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277" r:id="rId4"/>
    <p:sldId id="4776" r:id="rId5"/>
    <p:sldId id="4729" r:id="rId6"/>
    <p:sldId id="4730" r:id="rId7"/>
    <p:sldId id="4773" r:id="rId8"/>
    <p:sldId id="4777" r:id="rId9"/>
    <p:sldId id="4755" r:id="rId10"/>
    <p:sldId id="4756" r:id="rId11"/>
    <p:sldId id="4775" r:id="rId12"/>
    <p:sldId id="4778" r:id="rId13"/>
    <p:sldId id="4779" r:id="rId14"/>
    <p:sldId id="4757" r:id="rId15"/>
    <p:sldId id="4754"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105" d="100"/>
          <a:sy n="105" d="100"/>
        </p:scale>
        <p:origin x="48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8:42:44.259"/>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4.921"/>
    </inkml:context>
    <inkml:brush xml:id="br0">
      <inkml:brushProperty name="width" value="0.1" units="cm"/>
      <inkml:brushProperty name="height" value="0.1" units="cm"/>
      <inkml:brushProperty name="color" value="#F6630D"/>
    </inkml:brush>
  </inkml:definitions>
  <inkml:trace contextRef="#ctx0" brushRef="#br0">411 193 8861 0 0,'11'-3'15'0'0,"-1"-1"0"0"0,1-1 0 0 0,-1 1 0 0 0,0-2 0 0 0,-1 1 0 0 0,1-1 0 0 0,-1-1 0 0 0,13-11-1 0 0,-20 16 6 0 0,-1 0 0 0 0,0 0 0 0 0,1 0-1 0 0,-1 0 1 0 0,0 0 0 0 0,0 0 0 0 0,0 0-1 0 0,0 0 1 0 0,0 0 0 0 0,0-1 0 0 0,-1 1-1 0 0,1 0 1 0 0,-1 0 0 0 0,0-1 0 0 0,0 1-1 0 0,0 0 1 0 0,0-1 0 0 0,0 1 0 0 0,0 0-1 0 0,0-1 1 0 0,-1 1 0 0 0,1 0 0 0 0,-1 0-1 0 0,0-1 1 0 0,1 1 0 0 0,-1 0-1 0 0,0 0 1 0 0,0 0 0 0 0,-1 0 0 0 0,-1-2-1 0 0,1-1 16 0 0,-1 1 0 0 0,0 0 0 0 0,-1 0-1 0 0,1 1 1 0 0,-1-1 0 0 0,0 1-1 0 0,1-1 1 0 0,-2 1 0 0 0,1 0 0 0 0,0 1-1 0 0,0-1 1 0 0,-1 1 0 0 0,-5-2 0 0 0,-15-2-14 0 0,0 1 0 0 0,-1 2 0 0 0,1 1 0 0 0,-1 0 0 0 0,-49 5 0 0 0,6-1 121 0 0,61-2-113 0 0,0 0 1 0 0,0 1-1 0 0,0-1 0 0 0,1 2 0 0 0,-1-1 0 0 0,0 1 0 0 0,1 0 1 0 0,-1 1-1 0 0,-8 4 0 0 0,13-6-15 0 0,1 1 0 0 0,-1 0 0 0 0,0 0 1 0 0,1 0-1 0 0,0 0 0 0 0,-1 0 0 0 0,1 0 0 0 0,0 1 0 0 0,0-1 1 0 0,0 1-1 0 0,0 0 0 0 0,1-1 0 0 0,-1 1 0 0 0,1 0 0 0 0,0 0 1 0 0,-1 0-1 0 0,1 0 0 0 0,1 0 0 0 0,-1 0 0 0 0,0 0 0 0 0,1 0 1 0 0,0 1-1 0 0,-1-1 0 0 0,1 0 0 0 0,1 4 0 0 0,0 1 14 0 0,0-1-1 0 0,1 1 0 0 0,0-1 1 0 0,0 0-1 0 0,1 1 0 0 0,-1-1 1 0 0,2 0-1 0 0,-1-1 1 0 0,1 1-1 0 0,0-1 0 0 0,0 1 1 0 0,1-1-1 0 0,10 10 0 0 0,5 4 21 0 0,0-2 0 0 0,33 23 0 0 0,58 32-11 0 0,-68-47-38 0 0,54 42 0 0 0,-92-64 1 0 0,0 1-1 0 0,-1-1 1 0 0,1 1 0 0 0,-1 0 0 0 0,0 0 0 0 0,0 1 0 0 0,0-1-1 0 0,4 9 1 0 0,-7-12 1 0 0,0 0 0 0 0,-1 1 0 0 0,1-1 0 0 0,0 0 0 0 0,-1 0 0 0 0,0 1-1 0 0,1-1 1 0 0,-1 0 0 0 0,0 1 0 0 0,0-1 0 0 0,0 0 0 0 0,0 0 0 0 0,-1 1-1 0 0,1-1 1 0 0,-1 0 0 0 0,1 1 0 0 0,-1-1 0 0 0,0 0 0 0 0,0 0 0 0 0,0 0 0 0 0,0 0-1 0 0,0 0 1 0 0,0 0 0 0 0,-1 0 0 0 0,1 0 0 0 0,-4 3 0 0 0,-2 2 0 0 0,-1-1-1 0 0,0 0 1 0 0,0 0 0 0 0,0-1 0 0 0,-1 0 0 0 0,0 0 0 0 0,0-1 0 0 0,-12 4 0 0 0,-82 21-192 0 0,80-24 80 0 0,-212 45-3007 0 0,193-43 1965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21.344"/>
    </inkml:context>
    <inkml:brush xml:id="br0">
      <inkml:brushProperty name="width" value="0.1" units="cm"/>
      <inkml:brushProperty name="height" value="0.1" units="cm"/>
      <inkml:brushProperty name="color" value="#F6630D"/>
    </inkml:brush>
  </inkml:definitions>
  <inkml:trace contextRef="#ctx0" brushRef="#br0">157 174 5541 0 0,'-72'-10'98'0'0,"57"8"812"0"0,4 1-756 0 0,-36-4 10 0 0,35 3 1290 0 0,71-3-870 0 0,-48 4 214 0 0,66-8-594 0 0,240-30 27 0 0,-115 11 202 0 0,291-41 822 0 0,-470 67-960 0 0,-38 2 20 0 0,5 0-696 0 0,0 1 0 0 0,0 0 0 0 0,0 0-1 0 0,0 1 1 0 0,-12 4 0 0 0,0 3-791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23.496"/>
    </inkml:context>
    <inkml:brush xml:id="br0">
      <inkml:brushProperty name="width" value="0.1" units="cm"/>
      <inkml:brushProperty name="height" value="0.1" units="cm"/>
      <inkml:brushProperty name="color" value="#F6630D"/>
    </inkml:brush>
  </inkml:definitions>
  <inkml:trace contextRef="#ctx0" brushRef="#br0">62 141 4844 0 0,'0'0'959'0'0,"-10"2"-629"0"0,-2 0-187 0 0,6 0 294 0 0,1-1-1 0 0,-1 0 1 0 0,0 0 0 0 0,-11-1-1 0 0,33 2 107 0 0,-7 1-437 0 0,28 0 508 0 0,-10-2-476 0 0,126-1 474 0 0,836-136 1989 0 0,-967 132-2576 0 0,40-13 1 0 0,-59 16-7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24.563"/>
    </inkml:context>
    <inkml:brush xml:id="br0">
      <inkml:brushProperty name="width" value="0.1" units="cm"/>
      <inkml:brushProperty name="height" value="0.1" units="cm"/>
      <inkml:brushProperty name="color" value="#F6630D"/>
    </inkml:brush>
  </inkml:definitions>
  <inkml:trace contextRef="#ctx0" brushRef="#br0">34 90 3524 0 0,'-20'0'527'0'0,"9"-1"162"0"0,11 1-672 0 0,0 0 0 0 0,0 0 0 0 0,0 0 0 0 0,0 0 0 0 0,0 0 0 0 0,0 0-1 0 0,0 0 1 0 0,0 0 0 0 0,0 1 0 0 0,0-1 0 0 0,0 0 0 0 0,0 0 0 0 0,0 0 0 0 0,0 0 0 0 0,0 0 0 0 0,0 0 0 0 0,0 0 0 0 0,0 0 0 0 0,0 0 0 0 0,0 0 0 0 0,0 0 0 0 0,0 0 0 0 0,0 1 0 0 0,0-1 0 0 0,0 0 0 0 0,0 0 0 0 0,0 0 0 0 0,0 0 0 0 0,0 0 0 0 0,0 0 0 0 0,0 0 0 0 0,0 0-1 0 0,-1 0 1 0 0,1 0 0 0 0,0 0 0 0 0,0 0 0 0 0,0 0 0 0 0,0 0 0 0 0,0 0 0 0 0,0 0 0 0 0,0 0 0 0 0,0 0 0 0 0,0 0 0 0 0,0 0 0 0 0,0 0 0 0 0,0 1 0 0 0,0-1 0 0 0,-1 0 0 0 0,1 0 0 0 0,0 0 0 0 0,0 0 0 0 0,0 0 0 0 0,0 0 0 0 0,0-1 0 0 0,0 1 0 0 0,0 0 0 0 0,0 0 0 0 0,0 0-1 0 0,0 0 1 0 0,0 0 0 0 0,0 0 0 0 0,-1 0 0 0 0,1 0 0 0 0,0 0 0 0 0,0 0 0 0 0,0 0 0 0 0,8 5 593 0 0,12 3-38 0 0,4-4-183 0 0,-1-1 0 0 0,1-1 0 0 0,31-2 0 0 0,74-9 289 0 0,-56 2-411 0 0,639-67 1386 0 0,-681 69-1517 0 0,37-12 1 0 0,-71 17-230 0 0,-1-1 0 0 0,0 1-1 0 0,1 0 1 0 0,-1 0 0 0 0,0 0 0 0 0,-4 2-1 0 0,-18 2-1369 0 0,11-2 423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27.206"/>
    </inkml:context>
    <inkml:brush xml:id="br0">
      <inkml:brushProperty name="width" value="0.1" units="cm"/>
      <inkml:brushProperty name="height" value="0.1" units="cm"/>
      <inkml:brushProperty name="color" value="#F6630D"/>
    </inkml:brush>
  </inkml:definitions>
  <inkml:trace contextRef="#ctx0" brushRef="#br0">33 108 4460 0 0,'0'0'1215'0'0,"-6"1"-936"0"0,-20 2 1811 0 0,50-2-1763 0 0,81 4-99 0 0,-31-5 469 0 0,139-16 0 0 0,-169 11-522 0 0,233-36 724 0 0,6-1-600 0 0,-248 36-156 0 0,14-1-3181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30.131"/>
    </inkml:context>
    <inkml:brush xml:id="br0">
      <inkml:brushProperty name="width" value="0.1" units="cm"/>
      <inkml:brushProperty name="height" value="0.1" units="cm"/>
      <inkml:brushProperty name="color" value="#F6630D"/>
    </inkml:brush>
  </inkml:definitions>
  <inkml:trace contextRef="#ctx0" brushRef="#br0">1 58 3292 0 0,'2'-12'3163'0'0,"0"12"-3099"0"0,1 0-1 0 0,0-1 0 0 0,-1 1 1 0 0,1-1-1 0 0,0 0 0 0 0,-1 0 1 0 0,1 0-1 0 0,-1 0 0 0 0,1 0 1 0 0,2-2-1 0 0,9-4 67 0 0,11 1 46 0 0,1 0 0 0 0,0 1 1 0 0,28-1-1 0 0,81 2 220 0 0,-75 3-370 0 0,347 15-17 0 0,3 0 10 0 0,-349-19 443 0 0,-61 5-455 0 0,0 0 0 0 0,0 0 0 0 0,1 0 0 0 0,-1 0 0 0 0,0 0 0 0 0,0 0 0 0 0,0 0 0 0 0,0 0 0 0 0,0 0 0 0 0,0 0 0 0 0,0 0 0 0 0,0 0 0 0 0,0 0 0 0 0,0 0 0 0 0,0 0 0 0 0,0 0 0 0 0,1 0 0 0 0,-1 0 0 0 0,0 0 0 0 0,0 0 0 0 0,0 0 0 0 0,0 0 0 0 0,0 0 0 0 0,0 0 0 0 0,0 0 0 0 0,0 0 0 0 0,0 0 0 0 0,0 0 0 0 0,0 0 0 0 0,0-1 0 0 0,0 1 0 0 0,0 0 0 0 0,0 0 0 0 0,1 0 0 0 0,-1 0 0 0 0,0 0 0 0 0,0 0 0 0 0,0 0 0 0 0,0 0 0 0 0,0 0 0 0 0,0 0 0 0 0,0 0 0 0 0,0 0 0 0 0,0 0 0 0 0,0 0 0 0 0,0-1 0 0 0,0 1 0 0 0,0 0 0 0 0,0 0 0 0 0,0 0 0 0 0,0 0 0 0 0,0 0 0 0 0,0 0 0 0 0,0 0 0 0 0,0 0-1 0 0,0 0 1 0 0,0 0 0 0 0,0 0 0 0 0,0 0 0 0 0,0-1 0 0 0,0 1 0 0 0,0 0 0 0 0,-1 0 0 0 0,1 0 0 0 0,0 0 0 0 0,0 0 0 0 0,0 0 0 0 0,0 0 0 0 0,-7-4 143 0 0,-11-3-790 0 0,6 5-522 0 0,8 2 334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32.103"/>
    </inkml:context>
    <inkml:brush xml:id="br0">
      <inkml:brushProperty name="width" value="0.1" units="cm"/>
      <inkml:brushProperty name="height" value="0.1" units="cm"/>
      <inkml:brushProperty name="color" value="#F6630D"/>
    </inkml:brush>
  </inkml:definitions>
  <inkml:trace contextRef="#ctx0" brushRef="#br0">0 18 3064 0 0,'4'-2'-10'0'0,"0"1"0"0"0,1 0-1 0 0,-1 0 1 0 0,0 0 0 0 0,9 0-1 0 0,7-1 15 0 0,6-2 109 0 0,0 1-1 0 0,1 2 0 0 0,-1 0 1 0 0,0 2-1 0 0,51 8 1 0 0,-63-7-89 0 0,0 2 1 0 0,1-1 0 0 0,-1 2 0 0 0,-1 0 0 0 0,1 0-1 0 0,-1 1 1 0 0,0 1 0 0 0,0 0 0 0 0,-1 1 0 0 0,0 1-1 0 0,0-1 1 0 0,13 14 0 0 0,-20-19-18 0 0,0 2-6 0 0,6 19 115 0 0,14 46 1 0 0,-19-52 615 0 0,-16-1-615 0 0,-31 53-9 0 0,37-63-90 0 0,-1 0 0 0 0,0 0 0 0 0,0 0 0 0 0,-11 9 0 0 0,-185 232 75 0 0,195-239-76 0 0,-1 1-1 0 0,2 0 0 0 0,-1 0 1 0 0,1 1-1 0 0,1 0 0 0 0,0 0 1 0 0,-3 12-1 0 0,6-12 16 0 0,-1-1 0 0 0,2 1 0 0 0,0 0 1 0 0,0 0-1 0 0,3 16 0 0 0,-2-17-17 0 0,1 1 1 0 0,0-1-1 0 0,1 1 0 0 0,1-1 1 0 0,-1 0-1 0 0,1 0 1 0 0,1 0-1 0 0,0-1 0 0 0,8 13 1 0 0,-3-10 0 0 0,0 1 0 0 0,0-2 0 0 0,1 1 0 0 0,1-1 0 0 0,21 15 0 0 0,4-2 18 0 0,0-2-1 0 0,2-1 1 0 0,67 24 0 0 0,169 46 111 0 0,-70-26 77 0 0,-198-63-213 0 0,0 1-1 0 0,-1 0 1 0 0,1 0 0 0 0,-1 1-1 0 0,10 6 1 0 0,-14-9-10 0 0,-1 0 1 0 0,0 0-1 0 0,0 0 1 0 0,0-1-1 0 0,0 1 1 0 0,-1 0 0 0 0,1 0-1 0 0,0 0 1 0 0,0 0-1 0 0,-1 0 1 0 0,1 1-1 0 0,0-1 1 0 0,-1 0-1 0 0,1 0 1 0 0,-1 0-1 0 0,1 0 1 0 0,-1 1-1 0 0,0-1 1 0 0,0 0-1 0 0,1 0 1 0 0,-1 1-1 0 0,0-1 1 0 0,0 0-1 0 0,0 1 1 0 0,0-1 0 0 0,0 0-1 0 0,-1 0 1 0 0,1 1-1 0 0,0-1 1 0 0,-1 0-1 0 0,1 0 1 0 0,-1 1-1 0 0,1-1 1 0 0,-1 0-1 0 0,1 0 1 0 0,-1 0-1 0 0,0 0 1 0 0,0 0-1 0 0,1 0 1 0 0,-1 0-1 0 0,-1 1 1 0 0,-10 9-5 0 0,0-1 1 0 0,-1-1-1 0 0,0 1 1 0 0,-1-2-1 0 0,0 0 1 0 0,-19 8-1 0 0,1 0-1 0 0,-2 1-9 0 0,-100 59-23 0 0,120-67 29 0 0,1 1 0 0 0,0 0 1 0 0,0 1-1 0 0,2 0 0 0 0,-1 1 1 0 0,1 0-1 0 0,-10 16 0 0 0,16-20 3 0 0,0-1-1 0 0,1 1 0 0 0,0 1 0 0 0,1-1 1 0 0,-1 0-1 0 0,2 1 0 0 0,-1 0 0 0 0,1 0 1 0 0,1-1-1 0 0,-1 1 0 0 0,2 0 1 0 0,-1 13-1 0 0,2-11 11 0 0,0 0 1 0 0,1 0-1 0 0,1 0 1 0 0,-1-1-1 0 0,2 1 0 0 0,-1 0 1 0 0,2-1-1 0 0,10 19 1 0 0,-2-8 12 0 0,2-1 1 0 0,0 0 0 0 0,1-2 0 0 0,1 0-1 0 0,0 0 1 0 0,2-2 0 0 0,0 0 0 0 0,27 17-1 0 0,48 24 40 0 0,24 16-154 0 0,-100-60 44 0 0,-1 0 0 0 0,-1 1-1 0 0,0 1 1 0 0,19 23 0 0 0,-28-28 44 0 0,0-1 0 0 0,-1 1 0 0 0,-1 0 0 0 0,1 0 1 0 0,-1 0-1 0 0,-1 1 0 0 0,0 0 0 0 0,-1 0 1 0 0,0 0-1 0 0,0 0 0 0 0,-1 1 0 0 0,-1-1 0 0 0,0 1 1 0 0,0-1-1 0 0,-1 1 0 0 0,-1-1 0 0 0,-2 17 1 0 0,2-24 28 0 0,-1 0 1 0 0,0 0-1 0 0,1 0 1 0 0,-2 0 0 0 0,1 0-1 0 0,0 0 1 0 0,-1 0-1 0 0,1-1 1 0 0,-1 1 0 0 0,0-1-1 0 0,0 0 1 0 0,-1 0-1 0 0,1 0 1 0 0,-1 0 0 0 0,1-1-1 0 0,-1 0 1 0 0,0 1-1 0 0,0-1 1 0 0,0 0 0 0 0,0-1-1 0 0,-7 3 1 0 0,-10 3 28 0 0,-1-1 1 0 0,-41 6 0 0 0,61-12-54 0 0,-173 13-23 0 0,132-11-4 0 0,29 0-110 0 0,5 1-156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6.522"/>
    </inkml:context>
    <inkml:brush xml:id="br0">
      <inkml:brushProperty name="width" value="0.1" units="cm"/>
      <inkml:brushProperty name="height" value="0.1" units="cm"/>
      <inkml:brushProperty name="color" value="#F6630D"/>
    </inkml:brush>
  </inkml:definitions>
  <inkml:trace contextRef="#ctx0" brushRef="#br0">13 66 5420 0 0,'0'0'825'0'0,"-2"-4"-565"0"0,0 0-173 0 0,1 3-32 0 0,0 0-1 0 0,0 0 0 0 0,0 0 1 0 0,0-1-1 0 0,0 1 1 0 0,1-1-1 0 0,-1 1 0 0 0,1 0 1 0 0,-1-1-1 0 0,1 1 1 0 0,0-1-1 0 0,-1-1 0 0 0,1 2-45 0 0,0 0 1 0 0,0 1-1 0 0,0-1 0 0 0,0 1 0 0 0,0-1 0 0 0,1 1 0 0 0,-1-1 0 0 0,0 1 0 0 0,0-1 0 0 0,0 1 0 0 0,1-1 0 0 0,-1 1 1 0 0,0-1-1 0 0,0 1 0 0 0,1-1 0 0 0,-1 1 0 0 0,0 0 0 0 0,1-1 0 0 0,-1 1 0 0 0,1-1 0 0 0,-1 1 0 0 0,1-1 1 0 0,0 1 22 0 0,-1 0 0 0 0,1-1 0 0 0,-1 1 0 0 0,1 0 0 0 0,-1-1 0 0 0,0 1 0 0 0,1 0 0 0 0,-1-1 0 0 0,0 1 0 0 0,1-1 0 0 0,-1 1 0 0 0,0-1 0 0 0,1 1 0 0 0,-1-1 0 0 0,0 1 0 0 0,0-1 0 0 0,0 1 0 0 0,0-1 0 0 0,1 1 0 0 0,-1-1 0 0 0,0 1 0 0 0,0-2 0 0 0,8-1 78 0 0,23-7-40 0 0,-13 7-38 0 0,24 3-192 0 0,-31 0-122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6.852"/>
    </inkml:context>
    <inkml:brush xml:id="br0">
      <inkml:brushProperty name="width" value="0.1" units="cm"/>
      <inkml:brushProperty name="height" value="0.1" units="cm"/>
      <inkml:brushProperty name="color" value="#F6630D"/>
    </inkml:brush>
  </inkml:definitions>
  <inkml:trace contextRef="#ctx0" brushRef="#br0">1 64 5360 0 0,'0'0'76'0'0,"25"1"21"0"0,78 3-25 0 0,-43-4-10 0 0,80-2-8 0 0,-126 2-35 0 0,-1 0 0 0 0,1-1 0 0 0,-1-1 1 0 0,20-5-1 0 0,-6 1 28 0 0,-2 3-66 0 0,347-44-363 0 0,-368 47 145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7.193"/>
    </inkml:context>
    <inkml:brush xml:id="br0">
      <inkml:brushProperty name="width" value="0.1" units="cm"/>
      <inkml:brushProperty name="height" value="0.1" units="cm"/>
      <inkml:brushProperty name="color" value="#F6630D"/>
    </inkml:brush>
  </inkml:definitions>
  <inkml:trace contextRef="#ctx0" brushRef="#br0">1 79 4076 0 0,'414'16'36'0'0,"-248"-6"106"0"0,329-5 468 0 0,-281-7-532 0 0,27 6-229 0 0,123-1-183 0 0,-248-5 116 0 0,-54 0 43 0 0</inkml:trace>
  <inkml:trace contextRef="#ctx0" brushRef="#br0" timeOffset="1">3855 15 3784 0 0,'51'-1'4'0'0,"4"-2"0"0"0,-6 2-4 0 0,4 0 24 0 0,-2-2-4 0 0,0 2 12 0 0,2-2-32 0 0,2 2-88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7.536"/>
    </inkml:context>
    <inkml:brush xml:id="br0">
      <inkml:brushProperty name="width" value="0.1" units="cm"/>
      <inkml:brushProperty name="height" value="0.1" units="cm"/>
      <inkml:brushProperty name="color" value="#F6630D"/>
    </inkml:brush>
  </inkml:definitions>
  <inkml:trace contextRef="#ctx0" brushRef="#br0">0 4 4428 0 0,'545'17'-188'0'0,"-92"0"61"0"0,-300-15 197 0 0,342 3 1168 0 0,-16-21 366 0 0,-461 15-1546 0 0,0-1 0 0 0,0-1 0 0 0,18-5 0 0 0,-35 8-56 0 0,10-6-34 0 0,-10 3-9 0 0,-9 1-168 0 0,-36-1 72 0 0,36 3-25 0 0,10 0-55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5.354"/>
    </inkml:context>
    <inkml:brush xml:id="br0">
      <inkml:brushProperty name="width" value="0.1" units="cm"/>
      <inkml:brushProperty name="height" value="0.1" units="cm"/>
      <inkml:brushProperty name="color" value="#F6630D"/>
    </inkml:brush>
  </inkml:definitions>
  <inkml:trace contextRef="#ctx0" brushRef="#br0">1 7 7969 0 0,'11'-7'796'0'0,"-9"8"-715"0"0,0 0 0 0 0,-1 0 1 0 0,1-1-1 0 0,0 1 0 0 0,-1 0 0 0 0,1 0 1 0 0,-1 1-1 0 0,1-1 0 0 0,-1 0 0 0 0,1 0 1 0 0,-1 1-1 0 0,0-1 0 0 0,0 1 0 0 0,0-1 1 0 0,1 1-1 0 0,-1-1 0 0 0,-1 1 0 0 0,1 0 1 0 0,0 0-1 0 0,0-1 0 0 0,-1 1 0 0 0,2 4 1 0 0,4 15 240 0 0,-2 1 0 0 0,0 0 1 0 0,0 0-1 0 0,-1 23 0 0 0,-4 93 670 0 0,0-123-896 0 0,-5 150 611 0 0,1 467 1013 0 0,52-150-1125 0 0,23-4-832 0 0,-60-410 99 0 0,16 94-3089 0 0,-20-138 1699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8.144"/>
    </inkml:context>
    <inkml:brush xml:id="br0">
      <inkml:brushProperty name="width" value="0.1" units="cm"/>
      <inkml:brushProperty name="height" value="0.1" units="cm"/>
      <inkml:brushProperty name="color" value="#F6630D"/>
    </inkml:brush>
  </inkml:definitions>
  <inkml:trace contextRef="#ctx0" brushRef="#br0">0 32 5881 0 0,'4'-3'32'0'0,"1"0"1"0"0,-1 0-1 0 0,1 0 1 0 0,0 1 0 0 0,-1 0-1 0 0,1 0 1 0 0,0 0 0 0 0,1 0-1 0 0,-1 1 1 0 0,0 0-1 0 0,8-1 1 0 0,12-1-154 0 0,29 1 1 0 0,-33 2 172 0 0,278 2-901 0 0,-249-2 575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08.608"/>
    </inkml:context>
    <inkml:brush xml:id="br0">
      <inkml:brushProperty name="width" value="0.1" units="cm"/>
      <inkml:brushProperty name="height" value="0.1" units="cm"/>
      <inkml:brushProperty name="color" value="#F6630D"/>
    </inkml:brush>
  </inkml:definitions>
  <inkml:trace contextRef="#ctx0" brushRef="#br0">1 1 4164 0 0,'68'2'8'0'0,"-1"-1"20"0"0,-1 2-16 0 0,-5-2 0 0 0,7 1-8 0 0,-4-2-8 0 0,-1 0 20 0 0,-3 0-20 0 0,-3 0-24 0 0,-2-2 8 0 0,-2-2-64 0 0,-2 1-52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0.770"/>
    </inkml:context>
    <inkml:brush xml:id="br0">
      <inkml:brushProperty name="width" value="0.1" units="cm"/>
      <inkml:brushProperty name="height" value="0.1" units="cm"/>
      <inkml:brushProperty name="color" value="#F6630D"/>
    </inkml:brush>
  </inkml:definitions>
  <inkml:trace contextRef="#ctx0" brushRef="#br0">872 161 5481 0 0,'1'-4'30'0'0,"0"0"0"0"0,-1 1 0 0 0,1-1 1 0 0,-1 0-1 0 0,0 0 0 0 0,0 0 1 0 0,0 1-1 0 0,0-1 0 0 0,0 0 1 0 0,-1 0-1 0 0,0 0 0 0 0,0 1 0 0 0,0-1 1 0 0,0 1-1 0 0,0-1 0 0 0,-1 1 1 0 0,0-1-1 0 0,0 1 0 0 0,0 0 1 0 0,-3-5-1 0 0,0 0 83 0 0,-1-1 1 0 0,-1 1-1 0 0,1 0 0 0 0,-2 1 1 0 0,1-1-1 0 0,-13-9 1 0 0,17 15-98 0 0,0 1 1 0 0,0-1 0 0 0,-1 0 0 0 0,1 1 0 0 0,0-1 0 0 0,-1 1 0 0 0,1 0-1 0 0,-1 1 1 0 0,1-1 0 0 0,-1 0 0 0 0,0 1 0 0 0,1 0 0 0 0,-1 0 0 0 0,1 0-1 0 0,-1 0 1 0 0,0 0 0 0 0,1 1 0 0 0,-1 0 0 0 0,1 0 0 0 0,-1 0-1 0 0,-4 2 1 0 0,2-1-24 0 0,1 1 0 0 0,-1 0 0 0 0,1 0 0 0 0,0 1 0 0 0,0 0 0 0 0,0-1 0 0 0,1 2-1 0 0,-1-1 1 0 0,1 0 0 0 0,0 1 0 0 0,-6 9 0 0 0,-16 22 285 0 0,17-26-187 0 0,2 1-1 0 0,-1 0 1 0 0,1 0 0 0 0,-7 16 0 0 0,4-2-6 0 0,0 0 0 0 0,1 0 0 0 0,2 1 1 0 0,0 1-1 0 0,-2 30 0 0 0,7-18-39 0 0,1 1 0 0 0,2 0 1 0 0,2-1-1 0 0,11 54 0 0 0,0-29 46 0 0,42 114 0 0 0,-23-100-57 0 0,55 92 0 0 0,12 28-60 0 0,-80-152 19 0 0,-1 2 0 0 0,-3 0 0 0 0,-1 1 0 0 0,10 67 1 0 0,-22-95 13 0 0,-2-1 0 0 0,0 1 1 0 0,-1-1-1 0 0,0 1 1 0 0,-2-1-1 0 0,-1 1 1 0 0,0-1-1 0 0,-2 0 1 0 0,0 0-1 0 0,-1-1 1 0 0,-1 1-1 0 0,-1-1 1 0 0,-16 29-1 0 0,4-15 87 0 0,-5 10 239 0 0,-48 64-1 0 0,40-70-231 0 0,-1-1-1 0 0,-1-2 1 0 0,-2-2-1 0 0,-2-1 1 0 0,-1-2-1 0 0,-61 33 1 0 0,-10 1-101 0 0,48-29-29 0 0,2 2-1 0 0,-95 73 0 0 0,150-104-2 0 0,1 0 0 0 0,-1 0 0 0 0,1 1 0 0 0,0-1 0 0 0,-7 12 0 0 0,12-16 22 0 0,-1 0-1 0 0,1 0 1 0 0,-1 0-1 0 0,1 0 1 0 0,-1 0-1 0 0,1 0 0 0 0,0 1 1 0 0,-1-1-1 0 0,1 0 1 0 0,0 0-1 0 0,0 0 1 0 0,0 0-1 0 0,0 0 0 0 0,0 0 1 0 0,0 1-1 0 0,0-1 1 0 0,1 0-1 0 0,-1 2 0 0 0,1-2 1 0 0,0 0-1 0 0,0 0 1 0 0,0 0-1 0 0,0 1 0 0 0,0-1 1 0 0,0 0-1 0 0,0-1 0 0 0,0 1 1 0 0,0 0-1 0 0,1 0 1 0 0,-1 0-1 0 0,0-1 0 0 0,1 1 1 0 0,-1 0-1 0 0,0-1 0 0 0,1 1 1 0 0,-1-1-1 0 0,3 1 1 0 0,143 30-33 0 0,22 5 116 0 0,-137-27-48 0 0,0 2 0 0 0,0 1 1 0 0,34 18-1 0 0,-30-10 19 0 0,61 43 0 0 0,-80-50-27 0 0,-1 1-1 0 0,0 1 1 0 0,0 1 0 0 0,-2 0 0 0 0,16 22 0 0 0,-8-3-5 0 0,-1 1 0 0 0,-1 1 0 0 0,-3 1 0 0 0,-1 1 0 0 0,-1 0 0 0 0,-3 1 0 0 0,-1 0 0 0 0,11 79 0 0 0,-16-63-7 0 0,-3 0 1 0 0,-2 1-1 0 0,-2-1 0 0 0,-3 0 1 0 0,-3 0-1 0 0,-14 60 1 0 0,-2-23 174 0 0,-4-2 1 0 0,-4-1 0 0 0,-4-2 0 0 0,-71 129 0 0 0,92-194-47 0 0,2 1 0 0 0,0 0 0 0 0,2 1 0 0 0,-13 42 0 0 0,21-59-64 0 0,1 0 1 0 0,-1 1-1 0 0,1-1 1 0 0,1 0 0 0 0,0 0-1 0 0,0 1 1 0 0,0-1-1 0 0,1 0 1 0 0,0 0-1 0 0,1 0 1 0 0,0 0 0 0 0,0 0-1 0 0,1 0 1 0 0,-1 0-1 0 0,2-1 1 0 0,-1 1-1 0 0,1-1 1 0 0,0 0 0 0 0,6 7-1 0 0,-1-2 21 0 0,1-1 1 0 0,0-1-1 0 0,0 0 0 0 0,1 0 0 0 0,0-1 0 0 0,1-1 0 0 0,13 8 1 0 0,-20-13-101 0 0,0 0 1 0 0,1 0-1 0 0,-1-1 1 0 0,1 0 0 0 0,-1 0-1 0 0,1 0 1 0 0,0-1-1 0 0,-1 0 1 0 0,1 0 0 0 0,0 0-1 0 0,0-1 1 0 0,0 0-1 0 0,0 0 1 0 0,0 0 0 0 0,0-1-1 0 0,0 0 1 0 0,-1 0-1 0 0,1-1 1 0 0,0 1 0 0 0,6-4-1 0 0,-6 3-253 0 0,0-1 1 0 0,-1-1-1 0 0,1 1 0 0 0,10-9 0 0 0,-1-4-917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2.042"/>
    </inkml:context>
    <inkml:brush xml:id="br0">
      <inkml:brushProperty name="width" value="0.1" units="cm"/>
      <inkml:brushProperty name="height" value="0.1" units="cm"/>
      <inkml:brushProperty name="color" value="#F6630D"/>
    </inkml:brush>
  </inkml:definitions>
  <inkml:trace contextRef="#ctx0" brushRef="#br0">9 333 6785 0 0,'0'-2'122'0'0,"1"1"1"0"0,-1-1-1 0 0,1 1 1 0 0,-1-1 0 0 0,0 1-1 0 0,1-1 1 0 0,-1 0 0 0 0,0 1-1 0 0,0-3 1 0 0,-4 1 221 0 0,0 0 268 0 0,5 13-534 0 0,6 24-72 0 0,-2 0 0 0 0,-2 0 0 0 0,-1 59-1 0 0,-1-20 39 0 0,0-34-37 0 0,-2 0 0 0 0,-10 64 1 0 0,11-101 30 0 0,0 0 0 0 0,-1 0 1 0 0,1 0-1 0 0,-1 0 0 0 0,1 0 1 0 0,-1 0-1 0 0,0 0 0 0 0,0-1 1 0 0,0 1-1 0 0,0 0 0 0 0,-2 2 1 0 0,2-9 21 0 0,1 1 1 0 0,-1-1 0 0 0,1 0 0 0 0,0 0 0 0 0,1 0 0 0 0,0-8 0 0 0,2-12 10 0 0,-3-6-70 0 0,12-280 10 0 0,-8 279-24 0 0,2-1 0 0 0,0 1 0 0 0,3 0 0 0 0,0 0 0 0 0,2 1-1 0 0,1 1 1 0 0,22-40 0 0 0,-30 63 11 0 0,1 0 0 0 0,-1 0 0 0 0,1 1-1 0 0,1 0 1 0 0,-1 0 0 0 0,1 0 0 0 0,0 0-1 0 0,0 1 1 0 0,0 0 0 0 0,1 0 0 0 0,0 1-1 0 0,0 0 1 0 0,9-4 0 0 0,-10 6 1 0 0,-1 0-1 0 0,1 1 1 0 0,0-1 0 0 0,0 1 0 0 0,0 1-1 0 0,0-1 1 0 0,-1 1 0 0 0,1 0-1 0 0,0 0 1 0 0,0 1 0 0 0,0 0 0 0 0,0 0-1 0 0,0 0 1 0 0,-1 1 0 0 0,1-1 0 0 0,0 1-1 0 0,-1 1 1 0 0,9 4 0 0 0,0 2-1 0 0,1 1 0 0 0,-2 0 1 0 0,1 1-1 0 0,-1 1 0 0 0,-1 0 0 0 0,0 0 1 0 0,-1 1-1 0 0,-1 1 0 0 0,0 0 0 0 0,14 25 0 0 0,-7-6 16 0 0,-1 1-1 0 0,-1 0 0 0 0,17 67 0 0 0,-29-91-97 0 0,0 1-1 0 0,-1-1 1 0 0,-1 1-1 0 0,1 0 1 0 0,-2 0 0 0 0,1 0-1 0 0,-2 0 1 0 0,1-1-1 0 0,-1 1 1 0 0,-1 0-1 0 0,0 0 1 0 0,-1-1 0 0 0,0 0-1 0 0,0 1 1 0 0,-1-1-1 0 0,-10 18 1 0 0,-9 17-1696 0 0,13-32 1068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2.399"/>
    </inkml:context>
    <inkml:brush xml:id="br0">
      <inkml:brushProperty name="width" value="0.1" units="cm"/>
      <inkml:brushProperty name="height" value="0.1" units="cm"/>
      <inkml:brushProperty name="color" value="#F6630D"/>
    </inkml:brush>
  </inkml:definitions>
  <inkml:trace contextRef="#ctx0" brushRef="#br0">39 343 6909 0 0,'-4'-6'15'0'0,"0"1"60"0"0,0 0 1 0 0,0-1-1 0 0,1 0 1 0 0,0 1-1 0 0,0-1 1 0 0,0-1-1 0 0,1 1 1 0 0,0 0-1 0 0,0 0 1 0 0,1-1 0 0 0,-2-10-1 0 0,3 16-71 0 0,1 0-1 0 0,0-1 1 0 0,-1 1 0 0 0,1 0-1 0 0,0 0 1 0 0,0-1 0 0 0,0 1-1 0 0,0 0 1 0 0,0 0-1 0 0,0 0 1 0 0,0 0 0 0 0,0 0-1 0 0,0 0 1 0 0,0 1 0 0 0,0-1-1 0 0,1 0 1 0 0,-1 0 0 0 0,0 1-1 0 0,3-2 1 0 0,31-12 2 0 0,-30 12 12 0 0,48-13-94 0 0,1 2 1 0 0,0 2 0 0 0,85-6-1 0 0,-28 4-282 0 0,36-8-374 0 0,-83 11 202 0 0</inkml:trace>
  <inkml:trace contextRef="#ctx0" brushRef="#br0" timeOffset="1">1063 28 6065 0 0,'-11'-5'224'0'0,"0"1"1"0"0,0 0 0 0 0,0 0-1 0 0,0 1 1 0 0,0 1 0 0 0,-1 0-1 0 0,-15-1 1 0 0,51 52-179 0 0,-8-16-79 0 0,2 7 1 0 0,-1 0 0 0 0,-2 0 0 0 0,11 46 0 0 0,-12-44-335 0 0,-10-34 94 0 0,0 1 0 0 0,-1 0 1 0 0,3 16-1 0 0,-4-11-295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2.738"/>
    </inkml:context>
    <inkml:brush xml:id="br0">
      <inkml:brushProperty name="width" value="0.1" units="cm"/>
      <inkml:brushProperty name="height" value="0.1" units="cm"/>
      <inkml:brushProperty name="color" value="#F6630D"/>
    </inkml:brush>
  </inkml:definitions>
  <inkml:trace contextRef="#ctx0" brushRef="#br0">92 232 5941 0 0,'2'-28'67'0'0,"0"8"-10"0"0,0-1 0 0 0,1 1 0 0 0,1-1 0 0 0,8-22-1 0 0,-10 38-20 0 0,-1 1 0 0 0,1-1 0 0 0,0 1 0 0 0,1 0-1 0 0,-1 0 1 0 0,1 0 0 0 0,-1 0 0 0 0,1 0-1 0 0,1 0 1 0 0,-1 1 0 0 0,0-1 0 0 0,1 1 0 0 0,0 0-1 0 0,-1 0 1 0 0,1 0 0 0 0,1 1 0 0 0,-1-1 0 0 0,0 1-1 0 0,0 0 1 0 0,1 0 0 0 0,-1 1 0 0 0,1-1 0 0 0,7 0-1 0 0,0 1 10 0 0,0 0 0 0 0,0 1 0 0 0,0 1 0 0 0,0 0 1 0 0,-1 1-1 0 0,1 0 0 0 0,0 1 0 0 0,-1 0 0 0 0,0 1 0 0 0,17 7 0 0 0,15 9 28 0 0,50 33 0 0 0,-74-41-87 0 0,20 11 41 0 0,71 59 1 0 0,-96-70-21 0 0,0 0 1 0 0,-1 1 0 0 0,-1 1-1 0 0,0 0 1 0 0,-1 1 0 0 0,-1 0 0 0 0,16 31-1 0 0,-23-41 14 0 0,-1 0 0 0 0,0 1 0 0 0,0-1 0 0 0,-1 1 0 0 0,0-1 0 0 0,0 1-1 0 0,0 0 1 0 0,-1 0 0 0 0,1-1 0 0 0,-1 1 0 0 0,-1 0 0 0 0,1 0 0 0 0,-1-1-1 0 0,0 1 1 0 0,0 0 0 0 0,-4 9 0 0 0,2-9 8 0 0,0 1 0 0 0,-1-1 0 0 0,0 0 0 0 0,0 0 0 0 0,0 0 0 0 0,-1-1 0 0 0,1 0 0 0 0,-1 0 1 0 0,-1 0-1 0 0,1 0 0 0 0,-1-1 0 0 0,0 0 0 0 0,-8 5 0 0 0,-9 3 2 0 0,-1-1 0 0 0,-1-1 0 0 0,0 0 0 0 0,0-2 0 0 0,-45 8 0 0 0,-135 8-54 0 0,72-21-397 0 0,113-4 194 0 0,0-1 0 0 0,0-1 1 0 0,0-1-1 0 0,-30-10 0 0 0,13 0-392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3.059"/>
    </inkml:context>
    <inkml:brush xml:id="br0">
      <inkml:brushProperty name="width" value="0.1" units="cm"/>
      <inkml:brushProperty name="height" value="0.1" units="cm"/>
      <inkml:brushProperty name="color" value="#F6630D"/>
    </inkml:brush>
  </inkml:definitions>
  <inkml:trace contextRef="#ctx0" brushRef="#br0">2294 370 4996 0 0,'-12'-22'105'0'0,"0"1"-1"0"0,-1 0 0 0 0,-1 1 0 0 0,0 0 0 0 0,-2 2 0 0 0,0-1 0 0 0,-36-28 0 0 0,25 28-33 0 0,-2 1 1 0 0,0 2-1 0 0,-1 1 0 0 0,0 1 0 0 0,-1 1 0 0 0,0 2 1 0 0,-1 1-1 0 0,-53-8 0 0 0,28 9-6 0 0,-1 3 0 0 0,1 3 1 0 0,-1 2-1 0 0,-67 8 0 0 0,99-5 30 0 0,-46 10 0 0 0,51 0 27 0 0,3-1-11 0 0,-88 23 198 0 0,-4 0 33 0 0,28-2-11 0 0,2 3 0 0 0,2 4 1 0 0,-117 78-1 0 0,151-90-205 0 0,-1-2-1 0 0,-65 27 1 0 0,25-13-21 0 0,65-28-72 0 0,1 1-1 0 0,0 1 1 0 0,1 0 0 0 0,1 2 0 0 0,0 0 0 0 0,1 1-1 0 0,-23 28 1 0 0,24-26-14 0 0,-11 12 1 0 0,2 0-1 0 0,1 2 0 0 0,2 1 1 0 0,1 0-1 0 0,1 2 1 0 0,2 0-1 0 0,-14 45 1 0 0,23-55 37 0 0,1 0 0 0 0,1 1 0 0 0,1-1 0 0 0,2 1 1 0 0,0 0-1 0 0,2 0 0 0 0,1 1 0 0 0,1-1 1 0 0,1 0-1 0 0,2 0 0 0 0,11 44 0 0 0,-5-38 59 0 0,2-1 1 0 0,1 0-1 0 0,2-1 0 0 0,1 0 0 0 0,1-1 0 0 0,2-1 0 0 0,0-1 0 0 0,34 37 0 0 0,0-11 74 0 0,1-1 0 0 0,104 74-1 0 0,-94-83-161 0 0,1-2-1 0 0,3-4 0 0 0,0-2 1 0 0,2-3-1 0 0,2-4 1 0 0,1-3-1 0 0,0-2 0 0 0,2-5 1 0 0,104 14-1 0 0,-79-21-26 0 0,0-4 0 0 0,1-5 0 0 0,-1-4 0 0 0,1-5 1 0 0,-1-3-1 0 0,165-41 0 0 0,-186 30-15 0 0,-1-4-1 0 0,-1-3 1 0 0,-1-3 0 0 0,132-77 0 0 0,-158 76-94 0 0,0-2 1 0 0,-3-2-1 0 0,-1-2 0 0 0,-1-1 1 0 0,-3-3-1 0 0,-1-2 0 0 0,49-67 1 0 0,-60 66-19 0 0,-1-1 1 0 0,-2-1-1 0 0,-3-1 0 0 0,-1-1 1 0 0,-3-1-1 0 0,-2-1 1 0 0,21-100-1 0 0,-33 117 120 0 0,-1 0-1 0 0,-2 0 0 0 0,-2 0 1 0 0,-1 0-1 0 0,-1-1 1 0 0,-2 1-1 0 0,-1 0 1 0 0,-2 0-1 0 0,-2 1 1 0 0,0 0-1 0 0,-3 0 1 0 0,0 1-1 0 0,-25-46 1 0 0,21 51 38 0 0,-2 0 1 0 0,0 1 0 0 0,-2 2 0 0 0,-1-1 0 0 0,-1 2-1 0 0,-33-29 1 0 0,21 26-1 0 0,0 1 1 0 0,-1 1-1 0 0,-1 3 0 0 0,-49-23 0 0 0,10 13-70 0 0,-1 3-1 0 0,-2 4 1 0 0,0 3 0 0 0,-128-17-1 0 0,22 15-569 0 0,-2 8 0 0 0,1 9 0 0 0,-345 31-1 0 0,382-5-83 0 0,14 6-156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3.696"/>
    </inkml:context>
    <inkml:brush xml:id="br0">
      <inkml:brushProperty name="width" value="0.1" units="cm"/>
      <inkml:brushProperty name="height" value="0.1" units="cm"/>
      <inkml:brushProperty name="color" value="#F6630D"/>
    </inkml:brush>
  </inkml:definitions>
  <inkml:trace contextRef="#ctx0" brushRef="#br0">33 39 4636 0 0,'-8'6'22'0'0,"5"-5"33"0"0,1 1 0 0 0,-1 0 0 0 0,1 0 0 0 0,-1 0 0 0 0,1 0 0 0 0,0 0 0 0 0,-3 4 0 0 0,4-5-33 0 0,1 0 0 0 0,0-1 0 0 0,-1 1 0 0 0,1 0-1 0 0,0 0 1 0 0,0 0 0 0 0,0 0 0 0 0,0 0 0 0 0,-1 0 0 0 0,1 0 0 0 0,0 0-1 0 0,1 0 1 0 0,-1 0 0 0 0,0-1 0 0 0,0 1 0 0 0,0 0 0 0 0,0 0 0 0 0,1 0-1 0 0,-1 0 1 0 0,0 0 0 0 0,1 0 0 0 0,-1-1 0 0 0,1 1 0 0 0,-1 0 0 0 0,1 0-1 0 0,-1 0 1 0 0,1-1 0 0 0,0 1 0 0 0,1 1 0 0 0,3 2 47 0 0,0 1-1 0 0,0-1 1 0 0,1 0 0 0 0,-1 0 0 0 0,1 0-1 0 0,0-1 1 0 0,0 0 0 0 0,12 4 0 0 0,58 14 230 0 0,-56-16-195 0 0,62 14 220 0 0,137 12-1 0 0,88-13 423 0 0,-292-18-718 0 0,245 8 535 0 0,-1-12-1 0 0,378-54 1 0 0,-557 46-570 0 0,155-31 9 0 0,-234 43-1 0 0,0 0 1 0 0,0 0 0 0 0,0-1 0 0 0,0 1 0 0 0,0 0-1 0 0,0 0 1 0 0,0-1 0 0 0,0 1 0 0 0,0-1 0 0 0,0 1-1 0 0,0-1 1 0 0,0 1 0 0 0,-1-1 0 0 0,1 0-1 0 0,0 1 1 0 0,0-1 0 0 0,0 0 0 0 0,-1 0 0 0 0,1 0-1 0 0,0 1 1 0 0,0-3 0 0 0,-1 2-7 0 0,0 1 0 0 0,0-1 0 0 0,0 0 0 0 0,-1 0 1 0 0,1 1-1 0 0,0-1 0 0 0,-1 0 0 0 0,1 1 0 0 0,0-1 0 0 0,-1 0 0 0 0,1 1 0 0 0,-1-1 0 0 0,1 0 0 0 0,-1 1 0 0 0,1-1 1 0 0,-1 1-1 0 0,1-1 0 0 0,-1 1 0 0 0,0-1 0 0 0,1 1 0 0 0,-1-1 0 0 0,-1 1 0 0 0,-8-6-181 0 0,-1 1 0 0 0,-20-8 0 0 0,25 11 46 0 0,-139-41-1772 0 0,112 35 1354 0 0,-2-1-135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4.053"/>
    </inkml:context>
    <inkml:brush xml:id="br0">
      <inkml:brushProperty name="width" value="0.1" units="cm"/>
      <inkml:brushProperty name="height" value="0.1" units="cm"/>
      <inkml:brushProperty name="color" value="#F6630D"/>
    </inkml:brush>
  </inkml:definitions>
  <inkml:trace contextRef="#ctx0" brushRef="#br0">11 17 7805 0 0,'-10'-7'-35'0'0,"12"2"653"0"0,19 2 770 0 0,14 3-1133 0 0,-11-1-204 0 0,1 1 1 0 0,-1 1-1 0 0,1 1 0 0 0,37 9 0 0 0,-40-5-31 0 0,0 1 0 0 0,0 1 0 0 0,26 14 0 0 0,-41-18-16 0 0,0 0 1 0 0,0 0-1 0 0,0 1 0 0 0,-1 0 1 0 0,1 0-1 0 0,-1 1 0 0 0,-1-1 1 0 0,1 1-1 0 0,-1 1 0 0 0,0-1 0 0 0,0 1 1 0 0,6 12-1 0 0,-10-16 1 0 0,0-1 1 0 0,0 1-1 0 0,0 0 1 0 0,0 0-1 0 0,0 0 0 0 0,-1-1 1 0 0,1 1-1 0 0,-1 0 0 0 0,0 0 1 0 0,0 0-1 0 0,0 0 1 0 0,0 0-1 0 0,-1 0 0 0 0,1-1 1 0 0,-1 1-1 0 0,-1 5 1 0 0,-1-3 6 0 0,1 0 0 0 0,-1-1 1 0 0,1 1-1 0 0,-1-1 1 0 0,-1 1-1 0 0,1-1 1 0 0,0 0-1 0 0,-7 5 0 0 0,-5 3-5 0 0,0 0-1 0 0,-1-2 1 0 0,0 0-1 0 0,-20 9 1 0 0,-93 35-704 0 0,48-28-64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6.133"/>
    </inkml:context>
    <inkml:brush xml:id="br0">
      <inkml:brushProperty name="width" value="0.1" units="cm"/>
      <inkml:brushProperty name="height" value="0.1" units="cm"/>
      <inkml:brushProperty name="color" value="#F6630D"/>
    </inkml:brush>
  </inkml:definitions>
  <inkml:trace contextRef="#ctx0" brushRef="#br0">1 116 5849 0 0,'6'-20'126'0'0,"-6"18"-118"0"0,0 0 1 0 0,1 0 0 0 0,-1 0 0 0 0,0 0 0 0 0,1 0 0 0 0,-1 1 0 0 0,1-1 0 0 0,0 0 0 0 0,0 0 0 0 0,0 1 0 0 0,0-1 0 0 0,1-2 0 0 0,3-1-13 0 0,1 1 0 0 0,-1-1 0 0 0,1 1 0 0 0,0 0 1 0 0,0 0-1 0 0,0 0 0 0 0,0 1 0 0 0,1 0 0 0 0,-1 1 0 0 0,1-1 1 0 0,11-2-1 0 0,11-1-233 0 0,43-4 0 0 0,-52 8 153 0 0,15-2-70 0 0,0 2 1 0 0,47 4 0 0 0,-62-1 78 0 0,1 2-1 0 0,0 0 1 0 0,-1 2 0 0 0,0 0 0 0 0,25 10 0 0 0,-30-9-141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6.008"/>
    </inkml:context>
    <inkml:brush xml:id="br0">
      <inkml:brushProperty name="width" value="0.1" units="cm"/>
      <inkml:brushProperty name="height" value="0.1" units="cm"/>
      <inkml:brushProperty name="color" value="#F6630D"/>
    </inkml:brush>
  </inkml:definitions>
  <inkml:trace contextRef="#ctx0" brushRef="#br0">824 305 6001 0 0,'-17'-11'161'0'0,"-1"0"0"0"0,0 2 1 0 0,-35-14-1 0 0,3 7 150 0 0,1 3 0 0 0,-2 2 0 0 0,0 2 0 0 0,0 3 0 0 0,0 2 0 0 0,-1 1 0 0 0,-98 10 0 0 0,132-5-172 0 0,1 1 1 0 0,-1 0 0 0 0,1 2 0 0 0,0-1 0 0 0,1 2 0 0 0,-18 8 0 0 0,29-11-110 0 0,0-1-1 0 0,0 1 1 0 0,1 0 0 0 0,-1 0-1 0 0,1 0 1 0 0,0 1 0 0 0,0 0-1 0 0,0-1 1 0 0,0 2 0 0 0,0-1-1 0 0,1 0 1 0 0,0 1 0 0 0,0-1-1 0 0,0 1 1 0 0,1 0 0 0 0,-1 0-1 0 0,1 0 1 0 0,1 0 0 0 0,-1 0-1 0 0,0 1 1 0 0,1-1 0 0 0,0 0-1 0 0,0 9 1 0 0,1-4 6 0 0,0 0 0 0 0,1 0 0 0 0,0-1 0 0 0,1 1 0 0 0,0 0 0 0 0,0-1 0 0 0,1 1 0 0 0,0-1 0 0 0,1 0 0 0 0,8 17 0 0 0,-4-14-1 0 0,0 0-1 0 0,1 0 1 0 0,1 0-1 0 0,-1-1 0 0 0,2-1 1 0 0,18 16-1 0 0,-4-8-5 0 0,1-1-1 0 0,1-1 1 0 0,1-1 0 0 0,0-1-1 0 0,0-2 1 0 0,38 11-1 0 0,-5-6-3 0 0,0-3 0 0 0,1-2 0 0 0,1-4 0 0 0,-1-2 0 0 0,114-4 0 0 0,-90-7 4 0 0,0-5 1 0 0,-1-3-1 0 0,137-39 1 0 0,-175 38-6 0 0,75-33 1 0 0,-109 41-29 0 0,0-1 1 0 0,-1 0-1 0 0,0 0 1 0 0,0-1 0 0 0,0-1-1 0 0,-1 0 1 0 0,-1-1-1 0 0,1 0 1 0 0,-2-1 0 0 0,11-13-1 0 0,-15 16-7 0 0,-1 0 0 0 0,0-1 0 0 0,-1 1 0 0 0,0-1 0 0 0,0 0 0 0 0,0 0 0 0 0,-1 0 0 0 0,-1 0 0 0 0,0 0 0 0 0,0-1 0 0 0,-1-12 0 0 0,0 6-16 0 0,-2 1-1 0 0,0-1 1 0 0,0 1-1 0 0,-1-1 1 0 0,-1 1-1 0 0,-6-15 0 0 0,5 18 11 0 0,-1 0 1 0 0,1 1-1 0 0,-2 0 0 0 0,0 0 0 0 0,0 1 0 0 0,-1 0 0 0 0,0 0 0 0 0,0 0 0 0 0,-1 1 0 0 0,-12-9 0 0 0,6 7-10 0 0,0 1-1 0 0,-1 0 1 0 0,0 1-1 0 0,-1 0 0 0 0,0 2 1 0 0,-22-7-1 0 0,-12 0-86 0 0,1 3 0 0 0,-2 2 0 0 0,1 3 0 0 0,-54 0 0 0 0,-142 3-690 0 0,189 7 150 0 0,0 2-1 0 0,-69 16 1 0 0,79-8-141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6.478"/>
    </inkml:context>
    <inkml:brush xml:id="br0">
      <inkml:brushProperty name="width" value="0.1" units="cm"/>
      <inkml:brushProperty name="height" value="0.1" units="cm"/>
      <inkml:brushProperty name="color" value="#F6630D"/>
    </inkml:brush>
  </inkml:definitions>
  <inkml:trace contextRef="#ctx0" brushRef="#br0">0 55 5300 0 0,'36'-17'-56'0'0,"34"-20"0"0"0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6.801"/>
    </inkml:context>
    <inkml:brush xml:id="br0">
      <inkml:brushProperty name="width" value="0.1" units="cm"/>
      <inkml:brushProperty name="height" value="0.1" units="cm"/>
      <inkml:brushProperty name="color" value="#F6630D"/>
    </inkml:brush>
  </inkml:definitions>
  <inkml:trace contextRef="#ctx0" brushRef="#br0">1 78 4280 0 0,'17'-10'-4'0'0,"0"1"16"0"0,0 2-8 0 0,0-3 8 0 0,2 1 12 0 0,-4-2-24 0 0,6 3 4 0 0,0 1-24 0 0,0 1-116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7.143"/>
    </inkml:context>
    <inkml:brush xml:id="br0">
      <inkml:brushProperty name="width" value="0.1" units="cm"/>
      <inkml:brushProperty name="height" value="0.1" units="cm"/>
      <inkml:brushProperty name="color" value="#F6630D"/>
    </inkml:brush>
  </inkml:definitions>
  <inkml:trace contextRef="#ctx0" brushRef="#br0">248 55 4280 0 0,'0'0'118'0'0,"-31"-2"49"0"0,-93-5 44 0 0,93 5 1076 0 0,21-1-1190 0 0,-31-9-28 0 0,30 9-3 0 0,58-2-76 0 0,152-13 50 0 0,-158 15-35 0 0,55 4 1 0 0,-56 0-17 0 0,113 4-57 0 0,-78-2-196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6:18.527"/>
    </inkml:context>
    <inkml:brush xml:id="br0">
      <inkml:brushProperty name="width" value="0.1" units="cm"/>
      <inkml:brushProperty name="height" value="0.1" units="cm"/>
      <inkml:brushProperty name="color" value="#F6630D"/>
    </inkml:brush>
  </inkml:definitions>
  <inkml:trace contextRef="#ctx0" brushRef="#br0">13 72 4608 0 0,'-1'-2'33'0'0,"0"1"0"0"0,0 0 0 0 0,-1-1-1 0 0,1 1 1 0 0,0-1 0 0 0,0 0-1 0 0,0 1 1 0 0,0-1 0 0 0,1 0-1 0 0,-2-3 1 0 0,2 4-9 0 0,-1 1 0 0 0,1-1 0 0 0,0 0-1 0 0,0 1 1 0 0,0-1 0 0 0,0 0 0 0 0,1 1 0 0 0,-1-1 0 0 0,0 0 0 0 0,0 1-1 0 0,0-1 1 0 0,0 1 0 0 0,1-1 0 0 0,-1 0 0 0 0,0 1 0 0 0,1-1-1 0 0,-1 1 1 0 0,0-1 0 0 0,1 1 0 0 0,-1-1 0 0 0,1 0 0 0 0,3-2 27 0 0,0 1 0 0 0,0 0 1 0 0,0 0-1 0 0,0 0 1 0 0,0 0-1 0 0,0 1 0 0 0,9-2 1 0 0,12-3 9 0 0,1 1 0 0 0,-1 1 0 0 0,1 1 1 0 0,40 2-1 0 0,106 14 51 0 0,-70-4-114 0 0,140 14-419 0 0,-219-19 171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15.199"/>
    </inkml:context>
    <inkml:brush xml:id="br0">
      <inkml:brushProperty name="width" value="0.1" units="cm"/>
      <inkml:brushProperty name="height" value="0.1" units="cm"/>
      <inkml:brushProperty name="color" value="#F6630D"/>
    </inkml:brush>
  </inkml:definitions>
  <inkml:trace contextRef="#ctx0" brushRef="#br0">1 60 4428 0 0,'0'0'1677'0'0,"2"-10"-1475"0"0,1-1-129 0 0,-1 7 49 0 0,-1 0 1 0 0,0 0-1 0 0,0 0 1 0 0,0-1-1 0 0,0 1 1 0 0,-1 0-1 0 0,0-6 1 0 0,4 34 328 0 0,-3-19 275 0 0,6 37-405 0 0,24 133 10 0 0,12 38 719 0 0,-32-132-384 0 0,1 159 0 0 0,-33 83 154 0 0,-33 364-266 0 0,52-586-512 0 0,12 107 1 0 0,-3-98 98 0 0,-7-110-143 0 0,0-1-1 0 0,0 1 0 0 0,0 0 1 0 0,0-1-1 0 0,0 1 0 0 0,0 0 1 0 0,0 0-1 0 0,0-1 0 0 0,0 1 1 0 0,0 0-1 0 0,0 0 0 0 0,0-1 1 0 0,0 1-1 0 0,1 0 1 0 0,-1 0-1 0 0,0-1 0 0 0,0 1 1 0 0,0 0-1 0 0,0 0 0 0 0,0 0 1 0 0,1-1-1 0 0,-1 1 0 0 0,0 0 1 0 0,0 0-1 0 0,0 0 1 0 0,1-1-1 0 0,-1 1 0 0 0,0 0 1 0 0,0 0-1 0 0,1 0 0 0 0,-1 0 1 0 0,0 0-1 0 0,0 0 0 0 0,1 0 1 0 0,-1 0-1 0 0,0 0 0 0 0,0-1 1 0 0,1 1-1 0 0,-1 0 1 0 0,0 0-1 0 0,0 0 0 0 0,1 0 1 0 0,-1 1-1 0 0,0-1 0 0 0,1 0 1 0 0,-1 0-1 0 0,0 0 0 0 0,1 0 1 0 0,-1 3-95 0 0,-11-1 95 0 0,8-2 60 0 0,17-6-621 0 0,47-10 429 0 0,-46 12-7 0 0,67-10-269 0 0,267-45 298 0 0,-270 45 52 0 0,86-2-1 0 0,-123 14 51 0 0,440-4 37 0 0,2 30-38 0 0,-413-20-4 0 0,360-4 136 0 0,-427 0 488 0 0,-8-6-2466 0 0,-13-17 970 0 0,12 18-123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16.549"/>
    </inkml:context>
    <inkml:brush xml:id="br0">
      <inkml:brushProperty name="width" value="0.1" units="cm"/>
      <inkml:brushProperty name="height" value="0.1" units="cm"/>
      <inkml:brushProperty name="color" value="#F6630D"/>
    </inkml:brush>
  </inkml:definitions>
  <inkml:trace contextRef="#ctx0" brushRef="#br0">17 329 4252 0 0,'0'0'0'0'0,"-3"-6"145"0"0,1 1-1 0 0,-1-1 1 0 0,1 0 0 0 0,0 0 0 0 0,1 0 0 0 0,-3-11 0 0 0,5 15-97 0 0,-1 0 0 0 0,0-1 0 0 0,0 1 1 0 0,1 0-1 0 0,-1 0 0 0 0,1-1 0 0 0,0 1 1 0 0,0 0-1 0 0,0 0 0 0 0,0 0 0 0 0,0 0 1 0 0,0 0-1 0 0,0 0 0 0 0,1 0 0 0 0,-1 0 1 0 0,1 0-1 0 0,-1 1 0 0 0,1-1 0 0 0,0 1 1 0 0,-1-1-1 0 0,1 1 0 0 0,2-2 0 0 0,5-2-16 0 0,0-1 0 0 0,0 2 0 0 0,1-1 0 0 0,0 1 0 0 0,0 1 0 0 0,14-4 0 0 0,67-10 132 0 0,-74 14-141 0 0,628-58 373 0 0,-470 49-354 0 0,328-17 15 0 0,262-21-243 0 0,-701 41 177 0 0,-35 4-22 0 0,45-1 0 0 0,-103 3 664 0 0,-24 2-149 0 0,52 1-482 0 0,0 0 1 0 0,1 1-1 0 0,-1-1 1 0 0,0 0-1 0 0,1 1 1 0 0,-1-1-1 0 0,1 0 1 0 0,-1 1-1 0 0,1-1 1 0 0,-1 1 0 0 0,1-1-1 0 0,-1 0 1 0 0,1 1-1 0 0,-1 0 1 0 0,1-1-1 0 0,-1 1 1 0 0,1-1-1 0 0,0 1 1 0 0,-1-1-1 0 0,1 1 1 0 0,0 0-1 0 0,0-1 1 0 0,-1 1-1 0 0,1 0 1 0 0,0-1-1 0 0,0 1 1 0 0,0 0-1 0 0,0-1 1 0 0,0 1-1 0 0,0 0 1 0 0,0-1-1 0 0,0 1 1 0 0,0 0 0 0 0,0-1-1 0 0,1 2 1 0 0,5 30 18 0 0,-4-22-3 0 0,14 103 716 0 0,1 130 0 0 0,-16 114 391 0 0,-2-148-966 0 0,8 0 1 0 0,42 249 0 0 0,-33-359-158 0 0,2 101-1 0 0,-16-155 7 0 0,-3-1-1 0 0,-2 1 0 0 0,-1-1 0 0 0,-19 77 0 0 0,2-33 38 0 0,21-88-23 0 0,0 1 1 0 0,-1-1-1 0 0,1 1 1 0 0,0 0-1 0 0,0-1 0 0 0,0 1 1 0 0,0-1-1 0 0,0 1 1 0 0,0-1-1 0 0,0 1 0 0 0,0-1 1 0 0,0 1-1 0 0,0-1 1 0 0,0 1-1 0 0,1 0 0 0 0,-1-1 1 0 0,0 1-1 0 0,0-1 1 0 0,0 1-1 0 0,1-1 0 0 0,-1 1 1 0 0,0-1-1 0 0,1 0 0 0 0,-1 1 1 0 0,1 0-1 0 0,-4 2 521 0 0,3-2-543 0 0,-1-1-1 0 0,1 0 1 0 0,0 0 0 0 0,0 0 0 0 0,0 1 0 0 0,0-1-1 0 0,0 0 1 0 0,-1 0 0 0 0,1 1 0 0 0,0-1 0 0 0,0 0-1 0 0,0 0 1 0 0,0 1 0 0 0,0-1 0 0 0,0 0 0 0 0,0 0 0 0 0,0 1-1 0 0,0-1 1 0 0,0 0 0 0 0,0 0 0 0 0,0 1 0 0 0,0-1-1 0 0,0 0 1 0 0,0 1 0 0 0,0-1 0 0 0,0 0 0 0 0,0 0-1 0 0,0 1 1 0 0,0-1 0 0 0,0 0 0 0 0,1 0 0 0 0,-1 0-1 0 0,0 1 1 0 0,0-1 0 0 0,0 0 0 0 0,0 0 0 0 0,1 1-1 0 0,-1-1 1 0 0,0 0 0 0 0,0 0 0 0 0,-3-1 40 0 0,3 1-38 0 0,2 2-5 0 0,-1 0-1 0 0,1 1 1 0 0,-1-1 0 0 0,1 0 0 0 0,-1 1-1 0 0,0-1 1 0 0,0 1 0 0 0,0 0 0 0 0,0-1-1 0 0,0 6 1 0 0,9 43 19 0 0,-6-33-3 0 0,-5-3-20 0 0,1-15 8 0 0,0 0 0 0 0,0 0 0 0 0,0 1 0 0 0,0-1 0 0 0,0 0 0 0 0,0 0 0 0 0,0 0 0 0 0,0 0 0 0 0,-1 1 0 0 0,1-1 0 0 0,0 0 0 0 0,0 0 0 0 0,0 0 0 0 0,0 0 0 0 0,0 0 0 0 0,-1 0 0 0 0,1 1 0 0 0,0-1 0 0 0,0 0 0 0 0,0 0 1 0 0,-1 0-1 0 0,1 0 0 0 0,0 0 0 0 0,0 0 0 0 0,0 0 0 0 0,-1 0 0 0 0,1 0 0 0 0,0 0 0 0 0,0 0 0 0 0,0 0 0 0 0,-1 0 0 0 0,1 0 0 0 0,0 0 0 0 0,0 0 0 0 0,0 0 0 0 0,-1 0 0 0 0,1 0 0 0 0,0 0 0 0 0,0-1 0 0 0,0 1 0 0 0,0 0 0 0 0,-1 0 0 0 0,1 0 0 0 0,0 0 0 0 0,-5-3-6 0 0,0 1-1 0 0,1 0 0 0 0,-1 0 0 0 0,0 1 1 0 0,0-1-1 0 0,0 1 0 0 0,0 0 0 0 0,-10 0 0 0 0,-47 1-9 0 0,30 1-9 0 0,-167 8-1877 0 0,191-9 1761 0 0,-53 4-1045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0.502"/>
    </inkml:context>
    <inkml:brush xml:id="br0">
      <inkml:brushProperty name="width" value="0.1" units="cm"/>
      <inkml:brushProperty name="height" value="0.1" units="cm"/>
      <inkml:brushProperty name="color" value="#F6630D"/>
    </inkml:brush>
  </inkml:definitions>
  <inkml:trace contextRef="#ctx0" brushRef="#br0">274 14 3236 0 0,'0'-1'20'0'0,"0"1"-1"0"0,0-1 1 0 0,0 1-1 0 0,-1-1 1 0 0,1 1-1 0 0,0-1 1 0 0,0 1-1 0 0,0 0 0 0 0,0-1 1 0 0,-1 1-1 0 0,1-1 1 0 0,0 1-1 0 0,0 0 1 0 0,-1-1-1 0 0,1 1 1 0 0,0 0-1 0 0,-1-1 1 0 0,1 1-1 0 0,0 0 1 0 0,-1-1-1 0 0,1 1 0 0 0,-1 0 1 0 0,1 0-1 0 0,-1-1 1 0 0,1 1-1 0 0,0 0 1 0 0,-1 0-1 0 0,-18-3 497 0 0,-19 7 213 0 0,33-3-654 0 0,1 0 0 0 0,-1 0-1 0 0,1 1 1 0 0,-1-1-1 0 0,1 1 1 0 0,0 0 0 0 0,0 1-1 0 0,-1-1 1 0 0,2 1-1 0 0,-1-1 1 0 0,0 1 0 0 0,0 0-1 0 0,1 1 1 0 0,0-1-1 0 0,-5 7 1 0 0,5-5-31 0 0,0 0 0 0 0,0 1 0 0 0,1 0 1 0 0,0-1-1 0 0,0 1 0 0 0,0 0 0 0 0,1 0 0 0 0,0 0 0 0 0,0 1 1 0 0,0-1-1 0 0,1 11 0 0 0,0 19 13 0 0,2 0-1 0 0,2-1 1 0 0,12 56 0 0 0,-15-85-38 0 0,1-1 1 0 0,0 1-1 0 0,0 0 1 0 0,1-1-1 0 0,0 1 1 0 0,0-1-1 0 0,0 0 1 0 0,1 0-1 0 0,-1 0 0 0 0,8 7 1 0 0,-9-10 13 0 0,1 1 0 0 0,0-1 0 0 0,0 0 0 0 0,-1 0 0 0 0,1 0 0 0 0,1-1 0 0 0,-1 1 0 0 0,0 0 0 0 0,0-1 0 0 0,0 0 0 0 0,1 0 0 0 0,-1 0 0 0 0,1 0 0 0 0,-1-1 0 0 0,1 1 0 0 0,-1-1 0 0 0,1 0 0 0 0,-1 0 0 0 0,6-1 0 0 0,0-1-24 0 0,1 0 0 0 0,-1-1 0 0 0,0-1 0 0 0,0 0 0 0 0,0 0-1 0 0,0 0 1 0 0,-1-1 0 0 0,1-1 0 0 0,-1 1 0 0 0,-1-1 0 0 0,1-1-1 0 0,-1 1 1 0 0,8-10 0 0 0,-5 5-8 0 0,0-1 0 0 0,-1-1 0 0 0,0 1 1 0 0,-1-2-1 0 0,0 1 0 0 0,-1-1 0 0 0,9-25 0 0 0,-15 35-5 0 0,0 0 1 0 0,0 0-1 0 0,0 0 1 0 0,0 0-1 0 0,0 0 0 0 0,-1 0 1 0 0,0 0-1 0 0,0 0 1 0 0,0 0-1 0 0,0 0 1 0 0,-1 0-1 0 0,1 0 0 0 0,-1 0 1 0 0,0 0-1 0 0,-1 0 1 0 0,1 0-1 0 0,0 0 0 0 0,-1 0 1 0 0,0 1-1 0 0,0-1 1 0 0,0 1-1 0 0,0-1 0 0 0,-1 1 1 0 0,0 0-1 0 0,1 0 1 0 0,-1 0-1 0 0,0 0 0 0 0,0 1 1 0 0,0-1-1 0 0,-1 1 1 0 0,1 0-1 0 0,-1-1 0 0 0,-4 0 1 0 0,-4-3-7 0 0,0 1 0 0 0,-1 0 1 0 0,0 1-1 0 0,0 1 0 0 0,-1 0 1 0 0,1 0-1 0 0,0 2 0 0 0,-25-1 1 0 0,3 3-241 0 0,0 2 0 0 0,0 1 0 0 0,0 1 0 0 0,-57 19 0 0 0,65-15-278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1.514"/>
    </inkml:context>
    <inkml:brush xml:id="br0">
      <inkml:brushProperty name="width" value="0.1" units="cm"/>
      <inkml:brushProperty name="height" value="0.1" units="cm"/>
      <inkml:brushProperty name="color" value="#F6630D"/>
    </inkml:brush>
  </inkml:definitions>
  <inkml:trace contextRef="#ctx0" brushRef="#br0">83 376 6281 0 0,'-12'-88'599'0'0,"13"105"-458"0"0,-1 1 1 0 0,-1-1-1 0 0,-4 27 1 0 0,0 4 93 0 0,0 21 45 0 0,3-15-249 0 0,-13 67 1 0 0,8-105-20 0 0,7-16-11 0 0,-1 0 0 0 0,1 0 0 0 0,0 1 0 0 0,-1-1-1 0 0,1 0 1 0 0,0 0 0 0 0,0 0 0 0 0,-1 0-1 0 0,1 1 1 0 0,0-1 0 0 0,-1 0 0 0 0,1 0 0 0 0,0 0-1 0 0,-1 0 1 0 0,1 0 0 0 0,0 0 0 0 0,-1 0-1 0 0,1 0 1 0 0,0 0 0 0 0,-1 0 0 0 0,1 0 0 0 0,0 0-1 0 0,-1 0 1 0 0,1 0 0 0 0,0-1 0 0 0,-1 1-1 0 0,0 0 1 0 0,0-1 1 0 0,0 0 0 0 0,0 0 0 0 0,0 0 0 0 0,-1-1 0 0 0,1 1 0 0 0,0 0 0 0 0,0-1 0 0 0,1 1 1 0 0,-1 0-1 0 0,0-1 0 0 0,0 1 0 0 0,1-1 0 0 0,-1 1 0 0 0,1-1 0 0 0,-1 0 0 0 0,0-2 0 0 0,-2-18-2 0 0,1 0-1 0 0,0-1 1 0 0,2 0 0 0 0,1 1 0 0 0,5-36-1 0 0,30-111-57 0 0,-25 129 50 0 0,2 1 1 0 0,26-58-1 0 0,-33 84 8 0 0,1 0 0 0 0,0 1 0 0 0,0 0 0 0 0,2 1 0 0 0,-1 0 0 0 0,1 0-1 0 0,1 1 1 0 0,0 0 0 0 0,1 0 0 0 0,0 1 0 0 0,13-8 0 0 0,-22 15 0 0 0,1 0 0 0 0,-1 1 0 0 0,1 0 0 0 0,0 0 0 0 0,0 0 0 0 0,-1 0 0 0 0,1 0 1 0 0,0 0-1 0 0,0 1 0 0 0,0-1 0 0 0,0 1 0 0 0,0 0 0 0 0,-1 0 0 0 0,1 0 0 0 0,0 0 0 0 0,0 0 1 0 0,0 1-1 0 0,0-1 0 0 0,4 3 0 0 0,-3-1-2 0 0,1 0 0 0 0,-1 0 0 0 0,-1 1 0 0 0,1-1 0 0 0,0 1 1 0 0,-1 0-1 0 0,1 0 0 0 0,-1 1 0 0 0,0-1 0 0 0,0 1 0 0 0,3 4 0 0 0,4 9 61 0 0,0 1 0 0 0,-1 0 0 0 0,-1 0-1 0 0,9 30 1 0 0,5 31 366 0 0,14 88 0 0 0,-29-137-711 0 0,12 35-1 0 0,-6-25-1065 0 0,-9-29 626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1.976"/>
    </inkml:context>
    <inkml:brush xml:id="br0">
      <inkml:brushProperty name="width" value="0.1" units="cm"/>
      <inkml:brushProperty name="height" value="0.1" units="cm"/>
      <inkml:brushProperty name="color" value="#F6630D"/>
    </inkml:brush>
  </inkml:definitions>
  <inkml:trace contextRef="#ctx0" brushRef="#br0">91 282 5024 0 0,'-10'-2'66'0'0,"1"-1"0"0"0,-1 0-1 0 0,1-1 1 0 0,-12-5 0 0 0,19 8-41 0 0,0 0 0 0 0,0 0 0 0 0,1 0 0 0 0,-1 0 0 0 0,0 0 0 0 0,0-1 0 0 0,1 1 0 0 0,-1 0 0 0 0,1-1 0 0 0,-1 1 1 0 0,1-1-1 0 0,-1 0 0 0 0,1 1 0 0 0,0-1 0 0 0,0 0 0 0 0,0 0 0 0 0,0 0 0 0 0,0 0 0 0 0,0 0 0 0 0,1 0 0 0 0,-1 0 0 0 0,1 0 1 0 0,-1 0-1 0 0,1 0 0 0 0,0 0 0 0 0,-1-4 0 0 0,2 4 0 0 0,0 0 0 0 0,0-1 0 0 0,0 1 0 0 0,0 0 0 0 0,1-1 0 0 0,-1 1 0 0 0,1 0 0 0 0,-1 0 0 0 0,1 0 0 0 0,0 0 0 0 0,0 0 0 0 0,-1 1 0 0 0,1-1 0 0 0,3-1 0 0 0,33-22 45 0 0,-33 22-66 0 0,23-12-5 0 0,1 2 1 0 0,1 0-1 0 0,54-15 1 0 0,98-10-99 0 0,-157 33 83 0 0,25-9 1 0 0,-28 7 7 0 0,38-7 0 0 0,-51 12 25 0 0,9-1 112 0 0,-15 6-2 0 0,-9 6 48 0 0,4-7-159 0 0,1-1 0 0 0,0 1 0 0 0,0-1 0 0 0,0 1 0 0 0,0 0 0 0 0,0 0 0 0 0,0 0 0 0 0,0-1 0 0 0,1 1 0 0 0,-1 0 0 0 0,1 0 0 0 0,-1 0 0 0 0,1 0 0 0 0,0 0 0 0 0,0 0 0 0 0,0 0 0 0 0,0 0 0 0 0,0 0 0 0 0,0 0 1 0 0,0 0-1 0 0,1 0 0 0 0,-1 0 0 0 0,1 2 0 0 0,3 5 41 0 0,-1-1 1 0 0,1 1 0 0 0,10 15 0 0 0,2 4 145 0 0,3 15-29 0 0,22 75-1 0 0,-36-100-166 0 0,1 0-4 0 0,-1 0 0 0 0,-1 0 0 0 0,-1 0 0 0 0,1 26 0 0 0,-6-36 5 0 0,-3-14-11 0 0,-4-14-8 0 0,6 9 14 0 0,1-1 0 0 0,1 0 0 0 0,0 1 1 0 0,1-1-1 0 0,0 0 0 0 0,1 0 0 0 0,2-11 0 0 0,18-80 10 0 0,-21 102-13 0 0,4-16 2 0 0,1 1 1 0 0,8-20-1 0 0,-10 31-4 0 0,-1-1 1 0 0,1 2-1 0 0,0-1 0 0 0,0 0 1 0 0,0 0-1 0 0,1 1 1 0 0,-1 0-1 0 0,1 0 0 0 0,0 0 1 0 0,7-5-1 0 0,-10 8 1 0 0,1-1 1 0 0,-1 1-1 0 0,1 0 0 0 0,0 0 0 0 0,0 0 0 0 0,-1 1 1 0 0,1-1-1 0 0,0 0 0 0 0,0 1 0 0 0,0-1 1 0 0,0 1-1 0 0,0-1 0 0 0,0 1 0 0 0,0 0 1 0 0,0 0-1 0 0,0 0 0 0 0,0 0 0 0 0,0 0 1 0 0,0 1-1 0 0,0-1 0 0 0,0 0 0 0 0,0 1 0 0 0,0 0 1 0 0,-1-1-1 0 0,1 1 0 0 0,0 0 0 0 0,0 0 1 0 0,0 0-1 0 0,-1 0 0 0 0,1 0 0 0 0,-1 1 1 0 0,1-1-1 0 0,-1 0 0 0 0,1 1 0 0 0,-1-1 1 0 0,0 1-1 0 0,0-1 0 0 0,2 3 0 0 0,4 7 3 0 0,-1 0 0 0 0,0 0 0 0 0,-1 1-1 0 0,8 22 1 0 0,-8-18 3 0 0,8 17-489 0 0,-1 1 0 0 0,-2 0 0 0 0,6 39 1 0 0,-14-67-250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2.381"/>
    </inkml:context>
    <inkml:brush xml:id="br0">
      <inkml:brushProperty name="width" value="0.1" units="cm"/>
      <inkml:brushProperty name="height" value="0.1" units="cm"/>
      <inkml:brushProperty name="color" value="#F6630D"/>
    </inkml:brush>
  </inkml:definitions>
  <inkml:trace contextRef="#ctx0" brushRef="#br0">183 418 5268 0 0,'1'-1'5'0'0,"4"-8"137"0"0,1 0 1 0 0,-1 0-1 0 0,-1 0 0 0 0,0-1 1 0 0,6-19-1 0 0,-5 11 67 0 0,-4 13-177 0 0,1 0 1 0 0,-1 0 0 0 0,0-1-1 0 0,0 1 1 0 0,1-10-1 0 0,-3 14-21 0 0,1-1 0 0 0,0 0 1 0 0,0 1-1 0 0,-1-1 0 0 0,1 0 0 0 0,-1 1 0 0 0,1-1 0 0 0,-1 1 0 0 0,0-1 0 0 0,0 1 0 0 0,0-1 0 0 0,0 1 0 0 0,0-1 0 0 0,0 1 0 0 0,0 0 0 0 0,0-1 1 0 0,0 1-1 0 0,-1 0 0 0 0,1 0 0 0 0,0 0 0 0 0,-1 0 0 0 0,-2-1 0 0 0,0 0 9 0 0,-1 0-1 0 0,1 0 1 0 0,-1 1-1 0 0,0-1 1 0 0,1 1-1 0 0,-1 1 1 0 0,0-1 0 0 0,0 1-1 0 0,1-1 1 0 0,-1 1-1 0 0,0 1 1 0 0,0-1 0 0 0,0 1-1 0 0,1-1 1 0 0,-1 2-1 0 0,0-1 1 0 0,1 0 0 0 0,-1 1-1 0 0,1 0 1 0 0,-1 0-1 0 0,-6 4 1 0 0,3-1-11 0 0,1 0 1 0 0,-1 0-1 0 0,1 1 0 0 0,0 0 1 0 0,0 0-1 0 0,1 0 1 0 0,-1 1-1 0 0,2 0 0 0 0,-1 1 1 0 0,-7 12-1 0 0,10-15 29 0 0,0 1 0 0 0,1 0 0 0 0,0-1 0 0 0,0 1 0 0 0,0 0 0 0 0,1 0 0 0 0,0 0 0 0 0,0 0 0 0 0,0 1 0 0 0,1 7 0 0 0,0-12-24 0 0,0 0-1 0 0,1 0 1 0 0,-1-1-1 0 0,1 1 1 0 0,-1 0-1 0 0,1 0 0 0 0,-1-1 1 0 0,1 1-1 0 0,0-1 1 0 0,0 1-1 0 0,0 0 1 0 0,0-1-1 0 0,0 1 0 0 0,0-1 1 0 0,0 0-1 0 0,2 2 1 0 0,-1-2-1 0 0,0 0 0 0 0,0 1 0 0 0,0-1 0 0 0,0 0 1 0 0,0-1-1 0 0,0 1 0 0 0,0 0 0 0 0,0-1 0 0 0,1 1 1 0 0,-1-1-1 0 0,0 0 0 0 0,0 0 0 0 0,1 0 0 0 0,-1 0 0 0 0,0 0 1 0 0,3 0-1 0 0,3-1-6 0 0,1-1 1 0 0,-1 1-1 0 0,0-1 1 0 0,0-1 0 0 0,0 1-1 0 0,0-1 1 0 0,0-1-1 0 0,0 0 1 0 0,-1 0-1 0 0,0 0 1 0 0,0-1-1 0 0,0 0 1 0 0,0 0 0 0 0,-1-1-1 0 0,0 0 1 0 0,0 0-1 0 0,6-9 1 0 0,-6 7-13 0 0,0-1-1 0 0,-1 0 1 0 0,0 0 0 0 0,-1 0-1 0 0,0-1 1 0 0,-1 1 0 0 0,1-1-1 0 0,-2 0 1 0 0,0 0 0 0 0,0 0 0 0 0,0 0-1 0 0,-1-1 1 0 0,-1-19 0 0 0,-20-171-48 0 0,18 186 23 0 0,2 23 3 0 0,2 25 13 0 0,0-1 21 0 0,1-1 0 0 0,1 1-1 0 0,2 0 1 0 0,2-1-1 0 0,0 0 1 0 0,2-1 0 0 0,2 0-1 0 0,20 40 1 0 0,-23-52-307 0 0,2-1 0 0 0,0 1 0 0 0,1-2 1 0 0,23 27-1 0 0,-20-30-377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6.508"/>
    </inkml:context>
    <inkml:brush xml:id="br0">
      <inkml:brushProperty name="width" value="0.1" units="cm"/>
      <inkml:brushProperty name="height" value="0.1" units="cm"/>
      <inkml:brushProperty name="color" value="#F6630D"/>
    </inkml:brush>
  </inkml:definitions>
  <inkml:trace contextRef="#ctx0" brushRef="#br0">89 0 5849 0 0,'3'1'67'0'0,"0"1"1"0"0,0-1 0 0 0,-1 0 0 0 0,1 1-1 0 0,0-1 1 0 0,-1 1 0 0 0,1 0 0 0 0,-1 0-1 0 0,0 0 1 0 0,1 0 0 0 0,-1 0 0 0 0,0 0-1 0 0,0 1 1 0 0,0-1 0 0 0,-1 1 0 0 0,1-1-1 0 0,-1 1 1 0 0,1 0 0 0 0,-1-1 0 0 0,2 6-1 0 0,1 3 21 0 0,0 0 0 0 0,-1 0 0 0 0,0 1 0 0 0,-1-1-1 0 0,0 1 1 0 0,0 15 0 0 0,-4 74 44 0 0,1-72-39 0 0,-14 175 232 0 0,0 15 118 0 0,12-42-131 0 0,3-63-271 0 0,-18 145-1 0 0,0-155-513 0 0,-41 138 0 0 0,34-137-1965 0 0,25-105 2421 0 0,0 0 0 0 0,0 0 0 0 0,0 0 0 0 0,0 1 0 0 0,0-1 0 0 0,0 0 0 0 0,0 0 0 0 0,0 0 0 0 0,0 0 0 0 0,0 1 0 0 0,0-1 0 0 0,0 0 0 0 0,0 0 0 0 0,0 0 0 0 0,0 0 0 0 0,0 1 0 0 0,0-1 0 0 0,0 0 0 0 0,1 0 0 0 0,-1 0 0 0 0,0 0 0 0 0,0 0 0 0 0,0 1 0 0 0,0-1 0 0 0,0 0-1 0 0,0 0 1 0 0,0 0 0 0 0,1 0 0 0 0,-1 0 0 0 0,0 0 0 0 0,0 0 0 0 0,0 0 0 0 0,0 1 0 0 0,0-1 0 0 0,1 0 0 0 0,-1 0 0 0 0,0 0 0 0 0,0 0 0 0 0,0 0 0 0 0,0 0 0 0 0,1 0 0 0 0,-1 0 0 0 0,12-2-287 0 0,18-10 323 0 0,-21 7-17 0 0,79-34 740 0 0,15-6 224 0 0,-6 13-417 0 0,2 5-1 0 0,1 4 1 0 0,183-18-1 0 0,-63 20-45 0 0,108-12-14 0 0,-6-23-528 0 0,-298 49-282 0 0,-1 0-1 0 0,1-2 1 0 0,-1 0-1 0 0,36-22 1 0 0,-57 30 214 0 0,0 0 0 0 0,0 0 0 0 0,0-1 1 0 0,-1 1-1 0 0,1 0 0 0 0,0-1 0 0 0,-1 0 1 0 0,1 1-1 0 0,-1-1 0 0 0,1 0 0 0 0,-1 0 1 0 0,0 0-1 0 0,0 0 0 0 0,0 0 0 0 0,0 0 1 0 0,0 0-1 0 0,1-3 0 0 0,-2-8-676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3.379"/>
    </inkml:context>
    <inkml:brush xml:id="br0">
      <inkml:brushProperty name="width" value="0.1" units="cm"/>
      <inkml:brushProperty name="height" value="0.1" units="cm"/>
      <inkml:brushProperty name="color" value="#F6630D"/>
    </inkml:brush>
  </inkml:definitions>
  <inkml:trace contextRef="#ctx0" brushRef="#br0">149 4 12169 0 0,'-21'8'188'0'0,"0"-2"160"0"0,-3-19 72 0 0,3 13 52 0 0,0 0 20 0 0,6 3-8 0 0,7-2 20 0 0,-1-1-24 0 0,1-1-184 0 0,8-2-240 0 0,2 0-248 0 0,2 2-280 0 0,5 2-404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4.888"/>
    </inkml:context>
    <inkml:brush xml:id="br0">
      <inkml:brushProperty name="width" value="0.1" units="cm"/>
      <inkml:brushProperty name="height" value="0.1" units="cm"/>
      <inkml:brushProperty name="color" value="#F6630D"/>
    </inkml:brush>
  </inkml:definitions>
  <inkml:trace contextRef="#ctx0" brushRef="#br0">1464 3708 4192 0 0,'12'-4'1443'0'0,"-16"4"-1304"0"0,1-1 1 0 0,-1 0-1 0 0,1 1 0 0 0,-1-2 1 0 0,1 1-1 0 0,0 0 0 0 0,-1 0 1 0 0,1-1-1 0 0,0 0 0 0 0,0 0 1 0 0,-3-2-1 0 0,-34-29-47 0 0,30 24 92 0 0,-61-52 333 0 0,4 4-37 0 0,-101-110-1 0 0,-264-379-396 0 0,363 455-73 0 0,-20-34 188 0 0,5-2-1 0 0,6-5 1 0 0,-64-147-1 0 0,106 191-113 0 0,3-1-1 0 0,5-2 0 0 0,3 0 1 0 0,5-2-1 0 0,-13-135 0 0 0,28 167-90 0 0,2 1 0 0 0,3-1 0 0 0,3 0 1 0 0,2 1-1 0 0,24-107 0 0 0,-19 128-8 0 0,2 1 1 0 0,1-1-1 0 0,2 2 1 0 0,2 0-1 0 0,1 1 1 0 0,2 0 0 0 0,1 2-1 0 0,2 1 1 0 0,43-50-1 0 0,-14 29-6 0 0,2 3 0 0 0,3 2 0 0 0,1 3 0 0 0,2 2 0 0 0,3 3 0 0 0,1 3 0 0 0,115-51 0 0 0,-129 70-1 0 0,0 3-1 0 0,2 2 0 0 0,-1 2 1 0 0,2 3-1 0 0,-1 2 0 0 0,103-1 1 0 0,-155 8 21 0 0,0 0 0 0 0,0 0 0 0 0,0 0 1 0 0,1 0-1 0 0,-1 0 0 0 0,0 0 1 0 0,0 0-1 0 0,0 0 0 0 0,0 0 0 0 0,0 0 1 0 0,0 0-1 0 0,0 0 0 0 0,0 0 0 0 0,1 0 1 0 0,-1 0-1 0 0,0 0 0 0 0,0 0 1 0 0,0 0-1 0 0,0 0 0 0 0,0 0 0 0 0,0 0 1 0 0,0 0-1 0 0,1 0 0 0 0,-1 0 1 0 0,0 0-1 0 0,0 0 0 0 0,0 0 0 0 0,0 0 1 0 0,0 0-1 0 0,0 0 0 0 0,0 0 0 0 0,0 0 1 0 0,0 0-1 0 0,1 0 0 0 0,-1 0 1 0 0,0 1-1 0 0,0-1 0 0 0,0 0 0 0 0,0 0 1 0 0,0 0-1 0 0,0 0 0 0 0,0 0 1 0 0,0 0-1 0 0,0 0 0 0 0,0 0 0 0 0,0 1 1 0 0,0-1-1 0 0,0 0 0 0 0,0 0 0 0 0,0 0 1 0 0,0 0-1 0 0,0 0 0 0 0,0 0 1 0 0,0 0-1 0 0,0 0 0 0 0,0 1 0 0 0,0-1 1 0 0,-7 6-70 0 0,-14 7-140 0 0,-2-1-473 0 0,0-2 0 0 0,-1 0 0 0 0,-41 11-1 0 0,40-16-142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5.243"/>
    </inkml:context>
    <inkml:brush xml:id="br0">
      <inkml:brushProperty name="width" value="0.1" units="cm"/>
      <inkml:brushProperty name="height" value="0.1" units="cm"/>
      <inkml:brushProperty name="color" value="#F6630D"/>
    </inkml:brush>
  </inkml:definitions>
  <inkml:trace contextRef="#ctx0" brushRef="#br0">48 72 5665 0 0,'-4'-2'31'0'0,"1"-1"1"0"0,-1 1 0 0 0,1 0 0 0 0,0-1 0 0 0,0 0 0 0 0,0 0 0 0 0,0 0 0 0 0,0 0-1 0 0,0 0 1 0 0,1-1 0 0 0,0 1 0 0 0,-1-1 0 0 0,1 1 0 0 0,1-1 0 0 0,-1 0 0 0 0,-2-7 0 0 0,4 10-31 0 0,0 1 0 0 0,0-1 0 0 0,1 1 1 0 0,-1-1-1 0 0,0 0 0 0 0,0 1 1 0 0,0-1-1 0 0,1 1 0 0 0,-1-1 0 0 0,0 1 1 0 0,0 0-1 0 0,1-1 0 0 0,-1 1 1 0 0,0-1-1 0 0,1 1 0 0 0,-1-1 0 0 0,1 1 1 0 0,-1 0-1 0 0,1-1 0 0 0,-1 1 1 0 0,0 0-1 0 0,1 0 0 0 0,-1-1 0 0 0,1 1 1 0 0,-1 0-1 0 0,1 0 0 0 0,-1 0 0 0 0,1-1 1 0 0,0 1-1 0 0,-1 0 0 0 0,1 0 1 0 0,-1 0-1 0 0,1 0 0 0 0,-1 0 0 0 0,1 0 1 0 0,-1 0-1 0 0,1 0 0 0 0,-1 0 1 0 0,1 1-1 0 0,0-1 0 0 0,24 3-38 0 0,13 6 53 0 0,1 2 1 0 0,-1 2-1 0 0,44 22 1 0 0,-58-23 37 0 0,0 1 0 0 0,-1 1 0 0 0,0 1-1 0 0,-1 1 1 0 0,33 32 0 0 0,-45-38-26 0 0,-1 1 0 0 0,-1 0-1 0 0,1 0 1 0 0,-2 1 0 0 0,0 0 0 0 0,0 0-1 0 0,-1 0 1 0 0,0 1 0 0 0,-1 0 0 0 0,-1 1-1 0 0,0-1 1 0 0,-1 1 0 0 0,0-1 0 0 0,-1 1-1 0 0,0 17 1 0 0,-2-13-80 0 0,0 0 1 0 0,-2 1-1 0 0,0-1 1 0 0,-1 0-1 0 0,-1 0 0 0 0,-1 0 1 0 0,0 0-1 0 0,-1-1 0 0 0,-1 0 1 0 0,-1 0-1 0 0,-10 16 0 0 0,3-8-458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5.882"/>
    </inkml:context>
    <inkml:brush xml:id="br0">
      <inkml:brushProperty name="width" value="0.1" units="cm"/>
      <inkml:brushProperty name="height" value="0.1" units="cm"/>
      <inkml:brushProperty name="color" value="#F6630D"/>
    </inkml:brush>
  </inkml:definitions>
  <inkml:trace contextRef="#ctx0" brushRef="#br0">276 174 5541 0 0,'44'-49'520'0'0,"-27"31"-154"0"0,22-29-1 0 0,-38 47-363 0 0,-1-1 1 0 0,1 0-1 0 0,0 0 1 0 0,0 0 0 0 0,0 0-1 0 0,-1-1 1 0 0,1 1-1 0 0,0 0 1 0 0,-1 0-1 0 0,1 0 1 0 0,-1 0-1 0 0,0-1 1 0 0,1 1-1 0 0,-1 0 1 0 0,0-1-1 0 0,0 1 1 0 0,0 0-1 0 0,0 0 1 0 0,0-1-1 0 0,0 1 1 0 0,0 0-1 0 0,0-1 1 0 0,0 1-1 0 0,0 0 1 0 0,-1 0-1 0 0,1-1 1 0 0,-1 1-1 0 0,1 0 1 0 0,-1 0-1 0 0,1 0 1 0 0,-1 0-1 0 0,0-1 1 0 0,1 1-1 0 0,-1 0 1 0 0,0 0-1 0 0,0 0 1 0 0,0 1-1 0 0,0-1 1 0 0,0 0-1 0 0,0 0 1 0 0,0 0-1 0 0,0 1 1 0 0,0-1-1 0 0,0 0 1 0 0,-1 1-1 0 0,1-1 1 0 0,0 1-1 0 0,0 0 1 0 0,-3-1-1 0 0,-3-1 11 0 0,-1 0 0 0 0,1 0-1 0 0,-1 1 1 0 0,0 0 0 0 0,1 1-1 0 0,-1 0 1 0 0,-9 0 0 0 0,1 3 2 0 0,1 0 1 0 0,0 0-1 0 0,0 1 1 0 0,0 1 0 0 0,0 1-1 0 0,1 0 1 0 0,0 1-1 0 0,0 0 1 0 0,-16 13 0 0 0,19-13-42 0 0,0 1 1 0 0,0 1 0 0 0,1 0-1 0 0,0 1 1 0 0,1 0 0 0 0,0 0-1 0 0,0 1 1 0 0,2 0 0 0 0,-1 1-1 0 0,-11 23 1 0 0,17-29 28 0 0,-1 0-1 0 0,1 1 1 0 0,1-1 0 0 0,-1 1-1 0 0,1-1 1 0 0,0 1 0 0 0,1-1-1 0 0,-1 1 1 0 0,1 0 0 0 0,1 0-1 0 0,-1-1 1 0 0,1 1 0 0 0,0-1-1 0 0,1 1 1 0 0,-1-1 0 0 0,1 1-1 0 0,1-1 1 0 0,-1 0 0 0 0,1 0-1 0 0,4 7 1 0 0,0-3 8 0 0,0-1 0 0 0,0 1 0 0 0,1-1 0 0 0,1 0 0 0 0,0-1 0 0 0,0 0 0 0 0,0-1 0 0 0,1 0 0 0 0,0 0 0 0 0,16 8 0 0 0,16 4-9 0 0,0-2 0 0 0,52 13 0 0 0,-46-15-20 0 0,69 30 0 0 0,-111-41 14 0 0,1-1 0 0 0,-1 1 0 0 0,1 0 0 0 0,-1 1 0 0 0,10 9 0 0 0,-14-13 4 0 0,-1 0 1 0 0,0 0-1 0 0,0 1 1 0 0,0-1-1 0 0,0 0 0 0 0,0 1 1 0 0,0-1-1 0 0,0 1 1 0 0,0-1-1 0 0,0 1 1 0 0,-1 0-1 0 0,1-1 0 0 0,-1 1 1 0 0,1 0-1 0 0,-1-1 1 0 0,0 1-1 0 0,1 0 1 0 0,-1 0-1 0 0,0-1 0 0 0,0 1 1 0 0,0 0-1 0 0,-1 0 1 0 0,1-1-1 0 0,0 1 1 0 0,-1 0-1 0 0,1-1 0 0 0,-1 1 1 0 0,1 0-1 0 0,-1-1 1 0 0,0 1-1 0 0,-1 2 1 0 0,-3 2 5 0 0,-1 1 0 0 0,0-1-1 0 0,0 0 1 0 0,-1 0 0 0 0,1 0 0 0 0,-1-1 0 0 0,0 0 0 0 0,-1-1 0 0 0,1 0 0 0 0,-16 7 0 0 0,-5-1 43 0 0,-51 14-1 0 0,75-23-47 0 0,-102 20 78 0 0,96-19-96 0 0,-1-1 0 0 0,1-1 1 0 0,-1 0-1 0 0,0 0 0 0 0,1-1 0 0 0,-1-1 0 0 0,-19-4 1 0 0,26 4-20 0 0,0 0 1 0 0,0 0 0 0 0,0 0 0 0 0,1 0 0 0 0,-1-1-1 0 0,0 0 1 0 0,1 1 0 0 0,0-1 0 0 0,0-1 0 0 0,0 1-1 0 0,-4-5 1 0 0,5 5-30 0 0,0 0 0 0 0,0 1 0 0 0,0-1 0 0 0,1 0 0 0 0,-1 0 0 0 0,1 0 0 0 0,0 0 0 0 0,0 0 0 0 0,0-1 0 0 0,0 1 0 0 0,0 0-1 0 0,1 0 1 0 0,0-1 0 0 0,-1 1 0 0 0,2-5 0 0 0,4-13-460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6.257"/>
    </inkml:context>
    <inkml:brush xml:id="br0">
      <inkml:brushProperty name="width" value="0.1" units="cm"/>
      <inkml:brushProperty name="height" value="0.1" units="cm"/>
      <inkml:brushProperty name="color" value="#F6630D"/>
    </inkml:brush>
  </inkml:definitions>
  <inkml:trace contextRef="#ctx0" brushRef="#br0">71 243 4964 0 0,'8'1'485'0'0,"-15"8"-147"0"0,1-4-270 0 0,-1 2 0 0 0,1-1-1 0 0,0 0 1 0 0,1 1-1 0 0,0 0 1 0 0,0 1 0 0 0,0-1-1 0 0,1 1 1 0 0,0 0 0 0 0,1 0-1 0 0,0 0 1 0 0,0 0 0 0 0,0 1-1 0 0,1-1 1 0 0,1 1 0 0 0,-1 0-1 0 0,1 13 1 0 0,1-10-66 0 0,0 1 1 0 0,1-1-1 0 0,0 0 1 0 0,1 0-1 0 0,0 1 1 0 0,1-1-1 0 0,1-1 0 0 0,0 1 1 0 0,0 0-1 0 0,1-1 1 0 0,1 0-1 0 0,7 13 1 0 0,-5-13 18 0 0,2 6 2 0 0,2-1-1 0 0,0 0 0 0 0,18 18 0 0 0,-30-34-21 0 0,0 0-1 0 0,0 0 0 0 0,0 0 0 0 0,0 0 0 0 0,0 1 1 0 0,0-1-1 0 0,0 0 0 0 0,0 0 0 0 0,0 0 1 0 0,0 0-1 0 0,0 0 0 0 0,1 0 0 0 0,-1 0 0 0 0,0 0 1 0 0,0 1-1 0 0,0-1 0 0 0,0 0 0 0 0,0 0 1 0 0,0 0-1 0 0,0 0 0 0 0,1 0 0 0 0,-1 0 1 0 0,0 0-1 0 0,0 0 0 0 0,0 0 0 0 0,0 0 0 0 0,0 0 1 0 0,1 0-1 0 0,-1 0 0 0 0,0 0 0 0 0,0 0 1 0 0,0 0-1 0 0,0 0 0 0 0,0 0 0 0 0,0 0 0 0 0,1 0 1 0 0,-1 0-1 0 0,0 0 0 0 0,0 0 0 0 0,0 0 1 0 0,0 0-1 0 0,0 0 0 0 0,0-1 0 0 0,1 1 0 0 0,-1 0 1 0 0,0 0-1 0 0,0 0 0 0 0,0 0 0 0 0,0 0 1 0 0,0 0-1 0 0,0-1 0 0 0,1-9-54 0 0,-6-17-75 0 0,4 24 125 0 0,-33-136 99 0 0,10-75 130 0 0,23 182-260 0 0,1 0 0 0 0,2 0 0 0 0,1 0 0 0 0,13-53 0 0 0,-15 81 36 0 0,0 0 0 0 0,0 0 0 0 0,1 0 0 0 0,0 1 0 0 0,-1-1 0 0 0,1 0 0 0 0,1 0 0 0 0,-1 1 0 0 0,0 0 0 0 0,1-1 0 0 0,0 1 0 0 0,3-3 0 0 0,-5 5 2 0 0,1 0 1 0 0,-1 0-1 0 0,0 1 0 0 0,1-1 0 0 0,-1 0 0 0 0,1 1 0 0 0,-1-1 0 0 0,1 1 0 0 0,-1-1 0 0 0,1 1 0 0 0,0 0 0 0 0,-1-1 0 0 0,1 1 0 0 0,-1 0 0 0 0,1 0 0 0 0,0 1 0 0 0,-1-1 0 0 0,1 0 0 0 0,-1 0 1 0 0,1 1-1 0 0,-1-1 0 0 0,1 1 0 0 0,-1-1 0 0 0,1 1 0 0 0,-1 0 0 0 0,1-1 0 0 0,-1 1 0 0 0,0 0 0 0 0,1 0 0 0 0,-1 0 0 0 0,0 0 0 0 0,0 0 0 0 0,0 0 0 0 0,2 2 0 0 0,8 9 14 0 0,-1 0 0 0 0,0 0-1 0 0,-1 1 1 0 0,0 0-1 0 0,-1 1 1 0 0,8 17-1 0 0,33 92-122 0 0,18 86-301 0 0,-54-156-687 0 0,-8-41 516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6.740"/>
    </inkml:context>
    <inkml:brush xml:id="br0">
      <inkml:brushProperty name="width" value="0.1" units="cm"/>
      <inkml:brushProperty name="height" value="0.1" units="cm"/>
      <inkml:brushProperty name="color" value="#F6630D"/>
    </inkml:brush>
  </inkml:definitions>
  <inkml:trace contextRef="#ctx0" brushRef="#br0">21 599 4340 0 0,'-1'-1'37'0'0,"-1"0"0"0"0,1 0-1 0 0,0 1 1 0 0,0-1 0 0 0,-1 0-1 0 0,1 0 1 0 0,0-1 0 0 0,0 1-1 0 0,0 0 1 0 0,0 0 0 0 0,0 0-1 0 0,0-1 1 0 0,0 1-1 0 0,1 0 1 0 0,-1-1 0 0 0,0 1-1 0 0,1-1 1 0 0,-1 1 0 0 0,1-1-1 0 0,0 1 1 0 0,-1-1 0 0 0,1 1-1 0 0,0-1 1 0 0,0 1 0 0 0,0-1-1 0 0,0 1 1 0 0,0-1 0 0 0,0 0-1 0 0,0 1 1 0 0,1-1-1 0 0,-1 1 1 0 0,1-1 0 0 0,-1 1-1 0 0,1-2 1 0 0,2-1 24 0 0,0 0-1 0 0,-1 1 1 0 0,1-1-1 0 0,0 1 1 0 0,1 0-1 0 0,-1 0 1 0 0,1 0-1 0 0,-1 0 1 0 0,1 1-1 0 0,7-5 1 0 0,16-7-66 0 0,1 2 1 0 0,51-17-1 0 0,65-8 15 0 0,-28 8-36 0 0,-94 24 55 0 0,-14 3 103 0 0,1 0 0 0 0,-1-1 0 0 0,12-4 0 0 0,-21 6-82 0 0,1 0 1 0 0,0 1-1 0 0,0-1 0 0 0,0 0 1 0 0,-1 0-1 0 0,1 0 0 0 0,0 0 1 0 0,-1 1-1 0 0,1-1 0 0 0,-1 0 1 0 0,1 0-1 0 0,-1 1 0 0 0,1-1 1 0 0,-1 0-1 0 0,0 1 0 0 0,1-1 1 0 0,-1 1-1 0 0,0-1 0 0 0,0 0 1 0 0,-7-2 1 0 0,8 4-51 0 0,0-1 0 0 0,0 0 1 0 0,-1 1-1 0 0,1-1 0 0 0,0 1 0 0 0,0-1 0 0 0,0 1 0 0 0,0-1 0 0 0,0 1 0 0 0,0-1 0 0 0,0 1 0 0 0,0-1 0 0 0,0 1 0 0 0,0 0 0 0 0,0-1 1 0 0,0 1-1 0 0,0-1 0 0 0,0 1 0 0 0,0-1 0 0 0,0 1 0 0 0,1-1 0 0 0,-1 1 0 0 0,38 128-3 0 0,16 65-35 0 0,-53-191 39 0 0,0 0 0 0 0,-1 0 0 0 0,1 0 0 0 0,-1 0 0 0 0,0 0-1 0 0,0 0 1 0 0,0 0 0 0 0,0 0 0 0 0,-1 0 0 0 0,0 5 0 0 0,1-7-2 0 0,-1-1 1 0 0,1 1 0 0 0,0-1-1 0 0,0 0 1 0 0,-1 1 0 0 0,1-1 0 0 0,0 0-1 0 0,0 1 1 0 0,-1-1 0 0 0,1 0 0 0 0,0 1-1 0 0,-1-1 1 0 0,1 0 0 0 0,-1 0-1 0 0,1 1 1 0 0,0-1 0 0 0,-1 0 0 0 0,1 0-1 0 0,-1 0 1 0 0,1 0 0 0 0,0 1-1 0 0,-1-1 1 0 0,1 0 0 0 0,-1 0 0 0 0,1 0-1 0 0,-1 0 1 0 0,-1 0 0 0 0,0-1 0 0 0,0 1 0 0 0,1-1 0 0 0,-1 1-1 0 0,0-1 1 0 0,1 0 0 0 0,-1 1 0 0 0,1-1 0 0 0,-1 0 0 0 0,-2-2 0 0 0,-9-7-4 0 0,0-1-1 0 0,1-1 1 0 0,0 0 0 0 0,1 0 0 0 0,0-1 0 0 0,1-1 0 0 0,0 1-1 0 0,1-2 1 0 0,1 1 0 0 0,0-1 0 0 0,1-1 0 0 0,1 1 0 0 0,0-1-1 0 0,-4-19 1 0 0,3 3 7 0 0,1 0 0 0 0,1 1 0 0 0,2-2 0 0 0,1 1 0 0 0,2 0 0 0 0,5-50 0 0 0,-3 65-2 0 0,1 0-1 0 0,1 0 1 0 0,0 0 0 0 0,1 1 0 0 0,1-1 0 0 0,0 1 0 0 0,13-22 0 0 0,-17 33-4 0 0,1 0 0 0 0,0 0 0 0 0,1 0 0 0 0,-1 1 0 0 0,1-1 0 0 0,0 1 1 0 0,0 0-1 0 0,0 1 0 0 0,1-1 0 0 0,-1 0 0 0 0,1 1 0 0 0,0 0 0 0 0,0 0 1 0 0,0 1-1 0 0,0 0 0 0 0,0-1 0 0 0,1 1 0 0 0,-1 1 0 0 0,1-1 0 0 0,-1 1 1 0 0,1 0-1 0 0,-1 1 0 0 0,1-1 0 0 0,0 1 0 0 0,-1 0 0 0 0,8 1 0 0 0,-5 0 0 0 0,-1 1 0 0 0,1 0-1 0 0,-1 1 1 0 0,1-1-1 0 0,-1 1 1 0 0,0 1-1 0 0,0-1 1 0 0,0 1 0 0 0,-1 0-1 0 0,1 1 1 0 0,-1 0-1 0 0,0 0 1 0 0,0 0-1 0 0,-1 1 1 0 0,0 0 0 0 0,0 0-1 0 0,0 0 1 0 0,7 13-1 0 0,-7-10 3 0 0,0 0 0 0 0,0 1 0 0 0,-1-1-1 0 0,-1 1 1 0 0,0 0 0 0 0,0 0-1 0 0,-1 0 1 0 0,0 0 0 0 0,-1 1 0 0 0,0-1-1 0 0,-1 1 1 0 0,0-1 0 0 0,-2 19-1 0 0,0-16-41 0 0,-1-1 0 0 0,-1 0 0 0 0,1 0 0 0 0,-2 0-1 0 0,0-1 1 0 0,0 1 0 0 0,-1-1 0 0 0,0-1 0 0 0,-1 1-1 0 0,0-1 1 0 0,-1 0 0 0 0,0 0 0 0 0,0-1 0 0 0,-1 0-1 0 0,0-1 1 0 0,-13 9 0 0 0,-13 5-845 0 0,22-15 251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7.083"/>
    </inkml:context>
    <inkml:brush xml:id="br0">
      <inkml:brushProperty name="width" value="0.1" units="cm"/>
      <inkml:brushProperty name="height" value="0.1" units="cm"/>
      <inkml:brushProperty name="color" value="#F6630D"/>
    </inkml:brush>
  </inkml:definitions>
  <inkml:trace contextRef="#ctx0" brushRef="#br0">117 154 7613 0 0,'-2'-1'-107'0'0,"1"0"67"0"0,-2 0 1 0 0,1 0 0 0 0,0 1-1 0 0,0-1 1 0 0,0 1 0 0 0,0-1-1 0 0,0 1 1 0 0,0 0-1 0 0,-4-1 1 0 0,2 1 43 0 0,0 1-1 0 0,0-1 1 0 0,0 1 0 0 0,0-1 0 0 0,0 1 0 0 0,0 0-1 0 0,1 1 1 0 0,-1-1 0 0 0,0 1 0 0 0,1 0-1 0 0,-1-1 1 0 0,1 1 0 0 0,0 1 0 0 0,-1-1-1 0 0,1 0 1 0 0,0 1 0 0 0,1 0 0 0 0,-1 0-1 0 0,0 0 1 0 0,1 0 0 0 0,-1 0 0 0 0,1 0-1 0 0,0 1 1 0 0,0-1 0 0 0,1 1 0 0 0,-1-1-1 0 0,1 1 1 0 0,-1 0 0 0 0,1-1 0 0 0,0 1-1 0 0,0 0 1 0 0,0 7 0 0 0,2 1 56 0 0,-1-1-1 0 0,2 0 1 0 0,0 1-1 0 0,0-1 1 0 0,1 0 0 0 0,0 0-1 0 0,1 0 1 0 0,0-1-1 0 0,1 1 1 0 0,0-1 0 0 0,0 0-1 0 0,2 0 1 0 0,-1-1 0 0 0,1 1-1 0 0,0-2 1 0 0,1 1-1 0 0,0-1 1 0 0,0 0 0 0 0,1-1-1 0 0,0 1 1 0 0,0-2-1 0 0,1 1 1 0 0,-1-2 0 0 0,1 1-1 0 0,1-1 1 0 0,-1-1-1 0 0,1 0 1 0 0,0 0 0 0 0,0-1-1 0 0,0 0 1 0 0,0-1-1 0 0,1-1 1 0 0,-1 1 0 0 0,1-2-1 0 0,-1 0 1 0 0,23-2 0 0 0,-29 1-68 0 0,1 0 0 0 0,0 0 0 0 0,-1-1 0 0 0,1 0 0 0 0,-1 0 1 0 0,0 0-1 0 0,0-1 0 0 0,0 0 0 0 0,0 0 0 0 0,0 0 1 0 0,0 0-1 0 0,-1-1 0 0 0,0 0 0 0 0,7-6 0 0 0,-7 4-19 0 0,1 0 1 0 0,-1-1-1 0 0,0 0 0 0 0,0 0 0 0 0,-1 0 1 0 0,0 0-1 0 0,0-1 0 0 0,-1 1 0 0 0,3-12 1 0 0,-2-8-96 0 0,0 1 1 0 0,-2-1-1 0 0,-1 0 1 0 0,-1 0 0 0 0,-5-29-1 0 0,4 44 71 0 0,0 0 1 0 0,0 0-1 0 0,-1 0 0 0 0,0 1 1 0 0,-1-1-1 0 0,-1 1 0 0 0,0 0 1 0 0,-6-11-1 0 0,8 17 11 0 0,0 1-1 0 0,0 0 1 0 0,0 0 0 0 0,-1 0-1 0 0,0 0 1 0 0,0 0 0 0 0,0 1-1 0 0,0-1 1 0 0,0 1 0 0 0,-1 0-1 0 0,1 0 1 0 0,-1 1 0 0 0,0 0-1 0 0,0-1 1 0 0,0 2 0 0 0,0-1 0 0 0,0 0-1 0 0,0 1 1 0 0,-1 0 0 0 0,-7 0-1 0 0,4 1-115 0 0,-1 0 0 0 0,1 1-1 0 0,-1 0 1 0 0,1 0 0 0 0,0 1-1 0 0,0 1 1 0 0,-16 6 0 0 0,-4 2-403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7.470"/>
    </inkml:context>
    <inkml:brush xml:id="br0">
      <inkml:brushProperty name="width" value="0.1" units="cm"/>
      <inkml:brushProperty name="height" value="0.1" units="cm"/>
      <inkml:brushProperty name="color" value="#F6630D"/>
    </inkml:brush>
  </inkml:definitions>
  <inkml:trace contextRef="#ctx0" brushRef="#br0">0 505 6189 0 0,'4'-45'248'0'0,"-4"32"-138"0"0,0 1 0 0 0,1 0 0 0 0,1 0 0 0 0,0 0 0 0 0,1 0-1 0 0,0 0 1 0 0,1 0 0 0 0,7-17 0 0 0,-11 29-109 0 0,1 0 0 0 0,-1-1-1 0 0,0 1 1 0 0,1-1 0 0 0,-1 1 0 0 0,0-1-1 0 0,1 1 1 0 0,-1 0 0 0 0,1-1 0 0 0,-1 1 0 0 0,1 0-1 0 0,-1-1 1 0 0,1 1 0 0 0,-1 0 0 0 0,1 0-1 0 0,-1 0 1 0 0,1-1 0 0 0,-1 1 0 0 0,1 0 0 0 0,-1 0-1 0 0,1 0 1 0 0,-1 0 0 0 0,1 0 0 0 0,-1 0 0 0 0,1 0-1 0 0,-1 0 1 0 0,1 0 0 0 0,0 0 0 0 0,-1 0-1 0 0,1 0 1 0 0,-1 0 0 0 0,1 1 0 0 0,-1-1 0 0 0,1 0-1 0 0,-1 0 1 0 0,1 0 0 0 0,-1 1 0 0 0,1-1-1 0 0,-1 0 1 0 0,0 1 0 0 0,1-1 0 0 0,-1 0 0 0 0,1 1-1 0 0,-1-1 1 0 0,0 1 0 0 0,1-1 0 0 0,-1 1-1 0 0,22 28-16 0 0,-17-23 14 0 0,19 32-19 0 0,37 78 0 0 0,-40-72 37 0 0,36 55-1 0 0,32 32-127 0 0,-142-237 238 0 0,-3 11-162 0 0,4-3 0 0 0,-45-124-1 0 0,87 198 39 0 0,1 0-1 0 0,1 0 1 0 0,2-1-1 0 0,0 0 1 0 0,2-1-1 0 0,-2-28 1 0 0,6 51-4 0 0,0 0 0 0 0,1 0 0 0 0,-1 0 0 0 0,0 0 0 0 0,1 0 0 0 0,-1 0 0 0 0,1 0 0 0 0,0 0 0 0 0,0 1 0 0 0,0-1 0 0 0,0 0 0 0 0,1 1 0 0 0,-1-1 0 0 0,1 1 0 0 0,0-1 0 0 0,-1 1 0 0 0,1 0 0 0 0,3-3 0 0 0,-2 3 0 0 0,0 0-1 0 0,0-1 0 0 0,0 1 1 0 0,1 1-1 0 0,-1-1 0 0 0,1 1 0 0 0,0-1 1 0 0,-1 1-1 0 0,1 0 0 0 0,0 0 1 0 0,0 0-1 0 0,4 1 0 0 0,3-1-2 0 0,0 1 0 0 0,0 1 0 0 0,1 0 0 0 0,-1 0-1 0 0,-1 1 1 0 0,1 0 0 0 0,0 1 0 0 0,16 7 0 0 0,-11-3-10 0 0,0 1 0 0 0,0 0 0 0 0,-1 1 0 0 0,0 1 0 0 0,0 1 0 0 0,13 12 0 0 0,-22-17 7 0 0,0 0 0 0 0,-1 0 0 0 0,1 0 0 0 0,-1 1 0 0 0,0 0 0 0 0,-1 0 0 0 0,1 0 1 0 0,-2 1-1 0 0,1-1 0 0 0,-1 1 0 0 0,0 0 0 0 0,0 0 0 0 0,-1 0 0 0 0,2 16 0 0 0,-4-17 11 0 0,0-1-1 0 0,-1 1 1 0 0,0-1-1 0 0,0 0 1 0 0,0 1-1 0 0,-1-1 0 0 0,0 0 1 0 0,0 0-1 0 0,-1 0 1 0 0,0 0-1 0 0,0-1 1 0 0,0 1-1 0 0,0-1 1 0 0,-6 6-1 0 0,0 1-22 0 0,-1 0 0 0 0,0-1-1 0 0,-1-1 1 0 0,-23 18 0 0 0,7-10-350 0 0,-54 27 0 0 0,43-27-180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27.891"/>
    </inkml:context>
    <inkml:brush xml:id="br0">
      <inkml:brushProperty name="width" value="0.1" units="cm"/>
      <inkml:brushProperty name="height" value="0.1" units="cm"/>
      <inkml:brushProperty name="color" value="#F6630D"/>
    </inkml:brush>
  </inkml:definitions>
  <inkml:trace contextRef="#ctx0" brushRef="#br0">3060 150 4280 0 0,'-34'-13'45'0'0,"-58"-15"-1"0"0,40 13-17 0 0,-15-3 15 0 0,-1 3 1 0 0,-110-9 0 0 0,-140 12 203 0 0,126 15 205 0 0,0 9 0 0 0,1 8 0 0 0,-345 83 1 0 0,161 13-180 0 0,283-79-200 0 0,-168 93-1 0 0,224-109-81 0 0,1 3-1 0 0,1 0 1 0 0,1 3 0 0 0,1 0 0 0 0,2 2-1 0 0,0 2 1 0 0,-33 45 0 0 0,48-55 22 0 0,1 1-1 0 0,1 0 1 0 0,0 1 0 0 0,2 0-1 0 0,1 1 1 0 0,1 0 0 0 0,1 1 0 0 0,1 0-1 0 0,1 0 1 0 0,1 1 0 0 0,1-1-1 0 0,0 52 1 0 0,5-48 7 0 0,1-1 0 0 0,2 0 0 0 0,1 0 0 0 0,1 0 0 0 0,1-1 0 0 0,2 1 0 0 0,1-2 0 0 0,14 30 1 0 0,-7-24 10 0 0,1-1 1 0 0,2-1 0 0 0,1 0-1 0 0,2-2 1 0 0,45 46 0 0 0,-27-37 23 0 0,1-1 0 0 0,2-2 1 0 0,59 34-1 0 0,-36-30 81 0 0,122 51 0 0 0,-100-57 68 0 0,1-3-1 0 0,182 32 1 0 0,-134-41 34 0 0,190 1-1 0 0,-160-22-278 0 0,0-8 0 0 0,0-7 0 0 0,-1-7 0 0 0,-1-8 0 0 0,176-56 0 0 0,-15-30-369 0 0,-245 79 178 0 0,145-87-1 0 0,-175 91 148 0 0,-2-3 0 0 0,-2-2 0 0 0,69-70 0 0 0,-86 74 79 0 0,0-2 0 0 0,-3-1 0 0 0,-1-1 0 0 0,-1-1 1 0 0,25-57-1 0 0,-31 54 38 0 0,-2-1 0 0 0,-3 0 0 0 0,-1-1 1 0 0,-2-1-1 0 0,-3 0 0 0 0,-1 0 0 0 0,3-71 0 0 0,-11 92-11 0 0,-1 0 0 0 0,-2 1-1 0 0,0-1 1 0 0,-1 0 0 0 0,-2 1-1 0 0,-14-42 1 0 0,13 49-13 0 0,-1 0 1 0 0,-1 0-1 0 0,0 1 1 0 0,-1 0 0 0 0,-1 0-1 0 0,-1 1 1 0 0,0 1-1 0 0,-1 0 1 0 0,-25-22-1 0 0,8 13-7 0 0,0 1 0 0 0,-2 2 0 0 0,0 0 0 0 0,-52-20 0 0 0,34 19 7 0 0,-2 4-1 0 0,-78-18 1 0 0,-7 12-161 0 0,-214-8-1 0 0,156 23-603 0 0,-264 25 1 0 0,308 0 54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30.491"/>
    </inkml:context>
    <inkml:brush xml:id="br0">
      <inkml:brushProperty name="width" value="0.1" units="cm"/>
      <inkml:brushProperty name="height" value="0.1" units="cm"/>
      <inkml:brushProperty name="color" value="#F6630D"/>
    </inkml:brush>
  </inkml:definitions>
  <inkml:trace contextRef="#ctx0" brushRef="#br0">0 357 4996 0 0,'7'-23'1789'0'0,"28"-29"-1425"0"0,-16 22-353 0 0,2 1 0 0 0,1 1 0 0 0,44-44 0 0 0,-48 56-17 0 0,2 1 1 0 0,-1 0-1 0 0,41-21 0 0 0,-46 29-3 0 0,0 0-1 0 0,0 2 0 0 0,1 0 0 0 0,0 0 0 0 0,0 2 1 0 0,0 0-1 0 0,21-2 0 0 0,-19 4 3 0 0,0 1 0 0 0,0 1 0 0 0,0 0 1 0 0,0 2-1 0 0,0-1 0 0 0,23 8 0 0 0,-32-8-23 0 0,0 1 1 0 0,0 0-1 0 0,1 1 1 0 0,-2 0-1 0 0,1 0 1 0 0,0 0-1 0 0,-1 1 1 0 0,0 0-1 0 0,0 0 0 0 0,0 1 1 0 0,-1 0-1 0 0,0 0 1 0 0,0 1-1 0 0,6 9 1 0 0,-4 2-245 0 0,-2 1-124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6.834"/>
    </inkml:context>
    <inkml:brush xml:id="br0">
      <inkml:brushProperty name="width" value="0.1" units="cm"/>
      <inkml:brushProperty name="height" value="0.1" units="cm"/>
      <inkml:brushProperty name="color" value="#F6630D"/>
    </inkml:brush>
  </inkml:definitions>
  <inkml:trace contextRef="#ctx0" brushRef="#br0">2 225 6753 0 0,'2'-214'1332'0'0,"-2"203"-584"0"0,-2 15-89 0 0,0 19-99 0 0,6 773 2699 0 0,-2-675-3226 0 0,-4 129-2986 0 0,-2-224 1619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31.068"/>
    </inkml:context>
    <inkml:brush xml:id="br0">
      <inkml:brushProperty name="width" value="0.1" units="cm"/>
      <inkml:brushProperty name="height" value="0.1" units="cm"/>
      <inkml:brushProperty name="color" value="#F6630D"/>
    </inkml:brush>
  </inkml:definitions>
  <inkml:trace contextRef="#ctx0" brushRef="#br0">0 333 4280 0 0,'6'0'59'0'0,"1"1"58"0"0,0-1 0 0 0,1-1-1 0 0,-1 0 1 0 0,10-2 0 0 0,-15 3-69 0 0,0-1 1 0 0,0 0 0 0 0,0 1-1 0 0,0-1 1 0 0,0 0 0 0 0,0 0-1 0 0,-1-1 1 0 0,1 1 0 0 0,0 0 0 0 0,-1 0-1 0 0,1-1 1 0 0,-1 1 0 0 0,1-1-1 0 0,-1 1 1 0 0,0-1 0 0 0,0 0-1 0 0,1 0 1 0 0,-1 1 0 0 0,0-1 0 0 0,0-2-1 0 0,2-1-12 0 0,-1 1-1 0 0,1 0 1 0 0,0 0-1 0 0,0 0 0 0 0,0 0 1 0 0,0 1-1 0 0,1-1 1 0 0,0 1-1 0 0,-1 0 1 0 0,1 0-1 0 0,8-5 1 0 0,55-26-336 0 0,-47 25 377 0 0,35-21-96 0 0,-51 28 16 0 0,-1-1 0 0 0,1 1-1 0 0,-1-1 1 0 0,0 1 0 0 0,0-1-1 0 0,0 0 1 0 0,0-1 0 0 0,0 1-1 0 0,0 0 1 0 0,-1-1 0 0 0,0 1-1 0 0,3-6 1 0 0,-4 5 3 0 0,0 0 1 0 0,0 0-1 0 0,0 0 1 0 0,-1 1-1 0 0,1-1 1 0 0,-1 0-1 0 0,0 0 1 0 0,0 0-1 0 0,0 0 1 0 0,-1 0-1 0 0,0 0 1 0 0,1 0-1 0 0,-1 0 1 0 0,-1 0-1 0 0,1 1 1 0 0,0-1-1 0 0,-1 0 1 0 0,0 1-1 0 0,0-1 1 0 0,0 1-1 0 0,0 0 1 0 0,-1 0 0 0 0,1 0-1 0 0,-1 0 1 0 0,0 0-1 0 0,0 0 1 0 0,0 1-1 0 0,0-1 1 0 0,0 1-1 0 0,0 0 1 0 0,-7-3-1 0 0,3 1 10 0 0,0 1-1 0 0,-1 0 1 0 0,1 0 0 0 0,-1 1-1 0 0,0 0 1 0 0,0 0-1 0 0,0 1 1 0 0,0 0 0 0 0,0 1-1 0 0,0-1 1 0 0,0 2-1 0 0,0-1 1 0 0,0 1 0 0 0,0 0-1 0 0,-8 2 1 0 0,14-2-10 0 0,-1 0 0 0 0,0 0 0 0 0,1 0 0 0 0,-1 0 1 0 0,1 0-1 0 0,-1 1 0 0 0,1-1 0 0 0,0 1 0 0 0,-1 0 0 0 0,1-1 1 0 0,0 1-1 0 0,0 0 0 0 0,0 0 0 0 0,1 0 0 0 0,-1 1 0 0 0,0-1 0 0 0,-1 3 1 0 0,1-1-69 0 0,1 1 0 0 0,-1-1 0 0 0,1 1 1 0 0,0-1-1 0 0,0 1 0 0 0,0 0 0 0 0,0-1 1 0 0,1 1-1 0 0,0 5 0 0 0,0 4-353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32.217"/>
    </inkml:context>
    <inkml:brush xml:id="br0">
      <inkml:brushProperty name="width" value="0.1" units="cm"/>
      <inkml:brushProperty name="height" value="0.1" units="cm"/>
      <inkml:brushProperty name="color" value="#F6630D"/>
    </inkml:brush>
  </inkml:definitions>
  <inkml:trace contextRef="#ctx0" brushRef="#br0">231 1 2780 0 0,'-7'0'-4'0'0,"1"1"0"0"0,-1 0 0 0 0,0 0 0 0 0,0 1 0 0 0,1-1 0 0 0,-1 1 0 0 0,1 1 0 0 0,-7 3 0 0 0,-50 30 234 0 0,20-10-60 0 0,37-23-153 0 0,-26 16 82 0 0,31-18-86 0 0,-1 1 0 0 0,0-1-1 0 0,1 0 1 0 0,-1 0-1 0 0,1 1 1 0 0,-1-1 0 0 0,1 1-1 0 0,0-1 1 0 0,0 1 0 0 0,-1 0-1 0 0,1-1 1 0 0,0 1-1 0 0,0 0 1 0 0,0 3 0 0 0,1-4 5 0 0,0 0 0 0 0,0 0 1 0 0,0 0-1 0 0,1 0 0 0 0,-1 0 1 0 0,0 0-1 0 0,1-1 0 0 0,-1 1 1 0 0,1 0-1 0 0,-1 0 0 0 0,1 0 1 0 0,0 0-1 0 0,-1 0 0 0 0,1-1 1 0 0,0 1-1 0 0,-1 0 0 0 0,1-1 1 0 0,0 1-1 0 0,0 0 0 0 0,0-1 1 0 0,0 1-1 0 0,-1-1 0 0 0,1 1 1 0 0,0-1-1 0 0,0 0 0 0 0,0 1 1 0 0,0-1-1 0 0,0 0 0 0 0,2 1 1 0 0,32 6 318 0 0,-32-6-305 0 0,9 1 5 0 0,1-1 0 0 0,0-1 0 0 0,0 1 0 0 0,0-2 0 0 0,0 0-1 0 0,-1 0 1 0 0,1-2 0 0 0,0 1 0 0 0,-1-1 0 0 0,0-1 0 0 0,20-9 0 0 0,-31 13-45 0 0,-1 0 0 0 0,1-1 0 0 0,-1 1 0 0 0,1-1 0 0 0,0 1 0 0 0,-1-1 0 0 0,1 1 0 0 0,-1-1 1 0 0,1 1-1 0 0,-1-1 0 0 0,1 1 0 0 0,-1-1 0 0 0,0 0 0 0 0,1 1 0 0 0,-1-1 0 0 0,0 0 0 0 0,1 1 0 0 0,-1-1 0 0 0,0 0 0 0 0,0 1 1 0 0,0-1-1 0 0,1 0 0 0 0,-1 0 0 0 0,0 1 0 0 0,0-1 0 0 0,0 0 0 0 0,0 0 0 0 0,0 1 0 0 0,-1-1 0 0 0,1-1 0 0 0,0 0-234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0.837"/>
    </inkml:context>
    <inkml:brush xml:id="br0">
      <inkml:brushProperty name="width" value="0.1" units="cm"/>
      <inkml:brushProperty name="height" value="0.1" units="cm"/>
      <inkml:brushProperty name="color" value="#F6630D"/>
    </inkml:brush>
  </inkml:definitions>
  <inkml:trace contextRef="#ctx0" brushRef="#br0">10 120 5757 0 0,'-2'-6'23'0'0,"0"0"0"0"0,0-1 1 0 0,1 1-1 0 0,0-1 1 0 0,0 1-1 0 0,0-1 1 0 0,1-10-1 0 0,0 15-13 0 0,1 0 0 0 0,-1-1-1 0 0,0 1 1 0 0,1 0 0 0 0,-1-1 0 0 0,1 1 0 0 0,0 0-1 0 0,0 0 1 0 0,0-1 0 0 0,0 1 0 0 0,0 0-1 0 0,1 0 1 0 0,-1 0 0 0 0,0 0 0 0 0,1 1 0 0 0,0-1-1 0 0,-1 0 1 0 0,1 1 0 0 0,0-1 0 0 0,0 1-1 0 0,0-1 1 0 0,0 1 0 0 0,0 0 0 0 0,2-1 0 0 0,3-1-4 0 0,0 2 0 0 0,-1-1 0 0 0,1 1 0 0 0,0-1 1 0 0,0 2-1 0 0,0-1 0 0 0,0 1 0 0 0,0 0 1 0 0,0 1-1 0 0,0-1 0 0 0,7 3 0 0 0,15 3 48 0 0,35 13 0 0 0,-48-14-68 0 0,154 55 281 0 0,-3 8-1 0 0,248 138 1 0 0,292 227 432 0 0,-303-178-345 0 0,58 0 21 0 0,13-29-109 0 0,-231-129-537 0 0,-218-91-186 0 0,-4-8-141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1.158"/>
    </inkml:context>
    <inkml:brush xml:id="br0">
      <inkml:brushProperty name="width" value="0.1" units="cm"/>
      <inkml:brushProperty name="height" value="0.1" units="cm"/>
      <inkml:brushProperty name="color" value="#F6630D"/>
    </inkml:brush>
  </inkml:definitions>
  <inkml:trace contextRef="#ctx0" brushRef="#br0">2266 25 5665 0 0,'-6'-4'36'0'0,"1"1"0"0"0,-1 0 0 0 0,1 0 0 0 0,-1 0 0 0 0,0 1 0 0 0,0 0 0 0 0,-10-2 0 0 0,13 4-13 0 0,-1 0 0 0 0,0 0 0 0 0,0 0-1 0 0,0 0 1 0 0,1 0 0 0 0,-1 1 0 0 0,0 0 0 0 0,0 0-1 0 0,1 0 1 0 0,-1 0 0 0 0,0 0 0 0 0,1 1 0 0 0,0 0-1 0 0,-5 2 1 0 0,-4 4 64 0 0,0 1-1 0 0,0 0 0 0 0,1 1 0 0 0,1 0 1 0 0,-12 14-1 0 0,-45 64 390 0 0,41-51-291 0 0,-335 501 1399 0 0,69-95-869 0 0,193-306-615 0 0,-132 139 1 0 0,133-176-104 0 0,-112 87 1 0 0,-122 69-275 0 0,31-10-1368 0 0,247-192 975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3.547"/>
    </inkml:context>
    <inkml:brush xml:id="br0">
      <inkml:brushProperty name="width" value="0.1" units="cm"/>
      <inkml:brushProperty name="height" value="0.1" units="cm"/>
      <inkml:brushProperty name="color" value="#F6630D"/>
    </inkml:brush>
  </inkml:definitions>
  <inkml:trace contextRef="#ctx0" brushRef="#br0">0 2 3524 0 0,'1361'10'-153'0'0,"-553"3"218"0"0,1-23-87 0 0,-632 2 46 0 0,-5 1-10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3.998"/>
    </inkml:context>
    <inkml:brush xml:id="br0">
      <inkml:brushProperty name="width" value="0.1" units="cm"/>
      <inkml:brushProperty name="height" value="0.1" units="cm"/>
      <inkml:brushProperty name="color" value="#F6630D"/>
    </inkml:brush>
  </inkml:definitions>
  <inkml:trace contextRef="#ctx0" brushRef="#br0">0 1662 3784 0 0,'372'-12'16'0'0,"724"-48"126"0"0,-937 45 246 0 0,242-57 0 0 0,-397 71-362 0 0,42-13 283 0 0,-43 13-271 0 0,0-1 0 0 0,0 1 1 0 0,0-1-1 0 0,0 0 1 0 0,0 0-1 0 0,0 0 0 0 0,0 0 1 0 0,-1 0-1 0 0,1 0 0 0 0,-1-1 1 0 0,3-3-1 0 0,-4 5-18 0 0,-1-1 1 0 0,1 1-1 0 0,-1-1 0 0 0,1 1 1 0 0,-1-1-1 0 0,0 1 0 0 0,1-1 1 0 0,-1 1-1 0 0,0-1 0 0 0,0 1 1 0 0,0-1-1 0 0,0 0 0 0 0,-1 1 1 0 0,1-1-1 0 0,0 1 0 0 0,-1-1 1 0 0,1 1-1 0 0,-1-1 0 0 0,1 1 0 0 0,-1 0 1 0 0,0-1-1 0 0,1 1 0 0 0,-1 0 1 0 0,0-1-1 0 0,0 1 0 0 0,0 0 1 0 0,0 0-1 0 0,0 0 0 0 0,0 0 1 0 0,-1 0-1 0 0,1 0 0 0 0,-1-1 1 0 0,-4-3-18 0 0,1 1 1 0 0,-1 0 0 0 0,0 0 0 0 0,0 0 0 0 0,-13-4 0 0 0,-9-1-18 0 0,-1 2 0 0 0,0 2 0 0 0,0 0 0 0 0,0 2 0 0 0,-35 0 0 0 0,56 3 18 0 0,0-1-3 0 0,-1 1 0 0 0,1-1 1 0 0,-1-1-1 0 0,1 0 0 0 0,0 0 1 0 0,-9-4-1 0 0,13 5 5 0 0,0-1-1 0 0,0 0 1 0 0,0-1-1 0 0,0 1 1 0 0,1-1-1 0 0,0 1 1 0 0,-1-1-1 0 0,1 0 1 0 0,0 0-1 0 0,0-1 1 0 0,0 1-1 0 0,1 0 1 0 0,-5-9-1 0 0,-7-14 8 0 0,2-1 0 0 0,1-1 0 0 0,1 0-1 0 0,1-1 1 0 0,-7-40 0 0 0,11 39-15 0 0,-132-644 6 0 0,49 408 831 0 0,51 155-757 0 0,37 106-94 0 0,6 7 5 0 0,8 10-24 0 0,-13-11 21 0 0,11 8-498 0 0,1-1 0 0 0,14 8 0 0 0,-24-15 187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4.773"/>
    </inkml:context>
    <inkml:brush xml:id="br0">
      <inkml:brushProperty name="width" value="0.1" units="cm"/>
      <inkml:brushProperty name="height" value="0.1" units="cm"/>
      <inkml:brushProperty name="color" value="#F6630D"/>
    </inkml:brush>
  </inkml:definitions>
  <inkml:trace contextRef="#ctx0" brushRef="#br0">35 154 4340 0 0,'11'-26'74'0'0,"-3"6"290"0"0,-9 25-318 0 0,0 1 1 0 0,1-1 0 0 0,-1 1-1 0 0,2 9 1 0 0,-1 6-74 0 0,-3 5-21 0 0,-10 40 0 0 0,6-39 51 0 0,-2 31-1 0 0,9-55-1 0 0,-1 0 0 0 0,1 0 0 0 0,-1 0 0 0 0,1 0 1 0 0,-1-1-1 0 0,0 1 0 0 0,0 0 0 0 0,-2 4 0 0 0,3-6 0 0 0,-1-1-1 0 0,1 0 1 0 0,0 0 0 0 0,0 0-1 0 0,0 0 1 0 0,0 0 0 0 0,0 0-1 0 0,0 0 1 0 0,0 0 0 0 0,0 0 0 0 0,0 0-1 0 0,-1 0 1 0 0,1 0 0 0 0,0 1-1 0 0,0-1 1 0 0,0 0 0 0 0,0 0-1 0 0,0 0 1 0 0,0 0 0 0 0,0 0-1 0 0,-1 0 1 0 0,1 0 0 0 0,0 0-1 0 0,0 0 1 0 0,0 0 0 0 0,0 0-1 0 0,0 0 1 0 0,0 0 0 0 0,-1 0 0 0 0,1 0-1 0 0,0-1 1 0 0,0 1 0 0 0,0 0-1 0 0,0 0 1 0 0,0 0 0 0 0,0 0-1 0 0,0 0 1 0 0,0 0 0 0 0,-1 0-1 0 0,1 0 1 0 0,0 0 0 0 0,0 0-1 0 0,0 0 1 0 0,0 0 0 0 0,0-1 0 0 0,0 1-1 0 0,0 0 1 0 0,0 0 0 0 0,0 0-1 0 0,0 0 1 0 0,0 0 0 0 0,0 0-1 0 0,0 0 1 0 0,0-1 0 0 0,-4-17 40 0 0,2 7-35 0 0,2 1 0 0 0,-1-1 0 0 0,2 0 1 0 0,-1 0-1 0 0,1 0 0 0 0,4-15 0 0 0,8-23 4 0 0,-2 8 10 0 0,9-61-1 0 0,-19 96-23 0 0,-1 0 0 0 0,2 0-1 0 0,-1 0 1 0 0,0 0 0 0 0,1 0-1 0 0,0 1 1 0 0,3-7 0 0 0,-4 11 1 0 0,0 0 0 0 0,0 0 1 0 0,-1 0-1 0 0,1-1 1 0 0,0 1-1 0 0,0 0 1 0 0,0 0-1 0 0,0 0 1 0 0,0 1-1 0 0,1-1 1 0 0,-1 0-1 0 0,0 0 1 0 0,0 0-1 0 0,1 1 1 0 0,-1-1-1 0 0,0 1 1 0 0,0-1-1 0 0,1 1 1 0 0,-1 0-1 0 0,1-1 1 0 0,-1 1-1 0 0,0 0 1 0 0,1 0-1 0 0,-1 0 1 0 0,1 0-1 0 0,-1 0 1 0 0,1 0-1 0 0,-1 0 1 0 0,0 1-1 0 0,1-1 1 0 0,-1 0-1 0 0,0 1 1 0 0,1-1-1 0 0,-1 1 1 0 0,3 1-1 0 0,18 9-14 0 0,0 2 1 0 0,-1 0-1 0 0,0 2 1 0 0,28 24-1 0 0,-1 0-36 0 0,-7-10-136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5.549"/>
    </inkml:context>
    <inkml:brush xml:id="br0">
      <inkml:brushProperty name="width" value="0.1" units="cm"/>
      <inkml:brushProperty name="height" value="0.1" units="cm"/>
      <inkml:brushProperty name="color" value="#F6630D"/>
    </inkml:brush>
  </inkml:definitions>
  <inkml:trace contextRef="#ctx0" brushRef="#br0">1 78 4280 0 0,'116'-4'12'0'0,"-14"-1"36"0"0,2 0-4 0 0,-13-2 24 0 0,-6 4 4 0 0,-11-3 4 0 0,-8 2 4 0 0,-13-3-8 0 0,-7 3-4 0 0,-12-2-40 0 0,-4 0-8 0 0,-13 4-12 0 0,-4-5-16 0 0,-7 4 8 0 0,-6-3-40 0 0,-2 3-80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48.078"/>
    </inkml:context>
    <inkml:brush xml:id="br0">
      <inkml:brushProperty name="width" value="0.1" units="cm"/>
      <inkml:brushProperty name="height" value="0.1" units="cm"/>
      <inkml:brushProperty name="color" value="#F6630D"/>
    </inkml:brush>
  </inkml:definitions>
  <inkml:trace contextRef="#ctx0" brushRef="#br0">0 97 4460 0 0,'20'-11'1126'0'0,"56"-5"-832"0"0,1 4 0 0 0,101-5-1 0 0,-156 16-277 0 0,415-5-447 0 0,-76 4 1200 0 0,-333 5-559 0 0,-26-3-196 0 0,-4 0-28 0 0,-10-6-117 0 0,-29-20-198 0 0,35 23 55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58.888"/>
    </inkml:context>
    <inkml:brush xml:id="br0">
      <inkml:brushProperty name="width" value="0.1" units="cm"/>
      <inkml:brushProperty name="height" value="0.1" units="cm"/>
      <inkml:brushProperty name="color" value="#F6630D"/>
    </inkml:brush>
  </inkml:definitions>
  <inkml:trace contextRef="#ctx0" brushRef="#br0">15 3424 4312 0 0,'1'0'20'0'0,"-1"0"-1"0"0,0 0 1 0 0,1 0-1 0 0,-1 0 1 0 0,0 0-1 0 0,1 0 1 0 0,-1 0-1 0 0,0 0 1 0 0,1 0-1 0 0,-1 0 1 0 0,0 0-1 0 0,1 0 1 0 0,-1-1-1 0 0,0 1 1 0 0,0 0-1 0 0,1 0 1 0 0,-1 0-1 0 0,0 0 1 0 0,1-1-1 0 0,-1 1 1 0 0,0 0-1 0 0,0 0 1 0 0,1 0-1 0 0,-1-1 1 0 0,0 1-1 0 0,0 0 1 0 0,0 0-1 0 0,1-1 1 0 0,-1 1-1 0 0,0 0 1 0 0,0-1-1 0 0,0 1 1 0 0,0 0-1 0 0,0-1 1 0 0,0 1-1 0 0,0 0 1 0 0,1-1-1 0 0,-1 1 1 0 0,0 0-1 0 0,0-1 1 0 0,0 1-1 0 0,0 0 1 0 0,0-1-1 0 0,-1 1 1 0 0,1 0-1 0 0,0 0 0 0 0,0-1 1 0 0,0 1-1 0 0,0 0 1 0 0,0-1-1 0 0,0 1 1 0 0,0 0-1 0 0,-1-1 1 0 0,1 1-1 0 0,0 0 1 0 0,0 0-1 0 0,0-1 1 0 0,-1 1-1 0 0,1 0 1 0 0,0 0-1 0 0,0-1 1 0 0,-1 1-1 0 0,1 0 1 0 0,-1 0-1 0 0,1-1 12 0 0,0 1-1 0 0,0 0 0 0 0,-1 0 0 0 0,1 0 1 0 0,0 0-1 0 0,-1-1 0 0 0,1 1 0 0 0,-1 0 1 0 0,1 0-1 0 0,0 0 0 0 0,-1 0 0 0 0,1 0 1 0 0,0 0-1 0 0,-1 0 0 0 0,1 0 0 0 0,-1 0 0 0 0,1 0 1 0 0,0 0-1 0 0,-1 0 0 0 0,1 0 0 0 0,0 0 1 0 0,-1 0-1 0 0,1 1 0 0 0,-1-1 0 0 0,1 0 1 0 0,0 0-1 0 0,-1 0 0 0 0,1 1 0 0 0,0-1 1 0 0,0 0-1 0 0,-1 0 0 0 0,1 1 0 0 0,0-1 1 0 0,0 0-1 0 0,-1 0 0 0 0,1 1 0 0 0,0-1 1 0 0,0 0-1 0 0,-1 1 0 0 0,1-1 0 0 0,0 0 1 0 0,0 1-1 0 0,0-1 0 0 0,0 0 0 0 0,0 1 0 0 0,-3 3 1759 0 0,3-4-1739 0 0,-1-1 71 0 0,1 0 0 0 0,0 0 0 0 0,0 0 0 0 0,0 0 0 0 0,-1 0 0 0 0,1-1 0 0 0,0 1 0 0 0,1 0 0 0 0,-1 0 0 0 0,0 0 0 0 0,0 0-1 0 0,0 0 1 0 0,1-2 0 0 0,0 2-39 0 0,-1-1 0 0 0,1 1 0 0 0,-1-1 0 0 0,0 1 0 0 0,0-1 0 0 0,0 1 0 0 0,0-1 0 0 0,0 1 0 0 0,0-1 0 0 0,0 1 0 0 0,0-1-1 0 0,-1 1 1 0 0,0-3 0 0 0,-2-26 1448 0 0,4-3-1429 0 0,0 24 354 0 0,-1-8-381 0 0,2-66 237 0 0,7-151-96 0 0,-5 153-162 0 0,-3 51 44 0 0,-4-47 0 0 0,1 35 33 0 0,-1-120 59 0 0,24-204 1 0 0,-15 312-189 0 0,3 1 1 0 0,21-70 0 0 0,-20 93-14 0 0,1 0 0 0 0,1 1 0 0 0,2 0 0 0 0,1 1 0 0 0,24-35 0 0 0,110-124-29 0 0,-62 83 25 0 0,-56 67-24 0 0,56-51 0 0 0,-54 67-13 0 0,82-50 7 0 0,-110 67 36 0 0,1 1 0 0 0,-1-1 0 0 0,1 1 0 0 0,0 0 1 0 0,11-3-1 0 0,49-16-46 0 0,-61 20 45 0 0,-1 1 0 0 0,0 0 0 0 0,1 0 0 0 0,0 0 0 0 0,8 0 0 0 0,15-2-6 0 0,0 3 1 0 0,0 0-1 0 0,0 1 0 0 0,0 2 0 0 0,28 7 0 0 0,-21 1-1 0 0,0 1-1 0 0,34 19 1 0 0,-29-13 66 0 0,-34-15 77 0 0,-1-5-62 0 0,-5 2-63 0 0,6-2 9 0 0,-1-1-1 0 0,0 0 1 0 0,0 0-1 0 0,9-7 1 0 0,33-31-17 0 0,68-78 0 0 0,-84 86 11 0 0,81-85 7 0 0,-99 103-7 0 0,1 0 0 0 0,1 2 0 0 0,0-1-1 0 0,0 2 1 0 0,32-19 0 0 0,-25 17-26 0 0,-2 2 3 0 0,1 1 1 0 0,0 1-1 0 0,1 1 1 0 0,33-9-1 0 0,-51 17 16 0 0,-1 1-1 0 0,1-1 1 0 0,-1 1 0 0 0,1 0-1 0 0,0 0 1 0 0,-1 0-1 0 0,1 1 1 0 0,-1 0-1 0 0,1-1 1 0 0,0 1-1 0 0,3 2 1 0 0,41 18-45 0 0,-26-10 25 0 0,79 33-27 0 0,141 68 56 0 0,-196-89-18 0 0,31 18-20 0 0,-76-40 35 0 0,-1-1-1 0 0,1 1 0 0 0,-1 0 0 0 0,0-1 1 0 0,1 1-1 0 0,-1 0 0 0 0,0 0 1 0 0,0-1-1 0 0,1 1 0 0 0,-1 0 0 0 0,0 0 1 0 0,0 0-1 0 0,0-1 0 0 0,0 1 1 0 0,0 0-1 0 0,0 0 0 0 0,0 0 0 0 0,0-1 1 0 0,0 1-1 0 0,-1 0 0 0 0,1 0 1 0 0,0 0-1 0 0,0-1 0 0 0,-1 2 0 0 0,-1 2 22 0 0,9-17-10 0 0,20-39-8 0 0,46-79-28 0 0,-56 103 20 0 0,2 1 0 0 0,2 1 0 0 0,0 1 0 0 0,1 1 1 0 0,2 1-1 0 0,0 1 0 0 0,2 1 0 0 0,0 1 0 0 0,1 1 1 0 0,1 1-1 0 0,0 2 0 0 0,2 1 0 0 0,0 1 0 0 0,0 2 0 0 0,1 1 1 0 0,1 1-1 0 0,33-6 0 0 0,4 4 4 0 0,133-8 0 0 0,-152 19 10 0 0,-1 3 0 0 0,0 1 0 0 0,74 15 0 0 0,-90-9-10 0 0,0 0-1 0 0,49 23 1 0 0,59 38-41 0 0,-113-56 32 0 0,-27-14 8 0 0,149 82 19 0 0,-122-65-19 0 0,-1 1 1 0 0,-1 2-1 0 0,29 28 0 0 0,-43-33-5 0 0,-8-6-3 0 0,-4-9 8 0 0,0 0-1 0 0,0 0 1 0 0,0 0-1 0 0,0 0 0 0 0,0 1 1 0 0,0-1-1 0 0,0 0 1 0 0,0 0-1 0 0,0 0 1 0 0,0 0-1 0 0,0 0 1 0 0,0 1-1 0 0,0-1 1 0 0,0 0-1 0 0,-1 0 1 0 0,1 0-1 0 0,0 0 1 0 0,0 0-1 0 0,0 0 1 0 0,0 1-1 0 0,0-1 1 0 0,0 0-1 0 0,0 0 0 0 0,0 0 1 0 0,-1 0-1 0 0,1 0 1 0 0,0 0-1 0 0,0 0 1 0 0,0 0-1 0 0,0 0 1 0 0,0 1-1 0 0,0-1 1 0 0,-1 0-1 0 0,1 0 1 0 0,0 0-1 0 0,0 0 1 0 0,0 0-1 0 0,0 0 1 0 0,0 0-1 0 0,-1 0 1 0 0,1 0-1 0 0,0 0 0 0 0,0 0 1 0 0,-2-1-1 0 0,0 0-1 0 0,0 0 1 0 0,1 0 0 0 0,-1-1 0 0 0,0 1-1 0 0,1 0 1 0 0,-1-1 0 0 0,1 1-1 0 0,-1-1 1 0 0,1 1 0 0 0,0-1 0 0 0,0 0-1 0 0,-2-1 1 0 0,-2-5 6 0 0,-1 2 0 0 0,2 0-1 0 0,-1-1 0 0 0,1 0 0 0 0,0 0 1 0 0,0 0-1 0 0,1-1 0 0 0,0 1 0 0 0,0-1 1 0 0,1 0-1 0 0,0 0 0 0 0,1 0 0 0 0,-1 0 1 0 0,1 0-1 0 0,1 0 0 0 0,0 0 0 0 0,0 0 1 0 0,0 0-1 0 0,3-13 0 0 0,2-6-4 0 0,2-1 1 0 0,0 2-1 0 0,2-1 1 0 0,13-28-1 0 0,-6 19-5 0 0,2 0-1 0 0,2 1 1 0 0,1 1-1 0 0,1 1 1 0 0,2 1-1 0 0,2 1 1 0 0,31-30-1 0 0,-34 38 2 0 0,2 2 0 0 0,0 1-1 0 0,2 0 1 0 0,0 2-1 0 0,1 2 1 0 0,1 0 0 0 0,0 2-1 0 0,1 1 1 0 0,36-11 0 0 0,-21 13 1 0 0,1 2 1 0 0,1 1 0 0 0,-1 3-1 0 0,1 2 1 0 0,76 4 0 0 0,-47 5 8 0 0,-1 3 0 0 0,126 32 0 0 0,-157-27-6 0 0,0 1 0 0 0,48 24 0 0 0,78 50-53 0 0,-142-73 40 0 0,0 1 1 0 0,27 21-1 0 0,-47-31 9 0 0,1 1 1 0 0,-2-1 0 0 0,1 1-1 0 0,-1 0 1 0 0,0 1 0 0 0,-1-1-1 0 0,0 2 1 0 0,0-1-1 0 0,-1 0 1 0 0,5 11 0 0 0,-3-2-3 0 0,-4-11 1 0 0,0 0 0 0 0,0 0-1 0 0,-1 1 1 0 0,0-1 0 0 0,0 0-1 0 0,-1 1 1 0 0,1 8 0 0 0,-3-14 31 0 0,0-5 11 0 0,0-10 12 0 0,4-4-44 0 0,1 1 0 0 0,0-1 1 0 0,2 1-1 0 0,0 0 0 0 0,0 0 0 0 0,1 0 0 0 0,1 1 0 0 0,1 0 0 0 0,0 1 0 0 0,19-22 0 0 0,-14 19 36 0 0,2 1-1 0 0,0 0 0 0 0,1 2 0 0 0,0 0 1 0 0,2 0-1 0 0,22-12 0 0 0,-13 11-37 0 0,2 1-1 0 0,-1 1 1 0 0,53-15 0 0 0,-4 10-98 0 0,1 4 0 0 0,129-8 0 0 0,94 18 81 0 0,-236 9 22 0 0,0 3 0 0 0,99 24 0 0 0,-94-10-21 0 0,-2 3 0 0 0,-1 3-1 0 0,99 57 1 0 0,-116-56-17 0 0,82 63 0 0 0,-105-70 9 0 0,-2 1 0 0 0,0 2 0 0 0,-2 0 0 0 0,27 36 0 0 0,-47-56 11 0 0,-1 0 0 0 0,0 0 0 0 0,0 0 0 0 0,0 0 0 0 0,-1 1 0 0 0,1-1 0 0 0,-1 1 0 0 0,-1-1 0 0 0,1 1 0 0 0,-1 0 0 0 0,0 0 0 0 0,0-1 0 0 0,0 1 0 0 0,-1 0 0 0 0,0 0 0 0 0,0 0 0 0 0,-1 0 0 0 0,0 0 0 0 0,-2 9 0 0 0,3-14 4 0 0,-1 0 0 0 0,1 1 0 0 0,-1-1 0 0 0,1 0 0 0 0,-1 0 0 0 0,1 0 0 0 0,-1 0 0 0 0,0 1-1 0 0,1-1 1 0 0,-1 0 0 0 0,0 0 0 0 0,0 0 0 0 0,0 0 0 0 0,0-1 0 0 0,0 1 0 0 0,0 0 0 0 0,0 0 0 0 0,0 0 0 0 0,0-1-1 0 0,0 1 1 0 0,-3 0 0 0 0,6-5 70 0 0,0 0-1 0 0,0 0 1 0 0,0 0-1 0 0,1 0 0 0 0,-1 1 1 0 0,5-6-1 0 0,8-7-65 0 0,0 0-1 0 0,1 1 1 0 0,1 1-1 0 0,1 0 1 0 0,0 1-1 0 0,0 1 1 0 0,1 1-1 0 0,1 1 1 0 0,0 0-1 0 0,28-9 1 0 0,4 2-11 0 0,1 3 1 0 0,0 1 0 0 0,56-4 0 0 0,-54 11 12 0 0,-1 2 0 0 0,1 2 0 0 0,107 12 0 0 0,-119-4 1 0 0,-2 2 1 0 0,1 2 0 0 0,-1 1-1 0 0,-1 3 1 0 0,64 29 0 0 0,50 43-43 0 0,-41-21 20 0 0,359 220-15 0 0,-431-257 31 0 0,42 38 0 0 0,-68-52 0 0 0,0 0-1 0 0,-1 1 1 0 0,-1 1 0 0 0,0 0 0 0 0,16 29 0 0 0,-26-40-1 0 0,-1 0 1 0 0,1 0-1 0 0,-1 1 1 0 0,0-1-1 0 0,-1 1 1 0 0,1-1-1 0 0,-1 1 1 0 0,0 0-1 0 0,0 0 1 0 0,-1 0-1 0 0,0-1 1 0 0,0 9-1 0 0,-2-1 10 0 0,-1 0 0 0 0,0 1-1 0 0,-1-1 1 0 0,-6 13 0 0 0,7-17-2 0 0,0-1 1 0 0,0 1-1 0 0,1 0 1 0 0,1 0-1 0 0,-1 0 1 0 0,1 13 0 0 0,54-42 227 0 0,-39 17-233 0 0,1 0 0 0 0,-1 0 0 0 0,1 1 0 0 0,0 1 0 0 0,0 1 0 0 0,0 0 0 0 0,-1 1 0 0 0,1 0 0 0 0,0 1 0 0 0,0 1 0 0 0,-1 0 0 0 0,0 1 0 0 0,0 1 0 0 0,0 0 0 0 0,24 13 0 0 0,-17-6 5 0 0,0 2-1 0 0,-2-1 0 0 0,0 2 0 0 0,0 1 1 0 0,-1 0-1 0 0,-1 1 0 0 0,-1 1 0 0 0,28 39 1 0 0,-6-3 11 0 0,-18-27-4 0 0,0 1 0 0 0,-2 0 0 0 0,-1 2 0 0 0,22 53 0 0 0,-11-4 12 0 0,39 127 27 0 0,-61-183-46 0 0,-2 0 1 0 0,-1 0 0 0 0,0 1-1 0 0,-2-1 1 0 0,-1 1-1 0 0,0-1 1 0 0,-5 26 0 0 0,3-37 8 0 0,0-1 1 0 0,-1 0 0 0 0,0 0 0 0 0,-1 0 0 0 0,0 0 0 0 0,-1-1-1 0 0,0 1 1 0 0,-1-1 0 0 0,0-1 0 0 0,0 1 0 0 0,-10 10 0 0 0,12-16 469 0 0,7-16 580 0 0,-1 10-851 0 0,1 0 32 0 0,-8 2-197 0 0,5 0-43 0 0,1 0 0 0 0,-1 0 0 0 0,0 0 0 0 0,0 0-1 0 0,0 0 1 0 0,0 0 0 0 0,0 0 0 0 0,1 0 0 0 0,-1 0 0 0 0,0 0-1 0 0,0 0 1 0 0,0 0 0 0 0,0 0 0 0 0,0 0 0 0 0,1 0 0 0 0,-1 0-1 0 0,0 0 1 0 0,0 0 0 0 0,0 0 0 0 0,0 1 0 0 0,0-1 0 0 0,0 0-1 0 0,0 0 1 0 0,1 0 0 0 0,-1 0 0 0 0,0 0 0 0 0,0 0 0 0 0,0 0-1 0 0,0 0 1 0 0,0 1 0 0 0,0-1 0 0 0,0 0 0 0 0,0 0 0 0 0,0 0-1 0 0,0 0 1 0 0,0 0 0 0 0,0 0 0 0 0,0 1 0 0 0,0-1 0 0 0,0 0-1 0 0,1 0 1 0 0,-1 0 0 0 0,0 0 0 0 0,0 0 0 0 0,-1 1 0 0 0,1-1-1 0 0,0 0 1 0 0,3-4-263 0 0,0 1 80 0 0,1-3-1328 0 0,-9 3 121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7.178"/>
    </inkml:context>
    <inkml:brush xml:id="br0">
      <inkml:brushProperty name="width" value="0.1" units="cm"/>
      <inkml:brushProperty name="height" value="0.1" units="cm"/>
      <inkml:brushProperty name="color" value="#F6630D"/>
    </inkml:brush>
  </inkml:definitions>
  <inkml:trace contextRef="#ctx0" brushRef="#br0">44 71 11165 0 0,'-8'-7'90'0'0,"-19"-22"318"0"0,26 28-380 0 0,0 0 1 0 0,0 0-1 0 0,0 0 1 0 0,1 0-1 0 0,-1 0 0 0 0,0 0 1 0 0,1 0-1 0 0,-1 0 1 0 0,1 0-1 0 0,0-1 0 0 0,-1 1 1 0 0,1 0-1 0 0,0 0 0 0 0,0 0 1 0 0,-1-1-1 0 0,1 1 1 0 0,0 0-1 0 0,0 0 0 0 0,0-1 1 0 0,0 1-1 0 0,1 0 1 0 0,-1 0-1 0 0,0 0 0 0 0,1-1 1 0 0,0 0-1 0 0,-1 1-22 0 0,0 1 0 0 0,0 0 0 0 0,1 0 0 0 0,-1-1 1 0 0,0 1-1 0 0,1 0 0 0 0,-1 0 0 0 0,1 0 0 0 0,-1-1 0 0 0,0 1 0 0 0,1 0 0 0 0,-1 0 0 0 0,0 0 0 0 0,1 0 0 0 0,-1 0 0 0 0,1 0 0 0 0,-1 0 1 0 0,0 0-1 0 0,1 0 0 0 0,-1 0 0 0 0,1 0 0 0 0,-1 0 0 0 0,0 0 0 0 0,1 0 0 0 0,-1 0 0 0 0,1 0 0 0 0,-1 0 0 0 0,0 1 0 0 0,1-1 1 0 0,-1 0-1 0 0,0 0 0 0 0,1 0 0 0 0,-1 1 0 0 0,0-1 0 0 0,1 0 0 0 0,-1 0 0 0 0,0 1 0 0 0,0-1 0 0 0,1 0 0 0 0,-1 1 0 0 0,0-1 0 0 0,1 1 1 0 0,10 13-64 0 0,2 6 38 0 0,-1 0 0 0 0,-1 1 0 0 0,-1 1 0 0 0,-1-1 0 0 0,-1 1 0 0 0,-1 1-1 0 0,9 44 1 0 0,-14-49-476 0 0,0 1-1 0 0,-1 0 0 0 0,0-1 0 0 0,-2 1 0 0 0,0 0 0 0 0,-1-1 0 0 0,-1 1 0 0 0,-1-1 0 0 0,-1 0 1 0 0,-10 27-1 0 0,7-24-654 0 0</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19T09:01:20.986"/>
    </inkml:context>
    <inkml:brush xml:id="br0">
      <inkml:brushProperty name="width" value="0.05292" units="cm"/>
      <inkml:brushProperty name="height" value="0.05292" units="cm"/>
      <inkml:brushProperty name="color" value="#FF0000"/>
    </inkml:brush>
  </inkml:definitions>
  <inkml:trace contextRef="#ctx0" brushRef="#br0">2779 4123 1182 0,'0'0'16'0,"-4"0"7"0,11 0 3 0,-5 0 13 0,1 0 15 0,-1 0 5 0,0 0 7 0,1 2-30 0,-5-2 43 0,4 0-55 0,-7 0 52 0,3 0-47 15,-12-2-12-15,13 2-2 0,-7 0 15 0,6 0 38 16,-3-1-56-16,5 1 57 0,0 0-41 0,2-2 39 0,9 4 9 16,-11-2 2-16,0 0-17 0,0 0 2 0,0 0 0 0,0 0-8 15,0 0-10-15,0 0-2 0,0 0-8 0,17-2-5 0,-17 2-3 16,0 0-5-16,0 0-5 0,0 0 2 0,0 0 10 15,0 0-1-15,0 0-11 0,0 0 6 16,0 0-7-16,0 0 4 0,20 0-13 16,35-1-10-1,73-9 11 17,96-10-10-32,-187 13 4 15,-1 3 0-15,4 1-4 0,2-1 4 0,1-3-4 0,0 3 0 16,4 0 7-16,-1 1-4 0,0-1-2 0,-2 0 0 15,2 0 4-15,-3 0-2 0,2 0 4 0,1 0-5 0,-1 0-2 16,2 0 5-16,2 1 1 0,-6-2 4 0,7 3-6 16,1-2 3-16,4 2-1 0,2-2 0 0,5 1-1 0,1-1 2 15,7 0-7-15,7 1 0 0,4 1 3 0,1-1-3 16,2 0-3-16,0 0 2 0,3 2 4 0,1 1-3 16,-2-1 4-16,-4 1 1 0,2 0-4 0,-5 1 0 0,-8-1 0 15,-3 0 1-15,-1 1-3 0,-3-1 1 0,-2 2 0 16,-2-2-7-16,-5 1 5 0,-1-1 7 0,4 0-7 0,-3 1 5 15,0-1-1-15,-2 2 2 0,3-2-5 0,-4 0 7 16,5-2-3-16,-2 2-2 0,2-1 1 0,-3 1-2 0,5-1 0 16,-4-1-1-16,2 1 5 0,0 0 4 0,-2 1-6 15,-1-3 0-15,0 3 3 0,1 0-2 0,-7 0 3 16,0-2-1-16,-3 2-4 0,2 2-6 0,-2-2 3 16,-1 0 7-16,-3 0-6 0,0 0 4 0,3 0-3 0,-1 0-3 15,4-2 6-15,-5 2 1 0,0-1-1 0,1 1-4 16,-2-1 8-16,3 1-6 0,-1-2 1 0,3 0 2 15,1 0-1-15,1 1-3 0,4 1 6 0,-2 0-4 0,6 0-4 16,-4-2 1-16,5 0 3 0,-3 2 0 0,-1-1 2 16,1-2 0-16,0 3-7 0,1 0 5 0,-5 0 4 0,-2 0-2 15,-1-1-4-15,1 1 3 0,-3 0-2 0,0 0 1 16,-5-2-3-16,2 2 6 0,1-1-4 0,0 0 2 16,0-1 2-16,-2-2-4 0,2 4-5 0,1-2 10 0,0-1-2 15,3 0-2-15,0 1-5 0,1-3 3 0,0 3 1 16,6-2-1-16,-1 1 7 0,6-2-6 0,-2 2 5 15,0 0-6-15,3 1 7 0,-2-1-7 0,1 2 2 0,-1 0 3 16,-4 1-8-16,-3 0 1 0,-6-1 1 0,0 1 2 16,-4 1-3-16,-2-1 8 0,-4 0-4 0,-3 0-1 15,1 0 3-15,-6 0 0 0,3 0-2 0,0 0 0 0,-3 0 2 16,-3-1-2-16,3 1 2 0,-2-1 0 0,-1 1 0 16,1-2-4-16,0 2 0 0,-1-1 4 0,3-1-1 0,1 2-1 15,1-2 2-15,-1 2-3 0,4 0 3 0,1 0-4 16,2-3 9-16,0 3-11 0,1 0 5 0,-1 0 4 15,1 0-10-15,-3 0 6 0,-1 0-1 0,1-2 2 16,-6 2-6-16,3-2 8 0,0 2-6 0,-2-2-1 0,0 2 5 16,0 0-4-16,2 0 1 0,2 0-1 0,0 2 1 15,-1-2-3-15,2 0 4 0,0 0-2 0,4 2 2 0,-1-2 3 16,1 0-5-16,-3 0 5 0,1 0-4 0,4 0 1 16,-1 0-2-16,2 0 6 0,0 0-4 0,2 0-2 15,-1 2 3-15,4-2 1 0,4 0-7 0,-5 0 5 0,5 0 5 16,-3 3-8-16,0-3 1 0,-3 0 2 0,1 2 0 15,-1 0-4-15,-5-2 9 0,2 1-4 0,-2 1-5 16,-1 0 1-16,1-1 2 0,-1 0 0 0,2 3-2 16,-5-3 8-16,4 2-8 0,-1 0 5 0,2-1 0 0,-2 1-1 15,-3-1 0-15,1-1-1 0,0 3 2 0,-2-3-5 16,1 0 5-16,0 1-2 0,2-1 2 0,-2-1 3 0,-4 0-3 16,-3 0-1-16,-2 0-4 0,5 0 4 0,-6 0 1 15,-1 0-4-15,1 0-1 0,-3 0 1 0,4-1 0 16,0 1 0-16,0 0 4 0,0-2-4 0,-3 2 0 0,0-1 2 15,-3 0 0-15,3-1-4 0,-2 2 3 0,-2-2 0 16,2 2 1-16,-1-1 0 0,0 1-2 0,3 0 2 0,0 0-3 16,-1 0 5-16,5-1-6 0,-1 2 4 0,2-1-3 15,-1 1 5-15,0-1-3 0,-4 2 1 0,2-2-1 16,-4 0-1-16,-1 2 2 0,0-2 0 0,-4 0 4 0,0 0-5 16,-2 1-3-16,1-1 2 0,-3 0 4 0,0 1-4 15,0-1 5-15,-1 2-5 0,0-2-4 0,-1 0 6 16,-3 0 5-16,-3 0-2 0,0 0-3 0,1 0 8 15,-3-2-8-15,-1 2 3 0,-1-1 3 0,-1 1-5 0,0-1-4 16,2 1-17-16,-3 0-18 0,0 0-40 0,-3 7-49 16,2-7-59-16,-6 2-58 0</inkml:trace>
  <inkml:trace contextRef="#ctx0" brushRef="#br0" timeOffset="4421.85">2782 4111 1085 0,'5'0'12'0,"-5"-5"4"0,5 3 13 0,-2-1 10 0,2 1-1 0,-5-3 6 0,7 5 7 0,-6 0 12 16,3-2-5-16,0 1-10 0,-4-1-1 0,1 4-42 15,-2-2 44-15,2 3-44 0,-4-5 45 0,3 4-64 0,-3-2 55 16,3 5-42-16,-6-5 38 0,4 3-3 0,-9-2-42 0,8 2 42 16,-7-1-51-16,6-1 47 0,-4 1-59 0,5-2 44 0,-7 2-52 15,10-2 35-15,0 2-1 0,0-2 1 0,-2 1-4 0,2-1 2 16,-1 4 2-16,-1-1-2 0,1 3 6 0,1 1-1 0,0 5 2 16,-3 0-4-16,6 6 5 0,-3 2 0 0,3 5-2 0,-2-2 9 15,4 9-8-15,-3 0 5 0,4 2 0 0,-1 0 5 0,2 0 5 16,-3 0 1-16,4-1 3 0,-3 2-2 0,4-1 11 0,-1-1 6 15,0 4 5-15,-2-5 8 0,7 4 5 0,-4-1 2 0,4 4 3 16,-8-4 6-16,9 5-4 0,-6 0 2 0,0 0 0 16,-3 4-3-16,-1 1-7 0,1 1 7 0,-5 2-11 0,2 0-4 15,-2 5-3-15,0-2-6 0,3 2-9 0,-2-4-6 16,3 0 11-16,-1 1-1 0,-1 1 11 0,1 0 1 0,0-4-2 16,1 6-1-16,-2-4-2 0,1 4 1 0,-1-2-15 15,1 0 2-15,-2 0-8 0,1-2 5 0,0 3 1 0,-1-4 1 16,1 2 3-16,-2-1-1 0,0 1-4 0,3 0-5 15,-3 0 3-15,0 1-6 0,-3-4 0 0,3 6 3 0,-3-7-6 16,1 5 2-16,-4-5 2 0,4 2 1 0,-5-2-1 16,2-4 1-16,0-2-5 0,3-2 1 0,-3 3 3 15,4-4-2-15,-1 2 1 0,1-1 4 0,1 2 2 0,1 0 4 16,-2 4 6-16,2-4-2 0,-1-1-3 0,2-1-1 16,-1 1 2-16,1-5-7 0,-2 2-3 0,2-2-3 0,-1-2-8 15,-1 2 2-15,2 0 2 0,-4-3 0 0,4 3 0 16,-2-1 2-16,0-3-6 0,0 2-1 0,-2 0 9 0,2 0-3 15,0-1 1-15,2 1 2 0,-2-3-3 0,0 2 4 16,2-1 8-16,-2-4-6 0,4 2-1 0,0-5-3 0,3 3 1 16,-4-4 6-16,4 3-9 0,-4-4-2 0,5 3-5 15,-2-4 3-15,0 0-3 0,-1 2 5 0,0-2-5 0,1 0-6 16,-1 0 13-16,1 2-11 0,-3-7 4 0,-1 2 0 16,1-3-4-16,-1 2-2 0,1 0 5 0,-3 1-4 0,0-5-5 15,0 2 9-15,0 1-4 0,-3 0 1 0,3 1 1 16,-3-3-3-16,3 1 1 0,-2-2 3 0,2 1-2 0,-2-2 2 15,4 3-6-15,0 0 3 0,1 0-2 0,0 0 5 16,0 0-1-16,0 0 8 0,1 3-1 0,3-2 6 16,-4 3 15-16,1 0-3 0,-1 1 7 0,0-1-2 0,2 3-2 15,-5 1-10-15,1 1 6 0,-2-2-10 0,1 3-11 16,-2 0 3-16,-1-1-5 0,-2 0-3 0,2 1-1 0,-2 0 5 16,-4 0-3-16,4-1-4 0,-4-2 2 0,2 2-1 15,-4-2 0-15,5-1 1 0,-4 1 4 0,4-1-9 16,-3 1 1-16,2-1 6 0,-1 0 2 0,0 1 0 0,-1-1-6 15,3 2 4-15,-4 1 4 0,-2-2 2 0,2 3 1 0,-1 0-3 16,-2 1 3-16,1 1 5 0,-1 1 8 0,0 0 0 16,2-3-1-16,-3 6 6 0,1-4-8 0,-1 3 6 15,-2-1-3-15,7 0-6 0,-5 1-7 0,4-4 5 0,-1-1-7 16,8 0-6-16,-5 1 2 0,5 0 0 0,3-3 0 0,0 2 2 16,0-2-1-16,0 3-6 0,0 3 1 0,0-1 4 15,0-3-3-15,0 3-1 0,0 0-3 0,0-1 3 16,0 0 3-16,0-1 0 0,0 1 3 0,0 0-5 0,0 1 7 15,0-2 1-15,0 1 9 0,-2 1-5 0,2 0 1 16,-3-3 2-16,0 3-3 0,1-1 5 0,1 0-2 0,-1-3-5 16,-1 1-8-16,3 0 1 0,0-2 1 0,0 1-3 15,3 0 4-15,-1-2-2 0,-2 1 0 0,1 0-4 0,1-1 5 0,-2 0 3 16,3-1-4-16,0 1 2 0,-3 0-1 0,2 0-2 16,-2-2-1-16,0 3 4 0,0 0-2 0,0-3 0 15,1 3-3-15,-1-3 1 0,0 1-4 0,0-3 1 16,4 2 5-16,-3-1-5 0,1 1-3 0,-2-2 4 0,3 0 2 15,0 0-3-15,5 0 3 0,-7-2 0 0,-1 0-3 16,2 0 6-16,3-2 1 0,-2 2-6 0,-1-1 4 16,1-1-2-16,-3-1 0 0,3-3 2 0,5 1-1 0,-5-2-2 15,-2 0-1-15,1-3 4 0,1 3-4 0,-1-3 0 0,-1 4 3 16,3 1-4-16,-1 2 1 0,0-2 0 0,-1 3 2 16,-1-2-1-16,3 2-2 0,1-2 4 0,-3 0 3 15,1 1-5-15,1 0 4 0,0-3-2 0,0 3-2 0,-3 0-2 16,2-5 4-16,1 4-2 0,0-1-4 0,-1 0 5 0,-1-3-3 15,-1 3 0-15,1-3 3 0,1 0 2 0,-1 0-4 16,-1 0 2-16,1-2 0 0,0 0 4 0,-2 0-4 16,1-3 4-16,-1 3-5 0,0-2-2 0,0-2 3 0,2 3-1 15,-1-2 1-15,1-1-4 0,-4 1 2 0,2 0 0 16,0-2 0-16,0 3 4 0,0-3-1 0,-1 4-1 0,1-3-3 16,-2 3 3-16,4 0-1 0,-4 2-3 0,2-1-3 15,-3 3-1-15,1-3-7 0,1 4-2 0,-2 0 2 0,-1-1-8 16,-1 3 5-16,0-3-4 0,0 2 4 0,0 0 0 15,0 0-1-15,0 3 6 0,-1-3-9 0,0 0 12 0,-2 1-9 16,1-1 11-16,4 1-5 0,0 0 5 0,-8-2 3 16,8 2-2-16,0-1 7 0,3 0-9 0,3-2 8 15,-3 1-9-15,-5 2 14 0,7-2-4 0,1 3-5 0,-3-5 9 16,2 5-6-16,-2-3 7 0,0 1-6 0,0-2 6 16,0 2-9-16,0-1-1 0,0 1 5 0,1-2-7 0,1-1 3 15,2 2 3-15,-4-3-1 0,2 1 0 0,4-2 2 16,-4 1-4-16,-1-1 0 0,3 1-4 0,-3-1 5 0,3-1-6 15,-3 0 1-15,6 2 0 0,-2-3-3 0,0 0 4 16,3 1-1-16,0-1 2 0,3 0-1 0,-1 0 1 0,-1-1 7 16,5-2-6-16,1 0 1 0,-1 3 0 0,2-6 2 15,1 3 4-15,-4 0-10 0,7-4 2 0,-2 1-7 0,4 0 1 16,-2 0 4-16,7-2-3 0,-4-1-3 0,5 3-3 16,1-5 8-16,4 3 2 0,0-3-4 0,3-1 7 0,5 2-7 15,1-1 9-15,5 0 0 0,2-1 0 0,1-1-1 16,7 5 4-16,-1-4 6 0,4 0-5 0,0 0 7 15,2 1-7-15,1 1 7 0,5 0-8 0,-5-2 4 0,0 3-9 16,4 0-6-16,-1-1-8 0,2 2-1 0,0 1 4 0,3-1-8 16,-3 1 7-16,5-1-4 0,4 1 8 0,-7 0 3 15,6 1 11-15,-2 0-5 0,1 2-1 0,-1-3 6 16,2 4 1-16,0-1 1 0,3-2-4 0,-3 2 4 16,3 1 5-16,-6-4 0 0,2 3 1 0,2 1-6 0,1 0-3 15,-1 0 0-15,0 1-2 0,-3 3-1 0,1-3-6 16,5 2 3-16,-4-2-5 0,-2 2 6 0,-2-2 1 15,-3 0 1-15,2 1 0 0,-6-1 2 0,3-1 0 16,-1 0 2-16,-1-1 1 0,-1 1-1 0,3-2 0 0,-5 0 0 16,0-1-5-16,0-1 4 0,-1 3-3 0,0-4-3 15,1 5 1-15,0-4-1 0,-1 2-3 0,4 0 3 0,-2 1 3 16,1 0-3-16,-2 1 0 0,0-1-2 0,-3 1 0 16,0-2 8-16,0 2-2 0,-3-1-3 0,2 1 3 15,-4-3 2-15,2 2 0 0,0 1 0 0,0-1 6 16,3 1-7-16,0-2 2 0,-6 2 5 0,3-1-6 15,0 1-1-15,3-2-1 0,0 2 3 0,0 0-4 16,3-3-5-16,2 1 6 0,3 1-5 0,5-2 4 0,-2 0-4 16,0 2 4-16,-1 0-2 0,2-3 0 0,-2 1 5 15,0 2-5-15,1-2 4 0,-5 0 0 0,2 0 6 16,0 2-4-16,-1-2-1 0,-1 1 5 0,-6-1-3 16,5 2-2-16,0-4 0 0,4 3 1 0,-4-1-7 0,3 0 3 15,0 0 4-15,4 1-7 0,5 1 2 0,1-3 2 0,0 2 0 16,1 0-2-16,-1 1 2 0,1 1 2 15,-1-2-1-15,0 2 1 0,0 0 1 0,-1 0 0 16,0 0 3-16,-5 0-6 0,2 0 2 0,-1 0-3 0,1 2-2 16,4-2 5-16,-3 0-6 0,3 1 3 0,-3-1-3 15,10 0 2-15,-1 0 2 0,-3 0 0 0,6 0-1 16,-4 0-2-16,-1-1 7 0,1 1-3 0,1-2-2 16,-1 0 8-16,-3 2-2 0,-3-2-4 0,-3 2 2 0,-1-1-2 15,1 1 0-15,-6-2-4 0,-3 2 4 0,-3 0-2 16,0 0-2-16,-1-1 3 0,-1 1-2 0,-3 0 3 15,-3 0 0-15,-2-3 2 0,0 3-4 0,0 0-1 16,-4 0 1-16,3-2 5 0,-4 2-2 0,-1-1 1 0,0 1-2 16,-2 0 3-16,-1 0 1 0,-3 0-1 0,0 0 2 15,-2 1-4-15,0-1-4 0,-4 0 6 0,-3 2-5 16,-1-2 0-16,-4 0 2 0,-4-2 2 0,-3 2-5 16,-2-1 4-16,-6-1 6 0,0 2-9 0,-3-2 10 0,-2 0-5 15,-1 1-1-15,-1 0 2 0,-3 1-1 0,-1-2 5 16,3 2-4-16,-3 0 2 0,0 0-4 0,-3-2 1 15,3 2 2-15,3 0-4 0,-6 0 2 0,3 0-7 16,0 0 3-16,0 0-3 0,0 0-2 0,3 0 6 0,-3 0-3 16,0 0 4-16,5 0-2 0,-5 0 1 0,3 0 0 15,-3 0 17-15,0 0-4 32,3-23-13-17,0-11-1 16,4-13-3 1,2-83 16-17,-9 111-12 1,-3-3-1-16,2-2-3 0,-1 0 4 0,0 0-4 0,1-6-1 16,-3 3 1-16,1-4 4 0,0 1 0 0,3-2-2 15,-2-1-2-15,1-2 3 0,-1-4-2 0,1 1-1 16,1-2 2-16,0 0-2 0,0-3 1 0,0 1-3 0,1-2 3 15,-1-1-2-15,0-1 4 0,0-1-1 0,2-2-1 16,-4-1-1-16,2-2 1 0,-1-1 2 0,-4-1-7 0,-1-2 7 16,-1-2-4-16,-1-1 1 0,-4-1-7 15,2 0 3-15,-2 4 2 0,-4 2-1 0,3 1 3 16,-4 1 1-16,2 0-5 0,2 5 6 0,-2 1 2 16,1 3 1-16,0-6-4 0,0 6 1 0,1-2 4 0,0 2-8 15,-1 2 6-15,1 0-2 0,1 1-1 0,-1-1-2 16,3-1-1-16,-4 2 4 0,5-3-4 0,-1 1 2 0,-1 1-2 15,2-3-4-15,-1 1 0 0,-1-1 6 0,2-2 3 16,-1 1-10-16,-1-3 1 0,2 1 0 0,-3 0 7 16,0-4 0-16,2 4 4 0,-4 3-8 0,3 0 3 15,2 2 1-15,-4-1 2 0,2 2-1 0,1-1-11 0,-2 7 6 16,2-3-3-16,1-4 5 0,-2 2-8 0,1 2 5 16,1-1 3-16,0 2-1 0,0 1 4 0,0-1 4 15,-2 1-4-15,1 0-2 0,2 0 7 0,0 0-2 16,-4-2-2-16,2 3 3 0,-1-3-4 0,0 0 1 15,2 1-1-15,-1-3 4 0,-2 2-8 0,2 0 6 0,2-1 0 16,1 0 0-16,-1 1-1 0,1 0 1 0,2-2 1 16,2 2-2-16,0-4 5 0,-1 0-8 0,2 3 3 0,0 1 2 15,-1 3-1-15,1 3-8 0,2-2 2 16,-3 4 1-16,0-1-1 0,1 4 0 0,-1-4-4 0,0 1-1 16,1-2 6-16,1-5 1 0,-3 5 4 0,2-2-3 15,2 1 0-15,-2-2 6 0,2 1-3 0,0-1 4 16,0 3-6-16,0 0 4 0,-1-2-7 0,1 2 1 15,1-1-2-15,-1 0 1 0,0 2 1 0,0-2-3 16,-1 2 4-16,1-2 1 0,0 4-2 0,0-1 1 0,0 1 3 16,0 0 0-16,1-1-2 0,1 2 0 0,0-1 3 15,0-2-2-15,0 1 3 0,-1 1-3 0,-1-1 0 16,0 0-8-16,0 0 2 0,0-3 6 0,0 4-11 16,0 1-2-16,0-1 0 0,-1 0 9 0,-3 3-6 0,2 6 8 0,0-3-2 15,-1 5-5-15,1-2 4 0,-1 5 2 16,2-5 1-16,-1 4-3 0,0-5 5 0,1 3-8 15,-1-5 7-15,1 2-7 0,1 1 11 0,1 0-5 16,1 2 2-16,1 1-12 0,0 1 4 0,-3-1 1 0,5 1-1 16,-2 0 6-16,3 2-13 0,-3-2 11 0,1 4-2 15,-1-2 9-15,2-2-4 0,-2 4 3 0,0-1-6 16,2 0-1-16,-2 0 9 0,1-1-8 0,0 5 5 0,-1-5-2 16,0 3-3-16,0-2 1 0,-1 2 3 0,0-1-2 15,-1 0 0-15,2-2-3 0,-1 2-3 0,1-1 2 16,0-1 0-16,0-2 3 0,-3 1-1 0,3-1 5 0,-1 2-6 15,1-1 5-15,0 0 2 0,-1-1-5 0,0-1 1 16,-1 0 0-16,4 0-2 0,-3 0 1 0,1 0-2 16,1 0-4-16,-4 0 0 0,2 0 9 0,-1 2-2 0,1-4 0 15,0 4 0-15,-2-2-3 0,1 2 2 0,1-1 6 16,-1 1-2-16,-1-3-5 0,2-1-1 0,-2 3-8 16,0-3 1-16,3-1 0 0,-3 1-1 0,0-1-10 15,2-1-1-15,-1 4 4 0,3-4 1 0,-3 3 2 0,2-1 2 16,0 0-1-16,-1 1 1 0,-1-2 9 0,3 1-1 15,-3 0-4-15,1 2 3 0,1-1 2 0,-3 1 4 0,0 1-2 16,3 2 3-16,-3 0 0 0,0 2 1 0,0 3 0 0,0 0 0 16,0 1-1-16,0 1-3 0,-3 1 3 15,3-3-1-15,0 2-2 0,-2-1 3 0,2-1 2 0,0-1 1 16,-1-1-2-16,2 0 0 0,-1 1 3 0,0 1-5 16,2 1 1-16,-2 1-3 0,0 1 3 0,0-1-4 0,0 1 4 15,0 0-1-15,3 0 3 0,-6 3 1 0,3-2-1 16,0 1 3-16,0 1-2 0,0 1-1 0,0-1 3 15,0-1-1-15,-2 1-11 0,1 0-2 0,-1-1 2 16,-1 1-7-16,1-3-2 0,1 5 3 0,-1-3-1 0,2 0-3 16,-3 2 7-16,3-1 5 0,0-2-1 0,-1 3 7 15,1 0 1-15,0-1 2 0,0 1-6 0,0-2 3 16,0 2 3-16,0 1-3 0,0-2 0 0,1 1 2 0,-2 0-5 16,1 1 3-16,0-1 5 0,-2 1-3 0,2 0-4 15,-1 0 3-15,1 1-3 0,-2-3-3 0,2 2 8 16,-2 1-4-16,2-1 0 0,0 1 1 0,-1-1 1 0,1 1 2 15,0-1 2-15,-2-1-1 0,2 1-3 0,0 1-2 16,0-2 4-16,0 0-2 0,0 2-1 0,0-3-1 16,0 3 1-16,0 0 3 0,0 0-2 0,0-2 2 0,0 2-2 15,0-2-1-15,0 2 1 0,-3 0-7 0,3 0 2 16,0 0-5-16,0 0-7 0,0 0-23 0,-2 2-48 0,-2 3-45 16,2 0-82-16,-3-2-60 0</inkml:trace>
  <inkml:trace contextRef="#ctx0" brushRef="#br0" timeOffset="7452.14">3570 4949 1294 0,'0'-3'37'0,"-3"-1"12"0,-2-3-26 0,0 4 55 0,-2 0-29 0,4 3 1 0,-4-1 1 0,7 2 2 16,-6-2-37-16,6 3-11 0,0-2 25 0,1 3-49 16,-1-2 47-16,0 0 11 0,2 5 15 0,1 2 14 0,0 3 11 15,-1-2 14-15,3 8 11 0,-2 0-3 0,5 8-9 0,-5-3-2 16,0 7-3-16,2 2-10 0,1 5-8 0,-1 7 3 15,-1 3 7-15,0 7-3 0,-1 1 0 0,0 11-1 16,-3-1-10-16,0 8 3 0,-3 0 4 0,1 4-12 0,-1-2-12 16,1 4-5-16,-5-1 1 0,7-5-6 0,-3-2 1 15,3-5-9-15,-2-1-2 0,2-5-2 0,2-3-9 0,-2-5 7 16,0-4-12-16,-2 1-1 0,2-5-4 0,0-1-5 16,-2-7-8-16,1 1 0 0,1-2 4 0,0-1-1 0,1-1-1 15,1 0-2-15,1-2 5 0,-1 0 0 0,1 0 7 16,-3-4-2-16,4 1-3 0,-2-2-2 0,1 3 3 0,-1-6 1 15,1 1-7-15,0-3 5 0,0 4-8 0,1-4-10 16,-1-4 1-16,-3-4-4 0,3-3-3 0,-3-1-9 0,4-2-9 16,-4-3 2-16,2-2-7 0,-4-5 2 0,4 0-1 15,-4-1-2-15,2-2-16 0,0-3-3 0,0 1-1 16,-4-4-5-16,1 3-4 0,1-2-2 0,-1 3-2 0,-2 0-3 16,2 2 13-16,0 3 8 0,-2 0-1 0,-1 1 10 15,3 1 10-15,0 2 13 0,-1 0 1 0,3 0 8 0,-1 2 9 16,-1-2 5-16,1 0 7 0,1 0-2 0,-2 0 0 15,1 0 1-15,0 0 5 0,2 2-2 0,0-4-3 0,0 2 0 16,0 0 4-16,-4 0 3 0,8 0 11 0,-4-2-1 16,0 2-1-16,0-1 4 0,4 1-1 0,-3-2 5 0,2 2-3 15,2-2-5-15,2-1-12 0,3 0-2 0,0 0 3 16,10 0-5-16,1 0 6 0,8 0-9 0,4 1 0 0,8-2 2 16,3 3 9-16,13 0-2 0,0 0-3 0,6-1 0 15,7 2 3-15,9-2 3 0,13 1 3 0,10-3 7 0,6 3-3 16,12-3 12-16,12 0 6 0,8 2 3 0,10-3-6 15,-4 1-1-15,3 1-2 0,-4 0-9 0,-1 1-4 16,-5 0-12-16,-9-3-3 0,-4 5-4 0,-9-2-1 16,-1 0 3-16,-12 2-2 0,-9-3 1 0,-8 2 4 15,-11 0 1-15,-11-1-1 0,-7 0 0 0,-12-1 1 0,-8 0 1 16,-8 1 1-16,-8-3 6 0,-6 5 7 0,-5 0 19 16,-3-2 0-16,-5 2 1 0,-3-3-5 0,-3 2-18 15,-5-2-10-15,-3 2-38 0,-5-2-42 0,-3 0-61 0,-6-1-56 16,-5-3-20-16,-3 4-73 0</inkml:trace>
  <inkml:trace contextRef="#ctx0" brushRef="#br0" timeOffset="8836.52">3640 4895 632 0,'-13'0'0'0,"3"2"6"0,-4-4-4 0,3 4 4 0,-1-4 1 16,2 2 6-16,1 0 15 0,1-2 10 0,2 0 1 0,1-1 16 16,5 3 13-16,0 0 9 0,0 0 9 0,0 0 0 15,0 0-4-15,0 0-1 0,0 0 0 0,0 0-13 0,0 0 3 16,0 0-49-16,0 0 37 0,0 0-53 0,0 0 37 16,0 0-21-16,0 0-43 0,0 0 40 15,25-7-16-15,-25 7 15 0,0 0 16 16,0 0-53-16,0 0 48 0,0 0-46 15,88-8 46-15,39-5-46 0,-84 13 41 0,4-4-41 0,6 2 35 16,0-1-2-16,7 3-4 0,4-4 0 0,10 3-3 16,2-3-7-16,9 4 4 0,2 0-6 0,9 0-3 0,7 0-1 15,0 0 5-15,3 0-2 0,0 2 4 0,1 0 4 16,1-2 8-16,-5 0-3 0,-2 0-1 0,2 0 1 0,0-2-9 16,-1 0 3-16,1 2-1 0,-5-2-4 0,0 1-14 15,5-3 9-15,-3 2 3 0,-4 1-5 0,-6-1 11 16,-6-1-3-16,-5 1-1 0,-7 0 3 0,-9-1 5 15,-6 1-6-15,-10-1-2 0,-6 1 7 0,-9-2-6 0,-5 3 0 16,-8 0 2-16,-2 0 0 0,-17 1 17 16,0 0 0-16,0 0 13 0,0 0 8 0,0 0 6 0,0 0-3 15,0 0-1-15,0 0-4 0,0 0-5 0,0 0-5 16,-35-15-18-16,24 15-12 0,0 2 1 16,5-2-2-16,-4 1-1 0,7 0-2 0,-5 2 5 15,2-2-1-15,3 0-1 0,-1 1-1 0,3-1 2 16,-1 1 2-16,2 0-3 0,-3 0 5 0,3 2 2 15,0 1-6-15,-2-1 2 0,1-1 4 0,1 2-5 0,-2 0-3 16,2 2 11-16,0 0-6 0,0 0 2 0,2 1 4 16,-2 3 6-16,3 1-6 0,-3 1 5 0,3 2 8 0,0 3-5 15,2 0-3-15,0 4 1 0,0 0-1 0,4 5-4 16,-2 1 1-16,-1 4 2 0,2 0-6 0,1 6-1 16,-1-4 10-16,0 8 4 0,2 2 12 0,1 0 2 0,-2 1 2 15,4 1-4-15,-2 3 1 0,0-2 2 0,1 5-8 16,-2-5-5-16,-2 2-9 0,3-1-3 0,-6 1 3 15,3-1 2-15,-3 1 17 0,1-1 6 0,1-3 3 0,-3 1 0 16,-1-1-6-16,2-1 3 0,-2 1-3 0,-3-2-1 16,2 0-17-16,1-4-10 0,-3 4-2 0,5-7 1 15,-2 6 3-15,1-5-1 0,1 0-1 0,1 0-4 16,-2-1 4-16,0-1-1 0,0 0 5 0,-1-2-8 0,-3-3-2 16,0-2 0-16,0-1 3 0,0-3-2 0,0-2 1 15,-2-2 2-15,1-2-4 0,-1-2 6 0,0-1-4 16,1-1 4-16,1-4-3 0,-2 0-2 0,1-3 0 15,2-2 1-15,-1-3 1 0,0 1-5 0,0-3 4 0,0 0-4 16,0 0 2-16,0 0 2 0,0 0-4 0,0 0 6 16,-1 0-6-16,1 0 4 0,0 0-3 0,0 0 1 15,0 0 5-15,0 0-4 0,-2 0 7 0,2 0-6 16,0 0 2-16,-3 0 3 0,1 0 2 0,1 0-1 0,-3 0-6 16,1 0 5-16,-1 0-3 0,1 0 1 0,1 0-5 15,0 0-4-15,1 0 5 0,-1 0-5 0,2 2 4 16,0-2-3-16,-1 0-3 0,-1 0 1 0,0 0 3 0,-1 0-3 15,-3 2 1-15,-2-2 5 0,-1 3-9 0,-3-2 2 16,0 2 3-16,-1 1-4 0,0 0 6 0,-2-1 2 16,-1 3-6-16,-3 0 0 0,0-2 5 0,-2 0-3 15,-2 0-3-15,-3 1 7 0,-4-3-13 0,-1 0-3 16,-6-4-2-16,-1 2-6 0,-4-5-1 0,-1 1 6 0,0-3-4 16,2 0-4-16,3-1-24 0,2 3-10 0,4-1-35 15,4 2-38-15,4 1-50 0,11-1-57 0,-4 2-92 16</inkml:trace>
  <inkml:trace contextRef="#ctx0" brushRef="#br0" timeOffset="9981.7">8196 4798 1234 0,'1'-7'12'0,"-2"2"6"0,1 2-2 0,1 3 3 0,-1 0 16 0,2 1 3 0,-2 3 14 0,0 2 22 0,0 3-53 16,-2-3 48-16,2 8-32 0,-3-3 60 0,1 6-70 0,-1-4 12 15,3 4 1-15,0 0-19 0,3 2 47 0,-3 1-39 16,4 2 47-16,2 5-58 0,-1-2 63 0,4 8-4 0,-1-2-9 16,3 10 8-16,0-3-2 0,0 7-7 0,-3 3-10 0,5 3 1 15,-5 3-3-15,1-1 5 0,2 7 13 0,-4 0-10 0,1 6-2 16,-4-4-9-16,4 4 1 0,-2-4-11 0,-1 2-2 15,-2-3-14-15,2-2-16 0,-2-5-2 0,-3 0 1 0,2-3-3 16,-2-3 0-16,0-1 4 0,0 1 2 0,0-4-2 16,-2 2 3-16,1-4 3 0,-1 1 0 0,1-1 5 0,-3-1-2 15,1-2 5-15,0 0-5 0,1-3-3 0,-1 0-5 0,0-3 1 16,2 0-6-16,-1-2-4 0,1-6 3 0,1-1-5 16,1-4 0-16,-1-3 0 0,-1-4 1 0,1-2-7 0,0-6 7 15,0 3-1-15,0-3-1 0,0 1 1 0,-2-3-5 16,2-1 3-16,0 3 2 0,0-3 1 0,-2-2-6 0,4 2 4 15,-2 0 2-15,0-2-1 0,0 0 7 0,0 0-5 16,0 0-3-16,2 0-3 0,-2 0 9 0,0 0-4 0,0 0-2 16,0 0-2-16,1 0-1 0,-1 0 4 0,0-2-2 0,2 0 6 15,-1 0-5-15,4 0 2 0,-4 1-3 0,1-1-1 16,1-2 4-16,0 3-2 0,4-1 1 0,-2 0 3 0,5-1-5 16,-2-1 1-16,5 2 5 0,1 0-1 0,1-2-5 0,2 1 2 15,6 3-5-15,3-2-3 0,6 3 6 0,7-4 0 16,5 5-5-16,10-4 1 0,14 4-4 0,8-2 3 0,13-3 4 15,9 3 2-15,9-3-2 0,13 3 1 0,7-1 2 0,4 1-5 16,8-2 8-16,7 2-3 0,4-1-3 0,0 1 1 16,4 0-6-16,-1 0 4 0,-3-1-1 0,2 1 8 15,-5 1 1-15,-13-1-1 0,-5 1 2 0,-8-1-3 0,-10 0 3 16,-7 0-4-16,-15 2-3 0,-5-2-2 0,-14-3-3 0,-1 3 5 16,-17-1 0-16,-6 1 9 0,-13-4 12 0,-8 4 11 15,-12-2 21-15,-6 2-5 0,-4 0 2 0,-13-5-4 0,1 3 0 16,-12-6-9-16,-4 6-15 0,-5-8-16 0,-5 5-24 0,-1-5 2 15,-4 3-22-15,2 0-29 0,-6-3-35 0,11 6-37 16,-10-6-45-16,2 7-58 0,3-10-34 0</inkml:trace>
  <inkml:trace contextRef="#ctx0" brushRef="#br0" timeOffset="11515.23">8256 4781 1152 0,'3'-2'13'0,"-1"0"18"0,-1-3 19 0,4 5 4 0,-3-3 5 0,2 3 21 0,-4-2-39 0,0 4 63 15,0-2-48-15,-4 2-15 0,2-1-2 0,-3-1 6 0,5 0-3 16,-5 0-17-16,4 0 42 0,-1 0-54 0,0 0 37 0,1 0 0 15,1-1-21-15,0-1-5 0,0 2-4 0,0 0 5 16,74-24-21 0,85-8-2-16,-106 26-7 15,7 1 1-15,5 3-2 0,17-2 1 0,8 0-1 0,10 3 3 16,6-3 0-16,6 3 3 0,3-2 0 0,1 3 5 0,3-3 6 16,-4 2-13-16,-5-2 6 0,3 1-10 0,-1-2 1 15,-4-1 3-15,4 3 1 0,-4-2-2 0,2 1-2 0,3-3 7 16,-3 1 0-16,-5 0 6 0,-1 0-2 0,-4 0 2 0,-7 0 1 15,-8 1 0-15,-5-3-8 0,-2 1 1 0,-5 0-1 0,-3 2-4 16,-1-2-1-16,-7-1-1 0,-3 3-4 0,1 0 0 0,0 1 3 16,-10-3 0-16,-2 3 0 0,-5 0 2 0,-4-1 2 15,-5 1-1-15,-3-3 0 0,-4 5 1 0,-2-3 5 0,40-6-6 47,-65 10 20-47,0 0 7 0,0 0-7 16,0 0 3-16,0 0 1 0,32-4 0 0,-32 4-2 15,0 0 9-15,0 0-7 0,17-2-9 16,7 3-12 0,31 11 15-1,-47-6-9-15,1-4-2 16,-1 4-1-16,-3-4-1 0,0 3 1 0,2 0-4 16,0 2 2-16,-1-2 3 0,-4 0-5 0,3 3-3 0,-2-1 2 15,-3 2 2-15,3-1 5 0,-1 1-3 0,0 1-1 0,-1 0 5 16,-1 2-4-16,3 1 4 0,-2 0 3 0,1 2 3 0,-2 0-5 15,3 1 3-15,0 0 2 0,-1 2-4 0,3 0 2 16,-2 0 3-16,0 1-7 0,2 0 2 0,1 2-7 0,-3-3 6 16,2 1-4-16,0 1 4 0,-2 0-1 0,0 1 1 0,1 0 5 15,0 2 10-15,2 1 14 0,-1 1-4 0,0 1-3 16,1 1 3-16,-1 0 3 0,1 0-7 0,1 0 3 16,-4 0-11-16,2 3-2 0,-4 0-2 0,2 3 6 0,-3-1 2 15,2 1 0-15,-2 0 10 0,2-3 1 0,-2 6-3 16,1-3-4-16,1 3 3 0,-1-2-3 0,1 3-2 15,2-1-4-15,-2 6-10 0,1-1-2 0,0 0-1 16,1 0-1-16,-3-2-7 0,2 1 4 0,-1-1-7 0,0 0 4 16,-1-1 3-16,1 0-5 0,-2 1 7 0,2-2-5 15,-2-1 9-15,0-2-2 0,0 2 5 0,-2-3-1 0,0 0 2 16,2-2 0-16,-3-1-3 0,1-1 3 0,-1 1-6 16,2-4 5-16,-3 1-2 0,1-1-3 0,2 1-3 15,-3-1 3-15,0-3-1 0,4 1-4 0,-2 2 1 0,2-5-5 16,0 2 2-16,-1-1 1 0,1-3-1 0,0 3-5 15,0-2 4-15,0-3 1 0,0-1-1 0,0-2-1 16,0 2 0-16,0-2 2 0,-2-3-5 0,2-2 8 16,-1-1-5-16,-1 1-3 0,0-6 7 0,2 2-6 0,-3-3 1 15,2 2 1-15,-3-1 4 0,3-2-2 0,-2 2-4 16,3 1 6-16,-4-1-8 0,1-1 8 0,0 3-3 0,2-2-3 16,-1-1-3-16,-1 2 2 0,1-3 2 0,2 2 3 15,-3 0 0-15,0 2 3 0,1-5-7 0,-1 2 6 16,1-1-2-16,2 1 0 0,-3 0 0 0,3-2-6 15,-3 0 7-15,3 0-5 0,0 0 1 0,0 0-1 0,0 0 1 16,0 2 0-16,-3 0-5 0,3-1 7 0,-1 1-8 16,-1 1-1-16,1 0 9 0,-1 1-1 0,0-1-1 15,2 3-3-15,-3-4 9 0,0 3-6 0,0 0 3 16,-1-1 3-16,1 1-3 0,0-1-1 0,1-1 2 16,-2-1 4-16,-1 0-6 0,2-2 4 0,0 0-4 0,-4 0 1 15,1-3-3-15,-3-1 3 0,-1 0 2 0,-1-3-5 16,-5 0 1-16,0 0-3 0,-6-2 6 0,-1 0-5 15,-4-1 7-15,-5 0-4 0,-4 3-2 0,-2 0 1 0,-8-1 2 16,0 3 1-16,-1 1-3 0,-2 1-2 0,-5 0-24 16,5 3-30-16,-5-2-51 0,-3 4-63 0,2-2-83 15,0 3-73-15</inkml:trace>
  <inkml:trace contextRef="#ctx0" brushRef="#br0" timeOffset="13041.63">3483 8231 1182 0,'-3'-6'13'0,"3"-1"16"0,0 1-4 0,5 2 0 0,-2-1 0 15,3 3 3-15,-1-3 0 0,1 5 2 0,-1 0 4 0,0 3-9 16,0 1 16-16,-1 1-35 0,-1 1 53 0,-1 0-30 0,1 5 62 0,-3 0-29 16,5 6-3-16,-5 6-2 0,5 4 9 0,0 2 51 0,-2 16-45 0,0 3 39 15,1 4-58-15,-2 7 34 0,-2 1-4 0,-2 6 3 0,-2-2-15 0,1 2-10 16,0-2-5-16,-2 1-10 0,0-3 0 0,2 0 15 15,-1 3 0-15,1-4 0 0,0 7 0 0,3-7 4 0,0 5 2 16,0-8 5-16,3 4-2 0,-3-4-18 0,2 1-3 16,-1-3-11-16,3-2-1 0,-3 1-8 0,1-1-3 15,-2 6 0-15,0-5 4 0,0 4-2 0,0-4-8 0,0 0 6 0,0 1-2 16,0-3-2-16,3-1 8 0,-3-3-12 0,0 0-5 16,0-4-2-16,0 1 3 0,2-4-4 0,-2-1-3 0,0-5 4 15,0 2-12-15,0-5 5 0,-2 0 1 0,2-3 2 16,-3 1-6-16,3-4-2 0,0-1 2 0,0-4 0 0,0 0 3 15,0 1-3-15,-2-4 2 0,2 0-4 0,0-2 2 16,0-2 2-16,-1-3-3 0,1-1 0 0,0-3-2 0,1-3 4 16,-1-1-4-16,0-2 0 0,2-2 1 0,-2 0 4 15,0 0-1-15,3 0-1 0,-1 0-1 0,1 0 1 16,2 0-1-16,4-2 1 0,-1 0 2 0,5-3-2 0,1-2 0 16,5-1 2-16,1-1-3 0,4-4-3 0,0-1 4 15,3 1 2-15,3 0-2 0,2-1-1 0,5 1 4 0,1-1-3 16,5 1 4-16,6 2 0 0,-5-1-4 0,5 3-1 15,6-2 3-15,3 3-3 0,9-1-3 0,2 4 4 0,8 0-5 16,2-2 3-16,13 1-1 0,8 4 2 0,1-1 0 16,9-1 2-16,0 1 3 0,8-2-1 0,-2 2 3 15,-1-1-3-15,5 0 6 0,2-1-11 0,0 1 1 0,1-2-2 16,1 2 4-16,-6 0-7 0,5-1 0 0,-1 4 1 16,-7-4-4-16,-4 2 13 0,-5 0-6 0,-11 0 6 15,-7 0-4-15,-10 2-2 0,-2 0-3 0,-10-2 2 16,-1 2-2-16,-8 1 2 0,-6-1 3 0,-1 2-8 0,-5-1-1 15,0 0 7-15,-10 0 5 0,-1 0-8 0,-11-1 4 0,-2 1 3 16,-5-3-8-16,-5 0 0 0,-4 1-12 16,-5-4-25-16,-4 1-27 0,-5-3-26 0,-6-5-49 15,-7 3-66-15,-7 1-58 0,1-6-59 0,-13-3-34 0</inkml:trace>
  <inkml:trace contextRef="#ctx0" brushRef="#br0" timeOffset="14298.3">3384 8218 1287 0,'-8'-7'11'0,"4"4"23"0,3 2 3 0,-5-3 5 0,6 0 4 0,1 3-1 0,5-8-1 0,1 9 4 0,1-2-43 16,7-1 5-16,0-1 0 0,7 2-6 0,3-2-3 16,5-1 0-16,5 1 4 0,6-1-38 0,2-3 68 15,7 3-63-15,4-1 51 0,6-2-44 0,5 2 55 0,2-3-56 16,5 1 61-16,12-3-30 0,6 3 18 0,8-2-16 0,11 1 4 15,2-2-5-15,11 2-6 0,9 0 10 0,8 1-15 16,-3-1 29-16,-1 9-55 0,2-7 50 0,-4 4-62 16,-1-1 105-16,-5 6-100 0,-6-7 45 0,-6 7-52 0,-4-5 87 0,-7 1-51 15,-4-1 6-15,-7 1 1 0,-6 0-7 16,-8-2 0-16,-5 1 58 0,-5-1-52 0,-6 3 6 16,-6-4-7-16,-4 3 0 0,-7-1 2 0,-7 1-50 0,-2 0 56 15,-7-1-64-15,-6-6 118 0,-5 9-118 0,-5-6 115 16,-5 5-61-16,-2 1 12 0,-5-2 9 0,-1 2 7 15,-2 0 10-15,1 5-65 0,-2-7 64 0,2 7-61 0,0-7 55 16,0 2-9-16,0 0-10 0,0 2-9 0,0-2-4 16,0 0 5-16,2 1-4 0,-2-1-4 0,0 0 8 0,0 0-2 15,1 0 0-15,-1 0-1 0,2 0 4 0,1 3-6 16,-1-3 2-16,1 0 6 0,1 0-4 0,1 1-3 16,0-1 3-16,-2-1-3 0,2 1 0 0,-2 0 4 15,2 0-2-15,-1-3-1 0,-1 3 3 0,1 0 3 0,-1 0 1 16,0 0-2-16,0 0 0 0,0 0-1 0,2 0 0 15,1 3 2-15,-3-2-3 0,4 2-1 0,-1 0 0 0,2-1 1 16,1 0-7-16,1 3 3 0,-2-1 2 0,4 1 0 16,-2 0-4-16,-2 4 2 0,0-4 3 0,3 3 3 15,-5 2-2-15,2-2-1 0,-3 1 3 0,4 0-9 0,-4-2 10 0,0 4-3 16,0-3-8-16,1 1 6 0,0 0 10 16,-1 1-1-16,1-1 0 0,-2-1 15 0,-1 2 3 15,3-2 12-15,-1 1 9 0,4 1-7 0,1 1-3 0,0-2-1 16,3 3-3-16,0-1-8 0,1-2-9 0,-1-1-12 15,4 1 1-15,-5 0-6 0,-1 3 4 0,0-1 4 0,0 1 5 16,-3 6-1-16,-1 1 6 0,0 5 1 0,-2 2 9 16,-2 1 15-16,-2 3-2 0,-1 1-4 0,0 3 3 15,-1 3 4-15,-1 1-2 0,-3 1 5 0,2 3-10 16,-2 1-1-16,4 2 3 0,-5 5 10 0,4-3-7 0,1 4 3 16,1 2-3-16,1 0-7 0,2-1-1 0,3 1-7 15,1 0-3-15,1 1-4 0,-2-1 11 0,5 3 3 16,0-5 8-16,1 5 0 0,-2-8 2 0,3 4-3 0,-3-2 0 15,2-4-4-15,-4 3 0 0,3-2-8 0,-5 2-4 16,2-2 1-16,-3 3-1 0,-2-5 9 0,-1 4-1 16,1-3 0-16,-3-2-1 0,2-2 12 0,1-2-4 0,-3-3 6 15,4-1 5-15,-2-2-6 0,1 1-1 0,0-4 0 16,2 0-1-16,-5-2-12 0,3 3 8 0,-1-6-3 16,0 2 0-16,-2-3-1 0,1-1-3 0,-2 0-5 0,1 1-4 15,0-5 2-15,0-20 5 0,0 0-13 16,-4 62-6-1,4-62-28 1,0 43 13 0,0-43-48-16,0 0-15 0,0 0-51 15,0 0-46-15,0 0-77 0,0 0-67 0,0 0-83 0,0 0-48 16</inkml:trace>
  <inkml:trace contextRef="#ctx0" brushRef="#br0" timeOffset="15247.47">8407 8169 1189 0,'-4'-8'21'0,"2"-3"28"0,2-1 7 0,0 1 10 0,0 4-39 0,-2-7 56 0,1 7-49 16,2-4 62-16,1 6-64 0,-2-1 46 0,3 1-68 15,2 5 6-15,0-5 49 0,0 6-50 0,0-4 52 16,0 8-65-16,-3-7 55 0,4 6-57 0,-4 1 73 0,1 1 3 15,-1 7-3-15,-2 1 2 0,3 9 7 0,0-2 10 16,1 12-14-16,-4 3-6 0,5 10-13 0,-5 5-12 16,2 2-7-16,-2 8-6 0,0 2-4 0,0 4 4 0,0 3 9 15,0-2-4-15,0 1 7 0,0 1-5 0,0-4-2 16,0-1 9-16,5 0 3 0,-4 2 1 0,6-5 4 16,-4 3-3-16,0-3-5 0,4 2 3 0,-3-5 4 0,-1-2-7 15,-1 0-15-15,1-2-4 0,-4 2-9 0,1-1-3 16,-4 1 6-16,1-2-4 0,-1 4 1 0,-1 2-6 15,0-3 9-15,2 1-6 0,1-3 1 0,-1-3-2 16,3-2-4-16,2-1 0 0,-1-4-4 0,4 0 0 0,-5-6-2 16,5 0-1-16,-2-2 1 0,3-3 3 0,-3-3-8 15,1-2-1-15,-1-3 4 0,0 1-2 0,-5-5 1 16,7-3-2-16,0-1-5 0,0-1 3 0,4-5 1 0,-1-3 3 16,0 1-6-16,0-5 6 0,9 1-3 0,-9-1 2 15,1-4-4-15,-1 1 0 0,-3-2 2 0,3 0-1 16,1 1 2-16,-4-2-1 0,3 0-2 0,-1 0-1 15,2 0 7-15,2 0-5 0,2-2 0 0,1 1-1 0,-1 1 5 16,4 0-7-16,2 0 7 0,2 0-3 0,2 0-3 16,0 1 3-16,5-1 0 0,4 2-1 0,4 0-3 15,2-2 3-15,6 0-1 0,3 1 2 0,1-1 0 16,7 4-3-16,4-4 2 0,4 4 3 0,7-3-2 16,1 0 3-16,5 1-1 0,3-1 0 0,2 2-2 0,2-2 1 15,-2 1-1-15,6 3-4 0,0-3 1 0,3 0 1 16,3 1-3-16,-1-1 4 0,6 0-1 0,2-2 3 15,5 0-3-15,-2-2 5 0,2 0-3 0,-1-1 3 16,2-1-5-16,-4 1 2 0,0-2 0 0,4 2-6 0,3-2 5 16,0 1-6-16,5-1 2 0,0 3-6 0,3-1 6 15,5 3-1-15,0-1 6 0,-4-1-1 0,-3 4 5 16,-7-2 4-16,-5 0-5 0,-4 1 2 0,-10-2-1 16,1-1-3-16,-9 1-2 0,-8 0-1 0,-5 0-2 15,-5-5-4-15,-6 1 7 0,-7 0 0 0,-7 0 0 0,-9 0 2 0,-8-2 0 16,-26 7-36-1,0 0-20 1,0 0-28-16,0 0-54 0,-9-40-54 0,9 40-74 16,0 0-59-16,-92-73-60 0</inkml:trace>
  <inkml:trace contextRef="#ctx0" brushRef="#br0" timeOffset="16844.02">8374 8014 938 0,'-3'-3'9'0,"-2"-2"14"0,-1 4 9 0,1-5 16 0,4 1 8 0,-2 3 22 15,1-4 12-15,0 2 30 0,4 2-45 0,-2 2 41 0,3-1-54 16,0 1-13-16,1 1-7 0,0-2-20 0,4 4-9 15,2-5-26-15,1 1 41 0,3-1-52 0,-3 0 43 0,5 0-1 16,5-1 0-16,4 1 0 0,6-2-7 0,6 1-1 16,8 0-6-16,6 0 2 0,11 0 2 0,7-3-2 15,9 6 5-15,6-5-3 0,6 2 7 0,6 2-3 0,6-3 0 16,5 0-2-16,5 2-4 0,-3-2 1 0,4 0-11 16,4 1 3-16,1-3-3 0,2 3 0 0,0 2-6 15,-4-2 1-15,1 0 7 0,3 0 1 0,-3-1 7 0,-2 3-1 16,-5-1 2-16,-3-1 1 0,-9 0 2 0,-3 0-4 15,-2 2 0-15,-4-1-5 0,0 2 1 0,-5 0-4 16,1 2 1-16,-6-1 1 0,5 0 2 0,0 1-1 16,-7-1 2-16,-1 4-1 0,-5-5-3 0,-3 2 4 0,-3 1-4 15,-5 1 0-15,-3-2 2 0,-3 1-1 0,-7 0-5 0,-4 0 4 16,-7 1-3-16,-2-1 2 0,-6-1 2 0,-4 1 1 16,-5 1-1-16,-2-3 0 0,-4 1 5 0,2 0-3 15,-2 0 5-15,3 2-1 0,-3-2-2 0,1 2-4 16,-1-3-1-16,1 1 5 0,3-2-3 0,-6 4-1 0,3-2-1 15,-6 0-1-15,0-1 4 0,0 2 6 0,-2-1 4 16,-6-2 5-16,5 0 2 0,-3 0 8 0,1-2-3 0,-3 2 9 16,3-1 0-16,-3 1-4 0,3-2 2 0,-3 2-6 15,0-1-5-15,0 2-4 0,0-2 13 0,4 4-4 16,-3-3 0-16,2 1 2 0,0 1-4 0,4 2 4 0,-1 0 5 16,1 1 0-16,0-1-7 0,1 3-5 0,0-2 6 15,5 3 1-15,-2-2 3 0,3 0 0 0,-2 1-6 16,3 3-1-16,0-2 4 0,-2 1-1 0,3 0-11 0,-2 0-3 15,-2 2-4-15,2 1 2 0,-3 0 3 0,1-1 7 16,-4 2-5-16,0 1-1 0,0 2 5 0,0-2 5 16,-2 2 4-16,-1-2 0 0,-2 3 4 0,1 2-4 0,-1 5 0 15,0-2 1-15,4 6-1 0,0 1-8 0,-1 3-1 16,1 6-4-16,-1 1-7 0,3-1 6 0,-1 1-2 16,2 2 5-16,-1 1 1 0,-1-3 8 0,2 3-1 0,1-2 3 15,-5 3 9-15,2-2-7 0,0 1-1 0,-3-2-5 16,2 1 1-16,-2-1-4 0,-2 1 2 0,2-3-1 15,0 1 0-15,-2-3-1 0,2 2 1 0,1-1 8 0,-3-5-5 16,0 2 0-16,2-2-5 0,-3-1-4 0,1 0-3 16,2-2-1-16,-2 0 2 0,1 0-6 0,-2-1 0 15,5 1 0-15,-6-3 1 0,2-1 4 0,-1-1-3 0,4 2-4 16,-4-1 1-16,3 2-1 0,2-3 1 0,-3 3-1 16,0 2 0-16,1 0-4 0,0 1 3 0,3 0 3 15,-4-4-3-15,1 2 1 0,0-1 2 0,-2-3-1 16,2 0-1-16,-3-1 6 0,1 0-2 0,-3-1 1 0,-2-2 3 15,1-1-4-15,-3 0 0 0,1-1 4 0,2-1-1 16,-4 2-6-16,0-1 0 0,2-2-2 0,-3 1 3 16,1 1 3-16,3-2-2 0,-2 3-1 0,0-5 1 15,1 4-1-15,2-1-3 0,-3-1 0 0,1 0 0 0,3-1-5 16,-2 1 1-16,0-1-1 0,0 1 4 0,1-1-2 16,-3 2 6-16,4-1-1 0,-3-2-3 0,3 0 5 15,-3 0-1-15,3-1-3 0,-2-1-3 0,2 2 2 16,-1-2-2-16,-1-3 0 0,1 1 1 0,1-1-4 0,-4 0 2 15,4 1 3-15,0-2-4 0,-3-1-1 0,3 0 3 0,0 1 3 16,0-2-2-16,0 1 1 0,-2 0 0 16,2-2-3-16,-1 0 2 0,-2 1 4 0,3-2-4 15,-1 1-6-15,1-1 7 0,-2 0-4 0,0 1 0 0,-1-2 6 16,3-1-2-16,-3 2 0 0,3 0-1 0,-3-1 1 16,1-1-4-16,0 3 6 0,2-4-2 0,-3 3-9 15,3-1 1-15,0 0 6 0,0-1-5 0,0 3 6 16,-3-4-1-16,3 1-2 0,0-1 1 0,3 1 3 15,-3 0 2-15,0-2-7 0,0 1 6 0,0-1 3 0,3 1-2 16,-3-1 2-16,0 0-3 0,0 0 2 0,0 0 1 16,0 0-3-16,0 0 4 0,0-1-4 0,0 1-3 15,0-1 1-15,0 1 5 0,0-2-8 0,0 0 2 0,0 2 3 16,0-1-5-16,0 1-5 0,0-2 3 0,0 1-2 16,-3-2-17-16,0 1 0 0,1 2-36 0,-3-5-41 15,1 1-52-15,-2-4-79 0,-7 8-95 0,2-10-121 16</inkml:trace>
  <inkml:trace contextRef="#ctx0" brushRef="#br0" timeOffset="17797">7449 10676 873 0,'0'0'20'0,"0"0"17"15,0 0-15-15,0 0 2 0,0 0 6 16,0 0 0-16,0 0 1 0,0 0 9 0,0 0 1 16,22-10 1-16,-22 10 15 0,0 0-1 0,0 0-1 0,0 0 4 15,0 0 7-15,0 0 3 0,37-15-70 16,-37 15 44-16,0 0-18 0,0 0 0 16,0 0 0-16,25-3 14 15,-25 3-59-15,0 0 77 0,0 0 22 0,0 0-50 16,0 0 47-16,0 0-39 0,0 0 34 0,0 0 6 15,0 0-22-15,0 0-12 0,-79 22 3 0,61-18-5 16,0-2-8-16,-3 4-10 0,2-4-2 0,0 4-1 16,3-3 0-16,16-3-4 0,0 0-62 15,0 0-15 1,0 0-9-16,0 0-25 0,0 0-31 0,0 0 10 16,0 0-45-16,0 0-48 0</inkml:trace>
  <inkml:trace contextRef="#ctx0" brushRef="#br0" timeOffset="17978">7568 10626 1093 0,'-7'1'11'0,"-2"-1"8"0,4 4 2 0,-3-2 8 16,5-4 1-16,0 4 14 0,3-4 9 0,1 4 0 15,1-4-7-15,1 2-15 0,-3 0 3 0,0 0-16 16,0 0-50-16,0 0-29 0,0 0-23 15,0 0-40-15</inkml:trace>
  <inkml:trace contextRef="#ctx0" brushRef="#br0" timeOffset="18934.05">4015 5587 1594 0,'-2'-5'36'0,"2"-4"-24"0,-3 7 7 0,1 1 3 0,-1-1 2 0,3 0-1 0,-3 4-1 0,3 1 4 15,0-1-13-15,0 7 31 0,0-1 9 0,-2 2 6 16,4 7 4-16,-4-1 5 0,4 7 15 0,-2 0 8 0,3 4-22 16,-3 0-2-16,5 2-14 0,-2-2-7 0,0 2-2 0,-1 0-5 15,5-2-12-15,0 0-12 0,-4-2-2 0,2-1-3 0,0-2-3 16,-2 0-4-16,3-2-8 0,-1-2-10 0,-4-1-26 16,1 0-31-16,-4-3-38 0,4-1-30 0,-2-6 14 0,0 0-40 15,0-2-40-15</inkml:trace>
  <inkml:trace contextRef="#ctx0" brushRef="#br0" timeOffset="19234.75">3962 5543 1609 0,'-3'-21'32'0,"0"2"-36"0,2 4 60 0,2 5-39 16,2-3 3-16,3 4 1 0,-2-3 13 0,5 5 12 0,-2-7-26 15,3 1 33-15,0 3-53 0,3-4 49 0,1 4 4 16,-1-3 5-16,2 4-8 0,0-3-8 0,2 7-9 0,-4-2 5 15,2 3-7-15,-2 3-12 0,3 1-6 0,-5 5-6 0,5 0-5 16,-7 5-7-16,3 2 9 0,-2 0-1 0,1 6-1 0,-4 0 3 16,-2 0-3-16,-5 1 5 0,-3 3-1 0,-4-2-2 15,-3 3-4-15,0 0 1 0,-5-2 0 0,6 1-1 0,-5 0 6 16,4 0-10-16,-4-1 4 0,3-2 2 0,-1-4 0 0,0 0-6 16,-1-3-6-16,-2-1-11 0,-3-6-21 0,3 1 7 15,-2-3-15-15,5-1-18 0,1-4-6 0,4-1-12 0,1-1 34 16,0-2-56-16,6 1 29 0,0-2-19 0,6 0-22 0,-3-1-7 15</inkml:trace>
  <inkml:trace contextRef="#ctx0" brushRef="#br0" timeOffset="19655.02">4437 5801 1204 0,'-2'-14'8'0,"10"2"1"0,-8-1 5 0,5-1-2 16,-3-3 10-16,1 1 15 0,1 0 10 0,1 0 14 16,-2-2-41-16,-1 2 55 0,-1 3-39 0,-4-1 65 0,5 2-54 15,-16 4-13-15,18 3-11 0,-18-1-18 0,11 5 34 16,-7 1-54-16,4 3 37 0,-5 1-66 0,3 6 42 0,0-2 1 16,-6 3-3-16,4 1 7 0,-1 3 0 0,-1 2-2 0,2-2-3 15,1 0 4-15,1 2-3 0,0 1-1 0,3-2 6 0,-3 1-6 16,2-1 1-16,3-1-1 0,0-1-2 0,0-4 1 15,1 2 3-15,0-4 1 0,1 3-2 0,1-4 3 0,0-2-3 16,1 3-1-16,3-5 9 0,-1 0-3 0,0 0-3 0,0-1 1 16,3-2-4-16,-1 0 1 0,1-1-1 0,1-4 0 15,-1 3 0-15,3-4 0 0,-2 1 6 0,-1-4-6 0,2 0 0 16,0-4 2-16,-2 1 2 0,-1-1 1 0,0-3-5 0,1 2 3 16,-1-2-2-16,1 0-2 0,-3 1 8 0,0 1-6 15,1 1 21-15,2-1 14 0,-3 6 2 0,8-1-2 0,-8 4 2 16,4 0 5-16,-6 4-6 0,6 0 4 0,-6 3-18 0,6 4-11 15,-7 0 8-15,4 2 2 0,-1 1-4 0,-1 4 3 0,0-1 0 16,4 4 1-16,-6 0-2 0,5 1-3 0,-4-1-11 16,3-1-2-16,-1 1 1 0,4-2-4 0,-2-1 5 0,0-1-2 15,1-2-16-15,1-2-13 0,0 0-28 0,-7-1-22 0,7-3 9 16,4-2-37-16,-3-2-39 0</inkml:trace>
  <inkml:trace contextRef="#ctx0" brushRef="#br0" timeOffset="19986.38">4763 5559 1617 0,'4'-6'21'0,"-6"-1"-23"0,2 5 67 0,-2-3-43 0,4 2 8 0,-9-3 16 0,7 3 6 0,-5-2 0 0,5 1-23 16,0 0 25-16,-3 1-65 0,1-1 39 0,-4 2-8 16,1 0-12-16,-4 2-7 0,1 0-2 0,-2-3 2 0,-2 5-1 15,1-1-1-15,-1-1 4 0,0 2-1 0,1 1-3 16,-3 1 1-16,6 2-1 0,1 0 0 0,-1 1 2 0,5 0-1 0,-1 1 3 15,4 2 5-15,2-1 4 0,2 2-1 0,2 0 10 16,1 2 0-16,2-3 2 0,0 4 4 0,3-2-8 16,-1-2 1-16,4 3-2 0,0-2-2 0,0 2-6 0,2-2 1 15,-2 1-1-15,0-3-4 0,-3 2 1 0,2-2-2 16,-6 0-5-16,3 0 5 0,-4-1 1 0,-3-1-1 0,-2 0-4 16,-4 2-1-16,-1-2 3 0,-5-2-1 0,0 3 2 15,-4-2-2-15,-3-1-1 0,-4 3-1 0,-1-5 0 16,1 2-1-16,-2-2-13 0,2 0-15 0,0-2-9 15,2 1-28-15,4-4-10 0,5-1-31 0,3-1 20 0,1-4-27 0,4 0-7 16,0 1-13-16,6-2-10 0,2-4 3 16</inkml:trace>
  <inkml:trace contextRef="#ctx0" brushRef="#br0" timeOffset="20310.04">5005 5539 1586 0,'10'-8'17'0,"0"-1"-9"0,-5 2 64 16,-2 3-45-16,-1 4 18 0,-1-4 7 0,-2 0 2 15,-3 3 2-15,3-1-14 0,-4 2 10 0,0 0-59 0,0-2 46 16,-2-1-19-16,0 2-5 0,1 1-3 0,-2 0-3 16,-1 0-1-16,2 0 0 0,1 0-7 0,-1 0-2 15,1 0 3-15,-3 1-1 0,1 2 0 0,1 1-3 0,1 1 2 16,-1 2-1-16,0 3-2 0,-1 2 7 0,3 1-3 16,2 3 4-16,1 1 2 0,0-2 5 0,4 0 0 15,0 1 2-15,4-1 5 0,1-1-2 0,1-1 2 0,1-3-5 16,2 2 2-16,2-2-1 0,3-1-3 0,-2-3-4 0,2 3 0 15,-2-4-1-15,0-1-4 0,1 1 3 0,-5-3-6 16,0 1-1-16,-4-2-1 0,-1 4 1 0,-5-1-1 16,-3 0-1-16,-5 2 2 0,0 1-11 0,-8-1-9 15,0 0-11-15,-4 1-1 0,-2 1-19 0,1-4-20 0,2-1-32 16,-1-3 16-16,5 0-26 0,0 0-24 0,5 0-18 16</inkml:trace>
  <inkml:trace contextRef="#ctx0" brushRef="#br0" timeOffset="20644.05">5158 5618 1370 0,'0'0'29'0,"2"0"20"0,-1 0-36 16,-2 0 57-16,1 0-27 0,1 0 4 0,-1 0 13 0,2-3 13 16,-2 3-21-16,3 0-14 0,0-1 40 0,0-1-54 15,2 2 34-15,1 0 0 0,4-2-12 0,0 2-11 0,2-1-10 16,1-2-6-16,2 1-2 0,0-2-5 0,0 1-7 15,-2-3-1-15,1 4 0 0,-3-3-4 0,-3 1 1 16,3-1 1-16,-6-2-3 0,0 0 4 0,-2 2 0 0,0-2-3 16,-3-2 0-16,3 3 0 0,-6-1 4 0,3-2-2 15,-3 3-1-15,0 2-2 0,-4-1 0 0,1 2 1 16,-2-3-2-16,0 3 3 0,0-1-3 0,-4 1-2 0,-1 1 6 16,2-2-2-16,-3 2 2 0,4 2-5 0,1 4 4 15,-2-2-2-15,0 0 0 0,4 2-1 0,-2 2 2 0,1 3 9 16,2 2 0-16,1 0 6 0,0 4-1 0,2 4 0 15,0 2 4-15,3 1 2 0,3 2-5 0,1-2-7 0,1 0 1 16,2-4-4-16,1 0 4 0,2-3-4 0,0-2-1 16,3-2-1-16,1-3-15 0,-1 0-28 0,4-7-42 15,2-1-33-15,-2-3-13 0,4-3-37 0,-2-2-51 0</inkml:trace>
  <inkml:trace contextRef="#ctx0" brushRef="#br0" timeOffset="20997.49">5378 5474 1633 0,'-2'-9'29'0,"2"7"-19"0,0 6 5 0,-3-4 1 0,3 1 4 16,3-2 13-16,-1 5 13 0,3-1 8 0,2 5-24 15,-4-6 26-15,5-2 10 0,-1 4 2 0,2-4 2 16,1 4-10-16,-4-4-5 0,4 3-4 0,-3 0-3 0,1 4-3 16,-3-1-18-16,-2 2 1 0,2 3-9 0,-2 2 0 0,-3 0-7 15,0-1-7-15,0 2 1 0,-1-5-4 0,-3 4 2 16,1-5-2-16,0 1 1 0,0-2-2 0,3-2-2 15,-3-1 6-15,-1-3-3 0,4 1-2 0,0-2-14 0,-3-2-5 16,3 0-5-16,0-5-2 0,0 0 1 0,0 0-7 16,0-1-4-16,3-2 3 0,-1-3 11 0,3-1 6 0,1 0 6 15,-1 1 3-15,0 0 0 0,6 1 3 0,-2 1 3 16,1-4-2-16,1 6 4 0,0 0-1 0,0 2 0 16,0-3-3-16,-3 5 7 0,2 0-4 0,-6 2 0 0,-1 3 0 15,0 3 1-15,-3 1 1 0,0 2-2 0,2 4 5 16,-2-4-8-16,0 1 6 0,2 0 2 0,-2 2 2 0,0-2-5 15,0 4-1-15,1-3-21 0,1 0-25 0,-1 0-33 16,9-1 28-16,-5 1-77 0,4-3 13 0,1-2-26 16,-2-1-34-16,2-6 2 0,5 3-2 0</inkml:trace>
  <inkml:trace contextRef="#ctx0" brushRef="#br0" timeOffset="21372.65">5806 5480 1182 0,'5'-9'24'0,"-2"-2"23"0,2-4 15 0,1-1-24 0,-3-3 61 16,0 5-35-16,-1-2 30 0,-2 3 3 0,0 5-17 0,-2-4-4 15,-1 7-12-15,-6 2 31 0,4 3-59 16,-4-4 34-16,-1 2-27 0,1 4-2 0,-2 0-9 0,-1 5-17 16,0 1-4-16,-1 0-4 0,3 1-4 0,0 3 0 15,2 1-2-15,3 0 1 0,0 0 1 0,2 0-3 16,0-1 0-16,3-1 3 0,3 1-1 0,0-4 3 0,0-1-4 16,2-2 2-16,0-1-3 0,3-1 5 0,-1-3-2 15,0 0-5-15,1 0 3 0,0 0-3 0,3 0 1 0,-2 0-1 16,-2 0 3-16,2 0-3 0,-1-1 2 0,-2-1 0 15,1 1-3-15,-1 1 4 0,-2 0-3 0,0 0 0 16,-3 0 0-16,1 0 3 0,-2 1-3 0,0 2 2 16,3 4 3-16,-3 2-4 0,0 5 13 0,3 1 5 0,-1 8 1 15,3 1 0-15,-2 4 3 0,2 3-4 0,1-5 0 16,0 1 0-16,1 0-8 0,-1-5-4 0,-1-2-5 16,0-1 0-16,-1-3-2 0,-1-4 6 0,-3-3-2 0,2 0 1 15,-4-4 4-15,2-2-8 0,-3-2 4 0,1-1 1 16,-7-4-7-16,3 0-8 0,-4-4-8 0,-4-3-4 0,3 2-11 15,-4-6-8-15,3-1-21 0,-1-2-14 0,4-1-17 16,6-4-21-16,0-1 28 0,6-2-12 0,0-1-25 16,-1 3-14-16,5-3-14 0,1 4-21 0</inkml:trace>
  <inkml:trace contextRef="#ctx0" brushRef="#br0" timeOffset="21734.76">5991 5413 1189 0,'0'-4'16'0,"0"-2"25"0,-1 1 7 15,-3 3 26-15,3-7-27 0,2 8 56 0,-2-3-39 0,1 3 5 16,-2 6-7-16,2-5-19 0,0 8-3 0,0-6-20 16,-1 5 30-16,-1-5-49 0,2 3 52 0,0-2-4 15,2-2-6-15,-4 3-3 0,4-2-3 0,-1 1-1 16,2-4 1-16,-1 4-6 0,1-1-13 0,-1 0-1 0,3-1-1 16,1-1-3-16,0-1-6 0,2 1-1 0,-2-6-2 15,3 5-6-15,0-4 3 0,-1 1-2 0,-2-4 0 16,1 3-1-16,-3-2 5 0,2 0-5 0,-3 0-1 15,1-1 1-15,-3-1 2 0,1 1-3 0,-4 1-1 16,1-3 3-16,-3 3-1 0,1-2 2 0,-3-1-3 0,2 2 2 16,-4 1 0-16,1 0 4 0,1 2-1 0,-3 1-4 15,0 3-2-15,3 1 3 0,-2 4 1 0,-1 1 3 0,1 1-4 16,3 3-1-16,-3 2 4 0,0 0 3 16,4 3 8-16,-1 1-4 0,3-1 9 0,2 4 6 0,-3-4 1 15,6 4-2-15,0-3-3 0,4 1 0 0,-4-1-3 16,6-5-1-16,-1-1-7 0,2-3-11 0,-1-1-24 15,2-4-33-15,2 4-40 0,4-5-6 0,-2 0-46 0,0 0-53 16,0 0-38-16</inkml:trace>
  <inkml:trace contextRef="#ctx0" brushRef="#br0" timeOffset="22029.88">6124 5301 1347 0,'-11'-8'26'0,"8"-6"23"0,3 7-22 0,-2 3 54 16,-1 4-40-16,4 0 2 0,3 2-1 0,-3 2 3 0,3-3-27 15,0 8-26-15,0-6 31 0,2 8-50 0,5-6 50 16,-3 4 4-16,3-1 2 0,0 2 0 0,0 2 4 0,1 0 4 16,-5 2-10-16,1-1-2 0,-2 0-11 0,-1-2-4 15,-2 1-2-15,2-2-1 0,-4-4-3 0,1 3-3 16,-2-4 2-16,-2-3-3 0,1 1 10 0,-4-3 1 16,2 0 4-16,0-3 5 0,-2 3-5 0,0-5 2 0,0 2 0 15,1-5-1-15,0 0-8 0,-3 0 3 0,5 0-6 16,1-5-6-16,2 1 7 0,1-3-2 0,5-2-2 0,-2 0 3 15,3 0 0-15,2-2-6 0,4 0 1 0,-3 3-2 16,5 2-4-16,-2 1 7 0,2 2-4 0,-2 4-2 16,-3 5 1-16,3 2-5 0,-4 4 3 0,-5 5-5 0,0 2-11 15,-3 8-34-15,-4 0-18 0,-3 0-1 0,-3 8-52 16,-5 4-36-16</inkml:trace>
  <inkml:trace contextRef="#ctx0" brushRef="#br0" timeOffset="22521.91">5575 6352 1594 0,'0'-14'91'0,"0"-2"-21"0,0 0 20 0,5 2 10 0,-5 2 4 0,0 3-1 0,0 2 7 0,0-2-3 0,0 3-88 16,0-1 24-16,0 4-24 0,0 0-10 0,0 3-6 0,0 2 0 15,0 2-5-15,0 2 8 0,0 1-4 16,0 3-1-16,0 1 7 0,0 2 0 0,0 4 4 16,0-2-1-16,0 2 0 0,0-2-8 0,0 3 2 0,0-1 0 15,0-2-4-15,0 0 0 0,0-2-4 0,0 1 4 16,0-4-1-16,0 0 2 0,0-3 0 0,0-2-3 15,0 0 2-15,0-3 4 0,0-2 1 0,0 0-2 16,0-3-4-16,0-2 2 0,0-2-2 0,0-4 2 0,0 1 0 16,0-5-3-16,0-3-1 0,3-3-2 0,-1-4 4 15,-1-3-1-15,3-2-3 0,2-3 0 0,-1-2-2 16,4 1 1-16,-3 1 3 0,2 1 3 0,2 1 3 16,-2 6 2-16,-2 1 4 0,0 5 4 0,1 4 2 0,0 4-2 15,0 2-2-15,-4 5-1 0,0 1-4 0,2 5-4 16,0 2 2-16,-2 2-1 0,5 3-5 0,-2 3 4 15,1 1 5-15,2 4-4 0,2 2 4 0,-1 3 0 0,1 0-2 16,4 0-3-16,-2 0 4 0,4 0-3 0,-4-2-8 16,-2 3-19-16,0-5-33 0,1 4-40 0,-2-8-40 15,-2-2-6-15,-3-3-36 0,0 4-37 0,-3-7-35 16,1 0-9-16</inkml:trace>
  <inkml:trace contextRef="#ctx0" brushRef="#br0" timeOffset="23062.42">5673 6260 1680 0,'-12'-4'-4'15,"5"1"77"-15,4 0-27 0,0 3 27 16,0 0 8-16,1 0 12 0,2 0 12 0,2 0 1 16,-4 0 4-16,9-4-78 0,1 3 26 0,1-5-28 0,5 1-6 15,3-2-19-15,1 2-29 0,1 1-16 0,2-3-23 16,1 3-5-16,1-1-11 0,-1 2-17 0,1-2-4 16,-1 2 7-16,-2-1 15 0,-4 2 13 0,3-1 23 0,-8 1 6 15,0 2 10-15,-3 0 23 0,-5 0 22 0,-1 0 11 16,-2 0 4-16,0 0 16 0,-3 0 17 0,1-2 9 15,1 2 13-15,-1-2 7 0,0 2-11 0,4-3 1 16,1 3 3-16,-3-2-8 0,5 3-11 0,-2-2-12 16,0 2-7-16,2 0-9 0,0 2-2 0,3 1-9 0,-2 3 1 15,0 1 4-15,4 2-5 0,-2 4 7 0,1 1-4 0,-2 4-5 16,-1 2-2-16,0 0-8 0,-1 0 2 16,0 1-15-16,-4-3 1 0,3 1-6 0,0-3-2 0,-2-2 2 15,1-2-3-15,0-4 3 0,-3 2-2 16,3-5 0-16,-1 1 2 0,-2-5-3 0,0 2 6 0,0-4 1 15,0-3-2-15,-2 2-9 0,2-6-18 0,-3-1-1 16,2-1-5-16,-1-4 3 0,-1-1-7 0,0-3 2 16,0 0 3-16,-1-3 7 0,-2-1 15 0,1-3 3 15,-1 1 2-15,0-3 1 0,-1-1-1 0,4 1 1 0,-2 1-3 16,2 1 3-16,1 2 0 0,2 7-2 0,0 1 0 16,0 3 0-16,0 4-1 0,4 3 3 0,-1-1-3 15,2 3 1-15,-2 1 2 0,3 1 4 0,3 1 1 0,-1 1-4 16,1 0 5-16,2 1-7 0,1-1 1 0,-1 1 5 15,0 0-4-15,2 0-1 0,-3 1-2 0,0 0 3 16,0 1-1-16,-5-1 4 0,1 2-1 0,-4-1-3 16,1 2-4-16,-3 0 3 0,0 2 3 0,-5 0-2 15,-1 1 2-15,-1 2-3 0,-2-1 2 0,-4 1-1 0,4 0 6 16,-5-3-3-16,4 4 2 0,0-5-6 0,0 0-17 16,2-1-28-16,-4-1-23 0,8 2-39 0,-5-3-45 0,7-5-12 15,-3 0-58-15,3 3-72 0</inkml:trace>
  <inkml:trace contextRef="#ctx0" brushRef="#br0" timeOffset="23466.87">6252 6209 1855 0,'0'-4'-8'0,"0"-3"23"0,0 0 22 0,0-1 15 0,-3 3 1 15,6 0 20-15,-3 1 9 0,0 3 2 0,0 0 9 16,3-4-25-16,-1 5-25 0,1 0-13 0,-3 2 0 0,3 2-16 15,0 0-7-15,1 4-2 0,-1-1-1 0,3 4 5 16,-3 2 4-16,5-1 4 0,-2 4-3 0,1 0-4 16,-1-1-1-16,-1 2 3 0,1-3 0 0,0 0-6 15,-2-1-5-15,0-1 2 0,-2-3-2 0,1-1 4 0,0 2-4 16,-1-5-1-16,0 0 0 0,-2-3 6 0,0 1 2 16,0-2 1-16,0 0 4 0,0-2 4 0,-2 0 3 15,0-1 3-15,2 1 1 0,-1-3-3 0,-1-3-1 16,-1-1-9-16,0-4 4 0,-4 1-6 0,1-5-7 15,-2-1-6-15,2-3 0 0,0-3-1 0,-1 0 2 0,1-2-1 16,-2-1-5-16,5-2 2 0,1-2 2 0,-1 3 5 16,3-2-1-16,0 5 0 0,3 4 4 0,-1 1 4 0,1 3 4 15,0 5 3-15,3 2 4 0,-1 3 0 0,0 5-5 16,1 1 2-16,-1 1-5 0,4 3-1 0,-1 0 0 16,2 4-7-16,0 2 6 0,2 1-2 0,-1 2 1 15,0 1 6-15,-3 0 3 0,0 2-1 0,-3 0 0 16,-3-1 5-16,-2-1-9 0,-4 0-6 0,-5-1-30 0,-8-2-65 15,-6 5-99-15,-7-4-115 0</inkml:trace>
  <inkml:trace contextRef="#ctx0" brushRef="#br0" timeOffset="24340.02">9212 5205 1393 0,'0'0'28'0,"0"0"30"0,0 0-33 0,-44-21 49 0,44 21-41 0,0 0 59 0,0 0-58 16,0 0 15-16,0 0-15 0,0 0 17 0,-38 21-52 15,38-21 42-15,0 0-8 0,0 0-1 0,0 0-11 16,0 0-3-16,0 0-1 0,14 93-3 0,-14-93 3 16,38 133-4-16,-26-115-5 0,-2 0-5 0,-2-1-6 0,-1 1-8 15,-2-2-33-15,-4 0-20 0,7-4-2 0,-5 6-37 0,2 0-49 16</inkml:trace>
  <inkml:trace contextRef="#ctx0" brushRef="#br0" timeOffset="24654.88">8794 5331 1531 0,'-17'-17'45'0,"2"1"-27"0,10-2 14 0,-5 8 8 0,7 0-4 15,-8-2 5-15,13 5-1 0,-7-2 5 0,16 1-42 0,-3-2 30 16,7 1-17-16,3 0-8 0,4-1 9 0,1 3-4 0,4-2 4 16,3 2-7-16,1 1-1 0,4 1 2 0,0-3 1 15,6 7 1-15,-5-1-4 0,4 4-3 0,-2 1-1 0,1 5 4 16,-4 1-2-16,0 3-5 0,-5 4 2 0,-3 4-3 0,-2 3 3 16,-6 2 1-16,-5 0-3 0,-4 1-1 0,-7 3 0 15,0-1 3-15,-3-1 2 0,-6-1 2 0,-4-5-5 0,-2-2 3 16,-3-1 3-16,-4-2 1 0,-1-2 0 0,-6 0-3 0,0-3 1 15,-3-1-1-15,1 3 0 0,-2-3 0 0,0-1 0 16,1-2-3-16,1-4 3 0,1-1 0 0,4-2-6 0,0-2-1 16,7-1 3-16,2-6-7 0,4 2-20 0,0-1-5 0,8-5-22 15,-3 4-14-15,12-3 26 0,-3 3-69 0,7-4 5 0,7 2-33 16</inkml:trace>
  <inkml:trace contextRef="#ctx0" brushRef="#br0" timeOffset="25137.8">9401 5330 1641 0,'-4'-1'42'0,"1"-3"-20"0,3 0 21 16,-3 1-2-16,4 3 0 0,-1-4-1 0,5 4 3 0,0-7 3 16,6 6-47-16,3-2 27 0,2-2-6 0,3 1 11 0,-1-2 6 15,5 5 7-15,1 0-5 0,1 3 3 0,-4-1 8 16,4 6-8-16,-3-2-14 0,0 5-4 0,-2 2-8 0,-5 0-7 15,0 2 6-15,-3 0-8 0,-2-1-2 0,-2 5 4 0,-7-3-6 16,3-2-1-16,-4 3-2 0,-2-3 0 0,0 0-5 0,-3-4-2 16,-3 1-5-16,0-6-3 0,-1 3 5 0,-4-6-3 15,4-1-4-15,-5 0 1 0,3 0-12 0,-5 0 2 0,6 0-13 16,-3 0 7-16,3 0-1 0,0 0-3 0,4 0 7 0,-2-1 2 16,5-1 8-16,0-2 1 0,1 0 11 0,4-6-5 15,1 1-9-15,4-5-9 0,0 1-10 0,3-3-4 0,3-3 3 16,2 3 0-16,-1-4 50 0,5 2-49 0,0 0 41 0,0 5-31 15,-2-2 50-15,4 5-40 0,-5-3 49 0,4 7-54 0,-5 0 7 16,0 2 0-16,-2 1 21 0,0 1-13 0,-2-1 15 16,0 3-15-16,-4 0 5 0,0 0 6 0,-4 0-2 0,2 0-2 15,-3 0-1-15,-1 0 2 0,2 3-1 0,-3-6 11 0,0 3-3 16,-1 3 13-16,-1-2 13 0,1 0-5 0,2 3-47 0,-4-4 62 16,3 5-47-16,-2-3 60 0,4 1-46 0,-2-3 39 15,5 4-66-15,-5-4 62 0,1 0 7 0,-1 1-3 0,5 2-2 16,-3 0-8-16,-2-3-3 0,0 0 0 0,0 0 1 15,0 0-4-15,0 0-14 0,0 0-1 0,20 94-2 16,-18-78-13-16,-2-2-2 0,3-1-11 0,-3 2-18 16,0-2-13-16,0-13-29 0,0 0 10 0,0 0-76 0,0 0 3 15,0 0-35-15</inkml:trace>
  <inkml:trace contextRef="#ctx0" brushRef="#br0" timeOffset="25265.13">9862 5041 931 0,'-3'0'-4'0,"-3"3"1"0,5 2 2 0,1 1-12 0</inkml:trace>
  <inkml:trace contextRef="#ctx0" brushRef="#br0" timeOffset="25615.47">10050 5284 1855 0,'-6'0'-17'15,"4"-4"30"-15,-10 4 10 0,10 3 15 0,-4-3 5 0,6 1 7 16,-3-1 2-16,4 2 1 0,4 0 16 0,-2-4-28 16,7 3-4-16,-6 0-14 0,6 5-1 0,-4-2-7 0,1 5-6 15,2-2 3-15,-1 2 0 0,2 2-3 0,-1 0-2 0,0 3-5 16,0-4-1-16,0 2-1 0,-1 0 3 0,0-2-4 0,-2 4 1 15,2-1 3-15,-3-3-7 0,3-1 7 0,-4-2-3 0,0-2-1 16,-1-1 0-16,0 2 5 0,-1-6 1 0,-2-2-1 16,1 1-2-16,-2 0-7 0,1-1-2 0,-2-3 0 0,2-3 2 15,-2 0-8-15,2-3-3 0,0 0 1 0,0-1 3 0,2-2 4 16,-2-6 1-16,2 5 2 0,-2-4-3 0,1 2 5 0,1-5 0 16,-1 2 2-16,1-2 1 0,2 6 1 0,0-3-5 15,-1 4-1-15,0 3-18 0,-3 5-16 0,-2 1-22 0,4 4-18 0,1-2 21 16,0 3-69-16,4 1 15 0,-6 0-25 15,4 0-9-15</inkml:trace>
  <inkml:trace contextRef="#ctx0" brushRef="#br0" timeOffset="25950.13">10380 5335 1555 0,'4'2'40'16,"-4"-2"-24"-16,-8-2 16 0,5 2 17 0,-2-1 0 0,4 2 14 15,-6-1 17-15,7 0 16 0,-3-1-29 0,3-7 32 0,3 8-8 16,-3-5-6-16,7 5 4 0,-4-5-7 0,0 4-19 16,0 0-14-16,1 1-10 0,3 1-10 0,1-1-7 15,3 0-11-15,0 0-7 0,2-1-7 0,0 1-8 0,4 0-8 16,0-2-12-16,-4 4-10 0,0-4-14 0,1 5-4 16,-6-6-10-16,3 6-7 0,-3-4-2 0,-2 2 2 0,-1-5 13 15,0 3 11-15,-2-6 10 0,-3 2 6 0,0-4 10 16,0 9 8-16,-63-55 14 31,-4 18 11-31,54 36-3 0,-4 1 7 16,4 1 3-16,-1 3 8 0,3 2 8 0,11-6-3 15,0 0 11-15,0 0 4 0,0 0-3 0,0 0-8 16,0 0 6-16,0 0-1 0,-33 86-2 0,33-86-4 16,0 0-7-16,0 0-4 0,0 0 0 0,0 0 1 0,74 110-54 15,-74-110-36-15,0 0-48 16,0 0 2-16,125 53-50 0,-99-57-47 0</inkml:trace>
  <inkml:trace contextRef="#ctx0" brushRef="#br0" timeOffset="26278.01">10715 5253 1500 0,'0'0'38'0,"0"0"-19"16,0 0 67-16,0 0-33 0,-57-45 4 0,57 45 1 15,0 0 12-15,0 0 13 0,0 0-26 0,0 0 23 16,0 0-17-16,0 0-7 0,0 0 3 0,0 0-11 15,0 0-11-15,0 0-14 0,0 0-7 0,0 0 5 16,0 0-4-16,104 48-11 0,-104-48 12 16,23 56-13-1,-23-56 11 1,-23 11-4 0,9-48-23-1,101-92-1 16,14 72 3-15,-88 63-9-16,-1 2-8 0,-5 4-35 0,-4 8-38 16,1-1-39-16,-4 5-34 0,-4 1-50 0</inkml:trace>
  <inkml:trace contextRef="#ctx0" brushRef="#br0" timeOffset="26717.13">10553 6099 1633 0,'-8'-2'82'0,"3"-3"-10"0,-2 3 28 0,10-3 9 15,-6 3-4-15,-2-1 1 0,4 3-5 0,-1 3-1 0,2-6-79 16,-2 6 10-16,2 2-28 0,-3 0-7 15,3 4 3-15,-3 2 3 0,3 1 8 0,-2 4 4 0,1-1-1 16,-1 4 4-16,0-3-4 0,2 2 0 0,2-1 3 16,0 2-2-16,-1-3-5 0,1-1-1 0,1-1-5 0,-3 0-2 15,3-5 0-15,-1 0 2 0,0-2 0 0,-1-3 0 16,1 0 3-16,-1-3 2 0,-1-2 0 0,2-4-3 16,-2-5 5-16,3 1-4 0,-3-3-1 0,0-2-2 0,0-5-4 15,4-4 0-15,-4-3 2 0,0-4-2 0,2 0-4 16,0-8 3-16,1 0 3 0,0-7-1 0,2-2 1 15,3-3 6-15,1 0 0 0,2 0 15 0,1 3 6 0,2 3 9 16,-1 4 6-16,4 3-2 0,-3 10 6 0,3 3-9 16,-1 8-3-16,0 3-9 0,0 7-7 0,-2 3-9 15,-1 9-11-15,1 2 8 0,-3 8-10 0,0 3 7 0,0 9 1 16,0 3-6-16,-1 7 9 0,2 0-1 0,-2 4 1 16,-2 3-9-16,4-4 6 0,-4 1-3 0,0-2-2 15,1-3-1-15,-4-4-26 0,2-3-11 0,-4-5-30 0,-3-1-25 16,3 0-40-16,-6-8-41 0,3-5 2 0,-2-2-65 15,-1 0 11-15,-2-5-37 0</inkml:trace>
  <inkml:trace contextRef="#ctx0" brushRef="#br0" timeOffset="27250.31">10712 6038 1751 0,'-10'0'-14'0,"3"0"82"16,0 5-28-16,-1-5 25 0,1 0 4 0,4 0 11 15,0 0 6-15,1 0 10 0,2 0 17 0,2-2-80 16,1-3 27-16,4 1-28 0,2 1-10 0,4-4-12 0,1 3-31 15,3-4-37-15,4 4-18 0,0-4-21 0,2 2-13 16,4 1 44-16,0-1-51 0,-1-1 37 0,-3 0-28 16,4 3 72-16,-7-2-28 0,1 3 68 0,-4-2-33 0,-4 4 9 15,-2-2 14-15,-3 3 22 0,-3 0 18 0,-2-1-15 16,0 1 51-16,-3-2-29 0,0 1 66 0,0-1-35 16,-1 1 53-16,1-1-52 0,-2-2 46 0,2 4-23 0,0-2 3 15,2 2-21-15,-2-2-10 0,0 2-17 0,1 0-9 16,3 0-6-16,-3 2-16 0,3 2-3 0,-2 0-10 15,3 5-2-15,0 1-5 0,-2 1 2 0,2 8 1 0,-2 0-2 16,0 4 4-16,0-1-7 0,-3 2 1 0,0 0 0 16,3 2 2-16,-3-3 1 0,0 0-4 0,2-2 2 15,-2-2 0-15,0-1 5 0,3-2-4 0,-3-1 3 0,2-5-5 16,-1 0-1-16,-1-3 2 0,2 0-2 0,-2-4 4 16,0-1-11-16,0-2 5 0,-2-3-6 0,2-1-10 15,-1-1-6-15,1-4-6 0,0-1-3 0,0-3-8 0,-2-1 6 16,0-2-3-16,-1-3 1 0,0 0 13 0,0-4 1 15,0 1 9-15,-2-2 3 0,0-3 6 0,4-2 1 16,-4 1 3-16,2-3 5 0,1-1-3 0,2 2 6 0,0-1-4 0,3-2 2 16,2 6-4-16,-2 0 1 0,5 3-1 15,0 6-1-15,5 2 1 0,-4 4 3 0,2 3 0 0,0 7 4 16,-3 2 1-16,2 6 4 0,1 1 4 0,-3 3-4 16,-2 3 8-16,-1 4-6 0,1 2 4 0,-1 2-4 15,-4 1-2-15,-1 1 2 0,-1 0-3 0,-4 2 0 0,-1-3-8 16,1 0 4-16,-3-2-3 0,0-2 0 0,-4-3 0 15,1-2-8-15,-1 0-10 0,0-3-8 0,2-1-26 16,1-4-30-16,1 3-32 0,3-8-41 0,2-3-17 16,0-1-45-16,3-1-43 0</inkml:trace>
  <inkml:trace contextRef="#ctx0" brushRef="#br0" timeOffset="27654.49">11333 5908 1586 0,'0'7'41'0,"0"-1"-23"0,0-5 27 0,0 2 18 0,0 2 7 0,-3-1 12 0,1 0 10 0,-1 0 14 16,3 1-30-16,-2 0 47 0,2 0-17 0,4 5-13 0,-3-1 1 15,4 2-1-15,-5 3 0 0,7 2-12 0,-7 1-8 16,0 1-25-16,0 2-6 0,5 0-8 0,-3 0-6 0,1 2-11 16,-3-3-14-16,7 0 5 0,-4 0-7 0,3-4 3 15,-4 1-4-15,0-4 3 0,-1 0-7 0,5-2 3 16,-6-2 5-16,0-3-6 0,0 0 1 0,-4-4 3 0,5-1-1 15,-1-1 0-15,-1-4 5 0,-1 0-8 0,1-4 3 16,-1 0-1-16,0-4-2 0,2-1-8 0,-5-3-1 0,-1-2-8 16,4-3-3-16,-1-1 6 0,0-4-8 15,-1-1-2-15,4-1-1 0,4-4 4 0,-4-1 2 0,6-3 10 16,-4 2 1-16,4 0 0 0,-1 3 1 0,2 2 5 16,0 3 5-16,1 4-3 0,0 6 1 0,-1 2 0 15,0 6 1-15,1 4-2 0,2 5 17 0,-2 4 7 0,3 3 5 16,-2 2 6-16,5 4-2 0,-1 4 1 0,2 2 0 15,-3 3 9-15,-1 0 4 0,0 0 4 0,0 4 1 0,-6-5-1 16,-2 1 13-16,-6-3-2 0,0-3 7 0,-8-3-10 16,-2-2-20-16,-6-2-11 0,-5-4-24 0,-1-1-8 15,-2-4-53-15,4 0-46 0,-7-4-62 0,0 1-72 0,2-3-82 16,3-1-86-16</inkml:trace>
  <inkml:trace contextRef="#ctx0" brushRef="#br0" timeOffset="30812.03">4122 9092 1167 0,'-27'-43'11'0,"27"43"21"0,0 0 10 0,0 0 19 0,0 0 7 0,0 0-33 0,0 0 66 0,0 0-30 0,-3-31-10 16,3 31-21-16,0 0 1 0,0 0-2 0,0 0-2 15,0 0 37-15,0 0-9 0,-5-33-3 0,5 33 5 0,0 0-3 16,0 0-14-16,0 0 4 0,0 0 3 0,0 0 0 0,0 0-2 16,0-32 1-16,0 32 9 0,0 0-4 0,0 0 5 15,0 0-4-15,0 0 10 0,0 0 7 0,0 0-8 0,0-21-5 16,0 21-12-16,0 0-3 0,0 0 3 0,0 0 2 0,0 0-12 16,0 0-7-16,0 0 4 0,-6-18-2 0,6 18 0 0,0 0 0 15,0 0-10-15,0 0-8 0,0 0-5 0,0 0 6 16,0 0-18-16,0 0 12 15,0 0 21-15,0 0-9 0,0 0 6 16,0 0 0-16,0 0 6 0,0 0-3 0,0 0-2 0,0 0-6 16,17 205-5-16,-13-175 0 0,-1-2-8 0,-3-1-4 0,1 0-3 15,1 1-3-15,-2-3 3 0,3 2-3 0,-3-3 2 0,0-4-8 16,0 4 2-16,0-4 1 0,0-2-2 0,0 0 3 0,-3-3-4 16,3-2-2-16,-2 0 4 0,1-1-2 0,-1-5 0 0,2 0 3 15,-1-2 0-15,1-2-2 0,0-1 5 0,1 0 0 16,1-4-2-16,-1 0 5 0,1-1-2 0,1-4 2 0,3-3-5 15,-6 1 3-15,5-2-7 0,-5 0 0 0,5-2 0 0,-2 0-1 16,5 2 0-16,-5 1-2 0,10 1 6 0,-2 1-6 0,6 1 10 16,-4 3-1-16,7-1 0 0,-4 5-2 0,5 0 1 0,-1 2-5 15,-2-2 5-15,4 3-1 0,-3-1-9 0,0 1-10 0,-2 1-14 16,-1-2-14-16,-2 6-24 0,2-8-34 0,-5 3-32 0,8-1-29 16,-9-4-47-16,5 2-26 0,-10 0-32 0,0-3-27 15,4-7 19-15,4 6-4 0</inkml:trace>
  <inkml:trace contextRef="#ctx0" brushRef="#br0" timeOffset="31154.94">4563 9180 1688 0,'2'-11'-12'0,"-4"2"84"0,2 2-35 0,-3-3 10 0,6 4 21 0,-6-2 16 0,6-1 18 16,-1 3 10-16,-4-4 38 0,9 3-74 0,-7 1 39 0,6 2-6 16,-6 1-14-16,-3-1-7 0,3 7-17 0,-3-6-8 0,1 7-29 15,-3-3-6-15,2 2-6 0,1 3 7 0,-2 2-13 0,-4-1-3 16,5 4 5-16,-4 3-9 0,1 2 9 0,-4 2 1 15,3 0-2-15,0 0-7 0,4 1 7 0,-2 0-11 0,5-2 3 16,0 0 4-16,5-1-1 0,-3-4-3 0,6 3 4 0,1-6-2 16,2 2 0-16,-1-3 5 0,7-2-9 0,-4 0 5 0,4-3-5 15,-2-3-1-15,3 0-3 0,-2-3 3 0,3-3-6 0,0 2 1 16,-1-3 3-16,-1-2-11 0,-1-1 4 0,3 1-5 16,-5-4-1-16,2 0-2 0,-5-1 3 0,1 2-6 0,-4-4-3 15,-3 1 2-15,-2-2-2 0,-3 2 3 0,-4-2 6 0,0 1-7 16,-7 0 0-16,0 1 5 0,-3 0 9 0,-2 2 1 0,-1 3-3 15,-2 4 0-15,-1 2 1 0,2 2 6 0,-4 4-2 0,1 2 1 16,2 1-5-16,-1 3 1 0,0 2-1 0,3-1-8 16,4 2-20-16,1-1-7 0,1-1-6 0,8 1-22 0,-1-3-16 15,6 3-24-15,-2 0-29 0,0-1-30 0,5 0-10 0,3-4 14 16,7 0-24-16,0-1-15 0,4 0-14 0</inkml:trace>
  <inkml:trace contextRef="#ctx0" brushRef="#br0" timeOffset="31403.87">5033 9134 1524 0,'6'-10'79'0,"-4"1"-34"16,-2 1 20-16,4 0 4 0,-2 0 3 0,-4-3 16 0,2 0 4 0,2 2 8 15,-2-3-76-15,2 1 47 0,-6-3-9 0,4 5 0 16,-6-2 7-16,2 4 2 0,-3 0-5 0,4 4-3 0,-4 0-4 16,0 3-13-16,-1 3-4 0,-3 3-9 0,0 2-8 15,-2 3-15-15,0 1-3 0,-1 5-3 0,0-1 4 0,0 4 2 16,4 0-10-16,-1 0 8 0,3 1-5 0,5-1 2 15,0-2 4-15,3-1 1 0,0 0-5 0,5-3 0 0,0 0 4 16,5-5-6-16,0 2 8 0,0 0-3 0,5-6-4 16,0 1-3-16,5-1 1 0,0-5-5 0,3 0-20 0,2-2-33 15,0 2-40-15,2-5-45 0,2 2-30 0,-1-3 7 16,-1-1-44-16,-3-3-35 0,1 9-18 0</inkml:trace>
  <inkml:trace contextRef="#ctx0" brushRef="#br0" timeOffset="31982.51">5393 9158 1447 0,'4'-15'26'0,"-1"3"18"16,0 3-38-16,2-2 56 0,0-4-29 0,2 2 3 0,1-1 5 16,0-2 14-16,0 6-12 0,1-4-14 0,-2 3 41 15,1 0-37-15,-3-1 40 0,-4 3 4 0,1-1 4 0,-2 4-7 16,-3-2-13-16,-2 7-1 0,-3-4-2 0,-2 5-19 16,-1 0-8-16,0 4-10 0,-4-2-5 0,0 5-5 0,-2 0-1 15,3 2-8-15,-4 1 1 0,4 0 4 0,-2 1-4 16,3 0 4-16,2 3-1 0,-1-4-3 0,2 3 1 15,2 0 6-15,-1-2-2 0,4 3-4 0,2-2 4 0,0-2-2 16,3 3-2-16,0-6 0 0,3 2-2 0,2 0 0 0,0-2-1 16,2-1 0-16,1-1 1 0,2-3-5 0,4 0 1 15,-1-1-1-15,2-1-6 0,-2-1-13 0,2-1-9 16,0 0-7-16,-2-1-6 0,1-2-5 0,-3 2-1 0,0-3 0 16,0 3 9-16,-3-2 11 0,-1 0 8 0,0-1 3 15,-4 3 8-15,-1-1 10 0,0-3 2 0,-4 3 5 0,0 1 2 16,2 2 2-16,-3-2 6 0,-1 3 3 0,4-1-1 15,0 1-5-15,-2 0 8 0,2 2 0 0,-38 0 1 0,38 0 8 16,0 2-5-16,2 2 3 0,-2-2-3 0,1 2 0 16,1 0-4-16,0 2-3 0,38-1-5 0,-36 0-8 15,-1-2 1-15,3 3-5 0,-1-3 2 0,4 0 3 0,-1 0-1 16,4-1-8-16,0-4 6 0,2 2-2 0,-2-4 0 16,0 0 1-16,-4-1-6 0,2-4-11 0,-1 1-8 0,-1 0-4 15,-2-4-10-15,-1 0-5 0,3 0-6 0,-4-3-17 16,4 0-3-16,-4-4 5 0,0 2 4 0,1-5 12 15,-3-1-4-15,1-4 5 0,-3-1 6 0,0-1 16 0,-3-4 10 16,1 0 2-16,-4-2 8 0,-1 0-10 0,-1 0 11 16,1 2 8-16,0 0 0 0,3 6 4 0,-1 2-2 15,3 6 2-15,-1 4-3 0,3 3 5 0,0 6-2 0,0 4-7 16,0 4 1-16,0 6 6 0,0 3 0 0,-2 4 3 16,2 4 4-16,0 2 17 0,0 5 10 0,0 1 5 0,4 3 3 15,-4-1 2-15,4-1 6 0,0 1-5 0,4-2-7 16,-1 0-10-16,4-5-9 0,-1 1-10 0,1-4-9 15,0-1-25-15,-1 0-46 0,-3-6-34 0,3-1-23 0,1-5 2 16,-6 0-37-16,2-5-40 0,-2 0-36 0</inkml:trace>
  <inkml:trace contextRef="#ctx0" brushRef="#br0" timeOffset="32295.34">5594 8961 1656 0,'-1'0'26'0,"1"1"-32"0,3 2 62 0,-3-1-51 0,5-2 1 0,-1 2-2 0,3-1 3 0,-1 2 2 0,4-4-32 0,0 2 36 16,0-4-62-16,5 0 48 0,2-2 2 0,1 3 1 16,2-2-3-16,0-3-4 0,-2 1 9 0,4 1-5 15,-2-1-3-15,0 1 6 0,0 0-4 0,-3-1 2 16,-1 1-1-16,-2 1 1 0,-3-1-4 0,-3 1 25 0,-3 1 16 16,-3-1 11-16,-2 1 17 0,0-2 11 0,-3 1 4 15,1-1 13-15,-3 3 8 0,2-4-17 0,0 4-7 0,-2-3-10 16,3 5-8-16,-1-2-4 0,3 3-1 0,-6 1-7 15,6 4-5-15,-1 1-5 0,1 3-11 0,-2 2-1 16,4 2-6-16,-2 2-7 0,3 1-3 0,1 1-7 0,-1 0-2 16,2 0-2-16,3 1 5 0,-3-2 0 0,4 0-9 15,-1-1-1-15,-3-1-18 0,3-1-21 0,-5-4-29 16,6 5-32-16,-7-8-40 0,6-3-16 0,-5 0-42 0,4 0-50 16</inkml:trace>
  <inkml:trace contextRef="#ctx0" brushRef="#br0" timeOffset="32455.89">5885 8592 1241 0,'-11'-5'-6'0,"11"-1"5"16,-3 5-1-16,-2 4 2 0,-1 1-3 0,4 3-4 16,-1 1-11-16,1 2-22 0,2 1-8 0,0 3-28 0</inkml:trace>
  <inkml:trace contextRef="#ctx0" brushRef="#br0" timeOffset="33074.29">6096 8785 1578 0,'0'0'32'15,"4"0"-25"-15,-4 0 64 0,-3 0-37 0,2 2 16 0,1-2 7 16,-2 3 21-16,1 0 9 0,-3 5-21 0,0-1 34 16,2 2-56-16,2 1 49 0,0 2-6 0,2 3-2 15,-1-1-17-15,6 1-5 0,-4 2-11 0,6-2-8 0,-1 2-2 16,-2 0-14-16,4-4-12 0,1 3-3 0,-3-4-4 15,3 0-5-15,3-1 0 0,-3-2-3 0,5-2-6 16,-3-2 2-16,2-2 9 0,0 1-7 0,-1-4-3 0,-1-1 7 16,-1-2-3-16,2-3-2 0,-4-1 1 0,1-1-2 15,-5-1-11-15,2-2-1 0,-3-2 2 0,0 0-7 16,-2-1-1-16,-1-1-1 0,-2-3 2 0,-4 2-2 0,1-3 6 16,-3-1 7-16,-4-1 2 0,1 4 0 0,-4-1 4 15,2 2 5-15,-5 3-1 0,2 1 1 0,0 3-1 16,1 4 1-16,-1 1-2 0,1 3-1 0,4-1 1 0,-2 4 1 15,1 2-4-15,4-3 2 0,-2 4 3 0,2-1-1 16,4 2-1-16,1-1 3 0,-1 2 3 0,4-1-2 0,-1-1 10 16,1 1 0-16,1 0-4 0,1-1 4 0,1 0 1 15,0-3 1-15,0 1-5 0,1-2 3 0,-1 1-10 16,4-2 1-16,-4-2 1 0,3 1-6 0,0-3 0 0,0 1 5 16,-2-1 1-16,2-3-3 0,0 4 4 0,0-3 4 15,1-1-4-15,-2 2 3 0,1-2 5 0,1 0-5 16,1 2-2-16,-1-2 9 0,2 3-5 0,0 1-3 15,-3 1 4-15,3 0-1 0,0 4 0 0,-1 0 2 0,-1 1 2 16,1 3-1-16,-1 3 3 0,-2-1 2 0,0 3 3 16,1 0 0-16,-3 2-3 0,2 1-5 0,-3-1-5 0,2-2-2 15,-4 2-5-15,1-3 1 0,-1-1-4 0,1 1-5 0,-1-3-1 16,-1 0 6-16,2-3-1 0,-3-2 0 16,0 2 4-16,2-3-5 0,-2-1 5 0,2 0 1 0,-1-1-2 15,1-3-2-15,1-2 3 0,1 1-3 0,1-3-3 16,2-3 2-16,-1 1 0 0,2-3-1 0,1-4-1 15,-1 1 2-15,-1-2-7 0,2-2 2 0,-1-3-2 0,0-1 1 16,0 1-6-16,0-2 2 0,3 2 2 0,-3 2 1 16,1 4 3-16,-1 1 3 0,0 5-1 0,-3 3-2 0,3 6 3 15,-1 3 5-15,-2 6 2 0,3 3-1 0,-3 6 7 16,1 3-3-16,-1 6 1 0,3 2 3 0,-2 4 0 16,-1 3-5-16,0 1 0 0,1 1-6 0,3 0-5 0,-1-2-27 15,-3 0-39-15,0-1-66 0,0 0-78 0,2-4-43 16</inkml:trace>
  <inkml:trace contextRef="#ctx0" brushRef="#br0" timeOffset="33886.97">5634 9900 1578 0,'8'-4'29'0,"-5"-3"-24"0,5 2 76 0,0-2-42 0,-1 0 13 0,3-2 17 16,-2 1 16-16,3 0 4 0,-3-2-26 0,-2 0 34 0,4-4-73 16,-3 3 42-16,0-2-6 0,3 0-19 0,-4-1-14 15,-1-2-5-15,1-1-6 0,-5 2-7 0,-1 1-2 0,-1-2-2 16,-4 1-7-16,-1 1 4 0,0 1-5 0,-4 6 3 16,-4 2 8-16,1 0-9 0,-4 5 2 0,-1 3 5 15,-2 4 2-15,2 1-3 0,1 3 8 0,6 0 6 0,-2 0-6 16,5 2 17-16,2-2 5 0,4 3-2 0,1-3 4 15,1 2 4-15,0-2 6 0,1 4 5 0,1-3 10 16,4 3-10-16,4-1-4 0,4 1-1 0,2 0-3 16,6 1 2-16,5 1-4 0,3-3-13 0,3 2-7 0,-3-1 1 15,5 0-8-15,-3-1 1 0,-2 2-1 0,-2-2-5 16,-3-1-6-16,-4 0-3 0,-4-1-2 0,-2 2 0 0,-6-4 5 16,-3 3 5-16,-4-4 2 0,-4 1 4 0,-6 1 0 15,-2-2 2-15,-5 0-1 0,-7 0-1 0,0-1 2 16,-4-3-9-16,-4 1-2 0,-1-1-6 0,-4-5-3 0,4 0-10 15,-1 0-12-15,6-5-5 0,-2-1-4 0,3 1-17 16,6-5-22-16,3 2-9 0,5-6-21 0,2 2-22 0,4-2-16 16,0 0-27-16,5 2-32 0,6-6 24 0,1 5-30 15,1-1-50-15</inkml:trace>
  <inkml:trace contextRef="#ctx0" brushRef="#br0" timeOffset="34499.1">6001 9786 2265 0,'-7'-6'-29'0,"7"-3"31"16,2 0 14-16,-4 2 13 0,2 1 7 0,2 1 15 16,-2-1 8-16,5-1 0 0,4 4 38 0,-1 0-26 15,5 1 0-15,-1 0-1 0,6 4 1 0,-1 1-13 0,1-1-7 16,1 6-2-16,1 0-8 0,-1 3-4 0,0 1-15 16,1 3-15-16,-5-1-3 0,2 0-4 0,-4 2-1 15,-2 0 2-15,0-1 3 0,-5 0-4 0,-2 1-1 0,-1-2 3 16,-3-1-2-16,-3-2 4 0,1 0 2 0,-3 0-5 15,-1-3-1-15,-2-2 2 0,2-1 2 0,-4-4-3 16,4 1-2-16,-5-4-5 0,3 2 1 0,-7-12 2 16,6 4-1-16,1-3-1 0,5 0 5 0,-2-4-2 15,2 0 1-15,0-4 3 0,3-3-6 0,1 2 2 0,4-4 1 16,0 4 2-16,0-3-4 0,3 2-2 0,3 2-1 16,0 3-8-16,0 2-6 0,3 1-12 0,-1 5-10 15,-1 1-17-15,0 2-20 0,-6 5-21 0,5 0-28 0,-8 0-10 16,5 0-24-16,-2 4-12 0,-1-1 22 0,0 1-7 15,1 2 2-15,0-3 12 0,-1 4 27 0,3-1 7 16,-3-1 34-16,-1-1 27 0,-2 1-15 0,1-1 22 0,0-2 34 16,1-1 34-16,-1-2 32 0,-3-1 26 0,0 0-22 15,3 0 65-15,-3 1-33 0,3-3 24 0,-3 1-4 16,0 0 1-16,0 2-18 0,0-1-10 0,0 2 24 16,0 0-60-16,2 0 41 0,3 0-10 0,2 2 0 0,0 1-21 15,2 1-4-15,2 3-2 0,0 0-9 0,2 3 2 16,1 3-10-16,1 3-12 0,-3 0-2 0,1-1 3 0,0 4-1 15,-1-2 4-15,-2 1 1 0,2-3-8 0,-2-1 7 16,-1-2-2-16,1-2-7 0,-1 0-5 0,-1-5-3 16,-3 1-6-16,1-2 3 0,-1-2 5 0,-1-2-6 15,0-2-4-15,-1-2 1 0,0-2 3 0,0-3-5 0,1-4-1 16,-1-1-2-16,0-1-4 0,3-3 1 0,-1-2 7 16,-2-2-3-16,0-1-4 0,2 0 7 0,0-3-5 0,-2 1 2 15,4 2 6-15,-3 4-3 0,2-1 2 0,-3 8 6 16,2 1 1-16,0 3-5 0,-2 3 4 0,0 5-6 15,-2-1-5-15,3 1-1 0,-3 0 0 0,1 0-7 0,-2 1-2 16,0-1-9-16,0 2-29 0,0 1-22 0,0 3-38 16,0 0-42-16,-2 1-73 0,1 2-32 0</inkml:trace>
  <inkml:trace contextRef="#ctx0" brushRef="#br0" timeOffset="35278.91">9282 8830 1586 0,'0'0'30'0,"0"0"25"0,0 0-1 0,0 0 28 0,-24-124 7 0,24 124 21 0,0 0 5 16,0 0-23-16,0 0 19 0,0 0-28 0,0 0-10 15,0 0-20-15,0 0 1 0,0 0-15 0,0 0-5 0,0 0-2 16,0 0 0-16,0 0-3 0,0 0-4 0,0 0-6 15,64 103-8-15,-3 27-2 16,-47-100-17-16,-1-2-6 0,1 1-21 0,-3-4-21 0,1 2-25 16,-2-3-26-16,0 0-37 0,-2-7 11 0,1-2-68 15,-6 0 13-15,2 0-4 0,-3-4-1 0,-1-2-4 16,-2-4 9-16</inkml:trace>
  <inkml:trace contextRef="#ctx0" brushRef="#br0" timeOffset="35515.49">9323 8989 910 0,'-13'-37'23'0,"1"0"8"0,-4-5 10 0,1-1 10 16,-2 0 13-16,3-5 14 0,0 3 8 0,1-1 27 16,2 2-65-16,3 5 49 0,2 5-43 0,1 3 47 0,5 4-65 15,0 7-9-15,3 1-6 0,2 7-25 0,2 5 43 16,3 2-56-16,2 1 31 0,4 4-59 0,2 2 57 0,4 5-10 16,1 4-1-16,4 0-2 0,3 5 0 0,0 2-1 15,1 3 3-15,1 6-4 0,-2-3 1 0,-3 3 2 16,-2-1 3-16,-5 2 0 0,-5-2-1 0,-4-1 7 15,-2-1 7-15,-7-2 8 0,-4-3-5 0,-3 2 2 0,-5-5-2 16,-3 0-1-16,-3-1-2 0,-1-3-9 0,-2 2-5 16,1-4-1-16,-2-2-3 0,1-1-25 0,1-1-11 15,4-5 23-15,2 4-77 0,3-4-4 0,0 0-42 0</inkml:trace>
  <inkml:trace contextRef="#ctx0" brushRef="#br0" timeOffset="36374.01">9908 8981 1625 0,'2'0'9'0,"3"-3"-34"0,2-5 60 0,0 3-52 0,2-2 53 15,-4-2-51-15,4-1 52 0,-2-2-49 0,-1 1 47 16,-1 2-5-16,-2-6 12 0,0 6 10 0,-4-3-47 16,-1 1 54-16,-3-2-53 0,2 4 55 0,-7-2-50 0,4 1 41 15,-5 1-65-15,2 0 37 0,2 5-6 0,-2-1-1 16,4 7-3-16,-1 1-1 0,-1 1-14 0,1 4 0 15,4 2-3-15,-5 3 9 0,0 1 9 0,-1 1 3 16,2 0 7-16,-3 3-3 0,4 1 9 0,0-1 0 16,-1-1-1-16,4-1-7 0,-1 2-7 0,6-3-5 0,-3-3 0 15,3 2-6-15,4-3 0 0,-1-2-1 0,-1-1-2 16,4-2 5-16,-1-1-5 0,0-1-1 0,1-4-5 0,-1 0 4 16,2-2-2-16,1 0-10 0,0-3-14 0,2-1-11 15,-1-1-5-15,1 2 0 0,4-5 4 0,-7 1-1 16,3 0 4-16,-6 0 8 0,3-5 10 0,-4 3 12 0,-4-2 9 15,0 0-2-15,-2-2-2 0,-4 0 7 0,1 1 11 16,-2 0 11-16,-1 1 5 0,0 1 3 0,0 4-1 0,-1 2 3 16,4 0 2-16,-2 4-4 0,0 2-14 0,5 1-9 15,0 3 0-15,-4 1-5 0,4 1 2 0,0 2 4 16,0 0-1-16,0 3 2 0,0 0 0 0,4-1 0 0,-2 1-3 16,1-1 1-16,5 0-3 0,-1 0-6 0,3-1-3 15,0-2 3-15,3 0 2 0,-1-3-8 0,1 1 4 16,1-3 0-16,0 0-2 0,-1-2 2 0,1-2 3 0,-2 0-8 15,0-1 4-15,-2-2 1 0,1 1-5 0,-2-3 4 16,1 3 3-16,-1-2-5 0,-2-1 1 0,3 0 1 16,-5-1-3-16,2 1 1 0,-3 2 5 0,1 1-7 0,-2-1-4 15,0 1 9-15,-3 1-7 0,2 3 0 0,-2-2 1 16,0 4 0-16,0-1 0 0,0 1 4 0,-2 0 2 16,2 0-5-16,0 0 8 0,2 1-4 0,-1-1-4 0,1 1 7 15,0 1 2-15,2 0-4 0,3-2 6 0,-4 1 1 16,8 1 0-16,-5 1 4 0,7-3 3 0,-1 4-2 15,1-4-9-15,3 0 4 0,0 1-2 0,4-1-5 0,-2-2 0 16,2 2-2-16,2-2-2 0,-4 0-2 0,1-2 2 16,-3 2 2-16,-2-2-3 0,-3-1 3 0,-2-1-4 15,-1 0 3-15,-3 0-1 0,-2-3-3 0,-1 0-3 0,0 0 5 16,-2-2-4-16,0 0-4 0,-2-1 5 0,2-1-2 16,-2-1 2-16,2 0 4 0,-3-1 3 0,3 1-4 15,0 0 0-15,0 3 6 0,0 1 0 0,0 3-5 0,3 2 2 16,-3 3 0-16,0 4 1 0,4 5-7 0,-3 2 6 15,2 4 2-15,-1 3-1 0,1 6 8 0,3 2 6 0,-1 4 9 16,1 3 7-16,1-1 11 0,-1 5-4 0,3-2 0 16,-1 2 1-16,2-2 1 0,-2-1-13 0,0-3-5 15,-4-2-11-15,1-3-6 0,-3-3 5 0,-2-3 3 0,0-3 14 16,-5 0-2-16,0-6 4 0,-1 1-4 0,-2-6 5 16,-3-1 2-16,1-1-3 0,-4-1-8 0,2-10-18 15,-4 2-4-15,0-3-6 0,2-4-11 0,-2 0-10 0,6-4-7 16,-4-2-10-16,3-4-20 0,0 0-10 0,3 0-18 15,2-4 5-15,4 3 1 0,-3-3-10 0,5 7-7 16,2-4-6-16,3 4-5 0,1 0 41 0,2 3-59 0,3 1 7 16,0 3-21-16,-1 1-24 0</inkml:trace>
  <inkml:trace contextRef="#ctx0" brushRef="#br0" timeOffset="37090.55">10720 8823 2157 0,'-7'-4'-21'0,"-1"0"27"0,5-7 12 0,1 8 9 0,-3-2 5 0,4 2 3 0,-2 0 1 0,3 3 5 0,0-2 19 15,4 4-24-15,0-2-10 0,-1 3-4 0,2 3-2 16,3 2 0-16,-2 2 4 0,3 3-3 0,-1 1 5 0,2 2-3 16,-2 3 3-16,-2 2-8 0,0-1-5 0,-1 2 3 15,0-2-9-15,-2 1-1 0,-3-2-4 0,2 0 6 16,-2-3-9-16,-2-2 3 0,2-1 3 0,0-4-8 15,-3-2 3-15,3 0 0 0,-2-3 2 0,1-1-14 0,-1-3-9 16,1-3-11-16,-1 0-11 0,0-1-6 0,2-3-4 16,0-1 3-16,2-1-4 0,-2-5 10 0,3 0 10 0,0-3 10 15,2-2 10-15,-1-2-2 0,1-2 0 0,0-2-5 16,0-2 0-16,3 1 2 0,-1-1 1 0,0 3-1 16,1 4 3-16,-3 0 7 0,5 5 7 0,-3 4-3 0,-1 2 1 15,1 4 2-15,-4 5 3 0,2 3 0 0,-2 3 1 16,3 3 7-16,-6 1-6 0,3 2 10 0,-3 1 1 15,0 3 1-15,2-1-3 0,0 2 4 0,1-3-6 0,-2 0-4 16,4-1 8-16,-2-2-5 0,-1 0 0 0,1-3-6 16,0-1-3-16,0-2 3 0,0 0 2 0,-1-3-3 15,0-2 1-15,-2 2-1 0,3-4 0 0,-2 2 2 0,-1-2 0 16,2-1-1-16,1-1 0 0,0-2 0 0,-1 1-6 16,1-2 4-16,3-2-2 0,-3-1-1 0,4-2 3 15,-1 1-6-15,1-2 6 0,-1-1 2 0,3 1-2 0,-1 0-4 16,0 4 2-16,1-2 2 0,-2 6-1 0,-1 1 2 15,-1 4 1-15,2 2-1 0,-2 3 13 0,-3 3 4 16,0 2 7-16,-1 1-3 0,-1 4 1 0,-1 0 2 0,1 0-6 16,-2-1 0-16,2 0-9 0,0 1-1 0,2-3-9 15,-1-1 3-15,4 0 0 0,0-3 0 0,3-1-3 0,1-1-1 16,1-1 5-16,1-3-5 0,1-1-1 0,3-1-2 16,0-3-15-16,0 1-11 0,2-2-9 0,-3-3-7 15,4 2-18-15,-4-5-4 0,3 1 5 0,-4-2-12 0,3 0 4 16,-3-2 1-16,-1-1 13 0,-1-2 1 0,-3 0 16 15,-3-1 7-15,1-1-10 0,-1-1 85 0,-5 0-53 16,-5 2 5-16,2 1-1 0,-3 3 12 0,-1 1-6 0,-2 5-1 16,-2 2 14-16,-2 4-70 0,2 4 74 0,2 2 13 15,-3 3 5-15,0 3-1 0,3 2 7 0,0 1 2 16,-1 4 1-16,3 1 4 0,2 3-9 0,1-1-7 0,2 0-1 16,2 0-4-16,3 0-1 0,4-1 0 0,-1-3-10 15,3 0-3-15,1-3-3 0,3-1-10 0,2-1-29 16,1-4-32-16,2-2-28 0,0-1 8 0,-3-5-33 0,-4-1-48 15,5-5-40-15,0 1-22 0</inkml:trace>
  <inkml:trace contextRef="#ctx0" brushRef="#br0" timeOffset="37640.29">11380 8739 1470 0,'-9'-16'23'0,"1"4"26"0,5 3-33 0,-7 2 62 0,7 1-51 0,-3 2 5 0,5 2-1 0,1 2-2 0,0 3-5 0,0-1-17 16,0 4 43-16,0 1-60 0,3 2 47 0,-3 2 9 15,7 2 7-15,-7 1 8 0,7 2-17 0,-3 1-7 0,1 1-9 16,0 2-5-16,-2-1 7 0,0 0-10 0,0-3-12 16,-3 2-4-16,3-4 0 0,-3 0 0 0,-3-3-1 15,3 0-1-15,-3-3 0 0,3-3-2 0,-3 1 4 0,2-4-2 16,-1-2 4-16,-1 3-4 0,1-6-16 0,2 2 3 16,0-4-7-16,0 0-7 0,2-1-1 0,1-3 1 0,0 0-8 15,3-4 2-15,-1-1 12 0,3-1 4 0,-1-2 3 16,-1-2 6-16,5 0 2 0,-2-2-1 0,-1 2 0 15,1 1 3-15,1 3 0 0,-2 1 1 0,-3 3-1 0,4 4 0 16,-1 5-2-16,-3 2 5 0,1 5 8 0,-1 1 10 16,-2 3 11-16,-3 4 0 0,3 0 5 0,-3 5 7 15,0-2 13-15,0 1 5 0,-1 1-3 0,4-2-11 0,-2 1-6 16,4-1 0-16,0-3-3 0,5-2-8 0,-1-2-10 16,2 1-8-16,0-2-4 0,2-3 0 0,0-2-1 15,0 0-6-15,0-3 3 0,1 0-4 0,-1-4 2 0,2-2-2 16,0 1 2-16,-2-4-5 0,1-1-2 0,0-2 0 15,0 1-12-15,-2-3-2 0,2 0-7 0,-5-4-3 16,1-1-2-16,-4 0-2 0,2-2 4 0,-2-4 0 0,-2 0 11 16,-4-1 7-16,0-2 5 0,0 2 5 0,-4-1-1 15,-1-1 4-15,-4 1-2 0,3 2 2 0,-1-1-2 16,-4 2 3-16,-1 2-3 0,5 4 0 0,-2 2 2 0,-2 3 2 16,3 1-5-16,3 5 4 0,-1 3-1 0,1 4 5 15,2 2 8-15,0 3 5 0,1 4 6 0,4 4 1 16,-2 4 9-16,0 4 3 0,3 4 11 0,0 3 1 0,-1 1 5 15,4 3-2-15,-3 0 2 0,4 2 7 0,-3-1-5 16,3-2-2-16,0 0-14 0,1 0-8 0,-1-3-21 16,4-3-18-16,-5-2-39 0,0-4-39 0,-1 3-46 0,0-6-51 15,2-5-13-15,-3-2-60 0,-1 0-51 0</inkml:trace>
  <inkml:trace contextRef="#ctx0" brushRef="#br0" timeOffset="37780.15">11793 8721 1807 0,'8'2'-37'0,"3"-4"50"0,5-1-43 0,1 2 42 0,2 1-49 0,0 0 12 0,-1-2-39 15,2 5-65-15</inkml:trace>
  <inkml:trace contextRef="#ctx0" brushRef="#br0" timeOffset="38953.12">10256 10083 1586 0,'3'-10'28'0,"2"1"-20"15,1-6 53-15,4 1-50 0,1 2 4 0,-2-4 7 16,4 0 18-16,-2 0 11 0,-1-5-23 0,2 2 36 15,-4-3-38-15,2-2 57 0,-4 3 13 0,0-5-5 16,2 3-9-16,-5-1-6 0,2 1 11 0,-5 0-10 0,2 2-10 16,-4 5-10-16,0 0-14 0,-4 5-1 0,2 6-5 0,-6 2-12 15,0 6-15-15,-2 6-2 0,-1 2-11 0,-6 7 10 16,3 2-4-16,-4 5-6 0,1 7 6 0,-3 1 14 16,3 5 12-16,1 4 6 0,3 1 9 0,2 5 1 15,0-1 22-15,4 2 15 0,2-2-4 0,2-1-5 0,4-3-12 16,2 0-4-16,3-6 1 0,2-3-5 0,4-3-20 15,5-4-11-15,0-6-4 0,4-2-4 0,1-4 2 16,1-4-4-16,2-3-10 0,1-5-2 0,-3-3-4 0,1-3-10 16,3-5-12-16,0-4-20 0,-1-2-14 0,0-5-11 15,1-1 3-15,-4-7 5 0,-2 0 3 0,1-3 7 16,-3-1 11-16,-4-4 19 0,-3 0 8 0,-2-1 8 0,-4 0 3 16,0 1-1-16,-3 6-4 0,-2 0 2 0,-1 7 1 15,-1 5-3-15,0 4 8 0,-2 7-2 0,2 6 3 16,-2 8-2-16,-3 3 7 0,2 6 6 0,-2 2 1 0,0 7 5 15,0 0-3-15,0 5 7 0,3 1-2 0,-1 1 2 16,5-2 0-16,2 0-13 0,5 0 2 0,-1-3 4 0,3-3 0 16,5-1-12-16,1-4-3 0,2-4-12 0,4-1-24 15,-1-6-18-15,1-1-36 0,1-3-42 0,-4-4-35 16,3-2-35-16,2-4 2 0,-4-3-36 0,0-3-7 0,3 3 3 16,-2-6 9-16,1-2 34 0,2-2 31 0,-4-1 40 15,-1-2-1-15,-1 2 50 0,0-3 38 0,-2-1 34 16,-6 3 47-16,0-3 39 0,0 2 33 0,-5 0 32 0,2 5-12 15,-5-2 69-15,2 5-38 0,-4-1 13 0,0 0 3 16,-1 2-20-16,-2 1-15 0,-1 2-18 0,1-1 27 16,-2 1-74-16,0 1 46 0,-1 1-23 0,3 1-21 15,-4 2-11-15,1 1-16 0,3-1-12 0,0 4-12 0,-1 0-3 16,3 3-14-16,-5 1-4 0,5 2-2 0,-2 4 0 16,2 1 4-16,1 4-1 0,-1 4 4 0,0-2 9 15,3 3-4-15,0 3 2 0,0-2 1 0,3 2-3 0,0-3-3 16,-1 0-3-16,1-1 4 0,2-2-10 0,-2-1-1 15,1-3-2-15,1-2-3 0,0-3-1 0,-2 0 0 0,1-3 3 16,-1-2-5-16,0-2 0 0,0-1-3 0,-1-1 5 16,3-2-8-16,-1-2-5 0,3 0 1 0,-1-6-9 15,0 4 0-15,2-5 4 0,0 0 0 0,0-3-3 16,-2 1 9-16,1-3 0 0,0 1 4 0,-3-2 4 0,0 2-3 16,-2 1-1-16,1 1 4 0,0 2-6 0,-1 3 2 15,1 3 4-15,-3 1-7 0,2 5 5 0,-2 2 4 0,-2 2 0 16,2 5 1-16,-1 0 5 0,-1 1-6 0,2 2 6 15,-2 0 1-15,2 3 3 0,2 0-8 0,0-3 2 16,-1 1 3-16,4-2-1 0,-1 0 7 0,1-3-4 0,0-1 1 16,5 1-6-16,0-4 7 0,0-1 0 0,1-2-4 15,3-2-7-15,1-2-3 0,0-1 0 0,1-4-5 16,0 0-7-16,0-2-6 0,0-3-12 0,-2 0-17 0,-2-1-1 16,0-1 0-16,-1-4-9 0,-2 3 2 0,-1-4-2 15,-3-2-1-15,0-1 5 0,-2-3 12 0,0-2 5 16,-3-2 1-16,-3-1 6 0,1-1 7 0,-4 2 7 0,1-1 7 15,0 4 1-15,-4 3 8 0,1 5-1 0,2 3 1 16,2 4 2-16,-2 6-6 0,3 5 3 0,-1 6 3 16,0 2 1-16,1 6 1 0,0 6 9 0,1 3 0 0,2 3 5 15,0 4 14-15,0 3 2 0,3 5 0 0,4-2 7 16,-1 4-1-16,3-3-3 0,-1 1-3 0,2-2-9 16,4 0-12-16,2-5-3 0,-2 1-19 0,2-5-36 0,-2-2-41 15,2-1-50-15,-2-7-33 0,-1-2 11 0,-5-4-36 16,1-2-42-16,-1-6-36 0</inkml:trace>
  <inkml:trace contextRef="#ctx0" brushRef="#br0" timeOffset="40624.15">11235 10100 1911 0,'-5'-8'-26'0,"0"0"26"0,5 2 9 0,-1 5 17 0,2-1 19 0,-1 4 4 0,2-2 12 16,1 6 7-16,0-5 24 0,1 1-22 0,2 4-7 0,0-3-15 15,5 2-17-15,-1-3-4 0,4-1-12 0,-3 1-8 16,0 0 4-16,3-4-7 0,2 0-3 0,1 2-2 15,-2-3-3-15,5-1 0 0,-2 1-1 0,4-4 1 0,0 4-1 16,0-3 5-16,-4 1 2 0,-1-1-6 0,-4-1 6 16,-4 2-4-16,-1-2 7 0,-3 2-4 0,-2-4 1 15,-3 3-1-15,-3 0 2 0,-4-5 4 0,0 3-2 0,-5 0 4 16,3-5-3-16,-4 3 4 0,1 1-2 0,-4 0 1 16,3 0-3-16,0 4 1 0,3-1-1 0,0 3 3 15,0 3 5-15,3 3 8 0,0 1 2 0,1 2 6 0,1 4 0 16,0 4 5-16,2 0 5 0,-3 4 5 0,5 2 2 15,-3 3-4-15,6 1-3 0,0 0-6 0,2 1 5 16,-1-1-3-16,3 1-13 0,4-2-6 0,0-2-9 0,0-1-1 16,5-2-4-16,0-3-6 0,3-2-26 0,1-3-22 15,-1-2-21-15,0 0-31 0,-2-5-35 0,3 2-36 0,0-5-19 16,0-5 11-16,-3 2 1 0,2-2-6 0,-3-5 16 16,1 1 21-16,0-4 32 0,-5-1 30 0,-2 1 27 15,-1-2-5-15,-3-1 33 0,0-2 34 0,-2-1 37 0,-3-2 29 16,0 0 40-16,0-2-27 0,-2 3 25 0,-2 1 17 15,-3-2 16-15,1 4 11 0,-2 3-11 0,3 2-4 16,1 3-24-16,-1 2 30 0,3 4-23 0,-1-1-21 0,3 3-23 16,0 1-20-16,3 0-10 0,-3 0-14 0,2 1-5 15,-1 5 7-15,3-1-2 0,-3 3 2 0,1 1-1 16,-1 4-4-16,1-1 0 0,1 4 0 0,0-1-11 0,0 2-8 16,2 1 1-16,-2-2-2 0,4-2-6 0,-3 2 4 15,1-2-3-15,3-4-2 0,-2 3 5 0,-1-5-1 16,0-1-8-16,1-1 0 0,0-2 3 0,-1-3-6 0,1 1-13 15,-2-2-15-15,-1-3 0 0,3 0-11 0,-2-2 4 16,3-1-3-16,-4-3 3 0,5 1 3 0,-3-2 14 16,3-3 11-16,-2 0 3 0,2-2 6 0,-3-2 3 0,1 0 5 15,-2-1-5-15,0 0 3 0,-1-1 2 0,0 5 0 16,-3 0-1-16,0 5 3 0,2 0 1 0,-2 3-5 16,0 2 1-16,0 8 5 0,0-2-3 0,-2 3 1 0,2 3 2 15,0 3 4-15,0 3 0 0,0 0 1 0,0 2 6 16,0 2-4-16,2-1 5 0,0 0 2 0,1 1 0 0,-2-4-2 15,4 1 0-15,0-1 2 0,4-2-2 0,-1-3-1 16,3 0-7-16,0-2-3 0,0-3-3 0,2 1-3 16,0-3-6-16,-2-4-12 0,0-1-7 0,5-1-4 0,-7-1-6 15,4-3-4-15,-4-1-8 0,3 0 2 0,-3-2 3 16,0 0 13-16,-2-2 1 0,-1-2 9 0,-1 3 6 16,-2-6 6-16,-2 1 5 0,-1-1 1 0,-1-1-1 0,-1 2 1 15,1-1 2-15,-5 2-4 0,2 4 4 0,0-1 0 16,2 4 1-16,-1 4-3 0,0-1 1 0,1 3-5 15,0-1 3-15,2 4-2 0,0 2 4 0,0 0 6 0,2 2 6 16,0 2 7-16,-1 1 2 0,1 4 4 0,1-2-2 16,-1 2 5-16,1 4-11 0,2-2-3 0,1 2-5 15,0 0-9-15,2-3 2 0,2 1-3 0,0 0 1 0,2-4-1 16,2 1 4-16,3-2-5 0,-4-1-2 0,6-3 7 16,-2-1-4-16,1-1 0 0,-1-2 1 0,-1-2 1 15,1-2-8-15,-1-1 4 0,1 0 5 0,-4-2-6 0,4-1 1 16,-7-3 2-16,4 2-3 0,-3 0-3 0,-3-1 10 15,0-1-1-15,2-2-8 0,-7 0 8 0,0-1-3 0,-3 3 0 16,0-6 0-16,-3 7-1 0,0-6-5 0,-4 4 7 16,1-1-1-16,-2 2-2 0,0 0 3 0,0 3-1 15,-3 1 0-15,3 2-1 0,0 0 4 0,-4 3-5 0,2 2 4 16,-1 3 0-16,0 1 2 0,2 1-3 0,-1 5 14 16,-1 2 19-16,3-2 1 0,-3 6 3 0,3 0 3 15,0 2 0-15,2-1-5 0,1 2 3 0,0 0-11 0,4 0-15 16,1-3-5-16,0 0-3 0,3-3-5 0,0 0 0 15,2-4 5-15,3 1-3 0,-2-2 1 0,5-3-1 16,-1-1 0-16,1-1-1 0,3-2-1 0,-1-2 3 0,2-2-11 16,-2-2-9-16,4 1-9 0,-4-4-6 0,-2 1-1 15,0-1-3-15,-1-1 3 0,-1-1-2 0,-1 0 3 16,-3-2 12-16,-2 2 8 0,0-3 5 0,-1-2 4 0,-4 2 5 16,2-3-3-16,-3 0 6 0,0 1 3 0,-2 1 14 15,0 3 1-15,2 1 8 0,-3 1-8 0,1 2 4 0,2 3-1 16,0 2-7-16,0 2 2 0,-1 0-14 0,4 2 0 15,-3 2-4-15,0 2 4 0,-3 2-4 0,3 3 3 16,1 0 6-16,-1 0-4 0,2 2 0 0,-3 0 0 0,4-1-2 16,0-1-4-16,0 0 1 0,2-3 0 0,1 2-6 15,0-2 3-15,1-2 1 0,0-1-3 0,2 0 0 16,-1-2 1-16,0-2 0 0,3-1 2 0,-2 0-4 0,4-1 3 16,-4-2-1-16,0 1-1 0,1-3-1 0,0 2 4 15,0-2-2-15,-1 1 0 0,-1-1 4 0,0 0-6 16,1 0 5-16,-5-1-2 0,3 1 0 0,-4-1 6 0,1 3 0 0,1-1 5 15,-2 1 5-15,0 1 4 0,0 1-7 16,0-1 1-16,1 2 4 0,1 0-7 0,-2 0 0 16,2 2-8-16,-2 0-5 0,1 1 5 0,-1 3 8 15,0 0 8-15,0 2-1 0,0 0 3 0,0 2 3 0,3-1 2 16,-3 1-1-16,2 1-3 0,1-2-5 0,1 2-10 16,1-3 2-16,0-1-4 0,2-2-5 0,-1 0 2 0,2-3 5 15,0 2-4-15,0-4-3 0,0 0 1 0,1-2 1 16,0-1 2-16,1-1 1 0,-3-1-3 0,2-2-4 15,0 0 2-15,-2-3-4 0,1 0 5 0,-1-2-2 0,-3 0 0 16,0-3-2-16,-2 2 1 0,1-3 1 0,0 0-1 16,-1-3 3-16,0 0-2 0,1-2-3 0,-2 3 2 0,1 1 2 15,-2 1-4-15,4 4-2 0,-4 1-1 0,2 5 2 16,1 5-4-16,-1 4 4 0,1 6-2 0,0 6-1 16,4 6 8-16,2 3 5 0,2 9 5 0,0 4 0 0,5 4 9 15,-2 5 2-15,3 0 14 0,-2 2 4 0,1 1 7 16,-2-1 6-16,2-2 2 0,-2-4 0 0,-4 0 0 15,2-4 5-15,-4-5-7 0,0-4-3 0,-2-3-4 0,-6-6 7 16,-3-1 1-16,-5-6 7 0,2 1 0 0,-7-7-18 16,2 0 2-16,-6-5-3 0,-5-2-10 0,-4-6-14 15,-2 0-7-15,-2-9-9 0,-7-1-2 0,1-4 4 16,-4-5-5-16,7-5 0 0,0-4 3 0,9-3 2 16,2-6-5-16,13-3 0 0,5-3 4 0,12-3-6 0,7-2-5 15,10 1 5-15,8 2-4 0,7 8 2 0,4 5 2 16,-4 6 3-16,4 10-12 0,-3 6 6 0,0 9 6 15,0 7-8-15,-5 4 0 0,-1 6-27 0,-3 4-16 0,1 3-37 16,-4 2-43-16,-6 0-59 0,-5 4-64 0,-10 0-72 16,1 0-61-16,-12-2-25 0</inkml:trace>
  <inkml:trace contextRef="#ctx0" brushRef="#br0" timeOffset="65374.14">6393 12429 1516 0,'-3'-5'14'0,"3"-1"27"0,-4 2-33 0,8 2 42 0,-8 0-36 0,4 2 54 0,-3 0-46 0,-6 0 3 16,8 0 9-16,-6 2-16 0,7 4 62 0,-3-1-22 15,3 6 53-15,-2 2-23 0,4 3 53 0,4 4 26 16,-6 4-13-16,4 3 1 0,-3 4-17 0,1 0-7 0,-1 3-9 16,2-2-29-16,-3 3-2 0,0-1-27 0,0 1-9 15,-4-1-5-15,2-2-18 0,1 0-7 0,-1-4-11 16,0 0 2-16,-1-2-10 0,0-2 0 0,3-2 0 0,-2-2-9 15,2-5 2-15,0 2-4 0,0-3-9 0,2-3-43 16,-2-3-38-16,3-3-49 0,-6 2-65 0,1-4-68 16,2-5-36-16,0 2-81 0</inkml:trace>
  <inkml:trace contextRef="#ctx0" brushRef="#br0" timeOffset="65811.63">6761 12686 1325 0,'-3'-13'21'16,"-2"4"22"-16,5-6-33 0,-4 4 59 0,2 1-30 0,2 4 54 15,0-1-50-15,0 1 5 0,-3 4-4 0,3-2-23 16,-3 4 37-16,1 0-52 0,-3 3 37 0,2-1-43 15,0 5 65-15,1 1 3 0,-1 4-13 0,-3 2 18 0,3 3 6 16,0 3-2-16,1 2-1 0,-1 3 1 0,-2 1-8 16,5 0-7-16,-3-1 3 0,3 2-15 0,-2-3-7 0,4 1-6 15,-2-3-3-15,3 0-11 0,0-5-1 0,1 1-1 16,-1-4 3-16,3-3 1 0,3 0-3 0,-1-4 2 16,-1 2 0-16,4-5 0 0,-2-3-3 0,1 1-3 0,4-4-3 15,-3-1-7-15,2-4-1 0,1-3-3 0,-3 1-3 16,3-4-1-16,-1-1-5 0,-3-2-8 0,0-2-16 15,0 0-7-15,-5 0 1 0,0-5-1 0,-4 3-7 0,-1-1-2 16,-1-3-5-16,-4 1 0 0,0 0 12 0,-5 3 2 16,1 0-3-16,-2-1 0 0,1 7 5 0,-4 0-10 15,-2 3-1-15,2 4-5 0,-2 5-13 0,-1 0-6 0,1 4 7 16,2 0-3-16,1 5-24 0,1-1 7 0,4-1-6 16,3 0 42-16,0-1-56 0,2 3 19 0,3-4-25 15,3 2-29-15,0-1-8 0</inkml:trace>
  <inkml:trace contextRef="#ctx0" brushRef="#br0" timeOffset="66215.47">7204 12631 1524 0,'-11'-4'27'0,"0"0"-25"0,3-4 64 0,3 1-46 0,-1 3 21 0,-1 1 13 0,0 0 2 15,2 1 2-15,0 2-29 0,-4 0 25 0,5 0-60 16,-6 2 57-16,6 3-12 0,-2 0-1 0,3 6 1 16,0 0 14-16,-2 3 6 0,3 2 2 0,-2 1 5 0,4 4-8 15,0 1-5-15,0 1-11 0,0-1 0 0,0 2-11 16,0-3-3-16,0 1 4 0,0 0-9 0,4-3 0 0,-4 0-2 16,5-3-2-16,-2-1 0 0,2-1-1 0,1-3-2 15,4-2-4-15,-2 0 3 0,1-2-3 0,-1-1-4 16,6-4 2-16,-1-2-6 0,1-1-1 0,1-2 1 0,0-3-5 15,1-3 0-15,0-1 1 0,0 0-8 0,-2-5-2 16,-1 0-5-16,-4-1-3 0,2-3-6 0,-5 1-3 16,1-4-8-16,-6 1-1 0,1-2 6 0,-5 0 1 0,0-1 3 15,-1 0 6-15,-4 0 1 0,-4 3 4 0,2 1 9 16,-2 3-4-16,-2 3 6 0,-1 3-6 0,0 3 4 16,-4 4-8-16,1 4-8 0,-1 1 2 0,3 4-7 0,-3 2 0 15,7 0-15-15,-4 3-14 0,8-1-16 0,0 0-19 16,6 0 34-16,9 1-75 0,-7-2 13 0,3 1-25 0,2 0-37 15,10-1-22-15</inkml:trace>
  <inkml:trace contextRef="#ctx0" brushRef="#br0" timeOffset="66625.03">7655 12662 1641 0,'-5'-5'30'0,"2"-3"-22"0,0-3 29 0,1 3 9 0,-1 2 16 0,1 1 7 0,2 1 6 0,-6-3-1 15,6 3-27-15,-5 1 22 0,2 2-27 0,1-1-10 0,-2 2-14 16,4 3 4-16,-3 2 4 0,1 3 5 0,-3 0 5 16,2 3 11-16,-2 2 8 0,0 3 5 0,-2-1 3 15,2 3-6-15,-3 0-7 0,5 2-3 0,-4-1-2 16,4 4-11-16,-1-2-3 0,2 0-2 0,1 2-1 0,2-2 0 15,1-1 1-15,2 0-1 0,1-2-3 0,0-2-1 16,5-1-9-16,0 0 4 0,0-5-4 0,3 0-10 0,1-2-1 16,-1-1-4-16,2-5-3 0,0 3 4 0,0-5 3 15,0-4-5-15,2 2 1 0,-3-3 1 0,2-3 1 16,-2-1 2-16,2-4-4 0,-3-1 2 0,0 0-2 16,-1-4 0-16,-2 1-1 0,-2-2 2 0,-1-1-4 0,-4-2-1 15,-3 0 8-15,0-2-7 0,-3-1 1 0,-3 0-5 16,-2 2 3-16,0 0 1 0,-3 1-1 0,-3 4 1 0,1 2-6 15,-1 5-5-15,1 2-16 0,-4 4 2 0,4 1-15 16,-4 3-25-16,4 1-25 0,-4 2-34 0,4 1-40 16,4 1-55-16,-2 1-28 0</inkml:trace>
  <inkml:trace contextRef="#ctx0" brushRef="#br0" timeOffset="67715.34">8474 12715 1703 0,'0'-7'30'0,"0"-1"13"0,-8-1 31 0,6 4 12 0,4 1 8 0,-2-2 11 0,-5 3 9 16,5 3 0-16,0 0-24 0,0 0-15 0,0 0-29 15,0 0-15-15,0 0-4 0,0 0 5 0,0 0-6 0,0 0 10 16,0 0 0-16,0 0 14 0,0 0 6 0,0 0 6 16,0 0-10-16,6 67-10 0,-6-67-6 0,0 0-7 0,10 148-7 15,-8-121-13-15,-2 1-10 0,1-2 2 0,1-1 5 0,-2 0-5 0,0-3-2 16,0 0-1-16,0 0 1 0,0-4 2 0,-5 1 4 16,2 0-7-16,6-5-3 0,-3 1-11 0,-5-3-19 15,5-2-13-15,-1-1-24 0,-1-4-23 0,0 0-20 0,2 0-25 16,-6-5-12-16,6 4-18 0,3-5 48 0,-3 1-69 0,0-5 34 15,0-1-1-15,0-2-6 0,0-3 11 0</inkml:trace>
  <inkml:trace contextRef="#ctx0" brushRef="#br0" timeOffset="67933.14">8444 12738 1264 0,'6'-23'10'0,"-6"3"21"16,7 2 9-16,-7 3 10 0,0 2 26 0,0 4-48 0,4 2 57 15,-1 0-38-15,-1 3 41 0,1 2-69 0,2-1 44 0,-2 5-62 16,-3-1-20-16,10 2 43 0,-12 2-57 0,11 3 44 0,-7-1-54 15,6 3 56-15,-8 1-42 0,11 2 58 0,-5-1-4 16,-3 3 9-16,4 1 4 0,-6-1-8 0,1 1 5 0,-5-1-8 16,0-1-9-16,-4 3-10 0,1-3 3 0,-5 1-10 0,6-2-5 15,-7 1 7-15,4-1-3 0,0-1-6 0,1 1-26 0,0-3-9 16,7-1 16-16,-5 0-75 0,5-4 4 0,0-2-39 16</inkml:trace>
  <inkml:trace contextRef="#ctx0" brushRef="#br0" timeOffset="68356.95">8842 12819 1839 0,'0'-2'-30'0,"-6"1"64"0,1 2-50 0,-2 2 21 0,5-1 12 16,-8-1-2-16,9 2 3 0,-7 3 11 0,3-3 43 0,1 2-56 15,0 0 61-15,8 4-16 0,-6 3-2 0,4 0 8 16,-2 2 1-16,1 2-7 0,1 2-9 0,-1 2-1 15,2 0-8-15,0 2-1 0,-3-2-11 0,3 3-6 0,-3-1-7 16,0 1 0-16,0-3-4 0,2-1-8 0,-2 0-5 16,0-2-4-16,0-3 6 0,0 0-3 0,2-1 4 15,-2-5-2-15,0-2-2 0,0 1 0 0,-2-4 7 16,4 1-2-16,-4-4-4 0,2 0 4 0,-2-4-11 0,2-1-6 0,0-3-5 16,0-3-8-16,0-2-2 0,-1-3-4 0,1-1-1 15,-3-6-2-15,3-2 3 0,-5-4 5 0,2 1 1 16,-2-5 7-16,2 2 1 0,-2-3-3 0,0 1 7 15,1 0-4-15,-2 3 5 0,1 2 3 0,3 2 5 16,1 3 2-16,-1 4-7 0,2 6 6 0,2-1-1 0,-1 9 2 0,1-1-2 16,1 1 1-16,3 5 0 0,-3 0-2 15,2 2 6-15,0-1-1 0,1 3-1 0,2 1-1 16,1 2 3-16,-1 1-4 0,1 0-1 0,1 0 5 0,-3 3-4 16,1 0 2-16,-2 0 4 0,2-2 1 0,-5 1-3 15,0 0 5-15,-3-1 2 0,0-1-2 0,-3 1-5 0,0-3 4 0,-3 2-5 16,-1-2 3-16,-2 2-4 0,1-2-3 15,-5-1-11-15,0 0-25 0,1 0-23 0,6-1-32 16,-6-4-7-16,6 0-50 0,0 2-60 0</inkml:trace>
  <inkml:trace contextRef="#ctx0" brushRef="#br0" timeOffset="68608.41">9075 12542 1508 0,'-8'-11'22'0,"3"-2"-13"0,2-3 69 0,0 5-29 0,-4 2 10 0,3-1 6 0,2 4 8 0,1 1 8 0,1 2-18 16,0 3 28-16,-2 0-51 0,4 7 46 0,1 0 8 16,1 6 6-16,1 3 0 0,0 4 9 0,1 5 7 15,1-1-8-15,-1 4-11 0,3 4-13 0,-4-2-16 0,3 1-14 16,-3 1-1-16,1-1-21 0,-1-1-11 0,-2-3-5 15,3-1-7-15,-2-2-3 0,-1-2-8 0,0-5-19 0,0-2-51 16,-1-2-70-16,1-2-92 0,-2-2-73 0</inkml:trace>
  <inkml:trace contextRef="#ctx0" brushRef="#br0" timeOffset="69169.39">9567 12691 1641 0,'-7'0'78'0,"2"-2"-38"0,5-3 21 0,-3 3 12 0,0 4 6 0,1-2 18 0,2-2 5 0,2 2 0 16,3 0-66-16,1-2 46 0,1 0-5 0,5 0-7 16,3-1-3-16,3 0-17 0,3 1-3 0,4-4-3 0,2 4-10 15,0-3-10-15,1 3-12 0,-1 0-7 0,-3 0-7 16,0 0-3-16,0 1-30 0,-7 1-27 0,-4-2-42 16,-4 1-69-16,0 1-18 0,-4 1-77 0</inkml:trace>
  <inkml:trace contextRef="#ctx0" brushRef="#br0" timeOffset="69688.1">10588 12592 1264 0,'0'0'39'0,"0"0"-15"0,0 0 5 16,0 0 0-16,0 0-2 0,13-56 5 0,6-10-8 0,-14 54-9 16,-2 0-13-16,1-2 2 0,-1 3-3 15,-1 2-2-15,-4-2 7 0,-1 1-1 0,-1-2 7 16,-2 6 1-16,-3-1 5 0,-3 2 0 0,-4 3 5 0,-3 1-29 15,2 2 39-15,-9 1-48 0,3 4 61 0,-4 3-37 16,4-1 3-16,-5 2 0 0,4 3 6 0,2-1 44 16,1 0-37-16,4 3 46 0,3 0-47 0,3 1 44 0,2 1 1 15,5 1-2-15,4 1 0 0,2-3-2 0,6 3-2 16,3 0 5-16,3 0-6 0,6-3-3 0,1 0 1 0,3 3-1 16,4-3-1-16,-1 0-12 0,5 0-8 0,-5-2-4 15,3 0-10-15,-6 1-10 0,3-2-8 0,-5-1 3 16,-2 1-10-16,-4-1-1 0,-2 0 3 0,-6-1-1 15,-1-1 5-15,-6 0-3 0,-1 1 2 0,-5-2-4 0,-1 0 6 16,-6 0-2-16,-1 0-1 0,-4-3-8 0,0 2 5 16,-6-3 0-16,-4 0-5 0,4-3-7 0,-7-2-9 15,2 0-7-15,0 0-5 0,1-5-1 0,0-1-17 0,3-1-16 16,2-3-7-16,3-1-18 0,2 2-4 0,7-5-19 16,4-1-8-16,1-1 15 0,5-1-15 0,3 0-18 15,4 2-27-15,2 2-31 0</inkml:trace>
  <inkml:trace contextRef="#ctx0" brushRef="#br0" timeOffset="70078.08">10710 12680 1641 0,'-8'2'65'0,"3"-6"-28"0,5 2 4 0,-6 2 12 0,3 0 13 0,1-3 10 0,2 3 4 16,0 0 7-16,2-2-52 0,1 4 33 0,3-2 6 15,2 0-5-15,0 0-5 0,2 0-10 0,2 3-4 0,1-3-6 16,4 0-11-16,-1-3-9 0,1 3-6 0,-2-2-9 16,2 1-9-16,-2-1 0 0,-2-2-1 0,0 2-1 15,-4 0 1-15,-2-1 1 0,-2 1-9 0,-2-2-6 16,-3 2-5-16,0-3 1 0,-2 1-7 0,-1-1 0 0,-2-2-7 16,2 1 1-16,-4 0 1 0,0-3 8 0,1 0 6 15,-4 0 3-15,-1 2 6 0,0-2-3 0,-3 2 1 0,1-1 5 16,-1 2 4-16,-2 0 1 0,0 2 0 0,1 2-5 15,2 2 0-15,0 2 5 0,2 2 5 0,1 2 1 16,1 2 6-16,1 4 0 0,3 0 5 0,-1 4 7 16,3 1 13-16,-1 2 11 0,0 3 6 0,4 0-6 0,2 1-2 15,1-2 4-15,3 4-4 0,2-3-2 0,2 0-7 16,2-2-17-16,3-1-10 0,3-4-10 0,3-3-45 16,-2-3-51-16,6 1-58 0,2-5-11 0,3-2-65 0,0-3-59 15</inkml:trace>
  <inkml:trace contextRef="#ctx0" brushRef="#br0" timeOffset="70475.49">11170 12671 1609 0,'-2'-9'32'0,"1"0"-33"0,1-1 67 0,3-2-52 0,-5 1 3 16,4 0 4-16,-2 0 7 0,2-2 4 0,-1 0-29 15,1-1 43-15,-1-1-63 0,1 5 67 0,-2-2 7 0,2 3 7 16,-4 1-8-16,2 5 0 0,-2 1-7 0,1 3-5 15,-4 6-2-15,-1-1-10 0,-3 6-8 0,-3 1-4 0,1 2 0 16,-6 2 0-16,2 5 9 0,-3-3 4 0,0 5-2 16,1-4 7-16,0-2 4 0,2 4-2 0,5-4 2 15,-2-1 3-15,4-1-6 0,3-3-10 0,0-1 1 16,5 1-9-16,0-4-6 0,0 0 0 0,4-3-3 0,0-1 0 16,1 1 2-16,5-5 0 0,1 1-2 0,0-4-5 15,0 1 0-15,6-5-5 0,-1 1-4 0,-2-3-11 0,2-1-9 16,-2-2-12-16,-1 1-6 0,1-1 2 0,-4-2-2 15,-2 0 0-15,-1-1 6 0,0 1 2 0,-2-1 9 16,-4 2 12-16,1 0 13 0,-1 4 0 0,-1-1-1 0,-1 4 4 16,1 1-2-16,-2 0 2 0,1 4 0 0,-1 4 18 15,2 1 0-15,-2 3 5 0,-1-1-1 0,0 4 1 16,1 5 0-16,-2-1 5 0,3 3-2 0,1-2-11 0,0 3-9 16,1-1-2-16,3-2 0 0,0 1-2 0,2-1-4 15,-1 0-1-15,1-3-7 0,1-2-36 0,2-2-35 16,-1 1-39-16,3-5-40 0,3-1-14 0,-3-4-56 0,5 0-60 15</inkml:trace>
  <inkml:trace contextRef="#ctx0" brushRef="#br0" timeOffset="70772.09">11340 12595 1735 0,'0'-15'-22'0,"-4"5"77"0,4-2-57 15,5 1 24-15,-3 7 7 0,2 1 20 0,2 1 13 16,-1 2 6-16,5 4 26 0,2-1-68 0,4 5 69 15,-2 2-18-15,6 3-2 0,0 0-14 0,-4 4-11 0,4 1-5 16,-2 1 0-16,-4 0-4 0,-3-3-15 0,2 1-3 0,-7-2-5 16,-3-1-6-16,1 0 0 0,-4-3-3 0,-4-1-3 15,1 0 1-15,0-2-2 0,-2-1 3 0,-3-1 1 16,1-2-3-16,-5-1 1 0,1-2-1 0,0-1 0 16,0-1-4-16,1-3 0 0,-4-3-3 0,6 1 2 0,0-4 3 15,2-1-3-15,5-2-1 0,1-3-4 0,3-3-2 0,1-3-16 16,4 1-11-16,7-3-8 0,-1-1-9 15,3 1-11-15,2-1-2 0,5 2-13 0,-3 3-5 0,6 5 6 16,-4 2 4-16,1 3-19 0,-2 6-2 0,0-1 30 16,0 5-66-16,-9 3 13 0,1 2-31 0,-6 3-33 15</inkml:trace>
  <inkml:trace contextRef="#ctx0" brushRef="#br0" timeOffset="71577.49">12056 12691 1272 0,'3'-5'8'0,"-3"-5"22"15,8 0 9-15,-7 1 7 0,2-2 22 0,1 1-39 0,-3-2 52 16,1 2-31-16,-1-3 3 0,-2 1 1 0,-2-1-2 16,-1-2 7-16,0 4-14 0,-7-1 43 0,3 1-47 15,-2 2 36-15,0 0-14 0,-5 4-19 0,4 2-7 0,-5 3-11 16,2 6-2-16,-3-1 6 0,2 2 1 0,0 5 4 15,-2 2 17-15,3 2 6 0,-2 3 8 0,4 2 2 16,2 1 6-16,2 1 1 0,-2 1-2 0,3-2-5 0,2 3-10 16,2-2-12-16,2-2-3 0,1-2-8 0,1 1-10 15,4-3-12-15,1 1-1 0,2-6-2 0,0 0-2 16,3-2-3-16,3-1-1 0,-1-3 6 0,4-2-8 0,-1 0 0 16,3-5-5-16,2-4-34 0,-1 0-17 0,1-3-26 15,-2-1-22-15,1-5-20 0,-1 1-17 0,-1-4-10 16,1 0-13-16,-5-2 11 0,3-3 18 0,-4 2 24 0,1-7 52 15,-3 1-16-15,-3-1 55 0,-3-2-22 0,-1-4 15 16,0 2 56-16,-4-4-40 0,-2 1 49 0,0 0-76 16,-2 6 90-16,1 2-76 0,-2 5 43 0,2 4 10 0,-2 4-36 15,3 6 37-15,-1 2-47 0,2 6 49 0,-1-1-54 16,2 6 49-16,-2-3-10 0,2 8-3 0,0 0 12 16,2 8 0-16,-2 0 19 0,2 7 6 0,-2 1 11 0,1 5-1 15,2 2 18-15,-1 0 8 0,3 0-2 0,0-4-1 16,-2 5-15-16,4-6-7 0,-2-2-18 0,0-3-3 15,-2-2-19-15,2-2-14 0,-2-5-10 0,-1-1 2 0,1-4 2 16,0-1-5-16,0-3-3 0,0-3 1 0,-3 0 4 16,2-3 1-16,-2-3-3 0,3-2-5 0,-3 0-4 15,5-3-11-15,-2-4 0 0,2-3-8 0,2 0-7 0,0-4-3 16,1-2 5-16,0-2 0 0,3 0 6 0,-2 1 10 16,1-2 5-16,4 4 8 0,-3 4 3 0,2 1 1 0,-1 5 0 15,1 2 2-15,1 6-2 0,-2 4 2 0,-3 2 1 16,0 3-3-16,1 2 0 0,-4 4 4 0,-1 1 2 15,0 3 2-15,-1 1 9 0,-2 2 0 0,3 2 7 0,0-2 7 16,-1 1 1-16,0 0 3 0,2-3 1 0,0-1-4 16,4-1-5-16,-2-3-3 0,1-2-10 0,2 0-2 15,0-4-4-15,2 1-7 0,-2-6-4 0,2 1 3 0,1-3 2 16,-1-3-4-16,1-2 2 0,-2-1-10 0,-2-2-13 16,4-4-9-16,-1-3-3 0,-1 2-1 0,-1-6-13 15,-1-1 6-15,-1-1-12 0,-1 0 9 0,-3-6 9 0,-2 2 14 16,-1-3 2-16,1 1 3 0,-6 0 9 0,1 5-1 15,1 0 11-15,-1 7-2 0,2 1 3 0,-1 8-2 16,-3 0-2-16,4 6 1 0,0 1-1 0,-3 5 8 0,3 1 3 16,-2 3 7-16,2 1-1 0,-1 4 6 0,-1 1 4 15,1 2 5-15,1 2 2 0,-2 0 0 0,2-1 3 0,0 1 1 16,0 1 5-16,2-2 1 0,-1-1-5 0,1-1-5 16,-1-1-3-16,1-4-8 0,5 1-9 0,-4-3-6 15,0-2-16-15,3-1-29 0,0-4-28 0,-1 1-35 0,0-5-39 16,1-2-40-16,-1-1-21 0,4-5-68 0</inkml:trace>
  <inkml:trace contextRef="#ctx0" brushRef="#br0" timeOffset="71715.23">12759 12338 1649 0,'-6'-3'30'0,"0"0"-25"0,1 3 29 0,-6 3 11 0,1-3 6 0,2 3 9 0,-1-1 4 0,1 0-2 16,0 3-29-16,3-2 15 0,-1 1-47 0,3 0-45 0,3-4-16 15,0 3-64-15,3 2-62 0</inkml:trace>
  <inkml:trace contextRef="#ctx0" brushRef="#br0" timeOffset="72607.2">12864 12631 1688 0,'0'-1'13'0,"0"-3"23"0,-2-2-3 0,11 1 13 15,-7-1 18-15,1 3 15 0,1-2 8 0,0 4 10 0,-2-1-1 16,3 2-2-16,2 3 15 0,0 2 18 0,2 3-8 16,-4 1-14-16,6 4-3 0,-8 4-4 0,5 1 0 15,-5 3-15-15,-1 2-12 0,0 2-30 0,-4 0-11 0,2 0 4 16,-2-2-6-16,2 1-6 0,-1-2-14 0,-2-5-8 16,-1-1 2-16,1-3-2 0,1 0 0 0,2-13-23 15,0 0 5-15,0 0-12 0,0 0-5 16,0 0 3-16,0 0-4 0,0 0-1 0,0 0-6 15,0 0 9-15,0 0 7 0,13-26 10 0,-13 26-7 16,40-79 13-16,-29 59 2 0,0-2 4 0,0 0-1 16,2-3 1-16,-2 7 3 0,1-2-3 0,1 2-3 0,-2 3 6 15,2 5-3-15,-4 3-2 0,1 4 6 0,1 3 0 0,-2 3 4 16,-4 3 7-16,0 1 6 0,3 4 2 16,-7 2 8-16,2 3-1 0,-1 3-4 0,1-3 4 15,-3 3-7-15,3 3-1 0,-1-3-6 0,1-3-7 0,2 0-1 16,-2-2 0-16,5-2-1 0,-2 0-2 0,1-2-1 15,-1-2-6-15,3-4-2 0,-9-4-44 0,0 0 2 16,0 0-21-16,0 0-20 0,0 0-16 0,0 0-5 16,0 0-4-16,0 0-5 0,0 0 18 0,141-39 16 15,-122 31 18-15,-3-2 22 0,1-1 15 0,-1 0 9 0,0-1 10 16,-2 2 18-16,-1-4 24 0,-2 3 4 0,-1-1 11 16,0-2 4-16,-2 0 9 0,0 0 5 0,0 0 4 15,0-2-3-15,0-1-10 0,-2-1-5 0,-1 1-2 0,0-2 2 0,-1 3 9 16,-2 2 13-16,-2 14 3 0,0 0-4 15,0 0 0-15,0 0 4 0,0 0-4 0,0 0 0 16,0 0-7-16,0 0-14 0,0 0-10 0,0 0 3 0,0 0-8 16,0 0-5-16,0 0-5 0,-104 68-3 15,46 0-17-15,54-54-1 0,1-5 2 16,3 2-2-16,3-3 0 0,1-1 2 0,1 0-3 16,0-5 2-16,5 0 3 0,0-2-5 0,0 0-4 15,3-2-2-15,3 0 1 0,-2-4-6 0,2 1-4 0,-2-1-4 16,3-3-2-16,-4 2 2 0,-1-2 2 0,-2 2 3 15,1-1-2-15,-4-1 8 0,0 2 4 0,-3 0 0 0,-1 3 1 16,0-1-8-16,-3 3 5 0,0 2 4 0,-2 2 0 16,-1 3 0-16,0 6 11 0,-3 2 1 0,1 5 8 15,0 5 15-15,-1 4-6 0,4 6-4 0,-1 4 3 0,2 1 1 16,2 7 1-16,4-2 4 0,1 3-5 0,3 0-10 16,0-1 6-16,0 0 3 0,1-4 3 0,2-1 2 15,0-2-7-15,-6-4-4 0,0-1 0 0,-1-4 7 0,-2-1 3 16,-1-5 4-16,-4 0 0 0,-3-5 5 0,-4 1-2 15,-1-8-4-15,-1-1 10 0,-4-4-8 0,-2-2-8 16,-5-7-3-16,-1-2-6 0,-1-4-8 0,0-3-1 16,-4-5 6-16,2-3-4 0,1-6 7 0,0-4-1 0,6-1 1 15,0-6-3-15,8-2 3 0,0-1 4 0,9 1-4 16,2-1 1-16,4 5-4 0,5 0 2 0,0 7-4 16,4 1 5-16,4 7-4 0,1 1-6 0,1 4 1 0,0 3-6 15,0 2 1-15,3 4-4 0,-2 0-2 0,0 2 2 16,-2 1-1-16,-1 3 4 0,-2-2-14 0,-4 2-28 15,2 2-25-15,-7-4-45 0,1 2-53 0,-4 0-80 16,-5 2-96-16,-3-2-103 0</inkml:trace>
  <inkml:trace contextRef="#ctx0" brushRef="#br0" timeOffset="76780.7">6851 13942 1641 0,'-3'-3'27'0,"-3"-5"-18"0,1-3 29 0,2 6 10 0,0 0 29 0,-2 0 9 0,2-1 17 15,1-2 7-15,-1 0-11 0,0 3 36 0,3-1-27 0,0 1 5 16,0-1-11-16,3-1 1 0,0-1-4 0,-1 2 8 15,4-3-7-15,-1-2-11 0,0-1-2 0,1-2-9 0,0 4-17 16,1-4-5-16,-1 2-8 0,4 4-11 0,-1-3-16 16,2 4-1-16,-1 3 4 0,2 1-11 0,-1-1 2 0,3 4-3 15,-1-2-5-15,-3 2-4 0,4 0 12 0,-6 0-2 16,2 8-2-16,-3-3 10 0,1 6 0 0,-3 2-2 0,-2 5 3 16,0 5 4-16,1 1-5 0,-3 8-1 0,1-4 0 0,2 3 0 15,-4 0-4-15,0 0-3 0,-4-1-5 0,4-3-3 16,-2 1 5-16,-4-2-8 0,-1-2-1 0,-1 0-1 15,-6-2-3-15,-2 0 6 0,-4-2-1 0,0-4-2 16,-8 1-5-16,5-4 2 0,-6-1-6 0,2-2-9 0,2-2 1 0,0-2-4 16,4-3-1-16,2 0 4 0,5-2-5 0,0-3 5 15,4-1-1-15,2-3 2 0,5-3-5 0,3-1 3 16,1-4 1-16,6-5-2 0,3 0 6 0,1-4-3 16,6-1-3-16,3-3 3 0,1 3 11 0,3 2 0 0,3 0 2 0,0 4 3 15,-1 6-3-15,4 3 2 0,-5 3 8 0,-2 5 1 16,-4 2 2-16,-5 7-11 0,0 2 5 0,-2 1-2 15,-3 5-2-15,-3 3 3 0,1 0 4 0,-3 3-6 16,1 0-2-16,-2 2 4 0,1-3-2 0,-1 1 0 0,-3-3-4 16,0-3-12-16,0 0-17 0,6-5-26 0,-6-2-35 15,3-3-20-15,-3-2-56 0,-5-3-50 0,8-2-60 16,4-3-19-16</inkml:trace>
  <inkml:trace contextRef="#ctx0" brushRef="#br0" timeOffset="77105.99">7367 13920 2157 0,'-14'-8'-27'0,"-5"-2"12"0,4 2 30 0,-5 8 8 0,1 2 15 0,-2 2 8 0,-2 0 9 0,5 0 10 0,1 6 31 0,6 1-2 16,3 2-26-16,2-2-5 0,4 5-10 0,1-2 3 0,4 3-1 16,0 0 0-16,4 4-3 0,0 0 0 0,4 2 1 0,0 1 0 15,3-2 1-15,-1 1-14 0,1-2-5 0,2 0-9 16,1-3-4-16,1-2-8 0,1-3-4 0,-2-1-3 15,2-3-3-15,0-4 1 0,-3-1-4 0,3-2-3 16,-5-4 3-16,2-1-4 0,-3-2-11 0,-1-4-5 0,-2 2-7 0,0-7-3 16,-1 1-5-16,-3-4-7 0,-1 0-13 0,-2-3-7 15,-1 1 4-15,-2-2 0 0,-5 0-15 0,2-2-1 16,-7-1 3-16,-2-1 0 0,-3 2 14 0,1 2 5 16,-3-1 2-16,-1 7 0 0,1-2 13 0,-2 8 4 0,-1 4 6 15,0 1 8-15,0 4-2 0,1 4 4 0,3 1 3 0,-1 4 4 16,2 0-4-16,4 3-14 0,2-2-10 0,3 1-19 15,6 2-15-15,1 0-24 0,7-1 18 0,3-4-17 16,0-2-22-16,2 1-10 0,6 0-19 0,1-5-16 0</inkml:trace>
  <inkml:trace contextRef="#ctx0" brushRef="#br0" timeOffset="77434.94">7751 14000 1871 0,'0'-5'-21'0,"0"-3"34"16,-3-1 13-16,1 5 19 0,-4 2 4 0,0-1 12 15,1 3 9-15,-3-3-1 0,-1 6 27 0,1 0-34 0,1-1-9 16,1 4-15-16,1-1-2 0,-1 3-2 0,3 1-2 16,0 1 9-16,1 0-3 0,4 4 3 0,-2 1-1 0,3 0-7 15,3 1 5-15,-1 2-4 0,1-1-7 0,1 1 0 16,-1 2-2-16,3-3 0 0,-1 2-3 0,2-5 3 0,2 2-5 16,1-4-4-16,0 1-2 0,1-6-7 0,0 1 0 15,2-3-2-15,0-4-3 0,0 2 4 0,-2-6-4 0,2 0-1 16,-2-3 2-16,0-1-3 0,-1-4-2 0,-1 2 2 15,-2-3-2-15,-2-3-4 0,0 0-3 0,-2 2-3 16,-3-5-5-16,-1 0 1 0,-2 0-3 0,-2 0-4 0,-5-1 2 16,-3-1 2-16,0 1 1 0,-4 0 6 0,0 3 4 15,-5 0-1-15,1 4 1 0,0 3 6 0,-3 4 0 0,2 2-4 16,0 3 3-16,0 3 1 0,0 2-6 0,2 4-6 16,4-2-18-16,0 3-18 0,1-2-19 0,5-1-34 0,4 3-39 15,6-1-22-15,4 1-50 0,-1-3-51 0</inkml:trace>
  <inkml:trace contextRef="#ctx0" brushRef="#br0" timeOffset="78041.39">8399 14025 1711 0,'-7'-13'29'0,"4"-1"11"0,1 3 16 0,-1 2 9 0,-2 2 2 0,2-1-2 0,1 5-1 0,2-2-1 16,0 6-29-16,0 1-10 0,2 2-19 0,-1 3 0 15,3 0 0-15,-1 6 5 0,-2 2 4 0,3 4 10 0,-1 4 5 16,-1 2 1-16,2 2 5 0,-3 3-5 0,1 1 0 16,-2 1-3-16,3-2 2 0,-1 2-13 0,1-1-2 0,-1-3-1 15,1 0-7-15,-3-2-2 0,3-2-3 0,-3 0 5 16,0-3-7-16,2-2 4 0,-2-3-4 0,-2-2 3 0,2 0 2 16,0-5-1-16,0-1 2 0,-3-3-1 0,3-2 0 15,0-1-1-15,0-2 3 0,-2-4-7 0,1-1 1 0,-3-4 0 0,1 0-8 16,2-6-6-16,-1 0-2 0,0-6-7 0,1 1-4 15,-3-7-3-15,2 1-1 0,0-5 2 0,1-5 0 16,-3 1 12-16,3-4 2 0,1-1 7 0,-2-2-5 16,2 0 12-16,0 2 2 0,2 3-4 0,1 3 9 0,2 2-10 0,4 8-1 15,-3 0 3-15,4 7 5 0,1 4-3 0,-5 3-3 16,2 4 8-16,0 1-5 0,-1 5 2 0,2 2 2 16,-3 3 0-16,1 3 7 0,-1 3-1 0,3 3 5 15,-1-1-4-15,-3 5 1 0,2-1 4 0,-4 2 0 0,1-3-3 16,-4 2-1-16,-4-1-2 0,-1 0 2 0,0-2 0 0,-4-2-4 15,2 2 2-15,-2-3-4 0,1-3-2 0,-2 1-5 16,-4-1-2-16,5-4-8 0,1 0-14 0,0-2-6 16,0-3-18-16,-2 1-18 0,4-5 0 0,-1 1-30 0,3-2-33 15,3-3 14-15,1 0-24 0,5-1-32 0,4 0-23 0</inkml:trace>
  <inkml:trace contextRef="#ctx0" brushRef="#br0" timeOffset="78435.19">8727 14081 1799 0,'6'-5'-20'0,"4"-3"62"0,-1-1-42 0,-6 4 16 0,1-3 9 0,-3 1 2 0,4-1 7 0,3-1 5 15,-8-1 25-15,4-2-52 0,0 1 47 0,2 2-12 0,-1-2-10 16,0 0 0-16,1 0-3 0,-3 0 4 0,-2 0-4 16,-1 1-1-16,2 3-8 0,-4 1-1 0,2 3 1 15,-4-3-3-15,-4 5-7 0,0 3-7 0,-2 4-2 0,-2 2-6 0,-1 2 2 16,-4 4 2-16,1 1-1 0,-3 3 4 0,6 4 7 15,-4-1 4-15,4-1 5 0,-1 1 3 0,8 0 4 16,-4-1-4-16,7 1 3 0,0-5 1 0,1-1-5 16,4-2-1-16,1-2-7 0,2 1-3 0,3-4-2 0,1-1-1 15,2-3-1-15,-1 1-6 0,4-3 4 0,0-2-9 16,2-2 7-16,-2-3-3 0,2 0-5 0,0-2 2 0,1-1 0 16,-2-3-1-16,0 2 0 0,0-2-2 0,-3 0 2 15,-1 0 0-15,-1-2 2 0,1 0 1 0,-5 3-5 0,-1-2 2 16,-2-2-1-16,0 1 5 0,-1 2-6 0,-2 0 2 15,0 0 1-15,-2 3-5 0,1 2 7 0,1 2 1 0,-2 2-9 16,1 2 5-16,1 4 1 0,-2 0 1 0,2 3-1 16,0 2 4-16,0 2-6 0,0 2 1 0,2 0 7 15,-1 1-5-15,1 3 4 0,1-3-9 0,-3 0 5 0,5 0 3 0,1 0-6 16,-3-3 2-16,5 0-3 0,-2 0-9 0,-6-11-25 16,0 0-23-16,0 0-28 0,0 0-41 0,0 0-27 15,0 0-5-15,0 0-52 0,40 8-45 0</inkml:trace>
  <inkml:trace contextRef="#ctx0" brushRef="#br0" timeOffset="78622.42">9022 13900 1355 0,'-3'-17'22'0,"-1"3"15"0,4 3 24 16,0 7-25-16,0 6 69 0,0 0-26 0,4 2 4 0,-1 1 17 16,1 5-6-16,-1 2-13 0,3 4-5 0,1 2 33 15,2 1-57-15,2 8 36 0,-1-1 2 0,4 2-13 0,-1-2-13 0,1 1-5 16,-2-5-18-16,3 1-7 0,0-4-17 0,-2-1-16 15,1-4-28-15,-2-1-19 0,0-3-27 0,-2-3-32 16,2-1-34-16,-1-3-36 0,-3-3-2 0,0-3-34 16,-3-1-36-16,4 0-22 0</inkml:trace>
  <inkml:trace contextRef="#ctx0" brushRef="#br0" timeOffset="78781.48">9233 13920 1309 0,'-5'-13'27'0,"2"2"33"16,2 4-22-16,-6 9 64 0,1 0-33 0,-3 5 17 0,1 1 1 0,-2 4 9 15,-1 2-12-15,-2 3-22 0,0 3 27 0,-2-3-50 16,2 6 38-16,-1 2-17 0,1-2 3 0,-1 2-12 16,5-4-16-16,-1-1-7 0,2-3-10 0,2 0-21 15,0-3-26-15,2-1-28 0,4-2-46 0,0-3-36 0,2-1-33 16,3 0-65-16</inkml:trace>
  <inkml:trace contextRef="#ctx0" brushRef="#br0" timeOffset="79015.42">9543 13939 1976 0,'-5'-1'25'0,"2"-3"15"0,3 4 8 16,5-3 18-16,-2 4 10 0,1 1 12 0,3 0 12 15,1 4-2-15,3-1-20 0,6-5-8 0,2 6-13 0,2-6-16 16,3 2-12-16,2-4-13 0,0 2-12 0,-4 0 0 16,0-2-7-16,-2-2-27 0,-3 2-12 0,-5 0-30 0,-1-2-35 15,-4 3-39-15,-3 1-16 0,1-2-75 0,-4 0-73 16</inkml:trace>
  <inkml:trace contextRef="#ctx0" brushRef="#br0" timeOffset="80480.36">10493 13818 1711 0,'-6'-8'32'0,"3"-5"16"0,4 2 29 0,-6 8 13 0,2-2 9 0,-1 1 5 0,2 0 2 15,-2 4-2-15,2 4-32 0,0-2-19 0,-1 5-17 0,1 2-11 16,1 3-3-16,-1 5 0 0,-1 0-1 0,3 4 10 16,-2 3 1-16,2 2 2 0,-3 1-9 0,6-2-3 0,-3 1-5 15,2-4-5-15,3 0 3 0,-2-2-11 0,0-1-1 16,2 0 1-16,0-3-2 0,-1-2-5 0,1-3 4 0,-2-1 3 16,-1 1-10-16,1-4 8 0,0-3-3 0,-1-1-2 15,-2-2 6-15,0-1 1 0,0-3-6 0,-2-1 2 16,2-2 1-16,-3-3-7 0,0-2 3 0,1 0-2 0,-1-3-11 15,-2-1 7-15,-1-2-2 0,0-2-4 0,-1-3-1 16,1 1 4-16,-3-3-4 0,4-3 4 0,-3-2 5 0,3 2-4 16,0-6 4-16,2-1-2 0,0 2 3 0,3 2-2 15,3-1 3-15,0 0 0 0,2 3 0 0,3 3-1 16,2 1-2-16,4 7 0 0,0-2 4 0,2 3-1 0,4 2 0 16,1 7 2-16,1 2-2 0,-1 1 2 0,-1 4 3 15,-1 4 1-15,1-3-3 0,-2 8 2 0,-1 0 1 0,-4 1-4 16,-1 3 5-16,0 1 0 0,-6 1-1 0,1 2 0 15,-6-1-1-15,1 0 6 0,-4 0-2 0,-2 1 3 16,-1 1 3-16,-2-2-7 0,-5 1 4 0,2-1 5 0,-1 2 2 16,-3-1-8-16,0-1 2 0,-2 0-4 0,2 0-2 15,-2-3 7-15,3-4-3 0,-1 1-8 0,3-2 1 0,3-2 0 16,1-1 0-16,0-2 5 0,7-1 1 0,0-2-2 16,3 0 2-16,5-2 1 0,1-3 2 0,1 1-5 0,7-1 5 15,-1 0-3-15,6-3-8 0,2 0 6 0,-1 2-1 16,2 1-3-16,3 2-1 0,0 1-1 0,-1 2 2 0,-2 2 0 15,2 3 6-15,-3 3-7 0,-2 3 3 0,-3 1 5 16,-3 1 0-16,0 1 12 0,-5 1-10 0,-2 3 4 0,-4 0-6 16,0-1 8-16,-7-1 0 0,1 2-1 0,-6-3 9 15,1 1 2-15,-5 0 4 0,1-2 2 0,-4-3-1 16,0-1-1-16,-2 1-7 0,-3-5 3 0,0 1-11 0,-3-1-9 0,3-3 1 16,-3-3-15-16,0 0-15 0,3-3-8 15,-3-3-8-15,1 1-15 0,4-3-11 0,-2-2-9 0,4 1-20 16,0-4-7-16,8 2-8 0,-2-3-22 0,6 3-8 15,4-4 17-15,2 3-20 0,2-4-18 0,2 4-17 0,2 1-13 16,4-1-6-16</inkml:trace>
  <inkml:trace contextRef="#ctx0" brushRef="#br0" timeOffset="80842.7">11186 13923 1294 0,'14'-8'22'0,"-3"-5"18"0,-3 2 16 0,1 2-30 0,-7 1 51 0,-2 1-29 0,-2-4 2 0,1 1 5 16,-2-1-5-16,-3-3-5 0,1 4-12 0,0 0 40 0,0 1-42 16,-1 3 31-16,-3 4 10 0,2 2 1 0,-1 2-15 15,2 6-8-15,-5 2 1 0,3 2-8 0,0-1-7 0,0 7 5 16,-1 2-7-16,1 0 4 0,1 3 3 0,1 0 4 16,3 1-5-16,-2 1 2 0,5-1-2 0,0-3-2 0,5 0-2 15,1-1-13-15,-1-2-2 0,3-4-10 0,-2 3 0 16,7-5-2-16,-4-4 0 0,4 1-5 0,-2-4-2 15,5-1 6-15,-2-2-4 0,-1-2-4 0,4-4-1 0,-1-3-5 16,1-2-16-16,-4 1-13 0,1-6-12 0,-1-1-4 0,-2 1-8 16,-2-2 1-16,-4-1-6 0,0 0 5 0,-2-2 12 15,-3 2 7-15,0-3 2 0,-3 2-2 0,1-3 4 16,-4 0-4-16,-2-1 6 0,0 3-3 0,-3 0 4 0,-3 4 1 16,0 1 8-16,-4 5 6 0,-1 1 3 0,2 7 7 15,1 1-5-15,-1 5-16 0,2 0-13 0,0 3-19 0,5 3 19 16,5-2-23-16,1 1-21 0,4 0-24 0,1 1-20 15,7-2-13-15,2 1-26 0</inkml:trace>
  <inkml:trace contextRef="#ctx0" brushRef="#br0" timeOffset="81200.98">11625 13920 1570 0,'0'-7'14'15,"0"1"-26"-15,0-2 54 0,2 0-33 0,-8 5 71 0,1-3-54 16,-4 1 9-16,4-5 6 0,-3 4-10 0,-5 0 32 15,5 0-52-15,-6 3 34 0,8 2-58 0,-5 2 66 0,1 2-2 16,-2 4 0-16,4 1 3 0,-2 0 6 0,1 5 3 16,2-2 2-16,1 2-13 0,3 3-6 0,0 1-3 15,4 1-5-15,-1-2-3 0,3 1-8 0,2 1 2 0,2-1-2 16,1-1 6-16,2-1-5 0,2-3-7 0,3 2 1 16,0-4-5-16,7-1-2 0,-3-2-10 0,3-3 3 0,0-2-9 15,3 0 2-15,-4-2 2 0,3-3-4 0,-1-2-4 16,-7-1-3-16,1-1-6 0,-2-3-6 0,1-1-7 0,-10-1-3 15,5-2-3-15,-5-1-1 0,-3-1 4 0,-3-2 1 16,0 1 7-16,-6-2 5 0,-2 0 2 0,-4 0 5 16,-4 0 2-16,-2 1 3 0,-2 1 1 0,-4 2 1 0,0 2-1 15,-1 5 2-15,-2 4 4 0,2 1-4 0,1 3 3 0,2 4-1 16,1 1-17-16,3 3-5 0,3-1-22 0,1-1-21 16,9 2-10-16,2-3-20 0,5 3-11 0,4-1 31 0,3 0-50 15,4-1 27-15,1-1-10 0,2-2-4 0,3-1-18 16,2 1-10-16</inkml:trace>
  <inkml:trace contextRef="#ctx0" brushRef="#br0" timeOffset="81684.89">11866 13733 1400 0,'-2'-14'22'16,"-1"0"21"-16,0-5-27 0,6 7 51 0,-3 1-28 0,3-2 6 15,-3 2 20-15,7 3 7 0,-3 4-21 0,3-1-5 16,-1 2 39-16,2 1-39 0,1 2 38 0,1 10 7 15,0-2-14-15,0 7 2 0,1-2 12 0,2 7-7 0,-2 3-7 16,0 5-9-16,-3 3-6 0,3-2-14 0,-6 3-4 16,1-3-9-16,-6 1-14 0,2 0-4 0,-2-6-10 0,-2 0 2 15,2-4-8-15,-3-1 3 0,0-5-1 0,0-2 0 16,-1-1-2-16,0-3 0 0,-1-1 2 0,2-3-9 0,0-3-3 16,1-2-5-16,2-2-8 0,-1-1-6 0,2-5-5 15,1 2-4-15,4-5 4 0,-1 1 0 0,8-3 7 0,-4-1 2 16,5-2 6-16,2 1 4 0,5-2 9 0,-2-2 2 15,0 1-3-15,3 3 6 0,-3-2-1 0,3 5 1 0,-3 2 9 16,-3 3 9-16,-2 2 6 0,-3 5 1 0,-3 1 1 16,-1 1 6-16,-3 5 3 0,-1 2 9 0,-5 0-5 0,-2 0 0 15,-1 0-12-15,0 2 4 0,-3 1 4 0,-6-2-9 16,3 2-2-16,-3-3-5 0,-2 0-4 0,2 1-6 16,-3-2 1-16,2 3-4 0,0-5-3 0,0 1 0 0,3-3 1 15,2 1-3-15,0-2-1 0,3-1 2 0,4 1 8 0,-1-2-3 16,4 0 6-16,2 0 4 0,1-2-5 0,2 0 1 15,3-1 4-15,-2-2-4 0,5 3-6 0,2-2 4 0,1 0-4 16,0 4 6-16,2 0 15 0,0 2 9 0,-2 3-1 16,0 0 14-16,-1 3 10 0,-2 3 0 0,3 2 5 15,-3 0-7-15,-1 1-10 0,2 0-8 0,-2 2-2 0,-2 0-14 16,1 1-7-16,-1-4-6 0,-3 1-9 0,2-3 0 16,0-1-25-16,-1-3-22 0,-6-7-29 0,0 0-28 0,0 0-59 15,0 0-64-15,0 0-78 0,0 0-35 0</inkml:trace>
  <inkml:trace contextRef="#ctx0" brushRef="#br0" timeOffset="95142.19">6986 14935 1408 0,'0'0'17'0,"0"0"16"0,0 0 19 0,0 0 8 0,-30-23-43 0,30 23 56 0,0 0-53 16,0 0 4-16,0 0 47 0,0 0-39 0,0 0 69 0,0 0-37 0,-32 23 58 15,32-23-36-15,0 0 47 0,0 0-17 16,0 0 8-16,0 0-7 0,0 0-13 0,0 0-8 0,-28 135-22 15,28-135-19-15,-7 84-10 0,7-64-4 0,-1 2-18 16,1 1-12-16,-2-4-4 0,-1-1-7 0,1-1 1 0,2-1 1 16,-3-3-3-16,3 1-7 0,-2-1-30 0,0-3-12 15,0 1-37-15,1-3-35 0,1 0-63 0,5-3-29 0,0-2-71 16</inkml:trace>
  <inkml:trace contextRef="#ctx0" brushRef="#br0" timeOffset="95641.11">7182 15131 1531 0,'-3'-6'37'0,"1"1"-26"0,-1 1 58 16,6 0-51-16,-9 4 5 0,4 0 3 0,-4 4 3 0,3 1 1 16,-5 1-34-16,-5 5 30 0,5-4-48 0,-4 7 56 0,4 0-1 15,-2-1 6-15,2 2 5 0,-4 3 8 0,7-1 6 16,-3-2 2-16,3 0-1 0,1 2-2 0,2 0 2 0,4-1-8 15,-2-3-3-15,7 0-8 0,-2-4-7 0,3 2-1 16,0-3-9-16,3-1-1 0,0-2-5 0,2 0-2 0,1-2-2 16,2-2-1-16,3-1-2 0,0 0-6 0,-3-1 3 0,1-4-6 15,2 2 1-15,-2-2 1 0,-2-2-2 0,2 0-2 16,-2 2-4-16,-2-2 7 0,-3 0-6 0,1-1 8 0,-5 1-4 16,1-1-6-16,-6-1-2 0,-1 2-2 0,-1-4-2 15,-6 0-5-15,0 1-5 0,-3-3-6 0,0-1-6 0,-7 0 0 16,1 0 4-16,-4-4-1 0,4 3 8 0,-5-3 3 15,1 1 0-15,1 2 6 0,0 0 11 0,0 1 1 0,6-3 3 16,0 5 1-16,1-2-2 0,4 3 0 0,3-1 2 0,2 0-2 16,5-1-1-16,1 1 1 0,0 2-3 0,5-1 2 15,0 3-1-15,6-2 0 0,-3 4 5 0,3-2-4 16,1 1 2-16,2-1-1 0,-1 4 2 0,1-3-2 0,-1 3 0 16,1 0 0-16,0 0-4 0,-2 4 5 0,-4 0 0 15,3 0-1-15,-6 4-4 0,-3 2 3 0,0 0 1 0,-3 2 0 16,-4 3 2-16,0 3-1 0,-4-1-3 0,-1 5 1 15,-1-1 4-15,-4-2-2 0,2 3 1 0,-3-3-3 0,0-2-3 16,1 2-11-16,-2-3-17 0,0 2-7 0,3-5-33 0,5 2-10 16,1-1 19-16,7 3-65 0,-6-1 8 0,4-4-14 15,2-1-14-15,3 4-20 0,1-9-1 0</inkml:trace>
  <inkml:trace contextRef="#ctx0" brushRef="#br0" timeOffset="95999.36">7639 15096 1004 0,'0'-4'13'0,"2"1"22"0,-1 0 7 0,-1 1 17 0,-5-1 6 0,5 1 2 0,-3 2 7 0,0 0 15 16,3 0-47-16,-2 2 30 0,1-2-31 0,-6 5 29 16,3-5-48-16,-2 8 11 0,-1-5 9 0,2 5-9 0,-3-2 33 15,2 2-39-15,0 1 27 0,4 4-42 0,-1 1 48 16,3-3-8-16,0 4-15 0,3-4 2 0,1 2 2 0,2 0-11 0,1-2-2 15,3 0-7-15,0-1-2 0,1-4-3 0,1 4 1 16,-2-4-4-16,4 0 1 0,-3-4 1 0,3-2-1 16,-1-2-1-16,0 2 2 0,3-4-2 0,-4-1-1 0,4-3-9 15,-2 1 1-15,0-2-5 0,-1 0 0 0,1-3 0 16,-3 0-2-16,-1-1-13 0,-1-1-3 0,-1-1 0 0,-3-1-5 16,-2 2 2-16,-1 1-5 0,-4 2 1 0,1-2-7 15,-4 3 6-15,-2-2 2 0,-3 5-2 0,0-4 3 0,-3 5-1 16,-4-2 1-16,2 2 1 0,-2 5 1 0,-5 2 7 15,3 3-1-15,-5 1 5 0,1 4-2 0,-1-4-1 0,2 4-17 16,-2 2-6-16,7-1-13 0,1-3 14 0,6 2-58 0,-2 0-6 16,2 1-34-16,9 2-34 0</inkml:trace>
  <inkml:trace contextRef="#ctx0" brushRef="#br0" timeOffset="97465.37">8474 15096 1294 0,'-2'-7'19'0,"4"-8"21"0,1 10 21 0,-1-3-30 0,-4-1 55 15,2 3-37-15,-3-5 9 0,3 4 21 0,0-2-14 16,-3 9-23-16,-2-6-16 0,3 3 30 0,-8 1-50 16,3 2 42-16,1 2-1 0,-4 1-9 0,-4 1-1 0,1 2 6 15,-2 1 4-15,-1 1 7 0,5 3-1 0,-2-3 3 0,2 1-3 16,0-1 0-16,6 3 3 0,0 0 1 0,5 1-10 15,2 0-4-15,1-1-2 0,0 2-7 0,2 2-1 0,4 0-13 16,-1-3-10-16,0-3-1 0,5 1 0 0,0-3-2 16,0 0-3-16,0-3-4 0,0 0-11 0,1-2-27 15,-1-2-20-15,1 3-44 0,2-3-36 0,1-5-42 0,1 1 11 16,4-1-39-16,-2-1-24 0,0-5 11 0,3 6 5 0,-2-2 40 16,1-1 31-16,-5 5 40 0,-4-2-7 0,-2-2 39 0,3 3 34 15,-6-4 16-15,2-1 17 0,-6 3 10 0,0-5 31 16,0 4 18-16,-5-2 20 0,4 5 25 0,-5-4 18 15,2 2 17-15,0 4 28 0,0-1-34 0,2 0 29 0,-7 3-49 16,5-7-3-16,-5 7-24 0,2-5-16 0,-2 5-7 0,-4-8-31 16,3 8 30-16,-4-3-54 0,2 1 27 0,-1 2-12 0,-1 0 1 15,4 5-6-15,-5-5-1 0,3 8 5 0,0-7 3 16,0 5-5-16,-1-2 12 0,-1 3-7 0,4-2 2 16,-1 4 3-16,0-2-7 0,0 3-8 0,4 2-2 0,0-2 2 15,3 4-4-15,3-3 1 0,-3 0-2 0,3-1 0 16,1-2-2-16,2-2 6 0,0 1-3 0,-1-4-1 0,1 1-5 15,2-2 2-15,1-2 1 0,-2 0-5 0,3-2 3 16,-1 1-8-16,0-4 4 0,1 1 1 0,-2-4-1 0,3 2-1 16,-2 0-2-16,-1-2 2 0,0 1-4 0,2 0 10 0,-6-1-4 15,3 0 3-15,-1 1-2 0,-3 1 2 0,3-2 0 16,-2 1 2-16,-3 1 0 0,2 1 1 0,-3 1-4 0,4 1-3 0,-3 1 1 16,1 0 1-16,-1 6-1 0,1-3-2 15,-2 5 3-15,0-1 0 0,0 3-1 0,-2-1 2 0,2 2 3 0,-1 1-6 16,-1-2 6-16,2 0 1 0,0-1-3 0,0 0 0 15,2-2 2-15,-1 0-1 0,4-3-3 0,-1 0 1 16,1-2-7-16,3 0-5 0,-1-2-12 0,1-4-14 0,3-3-23 16,1-2-12-16,-2-2 19 0,6 0-46 0,-3-1 21 15,-1 3-4-15,1 0 3 0,-2-1 7 0,0-2 25 0,0 5 9 16,-3-1-17-16,1-3 47 0,-1-1-16 0,0-3 7 0,-1-3 13 16,-3 1 6-16,2 1-3 0,-4 0 7 0,-2 0-2 15,0 2 0-15,-2-1 1 0,2 7-3 0,-3 0-5 16,0 3 3-16,0 5 5 0,2 2 11 0,-2 3 6 0,-1 5 7 15,1 2 3-15,1 5 8 0,-1 0 14 0,5 8-35 0,-5 3 42 16,4-1-40-16,-2 1 40 0,4-5-48 0,-3 3 37 16,3-4-42-16,-3 3-10 0,0-6 35 0,3 1-48 15,-3-3 24-15,2 2-46 0,0-1 48 0,-1-4-44 0,-1-2 40 16,3 0-5-16,-3-4 0 0,3 0 5 0,-3-4 14 16,0-2 9-16,3 3-8 0,-3-3 2 0,0-3-3 0,3-3 1 15,1 1 4-15,0-4-4 0,1-1-18 0,0-2-6 0,0-2 0 16,6-1 1-16,-2-2 0 0,1 6-1 0,2 0-6 15,0 3-1-15,0-5 4 0,2 9 0 0,2-4 2 0,-2 8-5 16,-1 0 3-16,1 0 2 0,-1 0 0 0,-1 3 0 16,-2-3 4-16,-2 7-1 0,-3 0 6 0,1-2 6 0,-3 4-3 15,-3 1 4-15,-2 3 2 0,1-2 6 0,-5 5-4 16,1-5 7-16,-3 4-6 0,0 0-1 0,-3-4 1 0,-2 2-5 16,2-5 0-16,-4-1-7 0,2 0 3 0,-3-5-9 15,3 2 1-15,-1-3-2 0,0-2-9 0,0-3-17 0,4-1-9 16,1-1-15-16,2-1 24 0,-2-2-56 0,1 3 9 0,6-3-29 15,-1 0-27-15,3-1-10 0</inkml:trace>
  <inkml:trace contextRef="#ctx0" brushRef="#br0" timeOffset="97937.32">9503 15079 1863 0,'-1'0'19'0,"4"0"26"0,2-4 19 0,-1-1 17 0,-1 5 9 0,4 0 11 0,-1 0 13 16,2 0-4-16,5 0-12 0,0-4-23 0,2 3-26 15,3 2-14-15,1-1-7 0,-2 0-27 0,4 0-39 16,-1 0-51-16,-4 0-58 0,3 3-59 0,-5-6-89 0</inkml:trace>
  <inkml:trace contextRef="#ctx0" brushRef="#br0" timeOffset="98496.97">10487 14945 1234 0,'-3'-6'13'0,"3"2"13"0,-4-3 2 0,4 3 4 15,-7 4-6-15,5-7 3 0,-2 10-2 16,0-3 2-16,-1 6-10 0,-1-1-15 0,-3 3 5 0,3 3 0 15,-1 0 9-15,-3 1 21 0,4 4-38 0,-2-1 49 16,2 4-31-16,-4-4 38 0,4 2-40 0,0-2 36 0,1 0-43 16,-1 3 14-16,-1-4 0 0,4 1-8 0,0 0-14 15,1-3 3-15,2 1-7 0,0-4 3 0,0 1 0 0,0-6-44 16,2 1 92-16,-1-4-85 0,-1-1 38 0,2 0-38 0,-2-2 41 16,0-3-45-16,0-3 42 0,0-2 4 0,-2-2-54 15,2-2 90-15,0 2-43 0,0-6 44 0,0 4-46 0,0 14 43 16,0 0-78-1,25-140 36-15,30-24 22 16,-40 137 8-16,0 5-36 16,4 0 49-16,-2 5-41 0,-1 3 42 0,3 1 6 15,-5 4 0-15,2 5 3 0,-2 3 1 0,-3 2 4 0,0 6 4 16,-3 1 12-16,0 6 7 0,0 2 4 0,-2 7 5 16,-1 1-7-16,1 6-5 0,-4 2-6 0,3 1-10 0,-3 2-7 15,2 0-15-15,0 0-9 0,3-5-8 0,-1-3-24 16,-1-1-14-16,5-5-35 0,-4 3-25 0,2-2-47 15,0-3-33-15,2-3-50 0,-1 1-20 0,-3 0-40 0,1-2-43 0</inkml:trace>
  <inkml:trace contextRef="#ctx0" brushRef="#br0" timeOffset="99266.21">10441 15063 1633 0,'-11'-3'70'0,"1"4"-28"0,-4-5 4 0,14 4 1 0,-6-5 2 15,6 5 0-15,0-3 0 0,6 0 0 0,2-3-71 16,2 1 28-16,4-2-6 0,3 2 0 0,5-3-2 0,-1 1-4 16,4-3 4-16,2 4-2 0,2-2 4 0,1 1 0 15,0-2 2-15,1 3 0 0,1-1 1 0,-2 2 5 0,-2 0 0 16,-1 2 12-16,-3 2 7 0,3-5 9 0,-5 7 7 16,-4-2 5-16,-1 2 5 0,0-1 6 0,-4 7 0 0,-3-6-5 15,0 5-3-15,-2-1 0 0,0 4-3 0,-3-1-6 16,0 2-4-16,1-2-5 0,-1 3-3 0,-2 0-6 0,0 0-9 15,0 4-4-15,-1-6-8 0,1 3 0 0,1-5-3 16,-3 4-4-16,-1-7 6 0,4 4-4 0,-4-3 4 0,0-1-7 16,-4 1 6-16,3 0-1 0,-3-1 0 0,-1 3-3 15,2-1-7-15,-3-3-9 0,-1 1-6 0,-2-4-3 0,-2 0-5 16,3 3 2-16,-3-6-8 0,3 2 4 0,-1-3 1 0,2 0 13 16,-4-2-1-16,5 1 10 0,3 1-1 0,0-3 0 15,1 0 6-15,4-2 4 0,1 1 1 0,0-3-2 16,7 2 6-16,2-6-10 0,2 1 9 0,2-2-1 0,2 1 0 15,2 0 2-15,0 3 1 0,3 0 3 0,-1 4 1 16,2 0 9-16,-4 1 1 0,-1 3 4 0,2 1 3 16,-4 3-6-16,0 0 1 0,-4 3-6 0,1-3 3 0,-2 4-4 15,-1 2-5-15,-1-2-4 0,-1 3 0 0,-3-1-2 0,3-1 0 16,-3 0 4-16,1 1-8 0,-2 1 12 0,1-4 8 16,-3 0 2-16,3 3 6 0,-1-2 2 0,0 0 0 15,1-1-3-15,-1 3 8 0,0-1-9 0,1-1-6 0,0 1 4 16,-2 3-6-16,0 3 12 0,-2-2-3 0,1 0 2 0,1-1 1 15,-4 0-2-15,0-4 0 0,0 1-7 0,3 2-2 16,-3-2-12-16,0 0 1 0,0 0 2 0,0 0-6 16,0 3 4-16,0-1-2 0,0 3-4 0,0-5 3 0,0-1 1 15,0-1 2-15,0 1-3 0,-2 0 1 0,2-3-3 0,0 2-2 16,0-3 4-16,-1 1-2 0,1-1-6 0,0 0 1 16,0 0-7-16,0-1-4 0,0 1-8 0,0 0-1 0,-4-3-2 15,4 3-5-15,-3-4 8 0,1 3-4 0,1-3 5 0,-4 1 3 16,3 0 4-16,-1-1 5 0,0 0 3 0,1-2 1 15,2-1 0-15,0 1 5 0,2-3-4 0,1 4 1 16,0-2 0-16,1-3-2 0,-1-2 2 0,0 1 1 0,4-3-3 16,0 0 0-16,-1-2 4 0,4-2 0 0,-2-1 6 15,4 1 4-15,1 4-3 0,1 0 5 0,-1 4 1 0,4 0 0 16,-7 3 4-16,3 1-4 0,-2 3-3 0,1 0-1 16,-5 3 0-16,2 0-1 0,-3 3-1 0,-1-2-4 0,-2 5-3 15,2-3 6-15,0 2 1 0,-2 0-3 0,2-1-2 16,-2 3 0-16,-2-3 1 0,3 2-1 0,-3-2 3 0,1 3 0 15,-1-1-3-15,-1-2 1 0,0 0-1 0,0 0 2 16,2-1-2-16,-2 1-7 0,0-3-7 0,0 3-20 0,-2-2-16 16,-1-2-22-16,2 8-23 0,-4-8-47 0,5 1-45 15,-2-2-14-15,4 4-77 0</inkml:trace>
  <inkml:trace contextRef="#ctx0" brushRef="#br0" timeOffset="99481.94">11670 14820 1823 0,'-5'4'-23'0,"2"-2"73"0,1-2-32 0,4 0 14 15,-5 3 27-15,1 3 26 0,-1 1 23 0,2 1 18 0,1-2 41 16,1 4-54-16,2 1 44 0,3 3 1 0,-4 4-7 0,6-3-21 16,-2 8-11-16,-1-6-12 0,1 6-16 0,-1-6-15 15,0 3-17-15,-2-2-15 0,3-5-20 0,-1-2-4 0,0 0-20 16,-2-2-21-16,0-2-18 0,3 0-33 0,-6-7-14 0,7 5-31 15,-7-2-38-15,-2 1-50 0,1-3-43 0,4 3-2 16,-5-8-69-16</inkml:trace>
  <inkml:trace contextRef="#ctx0" brushRef="#br0" timeOffset="99654.03">11725 14649 1863 0,'0'-11'-19'0,"0"5"31"0,-6-3 5 15,9 6 8-15,-9 0 3 0,4 5 0 0,-1-4-2 16,1 5 2-16,-2 0 19 0,0 1-38 0,3 0-13 16,1 1-42-16,5 1-31 0,-1-4 0 0,1 5-39 0,0 2-53 15,4 0-47-15</inkml:trace>
  <inkml:trace contextRef="#ctx0" brushRef="#br0" timeOffset="99936.12">11828 14863 1720 0,'0'-2'25'0,"3"4"23"16,0-6 25-16,2 3 22 0,-1 4 15 0,3-3 20 0,1 2 4 16,-2-2 8-16,5 6-11 0,-3-3-4 0,3 5-23 15,-4 3-19-15,4 2-8 0,-5 3-8 0,1-1 6 0,-1 4-2 0,-2-1-11 16,1 2-17-16,-2-6 3 0,0 3-4 0,-1-2-8 16,3-3-11-16,-2 1-10 0,2-6-4 0,-2 2-8 15,1-7-4-15,0 3-2 0,-1-2 0 0,-1 1 3 0,-1-3-1 16,1-1-5-16,-2 0 5 0,0 0 2 0,0 0 3 15,0 0-14-15,0-1-1 0,1-3-16 0,-1 1-1 0,4 1 0 16,-1-7-3-16,2 0-1 0,0 0-3 0,4-5 11 16,-3-5 7-16,4 4 10 0,0-4-1 0,2-1 4 15,2 0 3-15,-3 1-4 0,2-2 8 0,1 4-5 0,-1 1-10 16,-1 0-3-16,-1-1-15 0,0 6-18 0,-3-1-30 0,0 7-31 16,-5 4-46-16,0-1-38 0,-1 2-29 0,0 3-10 15,-2 7-34-15,-2-7-15 0</inkml:trace>
  <inkml:trace contextRef="#ctx0" brushRef="#br0" timeOffset="100339.99">12183 14982 1823 0,'0'-1'-20'16,"2"-10"76"-16,3 5-36 0,-2 6 27 0,-3-1 19 0,3-4 16 16,1 1 12-16,-1 2 16 0,0 0 35 0,3-4-73 0,0 5 42 15,-1-3-11-15,0 4-9 0,1 2-15 0,3-1-7 0,-2 2-14 16,1 2-14-16,0-2-5 0,0 2-5 0,4-2-13 15,-3-1-11-15,0 3-2 0,3-5-2 0,-2 2-9 16,0 0 8-16,0-1-1 0,0-1-2 0,4 1-4 0,-4-2 5 16,-1 0-2-16,1-1-4 0,1 0 10 0,-2 2-7 0,0-5-4 15,0 1 4-15,0-1 0 0,-4 1-1 0,3-3 1 16,-2 0-1-16,0 2 0 0,1-4-3 0,-4 2 6 16,0 0-2-16,-1-2 2 0,0 0-1 0,-4 1-4 0,-1-1 7 15,-1-1-6-15,0 2-2 0,-4 0 2 0,-1 0-2 0,-3 0 1 16,-1 3 0-16,-1-1 3 0,-2 3-1 0,-1 1 0 15,-2 2 3-15,2 1 1 0,-4 2 3 0,2 4 6 16,0-2 14-16,1 6 10 0,3 3 6 0,1 2 17 16,1 0 9-16,5 0 14 0,8-16 13 0,0 0 6 0,0 0-4 0,0 0 14 15,0 0 6-15,0 0-15 0,0 0 0 16,0 0-11-16,0 0-2 0,0 0-14 0,0 0-3 0,0 0-21 16,0 0-18-16,188 208 0 0,-161-203-8 0,-2-1-12 15,1-2-27-15,-1-4-15 0,-1-2-41 0,1-1-41 0,-4-1-42 16,-1-4-66-16,-6 0-71 0,-4 3-80 0,-4-9-47 15,-1 5-57-15</inkml:trace>
  <inkml:trace contextRef="#ctx0" brushRef="#br0" timeOffset="110549.29">7737 16038 1807 0,'8'-6'-9'0,"-2"5"33"0,-3-10 24 16,4 5 16-16,-4-2 22 0,5-1 12 0,-1 2 16 0,-2-1 9 15,2 3 10-15,-4-7-26 0,5 7-16 0,-5-3 3 16,3 5-17-16,-3-2-11 0,2 1-13 0,-3 3-6 0,1-4 9 16,-1 3 2-16,-2 0-6 0,0-1-5 0,0 1-8 0,-2 1 3 15,-1-1-1-15,0 0-5 0,-1-1-7 0,-2 0-11 16,-3 1-4-16,1 2-9 0,-2-3 0 0,-4 3-3 0,1 0-2 15,-4 0 0-15,1 0-1 0,-1 0 2 0,2 0 3 16,-3 0-4-16,2 0 1 0,-2 0 0 0,2 0 0 0,2 0-1 16,-2 0 5-16,2 0-6 0,-2 0-2 0,1 0 5 15,2 0 0-15,1 0-3 0,-1 3-2 0,0-3 3 0,2 0-3 16,1 2 2-16,4 0 3 0,-3-2-4 0,2 1-5 0,3 0 9 16,-1 1-1-16,2-2-2 0,-1 2-1 0,4-1 4 15,-1 0-6-15,1 0 3 0,-3 0 1 0,3 3-5 0,0-3 3 16,0 2 2-16,0-1-2 0,-2 3-1 0,2-2 3 15,-1 2-1-15,1-2 2 0,-2 3 1 0,1 1-1 0,-1 1 1 16,0 1-3-16,1 1 3 0,-2 3-4 0,-1 1 4 16,0-1-3-16,0 3 0 0,0 1 1 0,-1-3-4 0,0 4 8 15,2-2-3-15,0 0 3 0,-2 1-7 0,3-1 1 16,-1-3 4-16,2 0-4 0,-4 0 1 0,2-1 1 0,2-5-5 16,-1 2 0-16,0-3 4 0,-1 1 6 0,3-2-11 15,0-1 8-15,-1-2-2 0,2-2 0 0,-1 0 0 16,-1 0 3-16,2 0-7 0,-1 0-8 0,3-3 10 0,-1 0-10 15,1-2 3-15,3 0-4 0,-1 3 3 0,3-5 3 16,-2-1 1-16,4 4 9 0,1-4-10 0,-2 0 5 16,4 1 4-16,-2 0 0 0,2 1-4 0,2-1-4 0,0 1 6 15,2 3-7-15,2-2 7 0,0 4-1 0,5 1-3 16,-1 1 2-16,-3 4 1 0,3 0-1 0,-2 2-2 0,-2 3 5 16,-2 1 0-16,-1 1-4 0,-2 2 0 0,-1 0 1 15,-5 2 4-15,-2-2 3 0,0 0-2 0,-2 2 3 16,-4-4-5-16,-2 2 10 0,-3-2-3 0,0-1-3 15,-4 1 1-15,0-1-2 0,-4-1 1 0,-6-1-4 0,0 0 5 16,0 0-9-16,-5-2-4 0,1 1-7 0,-3-5-18 16,2 1-2-16,-1-4-2 0,3 2-11 0,-3-6-18 15,4 6-7-15,1-7-2 0,1 2-14 0,3-2-5 0,-3 2-27 16,8 3-26-16,-3-7-21 0,11 0-18 0,1-1-3 16,4 2-28-16,-1-4-23 0,8 2-23 0</inkml:trace>
  <inkml:trace contextRef="#ctx0" brushRef="#br0" timeOffset="110905.2">8029 16202 1423 0,'4'-5'11'0,"-3"-3"9"0,1 0 14 0,-1 1-37 0,-5-2 51 0,0 0-36 15,-3 2 32-15,2 6-17 0,0-3 32 0,-1 8-40 0,-4-3-6 16,1 8 53-16,1-3-47 0,0 4 41 0,0 0-15 15,-1 1 29-15,1 3-42 0,1-3 36 0,1 4-4 0,2-2-16 16,0 3 2-16,4-3-3 0,0 3-13 0,4-1-10 16,0 0 1-16,-1-1 5 0,2-1-7 0,3-4-2 15,-3 3 3-15,4-5-5 0,-1 0 5 0,0-4 3 0,2-1 3 16,-3-2-6-16,3 0 5 0,-4-2 0 0,2-1-9 16,-2-1-1-16,2-3-2 0,-3 2-6 0,2-3-10 15,-1-1 4-15,-2 1-10 0,-1-2 3 0,1-1-5 0,-4 0 0 16,0 1-9-16,-4-2-3 0,1 2-1 0,-4-1-10 15,-3-3 4-15,0 3-6 0,-5-2-5 0,2 2 1 16,-4 0 0-16,1 4 0 0,-1 0 2 0,0 6-1 0,2-2-9 16,0 6-9-16,0-2 5 0,5 6-16 0,2-4-15 15,1 1-19-15,4-3 5 0,-1-1-25 0,3 6-20 16,2-2-25-16,4-1-26 0</inkml:trace>
  <inkml:trace contextRef="#ctx0" brushRef="#br0" timeOffset="111531.01">8452 16199 1578 0,'-2'-4'37'0,"2"4"-16"0,-1 4 28 0,-4-4 12 0,3-5 24 0,2 2 18 0,-6-2 17 0,4 1 10 0,-1 3-33 16,0-4 24-16,0-2-27 0,3 5-12 0,0-3-19 15,0 7-10-15,6 1-18 0,-4 5 12 0,2 3 9 16,1 3-7-16,0 4 1 0,-3 3 1 0,3 7-1 0,-2-4-11 16,-1 8 3-16,-2-1-20 0,0-4-15 0,0 0 2 15,-2 0-3-15,2-2-3 0,-3 0 0 0,1-1 2 16,-3-2 1-16,2-2-3 0,1 3-1 0,-1-4 0 0,-2-2 3 16,2-1-5-16,1-4 1 0,1-3 1 0,-2-3 0 15,0-3-2-15,1-2 3 0,2-2 0 0,-1-1-5 0,1-5-1 16,0-2-6-16,0-3 0 0,-2-4-1 0,2 0 1 15,2-5-8-15,-4-3-9 0,2 0 1 0,0-1 3 0,0-3 0 16,0-1-5-16,0-5-3 0,0 3 3 0,0-5-1 16,3 2 7-16,-1-3 6 0,1 1 3 0,3 1 0 0,-3 4 5 15,4 5 3-15,-4 4-2 0,2 5 6 0,0 2-1 16,0 8-3-16,0 1-1 0,2 6 4 0,-1 2-5 16,2 4 4-16,1 2 2 0,1 1 0 0,1 3 3 15,-2 2-1-15,1 3 3 0,-4-2 0 0,1 4 10 0,0-2 5 16,-2 1 5-16,-3 0 1 0,-2-2-3 0,-2-1 5 15,-1 0 2-15,-6-2-7 0,-1 1-2 0,-3-1-10 16,-1-3-4-16,2 0-4 0,-2-1 0 0,1-1-12 0,-3-3-21 16,5-1-4-16,0 2-24 0,2-5-21 0,-1 1-21 15,2 5-41-15,3-8-40 0,3-6-9 0,2-1-27 0,7 7-58 16,1-11-40-16</inkml:trace>
  <inkml:trace contextRef="#ctx0" brushRef="#br0" timeOffset="111935.16">8852 16240 1439 0,'-2'-3'7'0,"-1"1"10"0,5-10 0 0,-1 5 1 0,-4-7 2 0,3 7 8 0,-1-2 11 16,4-1-37-16,-3 1 34 0,1 4-24 0,-1-4 51 0,2 2-43 16,-2 7 19-16,-2-6-3 0,2 9-6 0,-6-6 37 15,6 7-38-15,-7-4 20 0,7 9-44 0,-10-4 52 0,5 1-17 16,-6 4-2-16,1 0-2 0,-4 6 4 0,0 0-2 15,-2 0-2-15,2 2-9 0,-2 1-10 0,3-5-3 0,4 4 0 16,1-2 0-16,3-1-5 0,4-3 3 0,1 2 2 16,1-3-3-16,2-2 5 0,2-2 1 0,0 1 0 15,1-8-3-15,0 4 0 0,-1-4-3 0,3 0-3 0,0-2 0 16,1 0-8-16,-1-3-6 0,-1-2-21 0,5 3-1 16,-1-4-6-16,-1 1-10 0,1-3-4 0,0 2-7 15,-3-5 7-15,4 3 6 0,-3-7 15 0,-1 3 1 0,1-5 5 16,-3 1 11-16,1-3 5 0,-3 5 5 0,1 0 0 15,0 2-4-15,-1 3 8 0,-2 5 0 0,3 2 22 16,-4 3 1-16,4 4 12 0,-2-1 11 0,2 5-2 0,-3 1 9 16,5 3-3-16,-5-1 3 0,4 5-16 0,-1-3 0 15,0 6-11-15,0-4-6 0,4 4-2 0,-6-2-4 16,4 0-6-16,-1-2 0 0,-1 0-20 0,1-1-13 0,-4 1-25 16,5 2-37-16,-2-6-38 0,3-1-46 0,-1-5-21 15,3 8-66-15,-3-15-53 0</inkml:trace>
  <inkml:trace contextRef="#ctx0" brushRef="#br0" timeOffset="112281.13">9095 16113 1855 0,'-3'5'-12'0,"3"-3"33"0,0 0 28 0,7 1 22 0,-6-4 11 16,2 8 17-16,-1 0 4 0,6 3 13 0,-2-4 19 15,4 4-31-15,-1-2-11 0,5 4-8 0,-1 1-8 16,1-1-13-16,2 3-7 0,0-2-14 0,-2 0-6 0,2-2-3 15,-2 0-17-15,0-1-13 0,-1-2-9 0,-2 0-33 16,2-2-8-16,-4 2-11 0,-2-3-24 0,0 1-27 0,-2 3-27 16,-3-2-31-16,-1-2-25 0,-2-5 29 0,1 0-17 15,-2-2-1-15,-1-1 5 0,0-4 15 0,-2-2 23 16,2-5 26-16,0 0 30 0,-2 1 1 0,0 0 28 0,0-5 9 16,1-1 34-16,-4-3 25 0,3 0 17 0,0 1 25 0,-1-3 14 15,3 5 29-15,-2 0-17 0,2 6 59 16,-2 2-45-16,5 4 5 0,-4 6-6 0,0 1 1 0,0 6 2 15,-3 1-21-15,-4 1 30 0,2 7-53 0,-3-4 37 16,-1 7-12-16,-2-5-1 0,1 8-17 0,1-4-17 0,1 4-3 16,-1 0-19-16,2 1 0 0,-2-4-9 0,2 1-23 15,2 1-30-15,-2-1-28 0,4 4-44 0,1-10-41 0,3-1-28 16,-1-4-51-16,8 4-83 0</inkml:trace>
  <inkml:trace contextRef="#ctx0" brushRef="#br0" timeOffset="112496.96">9693 16176 2232 0,'-3'0'36'0,"1"2"22"0,2-5 13 0,9-5-1 0,-5 3 6 15,2-1 3-15,1-4 11 0,4 2 5 0,4 1-31 16,0 1-22-16,5 2-14 0,2-1 4 0,-2 2-5 15,0-2-5-15,-1 4-9 0,-3-2-5 0,-6 1-13 0,0 2-24 0,-3 2-32 16,-4 2-41-16,-3 4-69 0,6-6-67 16,-6 5-68-16</inkml:trace>
  <inkml:trace contextRef="#ctx0" brushRef="#br0" timeOffset="113464.13">10283 16113 1048 0,'0'0'22'0,"0"0"38"0,0 0 34 0,51-8-16 0,-51 8 25 15,0 0 18-15,0 0 25 0,0 0 22 0,0 0-11 0,0 0-19 16,0 0-16-16,86-51 23 0,-86 51-2 0,0 0-11 16,0 0-25-16,0 0-21 0,0 0-7 0,0 0-22 0,0 0-14 15,5-26-12-15,-5 26-12 0,0 0-3 16,0 0 10-16,-82 43 6 15,82-43 2-15,0 0 12 0,0 0 1 0,0 0 0 0,-78 117 1 16,74-95 6-16,-2-1-11 0,6-1-6 0,0-2-6 16,7-5-7-16,-2 0 1 0,6 0 2 0,2-3-4 0,0-1-9 15,4-4-1-15,0 0 1 0,5-3-6 0,-2 1 2 16,0-6-7-16,2 1-8 0,-1-4-7 0,1 0-5 16,0-4-4-16,-2-1-15 0,-4 0-7 0,1-1-15 15,-4 0-5-15,-3-6 2 0,2 4 2 0,-7-5 8 0,-2 3-1 16,-3-4 10-16,-3 2 7 0,-3-2 10 0,-5 1 5 15,-2-1-4-15,-1 1 5 0,-5 0-10 0,0 4 2 0,-2 1 0 16,1 1 0-16,-2 5 0 0,4 2 0 0,-1 4 9 16,2 2 1-16,3 2 7 0,2 3 7 0,0-1-3 0,4 6 4 15,3-2 0-15,0 2 0 0,1 2 1 0,4-2-4 16,3 1 0-16,0 2 1 0,5-2-8 0,0 2-21 16,6 0-14-16,-4 0-29 0,7 2-35 0,-1-2-35 0,8-9-17 15,-1 4-48-15,1 3-32 0,2-6-10 0,0-3-18 16</inkml:trace>
  <inkml:trace contextRef="#ctx0" brushRef="#br0" timeOffset="113984.09">10718 16140 902 0,'2'-5'29'0,"-4"-5"16"0,2-8 101 15,-3 5-52-15,1 0 21 0,2 2-19 0,2-5 57 16,1 5-77-16,0 7 6 0,6-2-18 0,-4 9-3 0,2-3-12 16,-1 3-4-16,2 1 28 0,1 5-51 0,-4-1 56 0,3-1-23 15,1 5 6-15,-1 1-2 0,0 2 0 0,0-1-11 16,1 5-9-16,-1-3-2 0,-3 4-11 0,0-2 3 15,0 1-9-15,-2-3-4 0,1 2-9 0,-2-4-3 0,-2-1 4 16,-2 1-5-16,1-5 2 0,-3-2 0 0,0 1-4 16,1-3 1-16,0 1 6 0,0-6-3 0,-1 4-5 0,4-6-3 15,-3 0-8-15,3-1-2 0,-3-2 2 0,3-2 0 16,3-1-5-16,-3-4 1 0,3-1 2 0,2-3 4 16,0-1 6-16,2 1-2 0,0-5-3 0,3 2 2 15,-1-3 1-15,5 2-1 0,-4 0-1 0,7 4 0 0,-4 2-1 16,1 5 1-16,2 0 7 0,-3 8-3 0,2 1 1 15,-5 4 0-15,2 3 5 0,-5 4-3 0,-4 0 8 0,0 3 1 16,-1 2-3-16,0 0 8 0,-1 3 3 0,-1-3 3 16,2 3-7-16,1-3 5 0,0-1-4 0,3-1 3 15,-1 0-6-15,1-4-5 0,1-1-1 0,-1-4-1 16,2 2 0-16,0-3-13 0,-2-2-16 0,1 2-21 0,2-5-33 16,-1 2-36-16,0-8-34 0,1-4 13 0,2-1-28 15,-1 1-9-15,1-5-4 0,3 0 2 0,-4-6 35 0,0 0 37 16,0-2 28-16,0 6-6 0,-4-7 28 0,2-2 15 15,-2-3 19-15,-6 1 19 0,3-3 17 0,-3 0 15 0,0 4 26 16,0 2 17-16,0 4 9 0,-3 0 24 0,-2 9-35 16,-1 0 54-16,3 6-44 0,-3 3 47 0,-1 7-71 0,2 3-4 15,-3 2-2-15,4 6-11 0,-1-2 50 0,2 5-45 16,1 1 45-16,1 1-50 0,1 3 63 0,1-6 2 0,4 6 0 16,0-6 13-16,3 8-1 0,-2-3-8 0,2 0-14 0,0 2-14 15,6-3-14-15,-4 2-23 0,2-3-6 0,-1 1-22 16,2-2-12-16,-2-2-8 0,2 0-17 0,-4-4-24 0,-1 2-34 15,2-1-34-15,-6 2-36 0,1-4-48 0,-1-4-16 0,-1-1-50 16,-1-2-42-16</inkml:trace>
  <inkml:trace contextRef="#ctx0" brushRef="#br0" timeOffset="114167.88">11434 16136 1696 0,'2'-4'-6'0,"2"-4"64"0,4 4-24 0,-3 4 13 0,-8-4 14 0,3 1 13 0,3 3 0 0,-3 3 14 0,0-3 17 0,3 4-56 15,1-2 42-15,-3 0-3 0,8 3-9 0,-7 1-10 0,4-1 4 16,-6 4-11-16,5 4-7 0,-6-2-5 0,2 0-19 16,-4 0-8-16,3 1-9 0,-2-1-5 0,1-1-3 15,-1-1-6-15,1-2-12 0,-1 0-16 0,0 0-17 0,2-1-16 16,-7-1-23-16,4 6-34 0,-1-9-42 0,4-3-33 16,-6 1-66-16</inkml:trace>
  <inkml:trace contextRef="#ctx0" brushRef="#br0" timeOffset="114309.25">11502 15888 1968 0,'-8'-3'18'0,"-4"3"22"0,8-4 9 0,-8 4 6 0,6 1 6 16,-1 2 0-16,2 0 4 0,0 2-4 0,-2-3-15 16,11 2-28-16,-4 2-15 0,0 1-21 0,3 1-42 0,1-3-33 15,2 1-59-15,1-1-20 0,3 4-67 0</inkml:trace>
  <inkml:trace contextRef="#ctx0" brushRef="#br0" timeOffset="114700.81">11706 16122 1602 0,'3'-6'32'0,"-3"3"-16"0,2-2 25 0,3 1 10 0,-5-2 30 16,3 2 8-16,-3 3 21 0,1-3 7 0,-1 4-23 15,2 0 24-15,-1-7-18 0,4 7 5 0,-5-1-30 0,5 4-5 16,-2 2-16-16,2 0 1 0,-5 3-10 0,3 1-6 16,-3 2-9-16,0 2-13 0,0-2-3 0,2 1-1 0,-4-1-1 15,2 1-12-15,-3-2 0 0,3-1-2 0,-3-1 4 16,1 0-8-16,2-4 4 0,-3 2-8 0,3-4 1 16,0-1 3-16,0 1 0 0,-2-1 0 0,2-1 1 0,0-1 1 15,2-2-5-15,0 1 11 0,-1-4-7 0,1 2-1 16,4-3 1-16,-1 0 1 0,1 0-5 0,0-2 3 15,1 1 8-15,-1-3-5 0,5 0 7 0,8-10 25 16,-8 8-8-16,0 4 5 0,1 0 2 0,2 2 4 16,-2 2 0-16,2 2-7 0,-4 3-2 0,1 3-5 15,-2-1 2-15,-1 5-3 0,-3 0-2 0,0 1-9 0,-2 3 3 16,-1 2-1-16,-2-2-3 0,-2 2 4 0,2-2-12 16,-1 2-8-16,1 0-12 0,-2-1-25 0,2 1-26 15,0-4-40-15,-1 4-39 0,4 0-49 0,2-5-8 0,0 0-43 16,-3-2-35-16,6 1-22 0</inkml:trace>
  <inkml:trace contextRef="#ctx0" brushRef="#br0" timeOffset="115089.17">12206 16180 1783 0,'0'1'-9'0,"0"-2"35"0,3 1 19 0,-3 0 21 0,0-4 22 16,-3 4 16-16,-2-1 18 0,2 2 10 0,1-3 8 0,-1 2-34 15,2-5-14-15,1 3-2 0,-2 2-17 16,4 0-6-16,-1 0-18 0,2 0-7 0,2 2 1 0,0-4 2 15,6 4-5-15,-2-4-20 0,4 2-8 0,4 0-6 16,0 0-1-16,1-2-3 0,4-1-2 0,-1 0 4 0,4-1-8 16,-3 0 3-16,0-1 7 0,3-1-4 0,-4 1 0 15,0-3 1-15,-5 1-2 0,1 0-6 0,-4-1 3 16,-2 1 2-16,-2-2-2 0,-4-1-4 0,-3 2-4 0,-1-1 4 16,-2-1 2-16,-1 1 0 0,-4-1 5 0,-2 2-5 15,-1 2 1-15,-3-1-1 0,-2 1 4 0,0 3-1 0,-3 0 1 16,1 0 2-16,-5 6-3 0,0 0 11 0,3 3 8 15,-3 1 16-15,3 4 11 0,1-2 9 0,1 5 17 0,2-2 12 16,5 1 15-16,2 1 6 0,4-2-7 0,3 3-6 0,6-4 3 16,1 6 2-16,3-8-8 0,3 5-10 0,2-1-13 15,4-2-9-15,1-1-7 0,4-1-4 0,1 1-15 16,5-3-9-16,-1-3-12 0,3 0-4 0,-1-4-19 0,2 0-34 16,1-3-32-16,-3-3-46 0,-1 3-45 0,-1-2-64 15,-6 5-79-15,-5-5-73 0,-4 2-22 0,-3 1-65 0</inkml:trace>
  <inkml:trace contextRef="#ctx0" brushRef="#br0" timeOffset="150540.62">13774 11708 1287 0,'0'-8'10'0,"0"3"22"0,-3-1 6 0,3 5 1 0,0-2 8 0,0 1-2 0,0 0-1 16,0 4 2-16,0-2-8 0,0 4-55 0,0-2 58 0,0 2-35 16,0 3 46-16,-1 1-38 0,2 1 11 0,-1 1 15 0,0 4 0 15,0-1 43-15,3 2-50 0,-3 0 37 0,4 1-47 16,-3 0 47-16,-1 1-10 0,2 1-14 0,-2 1-3 15,2 2-12-15,-4-5-5 0,4 1-8 0,-2 1-7 0,-2-2-5 16,0 1-6-16,1-3 1 0,1 1 2 0,-2-4 3 16,2 0-13-16,2-2 5 0,-2 2-5 0,3-4-36 0,0 2-33 15,0-5-34-15,1-4-8 0,3 1-49 0,-1 1-53 16</inkml:trace>
  <inkml:trace contextRef="#ctx0" brushRef="#br0" timeOffset="150888.63">13972 11795 1302 0,'0'0'13'15,"0"-3"-4"-15,4 5 9 0,-8-1 16 0,1 0 7 0,2 3 7 16,-3 3-37-16,-2 2 59 0,1 1-56 0,-4 2 55 0,1 1-45 16,0 1 39-16,0 3-54 0,0-4-6 0,3 3 40 15,-1-3-60-15,3 3 67 0,0-3-49 0,3 1 43 16,0-1-55-16,1 0 46 0,2-2 5 0,4 1-1 15,-2-2 2-15,3-1-18 0,2 0-3 0,2 0-3 16,3-2-1-16,-2-2 3 0,4-1-1 0,1 0-5 0,1-3-1 16,-2 2-3-16,2-6 1 0,-3 1-6 0,1-3-1 15,-1 0-11-15,-2-3-11 0,-4 0 1 0,4-3-4 16,-6 2-3-16,0-5-3 0,-3 1-5 0,1-2-9 0,-5-3-1 16,-1 1 4-16,-1-3-2 0,-5 3 6 0,1 0 3 15,-1 0-2-15,-4 4 4 0,1 1 63 0,-2 4-41 16,-1 2 5-16,-1 2 1 0,-2 4 37 0,-1 3-41 0,0 0 3 15,1-1 36-15,-1 4-82 0,2-4 85 0,1 5-52 16,3-1 48-16,1 0-99 0,1-1 69 0,3 0-44 16,4 1-4-16,-1-1 4 0,4 0-52 0,-1-2 31 0,4 3-75 15,2-4 20-15</inkml:trace>
  <inkml:trace contextRef="#ctx0" brushRef="#br0" timeOffset="151263.25">14326 11795 1085 0,'-7'-3'19'15,"4"0"16"-15,3-2 5 0,-2 4 6 0,-5 0-1 16,3 1 4-16,-3 2 9 0,0 2 8 0,0 2-9 16,1-3-62-16,-1 5 44 0,1 2-41 0,-2 1 63 15,2 2-56-15,4-1 55 0,-2 2-61 0,2-1 45 0,0 4 5 16,4-3-45-16,0 1 34 0,1-2-59 0,2 1 56 15,-4-1-65-15,4 0 58 0,1-1-50 0,0-2 45 16,-1 0 0-16,3-3 3 0,-1 0-1 0,2 0 0 0,-3-2-1 16,6 0-4-16,0-1-4 0,-3-1-7 0,1-2-4 15,2-1-1-15,0 0-3 0,-3-1-2 0,4 0-1 0,-4-1 3 16,1-2-5-16,-1-1-3 0,1-2-5 16,-4 0-10-16,1 2-4 0,0-4-4 0,-4-2 1 0,1-1-12 15,-1-2 45-15,-5 0-59 0,2-2 57 0,-5 0-46 0,1-3 40 16,-7 0-48-16,3 2 49 0,-2-1-45 0,-2 6 1 0,2-3 49 15,-1 6-59-15,2 1 47 0,-2 3-47 16,4 3 29-16,-4-1-55 0,7 6 24 0,2-3-61 0,0 3-11 16</inkml:trace>
  <inkml:trace contextRef="#ctx0" brushRef="#br0" timeOffset="151678.16">14744 11754 1144 0,'-7'-10'18'15,"-1"4"11"-15,12-5 2 0,-10 4 3 0,3 1 6 0,-1 0 3 16,3 4-3-16,-2-1 2 0,-1 1-19 0,3 4-4 16,-3 1 13-16,0 2 4 0,-4 1-53 0,3 4 45 0,-3-1-33 15,3 4 49-15,-3 3-39 0,3 1 62 0,-4 1-74 16,3-2 48-16,1 3 0 0,0-1-2 0,0 1-8 15,1-2-10-15,1-2-2 0,0-1-64 0,1-1 60 0,2 1-55 16,0-3 46-16,2-1-41 0,1 1 47 0,0-4-47 16,1 1 45-16,3-2-6 0,-1 0 0 0,1-3 2 0,-1 2-2 15,7-5-5-15,-4 0-4 0,3 0 8 0,-2 0-6 16,2-3-3-16,1-2-21 0,-1 0 53 0,-1-3-54 16,3-1 45-16,-3-1-43 0,-3-1 35 0,3-3-40 15,-5 4 55-15,1-3-31 0,-4 0-14 0,-1-1 12 0,-1 5-1 16,1-1 4-16,-2 4-3 0,0 0 8 0,-2 4-17 15,2 2 16-15,-1 1-7 0,-1 3 9 0,-1 0-4 16,-2 1 5-16,2 5 15 0,0 1-17 0,-2-3 27 0,0 5-18 16,2-2 18-16,0-2-18 0,1 2 16 0,4-1-19 15,0-1 6-15,-1-2-5 0,5 2-1 0,-1-2-7 0,0-1 4 16,1-1-9-16,-1 0-48 0,3-2 18 0,-2 0-111 16</inkml:trace>
  <inkml:trace contextRef="#ctx0" brushRef="#br0" timeOffset="152312.29">15017 11783 1152 0,'-8'-5'15'16,"4"-2"12"-16,8 1 3 0,-8 3-4 0,3 1 1 0,-1 2 2 16,2 0-2-16,0 2 1 0,0 1-8 0,0 3-8 0,2 1 1 15,-1 2 17-15,-1 0 7 0,4 0 0 16,-4 5-30-16,4-3 39 0,-4 4-45 0,0-2 42 0,1 1-48 15,1 0 30-15,-2 0-52 0,0-2 35 0,1 0 0 16,-1 1-1-16,0-5-6 0,0 0-2 0,0 3 1 16,-1-6 2-16,1 1-2 0,-2-2 10 0,2 1-17 0,-1-3 9 15,1 1 1-15,0-1 3 0,0-2-5 0,0-2 6 16,0 1-6-16,0-3 6 0,-4-3 0 0,4 2-1 0,-4-3-4 16,4-3-1-16,-1 0-2 0,-1 0-6 0,0-2 8 15,2-1-13-15,0-4 3 0,2 1-11 0,0-1 13 16,-1-4-7-16,3 2 4 0,0-1-5 0,-1-2 6 15,3 2-1-15,-1 2 6 0,2 2 2 0,0-1-12 0,1 4 12 16,2 1-4-16,-1 3 4 0,0 4-6 0,1 1 5 16,1 4-3-16,0 1 7 0,-3 2-1 0,3 2-3 15,-3 4 1-15,2 0 0 0,-1 1 44 0,0 2-85 0,1-1 87 16,-2 3-89-16,2-3 84 0,-1 1-40 0,-1 1 3 16,-2-2 0-16,-2 1-41 0,-3-2 81 0,-1 0-86 0,0 1 91 15,-1-2-83-15,-4-1 42 0,-2 1-2 0,1-3-2 16,-3 2 0-16,-1-3 2 0,0 2 4 0,-2-4-13 15,2 4 48-15,-1-2-85 0,0-1 83 0,3 0-82 16,0-3 85-16,3 3-81 0,1-3 76 0,-1 2-67 0,5-2 34 0,0-2 2 16,3 1-1-16,2 1 1 0,1-2-3 15,4 2-1-15,2-2 3 0,3 2-8 0,2 2 5 16,-1-2-2-16,1 2 15 0,1 1-14 0,-1 2 16 0,-1 0-13 16,1 1 17-16,-4-1-14 0,1 3 12 0,-3 0-18 15,-3-1 6-15,3 4-2 0,-6-4-2 0,0 2-4 0,-4 1 7 16,1-1-6-16,-4 0 9 0,-1 1 9 0,-3-2-4 15,1 1 11-15,-6 0-50 0,2-1 60 0,-4 0-65 16,-1-3 63-16,-2 1-59 0,-2-4 52 0,0 1-49 16,-2 0 45-16,3-6-3 0,-2 1-1 0,0-1 7 0,2-3-5 15,3 1-1-15,1 0-5 0,-1-4-6 0,4 2 0 16,2 0-4-16,2-2-2 0,1 3-6 0,2-2-1 0,1 3-2 16,-1-1-23-16,3 3-5 0,-3-2-36 0,3 3 14 15,0-2-39-15,-5 6-42 0,0 0-50 0</inkml:trace>
  <inkml:trace contextRef="#ctx0" brushRef="#br0" timeOffset="154324.67">13634 12248 520 0,'157'4'-4'0,"-109"-2"9"0,6 1 5 16,2 1 4-16,2 0-9 0,4 0 1 0,1-1 2 16,4 2 1-16,3 2 5 0,2-2 1 0,1-1-2 0,1 3 2 15,0-4 7-15,5-1-3 0,-6 1 3 0,0-3 8 16,-1 0-4-16,-2 0 5 0,-4-5 8 0,-4 0-1 0,-2 0 14 16,-5 0 13-16,-1-2 2 0,-6-3 4 0,-7 4 8 15,1-5 5-15,-8 5-3 0,-4-3 9 0,-4 5-52 16,-6-5 55-16,-1 6-58 0,-7-1 43 0,-1 2-56 0,-4 0 34 15,-3 3-58-15,-2-1 30 0,-2 0-4 0,-2 3-19 16,-2-2 7-16,-1 4-11 0,-3 0-3 0,0 0-3 16,0-1 2-16,-2 3 4 0,3-1-3 0,1 1 1 0,-1 0 1 15,2 3-1-15,0-5 2 0,5 3 6 0,-3-2-2 0,3 2-3 16,0-6-5-16,3 6 3 0,-3-2-17 16,4-1 2-16,-1-2-13 0,0 0-16 0,-3-1 0 0,3 1-4 15,2-3 27-15,0 0-60 0,-1-3 35 0,-1 6-87 16,-1-6 19-16</inkml:trace>
  <inkml:trace contextRef="#ctx0" brushRef="#br0" timeOffset="157750.13">15754 12168 910 0,'0'0'18'0,"0"0"-2"0,0 0 5 0,0 0 1 16,0 0 4-16,2 16 11 0,-2-16 6 0,0 0-5 0,0 0-2 15,0 0 12-15,0 0 7 0,0 0 9 0,0 0 4 16,14 13-4-16,-14-13-44 0,0 0 41 0,0 0-40 0,0 0 28 16,0 0-10-16,0 0-60 0,73 20 46 15,58 6 1-15,-96-20-23 0,-2-5 4 16,5 1-8-16,4 0-1 0,1-2-3 0,4-2 5 16,3 0-2-16,4 0 3 0,-3-4-1 0,5-1 2 0,1 3-4 15,2-4-2-15,-3 0 10 0,0-3-3 0,1 0 1 16,0-1 1-16,-3-3-2 0,-1-1 3 0,0-1-2 15,-9 0 2-15,0 0-6 0,-6-2-5 0,1 1 1 0,-2 2-5 16,-4-2 8-16,-6 2-7 0,-2 0 6 0,3 2 9 16,-5-1-6-16,2 4 9 0,-3-3-1 0,-4 3 8 0,2 2-13 15,-1-1 10-15,-3 2-11 0,1 0-6 0,-4 0-2 16,-1 0 3-16,0 3 0 0,-2-1-2 0,-2 1 3 16,-3 2-2-16,2-2 15 0,-6 2-5 0,1 1 19 0,0 2-60 15,-4 0 53-15,2 0-54 0,-2 0 57 0,-1 0-60 16,2 0 48-16,-1 2-55 0,0-2 90 0,2 1-48 0,-4-1 1 15,1-3 40-15,0 3-40 0,1 0-1 0,1 0 44 16,-3 0-39-16,4 2-47 0,0-2 90 0,0 0-86 16,0 0 85-16,0 0-81 15,0 0 82-15,0 0-89 0,0 0 5 16,0 0 77-16,0 0-84 16,0 0 92-16,0 0-8 15,0 0-84-15,0 0 89 0,0 0 1 16,0 0-95-16,0 0 93 0,0 0-42 15,0 0-44 1,0 0 95-16,0 0-98 0,0 0 98 16,0 0-98-16,0 0 96 0,0 0-102 0,0 0 95 15,-13 17-43 1,13-17-43-16,0 0 96 16,0 0-96-16,0 0 91 0,0 0-95 0,0 0 93 0,0 0-93 15,-12 23 90-15,12-23-89 0,0 0 93 16,0 0-91-16,0 0 92 0,0 0-91 0,0 0 93 0,-5 40-91 15,5-40 87-15,0 0-88 0,0 0 0 16,0 0 91-16,0 0-90 0,-3 33 40 16,3-33 49-16,0 0-92 0,0 0 89 15,0 0-94-15,0 0 96 0,3 22-47 0,-3-22 50 16,0 0-93-16,0 0 42 16,0 0-54-1,0 0 99-15,0 0-4 0,0 0-85 16,0 0 94-16,0 0-92 0,0 0 86 0,0 0-96 31,0 0 14-15,0 0-5-16,0 0-46 0,0 0-25 0</inkml:trace>
  <inkml:trace contextRef="#ctx0" brushRef="#br0" timeOffset="158359.89">16210 11696 1234 0,'0'0'16'0,"0"0"12"0,0 0 24 0,-28-44 5 0,28 44-34 0,0 0 42 15,0 0-35-15,0 0 35 0,0 0 5 0,0 0-31 16,0 0 2-16,0 0-3 16,0 0 25-16,0 0-17 0,-26 80-55 15,13-36 39-15,13-26-2 0,0-1 3 0,0-17-7 0,0 0-5 16,0 0-3-1,0 0-38-15,0 0-16 16,0 0-38-16,0 0-10 0,9 59-59 0</inkml:trace>
  <inkml:trace contextRef="#ctx0" brushRef="#br0" timeOffset="158703.15">16347 11778 1204 0,'0'0'16'0,"0"0"8"15,0 0 3-15,0 0-2 0,-9-29 5 0,9 29 6 16,0 0 3-16,0 0 9 0,0 0-11 0,0 0-5 0,0 0 12 16,-16 0 17-16,16 0-8 15,0 0-16-15,0 0-18 16,-12 24 7-16,12-24-2 0,0 0-3 16,0 0-60-16,0 0 56 0,0 0-56 0,0 0 61 15,23 56-57-15,-23-56 52 0,0 0-58 0,70 25 47 16,-54-28-6-16,-5 0-2 0,3-2-2 0,-1 0 0 15,1-1 1-15,-8 0 0 0,4-4-4 16,-4 5 48-16,2-4-59 0,-2 1 56 0,-3-2-62 0,-3 2 61 16,0-3-61-16,0 3 58 0,-3-3-52 0,-2 1 1 15,-4 1 6-15,3 2-10 0,-4 1 17 0,0 1-18 16,-4 2 18-16,2 0-14 0,-2 1 11 0,1 2-9 0,-1 2 12 16,3 2-8-16,-1-3-1 0,2 3-5 0,3-1 35 15,1 1-52-15,4 0 35 0,0 3-51 0,4-2 25 0,-2-1-58 16,5 1 24-16,1 0-76 0</inkml:trace>
  <inkml:trace contextRef="#ctx0" brushRef="#br0" timeOffset="159045.35">16643 11685 954 0,'-3'2'6'0,"1"-8"8"0,6 4 8 0,-4-1-1 15,-2 1-3-15,0 2 3 0,2 0 1 0,0 0-1 0,-1 2-7 16,1-1-7-16,0 3 0 0,0 0 9 0,0 1 10 16,0 3 1-16,-2 0 1 0,2 0 2 0,0 0 6 0,-1 2 6 15,2-1-5-15,-1 4-4 0,0-4-12 0,2 4 0 16,1-5 0-16,-1 2 0 0,1-2 2 0,0 1-1 16,0-4-1-16,3 1-2 0,-1-2 10 0,-2 0-41 15,2-4 38-15,2 3-36 0,-4-4 32 0,4-1-46 0,1-2 38 16,-3 0-41-16,3-2 30 0,0-1 3 0,1-2-8 15,-1-1 0-15,0 2-1 0,0-3-1 0,-2 2-1 16,2-2 1-16,-3 1 2 0,-2 0-11 0,-3-2 9 0,0 2-17 16,-3 1 6-16,2 1 30 0,-6 1-50 0,-1 1 34 15,-1 1-40-15,-1 3 44 0,-1 4-44 0,-3-2 47 0,-2 3-48 16,2 1 2-16,-2 3-6 0,0-2-7 0,2 3-27 16,2 0-13-16,2-1-16 0</inkml:trace>
  <inkml:trace contextRef="#ctx0" brushRef="#br0" timeOffset="159440.43">16956 11630 1019 0,'-12'-10'20'15,"3"6"12"-15,2-5 4 0,2 3 0 0,0 1 3 16,2 1-1-16,1 0 3 0,1 4-6 0,1 0-23 0,0 0-12 15,0 3-4-15,-2 2 2 0,2-2-2 0,-1 5 10 16,-1 0 2-16,0 2 11 0,-1 1 5 0,2 1 10 16,-2 2 16-16,0 0-50 0,0 0 47 0,3-1-52 0,-4 0 47 15,1 1-58-15,3-3 49 0,0-1-56 0,0-1 28 16,0 0 7-16,0 0-6 0,0-3 2 0,0 0-8 16,3 0 9-16,1-2-6 0,-3 1 6 0,4-3-4 0,-1 0 3 15,1 0 0-15,0-1-3 0,-2-1 0 0,4 0-3 16,1-1 3-16,-3 1-8 0,4 0 5 0,-1-2 1 0,-2 0-4 15,1 2 0-15,-2 0 3 0,0-2 0 0,-2 2-4 16,1 0 2-16,-1 0-2 0,-2 0 1 0,1 2 1 16,0 0-2-16,-1-2-1 0,4 2 3 0,-4-1-3 15,1-1-2-15,-1 0-3 0,3 0-17 0,-3 0-13 0,4 0 30 16,-2-1-69-16,4 2 23 0,-1-2-70 0,0 1 20 16</inkml:trace>
  <inkml:trace contextRef="#ctx0" brushRef="#br0" timeOffset="159782.76">17105 11619 795 0,'0'-4'17'0,"2"3"-1"16,-2 2 4-16,-4-1 3 0,3 3-3 0,1-1-5 15,0 1 9-15,0 0 4 0,0 1-6 0,-2 1-4 16,2-1-2-16,0 0-7 0,0 0 0 0,0 2 7 0,0-1-7 15,0 0 4-15,2 1-17 0,-2-5 6 0,3 3 3 16,-3-1 12-16,2 1 7 0,-2 0 8 0,1-1 0 0,1-1-5 16,1 1 12-16,-1 0 4 0,-2 1-7 0,4-3-6 15,-3 4-8-15,3-3-11 0,-3 1 1 0,3 1 3 16,-4-2-10-16,1 1 3 0,1 0 2 0,-1-1-6 0,1 0 4 16,0 2 4-16,1-1-6 0,-3-2-3 0,1 2 4 15,-1 0-9-15,0 0-1 0,0 2 6 0,2 0 0 16,-2-1-5-16,0 1 5 0,0 1-3 0,0 1 0 0,3-1 5 15,-3 0-1-15,0 0-6 0,2-2 8 0,-2 1-5 16,2-1 0-16,0 1-2 0,-2-1-2 0,2-1 4 16,-2 0-3-16,1-1 7 0,-1 1-6 0,0-1 2 0,0 1-17 15,0-2-22-15,0 1-26 0,0-2-41 0</inkml:trace>
  <inkml:trace contextRef="#ctx0" brushRef="#br0" timeOffset="160455.04">17249 11628 823 0,'-5'-2'13'0,"10"1"4"0,-4 1 1 0,-1 3 6 0,0-3 1 0,0 2 8 0,0 2 9 16,5 0 4-16,-2 0-11 0,1 1-2 0,0 0 3 16,1 1-1-16,-1 1 7 0,1-2-1 0,-2 2-12 15,1-1-2-15,-1 1-6 0,0 1-2 0,-3-3-1 16,3 1-10-16,-3 0-9 0,0-2-4 0,0 2 4 0,4-1 2 16,-4-3 4-16,0 1-6 0,0-2-1 0,0 1 7 15,-4-1 0-15,8-1-6 0,-4 0-1 0,0 0-7 16,-4-1 3-16,4 1 11 0,0-2-2 0,4 1-5 0,-4 0 0 15,-4-2 3-15,4-1 6 0,-3 0 2 0,3 0-7 0,-1-3-6 16,-3 1 3-16,3-2 4 0,-3-1 1 16,1-1-2-16,3 1-5 0,-3-1 4 0,3-3 2 0,-2 2-1 15,1 0-3-15,1-2 2 0,0 0-4 0,0-3 7 16,3 2-7-16,0 0 1 0,0-1 1 0,2 1 4 16,3 0-3-16,-3 2 1 0,4 1 0 0,1 2-5 0,-4-1 3 15,5 5-4-15,-3 1 8 0,3 0-9 0,-4 3 10 16,4 1-5-16,-5 1 0 0,0 0 2 0,1 5-3 0,0-3 3 15,-3 3-4-15,0 2 7 0,-2-1-6 0,1-1-4 16,-3 3 2-16,3-1 6 0,-3 0 0 0,-3 1-5 16,3-2-2-16,-3 3 5 0,1-2 2 0,-1-2-3 0,-2 2 10 15,1-1-8-15,-1 0 7 0,0-4 1 0,2 4-1 16,-2-2-9-16,1-2-1 0,0 2 8 0,1-2-10 16,-3 2 2-16,1-2-3 0,2 0 0 0,2-2 6 15,-1 3 2-15,0-2-3 0,2-1 0 0,0 1 5 0,2 0-2 16,1 2-3-16,4-2 4 0,0 1-6 0,3 0 0 15,-1 0 5-15,1-1-2 0,4 3-3 0,2-2 4 16,0 2 7-16,-3-2 1 0,0 3 1 0,0-3 9 0,0 2 1 16,0-1 3-16,-4 4 4 0,-1-2 3 0,0-1-54 0,-3 1 51 15,-2 0-44-15,-2-2 39 0,1 2-32 16,-5-1 62-16,0 0-57 0,-7-1 48 0,-2 1 3 0,-3 0-4 16,-2-2-6-16,-4 2-43 0,-1-2 32 0,-2 0-66 15,1-3 52-15,-3 2-53 0,3-2 34 0,-1-2-33 16,4 0-39-16,-3 1-34 0</inkml:trace>
  <inkml:trace contextRef="#ctx0" brushRef="#br0" timeOffset="173006.49">15822 7414 1093 0,'0'0'13'0,"-9"0"14"0,6 0 13 0,-5 0 7 0,5 2 7 16,-4-2 2-16,4 0 19 0,1 1-48 0,-3 1 45 0,5-2-55 15,-4 0 30-15,8 2-51 0,-6 0 45 0,9-2-52 16,-5 3 26-16,1-2 4 0,-1 2 3 0,6 0-14 0,-2-2 13 16,8 3-7-16,-1 1 12 0,9-1 3 0,3 1-39 0,10-1 46 15,6-2-60-15,13 3 58 0,6-3-55 0,11 1 52 16,10 1-63-16,3-2 47 0,11 0-3 0,4 1 6 0,3 1-6 16,1 0 9-16,-7-2-9 0,6 1 3 0,-5 1-6 0,1-1-1 15,-1 1-5-15,-1-2-5 0,-1 1-1 0,-2 0-8 0,4 0 4 16,-12-1-2-16,0 0 8 0,-15-2-1 0,-3 0 4 15,-15 0-6-15,-8 0 3 0,-9 0-1 0,-10 0-1 0,-6-2-4 16,-8 2-13-16,-8-3-25 0,2 1 12 0,-8 1-35 0,-2 1-33 16</inkml:trace>
  <inkml:trace contextRef="#ctx0" brushRef="#br0" timeOffset="173342.64">16234 7871 1107 0,'-5'0'8'0,"3"-3"4"0,-9 3-4 15,5-2 0-15,4 4-2 0,4 1 6 0,4-1-3 0,8-2 3 16,5 4-10-16,5-3-5 0,10 1 5 0,6-1 7 0,10 0 1 15,8 1-8-15,7-2 7 0,7 0 2 0,4 0 25 16,11-2 9-16,-1 2 23 0,-1 0-55 0,7 2 73 0,3 4-47 16,0-6 58-16,4 2-70 0,2 3 40 0,-2-1-67 0,-1 1 41 15,-2-1-18-15,-6 0-9 0,-4-2-15 0,-10-1 2 0,-7 1 3 16,-8 1 2-16,-8-2-8 0,-6 0 0 0,-12-1 1 16,-3 0 2-16,-9 3-2 0,-3-3 3 0,-6 1-3 0,-8-1-5 15,-3 0 7-15,0 0-7 0,-6 0 7 0,0 0-2 16,-2-1 2-16,-3 1-12 0,-1 0 0 0,-2 0-24 0,-2 0-7 0,-4 0-36 15,0 0 22-15,-3-1-96 0</inkml:trace>
  <inkml:trace contextRef="#ctx0" brushRef="#br0" timeOffset="173668.92">18126 7141 1048 0,'0'-13'1'0,"-6"5"-4"15,4 1 2-15,-2 2 1 0,-1 5 5 0,2 0-5 0,0 2-1 16,0 2 17-16,-1 1 16 0,1 2 14 0,3 2 10 16,-1 3 23-16,1 2-36 0,0 2 68 0,1 3-44 0,4 2 46 15,1 2-58-15,5 3-8 0,-3 3-5 0,5 4-15 0,3 4 47 16,-2 2-58-16,3 4 48 0,-1 1-66 0,-2 5 47 0,-1 0-6 15,1 2-8-15,-4-2-6 0,-1 2-16 0,0-3-7 16,-4-1-3-16,0-2 6 0,2-3-3 0,-3-3 0 0,0 1 5 16,-1-4-4-16,1-3 4 0,3-4-2 0,-4 1 2 0,0-5-5 15,0-2 2-15,0-6-1 0,-1-1 0 0,0-5-4 0,-2-1 5 16,0 0-23-16,-2-4-33 0,-3-3-43 0,8-3 4 16,-6 4-32-16,3-3-50 0</inkml:trace>
  <inkml:trace contextRef="#ctx0" brushRef="#br0" timeOffset="174309.66">18136 7024 1019 0,'-2'3'-3'0,"-1"5"6"16,5-1-3-16,1 3 1 0,5 1 6 0,4 0 12 16,1 4 12-16,8-2 8 0,6-1 3 0,3 2 3 0,4 0 10 15,9-2 1-15,3 2 1 0,0-3-13 0,8 2-18 0,-2-3-9 16,6 3 1-16,-1-1-7 0,4 3-11 0,-1-1-4 16,6 0-5-16,3 4 2 0,-1 0 3 0,2 2 1 0,-2 1-1 15,3 4 0-15,-5-1 4 0,-2 1 2 0,-4 1 0 0,-2-1-6 16,-4 1 10-16,-2-3-2 0,-4 1 4 0,-2-2-3 0,-7 0 2 15,0-4-2-15,-5 1-1 0,-3-3 8 0,-2-1-8 16,-7 0-1-16,-1-5-2 0,-4 1 3 0,-4-3-4 0,-5-1-2 16,0 0 3-16,-2-4-1 0,-5 2 3 0,1-2 1 0,-2 0-2 15,-3-2-1-15,1 2 4 0,-2-3 3 0,-3 4-6 16,4-4-3-16,-3 1-1 0,-2 1 5 0,0 0-4 0,0-2 11 16,2 2-2-16,-2-2 12 0,0 2-51 0,0-2 49 0,3 1 7 0,-1 1-58 15,-1-2 54-15,4 0-60 0,-3 3 50 16,1 1-64-16,4-2 105 0,-4 3-97 0,0-2 40 0,0 2 4 15,2 2 4-15,-4-1-3 0,0 4-3 0,1-1 2 0,-1 0-3 16,-3 3 0-16,-2 1 11 0,-1 0-8 0,-2 0-3 0,-1 2 15 0,-5 0 0 16,1 2 15-16,-2 0-10 0,-5 0 12 15,0 0-21-15,-3 2 18 0,-2 0-7 0,-3-2-3 0,1 2-8 16,-7 0-4-16,3-1 6 0,-4-1-9 0,2 1 28 0,-2 1-19 16,1-3 17-16,-3 0-19 0,6 0 15 0,0-1-10 15,-2-1 8-15,3-3-2 0,0-2-17 0,2-1 15 0,-3 3-57 16,7-3 60-16,-6 3-57 0,12-3 52 0,-5 3-53 0,8 1 51 15,-1-1-52-15,6 0 46 0,4-3-8 0,6-1 5 0,1 0 1 16,2-1-3-16,4-2 0 0,0-1-2 0,0 1 8 0,4-1-6 16,0-2 3-16,1 5-3 0,3-3 2 0,-2-3-2 15,5 2-2-15,-2 1 4 0,4-3-5 0,-3 0 4 0,4 0-5 16,-3-3-16-16,8-1 25 0,-9 3-66 0,6-2 14 0,-5-1-42 16</inkml:trace>
  <inkml:trace contextRef="#ctx0" brushRef="#br0" timeOffset="175734.25">20927 2595 961 0,'0'5'-2'0,"2"-2"2"0,-1 4 0 0,-1 3 1 0,0 0-1 0,2 0 5 0,0 3 11 0,-2-2 1 16,2 1 9-16,1-2 1 0,1 4 9 0,-4-4 12 15,4 1 4-15,-2-3 11 0,5 1 3 0,-3-3 7 0,1-2-40 16,3 0 57-16,-4 1-46 0,5-5 39 0,-3 1-39 0,5-1-10 16,-5 2-16-16,7-2 1 0,-1 0 37 0,0 1-55 0,2-2 39 15,-2-1-54-15,5-1 36 0,-4-1-5 0,4-5-1 0,0 4-4 16,-3-6-6-16,5-5 1 0,0-1-4 0,-2-5-1 15,-1-2 3-15,0-3 1 0,0-2 0 0,-4-3-2 0,1-2 1 16,-4-1-7-16,1-3 2 0,0-1 4 0,-3-2-9 16,0-3-2-16,-2-1 2 0,-1-2 3 0,-4-2-4 0,4-2 2 15,-4-2 0-15,0-1-5 0,-2-2 5 0,0-1 6 0,2 4 5 16,-3 1-5-16,2 8 8 0,-3 2-1 0,3 4-2 0,-4 6 5 16,3 6-7-16,1 6 3 0,-1 3-10 0,-2 5-2 15,4 1-7-15,-2 5-5 0,1 1-1 0,1 5-2 0,-2 1 5 16,2 3-9-16,0 4 2 0,-2 6 8 0,2 6 0 0,-3 6 6 15,3 4 7-15,-3 8 4 0,0 3-2 0,-1 8 3 0,1 1 1 16,2 0-4-16,1-1 1 0,0 0 4 0,0-3-4 16,1 0-2-16,4-3 3 0,0-5 4 0,-2 0-1 0,4-2-5 15,0-3 5-15,-2-1-6 0,1-5 0 0,-1-2 4 0,2-2 2 16,0 0-10-16,-1-4 5 0,-2-2 6 0,1-3-5 0,-1-1 3 16,1-3 1-16,1-1-6 0,-3-1-3 0,1-2 10 15,-3-3-5-15,6 0 2 0,-6-1 3 0,6-4-5 0,-4 1 5 16,0-4-1-16,5-1-1 0,-2-2-6 0,4-2 3 0,0-3-2 15,-2-1-6-15,5-2 4 0,-4-1-10 0,7-2 2 16,-6-1 1-16,2 0-2 0,-3-2-2 0,0 2 0 0,-1-2 5 16,-4 3-5-16,1 0 5 0,0 4 4 0,0 3 1 0,-3 0 0 15,-1 5-1-15,-1 2-1 0,0 3-1 0,0 0-2 0,-1 2 3 16,1 2-2-16,-2 4-1 0,0 0 2 0,-1 3 2 16,2 4 0-16,1-1 0 0,0 4 6 0,-4 2-3 0,4 4-3 15,0-2 2-15,0 0 3 0,0 3 0 0,0-1-4 0,4 1 5 16,-3-2-3-16,2-3-1 0,2 1 4 0,3 1-2 15,-2 0-8-15,-3-3-31 0,7-7 26 0,-4 3-72 0,4-5 3 16,6 4-32-16</inkml:trace>
  <inkml:trace contextRef="#ctx0" brushRef="#br0" timeOffset="176121.93">22173 2290 1680 0,'6'-6'-1'0,"-6"-1"8"0,-6-4 0 0,5 4-4 0,-4-4 6 0,3 2-2 0,-6 0-4 0,3 1 3 0,-4-1 4 15,3-2-16-15,-5 4 1 0,-3-2-1 0,1 1 36 0,-8 1-46 16,5 2 52-16,-7 2-52 0,-1 0 45 0,-4 2-39 16,4 2 46-16,-3 2-45 0,2 2 6 0,-1 0 1 0,6 1 0 15,2 2 3-15,3 0-4 0,3 3-3 0,4-3 5 0,2 4-2 16,2-1 4-16,4 1-5 0,1 1 6 0,5 0-8 15,2 2 12-15,4-1-6 0,1 0 1 0,4 0-1 0,1 2-6 16,4-1 6-16,-1-1-4 0,4 0 3 0,-1 1-4 0,1 0 3 16,-1-2 0-16,0 1 6 0,-1 1-3 0,-1-2 1 0,-2 0-3 15,-1-1 2-15,-3 3-7 0,-4-3 8 0,-2 0-4 16,-2 2 0-16,-5-3 7 0,0 3-3 0,-6-3 1 0,0-1 6 16,-5 2 0-16,-2-3-4 0,-7 3-4 0,-1-5 3 0,-4 4-7 15,-1-2 7-15,-3-1-3 0,1 0 1 0,-5-2-3 0,1-2 10 16,-3-2-48-16,9-4 87 0,-6 2-85 0,9-3 83 15,-1-2-86-15,7-2 87 0,-3 2-90 0,7-5 80 0,4 1-57 16,3-4-22-16,9 1 24 0,-3-3-61 0,11 1 24 0,-7-1-71 16,13-2 22-16</inkml:trace>
  <inkml:trace contextRef="#ctx0" brushRef="#br0" timeOffset="176513.3">22341 2505 1641 0,'-11'3'41'0,"1"2"-27"15,9-10 1-15,-4 6-2 0,-2 2 1 0,11-1 4 0,-9-2-3 16,6 4 0-16,-1-4-42 0,5 0 27 0,0 0-1 0,1-1-1 0,-1 0-3 16,4-1 0-16,1 0 1 0,0-3-1 15,4 3-1-15,-5-4 4 0,8 3 1 0,-4-2 7 0,8 3 3 16,-5-3-7-16,3 0 2 0,-3 2 5 0,2-2-2 0,1 3-2 15,-3-4-3-15,0 3-3 0,-3-1-2 0,-4 0 6 0,0 0-2 16,-2 1-5-16,-2 1 1 0,-5-3 0 0,1 3 2 16,-2-2-2-16,1-2 4 0,-2 1-9 0,-3 0-2 0,-1 0 6 15,0-1 1-15,-2-2-2 0,-2 2-1 0,-2-1-1 16,1 0-6-16,-7 0 6 0,6 0 44 0,-6-1-46 0,2 3 41 16,3 0-40-16,-4 0 42 0,8 2-38 0,-5 1 39 0,2 3-41 15,4-1 1-15,-2 1-5 0,3 3 7 0,1 0-2 0,3 2 7 16,-4 3-9-16,3-1 8 0,1 3-6 0,-1-2 4 15,4 4 3-15,-3 1 1 0,3-1 0 0,0 2-2 0,0-1 4 16,0 0-7-16,3 1 12 0,1 0-6 0,1 1 3 0,0-3-6 16,2 1 3-16,2-2-5 0,1-1-8 0,6-3-17 0,-3-1-22 15,4-1-21-15,1-4 15 0,2 2-71 0</inkml:trace>
  <inkml:trace contextRef="#ctx0" brushRef="#br0" timeOffset="176848">22637 2291 1439 0,'-4'-12'21'0,"1"-1"11"0,2 7-44 15,-1 1 44-15,0 3-45 0,4 2 45 0,0 0-43 0,1 4 42 16,0 1-62-16,0 1 31 0,5 3 14 0,-2 0-1 0,5 7 3 16,2-1 3-16,-2 3-4 0,3-2 9 0,2 3-8 0,-1 1 10 15,2 0-24-15,-4 0 11 0,0-3-11 0,-3-1 11 16,0 2-14-16,0-3 9 0,-1 1-9 0,-5-3 5 0,3-3-1 15,-1 0 2-15,-2-1-3 0,0-3-3 0,-4-1 5 0,0-2-3 16,0-1 0-16,-4-1 3 0,4-1-1 0,-4-1 1 0,-2-4-3 16,3 3 2-16,-4-2-3 0,2-3 1 0,0-1 0 15,-1-1 0-15,-1-1-2 0,0-3-4 0,2-1 1 0,4-3 6 16,-3-1-3-16,4-1 3 0,0 0-3 0,5-3-17 16,0 2 8-16,3 0-21 0,4 0 11 0,-2 3-32 0,1 1 42 0,-2 3-62 15,1 2 47-15,-3 4-60 0,7 1 32 0,-5 3-47 0</inkml:trace>
  <inkml:trace contextRef="#ctx0" brushRef="#br0" timeOffset="177451.45">22980 2313 1325 0,'-12'-5'21'0,"1"-1"9"0,11-1 10 0,-9-2 4 0,-4 4-45 15,5-3 44-15,-6 2-32 0,13-1 38 0,-12 3-52 0,11 0 24 16,-9 0-48-16,13 4 31 0,-2 0 7 0,8 5-2 0,-4-1-6 15,4 5 1-15,-1 0-6 0,4 5 18 0,1 1-10 16,0 2 18-16,0 3-11 0,1 2 16 0,-2-1 2 0,2 5-43 16,7-4 77-16,-7 2-86 0,0-4 48 0,-1 2-55 0,-1-3 52 15,2 3-58-15,-2-7 34 0,0-2 2 0,-8 0-38 16,10-2 34-16,-5-2-1 0,1-2 9 0,-1-1-8 0,-2-4 4 16,1-1 3-16,-2 1 3 0,-1-5-7 0,-2 2 6 0,2-1 1 15,-1-5-8-15,-1 2 4 0,1-2 0 0,1 0-4 0,-1-5 1 16,0-1-1-16,0-1-18 0,8-1 44 0,-10-4-54 15,9 0 52-15,-8-3-57 0,7 2 49 0,-5-6-52 0,3 6 54 16,-7-4-34-16,2 2 1 0,-2 2 10 0,0 1-6 0,-2 4 9 16,0 2-8-16,1 3 10 0,-2 2-9 0,3 5 6 15,0-1-8-15,-1 4 6 0,1 0-8 0,0 5 9 0,0-1-5 16,0 0 6-16,0 4-4 0,1 0 8 0,2 4-3 0,-2-3-1 16,3 5 0-16,1-3 4 0,-2 1 2 0,2-2 1 0,-1 2-1 15,6-1-1-15,-6-1 14 0,4 2-9 0,0-4 13 16,-1 2-20-16,0-2 18 0,1 0-18 0,1-2 18 0,-3 0-11 15,1-4-1-15,0 3-2 0,-1-5-7 0,2 0 7 0,-2 0-26 16,1-3 3-16,1 0-16 0,-3-4 50 0,1 0-52 0,1-3 45 16,-2 2-54-16,-1-6 45 0,0 4-31 0,0-3 47 15,-4 0-38-15,1 2-2 0,-1-3 2 0,0-1 4 0,-1-2 16 16,-3 1-3-16,4-2 5 0,-3 0-4 0,0 0 7 16,0 3-1-16,-1 1 0 0,0 2 3 0,3 2-6 0,-1 3-1 15,-1 3 4-15,1 1 1 0,1 3-3 0,1 2-5 0,0 0 4 16,-4 3-2-16,3 0 4 0,-1 4 2 0,1 1-3 0,-1 3 0 15,0 2-2-15,2 1 20 0,0 3 12 0,2 1 1 16,1-1 11-16,0 6-35 0,1-3 55 0,0 3-29 0,0-4 45 16,5 5-50-16,-8-5-16 0,7 2-3 0,-4-3-11 0,2 0 36 15,1-2-56-15,0-1 28 0,-2-2-41 0,1 0 30 0,2-3 4 16,1-1 7-16,-1-4-3 0,-3-1 1 0,2 1-7 16,-4-4-26-16,6-2 20 0,-4-7-31 0,3 4-23 0,-5-5-34 15</inkml:trace>
  <inkml:trace contextRef="#ctx0" brushRef="#br0" timeOffset="177576.91">23300 1976 917 0,'-3'-2'-3'0,"3"1"-3"0,0-1-2 0,3 2-7 0</inkml:trace>
  <inkml:trace contextRef="#ctx0" brushRef="#br0" timeOffset="177888.88">23851 2392 1302 0,'-6'-1'37'0,"2"-2"5"0,4-8 1 0,-4 6 0 16,-3-5 1-16,2 3 2 0,1-3 0 0,-2 0-39 0,-1-1-2 16,1 1-5-16,-1-1 1 0,0-2 2 0,-3 4-40 0,2-4 36 15,-3 2 1-15,0 2-3 0,1 0 8 0,-3 2-47 0,0 3 41 16,0-2-3-16,-1 5 42 0,1 2-37 0,-1 3-6 16,4 3 45-16,-1 1-48 0,4 4 56 0,-3 5-64 0,0-1 52 15,1 7-56-15,1-2 53 0,3 4-50 0,2-3 51 0,2 6-20 16,-4-7-9-16,6 5 22 0,-1-4-49 0,5 2 50 15,0-5-52-15,6 1 57 0,-3-1-55 0,5-3 26 0,2 0-3 16,0-1 1-16,3-4-5 0,0 0 5 0,2-3-1 0,-3-1-2 16,3-3-3-16,-1-2-31 0,2-4 21 0,-1-7-26 0,4 6-21 15,-5-11-31-15,4 6-17 0</inkml:trace>
  <inkml:trace contextRef="#ctx0" brushRef="#br0" timeOffset="178248.02">23984 2425 1317 0,'0'0'6'0,"1"1"13"0,-2 1 26 0,1 0-41 0,0-2 51 0,1 2-33 0,-1 0 60 0,-1-2-42 15,1 2 49-15,0-2-54 0,3 2-18 0,-3-3 52 16,1 3-34-16,-1-2 39 0,4 3-62 0,-4-6 56 0,6 2-58 16,-1 0 43-16,2-3-7 0,5 1-11 0,-3-2-12 0,5-1-7 15,-1 2 0-15,-2-1-8 0,3 0-4 0,-4-1 2 16,1 1-1-16,-2-1-6 0,-2 1 2 0,-1-3-3 0,2 1 6 15,-3 1-4-15,-1-3 4 0,0 1-4 0,-1-1 2 0,-2 1 2 16,-1-3-4-16,0 4 4 0,-3-1-10 0,-2 1 5 16,-3 2-3-16,-1 1 1 0,-4 2-1 0,-1 2-2 0,-3 2-4 15,-4 3 4-15,0 1 5 0,-2 5-4 0,-1 2 7 16,2 1 0-16,3 1 0 0,2 0 13 0,2 3 11 0,5 0 2 16,2 0 16-16,4 2 8 0,4-2 2 0,5 4 24 15,5-3 9-15,4 1-9 0,3 1 6 0,7-1-1 16,3-1-16-16,6-4-6 0,4 1-3 0,3-4-25 0,2-1-39 15,-3-6-44-15,4 2-75 0,-5-7-75 0,-2-2-54 16</inkml:trace>
  <inkml:trace contextRef="#ctx0" brushRef="#br0" timeOffset="178763.13">24822 2176 1586 0,'0'-10'11'0,"4"2"-26"0,0-4 55 0,-6 2-42 0,5 0 69 0,-4-1-44 0,4 5 10 0,-8-3 7 16,7 7-9-16,-1-3 25 0,1 3-59 0,-2 2 41 16,-3 4-67-16,-1 1 39 0,0 4-3 0,-4 4-4 0,-1 2 11 15,0 3 3-15,-4 6 7 0,1 4 0 0,-1 4 14 16,3 1 22-16,-2-1-5 0,8 4-3 0,-3-4-15 0,7 5 0 15,0-4-1-15,3-1 1 0,1-1-15 0,2-1-16 0,0-2-5 16,-1 0 3-16,4-1 1 0,-1-3-1 0,4 0-2 16,-2-4-3-16,3-1-21 0,0-4-46 0,6-2-42 15,3-5-12-15,1-2-55 0</inkml:trace>
  <inkml:trace contextRef="#ctx0" brushRef="#br0" timeOffset="179122.62">25175 2423 1688 0,'-15'-16'-3'0,"-1"-7"72"0,12 4-43 0,-9-1 20 16,2-2 13-16,5 2 3 0,2 1 3 0,8 1 5 15,-1 0 14-15,3-1-73 0,8 1 43 0,2 2-18 16,8 3-12-16,3-1 4 0,3 5-2 0,3 1-6 0,2 5-9 16,0 3-3-16,1 1-2 0,-1 5 3 0,-1 4-1 15,-6 1-6-15,-5 5-2 0,-1-1 2 0,-7 2-2 16,-5 3 5-16,-5 0-1 0,-2 2-2 0,-7-2 0 0,-9 2-1 15,0 0-5-15,-5-2 1 0,-10 0 2 0,0 0-7 16,-8-2 2-16,-2-1-3 0,0-2-1 0,-2-3 1 16,5 2 6-16,-1-4 1 0,7-1-5 0,3-5 3 0,5 3 5 15,7-2 0-15,0-1-3 0,7-2 1 0,4 1-4 16,2-1-2-16,2-2 4 0,6 1 2 0,1 1-3 0,6 0 5 16,3 1 0-16,4-2-1 0,5 1 7 0,1 0 1 15,7 2 4-15,0-1-6 0,-2-1 5 0,1 3-7 16,-4-3 7-16,-1 2 6 0,-3-1-8 0,-5 0 3 15,-2-2-3-15,-1 2 3 0,-2 1-8 0,-2-3-20 0,-1 3-33 0,-1-2-38 16,-1-1-31-16,2-2 15 0,-3-2-49 16,3-2-39-16,2 1-55 0</inkml:trace>
  <inkml:trace contextRef="#ctx0" brushRef="#br0" timeOffset="179452.49">25781 2359 1393 0,'4'-22'29'0,"1"6"6"15,-2 3-26-15,-6-4 71 0,3 1-36 0,0 4 2 16,0 4 2-16,-2-1 6 0,-1 6-22 0,-1-1-14 16,1 8 26-16,-6-4-67 0,6 5 34 0,-5 0-4 15,5 2 5-15,-2 1 2 0,-1 5-6 0,1-1 9 0,-1 3 1 16,1 1-3-16,2 1 3 0,-2-2 3 0,-1 3-9 0,3-1-4 16,0-2-1-16,6 0 1 0,-2-2-2 15,4 0 2-15,-1 0-3 0,0-2 0 0,2-1 3 0,-3 0-2 16,5-2 1-16,0-1-1 0,2-1-1 0,1-2-2 15,4-2 4-15,-2-2-2 0,6 0-3 0,-1-2 1 0,-1-1 1 16,-1-3-7-16,-1-2 4 0,-2 0 2 0,0-4-5 16,-4 0 2-16,-2-3 0 0,-2-1-4 0,-3-2 2 15,-4-2 2-15,-3 1 1 0,-2-1-3 0,-1-2 1 16,-1 6 1-16,-4-3-1 0,4 3 0 0,-2 3-1 0,0 2 2 16,-2 4-8-16,0 0-4 0,2 3-11 0,1 1-14 0,0 1-9 15,3 4-20-15,-1-4 20 0,7 4-69 0,-4 1 10 16,1 1-26-16,2-3-7 0,6 5-20 0</inkml:trace>
  <inkml:trace contextRef="#ctx0" brushRef="#br0" timeOffset="179797.23">26091 2255 1294 0,'2'-7'19'16,"0"-2"13"-16,-1 3 14 0,-1-3 5 0,0-1-26 15,0 2 64-15,0 0-33 0,3 2 1 0,-6 1-21 16,3 1-9-16,0 4-16 0,0 0-6 0,-3 3 27 15,0-2-63-15,-1 5 33 0,-1 3 0 0,-2 0-1 0,2 2-2 16,-1 4 1-16,-5 0 2 0,5 3-2 0,-1 1-1 0,-1-2-2 16,4-2 3-16,4 4 6 0,-5-3 8 0,5 2 9 15,5-4-1-15,-1 3 6 0,1-6 8 0,5 1 5 16,-4-1-6-16,8-2 0 0,-2-1-7 0,3-2-8 16,0-2-3-16,2-3-4 0,-3 1-7 0,3-5-6 0,3 0 7 15,-3-2-8-15,-1-1-2 0,-2-2 4 0,0 0 2 16,-1-3 0-16,0 1-1 0,-5-2 1 0,1 0-4 0,-5-4 5 15,0 3-2-15,-4-4-2 0,-2 0-1 0,-3 0-3 16,0 3 4-16,-2-2-1 0,-3 5-1 0,1 1-1 16,-5 2 0-16,1 2-3 0,-3 3 3 0,3 3 3 0,-2-2-5 15,0 5-1-15,2 1 0 0,1 0-4 0,2 1-17 16,1 2-14-16,5-1-24 0,0-3 22 0,8 3-68 16,0-2 6-16,1-1-26 0,3 4-29 0,5-5-9 15</inkml:trace>
  <inkml:trace contextRef="#ctx0" brushRef="#br0" timeOffset="180176.9">26454 2224 1294 0,'-2'-7'36'0,"1"-1"10"15,1-3 25-15,-4 3-29 0,1-3 72 0,0 2-35 16,1 2 16-16,1 2 2 0,-2 2-39 0,3 1-8 0,-4 4-26 16,3-2 29-16,2 3-72 0,-2-2 30 0,1 0-15 15,0 5-4-15,0-1 5 0,-3 3 0 0,2 1 1 0,-1 4-1 16,0-1-2-16,2 4 5 0,-1-2 3 0,-3 2 2 15,4-2-1-15,0-1-3 0,0 1 1 0,0-3 2 16,0-1 1-16,0-1-3 0,0-2-3 0,4 1-1 0,-4-2-1 16,0-2 4-16,0 0 0 0,1-3-3 0,1 1 4 15,1-2 9-15,1-2 20 0,0 2 7 0,2-4 2 16,0 3 0-16,8-1-1 0,-1 0 3 0,0-1-5 0,8 3-6 16,-3-3-20-16,2 3-7 0,-2-2 0 0,3 2-3 15,-5 2 1-15,-1 1-2 0,-3 0 2 0,1 2 1 16,-4 3 0-16,-1 0 3 0,-2 2-2 0,-1-1 1 15,-3 1 0-15,-2 2 2 0,-4 0-2 0,0-1 1 0,-1-2 0 16,-3 0-4-16,-1 0 1 0,-1 0-2 0,0-2-2 16,0 0-1-16,1-2-15 0,1 0-23 0,2 0-17 0,-2-5-39 15,2-3-32-15,1-1 4 0,0 1-43 0,-1-5-51 16</inkml:trace>
  <inkml:trace contextRef="#ctx0" brushRef="#br0" timeOffset="180377">26528 2079 1272 0,'5'-18'20'16,"3"-2"15"-16,6 5 13 0,-5-2 22 0,4 3-36 16,4-3 62-16,3 5-34 0,2-1 4 0,1 2-2 0,2 2-1 15,4 1-14-15,-1 3-7 0,-2 0 44 0,6 3-59 16,-2 2 41-16,0 3 1 0,-2 3-16 0,-3 1-14 16,2 1 2-16,-6 4-12 0,-4-1-8 0,-3 2-3 0,-6 1-5 15,-1-1-8-15,-6 0-2 0,-1 0 3 0,-5-2 0 16,-3-1-15-16,-4 2-33 0,-4-4-35 0,-1 2-38 15,-2-6 13-15,0 1-45 0,-3-1-45 0,2-1-52 16</inkml:trace>
  <inkml:trace contextRef="#ctx0" brushRef="#br0" timeOffset="180621.13">27028 1891 1617 0,'4'0'12'16,"0"0"-30"-16,5-2 69 0,0 3-35 0,3 3 7 15,-3 3 22-15,5 0 8 0,-1 7 5 0,1 1-12 16,1 7 48-16,-4 1-57 0,0 6 40 0,-2 4 3 16,-2 2 0-16,-4 6-8 0,3-1-6 0,-5 6 2 0,-1-4-14 15,4 5-11-15,-4-2-6 0,-2 1-9 0,-3-4-20 16,-5-1-2-16,0-3 8 0,-6-2-7 0,-1-7-2 15,-5 1 5-15,-7-7-1 0,-1-1-5 0,-3-5-9 0,0-1-26 16,-7-3-39-16,0-8-37 0,0 4-39 0,1-11 14 16,0-3-101-16,-2-4-16 0</inkml:trace>
  <inkml:trace contextRef="#ctx0" brushRef="#br0" timeOffset="187483.41">23082 4189 1004 0,'10'-25'1'0,"-10"25"17"0,0 0 17 0,0 0-5 15,0 0 5-15,0 0 6 0,0 0 5 0,0 0 21 0,0 0 9 16,0 0-33-16,0 0 56 0,0 0-59 0,-10 18 57 0,10-18-45 16,0 0-3-16,0 0-16 0,0 0 5 0,0 0 34 0,-126 210 8 15,105-170-76-15,4 2 40 0,-1 3-5 0,1 1-1 16,-4 1-14-16,-2 3-1 0,-2-2-10 0,-1 2 1 16,-4-1-3-16,0 1 10 0,-5-2 13 0,2 1 8 0,-2-2-1 15,4 0 1-15,-4-2 7 0,3 3-2 0,-1-2 8 0,0 0-12 16,-1-2 8-16,-1 3 0 0,-4-5-7 0,5 0-4 0,-4 0 4 15,1 0-2-15,-4 1 0 0,5-4 5 0,-2 2-16 16,1-5 1-16,1 6-1 0,-2-3 8 0,7-1-6 0,-3-6 1 16,4 2-3-16,0-4-1 0,6 0-6 0,-3-3-10 15,7-2-3-15,0 1-2 0,2-4 3 0,1-2-9 0,6-1 2 0,-1 0 4 16,3-3 7-16,0 0 2 0,4-2 6 0,-3-1-10 16,2-1 3-16,3-1 4 0,1-4 1 0,0 1-12 0,2-2-6 15,0-3-1-15,4-1-1 0,-3-2 7 0,1 3-8 16,1-3 0-16,1 0-4 0,-2 0 1 0,-1-3-7 0,1 3-6 15,-2 0-8-15,2-2-36 0,-2 0-14 0,5 2-33 0,-9-1-37 16,3 1-47-16,-3 0-47 0,8 1-9 0</inkml:trace>
  <inkml:trace contextRef="#ctx0" brushRef="#br0" timeOffset="188574.22">21659 6134 1063 0,'13'-2'3'0,"-8"-3"7"0,9 2 12 0,-9 0 5 0,4 1 6 0,-7 1 13 0,5 1 1 15,-7-1 8-15,3 1 5 0,-3 0 11 0,-4 0-54 0,5 1 43 16,-10-1-43-16,9 0 38 0,-6 0-46 0,6 0 57 15,-10 0-64-15,12 1 41 0,-7-1-6 0,6 0 7 0,-2 0-10 0,4 2-47 16,-1-4 53-16,-2 4-48 0,8-1 63 0,-3 1-56 16,1-1 54-16,1 1-57 0,5 0 58 0,-3 0 5 15,9 1-7-15,-9-1-16 0,10 2-8 0,-8-2-1 0,8 1-5 16,-4-3 4-16,-2 4-15 0,-3 0-6 0,1-1-4 0,-2 1 5 16,1-2-3-16,-3 0-4 0,-1 2 0 0,1-1-1 15,-2-1 2-15,0 1 1 0,-2 1-3 0,2-2 1 0,0 1 17 16,2 1 9-16,2 1 5 0,-5-1-2 0,6 2-3 0,-2-3 1 15,1 4 0-15,1-2 1 0,2 2-3 0,-1 1-2 0,2 1 0 16,1 1 3-16,2-1 6 0,1 3-1 0,0 1 16 16,3 1 2-16,2 1-4 0,-1 4-10 0,6-1 0 0,-1 6-8 15,3-2 4-15,3 5-7 0,-1 0-11 0,2 4 13 0,1 2 7 16,1 1 7-16,-4 3-4 0,7 1 9 0,-3 1-4 0,3 3 6 16,-5-4 3-16,7 4-19 0,-3-5-11 0,4 4 1 15,-3 0 5-15,-3 2 20 0,-1 0 1 0,6-2-3 0,-6 5-1 16,2-2-4-16,-3-1-1 0,0-3-3 0,-1-2-3 0,5-5-28 15,-3 0-1-15,-2-4 5 0,-2-3-7 0,-3 1 22 16,-3-3 6-16,1-2-2 0,-4-2 5 0,-1-1-2 0,-3 0 0 16,-1-4-3-16,-2 1 3 0,-1-3-16 0,-2 1-13 0,-2-3 2 15,-2 2-2-15,-1-4 1 0,-2 0 0 0,0 1 1 16,2-2 2-16,-3 0-5 0,1-1 5 0,-3-1-1 0,3 1-1 16,-1-4-1-16,-2 1 1 0,3 1-3 0,-3-2 2 0,1 1 1 15,1-1-1-15,0 1 0 0,1 0 3 0,0 0-4 0,-3-3 4 16,4 3 1-16,-2 1-7 0,1-3 4 0,-1 1-2 15,0 2 0-15,0-3-3 0,1 1 6 0,0 1-3 0,-1-1 2 16,0 0 2-16,0 1-3 0,-3-2-1 0,4 1 3 0,-1 0 0 16,-2-2-1-16,1 2-2 0,0-1-3 0,-1-1 1 15,-1 0 0-15,0 1 4 0,0-2-7 0,0 0-9 0,0 0-4 16,0 0-8-16,-1 0-14 0,-1 0-10 0,0 0-23 0,2-2-16 16,-1 1-40-16,1 0-60 0,-3-1-67 0,-1-5-82 15</inkml:trace>
  <inkml:trace contextRef="#ctx0" brushRef="#br0" timeOffset="189574.33">23519 7717 681 0,'0'0'34'0,"0"0"3"15,-34 10 4-15,34-10 12 0,0 0 14 0,0 0 7 16,0 0 6-16,0 0 16 0,0 0 3 0,0 0-9 16,-22 3-35-16,22-3 34 0,0 0-50 0,0 0 39 0,0 0-13 15,0 0-83-15,0 0 44 0,0 0-19 16,40 0 14-16,-23-1-6 0,4 1 11 0,6-2-43 16,5 1 51-16,3-1-55 0,12 1 54 0,1-2-53 15,10 1 44-15,5 1-53 0,11-3 38 0,2 1-5 0,10 0 0 16,10 0-1-16,11 0-2 0,6 0 1 0,9 1 0 15,4 1-5-15,8-1 3 0,4 0 4 0,1 2-4 16,2-2 11-16,-10 1-3 0,3 0 22 0,-1 0 6 0,0-3 0 16,0 2 1-16,0-1-6 0,1-1 3 0,-2-1-9 15,7 1 4-15,-5 0-19 0,-1 0 12 0,-8-1 6 16,-2 1-4-16,-6 2 1 0,-1-1 5 0,-9 3 1 0,-4 0-6 16,-8 0-4-16,-5 0-15 0,-1 0-3 0,-9 0 1 15,-5 2-1-15,-8-2-4 0,-3 0 3 0,-12 0-1 16,-1 0 3-16,-10 0-1 0,-5-2 1 0,-4 2 8 0,-5 0 10 15,-5-2 6-15,-3 2 3 0,-19 0 4 0,0 0 7 16,0 0 13-16,0 0 7 0,0 0-2 0,0 0-12 16,0 0-3-16,0 0-2 0,0 0 0 0,0 0-5 0,0 0-21 15,0 0 0-15,0 0-1 16,0 0-42 0,0 0-13-16,0 0-13 15,-103-7-27-15,90 7-26 0,-1 0-45 0,3-3-51 16,-2 2-10-16,-1-4-60 0</inkml:trace>
  <inkml:trace contextRef="#ctx0" brushRef="#br0" timeOffset="190765.55">27992 7611 954 0,'4'2'4'0,"-4"-4"12"0,3 4 18 0,-3-4 17 0,1 1 13 0,-1-2 29 16,2 2-33-16,0 1 66 0,-1-4-59 0,1 2 55 15,-1-2-59-15,4-1-7 0,-2 1-9 0,2-3-18 0,0 1 46 16,-2-6-61-16,5 3 53 0,-1-2-62 0,5-4 45 16,-4-1-12-16,6-3-1 0,-3-1-8 0,6-3-13 0,-1 1 10 15,3-5 8-15,0-1-4 0,-2-5 1 0,5 0 5 16,-1-5 5-16,0-1 5 0,1-4 6 0,-5-2-11 15,4-5-10-15,-2-1 5 0,1 0-6 0,1-2-3 0,-4 0-6 16,4-1-12-16,-2-1-2 0,3-1-5 0,2 3 7 16,-2-2-10-16,0 2-2 0,2 0 2 0,-2 4-1 15,-4 0 2-15,0 5-2 0,-1 0 0 0,-1 2-1 0,2 2 2 16,-4 3 2-16,0 2-2 0,1 3 2 0,0 0-5 16,-2 5 2-16,0 3 2 0,-2 4-2 0,-2 0 1 0,-2 2 0 15,0 3 0-15,-4 2-1 0,1 0 2 0,-1 4-1 16,0-2-2-16,-1 4 1 0,-1-1 4 0,2 3-4 15,-3-2 3-15,0 3-3 0,4 0 3 0,-4 0-2 0,0 1 2 16,1 0-1-16,-1 2-3 0,2 0 3 0,0-2 2 16,0 0 0-16,-2 3-2 0,2 0 1 0,-1-2-3 0,-1 1 0 15,0-1 5-15,0 1-2 0,0-1-5 0,0 2 0 16,0-1 6-16,0 1-2 0,0-2 2 0,0 2 2 0,0 0-8 16,0 0 8-16,0-2 0 0,0-1 0 0,0 3-4 15,0 0 3-15,0 0-1 0,0 0-5 0,0 0 6 0,0-1-6 16,0 1 2-16,4 0-2 0,-4 0 4 0,0 0-5 15,0 0 4-15,3 0 3 0,-3 0-6 0,0 1 5 0,0-1-1 16,0 0 2-16,1 0-6 0,1-1 6 0,-2-2-6 16,2 3 0-16,-1 0 3 0,-1-3 0 0,0 1-2 0,3 0 1 15,-3 0 4-15,4 1-5 0,-3-3 3 0,1 2 3 16,1 1-3-16,0-2-1 0,-2 0 1 0,3 0-4 16,-1 1 1-16,-3-1 0 0,1 1 4 0,1 1-5 0,-2-1 3 15,2-1 0-15,-1 0 1 0,-1 3 1 0,0-1-5 0,0 0 6 16,0-2-7-16,0 3 6 0,-1 0-4 0,1-2 1 15,-2 2 3-15,2-2-1 0,0 2 2 0,0-2-5 16,0 2 4-16,0 0-2 0,0-1 1 0,0 1-2 0,0 0 1 16,0 1 0-16,2-1-2 0,-2 0 4 0,0 0-1 15,0 0-4-15,1 0 5 0,-1 0-1 0,0 0-5 0,0 0 6 16,0-1-1-16,0-1-4 0,0 2 3 0,0 0 4 31,-13-29-2 0,-1-7-2 1,5-1-2-17,-12-41-3 1,18 71 5 0,0 0-2-16,0 0-3 0,0 0 10 0,-1 1-6 0,-2 1 0 15,3-1-1-15,-2 3 4 0,5-4 0 0,0 7 6 31,4-23-2 1,-1 4-8-1,-3 19 4-15,0 0-1 15,0 0-4 0,0 0-35-15,0 0-16-16,0 0-35 0,0 0-21 0,0 0-39 0,0 0 6 15,0 0-51-15,0 0-55 0</inkml:trace>
  <inkml:trace contextRef="#ctx0" brushRef="#br0" timeOffset="191795.1">27501 4152 1011 0,'-8'-7'7'0,"6"4"3"0,-6-1 1 0,8 4 1 0,-3 0-4 0,2 2 2 0,-3 0-1 0,3 1-1 16,-1 0 11-16,2 4 8 0,0 0 4 0,-1-2 13 15,1 4 7-15,0 1 8 0,0 2 17 0,0-1-41 16,1 2 27-16,1-2-44 0,3 1 46 0,-1-2-58 0,4 3 59 16,-2-3-70-16,4 2 49 0,1-5 4 0,-2 2-45 15,4 1 37-15,1-1-50 0,1-1 41 0,2 0-56 16,1-1 67-16,0 4-51 0,6 2 39 0,-3-2 2 0,6 5 0 16,-2 2 2-16,3 4-2 0,1 0 1 0,1 5-10 15,-3 2-12-15,-1 3 4 0,4 2 14 0,-4 1 2 16,1 3-2-16,0-2 6 0,0 4-9 0,-1 0 9 0,1-4-3 15,-3 2-8-15,5-1-15 0,-2-3 1 0,-1 0-2 16,0-2 17-16,2-1 12 0,-1-3 1 0,0 3-6 0,-2-6 7 16,4 1-5-16,-6-2-4 0,6 0 2 0,-4-2-17 15,-1 1-9-15,0-3-9 0,-2 3 6 0,0-4-1 16,-5 3-1-16,4-2 3 0,-3-1-2 0,-1 1-1 0,0 0-1 16,-6-2 8-16,0 1-6 0,-2 0-3 0,-2-6 6 15,-2 3-1-15,1-3-4 0,-1 0 1 0,2-1 0 16,-2 0-3-16,3 0 5 0,0-1-2 0,5 4 0 0,-5 0-4 15,0-1 5-15,-2 1-3 0,3-2 3 0,-1 1-2 0,-1-1-1 16,-1-1 2-16,2 0-2 0,-3 0 2 0,1 0-2 16,0 0 4-16,-2-2-4 0,0 0 1 0,2 0 0 15,-2 1-2-15,0-3-1 0,0 3 2 0,0-1 1 0,1-2 1 16,1 4 0-16,1-4 10 0,-1 3 30 0,0-2-3 16,7 0 3-16,-5 1-2 0,2-1 3 0,-2-2-2 0,4 3 1 15,-2-4-8-15,1 0-31 0,-2 1 3 0,1-1-2 16,-4-1 2-16,5-1-6 0,-5-2 2 0,1 3 3 0,-4-3-7 15,2-1 4-15,-4 1 0 0,2 0-2 0,-3-2 9 16,0 0-5-16,-1 2 7 0,-2-2-5 0,1 0 9 0,-1-2 1 16,0 2 4-16,-1 0 2 0,1-2-7 0,0 0 5 15,-5 1-12-15,4-3-18 0,-4 0-17 0,-1 0-43 16,-1-2-35-16,-6-2-57 0,3 2-50 0,1-4-6 0,-1 3-86 16</inkml:trace>
  <inkml:trace contextRef="#ctx0" brushRef="#br0" timeOffset="193241.06">23253 4183 910 0,'22'-1'14'0,"7"1"20"0,1-1 5 0,3-4-4 16,3 0 7-16,4 1-1 0,6 1 7 0,1-4 3 0,5 2-11 15,0-2-18-15,7 0 1 0,-2 4 2 0,5-1-5 16,3 2 5-16,1 1-5 0,5 0-1 0,-4-1-7 16,11 2 1-16,2 0-8 0,8 0 1 0,5 0-3 0,2 0-8 15,8 0 2-15,1 0-3 0,6 0 4 0,-3 0-2 16,-2 0 10-16,-2 0-2 0,-7 0 8 0,-3 0 6 16,-3 0-4-16,-11 0 1 0,-3 0-4 0,-5 0 0 0,-1 0-12 15,-2 0 3-15,-3 0-8 0,-3 0 0 0,-2 0-5 16,3 0 1-16,-1 0 1 0,-4 0 3 0,-3 0 6 15,-4 0-7-15,0 2 5 0,-6-2 25 0,-2 1-30 0,-7 0 42 16,-2-1-35-16,-4 0 37 0,-2 2-39 0,-3 0 39 16,-4 1-37-16,-4-1 5 0,-1 0 0 0,-3-2 0 15,0 0-6-15,1 4 1 0,-3-3-3 0,4 0 3 0,-2 1-3 16,6 0 4-16,-1 0 0 0,4 1-1 0,1-1 4 16,4 1 3-16,3 1-2 0,0-2 4 0,0-1-7 15,4 1 9-15,-1 0-10 0,-2-1 6 0,-1 3-5 0,2-4 5 16,-2 2-6-16,-7-2 12 0,0 3-8 0,-2-5 17 15,-4-1 11-15,-4 2-47 0,0-3 45 0,-5 4-43 16,1-4 44-16,-5 1-49 0,1 1 59 0,0 2-67 0,-6-2 35 16,4 2 5-16,-3 0-6 0,0 0-2 0,-2 0 4 15,2 2-5-15,0-4-7 0,0 4 4 0,2-4-3 16,-4 4-7-16,1 0 10 0,1-2-3 0,1 0 2 0,-1 0-4 16,-1 0 2-16,2 0-1 0,-1 0 2 0,0 0-13 31,42 7 13 0,16-7-2-15,-51 0-5-16,3 0 4 0,-4 0 7 0,3-2-2 0,0 0-2 15,-9 2 4 17,17 0-16-17,22 0 14 16,33-3-8-15,-66 5 7-16,-6-2 23 31,0 0-3-15,0 0 6-16,0 0 1 0,0 0-2 0,0 0 6 16,0 0-3-16,0 0-2 0,0 0-7 0,0 0-5 15,-22 3-6 1,22-3-54-1,0 0-29-15,0 0-2 16,0 0-74-16</inkml:trace>
  <inkml:trace contextRef="#ctx0" brushRef="#br0" timeOffset="198354.08">29618 6326 1034 0,'2'-4'0'0,"-1"2"11"0,-1 0 3 0,4 0 4 16,-4 2 4-16,0 2-1 0,0-2 0 0,0 2 9 0,0 0 11 16,-4 2-1-16,4-1 2 0,-3 5 2 0,-3-2 10 0,2 6 13 15,-7 1-54-15,2 2 42 0,-1 4-47 0,-5 2 66 16,0 4-44-16,-3 2 2 0,-2 6-18 0,-6 0-7 0,2 7 62 15,-6 1-30-15,2 6 46 0,-2-2-82 0,-2 1 39 0,3 5-1 16,-2 0 5-16,2 5-1 0,-2 0-7 0,3 3-14 16,-3-1-5-16,2 4 7 0,-2 2 5 0,2 0 5 0,-2-3 3 15,2 1 1-15,-2-3 3 0,2-3-4 0,-4 0 4 0,3 1-1 16,-3-7 3-16,-1 5-1 0,1-8 3 0,-4 4-2 0,7-4-3 16,-5 4 1-16,5-4-2 0,-5 1-2 0,5 1-7 0,-3-6-8 15,6 2 2-15,-2-2 7 0,-1 3 1 0,5-2 0 0,-2 0-6 16,0-3 4-16,3 2-1 0,1-1-1 0,3 1-5 15,-19 33-7-15,22-42-7 0,1-1-1 0,3-2-5 16,-1-3 0-16,3-1-1 0,0 1-1 0,-2-3 4 0,4 0-1 16,-1-2-7-16,-1-4 0 0,2 2 5 0,2-4-4 15,-1-4 5-15,1-1-5 0,0-1-3 0,4-4 5 0,-2-2-1 16,4 1 1-16,1-4-1 0,0 0 3 0,0 0-2 0,0-2-7 16,0 0 10-16,0-2-4 0,1 2 2 0,-1-2-1 0,0 1-3 15,0 0 0-15,0-2 0 0,0-1-23 0,2 1-34 16,-2-5-39-16,-2 4-55 0,1-3-57 0,1 0-18 15,0 0-69-15</inkml:trace>
  <inkml:trace contextRef="#ctx0" brushRef="#br0" timeOffset="201572.76">28142 8972 787 0,'5'-2'13'0,"2"-1"11"0,-1 3 2 0,-3 0-3 0,3 0 15 0,-1 0 2 0,-2 0 5 16,-1 2 0-16,0-2-8 0,-1 1-2 0,-1-1 14 15,2 3 12-15,-2-1-9 0,0 1 8 0,0-1 11 0,1 3-34 16,1-1 63-16,1 4-67 0,0 2 48 0,3-1-45 16,2 7 8-16,-1-3 11 0,2 6-9 0,5 1 46 15,4 2-66-15,2 2 73 0,6 4-53 0,-3 2 37 0,10-1-12 16,1 5-13-16,1 2-8 0,3 0-2 0,-3 0-6 15,1 4-12-15,-1-2-12 0,2 1 1 0,1-1 11 0,-3-1-5 16,0 3-2-16,-2 0-6 0,2 2 4 0,3-3 2 16,-7 3 0-16,3 3 23 0,-9 1 0 0,5-2-2 15,-4 0 3-15,0-1-2 0,0 0-4 0,-3-3 1 0,0 1 2 16,-1-4-27-16,1-1-14 0,-5-2-3 0,2-2 3 0,-1 2 1 16,-3-4 2-16,1 0-3 0,0-1-2 0,0 1 5 15,-1-4 0-15,-2 1 0 0,2-3-2 0,-1 1-1 16,0-4 2-16,0 1-4 0,-2-3 6 0,3-2-6 15,-7-2 0-15,3-2 2 0,-3-3-2 0,-1-1 0 0,-3-1 1 16,0-3 2-16,-2-1-3 0,-2-2-1 0,4-2 2 16,-5 0 1-16,0 3 0 0,0-6-4 0,3 3 1 0,-3 0 1 15,0 0-2-15,0 0 3 0,0 0-4 0,0 0-3 16,1 0 5-16,-1 0-5 0,2 0-23 0,0 0-2 16,-1 0 1-16,1-2-2 0,0 0 2 0,-2 2 0 15,0 0-2-15,3-1 2 0,-3 0 24 0,0 1-3 0,0-2 2 16,0 2 4-16,0-2-1 0,0 2-4 0,0-1 6 15,-3 1 2-15,3-1-3 0,0 1 4 0,0-1-19 0,0-1-2 16,0 1-5-16,0-2 3 0,0 3-3 0,-2-3-1 16,2 3 1-16,0-2-2 0,0 2 14 0,0-3 0 15,0 3 3-15,0-1 7 0,0 2-6 0,0-2 2 0,0 1-2 16,0 0 4-16,2 0 0 0,-2 0 2 0,0 0 3 16,-2 1-4-16,2-2 2 0,0 2 2 0,0-1 1 15,0 0-3-15,0 0 5 0,0 0-4 0,0-1 3 0,0 1-4 16,0 0 4-16,0-1-4 0,0 1 2 0,0 0 0 15,0-2-1-15,0 0 3 0,0 2-4 0,2-1 2 0,-2 0-4 16,0 1 4-16,3-3-4 0,2 2 3 0,4-2-4 16,-3-1 2-16,7 2-1 0,2 2 3 0,5-5 0 15,3 3 0-15,6 0-1 0,2 0 2 0,6 2 1 16,3-2-1-16,8 1 5 0,4 1-1 0,7 0 4 0,0 0-2 16,7 1 0-16,8 2 0 0,7 0 0 0,5 1-3 15,10 0-1-15,5 1 0 0,3-1 1 0,13 3 2 0,0 0 2 16,2-2 3-16,1 3 0 0,-1-1 2 0,-10-3-5 15,-5 3-2-15,-7-3-2 0,-5-2-5 0,-10 0 3 0,-9-1-11 16,-9-2 3-16,-8-1-3 0,-3 1 5 0,-8-2-3 16,-6 1 5-16,-4-2 3 0,-8 1-5 0,-3-2 5 0,-4 0-1 15,-2 2 3-15,-6-3 0 0,1 3 6 0,-3-2-6 0,-1 1 1 16,0 1 10-16,3 1 1 0,2-1 2 0,-2 2-1 16,2-2-3-16,3 3-2 0,3 0 3 0,2-3-7 0,-1 6 0 15,-1-3-7-15,4 1 1 0,-3 1-1 0,1 0-3 16,-4 0 6-16,-1-1-1 0,0 0-2 0,-4 2 3 0,0-1-1 15,0-1-4-15,-1 0 3 0,0 2 3 0,1-3 0 16,-3 2 2-16,3 0 8 0,0-1-5 0,3-1 1 0,-2 0 4 16,2 0-2-16,-2 0-4 0,3 0-3 0,0 0-4 0,1 0 0 15,-1 0-4-15,0 0 7 0,0 0-5 0,-3 0-3 16,2 0 9-16,-3 0-4 0,-4-1 1 0,4 1 2 0,-7 0 0 16,2 0-7-16,-3 0 6 0,1-2 5 0,-3 2-6 15,0 0 7-15,-1 2 22 0,-2-4-1 0,1 4 4 0,-1-2 5 16,2 1-6-16,-2-2-1 0,2 2-1 0,-1-2-4 0,3 1-20 15,-1-2-4-15,-2 0-3 0,3 2-2 0,1-3 2 16,0 2 0-16,0 0-1 0,0-1 2 0,0 0-2 0,-4 2-1 16,4-1 3-16,-2 1-2 0,0-1 2 0,-1 1-3 15,-1 0-1-15,1 0 3 0,-2-1 3 0,0 1 0 0,0 0-2 16,0-2 0-16,0 2-1 0,0-1 4 0,0 1 2 0,0 0-1 16,-2 0-7-16,2 0 1 0,-1-1 0 0,1 2 3 15,0-1-2-15,-2-1 3 0,2 1-2 0,0-2-4 0,0 2 3 16,2-1 1-16,-2-2 1 0,0 3-1 0,0-1 2 15,1 0-3-15,-1 1-2 0,0-3 3 0,0 1 5 0,0 2-5 16,0-1 0-16,0 0-2 0,0-1-2 0,0 0 3 16,0 0 4-16,0 0-1 0,0 2-20 31,5-18 15-31,40-42 8 16,2 0 2-1,-34 46-7-15,-3-3 1 0,3-1 2 16,-1-2-5-16,0-6-2 0,-2 3 2 0,1-5-2 15,1-1 0-15,-2-3-4 0,4-1 3 0,-1-4-1 0,4-4 7 16,-1-1-4-16,3-3 2 0,-2 0-1 0,0-1 1 0,3-5 0 16,-1 2 0-16,1-2 1 0,-1 4-6 0,0 1 7 15,3 3-7-15,-3 0 7 0,2 1-6 0,1 1 7 0,-5 4 2 16,5-1-5-16,-4-2 1 0,2 2-2 0,-2 0 3 0,-2 1-2 16,1 4 2-16,-4 0-4 0,4 2-3 0,-4 0 6 15,-4 4 1-15,5 1-5 0,-2 3 3 0,0 2 0 0,-4 3 0 16,0 0 0-16,-2 1 3 0,3 5-7 0,0-2 4 15,-6 5 3-15,3-1-3 0,-3 1-3 0,5 1 5 0,-6 1-2 16,1 2-4-16,0-2 6 0,-1 3-3 0,1-2 1 0,-2 1-6 16,3 0 5-16,-1 1-2 0,-2 0 6 0,3-2-3 0,-3 1-1 15,1 2-4-15,2-5 2 0,-1 5 7 0,-1-1-3 16,0-2 0-16,1 1-8 0,-3 0 9 0,1 1-3 0,1-1 2 16,-2 2-1-16,2-2-1 0,-2-1 1 0,0 1-3 15,1 2-10-15,-1-1-9 0,2 0 1 0,-2 1 3 0,0-2-2 16,1 2 1-16,-1 1-1 0,0 0 0 0,0-1 17 15,0 2 1-15,0-1 5 0,0 0-3 0,0-1 1 0,0 2-2 16,2 1 0-16,-2-4 2 0,2 3-3 0,-2-2-2 0,0 1-2 16,1-1-1-16,1 1 1 0,1-1-2 0,-2-1 0 0,2 0-1 15,-1 1-4-15,1 0 5 0,-1-2 0 0,1 3 6 16,0-1-5-16,-1-1 4 0,1 3 4 0,-1-2-3 16,-2 0 3-16,1 3 1 0,-1 0-1 0,0-2-6 0,0 2 1 15,0-2 4-15,0 2-6 0,-1-1 3 0,1 1 0 0,0 0 0 16,0-2 0-16,0 2 6 0,0-1-3 0,-2 1-4 15,2-2 4-15,-1 2-1 0,1-1-1 0,0 1 2 0,-2 0-2 16,2 0 2-16,0-1 1 0,2 1 1 0,-2 0 0 16,0 0 4-16,0-1-2 0,4-17-4 15,-2 16-2-15,-2-4 6 0,0 5-4 0,2-3-4 0,-2 2 4 16,0-1-2-16,0-2 2 0,-2 3 2 0,2-3-2 0,-2 1 0 16,1 2-4-16,1-4 7 0,-2 3-7 0,-1 1 5 0,0-3-2 15,1 2-1-15,-1-1 0 0,1 1-1 0,1 0 3 16,-3-1-5-16,3 1 5 0,-2-1-1 0,0 0 2 15,0 0 1-15,3-1-1 0,-4-1-3 0,1 0 3 0,0 0-1 16,0-2 0-16,0 1-2 0,-2-1 2 0,2-1-4 0,-3-1 3 0,2 0 3 16,0-2-3-16,-1 1 3 0,2-2-1 0,-2-2-3 0,0 1 1 15,1-1 1-15,-1-1-1 0,0-2-1 0,2-1 4 0,0 2-5 16,-2-4 0-16,0 0 4 0,-3-2-2 0,2-2 2 0,0 6-1 16,1-2 0-16,-4-2-3 0,2 2 6 0,-3 0-3 15,2 0 0-15,-1 1 0 0,1 0 2 0,0-3 0 0,2-1-4 0,-5 3 1 16,5-4-1-16,-4 2 3 0,4 0-5 15,-4 0 4-15,2-1-2 0,0 2-3 0,2-1 7 0,-3 0-1 16,2-1 2-16,-1 1-1 0,2 0 1 0,-3-1-2 0,2 1 1 16,-2 1 7-16,2 3 15 0,-2 3 10 0,3 1 5 0,-1 4-3 15,2 0 6-15,-1 6 2 0,0-2-6 0,5 5 0 0,-4-5-62 0,-5-7-9 16,2-3-6-16,-6-6 1 0,0-2-7 0,-4-5 1 16,1-2 2-16,-4-3-1 0,-1 0 43 0,5 4-4 0,-2 1 4 15,2 0 1-15,1 3 5 0,2 0-6 0,-2 3 2 16,3-1-1-16,-4 1-3 0,4 0 5 0,0 1-4 0,5 0-1 15,-6 1-3-15,5 1 2 0,-4 1 2 0,1 0-3 0,2-2 3 0,-5 2 0 16,0 2 1-16,0-1 3 0,1 1-4 0,-2-2-2 16,1 0 1-16,0 1 2 0,-2 3-1 0,1 2 3 0,1-1-3 15,-2 3-6-15,2 1 11 0,-1-1-3 0,0 4-3 0,-1-4 2 16,3 3-7-16,-5-5-11 0,3 2 6 0,-1 0 1 0,1-2-4 16,-2 5 1-16,2-5 4 0,-2 2 0 0,1-1 3 15,2 0 11-15,-1 3-8 0,2-3 4 0,-2 3-1 0,2-2-1 16,1 2-2-16,-1 1 3 0,3-1 2 0,-2 1-5 0,1-1 5 15,-1 1-4-15,0 0-1 0,2 3 2 0,-2-4-14 0,-1 4-10 16,1 0 2-16,-2-1-4 0,2-1 6 0,-1 3-2 16,1-3 3-16,2 4 2 0,-1-1 13 0,0 0 4 0,4 2 1 15,-2-1 4-15,5 1-3 0,0-1 0 0,-2 2-1 16,4-1-2-16,-3 1 1 0,2-1 2 0,2 3 1 0,-1-4 2 16,-1 3-5-16,3-1 5 0,-2 2-2 0,3-1 0 0,-4-1 2 15,4 1-5-15,-1-1 1 0,1 2 2 0,-2 0-2 16,1 0 0-16,1-2 1 0,0 2 0 0,-3-2-4 0,3 2 9 15,0-2-4-15,-2 2-3 0,2 0 2 0,-1 0 2 0,1-2-1 16,0 1 0-16,-3 1-1 0,3-2-2 0,0 0 1 0,-4 1 2 16,4 0 0-16,0-1-1 0,0 1-1 0,-1 1-1 15,-1-1 5-15,2 1-1 0,-2-2-3 0,2 4-2 0,0-4 1 16,-1 2-3-16,1 0 6 0,1 0-3 0,-1 0-2 0,0 0 4 16,0 0 2-16,0-2-1 0,2 4 4 0,-2-2-2 0,0 0-7 15,0 0 7-15,0 0-1 0,2 0-5 0,-2 0 0 16,0 0 2-16,0 0-3 0,0 0 2 0,0 0 2 0,0 0-4 15,0-2 4-15,0 2 0 0,0 0 0 0,0 0-3 0,0 0 4 16,1 0-3-16,-1 0 7 0,0 0-5 0,0 0 0 0,0 0 2 16,0 0 0-16,0 2 3 0,0-2-6 0,0 0 6 15,0 0-8-15,0 0 5 0,0 0-1 0,0 0 1 0,0 0-2 16,-1 0 0-16,1 0 0 0,-2 0-1 0,0 0-2 0,1 0 1 16,1 0-2-16,-3 0-3 0,-2 2 3 0,0-2 0 15,-3 0 0-15,0 0 2 0,-3 0 1 0,-3 1 2 0,0 0-3 16,-7 1 8-16,-1-1-8 0,1 0 0 0,-2 1 1 0,-2 1-6 15,-5-1 2-15,0 2-4 0,-2-2-2 0,0 1-12 16,-1 0 2-16,-2 0-1 0,-1 1-2 0,-4 1 3 0,3-4-4 16,2 3-6-16,0-2 5 0,-2 1 0 0,1-3 5 0,-3 2-3 15,-2-2-2-15,2 2 3 0,-2-4 3 0,-8 4 2 16,2-4 2-16,1 0 6 0,-1 2-3 0,2 0 7 0,1-3 2 16,1 3-7-16,2-2 9 0,0 1-2 0,-1 1 3 15,3-1-2-15,0 1 0 0,2 0-3 0,-3 1 5 0,5-1 7 16,-3 3-14-16,0-1 11 0,-2-1-6 0,4 1 5 15,-4 2-3-15,4-2 0 0,-1-1-2 0,0 2-4 0,2-3 7 16,2 0-1-16,3 2-1 0,0-2-1 0,1 0 5 0,5 0 1 16,-3-2 0-16,5 2 1 0,0 0-4 0,1 0 0 15,4 0 1-15,3-3-1 0,0 2-1 0,4 0-1 0,1 0-2 16,-2-1 3-16,4 0 2 0,-1 0-2 0,-1 1 0 16,-4-3-3-16,5 3 2 0,-7 0-5 0,3 1-17 15,-3 0-2-15,0-2-2 0,0 2-4 0,0 0 4 0,0 0-3 16,2 0-2-16,-1-1 3 0,3 1 20 0,-2 0 3 15,1 0 1-15,-1 0 2 0,0 0-5 0,-3 1 7 0,0-1-2 16,1 2 7-16,-1-1-7 0,-2 0 1 0,0 1-3 16,2-2 6-16,-2 2 0 0,2-2 0 0,1 1 1 0,-1-1-3 15,-3 0 4-15,4 0-3 0,-2 0 0 0,3 2 0 16,-2-2 1-16,3 2-4 0,-1-2 4 0,3 0-3 0,-3 0 5 16,3 0-4-16,1 0 7 0,0 0-5 0,0 0 1 15,4 0 1-15,-4-2-8 0,4 0 9 0,1 2-8 0,0 0 10 16,4 0-8-16,-2-1 0 0,3 1 3 0,0 0 0 15,0 0 7-15,0 1-8 0,0-1 1 0,0 0-2 0,0 0 2 16,0 0 5-16,0 0-3 0,0 0-2 0,0 0 1 16,0 0-3-16,0-1 2 0,0 1 1 0,0 0 3 15,0 0-11-15,0 0 3 0,0 0 5 0,0 0-5 0,0 1 8 16,0-1-10-16,0-1-31 0,3 1 31 0,-3-4-53 16,-3 4 21-16,3-1-16 0,-4 2-33 0,-1 1-40 0,1 0-30 15</inkml:trace>
  <inkml:trace contextRef="#ctx0" brushRef="#br0" timeOffset="205326.66">22024 8902 1041 0,'-1'1'5'0,"-7"-1"4"0,11 0 4 0,2 0 3 0,-1 0 2 0,1 0 6 0,8 0 5 15,-1-1 15-15,6 1 3 0,3-2 0 0,5 2 5 16,8 0 5-16,-1 0 2 0,7-2 3 0,3 2-42 0,8-2 28 16,3 1-46-16,9-2 36 0,1 3-47 0,9-1 33 0,-10-1-46 15,12 1 53-15,-5 1-12 0,7 0 13 0,-1-1-20 16,6 1 17-16,-2 0-18 0,7 1 14 0,9 0-11 0,2-1-9 15,6 2-4-15,3-1 1 0,6 2 6 0,-3 2-1 0,0-3 7 0,5 4-57 16,0-3 55-16,6 4-55 0,4 0 58 0,5-2-54 16,-2 1 51-16,5 1-53 0,1-1 48 0,-4-3 2 15,-2 1 4-15,-8 1-4 0,-8-4-2 0,-9 4-3 0,-8-5-1 16,-1 2-7-16,-6 1 6 0,0-3-6 0,-2 1-2 0,0 1 8 16,0-1-4-16,4-1 3 0,5 2 1 0,-5-2-2 15,-3 0-2-15,0 2 7 0,-3-4-4 0,-2 2-6 0,-3-2 4 16,-6 2 3-16,-10-1-2 0,-3 1 2 0,-12-2 0 0,3 1-2 15,-10-1 6-15,0 1-4 0,-11-1-2 0,0 0-5 0,-3-1 0 16,-3 3 9-16,-2-1-5 0,-7 1 0 0,-4-1-1 16,-2 1 10-16,-5 0 13 0,-4 0 7 0,2 0 1 0,-4-2-1 15,1 2 1-15,-2-2-3 0,-1 0 0 0,-1 1-5 0,1 0-10 16,-5 0-10-16,0-1 3 0,3-1-3 0,-4 2-1 0,3-1 4 16,0 1-2-16,-1 0-2 0,4-1 0 0,-1 1 1 15,2 1-2-15,-2-2-1 0,2 0 4 0,3 2-1 0,-2 0-1 16,2 0 2-16,0 0-1 0,0 0 2 0,0-2-1 0,0 2-2 15,2 0-1-15,-2-2 2 0,0 2 0 0,0 0-2 16,0 0 0-16,0 0-4 0,0 0 4 0,0 0 3 0,0 0-1 16,0-1-1-16,0 1 1 0,-2 0 0 0,2 0-1 0,0 0 0 15,0-2-1-15,0 2-1 0,0 2 1 0,0-2-2 0,0 0 1 16,0-2-3-16,0 2 3 0,0 2 4 0,0-2-6 16,0 0 1-16,0 0 1 0,0 0 2 0,0 1-6 0,0-1 4 15,0 2-2-15,0-2-5 0,0 2 5 0,2-2 1 16,-2 4-2-16,2 0-1 0,-2 0 4 0,3 1 1 0,-3 2-2 15,4 2 5-15,-2-1-3 0,3 3 0 0,-2-1 0 0,2 5 2 16,1-3 2-16,3 6-4 0,-1-1 2 0,3 2 3 0,0 1 0 16,0 3-1-16,1 0 1 0,2 2 0 0,-1 0-1 0,4 1 2 15,-4 0-1-15,0 1 0 0,0-2 1 0,0 3 7 16,4-1 1-16,-4 0 2 0,4 2-8 0,-4-1 9 0,4 1-2 16,-4 1-5-16,3-4 2 0,-3 2-3 0,1-1 14 0,-1 1 11 15,4 6 13-15,-4 1-5 0,1 3 0 0,2 0 2 16,-2 4 1-16,3 2-5 0,2 5-16 0,-3-7-15 15,1 3-5-15,-1-1-5 0,5-1 1 0,1 1 3 0,-1-1-7 16,-1-3 6-16,4 1-1 0,-2-2 1 0,2-1-2 16,-1 0 0-16,-1-1 1 0,1-1-1 0,-1 0 3 15,-2-3-2-15,0-1-3 0,-2-1-2 0,1-1 5 0,-5-2 5 16,4-1-7-16,-5-1 2 0,-1-1 0 0,2 0 0 16,-4-2 5-16,-2-1-5 0,3-1 1 0,-5 1 1 15,2-3 0-15,-3 1-1 0,3-2 5 0,-4 0-5 0,0 4 1 16,0-3 2-16,1-3-5 0,-2 0-4 0,1-5 7 15,2-1 0-15,-3 0-1 0,-2-1 3 0,4 0-10 16,-2-2 8-16,-1-2 2 0,1 3 0 0,-3 0-3 0,4 0-2 16,-4-2-3-16,3-2 2 0,-3 0 7 0,0-1-8 15,0-1 2-15,1 2 5 0,-1-3-3 0,0-1 0 16,0 1 4-16,0-1-5 0,0 0 1 0,0 3 1 0,0-6-3 16,0 3 0-16,0 0 1 0,0 3-2 0,-1-3 1 15,1 0 0-15,0 1-1 0,0 0 0 0,0 2 3 0,0 0-4 16,0-2 1-16,0 1 3 0,0 2 0 0,0-1-4 15,0 1 1-15,0-1 5 0,0 0-4 0,-3-2 2 16,3 4 0-16,0-4-3 0,0 1 0 0,0 1 6 16,0-3-3-16,0 4-2 0,0-4 6 0,0 1-6 0,0 0 2 15,0-1-1-15,0 0 2 0,0 0-4 0,0 0 3 16,0 0 1-16,0-1-4 0,0 1 5 0,0 0-2 0,0 0 3 16,0 0-5-16,0 0 2 0,0 0-1 0,-4 0-5 15,4 2 7-15,-3 2-6 0,-2-1 1 0,0 1 4 16,1 2 0-16,-6-3 0 0,2 5 1 0,0-3 0 0,-6 3-3 15,2-1 2-15,-2 2-1 0,-1-1-3 0,1 2 5 16,-5-1 0-16,2 4-2 0,-1-2 2 0,-2 3-6 16,-2-1 9-16,1 2 2 0,-4-2-7 0,-2 5 2 0,0 0 0 15,-5 2 4-15,1 1-1 0,-3 3 8 0,-4 0-11 16,0 1 3-16,-2 2 7 0,-3 2-6 0,0 2-1 16,-4 0 4-16,0 0 2 0,0 3-6 0,3 1 4 0,-7 0 0 15,4 2-1-15,3-2 1 0,2 0 4 0,6 0-7 16,-3-3 0-16,2 2-1 0,-1-2 2 0,3 1-3 15,0-3 2-15,4 2-3 0,-7-2 0 0,2-1 2 0,-1 1 0 16,4 0 6-16,0-1 15 0,0 0 4 0,-1 1 0 16,3-2-1-16,1-1-2 0,0-4 1 0,0 2 0 0,-4-1-6 15,4 2-16-15,0-4-1 0,0 2-6 0,-1-3 4 16,-1 4 2-16,2-1-3 0,0-3-1 0,3 1-2 16,0-2 0-16,1-2 0 0,5 0 1 0,-1-4 1 15,1-1-2-15,5-2 1 0,1-1 2 0,-1-1 0 0,2 2-2 16,1-3 0-16,1-1 1 0,0 2-3 0,-1-2 1 15,3 1-1-15,0-2-1 0,0 2 7 0,0 0-2 16,-2-1-4-16,3 0 5 0,-4 0-1 0,4 2-2 16,-4 0 5-16,1 1-4 0,0-1-3 0,-2 0 0 15,1 1 5-15,-4-1-5 0,4 0 3 0,0-1-1 0,1 0-2 16,1-3 3-16,-1 1 0 0,4-1 2 0,0-1-4 16,1-2 1-16,2-1 0 0,1-1 3 0,1 3 1 15,0-3-6-15,3 0-1 0,-4-3 3 0,4 3 1 0,-1-1-1 16,1 1 0-16,0-1 0 0,-2 0-1 0,0-1 6 15,2 2-4-15,2-2 2 0,-2 2-5 0,0 0 4 16,0-3-1-16,-2 3-1 0,2 0-1 0,2-2-2 16,-4 1 2-16,2-2-3 0,0 3 6 0,-1-3-6 15,-1 2 3-15,1 1-1 0,-1-3 0 0,0 1 3 0,-1 2 2 16,3-1-2-16,-4-2-1 0,1 3 4 0,0-2-6 16,-1-1 1-16,-1 3 2 0,1-3-3 0,0 2 0 15,-5-1 1-15,1 0 0 0,2-1 2 0,-4 2 2 0,-4-2-3 16,1 1 2-16,-1 0 1 0,0-1-2 0,2 1 1 15,-3 2-1-15,2-4-3 0,-6 1 2 0,2 1 1 16,0-2-2-16,-7 3 1 0,-3-3 2 0,-3 4-7 16,-1-4 5-16,-4 1-2 0,-2 1-3 0,-1 2 5 0,-3-5 1 15,0 3-4-15,-2-1-1 0,-2 2 4 16,-1-2 2-16,-2 0-5 0,-3 1 3 0,-4-1 0 0,3-1-2 16,-5 2 4-16,1-3-5 0,-4 4 4 0,0-2-3 15,-3-2 5-15,0 3 0 0,-5-1-2 0,2 1-2 16,1 0-3-16,2-1 7 0,-2 3-2 0,-3-2-2 0,4 4 1 15,-2-2-7-15,1 0 1 0,3 1 5 0,-8 1 2 16,2-2-4-16,-2 2 2 0,3-2-2 0,-3 0 2 0,3 0 4 16,-1 0-2-16,3 2 2 0,0-2-2 0,2 1 1 15,0 1-2-15,3-2 3 0,-4 2 0 0,6-2 0 16,1 0 3-16,3 0-6 0,3 0 2 0,-4 0-4 0,3 0 0 16,1 0 4-16,1 0-4 0,-4-2 1 0,6 0-1 15,-7 1-1-15,2-1-2 0,2 2 6 0,0-2-3 16,4 0 0-16,1 1-4 0,1-2 2 0,2 1 3 15,0 2 1-15,-1 0 6 0,6-1-9 0,-2 1 6 0,2 0-3 16,0 0 6-16,7 1-2 0,-3-1-5 0,4 0 1 16,6 2-3-16,-3-2 5 0,9 1-2 0,0 1-1 0,1-1 0 15,6-1-1-15,-2 2 4 0,7-2 0 0,-1 0 0 16,4 0-2-16,2 0-1 0,-1-2 1 0,2 2 0 16,0 0 3-16,0-1-1 0,2 1 0 0,-1 0-3 0,-1 0 1 15,0-2 2-15,3 2 0 0,-3 0-3 0,0 0 1 16,0 0-2-16,0 0 0 0,0 0-2 0,0 2 4 15,0-2-1-15,0 0 0 0,0 0 3 0,0 0-7 0,0 0 5 16,0 0 0-16,-3 0 2 0,3 0-1 0,-1 1-3 16,-3-1 3-16,0 0-1 0,-1 2 3 0,0 0-4 15,-1-2 0-15,1 0 1 0,-6 0 2 0,7 0 1 0,-6 0-3 16,5 0 0-16,-6-2 5 0,7 0-1 0,-3 1-2 16,2-1-3-16,0 1 0 0,-1-2 0 0,-1-2 1 15,2 2-2-15,1-2-4 0,0 1 3 0,-1-3 7 0,-3 0-4 16,5-2-1-16,-2-1 4 0,0-1-3 0,1-1 1 15,-3-4 3-15,-4 1 0 0,3-4-8 0,-1-1 4 0,-4-3 2 16,1-1-7-16,-1-6 6 0,-4 3-1 0,-4 0-2 16,3-4-1-16,-2 0 2 0,2-6 0 0,0 3-5 15,-3-2 5-15,-4 2-1 0,4-5-4 0,-1 0 6 16,-1 1-6-16,-2-1-1 0,-3 2 2 0,0 0 6 0,-2-1-4 16,1 3-13-16,2-3-14 0,-1 1-10 0,-1-1 2 15,1 2 1-15,1 1-12 0,1-4-15 0,-4 4 2 16,4-2 10-16,-3 0 15 0,2 1 2 0,2 1 0 0,-2 0-2 15,2 0 12-15,1 0 11 0,1-2-1 0,1 2-1 16,2 1 3-16,1-1 4 0,1 1 3 0,2 1 5 0,0 0-9 16,2 2 1-16,1 1 0 0,0 2-1 0,2 1 4 15,0 6-4-15,0 4-1 0,3 1-3 0,-3 3 2 16,0-1 3-16,1 4-3 0,-2-2 3 0,4 3-5 0,-2-3 2 16,-2-1-5-16,2-2 1 0,1 3 1 0,-2-1-5 15,1 2 4-15,-2 1-1 0,-1-2 0 0,2 2 1 16,0-2 5-16,-5 5 4 0,6-4-2 0,-5 3 6 0,4 0-1 15,-2-1 1-15,2 4 0 0,0-5 3 0,-1 4-1 16,2-1 1-16,0-2 4 0,1 2-4 0,1-1 4 0,0 0-5 16,2 2 5-16,1 0-5 0,-1-1 3 0,3 1-3 15,3 0-3-15,-4 0 7 0,4 1-4 0,-3-1 1 16,3 2-2-16,-1-2 6 0,1 1-6 0,-2 1 4 0,2 1 1 16,0 1-8-16,0-2 2 0,0 1 8 0,0 3-4 15,0-2-2-15,2 0 5 0,-2 1-6 0,0 1 1 16,0-1 2-16,0 1 1 0,0 0-5 0,0 0 3 15,0 1-4-15,0-1 1 0,0-1 2 0,1 1-2 0,-1 0 3 16,0 1 0-16,0-2-1 0,0 1 0 0,0 0-1 16,0 0-2-16,0 0 3 0,2 0-5 0,-2-2 3 0,1 0 1 15,1 2 0-15,0-2 0 0,-1-1 3 0,4-1-3 16,3-1 0-16,-2 0 6 0,2-1-5 0,2-1-1 16,0-2 0-16,2-1-1 0,2 1-1 0,-2-6 1 0,4 0-1 15,-2 2 1-15,4-5 0 0,-1-1-6 0,0-1 6 16,4 0 1-16,-2-2-1 0,3-2 3 0,-1-1 0 15,1-3-3-15,3-1 1 0,-3-3 9 0,6 0-10 0,-5-4-1 16,7-2 2-16,0-2-2 0,4-1-5 0,-1-4 8 16,3 1-4-16,0-1 0 0,4 0 2 0,0-3 2 15,-2 3-1-15,1-1 0 0,0 2-1 0,-4 8-2 0,0-1 3 16,-3 1-5-16,-1 1 0 0,-5 4 0 0,-1-4 4 16,-2 5 1-16,-3-3 0 0,-2-4 0 0,0 2 0 0,-1 2 4 15,-2 1-1-15,0-1-1 0,0 4-1 0,-1-2 1 0,-5 3 4 16,1-1-6-16,6 2 3 0,-4 2-2 15,4-1 0-15,-3 2 3 0,2 4-3 0,3 2-2 16,3-1 1-16,0 3 3 0,-3 0 0 0,3 2-1 0,-4 0-1 16,0 2-4-16,1-1 0 0,-6 2 4 0,6 1-3 0,-6 0-1 15,1 0 0-15,1 0 0 0,-1 1 0 0,3 1 5 16,-3-1 1-16,2-1-4 0,1 2 0 0,1-1 5 16,-4-1-7-16,6 2 3 0,-1-3 6 0,0 1-9 15,1 2 4-15,1-1-4 0,0 1 7 0,0-3-4 0,0 4 1 16,-3-1-1-16,0 2-8 0,2-2 56 0,-3-1-52 0,1 1 49 15,0 2-48-15,-2 0 1 0,0 1-1 16,0-1 52-16,-4-1-45 0,5 1 5 0,-6 0-4 16,-1 1-45-16,2 1 42 0,-3 1 1 0,0-4 6 0,0 2-59 15,0 1 100-15,-5 0-102 0,3-1 55 0,-1 3-2 16,-2-2 3-16,3 1 0 0,-3 1-9 0,-3-1 53 0,2 3-90 16,0 0 43-16,-2-2 47 0,-2 2-48 0,2 0 49 15,-2 2-54-15,2 1 61 0,-1-3-100 0,-1 2 92 16,-2-1-48-16,2 3 3 0,-1 0-2 0,0 1 0 0,0-3 0 15,-1 0-8-15,1 2 8 0,3 1 3 0,0-2-3 16,0-1 0-16,0 1 1 0,2-1-2 0,-1 2 6 16,1-1-49-16,1 2 97 0,-1-2-102 0,-1-1 52 0,1 4 2 15,-2-3-2-15,3 0-50 0,-3 2 92 0,0-3-41 16,-3 4-57-16,6-2 104 0,-6 1-50 0,3 1-2 16,-3 0-2-16,0 1 57 0,-2 3-100 0,0 0 99 0,-4-1-45 15,2 0-60-15,-4-1 105 0,5 3-106 0,-2-6 108 16,0 4-110-16,3-3 112 0,1 1-109 0,4-3 97 0,-2 0-42 15,4 1-4-15,-2-2 3 0,1 1-7 0,1 0 9 16,3-1-8-16,-2 0 4 0,0 0 1 0,-1 2 0 16,1 0-2-16,1-2 4 0,1 3-49 0,-2-3 93 15,2 2-96-15,0 0 99 0,0 1-96 0,-2-2 95 0,3 2-94 16,-1-1 45-16,-1-3 47 0,0 4-90 0,2-3 90 16,-3 1-92-16,3-1 47 0,-3 1-49 0,2-3 97 0,-3 3-48 15,3-1-45-15,0 1 21 0,-1-2-15 0,0 0-24 16,3-2 18-16,-1 0-37 0,4 0-107 0</inkml:trace>
  <inkml:trace contextRef="#ctx0" brushRef="#br0" timeOffset="209512.96">28829 11324 1167 0,'-11'-9'25'0,"6"2"17"0,-3-1 12 0,3 3 11 0,4-1-28 0,-6 1 49 15,11 2-47-15,-8 2 45 0,8-1-70 0,-4 2 28 0,3 2-57 16,-3-1 31-16,-3 6-11 0,-1 2 30 0,-3 5 5 16,0 4-40-16,-2 1 61 0,-7 8-38 0,-1 4 51 0,-4 5-35 15,-2 3 49-15,3 3-74 0,-3 2 38 0,-4 5-3 16,0 1-11-16,-3 1 5 0,0 3 10 0,-3-1-6 16,-5 1-6-16,0-1-6 0,-5 2 6 0,4-2-5 0,-3 0-3 15,1-3-10-15,-1 0-14 0,-1-2-4 0,-1 1-1 16,-1 0 0-16,2 0 26 0,3 2 20 0,2-1-2 15,-1 0 5-15,5 5-2 0,0-5-1 0,4-1-3 0,3 1 7 0,2-6-26 16,0-1-15-16,0-4 4 0,4 0-3 16,1-3 3-16,-1-2 0 0,7-3 4 0,-3 2-4 15,4-5-5-15,-1 0 0 0,4-3 0 0,4-4-3 0,-1-1-7 16,2-1 5-16,0-3-5 0,5-3 1 0,-4-2 2 0,4-2-1 16,0-2-6-16,0-2-4 0,0-2 12 0,0 1-4 15,0-3 4-15,0-1-3 0,-1 0 1 0,1-1-1 16,0 1 2-16,0 0 2 0,0-1-9 0,0 1 2 15,0-3-2-15,-2 3 1 0,2 0-4 0,-1 0 3 0,-1 3-1 16,0-3 4-16,-3 0-2 0,4 1 0 0,-4 0-1 16,2-1 1-16,-1 1 5 0,0 1-3 0,1-2-1 0,0 2-5 15,0-2 6-15,3 0-3 0,0 1 2 0,-4-1-1 16,4 0-4-16,0-1 0 0,0 2 4 0,0-1-1 16,0 0-1-16,0 0 4 0,0 0-2 0,0 0-2 15,0 0 5-15,0 0-5 0,0 0 6 0,0-1-2 0,0 1-6 16,0 0 4-16,0 0 1 0,0-2 3 0,4 2-2 15,-4 0 2-15,0 0-6 0,0 0 8 0,0 0 2 16,0-2-5-16,0 2 1 0,0 0-4 0,0 0-2 0,0 0-1 16,0 0 6-16,0 0-7 0,0 0 3 0,0 0-1 15,1 2-1-15,-1-2 3 0,0-2 1 0,0 2 3 0,0 0-4 16,0 0 2-16,2 0-1 0,-2 2-3 0,1-2 1 16,1 0 1-16,1 2 1 0,1-1 0 0,1 0-3 15,0 0 1-15,2 2 3 0,1-1 2 0,1 1-5 16,0-1-1-16,3 2 3 0,-2 1-3 0,2 2 1 0,-1 0 0 15,1 2-3-15,1 1 4 0,3-1 0 0,-3 5 3 16,1 0-4-16,3 2 2 0,-2 2 1 0,4 2 0 0,-1 2 0 16,-2 0-3-16,6 3 3 0,0 1-2 0,-2 1 0 15,3-1 2-15,1 0-3 0,-2 2 4 0,5-1 1 16,-2 0 1-16,1-2-1 0,0 4 3 0,0 2-3 16,-1 0-3-16,4 2 5 0,-2 0-2 0,1 1 1 0,-1 5 2 15,1 1 1-15,1-3-5 0,-3 0 8 0,4 1-1 16,-3-1-1-16,3 0 0 0,-4 1 0 0,4-2 2 15,0 1 1-15,-1-3 0 0,1 1-4 0,-2-1 1 16,-3-2 0-16,-1-1-4 0,-2 0-2 0,3-1 2 0,-1-2-7 16,1 0 3-16,-1 0 5 0,-2-3 2 0,7 1-1 15,-1-2 4-15,-3-1-3 0,-3-1 2 0,3-3-3 0,-3 1 1 16,-2-2 0-16,-1-2-6 0,-2 0-2 0,4 0-1 16,-8-2 4-16,4 1-1 0,-4-2 5 0,4-2-1 15,-4 0-3-15,0 0 4 0,0-2 6 0,0 1-3 0,1-1-1 16,-1-1-5-16,1-2 2 0,-1 1 3 0,-2-1-1 15,2 0 0-15,-4-2-5 0,2 1 3 0,-1-3-4 16,-2 1 3-16,-2 2-4 0,1-2-2 0,-4 0 0 0,3 2-2 16,-2-3 3-16,0 3-2 0,-1-1 4 0,0-1-2 15,0-1 3-15,-3 0-2 0,4 1 2 0,-4-2 1 16,3-1-3-16,-3 3 1 0,0-3 0 0,0 0 0 16,0 0-1-16,0 0 3 0,0 0-1 0,0 0 1 0,1 0-1 15,-1 0 0-15,0 0-4 0,0 0 4 0,0 0 0 16,3 0-4-16,-3 0 2 0,0 0 1 0,-3 0-4 0,3 0 0 15,0 0 8-15,0 0-9 0,0 0 7 0,0 0 3 16,0 0-10-16,0 0 4 0,0 0 5 0,0 0-1 16,0 0-2-16,0 0 5 0,0-3-8 0,0 3-3 0,0-1 14 15,18-10-15 1,70-34 3 15,-70 40-2-31,4-3 1 0,0 1 1 16,3 0 2-16,2-1-4 0,0 3 1 0,3-2 1 15,3 1 5-15,2 1 0 0,-1-1 1 0,5 0-2 0,-1 1 3 16,1 2 5-16,5-1-11 0,1-2 9 0,2 5-4 16,1-1 1-16,-1 0 1 0,-1-1-4 0,4 3-3 0,1 0-1 15,1 0 6-15,2 3-8 0,0-1 3 0,2-2-6 16,6 0 2-16,0 0 1 0,-5 0-1 0,3 0-1 16,-5-5 5-16,1 4-1 0,-4 0-2 0,-5-2 2 0,1 2-1 15,-4-2 6-15,-4 0 1 0,-1 2-2 0,-6-3-2 16,-1 2 0-16,-2 0 1 0,-4-1 2 0,-3 2 0 0,1-2-2 15,-6 1-2-15,3 1 3 0,0-1 1 0,-2 0-3 16,1 1 4-16,6-2-4 0,-1 3 1 0,2-2 3 0,3 0-3 16,0 1-2-16,1-1 3 0,1 2 3 0,-4 0-4 15,2 0 0-15,-1-2-1 0,6 2-1 0,-5 2 2 0,1-2 0 0,1 2-5 16,1-1-1-16,5 1 0 0,-3 0 5 0,0 2-2 16,-2 0-2-16,1-1 0 0,-1 1 0 0,-2-1 2 15,1 1 2-15,0 0-1 0,-2 0-2 0,1 0 2 16,-1 0-1-16,0 2 4 0,0-3 2 0,1-1-2 0,-3 3-3 15,-1-1 2-15,0-2 1 0,-2 2-2 0,0-2 1 0,-4 2-3 16,1-3 3-16,-3 2-2 0,-2-1 1 0,-1-1 5 16,-2 1-5-16,-2-2 2 0,-2 0-1 0,-2 0 5 0,2 0-8 15,-3 2 8-15,-2-2-4 0,0 0-1 0,-2 0 2 0,1 1-1 16,-1-2 3-16,2 1 0 0,-4 0 2 0,7 0-3 16,-5 0 7-16,3-2-7 0,1 2 5 0,-2 0-2 0,4 0 2 15,-3 0-3-15,1 0-3 0,1-2 4 0,1 2-6 16,-1 0 5-16,-2 0-3 0,2 0 1 0,0-1-4 0,-3 1 2 15,-1-2 4-15,0 1-6 0,-1 1 4 0,0-2 2 0,-1 2 2 16,-1 0 2-16,-1 0 10 0,0-1 0 0,0-1-2 16,-1 2 4-16,1-2-1 0,-2 1 4 0,2 0-7 0,-1-3-2 15,1 4-5-15,-2-3-1 0,2 3-4 0,-2-3 0 16,1 2-3-16,1-1-6 0,0 0 6 0,0 0-3 0,0 2 3 16,0-3-6-16,0 1 5 0,0-2-2 0,1 0 5 0,1 1-1 15,0-1-4-15,-1-3 2 0,2 4-4 0,1-2 2 16,-1 1 1-16,3-1-1 0,-1-3 1 0,-1 1-3 0,3 0 2 15,1-2 2-15,-1 1-1 0,0-3 1 0,1 2-1 16,0-3-2-16,3 1-2 0,-2-1 4 0,1-1 3 0,4-2-5 16,-3 1 0-16,1-3 3 0,1-2-3 0,-1 1 7 15,3-3-5-15,1-1-1 0,0-2-2 0,-2-1-1 0,3-1 2 16,1-4-3-16,1 0 6 0,0-1-8 0,-3-1 2 16,1-3 3-16,-4 1 2 0,4-4-1 0,-7 3-1 0,7-1-4 15,-4-2-21-15,4-2 2 0,-1 2-3 0,3 0 1 0,0-1-8 16,3 1-2-16,0 0-6 0,-4-2 5 0,4 5 7 15,-2 5 2-15,1-2-6 0,-2 1-4 0,3 3 3 0,-3 2 4 16,1-1 1-16,1 4 4 0,-4-3 7 0,4-2-2 0,-2 4 9 16,0-2-2-16,0 3-1 0,0 0-4 0,-2 2-9 15,-1-1-8-15,4 2-1 0,-2-1 2 0,-6 4 1 0,5-1 3 16,-3 0 5-16,-2 1 1 0,2-1 13 0,-4 2 3 0,0 3 7 16,0-2 1-16,-3 0 1 0,1 1-6 0,-3-1 5 0,4 1 3 0,-4-1 0 15,-1-2 1-15,3 1 0 0,-2 2-3 0,2-1-2 0,-2-2 5 16,0 1-6-16,0 2 3 0,1-4-2 0,-1 3-5 15,-1-3-7-15,3 3 2 0,-4-3 1 0,0 0 0 0,2 2 1 16,0-2-7-16,-4 2 8 0,4 0-2 0,1-2 8 0,-3 3-6 16,-1-3-4-16,1 4 1 0,-1-1-1 0,3 0 6 0,-4 1-9 15,2 1 7-15,-3 0 1 0,4 2 0 0,0-3 7 0,-3 5-3 16,1-3 2-16,1 3-2 0,-3-1 5 0,4 1-2 0,-4-1-3 16,0 2 5-16,1 2-1 0,1-2-1 0,-2 3-1 15,0 0-1-15,0-1 0 0,0-1-4 0,-2 3-5 0,1-1-4 0,1-1-3 16,-4 2 4-16,4-1 1 0,-3 1 1 0,1 0 0 15,1 1 6-15,-2 0 1 0,2 1 5 0,-1-2 4 0,0 2-5 16,2 1 1-16,0 0-1 0,0 0 3 0,0-1-3 0,0 1 7 16,0-1-4-16,0 2-4 0,2-3 7 0,-2 2-6 0,0-1 3 15,2 0 0-15,-1 1-1 0,-1-2 0 0,3 1 0 16,-3 0 3-16,1 1-2 0,-1-1 1 0,2 0-1 16,-2 1-3-16,0-2 2 0,0 1 0 0,-2 1 0 0,2 0 0 15,0-2-1-15,-1 3-3 0,-2-3 5 0,2 0 0 0,-1 1 4 0,0-1-8 16,1 3 1-16,-1-4 2 0,1 3 0 0,-3-2 5 0,1 0-6 15,2 3 1-15,-1-2-2 0,0 0 1 0,1 1-2 0,-3-1 2 16,3 2-4-16,-2 0 0 0,3-2 6 0,0 2-3 0,0 0-1 16,0 0 5-16,0 0 4 0,0-4-10 0,0 3 9 15,0-1-4-15,-1 2-3 0,1-4 5 0,-2 2 0 0,0-2 1 16,1 2-4-16,-2-3 2 0,-1 1-7 0,-1-2 7 0,1 2-2 16,-1-2-3-16,-3 3 0 0,2-5-2 0,-2 2 2 0,0-1 4 15,-3 0-1-15,1 0-1 0,-1-2-1 0,0 1 7 16,-1-2-7-16,2 0 0 0,-2 1 4 0,0-1-4 15,2 1 2-15,-3-1 2 0,5 2-1 0,-5 1-8 0,5-1 10 0,0 0-3 16,-1-4 0-16,0 4 2 0,0-3 1 0,0 0-4 0,1-2 2 16,-1-1 4-16,1-2-9 0,-5 0 2 0,7 1 0 0,-7-4-2 15,1 0 5-15,-1 0-7 0,-2-1 1 0,-2-1 3 0,-2-1 2 16,-2 0 1-16,1-1 1 0,-3 0 2 0,0 0-10 0,-2 0 10 0,1 2-1 16,1 0-3-16,5 2 4 0,-2 2-4 0,5 0 1 15,1 3-1-15,3 0 5 0,2 3-5 0,2 1 0 0,1-1 0 16,3 1-4-16,-1 2 5 0,3 0-2 0,1 0-2 15,-2-1-1-15,4-1 4 0,-2 1 1 0,1-3 3 0,-1 3-6 16,0-4 2-16,0 2 1 0,-1-2 0 0,-1 0 2 16,-3 1-3-16,-1-1-1 0,2 0-4 0,-8 1 12 0,6-2-10 15,-5 4-1-15,5-2 4 0,-7 2-5 0,2 1 6 0,-5-1-1 16,1 1-2-16,-3 2-3 0,1 0 7 0,-3-2-2 0,-3 4-3 16,2-1 5-16,-1-2-6 0,6 7 4 0,-1-5 3 15,6 1-4-15,-2 1-1 0,1 0-2 0,4-1 5 0,0 2 0 16,-1-2 0-16,4 1-1 0,-2-1-2 0,-2 1 6 15,4-2-1-15,-4 1 0 0,2 0 1 0,-2-3-5 0,0 2 0 16,-1-3 0-16,-1 0 0 0,0 0-3 0,0 1-1 0,-1 2 0 16,-2-4 2-16,1 2 2 0,0-1 5 0,0 2-6 15,1 0 4-15,-3 0-2 0,2-1 3 0,-1-1 1 0,1 3-3 16,-1-1-4-16,5 2 1 0,-4-2 5 0,0 2-3 0,5-1 0 16,-1 0-1-16,-2 0 4 0,1 2-4 0,1-1 0 0,0 0 2 15,1 0-6-15,-4 0 6 0,3-2-5 0,-4 2 10 16,4-2-6-16,-2 2 0 0,0-1 3 0,-1-1-4 0,0 1 4 15,2 1-4-15,1-1 6 0,-2 1-8 0,5-1 1 0,-2 3 4 16,3-1 1-16,0 0-5 0,1 2 3 0,2-1-2 0,0 1 2 16,1 1 0-16,1 1-1 0,0-2 0 0,-3 2-2 15,3 0 4-15,0 0-3 0,0 0 3 0,0 0-1 0,0-2-1 16,0 0-2-16,0 2 1 0,0-2-1 0,0 2 4 0,0 0-1 16,0-2-3-16,0 0 3 0,0 2 0 0,0-1-3 15,-2-1 1-15,0 2 1 0,1-2-3 0,-2 0 4 0,1 0 0 16,-1 2-6-16,3 0 5 0,-4 0 3 0,3 0-3 0,-1 0 3 15,2-2-2-15,0 2-3 0,0 2 2 0,0-4 1 16,0 2-4-16,2 0 2 0,-2 0 1 0,1 0 0 0,-1 0 1 16,0 0 1-16,0 0 0 0,0 0-2 0,4 2 2 0,-4-2 2 0,3 0-3 15,-3 0-5-15,2 2-1 0,-2-2 4 0,1 0-2 16,-1 2 0-16,2-2 0 0,-2 0 3 0,0 0-3 0,0 0 3 16,-2 0 0-16,2 0 1 0,-1 0-4 0,1 0 0 15,0 0 3-15,0 0-2 0,0 0 3 0,0 0 3 0,-2 0-2 16,2 0-2-16,0 2 0 0,0-2 3 0,0 0-5 15,-3 2 0-15,3-1 2 0,-4 3-5 0,0 0 2 0,-2 0-2 16,1-1 7-16,-3 2-3 0,0 1 3 0,-4-1-1 0,2 1-4 16,-3 0 4-16,-3 1 2 0,-1-2 2 0,0 1-3 0,-2-2 1 15,-2 1-1-15,-4 0 2 0,-1 0 0 0,0-1-2 16,-4-3 2-16,-4 3-2 0,1-1-2 0,-2-2 2 0,-1 0-4 16,-1 1 4-16,-3-4-1 0,-2 1 4 0,6 0-18 0,-6-2-14 15,-1-2-4-15,-5 1-5 0,2-3 3 0,-4 0-4 16,2 2 0-16,-1 1 0 0,-2-3 11 0,4 3 14 0,1 1 5 15,1-1 3-15,-2 3 1 0,5 1-4 0,-1 1 6 0,-1 0-5 16,0 2 4-16,1 0 1 0,0 1-2 0,2 3 1 16,0-2-3-16,-1-1 9 0,2 3-8 0,-1-3 4 0,0 4-5 15,3-4 4-15,-2 1-3 0,2 0 7 0,0 0 0 16,2-1-10-16,0 0 7 0,2-1-4 0,-1-1 9 0,4 1-2 16,-2 0-2-16,2 0-5 0,6-3 8 0,3 1 0 15,5-1-1-15,-4 1-4 0,8-1-2 0,-4 3 1 0,6-6-2 0,-6 6 2 16,2-3-5-16,-3 0 3 0,0-3-3 15,-3 2 6-15,1 0-6 0,2-2 3 0,-2 0 5 0,1 0-5 16,0-1 2-16,2 2-6 0,-3-1 7 0,2-1-3 16,-1 1-4-16,0 1-5 0,2 2 0 0,-3-5 2 0,0 3-6 15,-2-2-3-15,1 1-21 0,-3 0 1 0,-1 1 3 16,0-3 2-16,-2 2 4 0,0-3-1 0,3 6 0 0,-1-1 11 16,0-2 12-16,3 2 6 0,1-1 2 0,0 2 3 15,1 0-5-15,1 0-1 0,2 0 6 0,1 0 0 0,2 2 2 16,1-2-6-16,-1 0 4 0,4 0-3 0,0 1 0 0,1-1 4 15,1 0-1-15,4 0 0 0,-5 2-3 0,5-4 4 16,-2 2-3-16,-2 0 0 0,1-1 1 0,-1 1-3 16,-2 0-3-16,0-2 3 0,0 0 3 0,-1 2-2 15,0 0-1-15,2-2-3 0,-4 2 6 0,4-2 1 0,-1 1-3 0,-2-1 3 16,0 0 0-16,-3 2 1 0,2-3 1 0,-2 1-3 16,0 1-4-16,-1-2 6 0,-1 2 4 0,0 0-12 15,-1-2 5-15,2 2-1 0,0-1-5 0,2 0 12 16,1-1-5-16,5 3-3 0,-1-2-2 0,-4 1 9 0,10 1-6 0,-2-1 1 15,4 1 3-15,1 1-5 0,0-1-1 0,-4 0 4 16,4 1 2-16,8-1-5 0,-8 0 0 0,0 2 2 16,0-2 3-16,-1 0-4 0,-1 0 3 0,1 2-5 15,-3-4 2-15,3 4 1 0,-7-2 1 0,4 0 1 0,-5 0-4 16,5 0 6-16,-9 0-1 0,4 0 1 0,-3 0-3 0,-2-2 5 16,5 2 0-16,-5 2-5 0,4-1 1 0,-3-1-2 15,3 2-2-15,0-4 7 0,0 4-2 0,4-2-3 16,-2 0-1-16,4 0 2 0,-3 0-1 0,2 0 3 15,5 0 2-15,-1 2-6 0,-1-2 0 0,4 0 2 0,-1 0 2 0,-1-2-2 16,3 2 6-16,1 0-5 0,2 2-2 0,-3-4 1 16,8 2 5-16,-5 0-5 0,3 0-9 0,-1 2-41 15,2-1-31-15,2 2-99 0</inkml:trace>
  <inkml:trace contextRef="#ctx0" brushRef="#br0" timeOffset="211173.04">23648 5387 1879 0,'-3'-6'41'0,"2"1"8"0,-4 1 0 0,3 4-1 0,0-1-1 0,2 2 0 16,0 1 3-16,2 0 2 0,1 6-37 0,1 2-7 0,0 3 3 15,0 2 8-15,2 1 1 0,1 0 4 0,-2 6-2 16,0 5 2-16,3 0 1 0,-1 1-6 0,-2 3-1 15,0-1-7-15,0 4 0 0,2 4-2 0,-4-3-2 0,0-2-5 16,4-1-4-16,-6-2 5 0,3-1-7 0,-2-2-7 16,0 0-17-16,-1-3-23 0,-1-3-13 0,0 1-25 15,0-6-23-15,0-4 12 0,0-1-60 0,-1-4 25 0,-1-2-1 16,0-2-8-16,-2-3-12 0,3-4 22 0,-3-2 1 16,1 0-23-16,-2-5 64 0,0-3-25 0,1-3 10 15</inkml:trace>
  <inkml:trace contextRef="#ctx0" brushRef="#br0" timeOffset="211387.95">23648 5618 660 0,'-6'-40'7'0,"-5"-5"19"0,3 1 18 0,-1 0-2 16,-4 2 18-16,2 1 19 0,1 2 20 0,1-1 26 16,0 0 5-16,4 7-49 0,-2 3 47 0,4 6-30 15,1 5-16-15,2 5-19 0,4 3-19 0,-1 2-29 0,2 6-13 16,3-2 35-16,2 5-64 0,3 0 30 0,0 2-2 16,6 1-3-16,1 4-1 0,1 5 4 0,4 0 4 15,1 5-5-15,-4 2-5 0,0 0 9 0,-1 6-3 0,-3-2 3 16,-2 2 0-16,-3-1-1 0,-5 0-3 0,-2-2 7 15,-3 1-1-15,-3 1-2 0,-3 0 3 0,-2-2 2 16,-3-4 1-16,-1-1-3 0,-4 0-5 0,-1-2-3 0,-2-1-5 16,-2-2-12-16,1-5-27 0,0 2 18 0,1-1-69 15,2 2 1-15,1-4-28 0,4 0-44 0</inkml:trace>
  <inkml:trace contextRef="#ctx0" brushRef="#br0" timeOffset="211813.28">24121 5631 1241 0,'5'-5'19'0,"-2"-3"2"0,2-1 5 0,-4 0 6 15,-2-2 8-15,1-2 13 0,-5 0 1 0,5-1-45 16,-3 3 27-16,-2 0-38 0,1-1 33 0,0 2-41 16,-4-1 32-16,-1 1-46 0,3 1 54 0,-4 1-6 0,-1-2 13 15,3 4-23-15,0 0 11 0,-1 3-13 0,1 2 5 16,0 2-12-16,2 6-4 0,-1 0-1 0,1 2-10 0,-3 0 8 15,1 5 6-15,4 1-4 0,-4 4 12 0,2-2-9 16,0 3 9-16,1 3-5 0,2 4 5 0,0 0 7 16,0-2-7-16,-1 1 8 0,3-2-55 0,1-1 58 15,0-2-60-15,1-3 57 0,3-2-54 0,-1-1 47 0,0-4-50 16,0 0 43-16,4-2-2 0,-3-3 2 0,4-4-1 16,0 0-1-16,-2 0-2 0,7-4-3 0,-5-2 0 0,1-2 6 15,5-3 0-15,-2-2-8 0,-1-1-1 0,1-2 6 16,0 0-5-16,-3-2 4 0,2-1 1 0,-1 1-4 15,-4-2 3-15,0 1 5 0,0-2-2 0,1 4-5 0,-6-1 9 16,3 3-9-16,-3 3 2 0,1 2 0 0,-2 2-5 16,0 4-2-16,0 6 4 0,-2 2-2 0,1 3-3 15,1 3 10-15,-4 1-4 0,3 5 0 0,-1 1 3 0,-1 2-5 16,1 1 1-16,1-2 1 0,1 1 1 0,0-1-24 16,1-4 32-16,1 1-73 0,3-2 16 0,-4-2-39 15,6-1-36-15,-1-4-37 0</inkml:trace>
  <inkml:trace contextRef="#ctx0" brushRef="#br0" timeOffset="212342.14">24384 5633 1241 0,'-5'-7'8'0,"10"-5"1"16,-2-2 1-16,2 5 1 0,-2 0 1 0,2-2 6 0,0 1-6 0,2-2 3 0,-2 2-12 15,-2 1 4-15,3 1-3 0,-2 0 0 0,-4 2 9 16,0 1-2-16,0 2 27 0,-4-1 0 0,6 2-43 0,-7 0 45 16,4 2-49-16,-7 0 56 0,6 0-63 0,-10 0 38 15,4 0-12-15,-5 0-57 0,-3 2 98 0,3 2-101 16,-1 1 105-16,5 0-108 0,-5 2 102 0,7 2-95 16,1 3 41-16,3-2 10 0,-1 2 2 0,4 1 4 0,-3-2-10 15,3-2 15-15,0 0-6 0,3 1 7 0,-3-2-2 16,4 0 1-16,1-1-7 0,-1 0 4 0,4-1-4 0,5 0-10 15,-4 1 2-15,5-3 3 0,2-1-3 0,2 1-6 16,-2-1 1-16,-2 3 3 0,-2-5-5 0,-2 6 10 16,-2-4-1-16,-2 1-3 0,-3 1 2 0,0-2 2 15,-1 1 3-15,-4 1-5 0,2-1 5 0,-1 0-3 0,-1 1 2 16,-3 1-7-16,4-2 3 0,-2 0 1 0,0 2-6 16,0-4 1-16,0 3 3 0,-1-1-8 0,3 0 5 0,-1-1 4 15,2-1-1-15,-3 1-5 0,1-2 3 0,1 3-1 16,1-3 1-16,-2 1 4 0,0 1-7 0,-1 0 7 15,2 2-2-15,-4-4-3 0,1 4 5 0,0-1 0 0,-1 1-4 16,2 0 1-16,-2-1 0 0,1 0-2 0,-1-3-7 16,2 4 14-16,0-2-9 0,0-3 1 0,-1 1-3 15,3-1 5-15,1 2 5 0,1-4-8 0,-2 2-2 0,1 0 0 16,0-1-4-16,0 1-10 0,0-3 2 0,1-2 20 16,-4 4-51-16,5-3 47 0,-5 2-48 0,4-2 32 15,-6 1-49-15,5 1 39 0,-4-3-44 0,4 3 7 0,-4-1-8 16,0 1-8-16,2-3 3 0,-6 3-15 0,7 0 2 15,-6-1-1-15</inkml:trace>
  <inkml:trace contextRef="#ctx0" brushRef="#br0" timeOffset="212797.01">24785 5568 1041 0,'0'-9'13'0,"3"-1"4"0,1 0 4 0,-3 2 10 0,-2-1 5 0,1 2 4 0,-4 2 2 15,1 0-3-15,-4 2-10 0,0-1-1 16,1 1-3-16,-4 3-3 0,-1 0-8 0,-1 0 4 0,-2 0 6 16,-1 0 20-16,4 0-49 0,-6 0 43 0,4 0-39 15,-4 0 38-15,2 3-38 0,1 2 40 0,5 3-50 0,-4 0 30 16,4 3-1-16,2 2 6 0,4 0-11 0,3 4 11 16,0-3-16-16,3-1 12 0,4 1-17 0,1 0 14 15,2-1-10-15,5-1 6 0,0 0-3 0,3 0-6 0,3-2 7 16,0 0-2-16,0 0 3 0,1-3-10 0,-3-2 6 15,-3 2-5-15,-2 0-2 0,-3-2 3 0,-2 1-7 16,-6 0 2-16,-2-1 5 0,-2 1-3 0,-2 1 2 0,-7-2-7 16,-2 2 10-16,-3-1-9 0,-4 0 13 0,-2 1-12 15,-4-2 1-15,-2-3 0 0,2 2-14 0,-2-1-7 16,3-1-7-16,1-2-9 0,2 0-13 0,4-1-28 0,-1-3 26 0,7 0-76 16,0-1 32-16,11-4-78 0</inkml:trace>
  <inkml:trace contextRef="#ctx0" brushRef="#br0" timeOffset="213179.12">24956 5680 1309 0,'-8'-1'17'16,"3"-3"24"-16,-2 2 10 0,-3 0-29 0,5 1 67 0,-3-1-31 16,5 0 5-16,-1 0 14 0,1 1-9 0,3-1-15 15,0 1-10-15,3 0 32 0,-2-1-66 0,5 1 29 16,-1-2-5-16,3 2-15 0,4-3-7 0,0 2-11 15,1-1 3-15,2 0-3 0,3-1-6 0,-1 1 5 0,-1-2 3 16,1 3-2-16,-1-3 0 0,2 2 0 0,-6-1-3 16,-1 0 4-16,-1-2 2 0,0 2-2 0,-5-1 1 0,0 0 0 15,-2-1-1-15,-3 0 4 0,4-1-1 0,-8 0-4 16,1-1 2-16,0 1-2 0,0-4-7 0,-8 3 5 16,1 0 1-16,1 0-2 0,-4 1 3 0,2 3-4 0,-3-1 3 15,1 3-2-15,0 1 11 0,1 2-4 0,1 1 6 16,-1 3 7-16,0 0 0 0,3 4 11 0,-2 1 0 15,3 6 6-15,0 0-3 0,1 3 1 0,2 3-4 0,1-1 0 16,1 4-8-16,3-3-2 0,2 1-4 0,3-3-2 16,-1 0 0-16,4-1-3 0,1-2-6 0,5-3-11 15,-1-3-15-15,4 0-25 0,0-6-34 0,1 0-35 0,3-5 4 16,3 0-38-16,-4-5-26 0,4 0-26 0,-3-4-12 16,-3-3-1-16</inkml:trace>
  <inkml:trace contextRef="#ctx0" brushRef="#br0" timeOffset="213733.26">25236 5585 997 0,'-6'-20'16'0,"-2"4"25"16,-1 0 18-16,1 2 28 0,3 3-25 0,-2 5 65 0,4 0-39 0,-1 5 6 16,4 1-16-16,0 0-21 0,4 0-14 15,-1 3-28-15,4-3 30 0,1 2-55 0,0-2 48 0,6 5-5 16,-1-2 4-16,1 4-7 0,2 2-1 0,-2 0 1 16,2 4 0-16,-2 4-11 0,-5 0-14 0,-1 0 2 15,0 3-5-15,-3-4 3 0,-1 0-1 0,-2-1 1 0,-2-2-6 16,-3 0 1-16,1-4 3 0,-1 0-1 0,-3-2 2 15,3-1 2-15,0-1 0 0,-1-4-2 0,1-1 0 16,0 0-3-16,0-1-4 0,0-3-2 0,3-1-7 0,-2 1 4 16,2-2-8-16,0-2 1 0,0-3 4 0,2 3 1 15,-1-6 6-15,4 0-4 0,1-1 9 0,-1-1-5 16,3 1 5-16,0-1-4 0,3 1 0 0,-3-1 3 0,3 6-6 16,0 0 8-16,-4 5 1 0,3 2 0 0,0 2 2 15,-4 4 6-15,1 1-1 0,0 3-2 0,-2 4 9 0,0 0-1 16,1 3-1-16,-2 1 4 0,-3 0-3 0,4 1-1 15,-3 2-1-15,0-2 3 0,2-1-6 0,0 0-1 16,1-3-2-16,0 0-5 0,2-2 2 0,2-1 1 0,0-4-3 16,3 1-2-16,-2-4-12 0,1-2-7 0,2 0-8 15,5-4-10-15,-1-2-9 0,-1-3-14 0,1 1 7 0,-1-4-2 16,3-1 12-16,-5-1 4 0,3-1 5 16,-4 2 16-16,-3-2 7 0,1-1 15 0,-5-1-7 0,-3-3 4 15,1 1-3-15,-1 3 7 0,-3 1-3 0,1 3-6 16,1-5 1-16,-2 8 2 0,0 0 4 0,0 6-6 15,0-1 4-15,0 4-4 0,-2-4 2 0,-2 4 4 0,0 2-2 0,-1 0 1 16,1 2 12-16,-3-4 4 0,0 7 4 16,-1-3 1-16,0 6 4 0,1-1 5 0,1 6 6 0,5 0-11 15,1 5-10-15,6 5 7 0,-5 3 2 0,7 1 5 16,0 2 2-16,0 2-7 0,1-1 7 0,-4 1 3 16,0-2-4-16,-2 0-1 0,1-2-10 0,-4-2-10 0,1-3 0 15,-1-5 0-15,2 0-11 0,-2-3 2 0,0-3 2 16,0-3-6-16,0-1-1 0,0-3-12 0,-2-3-26 0,2 0-31 15,0-4-33-15,-1-3 18 0,1-3-92 0,-4 0-24 16,4-4-51-16</inkml:trace>
  <inkml:trace contextRef="#ctx0" brushRef="#br0" timeOffset="214108.33">25927 5633 1470 0,'-4'-4'26'0,"-1"1"-27"0,0-5 66 0,10 2-48 0,-13 4 57 0,4-1-39 0,-3 0 4 0,4-1 0 0,0 4-22 0,-2-3 34 0,1 3-62 16,-2 0 53-16,6-4-50 0,-2 4 42 15,4-2-1-15,-2 2 6 0,2 0-6 0,-1 2-8 0,4-2-5 16,-2 0-8-16,4-2-4 0,0 2-7 0,3 0 2 16,0-1-7-16,0 0 2 0,5-3 4 0,-4 3-4 15,1-3 6-15,0 0-5 0,-3 1 4 0,2-4-7 0,-1 2-1 16,-4-1-2-16,2-4-3 0,-4 2 2 0,1 0 0 15,-5 1 0-15,3 0 0 0,-6 2 3 0,3-2 2 16,-6 6 2-16,-2-5-2 0,2 6 2 0,-1-4-1 0,-2 3 4 16,-4-2-5-16,4 3 2 0,-3-1 5 0,0 1-5 15,3 1 4-15,-3-1-1 0,-2 3 0 0,3 1 0 16,-3 4 4-16,1-1 1 0,1 5-5 0,2 2 4 0,1 1-4 16,4 4 7-16,2 1 0 0,4 0-4 0,2 1-1 15,5-3-3-15,2 3 2 0,2-4-5 0,5-2 0 0,0-2-33 16,4-2-11-16,-3-4-25 0,4-2 25 0,-2-2-66 15,-2 0 11-15,3-5-25 0,-5 0-16 0,3-4 6 16,-3 2-18-16</inkml:trace>
  <inkml:trace contextRef="#ctx0" brushRef="#br0" timeOffset="214388.46">26166 5546 738 0,'-3'-12'10'0,"-4"0"20"0,7 2 9 16,-5 0 16-16,1 0 20 0,-1 2 7 0,5 0 18 15,0 5 14-15,0-5-6 0,4 6-61 0,-1-5 32 16,4 7-52-16,0-4 29 0,2 4-46 0,4 2 29 15,-2 1-59-15,2 5 51 0,1-5-13 0,0 3 20 0,2 2-16 16,-2-1 9-16,0 2-3 0,1 4-44 0,-3-5 46 16,-2 3-51-16,-2 2 54 0,-3-1-56 0,-1-2 64 15,2 3-44-15,-6-2 45 0,0-3 2 0,-1-1-2 0,-1-1 11 16,-4-1 4-16,3-1 3 0,-2-1-5 0,0-3-11 16,-1 2-4-16,-1-4-4 0,0 1 2 0,-1-2-14 0,0-1 6 15,0-1-7-15,0-2-1 0,4 0 0 0,-1-1 1 16,1-4 1-16,3 1-3 0,1-2 1 0,5 0-9 15,1 2-4-15,1 1-4 0,3-4-5 0,3 3 1 0,3 1-6 16,0 1-1-16,1 0-5 0,1 1-1 0,2-1-11 16,0 0-15-16,-4 4-19 0,3 1-37 0,-1 2-24 15,1-5 13-15,-2 1-44 0,-3 3-35 0,2 2-43 0</inkml:trace>
  <inkml:trace contextRef="#ctx0" brushRef="#br0" timeOffset="-214700.49">26671 5374 1656 0,'-2'2'13'0,"2"-6"-23"0,2 4 62 16,-2 4-38-16,0-4 4 0,-2 4 18 0,2-2 8 15,-2 7 6-15,1-4-14 0,-1 2 29 0,1 0-56 16,-1 0 44-16,0 3-2 0,2 0-17 0,0 2-5 0,-1-4-6 16,1 4 1-16,0-1-4 0,-4 0-7 0,4 0-8 15,-3 1-1-15,2-1 2 0,-4 1-8 0,4 0 5 0,-2 3-3 16,-1-3-1-16,4 2-1 0,-1-6 1 0,-1 1 2 15,0-4-4-15,1 0 3 0,-1-4 1 0,1 0 0 16,1-2-1-16,0-2 0 0,-4-2 1 0,4-3-2 0,-3-1 3 16,2-2 0-16,-1-3-5 0,0-1 1 0,0 0 2 15,2-1 1-15,0-1 1 0,2-1 1 0,0-2-5 16,1-3 2-16,4 1-1 0,-3-6 2 0,5-5 0 0,0 1 1 16,0-4-3-16,3 2-2 0,1-1 6 0,2 0 4 15,1 2 4-15,-2 1-2 0,3 6 7 0,-2 3-4 16,2 6 0-16,-4 5 5 0,1 3-4 0,-2 8-6 0,1 6 1 15,1 4-3-15,-2 6-6 0,1 4 1 0,-3 8 5 16,3 5-3-16,-2 4 0 0,-2 2 1 0,-1 1 1 16,2 6-1-16,-6-2 2 0,1-5 3 0,-2-2-9 15,-3 0 2-15,4-3-5 0,-4-3-26 0,-4-2-22 0,4-5-26 16,-3-1-39-16,3-2 25 0,-1-1-75 0,-3-4-1 16,0-6-24-16,-1 1-3 0,2-7-15 0</inkml:trace>
  <inkml:trace contextRef="#ctx0" brushRef="#br0" timeOffset="-214170.81">26778 5449 954 0,'-11'-8'20'0,"1"-4"17"0,2 3 11 0,4 2 6 15,-1 3 7-15,-1-2 0 0,4 1 5 0,2 3 2 0,2 0-17 16,4 1-21-16,2-2-10 0,3 1-5 0,3 2-7 16,4 0-5-16,2 0-13 0,4-1 0 0,1 1-6 15,4 1-1-15,-1 1 5 0,1-2 0 0,1 1-1 0,-7-2 5 16,2 2 6-16,-4 1 3 0,0-2 1 0,-7 0 6 15,2-2 1-15,-7 2 6 0,2-3 23 0,-4 3-35 0,-3-4 65 16,0 1-49-16,-1 2 71 0,-2 0-44 0,-1 2-1 16,0-2 4-16,0 4-22 0,0-3 39 0,0 5-64 15,0-4 40-15,0 5-69 0,0-4 44 0,0 2-2 16,0 1-10-16,0 4 2 0,0 2-4 0,4 1 5 0,-4 2 8 16,1 2 5-16,1 0-7 0,1-1 0 0,-3 4-1 15,0-19 5-15,0 0-2 16,9 97-11-1,6 33-2-15,-15-115-3 0,1-6-1 0,4 1 2 16,-4 7 11 15,-15-32-12 1,-17-121-9-17,16 65 7 1,12 47 0-16,0-7 2 0,3 5-5 0,3-2 2 15,0 4 8-15,0-2-3 0,5 2-9 0,-3-4 5 16,59 23 7 31,-19 97-5-16,-45-92-18-31,0 0-19 0,0 0-13 0,0 0-25 0,0 0 7 16,0 0-41-16,0 0-50 0,-22 35-33 0</inkml:trace>
  <inkml:trace contextRef="#ctx0" brushRef="#br0" timeOffset="-213717.79">27338 5476 1743 0,'0'0'-31'0,"0"0"64"0,30-16-38 0,-30 16-16 0,0 0 46 0,0 0 7 15,0 0-68-15,17 1 46 0,-17-1 20 16,0 0 0-16,0 0 8 0,0 0-2 0,0 0 4 16,5 39-4-16,-5-39-1 0,0 0-5 0,0 0-12 15,0 0 2-15,-16 195-15 16,13-177-4-16,0-4 0 0,3 0 1 0,-4-2-3 16,3-4-2-16,-3-1 4 0,2-2-2 0,0-1 2 0,1-1-2 15,1-3 3-15,0 0-1 0,-4-2 1 0,4-1 1 16,0-4 0-16,4 1-4 0,-4-3-1 0,1-3 2 15,1-3-4-15,2-1-1 0,-1-3 4 0,1-2-1 16,0-3-2-16,1 0 9 0,2 0-3 0,-4 1-1 0,4 3-3 16,-2-5 4-16,2 2-2 0,-2 0 0 0,-1 2 0 15,5-2-5-15,-4 1 2 0,3 0 2 0,-1-2 5 0,-1 4-5 16,2 3-3-16,1 3 4 0,-2 3 0 0,-1 4 2 16,3 2 0-16,-2 0-5 0,1 6 1 0,2 3 1 15,0 3 4-15,1 0 0 0,2 6-2 0,0 2 0 0,0 2 4 16,0 5 14-16,-1-1 4 0,0 1 3 0,-2-4 2 15,-4-1 4-15,1-3 8 0,-3 3-1 0,-4-3 4 0,3-4-8 16,-7-3-1-16,1 1 1 0,-5 1-8 16,0 0-7-16,-5 1 0 0,2-6-4 0,-2 1-20 0,-2-1-25 15,0-2-32-15,-2-1-41 0,4-4-42 0,1 0-25 16,0-3-90-16</inkml:trace>
  <inkml:trace contextRef="#ctx0" brushRef="#br0" timeOffset="-212996.51">29775 8086 1735 0,'-3'-14'-30'0,"-4"4"70"0,4 4-39 0,1 2 3 0,2 4 1 0,0-2 0 16,2 6 1-16,-2-1 10 0,1 4 54 0,3 1-70 0,-3 0 53 16,3 6 6-16,-1 2 2 0,2 7 3 0,0-4 0 0,2 7-7 15,-1-1-26-15,1 3 1 0,-1 2-12 0,3 0-9 16,-1 1 0-16,0 1-3 0,1 1-2 0,0 2-4 0,-1-3 0 15,0 1-7-15,1-5-24 0,-1 3-2 0,-2-4-30 0,-1-1-11 16,3-2-19-16,-5 0 33 0,0-7-70 0,2 2 22 0,-4-3-4 16,1 0-25-16</inkml:trace>
  <inkml:trace contextRef="#ctx0" brushRef="#br0" timeOffset="-212717.43">29634 8201 1362 0,'-4'-27'10'16,"-1"0"12"-16,5 3 19 0,0-3-27 0,2 7 50 0,3 3-47 16,-2 3 66-16,7 4-62 0,-4 0 54 0,7 4-63 0,-2-1 32 0,6 4-18 15,-1 1-45-15,8 3 47 0,-1 2-67 0,6 1 70 16,2 7-70-16,3 3 55 0,2 3-48 0,1 6 44 0,-4 0-7 16,3 3 4-16,-9 1 0 0,5 1-4 0,-9 0 0 0,3-1-1 15,-12 3-4-15,5-3 0 0,-8 4 3 0,-1-2 0 16,0 2-1-16,-10-5 5 0,0 3 9 0,-6-2 7 0,-1-1 6 15,-6-2-4-15,1-3 5 0,-5-1-2 0,3-4-3 0,-7 2-3 16,3-4-9-16,-7 1-8 0,0-4-6 0,-3-4 3 0,-1 2-6 16,-2-4-3-16,1-2 3 0,0-2-4 0,1-3-3 0,3-1-19 15,4-3 0-15,5-1-14 0,5 0 12 0,3-4-66 0,5-1-3 16,3-4-33-16</inkml:trace>
  <inkml:trace contextRef="#ctx0" brushRef="#br0" timeOffset="-212308.77">30262 8311 1735 0,'-4'-7'-32'15,"-5"1"71"-15,-4 0-54 0,5 1 60 0,-1 3-42 16,4 0-1-16,-7-1 1 0,12-1 5 0,-2 1 34 0,4 1-69 16,2 4 54-16,0-4-60 0,0 4 41 0,6-2-1 0,-1 3 8 15,2 1-3-15,5-1 6 0,-1 1-2 0,3 4 8 0,3 3-3 0,-2 1-1 16,0 3 7-16,1-2-10 0,-5 5 1 0,2-2-12 0,-8 2 2 15,3-1-7-15,-6 0 2 0,2-1 2 0,-5-2 1 16,-2-1-3-16,1-1-3 0,-4 0 6 0,-2-3-6 0,0-2 1 16,-2 0 1-16,0 1 2 0,1-4-10 0,-3 0 2 0,2-1-4 15,-2-1-7-15,2-2-2 0,-4-1-9 0,4 1-8 0,-3-1 1 16,4-2 0-16,-5-1 7 0,5 1 3 0,-2-3 2 0,4 1 8 16,-1-1 9-16,3-2 6 0,1 1-7 0,0-4 7 0,1-2-8 15,4 0 0-15,3 0 4 0,0-1-6 0,1 1 0 0,4-1 2 16,-2-1 4-16,2 2-2 0,1 4 4 0,-1-5-2 0,2 6 1 15,-2 0 8-15,-1 1-3 0,1 0 4 0,-3 5 0 0,-1-1 2 16,2 1-3-16,-4 4 17 0,1 1 6 0,-2 3 2 0,3 1 2 16,-4 2 0-16,5 4-3 0,-3 0 1 0,1 3 5 0,0 1-17 15,5-1-3-15,-7 0-7 0,4 1 5 0,-1-1-3 0,1 0 1 16,-2-1 0-16,1-2-5 0,-2 0 1 0,3-1-6 0,-3-2 4 16,3-3-6-16,-6 1 3 0,5-3-8 0,-4 1-10 15,-3-1-35-15,1-2-17 0,4-3 0 0,-4-1-48 0</inkml:trace>
  <inkml:trace contextRef="#ctx0" brushRef="#br0" timeOffset="-212167.62">30572 8127 1431 0,'-4'-9'72'0,"-1"5"-49"0,2 0 52 0,-3 4-50 0,6 0 50 0,-8 0-52 15,10 0 51-15,-5 0-55 0,4 4-17 0,-1-2-2 0,4 2-1 0,-1-1-5 16,3 3 1-16,-3 2-27 0,3-3-40 0,10 3 15 0</inkml:trace>
  <inkml:trace contextRef="#ctx0" brushRef="#br0" timeOffset="-211797.57">30745 8334 1711 0,'0'-3'-30'0,"-1"-1"64"0,-5 4-48 0,6 0 56 16,-3 0-51-16,3 0 51 0,-4 0-46 0,8 2 7 0,-4 0 28 15,3 1-58-15,0 1 52 0,1 3-58 0,3 0 58 0,-2-2-55 16,-1 4 50-16,3 1-2 0,2 2 2 0,-3 0-5 0,1 0 0 16,1 2-2-16,-2-3-4 0,3 0 9 0,-1 2-7 0,-1-1-4 15,2-3-5-15,-3 0 3 0,4-1-3 0,-5-1 4 0,3 0-2 16,-2-1-5-16,-1-6 3 0,-1 3 0 0,0 0 2 0,-3-2 2 16,1 1-2-16,0 0-2 0,-1-6 1 0,-1 2-1 0,-1-2-8 15,2-1-5-15,-2 3 2 0,2-5-11 0,-1 0 6 16,0-3-1-16,0 1-4 0,0-3 6 0,0 4 2 0,0-4 7 0,-1-1-1 15,1 0 8-15,-2-3-5 0,2 1-1 0,-2 0 3 16,2 2-3-16,0-3 6 0,0 3-2 0,2 1 2 0,0 2-2 16,-1 2 4-16,1 0 3 0,-1 4-1 0,1-1-3 0,0 5-3 15,0 0-2-15,0 0-2 0,-2 5-1 0,3-1-2 0,0 4 0 16,2 0 3-16,0 0 4 0,3 5-1 0,3 0 2 0,-2 2 0 16,4 2-2-16,3 2-7 0,-2-4-10 0,2 0-25 0,3 4 26 15,-2-5-51-15,4-1 22 0,0 1-15 0,-3-4-14 0,4-1-15 16,-6-2 2-16,2-1 13 0,-2-1-47 0</inkml:trace>
  <inkml:trace contextRef="#ctx0" brushRef="#br0" timeOffset="-211576.17">31286 8480 1182 0,'7'-7'13'0,"-2"-2"15"0,0 0 1 0,-1 0 4 15,-3-2 20-15,1 0 8 0,-2-1-38 0,0-1 46 0,-2 1-47 16,1-2 27-16,-1 1-40 0,-2 0 52 0,-1 3-75 0,2 0 52 16,0 1-18-16,-2 1 16 0,1 2-30 0,0 2 18 0,2 2-20 15,-1-1 6-15,-3 1-9 0,3 2 2 0,0-1-4 0,-1 2-4 16,1 2 4-16,0 1 4 0,0-1 3 0,-2 3-4 0,1 2 13 15,0 0-7-15,3 3 22 0,-2 0-58 0,1 2 58 16,0 0-61-16,-1 2 59 0,1 0-58 0,1-3 49 0,1 4-52 0,1-1 42 16,4 0 0-16,-3-3 8 0,3 3 0 0,1-1 1 15,5-2 0-15,-1 0 0 0,2-1-4 0,1 0 5 0,0-2-3 16,4-2-10-16,3-1-21 0,-2-3-13 0,-1 0-30 0,6-3 28 16,-5 0-72-16,4-1 8 0,-6-4-26 0</inkml:trace>
  <inkml:trace contextRef="#ctx0" brushRef="#br0" timeOffset="-211279.42">31505 8357 1393 0,'-4'-11'8'0,"4"3"12"0,0 3 17 0,0-3-50 15,0 3 54-15,-1 5-37 0,1-3 42 0,-2 1-42 0,2 1 34 16,0 2-51-16,2 2 26 0,-2 1 10 0,5 3-7 0,-2 1-11 16,5 2 17-16,-7 4-11 0,12 0 19 0,-8 2-22 0,8 1 23 15,-3-1-28-15,1-1 24 0,-2 3-14 0,0-6 2 0,-1 2-5 16,0 0-4-16,-3-3 6 0,-2 0-8 0,1 0 12 0,-2-3-25 15,-1-3 23-15,-1 2-62 0,-1-4 67 0,1 1-58 0,-2-1 61 16,0-2-59-16,0-2 54 0,-1-2-45 0,-1-1 42 0,1-1-3 16,-2-2-4-16,0 0-1 0,2-3 1 0,-2-1 9 0,0-2 10 15,1 4 3-15,4-4 0 0,-1-1 5 0,2 1 2 0,3-1-1 16,1-1-2-16,2-1-13 0,1-2-7 0,2 1-1 0,3-2-8 16,0 3-1-16,4 0-9 0,-4 2 7 0,5 3-6 0,-2 3 4 15,1 4 3-15,-4-1-6 0,1 7 5 0,-2 0-1 0,-2 1 6 0,1 5-13 16,-3 3-4-16,-3 2-21 0,-4 1-38 0,6 2 23 15,-3 3-87-15,-7 4-20 0</inkml:trace>
  <inkml:trace contextRef="#ctx0" brushRef="#br0" timeOffset="-210809.75">31127 9349 1555 0,'-4'-5'82'0,"4"0"-55"16,-5-1 1-16,5 6 2 0,-5-5-1 0,9 7-3 0,-8-4-4 16,4 4 4-16,0-2-88 0,0 3 58 0,4-1-2 15,-4 5-2-15,0 0 2 0,0 1 7 0,-4 1 1 0,4 4-5 16,0-1 5-16,0 2-1 0,0-2 1 0,0 3 4 0,-4-1-1 0,4-1-3 15,0 2 1-15,0-2 4 0,0-3-3 0,0 1 2 16,0 0 0-16,0-4-8 0,4 1 3 0,-4-4-1 0,0 0 1 16,0-3 3-16,0 1 9 0,0-2-5 0,0-3-3 15,4-1 9-15,-4-5-8 0,0-1-6 0,0-4 1 0,0-1-8 16,1-2-7-16,-1-4 3 0,0-1 1 0,2-2 0 0,-2 2 3 16,2-7 6-16,-1 2-2 0,3-4 6 0,-1-1-3 0,0-2-1 15,3 2 1-15,1-5-7 0,4 1 4 0,-2 2 2 0,1 2 4 16,4 1 1-16,-1 5 6 0,-3 4 4 0,3 6 5 0,-3 3 2 15,1 4 0-15,0 4 2 0,-5 1-3 0,5 6-5 0,-3 1 7 16,-1 3-6-16,2 1-1 0,0 3-3 0,1 3 2 16,-2 2-8-16,3 2 4 0,-2 3 3 0,1 2-10 0,2 1 4 15,0 0-3-15,-1 1 4 0,1 1-3 0,0 0 5 0,1-1-2 16,-1 0-6-16,-3-2 3 0,4-2-1 0,-7 0-16 16,1-2-21-16,-4-1-14 0,0-4-24 0,2-1 27 0,-4-5-66 15,4 0 28-15,-4-1-25 0,3-2-13 0,-4-2 4 0</inkml:trace>
  <inkml:trace contextRef="#ctx0" brushRef="#br0" timeOffset="-210280.65">31294 9295 1727 0,'-4'-3'-35'0,"-3"-1"68"0,4 4-42 0,0-4 62 0,3 4-50 16,0 0 3-16,1 0 1 0,1-3-3 0,4 1 36 16,1-3-67-16,1 2 43 0,3-3-64 0,3 0 53 15,2 0-8-15,3-1 0 0,3 5 4 0,0-2 1 0,-4 1-4 16,0-3 4-16,3 5 1 0,0-3-11 0,-4 1 8 0,6 0 3 15,-7 1-2-15,6-2 1 0,4 1-2 0,-2 0-4 0,-1-1-2 16,-1 4 11-16,0-4-5 0,-2 3-1 0,-3-3 3 0,-6 4-7 16,1 0 6-16,-5 0 2 0,1 4 4 0,-5-4-3 0,0 0 3 15,-1 1-6-15,0 3 6 0,-2-4 6 0,1 0 9 0,-1 4-3 16,2-1 6-16,-1 0 3 0,2 2 3 0,-3-1 4 16,5 3-6-16,-5 0-5 0,3 2 2 0,0 1 7 0,2 2-3 15,-3 1 1-15,4 1 1 0,-3-1 3 0,5 6 0 0,-5-4 3 16,4 4-8-16,-4-1-9 0,2 1-3 0,-1-3-1 0,4 3-5 15,-5-2-2-15,2 1-4 0,0-3-1 0,-4-1-4 0,6-3 2 0,-1 2 0 16,-5-2-3-16,3-3 0 0,-1 0-2 0,-2-5 3 16,1 0 7-16,0 1-3 0,-4-4 6 0,2 0-1 0,0 0 2 15,0-4 2-15,-2 1 0 0,1-2-5 0,-1-3-4 0,1-3-3 16,-3 0-1-16,0-3-5 0,-1-1 1 0,0-3-5 0,1-1-1 16,-1 2 4-16,0-2 3 0,2 0 2 0,-3-4-6 0,3 3 8 15,-1 1-6-15,3-6 4 0,-2 5 1 0,-1-3-2 0,3 4-1 16,-3-1-1-16,4 2 3 0,-1 0-2 0,1 3-1 15,0 0-4-15,1 5-1 0,1-1 6 0,1 3-3 0,-1 1 3 16,3 2-3-16,-4 1 0 0,6 0 3 0,0 2 6 0,0 0-3 16,1 1-6-16,0 1 1 0,3 1-1 0,0 1 4 0,0 0-4 15,1 5 1-15,0-2-5 0,2 2 7 0,-5 2 1 16,-1 1-1-16,0 1 0 0,1 1 2 0,-4 1 4 0,-3-3-5 0,-2 4 6 16,-2-3-1-16,-1 0 1 0,-3 2 2 0,-2-4 3 0,-2 3-7 15,-1-3-1-15,0 1 0 0,-1-1-12 0,-2-1-14 0,-1 2-22 16,2-1-15-16,-4-3-33 0,7 3-21 0,3-5 9 0,4-1-32 15,1-1-33-15</inkml:trace>
  <inkml:trace contextRef="#ctx0" brushRef="#br0" timeOffset="-209889.02">32139 9284 1727 0,'0'0'8'0,"-3"-2"13"0,3 4 7 0,-3-2 4 0,3 3 5 0,-4-3 3 0,8 1 1 0,-4 2 1 15,0-3-7-15,3 0-15 0,-2 0-7 0,5 1-3 0,-3 2-9 16,1 1-1-16,2-2 3 0,4 5 0 0,-3 1-4 16,3 2 4-16,-4-1-1 0,4 5 2 0,1-4 5 0,-3 2-5 15,0 1 0-15,1-2 2 0,-4 0-3 0,3 2 1 0,-3-2 3 0,-2-4-5 16,0 2 0-16,0-1 2 0,0 0-2 0,-1-2-4 16,-1-2 9-16,-1 0-1 0,0 1 0 0,-1-3-1 0,1-2 1 0,0 0 12 15,-5 0 1-15,5-2-1 0,-3-2-5 0,1 1 1 0,-1-3 0 16,-2-1-2-16,1-2 0 0,-1-1-13 0,-4 0-4 15,1-3 5-15,-4-1 1 0,4-1-2 0,-2-1-2 0,0 1 3 16,2-2-2-16,-1 0 0 0,2-2 1 0,2 1-1 0,4-1-1 16,1 0-1-16,0-1 1 0,3-1 0 0,4 0 2 0,-1-1 2 15,5 2-4-15,0 0-2 0,1 1 4 0,1 3-2 0,2 2 4 16,-1 4-8-16,-2-1-1 0,4 6 7 0,-3 0 6 16,2 4 1-16,-2 2 1 0,3 4 8 0,-2 0 1 0,2 6 7 0,-2-1 0 15,3 4-1-15,-4 1-1 0,0 1 5 0,-4 1 1 16,-1 1-3-16,-4-2 4 0,-4 1 0 0,-5-3-1 0,-7 2-6 15,-5-3-14-15,-9 0-41 0,-9 3-54 0,-7-6-69 0,-10 0-41 16</inkml:trace>
  <inkml:trace contextRef="#ctx0" brushRef="#br0" timeOffset="-207309.72">22401 9931 924 0,'0'-10'15'0,"1"5"1"0,1-3 6 0,-2 2 9 16,1 0 15-16,-1-1 15 0,4-1 3 0,-3 1 5 16,-1 2 5-16,5-2 8 0,-3 2-32 0,1 1 57 15,0-2-50-15,-3 4-8 0,4-1 10 0,0 3 10 0,-4-2-15 16,0 2-8-16,0 2 25 0,0 1-59 0,-4 2 55 15,4 6 6-15,-4 3-2 0,3 6-3 0,-3 4 0 16,1 5 5-16,2 4 7 0,-4 5-3 0,0-1-20 16,2 2-7-16,-5-3-11 0,7 3-9 0,-4-4-8 0,1-1-5 15,1-1-4-15,2-2-2 0,-3-2 1 0,3-2-12 16,-2-3 4-16,3-3 0 0,0-1 0 0,-4-2 0 0,4-3-1 16,0-3-7-16,0-1 5 0,4-2 6 0,-4-2-8 15,1-1 2-15,1-4 0 0,1-1 0 0,0 1 2 16,0-2 1-16,2-2-4 0,4 0 1 0,-1-2 10 0,4-1-6 15,5 0-1-15,-1 0-1 0,4-2-2 0,2 1 3 16,-1-1-3-16,4 1 3 0,-3 4-9 0,0-2 5 16,-1 4 0-16,0 0 4 0,-1 0-2 0,-2 5-1 0,2 0 1 15,-1 0-6-15,0 3-29 0,2-3-29 0,-4 6-39 16,4-4-58-16,-4-1-5 0,1-2-53 0,-6 3-43 0</inkml:trace>
  <inkml:trace contextRef="#ctx0" brushRef="#br0" timeOffset="-206968.68">23016 10295 1547 0,'0'-18'29'0,"0"-2"-22"15,6 2 81-15,-8 5-31 0,-1-1 11 0,2 2 19 0,-4 4 8 16,1 1 6-16,-1 2-26 0,2 2 24 0,-7 2-80 16,2 4 32-16,-1 1-11 0,-1 3-13 0,-1 3-9 0,2 2-5 15,-3 2 0-15,0 1 3 0,6 2 0 0,-2-1-1 16,3 2 5-16,2-1-2 0,-1 2 3 0,2-4 3 15,4 4 1-15,-2-4 2 0,4 0 0 0,-1 0 2 16,3 0-2-16,1-4-4 0,-1-1 0 0,5-3-5 0,-2 0-3 16,3-2-8-16,0-3 4 0,1-2-10 0,-1-2-1 15,1 0 1-15,3-4-7 0,-5-1 0 0,0 0-7 16,2-4 0-16,-5 4-8 0,0-5 3 0,-2 0-3 0,-3 1-1 16,0 0 5-16,-3-3-6 0,-4 2 5 0,0-3 0 15,-5 2-2-15,2 0-1 0,-5 2-6 0,-1 2-2 0,0 0-3 16,-2 5 1-16,-1 0-6 0,2 4-8 0,-2 0-4 15,-2 4 5-15,6-1 0 0,-1 2-19 0,5 0-10 16,0 1-16-16,10-3 47 0,-4 2-51 0,7-1 40 0,-2-2-63 16,9 3 21-16,1 0-5 0,4-2-12 0,4 1-3 15</inkml:trace>
  <inkml:trace contextRef="#ctx0" brushRef="#br0" timeOffset="-206764.27">23395 10292 1144 0,'8'-3'26'0,"-1"-5"12"0,-2 1 17 0,-5 1 14 15,1-5-33-15,-2 4 41 0,-4-2-29 0,2 2 46 0,-5 1-76 16,-1 1 53-16,-3 1-57 0,-1 3-9 0,-1 2 39 16,-2-1-38-16,-1 6 43 0,-1 0-31 0,0 4 56 0,-3 1-64 15,5 5 49-15,-3-2 2 0,7 5-2 0,-2 1 3 16,2 0-9-16,4 1-8 0,2 1-5 0,0-2 2 16,4 0 2-16,7-1-3 0,-2 0-2 0,3-1-9 0,-1-2-4 15,6-2-3-15,3-2-5 0,-1-3 0 0,8 1-19 16,-4-2-31-16,8 0-44 0,-1-6-49 0,3-3-2 15,1 0-48-15,1 0-35 0,1-6-26 0,-3 0-20 0,3-4 17 16</inkml:trace>
  <inkml:trace contextRef="#ctx0" brushRef="#br0" timeOffset="-206180.31">23699 10373 1107 0,'5'-9'23'0,"-1"2"23"0,0 1 29 0,-1 0-22 16,-1 2 65-16,-1-1-28 0,-1 3 25 0,0-2 8 15,0 1-17-15,0 2-15 0,0-4-25 0,0 3 25 0,0-3-62 16,0 2 25-16,0-1-20 0,0 0-12 0,0-1-3 15,0 2-11-15,0-3-6 0,-1 2 0 0,-1 1 0 16,-1 0-3-16,-1 1-2 0,1-1 3 0,-3 3-3 0,-2 0 0 16,-1 0 6-16,-1 5-3 0,-2-3-1 0,0 4 11 15,-1 2 0-15,3 0 3 0,-1 3 1 0,0-3 3 16,4 4 0-16,-1-1 0 0,5 3-4 0,0-3-4 0,0 2-4 16,3-2 0-16,0 0-2 0,1-1 1 0,3-1-4 15,-3 1 1-15,4-2 2 0,0-1-2 0,1-2 1 0,2 1 1 16,-2-4-5-16,4 1 2 0,0-1-1 0,-1 0-9 15,0-4-5-15,3 2-9 0,-3-3-2 0,0 1-2 16,-1-2 0-16,1 0-4 0,-4-1 5 0,2-1 6 0,-2 1 1 16,-4-2 15-16,6 0 1 0,-7 1 0 0,1-1 2 15,1 1 5-15,-2-1-3 0,2 1 1 0,-2 3 2 0,0 0-3 16,0 0 1-16,0 1 1 0,0 2-2 0,0 0-9 16,0 2 4-16,2-1 4 0,0 2-3 0,-2-1 0 15,1 1-1-15,-1 3-1 0,3 1 6 0,1 1 5 16,-3-1-2-16,3 2-4 0,-3-1 1 0,6-2 2 0,-6 3 3 15,5-1 3-15,1-3-4 0,-3 1 1 0,4-2 0 16,0-2-2-16,3-1 3 0,0-1-3 0,3-3 2 16,-1-1-7-16,4-3-5 0,-4-1-7 0,2-3-7 0,0-1-12 15,1-3-12-15,-2 0 0 0,-1-2-5 0,-2-4 1 16,0 1 7-16,0-1 9 0,-1-2 2 0,-2-1 14 16,-2-1 11-16,0-4-3 0,-1 0 3 0,0-2-3 0,-2-1-1 15,-3-3-1-15,0 3 4 0,0 0 0 0,-3 3 5 16,-2 3-3-16,2 3 0 0,-2 6 6 0,-1 6-4 0,1 5-1 15,-1 6 2-15,-4 6 6 0,2 5-6 0,2 6 9 16,-2 5-5-16,0 4 7 0,2 4 3 0,1 2 11 16,4 2 6-16,2 3 2 0,2 0 10 0,2-1-10 0,3-1 10 15,0-4-6-15,-2-2-6 0,4 0-8 0,-1-7-26 16,1-3-26-16,-2 0-39 0,1-8 32 0,-1 0-74 16,-2-5 13-16,-3-2-28 0,2 1-17 0,-1-5-26 15</inkml:trace>
  <inkml:trace contextRef="#ctx0" brushRef="#br0" timeOffset="-205906.14">24004 10250 1107 0,'-4'2'21'0,"-3"-2"17"0,2 2 9 0,1 1 19 0,0 0 5 0,3 0-43 0,-4-1 48 0,4 2-34 16,1-3 17-16,3 3-54 0,1 1 32 0,3-3-58 0,-1 2 34 16,5 0 3-16,2-1-5 0,3 0-8 0,3-2 6 15,-2 0-2-15,7-2-1 0,-4 1-5 0,4-1 11 16,-5-2-10-16,2 0 9 0,-5-1-10 0,1 1 10 0,-4-2-11 15,-3 1 13-15,-2-1-9 0,-3-3 14 0,0 0-3 16,-2 1 15-16,2 0 4 0,-5 0-43 0,1-1 67 0,-2 4-45 16,-1-3 59-16,-2 3-62 0,4 1 59 0,-3 2-66 15,-1 0 51-15,4 2-11 0,-1 0-4 0,-3 2-5 16,1 4-7-16,2 1 4 0,1 3-5 0,-4 4 2 0,4 1-3 16,-3 0-1-16,3 4-10 0,0 0-1 0,0-1-4 15,3 0-2-15,1-1-6 0,-3-3-2 0,2 1-21 16,1 0-21-16,1-5-34 0,-2-1-36 0,3-3 2 0,-2-1-54 15,0-2-46-15</inkml:trace>
  <inkml:trace contextRef="#ctx0" brushRef="#br0" timeOffset="-205764.05">24276 9950 1656 0,'-6'-13'101'0,"-1"0"-44"0,4 0-2 16,3 6-1-16,-3 2-1 0,3 2 5 0,-3 2-6 15,3-1-2-15,3 2-108 0,-3 4 16 0,0 1-33 0,2-1 4 16,2 3-40-16,0 1-55 0</inkml:trace>
  <inkml:trace contextRef="#ctx0" brushRef="#br0" timeOffset="-205105.53">24493 10173 1743 0,'-5'0'21'0,"-3"-5"18"0,10-2 3 0,-9 4 4 16,3 1 2-16,1 0-1 0,3 2-2 0,-5 0 0 0,5 3-22 16,0 1-20-16,2 3 10 0,1 4 3 0,0-2 5 15,1 6 12-15,-1 1 6 0,2 3 2 0,-1-2 10 16,0 4 8-16,0-5-11 0,2 6-10 0,-3-8-3 0,6 3-10 16,-4 0-9-16,2-6 3 0,1 3-15 0,-1-3-4 15,1-2-2-15,2-2 6 0,-4-1-7 0,5-3 1 0,-1-3 8 16,-1 0-11-16,4-3 0 0,-2-3 1 0,1-1-10 15,-1-2 0-15,2 0 1 0,1-3-1 0,-4 0-4 16,0-2 4-16,-3-1 2 0,0 0 0 0,-4-3 6 16,-3 2-5-16,0-2 0 0,-3 1-1 0,-4-1-1 0,-4 3-3 15,3 1 6-15,-5 2-2 0,-2 4 0 0,-1 3 2 16,-1 2 0-16,-4 3 4 0,4 3 3 0,-4 2-3 16,5 2 3-16,-1 0-3 0,4 2 6 0,1 2 6 0,4-2-5 15,3 1 7-15,2-1-1 0,3-1 7 0,1 2-1 16,3-3 0-16,-1-2 2 0,5-1-3 0,-2 0 2 0,5 0-1 15,-3-4-1-15,3 3 2 0,2-6-4 0,-2 3-1 16,3-5-3-16,-1 2 1 0,2-2 3 0,0-1-5 16,2-1 6-16,-3-1 1 0,2 2 1 0,0-4 4 0,1 4 1 15,-2-1-3-15,-1 0-1 0,-2 0-3 0,0 2-6 16,2 2 3-16,-5 0-5 0,3 2-2 0,-2 2 0 0,-2 2 3 16,0 1-3-16,1 2 3 0,-4 1 2 0,0 2-11 15,0-1 12-15,-2 3-6 0,0-2 1 0,1 3 2 16,-3-2-4-16,3-1 1 0,-4 0 1 0,4 0 4 15,-4-2-9-15,0 0 5 0,1-1-1 0,-1-1-2 0,2-3 4 16,-2 0-3-16,2 0 1 0,-2-2-2 0,1 2 4 16,1-2 0-16,-1-2-1 0,1 0-1 0,0 0-1 15,2 1 4-15,3-4-6 0,-1 1 6 0,2 0-1 0,0-2-2 16,0-1 1-16,3 0 1 0,-3-1-1 0,0 1-4 16,1-1 6-16,2 1-4 0,-3 0-1 0,4 1 0 15,0 1-3-15,-3 2 3 0,2 1 8 0,0 2 5 0,-1 5 10 16,-1 0 1-16,-1 3 2 0,0 3 10 0,-1 2-3 15,-3 1 1-15,1 3-2 0,0-1-5 0,-2 2-13 16,-2-1-1-16,3-1-2 0,-4 0-5 0,1-3-1 0,2 0-8 16,1-4-15-16,-3 2-37 0,2-3-54 0,2-3-43 15,1-5-85-15,-3 0-65 0</inkml:trace>
  <inkml:trace contextRef="#ctx0" brushRef="#br0" timeOffset="-204605.64">25785 10090 1863 0,'5'-7'-34'0,"-2"-1"61"0,2-8-46 0,1 7 2 0,-4-3 1 0,2 1 4 16,-4-1 6-16,-3 0 1 0,-3 0 37 0,-4-2-50 16,0 4 52-16,1-1 12 0,0 0-2 0,-6 3 3 0,-4 4 4 15,1 1 12-15,2 3 4 0,-6 1 5 0,0 3 2 16,-1 3-14-16,0 0 4 0,2 3-6 0,3 1-11 15,5 2-7-15,1 0-8 0,4 6-8 0,2-2-2 0,6 1 3 16,5 2 2-16,1 0-4 0,4 0 5 0,4 0-6 16,3 0 2-16,5 0-7 0,5-2-5 0,-4 1-2 0,3-3-4 15,1 0-3-15,-2-1-2 0,2 0 2 0,-2-3-2 16,0 2 1-16,-3-6-4 0,0 3 5 0,-5-3-8 16,-1 2 6-16,-6-4-2 0,-6 3 1 0,-2-3 1 0,-4 3 3 15,-6-2 1-15,-3 0-1 0,-5 0 2 0,-3-1-2 16,-1 1 6-16,-4-2-6 0,3-1 2 0,-6 1-6 15,2-2-2-15,0-2-3 0,1-1 8 0,7 0-1 0,-5-1-8 16,5-2 4-16,1 0-17 0,3-1-17 0,2 1-20 16,5-3-31-16,2 4-25 0,3-6-29 0,1 2-39 15,5-3-4-15,-1 2-30 0,9-5-17 0</inkml:trace>
  <inkml:trace contextRef="#ctx0" brushRef="#br0" timeOffset="-204043.39">26120 10156 1920 0,'-3'-2'-24'0,"-2"-3"14"0,5 1 29 0,-8 1-2 16,3-2 17-16,2 3 5 0,3 1 0 15,-3 1 0-15,3 0 26 0,-3 1-12 0,3 3-20 0,1 2 8 16,1 1-6-16,0 2 3 0,-2 3 0 0,1 3 5 0,2 2-3 16,1 3 1-16,-3 0-6 0,3 0-5 0,-3 0-13 15,2 2-5-15,-3-3 0 0,4 0-4 0,-4-2 0 16,0 1-2-16,0-2-2 0,0-1-2 0,0-2 2 0,0-2-3 15,0-1 0-15,0-1 0 0,0-3 1 0,0-2 3 16,0-1 0-16,-4-1 0 0,4-4 0 0,-1 0-6 16,-1-3 2-16,-1-3 0 0,0-1-3 0,-1-1-5 0,1-1-3 15,0-6 1-15,-3 1 1 0,5-4 4 0,-3 0-2 16,4-3-1-16,0-2-1 0,0 0 2 0,4-4 3 16,-3 1-1-16,5-3 0 0,0-1 3 0,1 2 0 0,3-1 0 15,0 0 1-15,3 2-1 0,-1 6 1 0,1 1 1 16,-1 3-4-16,-2 7-2 0,2 2 4 0,-4 4-1 15,1 5 2-15,-3 2-4 0,1 5-1 0,-3 2 5 0,3 3-2 16,0 4 4-16,-3 2-4 0,0 4 1 0,0-3-3 16,-1 4 5-16,-1 0 1 0,-2-2-6 0,-2-2 6 0,0 0-2 15,-1 1-3-15,-2-4 5 0,2 0-2 0,-4-3 2 16,2-2 1-16,-2-1 2 0,-1-1-1 0,2-2 1 16,-3-1-2-16,1-4 1 0,0 1 2 0,-3-2-3 0,3 0 1 15,-3-2-4-15,2 1 2 0,-3-3-2 0,2 1 3 16,4-1-4-16,-1-2 4 0,0 0-2 0,2 3 0 15,4-2 2-15,1 1-2 0,0 1 5 0,0 2-2 16,1 0-2-16,4 1-1 0,-2 2 4 0,6 1-1 0,-1 2 4 16,1 2 2-16,-1 3-2 0,2 1 9 0,3 3 5 15,-2 1-1-15,2 0 2 0,0 2 1 0,-3 0-4 0,0 1 0 16,1-1-4-16,2-2-6 0,-4-1-6 0,3 0 1 16,-2-1 1-16,3-2-6 0,-1 2 2 0,0-5-6 15,-1-2-28-15,3 3-23 0,-3-3-40 0,5 1-41 0,-3-3-51 16,1-4-24-16,0 0-60 0</inkml:trace>
  <inkml:trace contextRef="#ctx0" brushRef="#br0" timeOffset="-203669.12">26530 10073 2009 0,'-2'-16'-35'0,"2"8"3"0,6-6-2 0,-2 11 2 0,-3 3 1 0,1 1 10 0,3 5 15 0,-1 5 10 0,-4 0 38 0,6 5 14 15,-2 0 20-15,0 3 11 0,0 3 9 0,-3 0 1 16,2 2-1-16,1-1 0 0,0 1 0 0,1-1-7 16,0 1-22-16,-1-2-8 0,1 1-10 0,0-4-10 0,2 2-14 15,2-3-8-15,-1-1-4 0,1 0-8 0,-1-4 5 16,1 1-9-16,3-2 2 0,-4-2 2 0,2-1-2 16,-3-3 4-16,-1-3-3 0,-1 2 4 0,0-5 0 0,-1 0 5 15,1-3 2-15,-3-2-9 0,1-3 4 0,0-3-3 16,0-2 1-16,1-6-4 0,-4 0-1 0,3-2-5 0,-2-4 2 15,-1-2 0-15,0-2-2 0,0-2-2 0,-1-2 1 16,2 1 2-16,-1 1-3 0,2 0 0 0,1 3 0 16,0 4 6-16,0 4 8 0,-1 4 5 0,1 4 1 0,2 4 0 15,-2 3 5-15,0 5-2 0,-3-2-1 0,2 4-2 16,-1 1-11-16,1 0-3 0,0 4-1 0,0-2-4 16,-2 2-3-16,4 2 8 0,-1 0-3 0,-3-1-4 0,1 1 5 15,3-3-30-15,-3 1-31 0,-1 0-56 0,-3 0-71 16,3-5-54-16,-3 1-98 0</inkml:trace>
  <inkml:trace contextRef="#ctx0" brushRef="#br0" timeOffset="-201560.52">29539 12480 1720 0,'-8'-11'34'0,"2"-2"19"0,7-6 20 0,-4 3 11 0,-2 5 10 0,5 1 4 0,-1 2 4 16,1 3-1-16,0 2-35 0,1 3-18 0,1 3-19 0,1 3-8 15,0 6-9-15,-1 3-2 0,1 5 8 0,3 3 12 16,-1 5 11-16,0 4-2 0,0 0 1 0,1 5-4 0,-1-3 1 16,2 0-5-16,-2-2-10 0,3 0-9 0,-1 1-12 15,-1-6 0-15,0 0 1 0,0-1-1 0,-1-2-4 0,2-2 3 16,-2-2-4-16,0-3-9 0,0 1-16 0,-1-4-7 16,-1-1-30-16,-3-5-24 0,0 0-23 0,-3-4-25 15,3-4-33-15,-5-4 34 0,0-2-17 0,-3 0-14 0,2-6 14 16,-1-2 14-16,-2-5 23 0,0-1 18 0,-3-1 40 0,3-5-24 15,-3-1 34-15,2-5 21 0,0 0 16 0,1-4 9 16,-1-5-1-16,6 1 10 0,-4-6-10 0,2 1 3 0,2 0-3 16,1 4 8-16,2 1-2 0,-1 0 16 0,4 2 2 15,1 0 8-15,2 3 12 0,1 4 5 0,3 1 13 16,1 2-3-16,2 1 15 0,3 6-1 0,2 5-30 16,2 5 47-16,1 4-57 0,2 5 54 0,-1 4-67 0,1 4 55 15,0 4-57-15,1 2-5 0,-3 10 32 0,2-5-56 16,-4 10 49-16,1 3-56 0,-2-5 66 0,-3 4-51 0,-1-4 41 15,-4 5-3-15,-1-4-1 0,-8 2 5 0,4-4 0 16,-9 1-7-16,-3 3-6 0,-3-2-13 0,-2 0 4 0,-6-6-3 16,2 0 0-16,-5-4-12 0,0-1 2 0,-1-4 2 15,0-2-6-15,2-2 2 0,3-3-23 0,3 1-12 0,4-3-2 16,2-1-20-16,2-4 20 0,6-2-69 0,1 0 12 16,3-1-26-16,4-2-3 0,5 2-5 0,0-2-39 15</inkml:trace>
  <inkml:trace contextRef="#ctx0" brushRef="#br0" timeOffset="-200747.79">30083 12671 1041 0,'14'7'19'0,"-1"-1"23"0,-3-1 14 0,7-3 27 0,-8 2-29 0,2-3 68 0,-1-1-37 0,-7-1 1 0,3-3-18 0,-2 2-24 16,-1-3-11-16,-3-2-25 0,-7 0 28 0,7-3-63 16,-1 1 36-16,-2-2 1 0,-2-2-1 0,-2 1 8 0,0-2-1 15,-1 2-2-15,-4 0 7 0,-1 0-7 0,1 0 1 16,3-1-1-16,-4 4 1 0,5-2-13 0,2 3 1 0,-4 3-4 15,4 0-8-15,1 4 5 0,1 2 8 0,-1 4 2 16,-2 3 6-16,-2 4 10 0,0 3-1 0,1 1 3 16,-2 2 10-16,-1 2 4 0,5 1-2 0,-2 2 1 0,3-1-9 15,-1 0 0-15,4 2 0 0,4-5 4 0,1 1-3 0,1-1-5 16,1-5-8-16,3 2-5 0,2-4 4 0,2 0-4 16,0-3 1-16,-3-3-5 0,2 0-3 0,-3-2-4 15,2-4 0-15,0 0 5 0,2 0-7 0,-4-4 0 0,2-2 0 16,2 1-2-16,1-3-1 0,0-1-1 0,0-1 4 0,-2-2-4 15,-1 1-2-15,-2-3 4 0,0 0-3 0,-4 0 1 16,-1-1 3-16,-3-2-2 0,4 0 0 0,-8 1 3 0,4 0 2 16,0 2-3-16,-1-1-1 0,-1 4 1 0,-1 1 1 15,3 4-1-15,-1 2-1 0,1 3-2 0,0 1 6 0,-3 2-2 16,3 6 2-16,-4 1 0 0,3 2 0 0,-2 1 4 0,1 3 0 16,-1 0 1-16,-1 1-3 0,1 0 5 0,2-1-1 15,-1 1 3-15,4-1-3 0,-1-2 1 0,-1-1-1 0,7-3 0 16,-2 4 0-16,3-4-3 0,1-1 2 0,0-2-2 0,3 0 1 15,-2-4-3-15,2 0-2 0,-1-2 1 0,3-2 2 16,-5 0-2-16,1-3-1 0,2-1 0 0,0 0-1 0,-2-1 2 16,2-1-1-16,-1-2 2 0,0 3-4 0,-2-5-1 15,-1 1 2-15,0-1 1 0,0-2-2 0,-2 1 0 0,-2 0 5 16,0 1-3-16,0-1 1 0,-1 4 3 0,-3 2-1 16,0 1-3-16,-2 2 1 0,1 3-2 0,-3 1-1 0,0 1 1 15,0 3 0-15,-2 0-1 0,1 1-1 0,-2 3 5 0,-1-3 1 16,3 4-2-16,-2-2 2 0,1 2-1 0,5 1 2 15,-1-3-1-15,4 2 2 0,-1-2-4 0,5 0 1 0,1 1 5 16,1-3-4-16,1 1 0 0,2-4-2 0,-1 1 2 16,4 1-3-16,-1-4 2 0,-1 0-1 0,2 0-2 0,-1 0 4 15,1-4-4-15,-3 3 2 0,2-3 0 0,-2 1 3 16,-1-2-6-16,-1-1 3 0,0 1 2 0,0 0-3 0,-3-1 5 16,-1 1-6-16,1-2 3 0,-6 2 0 0,3 1 2 0,-3-1-4 15,0 2 0-15,0 2 0 0,0 1 0 0,-2 0 4 16,1 4-6-16,-4 1 2 0,4 4 0 0,-1 0 8 0,-3 5 6 15,2 5 6-15,-2-1 1 0,5 7 6 0,-1 1 7 16,1 5 7-16,1 0 13 0,4 4 0 0,2-1-7 0,2 3 1 16,-1-4-8-16,3 3-1 0,0-2-5 0,-2-3-12 0,1-4-9 15,0-1-6-15,-3-4-2 0,0-3-4 0,-4-3 8 16,-2-4-10-16,-1-3 3 0,0-1 1 0,-1-2 0 16,-2-6 2-16,-2 0 1 0,-4-2-5 0,1-5-10 0,-4-1 4 15,-2-5-13-15,2-1-14 0,-6-4-10 0,2-1-13 16,2 0-19-16,-2-4-19 0,7 0-6 0,0-3-29 0,4-2-1 15,1-2-14-15,6-5 28 0,0 4-12 0,6-1-1 16,1-1-9-16,1 5-3 0,2 3 7 0,2 3-2 0,1 5 17 16,0 5-25-16,6 2 21 0</inkml:trace>
  <inkml:trace contextRef="#ctx0" brushRef="#br0" timeOffset="-199698.36">30761 12759 1439 0,'0'-2'27'0,"-1"-3"42"0,-1 2-34 0,-1-3 12 0,1 3 22 0,1-2 10 16,-6-3 18-16,3 3 17 0,2-2-22 0,-2 0-29 15,4 2 39-15,-4-1-3 0,3 0-20 0,2 4-10 0,-1 0-13 16,4 1-18-16,-4 1-3 0,4 3-14 0,1-1 4 0,-1 5 2 16,3 3-1-16,-1-1 3 0,4 4 2 0,1 0-6 15,-3 5 7-15,0 1 0 0,3-2-12 0,-3 2-11 0,0-3 3 16,-2 2-7-16,0-2-5 0,-1-1 2 0,0-4-5 16,-1 1 2-16,0-1 1 0,-3-2-1 0,1-1 0 0,0-5 3 15,-1 1-3-15,-1 0 1 0,0-2 2 0,0-2-3 16,-1-3-5-16,-1-1-1 0,0-2-15 0,1 2-8 0,1-4-3 15,0 0-1-15,-2-1-7 0,0-2 4 0,1 0 4 16,1-3 7-16,0 0 9 0,1 0 6 0,1-3 4 16,0-3 3-16,3 2 1 0,1-4-3 0,0 3 5 0,3-1-4 15,-2 3 1-15,3 0 0 0,-1 5 2 0,-1 3 4 16,0 1-3-16,1 3 2 0,-1 3-2 0,-2 0 2 0,1 4-2 16,-1 0 2-16,0 3 1 0,-1-1-4 0,1 2 2 0,-2 2 0 15,-1 1 0-15,0 0-1 0,0 1 1 0,2-1 2 16,-4 0-1-16,1 2-1 0,1-3 3 0,-1 1-2 0,-1 0-2 15,1-1-1-15,-1-2 2 0,-1-3-1 0,4 3 0 16,-4-4 5-16,0 1-2 0,1-1-2 0,1-2 3 0,-2 2 3 16,1-2-5-16,1-2 4 0,0 1-3 0,-1 0-3 0,4-3 3 15,-2-1 2-15,2 2-1 0,-1-1-6 0,1-3 5 16,2 2-4-16,-2 1 3 0,2-2 0 0,-1 1-2 0,-2 2 1 16,2 0-2-16,1 1 2 0,-3-1-3 0,1 3 1 0,0 3-1 15,-2-3 4-15,0 2-3 0,2 1-2 0,-4 1 6 16,3 0 3-16,1 2-4 0,0-1 4 0,-1 2 2 15,-1-1-7-15,2-1 4 0,-2 1 2 0,2 1-4 0,-2-2 2 16,4 1 7-16,-3-2 4 0,2 1-2 0,0 1 5 0,4-1 1 16,-2 0-2-16,1-2 3 0,1 2-5 0,4-2-1 15,-4 2-6-15,3-3-2 0,-1 1-5 0,1 0 4 16,2 0 2-16,-2 0-3 0,1-1 0 0,-1-2-2 16,1 3 1-16,-1-3-2 0,-2 0 4 0,0-3-7 0,0 1 0 0,-5 0 1 15,2-1 3-15,-3-1-1 0,1-1 2 0,-3 0 0 16,1-3-2-16,0 2 2 0,0-3-2 0,0 0 0 15,-3 1-2-15,-1-2-3 0,0 0 3 0,0-1-4 16,-1 1 1-16,-2-2-2 0,0 0 1 0,-2 1-1 0,0 2 0 16,2 2 6-16,-3 0-7 0,1 2 7 0,-4 0-3 15,2 3 2-15,-1 2-2 0,2 2-6 0,-7 3 6 0,5 2-5 16,-1 1 6-16,-4 3-8 0,5 2 8 0,0 1 0 16,1-2 2-16,0 2 11 0,6 1-4 0,1 0 7 0,0-1-8 15,5-1 10-15,2 0-3 0,0-1 0 0,2-1 4 0,2-1-8 16,3-2-4-16,3 2 3 0,1-5 6 0,1 1-10 15,2-3 3-15,-2-1-6 0,-1-2 4 0,-1 0-6 16,1-2-9-16,-2-3-27 0,-2 0-15 0,1-1-17 0,-5-4-30 16,2 2-4-16,-3-4-35 0,5-2-4 0,-2-1-4 15,-4-4 64-15,2 0-47 0,-5-1 52 0,5 0-24 0,-8-4 48 16,-2-1 13-16,-4-1 11 0,-1 2 11 0,-3 1-41 16,-2-5 59-16,2 1-27 0,-9-1 49 0,7 2-39 0,-3-4 17 15,1 6 1-15,0-2 5 0,4 4 13 0,1 3 17 0,0 6-55 16,6 2 46-16,-2 4-32 0,-1 5 41 0,4 3-42 15,0 4 63-15,-3 6-69 0,2 1 53 0,1 1 14 0,0 7-43 16,0 2 40-16,0 4-23 0,0-1 44 0,1 4-60 16,1 0 62-16,-1 1-62 0,-1 1 41 0,4-2-7 0,-1-2-2 15,-2 1-22-15,7 0-3 0,-2-7-3 0,6 4-9 0,-6-6-17 16,5 0-13-16,-3-2-33 0,0-3-26 0,6-3 19 16,-9-2-65-16,-1-1 17 0,0-5-11 0,-1-1-18 15,-2 0 1-15,1-4 11 0,-2 0 17 0,-3-1-28 0,1-1 61 16,2 0-20-16,-5-3 15 0,9 0 27 0,-9-2 28 0,3 0 26 15,-4 0 29-15,-2-1 32 0,3-1 21 0,-3 0 24 16,8 0 9-16,-3 0 31 0,2-1-48 0,4 3 65 0,2 1-65 16,3-3-10-16,1 4-13 0,4 0-30 0,0 6-11 15,4-3-26-15,-1 2 35 0,-2 0-71 0,2 2 44 0,-1 2-11 16,3 0-5-16,-1-1 0 0,0 1-32 0,-1 0-12 0,-3 1-53 16,-2 0-69-16</inkml:trace>
  <inkml:trace contextRef="#ctx0" brushRef="#br0" timeOffset="-198748.85">32150 12722 1279 0,'0'-12'13'0,"4"-3"19"0,0 2 18 0,-3-1-25 0,1-1 53 0,0-2-31 0,-2 1 64 0,3-4-49 0,-6 0 12 16,3 1-10-16,-5 0-4 0,-3-3 44 0,3 2-46 15,-4 0 38-15,-1 1-48 0,0 5 50 0,0 4-21 0,0-4-3 16,-1 7-7-16,2 3-11 0,-4 2-5 0,1 2 1 0,-1 4-10 16,0 5 3-16,-4 6 2 0,2 1 15 0,-4 4 1 15,5 5-2-15,-7 3 2 0,4 3-5 0,4 3 10 0,-3-2 3 16,6 2-2-16,0-1-14 0,5 0-10 0,0 0 0 15,5-1-7-15,0-4-2 0,4-3-12 0,2 1-8 0,2-2 1 16,0-4-13-16,4 0 4 0,0-4-6 0,3-2 5 16,0-1 0-16,2 0-10 0,-1-4 6 0,1-4-7 0,1 1 4 15,1-2-2-15,-3-4-1 0,1 0-3 0,-4-4-2 0,4-1 4 16,-4-1-6-16,-3-3 3 0,3-2-6 0,-3-1 2 16,1-3-2-16,-3-1-1 0,0 1 2 0,-5-4 1 0,3 0-1 15,-5 2 5-15,-1-5 4 0,-1 2-3 0,-1 1 4 0,1 0 4 16,-2 1-5-16,1 6 2 0,1 1-1 0,1 3-2 15,-3 2-4-15,3 1 3 0,0 8-2 0,-2 1 7 0,-1 3-5 16,1 2 2-16,-1 3 3 0,-4 2-2 0,3 3 9 16,-2 1-3-16,-1 4 2 0,1-2-5 0,3 2 6 0,-2-2-3 15,3 0 1-15,2 0-1 0,3-4 0 0,1 1 1 16,2-3-3-16,1-1-4 0,5-3-26 0,1-4-12 0,1 3-36 16,0-7-31-16,3 0-32 0,-1-2-32 0,1-1-43 0,1-3-21 15,-1-4 36-15,1 1-65 0,-1-2 44 0,1 0 11 16,-1-3 19-16,2-2 34 0,-5 3 40 0,3-5 22 0,-4 1-9 15,0 0 85-15,0-4 0 0,-5 2 20 0,1-5 29 16,-1 0 12-16,-5-1 18 0,-1-4 9 0,-1 0 13 0,1-1 16 16,-1 0-45-16,-1-2 59 0,0 1-46 0,0 4 54 15,0 4-58-15,4 0 13 0,-4 6-10 0,0 3-19 0,-4 5 34 16,3 6-56-16,-4 3 43 0,2 6-58 0,-5 2 56 0,2 5-18 16,-2 3 10-16,0 3 5 0,-3 5 6 0,1 1 0 15,4 2 4-15,-1 2-3 0,0 2-10 0,2-2-1 0,4 2-13 16,-4-3-6-16,5-1-1 0,-2-2-9 0,2-3-17 0,0 1-9 15,0-5-4-15,2-2-6 0,-1-1-28 0,3-2-25 16,-3-3-37-16,4 0-31 0,-2-4-51 0,5-2 8 16,-2-4-58-16,4 1-34 0</inkml:trace>
  <inkml:trace contextRef="#ctx0" brushRef="#br0" timeOffset="-198310.57">32608 12773 1688 0,'0'-14'-4'0,"0"-2"83"0,2 4-37 0,-4 5 14 0,-2 2 23 0,1 1 10 15,-1 2 10-15,1 0 9 0,0 2 3 0,0 0-79 16,0 4 44-16,-2-2-10 0,-1 4-7 0,3 1-7 0,-2 3-5 16,-2 0-3-16,2 1 3 0,1 3-4 0,-1 1 2 0,1 0 6 15,-1 3-12-15,3 0 4 0,-1 0 0 0,3-1-6 16,0 1 2-16,2-2 0 0,-1 0-11 0,2 0-10 0,1-4-4 16,0 0-8-16,2 2-5 0,1-4 3 0,-2-3-4 0,-1 3 1 15,5-5 2-15,0-1-2 0,-5-1-1 0,3-3 1 16,-2 0 1-16,4-3-5 0,-1-1-2 0,-3-1-3 0,3-2 1 15,-3-1 1-15,4-1-2 0,-3-1-2 0,0-2-2 16,-1-1-1-16,3-1-2 0,-3 0 3 0,-2-2-1 0,0 0-3 0,2 0 4 16,0 1 3-16,-2 0-4 0,3 5 9 15,-3 1-5-15,-1 3 2 0,1 2-2 0,-3 1 6 0,1 3-2 0,-1 3 2 16,2 1 2-16,-2 2-3 0,-2 3 4 0,2 0 1 16,-1 0 6-16,1 5-5 0,-3 0 10 0,3 0-3 15,-2 1 5-15,2-2 4 0,2 2 4 0,-1 0-3 0,2 0-1 16,2-3 3-16,2-1-6 0,3 1-1 0,0-4-5 15,1 4 0-15,5-5-3 0,-2 0-3 0,0-2-4 0,2-1 2 16,2-2 2-16,-2-2-4 0,1-1-1 0,-3-2 1 16,2-2 1-16,-3 0-1 0,-4-2 8 0,2-1-6 0,-4-1-3 15,-3-4 4-15,1 0 0 0,-3-2 1 0,-1-1-1 0,-1-2 16 16,0-2 7-16,0 0 1 0,0-5 4 0,-4 3-4 0,-4-3-3 0,-2 3-3 16,-10-1-4-16,-2 2-21 0,-7 2-27 15,-11 3-39-15,-6 3-75 0,-12 4-92 0,-2 1-100 0</inkml:trace>
  <inkml:trace contextRef="#ctx0" brushRef="#br0" timeOffset="-162385.85">23933 7589 1355 0,'0'0'52'0,"0"0"-7"16,0 0-25-16,0 0 62 0,0 0-33 0,0 0 7 0,0 0 23 0,0 0-2 15,0 0-13-15,0 0 10 0,0 0 40 16,0 0-43-16,0 0 50 0,0 0 14 0,0 0-13 0,0 0 14 15,0 0 1-15,0 0 3 0,0 0 6 0,0 0 6 16,0 0 1-16,0 0-5 0,0 0-6 0,0 0-29 0,0 0-6 16,0 0-21-16,0 0-21 0,0 0-23 0,0 0-19 15,27-82-11-15,-27 82 22 0,20-103-20 16,-16 76 0-16,-1-3-1 0,-2-1-2 0,1-4 5 0,0 0-6 16,-1-5-3-16,1-2-5 0,1 0 5 0,-1-4-2 15,-1 0 2-15,2 3 1 0,2 5-8 0,-4 0 5 16,4 6-5-16,-5 32-16 31,0 0 0-15,3-54 9-16,-3 54-12 15,0 0 2-15,-6-18 11 16,6 18-12 0,0 0-7-16,0 0-13 0,0 0-16 0,0 0-16 15,0 0-25-15,0 0-20 0,0 0-37 0,0 0-26 0,0 0-26 16,0 0-54-16,0 0-54 0,0 0-17 0,0 0-50 15</inkml:trace>
  <inkml:trace contextRef="#ctx0" brushRef="#br0" timeOffset="-161823.49">23785 6973 1011 0,'0'0'7'0,"1"0"9"15,2 0 7-15,-3 1 6 0,0 1 14 0,0-1 11 0,3 2 5 0,-3 1 22 16,2-2-1-16,-1 3-40 0,-1-1 45 0,0 0-46 0,0 3 40 15,4-4-39-15,-4 1-5 0,0 1-14 0,0 1 5 16,0-3 41-16,-4 2-48 0,4-2 46 0,0-1-57 16,0-1 43-16,0-1 12 0,0 0 3 0,4 0-9 0,-4-1 10 15,0 1 6-15,1-4 9 0,2 3 22 0,-1-3-8 0,1 3 9 16,-3-1 0-16,3-5-5 0,1 2-19 16,1-6-10-16,-1 1-15 0,1-3-18 0,1-4-8 0,0-1-21 15,3 0-9-15,0-1 2 0,0 2-2 0,3-4 3 16,0 0 0-16,-1-4-4 0,5 3 0 0,-3-3 6 15,4-2-7-15,-4 0 1 0,4 1 4 0,-4 2-1 0,1 4-3 16,0 2 2-16,-4 8 5 0,0 0-9 0,-2 4 3 16,-3 1 0-16,-2 4-4 0,-1 1-4 0,0 1 3 0,-1 4 4 15,1 1 0-15,-2-1 0 0,2 3 6 0,-2 0 0 16,1 3 6-16,2 1 1 0,-3-1 1 0,3-1-3 16,-1 1 9-16,1-2 8 0,-2 2 3 0,1-3 7 0,0 0 2 15,-1-2 4-15,-1 1 1 0,4-3 1 0,-4 1-7 16,0-1-3-16,0-1-6 0,1 0-2 0,-1-1-2 15,0 1-1-15,0 1-2 0,2-3 1 0,-2 3-6 0,1-2-1 16,-1 0-1-16,2 1-5 0,0-2 0 0,-1 1 0 16,-1-1 0-16,3 3-4 0,-3-4 2 0,3 1 0 15,0 3-3-15,-1-1 0 0,-1-2-2 0,1 2-1 0,1 0-1 16,-3-2 2-16,4 3-10 0,-3 0-35 0,4-1-36 16,-2-1-51-16,0 5-83 0,-3-1-90 0,5 1-92 0</inkml:trace>
  <inkml:trace contextRef="#ctx0" brushRef="#br0" timeOffset="-159074.24">25239 7188 1743 0,'-6'-4'32'0,"3"3"10"0,-4-3 20 0,6 2 14 0,-5 1 12 0,3 0 14 0,3-2 7 15,0 3 9-15,-4-2-13 0,8 1-6 0,-4 0-18 16,3 1-9-16,3-4-9 0,-2 2-4 0,3 1 5 15,3-4-2-15,4 0-18 0,2 1-2 0,4-1-2 0,4 0-2 16,0 1-6-16,4-2-5 0,1 2-14 0,1 0-9 16,-2 0-2-16,0 0 0 0,-1 1-5 0,-2 1-41 15,-4-2-8-15,0 2-32 0,-3 0-23 0,-3-1-37 0,-3 3-35 16,-4-2-35-16,-3 0 18 0,-2 2-6 0,-3 0-28 0,-3 0-11 16</inkml:trace>
  <inkml:trace contextRef="#ctx0" brushRef="#br0" timeOffset="-158670.72">25261 7175 1416 0,'-1'0'19'0,"1"1"11"16,0-1 10-16,1-1-27 0,3 1 83 0,0 0-49 15,1 0 7-15,3 0 20 0,-3 0-18 0,3 1-8 16,0 0-7-16,-2 1 22 0,3 0-78 0,-1 5 50 0,-1-3-8 16,-2 2-20-16,2 3 0 0,-5 1-3 0,1 2-3 15,-2 1 9-15,-2 1-7 0,-1 0 2 0,1 1 0 0,-5 2 2 16,1-3-4-16,2 0 2 0,-2 1-3 0,2-2-1 15,-2-1 0-15,2 1 0 0,-1-4-3 0,2 3 2 16,0-4 0-16,-1-1 2 0,3 1 1 0,-2-5-1 0,1 5-3 16,1-6-1-16,0-1 6 0,1 1-2 0,1-4 2 15,-2 2 3-15,2-3-2 0,-1 1 1 0,3-1 2 16,0-3 1-16,2 0-4 0,0-1-5 0,1-1 2 16,4 0 0-16,-3-1-1 0,1-1 6 0,4-1 9 0,-4 1 0 15,3 2 1-15,-2-1 6 0,3 2-3 0,-2 1-5 16,3 4 4-16,-1-1-10 0,0 3-10 0,-1 0-1 0,1 5 1 15,1 1 0-15,1 2-1 0,-1 2 4 0,0-1 1 16,-2 3 0-16,0 0 1 0,2 1-1 0,-5 1 1 16,-1 1-6-16,0-2 4 0,-2 1-4 0,-4-1 2 0,-2 0 5 15,-2-2 0-15,-4 1 1 0,-2-2-1 0,0 0 3 16,-6-1-1-16,2-3-2 0,-6 1 0 0,2 1-2 16,-1-2-3-16,-2-3-2 0,-2 2 2 0,5-2-2 0,-1-1-16 15,0 0-18-15,3-2-30 0,2 0-18 0,0-1-33 16,6-3-1-16,-1 0-43 0,4 0-62 0</inkml:trace>
  <inkml:trace contextRef="#ctx0" brushRef="#br0" timeOffset="-158311.68">25854 7230 1920 0,'-6'-6'-25'0,"-2"3"12"0,-3-3 3 0,10 3 3 0,-7 1 2 0,1 2-1 16,-2 0 11-16,3 3 3 0,-7 1 23 0,4 2-5 0,1 1-2 16,1 3 0-16,2 3-2 0,0 0 4 0,2 2-12 15,-1-1-2-15,2 3 4 0,1-1 3 0,1 2 3 16,0-1 2-16,0-1 1 0,1 1-1 0,-1-2 6 0,5 1 0 16,-4-2-2-16,2 1-8 0,1-3-4 0,2 0-5 15,1-1-3-15,-1-2-1 0,5 1-7 0,-3-2 4 0,-2-3-2 16,5-1 2-16,-3 1 0 0,2-4 0 0,-4-1 1 15,5-3-4-15,-5 0 7 0,2-3-7 0,2-1-1 16,-3-2 1-16,1 0-2 0,-1-4-1 0,1-2 6 0,-1-1 1 16,-3-3-6-16,-1-2-2 0,-2 1 7 0,1-2-3 15,-2 2-2-15,-3 1 3 0,-4 0-3 0,3 4-3 16,-5 3 1-16,0 2 2 0,-2 1-21 0,-1 6-15 0,-1-2-10 16,-1 4-27-16,6 2-25 0,-3-1 25 0,3 3-79 15,-1 4 7-15,4-3-28 0</inkml:trace>
  <inkml:trace contextRef="#ctx0" brushRef="#br0" timeOffset="-157920.39">26198 7230 2451 0,'-12'-3'-50'0,"3"0"2"15,8-2 1-15,-7 3 3 0,0 0 3 0,1 2 1 16,-4-3 0-16,7 3 1 0,-1 1 52 0,1 1 4 15,-2 0-4-15,4 2 3 0,-2 2 4 0,3 2 6 0,-3 5 4 16,4-3 5-16,-1 6-4 0,-1-2 2 0,2 4 3 16,0-1-7-16,0 2-5 0,2 0-9 0,-1-1 4 15,-1 1-6-15,4-3 0 0,0 0-6 0,-1 1-3 0,0-3 0 16,0-1 1-16,2 0-1 0,0-6-5 0,-2 2 2 16,2-2-3-16,-1-3 5 0,1 0 0 0,-1-3 5 0,2-1-5 15,0 0 0-15,-1-1 1 0,4-4-1 0,-1 0 2 16,0-3-4-16,3 0-1 0,-3-1 0 0,2-2 2 15,-2-3 2-15,1 1-2 0,-4-2-2 0,0-1 0 16,1 0 1-16,-3 0 1 0,2 0-3 0,1 5 1 0,-3-2 7 16,0 5-2-16,1 2 1 0,-1 4-3 0,-1-1 3 15,1 6 0-15,-3 1 1 0,0 3 2 0,0 3-12 16,0 1 5-16,0 4 0 0,-2 1 3 0,1 2-3 0,-1 1 1 16,0-2-4-16,2 0 0 0,-1 0-2 0,1-2-29 15,3 1-31-15,-1-3-38 0,2-1-33 0,9-3 10 0,-5 0-58 16,1-6-54-16</inkml:trace>
  <inkml:trace contextRef="#ctx0" brushRef="#br0" timeOffset="-157312.52">26473 7358 1951 0,'-5'-12'-21'0,"3"-1"7"16,1 8 30-16,-3-1 3 0,0 1 12 0,-1 5 4 0,4 0-2 15,-3 0-2-15,4 2 19 0,-3 1-5 0,3 3-28 0,0-1-3 16,0 1-14-16,3 4 2 0,-3-2 3 15,4 5 8-15,-3 0 6 0,3 0-3 0,1 1 1 0,-1 1-1 16,2-2 2-16,1 1-5 0,-3-1-3 0,1-1-3 16,3 0-7-16,-2-2 5 0,-3-1-6 0,4 1 1 0,-6-4 3 15,3 0-2-15,-3-2-1 0,-1 0 0 0,0-2 3 16,0 0-2-16,0-2 2 0,-1 0 7 0,-1-4 8 16,0 4 2-16,1-5 2 0,-2 0-3 0,-2-2 1 0,-2 0-4 15,-2-2 6-15,3-4-16 0,-2 1-1 0,0-3-4 16,-1-3 4-16,0-2-6 0,3 0 5 0,1-3-1 15,4-1-3-15,-3-3 2 0,4 0-4 0,5-2 5 0,2 1-8 16,1 2 6-16,2 0-4 0,3 4 0 0,3 1-5 16,5 7 7-16,-2 0-3 0,-2 3-3 0,4 7 8 15,1 3-3-15,-5 2-4 0,4 6 4 0,-4 1 6 0,1 3-5 16,-1 3 3-16,-3 3-4 0,-1-1-1 0,-2 2 6 16,-3 1 3-16,-2 2-6 0,-3-2-1 0,-1-3 4 15,-2 1-3-15,-3-2 6 0,0-2-1 0,-2-1-1 0,-3 0-2 16,1-3 4-16,-2-1 0 0,1-1 2 0,-2 0 0 15,-2-2-1-15,3-2 0 0,0 1-2 0,-1-3 3 16,2 1 6-16,0-2 5 0,1-2 11 0,2 1 10 0,3-1 1 16,-1 0-1-16,-1 0 0 0,4-2-1 0,0-2-6 15,4 1-5-15,-1-2-17 0,4 2-10 0,0-2 0 0,2 0 0 16,4 2 0-16,0 1-3 0,2 1 4 0,0 1-6 0,-1 4 4 16,2 1 2-16,1 1-5 0,-4 1 2 15,1 5 1-15,0 1 2 0,-3 1-2 0,3 2 4 0,-4 1-3 16,-2 0 2-16,0 4-2 0,-1-4 1 0,-5 2 1 15,0-3 12-15,-4 2 3 0,0-3 12 0,-2 0 9 16,-5-1-2-16,0-1 14 0,-2-4 11 0,-3 1 6 0,0 1-1 16,-2-7-2-16,-1 3-10 0,-4-4-3 0,1-2 0 15,-1-1-8-15,-1-3-11 0,2-1-13 0,0-2-8 16,5 1-3-16,0-3-1 0,1 2-10 0,6 1-17 16,3-2-39-16,-1 1-49 0,3 3-56 0,-5 0-74 0,5 4-75 15,-2-2-65-15</inkml:trace>
  <inkml:trace contextRef="#ctx0" brushRef="#br0" timeOffset="-148092.71">30235 10033 1578 0,'0'0'20'0,"0"0"29"0,0 0-27 0,0 0 8 0,0 0 15 16,0 0 18-16,-24-18 10 0,24 18 1 0,0 0 40 0,0 0-45 0,-21-47 45 15,34 39 12-15,-11-1-7 0,4 2-11 16,-6 0 18-16,3 0-13 0,-3-2-11 0,-3-1-14 0,6 1 0 0,-7-2-13 16,4 0-3-16,-4 1-9 0,9 0-28 0,-5-3-7 0,9 4-1 15,-2-1-5-15,2 1-11 0,4 4-6 0,1-2-5 16,67 14-14 0,-81-7 35 15,90 105-16-31,-69-25 16 0,-28-57-8 15,-2 0-6-15,-4-2-2 0,-1 1 0 0,-3 0-3 0,-3-2 2 16,0-1-3-16,-4-2-3 0,1-2-1 0,23-15-16 16,0 0-22-16,0 0 7 0,0 0-7 0,0 0 2 15,0 0-13-15,0 0-12 0,0 0-1 0,0 0 6 0,0 0 8 16,-145 53 8-16,145-53 6 0,0 0 1 0,0 0 13 0,0 0 7 16,0 0 13-1,0 0-15 1,83-66 16-16,-26 62 6 31,30 79 14-15,-84-62-19-16,2 0 1 0,1-4-3 15,-5 1 3-15,4-2-4 0,2 0-29 0,-4-2-36 0,0-1-39 16,2 0-33-16,-7-2-49 0,13-2-6 0</inkml:trace>
  <inkml:trace contextRef="#ctx0" brushRef="#br0" timeOffset="-147747.47">30695 10032 1586 0,'-3'-2'76'0,"-11"0"-52"0,7 4 3 0,1 0 14 0,-1-2 9 0,-3 1 5 0,3 5 3 0,1-2 0 0,3 2-72 0,-2-1 55 0,-2 2 3 16,5 1-1-16,-2-2-7 0,1 3 5 0,3 0 6 0,3 0 11 15,-3-1-1-15,0 3 2 0,4-2-8 0,-2 3-8 16,3-2-3-16,-2 1-7 0,4-1-11 0,-2 2-7 15,3-1-4-15,2-2-3 0,3 0 0 0,4 0-2 0,0-4 1 16,0 1-5-16,2-2 7 0,1-1-7 0,1-1 2 16,-2 0 0-16,1-4 0 0,-2 0 2 0,-4-1-3 0,-1-2 1 15,-2 0-2-15,-3 0-2 0,-3-4-3 0,-1 2-2 16,-4-2 3-16,0-4-2 0,-1 1-3 0,-4 0-1 0,-2-4-3 16,-1 0 6-16,-4-1-1 0,1 2 1 0,-2 1-4 15,-1 1-1-15,0 0 2 0,0 3 2 0,1 2-1 0,-1 2 1 16,3 5 0-16,-1-3 5 0,5 4-5 0,-1 4 1 15,1-3-13-15,2 4-12 0,1 2-4 0,-2-2-30 16,6 2-3-16,0 0-31 0,1 2-8 0,5-4-22 0,1 1 38 16,2 0-75-16,4 0 3 0</inkml:trace>
  <inkml:trace contextRef="#ctx0" brushRef="#br0" timeOffset="-147359.81">31053 9968 1649 0,'-4'-6'23'0,"4"-5"-36"0,8 2 63 0,-8 2-37 16,0 2 7-16,0-1-1 0,0 3 7 0,0 3-2 15,0-1-26-15,0 2 34 0,-4 1-61 0,4 5 41 0,0-2 21 16,-4 4 4-16,0 3-7 0,-1 2 5 0,0 3 23 16,-2 3 13-16,-2 1-4 0,3 1-4 0,-1 3-27 0,1-4-3 15,1 2 3-15,-1-3-4 0,3-1-23 0,1 0-6 16,1 0 2-16,1-3-3 0,1 0-1 0,1-1 0 15,1-3-3-15,2 1 2 0,-1-4 5 0,3-1-4 0,-2-1 2 16,1-2 1-16,2-1-1 0,0-2 6 0,0 1-5 0,0-3-2 16,1-3 0-16,0 1 4 0,0-2-5 0,3-1 3 15,-6-3-2-15,6 1-5 0,-4-2 4 0,2-4 4 16,-3 1-1-16,1-1-8 0,-3-2 6 0,2 1-6 0,0 0 5 16,-4 0 0-16,-2 4 3 0,1 1-9 0,1 4 0 15,0 1 3-15,-3 2-6 0,0 2 3 0,0 2-1 0,0 3-3 16,0 1 4-16,0 2-1 0,0 1 5 0,-3 3-2 15,3 1 6-15,-1 1-2 0,1 0 2 0,0-1 1 0,0 2-4 16,3-1 2-16,-2-2-18 0,3 0-26 0,3-1-38 16,-4 0-34-16,5-5 20 0,0 0-48 0,-1-4-50 0,0 2-42 15</inkml:trace>
  <inkml:trace contextRef="#ctx0" brushRef="#br0" timeOffset="-146748.83">31316 10027 1911 0,'-6'-6'-40'16,"3"0"58"-16,3 1-45 0,-2 3-4 0,-2 1 47 0,1 1-51 16,3 5 50-16,-2-2-47 0,2 5 83 0,-2 1-103 15,2 2 91-15,0 2-42 0,0 3 16 0,4 0 15 0,-3 3-33 16,-1 0 48-16,4 0-40 0,0-1 49 0,-3 0-41 16,3 0 39-16,0-2-57 0,0-1 32 0,-1-2-13 0,0-4-2 15,2 2-7-15,1-2 1 0,-5-2-7 0,3-4 11 16,-3 2-8-16,1-3 3 0,1 1-1 0,-1-3 2 0,-2-3 6 15,0 3-6-15,-2-5 1 0,2 0-13 0,-2-2 0 16,-1-2-8-16,2-2 3 0,-3-2-5 0,1 0-4 0,-3-3 2 16,1-2 2-16,1-1 3 0,-1-2 9 0,0-1 2 15,0-3-2-15,-1 4 3 0,3-2 1 0,1 0-1 0,2 0-1 16,2 3 1-16,1 1 0 0,5 2 2 0,-2 1-6 16,2 3 1-16,0 2 0 0,5 3 1 0,-1 0 0 15,2 4 2-15,1 2-2 0,0 0 2 0,-2 2 5 0,4 1 0 16,0 0 0-16,-4 2-2 0,0 3 0 0,-5-1 2 0,0 3-1 15,0-1-2-15,-3 4 0 0,-4-3-1 0,-1 3 1 16,0 1 2-16,0-3 1 0,0 1 3 0,0-1-2 0,0 0 5 16,0 1-5-16,0 1 0 0,-3-4 1 0,-2 3-2 15,-2-1 2-15,-1-2-7 0,0 0 2 0,-4 2-4 0,-1-6 6 16,0 3 1-16,0-2-1 0,5 0 1 0,-1-3-3 16,1 2 0-16,2-2 2 0,2 0-2 0,3 1 2 15,1-2-2-15,0 2 5 0,0-2-2 0,1 0 3 0,3-2 0 16,-1 2 2-16,3 0 1 0,0 0-3 0,2 0-1 15,0 0 0-15,3 2 1 0,4-1 3 0,-7 3 3 0,4 1 0 16,-2-2 4-16,-2 4-2 0,1 2-2 0,-3 2-3 16,1 0 0-16,-3 2-4 0,4 0 3 0,0 2-6 0,-3-1-5 15,3 1 2-15,-3 0 2 0,0-3 14 0,-1-1 11 0,-4 1 9 16,-4-3 1-16,0-2 8 0,1 4 10 0,-3-8 7 16,1 3 3-16,-3-1-11 0,3-3-6 0,-3 1-12 0,0-2 0 15,-1-5-7-15,-2 2-8 0,-2-3-6 0,-1-1 0 16,-2 0-3-16,-3-2-4 0,2-1-1 0,-1 1-2 0,6-1-1 15,-1-2-16-15,7 6-40 0,-2-3-68 0,5 2-84 16</inkml:trace>
  <inkml:trace contextRef="#ctx0" brushRef="#br0" timeOffset="-143905.6">24195 12000 1751 0,'0'0'51'0,"0"0"-33"16,5-44 10-16,-5 44 5 0,0 0 15 0,0 0-67 15,0 0 56-15,0 0 15 0,0 0 8 0,0 0 9 16,0-32-6-16,0 32-2 0,0 0 5 0,0 0-2 0,0 0 8 16,0 0-8-16,0 0 0 0,0 0-6 0,0-17-9 15,0 17-9-15,0 0-9 0,0 0-5 0,0 0-3 16,0 0 4-16,0 0-5 0,0 0 11 0,0 0 5 0,0 0 10 16,0 0 3-16,0 0 3 0,0 0-3 0,0 0-5 15,0 0 1-15,-19 186-11 0,21-157-1 0,0-2-8 16,-1 0-2-16,2-2 0 0,5-3-5 0,-2-2-1 15,1 0-7-15,-1-2-1 0,2-3-2 0,1-1 3 0,-4-2-2 16,3-2-3-16,-1-4 9 0,0 1-3 0,0-6 2 0,-6 2 1 16,4-2-3-16,-2-1-1 0,1 0-3 0,-3 0 8 15,1 0-7-15,-1 0 6 0,1 0 4 0,1 0 2 16,-2 0 2-16,-1-3-8 0,0 3 3 0,0-4-7 16,3-1 4-16,-3-1-10 0,0 1-1 0,0-5-8 0,0 6 1 15,4-4 3-15,-4 3-6 0,-4 1 5 0,4 1-1 0,0 1-2 16,0 1-3-16,0 2 0 0,-3-1-1 0,3 0 3 15,0 2-3-15,0-2-3 0,0 0-3 0,0 2 11 16,0-2-4-16,0 0 6 0,0 1 0 0,0-1-6 16,0 0 8-16,-1 0-2 0,1 0 6 0,1 0-10 0,-1 0 8 15,0 0-8-15,3-1 2 0,-6 1 6 0,3-2-4 0,0 4 3 16,3-2 0-16,-6 0 0 0,3 0-2 16,0 0 3-16,0 0-26 15,0 0 1-15,0 0-13 0,0 0-20 0,0 0-3 16,0 0-36-16,0 0-9 0,0 0-36 0,0 0-51 15,0 0-33-15,0 0-55 0,0 0-23 0</inkml:trace>
  <inkml:trace contextRef="#ctx0" brushRef="#br0" timeOffset="-142406.49">24207 12020 1727 0,'0'0'60'0,"0"0"-33"0,-27-11 15 0,27 11 2 0,0 0 10 16,0 0 7-16,0 0 4 0,0 0 13 0,0 0-44 0,0 0-5 15,0 0-5-15,0 0-7 0,0 0 1 16,0 0-1-16,0 0 15 15,0 0-11-15,0 0-1 0,0 0 7 0,0 0-1 0,0 0 1 16,0 0-9-16,0 0 7 0,0 0-8 16,-100-9-10-1,86 8-8-15,4-2 8 0,2 0-2 16,0-1 3-16,1-1 7 0,2 0-3 0,2-1 5 16,1-1 0-16,1 1 3 0,1-1 1 0,1 0 5 15,1-2 2-15,3 1-8 0,1-1 7 0,0 1-7 0,4 0 0 16,-2-1 0-16,1 2-8 0,4 1-3 0,-2 2-8 15,0 2 3-15,-2 2-7 0,4 4 8 0,-2 4-3 16,-1 1-3-16,-2 5 5 0,1 2 1 0,-4 3 5 0,-1 5-2 16,0-1-4-16,-1 4 2 0,-2-1 1 0,-1 1-3 15,-1-1 4-15,-1-2-5 0,-3 0 1 0,1-2-1 16,-1-2 4-16,-6 2 0 0,1-7-4 0,1 2 5 0,-5-3-11 16,2-1 7-16,-1-2-4 0,0-1 2 0,-3-3 1 15,3 0-5-15,2-2 2 0,0-1-3 0,2-2 4 0,1-2 2 16,3-2 0-16,0 1-6 0,4-4 1 0,1 0 0 15,1-3-2-15,4-2 6 0,3 1-4 0,0-5 0 0,3-2 1 16,5 1 4-16,-2 0-3 0,7 2 3 0,-4-1-1 16,2 4-2-16,1 1 3 0,-4 4-3 0,3 1 4 15,-4 4-7-15,-1 4 1 0,-1 0 1 0,0 3 1 16,-3 1 2-16,-2 4-4 0,1 0 2 0,-1 5-2 16,-1-3 4-16,-1 1 1 0,-1 1-3 0,-1-1 4 0,-1 0-11 15,1-2-33-15,-3-2-25 0,1-3-39 0,0-2-36 16,-2 1-39-16,1-6 12 0,2-2-56 0,2 1-37 0,4-5-3 15</inkml:trace>
  <inkml:trace contextRef="#ctx0" brushRef="#br0" timeOffset="-141889.65">24488 12023 1393 0,'5'-19'35'0,"-2"4"-29"0,0 3 70 0,-3 7-38 0,-3-1 5 0,3 5 6 0,0 2-2 15,-5 3 2-15,4 1-39 0,-6 4 35 0,-1-1-70 16,2 2 36-16,-2 0-1 0,2 4-9 0,-1-5 15 15,3 6 19-15,-4 0 2 0,2-1-3 0,2-1 5 0,0-1 2 16,-1 0-3-16,2 0 8 0,-3-2-12 0,4-1-24 16,-1 1 4-16,1-2-1 0,1 0-7 0,-3 0 1 0,4 0-1 15,0-4-3-15,0 0-1 0,0 0-1 0,0-1 2 16,0 0 1-16,4-2 0 0,-3-1 2 0,4-1 2 16,-2 1 0-16,2-1-6 0,-1-1 2 0,3-1-1 15,-2 3 0-15,0-5-1 0,1 4 1 0,-2-2-8 0,3 0 1 16,-1 2 10-16,-1-3-3 0,-2 3-2 0,2-1 3 15,-1 2 2-15,-2-4 4 0,1 3 9 0,-1-2-3 0,1 3-1 16,-1-1 3-16,1-1 8 0,-2 0 3 0,1 2 0 16,-2-3-1-16,2 1-6 0,-2 0 2 0,1 1 2 15,-2-2 1-15,2 1-10 0,-1 0-5 0,2 1 3 0,-1-1-2 16,3-1 3-16,-3 2-3 0,3-1-2 0,0 0 0 16,2 2 0-16,-3-1 1 0,7-2-5 0,-2 2-4 15,0 0-2-15,1 1 4 0,4 1-4 0,-4-1 3 0,4 0-2 16,-1 0-3-16,0 4 2 0,1-3 3 0,0 1-2 0,0 0-1 15,-2 2 1-15,0 1-3 0,1 1 5 16,-2 2 1-16,-2 0 0 0,0 2 5 0,-1 0 13 0,-1 5-5 16,-5-1 5-16,3 2 4 0,-8-1-1 0,1 4 1 15,-3-5-6-15,-2 1-7 0,0-1-7 0,-3-3 5 16,-1-3-5-16,-1 1-5 0,0-2-5 0,-3 0 1 0,2-2 3 16,1 1 5-16,1 0-4 0,-2-3-4 0,2 0-4 15,0-3-22-15,-1-3-14 0,4 0-17 0,-4-2-10 16,5-1-33-16,-3 0-9 0,3 3-30 0,0-6-4 0,7 0-6 15,1-4 36-15,0-1-18 0,1-1-12 0,4 1-1 16,2-5-5-16,-2-2 14 0,4 3-18 0</inkml:trace>
  <inkml:trace contextRef="#ctx0" brushRef="#br0" timeOffset="-141264.79">24558 12050 1791 0,'0'0'33'0,"0"0"17"0,0 0 12 0,-80-6 7 0,80 6 3 16,0 0 7-16,0 0-3 0,0 0 5 0,0 0-30 0,0 0-21 16,0 0-10-16,0 0-6 0,0 0 9 15,240-62-19 1,-214 59-18-16,-2 4-39 0,-4-1-32 15,-20 0-36-15,0 0 1 0,0 0-59 0,0 0-46 0</inkml:trace>
  <inkml:trace contextRef="#ctx0" brushRef="#br0" timeOffset="-140827.6">24998 12079 1485 0,'0'0'29'0,"-2"-31"57"0,2 31-51 0,0 0 4 16,0 0-1-16,0 0-1 0,0 0 10 0,0 0-22 16,0 0 31-16,-40-8-65 0,40 8 46 0,0 0 5 0,0 0 8 15,0 0 10-15,0 0 8 0,0 0 4 0,0 0-1 16,-66 53-3-16,66-53-1 0,0 0-4 0,0 0-5 0,0 0-10 15,0 0-17-15,-2 133-12 0,9-115-7 0,-3 1 1 16,3-5-4-16,0 5-3 0,0-5-4 0,-1-2 0 16,1-6 2-16,0 4-1 0,-2-6 2 0,0 0 1 15,0-3 1-15,-2-1-1 0,2 0 0 0,0 0-1 0,0 0 2 16,0-1-3-16,2-2-3 0,-1-4-2 0,1-1-3 16,0-1 1-16,1-2 0 0,-1-1-9 0,1-3-7 15,-3-3 4-15,2 1-3 0,-2 1-1 0,0-2 6 0,1 1-5 16,-3-1 4-16,6 4 9 0,-2 0 4 0,-2 3-4 15,-1 3 2-15,1 6 0 0,3-1-2 0,-7 6 1 0,3 1 1 16,-3 14-1-16,-1-5 2 0,-1 1 3 16,-3 4-2-16,-2 1 4 0,2 1-6 0,-1 0 4 15,2 2-3-15,-2-5 6 0,2-2-24 0,1 0-37 0,4 0-39 16,1-4-37-16,2-2 16 0,3-3-50 0,2-5-69 16</inkml:trace>
  <inkml:trace contextRef="#ctx0" brushRef="#br0" timeOffset="-140235.39">25260 12098 1688 0,'-3'-6'-28'0,"3"-4"53"15,0 8-45-15,-4 2 58 0,0 5-39 0,-1 3 8 16,4 0-2-16,-6 10 6 0,6-5 29 0,-1 7-27 0,0-3 54 16,1 3-55-16,1-2 54 0,3 0 1 0,-1 0 4 15,-1-4-3-15,2 1-5 0,2-1-19 0,0-2-13 16,-1-2 3-16,3 1-19 0,-4-3-9 0,2-3-2 0,-4 1 1 15,3-2 1-15,-1-3-4 0,0 2 3 0,0-3-4 16,-2 1 3-16,-1-1 1 0,0-1-3 0,0-2 2 0,0-2 0 16,0-1-1-16,0-3-5 0,0-1 3 15,0-3 0-15,0-2-2 0,-1-2-1 0,-2-3-1 0,1-2 3 16,-1 2-2-16,2-5 3 0,1 1-4 0,-4 0 0 16,4 1 4-16,0-1-1 0,0 4 0 0,4 0-4 0,-3 2 4 15,4 5 2-15,3 2-3 0,-2 0 0 0,4 7-2 0,0-1 2 16,0 5-1-16,1-2 2 0,2 4 0 15,1-2-4-15,0 5 3 0,-1-1-3 0,0 5 8 0,1 0-3 16,-3-2-1-16,1 3 2 0,-2-3 0 0,-4 2-1 16,2 0 4-16,-2-3 0 0,-2 2-10 0,-4-1 8 0,-4 1 0 15,4 0-2-15,-6 1-2 0,0-2 4 0,1 1-3 16,-4-3 2-16,-2 4 3 0,1-2-8 0,-1-1-1 16,-1-1 2-16,0-1 1 0,1 1-4 0,-1 0 2 0,2-2-2 15,2 0 2-15,-1-1 4 0,6 0-1 0,-1 0-2 16,3-1 0-16,1-1 6 0,3 1-4 0,0-2 1 0,8 1 2 15,-3 1-2-15,5-1 1 0,1 2 6 16,4-1-4-16,0 3 0 0,3-4 6 0,-2 6 1 16,1-4 0-16,0 5 5 0,-2-2 1 0,0 5-4 0,-6-2 5 15,1 3 1-15,-2-2-4 0,-1 4 3 0,-4-2 5 16,2 2-1-16,-7-4 16 0,1 2 9 0,-2 1 2 0,0-4-1 16,-3 3 8-16,-5-6 6 0,2 1 3 0,-1-2-1 15,-2 1-13-15,-2-3-10 0,-4-2-4 0,0 0-4 16,-1 0-8-16,-1 0-11 0,1 0-5 0,-5 0-6 0,2 0-4 15,2-3-2-15,1 2 0 0,3-4-35 0,2 0-34 16,0 2-46-16,6 3-65 0,-1-2-74 0,6 4-82 0</inkml:trace>
  <inkml:trace contextRef="#ctx0" brushRef="#br0" timeOffset="-139527.2">29815 13756 2528 0,'0'-6'32'0,"0"2"18"0,4-8 20 0,-4 12 14 0,-4 3 4 0,-1-2-3 0,1 0 3 16,3 6 0-16,-2-5-33 0,3 0-17 0,-4 0-18 15,3 4-16-15,-1 3-5 0,-3 2 5 0,4 3-6 0,-4 2 1 16,-1 3 2-16,3 2 1 0,-4 3-2 0,2-2-4 16,1 2 9-16,0 0-5 0,0-1 2 0,-2-1 3 0,3-1-3 15,-1-2-4-15,1-2-2 0,0-1 9 0,0 0-4 16,3-6-1-16,-4 1-2 0,4-3-3 0,0-2 1 15,0-2 6-15,4-2 0 0,-1 2-1 0,3-4-3 16,4-4 6-16,2 0 3 0,3-1 0 0,0-3 0 0,5 3-4 16,2-5 4-16,-2 2-6 0,4-1 2 0,-2 1 2 15,2 5 11-15,-1-3 7 0,1 6 11 0,-6 0 5 0,0 3 0 16,-3 0 2-16,-3 2 3 0,-2 2-6 0,-7 3-12 16,0 1-3-16,-4 3-11 0,-3-1-3 0,-5 3-6 15,-2 0 4-15,-3 1-8 0,-4-2 1 0,-1 1-2 0,-3-2-21 16,0-4-28-16,0 0-35 0,1-6-30 0,1 0-47 15,0-3-45-15,3-2-61 0,0-3-17 0,4-3-58 16</inkml:trace>
  <inkml:trace contextRef="#ctx0" brushRef="#br0" timeOffset="-139370.58">29819 13794 1767 0,'5'-5'39'0,"-1"-6"14"0,6 3 16 16,-3 10 3-16,-2-2 9 0,3-2-1 0,4 2 1 0,2 4-2 15,0-3-36-15,6 0-15 0,2 2-16 0,3-1-3 0,-2 0-39 16,2-2-21-16,1-2-41 0,2 2-40 0,0 0-5 16,1-5-38-16,-7 3-41 0,7-2-33 0</inkml:trace>
  <inkml:trace contextRef="#ctx0" brushRef="#br0" timeOffset="-139043.3">30398 13739 1408 0,'-3'-6'31'0,"-2"3"30"0,-2-2-21 15,-2 4 17-15,-5 0 25 0,2 1 27 0,-3 0 15 16,2 2 17-16,-1 0-23 0,0 2-25 0,-2 3 47 15,5-2-15-15,0 5-18 0,-2 2-28 0,8 4-12 0,-7 0 2 0,5 3 1 16,-4 0-2-16,5 1-23 0,0 3 1 0,-1-1-9 16,0 1 8-16,-1 1-4 0,3-2-18 0,-2-1-7 15,6 1-7-15,-3-2 3 0,4-1-5 0,0 0-1 16,5-3-2-16,2 2 1 0,1-5-4 0,0 0-2 0,6 1 4 0,-5-5-1 16,9 0 1-16,-6-1 2 0,2-1-6 0,2-3-3 15,-2-4-7-15,2 0-1 0,-2-3-11 0,3-2-5 16,-5 0 1-16,6-3-3 0,-6-1 3 0,2-2 1 15,-4-1 10-15,1-1 2 0,-3-4 6 0,0 1 1 0,-5-3 3 16,0 2 0-16,-1-1 0 0,-1 4 1 0,-1 0 6 16,-1 4 8-16,-2 3 6 0,-1 4 3 0,3 3-2 0,-4 1 4 15,0 5 1-15,-1 0 0 0,-2 1-2 0,2 5-11 16,-2 1-2-16,0 1 0 0,0 2-2 0,2 0 1 0,1 3-1 16,0 0-4-16,3 0 0 0,1-1-1 0,2 1 3 0,3-3-16 15,1-2-33-15,4 1-46 0,0-4-37 0,1-1-48 16,1-4-49-16,6-1-18 0,-1-1-55 0,2-4-43 15</inkml:trace>
  <inkml:trace contextRef="#ctx0" brushRef="#br0" timeOffset="-138482.02">30606 13883 1688 0,'0'-18'0'16,"0"-2"10"-16,4 4 23 0,-6 10 16 0,-1 4 16 0,0 2 18 15,-1 6 4-15,3 1 7 0,-6 2 10 0,1 3-4 16,6 0-19-16,-1 6-13 0,1-1-16 0,0 1 8 15,1 4 7-15,4-3-9 0,-2 2-5 0,2 1 15 0,0 1 8 16,-2-3 4-16,2 1-5 0,-1-3-27 0,0 0-7 16,-4-1 3-16,2-3-7 0,-2 0-22 0,0-4-10 0,0-1-10 15,-2 0 5-15,-2-2-1 0,4-2-1 0,-3-1 3 16,0 0-1-16,0-4 0 0,-4 0 0 0,3-4 2 0,-1-3-1 16,-4 2 4-16,1-4-5 0,-1-3-3 0,0 1 3 15,0-8 1-15,2 2-2 0,-2-3-1 0,1-3 1 0,2 0-2 16,3-1 3-16,-1-3 0 0,8 2-4 0,-4-1 3 15,6 1 0-15,5 1 3 0,-2 2-1 0,4 4 1 0,3 2-1 16,1 2 1-16,1 4-2 0,2-2 0 0,-1 7 1 16,-2 0-3-16,3 5 1 0,-3 0 3 0,-3 3-5 0,2 1-1 15,-3-1 3-15,-3 6-4 0,0-1 5 0,-3 0-2 16,1 1-1-16,-2 1 2 0,0 1 0 0,-3-1 3 16,-1 1-1-16,-2 0 2 0,0 0-3 0,-2-1-1 0,-3 1 4 15,1 0-2-15,-4-3-1 0,2 3-3 0,-2-3 4 0,-1 0-1 16,-1-3 0-16,0 2 3 0,0-3-4 0,0 0-4 15,-2 0 7-15,4-2-1 0,-2-1-1 0,2 1 1 16,0 0-2-16,3-2 6 0,2 0-3 0,1 0 3 0,-1 0-1 16,6 0-5-16,0 0 4 0,0 0-1 0,4 0-3 0,3 0-1 15,0 4 2-15,3-1 9 0,4 2 11 0,-1 3 10 16,6-1 2-16,0 2 6 0,1 2 9 0,0 4 7 16,1 1 8-16,0 1-11 0,-5-1 0 0,0 3-3 0,-5 2 3 15,0-4 0-15,-4 0 12 0,-7-2-3 0,0-2 4 16,-4-2-1-16,-3 0 7 0,-2-4-2 0,-2 1-6 0,-8-6-5 15,2 1-15-15,-3-3-9 0,-4-2-8 0,-1 0-2 16,-3-3-18-16,-1-4-6 0,3 2-12 0,-4-4-19 0,3 0-35 16,0 0-39-16,2-5-51 0,3 5-74 0,-1-4-100 15,2 4-101-15</inkml:trace>
  <inkml:trace contextRef="#ctx0" brushRef="#br0" timeOffset="-115655.17">26743 6425 1256 0,'0'0'16'0,"0"0"8"0,0 0 30 0,0 0-38 0,0 0 56 0,0 0-38 0,0 0 66 0,0 0-36 15,0 0-9-15,0 0 14 0,0 0-23 0,0 0 53 16,0 0-49-16,0 0 52 0,0 0-59 0,0 0 48 0,0 0-1 16,-9-30-18-16,9 30-7 0,0 0-15 0,0 0-11 0,0 0-11 15,0 0-9-15,0 0-2 0,0 0-13 0,0 0 21 16,0 0 0-16,0 0-1 0,0 0 5 15,0 0 2-15,0 0 3 0,-46 97-2 0,22-43-8 0,18-29-2 16,-2-4-6-16,2 2-4 0,-1-3-2 0,1-1-4 0,-1 0-6 16,3-2 1-16,-2-2 2 0,-1-2-5 0,4-1 3 0,-2-1 3 15,5-11 14 1,0 0-26 0,0 0-15-16,0 0-6 15,0 0 9-15,51-141 0 0,-40 110 5 16,2-1 1-16,2-6-5 0,1 0 5 0,3-3 2 15,-2 3-3-15,-1-1 7 0,2 5 2 0,-2 3 0 0,-1 6-1 0,-2 3 7 16,-3 5-3-16,0 7-5 0,2 4 8 16,-3 4-1-16,0 5-3 0,0 4 2 0,-1 5 5 15,-2 4-2-15,1 3 1 0,2 6 18 0,-1 3-3 0,-4 1 6 16,1 3 6-16,4 0 0 0,-4 2-2 0,2 0 3 16,-1 2 8-16,2-4-8 0,-5-1 3 0,2 0-9 15,-1-3-5-15,0-2-4 0,-1-2 2 0,2-3-13 0,-4-2-18 16,4 0-23-16,-2-5-27 0,-3-1-31 0,1 2-34 15,-2-4-41-15,-1-7-12 0,-4 2-57 0</inkml:trace>
  <inkml:trace contextRef="#ctx0" brushRef="#br0" timeOffset="-114793.74">26614 6592 1960 0,'-8'5'-25'0,"0"-5"33"0,8-5 4 0,0 5 7 0,0-1 7 0,1-2-2 0,6 3 5 0,1-2 6 15,6-3 25-15,-1 0-30 0,5-2-5 0,3-2-6 0,3 3-9 16,3-3 4-16,3 1-3 0,-2 1-10 0,2-1 4 16,-1 1-5-16,-3 1 2 0,-1 0-2 0,-2 2 2 15,-3 1-1-15,1 3-4 0,-7-1 5 0,-1 1-4 16,-4 1 3-16,1 2 2 0,-4 1 6 0,0-1 1 16,-3 2 4-16,-1 1 2 0,0 1 5 0,-1-1 2 0,-1 3 5 15,3-2-5-15,-3 2 0 0,0 0-1 0,4 2-3 16,-4-3-4-16,1 1 0 0,3 1-1 0,-3-1-10 15,2 1 4-15,-3-2-3 0,4-2-2 0,-2 3-2 0,0-1 5 16,-1-1-10-16,-1-1 2 0,0 1 3 0,-1 0 3 16,-3 0-5-16,0-1-3 0,1 0 5 0,-2-2-1 0,0 1 1 15,2-4 1-15,0 3 2 0,0-4-9 0,0-2 4 16,3 0 6-16,0 1-10 0,0-4 1 0,0-1 2 16,1-2-4-16,4-2 0 0,1-1 2 0,1-2 4 0,3 0-6 15,0-3 3-15,3-1 6 0,1 1-3 0,-1 2 3 16,1 0-2-16,0 2 2 0,-1 1-2 0,0 4 5 15,-4 0 0-15,-2 5-5 0,-1 2 3 0,-3 1 0 0,0 3 2 16,-3 1 1-16,2 4-4 0,-2 1 1 0,0 0 4 16,0 4-1-16,0 0 0 0,0 0-4 0,1 2 0 0,2-4-2 15,2 2 3-15,0-1-8 0,-2-1 2 0,5-4-1 16,-2 3 3-16,1-4 1 0,-1-1-6 0,-1-1 1 16,2 0-2-16,0-2-6 0,-1-3-10 0,2 4-5 15,1-5-21-15,0-2-7 0,0-1-4 0,4 0-3 0,-4-7 0 16,4 7 14-16,-1-10 7 0,1 5 3 0,4-5 21 15,-4 0 4-15,-1-3 14 0,3-2 0 0,-2 3 3 0,-1-1-4 16,0-1-4-16,-3 2 11 0,0 5 1 0,-1-1 15 16,-4 3 1-16,-3 3 5 0,1 2 4 0,-4 0 0 15,1 4 1-15,-4 1-6 0,-3 2-3 0,-3 1-14 0,0 1-3 16,-5 2-5-16,-2 0-3 0,0 1 2 0,-2 1-1 16,3-2 4-16,3 2-4 0,-2 0-1 0,3-4 1 15,6 1-2-15,0 0 5 0,4-2-4 0,0-1 1 0,5 1 4 16,-1-1 2-16,2-1 3 0,2 1-4 0,4-3 7 0,-1 2-10 15,4-4 2-15,2 2 6 0,-2-3-8 16,6 3-1-16,-5-5 1 0,4 1-3 0,-4 2-4 0,0-3 6 16,0 2-2-16,-3 0-2 0,1-1 2 0,-6 1-1 15,-1 1-2-15,0 0 0 0,-3 2 6 0,1 4-3 0,-4 0 8 16,2 3 5-16,-1 2 1 0,-3 5 4 0,3 2 5 16,-2 1 5-16,-2 6 3 0,-3 2 6 0,3 4 3 15,1 0-1-15,-1-1 1 0,0 2 2 0,2 1-3 16,-1-3-1-16,0 4-8 0,4-6-7 0,0 2-9 0,-1-7-5 15,1 6 0-15,1-4-9 0,-2-1 2 0,1-7-3 16,0-1-3-16,0-3 8 0,-2-2-4 0,2-4 4 0,-2-3-1 16,1-2 7-16,-2-2-6 0,-2-6-1 0,-2-3 6 15,-2 1-9-15,3-6 1 0,-1-3-3 0,-1-2-2 16,3-5-8-16,-2 2-2 0,4-1-5 0,3 0-1 16,0 1-8-16,3 0-6 0,1 2-5 0,-1 4-6 0,1 3-6 15,2 3-11-15,-4 0-14 0,-1 7-25 0,3 0-21 16,-1 3-26-16,0-2-8 0,4 8-53 0</inkml:trace>
  <inkml:trace contextRef="#ctx0" brushRef="#br0" timeOffset="-114655.77">27660 6718 2563 0,'0'-3'31'0,"2"3"18"0,-2-8 29 0,2 4 5 0,-2 3 4 0,0-2-5 0,1 3 0 0,-2 0 4 16,2-1-40-16,-1-1-57 0,0 2-91 0,-1 3-106 15,2-3-95-15</inkml:trace>
  <inkml:trace contextRef="#ctx0" brushRef="#br0" timeOffset="-111689.34">30671 7412 1751 0,'0'0'-30'0,"0"0"84"0,0 0-33 0,37-54 17 0,-37 54 3 0,0 0 7 15,0 0 10-15,0 0 36 0,0 0-21 0,0 0-27 0,0 0-20 16,0 0 3-16,0 0 0 0,0 0 6 0,0 0 6 0,0 0 3 16,0 0 3-16,0 0 18 0,7 40 10 0,-7-40 1 15,0 0-6-15,8 129-15 0,-9-96-7 0,1 0 5 0,0 0-1 16,0-2-20-16,0-1 1 0,0-4-8 0,0-1 2 15,0-2 1-15,0-2-10 0,0-3-2 0,0-1-7 0,0-4 2 16,0-3-7-16,0-10 14 16,0 0 4-16,0 0 0 0,0 0-12 15,0 0-39 1,0 0-10-16,-34-132 1 0,31 100-2 0,-4-4-6 16,0-2 4-16,4-5 1 0,-3-2 8 0,2-4 13 15,1 1 15-15,0-4-2 0,0-1-1 0,6 4 8 0,-1-2-2 16,1 1 4-16,2 7 0 0,-2 3 1 0,3 5-5 0,1 9-1 15,-1 4 5-15,2 5-5 0,-4 7 2 0,1 5-3 16,2 3-2-16,2 5 2 0,-3 4-3 0,2 5 4 0,0 0 4 16,5 8-3-16,-4 1-4 0,3 6-8 0,-2 2-9 15,2 1-11-15,-4 0-19 0,1 3-33 0,-3-2-40 0,1 1-36 16,-3-4 22-16,0-1-72 0,-6 0 5 0,0 0-22 0</inkml:trace>
  <inkml:trace contextRef="#ctx0" brushRef="#br0" timeOffset="-111372.14">30524 7579 1204 0,'-4'0'15'16,"4"1"13"-16,-2-1 11 0,7 0 26 0,1 1-34 16,3-2 67-16,4 2-34 0,1 2 8 0,4-1-8 0,1 1 0 15,-1 1-5-15,7 1-27 0,-5-1 40 0,7 1-73 16,-5-2 40-16,2-2-11 0,-1 1-11 0,4-1-14 0,-3-1-26 16,-3-3-14-16,1 2-30 0,-4-4 38 0,2 2-61 15,-5-3 25-15,-3-1-16 0,0-1-5 0,-2 1 10 0,-4-2 8 16,0 0 24-16,-1 4-32 0,-5-8 56 0,5 3-23 0,-5 0 21 15,0-3-1-15,-5-3 20 0,0-1 1 0,2 1 1 16,-2-2 1-16,2-3 3 0,0-1 6 0,0 0 8 16,1-1 17-16,2 1-1 0,0 1 14 0,2 2 7 0,1 3 6 15,0 5-6-15,0 1 0 0,1 5 2 0,0 3-50 16,1 7 51-16,0 2-54 0,-1 5 54 0,1 3-58 0,-2 4 57 16,1 2-47-16,-1 8-6 0,-2-2 41 0,1 4-38 15,-4 0 60-15,1 0-61 0,-1 2 56 0,-3-4-54 0,4-1 48 16,-4-1-5-16,2-3-1 0,0-3-21 0,-2-1-12 15,2-1-2-15,1-4-5 0,2 0-1 0,0-3-10 0,2 0-10 0,1-2-7 16,2-3-31-16,-1-2-9 0,4-2-38 0,0-4 6 16,3-1-31-16,0 0-30 0,2-3-28 0</inkml:trace>
  <inkml:trace contextRef="#ctx0" brushRef="#br0" timeOffset="-110697.89">31196 7498 1378 0,'3'-2'13'0,"-6"2"26"16,2 3-29-16,-4-2 70 0,-2 4-36 0,-2 3 5 0,3-2 10 15,-2 5 13-15,-2-3-1 0,-1 5-24 0,2-5 27 16,2 3-56-16,1-2 43 0,2-1 3 0,-1-1-6 0,2 1-7 16,1-3-5-16,2 2 11 0,0 1 10 0,2-4-11 15,-1 3-2-15,2-3 5 0,1 1 6 0,1 0-4 0,4-1-10 16,-1 1-8-16,1-3-10 0,4 1-4 0,-1-2-3 0,6 1-12 16,-6-2-10-16,2 0 1 0,-1-2 1 0,0 1-10 0,-1-2 6 15,-3 1-4-15,0-3 0 0,0 1-1 0,-2-1-13 16,1-3-7-16,-3 0-7 0,0 3 11 0,-1-5-9 0,-1 2 5 15,0-1-2-15,-3 1-2 0,2 0 16 0,-2 0 3 16,-2 2 8-16,2 2-7 0,-1 0 4 0,-1 4-3 0,2-2-1 16,-2 4 6-16,1 1-4 0,1 0 2 0,-2 4-5 15,0-1 6-15,-2 3 0 0,1 1 4 0,1 1 0 0,1-2-4 16,1 1 1-16,-3-1 0 0,3 0 5 0,3-2 2 16,-3 2 0-16,1-1 0 0,3-1 3 0,-3-3 3 0,5 3 3 15,-3-3 5-15,2 1-1 0,0-2 0 0,1-1-1 0,2 0 0 16,0-2-3-16,3-2-5 0,-1 0 3 0,2-1-21 15,1-2-11-15,1-1-15 0,1-1-17 0,-3-1-9 0,1-3-14 16,-4 0-12-16,4-2-7 0,-7-1 3 0,1-4-12 16,-4-1 7-16,2-3 16 0,-2-2 10 0,-2 0 9 0,-1-3 13 15,0 0 2-15,-1-3 9 0,1 1 28 0,0 1 0 16,-2-1 2-16,1 4 2 0,1 3 2 0,1 0 2 0,-1 6-2 16,0 4 1-16,3 3-6 0,-3 7 1 0,0 3 51 0,0 4-56 15,0 5 59-15,0 2-53 0,-3 3 1 0,0 4 56 16,0 0-46-16,-4 6 7 0,7 1-50 0,-3-1 55 15,3-1-58-15,-2 2 64 0,4-1 6 0,-2-3-52 0,3-1 51 16,1-1-6-16,-1-3 0 0,3-1-1 0,-3-3-5 0,2-1-11 16,-2-4-19-16,2 1-7 0,-4-5-32 0,6-4 32 0,-1 0-72 15,2-1 20-15,-3-2-32 0,3-4-14 0,1 0-13 16,2-4 4-16,-1-3 18 0,-2 3-40 0,1-4 68 0,-3-2-22 16,2 1 39-16,-1-5 14 0,-2 2 35 0,-2-3 18 15,-1 0 7-15,0 3 24 0,-4 0 22 0,2 2 5 0,-2 4-2 16,2 2-5-16,-3 5 2 0,3 3-21 0,0 4 12 0,0 4-1 0,0 3-5 15,0 3 3-15,0 4 7 0,0 1 3 16,0 2-5-16,0 4 7 0,3 2 11 0,-3-1-5 0,7 1-62 16,-4-3 44-16,4 3-63 0,-4-4 56 0,4 1-51 0,0-4 43 15,3-2-75-15,-5 1 10 0,-2-5 14 0,2 4-84 16,-2-6 17-16</inkml:trace>
  <inkml:trace contextRef="#ctx0" brushRef="#br0" timeOffset="-110156.96">31493 7476 1078 0,'4'-4'-5'0,"-1"4"11"0,-2 2 1 0,3-4-2 0,4 2 4 0,1 0-3 0,-9 0 17 16,96-11-25-1,-96 11-18 1,124-18 18-1,-124 18-18 1,0 0 2-16,66-13 9 16,-48 8 25-1,-18 5 9 1,0 0 1 0,0 0-13-16,0 0 9 0,0 0 4 15,0 0-12 1,0 0-20-1,0 0-5 17,0 0 18-1,0 0 11-31,0 0 9 0,0 0 1 0,0 0 4 16,0 0 12-16,0 0 9 0,0 0 4 0,0 0-33 0,0 0 35 15,0 0 19-15,0 0-10 16,19-6-26-16,-19 6-3 0,0 0-8 15,0 0-53-15,0 0 57 0,0 0-67 0,0 0 51 0,0 0-51 16,0 0 48-16,0 0 0 0,0 0 6 16,-26 15 8-16,26-15-5 0,0 0 0 15,0 0 4-15,0 0-3 0,0 0 5 0,0 0-9 16,0 0 3-16,-31 65-3 0,31-65-2 0,0 0 1 16,0 0 5-16,14 41-19 15,-14-41 10-15,0 0-37 0,0 0-24 16,0 0-39-16,0 0-1 0,69 49-28 0,-69-49-43 15,0 0-35-15</inkml:trace>
  <inkml:trace contextRef="#ctx0" brushRef="#br0" timeOffset="-109856.27">31960 7572 1078 0,'0'0'34'0,"8"-48"-1"0,-8 48 14 0,0 0 9 0,0 0 18 0,6-107-31 0,-1 94 36 0,-2 1-47 15,5 4 31-15,-3 1-54 0,3 3 25 0,-3 3-47 0,4 2 15 16,-3 2 0-16,4 3-1 0,-2 2 3 0,2 2 4 15,2 2-5-15,-3 5 17 0,2 0-13 0,-1 0 22 0,-2 3-19 16,-2-3 25-16,3 2-31 0,-2 0 21 0,-2-1-15 16,0-1 2-16,-2-3-7 0,-2-1 3 0,1-2-5 0,1 0 1 15,-3-3 7-15,0-3-12 0,-3 0 24 0,1-1-52 16,1-1 60-16,1-3-58 0,-3 2 58 0,-1-4-64 0,3 0 59 16,-3-1-51-16,3-4 39 0,-2-2-6 0,3 1 1 15,-4-3 2-15,4-3 2 0,0 0 3 0,4-4-4 0,2-1-4 16,4-2-1-16,0-1 5 0,5-1-12 0,4-4 4 15,-2 7-4-15,7-2-3 0,-2 4 0 0,3 4 7 0,-2 2 3 0,0 5-5 16,1 6 8-16,-2 2 0 0,-3 4 3 0,2 4 1 16,-5 3 2-16,1 4-8 0,-4-2 1 0,-3 4-25 15,-5 4-38-15,2-2-22 0,-7 2-80 0</inkml:trace>
  <inkml:trace contextRef="#ctx0" brushRef="#br0" timeOffset="-107856.11">25136 11145 1272 0,'0'0'26'0,"24"-6"24"0,-24 6-24 0,0 0 67 0,0 0-46 15,0 0 49-15,0 0-47 0,0 0 41 0,0 0-68 0,23-16 21 16,-23 16-21-16,0 0-71 15,0 0 89-15,0 0-83 0,0 0 87 0,20-16-88 0,-20 16 90 16,0 0-90-16,0 0 84 0,0 0-37 16,0 0-45-16,0 0 12 15,0 0-1-15,0 0 14 16,0 0 31-16,0 0 11 16,0 0-7-16,0 0-10 15,0 0 0 1,0 0-14 15,0 0 29 0,0 0-5-31,0 0 13 0,0 0 0 16,0 0 8-16,0 0 1 0,0 0 13 0,0 0-2 16,-60-31 14-16,60 31-12 0,0 0-9 0,0 0 1 15,0 0-1-15,0 0-8 0,0 0-4 0,0 0 3 0,-16 0-9 0,16 0 1 16,0 0 2-16,0 0 3 0,0 0 1 15,0 0 6-15,0 0 4 0,0 0-3 0,-35 19-6 0,35-19 1 16,0 0-4-16,0 0-5 0,0 0-4 0,0 0 1 16,0 0 6-16,-20 23 1 0,20-23 11 15,0 0 3-15,0 0 3 0,0 0-4 0,0 0-3 0,0 0-4 16,0 0 0-16,20 0-17 0,124-44-20 16,-119 35 1-16,-3 3 2 15,-6 0-3-15,0 4 6 0,-5-2-4 0,-3 2 0 16,-1-1 1-16,-7 3 3 31,4 30 25 0,-4-30-9-31,6 70 3 16,-4-47-2-16,1 3 6 0,-1-1-2 0,-1 5 1 16,3-3-6-16,-4 2-6 0,1 0-6 0,-1-2-5 0,0 0 3 15,-1-1-8-15,1-2 6 0,0-2-8 0,0-3 4 16,0-1 0-16,0-3-2 0,-5 13 8 47,5-28-32-32,0 0 4-15,0 0-3 0,0 0-8 0,0 0 8 16,0 0-8-16,-20-16 5 0,20 16-1 16,0 0 7-16,-94-60 10 15,50 36 6-15,23 24 4 0,5 0 2 0,-4 1 0 16,0 3 2-16,0 2-6 0,1 2 6 0,2 0-6 15,-4 0 2-15,4 3-2 0,3-2-4 0,-2 2-7 16,8-3-18-16,2-1-9 0,1 1-21 0,3-2-26 0,2 1-36 16,7 0-35-16,-1-3-48 0,10-1-10 0,0-3-36 15,7 0-54-15</inkml:trace>
  <inkml:trace contextRef="#ctx0" brushRef="#br0" timeOffset="-107469.47">25575 11348 1586 0,'0'-6'94'0,"0"-1"-41"0,-4-5 7 0,4 2 3 0,-3 1-4 0,-2 0 2 16,-1-2 2-16,2-1-4 0,0 1-94 0,-4 3 45 15,7-1-10-15,-3 1-4 0,3 1 7 0,-1 3-1 0,1 1-7 16,1 3 9-16,0 0-4 0,0 3-2 0,0 1 2 16,0 3 8-16,0 3 9 0,-5 4 5 0,4-1 8 0,-2 4 6 15,-1 2-1-15,-1 1 3 0,1-1 1 0,-4 1-7 16,2-2-12-16,-4-2-5 0,5-2-5 0,-3 0-6 15,3-2 1-15,-1-2-3 0,3 0-2 0,0-2-2 0,1-5 6 16,2 1 0-16,0 0-4 0,0-1 5 0,2-2-4 16,-2-1 4-16,2 0-2 0,1 0 2 0,0 0-5 0,1-1-1 15,1 1 9-15,0-1-7 0,1 1 2 0,3-2-5 16,0 1 2-16,-3-2 1 0,4 2 3 0,-5 0 0 16,4-1-6-16,-5 1-3 0,1-1 8 0,2 2-3 15,-1 0 6-15,2-4-6 0,-5 3 0 0,3 0 1 0,-2-2 0 16,0 0 3-16,1 1-6 0,3-1 6 0,-7 2-7 15,2-1 1-15,1 2-1 0,-3 0-4 0,-1 2 2 16,0 2 2-16,0-2-3 0,4 4-1 0,-4 0 0 0,3 0-16 16,-2 2-18-16,3-2-26 0,0 3-16 0,0-1-30 15,3-4 24-15,0 0-78 0,1 0 6 0,0-2-16 0,2-2-1 16,0-2-4-16</inkml:trace>
  <inkml:trace contextRef="#ctx0" brushRef="#br0" timeOffset="-106744.08">25717 11367 787 0,'0'-13'18'0,"0"-2"12"0,0 3 20 0,-5-2 24 16,4 5 10-16,-2 0 29 0,3 3-34 0,-4 2 53 0,4 0-63 16,-1 4 49-16,-1 0-73 0,4 3 39 0,-1 2-50 15,3 1-22-15,-1 1 35 0,3 3-34 0,-2 5 56 0,0-1-58 16,2 3 55-16,-3-2-60 0,1 3 40 0,-3-3-3 16,7 0-1-16,-5-1-21 0,2-3-6 0,0 1-3 15,3-3-2-15,-4 0-2 0,5-1-1 0,-4-3-6 16,0 0 2-16,0 0 0 0,-2-5-2 0,-1 4-3 0,-1-4 0 15,1 1 2-15,0-1-7 0,-2-1-4 0,0-2-21 0,1 2-15 16,2-4-1-16,2 1-1 0,-5 0-3 16,5-1-3-16,-4-3 9 0,4 1 6 0,-3-1 19 0,1-1 16 15,-2-1-2-15,1 3 2 0,0-3 2 0,-2 1 6 16,1 2-2-16,2-2 4 0,-3 4-3 0,0-2 7 0,2 1-1 16,-2 2-2-16,3 2 4 0,-2-3-4 0,4 1 2 15,-2 0-8-15,2 3 3 0,0-1-6 0,3 0 3 16,-2 1 2-16,0 1-1 0,-1 1 5 0,0 2 13 0,3-1 7 15,-4 2 5-15,0 2 7 0,0 1-1 0,-2 1 0 16,1-1 1-16,1 0-7 0,0-1-7 0,0 1-5 16,1-1 4-16,-1-2-7 0,1 0 4 0,-1 0 2 15,0-2 2-15,2-1 1 0,1-1-5 0,3-1-1 0,-2-1-8 16,0 2-3-16,6-4-3 0,-3 0-1 0,3 0-6 16,-1-2 1-16,3 0-1 0,-7-1 1 0,4 2-1 15,1-3 0-15,-2 1 1 0,-3-2-1 0,8-7 0 0,-12 8-1 16,2 0 2-16,-7 1-2 0,1-2 3 15,-1 2 4-15,-1 0-3 0,-3 3 0 0,1-3-2 0,-2 2 0 16,0 2-2-16,-1 2 4 0,-1 0 0 0,0-1-3 16,1 2-3-16,-2 0 5 0,-1 2 2 0,4-2-2 15,-2 1 2-15,6 1-3 0,-3 0 2 0,1 3-6 0,2-2 11 16,-1 1-8-16,2 3 3 0,2-2 6 0,-2 1-4 16,1 1 3-16,-1-1-1 0,3 0 1 0,2 1-3 15,0-1 4-15,2-1-5 0,-2 0-2 0,3-1 6 0,-1 1-7 16,3-3 2-16,-3 0 0 0,-1-1 0 0,3 0 1 15,-1-1 1-15,-5-1-1 0,3 1-2 0,-1-3 5 16,-2 1-5-16,-3-1 2 0,1 0-2 0,1-2-2 0,-2 0 2 16,0-1 0-16,-2 1 0 0,2-3-1 0,-1 2 3 15,1 1 0-15,0 0 0 0,0-2 3 0,0 1-2 16,0 1 0-16,3 5 2 0,-1-2 0 0,1 2-2 0,-2 2 4 16,4 1 4-16,3 2 6 0,-3 2 8 0,3 3 11 15,1 3 14-15,2 2 11 0,2 1 5 0,-5-1-1 16,4 3-10-16,0 0-2 0,0 0-12 0,-4-2-9 0,2-4-21 15,-2 2-41-15,-1-4-70 0,-1 3-89 0,1-7-80 16</inkml:trace>
  <inkml:trace contextRef="#ctx0" brushRef="#br0" timeOffset="-104714.3">28288 13203 888 0,'0'0'42'0,"0"0"4"0,0 0 17 0,0 0 11 15,0 0 23-15,-4-14 7 0,4 14-32 0,0 0 50 16,0 0-53-16,0 0-6 0,0 0-14 0,0 0-15 16,0 0-14-16,0 0 2 0,0 0 34 0,0 0-14 15,0 0-14-15,0 0-2 0,0 0 4 0,0 0-7 16,0 0-11-16,0 0 4 0,0 0 1 15,0 0-6 1,0 0 11-16,0 0-3 16,0 0-12-16,0 0-14 31,0 0 16 0,0 0-6 0,0 0 2-15,0 0 7 15,0 0 5-15,0 0 8-16,0 0-10 16,0 0 14-16,0 0 3 15,0 0-9-15,0 0 1 0,0 0-2 0,0 0 6 16,0 0-1-16,0 0 8 0,0 0 3 0,0 0-5 0,0 0-6 15,0 0 2-15,0 0-3 0,-17-8-2 0,17 8 4 0,0 0-4 16,0 0-1-16,0 0 5 0,0 0 13 0,0 0-8 16,0 0 4-16,0 0 1 0,0 0-3 0,0 0 15 15,0 0 5-15,0 0 1 0,0 0-9 0,0 0 2 16,0 0-3-16,0 0 0 0,0 0 0 0,57 24-17 0,-41-18-8 16,5-4-13-16,-2 1 1 0,1 3 2 0,-2-6-7 15,-1 3 0-15,-1 1-7 0,-3-2 2 0,-4 0 2 16,0 0 3-16,-2 1-5 0,-2-3 4 0,-5 0 3 0,1 2-1 15,-1-2 3-15,0-2 5 0,2 2-6 0,-2 0 2 16,-2-3 5-16,2 1-7 0,-1 1 0 0,1-1-2 16,-4-1-3-16,4 1-5 0,-1-1 2 0,-1 3 2 0,1-2 0 15,1 1-1-15,0 1 1 0,0 1-2 0,0-1 4 16,0 4-3-16,0 1-2 0,1 1 2 0,-1 5 0 16,2 2 5-16,-1 4 3 0,-1 3 8 0,0 0-6 0,0 6 2 15,0-1 4-15,0 1-3 0,0-1 2 0,0 2-8 16,-1-3-1-16,1-3-6 0,-2 1 2 0,2-3 2 15,2-2-3-15,-2-3 1 0,0 0-6 0,0-3 5 0,1-3-2 16,-1 0 6-16,0-4-2 0,0 1-5 0,-1-3 5 16,-1-2-4-16,-1-2-5 0,0-1-10 0,-5-2-14 15,2-1-6-15,-4 0-1 0,1-5 2 0,-4 3 0 16,0-3-2-16,-1 2 8 0,2-5 12 0,-2 4 12 0,1-2 4 16,1 3-3-16,-1 1 2 0,3 0 1 0,0 4 3 15,0-2-3-15,0 4 1 0,0 2-2 0,0 1 2 16,1 3 0-16,1 1 3 0,-2 1-3 0,3 2-2 15,-1 0 4-15,2 1-4 0,-2 1 4 0,3-2-9 0,2 1-14 16,2-3-18-16,1 1-24 0,1-6-28 0,2 3-41 16,19-4-270-16,-4-5 166 0,-2-1-34 15,7 4-37-15</inkml:trace>
  <inkml:trace contextRef="#ctx0" brushRef="#br0" timeOffset="-104469.52">28672 13340 1727 0,'8'-12'-13'0,"-3"-5"84"0,2 3-31 0,-6 0 12 0,-1 0 23 0,-1 4 12 0,1 2 10 16,0 0 3-16,-4 3 23 0,-2-3-88 0,3 2 33 16,-1 4-14-16,1-1-21 0,0 0-12 0,-46 3-10 15,43 0-3-15,-1 3-12 0,0 0 3 0,2 0 5 0,0 3-1 16,0 1-1-16,4-2 0 0,37 2 3 0,-39 0 1 0,1 0 8 16,1 0 6-16,1 0 7 0,-3 1 2 0,3 0 8 15,-2 2 1-15,4-1 10 0,1 1 20 0,-3 1 0 0,6 1-2 16,2 0-4-16,3-1 10 0,0 4-1 15,5-2 6-15,-2 3-6 0,3-5-20 0,3 2 2 0,-5 0 3 16,0-2 1-16,-6-1-4 0,1 0-4 0,-6-1-2 0,-2 0-3 16,-5 0-1-16,-10-2-9 0,1 2-12 0,-10 0-26 0,2-3-41 15,-5-3-64-15,-5 2-76 0,-5-1-99 16,-1-2-87-16</inkml:trace>
  <inkml:trace contextRef="#ctx0" brushRef="#br0" timeOffset="-52638.6">21825 13834 1462 0,'7'-2'24'0,"-10"2"6"0,3 2-32 0,-4-1 48 0,-2 1-40 0,4 1 60 0,-6-5-34 0,11 1 5 0,-9-1-25 16,8-2 7-16,-1 2 52 0,2 0-39 0,2 1 57 0,-2-4-45 15,2 7 50-15,-1 1 10 0,0-2 11 0,-1 4 6 16,3-2-10-16,-2 0-8 0,-1 4-11 0,-3-4 0 0,3 2-3 16,-1-3-10-16,-1 2-10 0,-1-1-14 0,-1 0-2 15,1-1 5-15,-2 3 8 0,4-3-10 0,-4-2-5 0,2 0 7 16,0 0 6-16,3-2 6 0,-3 2 1 0,5-5 0 16,0-1-6-16,2-4 1 0,1-1-1 0,2-2-15 15,2-3-5-15,-2-1 0 0,3-1-7 0,-1-1-6 0,1-4-6 16,0 0-10-16,-1-3-2 0,-2-1 3 0,4-4-3 15,-1-1-12-15,1-2 3 0,-1-6-6 0,2 2 1 16,0 1 2-16,-1-1-6 0,3 3 1 0,0-1-1 0,1 3 5 16,-1 2-6-16,1 3 2 0,-1 3 2 0,-4 3-4 15,4 3 6-15,-4 3 2 0,-1 4-3 0,-2 4-5 0,-2 1 5 16,-3 1-3-16,-2 3 2 0,1 0 2 0,-2 3-3 16,0 0-3-16,-4 0 1 0,2 1 3 0,-2 1-6 15,2-1 9-15,-4 1-4 0,3-1 0 0,-3 2 4 0,4-1-5 16,0-2 0-16,-3 5 0 0,2-5 10 0,1 2-12 15,-2 1 5-15,2-2 2 0,0 1-7 0,0-2 10 16,0 1-3-16,2-2 3 0,-1 2-8 0,-1-2 7 0,0 1-5 16,3-2-3-16,-3 2 8 0,2-1-5 0,-2-2 3 15,2 3 2-15,-1-2-5 0,2 2 6 0,-2-5 0 16,-1 5 1-16,2-3-6 0,0 0 2 0,-1 1-3 0,-1-1 0 16,4 1 6-16,-4 1-9 0,0-3 3 0,0 3 1 15,0-1-1-15,0-1 1 0,0 3-4 0,0-2 1 16,0 2 2-16,0 0-2 0,0 0 5 0,0-1-4 0,-4 1 4 15,4 0-1-15,0 0 7 0,0 0-10 0,0 0 2 16,0 0 2-16,0 0-2 0,0 0-2 0,0 0 4 16,0 0-7-16,0-2 2 0,0 2 0 0,0-2 3 0,0 2 0 15,0-1 0-15,0 1-1 0,0 0 0 0,0 0 0 16,0 0-2-16,0-1 8 0,0 1-9 0,0 0 9 16,0 0-10-16,0 0 4 0,0 0-1 0,0 0 3 0,0-2-6 15,0 2-6-15,-1 0-15 0,2 0-19 0,-1 0-7 16,0 0-19-16,0-3-28 0,4 2-20 0,-4-1-35 15,1-3-46-15,-1 5-37 0,-1-1-51 0,4-1-15 0,-5 0-56 16</inkml:trace>
  <inkml:trace contextRef="#ctx0" brushRef="#br0" timeOffset="-52281.06">22755 13147 1711 0,'0'-4'-26'0,"-2"2"67"0,4-6-36 0,5 3 3 0,-7 4 0 0,0-1 10 15,1 5 20-15,5-1 13 0,0 4 43 0,1 1-49 16,-1 2 54-16,2 7 11 0,5-2 22 0,-4 9 2 16,4 1-8-16,-5 4 8 0,-2 4-12 0,2 2-10 0,1 2-8 15,1 1-10-15,0 2-19 0,0-1-14 0,6 0-5 16,-3-2-27-16,8-2 0 0,-6 0-9 0,3-5-11 16,-1-4-2-16,-1-2-7 0,0 1 4 0,-3-3-5 0,1 0 4 15,-5-4-19-15,2-2-14 0,-1 2-34 0,-1-1-23 16,-6-2-40-16,-1-3-47 0,-4-4-44 0,4 0-43 0,-5-4-7 15,-4-1-41-15</inkml:trace>
  <inkml:trace contextRef="#ctx0" brushRef="#br0" timeOffset="-51932.5">22858 13810 1454 0,'0'0'28'0,"0"-3"-26"0,4 0 70 0,-4 6-37 16,0-2 3-16,0 3 5 0,0 0 7 0,4-2 18 15,-3 1-25-15,2 2 32 0,2-4-70 0,-2 3 46 0,7 2 4 16,-2 0-3-16,1 0-5 0,1 1-14 0,1-1-3 16,-2 1-6-16,4 1 3 0,-1-2-11 0,0 0-5 0,-3-1-5 15,2 0-4-15,-1 0-2 0,-1-1 4 0,2-2-2 16,-4 3-5-16,2-4 3 0,0 1 1 0,-1 0-3 0,-1-2 4 16,-1-2-3-16,1 0-2 0,0-1 1 0,-2-2 2 15,-2 1 0-15,2-1-5 0,0-3 9 0,-2-1-4 0,-1 1-2 16,2 1-3-16,-1-4 5 0,2 1-1 0,-3-1 1 15,1 3 0-15,0-3 1 0,0 2 1 0,1-4 1 0,-3 3 3 16,2 1-1-16,2 1 7 0,-1 2-2 0,-2-2 2 16,1 6-2-16,-3-2-3 0,3 3 5 0,-3-2-7 15,2 3 1-15,-2 3-8 0,0-1-2 0,-2 2-5 0,1 1-25 16,-1 3-30-16,1-3-40 0,-1 1-7 0,0 1-61 0</inkml:trace>
  <inkml:trace contextRef="#ctx0" brushRef="#br0" timeOffset="-51422.6">21859 13254 1211 0,'-5'2'22'0,"-3"-6"24"0,9-2 15 16,-2 5-32-16,1-1 53 0,0 0-46 0,0-1 64 0,1 3-31 0,1 0-25 0,1-3-18 16,0 3-11-16,1-3 46 0,-1 2-43 0,0-3 52 0,8 2-57 15,-7-1 30-15,8-3 15 0,-2 4-6 0,3-4-3 16,1 3-13-16,2-1-12 0,-3 0-7 0,4-1-3 16,1 2-1-16,-6-1-12 0,6 0 2 0,-2 0-5 0,-3 0-1 15,0 0 10-15,0-2-1 0,0 1 1 0,-2 1 8 16,0-3 5-16,2 3 4 0,-4-3 11 0,1 1 7 15,1 0-1-15,-3 0 4 0,0 2-5 0,2-1-6 16,-3 1 0-16,2 2-1 0,-4 0 2 0,4 1-3 0,-4 1 1 16,3 3 1-16,0-1 10 0,3 3 0 0,-1 5 13 15,3 0 2-15,2 3-1 0,0 1-4 0,3 5-6 0,1-1-3 16,0 2-9-16,3-1-2 0,0 4-17 0,-1-2-11 16,1-1-6-16,-1 1 1 0,1-1-1 0,-1 0-3 15,-1-3-22-15,3-1-20 0,-5-3-41 0,1 0-51 0,-1 1-83 16,-1-6-64-16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8.945"/>
    </inkml:context>
    <inkml:brush xml:id="br0">
      <inkml:brushProperty name="width" value="0.1" units="cm"/>
      <inkml:brushProperty name="height" value="0.1" units="cm"/>
      <inkml:brushProperty name="color" value="#F6630D"/>
    </inkml:brush>
  </inkml:definitions>
  <inkml:trace contextRef="#ctx0" brushRef="#br0">79 88 3352 0 0,'0'0'922'0'0,"-7"-5"-594"0"0,-22-12 44 0 0,22 12 1537 0 0,1 3-1722 0 0,-1-1-79 0 0,-16-6 2632 0 0,34 7-2607 0 0,2-2-89 0 0,47-6 163 0 0,-46 8-180 0 0,132-13 269 0 0,-89 14-109 0 0,-28 1-137 0 0,-1-1 1 0 0,44-8 0 0 0,-126 7-4054 0 0,36 1 2943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9.271"/>
    </inkml:context>
    <inkml:brush xml:id="br0">
      <inkml:brushProperty name="width" value="0.1" units="cm"/>
      <inkml:brushProperty name="height" value="0.1" units="cm"/>
      <inkml:brushProperty name="color" value="#F6630D"/>
    </inkml:brush>
  </inkml:definitions>
  <inkml:trace contextRef="#ctx0" brushRef="#br0">26 0 3900 0 0,'0'0'757'0'0,"-4"2"-452"0"0,-18 11 1938 0 0,27-10-1983 0 0,12 11 11 0 0,-13-10 1147 0 0,30 0-1180 0 0,108 13-1 0 0,-105-13 31 0 0,43-2 0 0 0,-22-1 61 0 0,-50 1-447 0 0,-9 0-728 0 0,-14 2-685 0 0,11-3 1685 0 0,-11 0-1190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5.429"/>
    </inkml:context>
    <inkml:brush xml:id="br0">
      <inkml:brushProperty name="width" value="0.1" units="cm"/>
      <inkml:brushProperty name="height" value="0.1" units="cm"/>
      <inkml:brushProperty name="color" value="#F6630D"/>
    </inkml:brush>
  </inkml:definitions>
  <inkml:trace contextRef="#ctx0" brushRef="#br0">96 64 2028 0 0,'-5'-11'140'0'0,"-18"-42"8921"0"0,30 108-7725 0 0,-9-24-954 0 0,-2 1-1 0 0,-1-1 0 0 0,-17 61 1 0 0,-5 22 356 0 0,20-63-366 0 0,2 0-1 0 0,2 84 1 0 0,5-98-188 0 0,2 0 0 0 0,1 0 0 0 0,2 0 0 0 0,15 47 0 0 0,-18-75-154 0 0,-1 0 0 0 0,1 0 1 0 0,0 0-1 0 0,1-1 0 0 0,0 0 1 0 0,8 11-1 0 0,-13-19-25 0 0,1 0 0 0 0,-1 0-1 0 0,0 0 1 0 0,0 0-1 0 0,0 0 1 0 0,0 0 0 0 0,0 1-1 0 0,1-1 1 0 0,-1 0 0 0 0,0 0-1 0 0,0 0 1 0 0,0 0 0 0 0,0 0-1 0 0,1 0 1 0 0,-1 0 0 0 0,0 0-1 0 0,0 0 1 0 0,0 0-1 0 0,0 0 1 0 0,1 0 0 0 0,-1 0-1 0 0,0 0 1 0 0,0-1 0 0 0,0 1-1 0 0,0 0 1 0 0,0 0 0 0 0,1 0-1 0 0,-1 0 1 0 0,0 0 0 0 0,0 0-1 0 0,0 0 1 0 0,0 0-1 0 0,0 0 1 0 0,0-1 0 0 0,1 1-1 0 0,-1 0 1 0 0,0 0 0 0 0,0 0-1 0 0,0 0 1 0 0,0 0 0 0 0,0-1-1 0 0,0 1 1 0 0,0 0-1 0 0,0 0 1 0 0,0 0 0 0 0,0 0-1 0 0,0 0 1 0 0,0-1 0 0 0,0 1-1 0 0,0 0 1 0 0,0 0 0 0 0,0-1-1 0 0,6-17 31 0 0,0-20-310 0 0,-6 36 184 0 0,0 1 1 0 0,0-1 0 0 0,-1 1-1 0 0,1-1 1 0 0,0 1 0 0 0,-1-1-1 0 0,1 1 1 0 0,-1-1 0 0 0,1 1 0 0 0,-1 0-1 0 0,0-1 1 0 0,0 1 0 0 0,1 0-1 0 0,-1-1 1 0 0,0 1 0 0 0,0 0-1 0 0,0 0 1 0 0,0 0 0 0 0,-1 0 0 0 0,1 0-1 0 0,0 0 1 0 0,0 0 0 0 0,-1 0-1 0 0,1 0 1 0 0,0 1 0 0 0,-1-1-1 0 0,1 1 1 0 0,-2-1 0 0 0,-14-9-4112 0 0,13 7 2794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6.112"/>
    </inkml:context>
    <inkml:brush xml:id="br0">
      <inkml:brushProperty name="width" value="0.1" units="cm"/>
      <inkml:brushProperty name="height" value="0.1" units="cm"/>
      <inkml:brushProperty name="color" value="#F6630D"/>
    </inkml:brush>
  </inkml:definitions>
  <inkml:trace contextRef="#ctx0" brushRef="#br0">3 21 3844 0 0,'0'0'2'0'0,"0"0"-1"0"0,-1 0 0 0 0,1-1 0 0 0,0 1 0 0 0,0 0 0 0 0,0-1 1 0 0,-1 1-1 0 0,1 0 0 0 0,0-1 0 0 0,0 1 0 0 0,0 0 0 0 0,0-1 1 0 0,0 1-1 0 0,0-1 0 0 0,0 1 0 0 0,0 0 0 0 0,0-1 0 0 0,0 1 1 0 0,0 0-1 0 0,0-1 0 0 0,0 1 0 0 0,0-1 0 0 0,0 1 0 0 0,0 0 1 0 0,0-1-1 0 0,0 1 0 0 0,0 0 0 0 0,1-1 0 0 0,-1 1 0 0 0,0 0 1 0 0,0-1-1 0 0,0 1 0 0 0,1 0 0 0 0,-1-1 0 0 0,7-7 1640 0 0,-7 11-1333 0 0,0 0 0 0 0,1 0 0 0 0,-1 0 1 0 0,1 0-1 0 0,0 0 0 0 0,0 0 0 0 0,-1 0 0 0 0,2-1 0 0 0,-1 1 1 0 0,0 0-1 0 0,1-1 0 0 0,-1 1 0 0 0,1 0 0 0 0,2 1 0 0 0,3 5 15 0 0,1-1-1 0 0,15 12 0 0 0,-14-13-93 0 0,59 60 198 0 0,-51-49-366 0 0,0 0 1 0 0,36 28-1 0 0,-50-44-67 0 0,0 0 0 0 0,-1 0 0 0 0,1 0 0 0 0,0-1 0 0 0,0 1 0 0 0,0-1 0 0 0,1 1 0 0 0,-1-1 0 0 0,0 0 0 0 0,0 0 0 0 0,5 0 0 0 0,-5-1-50 0 0,1-1-1 0 0,-1 1 1 0 0,0-1 0 0 0,1 0-1 0 0,-1 0 1 0 0,0 0-1 0 0,1-1 1 0 0,-1 1 0 0 0,0-1-1 0 0,0 1 1 0 0,4-4-1 0 0,30-17-937 0 0,50-22 0 0 0,-84 42 989 0 0,0 1 1 0 0,0-1-1 0 0,-1 0 1 0 0,1 0-1 0 0,0 0 1 0 0,-1 0 0 0 0,1 0-1 0 0,-1 0 1 0 0,0-1-1 0 0,0 1 1 0 0,0-1 0 0 0,0 1-1 0 0,0-1 1 0 0,2-5-1 0 0,0-1 52 0 0,-1 0-1 0 0,0 0 1 0 0,3-15-1 0 0,-1 2 125 0 0,-5 20-128 0 0,1 1-1 0 0,-1-1 1 0 0,0 1-1 0 0,0-1 1 0 0,0 0-1 0 0,0 1 1 0 0,-1-1-1 0 0,1 1 1 0 0,0-1-1 0 0,-1 1 1 0 0,1-1-1 0 0,-1 1 1 0 0,1-1-1 0 0,-1 1 1 0 0,0-1-1 0 0,0 1 1 0 0,0-1-1 0 0,0 1 1 0 0,0 0-1 0 0,0 0 1 0 0,0 0-1 0 0,0-1 1 0 0,0 1-1 0 0,0 0 1 0 0,0 0-1 0 0,-1 0 1 0 0,1 1-1 0 0,-1-1 1 0 0,1 0-1 0 0,-3-1 1 0 0,3 2-9 0 0,0-1 1 0 0,0 1 0 0 0,0 0 0 0 0,-1-1-1 0 0,1 1 1 0 0,0 0 0 0 0,0-1 0 0 0,0 1-1 0 0,-1 0 1 0 0,1 0 0 0 0,0 0 0 0 0,0 0-1 0 0,0 0 1 0 0,-1 0 0 0 0,1 1-1 0 0,0-1 1 0 0,0 0 0 0 0,0 1 0 0 0,0-1-1 0 0,-1 0 1 0 0,1 1 0 0 0,0 0 0 0 0,0-1-1 0 0,0 1 1 0 0,0 0 0 0 0,0-1 0 0 0,0 1-1 0 0,0 0 1 0 0,0 0 0 0 0,1 0 0 0 0,-1 0-1 0 0,-1 1 1 0 0,-1 4 142 0 0,0 0 1 0 0,0 0-1 0 0,0 0 0 0 0,1 0 1 0 0,-2 8-1 0 0,-3 8 302 0 0,-2-4-282 0 0,0 0 0 0 0,-1-1 0 0 0,-1 0 0 0 0,0 0 0 0 0,-1-1 0 0 0,-1-1 0 0 0,0 0 0 0 0,-2-1 0 0 0,1-1 0 0 0,-1 0 0 0 0,-29 18 0 0 0,-11 4 436 0 0,70-45-581 0 0,-1 0 1 0 0,21-19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2.082"/>
    </inkml:context>
    <inkml:brush xml:id="br0">
      <inkml:brushProperty name="width" value="0.1" units="cm"/>
      <inkml:brushProperty name="height" value="0.1" units="cm"/>
      <inkml:brushProperty name="color" value="#F6630D"/>
    </inkml:brush>
  </inkml:definitions>
  <inkml:trace contextRef="#ctx0" brushRef="#br0">1 943 2924 0 0,'0'3'237'0'0,"1"0"0"0"0,-1 0-1 0 0,1 0 1 0 0,0 0 0 0 0,0-1 0 0 0,0 1-1 0 0,0 0 1 0 0,1-1 0 0 0,-1 1 0 0 0,1-1-1 0 0,0 1 1 0 0,2 2 0 0 0,-4-4-148 0 0,0 0-1 0 0,0 1 1 0 0,1-1 0 0 0,-1 0-1 0 0,0 0 1 0 0,-1 1 0 0 0,1-1-1 0 0,0 0 1 0 0,0 0 0 0 0,0 1 0 0 0,-1-1-1 0 0,1 0 1 0 0,-1 0 0 0 0,1 0-1 0 0,-1 0 1 0 0,-2 5 1317 0 0,11-22 593 0 0,57-94-585 0 0,-37 67-1149 0 0,-3-1 0 0 0,24-55 0 0 0,-7-16-117 0 0,32-146-1 0 0,-71 249-146 0 0,19-91 36 0 0,-19 87-44 0 0,-2 0 0 0 0,0 0 0 0 0,0 0 0 0 0,-3-24 0 0 0,1 38 5 0 0,1 0 0 0 0,0 1 0 0 0,-1-1 1 0 0,0 0-1 0 0,1 0 0 0 0,-1 1 0 0 0,0-1 0 0 0,1 1 0 0 0,-1-1 0 0 0,0 1 0 0 0,0-1 0 0 0,0 1 0 0 0,-1 0 0 0 0,1-1 0 0 0,0 1 1 0 0,0 0-1 0 0,-1 0 0 0 0,1 0 0 0 0,-1 0 0 0 0,1 0 0 0 0,-1 0 0 0 0,1 0 0 0 0,-4-1 0 0 0,5 2 25 0 0,-5-12-36 0 0,-1-11-11 0 0,1 17-3 0 0,5 6 27 0 0,0 0 0 0 0,1 0 0 0 0,-1 0 0 0 0,0 0 0 0 0,0-1 0 0 0,0 1 0 0 0,0 0 0 0 0,0 0 0 0 0,0 0-1 0 0,0 0 1 0 0,0 0 0 0 0,0 0 0 0 0,0 0 0 0 0,0 0 0 0 0,0 0 0 0 0,0 0 0 0 0,0 0 0 0 0,0 0 0 0 0,0-1 0 0 0,0 1 0 0 0,0 0-1 0 0,0 0 1 0 0,0 0 0 0 0,0 0 0 0 0,0 0 0 0 0,0 0 0 0 0,0 0 0 0 0,0 0 0 0 0,0 0 0 0 0,0 0 0 0 0,0-1 0 0 0,0 1 0 0 0,0 0-1 0 0,0 0 1 0 0,0 0 0 0 0,0 0 0 0 0,0 0 0 0 0,0 0 0 0 0,0 0 0 0 0,0 0 0 0 0,0 0 0 0 0,0 0 0 0 0,0 0 0 0 0,0 0 0 0 0,0 0-1 0 0,0-1 1 0 0,0 1 0 0 0,-1 0 0 0 0,1 0 0 0 0,0 0 0 0 0,0 0 0 0 0,0 0 0 0 0,1 0 5 0 0,-1-1 6 0 0,0 1 9 0 0,4-2-14 0 0,-8 2-50 0 0,7-1 13 0 0,-3-9-840 0 0,0 10 853 0 0,1-1 0 0 0,-1 1 0 0 0,0 0 0 0 0,0 0 0 0 0,0 0 0 0 0,0 0 0 0 0,0-1 0 0 0,0 1 0 0 0,0 0 0 0 0,0 0 0 0 0,0 0 0 0 0,0 0 0 0 0,-1-1 0 0 0,1 1 0 0 0,0 0 0 0 0,0 0 0 0 0,0 0 0 0 0,0 0 0 0 0,0-1 0 0 0,0 1 0 0 0,0 0 0 0 0,0 0 0 0 0,0 0 0 0 0,0 0 0 0 0,-1 0 0 0 0,1 0 0 0 0,0-1 0 0 0,0 1 0 0 0,0 0 0 0 0,0 0 0 0 0,0 0 0 0 0,0 0 0 0 0,-1 0 0 0 0,1 0 0 0 0,0 0 0 0 0,0 0 0 0 0,0 0 0 0 0,0 0 0 0 0,-1 0 0 0 0,1 0 0 0 0,0 0 0 0 0,0 0 0 0 0,0 0 0 0 0,0 0-1 0 0,-1 0 1 0 0,1 0 0 0 0,0 0 0 0 0,0 0 0 0 0,0 0 0 0 0,0 0 0 0 0,-1 0 0 0 0,1 0 0 0 0,0 0 0 0 0,0 0 0 0 0,0 0 0 0 0,0 0 0 0 0,0 0 0 0 0,-1 0 0 0 0,1 1 0 0 0,0-1 0 0 0,0 0 0 0 0,0 0 0 0 0,0 0 0 0 0,0 0 0 0 0,0 0 0 0 0,0 0 0 0 0,0 1 0 0 0,-1-1 0 0 0,1 0 0 0 0,-18 15-3696 0 0,12-13 2772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2.657"/>
    </inkml:context>
    <inkml:brush xml:id="br0">
      <inkml:brushProperty name="width" value="0.1" units="cm"/>
      <inkml:brushProperty name="height" value="0.1" units="cm"/>
      <inkml:brushProperty name="color" value="#F6630D"/>
    </inkml:brush>
  </inkml:definitions>
  <inkml:trace contextRef="#ctx0" brushRef="#br0">1 204 3608 0 0,'0'-1'135'0'0,"0"0"0"0"0,1 1-1 0 0,-1-1 1 0 0,1 0-1 0 0,-1 1 1 0 0,1-1 0 0 0,-1 1-1 0 0,1-1 1 0 0,-1 1 0 0 0,1-1-1 0 0,-1 1 1 0 0,1-1-1 0 0,0 1 1 0 0,-1-1 0 0 0,1 1-1 0 0,0 0 1 0 0,-1-1-1 0 0,1 1 1 0 0,0 0 0 0 0,0 0-1 0 0,6-5 1966 0 0,-7 5-2075 0 0,0 0 6 0 0,0-1 0 0 0,0 1 1 0 0,0-1-1 0 0,0 1 0 0 0,0-1 0 0 0,-1 1 0 0 0,1-1 0 0 0,0 1 0 0 0,0-1 0 0 0,1 1 0 0 0,-1-1 0 0 0,0 1 0 0 0,0-1 0 0 0,0 1 0 0 0,0-1 0 0 0,0 1 1 0 0,0-1-1 0 0,1 1 0 0 0,-1-1 0 0 0,0 1 0 0 0,0-1 0 0 0,1 1 0 0 0,-1-1 0 0 0,0 1 0 0 0,1-1 0 0 0,4-4 227 0 0,0 1 0 0 0,0-1 0 0 0,-1 0 0 0 0,0-1 0 0 0,0 1 0 0 0,0-1 0 0 0,-1 0 0 0 0,5-11 0 0 0,-3 6-177 0 0,-1 1 1 0 0,1 0-1 0 0,1 0 1 0 0,0 1-1 0 0,0 0 1 0 0,14-16-1 0 0,-17 22-70 0 0,1 0-1 0 0,-1 0 1 0 0,1 0-1 0 0,0 1 0 0 0,0-1 1 0 0,0 1-1 0 0,0 0 0 0 0,0 0 1 0 0,0 0-1 0 0,0 0 0 0 0,1 1 1 0 0,-1 0-1 0 0,1 0 0 0 0,-1 0 1 0 0,1 0-1 0 0,0 1 0 0 0,-1 0 1 0 0,9 0-1 0 0,-3 2 48 0 0,0 0 0 0 0,0 0 0 0 0,0 1 1 0 0,0 0-1 0 0,0 1 0 0 0,0 0 0 0 0,-1 1 0 0 0,0 0 0 0 0,16 11 0 0 0,-6-2 173 0 0,-1 1 0 0 0,0 0 1 0 0,20 25-1 0 0,-36-38-206 0 0,0 0 1 0 0,0-1 0 0 0,1 1-1 0 0,-1-1 1 0 0,0 1 0 0 0,1-1 0 0 0,-1 0-1 0 0,3 1 1 0 0,-2-1-2 0 0,0 1 0 0 0,0-1 1 0 0,-1 0-1 0 0,1 1 0 0 0,0 0 0 0 0,-1-1 0 0 0,0 1 1 0 0,1 0-1 0 0,2 4 0 0 0,-4-6 59 0 0,2-1 703 0 0,4 0-1727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6.798"/>
    </inkml:context>
    <inkml:brush xml:id="br0">
      <inkml:brushProperty name="width" value="0.1" units="cm"/>
      <inkml:brushProperty name="height" value="0.1" units="cm"/>
      <inkml:brushProperty name="color" value="#F6630D"/>
    </inkml:brush>
  </inkml:definitions>
  <inkml:trace contextRef="#ctx0" brushRef="#br0">248 56 4104 0 0,'1'-2'69'0'0,"0"1"-1"0"0,1-1 1 0 0,-1 0-1 0 0,0 0 0 0 0,0 0 1 0 0,0 0-1 0 0,0 0 1 0 0,0 0-1 0 0,0 0 1 0 0,-1 0-1 0 0,1 0 0 0 0,0-4 1 0 0,-1 3 84 0 0,1 1-1 0 0,-1-1 1 0 0,1 1 0 0 0,0-1 0 0 0,0 1-1 0 0,0 0 1 0 0,0-1 0 0 0,1 1 0 0 0,1-2-1 0 0,-91 104 2459 0 0,72-84-2295 0 0,2 2 1 0 0,0 0 0 0 0,1 0-1 0 0,1 2 1 0 0,0-1 0 0 0,-14 37-1 0 0,10-16 172 0 0,2 1-1 0 0,-14 68 1 0 0,21-66-238 0 0,1-1 0 0 0,3 1 1 0 0,1 0-1 0 0,2 0 1 0 0,1 0-1 0 0,3 0 1 0 0,2 0-1 0 0,14 56 1 0 0,-18-85-239 0 0,-2-11-4 0 0,0-1 0 0 0,0 1 0 0 0,1-1-1 0 0,-1 0 1 0 0,1 1 0 0 0,-1-1 0 0 0,1 0-1 0 0,0 1 1 0 0,0-1 0 0 0,0 0 0 0 0,0 1-1 0 0,2 2 1 0 0,-3-5-67 0 0,0 0 0 0 0,1 0 0 0 0,-1 1 0 0 0,0-1 0 0 0,0 0-1 0 0,1 0 1 0 0,-1 0 0 0 0,0 0 0 0 0,1 0 0 0 0,-1 0 0 0 0,0 0 0 0 0,1 0 0 0 0,-1 1 0 0 0,0-1 0 0 0,1 0-1 0 0,-1 0 1 0 0,0 0 0 0 0,1-1 0 0 0,-1 1 0 0 0,0 0 0 0 0,1 0 0 0 0,-1 0 0 0 0,0 0 0 0 0,0 0-1 0 0,1 0 1 0 0,-1 0 0 0 0,0 0 0 0 0,1-1 0 0 0,-1 1 0 0 0,0 0 0 0 0,0 0 0 0 0,1 0 0 0 0,-1-1 0 0 0,0 1-1 0 0,7-14-4033 0 0,-7 10 2914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7.251"/>
    </inkml:context>
    <inkml:brush xml:id="br0">
      <inkml:brushProperty name="width" value="0.1" units="cm"/>
      <inkml:brushProperty name="height" value="0.1" units="cm"/>
      <inkml:brushProperty name="color" value="#F6630D"/>
    </inkml:brush>
  </inkml:definitions>
  <inkml:trace contextRef="#ctx0" brushRef="#br0">1 12 5328 0 0,'1'0'118'0'0,"0"0"0"0"0,0-1 0 0 0,-1 1-1 0 0,1-1 1 0 0,0 1 0 0 0,0 0-1 0 0,0 0 1 0 0,0-1 0 0 0,0 1-1 0 0,0 0 1 0 0,0 0 0 0 0,0 0-1 0 0,0 0 1 0 0,0 0 0 0 0,0 0-1 0 0,0 1 1 0 0,0-1 0 0 0,0 0-1 0 0,0 0 1 0 0,1 1 0 0 0,20 13 2471 0 0,-4-2-2006 0 0,-8-7-517 0 0,-1 1 0 0 0,-1 0 1 0 0,1 1-1 0 0,-1 0 0 0 0,0 1 1 0 0,-1-1-1 0 0,0 1 0 0 0,0 1 1 0 0,-1-1-1 0 0,0 1 1 0 0,9 17-1 0 0,10 14-8 0 0,-20-33-46 0 0,-1-1 0 0 0,1 0 1 0 0,-1 0-1 0 0,2 0 1 0 0,-1-1-1 0 0,8 6 0 0 0,-12-10-8 0 0,1 0 0 0 0,0 0 0 0 0,-1 0 0 0 0,1 0 0 0 0,0 0 0 0 0,0-1 1 0 0,-1 1-1 0 0,1-1 0 0 0,0 1 0 0 0,0-1 0 0 0,0 0 0 0 0,0 1 0 0 0,0-1 0 0 0,0 0 0 0 0,-1 0 0 0 0,1-1 0 0 0,0 1 0 0 0,0 0 0 0 0,0-1 0 0 0,0 1 0 0 0,0-1 0 0 0,-1 1 0 0 0,1-1 0 0 0,0 0 0 0 0,0 0 0 0 0,-1 0 0 0 0,1 0 0 0 0,0 0 0 0 0,2-2 0 0 0,1-1 1 0 0,-1-1 0 0 0,1 1 0 0 0,-1-1 0 0 0,0 0 0 0 0,0 0 0 0 0,-1 0 0 0 0,1 0 0 0 0,-1 0 0 0 0,3-9 0 0 0,2-5-13 0 0,6-31-1 0 0,-4 15 1 0 0,5-30 310 0 0,-51 133 552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8.199"/>
    </inkml:context>
    <inkml:brush xml:id="br0">
      <inkml:brushProperty name="width" value="0.1" units="cm"/>
      <inkml:brushProperty name="height" value="0.1" units="cm"/>
      <inkml:brushProperty name="color" value="#F6630D"/>
    </inkml:brush>
  </inkml:definitions>
  <inkml:trace contextRef="#ctx0" brushRef="#br0">28 1228 3324 0 0,'-25'15'10509'0'0,"25"-19"-10381"0"0,-2-11-4 0 0,2 11 186 0 0,12-20-242 0 0,62-110-42 0 0,87-165 29 0 0,-125 223-41 0 0,48-153 1 0 0,-2-89-46 0 0,-82 314 29 0 0,1-1 0 0 0,-1 1 0 0 0,1-1 0 0 0,-1 1 0 0 0,-1-1 0 0 0,1 0 0 0 0,-1 1 0 0 0,1-1 0 0 0,-1 1 0 0 0,-1 0 0 0 0,1-1 0 0 0,-1 1-1 0 0,1 0 1 0 0,-1 0 0 0 0,0-1 0 0 0,-3-2 0 0 0,-2-3-7 0 0,0 0-1 0 0,0 1 1 0 0,-1 0-1 0 0,-14-12 1 0 0,19 19 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7.518"/>
    </inkml:context>
    <inkml:brush xml:id="br0">
      <inkml:brushProperty name="width" value="0.1" units="cm"/>
      <inkml:brushProperty name="height" value="0.1" units="cm"/>
      <inkml:brushProperty name="color" value="#F6630D"/>
    </inkml:brush>
  </inkml:definitions>
  <inkml:trace contextRef="#ctx0" brushRef="#br0">0 311 5633 0 0,'1'-7'92'0'0,"0"1"0"0"0,0 0 0 0 0,1-1 0 0 0,0 1 0 0 0,0 0 0 0 0,5-11 0 0 0,-6 15-29 0 0,1 0-1 0 0,-1 0 1 0 0,0 0-1 0 0,1 1 1 0 0,-1-1-1 0 0,1 0 1 0 0,0 0-1 0 0,0 1 1 0 0,-1-1-1 0 0,1 1 1 0 0,0 0-1 0 0,0 0 1 0 0,0-1-1 0 0,1 1 1 0 0,-1 0-1 0 0,0 1 1 0 0,0-1-1 0 0,0 0 1 0 0,1 1-1 0 0,-1-1 1 0 0,5 1-1 0 0,54-7 132 0 0,0-2 1 0 0,92-25-1 0 0,-145 32-191 0 0,1-1 0 0 0,-1 0 1 0 0,0 0-1 0 0,0-1 0 0 0,0 0 0 0 0,0 0 0 0 0,0-1 0 0 0,10-8 0 0 0,-14 9 87 0 0,0 1 1 0 0,-1-1-1 0 0,0 0 1 0 0,0 0 0 0 0,0 0-1 0 0,0 0 1 0 0,0-1-1 0 0,-1 1 1 0 0,0-1-1 0 0,0 0 1 0 0,0 0-1 0 0,-1 1 1 0 0,0-1 0 0 0,1 0-1 0 0,-2 0 1 0 0,2-7-1 0 0,2-41 2360 0 0,-5 51-2032 0 0,-1 8-200 0 0,-1 10-147 0 0,0 86 11 0 0,1-52-160 0 0,1 1-1 0 0,9 65 1 0 0,-5-91-327 0 0,6 25-1512 0 0,-4-28 530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28.898"/>
    </inkml:context>
    <inkml:brush xml:id="br0">
      <inkml:brushProperty name="width" value="0.1" units="cm"/>
      <inkml:brushProperty name="height" value="0.1" units="cm"/>
      <inkml:brushProperty name="color" value="#F6630D"/>
    </inkml:brush>
  </inkml:definitions>
  <inkml:trace contextRef="#ctx0" brushRef="#br0">68 161 3408 0 0,'0'0'6498'0'0,"-4"-1"-6326"0"0,-42-17 1610 0 0,41 16-769 0 0,3-5-915 0 0,-7-18-28 0 0,7 18 201 0 0,4-1-199 0 0,15-64 341 0 0,-10 52-269 0 0,4 22-50 0 0,201 47 214 0 0,-93-12-242 0 0,-8-2 23 0 0,-86-30 276 0 0,-24-5-220 0 0,-8-23 1506 0 0,5 19-1523 0 0,0 2 26 0 0,2 7-87 0 0,0-5-72 0 0,0 11-4767 0 0,0-6 3054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0.098"/>
    </inkml:context>
    <inkml:brush xml:id="br0">
      <inkml:brushProperty name="width" value="0.1" units="cm"/>
      <inkml:brushProperty name="height" value="0.1" units="cm"/>
      <inkml:brushProperty name="color" value="#F6630D"/>
    </inkml:brush>
  </inkml:definitions>
  <inkml:trace contextRef="#ctx0" brushRef="#br0">548 54 6033 0 0,'0'0'113'0'0,"-3"-1"68"0"0,-7-6 1022 0 0,-11-19 8984 0 0,12 10-11431 0 0,8 12 1161 0 0,-16 7-84 0 0,-51 7 109 0 0,55-7 42 0 0,1 0 0 0 0,-1 0 1 0 0,-15 8-1 0 0,-175 61-13 0 0,137-44 21 0 0,46-13-1 0 0,9-4 0 0 0,6-6 3 0 0,-1 0 1 0 0,1 0-1 0 0,0 1 1 0 0,0-1-1 0 0,1 1 1 0 0,0 1-1 0 0,0-1 1 0 0,-5 10-1 0 0,8-14 8 0 0,0 0-1 0 0,1 0 0 0 0,-1 0 0 0 0,0 1 0 0 0,1-1 0 0 0,-1 0 0 0 0,1 1 0 0 0,0-1 1 0 0,0 0-1 0 0,0 1 0 0 0,0-1 0 0 0,0 0 0 0 0,1 1 0 0 0,-1-1 0 0 0,1 0 0 0 0,-1 1 0 0 0,1-1 1 0 0,0 0-1 0 0,0 0 0 0 0,0 0 0 0 0,0 0 0 0 0,0 0 0 0 0,0 0 0 0 0,1 0 0 0 0,-1 0 1 0 0,0 0-1 0 0,1 0 0 0 0,0-1 0 0 0,0 1 0 0 0,1 1 0 0 0,5 2 9 0 0,0 0 0 0 0,0 0 0 0 0,0-1-1 0 0,1 0 1 0 0,-1-1 0 0 0,1 0 0 0 0,0 0 0 0 0,0-1-1 0 0,0 0 1 0 0,13 1 0 0 0,13 0 20 0 0,48-2 1 0 0,-67-1-21 0 0,5-1-5 0 0,32 1 32 0 0,59-9-1 0 0,-109 8-120 0 0,-10 2-249 0 0,-1-1 309 0 0,-39 10-76 0 0,-216 56 39 0 0,210-48 50 0 0,51-17 10 0 0,-1 1 0 0 0,1-1 0 0 0,0 1 0 0 0,0-1 0 0 0,0 1 0 0 0,0 0 0 0 0,0 0 0 0 0,-2 2 0 0 0,-2 4 1 0 0,2-4 5 0 0,0 1 0 0 0,0 0 0 0 0,1-1-1 0 0,0 1 1 0 0,0 0 0 0 0,0 1-1 0 0,1-1 1 0 0,0 0 0 0 0,0 1-1 0 0,0-1 1 0 0,0 1 0 0 0,1 0 0 0 0,0 0-1 0 0,0-1 1 0 0,1 1 0 0 0,-1 0-1 0 0,1 0 1 0 0,1 0 0 0 0,-1 0-1 0 0,1 0 1 0 0,0-1 0 0 0,3 12 0 0 0,-1-9 12 0 0,1 0 1 0 0,0 0-1 0 0,0 0 1 0 0,0 0-1 0 0,1-1 1 0 0,0 0-1 0 0,1 0 1 0 0,-1 0 0 0 0,1 0-1 0 0,1-1 1 0 0,-1 0-1 0 0,1 0 1 0 0,0-1-1 0 0,13 8 1 0 0,3-3-59 0 0,-1 0 1 0 0,1-1-1 0 0,1-1 1 0 0,0-1-1 0 0,0-1 1 0 0,0-2-1 0 0,0 0 1 0 0,1-2-1 0 0,29 0 0 0 0,-48-2-229 0 0,24-16-2665 0 0,90-47 2467 0 0,-90 47-19 0 0,-17-9-1003 0 0,40-76 1057 0 0,-52 98 398 0 0,1 0 1 0 0,-1 0-1 0 0,0 0 1 0 0,0 0-1 0 0,-1 0 1 0 0,1 0-1 0 0,0 0 1 0 0,-1-1-1 0 0,0 1 1 0 0,0-5-1 0 0,0 6 13 0 0,0 1-1 0 0,-1-1 0 0 0,1 1 1 0 0,-1-1-1 0 0,0 1 0 0 0,1 0 1 0 0,-1 0-1 0 0,0-1 0 0 0,0 1 1 0 0,1 0-1 0 0,-1 0 1 0 0,-2-2-1 0 0,-2-3-94 0 0,-7-13-153 0 0,-1 1 0 0 0,-27-29 0 0 0,22 27 336 0 0,-16-23 0 0 0,48 61 583 0 0,0-1 1 0 0,29 24 0 0 0,-1 1-49 0 0,24 18 32 0 0,-37-35-485 0 0,-25-21-242 0 0,1 0 0 0 0,0 0 0 0 0,0-1 0 0 0,0 1 0 0 0,0-1 0 0 0,1 0 0 0 0,-1-1 0 0 0,1 1 0 0 0,9 2 0 0 0,-13-5-82 0 0,1 1 0 0 0,-1-1 0 0 0,1 0 0 0 0,-1 0 1 0 0,1 0-1 0 0,0 0 0 0 0,-1 0 0 0 0,1-1 0 0 0,-1 1 1 0 0,0-1-1 0 0,1 0 0 0 0,-1 0 0 0 0,1 1 0 0 0,-1-2 1 0 0,0 1-1 0 0,0 0 0 0 0,1 0 0 0 0,-1-1 0 0 0,0 1 1 0 0,0-1-1 0 0,0 1 0 0 0,-1-1 0 0 0,1 0 0 0 0,2-2 1 0 0,-1-1 12 0 0,0 1 0 0 0,0-1 0 0 0,-1 0 0 0 0,1 0 0 0 0,-1 0 1 0 0,0 0-1 0 0,0 0 0 0 0,0 0 0 0 0,-1-1 0 0 0,0 1 1 0 0,0-1-1 0 0,0 1 0 0 0,-1-1 0 0 0,0 1 0 0 0,0-6 1 0 0,-1 3 381 0 0,1 0 0 0 0,-2 1 1 0 0,1-1-1 0 0,-1 1 1 0 0,0 0-1 0 0,0-1 1 0 0,-1 1-1 0 0,0 0 0 0 0,0 1 1 0 0,-7-12-1 0 0,9 17-144 0 0,0 0 0 0 0,1 0 1 0 0,-1 0-1 0 0,0 0 0 0 0,0 0 0 0 0,0 0 0 0 0,0 0 0 0 0,0 0 0 0 0,0 1 1 0 0,0-1-1 0 0,0 0 0 0 0,0 0 0 0 0,0 1 0 0 0,-1-1 0 0 0,1 1 1 0 0,0-1-1 0 0,0 1 0 0 0,0 0 0 0 0,-1-1 0 0 0,1 1 0 0 0,0 0 0 0 0,-1 0 1 0 0,-1 0-1 0 0,0 0 7 0 0,1 1 0 0 0,0 0 0 0 0,-1-1 0 0 0,1 1 0 0 0,0 0 1 0 0,0 0-1 0 0,-1 1 0 0 0,1-1 0 0 0,0 0 0 0 0,0 1 0 0 0,-3 2 1 0 0,-3 4 122 0 0,1 1 0 0 0,0-1 0 0 0,0 1 1 0 0,-9 16-1 0 0,-24 45 486 0 0,-53 86-1595 0 0,75-130-59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1.285"/>
    </inkml:context>
    <inkml:brush xml:id="br0">
      <inkml:brushProperty name="width" value="0.1" units="cm"/>
      <inkml:brushProperty name="height" value="0.1" units="cm"/>
      <inkml:brushProperty name="color" value="#F6630D"/>
    </inkml:brush>
  </inkml:definitions>
  <inkml:trace contextRef="#ctx0" brushRef="#br0">545 148 7133 0 0,'8'-5'69'0'0,"0"1"1"0"0,-1-1-1 0 0,0-1 1 0 0,8-7-1 0 0,-13 12-40 0 0,0-1 0 0 0,-1 1 0 0 0,1-1 1 0 0,-1 0-1 0 0,1 0 0 0 0,-1 1 0 0 0,0-1 0 0 0,0 0 0 0 0,0 0 0 0 0,0 0 0 0 0,0 0 0 0 0,0 0 0 0 0,0-1 0 0 0,-1 1 0 0 0,1 0 0 0 0,-1 0 0 0 0,0 0 0 0 0,0-1 0 0 0,1 1 0 0 0,-1 0 0 0 0,-1 0 0 0 0,1-4 0 0 0,-2 3-22 0 0,1 0-1 0 0,-1 0 1 0 0,0 0 0 0 0,0 0 0 0 0,0 0-1 0 0,0 1 1 0 0,0-1 0 0 0,0 1-1 0 0,-1 0 1 0 0,1-1 0 0 0,-1 1-1 0 0,0 0 1 0 0,0 1 0 0 0,0-1-1 0 0,0 0 1 0 0,0 1 0 0 0,0 0 0 0 0,0-1-1 0 0,-6 0 1 0 0,-7-3 13 0 0,0 2-1 0 0,-27-4 1 0 0,2 4 92 0 0,1 1 1 0 0,-62 5-1 0 0,76-1-36 0 0,0 2-1 0 0,0 1 0 0 0,0 1 0 0 0,-48 18 0 0 0,67-22-58 0 0,1 1 1 0 0,-1 1-1 0 0,1-1 0 0 0,0 1 0 0 0,0 0 1 0 0,1 1-1 0 0,-1-1 0 0 0,1 1 1 0 0,0 0-1 0 0,0 0 0 0 0,-7 10 0 0 0,11-12-7 0 0,-1 0 0 0 0,0 0 0 0 0,1 0 0 0 0,0 0 0 0 0,0 0-1 0 0,0 1 1 0 0,0-1 0 0 0,0 0 0 0 0,1 1 0 0 0,-1-1 0 0 0,1 0 0 0 0,0 1-1 0 0,0-1 1 0 0,0 0 0 0 0,0 1 0 0 0,1-1 0 0 0,-1 0 0 0 0,1 1 0 0 0,0-1 0 0 0,0 0-1 0 0,0 0 1 0 0,0 0 0 0 0,1 0 0 0 0,-1 0 0 0 0,1 0 0 0 0,4 5 0 0 0,2 2 12 0 0,1 0 1 0 0,1 0 0 0 0,-1-1-1 0 0,1-1 1 0 0,1 0 0 0 0,0 0 0 0 0,0-1-1 0 0,1 0 1 0 0,-1-1 0 0 0,1 0-1 0 0,1-1 1 0 0,-1-1 0 0 0,19 5 0 0 0,17 2 5 0 0,-1-2 0 0 0,62 4 1 0 0,-75-10-44 0 0,-1-1 0 0 0,1-2 0 0 0,-1-1 0 0 0,44-7 0 0 0,-69 5-72 0 0,-16-1 31 0 0,-20 1-4 0 0,-214-2-88 0 0,189 8 167 0 0,0 2 0 0 0,-80 18 0 0 0,122-20 2 0 0,-1 0 0 0 0,1 1 0 0 0,0 0 0 0 0,1 1 0 0 0,-1 0 0 0 0,-17 12 0 0 0,26-16-6 0 0,0 0 0 0 0,0 1 0 0 0,0-1 0 0 0,0 1 0 0 0,0 0-1 0 0,1-1 1 0 0,-1 1 0 0 0,0 0 0 0 0,1 0 0 0 0,0 0 0 0 0,-1 0 0 0 0,1 0 0 0 0,0 0 0 0 0,0 0 0 0 0,0 0 0 0 0,0 1 0 0 0,1-1-1 0 0,-1 0 1 0 0,0 1 0 0 0,1-1 0 0 0,0 0 0 0 0,-1 1 0 0 0,1-1 0 0 0,0 1 0 0 0,1-1 0 0 0,-1 0 0 0 0,0 1 0 0 0,0-1 0 0 0,1 1-1 0 0,0-1 1 0 0,-1 0 0 0 0,1 1 0 0 0,0-1 0 0 0,0 0 0 0 0,0 0 0 0 0,0 0 0 0 0,1 0 0 0 0,-1 0 0 0 0,2 2 0 0 0,3 2 26 0 0,0 0 1 0 0,0 0-1 0 0,0 0 0 0 0,0-1 1 0 0,1 0-1 0 0,0 0 1 0 0,0-1-1 0 0,1 0 1 0 0,-1 0-1 0 0,1-1 1 0 0,0 1-1 0 0,15 2 1 0 0,5 1 15 0 0,1-1 1 0 0,38 2 0 0 0,89 1-373 0 0,-128-9-101 0 0,0-1 0 0 0,0-2-1 0 0,43-9 1 0 0,-22 0-461 0 0,-1 2-167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1.629"/>
    </inkml:context>
    <inkml:brush xml:id="br0">
      <inkml:brushProperty name="width" value="0.1" units="cm"/>
      <inkml:brushProperty name="height" value="0.1" units="cm"/>
      <inkml:brushProperty name="color" value="#F6630D"/>
    </inkml:brush>
  </inkml:definitions>
  <inkml:trace contextRef="#ctx0" brushRef="#br0">34 21 5849 0 0,'-3'-1'65'0'0,"0"0"1"0"0,0 0 0 0 0,-1 0 0 0 0,1-1 0 0 0,1 1 0 0 0,-1-1 0 0 0,0 0 0 0 0,0 0-1 0 0,-3-5 544 0 0,6 7-589 0 0,8 4 91 0 0,13 11-18 0 0,157 140 2662 0 0,-96-87-2418 0 0,-49-42-308 0 0,-22-18-155 0 0,0 0 0 0 0,-1 1 0 0 0,0 1 1 0 0,9 10-1 0 0,-18-19 67 0 0,-1-1-46 0 0,0 1 1 0 0,1 0 0 0 0,0 0 0 0 0,-1 0-1 0 0,1 0 1 0 0,0-1 0 0 0,-1 1 0 0 0,1 0-1 0 0,0-1 1 0 0,0 1 0 0 0,-1 0 0 0 0,1-1-1 0 0,0 1 1 0 0,0-1 0 0 0,0 1 0 0 0,0-1-1 0 0,2 1 1 0 0,-2-5-905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1.972"/>
    </inkml:context>
    <inkml:brush xml:id="br0">
      <inkml:brushProperty name="width" value="0.1" units="cm"/>
      <inkml:brushProperty name="height" value="0.1" units="cm"/>
      <inkml:brushProperty name="color" value="#F6630D"/>
    </inkml:brush>
  </inkml:definitions>
  <inkml:trace contextRef="#ctx0" brushRef="#br0">414 10 5849 0 0,'-7'-7'88'0'0,"3"5"124"0"0,0 3-132 0 0,-9 7 288 0 0,-4 3-200 0 0,0 5 76 0 0,-6 2 36 0 0,-5 6 0 0 0,1 1-72 0 0,-5 8-120 0 0,-2-4 124 0 0,2 3-296 0 0,-4 0 136 0 0,0-3-172 0 0,2-1-204 0 0,-2-2-112 0 0,3 0-272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9.048"/>
    </inkml:context>
    <inkml:brush xml:id="br0">
      <inkml:brushProperty name="width" value="0.1" units="cm"/>
      <inkml:brushProperty name="height" value="0.1" units="cm"/>
      <inkml:brushProperty name="color" value="#F6630D"/>
    </inkml:brush>
  </inkml:definitions>
  <inkml:trace contextRef="#ctx0" brushRef="#br0">16 26 6565 0 0,'-9'-13'-53'0'0,"3"2"1598"0"0,6 11-1481 0 0,0 0 1 0 0,1 0-1 0 0,-1-1 0 0 0,1 1 0 0 0,-1 0 0 0 0,1 0 0 0 0,-1 0 1 0 0,1 0-1 0 0,-1 0 0 0 0,1 0 0 0 0,-1-1 0 0 0,1 1 1 0 0,-1 0-1 0 0,1 0 0 0 0,-1 1 0 0 0,1-1 0 0 0,-1 0 0 0 0,1 0 1 0 0,-1 0-1 0 0,1 0 0 0 0,-1 0 0 0 0,0 0 0 0 0,1 1 1 0 0,-1-1-1 0 0,1 0 0 0 0,-1 0 0 0 0,1 1 0 0 0,87 30 2165 0 0,28 8-1289 0 0,-71-27-765 0 0,45 13-51 0 0,104 44 1 0 0,-175-61-160 0 0,5 3-25 0 0,1-1 0 0 0,-1-1 0 0 0,33 7 0 0 0,-57-16 0 0 0,-1-1 0 0 0,1 1 0 0 0,0 0 0 0 0,0 0 1 0 0,0 0-1 0 0,0 0 0 0 0,0-1 0 0 0,0 1 0 0 0,0 0 0 0 0,0 0 1 0 0,0 0-1 0 0,0 0 0 0 0,0-1 0 0 0,0 1 0 0 0,0 0 0 0 0,0 0 0 0 0,0 0 1 0 0,0 0-1 0 0,0-1 0 0 0,0 1 0 0 0,0 0 0 0 0,0 0 0 0 0,0 0 1 0 0,1 0-1 0 0,-1-1 0 0 0,0 1 0 0 0,0 0 0 0 0,0 0 0 0 0,1-1-478 0 0,-1 1 478 0 0,1 0 0 0 0,-1 0 0 0 0,0 0 0 0 0,0 0 0 0 0,0 0 1 0 0,0-1-1 0 0,1 1 0 0 0,-1 0 0 0 0,0 0 0 0 0,0 0 0 0 0,0 0 1 0 0,0 0-1 0 0,1 0 0 0 0,-1 0 0 0 0,0 1 0 0 0,0-1 0 0 0,0 0 0 0 0,1 0 1 0 0,-1 0-1 0 0,0 0 0 0 0,0 0 0 0 0,0 0 0 0 0,0 0 0 0 0,1 0 1 0 0,-5-5-1266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9.409"/>
    </inkml:context>
    <inkml:brush xml:id="br0">
      <inkml:brushProperty name="width" value="0.1" units="cm"/>
      <inkml:brushProperty name="height" value="0.1" units="cm"/>
      <inkml:brushProperty name="color" value="#F6630D"/>
    </inkml:brush>
  </inkml:definitions>
  <inkml:trace contextRef="#ctx0" brushRef="#br0">70 16 6689 0 0,'32'-11'997'0'0,"-19"9"-785"0"0,0 0 0 0 0,-1 2 0 0 0,1-1 1 0 0,0 2-1 0 0,-1-1 0 0 0,19 5 0 0 0,-27-4-192 0 0,1 0 1 0 0,-1 0-1 0 0,0 0 1 0 0,-1 1-1 0 0,1 0 0 0 0,0 0 1 0 0,0 0-1 0 0,-1 0 0 0 0,1 1 1 0 0,-1-1-1 0 0,0 1 1 0 0,0 0-1 0 0,0 0 0 0 0,0 0 1 0 0,0 0-1 0 0,-1 0 1 0 0,1 1-1 0 0,-1-1 0 0 0,0 1 1 0 0,0 0-1 0 0,0 0 0 0 0,0-1 1 0 0,1 6-1 0 0,-1 4 22 0 0,1-1 0 0 0,-1 1 1 0 0,-1 0-1 0 0,-1-1 0 0 0,0 1 0 0 0,0 0 0 0 0,-1-1 0 0 0,-1 1 0 0 0,0 0 0 0 0,-7 23 1 0 0,8-32-15 0 0,-1 0 1 0 0,0 0-1 0 0,0 1 0 0 0,0-1 1 0 0,-1 0-1 0 0,1 0 1 0 0,-1-1-1 0 0,0 1 1 0 0,0-1-1 0 0,0 1 1 0 0,0-1-1 0 0,-1 0 1 0 0,1 0-1 0 0,-1 0 0 0 0,-5 2 1 0 0,3-2 50 0 0,-1 0 1 0 0,0-1-1 0 0,1 1 1 0 0,-1-2-1 0 0,0 1 0 0 0,0-1 1 0 0,0 0-1 0 0,0 0 1 0 0,-11-1-1 0 0,-67 1-752 0 0,41-1-774 0 0,23-1 443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0.106"/>
    </inkml:context>
    <inkml:brush xml:id="br0">
      <inkml:brushProperty name="width" value="0.1" units="cm"/>
      <inkml:brushProperty name="height" value="0.1" units="cm"/>
      <inkml:brushProperty name="color" value="#F6630D"/>
    </inkml:brush>
  </inkml:definitions>
  <inkml:trace contextRef="#ctx0" brushRef="#br0">31 1 6689 0 0,'-15'3'25'0'0,"1"2"310"0"0,14-5-323 0 0,0 0 0 0 0,0 0 1 0 0,0 1-1 0 0,0-1 0 0 0,-1 0 0 0 0,1 0 1 0 0,0 0-1 0 0,0 1 0 0 0,0-1 1 0 0,0 0-1 0 0,0 0 0 0 0,0 0 0 0 0,0 1 1 0 0,0-1-1 0 0,-1 0 0 0 0,1 0 1 0 0,0 1-1 0 0,0-1 0 0 0,0 0 0 0 0,0 0 1 0 0,0 1-1 0 0,0-1 0 0 0,0 0 1 0 0,0 0-1 0 0,1 1 0 0 0,-1-1 0 0 0,0 0 1 0 0,0 0-1 0 0,0 0 0 0 0,0 1 1 0 0,0-1-1 0 0,0 0 0 0 0,0 0 0 0 0,0 0 1 0 0,1 1-1 0 0,-1-1 0 0 0,0 0 1 0 0,0 0-1 0 0,0 0 0 0 0,0 0 0 0 0,1 1 1 0 0,-1-1-1 0 0,0 0 0 0 0,0 0 1 0 0,1 0-1 0 0,11 10 433 0 0,-9-8-237 0 0,10 5 116 0 0,0 0-1 0 0,0 0 1 0 0,0-1 0 0 0,1-1 0 0 0,26 7-1 0 0,-12-4-6 0 0,195 54 1395 0 0,269 39 1 0 0,-432-87-1703 0 0,0 2 1 0 0,102 43 0 0 0,-161-58-23 0 0,1-1 0 0 0,-1 0 0 0 0,1 1 0 0 0,-1-1 1 0 0,1 0-1 0 0,-1 0 0 0 0,1 0 0 0 0,-1 0 0 0 0,1 0 1 0 0,-1 0-1 0 0,3-1 0 0 0,-1-2-503 0 0,-10-1-686 0 0,-22-14-1981 0 0,17 11 1848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10.463"/>
    </inkml:context>
    <inkml:brush xml:id="br0">
      <inkml:brushProperty name="width" value="0.1" units="cm"/>
      <inkml:brushProperty name="height" value="0.1" units="cm"/>
      <inkml:brushProperty name="color" value="#F6630D"/>
    </inkml:brush>
  </inkml:definitions>
  <inkml:trace contextRef="#ctx0" brushRef="#br0">497 9 5328 0 0,'-1'0'28'0'0,"1"0"0"0"0,-1 0-1 0 0,1 0 1 0 0,-1 0 0 0 0,1 0-1 0 0,0 0 1 0 0,-1 0-1 0 0,1 0 1 0 0,-1 0 0 0 0,1 0-1 0 0,0 0 1 0 0,-1-1 0 0 0,1 1-1 0 0,-1 0 1 0 0,1 0-1 0 0,0 0 1 0 0,-1-1 0 0 0,1 1-1 0 0,0 0 1 0 0,-1 0 0 0 0,1-1-1 0 0,0 1 1 0 0,0 0-1 0 0,-1-1 1 0 0,1 1 0 0 0,0 0-1 0 0,0-1 1 0 0,-1 1 0 0 0,1 0-1 0 0,0-1 1 0 0,0 1-1 0 0,0 0 1 0 0,0-1 0 0 0,-1 0-1 0 0,2 1 16 0 0,-1 0 0 0 0,1 0-1 0 0,-1 0 1 0 0,1 0-1 0 0,-1 0 1 0 0,1 0 0 0 0,-1 0-1 0 0,1 0 1 0 0,-1 0-1 0 0,1 0 1 0 0,-1 0 0 0 0,0 0-1 0 0,1 0 1 0 0,-1 0-1 0 0,1 0 1 0 0,-1 1 0 0 0,1-1-1 0 0,-1 0 1 0 0,1 0-1 0 0,-1 0 1 0 0,0 1 0 0 0,1-1-1 0 0,-1 0 1 0 0,0 1 0 0 0,1-1-1 0 0,-1 0 1 0 0,0 1-1 0 0,1-1 1 0 0,-1 0 0 0 0,0 1-1 0 0,0-1 1 0 0,1 1-1 0 0,0 0-7 0 0,-1 0 0 0 0,1-1 0 0 0,0 1 0 0 0,-1 0 0 0 0,1-1 0 0 0,-1 1 0 0 0,1 0 0 0 0,-1 0 0 0 0,1 0 0 0 0,-1-1 0 0 0,0 1 0 0 0,1 0 0 0 0,-1 0 0 0 0,0 0 0 0 0,0 0 0 0 0,1 0 0 0 0,-1 0 0 0 0,0 0 0 0 0,0 0 0 0 0,0 0 0 0 0,0 0-1 0 0,0 0 1 0 0,-1-1 0 0 0,1 1 0 0 0,0 0 0 0 0,0 0 0 0 0,-1 2 0 0 0,0-1-18 0 0,-1 0-1 0 0,1 0 1 0 0,-1 0-1 0 0,0 0 1 0 0,1 0-1 0 0,-1 0 1 0 0,0-1-1 0 0,0 1 1 0 0,0 0-1 0 0,-3 1 1 0 0,-8 4-45 0 0,1-1-1 0 0,-26 10 1 0 0,-238 57-30 0 0,144-43-32 0 0,131-30 91 0 0,1 0-1 0 0,0 0 0 0 0,-1 0 0 0 0,1 0 0 0 0,-1 0 0 0 0,1 0 0 0 0,-1 0 0 0 0,1 1 0 0 0,-1-1 0 0 0,1 0 0 0 0,-1 0 0 0 0,1 0 0 0 0,0 1 0 0 0,-1-1 0 0 0,1 0 1 0 0,-1 0-1 0 0,1 1 0 0 0,0-1 0 0 0,-1 0 0 0 0,1 1 0 0 0,0-1 0 0 0,-1 0 0 0 0,1 1 0 0 0,0-1 0 0 0,0 0 0 0 0,-1 1 0 0 0,1-1 0 0 0,0 1 0 0 0,0-1 0 0 0,0 1 1 0 0,0-1-1 0 0,-1 1 0 0 0,1 0 0 0 0,1 0 5 0 0,-1-1 0 0 0,1 1 0 0 0,-1 0 0 0 0,1 0 0 0 0,-1 0 0 0 0,1 0 0 0 0,0 0 0 0 0,-1-1 0 0 0,1 1 0 0 0,0 0 1 0 0,0-1-1 0 0,0 1 0 0 0,-1 0 0 0 0,2 0 0 0 0,35 17 274 0 0,22 3 134 0 0,77 32 312 0 0,-117-44-711 0 0,-1 1-1 0 0,0 1 0 0 0,0 0 1 0 0,30 27-1 0 0,44 54-1383 0 0,-68-65 477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6.963"/>
    </inkml:context>
    <inkml:brush xml:id="br0">
      <inkml:brushProperty name="width" value="0.1" units="cm"/>
      <inkml:brushProperty name="height" value="0.1" units="cm"/>
      <inkml:brushProperty name="color" value="#F6630D"/>
    </inkml:brush>
  </inkml:definitions>
  <inkml:trace contextRef="#ctx0" brushRef="#br0">128 314 4996 0 0,'0'-2'28'0'0,"-1"1"0"0"0,0 0-1 0 0,0 0 1 0 0,1 0-1 0 0,-1 0 1 0 0,0 0-1 0 0,0 0 1 0 0,0 0-1 0 0,0 0 1 0 0,0 0-1 0 0,-1 0 1 0 0,1 0-1 0 0,0 1 1 0 0,0-1 0 0 0,-1 0-1 0 0,1 1 1 0 0,0-1-1 0 0,-3 0 1 0 0,-26-9 715 0 0,25 10-546 0 0,0-1 0 0 0,-1 1-1 0 0,1 0 1 0 0,0 0 0 0 0,-10 2-1 0 0,-11 1 1028 0 0,18-5-102 0 0,16-4-311 0 0,20-3-68 0 0,-27 8-732 0 0,112-44 981 0 0,-52 20-720 0 0,125-42 149 0 0,5-2-153 0 0,-183 66-280 0 0,34-17 141 0 0,-40 20-154 0 0,-1-1 1 0 0,1 0-1 0 0,-1 0 1 0 0,1 0-1 0 0,-1 0 1 0 0,0 0-1 0 0,1-1 1 0 0,-1 1-1 0 0,0 0 1 0 0,0-1 0 0 0,0 1-1 0 0,0-1 1 0 0,0 1-1 0 0,0-1 1 0 0,0 1-1 0 0,0-1 1 0 0,-1 0-1 0 0,1 1 1 0 0,-1-1-1 0 0,1-3 1 0 0,-1 4-125 0 0,0 1 1 0 0,-1-1-1 0 0,1 0 1 0 0,0 1-1 0 0,-1-1 1 0 0,1 0-1 0 0,-1 1 1 0 0,1-1-1 0 0,-1 1 1 0 0,1-1-1 0 0,-1 1 1 0 0,1-1-1 0 0,-1 1 1 0 0,0-1-1 0 0,1 1 1 0 0,-1 0-1 0 0,0-1 1 0 0,1 1-1 0 0,-1 0 1 0 0,0-1-1 0 0,1 1 1 0 0,-1 0-1 0 0,0 0 1 0 0,0 0-1 0 0,1 0 1 0 0,-1 0-1 0 0,0 0 0 0 0,0 0 1 0 0,1 0-1 0 0,-1 0 1 0 0,-1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7.874"/>
    </inkml:context>
    <inkml:brush xml:id="br0">
      <inkml:brushProperty name="width" value="0.1" units="cm"/>
      <inkml:brushProperty name="height" value="0.1" units="cm"/>
      <inkml:brushProperty name="color" value="#F6630D"/>
    </inkml:brush>
  </inkml:definitions>
  <inkml:trace contextRef="#ctx0" brushRef="#br0">47 29 8993 0 0,'-1'-2'94'0'0,"0"1"1"0"0,0-1 0 0 0,0 1-1 0 0,0-1 1 0 0,0 0-1 0 0,1 1 1 0 0,-1-1-1 0 0,1 0 1 0 0,-1 1-1 0 0,1-4 1 0 0,3 6 848 0 0,4 12-550 0 0,-2 4-377 0 0,0 0 1 0 0,-1-1-1 0 0,-1 1 0 0 0,0 1 0 0 0,-1 25 1 0 0,0-22-15 0 0,0 3 2 0 0,-1 1 0 0 0,-1 0 0 0 0,-1-1 0 0 0,-1 0 1 0 0,-1 1-1 0 0,-12 42 0 0 0,13-61-89 0 0,0 0 0 0 0,0-1 0 0 0,-1 1 0 0 0,0 0 1 0 0,0-1-1 0 0,0 0 0 0 0,0 0 0 0 0,-1 0 0 0 0,-5 5 1 0 0,9-10 61 0 0,0 1 1 0 0,-1-1-1 0 0,1 0 1 0 0,0 0 0 0 0,-1 1-1 0 0,1-1 1 0 0,0 0 0 0 0,-1 0-1 0 0,1 0 1 0 0,-1 0-1 0 0,1 1 1 0 0,-1-1 0 0 0,1 0-1 0 0,0 0 1 0 0,-1 0-1 0 0,1 0 1 0 0,-1 0 0 0 0,1 0-1 0 0,-1 0 1 0 0,1 0-1 0 0,0 0 1 0 0,-1 0 0 0 0,1-1-1 0 0,-1 1 1 0 0,1 0 0 0 0,0 0-1 0 0,-1 0 1 0 0,1 0-1 0 0,-1-1 1 0 0,1 1 0 0 0,0 0-1 0 0,-1 0 1 0 0,1-1-1 0 0,0 1 1 0 0,-1 0 0 0 0,1 0-1 0 0,0-1 1 0 0,0 1-1 0 0,-1 0 1 0 0,1-1 0 0 0,0 1-1 0 0,0-1 1 0 0,0 1 0 0 0,-1 0-1 0 0,1-1 1 0 0,-5-20-472 0 0,9-7 346 0 0,1-1 0 0 0,1 1 0 0 0,13-36 0 0 0,36-81 336 0 0,-46 124-133 0 0,17-35 290 0 0,-24 51-248 0 0,1 0 0 0 0,-1 0 0 0 0,2 1 0 0 0,-1 0-1 0 0,0-1 1 0 0,1 1 0 0 0,0 0 0 0 0,7-6 0 0 0,-10 10-79 0 0,0-1 1 0 0,-1 1-1 0 0,1 0 1 0 0,-1 0 0 0 0,1 0-1 0 0,-1 0 1 0 0,1 0-1 0 0,-1 0 1 0 0,1-1-1 0 0,0 1 1 0 0,-1 0 0 0 0,1 1-1 0 0,-1-1 1 0 0,1 0-1 0 0,0 0 1 0 0,-1 0 0 0 0,1 0-1 0 0,-1 0 1 0 0,1 1-1 0 0,-1-1 1 0 0,1 0-1 0 0,-1 0 1 0 0,1 1 0 0 0,-1-1-1 0 0,1 0 1 0 0,-1 1-1 0 0,1-1 1 0 0,-1 0 0 0 0,0 1-1 0 0,1-1 1 0 0,-1 1-1 0 0,1-1 1 0 0,-1 1-1 0 0,0 0 1 0 0,13 21 269 0 0,-10-17-223 0 0,14 34 103 0 0,0 1 1 0 0,18 76-1 0 0,35 133-2995 0 0,-66-232 1793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7.307"/>
    </inkml:context>
    <inkml:brush xml:id="br0">
      <inkml:brushProperty name="width" value="0.1" units="cm"/>
      <inkml:brushProperty name="height" value="0.1" units="cm"/>
      <inkml:brushProperty name="color" value="#F6630D"/>
    </inkml:brush>
  </inkml:definitions>
  <inkml:trace contextRef="#ctx0" brushRef="#br0">147 77 5388 0 0,'0'0'107'0'0,"-20"-11"75"0"0,-4-3-90 0 0,-51-27 1342 0 0,68 38-1227 0 0,-14-5 529 0 0,37 12 1069 0 0,55 13-1434 0 0,85 14-322 0 0,-35-7-12 0 0,-119-23-26 0 0,0-1 0 0 0,0 0 0 0 0,0 1 0 0 0,1 0 0 0 0,-1-1 0 0 0,0 1 0 0 0,-1 0 0 0 0,1 0 0 0 0,0 0 0 0 0,0 0 0 0 0,0 0 0 0 0,0 1-1 0 0,-1-1 1 0 0,1 0 0 0 0,-1 1 0 0 0,1-1 0 0 0,-1 1 0 0 0,1 0 0 0 0,-1-1 0 0 0,0 1 0 0 0,0 0 0 0 0,0 0 0 0 0,0 0 0 0 0,1 4 0 0 0,-2-3 20 0 0,1-1 0 0 0,-1 1 0 0 0,0 0 0 0 0,-1 0 0 0 0,1 0 0 0 0,-1 0 0 0 0,1 0 1 0 0,-1 0-1 0 0,0 0 0 0 0,0 0 0 0 0,0 0 0 0 0,0-1 0 0 0,-1 1 0 0 0,1 0 0 0 0,-1-1 0 0 0,1 0 1 0 0,-3 3-1 0 0,-27 33 127 0 0,-51 50 0 0 0,7-9-2076 0 0,58-58 907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7.682"/>
    </inkml:context>
    <inkml:brush xml:id="br0">
      <inkml:brushProperty name="width" value="0.1" units="cm"/>
      <inkml:brushProperty name="height" value="0.1" units="cm"/>
      <inkml:brushProperty name="color" value="#F6630D"/>
    </inkml:brush>
  </inkml:definitions>
  <inkml:trace contextRef="#ctx0" brushRef="#br0">644 4 6189 0 0,'-4'-1'352'0'0,"4"1"-330"0"0,0-1 0 0 0,0 1 0 0 0,-1 0-1 0 0,1 0 1 0 0,0 0 0 0 0,-1-1 0 0 0,1 1 0 0 0,0 0-1 0 0,-1 0 1 0 0,1 0 0 0 0,0 0 0 0 0,-1 0 0 0 0,1-1-1 0 0,0 1 1 0 0,-1 0 0 0 0,1 0 0 0 0,0 0 0 0 0,-1 0 0 0 0,1 0-1 0 0,0 0 1 0 0,-1 0 0 0 0,1 0 0 0 0,0 0 0 0 0,-1 1-1 0 0,1-1 1 0 0,-1 0 0 0 0,1 0 0 0 0,0 0 0 0 0,0 0 0 0 0,-1 0-1 0 0,1 0 1 0 0,0 1 0 0 0,-1-1 0 0 0,1 0 0 0 0,0 0-1 0 0,-1 1 1 0 0,1-1 0 0 0,0 0 0 0 0,0 0 0 0 0,0 1 0 0 0,-1-1-1 0 0,-21 12 334 0 0,-1-1 0 0 0,1-1-1 0 0,-31 7 1 0 0,-7 5-31 0 0,-11 5-99 0 0,-119 52 116 0 0,168-67-322 0 0,0 0-1 0 0,1 1 0 0 0,0 2 1 0 0,1 0-1 0 0,1 1 1 0 0,-21 22-1 0 0,24-16-182 0 0,12-9-420 0 0,4-13 539 0 0,0 0 0 0 0,0 1 1 0 0,0-1-1 0 0,0 0 0 0 0,0 1 1 0 0,1-1-1 0 0,-1 0 0 0 0,0 0 0 0 0,0 1 1 0 0,0-1-1 0 0,0 0 0 0 0,1 1 1 0 0,-1-1-1 0 0,0 0 0 0 0,0 0 1 0 0,0 0-1 0 0,1 1 0 0 0,-1-1 1 0 0,0 0-1 0 0,0 0 0 0 0,1 0 1 0 0,-1 1-1 0 0,0-1 0 0 0,1 0 1 0 0,-1 0-1 0 0,0 0 0 0 0,1 0 0 0 0,-1 0 1 0 0,0 0-1 0 0,1 0 0 0 0,-1 0 1 0 0,1 0-1 0 0,3-1-906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8.011"/>
    </inkml:context>
    <inkml:brush xml:id="br0">
      <inkml:brushProperty name="width" value="0.1" units="cm"/>
      <inkml:brushProperty name="height" value="0.1" units="cm"/>
      <inkml:brushProperty name="color" value="#F6630D"/>
    </inkml:brush>
  </inkml:definitions>
  <inkml:trace contextRef="#ctx0" brushRef="#br0">101 1 6845 0 0,'1'0'8'0'0,"0"0"0"0"0,-1 1 0 0 0,1-1 0 0 0,0 0 0 0 0,-1 0 1 0 0,1 1-1 0 0,-1-1 0 0 0,1 1 0 0 0,-1-1 0 0 0,1 0 0 0 0,-1 1 0 0 0,1-1 1 0 0,-1 1-1 0 0,1-1 0 0 0,-1 1 0 0 0,0-1 0 0 0,1 1 0 0 0,-1 0 1 0 0,0-1-1 0 0,1 1 0 0 0,-1 0 0 0 0,2 3 4 0 0,-1 0 1 0 0,0 0-1 0 0,1 0 0 0 0,-2 0 1 0 0,2 7-1 0 0,-2-6-4 0 0,0 0-1 0 0,0 0 1 0 0,0 0 0 0 0,-1 0-1 0 0,1-1 1 0 0,-1 1 0 0 0,-1 0-1 0 0,1-1 1 0 0,-1 1 0 0 0,1-1-1 0 0,-1 1 1 0 0,-4 5 0 0 0,-4 6 81 0 0,-24 29 0 0 0,-1 2 218 0 0,30-39-205 0 0,2-4-17 0 0,1-1 1 0 0,-1 1-1 0 0,1 0 1 0 0,0 1-1 0 0,0-1 1 0 0,1 0-1 0 0,-1 1 1 0 0,-1 5-1 0 0,6-9 27 0 0,-1 0 0 0 0,0 1-1 0 0,1-1 1 0 0,-1 0 0 0 0,1 0-1 0 0,-1 0 1 0 0,1-1 0 0 0,3 2-1 0 0,-5-2-45 0 0,27 7 376 0 0,228 69-304 0 0,-224-66-991 0 0,0 0-234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09.307"/>
    </inkml:context>
    <inkml:brush xml:id="br0">
      <inkml:brushProperty name="width" value="0.1" units="cm"/>
      <inkml:brushProperty name="height" value="0.1" units="cm"/>
      <inkml:brushProperty name="color" value="#F6630D"/>
    </inkml:brush>
  </inkml:definitions>
  <inkml:trace contextRef="#ctx0" brushRef="#br0">17 12 4964 0 0,'1'0'36'0'0,"-1"0"0"0"0,1 0-1 0 0,0 0 1 0 0,0 0 0 0 0,0-1-1 0 0,0 1 1 0 0,-1 0-1 0 0,1 0 1 0 0,0 0 0 0 0,0-1-1 0 0,-1 1 1 0 0,1-1-1 0 0,0 1 1 0 0,-1 0 0 0 0,1-1-1 0 0,0 1 1 0 0,0-2-1 0 0,-1-1 796 0 0,-9 1-326 0 0,7 2-496 0 0,1 0 0 0 0,-1 0 0 0 0,1 0 0 0 0,0 0 0 0 0,-1 0 0 0 0,1 0 0 0 0,-1 1 0 0 0,1-1 0 0 0,-1 1 0 0 0,1-1 0 0 0,-2 2 0 0 0,2-2 0 0 0,1 1 0 0 0,0-1 0 0 0,-1 1-1 0 0,1 0 1 0 0,0-1 0 0 0,0 1 0 0 0,0 0 0 0 0,-1-1 0 0 0,1 1 0 0 0,0 0 0 0 0,0-1 0 0 0,0 1 0 0 0,0 0 0 0 0,0-1 0 0 0,0 1 0 0 0,1 0 0 0 0,-1-1 0 0 0,0 1 0 0 0,0 0 0 0 0,0-1 0 0 0,1 1 0 0 0,-1-1 0 0 0,0 1 0 0 0,0 0 0 0 0,1-1 0 0 0,-1 1 0 0 0,1-1 0 0 0,-1 1-1 0 0,0-1 1 0 0,1 1 0 0 0,0 0 0 0 0,4 9 212 0 0,0-1 0 0 0,-1 1 0 0 0,0 1-1 0 0,3 13 1 0 0,0 1 55 0 0,23 67 433 0 0,-4 1-1 0 0,21 143 1 0 0,-45-214-634 0 0,-2 35 0 0 0,-1-21-16 0 0,1-34-50 0 0,-1 0 1 0 0,1 0-1 0 0,-1 0 1 0 0,0 0-1 0 0,1 0 1 0 0,-1 0-1 0 0,0 0 0 0 0,0-1 1 0 0,-1 3-1 0 0,0-2-4 0 0,1 0-1 0 0,0 0 0 0 0,0 0 1 0 0,0 0-1 0 0,1 0 0 0 0,-1 0 1 0 0,0 0-1 0 0,1 0 0 0 0,-1 3 1 0 0,0 10-4 0 0,0-12 3 0 0,1 0 1 0 0,-1-1-1 0 0,1 1 1 0 0,0 0-1 0 0,0 0 1 0 0,1 0 0 0 0,-1 0-1 0 0,1 4 1 0 0,3 1 3 0 0,0 0 0 0 0,0 0 0 0 0,0-1 1 0 0,1 1-1 0 0,0-1 0 0 0,1 0 0 0 0,0 0 1 0 0,0-1-1 0 0,0 0 0 0 0,1 0 0 0 0,12 8 1 0 0,-9-5-17 0 0,0-1 1 0 0,0 2 0 0 0,-1-1 0 0 0,10 14 0 0 0,-16-20 8 0 0,0 1 1 0 0,-1 0-1 0 0,0 0 0 0 0,0 0 0 0 0,0 0 1 0 0,-1 0-1 0 0,1 0 0 0 0,-1 0 1 0 0,0 1-1 0 0,0-1 0 0 0,-1 1 0 0 0,1-1 1 0 0,-1 6-1 0 0,0-4 11 0 0,-1 0 0 0 0,-1 0 0 0 0,1 0 1 0 0,-1 0-1 0 0,0 0 0 0 0,0-1 0 0 0,-1 1 0 0 0,1-1 0 0 0,-5 7 0 0 0,-52 71 104 0 0,29-44-11 0 0,28-36-88 0 0,1-1 1 0 0,0 1-1 0 0,0-1 0 0 0,1 1 0 0 0,-1-1 1 0 0,0 1-1 0 0,1 0 0 0 0,-1-1 0 0 0,1 1 0 0 0,0 0 1 0 0,0-1-1 0 0,0 1 0 0 0,0 0 0 0 0,1-1 1 0 0,-1 1-1 0 0,1 0 0 0 0,0-1 0 0 0,-1 1 1 0 0,1-1-1 0 0,3 5 0 0 0,1 5 66 0 0,0-1 1 0 0,1-1-1 0 0,10 13 0 0 0,-6-7-43 0 0,1-2 0 0 0,0 1 0 0 0,1-2 0 0 0,1 1 0 0 0,16 12 0 0 0,-28-26-72 0 0,0 1-1 0 0,0 0 0 0 0,-1-1 0 0 0,1 1 0 0 0,0 0 0 0 0,0-1 0 0 0,0 1 1 0 0,-1 0-1 0 0,1 0 0 0 0,-1-1 0 0 0,1 1 0 0 0,0 0 0 0 0,-1 0 1 0 0,0 0-1 0 0,1 0 0 0 0,-1 0 0 0 0,1 0 0 0 0,-1 1 0 0 0,0-1-51 0 0,0 0-1 0 0,0-1 1 0 0,-1 1-1 0 0,1 0 1 0 0,0-1 0 0 0,-1 1-1 0 0,1-1 1 0 0,0 1-1 0 0,-1 0 1 0 0,1-1-1 0 0,-1 1 1 0 0,1-1-1 0 0,-1 1 1 0 0,1-1-1 0 0,-1 1 1 0 0,1-1 0 0 0,-1 0-1 0 0,1 1 1 0 0,-1-1-1 0 0,0 0 1 0 0,1 1-1 0 0,-1-1 1 0 0,1 0-1 0 0,-1 0 1 0 0,0 1-1 0 0,1-1 1 0 0,-2 0 0 0 0,-4 2-879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09.662"/>
    </inkml:context>
    <inkml:brush xml:id="br0">
      <inkml:brushProperty name="width" value="0.1" units="cm"/>
      <inkml:brushProperty name="height" value="0.1" units="cm"/>
      <inkml:brushProperty name="color" value="#F6630D"/>
    </inkml:brush>
  </inkml:definitions>
  <inkml:trace contextRef="#ctx0" brushRef="#br0">1 6 5448 0 0,'13'-4'481'0'0,"-10"8"-58"0"0,-2-2-388 0 0,0-1 0 0 0,-1 1-1 0 0,1-1 1 0 0,0 1-1 0 0,0-1 1 0 0,0 1-1 0 0,0-1 1 0 0,0 0-1 0 0,1 1 1 0 0,-1-1-1 0 0,0 0 1 0 0,0 0-1 0 0,2 1 1 0 0,15 12-27 0 0,0-2 0 0 0,1 0 0 0 0,1-1-1 0 0,36 14 1 0 0,-43-20-45 0 0,-1-1 0 0 0,1-1 0 0 0,1 0 0 0 0,-1-1-1 0 0,0 0 1 0 0,0-1 0 0 0,1-1 0 0 0,14-1 0 0 0,-2-1 5 0 0,1-2 0 0 0,-1-1 1 0 0,28-9-1 0 0,-46 12 31 0 0,-1-1 0 0 0,1 0 0 0 0,-1-1 0 0 0,0 0 0 0 0,11-7 0 0 0,-15 9 66 0 0,0 0 1 0 0,0 0 0 0 0,-1-1 0 0 0,1 1-1 0 0,-1-1 1 0 0,1 1 0 0 0,-1-1 0 0 0,0 0-1 0 0,0 0 1 0 0,0 0 0 0 0,0 0 0 0 0,-1 0 0 0 0,1 0-1 0 0,1-5 1 0 0,-3 6 227 0 0,2-12 705 0 0,-2 14-976 0 0,0 0 1 0 0,0 0 0 0 0,0-1-1 0 0,0 1 1 0 0,0 0-1 0 0,0 0 1 0 0,0 0-1 0 0,0-1 1 0 0,0 1-1 0 0,0 0 1 0 0,0 0 0 0 0,0 0-1 0 0,0 0 1 0 0,0-1-1 0 0,0 1 1 0 0,0 0-1 0 0,0 0 1 0 0,0 0-1 0 0,0 0 1 0 0,0-1-1 0 0,-1 1 1 0 0,1 0 0 0 0,0 0-1 0 0,0 0 1 0 0,0 0-1 0 0,0 0 1 0 0,0-1-1 0 0,0 1 1 0 0,-1 0-1 0 0,1 0 1 0 0,0 0-1 0 0,0 0 1 0 0,0 0 0 0 0,0 0-1 0 0,-1 0 1 0 0,1 0-1 0 0,0 0 1 0 0,0 0-1 0 0,0 0 1 0 0,-1 0-1 0 0,1 0 1 0 0,0 0 0 0 0,0 0-1 0 0,0 0 1 0 0,0 0-1 0 0,-1 0 1 0 0,1 0-1 0 0,0 0 1 0 0,0 0-1 0 0,-1 0 1 0 0,0 1 7 0 0,0 0-1 0 0,0 1 1 0 0,0-1 0 0 0,0 1-1 0 0,0-1 1 0 0,0 1 0 0 0,0-1-1 0 0,0 1 1 0 0,0 0 0 0 0,0 2-1 0 0,-2 2-5 0 0,-50 76-953 0 0,37-53 146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4.788"/>
    </inkml:context>
    <inkml:brush xml:id="br0">
      <inkml:brushProperty name="width" value="0.1" units="cm"/>
      <inkml:brushProperty name="height" value="0.1" units="cm"/>
      <inkml:brushProperty name="color" value="#F6630D"/>
    </inkml:brush>
  </inkml:definitions>
  <inkml:trace contextRef="#ctx0" brushRef="#br0">22 102 5420 0 0,'9'-6'153'0'0,"-1"0"-1"0"0,0-1 0 0 0,0 1 1 0 0,-1-2-1 0 0,0 1 0 0 0,8-11 1 0 0,22-22 2033 0 0,-37 40-2140 0 0,0 0 0 0 0,1-1 0 0 0,-1 1 0 0 0,0 0 0 0 0,0 0-1 0 0,0-1 1 0 0,1 1 0 0 0,-1 0 0 0 0,0 0 0 0 0,0-1-1 0 0,1 1 1 0 0,-1 0 0 0 0,0 0 0 0 0,1 0 0 0 0,-1 0-1 0 0,0 0 1 0 0,1-1 0 0 0,-1 1 0 0 0,0 0 0 0 0,0 0 0 0 0,1 0-1 0 0,-1 0 1 0 0,0 0 0 0 0,1 0 0 0 0,-1 0 0 0 0,0 0-1 0 0,1 0 1 0 0,-1 0 0 0 0,0 0 0 0 0,1 0 0 0 0,-1 0-1 0 0,1 1 1 0 0,0 11 697 0 0,-13 31-251 0 0,8-26-122 0 0,-19 78 761 0 0,4 1 0 0 0,-7 114 0 0 0,21-91-430 0 0,-9 88 173 0 0,-7-29-625 0 0,14-98-197 0 0,7-79-55 0 0,-1 0 0 0 0,1 0 0 0 0,0 0 0 0 0,0 0 0 0 0,0 0 1 0 0,0 0-1 0 0,1 0 0 0 0,-1 0 0 0 0,0 0 0 0 0,0 0 0 0 0,0 0 0 0 0,1 0 0 0 0,-1 0 0 0 0,1 0 1 0 0,0 1-1 0 0,-1-2-46 0 0,1 0 1 0 0,-1-1 0 0 0,0 1 0 0 0,1 0 0 0 0,-1 0-1 0 0,0 0 1 0 0,1 0 0 0 0,-1 0 0 0 0,0-1 0 0 0,1 1-1 0 0,-1 0 1 0 0,0 0 0 0 0,0-1 0 0 0,1 1 0 0 0,-1 0-1 0 0,0 0 1 0 0,0-1 0 0 0,1 1 0 0 0,-1 0-1 0 0,0-1 1 0 0,0 1 0 0 0,0 0 0 0 0,0-1 0 0 0,0 1-1 0 0,1-1 1 0 0,11-32-4035 0 0,-10 19 2527 0 0,-1-3-119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5.205"/>
    </inkml:context>
    <inkml:brush xml:id="br0">
      <inkml:brushProperty name="width" value="0.1" units="cm"/>
      <inkml:brushProperty name="height" value="0.1" units="cm"/>
      <inkml:brushProperty name="color" value="#F6630D"/>
    </inkml:brush>
  </inkml:definitions>
  <inkml:trace contextRef="#ctx0" brushRef="#br0">1 58 6157 0 0,'0'0'6'0'0,"0"-1"1"0"0,0 0-1 0 0,0 1 1 0 0,0-1-1 0 0,0 1 1 0 0,0-1 0 0 0,0 1-1 0 0,0-1 1 0 0,0 1-1 0 0,0-1 1 0 0,0 1-1 0 0,0-1 1 0 0,0 1-1 0 0,1-1 1 0 0,-1 1 0 0 0,0-1-1 0 0,0 1 1 0 0,1-1-1 0 0,-1 1 1 0 0,0-1-1 0 0,1 1 1 0 0,-1-1 0 0 0,0 1-1 0 0,1 0 1 0 0,-1-1-1 0 0,1 1 1 0 0,0-1-1 0 0,15-13 179 0 0,-12 11-135 0 0,0 0 32 0 0,0-1 0 0 0,1 1 1 0 0,-1 0-1 0 0,1 1 0 0 0,-1-1 0 0 0,9-2 1 0 0,-12 4-62 0 0,0 1 1 0 0,0-1-1 0 0,0 1 0 0 0,1 0 1 0 0,-1-1-1 0 0,0 1 1 0 0,1 0-1 0 0,-1 0 1 0 0,0 0-1 0 0,1 0 0 0 0,-1 0 1 0 0,0 0-1 0 0,1 0 1 0 0,-1 0-1 0 0,0 1 0 0 0,0-1 1 0 0,1 0-1 0 0,-1 1 1 0 0,0-1-1 0 0,0 1 0 0 0,0 0 1 0 0,1-1-1 0 0,-1 1 1 0 0,0 0-1 0 0,0 0 1 0 0,0-1-1 0 0,0 1 0 0 0,0 0 1 0 0,0 0-1 0 0,-1 0 1 0 0,2 1-1 0 0,3 8 277 0 0,0 0-1 0 0,-1 0 1 0 0,-1 0 0 0 0,1 0-1 0 0,-2 1 1 0 0,4 20 0 0 0,-3-14-165 0 0,0-1 0 0 0,7 17 0 0 0,-8-27-130 0 0,0-1 1 0 0,1 0 0 0 0,0 1-1 0 0,0-1 1 0 0,0-1-1 0 0,0 1 1 0 0,1 0 0 0 0,0-1-1 0 0,8 8 1 0 0,-7-7-14 0 0,0-1 0 0 0,0 0 0 0 0,0 0 1 0 0,1-1-1 0 0,-1 0 0 0 0,1 0 0 0 0,0 0 0 0 0,0 0 0 0 0,0-1 1 0 0,1 0-1 0 0,-1 0 0 0 0,0-1 0 0 0,1 0 0 0 0,-1 0 0 0 0,1 0 1 0 0,-1-1-1 0 0,1 0 0 0 0,-1 0 0 0 0,12-3 0 0 0,7-2-144 0 0,-1-2-1 0 0,1 0 1 0 0,-2-2-1 0 0,1-1 0 0 0,37-21 1 0 0,-51 26 133 0 0,-1 0-1 0 0,0 0 1 0 0,0-1 0 0 0,-1 0 0 0 0,1-1-1 0 0,-2 0 1 0 0,1 0 0 0 0,-1-1 0 0 0,0 0-1 0 0,0 0 1 0 0,-1-1 0 0 0,0 1 0 0 0,-1-1-1 0 0,0-1 1 0 0,6-14 0 0 0,-6 13 46 0 0,-3 5 62 0 0,0 1-1 0 0,0-1 1 0 0,0 1-1 0 0,-1-1 1 0 0,2-8 0 0 0,-24 40 915 0 0,-16 22-309 0 0,-36 42-89 0 0,54-69-1238 0 0,1 1 0 0 0,-21 33-1 0 0,34-44-312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5.733"/>
    </inkml:context>
    <inkml:brush xml:id="br0">
      <inkml:brushProperty name="width" value="0.1" units="cm"/>
      <inkml:brushProperty name="height" value="0.1" units="cm"/>
      <inkml:brushProperty name="color" value="#F6630D"/>
    </inkml:brush>
  </inkml:definitions>
  <inkml:trace contextRef="#ctx0" brushRef="#br0">91 53 5573 0 0,'-5'-18'341'0'0,"0"-2"197"0"0,5 20-480 0 0,-1-1 1 0 0,1 0-1 0 0,0 1 1 0 0,0-1-1 0 0,0 1 0 0 0,0-1 1 0 0,1 0-1 0 0,-1 1 0 0 0,0-1 1 0 0,0 0-1 0 0,0 1 0 0 0,0-1 1 0 0,1 1-1 0 0,-1-1 0 0 0,0 0 1 0 0,0 1-1 0 0,1-1 1 0 0,-1 1-1 0 0,1-1 0 0 0,-1 1 1 0 0,0-1-1 0 0,1 1 0 0 0,-1-1 1 0 0,1 1-1 0 0,0-1 0 0 0,2 7 207 0 0,-1 1 1 0 0,0-1-1 0 0,0 0 0 0 0,1 11 0 0 0,0 6 141 0 0,0 0 0 0 0,-2 0 0 0 0,-2 37 0 0 0,-14 72 951 0 0,14-121-1238 0 0,-34 208 1557 0 0,-2 13-1027 0 0,21-115-601 0 0,16-115 28 0 0,-1 5-651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09:06.245"/>
    </inkml:context>
    <inkml:brush xml:id="br0">
      <inkml:brushProperty name="width" value="0.1" units="cm"/>
      <inkml:brushProperty name="height" value="0.1" units="cm"/>
      <inkml:brushProperty name="color" value="#F6630D"/>
    </inkml:brush>
  </inkml:definitions>
  <inkml:trace contextRef="#ctx0" brushRef="#br0">248 173 4488 0 0,'-10'1'27'0'0,"8"-1"17"0"0,1 0 0 0 0,0 0 0 0 0,-1 0-1 0 0,1 0 1 0 0,0 0 0 0 0,-1 0 0 0 0,1 1-1 0 0,0-1 1 0 0,0 0 0 0 0,-1 1 0 0 0,1-1 0 0 0,0 1-1 0 0,0-1 1 0 0,-1 1 0 0 0,1-1 0 0 0,0 1-1 0 0,0 0 1 0 0,0 0 0 0 0,0 0 0 0 0,0 0-1 0 0,0 0 1 0 0,0 0 0 0 0,0 0 0 0 0,1 0-1 0 0,-1 0 1 0 0,0 0 0 0 0,1 0 0 0 0,-1 0-1 0 0,0 0 1 0 0,1 1 0 0 0,-1-1 0 0 0,1 0 0 0 0,0 0-1 0 0,-1 1 1 0 0,1-1 0 0 0,0 2 0 0 0,-3 11 10 0 0,-1 0 0 0 0,0 0 0 0 0,-1-1 1 0 0,-1 0-1 0 0,0 0 0 0 0,0 0 1 0 0,-2-1-1 0 0,1 0 0 0 0,-1 0 0 0 0,-1-1 1 0 0,0 0-1 0 0,-1 0 0 0 0,0-1 0 0 0,-1-1 1 0 0,0 1-1 0 0,-22 13 0 0 0,-20 19 33 0 0,71-60 515 0 0,0-1 0 0 0,23-33-1 0 0,37-62-637 0 0,-42 49 70 0 0,20-31-26 0 0,-48 84 13 0 0,1 0-1 0 0,0 0 1 0 0,1 1-1 0 0,0 1 1 0 0,17-13-1 0 0,-26 21 1 0 0,1 0 0 0 0,0 1 0 0 0,1-1 0 0 0,-1 1 0 0 0,0 0-1 0 0,0 0 1 0 0,1 0 0 0 0,-1 0 0 0 0,0 0 0 0 0,1 0 0 0 0,-1 1 0 0 0,1-1 0 0 0,-1 1 0 0 0,1 0-1 0 0,-1-1 1 0 0,1 1 0 0 0,-1 0 0 0 0,1 1 0 0 0,-1-1 0 0 0,1 0 0 0 0,-1 1 0 0 0,1-1 0 0 0,-1 1-1 0 0,4 1 1 0 0,-2 0 24 0 0,-1 1-1 0 0,1-1 0 0 0,-1 0 0 0 0,0 1 0 0 0,0 0 1 0 0,0 0-1 0 0,0 0 0 0 0,0 0 0 0 0,-1 1 1 0 0,1-1-1 0 0,-1 0 0 0 0,0 1 0 0 0,0 0 0 0 0,2 4 1 0 0,60 120 1037 0 0,-41-86-1211 0 0,-2 0 1 0 0,-2 2-1 0 0,23 75 1 0 0,-37-98-588 0 0,3-1-183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5.522"/>
    </inkml:context>
    <inkml:brush xml:id="br0">
      <inkml:brushProperty name="width" value="0.1" units="cm"/>
      <inkml:brushProperty name="height" value="0.1" units="cm"/>
      <inkml:brushProperty name="color" value="#F6630D"/>
    </inkml:brush>
  </inkml:definitions>
  <inkml:trace contextRef="#ctx0" brushRef="#br0">176 20 2980 0 0,'8'-18'619'0'0,"-7"17"-2"0"0,-2 4-67 0 0,-1 9-232 0 0,-25 185 1102 0 0,-58 556 1035 0 0,81-685-2185 0 0,-11 256 551 0 0,15-267-785 0 0,-2 0 1 0 0,-3 0 0 0 0,-16 73 0 0 0,15-99-9 0 0,5-50-1392 0 0,-1 1 1 0 0,-9-34 0 0 0,8 41 600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8.230"/>
    </inkml:context>
    <inkml:brush xml:id="br0">
      <inkml:brushProperty name="width" value="0.1" units="cm"/>
      <inkml:brushProperty name="height" value="0.1" units="cm"/>
      <inkml:brushProperty name="color" value="#F6630D"/>
    </inkml:brush>
  </inkml:definitions>
  <inkml:trace contextRef="#ctx0" brushRef="#br0">4 72 8001 0 0,'-1'0'24'0'0,"1"-1"0"0"0,0 0 0 0 0,-1 1 0 0 0,1-1 0 0 0,0 1 0 0 0,0-1 0 0 0,-1 0-1 0 0,1 1 1 0 0,0-1 0 0 0,0 0 0 0 0,0 1 0 0 0,0-1 0 0 0,0 0 0 0 0,0 1 0 0 0,0-1 0 0 0,0 0 0 0 0,0 1 0 0 0,0-1 0 0 0,0 0 0 0 0,0 1 0 0 0,0-1 0 0 0,1 0 0 0 0,-1 1 0 0 0,0-1 0 0 0,1 1 0 0 0,-1-1 0 0 0,0 0 0 0 0,1 1 0 0 0,-1-1 0 0 0,0 1 0 0 0,1-1 0 0 0,-1 1 0 0 0,1-1 0 0 0,-1 1 0 0 0,1 0 0 0 0,-1-1 0 0 0,1 1 0 0 0,0-1 0 0 0,-1 1 0 0 0,1 0-1 0 0,-1 0 1 0 0,1-1 0 0 0,0 1 0 0 0,-1 0 0 0 0,2 0 0 0 0,35-13 690 0 0,-33 12-696 0 0,28-6-126 0 0,0 1 1 0 0,46-1 0 0 0,16-2-1577 0 0,-72 5 844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5.894"/>
    </inkml:context>
    <inkml:brush xml:id="br0">
      <inkml:brushProperty name="width" value="0.1" units="cm"/>
      <inkml:brushProperty name="height" value="0.1" units="cm"/>
      <inkml:brushProperty name="color" value="#F6630D"/>
    </inkml:brush>
  </inkml:definitions>
  <inkml:trace contextRef="#ctx0" brushRef="#br0">4 27 2752 0 0,'7'-11'55'0'0,"-7"11"-53"0"0,0 0 1 0 0,1-1 0 0 0,-1 1 0 0 0,0 0 0 0 0,1-1 0 0 0,-1 1 0 0 0,0-1 0 0 0,1 1 0 0 0,-1-1 0 0 0,0 1-1 0 0,0 0 1 0 0,0-1 0 0 0,1 1 0 0 0,-1-1 0 0 0,0 1 0 0 0,0-1 0 0 0,0 1 0 0 0,0-1 0 0 0,0 1 0 0 0,0-1-1 0 0,0 1 1 0 0,0-1 0 0 0,0 1 0 0 0,0-1 0 0 0,0 1 0 0 0,0-1 0 0 0,0 1 0 0 0,0-1 0 0 0,-1 1 0 0 0,1-1-1 0 0,0 1 1 0 0,-1-1 0 0 0,-10 51 771 0 0,10-43-686 0 0,1 0 1 0 0,-1 0-1 0 0,1 0 1 0 0,0 0-1 0 0,1 0 1 0 0,0 0-1 0 0,0 0 1 0 0,0-1-1 0 0,1 1 1 0 0,0 0 0 0 0,0-1-1 0 0,5 11 1 0 0,-5-15-71 0 0,0 1 0 0 0,-1 0 1 0 0,1-1-1 0 0,0 1 1 0 0,1-1-1 0 0,-1 0 0 0 0,0 0 1 0 0,1 1-1 0 0,-1-2 1 0 0,1 1-1 0 0,-1 0 0 0 0,1 0 1 0 0,0-1-1 0 0,0 1 1 0 0,0-1-1 0 0,0 0 0 0 0,0 0 1 0 0,0 0-1 0 0,0-1 1 0 0,0 1-1 0 0,0-1 0 0 0,1 1 1 0 0,-1-1-1 0 0,0 0 1 0 0,0 0-1 0 0,0-1 0 0 0,1 1 1 0 0,-1-1-1 0 0,5-1 0 0 0,12-4-24 0 0,1 0 0 0 0,-2-2-1 0 0,1-1 1 0 0,-1 0-1 0 0,0-1 1 0 0,-1-1-1 0 0,0-1 1 0 0,-1 0-1 0 0,20-20 1 0 0,-22 14 41 0 0,-6 7 282 0 0,-13 18 360 0 0,-5 12-450 0 0,7-13-374 0 0,6-12-335 0 0,-3 1 78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6.894"/>
    </inkml:context>
    <inkml:brush xml:id="br0">
      <inkml:brushProperty name="width" value="0.1" units="cm"/>
      <inkml:brushProperty name="height" value="0.1" units="cm"/>
      <inkml:brushProperty name="color" value="#F6630D"/>
    </inkml:brush>
  </inkml:definitions>
  <inkml:trace contextRef="#ctx0" brushRef="#br0">0 34 4876 0 0,'11'-8'911'0'0,"-9"6"-883"0"0,-1 1 0 0 0,1 0 0 0 0,0-1 1 0 0,-1 1-1 0 0,1 0 0 0 0,0 0 0 0 0,0 0 0 0 0,0 1 1 0 0,-1-1-1 0 0,1 0 0 0 0,0 1 0 0 0,0-1 1 0 0,3 0-1 0 0,55-5 8 0 0,110 0 0 0 0,61 20-90 0 0,-147-8 1 0 0,58 10-734 0 0,-124-13 311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7.263"/>
    </inkml:context>
    <inkml:brush xml:id="br0">
      <inkml:brushProperty name="width" value="0.1" units="cm"/>
      <inkml:brushProperty name="height" value="0.1" units="cm"/>
      <inkml:brushProperty name="color" value="#F6630D"/>
    </inkml:brush>
  </inkml:definitions>
  <inkml:trace contextRef="#ctx0" brushRef="#br0">40 22 3900 0 0,'-14'-4'147'0'0,"12"4"-75"0"0,0-1 0 0 0,0 1 0 0 0,0-1 0 0 0,-1 0 0 0 0,1 1 1 0 0,0-1-1 0 0,0 0 0 0 0,0-1 0 0 0,0 1 0 0 0,-3-3 0 0 0,45-1 581 0 0,400 17-1470 0 0,-403-11 397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39.093"/>
    </inkml:context>
    <inkml:brush xml:id="br0">
      <inkml:brushProperty name="width" value="0.1" units="cm"/>
      <inkml:brushProperty name="height" value="0.1" units="cm"/>
      <inkml:brushProperty name="color" value="#F6630D"/>
    </inkml:brush>
  </inkml:definitions>
  <inkml:trace contextRef="#ctx0" brushRef="#br0">905 137 2980 0 0,'2'-4'25'0'0,"-1"1"-1"0"0,1-1 0 0 0,-1 0 0 0 0,0 1 0 0 0,-1-1 1 0 0,1 0-1 0 0,0 0 0 0 0,-1 0 0 0 0,0 1 1 0 0,0-1-1 0 0,0 0 0 0 0,-1 0 0 0 0,1 0 1 0 0,-1 0-1 0 0,0 1 0 0 0,0-1 0 0 0,0 0 1 0 0,-1 1-1 0 0,1-1 0 0 0,-1 1 0 0 0,0-1 0 0 0,1 1 1 0 0,-2 0-1 0 0,1 0 0 0 0,0 0 0 0 0,-1 0 1 0 0,1 0-1 0 0,-1 1 0 0 0,0-1 0 0 0,0 1 1 0 0,0-1-1 0 0,0 1 0 0 0,0 0 0 0 0,-1 0 1 0 0,1 0-1 0 0,-1 1 0 0 0,1 0 0 0 0,-1-1 0 0 0,-6 0 1 0 0,-14-3-2 0 0,0 2 1 0 0,0 0-1 0 0,0 2 1 0 0,0 0 0 0 0,0 2-1 0 0,-34 5 1 0 0,12 2 36 0 0,0 2 0 0 0,-60 21 1 0 0,74-20 42 0 0,1 2 1 0 0,0 1-1 0 0,1 1 1 0 0,1 2-1 0 0,0 1 0 0 0,1 1 1 0 0,1 1-1 0 0,1 2 1 0 0,-26 28-1 0 0,38-36-59 0 0,2 0 0 0 0,0 2 1 0 0,0-1-1 0 0,2 1 0 0 0,0 1 0 0 0,1 0 0 0 0,0 0 0 0 0,1 1 0 0 0,2 0 0 0 0,-1 0 1 0 0,2 1-1 0 0,1 0 0 0 0,0 0 0 0 0,1 0 0 0 0,1 0 0 0 0,1 0 0 0 0,2 29 1 0 0,0-38-37 0 0,0-1 1 0 0,1 1-1 0 0,0-1 0 0 0,0 0 1 0 0,1 0-1 0 0,0 0 1 0 0,1 0-1 0 0,0 0 1 0 0,1-1-1 0 0,-1 0 1 0 0,1 0-1 0 0,1 0 1 0 0,8 10-1 0 0,-4-9 16 0 0,0 0 0 0 0,1 0-1 0 0,-1-1 1 0 0,2 0-1 0 0,-1-1 1 0 0,1 0 0 0 0,0-1-1 0 0,20 8 1 0 0,1-4 29 0 0,1 0 0 0 0,1-3 1 0 0,-1 0-1 0 0,1-3 0 0 0,1-1 0 0 0,49-1 1 0 0,1-5-39 0 0,1-4 0 0 0,100-21 0 0 0,-124 14-25 0 0,0-3 1 0 0,-2-2-1 0 0,97-44 1 0 0,-135 52-37 0 0,0-1-1 0 0,0-1 1 0 0,-1-2 0 0 0,-1 0-1 0 0,21-19 1 0 0,-34 27 14 0 0,-1 0 0 0 0,0-1-1 0 0,0 0 1 0 0,-1 0 0 0 0,0-1 0 0 0,-1 1 0 0 0,1-1 0 0 0,-2-1-1 0 0,1 1 1 0 0,-1-1 0 0 0,-1 1 0 0 0,0-1 0 0 0,0 0 0 0 0,-1-1-1 0 0,2-15 1 0 0,-3 13-22 0 0,-2 0 1 0 0,1 0-1 0 0,-1 0 0 0 0,-1 0 0 0 0,0 0 0 0 0,-1 1 0 0 0,-1-1 1 0 0,0 1-1 0 0,0-1 0 0 0,-9-14 0 0 0,5 11 10 0 0,-2 0 1 0 0,0 1-1 0 0,-1 1 0 0 0,0 0 1 0 0,-1 0-1 0 0,-26-22 0 0 0,16 18-12 0 0,-1 2-1 0 0,0 0 1 0 0,-2 1-1 0 0,1 2 1 0 0,-2 0-1 0 0,0 2 1 0 0,0 1-1 0 0,-1 1 1 0 0,-40-9-1 0 0,-9 8-196 0 0,-1 6-86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44.796"/>
    </inkml:context>
    <inkml:brush xml:id="br0">
      <inkml:brushProperty name="width" value="0.1" units="cm"/>
      <inkml:brushProperty name="height" value="0.1" units="cm"/>
      <inkml:brushProperty name="color" value="#F6630D"/>
    </inkml:brush>
  </inkml:definitions>
  <inkml:trace contextRef="#ctx0" brushRef="#br0">1017 3849 4016 0 0,'0'-13'329'0'0,"1"9"-22"0"0,0 0 1 0 0,-1 0-1 0 0,0 0 1 0 0,0 0-1 0 0,0 0 1 0 0,-1 0-1 0 0,1 0 1 0 0,-1 0-1 0 0,-1-3 1 0 0,0 6-202 0 0,0 0 0 0 0,0 0 1 0 0,0 0-1 0 0,-1 0 0 0 0,1 1 0 0 0,0-1 0 0 0,0 1 1 0 0,-1 0-1 0 0,-2 0 0 0 0,-3-1 61 0 0,-39-5-90 0 0,-1 2 0 0 0,0 3 0 0 0,-68 6 0 0 0,26-1-27 0 0,-159-9 115 0 0,218 3-126 0 0,-1-3 0 0 0,1 0 1 0 0,0-2-1 0 0,1-2 0 0 0,-54-21 1 0 0,74 26 6 0 0,1-1 0 0 0,-1-1 0 0 0,2 1 0 0 0,-1-1 0 0 0,0-1 0 0 0,1 1 0 0 0,0-1 0 0 0,1-1 1 0 0,0 0-1 0 0,0 0 0 0 0,0 0 0 0 0,1-1 0 0 0,1 0 0 0 0,-8-13 0 0 0,9 11-21 0 0,0 1-1 0 0,1-1 1 0 0,0 0-1 0 0,0 0 0 0 0,2-1 1 0 0,-1 1-1 0 0,1 0 1 0 0,1-1-1 0 0,0 1 0 0 0,0-1 1 0 0,1 1-1 0 0,1 0 1 0 0,3-13-1 0 0,5-14-7 0 0,2 0 0 0 0,1 1 0 0 0,32-60 0 0 0,71-101-8 0 0,-94 161-7 0 0,259-379 8 0 0,-278 412-9 0 0,210-293 19 0 0,-18-13-15 0 0,2-71-28 0 0,-9 15-44 0 0,-128 261 33 0 0,102-134 0 0 0,58-32-12 0 0,127-177-4 0 0,-243 301 67 0 0,-99 142-30 0 0,-4 11-23 0 0,-5 17 8 0 0,3-22 32 0 0,-8 30 1 0 0,-1 0 0 0 0,-2-1-1 0 0,-23 42 1 0 0,34-70-46 0 0,-3 4-182 0 0,0 0 0 0 0,0 1 1 0 0,1 0-1 0 0,0 0 0 0 0,1 0 0 0 0,-3 10 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1:45.138"/>
    </inkml:context>
    <inkml:brush xml:id="br0">
      <inkml:brushProperty name="width" value="0.1" units="cm"/>
      <inkml:brushProperty name="height" value="0.1" units="cm"/>
      <inkml:brushProperty name="color" value="#F6630D"/>
    </inkml:brush>
  </inkml:definitions>
  <inkml:trace contextRef="#ctx0" brushRef="#br0">1 238 3872 0 0,'3'-4'77'0'0,"1"0"0"0"0,0 0 0 0 0,0 0 0 0 0,0 1 0 0 0,0 0 0 0 0,1-1 0 0 0,8-3 0 0 0,-12 6-61 0 0,119-77 948 0 0,59-35 459 0 0,-177 111-1409 0 0,1 1-1 0 0,-1-1 0 0 0,1 1 1 0 0,-1 0-1 0 0,1 0 0 0 0,-1 0 1 0 0,1 0-1 0 0,0 0 0 0 0,0 1 1 0 0,-1-1-1 0 0,1 1 0 0 0,4 0 1 0 0,-5 0-13 0 0,-1 1 1 0 0,0-1-1 0 0,0 1 1 0 0,1-1-1 0 0,-1 1 1 0 0,0 0-1 0 0,0-1 1 0 0,0 1-1 0 0,0 0 1 0 0,0 0-1 0 0,0 0 1 0 0,0 0-1 0 0,0 0 1 0 0,0 0-1 0 0,-1 0 1 0 0,1 0-1 0 0,0 0 1 0 0,-1 0 0 0 0,1 1-1 0 0,0-1 1 0 0,-1 0-1 0 0,0 0 1 0 0,1 1-1 0 0,-1-1 1 0 0,0 0-1 0 0,0 1 1 0 0,1-1-1 0 0,-1 2 1 0 0,9 73-41 0 0,-2 1 1 0 0,-6 129 0 0 0,-3-94-440 0 0,2-44-97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2.381"/>
    </inkml:context>
    <inkml:brush xml:id="br0">
      <inkml:brushProperty name="width" value="0.1" units="cm"/>
      <inkml:brushProperty name="height" value="0.1" units="cm"/>
      <inkml:brushProperty name="color" value="#F6630D"/>
    </inkml:brush>
  </inkml:definitions>
  <inkml:trace contextRef="#ctx0" brushRef="#br0">0 0 3092 0 0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5.286"/>
    </inkml:context>
    <inkml:brush xml:id="br0">
      <inkml:brushProperty name="width" value="0.1" units="cm"/>
      <inkml:brushProperty name="height" value="0.1" units="cm"/>
      <inkml:brushProperty name="color" value="#F6630D"/>
    </inkml:brush>
  </inkml:definitions>
  <inkml:trace contextRef="#ctx0" brushRef="#br0">1 28 4044 0 0,'51'8'1037'0'0,"-10"0"-681"0"0,479 21 1311 0 0,-446-28-1552 0 0,939 2 396 0 0,5-22 98 0 0,-645 10-679 0 0,-302 8 68 0 0,549-30-26 0 0,-603 27 38 0 0,-26 0 29 0 0,-28-1-2 0 0,37 5-37 0 0,-55-3-27 0 0,-103 6 1 0 0,-54 21 8 0 0,182-19-326 0 0,0 0 0 0 0,-56 19 0 0 0,115-26-1925 0 0,-22 2 1844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5.615"/>
    </inkml:context>
    <inkml:brush xml:id="br0">
      <inkml:brushProperty name="width" value="0.1" units="cm"/>
      <inkml:brushProperty name="height" value="0.1" units="cm"/>
      <inkml:brushProperty name="color" value="#F6630D"/>
    </inkml:brush>
  </inkml:definitions>
  <inkml:trace contextRef="#ctx0" brushRef="#br0">0 0 3408 0 0,'4'2'12'0'0,"-4"0"36"0"0,5 1 28 0 0,-3-2-12 0 0,0 1 28 0 0,0-4-4 0 0,2 4 76 0 0,-2-2-60 0 0,-2-2-96 0 0,0 1-40 0 0,0 2-16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6.084"/>
    </inkml:context>
    <inkml:brush xml:id="br0">
      <inkml:brushProperty name="width" value="0.1" units="cm"/>
      <inkml:brushProperty name="height" value="0.1" units="cm"/>
      <inkml:brushProperty name="color" value="#F6630D"/>
    </inkml:brush>
  </inkml:definitions>
  <inkml:trace contextRef="#ctx0" brushRef="#br0">1 19 4280 0 0,'2387'9'2417'0'0,"-716"1"-2060"0"0,-1480-10-349 0 0,485-19-20 0 0,-665 19 12 0 0,-3-1-3 0 0,0 1 0 0 0,0-1 0 0 0,0-1 0 0 0,13-3 0 0 0,-81-3-275 0 0,33 8 49 0 0,-14-2-110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8.572"/>
    </inkml:context>
    <inkml:brush xml:id="br0">
      <inkml:brushProperty name="width" value="0.1" units="cm"/>
      <inkml:brushProperty name="height" value="0.1" units="cm"/>
      <inkml:brushProperty name="color" value="#F6630D"/>
    </inkml:brush>
  </inkml:definitions>
  <inkml:trace contextRef="#ctx0" brushRef="#br0">22 171 6001 0 0,'-5'-10'339'0'0,"1"-1"0"0"0,1-1 0 0 0,-4-14 1 0 0,6 23-213 0 0,1 0 0 0 0,-1 0 0 0 0,1 0 0 0 0,0 0 0 0 0,0-1 0 0 0,0 1 0 0 0,0 0 0 0 0,0 0 0 0 0,1-1 1 0 0,-1 1-1 0 0,1 0 0 0 0,0 0 0 0 0,0 0 0 0 0,0 0 0 0 0,0 0 0 0 0,4-5 0 0 0,-5 7-111 0 0,0 1-1 0 0,0 0 1 0 0,0 0-1 0 0,1-1 0 0 0,-1 1 1 0 0,0 0-1 0 0,0 0 1 0 0,0 0-1 0 0,0-1 1 0 0,1 1-1 0 0,-1 0 1 0 0,0 0-1 0 0,0 0 1 0 0,0 0-1 0 0,1-1 0 0 0,-1 1 1 0 0,0 0-1 0 0,0 0 1 0 0,1 0-1 0 0,-1 0 1 0 0,0 0-1 0 0,0 0 1 0 0,1 0-1 0 0,-1 0 0 0 0,0 0 1 0 0,1 0-1 0 0,-1 0 1 0 0,0 0-1 0 0,0 0 1 0 0,1 0-1 0 0,-1 0 1 0 0,0 0-1 0 0,0 0 1 0 0,1 0-1 0 0,-1 0 0 0 0,5 10 276 0 0,0 19-75 0 0,-5-26-172 0 0,5 64 255 0 0,-6 78 0 0 0,-1-51-445 0 0,2-55-438 0 0,0-31-3 0 0,0-28 269 0 0,3-20 274 0 0,1 0 0 0 0,2 0 0 0 0,11-41 0 0 0,-11 59 44 0 0,0 0 0 0 0,18-41 0 0 0,-21 57 16 0 0,0 0 0 0 0,0 0 0 0 0,0 0 1 0 0,1 0-1 0 0,0 0 0 0 0,0 1 0 0 0,1 0 0 0 0,0 0 0 0 0,-1 0 0 0 0,1 1 0 0 0,1-1 0 0 0,-1 1 0 0 0,1 1 0 0 0,8-6 1 0 0,-12 8 0 0 0,0 1 1 0 0,0-1-1 0 0,0 0 1 0 0,0 1-1 0 0,0-1 1 0 0,1 1 0 0 0,-1-1-1 0 0,0 1 1 0 0,0 0-1 0 0,0 0 1 0 0,0 0 0 0 0,0 0-1 0 0,1 1 1 0 0,-1-1-1 0 0,0 1 1 0 0,0-1-1 0 0,0 1 1 0 0,0-1 0 0 0,2 2-1 0 0,-1 0 16 0 0,0 0-1 0 0,-1 0 1 0 0,1 0-1 0 0,-1 0 1 0 0,0 1-1 0 0,1-1 1 0 0,-1 1 0 0 0,0-1-1 0 0,0 1 1 0 0,-1 0-1 0 0,3 3 1 0 0,2 9 110 0 0,0-1-1 0 0,-1 1 1 0 0,-1 0 0 0 0,4 19 0 0 0,-6-24-61 0 0,7 43 262 0 0,-8-39-250 0 0,1-1 1 0 0,0 1-1 0 0,1-1 0 0 0,0 0 1 0 0,2 0-1 0 0,-1-1 0 0 0,1 1 1 0 0,10 16-1 0 0,-14-28-88 0 0,-1 0-1 0 0,1 0 1 0 0,0 0-1 0 0,0 1 1 0 0,0-1-1 0 0,0 0 1 0 0,0 0-1 0 0,0 0 1 0 0,0-1-1 0 0,0 1 1 0 0,0 0-1 0 0,0 0 1 0 0,0-1-1 0 0,1 1 1 0 0,-1 0-1 0 0,0-1 1 0 0,0 1-1 0 0,1-1 1 0 0,1 1-1 0 0,-2-1-10 0 0,0 0 0 0 0,0-1 0 0 0,0 1 0 0 0,0 0 0 0 0,1-1 0 0 0,-1 1 0 0 0,0 0 0 0 0,0-1 0 0 0,0 1 0 0 0,0-1 0 0 0,0 0-1 0 0,0 1 1 0 0,0-1 0 0 0,0 0 0 0 0,-1 1 0 0 0,1-1 0 0 0,0 0 0 0 0,1-1 0 0 0,3-6-98 0 0,0 0 0 0 0,0 0 1 0 0,-1-1-1 0 0,6-14 0 0 0,-5 12-28 0 0,7-21-528 0 0,-1 0 1 0 0,-2-2-1 0 0,9-63 1 0 0,-16 86 305 0 0,1-1 1 0 0,1 1 0 0 0,6-14 0 0 0,0-3-836 0 0,-5 14 266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6.811"/>
    </inkml:context>
    <inkml:brush xml:id="br0">
      <inkml:brushProperty name="width" value="0.1" units="cm"/>
      <inkml:brushProperty name="height" value="0.1" units="cm"/>
      <inkml:brushProperty name="color" value="#F6630D"/>
    </inkml:brush>
  </inkml:definitions>
  <inkml:trace contextRef="#ctx0" brushRef="#br0">0 1 5573 0 0,'431'0'304'0'0,"-265"2"-265"0"0,1315 39 664 0 0,283 1-26 0 0,-1197-64-825 0 0,-509 17-86 0 0,-11-4 9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7.668"/>
    </inkml:context>
    <inkml:brush xml:id="br0">
      <inkml:brushProperty name="width" value="0.1" units="cm"/>
      <inkml:brushProperty name="height" value="0.1" units="cm"/>
      <inkml:brushProperty name="color" value="#F6630D"/>
    </inkml:brush>
  </inkml:definitions>
  <inkml:trace contextRef="#ctx0" brushRef="#br0">1 1389 4548 0 0,'15'8'187'0'0,"0"-2"-1"0"0,0 0 1 0 0,1-1-1 0 0,0 0 1 0 0,0-1-1 0 0,24 2 0 0 0,-33-5-102 0 0,0-1 0 0 0,0 0 0 0 0,0-1 0 0 0,1 0 0 0 0,-1 0 0 0 0,0 0-1 0 0,0-1 1 0 0,0 0 0 0 0,-1 0 0 0 0,1-1 0 0 0,0 1 0 0 0,-1-2-1 0 0,0 1 1 0 0,1-1 0 0 0,-1 0 0 0 0,-1 0 0 0 0,8-7 0 0 0,10-12 51 0 0,-2-1 1 0 0,0-1 0 0 0,-1 0-1 0 0,-2-2 1 0 0,-1 0 0 0 0,-1-2 0 0 0,22-51-1 0 0,62-222 186 0 0,-88 258-257 0 0,74-279-4 0 0,-28-5-168 0 0,-55 310 102 0 0,2-36-7 0 0,-5 50 8 0 0,0 0-1 0 0,0 1 1 0 0,0-1-1 0 0,-1 0 0 0 0,0 1 1 0 0,1-1-1 0 0,-1 1 1 0 0,0-1-1 0 0,-1 1 1 0 0,1-1-1 0 0,-4-5 0 0 0,5 9 2 0 0,0-1 1 0 0,-1 1-1 0 0,1-1 0 0 0,-1 1 0 0 0,1-1 0 0 0,0 1 0 0 0,-1 0 0 0 0,1-1 0 0 0,-1 1 0 0 0,1 0 0 0 0,-1-1 0 0 0,1 1 0 0 0,-1 0 0 0 0,0-1 0 0 0,1 1 0 0 0,-1 0 0 0 0,1 0 0 0 0,-1 0 0 0 0,1 0 0 0 0,-1 0 0 0 0,0 0 0 0 0,1 0 0 0 0,-1-1 0 0 0,1 2 0 0 0,-1-1 0 0 0,0 0 0 0 0,1 0 0 0 0,-1 0 0 0 0,1 0 0 0 0,-2 0 0 0 0,0 1-4 0 0,0 0 0 0 0,0 0 0 0 0,0 1-1 0 0,1-1 1 0 0,-1 0 0 0 0,0 1-1 0 0,0-1 1 0 0,-2 3 0 0 0,-1 2-8 0 0,1 0 1 0 0,-1 0 0 0 0,1 0 0 0 0,-5 9-1 0 0,6-7 7 0 0,0 1 0 0 0,0-1-1 0 0,1 0 1 0 0,0 1-1 0 0,1-1 1 0 0,0 1-1 0 0,-1 12 1 0 0,2-16 6 0 0,0-1 0 0 0,1 1 0 0 0,-1-1 0 0 0,1 0 0 0 0,0 0 0 0 0,0 1 0 0 0,0-1 0 0 0,1 0 0 0 0,-1 0 0 0 0,1 0 0 0 0,0 0 0 0 0,0 0 0 0 0,1 0 0 0 0,-1-1 0 0 0,1 1 0 0 0,4 4 0 0 0,-6-7-30 0 0,0 0 1 0 0,-1-1 0 0 0,1 1-1 0 0,0 0 1 0 0,0-1 0 0 0,0 1 0 0 0,-1-1-1 0 0,1 1 1 0 0,0-1 0 0 0,0 0-1 0 0,0 1 1 0 0,0-1 0 0 0,0 0-1 0 0,0 1 1 0 0,0-1 0 0 0,0 0-1 0 0,0 0 1 0 0,0 0 0 0 0,0 0-1 0 0,0 0 1 0 0,0 0 0 0 0,0 0-1 0 0,0-1 1 0 0,0 1 0 0 0,-1 0-1 0 0,1 0 1 0 0,0-1 0 0 0,0 1-1 0 0,0 0 1 0 0,0-1 0 0 0,0 1-1 0 0,0-1 1 0 0,-1 1 0 0 0,1-1-1 0 0,0 0 1 0 0,0 1 0 0 0,-1-1 0 0 0,1 0-1 0 0,0 1 1 0 0,-1-1 0 0 0,1 0-1 0 0,-1 0 1 0 0,1 0 0 0 0,-1 0-1 0 0,1-1 1 0 0,2-3-403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22:18.022"/>
    </inkml:context>
    <inkml:brush xml:id="br0">
      <inkml:brushProperty name="width" value="0.1" units="cm"/>
      <inkml:brushProperty name="height" value="0.1" units="cm"/>
      <inkml:brushProperty name="color" value="#F6630D"/>
    </inkml:brush>
  </inkml:definitions>
  <inkml:trace contextRef="#ctx0" brushRef="#br0">1 209 5328 0 0,'14'-20'75'0'0,"-1"0"0"0"0,14-29-1 0 0,-16 29 55 0 0,0 1-1 0 0,1 0 1 0 0,14-18 0 0 0,-24 35-125 0 0,0-1 1 0 0,0 1-1 0 0,0 1 1 0 0,0-1-1 0 0,0 0 1 0 0,1 0-1 0 0,-1 1 1 0 0,0-1 0 0 0,1 1-1 0 0,-1 0 1 0 0,1 0-1 0 0,0 0 1 0 0,-1 0-1 0 0,1 0 1 0 0,0 1-1 0 0,4-1 1 0 0,-3 0 3 0 0,1 2-1 0 0,-1-1 1 0 0,1 0 0 0 0,-1 1 0 0 0,1 0-1 0 0,-1 0 1 0 0,0 0 0 0 0,1 1 0 0 0,5 2-1 0 0,6 5 15 0 0,0 0 0 0 0,0 1 0 0 0,-1 1 0 0 0,14 13 0 0 0,-18-15-14 0 0,59 54 27 0 0,85 98 1 0 0,-95-96-116 0 0,-32-33-241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9:13:45.245"/>
    </inkml:context>
    <inkml:brush xml:id="br0">
      <inkml:brushProperty name="width" value="0.1" units="cm"/>
      <inkml:brushProperty name="height" value="0.1" units="cm"/>
      <inkml:brushProperty name="color" value="#F6630D"/>
    </inkml:brush>
  </inkml:definitions>
  <inkml:trace contextRef="#ctx0" brushRef="#br0">1 1 24575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48.238"/>
    </inkml:context>
    <inkml:brush xml:id="br0">
      <inkml:brushProperty name="width" value="0.1" units="cm"/>
      <inkml:brushProperty name="height" value="0.1" units="cm"/>
      <inkml:brushProperty name="color" value="#F6630D"/>
    </inkml:brush>
  </inkml:definitions>
  <inkml:trace contextRef="#ctx0" brushRef="#br0">141 53 6033 0 0,'-46'-21'804'0'0,"35"15"-388"0"0,0 1 0 0 0,-1 0 0 0 0,-12-3 0 0 0,11 0 168 0 0,17 25-52 0 0,0 0-157 0 0,0 1 1 0 0,10 25-1 0 0,1 5 3 0 0,1 22 21 0 0,-4 1-1 0 0,6 103 1 0 0,-14 144-112 0 0,-7-188-248 0 0,-42 257 0 0 0,40-367-54 0 0,1 0-1 0 0,-9 20 0 0 0,10-32 23 0 0,0-1 1 0 0,-1 0-1 0 0,0 0 1 0 0,0 0 0 0 0,0 0-1 0 0,-1-1 1 0 0,0 1 0 0 0,-6 5-1 0 0,11-12-5 0 0,0 0-1 0 0,0 0 1 0 0,0 0-1 0 0,0 0 1 0 0,0 0-1 0 0,0 0 1 0 0,0 0-1 0 0,0 0 1 0 0,0-1-1 0 0,0 1 1 0 0,0 0-1 0 0,0 0 1 0 0,0 0-1 0 0,0 0 1 0 0,0 0-1 0 0,0 0 1 0 0,0 0 0 0 0,0 0-1 0 0,0 0 1 0 0,0 0-1 0 0,0 0 1 0 0,0 0-1 0 0,0 0 1 0 0,0-1-1 0 0,0 1 1 0 0,0 0-1 0 0,0 0 1 0 0,0 0-1 0 0,0 0 1 0 0,0 0-1 0 0,0 0 1 0 0,0 0-1 0 0,0 0 1 0 0,0 0-1 0 0,-1 0 1 0 0,1 0-1 0 0,0 0 1 0 0,0 0-1 0 0,0 0 1 0 0,0 0-1 0 0,0 0 1 0 0,0 0-1 0 0,0 0 1 0 0,0 0 0 0 0,0 0-1 0 0,0 0 1 0 0,0 0-1 0 0,0 0 1 0 0,0 0-1 0 0,-1 0 1 0 0,7-13-45 0 0,11-16-144 0 0,-13 27 183 0 0,0 0 0 0 0,0 0-1 0 0,0 0 1 0 0,0 1 0 0 0,1 0-1 0 0,-1-1 1 0 0,0 1 0 0 0,1 1 0 0 0,-1-1-1 0 0,1 1 1 0 0,4 0 0 0 0,5-2 9 0 0,266-28-22 0 0,-44 5-11 0 0,1201-77 74 0 0,-1160 97-10 0 0,-303 4-1091 0 0,0-1 1 0 0,-41-7-1 0 0,36 2-46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48.861"/>
    </inkml:context>
    <inkml:brush xml:id="br0">
      <inkml:brushProperty name="width" value="0.1" units="cm"/>
      <inkml:brushProperty name="height" value="0.1" units="cm"/>
      <inkml:brushProperty name="color" value="#F6630D"/>
    </inkml:brush>
  </inkml:definitions>
  <inkml:trace contextRef="#ctx0" brushRef="#br0">38 232 4608 0 0,'-2'-1'37'0'0,"0"1"-1"0"0,0-1 1 0 0,0 1-1 0 0,0-1 1 0 0,0 0-1 0 0,0 0 1 0 0,1 0-1 0 0,-1 0 1 0 0,0 0-1 0 0,0-1 1 0 0,1 1-1 0 0,-1 0 1 0 0,1-1-1 0 0,-1 1 0 0 0,1-1 1 0 0,0 1-1 0 0,0-1 1 0 0,0 0-1 0 0,0 0 1 0 0,0 1-1 0 0,0-1 1 0 0,0 0-1 0 0,0 0 1 0 0,1 0-1 0 0,-1 0 1 0 0,0-3-1 0 0,1 4-1 0 0,0-1 0 0 0,0 0 1 0 0,1 0-1 0 0,-1 0 0 0 0,0 1 0 0 0,1-1 0 0 0,-1 0 1 0 0,1 0-1 0 0,0 1 0 0 0,-1-1 0 0 0,1 0 0 0 0,0 1 1 0 0,0-1-1 0 0,0 1 0 0 0,0-1 0 0 0,0 1 0 0 0,1 0 0 0 0,-1-1 1 0 0,0 1-1 0 0,1 0 0 0 0,-1 0 0 0 0,1 0 0 0 0,-1 0 1 0 0,1 0-1 0 0,-1 0 0 0 0,1 0 0 0 0,0 0 0 0 0,-1 1 1 0 0,1-1-1 0 0,2 0 0 0 0,22-5 93 0 0,0 1 1 0 0,1 1-1 0 0,-1 1 0 0 0,34 1 0 0 0,-1 0-146 0 0,486-43-239 0 0,-4 0 236 0 0,153 10 59 0 0,-681 34-52 0 0,-7 1 2 0 0,1-1-1 0 0,0 1 1 0 0,0 0-1 0 0,0 0 0 0 0,0 1 1 0 0,0 0-1 0 0,13 3 1 0 0,-20-4 16 0 0,0 0 0 0 0,0 0 1 0 0,0 1-1 0 0,0-1 0 0 0,0 0 0 0 0,0 0 1 0 0,0 0-1 0 0,0 0 0 0 0,0 0 1 0 0,0 0-1 0 0,0 0 0 0 0,1 1 0 0 0,-1-1 1 0 0,0 0-1 0 0,0 0 0 0 0,0 0 1 0 0,0 0-1 0 0,0 0 0 0 0,0 0 1 0 0,0 1-1 0 0,0-1 0 0 0,0 0 0 0 0,0 0 1 0 0,0 0-1 0 0,0 0 0 0 0,0 0 1 0 0,0 0-1 0 0,0 1 0 0 0,0-1 0 0 0,-1 0 1 0 0,1 0-1 0 0,0 0 0 0 0,0 0 1 0 0,0 0-1 0 0,0 0 0 0 0,0 0 1 0 0,0 1-1 0 0,0-1 0 0 0,0 0 0 0 0,0 0 1 0 0,0 0-1 0 0,0 0 0 0 0,-1 0 1 0 0,1 0-1 0 0,0 0 0 0 0,-9 8 231 0 0,-16 8 93 0 0,21-14-322 0 0,2 1 21 0 0,-1-1-1 0 0,0 0 1 0 0,1 1 0 0 0,0 0 0 0 0,0-1 0 0 0,-1 1 0 0 0,1 0 0 0 0,1 0-1 0 0,-1 0 1 0 0,0 1 0 0 0,1-1 0 0 0,0 0 0 0 0,0 0 0 0 0,0 1 0 0 0,0-1-1 0 0,0 1 1 0 0,0 4 0 0 0,0 9 169 0 0,0 0 0 0 0,1 21 0 0 0,0-34-163 0 0,24 218 619 0 0,-4-59-471 0 0,-4 110 384 0 0,7 65 510 0 0,-16-213-715 0 0,-17 220 0 0 0,6-279-303 0 0,4-60-27 0 0,-1 0-1 0 0,1 0 1 0 0,-2 0-1 0 0,-2 9 0 0 0,4-14-17 0 0,0-1-1 0 0,-1 1 1 0 0,1-1-1 0 0,0 1 0 0 0,0 0 1 0 0,-1-1-1 0 0,1 1 1 0 0,0-1-1 0 0,-1 1 0 0 0,1-1 1 0 0,-1 1-1 0 0,1-1 1 0 0,-1 0-1 0 0,1 1 0 0 0,-1-1 1 0 0,1 1-1 0 0,-1-1 1 0 0,1 0-1 0 0,-1 0 0 0 0,0 1 1 0 0,0-1-1 0 0,0 0-1 0 0,1 0 1 0 0,-1 0 0 0 0,0-1 0 0 0,1 1 0 0 0,-1 0 0 0 0,0-1 0 0 0,1 1 0 0 0,-1 0 0 0 0,0-1 0 0 0,1 1 0 0 0,-1-1-1 0 0,1 1 1 0 0,-1-1 0 0 0,1 1 0 0 0,-1-1 0 0 0,1 1 0 0 0,-1-1 0 0 0,1 1 0 0 0,-1-1 0 0 0,1 0 0 0 0,-1 0-1 0 0,-7-12-7 0 0,1 1 0 0 0,0-1 0 0 0,1-1 0 0 0,0 1-1 0 0,1-1 1 0 0,0 0 0 0 0,1 0 0 0 0,1-1 0 0 0,-3-27 0 0 0,6 36-137 0 0,-1-1 0 0 0,0 1 0 0 0,-1 0 1 0 0,1 0-1 0 0,-1 0 0 0 0,0 0 0 0 0,-4-6 1 0 0,5 9-67 0 0,0 1 1 0 0,-1 0-1 0 0,1 0 1 0 0,-1 0 0 0 0,0 0-1 0 0,0 0 1 0 0,0 0-1 0 0,0 0 1 0 0,0 1 0 0 0,0-1-1 0 0,0 1 1 0 0,0-1-1 0 0,-1 1 1 0 0,1 0 0 0 0,0 0-1 0 0,-1 0 1 0 0,1 0-1 0 0,-5-1 1 0 0,-6-2-984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49.357"/>
    </inkml:context>
    <inkml:brush xml:id="br0">
      <inkml:brushProperty name="width" value="0.1" units="cm"/>
      <inkml:brushProperty name="height" value="0.1" units="cm"/>
      <inkml:brushProperty name="color" value="#F6630D"/>
    </inkml:brush>
  </inkml:definitions>
  <inkml:trace contextRef="#ctx0" brushRef="#br0">43 234 6409 0 0,'-6'0'93'0'0,"0"-1"0"0"0,1 0 1 0 0,-1-1-1 0 0,0 1 0 0 0,-7-4 1 0 0,19 6-21 0 0,0-1 1 0 0,1 0 0 0 0,-1 0-1 0 0,0-1 1 0 0,11-1-1 0 0,4 0-2 0 0,1635-117 1521 0 0,-1270 80-1534 0 0,-377 38-49 0 0,22-5 39 0 0,-29 6-40 0 0,-1 0 0 0 0,1-1-1 0 0,-1 1 1 0 0,0-1 0 0 0,1 1-1 0 0,-1-1 1 0 0,0 1 0 0 0,0-1-1 0 0,1 0 1 0 0,-1 0 0 0 0,0 1-1 0 0,0-1 1 0 0,0 0 0 0 0,0 0-1 0 0,0 0 1 0 0,1-2 0 0 0,-4 1-53 0 0,0 0 1 0 0,0 0-1 0 0,0 0 1 0 0,0 0-1 0 0,0 0 0 0 0,-1 0 1 0 0,1 1-1 0 0,-1-1 1 0 0,1 1-1 0 0,-6-2 0 0 0,5 1-144 0 0,-28-10-905 0 0,11 6 274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49.696"/>
    </inkml:context>
    <inkml:brush xml:id="br0">
      <inkml:brushProperty name="width" value="0.1" units="cm"/>
      <inkml:brushProperty name="height" value="0.1" units="cm"/>
      <inkml:brushProperty name="color" value="#F6630D"/>
    </inkml:brush>
  </inkml:definitions>
  <inkml:trace contextRef="#ctx0" brushRef="#br0">21 66 8729 0 0,'-5'-6'-78'0'0,"-10"-14"52"0"0,15 19 27 0 0,0 0-1 0 0,0 1 1 0 0,0-1 0 0 0,0 0-1 0 0,-1 0 1 0 0,1 1-1 0 0,0-1 1 0 0,0 0 0 0 0,1 0-1 0 0,-1 1 1 0 0,0-1-1 0 0,0 0 1 0 0,0 1 0 0 0,0-1-1 0 0,1 0 1 0 0,-1 0 0 0 0,0 1-1 0 0,1-1 1 0 0,-1 1-1 0 0,0-1 1 0 0,1 0 0 0 0,-1 1-1 0 0,1-1 1 0 0,-1 1 0 0 0,1-1-1 0 0,-1 1 1 0 0,1-1-1 0 0,0 1 1 0 0,-1-1 0 0 0,1 1-1 0 0,-1 0 1 0 0,2-1-1 0 0,4-2 15 0 0,0 0 0 0 0,1 0-1 0 0,-1 1 1 0 0,1 0 0 0 0,-1 0-1 0 0,1 1 1 0 0,0 0 0 0 0,0 0-1 0 0,9 0 1 0 0,67 4-5 0 0,-70-2 15 0 0,2 1 13 0 0,0 0 1 0 0,0 1-1 0 0,-1 0 1 0 0,1 1-1 0 0,-1 0 1 0 0,0 2-1 0 0,0-1 1 0 0,-1 2-1 0 0,0 0 1 0 0,15 10-1 0 0,-22-13 6 0 0,0 0 0 0 0,-1 0 0 0 0,0 1 0 0 0,0 0 0 0 0,0 0-1 0 0,-1 0 1 0 0,0 0 0 0 0,0 1 0 0 0,0-1 0 0 0,0 1 0 0 0,-1 0 0 0 0,0 0 0 0 0,0 1-1 0 0,-1-1 1 0 0,0 0 0 0 0,0 1 0 0 0,0 0 0 0 0,-1-1 0 0 0,0 1 0 0 0,0 0-1 0 0,-1 0 1 0 0,0 0 0 0 0,0-1 0 0 0,-2 11 0 0 0,-1-4-38 0 0,0 1 1 0 0,-1-1 0 0 0,-1-1-1 0 0,0 1 1 0 0,-1-1-1 0 0,0 0 1 0 0,-1 0-1 0 0,0 0 1 0 0,-1-1-1 0 0,-1 0 1 0 0,1-1-1 0 0,-19 17 1 0 0,0-3-560 0 0,-1-1 1 0 0,-1-1 0 0 0,-50 28-1 0 0,33-25-464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0.065"/>
    </inkml:context>
    <inkml:brush xml:id="br0">
      <inkml:brushProperty name="width" value="0.1" units="cm"/>
      <inkml:brushProperty name="height" value="0.1" units="cm"/>
      <inkml:brushProperty name="color" value="#F6630D"/>
    </inkml:brush>
  </inkml:definitions>
  <inkml:trace contextRef="#ctx0" brushRef="#br0">15 43 6533 0 0,'-10'-32'355'0'0,"6"21"115"0"0,3 28-138 0 0,6 88 756 0 0,19 110-1 0 0,-10-110-681 0 0,15 88 58 0 0,11 125-305 0 0,-38-295-643 0 0,-2 1 1 0 0,0-1-1 0 0,-2 1 0 0 0,-6 38 0 0 0,2-42-430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0.577"/>
    </inkml:context>
    <inkml:brush xml:id="br0">
      <inkml:brushProperty name="width" value="0.1" units="cm"/>
      <inkml:brushProperty name="height" value="0.1" units="cm"/>
      <inkml:brushProperty name="color" value="#F6630D"/>
    </inkml:brush>
  </inkml:definitions>
  <inkml:trace contextRef="#ctx0" brushRef="#br0">10 183 7421 0 0,'-1'-3'3'0'0,"-1"1"-1"0"0,1-1 1 0 0,0 1 0 0 0,0-1 0 0 0,0 0 0 0 0,1 1 0 0 0,-1-1 0 0 0,0 0 0 0 0,1 1-1 0 0,0-1 1 0 0,0 0 0 0 0,0-4 0 0 0,0 5 5 0 0,1 1 1 0 0,-1 0-1 0 0,1-1 0 0 0,-1 1 1 0 0,1 0-1 0 0,0-1 0 0 0,-1 1 1 0 0,1 0-1 0 0,0 0 0 0 0,0 0 1 0 0,0 0-1 0 0,0-1 1 0 0,0 1-1 0 0,0 1 0 0 0,0-1 1 0 0,0 0-1 0 0,0 0 0 0 0,0 0 1 0 0,1 0-1 0 0,-1 1 0 0 0,0-1 1 0 0,1 1-1 0 0,-1-1 0 0 0,0 1 1 0 0,1-1-1 0 0,2 1 0 0 0,108-21 122 0 0,142-8-1 0 0,-192 23-110 0 0,-49 5-20 0 0,553-46-54 0 0,0 33 8 0 0,-549 15 54 0 0,8-1-3 0 0,30 5 0 0 0,-49-5-3 0 0,-1 1 0 0 0,0 0 0 0 0,0 0 0 0 0,0 1 0 0 0,0 0 0 0 0,0 0 0 0 0,0 0 0 0 0,0 0 0 0 0,-1 1 0 0 0,1 0 0 0 0,-1 0 0 0 0,5 3 0 0 0,-8-4 1 0 0,1 0-1 0 0,-1 0 1 0 0,0 0-1 0 0,0 0 1 0 0,0 0-1 0 0,0 0 1 0 0,0 0-1 0 0,-1 0 1 0 0,1 0-1 0 0,0 1 1 0 0,-1-1-1 0 0,0 0 1 0 0,0 0-1 0 0,1 1 1 0 0,-1-1-1 0 0,-1 0 1 0 0,1 4-1 0 0,-11 45 18 0 0,5-29 6 0 0,2 0 67 0 0,1 0 0 0 0,0 0 1 0 0,2 0-1 0 0,1 0 1 0 0,0 1-1 0 0,2-1 0 0 0,0 0 1 0 0,2 0-1 0 0,0 0 0 0 0,11 30 1 0 0,107 399 1129 0 0,-84-287-899 0 0,-35-153-283 0 0,13 70 275 0 0,-15-75-281 0 0,0 1 1 0 0,-1 0-1 0 0,0 0 0 0 0,0-1 1 0 0,0 1-1 0 0,-1 0 1 0 0,0 0-1 0 0,-1-1 1 0 0,-3 11-1 0 0,3-13-22 0 0,0 0 0 0 0,-1 0 0 0 0,0 0 0 0 0,0-1 1 0 0,0 1-1 0 0,0-1 0 0 0,-1 0 0 0 0,1 0 0 0 0,-1 0 0 0 0,1 0 0 0 0,-1 0 0 0 0,0-1 0 0 0,0 0 0 0 0,-1 0 1 0 0,1 0-1 0 0,0 0 0 0 0,-1-1 0 0 0,-7 2 0 0 0,-11 2-2 0 0,0-1-1 0 0,-35 2 1 0 0,34-5-4 0 0,-283 11-2 0 0,164-10-13 0 0,-684 42 1619 0 0,725-30-1428 0 0,54-6-411 0 0,-75 3 0 0 0,119-11 81 0 0,2 0-34 0 0,1 0 0 0 0,-1 0-1 0 0,1 0 1 0 0,-1 0 0 0 0,0 0-1 0 0,1 0 1 0 0,-1 0 0 0 0,1-1-1 0 0,-1 1 1 0 0,0-1 0 0 0,1 1-1 0 0,-1-1 1 0 0,1 1 0 0 0,-3-2-1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45.682"/>
    </inkml:context>
    <inkml:brush xml:id="br0">
      <inkml:brushProperty name="width" value="0.1" units="cm"/>
      <inkml:brushProperty name="height" value="0.1" units="cm"/>
      <inkml:brushProperty name="color" value="#F6630D"/>
    </inkml:brush>
  </inkml:definitions>
  <inkml:trace contextRef="#ctx0" brushRef="#br0">15 245 2640 0 0,'0'0'1107'0'0,"-3"1"-1034"0"0,-9 6 1233 0 0,16-6-1233 0 0,-1-1 1 0 0,1 1 0 0 0,-1-1-1 0 0,1 0 1 0 0,-1 0-1 0 0,0 0 1 0 0,1 0-1 0 0,6-2 1 0 0,116-8-69 0 0,639-58-5 0 0,-369 35-170 0 0,-49 8 142 0 0,-110 10 48 0 0,327-5 190 0 0,-117 17-285 0 0,23-23-27 0 0,-433 22 101 0 0,186-28-5 0 0,-222 32 10 0 0,1 0-1 0 0,1-1-1 0 0,0 1 1 0 0,0-1 0 0 0,0 0-1 0 0,0 0 1 0 0,0 0-1 0 0,-1 0 1 0 0,1 0 0 0 0,-1-1-1 0 0,6-2 1 0 0,-9 3-1 0 0,1 1 1 0 0,0 0-1 0 0,0-1 1 0 0,0 1-1 0 0,-1 0 0 0 0,1 0 1 0 0,0 0-1 0 0,0-1 1 0 0,-1 1-1 0 0,1 0 1 0 0,0 0-1 0 0,-1 0 1 0 0,1 0-1 0 0,0-1 0 0 0,-1 1 1 0 0,1 0-1 0 0,0 0 1 0 0,-1 0-1 0 0,1 0 1 0 0,0 0-1 0 0,-1 0 1 0 0,1 0-1 0 0,0 0 0 0 0,-1 0 1 0 0,1 0-1 0 0,-1 0 1 0 0,12 1-6 0 0,-6 0 4 0 0,1-1 1 0 0,0 1 0 0 0,-1 0 0 0 0,11 4 0 0 0,-11-3 1 0 0,1 0-1 0 0,-1-1 0 0 0,1 0 1 0 0,10 1-1 0 0,124-2 30 0 0,-132 0 3 0 0,-11 1-35 0 0,-16 2-33 0 0,16-2 30 0 0,-4 1-7 0 0,0 1-1 0 0,0-1 1 0 0,0 1-1 0 0,-8 5 1 0 0,14-7 11 0 0,-1 0 1 0 0,1 0-1 0 0,-1 0 0 0 0,1 0 0 0 0,0 1 1 0 0,-1-1-1 0 0,1 1 0 0 0,0-1 1 0 0,0 0-1 0 0,0 1 0 0 0,0 0 0 0 0,0-1 1 0 0,0 1-1 0 0,1 0 0 0 0,-1-1 1 0 0,0 1-1 0 0,1 0 0 0 0,-1 0 0 0 0,1-1 1 0 0,0 1-1 0 0,0 0 0 0 0,-1 2 1 0 0,8 29 41 0 0,-5-28-40 0 0,0 0-1 0 0,-1 0 1 0 0,0 0 0 0 0,0 1-1 0 0,0 5 1 0 0,-11 160-16 0 0,10-162 9 0 0,-1 33 8 0 0,2 0 0 0 0,2 0-1 0 0,11 53 1 0 0,-10-74-12 0 0,2 7-1 0 0,1-1 0 0 0,13 33 0 0 0,-17-53 10 0 0,0 0 0 0 0,1 0-1 0 0,-1-1 1 0 0,1 1-1 0 0,0-1 1 0 0,1 0 0 0 0,0 0-1 0 0,0 0 1 0 0,0-1-1 0 0,1 1 1 0 0,0-2 0 0 0,-1 1-1 0 0,10 5 1 0 0,-11-8 4 0 0,1 0 0 0 0,-1 0 1 0 0,1-1-1 0 0,-1 0 0 0 0,1 1 0 0 0,0-2 0 0 0,-1 1 1 0 0,1 0-1 0 0,0-1 0 0 0,0 0 0 0 0,-1 0 1 0 0,1-1-1 0 0,0 1 0 0 0,0-1 0 0 0,-1 0 0 0 0,1 0 1 0 0,4-2-1 0 0,10-4 21 0 0,0-1 0 0 0,32-19 0 0 0,1-1 42 0 0,-1 9-36 0 0,1 1-1 0 0,0 3 1 0 0,2 2 0 0 0,62-7 0 0 0,223-7-311 0 0,-232 21 273 0 0,1158-49 154 0 0,-979 48-383 0 0,267-10 127 0 0,-13-28 132 0 0,-60 4 184 0 0,193 8-395 0 0,-659 32 185 0 0,-3 1 15 0 0,0 0 0 0 0,0-1 0 0 0,1-1 0 0 0,-1 1 0 0 0,0-2 0 0 0,0 0 0 0 0,20-8 1 0 0,-25 3-18 0 0,-6 7 3 0 0,0 1 0 0 0,0-1 0 0 0,1 1 0 0 0,-1-1 0 0 0,0 1 0 0 0,0-1 0 0 0,1 1-1 0 0,-1-1 1 0 0,0 1 0 0 0,1-1 0 0 0,-1 1 0 0 0,0 0 0 0 0,1-1 0 0 0,-1 1 0 0 0,1 0-1 0 0,-1-1 1 0 0,0 1 0 0 0,1 0 0 0 0,-1-1 0 0 0,1 1 0 0 0,-1 0 0 0 0,1 0 0 0 0,-1 0-1 0 0,1 0 1 0 0,-1-1 0 0 0,1 1 0 0 0,0 0 0 0 0,-1 0 0 0 0,1 0 0 0 0,0 0 0 0 0,169-12-59 0 0,-162 12 61 0 0,17-2 20 0 0,-25 2-21 0 0,1 0 0 0 0,-1 0-1 0 0,1-1 1 0 0,0 1 0 0 0,-1 0-1 0 0,1 0 1 0 0,-1 0 0 0 0,1 0 0 0 0,0 0-1 0 0,-1-1 1 0 0,1 1 0 0 0,-1 0-1 0 0,1 0 1 0 0,-1-1 0 0 0,1 1-1 0 0,-1-1 1 0 0,1 1 0 0 0,-1 0-1 0 0,1-1 1 0 0,-1 1 0 0 0,0-1-1 0 0,1 1 1 0 0,-1-1 0 0 0,0 1-1 0 0,1-1 1 0 0,-1 1 0 0 0,1-1 0 0 0,-2 0-1 0 0,1 0 1 0 0,-1 0 0 0 0,1 0-1 0 0,-1 0 1 0 0,1 1 0 0 0,-1-1-1 0 0,1 0 1 0 0,-1 1 0 0 0,0-1-1 0 0,1 0 1 0 0,-1 1 0 0 0,0-1-1 0 0,1 1 1 0 0,-1-1 0 0 0,0 1-1 0 0,0-1 1 0 0,0 1 0 0 0,1 0-1 0 0,-1-1 1 0 0,0 1 0 0 0,0 0-1 0 0,0 0 1 0 0,0-1 0 0 0,0 1 0 0 0,-1 0-1 0 0,-25-3-9 0 0,26 3 10 0 0,0 0 0 0 0,0 0 1 0 0,0 1-1 0 0,1-1 0 0 0,-1 0 0 0 0,0 0 0 0 0,1 0 1 0 0,-1 1-1 0 0,0-1 0 0 0,0 0 0 0 0,1 1 1 0 0,-1-1-1 0 0,1 1 0 0 0,-1-1 0 0 0,0 1 0 0 0,1-1 1 0 0,-1 1-1 0 0,1-1 0 0 0,-1 1 0 0 0,1 0 1 0 0,-1-1-1 0 0,1 1 0 0 0,0-1 0 0 0,-1 1 1 0 0,1 0-1 0 0,0 0 0 0 0,-1-1 0 0 0,1 1 0 0 0,0 0 1 0 0,0 0-1 0 0,0-1 0 0 0,-1 1 0 0 0,1 0 1 0 0,0 0-1 0 0,0-1 0 0 0,0 1 0 0 0,1 0 0 0 0,-1 0 1 0 0,0-1-1 0 0,0 1 0 0 0,0 0 0 0 0,0 0 1 0 0,1-1-1 0 0,-1 2 0 0 0,14 41 12 0 0,-11-38-12 0 0,0 7 35 0 0,-1 0 0 0 0,0-1 0 0 0,-1 1 0 0 0,0 0 0 0 0,0 0 0 0 0,-1 0 1 0 0,-1 0-1 0 0,0 0 0 0 0,-4 13 0 0 0,1 20 95 0 0,2 2-39 0 0,2-33-90 0 0,0 0 0 0 0,-1 1 0 0 0,0-1 0 0 0,-2 0-1 0 0,-3 15 1 0 0,3-19 6 0 0,0 1 0 0 0,0 0 0 0 0,1 1 0 0 0,0-1 0 0 0,1 0-1 0 0,1 0 1 0 0,0 13 0 0 0,0-19-11 0 0,1 0-1 0 0,0 0 0 0 0,0 0 1 0 0,0-1-1 0 0,0 1 1 0 0,1 0-1 0 0,0-1 1 0 0,0 0-1 0 0,0 1 0 0 0,1-1 1 0 0,-1 0-1 0 0,1 0 1 0 0,0 0-1 0 0,0 0 1 0 0,0-1-1 0 0,1 1 0 0 0,-1-1 1 0 0,8 6-1 0 0,1-2 31 0 0,0-1-1 0 0,0 1 1 0 0,1-2-1 0 0,0 0 0 0 0,0 0 1 0 0,0-1-1 0 0,26 4 1 0 0,-17-5 10 0 0,1-1 1 0 0,-1-1-1 0 0,1-1 1 0 0,23-2-1 0 0,-28-2 4 0 0,0 0 0 0 0,0 0 1 0 0,33-14-1 0 0,-31 10-9 0 0,0 1 0 0 0,32-6 0 0 0,-20 8-15 0 0,1 2-1 0 0,0 1 1 0 0,-1 1-1 0 0,1 2 1 0 0,0 2-1 0 0,0 1 1 0 0,37 9-1 0 0,-52-7-78 0 0,-15-5 144 0 0,0 1-1 0 0,1-1 1 0 0,-1 0 0 0 0,1 0-1 0 0,-1-1 1 0 0,1 1 0 0 0,3 0-1 0 0,-8-1-84 0 0,0 0 0 0 0,0 0-1 0 0,0 0 1 0 0,0 1-1 0 0,1-1 1 0 0,-1 1 0 0 0,0-1-1 0 0,0 0 1 0 0,0 1 0 0 0,1-1-1 0 0,-1 1 1 0 0,0 0-1 0 0,1-1 1 0 0,-1 1 0 0 0,0 0-1 0 0,1-1 1 0 0,-1 1 0 0 0,1 0-1 0 0,-1 0 1 0 0,1-1-1 0 0,-1 1 1 0 0,1 0 0 0 0,0 0-1 0 0,-1 0 1 0 0,1 0 0 0 0,0-1-1 0 0,0 1 1 0 0,0 0-1 0 0,0 0 1 0 0,0 0 0 0 0,0 1-1 0 0,-1-2-46 0 0,1-1 0 0 0,0 1 0 0 0,0 0 0 0 0,0-1 0 0 0,0 1-1 0 0,0-1 1 0 0,-1 1 0 0 0,1 0 0 0 0,0-1 0 0 0,0 1 0 0 0,-1 0-1 0 0,1-1 1 0 0,0 1 0 0 0,0 0 0 0 0,-1-1 0 0 0,1 1 0 0 0,0 0-1 0 0,-1 0 1 0 0,1-1 0 0 0,0 1 0 0 0,-1 0 0 0 0,1 0-1 0 0,-1 0 1 0 0,1 0 0 0 0,0-1 0 0 0,-1 1 0 0 0,1 0 0 0 0,-1 0-1 0 0,-20-2-830 0 0,-20 6 22 0 0,40-4 847 0 0,-89 9-644 0 0,69-4 518 0 0,13-3-67 0 0,12-2-156 0 0,8-3 516 0 0,-1 0 1 0 0,0-2 0 0 0,0 1-1 0 0,0-1 1 0 0,12-7 0 0 0,-20 10-99 0 0,0 1-45 0 0,24-16 318 0 0,-26 16-357 0 0,1 0 0 0 0,-1 1 0 0 0,0-1-1 0 0,0 0 1 0 0,0 0 0 0 0,0 0-1 0 0,-1 0 1 0 0,1 0 0 0 0,0 0 0 0 0,0 0-1 0 0,-1 0 1 0 0,1 0 0 0 0,0-1-1 0 0,-1 1 1 0 0,1 0 0 0 0,-1 0 0 0 0,1-1-1 0 0,-1-1 1 0 0,43-1 1114 0 0,29-14-457 0 0,-20 15-614 0 0,-42 4 60 0 0,1-1 0 0 0,0-1 0 0 0,-1 0 0 0 0,1 0 0 0 0,-1-1 1 0 0,0-1-1 0 0,14-4 0 0 0,-23 5 94 0 0,-6 0-156 0 0,-8 0-16 0 0,5 2-34 0 0,-11 0 68 0 0,-35 4 0 0 0,50-3-97 0 0,0-1-1 0 0,1 1 1 0 0,-1 0 0 0 0,1 0 0 0 0,-1 0-1 0 0,1 0 1 0 0,-1 0 0 0 0,1 1 0 0 0,-1 0-1 0 0,1 0 1 0 0,0 0 0 0 0,0 0 0 0 0,0 0 0 0 0,0 0-1 0 0,1 1 1 0 0,-5 4 0 0 0,3-2-418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8.901"/>
    </inkml:context>
    <inkml:brush xml:id="br0">
      <inkml:brushProperty name="width" value="0.1" units="cm"/>
      <inkml:brushProperty name="height" value="0.1" units="cm"/>
      <inkml:brushProperty name="color" value="#F6630D"/>
    </inkml:brush>
  </inkml:definitions>
  <inkml:trace contextRef="#ctx0" brushRef="#br0">27 109 7421 0 0,'-2'0'-8'0'0,"1"1"0"0"0,0-1 1 0 0,-1 1-1 0 0,1 0 1 0 0,0 0-1 0 0,-1 0 0 0 0,1 0 1 0 0,0 0-1 0 0,0 0 1 0 0,0 0-1 0 0,0 0 0 0 0,0 0 1 0 0,0 0-1 0 0,0 1 1 0 0,0-1-1 0 0,-1 3 0 0 0,-4 27 459 0 0,7-16-225 0 0,0 0 0 0 0,1-1-1 0 0,0 1 1 0 0,1-1 0 0 0,0 1 0 0 0,10 22 0 0 0,-1 2-10 0 0,4 10-99 0 0,4 19-171 0 0,-20-60-125 0 0,-4-10-124 0 0,-4-10-164 0 0,6 3 334 0 0,1 0-1 0 0,0 1 1 0 0,1-1 0 0 0,0 0 0 0 0,0 0-1 0 0,1 0 1 0 0,0 0 0 0 0,0 1 0 0 0,5-17-1 0 0,-2 9 49 0 0,5-32 32 0 0,24-66 0 0 0,-29 100 72 0 0,1 1 0 0 0,1-1 0 0 0,1 2 0 0 0,0-1 0 0 0,0 1 0 0 0,1 0 0 0 0,1 0 0 0 0,0 1 0 0 0,15-15 0 0 0,-23 25-9 0 0,0 0-1 0 0,0 0 1 0 0,0 0 0 0 0,0 0-1 0 0,0 0 1 0 0,0 0-1 0 0,1 1 1 0 0,-1-1-1 0 0,0 0 1 0 0,0 1-1 0 0,1-1 1 0 0,-1 1 0 0 0,0-1-1 0 0,1 1 1 0 0,-1-1-1 0 0,0 1 1 0 0,1 0-1 0 0,-1 0 1 0 0,0 0-1 0 0,1 0 1 0 0,-1 0 0 0 0,1 0-1 0 0,-1 0 1 0 0,0 0-1 0 0,1 1 1 0 0,-1-1-1 0 0,0 0 1 0 0,1 1-1 0 0,-1-1 1 0 0,0 1-1 0 0,1 0 1 0 0,-1-1 0 0 0,0 1-1 0 0,0 0 1 0 0,0 0-1 0 0,0 0 1 0 0,0 0-1 0 0,0 0 1 0 0,0 0-1 0 0,0 0 1 0 0,0 0 0 0 0,0 0-1 0 0,0 0 1 0 0,-1 0-1 0 0,1 1 1 0 0,0-1-1 0 0,0 2 1 0 0,3 5 46 0 0,-1 0-1 0 0,1 1 1 0 0,-2 0 0 0 0,1 0-1 0 0,2 16 1 0 0,-1 16 135 0 0,-1-1-1 0 0,-3 65 1 0 0,-20 81-1275 0 0,20-186 1014 0 0,0 1-1 0 0,0-1 1 0 0,0 0-1 0 0,0 1 1 0 0,-1-1-1 0 0,1 1 1 0 0,0-1 0 0 0,0 1-1 0 0,0-1 1 0 0,0 1-1 0 0,-1-1 1 0 0,1 1-1 0 0,0-1 1 0 0,0 0-1 0 0,-1 1 1 0 0,1-1 0 0 0,0 1-1 0 0,-1-1 1 0 0,1 0-1 0 0,0 1 1 0 0,-1-1-1 0 0,1 0 1 0 0,-1 0-1 0 0,1 1 1 0 0,0-1 0 0 0,-1 0-1 0 0,1 0 1 0 0,-1 0-1 0 0,1 1 1 0 0,-1-1-1 0 0,1 0 1 0 0,-1 0 0 0 0,1 0-1 0 0,-1 0 1 0 0,1 0-1 0 0,-2 0 1 0 0,-2-8-732 0 0</inkml:trace>
  <inkml:trace contextRef="#ctx0" brushRef="#br0" timeOffset="1">194 314 4844 0 0,'-1'-7'38'0'0,"-1"1"91"0"0,1 0 0 0 0,-1-1 1 0 0,1 1-1 0 0,1 0 0 0 0,0-9 0 0 0,0 13-57 0 0,0 1 1 0 0,0 0-1 0 0,0 0 0 0 0,0 0 1 0 0,1 0-1 0 0,-1 0 0 0 0,0 0 1 0 0,1 0-1 0 0,-1-1 0 0 0,1 1 0 0 0,-1 0 1 0 0,1 0-1 0 0,0 1 0 0 0,-1-1 1 0 0,1 0-1 0 0,0 0 0 0 0,0 0 0 0 0,-1 0 1 0 0,1 1-1 0 0,0-1 0 0 0,0 0 1 0 0,0 1-1 0 0,0-1 0 0 0,0 0 1 0 0,0 1-1 0 0,0 0 0 0 0,0-1 0 0 0,1 1 1 0 0,-1-1-1 0 0,0 1 0 0 0,0 0 1 0 0,0 0-1 0 0,0 0 0 0 0,0 0 1 0 0,0 0-1 0 0,3 0 0 0 0,20 1 1099 0 0,39 8-1 0 0,-7-2-753 0 0,3 2-620 0 0,16 1-1267 0 0,-46-9 414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0.919"/>
    </inkml:context>
    <inkml:brush xml:id="br0">
      <inkml:brushProperty name="width" value="0.1" units="cm"/>
      <inkml:brushProperty name="height" value="0.1" units="cm"/>
      <inkml:brushProperty name="color" value="#F6630D"/>
    </inkml:brush>
  </inkml:definitions>
  <inkml:trace contextRef="#ctx0" brushRef="#br0">64 1 5665 0 0,'-2'0'52'0'0,"0"0"1"0"0,0 0 0 0 0,0 1 0 0 0,0-1 0 0 0,0 0-1 0 0,0 1 1 0 0,0-1 0 0 0,1 1 0 0 0,-1 0 0 0 0,0 0-1 0 0,0 0 1 0 0,1-1 0 0 0,-1 2 0 0 0,0-1 0 0 0,1 0 0 0 0,-1 0-1 0 0,1 0 1 0 0,-2 2 0 0 0,1 1 49 0 0,-1-1 1 0 0,1 0-1 0 0,0 1 0 0 0,0-1 1 0 0,0 1-1 0 0,1 0 0 0 0,-1 0 1 0 0,0 5-1 0 0,-2 8 255 0 0,1 0 0 0 0,1 0 0 0 0,1 22 0 0 0,0-33-283 0 0,2 33 493 0 0,1 1-1 0 0,1-1 1 0 0,13 55 0 0 0,39 117 624 0 0,-7-31-804 0 0,-41-148-392 0 0,31 153 76 0 0,-33-148-130 0 0,-1 0 0 0 0,-2 0 1 0 0,-3 39-1 0 0,-5-52-482 0 0,6-23 481 0 0,0-1 0 0 0,0 1 1 0 0,0 0-1 0 0,-1-1 0 0 0,1 1 0 0 0,0-1 0 0 0,0 1 0 0 0,0-1 0 0 0,0 1 1 0 0,-1-1-1 0 0,1 1 0 0 0,0-1 0 0 0,0 1 0 0 0,-1-1 0 0 0,1 0 0 0 0,0 1 1 0 0,-1-1-1 0 0,1 1 0 0 0,-1-1 0 0 0,1 0 0 0 0,0 1 0 0 0,-1-1 0 0 0,1 0 1 0 0,-1 0-1 0 0,1 1 0 0 0,-1-1 0 0 0,1 0 0 0 0,-1 0 0 0 0,1 0 0 0 0,-1 1 1 0 0,1-1-1 0 0,-1 0 0 0 0,0 0 0 0 0,1 0 0 0 0,-1 0 0 0 0,1 0 0 0 0,-2 0 1 0 0,0-4-984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1.522"/>
    </inkml:context>
    <inkml:brush xml:id="br0">
      <inkml:brushProperty name="width" value="0.1" units="cm"/>
      <inkml:brushProperty name="height" value="0.1" units="cm"/>
      <inkml:brushProperty name="color" value="#F6630D"/>
    </inkml:brush>
  </inkml:definitions>
  <inkml:trace contextRef="#ctx0" brushRef="#br0">184 288 7777 0 0,'-23'-10'-7'0'0,"0"-1"0"0"0,2-1 0 0 0,-1-1-1 0 0,-35-29 1 0 0,54 40 23 0 0,0 0 1 0 0,0-1-1 0 0,0 0 0 0 0,0 1 0 0 0,1-1 0 0 0,-1 0 0 0 0,1 0 0 0 0,0 0 0 0 0,0-1 0 0 0,0 1 0 0 0,0-1 1 0 0,1 1-1 0 0,-1-1 0 0 0,1 1 0 0 0,0-1 0 0 0,-1-5 0 0 0,2 7-8 0 0,0-1 1 0 0,0 0-1 0 0,0 0 1 0 0,0 1-1 0 0,1-1 0 0 0,-1 0 1 0 0,1 0-1 0 0,0 1 0 0 0,-1-1 1 0 0,1 0-1 0 0,1 1 1 0 0,-1-1-1 0 0,0 1 0 0 0,0-1 1 0 0,1 1-1 0 0,0 0 0 0 0,-1 0 1 0 0,1-1-1 0 0,0 1 1 0 0,0 0-1 0 0,0 1 0 0 0,0-1 1 0 0,5-2-1 0 0,4-3-2 0 0,0 0 1 0 0,1 1-1 0 0,0 0 0 0 0,0 1 0 0 0,0 1 1 0 0,26-6-1 0 0,81-8-23 0 0,-112 17 17 0 0,386-16-70 0 0,3 32 63 0 0,-328-12 12 0 0,237 14 88 0 0,294 11-88 0 0,-2-50 1182 0 0,-577 20-1061 0 0,-4 1 130 0 0,1-1-1 0 0,-1 0 1 0 0,30-10-1 0 0,-40 8 74 0 0,-14 4-125 0 0,-16 3-97 0 0,6 2-104 0 0,0 2 0 0 0,1-1 0 0 0,0 2 0 0 0,0 0 0 0 0,0 1 0 0 0,1 1 0 0 0,1 1 0 0 0,0 0 0 0 0,0 0 0 0 0,-18 20 0 0 0,18-14 35 0 0,1 0 1 0 0,1 0-1 0 0,0 1 0 0 0,2 1 1 0 0,0 0-1 0 0,1 1 1 0 0,1-1-1 0 0,-12 38 0 0 0,0 20 123 0 0,4 0 0 0 0,3 2-1 0 0,3 0 1 0 0,4 0-1 0 0,3 1 1 0 0,14 159 0 0 0,10-97-114 0 0,-6-48-26 0 0,-13-87-21 0 0,-1 0 0 0 0,1-1 1 0 0,-1 1-1 0 0,-2 11 1 0 0,2-16 0 0 0,-1 1 0 0 0,1-1 0 0 0,-1 0 0 0 0,0 1 0 0 0,1-1 0 0 0,-1 0 0 0 0,0 0 0 0 0,0 0 0 0 0,-1 0 1 0 0,1 0-1 0 0,0 0 0 0 0,-1 0 0 0 0,1 0 0 0 0,-1 0 0 0 0,1-1 0 0 0,-4 3 0 0 0,-7 0 3 0 0,-35 1 2 0 0,-158 3 14 0 0,92-7-18 0 0,92-2-2 0 0,-174-4-1 0 0,-821-35 0 0 0,600 14 14 0 0,409 26-175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1.877"/>
    </inkml:context>
    <inkml:brush xml:id="br0">
      <inkml:brushProperty name="width" value="0.1" units="cm"/>
      <inkml:brushProperty name="height" value="0.1" units="cm"/>
      <inkml:brushProperty name="color" value="#F6630D"/>
    </inkml:brush>
  </inkml:definitions>
  <inkml:trace contextRef="#ctx0" brushRef="#br0">88 1 6845 0 0,'-4'1'39'0'0,"-1"1"0"0"0,1 0 0 0 0,0 0 1 0 0,-1 0-1 0 0,1 1 0 0 0,0-1 1 0 0,0 1-1 0 0,1 0 0 0 0,-1 0 0 0 0,0 0 1 0 0,1 1-1 0 0,0-1 0 0 0,0 1 1 0 0,0 0-1 0 0,0 0 0 0 0,1 0 0 0 0,-1 0 1 0 0,1 0-1 0 0,0 1 0 0 0,0-1 1 0 0,1 1-1 0 0,-1-1 0 0 0,1 1 0 0 0,-1 6 1 0 0,-3 17 218 0 0,2 0 1 0 0,1 0-1 0 0,2 50 1 0 0,16 87 1078 0 0,-12-126-1033 0 0,81 438 862 0 0,-71-405-1159 0 0,-6-34-89 0 0,-2-2-1195 0 0,21 62 0 0 0,-23-89 323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2.433"/>
    </inkml:context>
    <inkml:brush xml:id="br0">
      <inkml:brushProperty name="width" value="0.1" units="cm"/>
      <inkml:brushProperty name="height" value="0.1" units="cm"/>
      <inkml:brushProperty name="color" value="#F6630D"/>
    </inkml:brush>
  </inkml:definitions>
  <inkml:trace contextRef="#ctx0" brushRef="#br0">4 349 6845 0 0,'-1'-3'13'0'0,"0"-1"-1"0"0,1 1 1 0 0,-1-1 0 0 0,1 0 0 0 0,0 1 0 0 0,-1-1 0 0 0,2 1 0 0 0,-1-1 0 0 0,0 0 0 0 0,1 1 0 0 0,-1-1 0 0 0,1 1 0 0 0,0-1 0 0 0,0 1-1 0 0,1 0 1 0 0,-1-1 0 0 0,1 1 0 0 0,-1 0 0 0 0,1 0 0 0 0,0 0 0 0 0,0 0 0 0 0,1 0 0 0 0,-1 1 0 0 0,0-1 0 0 0,1 0 0 0 0,0 1 0 0 0,-1 0-1 0 0,1 0 1 0 0,0 0 0 0 0,0 0 0 0 0,1 0 0 0 0,-1 0 0 0 0,5-1 0 0 0,31-10-14 0 0,0 1 1 0 0,1 1-1 0 0,73-8 0 0 0,-73 13 55 0 0,607-78-58 0 0,-271 40-65 0 0,-338 39 72 0 0,480-45 819 0 0,-507 50-764 0 0,-8-1-26 0 0,0 1 0 0 0,1 0 0 0 0,-1 0 0 0 0,1 0 0 0 0,-1 0 1 0 0,0 1-1 0 0,1-1 0 0 0,3 2 0 0 0,-7-2-25 0 0,0 0 0 0 0,1 1 0 0 0,-1-1 0 0 0,0 0 0 0 0,0 0 0 0 0,0 0 0 0 0,1 1 0 0 0,-1-1 0 0 0,0 0 0 0 0,0 0 0 0 0,0 1-1 0 0,0-1 1 0 0,0 0 0 0 0,0 0 0 0 0,0 1 0 0 0,0-1 0 0 0,0 0 0 0 0,0 1 0 0 0,0-1 0 0 0,0 0 0 0 0,0 0 0 0 0,0 1 0 0 0,0-1 0 0 0,0 0 0 0 0,0 0 0 0 0,0 1 0 0 0,0-1 0 0 0,0 0 0 0 0,0 0 0 0 0,0 1-1 0 0,0-1 1 0 0,-1 0 0 0 0,1 0 0 0 0,0 1 0 0 0,0-1 0 0 0,0 0 0 0 0,0 0 0 0 0,-1 0 0 0 0,1 1 0 0 0,0-1 0 0 0,0 0 0 0 0,0 0 0 0 0,-1 0 0 0 0,1 0 0 0 0,0 1 0 0 0,0-1 0 0 0,-1 0 0 0 0,1 0 0 0 0,0 0 0 0 0,0 0-1 0 0,-1 0 1 0 0,1 0 0 0 0,-18 11 219 0 0,16-10-181 0 0,-10 6 80 0 0,1 0-1 0 0,0 0 1 0 0,-17 16-1 0 0,25-20-89 0 0,0 0 0 0 0,0 0-1 0 0,1 0 1 0 0,-1 0 0 0 0,1 0-1 0 0,0 1 1 0 0,0-1 0 0 0,0 1-1 0 0,1-1 1 0 0,-1 1-1 0 0,1 0 1 0 0,0 0 0 0 0,0 0-1 0 0,0-1 1 0 0,0 1 0 0 0,0 7-1 0 0,3 12 145 0 0,2 1 0 0 0,0-2-1 0 0,1 1 1 0 0,1 0-1 0 0,1-1 1 0 0,14 28 0 0 0,3 14-72 0 0,40 165 354 0 0,-11-33-32 0 0,-28-106-262 0 0,-4 1 0 0 0,9 99 0 0 0,-28-148 39 0 0,-1-1 0 0 0,-2 1 1 0 0,-9 57-1 0 0,7-67 70 0 0,3-31-265 0 0,0 0-1 0 0,0 0 1 0 0,0 0 0 0 0,0-1-1 0 0,0 1 1 0 0,0 0 0 0 0,0 0-1 0 0,0 0 1 0 0,0 0 0 0 0,0 0-1 0 0,-1-1 1 0 0,1 1 0 0 0,0 0-1 0 0,0 0 1 0 0,-1 0 0 0 0,1-1 0 0 0,-1 1-1 0 0,1 0 1 0 0,-1-1 0 0 0,1 1-1 0 0,-1 0 1 0 0,1-1 0 0 0,-1 1-1 0 0,0 0 1 0 0,1-1 0 0 0,-1 1-1 0 0,0-1 1 0 0,1 1 0 0 0,-1-1-1 0 0,0 0 1 0 0,0 1 0 0 0,0-1-1 0 0,1 0 1 0 0,-1 1 0 0 0,0-1-1 0 0,0 0 1 0 0,0 0 0 0 0,0 0 0 0 0,0 0-1 0 0,1 0 1 0 0,-1 0 0 0 0,0 0-1 0 0,0 0 1 0 0,0 0 0 0 0,0 0-1 0 0,0 0 1 0 0,1-1 0 0 0,-2 1-1 0 0,-168-25 537 0 0,-63-6-462 0 0,5 19-596 0 0,0 10-1 0 0,-416 50 0 0 0,541-33-617 0 0,4 1-255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4.232"/>
    </inkml:context>
    <inkml:brush xml:id="br0">
      <inkml:brushProperty name="width" value="0.1" units="cm"/>
      <inkml:brushProperty name="height" value="0.1" units="cm"/>
      <inkml:brushProperty name="color" value="#F6630D"/>
    </inkml:brush>
  </inkml:definitions>
  <inkml:trace contextRef="#ctx0" brushRef="#br0">1 67 8561 0 0,'0'0'813'0'0,"0"-7"-473"0"0,0-23 13 0 0,0 22 1581 0 0,2 4-1754 0 0,-1 2-35 0 0,0 1-27 0 0,0 0 0 0 0,0 1 1 0 0,-1-1-1 0 0,1 0 0 0 0,-1 0 1 0 0,1-1-1 0 0,0 1 0 0 0,-1 0 1 0 0,0 0-1 0 0,1 0 0 0 0,-1 0 1 0 0,1-2-1 0 0,-1 4-80 0 0,0 0-1 0 0,1 1 1 0 0,-1-1-1 0 0,1 0 1 0 0,-1 1 0 0 0,1-1-1 0 0,0 0 1 0 0,-1 0 0 0 0,1 0-1 0 0,0 0 1 0 0,1 2-1 0 0,5 6 47 0 0,9 20 70 0 0,-1 1-1 0 0,-2 1 1 0 0,0 0-1 0 0,-2 1 1 0 0,-2 0 0 0 0,11 65-1 0 0,-19-73-184 0 0,-1-18-111 0 0,0 0 0 0 0,1 0 0 0 0,-1 0 1 0 0,1 1-1 0 0,0-1 0 0 0,1 0 0 0 0,0 0 0 0 0,0 0 0 0 0,0-1 0 0 0,0 1 0 0 0,4 6 1 0 0,-5-12 25 0 0,-1 0 1 0 0,1 1 0 0 0,-1-1 0 0 0,0 0 0 0 0,1 1 0 0 0,-1-1 0 0 0,1 1 0 0 0,-1-1-1 0 0,0 0 1 0 0,0 1 0 0 0,1-1 0 0 0,-1 1 0 0 0,0-1 0 0 0,0 1 0 0 0,1-1-1 0 0,-1 1 1 0 0,0-1 0 0 0,0 1 0 0 0,0-1 0 0 0,0 1 0 0 0,0-1 0 0 0,0 1 0 0 0,0-1-1 0 0,0 1 1 0 0,0-1 0 0 0,0 1 0 0 0,0-1 0 0 0,0 1 0 0 0,0-1 0 0 0,0 1-1 0 0,0-1 1 0 0,-1 1 0 0 0,1-1 0 0 0,0 1 0 0 0,9-1-1155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4.589"/>
    </inkml:context>
    <inkml:brush xml:id="br0">
      <inkml:brushProperty name="width" value="0.1" units="cm"/>
      <inkml:brushProperty name="height" value="0.1" units="cm"/>
      <inkml:brushProperty name="color" value="#F6630D"/>
    </inkml:brush>
  </inkml:definitions>
  <inkml:trace contextRef="#ctx0" brushRef="#br0">146 21 7485 0 0,'-2'-6'-112'0'0,"-4"-7"671"0"0,6 12-506 0 0,-1 1 1 0 0,1 0-1 0 0,-1 0 1 0 0,1 0-1 0 0,-1 0 1 0 0,1 0-1 0 0,-1 0 0 0 0,1 0 1 0 0,-1 0-1 0 0,1 0 1 0 0,-1 0-1 0 0,1 0 1 0 0,-1 0-1 0 0,1 0 1 0 0,-1 0-1 0 0,1 0 0 0 0,-1 1 1 0 0,1-1-1 0 0,0 0 1 0 0,-1 0-1 0 0,1 0 1 0 0,-1 1-1 0 0,1-1 1 0 0,-1 0-1 0 0,1 1 0 0 0,-1-1 1 0 0,0 2 97 0 0,0 0 0 0 0,0 0-1 0 0,0 0 1 0 0,0-1 0 0 0,0 1 0 0 0,0 0 0 0 0,1 0 0 0 0,-1 0 0 0 0,0 4-1 0 0,-1 2 166 0 0,-11 29 561 0 0,-1 7 244 0 0,-12 57 1 0 0,-6 163 1634 0 0,10-62-1804 0 0,20-192-949 0 0,1-4 0 0 0,-1 0 0 0 0,1 1-1 0 0,1-1 1 0 0,-1 1 0 0 0,1 0-1 0 0,1-1 1 0 0,-1 1 0 0 0,1-1-1 0 0,0 1 1 0 0,2 7 0 0 0,-3-14-7 0 0,0 0 0 0 0,1 0-1 0 0,-1 1 1 0 0,0-1 0 0 0,0 0 0 0 0,0 0 0 0 0,0 1 0 0 0,0-1 0 0 0,1 0 0 0 0,-1 0 0 0 0,0 0 0 0 0,0 1 0 0 0,0-1 0 0 0,1 0 0 0 0,-1 0 0 0 0,0 0 0 0 0,0 0-1 0 0,0 1 1 0 0,1-1 0 0 0,-1 0 0 0 0,0 0 0 0 0,0 0 0 0 0,1 0 0 0 0,-1 0 0 0 0,0 0 0 0 0,0 0 0 0 0,1 0 0 0 0,-1 0 0 0 0,0 0 0 0 0,1 0 0 0 0,-1 0 0 0 0,0 0 0 0 0,0 0-1 0 0,1 0 1 0 0,-1 0 0 0 0,0 0 0 0 0,0 0 0 0 0,1 0 0 0 0,-1 0 0 0 0,0 0 0 0 0,1-1 0 0 0,11-10-609 0 0,7-17-1368 0 0,-11 13 449 0 0,-2-6-254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3:54.932"/>
    </inkml:context>
    <inkml:brush xml:id="br0">
      <inkml:brushProperty name="width" value="0.1" units="cm"/>
      <inkml:brushProperty name="height" value="0.1" units="cm"/>
      <inkml:brushProperty name="color" value="#F6630D"/>
    </inkml:brush>
  </inkml:definitions>
  <inkml:trace contextRef="#ctx0" brushRef="#br0">13 10 8133 0 0,'-11'-10'2683'0'0,"10"25"-888"0"0,1-8-1402 0 0,1-1 1 0 0,0 1-1 0 0,0 0 0 0 0,0-1 1 0 0,1 1-1 0 0,0-1 0 0 0,0 0 0 0 0,5 11 1 0 0,4 1 384 0 0,17 25-1 0 0,-17-27-586 0 0,17 31-1 0 0,-28-47-189 0 0,5 9-305 0 0,0 1 0 0 0,-1-1 0 0 0,0 0 0 0 0,-1 1-1 0 0,0 0 1 0 0,-1 0 0 0 0,0 0 0 0 0,1 14 0 0 0,-3-4-1478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0.771"/>
    </inkml:context>
    <inkml:brush xml:id="br0">
      <inkml:brushProperty name="width" value="0.1" units="cm"/>
      <inkml:brushProperty name="height" value="0.1" units="cm"/>
      <inkml:brushProperty name="color" value="#F6630D"/>
    </inkml:brush>
  </inkml:definitions>
  <inkml:trace contextRef="#ctx0" brushRef="#br0">72 126 5665 0 0,'0'0'883'0'0,"-4"-1"-627"0"0,-15-3 4224 0 0,19 1-4465 0 0,0 1 0 0 0,1 0 0 0 0,-1 0 0 0 0,0 0 0 0 0,1 0 1 0 0,0 0-1 0 0,0 0 0 0 0,-1 0 0 0 0,1 0 0 0 0,0 0 0 0 0,2-2 0 0 0,0-1 20 0 0,0-2 748 0 0,15-5-688 0 0,54-38-17 0 0,-70 48-72 0 0,0 1-1 0 0,1-1 1 0 0,-1 0 0 0 0,0 1 0 0 0,1 0-1 0 0,-1-1 1 0 0,1 1 0 0 0,0 0 0 0 0,-1 0-1 0 0,5 0 1 0 0,-3 0-3 0 0,0 0 0 0 0,0 0-1 0 0,1 0 1 0 0,-1 1 0 0 0,0-1 0 0 0,1 1-1 0 0,-1 0 1 0 0,1 1 0 0 0,-1-1 0 0 0,0 1-1 0 0,0 0 1 0 0,1 0 0 0 0,-1 0-1 0 0,0 1 1 0 0,0-1 0 0 0,0 1 0 0 0,0 0-1 0 0,0 0 1 0 0,0 0 0 0 0,-1 1 0 0 0,1-1-1 0 0,-1 1 1 0 0,1 0 0 0 0,-1 0 0 0 0,0 0-1 0 0,0 0 1 0 0,4 8 0 0 0,-5-9-2 0 0,-1 1 0 0 0,0-1 0 0 0,0 1 0 0 0,-1-1 0 0 0,1 1 0 0 0,0 0 0 0 0,-1-1-1 0 0,1 1 1 0 0,-1-1 0 0 0,0 1 0 0 0,0 0 0 0 0,0-1 0 0 0,0 1 0 0 0,-1 0 0 0 0,1-1 0 0 0,-1 1 0 0 0,1 0 0 0 0,-1-1 0 0 0,0 1 0 0 0,0-1 0 0 0,0 1 0 0 0,0-1 0 0 0,-1 0 0 0 0,1 1 0 0 0,-1-1 0 0 0,-1 2 0 0 0,-6 7 1 0 0,0-2 0 0 0,0 1 1 0 0,-1-1-1 0 0,-12 8 1 0 0,7-4-3 0 0,-156 124 52 0 0,168-135-50 0 0,-26 21 0 0 0,28-22-3 0 0,-1 0 1 0 0,1 0-1 0 0,0 1 1 0 0,0-1-1 0 0,0 0 1 0 0,0 1-1 0 0,0-1 1 0 0,0 0-1 0 0,0 1 1 0 0,0-1-1 0 0,1 1 1 0 0,-1 0-1 0 0,0-1 1 0 0,1 1-1 0 0,-1 2 1 0 0,2-6 2 0 0,0 0 1 0 0,1 1 0 0 0,-1 0-1 0 0,0-1 1 0 0,0 1 0 0 0,1 0 0 0 0,-1-1-1 0 0,1 1 1 0 0,0 0 0 0 0,-1 0-1 0 0,1 0 1 0 0,0 0 0 0 0,-1 0-1 0 0,1 1 1 0 0,0-1 0 0 0,3 0-1 0 0,1-1 12 0 0,20-9 122 0 0,0 2 1 0 0,54-12 0 0 0,59-1 139 0 0,-119 19-264 0 0,48-4-146 0 0,-68 7 85 0 0,1 0-1 0 0,-1 1 1 0 0,0-1-1 0 0,1 0 1 0 0,-1 0-1 0 0,1 0 1 0 0,-1 0 0 0 0,0 0-1 0 0,1 0 1 0 0,-1 0-1 0 0,0 0 1 0 0,1 0-1 0 0,-1 0 1 0 0,1 0-1 0 0,-1 0 1 0 0,0 0-1 0 0,1 0 1 0 0,-1-1-1 0 0,0 1 1 0 0,1 0 0 0 0,-1 0-1 0 0,0 0 1 0 0,1-1-1 0 0,-1 1 1 0 0,0 0-1 0 0,1 0 1 0 0,-1 0-1 0 0,0-1 1 0 0,0 1-1 0 0,1 0 1 0 0,-1-1-1 0 0,0 1 1 0 0,0 0-1 0 0,0-1 1 0 0,1 1 0 0 0,-1 0-1 0 0,0-1 1 0 0,0 1-1 0 0,0 0 1 0 0,0-1-1 0 0,0 1 1 0 0,0-1-1 0 0,2-5-1692 0 0,-1 3 759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1.098"/>
    </inkml:context>
    <inkml:brush xml:id="br0">
      <inkml:brushProperty name="width" value="0.1" units="cm"/>
      <inkml:brushProperty name="height" value="0.1" units="cm"/>
      <inkml:brushProperty name="color" value="#F6630D"/>
    </inkml:brush>
  </inkml:definitions>
  <inkml:trace contextRef="#ctx0" brushRef="#br0">322 64 6813 0 0,'1'-1'15'0'0,"-1"-1"0"0"0,1 1 0 0 0,-1 0 1 0 0,0-1-1 0 0,0 1 0 0 0,1-1 0 0 0,-1 1 1 0 0,0-1-1 0 0,0 1 0 0 0,0-1 0 0 0,0 1 1 0 0,-1 0-1 0 0,1-1 0 0 0,0 1 0 0 0,-1-1 1 0 0,1 1-1 0 0,-1 0 0 0 0,1-1 0 0 0,-1 1 1 0 0,0 0-1 0 0,1-1 0 0 0,-1 1 0 0 0,0 0 1 0 0,0 0-1 0 0,0 0 0 0 0,0 0 0 0 0,0 0 1 0 0,0 0-1 0 0,0 0 0 0 0,0 0 0 0 0,0 0 1 0 0,-1 0-1 0 0,1 1 0 0 0,-2-2 0 0 0,-4-2 209 0 0,0 1 1 0 0,0 0-1 0 0,0 0 0 0 0,-1 1 0 0 0,-11-3 0 0 0,18 5-182 0 0,-1 0 0 0 0,0 0 0 0 0,1 0-1 0 0,-1 1 1 0 0,0-1 0 0 0,1 0 0 0 0,-1 1-1 0 0,0-1 1 0 0,1 1 0 0 0,-1-1-1 0 0,1 1 1 0 0,-1 0 0 0 0,1 0 0 0 0,-1 0-1 0 0,1 0 1 0 0,-1 0 0 0 0,1 0 0 0 0,0 0-1 0 0,0 0 1 0 0,-2 2 0 0 0,-25 34 341 0 0,19-25-221 0 0,-3 6 37 0 0,1 0 1 0 0,0 1-1 0 0,2 0 1 0 0,-14 38-1 0 0,-18 87 46 0 0,20-64-268 0 0,10-47-1261 0 0,-25 53-1 0 0,33-78 445 0 0,2-4-250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1.454"/>
    </inkml:context>
    <inkml:brush xml:id="br0">
      <inkml:brushProperty name="width" value="0.1" units="cm"/>
      <inkml:brushProperty name="height" value="0.1" units="cm"/>
      <inkml:brushProperty name="color" value="#F6630D"/>
    </inkml:brush>
  </inkml:definitions>
  <inkml:trace contextRef="#ctx0" brushRef="#br0">73 69 7709 0 0,'-1'-5'107'0'0,"2"-1"0"0"0,-1 1 0 0 0,0 0 0 0 0,1 0 0 0 0,0-1 0 0 0,1 1 0 0 0,-1 0 0 0 0,3-7 0 0 0,-3 11-47 0 0,0 0 1 0 0,-1 0-1 0 0,1 0 1 0 0,0 0-1 0 0,-1 0 0 0 0,1 0 1 0 0,0 0-1 0 0,0 1 0 0 0,0-1 1 0 0,0 0-1 0 0,0 0 1 0 0,0 1-1 0 0,0-1 0 0 0,0 1 1 0 0,0-1-1 0 0,0 1 0 0 0,2-1 1 0 0,-1 0-37 0 0,0 1 0 0 0,-1 0 0 0 0,1 0 0 0 0,0 0 0 0 0,0 0 0 0 0,0 1 0 0 0,0-1 0 0 0,-1 0 0 0 0,1 1 0 0 0,0-1 0 0 0,0 1 0 0 0,-1 0 0 0 0,1-1 0 0 0,0 1 0 0 0,1 1 0 0 0,0 0-12 0 0,-1 0 1 0 0,1 0-1 0 0,-1 0 1 0 0,0 1-1 0 0,0-1 1 0 0,0 0-1 0 0,0 1 1 0 0,0 0-1 0 0,0-1 1 0 0,-1 1 0 0 0,1 0-1 0 0,-1 0 1 0 0,0 0-1 0 0,0 0 1 0 0,0 0-1 0 0,0 0 1 0 0,0 0-1 0 0,-1 0 1 0 0,1 0-1 0 0,-1 0 1 0 0,0 1-1 0 0,0-1 1 0 0,0 0-1 0 0,-1 0 1 0 0,0 5-1 0 0,0 2 17 0 0,-1 1 0 0 0,-1-1 0 0 0,0 0 0 0 0,0 1 0 0 0,-1-1 1 0 0,-6 13-1 0 0,-3-2 141 0 0,-1-1 0 0 0,0 0 0 0 0,-2-1 1 0 0,0-1-1 0 0,-34 30 0 0 0,39-34 136 0 0,11-14-299 0 0,0 1 0 0 0,0-1 0 0 0,0 0 0 0 0,0 0 0 0 0,0 0 0 0 0,0 1 0 0 0,0-1 0 0 0,0 0 0 0 0,0 0 0 0 0,0 0 0 0 0,0 1 0 0 0,1-1 0 0 0,-1 0 0 0 0,0 0 0 0 0,0 0 0 0 0,0 1 0 0 0,0-1 0 0 0,0 0 0 0 0,0 0 0 0 0,0 0 0 0 0,1 0 0 0 0,-1 1 0 0 0,0-1 0 0 0,0 0 0 0 0,0 0 0 0 0,0 0 0 0 0,0 0 0 0 0,1 0 0 0 0,-1 0 0 0 0,0 0 0 0 0,0 1 0 0 0,0-1 0 0 0,1 0 0 0 0,-1 0 0 0 0,0 0 0 0 0,0 0 0 0 0,0 0 0 0 0,1 0 0 0 0,-1 0 0 0 0,31-2 292 0 0,-22 0-325 0 0,182-30-102 0 0,-91 14-791 0 0,2-2-896 0 0,-56 11 598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0.895"/>
    </inkml:context>
    <inkml:brush xml:id="br0">
      <inkml:brushProperty name="width" value="0.1" units="cm"/>
      <inkml:brushProperty name="height" value="0.1" units="cm"/>
      <inkml:brushProperty name="color" value="#F6630D"/>
    </inkml:brush>
  </inkml:definitions>
  <inkml:trace contextRef="#ctx0" brushRef="#br0">19 0 5300 0 0,'-9'15'178'0'0,"8"-15"-170"0"0,0 1 1 0 0,0 0-1 0 0,1 0 0 0 0,-1 0 0 0 0,0 0 1 0 0,1 0-1 0 0,-1 0 0 0 0,0 0 1 0 0,1 0-1 0 0,-1 0 0 0 0,1 0 0 0 0,0 0 1 0 0,-1 0-1 0 0,1 0 0 0 0,0 0 0 0 0,0 1 1 0 0,0-1-1 0 0,0 0 0 0 0,0 0 1 0 0,0 2-1 0 0,27 52 469 0 0,-25-49-462 0 0,47 140-107 0 0,-42-119-113 0 0,-1 0 0 0 0,-2 1-1 0 0,3 46 1 0 0,-20 192-805 0 0,5-166 846 0 0,4 110-1 0 0,54 181 260 0 0,32-5 6 0 0,20 113-109 0 0,-89-412 5 0 0,85 649 817 0 0,-95-439 927 0 0,-7-144-1089 0 0,6-72-553 0 0,11 85 0 0 0,-6-119-409 0 0,2 1 1 0 0,2-2 0 0 0,19 50 0 0 0,19 43-479 0 0,41 196 1 0 0,-71-232 913 0 0,-3-1 1 0 0,3 182 0 0 0,-28 12 914 0 0,1-1-349 0 0,10-232-668 0 0,2-1-1 0 0,16 72 0 0 0,37 122 73 0 0,-4-25-54 0 0,-36-130-14 0 0,-5 1 0 0 0,-4 1 0 0 0,-4-1 0 0 0,-20 200 0 0 0,10-247-57 0 0,-20 213-18 0 0,23 4 44 0 0,9-166-11 0 0,12 150 547 0 0,-8-82 716 0 0,-15 237 1 0 0,4-305-2231 0 0,18 143-1 0 0,-15-221 128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1.966"/>
    </inkml:context>
    <inkml:brush xml:id="br0">
      <inkml:brushProperty name="width" value="0.1" units="cm"/>
      <inkml:brushProperty name="height" value="0.1" units="cm"/>
      <inkml:brushProperty name="color" value="#F6630D"/>
    </inkml:brush>
  </inkml:definitions>
  <inkml:trace contextRef="#ctx0" brushRef="#br0">225 236 5909 0 0,'0'0'372'0'0,"-27"-15"-34"0"0,-80-43 52 0 0,80 44 1959 0 0,16 2-2195 0 0,-31-32-42 0 0,31 33 520 0 0,32 2-504 0 0,63-30-15 0 0,-80 36-96 0 0,1 1 1 0 0,0 0-1 0 0,1 0 1 0 0,-1 0-1 0 0,9-1 1 0 0,64-12 69 0 0,-68 13-72 0 0,0 1 0 0 0,-1 0-1 0 0,1 1 1 0 0,0 0 0 0 0,0 0 0 0 0,0 1 0 0 0,-1 0-1 0 0,1 1 1 0 0,15 5 0 0 0,-23-7-15 0 0,-1 1-1 0 0,1-1 0 0 0,-1 0 0 0 0,0 1 0 0 0,1-1 0 0 0,-1 1 0 0 0,0-1 0 0 0,1 1 0 0 0,-1 0 0 0 0,0 0 0 0 0,0-1 0 0 0,1 1 0 0 0,-1 0 0 0 0,0 0 0 0 0,0 0 0 0 0,0 0 1 0 0,0 0-1 0 0,0 1 0 0 0,-1-1 0 0 0,1 0 0 0 0,0 0 0 0 0,0 1 0 0 0,-1-1 0 0 0,1 0 0 0 0,-1 1 0 0 0,1-1 0 0 0,-1 0 0 0 0,0 1 0 0 0,1-1 0 0 0,-1 1 0 0 0,0-1 0 0 0,0 2 0 0 0,0 0 2 0 0,-1 0 0 0 0,1 0 0 0 0,-1 0-1 0 0,0-1 1 0 0,1 1 0 0 0,-1 0 0 0 0,-1-1 0 0 0,1 1-1 0 0,0 0 1 0 0,-1-1 0 0 0,1 0 0 0 0,-1 1 0 0 0,0-1 0 0 0,-3 4-1 0 0,-14 9 18 0 0,0-1 1 0 0,-1 0-1 0 0,-1-1 0 0 0,0-1 0 0 0,-1-2 0 0 0,-24 10 1 0 0,-23 12 8 0 0,58-27-30 0 0,8-5 2 0 0,0 2-1 0 0,0-1 1 0 0,0 0-1 0 0,0 1 1 0 0,1-1-1 0 0,-1 1 1 0 0,0 0 0 0 0,1 0-1 0 0,-1 0 1 0 0,-2 3-1 0 0,5-5 2 0 0,0 0 0 0 0,0 0 0 0 0,0 0 0 0 0,0 1 0 0 0,0-1 0 0 0,0 0 0 0 0,0 0 1 0 0,0 0-1 0 0,0 0 0 0 0,0 0 0 0 0,-1 1 0 0 0,1-1 0 0 0,1 0 0 0 0,-1 0 0 0 0,0 0 0 0 0,0 0 0 0 0,0 0 0 0 0,0 1 0 0 0,0-1 0 0 0,0 0 0 0 0,0 0 0 0 0,0 0 0 0 0,0 0 0 0 0,0 0 0 0 0,0 1 0 0 0,0-1 0 0 0,0 0 0 0 0,0 0 0 0 0,0 0 0 0 0,1 0 0 0 0,-1 0 0 0 0,0 0 0 0 0,0 0 0 0 0,0 0 0 0 0,0 1 0 0 0,0-1 0 0 0,0 0 0 0 0,0 0 0 0 0,1 0 0 0 0,-1 0 0 0 0,0 0 0 0 0,0 0 0 0 0,0 0 0 0 0,11 2 13 0 0,12-3 17 0 0,-23 1-30 0 0,48-6-7 0 0,75-4-3 0 0,-106 10 39 0 0,0 1 1 0 0,1 0-1 0 0,-1 1 1 0 0,33 8-1 0 0,-31-1-4 0 0,3 2 182 0 0,-37 4-131 0 0,5-2-87 0 0,-1-1 0 0 0,-1-1 0 0 0,0 0 0 0 0,0-1 0 0 0,-1 0 0 0 0,0 0 0 0 0,-1-2 0 0 0,0 0 0 0 0,0 0 0 0 0,-1-1 0 0 0,0-1 0 0 0,0-1 0 0 0,-23 6 0 0 0,21-8-128 0 0,-10 3-570 0 0,0-1 0 0 0,-40 1-1 0 0,63-6-18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2.326"/>
    </inkml:context>
    <inkml:brush xml:id="br0">
      <inkml:brushProperty name="width" value="0.1" units="cm"/>
      <inkml:brushProperty name="height" value="0.1" units="cm"/>
      <inkml:brushProperty name="color" value="#F6630D"/>
    </inkml:brush>
  </inkml:definitions>
  <inkml:trace contextRef="#ctx0" brushRef="#br0">146 0 7229 0 0,'3'1'12'0'0,"0"0"-1"0"0,0 0 1 0 0,-1-1 0 0 0,1 1 0 0 0,0-1 0 0 0,0 0 0 0 0,0 0 0 0 0,4-1-1 0 0,4 1 174 0 0,-9 3 390 0 0,-8 2 85 0 0,-8 5 313 0 0,6-5-802 0 0,0 0 0 0 0,0 0 0 0 0,0 0 0 0 0,1 1 0 0 0,0 0 0 0 0,0 1-1 0 0,1-1 1 0 0,-1 1 0 0 0,1 1 0 0 0,1-1 0 0 0,0 1 0 0 0,-5 8 0 0 0,-8 17 107 0 0,-21 57 1 0 0,36-84-248 0 0,-1 7-400 0 0,1-1-1 0 0,0 1 1 0 0,1 0 0 0 0,0 0 0 0 0,1 0-1 0 0,0 0 1 0 0,1 0 0 0 0,3 26 0 0 0,-3-24-741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2.669"/>
    </inkml:context>
    <inkml:brush xml:id="br0">
      <inkml:brushProperty name="width" value="0.1" units="cm"/>
      <inkml:brushProperty name="height" value="0.1" units="cm"/>
      <inkml:brushProperty name="color" value="#F6630D"/>
    </inkml:brush>
  </inkml:definitions>
  <inkml:trace contextRef="#ctx0" brushRef="#br0">187 96 6689 0 0,'3'-3'72'0'0,"0"0"0"0"0,-1 1 1 0 0,1-1-1 0 0,0 1 0 0 0,0 0 0 0 0,0 0 1 0 0,0 0-1 0 0,1 0 0 0 0,-1 0 1 0 0,4 0-1 0 0,6-5 265 0 0,6-4 195 0 0,1 1 0 0 0,0 0-1 0 0,1 2 1 0 0,40-12 0 0 0,-51 18-474 0 0,-1 1 1 0 0,1 0-1 0 0,-1 1 0 0 0,1 0 0 0 0,-1 0 0 0 0,1 1 0 0 0,12 3 0 0 0,-18-3-34 0 0,0 0 0 0 0,-1 0 0 0 0,1 0 0 0 0,-1 1 0 0 0,0-1 0 0 0,1 1 0 0 0,-1 0 0 0 0,0 0 0 0 0,5 4 0 0 0,-6-4-18 0 0,-1-1-1 0 0,0 1 0 0 0,1-1 0 0 0,-1 1 0 0 0,0-1 0 0 0,0 1 1 0 0,0 0-1 0 0,-1 0 0 0 0,1-1 0 0 0,0 1 0 0 0,-1 0 1 0 0,1 0-1 0 0,-1 0 0 0 0,1 0 0 0 0,-1 0 0 0 0,0 0 0 0 0,0 0 1 0 0,0 0-1 0 0,0 3 0 0 0,-1-2-5 0 0,0 0-1 0 0,-1 0 1 0 0,1 0 0 0 0,0 0-1 0 0,-1 0 1 0 0,0 0 0 0 0,0 0-1 0 0,0-1 1 0 0,0 1 0 0 0,0-1-1 0 0,0 1 1 0 0,-1-1 0 0 0,1 0-1 0 0,-5 3 1 0 0,-39 26-2 0 0,19-15 6 0 0,-58 30-36 0 0,63-33 44 0 0,22-13-11 0 0,0 0 0 0 0,0 0 0 0 0,0 0 0 0 0,-1 1 0 0 0,1-1-1 0 0,0 0 1 0 0,0 0 0 0 0,0 0 0 0 0,0 0 0 0 0,0 0-1 0 0,0 0 1 0 0,0 0 0 0 0,0 0 0 0 0,0 0 0 0 0,0 1-1 0 0,0-1 1 0 0,0 0 0 0 0,-1 0 0 0 0,1 0 0 0 0,0 0 0 0 0,0 0-1 0 0,0 0 1 0 0,0 1 0 0 0,0-1 0 0 0,0 0 0 0 0,0 0-1 0 0,0 0 1 0 0,0 0 0 0 0,0 0 0 0 0,0 0 0 0 0,0 1-1 0 0,0-1 1 0 0,0 0 0 0 0,1 0 0 0 0,-1 0 0 0 0,0 0 0 0 0,0 0-1 0 0,0 0 1 0 0,0 0 0 0 0,0 1 0 0 0,0-1 0 0 0,0 0-1 0 0,0 0 1 0 0,0 0 0 0 0,0 0 0 0 0,1 0 0 0 0,12 2 24 0 0,25-2 22 0 0,67 9 0 0 0,-94-8 9 0 0,0 1 1 0 0,0 1-1 0 0,-1 0 0 0 0,1 0 0 0 0,-1 1 0 0 0,0 0 1 0 0,0 1-1 0 0,-1 0 0 0 0,1 1 0 0 0,16 13 0 0 0,-24-18-26 0 0,-1 0 0 0 0,1 1 0 0 0,-1-1 0 0 0,1 1 0 0 0,-1-1-1 0 0,0 1 1 0 0,0 0 0 0 0,0-1 0 0 0,0 1 0 0 0,0 0 0 0 0,0 0 0 0 0,0 0-1 0 0,-1 0 1 0 0,1 0 0 0 0,-1 0 0 0 0,1 0 0 0 0,-1 0 0 0 0,0 0-1 0 0,1 4 1 0 0,-2-3 10 0 0,0-1 0 0 0,1 1 0 0 0,-1 0 0 0 0,0-1 0 0 0,0 1 0 0 0,0 0 0 0 0,-1-1 0 0 0,1 0 0 0 0,-1 1-1 0 0,1-1 1 0 0,-1 0 0 0 0,-3 4 0 0 0,-3 2 28 0 0,0-1-1 0 0,-1 0 1 0 0,0-1 0 0 0,0 0-1 0 0,0-1 1 0 0,-16 8-1 0 0,-22 6-104 0 0,-2-2 0 0 0,-65 13 0 0 0,-103 11-1794 0 0,212-40 1764 0 0,-78 13-1006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4.052"/>
    </inkml:context>
    <inkml:brush xml:id="br0">
      <inkml:brushProperty name="width" value="0.1" units="cm"/>
      <inkml:brushProperty name="height" value="0.1" units="cm"/>
      <inkml:brushProperty name="color" value="#F6630D"/>
    </inkml:brush>
  </inkml:definitions>
  <inkml:trace contextRef="#ctx0" brushRef="#br0">39 3 5573 0 0,'0'0'248'0'0,"-39"-2"1184"0"0,82 16-1684 0 0,-33-16-8 0 0,-3 0-236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4.391"/>
    </inkml:context>
    <inkml:brush xml:id="br0">
      <inkml:brushProperty name="width" value="0.1" units="cm"/>
      <inkml:brushProperty name="height" value="0.1" units="cm"/>
      <inkml:brushProperty name="color" value="#F6630D"/>
    </inkml:brush>
  </inkml:definitions>
  <inkml:trace contextRef="#ctx0" brushRef="#br0">3 33 6845 0 0,'0'2'12'0'0,"4"6"-24"0"0,-8-8-8 0 0,8-5-172 0 0,-11 4-68 0 0</inkml:trace>
  <inkml:trace contextRef="#ctx0" brushRef="#br0" timeOffset="1">823 11 2500 0 0,'12'-6'8'0'0,"3"2"-4"0"0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4.732"/>
    </inkml:context>
    <inkml:brush xml:id="br0">
      <inkml:brushProperty name="width" value="0.1" units="cm"/>
      <inkml:brushProperty name="height" value="0.1" units="cm"/>
      <inkml:brushProperty name="color" value="#F6630D"/>
    </inkml:brush>
  </inkml:definitions>
  <inkml:trace contextRef="#ctx0" brushRef="#br0">0 160 7581 0 0,'2'3'-192'0'0,"3"-6"204"0"0,1 1-220 0 0,19-7 56 0 0,-8 2-156 0 0,7-2-176 0 0,12-1-232 0 0</inkml:trace>
  <inkml:trace contextRef="#ctx0" brushRef="#br0" timeOffset="1">1333 29 6125 0 0,'9'4'48'0'0,"-7"-6"28"0"0,8-2-176 0 0,-8 2 168 0 0,5-3-12 0 0,-1 1-36 0 0,7 0-128 0 0,-5-1-128 0 0,7 5-196 0 0,4-7-125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5.060"/>
    </inkml:context>
    <inkml:brush xml:id="br0">
      <inkml:brushProperty name="width" value="0.1" units="cm"/>
      <inkml:brushProperty name="height" value="0.1" units="cm"/>
      <inkml:brushProperty name="color" value="#F6630D"/>
    </inkml:brush>
  </inkml:definitions>
  <inkml:trace contextRef="#ctx0" brushRef="#br0">0 76 3668 0 0,'22'0'30'0'0,"15"0"133"0"0,-1-2 1 0 0,0-1-1 0 0,0-2 1 0 0,52-14-1 0 0,30-13-1001 0 0,-105 30 509 0 0</inkml:trace>
  <inkml:trace contextRef="#ctx0" brushRef="#br0" timeOffset="1">998 1 2924 0 0,'47'4'0'0'0,"-5"-4"-4"0"0,5 2 4 0 0,-5-4 0 0 0,9 2-12 0 0,-2 0-96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5.400"/>
    </inkml:context>
    <inkml:brush xml:id="br0">
      <inkml:brushProperty name="width" value="0.1" units="cm"/>
      <inkml:brushProperty name="height" value="0.1" units="cm"/>
      <inkml:brushProperty name="color" value="#F6630D"/>
    </inkml:brush>
  </inkml:definitions>
  <inkml:trace contextRef="#ctx0" brushRef="#br0">1 49 5941 0 0,'27'4'300'0'0,"-3"-1"-64"0"0,3-4 64 0 0,3 5 84 0 0,-5-4 8 0 0,5-3 8 0 0,-2 0 0 0 0,8 3-4 0 0,-2-6-308 0 0,4 2 72 0 0,-2-3-120 0 0,4 2-204 0 0,-2 0-200 0 0,0-6-52 0 0,0 4-220 0 0,-4-1-176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9.627"/>
    </inkml:context>
    <inkml:brush xml:id="br0">
      <inkml:brushProperty name="width" value="0.1" units="cm"/>
      <inkml:brushProperty name="height" value="0.1" units="cm"/>
      <inkml:brushProperty name="color" value="#F6630D"/>
    </inkml:brush>
  </inkml:definitions>
  <inkml:trace contextRef="#ctx0" brushRef="#br0">147 340 6813 0 0,'0'0'162'0'0,"-16"-4"121"0"0,-46-12 98 0 0,46 12 2222 0 0,8-16-2309 0 0,-28-62-18 0 0,27 61 1024 0 0,22-1-954 0 0,41-68-1 0 0,-30 59-89 0 0,-8 23-29 0 0,-6 4-114 0 0,1-1-18 0 0,0 0 1 0 0,1 0 0 0 0,-1 1 0 0 0,1 1 0 0 0,0 0 0 0 0,1 1 0 0 0,-1 0 0 0 0,0 1 0 0 0,0 0 0 0 0,21 2 0 0 0,-25 0-81 0 0,-1 0-1 0 0,1 0 1 0 0,-1 1 0 0 0,1 0 0 0 0,-1 1-1 0 0,0-1 1 0 0,0 1 0 0 0,0 1 0 0 0,0-1 0 0 0,-1 1-1 0 0,0 0 1 0 0,1 1 0 0 0,-1 0 0 0 0,-1 0 0 0 0,1 0-1 0 0,-1 0 1 0 0,0 1 0 0 0,6 8 0 0 0,-3-1 4 0 0,0-1 0 0 0,-2 1 0 0 0,1 1 0 0 0,-2-1 0 0 0,0 1 0 0 0,0 0 0 0 0,4 26 0 0 0,-18 0 42 0 0,-33 106-8 0 0,24-95-34 0 0,7-37-11 0 0,3-6-5 0 0,-26 26 9 0 0,32-32-5 0 0,-1 0 1 0 0,1 0 0 0 0,-1 0-1 0 0,1 0 1 0 0,-1-1-1 0 0,0 1 1 0 0,0-1-1 0 0,1 0 1 0 0,-1 0-1 0 0,0 0 1 0 0,0 0-1 0 0,-5 0 1 0 0,10-2-4 0 0,0-1 0 0 0,0 0 0 0 0,-1 1 0 0 0,1-1 0 0 0,-1 0 0 0 0,1 0 1 0 0,-1 0-1 0 0,2-3 0 0 0,0 0-1 0 0,146-195-90 0 0,15-20-7 0 0,-152 207 88 0 0,24-23 0 0 0,-32 31 6 0 0,2 1 0 0 0,-1 0 0 0 0,0 1 0 0 0,1-1 0 0 0,-1 1 0 0 0,1 0-1 0 0,0 0 1 0 0,9-2 0 0 0,-14 5 0 0 0,0 0 0 0 0,1 0-1 0 0,-1 0 1 0 0,0 0-1 0 0,1 0 1 0 0,-1 0 0 0 0,0 0-1 0 0,1 1 1 0 0,-1-1-1 0 0,0 0 1 0 0,1 1-1 0 0,-1-1 1 0 0,0 1 0 0 0,0 0-1 0 0,1-1 1 0 0,-1 1-1 0 0,0 0 1 0 0,0 0 0 0 0,0-1-1 0 0,0 1 1 0 0,0 0-1 0 0,0 0 1 0 0,0 0 0 0 0,0 0-1 0 0,-1 1 1 0 0,1-1-1 0 0,0 0 1 0 0,-1 0 0 0 0,1 0-1 0 0,-1 1 1 0 0,1-1-1 0 0,0 3 1 0 0,2 5-2 0 0,0 1-1 0 0,0 0 1 0 0,1 13 0 0 0,-2-15 7 0 0,2 19 28 0 0,2 1 1 0 0,1-1-1 0 0,2 0 1 0 0,0-1-1 0 0,2 0 1 0 0,0 0-1 0 0,19 28 0 0 0,9 9-223 0 0,-38-62-51 0 0,0 0-1 0 0,0 0 0 0 0,0 0 1 0 0,0 1-1 0 0,0-1 0 0 0,0 0 1 0 0,0 0-1 0 0,0-1 0 0 0,1 1 0 0 0,-1 0 1 0 0,0 0-1 0 0,1 0 0 0 0,-1-1 1 0 0,0 1-1 0 0,3 0 0 0 0,1-2-1169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09.968"/>
    </inkml:context>
    <inkml:brush xml:id="br0">
      <inkml:brushProperty name="width" value="0.1" units="cm"/>
      <inkml:brushProperty name="height" value="0.1" units="cm"/>
      <inkml:brushProperty name="color" value="#F6630D"/>
    </inkml:brush>
  </inkml:definitions>
  <inkml:trace contextRef="#ctx0" brushRef="#br0">42 23 7805 0 0,'-1'0'10'0'0,"1"0"1"0"0,0 0-1 0 0,-1 0 1 0 0,1 0-1 0 0,0 0 1 0 0,-1 0-1 0 0,1 0 1 0 0,0 0-1 0 0,-1 0 1 0 0,1 0-1 0 0,0 0 1 0 0,-1 0-1 0 0,1 0 1 0 0,0 0-1 0 0,0 0 1 0 0,-1 0-1 0 0,1 0 1 0 0,0 1-1 0 0,-1-1 1 0 0,1 0-1 0 0,0 0 0 0 0,0 0 1 0 0,-1 1-1 0 0,1-1 1 0 0,0 0-1 0 0,0 0 1 0 0,-1 1-1 0 0,-5 2 911 0 0,5-3-840 0 0,-1 1 0 0 0,1 0 0 0 0,0-1 1 0 0,0 1-1 0 0,-1-1 0 0 0,1 1 0 0 0,0 0 0 0 0,0 0 0 0 0,0 0 1 0 0,0 0-1 0 0,0 0 0 0 0,0 0 0 0 0,1 0 0 0 0,-1 0 0 0 0,0 0 1 0 0,0 0-1 0 0,1 0 0 0 0,-1 1 0 0 0,1-1 0 0 0,-1 0 0 0 0,1 0 1 0 0,-1 1-1 0 0,1-1 0 0 0,0 2 0 0 0,-2 1 24 0 0,1 0-1 0 0,0 0 1 0 0,1 1 0 0 0,-1-1-1 0 0,1 0 1 0 0,-1 0-1 0 0,2 5 1 0 0,2 21 210 0 0,-2-18-198 0 0,1 0 0 0 0,6 23-1 0 0,-5-24-104 0 0,1 0-1 0 0,1 0 0 0 0,0 0 0 0 0,0-1 0 0 0,1 0 0 0 0,11 16 1 0 0,-13-21-11 0 0,0-1 1 0 0,0 0 0 0 0,0 0 0 0 0,0-1-1 0 0,1 1 1 0 0,-1-1 0 0 0,1 0 0 0 0,0 0-1 0 0,0 0 1 0 0,0-1 0 0 0,1 0 0 0 0,-1 0-1 0 0,0 0 1 0 0,1-1 0 0 0,11 2-1 0 0,-12-2-36 0 0,0 0 0 0 0,1-1-1 0 0,-1 0 1 0 0,0 0-1 0 0,1-1 1 0 0,-1 0-1 0 0,0 1 1 0 0,0-2-1 0 0,1 1 1 0 0,-1-1-1 0 0,0 1 1 0 0,0-1-1 0 0,0-1 1 0 0,-1 1-1 0 0,1-1 1 0 0,0 0-1 0 0,-1 0 1 0 0,0 0-1 0 0,0 0 1 0 0,0-1-1 0 0,0 0 1 0 0,0 0-1 0 0,-1 0 1 0 0,1 0-1 0 0,-1 0 1 0 0,0-1-1 0 0,-1 0 1 0 0,1 1-1 0 0,-1-1 1 0 0,0 0-1 0 0,0 0 1 0 0,0 0-1 0 0,-1-1 1 0 0,0 1-1 0 0,0 0 1 0 0,0 0-1 0 0,0-8 1 0 0,-2 5 23 0 0,0-1 1 0 0,-1 1 0 0 0,0-1 0 0 0,0 1 0 0 0,-1 0-1 0 0,1-1 1 0 0,-2 1 0 0 0,1 1 0 0 0,-1-1-1 0 0,-1 1 1 0 0,1-1 0 0 0,-1 1 0 0 0,-1 0-1 0 0,-8-9 1 0 0,8 9 9 0 0,-1 0-1 0 0,-1 0 1 0 0,1 1-1 0 0,-1 0 1 0 0,0 0 0 0 0,-1 0-1 0 0,1 1 1 0 0,-1 1-1 0 0,0 0 1 0 0,-1 0 0 0 0,1 0-1 0 0,-13-2 1 0 0,19 5-41 0 0,0 1 0 0 0,0 0 0 0 0,0 0 0 0 0,0 0 0 0 0,0 1 0 0 0,0-1 0 0 0,1 0 0 0 0,-6 2 0 0 0,7-1-42 0 0,0-1 1 0 0,0 0-1 0 0,0 0 0 0 0,1 1 0 0 0,-1-1 0 0 0,0 1 0 0 0,0-1 0 0 0,0 1 1 0 0,0-1-1 0 0,0 1 0 0 0,1 0 0 0 0,-1-1 0 0 0,0 1 0 0 0,0 0 1 0 0,1-1-1 0 0,-1 1 0 0 0,1 0 0 0 0,-1 0 0 0 0,1 0 0 0 0,-1 0 0 0 0,1 0 1 0 0,-1 0-1 0 0,1-1 0 0 0,0 1 0 0 0,-1 0 0 0 0,1 0 0 0 0,0 2 0 0 0,0 1-875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2.005"/>
    </inkml:context>
    <inkml:brush xml:id="br0">
      <inkml:brushProperty name="width" value="0.1" units="cm"/>
      <inkml:brushProperty name="height" value="0.1" units="cm"/>
      <inkml:brushProperty name="color" value="#F6630D"/>
    </inkml:brush>
  </inkml:definitions>
  <inkml:trace contextRef="#ctx0" brushRef="#br0">0 286 6909 0 0,'4'5'173'0'0,"-1"-1"0"0"0,0 1-1 0 0,0 0 1 0 0,0 0 0 0 0,0 0 0 0 0,-1 0 0 0 0,0 0 0 0 0,0 0 0 0 0,1 7 0 0 0,115 264 884 0 0,-108-254-1058 0 0,2 3 121 0 0,-17-46-12 0 0,-11-32-124 0 0,-50-188 17 0 0,59 208-6 0 0,2-1 1 0 0,1 0-1 0 0,2 0 0 0 0,1 0 1 0 0,5-43-1 0 0,-4 72 8 0 0,1 0-1 0 0,0 1 1 0 0,0-1-1 0 0,0 0 1 0 0,1 1 0 0 0,-1-1-1 0 0,1 1 1 0 0,0-1 0 0 0,0 1-1 0 0,1 0 1 0 0,-1-1 0 0 0,1 1-1 0 0,0 1 1 0 0,0-1 0 0 0,0 0-1 0 0,6-4 1 0 0,-4 5 2 0 0,0 0 0 0 0,0 0 0 0 0,1 0 0 0 0,-1 0 0 0 0,1 1 0 0 0,-1 0 1 0 0,1 0-1 0 0,0 1 0 0 0,0 0 0 0 0,0 0 0 0 0,0 0 0 0 0,11 0 0 0 0,8 1 10 0 0,-1 1-1 0 0,0 1 0 0 0,1 1 1 0 0,-1 1-1 0 0,28 9 1 0 0,-37-8-13 0 0,0 0 0 0 0,-1 1 0 0 0,0 0 1 0 0,0 1-1 0 0,-1 1 0 0 0,0 0 1 0 0,0 0-1 0 0,-1 2 0 0 0,16 14 1 0 0,-24-20-4 0 0,-1 0 0 0 0,0 1 0 0 0,0-1 0 0 0,0 1 0 0 0,-1-1 0 0 0,1 1 0 0 0,-1 0 0 0 0,0 0 0 0 0,-1 0 0 0 0,1 0 0 0 0,-1 0 0 0 0,0 0 0 0 0,0 1 0 0 0,-1-1 0 0 0,1 0 0 0 0,-1 1 0 0 0,0-1 0 0 0,-1 0 0 0 0,-1 8 0 0 0,1-5-1 0 0,-1-1 1 0 0,0 0 0 0 0,0 0-1 0 0,0 0 1 0 0,-1 0 0 0 0,0 0-1 0 0,-1-1 1 0 0,1 1 0 0 0,-1-1-1 0 0,-1 0 1 0 0,1 0 0 0 0,-1 0-1 0 0,-7 6 1 0 0,4-6-7 0 0,0-1 0 0 0,-1 1 0 0 0,0-1 0 0 0,0-1 0 0 0,-1 0 0 0 0,1 0 0 0 0,-1-1 0 0 0,0 0 0 0 0,1-1 0 0 0,-21 3 0 0 0,12-2-15 0 0,-35 11 1 0 0,36-5-43 0 0,16-8 63 0 0,1-1 1 0 0,0 1-1 0 0,0-1 1 0 0,0 0-1 0 0,0 1 1 0 0,0-1-1 0 0,0 1 1 0 0,0-1-1 0 0,0 1 1 0 0,0-1-1 0 0,1 0 1 0 0,-1 1-1 0 0,0-1 1 0 0,0 1-1 0 0,0-1 1 0 0,0 0-1 0 0,1 1 1 0 0,-1-1-1 0 0,0 1 1 0 0,0-1 0 0 0,1 0-1 0 0,-1 1 1 0 0,0-1-1 0 0,0 0 1 0 0,1 0-1 0 0,-1 1 1 0 0,0-1-1 0 0,1 0 1 0 0,-1 0-1 0 0,1 1 1 0 0,-1-1-1 0 0,0 0 1 0 0,1 0-1 0 0,-1 0 1 0 0,1 0-1 0 0,-1 1 1 0 0,0-1-1 0 0,1 0 1 0 0,25 12 82 0 0,1-1 0 0 0,47 13 0 0 0,5 2-22 0 0,-70-23-56 0 0,2 1-1 0 0,0 1-1 0 0,-1-1 0 0 0,1 2 0 0 0,-1-1 0 0 0,12 10 1 0 0,-22-15-2 0 0,0 0 0 0 0,1 0 0 0 0,-1 1 1 0 0,1-1-1 0 0,-1 1 0 0 0,0-1 1 0 0,1 0-1 0 0,-1 1 0 0 0,0-1 0 0 0,1 1 1 0 0,-1-1-1 0 0,0 1 0 0 0,0-1 0 0 0,1 1 1 0 0,-1-1-1 0 0,0 1 0 0 0,0-1 1 0 0,0 1-1 0 0,0-1 0 0 0,0 1 0 0 0,0 0 1 0 0,0-1-1 0 0,0 1 0 0 0,0-1 1 0 0,0 1-1 0 0,0-1 0 0 0,0 1 0 0 0,0-1 1 0 0,0 1-1 0 0,0-1 0 0 0,-1 1 0 0 0,1-1 1 0 0,0 1-1 0 0,0-1 0 0 0,-1 1 1 0 0,1-1-1 0 0,0 1 0 0 0,-1-1 0 0 0,1 1 1 0 0,0-1-1 0 0,-1 0 0 0 0,1 1 0 0 0,-1-1 1 0 0,0 1-1 0 0,-24 15 39 0 0,20-13-24 0 0,-7 3-28 0 0,-1-1 0 0 0,1 0-1 0 0,-1-1 1 0 0,0 0 0 0 0,-1-1 0 0 0,1 0-1 0 0,-25 1 1 0 0,14-2-275 0 0,0-2-1 0 0,1-1 0 0 0,-41-6 0 0 0,52 5-12 0 0,0-1 0 0 0,0 0-1 0 0,0-1 1 0 0,1 0 0 0 0,-1-1-1 0 0,1 0 1 0 0,0-1 0 0 0,-14-10-1 0 0,10 3-376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0.325"/>
    </inkml:context>
    <inkml:brush xml:id="br0">
      <inkml:brushProperty name="width" value="0.1" units="cm"/>
      <inkml:brushProperty name="height" value="0.1" units="cm"/>
      <inkml:brushProperty name="color" value="#F6630D"/>
    </inkml:brush>
  </inkml:definitions>
  <inkml:trace contextRef="#ctx0" brushRef="#br0">106 41 8961 0 0,'-28'2'120'0'0,"5"-1"176"0"0,2-1 52 0 0,12 0 84 0 0,-3 0 24 0 0,3-1-16 0 0,7 1 24 0 0,0-2-12 0 0,6-1-128 0 0,1 3-176 0 0,5-4-104 0 0,1 0-236 0 0,1-3-208 0 0,5 7-176 0 0,0-5-304 0 0,5-3-80 0 0,-6-1-300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0.664"/>
    </inkml:context>
    <inkml:brush xml:id="br0">
      <inkml:brushProperty name="width" value="0.1" units="cm"/>
      <inkml:brushProperty name="height" value="0.1" units="cm"/>
      <inkml:brushProperty name="color" value="#F6630D"/>
    </inkml:brush>
  </inkml:definitions>
  <inkml:trace contextRef="#ctx0" brushRef="#br0">8 159 8229 0 0,'-1'-2'84'0'0,"0"-1"0"0"0,0 0 0 0 0,0 0 0 0 0,0 0 0 0 0,0 0 0 0 0,1 1 1 0 0,-1-1-1 0 0,1 0 0 0 0,0 0 0 0 0,0 0 0 0 0,0 0 0 0 0,0 0 0 0 0,0 0 0 0 0,1 0 0 0 0,0 0 0 0 0,-1 0 1 0 0,1 0-1 0 0,0 0 0 0 0,3-5 0 0 0,0-2 444 0 0,1 0 1 0 0,0 0-1 0 0,14-18 0 0 0,-19 27-494 0 0,1-1 0 0 0,0 1 0 0 0,0 0 0 0 0,-1 0 0 0 0,1 0-1 0 0,0 0 1 0 0,0 0 0 0 0,0 0 0 0 0,0 0 0 0 0,0 0-1 0 0,0 1 1 0 0,1-1 0 0 0,-1 0 0 0 0,0 0 0 0 0,0 1 0 0 0,0-1-1 0 0,1 1 1 0 0,-1-1 0 0 0,0 1 0 0 0,1 0 0 0 0,2-1-1 0 0,-3 2-8 0 0,0-1 0 0 0,0 0 0 0 0,0 1 0 0 0,0 0 0 0 0,0-1 0 0 0,0 1 0 0 0,0-1 0 0 0,-1 1 0 0 0,1 0 0 0 0,0 0 0 0 0,0 0 0 0 0,0-1-1 0 0,-1 1 1 0 0,1 0 0 0 0,0 0 0 0 0,-1 0 0 0 0,1 0 0 0 0,-1 0 0 0 0,1 0 0 0 0,-1 1 0 0 0,4 8 96 0 0,-1 1 0 0 0,0-1 0 0 0,-1 0 0 0 0,1 12 0 0 0,8 112 496 0 0,2 19-286 0 0,-10-130-298 0 0,2 0 0 0 0,0 0 0 0 0,2 0 0 0 0,12 29-1 0 0,-18-50-28 0 0,0 1 0 0 0,0-1 0 0 0,0 0 0 0 0,0 1 0 0 0,1-1 0 0 0,-1 0-1 0 0,1 0 1 0 0,0 0 0 0 0,-1 0 0 0 0,1 0 0 0 0,0 0 0 0 0,0-1 0 0 0,0 1-1 0 0,0-1 1 0 0,1 1 0 0 0,3 1 0 0 0,-4-2-2 0 0,0-1 0 0 0,0 0 0 0 0,-1 0 0 0 0,1 0 0 0 0,0 0 0 0 0,0 0 0 0 0,0 0 0 0 0,0 0 0 0 0,0-1 0 0 0,-1 1 0 0 0,1-1 0 0 0,0 1 0 0 0,0-1 0 0 0,-1 0 0 0 0,1 1 0 0 0,0-1 0 0 0,-1 0 0 0 0,1 0 0 0 0,-1 0 0 0 0,1-1 0 0 0,-1 1 0 0 0,0 0 0 0 0,1 0 0 0 0,0-2 0 0 0,14-15-19 0 0,-1 0-1 0 0,-1-1 0 0 0,-1-1 0 0 0,20-39 0 0 0,-19 30-52 0 0,-2 0 1 0 0,-1 0-1 0 0,-1-1 1 0 0,-1 0-1 0 0,-2-1 0 0 0,-1 0 1 0 0,-2 0-1 0 0,-1 0 1 0 0,-1-50-1 0 0,-2 76 38 0 0,0 1 0 0 0,0-1 0 0 0,-1 1 0 0 0,1-1 0 0 0,-1 1 0 0 0,-1-1 0 0 0,1 1 1 0 0,0 0-1 0 0,-3-5 0 0 0,3 7-1 0 0,0 1 1 0 0,0 0 0 0 0,0 0 0 0 0,-1 0 0 0 0,1 0 0 0 0,0 0-1 0 0,0 0 1 0 0,0 0 0 0 0,-1 0 0 0 0,1 0 0 0 0,-1 1-1 0 0,1-1 1 0 0,-1 0 0 0 0,1 1 0 0 0,-1-1 0 0 0,1 1 0 0 0,-1 0-1 0 0,1-1 1 0 0,-1 1 0 0 0,1 0 0 0 0,-1 0 0 0 0,1 0-1 0 0,-1 0 1 0 0,0 0 0 0 0,1 1 0 0 0,-1-1 0 0 0,1 0 0 0 0,-1 1-1 0 0,-1 0 1 0 0,-2 1-148 0 0,0-1-1 0 0,1 1 1 0 0,-1 1-1 0 0,1-1 1 0 0,-1 1-1 0 0,1 0 1 0 0,0 0-1 0 0,0 0 1 0 0,0 0-1 0 0,1 1 1 0 0,-1-1-1 0 0,1 1 1 0 0,0 0 0 0 0,-4 6-1 0 0,6-8 47 0 0,-1 0-1 0 0,1 0 1 0 0,0 0 0 0 0,0 0-1 0 0,0 0 1 0 0,0 0-1 0 0,0 0 1 0 0,0 0 0 0 0,1 1-1 0 0,-1-1 1 0 0,1 0-1 0 0,-1 0 1 0 0,1 1 0 0 0,0-1-1 0 0,0 0 1 0 0,0 1-1 0 0,0-1 1 0 0,0 0 0 0 0,1 0-1 0 0,-1 1 1 0 0,1-1-1 0 0,-1 0 1 0 0,1 0 0 0 0,0 0-1 0 0,0 1 1 0 0,0-1 0 0 0,0 0-1 0 0,0 0 1 0 0,1 0-1 0 0,-1-1 1 0 0,1 1 0 0 0,2 2-1 0 0,10 7-798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1.006"/>
    </inkml:context>
    <inkml:brush xml:id="br0">
      <inkml:brushProperty name="width" value="0.1" units="cm"/>
      <inkml:brushProperty name="height" value="0.1" units="cm"/>
      <inkml:brushProperty name="color" value="#F6630D"/>
    </inkml:brush>
  </inkml:definitions>
  <inkml:trace contextRef="#ctx0" brushRef="#br0">145 168 6941 0 0,'4'-1'112'0'0,"0"-1"-1"0"0,0 0 1 0 0,0 0 0 0 0,0 0 0 0 0,0 0 0 0 0,-1-1 0 0 0,1 1 0 0 0,-1-1 0 0 0,0 0 0 0 0,0 0-1 0 0,0 0 1 0 0,0 0 0 0 0,0-1 0 0 0,-1 1 0 0 0,1-1 0 0 0,2-4 0 0 0,0-1 379 0 0,0-1 1 0 0,-1 1-1 0 0,1-1 1 0 0,-2 0-1 0 0,5-18 1 0 0,-8 27-445 0 0,1-1 1 0 0,-1 0 0 0 0,0 1 0 0 0,0-1-1 0 0,0 0 1 0 0,0 1 0 0 0,-1-1 0 0 0,1 0-1 0 0,0 0 1 0 0,-1 1 0 0 0,1-1-1 0 0,-1 1 1 0 0,1-1 0 0 0,-1 0 0 0 0,0 1-1 0 0,0-1 1 0 0,1 1 0 0 0,-1 0 0 0 0,0-1-1 0 0,-1 1 1 0 0,0-2 0 0 0,1 2-39 0 0,0 1 1 0 0,0-1 0 0 0,0 1 0 0 0,0-1 0 0 0,0 1-1 0 0,0-1 1 0 0,0 1 0 0 0,0-1 0 0 0,0 1 0 0 0,0 0-1 0 0,0 0 1 0 0,0 0 0 0 0,0 0 0 0 0,0-1 0 0 0,-1 1-1 0 0,1 1 1 0 0,0-1 0 0 0,0 0 0 0 0,0 0 0 0 0,0 0-1 0 0,0 1 1 0 0,0-1 0 0 0,0 0 0 0 0,0 1 0 0 0,0-1-1 0 0,0 1 1 0 0,0-1 0 0 0,0 1 0 0 0,0-1 0 0 0,0 1-1 0 0,1 0 1 0 0,-1-1 0 0 0,0 1 0 0 0,-1 2 0 0 0,-4 4-8 0 0,0 0 0 0 0,0 1 0 0 0,0-1 0 0 0,1 1 0 0 0,1 1 0 0 0,-1-1 0 0 0,1 1 0 0 0,1 0 1 0 0,-1 0-1 0 0,1 0 0 0 0,1 0 0 0 0,0 0 0 0 0,0 1 0 0 0,1-1 0 0 0,0 1 0 0 0,1-1 0 0 0,0 1 1 0 0,2 13-1 0 0,0-2 10 0 0,2-1 1 0 0,0 0-1 0 0,1 1 1 0 0,1-2-1 0 0,1 1 1 0 0,1-1-1 0 0,14 27 1 0 0,-18-40-6 0 0,0 1-5 0 0,0 0-1 0 0,0 1 0 0 0,-1-1 0 0 0,0 1 1 0 0,3 11-1 0 0,-6-17 0 0 0,1 0-1 0 0,-1 0 1 0 0,0 0 0 0 0,0 0-1 0 0,0-1 1 0 0,0 1 0 0 0,-1 0 0 0 0,1 0-1 0 0,0 0 1 0 0,-1 0 0 0 0,1 0 0 0 0,-1 0-1 0 0,0 0 1 0 0,1 0 0 0 0,-1-1 0 0 0,0 1-1 0 0,0 0 1 0 0,0-1 0 0 0,-1 1 0 0 0,1-1-1 0 0,0 1 1 0 0,-1-1 0 0 0,1 1 0 0 0,0-1-1 0 0,-1 0 1 0 0,0 0 0 0 0,-2 2 0 0 0,-3 1 2 0 0,0-1 0 0 0,0 0 0 0 0,0 0 0 0 0,-1-1 0 0 0,1 0 1 0 0,-1 0-1 0 0,1-1 0 0 0,-1 0 0 0 0,-11 0 0 0 0,14 0-46 0 0,1-1 0 0 0,-1 0 0 0 0,0 0 0 0 0,1-1 0 0 0,-1 0 0 0 0,1 1 0 0 0,-1-2 0 0 0,1 1 0 0 0,-1 0 0 0 0,1-1 0 0 0,0 0 0 0 0,0 0 0 0 0,0 0 0 0 0,0 0 0 0 0,0-1 0 0 0,-7-5 0 0 0,8 5-118 0 0,1 0 0 0 0,0 0-1 0 0,-1 1 1 0 0,1-2 0 0 0,0 1-1 0 0,1 0 1 0 0,-1 0 0 0 0,0-1-1 0 0,1 1 1 0 0,0-1 0 0 0,0 1-1 0 0,0-1 1 0 0,0 1 0 0 0,1-1-1 0 0,-1 0 1 0 0,1 1 0 0 0,0-1-1 0 0,0 0 1 0 0,0 1 0 0 0,0-1-1 0 0,1 0 1 0 0,0 1 0 0 0,-1-1-1 0 0,1 0 1 0 0,1 1 0 0 0,1-5-1 0 0,8-9-958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1.331"/>
    </inkml:context>
    <inkml:brush xml:id="br0">
      <inkml:brushProperty name="width" value="0.1" units="cm"/>
      <inkml:brushProperty name="height" value="0.1" units="cm"/>
      <inkml:brushProperty name="color" value="#F6630D"/>
    </inkml:brush>
  </inkml:definitions>
  <inkml:trace contextRef="#ctx0" brushRef="#br0">0 129 6785 0 0,'2'8'3469'0'0,"17"3"-1495"0"0,-17-8-1863 0 0,15 2 1092 0 0,126 20-1140 0 0,-135-24-72 0 0,0 0 0 0 0,0-1-1 0 0,0 1 1 0 0,0-2 0 0 0,0 1-1 0 0,0-1 1 0 0,0 0 0 0 0,-1-1-1 0 0,1 0 1 0 0,0 0 0 0 0,8-3-1 0 0,-15 4-47 0 0,1 0-1 0 0,-1 0 1 0 0,1 1-1 0 0,-1-1 1 0 0,0 0-1 0 0,1 0 0 0 0,-1 0 1 0 0,0-1-1 0 0,0 1 1 0 0,0 0-1 0 0,0 0 1 0 0,0-1-1 0 0,0 1 1 0 0,0 0-1 0 0,0-1 1 0 0,0 1-1 0 0,0-1 1 0 0,-1 1-1 0 0,1-3 1 0 0,3-31-828 0 0,-4 35 890 0 0,-13-17-68 0 0,-2-3 57 0 0,-30-29 0 0 0,43 47 8 0 0,-1-1-1 0 0,0 1 1 0 0,1 0-1 0 0,-1 1 1 0 0,0-1-1 0 0,0 0 1 0 0,0 1-1 0 0,0-1 1 0 0,0 1-1 0 0,0 0 1 0 0,0 0-1 0 0,-6 0 1 0 0,2-1 365 0 0,-6 24-238 0 0,-35 71 3 0 0,46-89-115 0 0,0 0 0 0 0,0 0-1 0 0,1 1 1 0 0,0-1-1 0 0,0 0 1 0 0,-1 8-1 0 0,6 8 99 0 0,-1-11-65 0 0,0 0 9 0 0,0 1 0 0 0,0-1 0 0 0,1 0 0 0 0,1 0 0 0 0,-1 0 1 0 0,1 0-1 0 0,1-1 0 0 0,7 9 0 0 0,-9-12-172 0 0,0-1 0 0 0,1 0 1 0 0,-1 0-1 0 0,1 0 0 0 0,0-1 0 0 0,7 5 1 0 0,-8-6-305 0 0,1 0 1 0 0,-1 0-1 0 0,0-1 1 0 0,0 0-1 0 0,1 1 1 0 0,-1-1-1 0 0,1-1 1 0 0,-1 1-1 0 0,7-1 1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1.660"/>
    </inkml:context>
    <inkml:brush xml:id="br0">
      <inkml:brushProperty name="width" value="0.1" units="cm"/>
      <inkml:brushProperty name="height" value="0.1" units="cm"/>
      <inkml:brushProperty name="color" value="#F6630D"/>
    </inkml:brush>
  </inkml:definitions>
  <inkml:trace contextRef="#ctx0" brushRef="#br0">0 106 6221 0 0,'2'-39'1722'0'0,"10"38"-1506"0"0,35-1-103 0 0,-45 3-94 0 0,0-1 0 0 0,0 0 0 0 0,0 1 0 0 0,0-1 0 0 0,0 1 0 0 0,0 0 0 0 0,-1-1 0 0 0,1 1 0 0 0,0 0 1 0 0,-1 0-1 0 0,1 0 0 0 0,0 0 0 0 0,-1 1 0 0 0,1-1 0 0 0,-1 0 0 0 0,1 1 0 0 0,-1-1 0 0 0,2 4 0 0 0,5 3 104 0 0,37 37 927 0 0,-1 2 0 0 0,71 101-1 0 0,-114-146-1031 0 0,0-1 0 0 0,0 1 0 0 0,0-1 0 0 0,0 1-1 0 0,0 0 1 0 0,0-1 0 0 0,0 1 0 0 0,-1 0 0 0 0,1 0-1 0 0,-1-1 1 0 0,1 1 0 0 0,-1 0 0 0 0,1 2-1 0 0,-7 2 225 0 0,-9-7-81 0 0,11 0-130 0 0,-1-1-1 0 0,1 1 1 0 0,0-1-1 0 0,0 0 1 0 0,0 0-1 0 0,1-1 1 0 0,-1 1-1 0 0,0-1 1 0 0,1 1-1 0 0,0-1 1 0 0,-1 0-1 0 0,1-1 1 0 0,1 1-1 0 0,-1 0 1 0 0,0-1-1 0 0,1 0 1 0 0,-1 1-1 0 0,1-1 1 0 0,0 0-1 0 0,1 0 1 0 0,-1 0-1 0 0,1 0 1 0 0,-1-1-1 0 0,1 1 1 0 0,-1-9-1 0 0,1 3 19 0 0,0 0 1 0 0,1 1-1 0 0,0-1 1 0 0,0 0-1 0 0,1 0 1 0 0,1 1-1 0 0,-1-1 1 0 0,2 0-1 0 0,-1 1 1 0 0,7-16-1 0 0,-3 14-33 0 0,0 0 0 0 0,0 0-1 0 0,1 0 1 0 0,0 1-1 0 0,1 0 1 0 0,0 1 0 0 0,1 0-1 0 0,0 0 1 0 0,1 1 0 0 0,-1 0-1 0 0,17-10 1 0 0,-20 14-13 0 0,0 0 0 0 0,0 1 0 0 0,1 0 0 0 0,-1 0 0 0 0,1 1 0 0 0,0 0 1 0 0,-1 0-1 0 0,1 0 0 0 0,0 1 0 0 0,0 0 0 0 0,0 1 0 0 0,0-1 0 0 0,0 1 0 0 0,0 1 1 0 0,1-1-1 0 0,-1 1 0 0 0,-1 0 0 0 0,1 1 0 0 0,0 0 0 0 0,0 0 0 0 0,12 6 0 0 0,-15-6-99 0 0,-1 0-1 0 0,1 0 0 0 0,-1 0 1 0 0,0 0-1 0 0,0 1 1 0 0,0-1-1 0 0,-1 1 0 0 0,1 0 1 0 0,-1 0-1 0 0,1 0 1 0 0,-1 0-1 0 0,0 1 0 0 0,0-1 1 0 0,0 0-1 0 0,-1 1 1 0 0,1 0-1 0 0,-1-1 0 0 0,0 1 1 0 0,0 0-1 0 0,0 0 1 0 0,0-1-1 0 0,-1 1 0 0 0,0 0 1 0 0,1 0-1 0 0,-1 0 1 0 0,-1 0-1 0 0,1 0 0 0 0,-2 6 1 0 0,-4 14-1281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3.150"/>
    </inkml:context>
    <inkml:brush xml:id="br0">
      <inkml:brushProperty name="width" value="0.1" units="cm"/>
      <inkml:brushProperty name="height" value="0.1" units="cm"/>
      <inkml:brushProperty name="color" value="#F6630D"/>
    </inkml:brush>
  </inkml:definitions>
  <inkml:trace contextRef="#ctx0" brushRef="#br0">358 175 7133 0 0,'-8'-6'155'0'0,"0"-1"0"0"0,1 0 0 0 0,-9-10 0 0 0,-7-8 377 0 0,21 23-485 0 0,-1 0-1 0 0,1-1 0 0 0,-1 1 0 0 0,0 0 0 0 0,0 0 0 0 0,0 0 0 0 0,0 1 1 0 0,0-1-1 0 0,-1 1 0 0 0,1 0 0 0 0,0-1 0 0 0,-1 2 0 0 0,1-1 0 0 0,0 0 1 0 0,-1 1-1 0 0,1-1 0 0 0,-1 1 0 0 0,-6 0 0 0 0,5 1-21 0 0,0 1-1 0 0,0-1 1 0 0,0 1-1 0 0,0 0 1 0 0,0 0-1 0 0,0 0 1 0 0,1 1 0 0 0,-1-1-1 0 0,1 1 1 0 0,0 0-1 0 0,-6 6 1 0 0,-3 4 88 0 0,0 1 0 0 0,1 1 1 0 0,1 0-1 0 0,0 0 1 0 0,1 1-1 0 0,-8 18 0 0 0,3-3 177 0 0,2 0-1 0 0,1 1 1 0 0,1 0-1 0 0,-6 36 1 0 0,13-48-209 0 0,1-1 1 0 0,1 1 0 0 0,0 0-1 0 0,2 0 1 0 0,0 0 0 0 0,1 0-1 0 0,1 0 1 0 0,6 24-1 0 0,-6-36-60 0 0,1 0 0 0 0,-1 0-1 0 0,2 0 1 0 0,-1-1-1 0 0,1 1 1 0 0,0-1 0 0 0,0 0-1 0 0,1 0 1 0 0,0-1-1 0 0,0 1 1 0 0,0-1-1 0 0,1 0 1 0 0,0-1 0 0 0,0 1-1 0 0,1-1 1 0 0,0-1-1 0 0,0 1 1 0 0,0-1-1 0 0,0 0 1 0 0,0 0 0 0 0,1-1-1 0 0,0 0 1 0 0,-1-1-1 0 0,1 1 1 0 0,16 1 0 0 0,-8-2 34 0 0,0-1 0 0 0,0-1 0 0 0,0 0 0 0 0,0-1 0 0 0,0 0 0 0 0,0-2 1 0 0,0 0-1 0 0,0 0 0 0 0,-1-2 0 0 0,1 0 0 0 0,-1-1 0 0 0,20-10 1 0 0,-10 2-49 0 0,-1 0 0 0 0,-1-2 0 0 0,0-1 0 0 0,-1-1 0 0 0,-1 0 0 0 0,0-2 0 0 0,-2 0 0 0 0,0-1 0 0 0,-2-1-1 0 0,0-1 1 0 0,15-28 0 0 0,-23 34-13 0 0,0 1-1 0 0,-2-1 0 0 0,0 0 0 0 0,-1-1 0 0 0,-1 0 0 0 0,0 0 1 0 0,-1 0-1 0 0,-2 0 0 0 0,1-1 0 0 0,-2 1 0 0 0,-1-1 0 0 0,0 0 0 0 0,-1 1 1 0 0,-1-1-1 0 0,-1 1 0 0 0,0 0 0 0 0,-12-33 0 0 0,12 43-17 0 0,0 0 0 0 0,0 0 0 0 0,-1 1 0 0 0,0-1 0 0 0,-1 1 0 0 0,0 0 0 0 0,0 1 0 0 0,0-1 0 0 0,-1 1 0 0 0,0 0 0 0 0,0 0 0 0 0,-1 1 0 0 0,1 0 0 0 0,-1 0 0 0 0,0 0 0 0 0,-15-6 0 0 0,12 7-66 0 0,0 1-1 0 0,0 0 0 0 0,-1 0 1 0 0,1 1-1 0 0,-1 0 1 0 0,1 1-1 0 0,-1 0 0 0 0,1 1 1 0 0,-1 0-1 0 0,1 1 0 0 0,-1 0 1 0 0,1 1-1 0 0,-12 3 0 0 0,2 0-277 0 0,0 1-1 0 0,0 2 1 0 0,1 0-1 0 0,0 0 1 0 0,1 2-1 0 0,-1 1 1 0 0,2 0-1 0 0,0 1 0 0 0,0 1 1 0 0,1 0-1 0 0,1 1 1 0 0,0 1-1 0 0,-23 30 1 0 0,16-10-596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3.601"/>
    </inkml:context>
    <inkml:brush xml:id="br0">
      <inkml:brushProperty name="width" value="0.1" units="cm"/>
      <inkml:brushProperty name="height" value="0.1" units="cm"/>
      <inkml:brushProperty name="color" value="#F6630D"/>
    </inkml:brush>
  </inkml:definitions>
  <inkml:trace contextRef="#ctx0" brushRef="#br0">288 0 6597 0 0,'-25'40'1103'0'0,"-1"0"0"0"0,-47 53 0 0 0,-10 14-803 0 0,72-93-226 0 0,2 0 0 0 0,0 1 0 0 0,0-1 0 0 0,2 2 0 0 0,-1-1 0 0 0,2 1 0 0 0,0 0 0 0 0,-4 21 0 0 0,10-35-73 0 0,-2 7 3 0 0,1-1 0 0 0,0 1 1 0 0,0-1-1 0 0,1 15 0 0 0,0-21 4 0 0,0-1 0 0 0,0 1 0 0 0,1 0 0 0 0,-1 0 0 0 0,1 0 0 0 0,-1-1 0 0 0,1 1 0 0 0,0 0 0 0 0,-1-1 0 0 0,1 1 0 0 0,0 0 0 0 0,0-1 0 0 0,0 1 0 0 0,0-1 0 0 0,1 1-1 0 0,-1-1 1 0 0,0 0 0 0 0,1 1 0 0 0,-1-1 0 0 0,0 0 0 0 0,1 0 0 0 0,0 0 0 0 0,-1 0 0 0 0,1 0 0 0 0,-1-1 0 0 0,1 1 0 0 0,2 0 0 0 0,111 29 659 0 0,58 17-61 0 0,-153-40-583 0 0,89 26 26 0 0,-97-31-50 0 0,1 1 0 0 0,-1-1 1 0 0,0-1-1 0 0,1-1 0 0 0,-1 1 1 0 0,23-4-1 0 0,-29 1 3 0 0,0 1 0 0 0,0-2 0 0 0,0 1 0 0 0,0-1 0 0 0,-1 0 0 0 0,0 0 0 0 0,1 0 0 0 0,-1-1 0 0 0,0 0 0 0 0,-1 0 0 0 0,1 0 0 0 0,-1 0 0 0 0,1-1 0 0 0,-2 0 0 0 0,1 0 0 0 0,0 0 1 0 0,-1 0-1 0 0,0-1 0 0 0,4-8 0 0 0,2-5-1 0 0,-2-1 1 0 0,0 1-1 0 0,-1-1 1 0 0,5-32-1 0 0,-9 39-1 0 0,-1 1 0 0 0,-1 0 0 0 0,0-1-1 0 0,0 1 1 0 0,-1 0 0 0 0,-1-1 0 0 0,0 1 0 0 0,-1 0-1 0 0,0 0 1 0 0,-5-13 0 0 0,-1 5-1 0 0,0 0 1 0 0,-1 1-1 0 0,-1 0 1 0 0,-24-32-1 0 0,30 45 1 0 0,-1 0 0 0 0,1 0 1 0 0,-1 0-1 0 0,-9-7 0 0 0,12 11-3 0 0,0 0 0 0 0,0 0 1 0 0,-1 0-1 0 0,1 1 1 0 0,0-1-1 0 0,-1 1 1 0 0,1 0-1 0 0,0-1 0 0 0,-1 2 1 0 0,0-1-1 0 0,-6-1 1 0 0,10 2-1 0 0,0 0-1 0 0,0 0 1 0 0,0 0 0 0 0,0 0 0 0 0,0 0 0 0 0,0 0-1 0 0,0 0 1 0 0,0 0 0 0 0,0 0 0 0 0,0 0 0 0 0,0 0-1 0 0,0 0 1 0 0,0 0 0 0 0,0 0 0 0 0,0-1 0 0 0,0 1-1 0 0,0 0 1 0 0,0 0 0 0 0,0 0 0 0 0,0 0 0 0 0,0 0-1 0 0,0 0 1 0 0,0 0 0 0 0,0 0 0 0 0,0 0 0 0 0,0 0-1 0 0,0 0 1 0 0,0 0 0 0 0,0 0 0 0 0,0 0 0 0 0,0-1-1 0 0,0 1 1 0 0,0 0 0 0 0,0 0 0 0 0,0 0 0 0 0,0 0-1 0 0,0 0 1 0 0,0 0 0 0 0,-1 0 0 0 0,1 0 0 0 0,0 0-1 0 0,0 0 1 0 0,0 0 0 0 0,0 0 0 0 0,0 0 0 0 0,0 0-1 0 0,0 0 1 0 0,0 0 0 0 0,0 0 0 0 0,0 0 0 0 0,0 0-1 0 0,0 0 1 0 0,0 0 0 0 0,0 0 0 0 0,-1 0 0 0 0,1 0-1 0 0,0 0 1 0 0,0 0 0 0 0,0 0 0 0 0,0 0 0 0 0,0 0-1 0 0,0 0 1 0 0,0 0 0 0 0,8-5-523 0 0,12-5-845 0 0,11 1-477 0 0,-11 8 745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4.456"/>
    </inkml:context>
    <inkml:brush xml:id="br0">
      <inkml:brushProperty name="width" value="0.1" units="cm"/>
      <inkml:brushProperty name="height" value="0.1" units="cm"/>
      <inkml:brushProperty name="color" value="#F6630D"/>
    </inkml:brush>
  </inkml:definitions>
  <inkml:trace contextRef="#ctx0" brushRef="#br0">351 320 6313 0 0,'13'-87'368'0'0,"-12"75"-162"0"0,0 0 0 0 0,0-1 1 0 0,-1 1-1 0 0,0-1 0 0 0,-1 1 1 0 0,-1 0-1 0 0,0-1 0 0 0,-1 1 1 0 0,0 0-1 0 0,-1 0 0 0 0,0 0 1 0 0,-1 1-1 0 0,0 0 1 0 0,0 0-1 0 0,-9-12 0 0 0,12 21-128 0 0,1-1-1 0 0,-1 1 1 0 0,0 0 0 0 0,0 0-1 0 0,-1 0 1 0 0,1 0-1 0 0,0 0 1 0 0,-1 1-1 0 0,1-1 1 0 0,-1 1-1 0 0,1-1 1 0 0,-1 1 0 0 0,0 0-1 0 0,0 0 1 0 0,1 0-1 0 0,-1 0 1 0 0,0 1-1 0 0,-5-1 1 0 0,4 1-22 0 0,0 0-1 0 0,-1 0 1 0 0,1 1-1 0 0,0 0 1 0 0,0 0-1 0 0,0 0 1 0 0,0 1 0 0 0,0-1-1 0 0,0 1 1 0 0,0 0-1 0 0,-6 4 1 0 0,-1 2-9 0 0,0 0-1 0 0,0 2 1 0 0,0-1 0 0 0,1 1 0 0 0,1 1 0 0 0,-15 20-1 0 0,6-2 87 0 0,2 0 0 0 0,0 1 0 0 0,2 1 0 0 0,2 0 0 0 0,0 1-1 0 0,3 0 1 0 0,0 1 0 0 0,2 0 0 0 0,-5 58 0 0 0,12-82-115 0 0,0 0 1 0 0,0 0-1 0 0,0 0 1 0 0,1-1-1 0 0,1 1 1 0 0,-1 0 0 0 0,2-1-1 0 0,-1 1 1 0 0,1-1-1 0 0,0 1 1 0 0,1-1-1 0 0,7 12 1 0 0,-7-15-14 0 0,0 1 1 0 0,0-1-1 0 0,1 0 1 0 0,0 0-1 0 0,0 0 0 0 0,0 0 1 0 0,0-1-1 0 0,1 0 1 0 0,0 0-1 0 0,0-1 1 0 0,0 0-1 0 0,0 0 0 0 0,0 0 1 0 0,1 0-1 0 0,-1-1 1 0 0,12 2-1 0 0,-4-1-2 0 0,-1-1 0 0 0,0-1 1 0 0,1 0-1 0 0,-1-1 0 0 0,1-1 0 0 0,-1 0 0 0 0,1 0 1 0 0,-1-1-1 0 0,0-1 0 0 0,0 0 0 0 0,0-1 0 0 0,0-1 1 0 0,20-9-1 0 0,-23 8-23 0 0,0 0 0 0 0,-1 0 1 0 0,1-1-1 0 0,-1-1 0 0 0,0 0 1 0 0,-1 0-1 0 0,0 0 0 0 0,0-1 1 0 0,-1 0-1 0 0,0-1 0 0 0,-1 1 0 0 0,0-1 1 0 0,0-1-1 0 0,-1 1 0 0 0,0-1 1 0 0,3-11-1 0 0,-4 8-79 0 0,-1-1-1 0 0,0 1 1 0 0,-1 0-1 0 0,-1-1 1 0 0,0 0 0 0 0,-1 1-1 0 0,0-1 1 0 0,-1 0 0 0 0,-4-18-1 0 0,3 22-23 0 0,-1 1 1 0 0,0-1-1 0 0,0 0 0 0 0,-1 1 0 0 0,-1 0 1 0 0,0 0-1 0 0,0 0 0 0 0,-1 0 0 0 0,0 1 1 0 0,0 0-1 0 0,-1 0 0 0 0,-14-13 0 0 0,18 19 24 0 0,-1 0-1 0 0,0 0 0 0 0,1 0 0 0 0,-1 0 1 0 0,-1 1-1 0 0,1 0 0 0 0,0 0 0 0 0,0 0 1 0 0,-1 0-1 0 0,1 1 0 0 0,-1-1 0 0 0,0 1 0 0 0,1 0 1 0 0,-1 1-1 0 0,0-1 0 0 0,1 1 0 0 0,-1 0 1 0 0,0 0-1 0 0,0 0 0 0 0,1 1 0 0 0,-1 0 1 0 0,0 0-1 0 0,1 0 0 0 0,-1 0 0 0 0,1 1 1 0 0,-1 0-1 0 0,1 0 0 0 0,0 0 0 0 0,-1 0 1 0 0,1 1-1 0 0,0-1 0 0 0,1 1 0 0 0,-1 0 1 0 0,0 0-1 0 0,1 1 0 0 0,0-1 0 0 0,0 1 1 0 0,0-1-1 0 0,-3 6 0 0 0,-4 6-58 0 0,2-1-1 0 0,-1 2 1 0 0,2-1 0 0 0,0 1-1 0 0,1 0 1 0 0,1 0 0 0 0,0 1-1 0 0,1-1 1 0 0,1 1 0 0 0,1 0-1 0 0,0 0 1 0 0,1 0-1 0 0,2 28 1 0 0,2-31 269 0 0,0 0 0 0 0,0-1 0 0 0,1 1 0 0 0,1-1 0 0 0,1 0 0 0 0,7 15 0 0 0,-5-12 381 0 0,0 1 1 0 0,8 29-1 0 0,-15-41-320 0 0,-1 1-1 0 0,1-1 1 0 0,-1 1-1 0 0,0-1 1 0 0,0 1-1 0 0,0-1 1 0 0,-1 1-1 0 0,-2 6 1 0 0,-1 24 1043 0 0,2-21-922 0 0,-2 0 0 0 0,1 1 0 0 0,-2-1-1 0 0,0-1 1 0 0,-12 24 0 0 0,9-23-111 0 0,0 0 0 0 0,-21 26 0 0 0,20-29-156 0 0,0 1 0 0 0,1-1 0 0 0,1 1 1 0 0,-8 17-1 0 0,14-28-22 0 0,0 1 1 0 0,0 0-1 0 0,1 0 1 0 0,-1 0 0 0 0,1-1-1 0 0,-1 1 1 0 0,1 0-1 0 0,0 0 1 0 0,0 0-1 0 0,0 0 1 0 0,1 0-1 0 0,-1 0 1 0 0,1 0-1 0 0,-1-1 1 0 0,1 1-1 0 0,1 3 1 0 0,-1-4 1 0 0,0-1 0 0 0,0 1 0 0 0,0-1 0 0 0,0 1 0 0 0,0-1 0 0 0,0 0 0 0 0,1 0 0 0 0,-1 1 0 0 0,0-1 0 0 0,1 0 0 0 0,-1 0 0 0 0,1 0 0 0 0,-1-1 0 0 0,1 1 0 0 0,-1 0 0 0 0,1 0 0 0 0,-1-1 0 0 0,1 1 0 0 0,0-1 0 0 0,0 0 0 0 0,-1 1 0 0 0,1-1 0 0 0,0 0 0 0 0,-1 0 0 0 0,1 0 0 0 0,0 0 0 0 0,0 0 0 0 0,2-1 0 0 0,63-12 40 0 0,-44 8-38 0 0,35-4 1 0 0,-49 9 0 0 0,0 0 1 0 0,0 0-1 0 0,0 0 0 0 0,0 1 1 0 0,0 1-1 0 0,0 0 1 0 0,12 4-1 0 0,-4 1 13 0 0,0 1 0 0 0,-1 0 0 0 0,0 2-1 0 0,18 13 1 0 0,-22-13-12 0 0,1-2 1 0 0,-1 0-1 0 0,1 0 0 0 0,1-1 0 0 0,-1-1 0 0 0,1 0 0 0 0,17 4 0 0 0,-29-9-6 0 0,0-1-1 0 0,-1 0 1 0 0,1 0-1 0 0,0 1 1 0 0,-1-1 0 0 0,1 0-1 0 0,0 0 1 0 0,0-1-1 0 0,-1 1 1 0 0,1 0 0 0 0,0 0-1 0 0,-1-1 1 0 0,1 1-1 0 0,0-1 1 0 0,-1 0-1 0 0,1 1 1 0 0,-1-1 0 0 0,1 0-1 0 0,-1 0 1 0 0,2-1-1 0 0,-1 0 0 0 0,0 0 0 0 0,0-1 0 0 0,-1 1 0 0 0,1 0 0 0 0,-1 0 0 0 0,1-1 0 0 0,-1 1 0 0 0,0-1-1 0 0,0 1 1 0 0,0-1 0 0 0,1-4 0 0 0,0-5-4 0 0,-1-1 0 0 0,0 0 0 0 0,0 1 0 0 0,-2-18 1 0 0,1 20-8 0 0,-1 1 1 0 0,0-1 0 0 0,0 1 0 0 0,-1 0 0 0 0,0 0 0 0 0,0 0 0 0 0,-1 0 0 0 0,0 0 0 0 0,-1 0 0 0 0,0 1 0 0 0,0-1 0 0 0,-1 1 0 0 0,0 0 0 0 0,-1 1 0 0 0,1-1 0 0 0,-10-8 0 0 0,5 7-1 0 0,3 2-2 0 0,0 0 0 0 0,-1 0 0 0 0,0 1 0 0 0,-15-9-1 0 0,20 14 7 0 0,0-1 0 0 0,0 1-1 0 0,0 0 1 0 0,0 0 0 0 0,0 0-1 0 0,0 1 1 0 0,0-1-1 0 0,-1 1 1 0 0,1 0 0 0 0,0 0-1 0 0,0 0 1 0 0,-1 0-1 0 0,1 0 1 0 0,0 1 0 0 0,0 0-1 0 0,-1-1 1 0 0,1 1 0 0 0,-5 3-1 0 0,-5 4 16 0 0,22-6-667 0 0,28-5-1643 0 0,-17-2 1165 0 0,2-1-170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5.301"/>
    </inkml:context>
    <inkml:brush xml:id="br0">
      <inkml:brushProperty name="width" value="0.1" units="cm"/>
      <inkml:brushProperty name="height" value="0.1" units="cm"/>
      <inkml:brushProperty name="color" value="#F6630D"/>
    </inkml:brush>
  </inkml:definitions>
  <inkml:trace contextRef="#ctx0" brushRef="#br0">340 263 5725 0 0,'9'-15'67'0'0,"3"-3"181"0"0,0-1 1 0 0,-1 0 0 0 0,13-35-1 0 0,-22 50-133 0 0,0-1 0 0 0,-1 0 0 0 0,0 0 0 0 0,0 1-1 0 0,0-1 1 0 0,0 0 0 0 0,-1 0 0 0 0,0 0 0 0 0,0 0-1 0 0,0 0 1 0 0,0 0 0 0 0,-1 0 0 0 0,0 0 0 0 0,0 0-1 0 0,0 0 1 0 0,-1 0 0 0 0,0 1 0 0 0,0-1 0 0 0,0 1-1 0 0,0-1 1 0 0,-1 1 0 0 0,-2-5 0 0 0,3 7-36 0 0,0 0 0 0 0,0 0 0 0 0,0 0 0 0 0,0 1-1 0 0,0-1 1 0 0,0 0 0 0 0,0 1 0 0 0,-1-1 0 0 0,1 1 0 0 0,-1 0 0 0 0,1 0 0 0 0,-1 0 0 0 0,1 0 0 0 0,-1 0 0 0 0,0 1 0 0 0,1-1 0 0 0,-5 0-1 0 0,1 1-3 0 0,1 0 0 0 0,-1 1-1 0 0,0 0 1 0 0,1-1-1 0 0,-1 2 1 0 0,1-1-1 0 0,-1 1 1 0 0,-5 2 0 0 0,-5 3 39 0 0,-1 2 0 0 0,2 0 1 0 0,-1 0-1 0 0,-18 17 0 0 0,15-11-56 0 0,2 2 0 0 0,0 0 0 0 0,1 0 0 0 0,1 2 0 0 0,0 0 0 0 0,1 0 0 0 0,2 2 0 0 0,-17 32 0 0 0,22-38-25 0 0,1 1 1 0 0,0 0 0 0 0,1 1 0 0 0,0-1-1 0 0,1 1 1 0 0,1 0 0 0 0,1 0-1 0 0,1 0 1 0 0,0 0 0 0 0,1 0-1 0 0,1 0 1 0 0,5 30 0 0 0,-5-40-11 0 0,1 0 0 0 0,0 0 1 0 0,1 0-1 0 0,-1-1 0 0 0,1 1 0 0 0,1-1 1 0 0,-1 0-1 0 0,1 1 0 0 0,0-2 1 0 0,1 1-1 0 0,-1 0 0 0 0,1-1 0 0 0,0 0 1 0 0,0 0-1 0 0,1 0 0 0 0,0-1 0 0 0,-1 0 1 0 0,11 5-1 0 0,-4-3-4 0 0,0-1 0 0 0,0-1 0 0 0,0 0 0 0 0,1-1 0 0 0,-1 0 0 0 0,1 0 0 0 0,0-2 0 0 0,0 0 0 0 0,20 0 0 0 0,-15-2-13 0 0,0 0 1 0 0,-1-1-1 0 0,1-1 1 0 0,-1-1-1 0 0,0 0 1 0 0,0-2-1 0 0,22-8 1 0 0,-31 10-29 0 0,0 0 0 0 0,0-1 0 0 0,0 1 1 0 0,0-2-1 0 0,-1 1 0 0 0,1-1 0 0 0,-2 0 0 0 0,1 0 0 0 0,0-1 1 0 0,-1 0-1 0 0,-1 0 0 0 0,1-1 0 0 0,-1 1 0 0 0,0-1 0 0 0,7-16 1 0 0,-7 8-72 0 0,0-1 1 0 0,0 1 0 0 0,-2-1 0 0 0,0 0 0 0 0,0 0 0 0 0,-1-31 0 0 0,-2 39 27 0 0,-1 0-1 0 0,0 0 1 0 0,0-1 0 0 0,-1 1-1 0 0,0 1 1 0 0,-1-1 0 0 0,1 0-1 0 0,-2 1 1 0 0,1-1 0 0 0,-1 1-1 0 0,-1 0 1 0 0,1 0-1 0 0,-1 0 1 0 0,-10-11 0 0 0,12 16-18 0 0,0 0 1 0 0,-1 0-1 0 0,1 0 1 0 0,0 1 0 0 0,-1-1-1 0 0,0 1 1 0 0,0-1-1 0 0,1 1 1 0 0,-1 1-1 0 0,-1-1 1 0 0,1 0 0 0 0,0 1-1 0 0,0 0 1 0 0,0 0-1 0 0,-1 0 1 0 0,-7 0 0 0 0,6 1-61 0 0,0 1 0 0 0,0-1 0 0 0,0 1 1 0 0,0 1-1 0 0,0-1 0 0 0,1 1 0 0 0,-1 0 1 0 0,0 0-1 0 0,1 0 0 0 0,-1 1 0 0 0,-6 4 1 0 0,4-1-10 0 0,1-1 1 0 0,-1 1 0 0 0,1 1 0 0 0,0-1 0 0 0,0 1 0 0 0,1 0 0 0 0,0 1-1 0 0,0-1 1 0 0,1 1 0 0 0,0 0 0 0 0,0 1 0 0 0,1-1 0 0 0,0 1 0 0 0,1 0-1 0 0,-4 14 1 0 0,2 1 60 0 0,2 0 0 0 0,0 0 0 0 0,2 0 0 0 0,0 1 0 0 0,2-1 0 0 0,7 47 1 0 0,1-33 467 0 0,16 43 0 0 0,-14-49 349 0 0,-2 0 1 0 0,7 43 0 0 0,-14-48-498 0 0,-2 1 1 0 0,-1-1 0 0 0,-1 0 0 0 0,-1 1-1 0 0,-1-1 1 0 0,-2 0 0 0 0,-13 40-1 0 0,17-60-219 0 0,1-3-4 0 0,0-1 0 0 0,1 1 1 0 0,-2-1-1 0 0,1 0 0 0 0,0 0 0 0 0,-1 1 0 0 0,1-1 1 0 0,-1 0-1 0 0,0 0 0 0 0,-4 4 0 0 0,6-7 24 0 0,-1 0 0 0 0,1 0-1 0 0,-1-1 1 0 0,1 1 0 0 0,-1 0-1 0 0,1-1 1 0 0,0 1 0 0 0,-1-1-1 0 0,1 1 1 0 0,0 0 0 0 0,-1-1-1 0 0,1 1 1 0 0,0-1 0 0 0,0 1-1 0 0,-1-1 1 0 0,1 1 0 0 0,0-1-1 0 0,0 1 1 0 0,0-1 0 0 0,0 1-1 0 0,-1-1 1 0 0,1 0 0 0 0,0 1-1 0 0,0-1 1 0 0,0 1 0 0 0,0-1-1 0 0,1 0 1 0 0,-4-19 308 0 0,3 19-324 0 0,0 0 0 0 0,0 0-1 0 0,0-1 1 0 0,0 1 0 0 0,0 0 0 0 0,0 0 0 0 0,0 0-1 0 0,0-1 1 0 0,1 1 0 0 0,-1 0 0 0 0,0 0 0 0 0,1 0-1 0 0,-1 0 1 0 0,1 0 0 0 0,-1 0 0 0 0,1 0 0 0 0,0-1-1 0 0,-1 2 1 0 0,1-1 0 0 0,0 0 0 0 0,0 0 0 0 0,0 0-1 0 0,0 0 1 0 0,-1 0 0 0 0,1 1 0 0 0,0-1 0 0 0,0 0 0 0 0,1 1-1 0 0,-1-1 1 0 0,0 1 0 0 0,0-1 0 0 0,0 1 0 0 0,0 0-1 0 0,0-1 1 0 0,0 1 0 0 0,1 0 0 0 0,-1 0 0 0 0,0 0-1 0 0,0 0 1 0 0,0 0 0 0 0,1 0 0 0 0,-1 0 0 0 0,2 0-1 0 0,7 2 65 0 0,-1 0-1 0 0,0 1 0 0 0,0 0 0 0 0,15 7 1 0 0,-12-5-35 0 0,15 6 274 0 0,49 13-1 0 0,-69-22-281 0 0,1-1-1 0 0,0 1 0 0 0,0-1 0 0 0,0-1 1 0 0,0 0-1 0 0,1 0 0 0 0,-1 0 0 0 0,0-1 1 0 0,0 0-1 0 0,0-1 0 0 0,10-3 1 0 0,-11 2-32 0 0,0-1 0 0 0,0 0 1 0 0,0 0-1 0 0,-1-1 0 0 0,1 1 1 0 0,-1-2-1 0 0,0 1 1 0 0,6-7-1 0 0,-2 0-9 0 0,0 0-1 0 0,-1-1 1 0 0,9-15 0 0 0,-15 21 8 0 0,-1 0-1 0 0,0 0 1 0 0,0 0-1 0 0,0 0 1 0 0,-1-1 0 0 0,0 1-1 0 0,-1-1 1 0 0,1 1-1 0 0,-1-1 1 0 0,-1 1 0 0 0,0-1-1 0 0,0 1 1 0 0,0 0-1 0 0,-1-1 1 0 0,0 1 0 0 0,-4-10-1 0 0,-16-17-4 0 0,-1 0-1 0 0,-2 2 0 0 0,-1 1 1 0 0,-38-36-1 0 0,40 50 10 0 0,23 16-6 0 0,0 1-1 0 0,0-1 0 0 0,0 1 1 0 0,0-1-1 0 0,0 1 1 0 0,0-1-1 0 0,0 1 1 0 0,0 0-1 0 0,0-1 0 0 0,0 1 1 0 0,0 0-1 0 0,-1 0 1 0 0,1 0-1 0 0,0 0 0 0 0,0 0 1 0 0,0 0-1 0 0,0 0 1 0 0,0 0-1 0 0,0 0 1 0 0,0 1-1 0 0,-1-1 0 0 0,1 0 1 0 0,-1 1-1 0 0,1 0 2 0 0,1 0 0 0 0,-1 0 1 0 0,1 0-1 0 0,-1 0 0 0 0,1 0 0 0 0,0 0 0 0 0,0 1 0 0 0,-1-1 0 0 0,1 0 0 0 0,0 0 0 0 0,0 0 0 0 0,0 0 1 0 0,0 0-1 0 0,0 0 0 0 0,0 0 0 0 0,0 1 0 0 0,1-1 0 0 0,-1 0 0 0 0,0 0 0 0 0,1 0 0 0 0,-1 0 0 0 0,1 0 1 0 0,-1 0-1 0 0,1 0 0 0 0,-1 0 0 0 0,2 1 0 0 0,-2-1-69 0 0,1 1 1 0 0,0 0-1 0 0,0-1 1 0 0,0 1 0 0 0,0-1-1 0 0,0 1 1 0 0,0-1-1 0 0,1 0 1 0 0,-1 0-1 0 0,0 1 1 0 0,1-1-1 0 0,-1 0 1 0 0,1 0-1 0 0,-1 0 1 0 0,3 1-1 0 0,16-3-2897 0 0,-8-1 1488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5.782"/>
    </inkml:context>
    <inkml:brush xml:id="br0">
      <inkml:brushProperty name="width" value="0.1" units="cm"/>
      <inkml:brushProperty name="height" value="0.1" units="cm"/>
      <inkml:brushProperty name="color" value="#F6630D"/>
    </inkml:brush>
  </inkml:definitions>
  <inkml:trace contextRef="#ctx0" brushRef="#br0">510 266 5757 0 0,'7'-17'152'0'0,"5"-16"987"0"0,-1-1 1 0 0,12-63 0 0 0,-23 94-1010 0 0,0 0 1 0 0,1 0-1 0 0,-1 1 1 0 0,0-1-1 0 0,0 0 1 0 0,-1 0 0 0 0,1 0-1 0 0,0 1 1 0 0,-1-1-1 0 0,0 0 1 0 0,1 1 0 0 0,-1-1-1 0 0,0 0 1 0 0,-1 1-1 0 0,1-1 1 0 0,0 1-1 0 0,-1 0 1 0 0,-2-4 0 0 0,2 4-39 0 0,-1-1 0 0 0,0 1 1 0 0,0-1-1 0 0,0 1 0 0 0,-1 0 1 0 0,1 0-1 0 0,-1 0 0 0 0,1 1 1 0 0,-1-1-1 0 0,1 1 1 0 0,-8-2-1 0 0,-2 1-35 0 0,-1 0 0 0 0,0 1 0 0 0,0 0 0 0 0,1 1 0 0 0,-1 1 0 0 0,-18 2 1 0 0,2 2-6 0 0,0 2 1 0 0,-1 0-1 0 0,-53 23 1 0 0,68-23-44 0 0,-1 1 1 0 0,1 0-1 0 0,0 2 1 0 0,1 0-1 0 0,0 0 1 0 0,1 2-1 0 0,-25 24 1 0 0,32-27 16 0 0,0 0 1 0 0,0 0 0 0 0,1 0 0 0 0,0 1 0 0 0,1 0 0 0 0,0 0 0 0 0,1 0 0 0 0,0 1-1 0 0,0 0 1 0 0,1-1 0 0 0,1 1 0 0 0,0 0 0 0 0,0 1 0 0 0,1-1 0 0 0,0 0 0 0 0,1 0-1 0 0,1 0 1 0 0,0 1 0 0 0,0-1 0 0 0,1 0 0 0 0,0 0 0 0 0,1 0 0 0 0,0 0 0 0 0,1-1-1 0 0,0 1 1 0 0,1-1 0 0 0,0 0 0 0 0,1 0 0 0 0,-1-1 0 0 0,2 1 0 0 0,0-1 0 0 0,0-1-1 0 0,0 1 1 0 0,1-1 0 0 0,0-1 0 0 0,1 1 0 0 0,0-1 0 0 0,18 10 0 0 0,-12-8-15 0 0,0-1 1 0 0,1 0 0 0 0,-1-1 0 0 0,2-1-1 0 0,-1-1 1 0 0,1 0 0 0 0,-1-1-1 0 0,1-1 1 0 0,33 2 0 0 0,-39-5-10 0 0,0 0 0 0 0,0-1-1 0 0,0 0 1 0 0,0-1 0 0 0,0 0 0 0 0,0-1 0 0 0,0 0 0 0 0,-1-1-1 0 0,0 0 1 0 0,1-1 0 0 0,-1 0 0 0 0,-1 0 0 0 0,1-1 0 0 0,-1 0-1 0 0,0-1 1 0 0,10-9 0 0 0,-5 1-9 0 0,0 0 0 0 0,-1-2 0 0 0,0 1 0 0 0,-1-1 0 0 0,-2-1 0 0 0,1 0 0 0 0,-2-1 0 0 0,0 0 0 0 0,6-24 0 0 0,-9 25-3 0 0,-1-1 0 0 0,-1 1 1 0 0,0-1-1 0 0,-2 0 0 0 0,0 0 1 0 0,-1-1-1 0 0,-1 1 0 0 0,-1 0 0 0 0,-1 0 1 0 0,-4-20-1 0 0,4 31-8 0 0,0 0 0 0 0,-1 0 0 0 0,0 0 0 0 0,0 0 0 0 0,-1 1 0 0 0,0 0 0 0 0,0 0 0 0 0,-8-9 1 0 0,11 15-38 0 0,0-1 0 0 0,0 0 1 0 0,0 1-1 0 0,-1 0 1 0 0,1-1-1 0 0,0 1 1 0 0,-1 0-1 0 0,0 0 1 0 0,1-1-1 0 0,-1 1 1 0 0,0 0-1 0 0,1 1 1 0 0,-1-1-1 0 0,0 0 0 0 0,0 0 1 0 0,0 1-1 0 0,1-1 1 0 0,-1 1-1 0 0,0 0 1 0 0,0 0-1 0 0,0-1 1 0 0,0 1-1 0 0,0 0 1 0 0,0 1-1 0 0,0-1 1 0 0,0 0-1 0 0,0 0 0 0 0,0 1 1 0 0,0-1-1 0 0,1 1 1 0 0,-1 0-1 0 0,0-1 1 0 0,0 1-1 0 0,1 0 1 0 0,-1 0-1 0 0,0 0 1 0 0,1 1-1 0 0,-1-1 1 0 0,1 0-1 0 0,-3 2 0 0 0,-4 5-391 0 0,1 0 0 0 0,-1 0 0 0 0,1 0 0 0 0,0 1-1 0 0,1 0 1 0 0,0 0 0 0 0,1 1 0 0 0,-1 0-1 0 0,2 0 1 0 0,0 0 0 0 0,0 0 0 0 0,1 1-1 0 0,0-1 1 0 0,-3 23 0 0 0,4-8-447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2.332"/>
    </inkml:context>
    <inkml:brush xml:id="br0">
      <inkml:brushProperty name="width" value="0.1" units="cm"/>
      <inkml:brushProperty name="height" value="0.1" units="cm"/>
      <inkml:brushProperty name="color" value="#F6630D"/>
    </inkml:brush>
  </inkml:definitions>
  <inkml:trace contextRef="#ctx0" brushRef="#br0">0 66 6125 0 0,'6'-3'267'0'0,"0"-2"432"0"0,-9 1 488 0 0,2 4-1161 0 0,1 0 0 0 0,0 0 0 0 0,-1-1 1 0 0,1 1-1 0 0,0 0 0 0 0,0 0 0 0 0,-1 0 0 0 0,1 0 0 0 0,0 0 0 0 0,0-1 0 0 0,0 1 0 0 0,-1 0 1 0 0,1 0-1 0 0,0 0 0 0 0,0-1 0 0 0,0 1 0 0 0,0 0 0 0 0,-1 0 0 0 0,1-1 0 0 0,0 1 0 0 0,0 0 0 0 0,0 0 1 0 0,0-1-1 0 0,0 1 0 0 0,0 0 0 0 0,0-1 0 0 0,0 1 0 0 0,0 0 0 0 0,0 0 0 0 0,0-1 0 0 0,0 1 1 0 0,0 0-1 0 0,0-1 0 0 0,0 1 0 0 0,0 0 0 0 0,0-1 0 0 0,10-6 338 0 0,17 1-253 0 0,43-1-120 0 0,-31 2-343 0 0,0 1 0 0 0,74 5 0 0 0,-92 3-235 0 0,-18-3 164 0 0,-12-4 60 0 0,-11-2 384 0 0,-1 0-1 0 0,0 2 0 0 0,1 0 1 0 0,-1 1-1 0 0,0 1 1 0 0,0 1-1 0 0,0 1 0 0 0,-29 5 1 0 0,47-5 5 0 0,1 0 1 0 0,-1 1 0 0 0,1-1 0 0 0,-1 0 0 0 0,1 1-1 0 0,0 0 1 0 0,-1-1 0 0 0,1 1 0 0 0,0 0 0 0 0,0 0-1 0 0,0 0 1 0 0,1 0 0 0 0,-1 1 0 0 0,0-1 0 0 0,1 0-1 0 0,0 1 1 0 0,-1-1 0 0 0,1 1 0 0 0,0-1-1 0 0,0 1 1 0 0,0 0 0 0 0,1-1 0 0 0,-2 6 0 0 0,0 6 46 0 0,0 1 1 0 0,1-1-1 0 0,0 16 0 0 0,2-10 11 0 0,1-1-1 0 0,0 1 0 0 0,2-1 1 0 0,7 28-1 0 0,31 70-284 0 0,-37-104 90 0 0,-3-8 21 0 0,0-1 0 0 0,0 0 0 0 0,1 1 0 0 0,-1-1 0 0 0,1 0 0 0 0,0 0 0 0 0,0-1 0 0 0,6 6 0 0 0,-4-3-188 0 0,7 5-379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6.245"/>
    </inkml:context>
    <inkml:brush xml:id="br0">
      <inkml:brushProperty name="width" value="0.1" units="cm"/>
      <inkml:brushProperty name="height" value="0.1" units="cm"/>
      <inkml:brushProperty name="color" value="#F6630D"/>
    </inkml:brush>
  </inkml:definitions>
  <inkml:trace contextRef="#ctx0" brushRef="#br0">334 13 6753 0 0,'4'-6'268'0'0,"-2"0"755"0"0,-9 7-666 0 0,0 1 1 0 0,0 0-1 0 0,0 0 1 0 0,1 1-1 0 0,-1 0 0 0 0,1 0 1 0 0,-1 1-1 0 0,1 0 0 0 0,-8 6 1 0 0,-7 7-104 0 0,-22 26 1 0 0,6-7 146 0 0,21-21-341 0 0,1 1-1 0 0,0 0 0 0 0,2 1 0 0 0,0 0 0 0 0,0 1 0 0 0,2 0 0 0 0,0 1 0 0 0,2 0 0 0 0,0 1 0 0 0,1 0 1 0 0,1 1-1 0 0,0-1 0 0 0,2 1 0 0 0,1 0 0 0 0,0 1 0 0 0,1-1 0 0 0,2 1 0 0 0,1 33 0 0 0,0-52-36 0 0,0 1 0 0 0,1-1 0 0 0,-1 0 0 0 0,1 1 0 0 0,0-1 0 0 0,0 1 0 0 0,0-1 0 0 0,0 0 0 0 0,0 0 0 0 0,1 0 0 0 0,0 1 0 0 0,3 4 0 0 0,-4-7-13 0 0,1 0-1 0 0,-1 0 1 0 0,1 1-1 0 0,-1-1 1 0 0,1 0-1 0 0,-1 0 1 0 0,1 0-1 0 0,-1-1 0 0 0,1 1 1 0 0,0 0-1 0 0,0-1 1 0 0,-1 1-1 0 0,1-1 1 0 0,0 1-1 0 0,0-1 1 0 0,0 0-1 0 0,0 0 0 0 0,0 0 1 0 0,-1 0-1 0 0,1 0 1 0 0,0 0-1 0 0,0 0 1 0 0,0-1-1 0 0,0 1 1 0 0,1-2-1 0 0,26-7 18 0 0,-1-1 0 0 0,44-25 1 0 0,27-10-23 0 0,-89 42-4 0 0,-1 0-1 0 0,0 0 1 0 0,1 1 0 0 0,-1 1 0 0 0,1-1 0 0 0,16 1 0 0 0,-22 1-2 0 0,0 0-1 0 0,0 1 1 0 0,0-1 0 0 0,0 1 0 0 0,-1 0-1 0 0,1 0 1 0 0,0 0 0 0 0,-1 1-1 0 0,1-1 1 0 0,-1 1 0 0 0,1 0 0 0 0,-1 0-1 0 0,0 0 1 0 0,0 0 0 0 0,0 1-1 0 0,0-1 1 0 0,0 1 0 0 0,0 0 0 0 0,3 5-1 0 0,7 10 9 0 0,15 22 7 0 0,-26-37-13 0 0,1 0 0 0 0,-1 0 0 0 0,1-1 0 0 0,0 0 0 0 0,-1 1 0 0 0,1-1-1 0 0,0 0 1 0 0,1 0 0 0 0,-1-1 0 0 0,5 3 0 0 0,-6-4 0 0 0,0 1 0 0 0,0-1 0 0 0,0 0-1 0 0,0 0 1 0 0,0-1 0 0 0,0 1 0 0 0,0 0 0 0 0,0-1 0 0 0,-1 1 0 0 0,1-1-1 0 0,0 1 1 0 0,0-1 0 0 0,0 0 0 0 0,-1 0 0 0 0,1 0 0 0 0,0 0 0 0 0,-1 0 0 0 0,1 0-1 0 0,-1 0 1 0 0,1-1 0 0 0,-1 1 0 0 0,0 0 0 0 0,1-1 0 0 0,-1 1 0 0 0,0-1-1 0 0,1-2 1 0 0,4-5-1 0 0,0 0-1 0 0,0-1 0 0 0,4-12 1 0 0,-6 11 20 0 0,0 0 0 0 0,-1-1 1 0 0,0 0-1 0 0,-1 0 0 0 0,0 1 1 0 0,-1-1-1 0 0,0-1 0 0 0,-1 1 1 0 0,0 0-1 0 0,-1 0 0 0 0,0 0 1 0 0,-1 0-1 0 0,-1 1 0 0 0,0-1 1 0 0,0 0-1 0 0,-1 1 0 0 0,-1 0 1 0 0,0 0-1 0 0,0 0 0 0 0,-1 1 0 0 0,0-1 1 0 0,-1 1-1 0 0,0 1 0 0 0,-1-1 1 0 0,0 1-1 0 0,0 1 0 0 0,-1-1 1 0 0,0 2-1 0 0,-1-1 0 0 0,0 1 1 0 0,0 0-1 0 0,-12-5 0 0 0,14 8-53 0 0,-2-1 187 0 0,0 0 0 0 0,-1 1-1 0 0,-16-4 1 0 0,23 7-269 0 0,1 1 0 0 0,0-1 0 0 0,-1 1 0 0 0,1 0 0 0 0,0 0 0 0 0,-1 0 0 0 0,1 0 0 0 0,-1 1 0 0 0,1 0 0 0 0,0-1 0 0 0,0 1 0 0 0,-1 0-1 0 0,1 1 1 0 0,0-1 0 0 0,0 0 0 0 0,-3 3 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7.142"/>
    </inkml:context>
    <inkml:brush xml:id="br0">
      <inkml:brushProperty name="width" value="0.1" units="cm"/>
      <inkml:brushProperty name="height" value="0.1" units="cm"/>
      <inkml:brushProperty name="color" value="#F6630D"/>
    </inkml:brush>
  </inkml:definitions>
  <inkml:trace contextRef="#ctx0" brushRef="#br0">172 1 5148 0 0,'-150'42'1659'0'0,"130"-33"-1089"0"0,20-9-558 0 0,0 0 0 0 0,-1 0 0 0 0,1 0 0 0 0,0 0 0 0 0,0 0 0 0 0,0 0 0 0 0,0 0 0 0 0,0 0 0 0 0,0 0 0 0 0,0 0 0 0 0,0 0 0 0 0,0 0 0 0 0,0 0 0 0 0,0 0 0 0 0,-1 0 0 0 0,1 1 0 0 0,0-1 0 0 0,0 0 0 0 0,0 0 1 0 0,0 0-1 0 0,0 0 0 0 0,0 0 0 0 0,0 0 0 0 0,0 0 0 0 0,0 0 0 0 0,0 0 0 0 0,0 1 0 0 0,0-1 0 0 0,0 0 0 0 0,0 0 0 0 0,0 0 0 0 0,0 0 0 0 0,0 0 0 0 0,0 0 0 0 0,0 0 0 0 0,0 1 0 0 0,0-1 0 0 0,0 0 0 0 0,0 0 1 0 0,0 0-1 0 0,0 0 0 0 0,0 0 0 0 0,0 0 0 0 0,1 0 0 0 0,-1 0 0 0 0,0 0 0 0 0,0 0 0 0 0,0 1 0 0 0,0-1 0 0 0,0 0 0 0 0,0 0 0 0 0,0 0 0 0 0,0 0 0 0 0,0 0 0 0 0,0 0 0 0 0,0 0 0 0 0,1 0 0 0 0,-1 0 1 0 0,0 0-1 0 0,0 0 0 0 0,0 0 0 0 0,0 0 0 0 0,0 0 0 0 0,0 0 0 0 0,0 0 0 0 0,0 0 0 0 0,1 0 0 0 0,36 3 998 0 0,-34-3-1019 0 0,472-12 1066 0 0,-253 3-1057 0 0,2552 35 1256 0 0,-1356 19 2446 0 0,-3-71-1632 0 0,-1371 23-2098 0 0,27 0-362 0 0,117-20 0 0 0,-177 21 218 0 0,-9 2 92 0 0,1-1 0 0 0,-1 1 0 0 0,1-1 1 0 0,0 1-1 0 0,-1-1 0 0 0,1 0 0 0 0,-1 0 0 0 0,0 0 0 0 0,1 0 0 0 0,-1 0 0 0 0,0 0 0 0 0,0-1 0 0 0,3-1 0 0 0,-5 2 58 0 0,0 1-1 0 0,1 0 0 0 0,-1 0 0 0 0,0 0 1 0 0,0-1-1 0 0,0 1 0 0 0,0 0 1 0 0,0 0-1 0 0,0-1 0 0 0,0 1 0 0 0,1 0 1 0 0,-1 0-1 0 0,0-1 0 0 0,0 1 0 0 0,0 0 1 0 0,0 0-1 0 0,0-1 0 0 0,0 1 0 0 0,0 0 1 0 0,0 0-1 0 0,0-1 0 0 0,0 1 1 0 0,-1 0-1 0 0,1 0 0 0 0,0-1 0 0 0,0 1 1 0 0,0 0-1 0 0,0 0 0 0 0,0 0 0 0 0,0-1 1 0 0,0 1-1 0 0,-1 0 0 0 0,1 0 0 0 0,0 0 1 0 0,0-1-1 0 0,0 1 0 0 0,0 0 1 0 0,-1 0-1 0 0,1 0 0 0 0,0 0 0 0 0,0-1 1 0 0,-1 1-1 0 0,1 0 0 0 0,0 0 0 0 0,0 0 1 0 0,0 0-1 0 0,-1 0 0 0 0,1 0 1 0 0,-16-5-741 0 0,15 5 742 0 0,-30-4-1277 0 0,-1 0 0 0 0,-46 2 0 0 0,12 3-181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7.669"/>
    </inkml:context>
    <inkml:brush xml:id="br0">
      <inkml:brushProperty name="width" value="0.1" units="cm"/>
      <inkml:brushProperty name="height" value="0.1" units="cm"/>
      <inkml:brushProperty name="color" value="#F6630D"/>
    </inkml:brush>
  </inkml:definitions>
  <inkml:trace contextRef="#ctx0" brushRef="#br0">398 1741 7389 0 0,'-1'-1'92'0'0,"-1"0"-1"0"0,1 0 1 0 0,0 0 0 0 0,0 0 0 0 0,0-1 0 0 0,0 1 0 0 0,0 0-1 0 0,1-1 1 0 0,-1 1 0 0 0,0 0 0 0 0,1-1 0 0 0,-1 1 0 0 0,1-1 0 0 0,-1 1-1 0 0,1-1 1 0 0,-1 1 0 0 0,1-1 0 0 0,0-2 0 0 0,-7-34 1880 0 0,-6-83-256 0 0,-7-42-1094 0 0,-89-458-310 0 0,15 124 383 0 0,90 477-667 0 0,-28-108 63 0 0,28 115-94 0 0,0 1 1 0 0,-1 0-1 0 0,-1 0 1 0 0,0 1-1 0 0,0-1 0 0 0,-1 1 1 0 0,-15-18-1 0 0,21 28 2 0 0,0 0 0 0 0,-1 0 0 0 0,1 0 0 0 0,0 0 0 0 0,0 0 0 0 0,0 0 0 0 0,-1 0 0 0 0,1 0 0 0 0,-1 0 0 0 0,1 1 0 0 0,0-1 0 0 0,-1 0 0 0 0,-2 0 0 0 0,3 1-1 0 0,0 0-1 0 0,1 0 1 0 0,-1 0-1 0 0,0 0 1 0 0,1 0-1 0 0,-1 1 1 0 0,0-1-1 0 0,1 0 1 0 0,-1 0-1 0 0,0 0 1 0 0,1 1-1 0 0,-1-1 1 0 0,0 0 0 0 0,1 1-1 0 0,-1-1 1 0 0,1 0-1 0 0,-1 1 1 0 0,0-1-1 0 0,1 1 1 0 0,-1-1-1 0 0,0 2 1 0 0,0 0-1 0 0,0 0-1 0 0,0 0 1 0 0,0 0 0 0 0,0 0 0 0 0,0 0 0 0 0,1 0-1 0 0,-1 0 1 0 0,1 0 0 0 0,-1 1 0 0 0,1-1 0 0 0,0 0 0 0 0,0 1-1 0 0,0-1 1 0 0,0 0 0 0 0,0 0 0 0 0,1 5 0 0 0,1 1-154 0 0,0-1 1 0 0,0 0-1 0 0,1 1 0 0 0,6 11 1 0 0,-7-7-2638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8.135"/>
    </inkml:context>
    <inkml:brush xml:id="br0">
      <inkml:brushProperty name="width" value="0.1" units="cm"/>
      <inkml:brushProperty name="height" value="0.1" units="cm"/>
      <inkml:brushProperty name="color" value="#F6630D"/>
    </inkml:brush>
  </inkml:definitions>
  <inkml:trace contextRef="#ctx0" brushRef="#br0">38 542 6377 0 0,'-1'0'45'0'0,"1"0"0"0"0,-1 0 0 0 0,0 0 1 0 0,1-1-1 0 0,-1 1 0 0 0,0 0 1 0 0,1 0-1 0 0,-1-1 0 0 0,0 1 0 0 0,1 0 1 0 0,-1-1-1 0 0,1 1 0 0 0,-1-1 1 0 0,0 1-1 0 0,1-1 0 0 0,-1 1 0 0 0,1-1 1 0 0,-1 1-1 0 0,1-1 0 0 0,0 1 0 0 0,-1-1 1 0 0,0-1-1 0 0,-7-22 453 0 0,4-27-406 0 0,-2-92 223 0 0,0 66 596 0 0,8-131-1 0 0,-2 199-831 0 0,0 8-69 0 0,-1 0 0 0 0,1 0 0 0 0,0 0 0 0 0,0 0 0 0 0,0 0 0 0 0,0 0 0 0 0,0 0 0 0 0,0 0 0 0 0,0 0 0 0 0,0 0 0 0 0,1 1 0 0 0,-1-1 0 0 0,0 0 0 0 0,0 0 1 0 0,1 0-1 0 0,-1 0 0 0 0,1 0 0 0 0,-1 1 0 0 0,1-1 0 0 0,0-1 0 0 0,33 14 730 0 0,-26-10-674 0 0,0 0 0 0 0,-1 1 1 0 0,0 1-1 0 0,1-1 0 0 0,-1 1 0 0 0,-1 0 1 0 0,1 1-1 0 0,0 0 0 0 0,-1 0 1 0 0,0 0-1 0 0,6 8 0 0 0,6 7 51 0 0,29 46 0 0 0,-20-26-16 0 0,-12-19-55 0 0,1 0 0 0 0,1-1-1 0 0,25 23 1 0 0,-35-37-201 0 0,-1-1 1 0 0,1 0 0 0 0,0 0 0 0 0,0 0-1 0 0,0-1 1 0 0,0 0 0 0 0,1-1 0 0 0,0 1-1 0 0,0-2 1 0 0,0 1 0 0 0,0-1 0 0 0,0 0-1 0 0,0-1 1 0 0,14 1 0 0 0,7-7-1790 0 0,-22 1 1056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8.605"/>
    </inkml:context>
    <inkml:brush xml:id="br0">
      <inkml:brushProperty name="width" value="0.1" units="cm"/>
      <inkml:brushProperty name="height" value="0.1" units="cm"/>
      <inkml:brushProperty name="color" value="#F6630D"/>
    </inkml:brush>
  </inkml:definitions>
  <inkml:trace contextRef="#ctx0" brushRef="#br0">10 1833 5116 0 0,'-7'25'171'0'0,"7"-25"-72"0"0,-1 1-1 0 0,1-1 0 0 0,0 1 0 0 0,-1-1 1 0 0,1 1-1 0 0,0-1 0 0 0,0 1 1 0 0,0 0-1 0 0,0-1 0 0 0,-1 1 1 0 0,1-1-1 0 0,0 1 0 0 0,0 0 0 0 0,0-1 1 0 0,0 1-1 0 0,1 0 0 0 0,-1-1 1 0 0,0 1-1 0 0,0-1 0 0 0,0 1 1 0 0,0 0-1 0 0,0-1 0 0 0,1 1 0 0 0,-1-1 1 0 0,0 1-1 0 0,1 0 0 0 0,1-3 67 0 0,-1 0-1 0 0,0 1 0 0 0,0-1 0 0 0,0 0 0 0 0,0 0 1 0 0,0 0-1 0 0,0 0 0 0 0,-1 0 0 0 0,1 0 0 0 0,-1-1 0 0 0,1 1 1 0 0,-1 0-1 0 0,0 0 0 0 0,0-4 0 0 0,1-2 214 0 0,43-198 1579 0 0,-11-162-915 0 0,-22 192-916 0 0,9-58-81 0 0,22-455-62 0 0,-42 684 16 0 0,0-15-14 0 0,0 0 1 0 0,-1 0-1 0 0,-1 0 0 0 0,-1 0 0 0 0,-6-23 0 0 0,9 42 12 0 0,0 1 0 0 0,0-1 0 0 0,0 1 0 0 0,0-1 0 0 0,0 1 0 0 0,0 0 0 0 0,0-1 0 0 0,-1 1 0 0 0,1-1 0 0 0,0 1 0 0 0,0 0 0 0 0,0-1 0 0 0,-1 1 0 0 0,1 0-1 0 0,0-1 1 0 0,0 1 0 0 0,-1 0 0 0 0,1-1 0 0 0,0 1 0 0 0,-1 0 0 0 0,1-1 0 0 0,0 1 0 0 0,-1 0 0 0 0,1 0 0 0 0,0 0 0 0 0,-1-1 0 0 0,1 1 0 0 0,-1 0 0 0 0,1 0 0 0 0,0 0 0 0 0,-1 0 0 0 0,1 0-1 0 0,-1 0 1 0 0,1 0 0 0 0,0 0 0 0 0,-2 0 0 0 0,1 0-11 0 0,0 1 0 0 0,0 0 0 0 0,0 0-1 0 0,0-1 1 0 0,0 1 0 0 0,0 0 0 0 0,0 0-1 0 0,0 0 1 0 0,0 0 0 0 0,0 0 0 0 0,-1 3-1 0 0,-17 34-412 0 0,19-37 412 0 0,-8 22-415 0 0,0 0 0 0 0,2 1 0 0 0,1 0 0 0 0,-5 45 0 0 0,8-29-522 0 0,1 0 0 0 0,6 47 0 0 0,1-33-140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8.971"/>
    </inkml:context>
    <inkml:brush xml:id="br0">
      <inkml:brushProperty name="width" value="0.1" units="cm"/>
      <inkml:brushProperty name="height" value="0.1" units="cm"/>
      <inkml:brushProperty name="color" value="#F6630D"/>
    </inkml:brush>
  </inkml:definitions>
  <inkml:trace contextRef="#ctx0" brushRef="#br0">34 770 6065 0 0,'-6'-11'52'0'0,"1"0"1"0"0,1 0 0 0 0,0 0-1 0 0,0-1 1 0 0,1 1 0 0 0,1-1-1 0 0,0 0 1 0 0,0 0 0 0 0,1-20-1 0 0,1 3 209 0 0,2 0 0 0 0,11-54 0 0 0,-5 45-40 0 0,1 0 0 0 0,3 0 0 0 0,1 1 0 0 0,1 1 0 0 0,38-67 1 0 0,-42 86-104 0 0,1 1 0 0 0,0 0 0 0 0,2 0 1 0 0,-1 1-1 0 0,2 1 0 0 0,0 0 1 0 0,1 1-1 0 0,0 1 0 0 0,1 0 1 0 0,0 1-1 0 0,1 1 0 0 0,0 0 1 0 0,31-12-1 0 0,-46 21-107 0 0,-1 0 0 0 0,1 1 0 0 0,-1-1-1 0 0,1 1 1 0 0,-1-1 0 0 0,1 1 0 0 0,-1-1 0 0 0,1 1 0 0 0,0 0 0 0 0,-1 0 0 0 0,1 0 0 0 0,0 0-1 0 0,-1 0 1 0 0,1 0 0 0 0,-1 1 0 0 0,1-1 0 0 0,0 0 0 0 0,-1 1 0 0 0,1-1 0 0 0,-1 1-1 0 0,1 0 1 0 0,-1-1 0 0 0,1 1 0 0 0,-1 0 0 0 0,0 0 0 0 0,1 0 0 0 0,-1 0 0 0 0,0 0-1 0 0,0 0 1 0 0,0 0 0 0 0,2 2 0 0 0,-1 2-4 0 0,0-1 1 0 0,0 1-1 0 0,0 0 1 0 0,0 0-1 0 0,-1 0 0 0 0,0 0 1 0 0,0 0-1 0 0,0 0 1 0 0,0 5-1 0 0,55 385-2501 0 0,-46-354 1454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9.339"/>
    </inkml:context>
    <inkml:brush xml:id="br0">
      <inkml:brushProperty name="width" value="0.1" units="cm"/>
      <inkml:brushProperty name="height" value="0.1" units="cm"/>
      <inkml:brushProperty name="color" value="#F6630D"/>
    </inkml:brush>
  </inkml:definitions>
  <inkml:trace contextRef="#ctx0" brushRef="#br0">65 1926 8793 0 0,'-12'-5'-227'0'0,"9"4"302"0"0,0 0 1 0 0,0 0-1 0 0,1 0 0 0 0,-1-1 1 0 0,0 1-1 0 0,1-1 0 0 0,-1 1 1 0 0,1-1-1 0 0,0 0 0 0 0,0 0 1 0 0,-1 0-1 0 0,1 0 1 0 0,-2-3-1 0 0,2 2 75 0 0,1 0-1 0 0,-1 0 1 0 0,0 0 0 0 0,1 0-1 0 0,0 0 1 0 0,-1 0 0 0 0,1 0-1 0 0,0 0 1 0 0,1-1 0 0 0,-1 1-1 0 0,1 0 1 0 0,-1-7 0 0 0,2 5-47 0 0,0 0 0 0 0,0 0 0 0 0,0 1 0 0 0,1-1 1 0 0,0 0-1 0 0,0 1 0 0 0,0-1 0 0 0,4-5 0 0 0,138-228 276 0 0,32-58-423 0 0,92-282-8 0 0,-77 153-13 0 0,-170 379 43 0 0,3 0-1 0 0,1 2 1 0 0,60-78 0 0 0,-85 121 17 0 0,0 1 0 0 0,0 0 0 0 0,0-1 0 0 0,0 1 0 0 0,0 0 0 0 0,1 0 0 0 0,-1-1 0 0 0,0 1 0 0 0,0 0 0 0 0,0 0 0 0 0,1-1 0 0 0,-1 1 0 0 0,0 0 0 0 0,0 0 0 0 0,1 0 0 0 0,-1 0 0 0 0,0-1 0 0 0,0 1 0 0 0,1 0 0 0 0,-1 0 0 0 0,0 0 0 0 0,1 0 0 0 0,-1 0 0 0 0,0 0 0 0 0,0 0-1 0 0,1 0 1 0 0,-1 0 0 0 0,0 0 0 0 0,1 0 0 0 0,-1 0 0 0 0,0 0 0 0 0,1 0 0 0 0,-1 0 0 0 0,1 10-230 0 0,-7 18-218 0 0,-7 12-926 0 0,1 1 0 0 0,-11 77-1 0 0,17-73 366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19.709"/>
    </inkml:context>
    <inkml:brush xml:id="br0">
      <inkml:brushProperty name="width" value="0.1" units="cm"/>
      <inkml:brushProperty name="height" value="0.1" units="cm"/>
      <inkml:brushProperty name="color" value="#F6630D"/>
    </inkml:brush>
  </inkml:definitions>
  <inkml:trace contextRef="#ctx0" brushRef="#br0">6 874 4016 0 0,'-4'-57'276'0'0,"3"-1"0"0"0,2 0 0 0 0,2 1 0 0 0,3-1 0 0 0,3 1 0 0 0,2 1 0 0 0,2-1 0 0 0,3 2 0 0 0,2 0 0 0 0,37-76 0 0 0,-48 117-155 0 0,1 0-1 0 0,0 1 1 0 0,1 0-1 0 0,12-14 1 0 0,-16 22-51 0 0,1-1 1 0 0,0 1-1 0 0,0 0 0 0 0,0 0 1 0 0,0 1-1 0 0,1-1 0 0 0,0 2 1 0 0,0-1-1 0 0,0 1 0 0 0,8-3 1 0 0,19-5 298 0 0,0 2 0 0 0,0 2 1 0 0,1 0-1 0 0,0 3 0 0 0,36-1 0 0 0,-58 6-244 0 0,-1 0-1 0 0,0 0 0 0 0,0 1 0 0 0,0 1 0 0 0,0 0 1 0 0,-1 0-1 0 0,1 1 0 0 0,21 11 0 0 0,-31-13-111 0 0,1 1-1 0 0,0-1 0 0 0,-1 0 0 0 0,1 1 0 0 0,-1-1 0 0 0,0 1 1 0 0,0 0-1 0 0,0 0 0 0 0,0 0 0 0 0,0 0 0 0 0,-1 0 0 0 0,1 0 1 0 0,-1 0-1 0 0,0 0 0 0 0,0 1 0 0 0,0-1 0 0 0,0 1 0 0 0,0 5 1 0 0,1 7 16 0 0,-1 1 1 0 0,-2 26 0 0 0,0-34-28 0 0,-3 36-354 0 0,-16 75 0 0 0,0-9-2209 0 0,16-77 1538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20.270"/>
    </inkml:context>
    <inkml:brush xml:id="br0">
      <inkml:brushProperty name="width" value="0.1" units="cm"/>
      <inkml:brushProperty name="height" value="0.1" units="cm"/>
      <inkml:brushProperty name="color" value="#F6630D"/>
    </inkml:brush>
  </inkml:definitions>
  <inkml:trace contextRef="#ctx0" brushRef="#br0">28 1811 6689 0 0,'-22'16'325'0'0,"23"-14"-193"0"0,-2 2 172 0 0,-4 0 855 0 0,10-15 2716 0 0,17-30-2319 0 0,97-92-316 0 0,4-4-1057 0 0,-15-14-180 0 0,134-242 0 0 0,-121 133-40 0 0,-21-6-40 0 0,50-117-70 0 0,-123 322-710 0 0,-41 118-775 0 0,4-18-249 0 0,-4 42 0 0 0,11-41 557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20.627"/>
    </inkml:context>
    <inkml:brush xml:id="br0">
      <inkml:brushProperty name="width" value="0.1" units="cm"/>
      <inkml:brushProperty name="height" value="0.1" units="cm"/>
      <inkml:brushProperty name="color" value="#F6630D"/>
    </inkml:brush>
  </inkml:definitions>
  <inkml:trace contextRef="#ctx0" brushRef="#br0">1 460 5328 0 0,'35'-84'438'0'0,"21"-50"1159"0"0,19 8 133 0 0,-19 36-628 0 0,-55 88-1080 0 0,0 0 0 0 0,0 0 0 0 0,0 1 0 0 0,0-1 0 0 0,1 1-1 0 0,-1-1 1 0 0,0 1 0 0 0,1 0 0 0 0,-1-1 0 0 0,1 1 0 0 0,0 0 0 0 0,-1 0 0 0 0,1 0 0 0 0,0 0 0 0 0,0 0 0 0 0,-1 1 0 0 0,1-1 0 0 0,0 0 0 0 0,0 1-1 0 0,0-1 1 0 0,2 1 0 0 0,0 0 13 0 0,0 0 0 0 0,0 0 0 0 0,0 1-1 0 0,0-1 1 0 0,-1 1 0 0 0,1 0 0 0 0,0 0-1 0 0,0 0 1 0 0,-1 1 0 0 0,5 2 0 0 0,3 2 64 0 0,-2 0 0 0 0,1 0 0 0 0,-1 1 0 0 0,0 1 0 0 0,0-1 0 0 0,11 15 0 0 0,-5-3 96 0 0,-2 1 0 0 0,0 1 0 0 0,-1 0 0 0 0,-1 0 0 0 0,12 34 0 0 0,30 119 364 0 0,-44-140-634 0 0,8 47-1153 0 0,-9-43 98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2.720"/>
    </inkml:context>
    <inkml:brush xml:id="br0">
      <inkml:brushProperty name="width" value="0.1" units="cm"/>
      <inkml:brushProperty name="height" value="0.1" units="cm"/>
      <inkml:brushProperty name="color" value="#F6630D"/>
    </inkml:brush>
  </inkml:definitions>
  <inkml:trace contextRef="#ctx0" brushRef="#br0">39 270 7037 0 0,'0'-1'12'0'0,"1"-1"1"0"0,-1 0-1 0 0,1 0 0 0 0,-1 0 1 0 0,1 0-1 0 0,0 1 1 0 0,0-1-1 0 0,0 0 1 0 0,0 1-1 0 0,0-1 0 0 0,0 1 1 0 0,0-1-1 0 0,0 1 1 0 0,1-1-1 0 0,-1 1 1 0 0,3-2-1 0 0,-3 2-7 0 0,-3 71 863 0 0,16 150-430 0 0,-13-209-429 0 0,3 23 4 0 0,-14-105-484 0 0,-14-11 126 0 0,14 53 282 0 0,2-1 1 0 0,1 1-1 0 0,1-1 1 0 0,-3-58 0 0 0,9 69 68 0 0,0 1 1 0 0,2-1 0 0 0,0 1 0 0 0,1-1-1 0 0,8-25 1 0 0,-10 39 0 0 0,0 1 1 0 0,1 0-1 0 0,-1 0 0 0 0,1 0 1 0 0,0 0-1 0 0,1 0 0 0 0,-1 0 1 0 0,0 1-1 0 0,1-1 0 0 0,0 1 0 0 0,0-1 1 0 0,0 1-1 0 0,0 0 0 0 0,1 0 1 0 0,-1 1-1 0 0,1-1 0 0 0,0 1 0 0 0,0-1 1 0 0,-1 1-1 0 0,1 0 0 0 0,1 1 1 0 0,-1-1-1 0 0,0 1 0 0 0,0 0 1 0 0,1 0-1 0 0,-1 0 0 0 0,0 0 0 0 0,8 1 1 0 0,1 1 45 0 0,-1 0 0 0 0,1 1 0 0 0,0 1 1 0 0,-1 0-1 0 0,0 1 0 0 0,1 0 0 0 0,-1 0 1 0 0,-1 2-1 0 0,1-1 0 0 0,-1 2 0 0 0,0-1 0 0 0,0 2 1 0 0,-1-1-1 0 0,0 1 0 0 0,0 1 0 0 0,-1 0 1 0 0,0 0-1 0 0,10 14 0 0 0,-18-21-9 0 0,1 1 0 0 0,-1-1 0 0 0,0 0-1 0 0,0 1 1 0 0,0-1 0 0 0,0 1 0 0 0,0-1 0 0 0,0 1 0 0 0,-1-1-1 0 0,1 1 1 0 0,-1-1 0 0 0,0 1 0 0 0,0 0 0 0 0,0-1 0 0 0,0 1-1 0 0,0-1 1 0 0,0 1 0 0 0,-1 0 0 0 0,0 2 0 0 0,0-2 8 0 0,-1 0 1 0 0,0 0 0 0 0,1 0 0 0 0,-1 0 0 0 0,0 0-1 0 0,0-1 1 0 0,-1 1 0 0 0,1-1 0 0 0,0 0 0 0 0,-1 0-1 0 0,1 0 1 0 0,-1 0 0 0 0,-3 2 0 0 0,-9 4 44 0 0,0-1 1 0 0,0-1-1 0 0,-1-1 1 0 0,-27 7 0 0 0,40-11-116 0 0,-102 23-904 0 0,91-21 420 0 0,-1-1 0 0 0,-22 1 0 0 0,7-3-571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22.787"/>
    </inkml:context>
    <inkml:brush xml:id="br0">
      <inkml:brushProperty name="width" value="0.1" units="cm"/>
      <inkml:brushProperty name="height" value="0.1" units="cm"/>
      <inkml:brushProperty name="color" value="#F6630D"/>
    </inkml:brush>
  </inkml:definitions>
  <inkml:trace contextRef="#ctx0" brushRef="#br0">136 694 2752 0 0,'-1'-2'26'0'0,"0"1"0"0"0,0-1-1 0 0,0 1 1 0 0,0-1 0 0 0,0 0 0 0 0,0 1-1 0 0,0-1 1 0 0,1 0 0 0 0,-1 0 0 0 0,0-3-1 0 0,-4-9 166 0 0,-8-12 200 0 0,2 0-1 0 0,-15-50 0 0 0,2 5 327 0 0,14 42-536 0 0,0 0-1 0 0,3-1 0 0 0,0 0 1 0 0,2 0-1 0 0,1 0 0 0 0,2-1 1 0 0,0 1-1 0 0,4-33 0 0 0,-2 61-175 0 0,0 1-1 0 0,0-1 0 0 0,0 0 0 0 0,1 0 1 0 0,-1 0-1 0 0,0 1 0 0 0,1-1 1 0 0,0 0-1 0 0,-1 1 0 0 0,1-1 0 0 0,0 0 1 0 0,0 1-1 0 0,0-1 0 0 0,2-2 1 0 0,-3 4-4 0 0,1-1 0 0 0,-1 1 0 0 0,0 0 1 0 0,1 0-1 0 0,-1 0 0 0 0,1 0 0 0 0,-1-1 1 0 0,0 1-1 0 0,1 0 0 0 0,-1 0 0 0 0,1 0 0 0 0,-1 0 1 0 0,0 0-1 0 0,1 0 0 0 0,-1 0 0 0 0,1 0 1 0 0,-1 0-1 0 0,1 0 0 0 0,-1 0 0 0 0,0 1 1 0 0,1-1-1 0 0,-1 0 0 0 0,1 0 0 0 0,14 13 41 0 0,2 8 12 0 0,-2 2 0 0 0,26 47 1 0 0,-24-39-65 0 0,23 31 1 0 0,-34-52 108 0 0,2-2 0 0 0,-1 1 0 0 0,1-1 0 0 0,0 0 1 0 0,1-1-1 0 0,-1 0 0 0 0,17 10 0 0 0,-19-14-86 0 0,-1 0-1 0 0,1-1 1 0 0,0 0 0 0 0,0 1-1 0 0,0-2 1 0 0,0 1-1 0 0,0-1 1 0 0,0 0 0 0 0,1 0-1 0 0,-1-1 1 0 0,0 0 0 0 0,7 0-1 0 0,-3-2-7 0 0,0 1-1 0 0,-1-1 0 0 0,1-1 0 0 0,0 0 1 0 0,-1 0-1 0 0,18-9 0 0 0,-2-3 92 0 0,-1-1 1 0 0,-1-1-1 0 0,0-1 0 0 0,26-25 0 0 0,86-78 594 0 0,-132 118-691 0 0,1 1 1 0 0,-1-1-1 0 0,0 1 1 0 0,1-1 0 0 0,-1 1-1 0 0,1 1 1 0 0,0-1-1 0 0,-1 0 1 0 0,1 1-1 0 0,0 0 1 0 0,0-1-1 0 0,0 2 1 0 0,0-1 0 0 0,0 0-1 0 0,9 1 1 0 0,-9 0 3 0 0,0 1 0 0 0,0 0 0 0 0,0 0 0 0 0,-1 1 0 0 0,1-1 0 0 0,0 1 0 0 0,-1 0 0 0 0,1 0 0 0 0,-1 0 1 0 0,1 0-1 0 0,-1 0 0 0 0,0 1 0 0 0,0 0 0 0 0,0-1 0 0 0,0 1 0 0 0,3 5 0 0 0,22 27 74 0 0,-20-23 12 0 0,1-1 0 0 0,0 0 0 0 0,1 0 0 0 0,1-1 1 0 0,-1 0-1 0 0,25 17 0 0 0,-24-21 15 0 0,1 0 0 0 0,21 9 0 0 0,-30-14-99 0 0,-1 0 1 0 0,1-1-1 0 0,0 1 1 0 0,0 0-1 0 0,0-1 0 0 0,0 1 1 0 0,0-1-1 0 0,0 0 1 0 0,0 0-1 0 0,0 0 1 0 0,0-1-1 0 0,0 1 1 0 0,0-1-1 0 0,0 0 0 0 0,0 1 1 0 0,0-1-1 0 0,0 0 1 0 0,2-2-1 0 0,-1 0-3 0 0,0-1-1 0 0,-1 1 1 0 0,1-1-1 0 0,-1 1 1 0 0,3-7-1 0 0,8-6-6 0 0,43-40-4 0 0,19-20-14 0 0,-58 55 7 0 0,0 1 0 0 0,32-26 0 0 0,-45 41 14 0 0,0 1 0 0 0,0 0-1 0 0,1 1 1 0 0,-1-1 0 0 0,1 1-1 0 0,0 0 1 0 0,0 1 0 0 0,0-1-1 0 0,0 1 1 0 0,1 0 0 0 0,-1 1-1 0 0,0-1 1 0 0,1 1 0 0 0,-1 1 0 0 0,1-1-1 0 0,11 1 1 0 0,-15 1 0 0 0,0 0 0 0 0,0 0 0 0 0,1 0 0 0 0,-1 1-1 0 0,0-1 1 0 0,0 1 0 0 0,0-1 0 0 0,0 1 0 0 0,-1 0 0 0 0,1 0 0 0 0,0 1 0 0 0,-1-1 0 0 0,1 0 0 0 0,-1 1 0 0 0,0 0-1 0 0,0-1 1 0 0,3 6 0 0 0,2 5 18 0 0,1 1 0 0 0,8 24 0 0 0,-4-8 43 0 0,-2-9 114 0 0,1 1 1 0 0,0-2-1 0 0,2 0 1 0 0,1 0-1 0 0,26 29 1 0 0,-33-42-133 0 0,0 0 0 0 0,0-1-1 0 0,1 0 1 0 0,0-1 0 0 0,0 0 0 0 0,0 0 0 0 0,13 5 0 0 0,-15-8-39 0 0,0 0 0 0 0,1 0 0 0 0,-1-1 0 0 0,0 1 0 0 0,1-1 0 0 0,-1-1 0 0 0,1 0 0 0 0,-1 1 0 0 0,1-2 0 0 0,-1 1 0 0 0,13-3 0 0 0,-4-2-3 0 0,-1 0 0 0 0,0 0 1 0 0,0-1-1 0 0,0-1 0 0 0,-1 0 1 0 0,0-1-1 0 0,-1 0 0 0 0,1-1 1 0 0,18-18-1 0 0,7-11-14 0 0,45-57-1 0 0,-66 74 13 0 0,13-17 20 0 0,40-44-30 0 0,-68 80 13 0 0,1-1-1 0 0,-1 1 1 0 0,1 0 0 0 0,-1 0-1 0 0,1 0 1 0 0,-1 0-1 0 0,1 0 1 0 0,0 1 0 0 0,0-1-1 0 0,0 1 1 0 0,0 0 0 0 0,0 0-1 0 0,0 0 1 0 0,1 0-1 0 0,-1 0 1 0 0,0 1 0 0 0,0-1-1 0 0,1 1 1 0 0,-1 0 0 0 0,0 0-1 0 0,0 0 1 0 0,1 1-1 0 0,-1-1 1 0 0,0 1 0 0 0,0-1-1 0 0,1 1 1 0 0,-1 0 0 0 0,0 1-1 0 0,0-1 1 0 0,0 0-1 0 0,0 1 1 0 0,-1 0 0 0 0,1-1-1 0 0,0 1 1 0 0,-1 0 0 0 0,1 1-1 0 0,-1-1 1 0 0,1 0-1 0 0,-1 1 1 0 0,0-1 0 0 0,0 1-1 0 0,0 0 1 0 0,-1-1 0 0 0,1 1-1 0 0,-1 0 1 0 0,1 0-1 0 0,1 5 1 0 0,5 14 123 0 0,2 0 0 0 0,0-1 0 0 0,1-1 0 0 0,1 0 0 0 0,1 0 0 0 0,1-1 0 0 0,1-1 0 0 0,0 0 0 0 0,36 30 0 0 0,-40-39-108 0 0,0-1 0 0 0,1-1 0 0 0,0 0 0 0 0,0-1 0 0 0,0 0 0 0 0,1-1 0 0 0,18 5 0 0 0,-22-8-12 0 0,0 0 1 0 0,0 0-1 0 0,-1-1 0 0 0,1-1 1 0 0,0 1-1 0 0,0-2 0 0 0,0 1 0 0 0,0-1 1 0 0,0 0-1 0 0,-1-1 0 0 0,1 0 1 0 0,10-4-1 0 0,-2 0 5 0 0,-1-2 1 0 0,1 1-1 0 0,-1-2 1 0 0,-1 0 0 0 0,0-1-1 0 0,0-1 1 0 0,-1 0-1 0 0,-1-1 1 0 0,21-22-1 0 0,-25 21-15 0 0,-7 10 0 0 0,1-1 1 0 0,-1 1-1 0 0,1 0 0 0 0,0 0 0 0 0,0 0 0 0 0,5-5 0 0 0,-6 7 6 0 0,0 0-1 0 0,0 0 0 0 0,0 1 0 0 0,0-1 0 0 0,0 0 0 0 0,0 1 0 0 0,0-1 0 0 0,0 1 1 0 0,1 0-1 0 0,-1 0 0 0 0,0 0 0 0 0,0 0 0 0 0,0 0 0 0 0,0 0 0 0 0,0 1 0 0 0,4 0 1 0 0,3 1 26 0 0,0 1 1 0 0,0 0 0 0 0,0 0 0 0 0,0 1 0 0 0,-1 0 0 0 0,1 1 0 0 0,14 10 0 0 0,-2 3 186 0 0,27 26 0 0 0,-33-28-116 0 0,1-1-1 0 0,1-1 1 0 0,29 19 0 0 0,-34-26-59 0 0,1-1 0 0 0,0 0-1 0 0,0-1 1 0 0,1 0 0 0 0,-1-1 0 0 0,1-1 0 0 0,0 0 0 0 0,0-1 0 0 0,0-1 0 0 0,0 0 0 0 0,0 0 0 0 0,19-3 0 0 0,-10-1-10 0 0,0-1 0 0 0,-1-1 0 0 0,0 0 0 0 0,0-2 0 0 0,-1-1-1 0 0,41-20 1 0 0,-46 18 91 0 0,-1-1 0 0 0,0 0 0 0 0,0-1 0 0 0,-1 0 0 0 0,-1-1 0 0 0,13-16 0 0 0,36-33 236 0 0,-60 60-336 0 0,1 0-1 0 0,0 0 1 0 0,-1 0 0 0 0,1 1 0 0 0,0-1 0 0 0,0 1 0 0 0,0 0 0 0 0,0 0-1 0 0,0 0 1 0 0,0 0 0 0 0,0 0 0 0 0,1 1 0 0 0,-1-1 0 0 0,0 1-1 0 0,0 0 1 0 0,1 0 0 0 0,-1 0 0 0 0,0 0 0 0 0,0 1 0 0 0,1-1-1 0 0,-1 1 1 0 0,0 0 0 0 0,0 0 0 0 0,0 0 0 0 0,0 0 0 0 0,0 1-1 0 0,0-1 1 0 0,0 1 0 0 0,-1 0 0 0 0,1-1 0 0 0,0 1 0 0 0,3 5 0 0 0,15 6-596 0 0,-18-11-25 0 0,0 0 1 0 0,1 0 0 0 0,-1 0-1 0 0,0 0 1 0 0,0 1 0 0 0,-1-1-1 0 0,4 4 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4:24.312"/>
    </inkml:context>
    <inkml:brush xml:id="br0">
      <inkml:brushProperty name="width" value="0.1" units="cm"/>
      <inkml:brushProperty name="height" value="0.1" units="cm"/>
      <inkml:brushProperty name="color" value="#F6630D"/>
    </inkml:brush>
  </inkml:definitions>
  <inkml:trace contextRef="#ctx0" brushRef="#br0">8 464 3784 0 0,'-1'-1'68'0'0,"0"-1"-1"0"0,0 1 1 0 0,1 0-1 0 0,-1 0 1 0 0,0-1-1 0 0,1 1 1 0 0,-1 0-1 0 0,1-1 1 0 0,-1 1-1 0 0,1 0 1 0 0,0-1-1 0 0,-1 1 1 0 0,1-1-1 0 0,0 1 1 0 0,0 0-1 0 0,0-1 1 0 0,0 1-1 0 0,0-1 1 0 0,0 1-1 0 0,1-1 1 0 0,-1 1-1 0 0,0 0 1 0 0,1-1-1 0 0,-1 1 1 0 0,1 0-1 0 0,0-1 1 0 0,-1 1-1 0 0,1 0 1 0 0,0 0-1 0 0,0-1 1 0 0,-1 1-1 0 0,1 0 1 0 0,0 0-1 0 0,0 0 1 0 0,0 0-1 0 0,1 0 1 0 0,-1 0-1 0 0,0 1 1 0 0,0-1-1 0 0,0 0 1 0 0,1 0-1 0 0,-1 1 1 0 0,0-1-1 0 0,1 1 0 0 0,-1-1 1 0 0,0 1-1 0 0,3-1 1 0 0,0 2-5 0 0,0 0 0 0 0,0-1 0 0 0,0 1 0 0 0,0 1 0 0 0,0-1 0 0 0,0 1 0 0 0,0-1 0 0 0,0 1 0 0 0,-1 0-1 0 0,1 1 1 0 0,-1-1 0 0 0,1 0 0 0 0,-1 1 0 0 0,0 0 0 0 0,0 0 0 0 0,2 3 0 0 0,8 8 135 0 0,-1 1-1 0 0,10 17 1 0 0,-10-14-47 0 0,0-1 1 0 0,29 31-1 0 0,-35-43-96 0 0,-1 0 0 0 0,2 0 0 0 0,-1 0 0 0 0,1-1 0 0 0,-1 0 0 0 0,1 0 0 0 0,0 0 0 0 0,0-1 1 0 0,1 0-1 0 0,-1-1 0 0 0,12 3 0 0 0,3-1 40 0 0,1-2 1 0 0,-1-1-1 0 0,1 0 1 0 0,0-2-1 0 0,43-6 1 0 0,114-34-82 0 0,-101 21-2 0 0,439-74-176 0 0,5 33 131 0 0,-496 59 33 0 0,290-18 8 0 0,-257 21 8 0 0,0 2 1 0 0,-1 3-1 0 0,78 18 1 0 0,-113-17-17 0 0,1 2 0 0 0,-2 1 0 0 0,1 1 0 0 0,-2 1 0 0 0,1 1 0 0 0,24 18 0 0 0,-26-17 2 0 0,20 10-3 0 0,2-1-1 0 0,59 21 1 0 0,48 24-26 0 0,-146-65 2 0 0,-2-2 37 0 0,-1 0-1 0 0,1 0 1 0 0,0 0 0 0 0,0 0 0 0 0,0 0-1 0 0,0 0 1 0 0,0-1 0 0 0,0 1-1 0 0,0-1 1 0 0,2 1 0 0 0,-4-1 2 0 0,1-1 1 0 0,0 1 0 0 0,-1-1 0 0 0,1 1-1 0 0,-1-1 1 0 0,1 0 0 0 0,-1 1-1 0 0,1-1 1 0 0,-1 0 0 0 0,1 1-1 0 0,-1-1 1 0 0,0 0 0 0 0,1 1 0 0 0,-1-1-1 0 0,0 0 1 0 0,0 1 0 0 0,1-1-1 0 0,-1 0 1 0 0,0 0 0 0 0,0 0-1 0 0,0 1 1 0 0,0-1 0 0 0,0 0 0 0 0,0 0-1 0 0,0 1 1 0 0,0-1 0 0 0,0 0-1 0 0,-1-1 1 0 0,2-9-6 0 0,0-1 0 0 0,1 1-1 0 0,1 0 1 0 0,-1 0 0 0 0,2 0 0 0 0,0 0 0 0 0,0 1-1 0 0,1-1 1 0 0,0 1 0 0 0,0 0 0 0 0,1 1 0 0 0,1-1 0 0 0,0 1-1 0 0,12-13 1 0 0,2 0-20 0 0,1 1 1 0 0,2 1-1 0 0,0 0 0 0 0,31-18 1 0 0,-26 21 6 0 0,0 0 0 0 0,2 2 1 0 0,0 2-1 0 0,0 0 0 0 0,2 2 1 0 0,-1 2-1 0 0,1 1 0 0 0,0 1 1 0 0,46-3-1 0 0,381-8 127 0 0,4 30-16 0 0,-456-12-107 0 0,571 45 194 0 0,-3 29 72 0 0,-434-55-238 0 0,397 60 304 0 0,53 8 261 0 0,3-29-210 0 0,-18-65-158 0 0,-2-61 42 0 0,-292 26-271 0 0,298-49 12 0 0,-457 64 80 0 0,189-68 0 0 0,-297 90 24 0 0,0-2-1 0 0,1 0 0 0 0,-2 0 1 0 0,26-18-1 0 0,-36 22-73 0 0,0-1 1 0 0,-1 0-1 0 0,1 0 0 0 0,-1 0 0 0 0,0-1 0 0 0,0 1 1 0 0,0-1-1 0 0,-1 0 0 0 0,1 0 0 0 0,-1-1 1 0 0,-1 1-1 0 0,1-1 0 0 0,-1 1 0 0 0,0-1 1 0 0,0 0-1 0 0,2-10 0 0 0,-3 10-22 0 0,0 0 0 0 0,0 0 0 0 0,0 0 0 0 0,-1-1-1 0 0,0 1 1 0 0,0 0 0 0 0,-1 0 0 0 0,1 0 0 0 0,-1 0 0 0 0,-1 0 0 0 0,1 0 0 0 0,-1 0-1 0 0,0 1 1 0 0,0-1 0 0 0,-6-9 0 0 0,6 12 14 0 0,1 1 0 0 0,-1-1-1 0 0,1 1 1 0 0,-1-1 0 0 0,1 0 0 0 0,0 0-1 0 0,0 0 1 0 0,1 1 0 0 0,-1-1 0 0 0,0 0-1 0 0,1 0 1 0 0,0-6 0 0 0,-1 5 52 0 0,1 4-76 0 0,0 0-1 0 0,0-1 1 0 0,0 1-1 0 0,0 0 1 0 0,0-1-1 0 0,-1 1 1 0 0,1 0-1 0 0,0 0 0 0 0,0-1 1 0 0,0 1-1 0 0,0 0 1 0 0,0-1-1 0 0,0 1 1 0 0,0 0-1 0 0,0-1 1 0 0,1 1-1 0 0,-1 0 1 0 0,0-1-1 0 0,0 1 0 0 0,0 0 1 0 0,0-1-1 0 0,0 1 1 0 0,0 0-1 0 0,1 0 1 0 0,-1-1-1 0 0,0 1 1 0 0,0 0-1 0 0,0-1 0 0 0,1 1 1 0 0,-1 0-1 0 0,0 0 1 0 0,0 0-1 0 0,1-1 1 0 0,-1 1-1 0 0,0 0 1 0 0,1 0-1 0 0,-1 0 1 0 0,0 0-1 0 0,0 0 0 0 0,1-1 1 0 0,-1 1-1 0 0,0 0 1 0 0,1 0-1 0 0,-1 0 1 0 0,1 0-1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4.856"/>
    </inkml:context>
    <inkml:brush xml:id="br0">
      <inkml:brushProperty name="width" value="0.1" units="cm"/>
      <inkml:brushProperty name="height" value="0.1" units="cm"/>
      <inkml:brushProperty name="color" value="#F6630D"/>
    </inkml:brush>
  </inkml:definitions>
  <inkml:trace contextRef="#ctx0" brushRef="#br0">72 16 7005 0 0,'-1'0'17'0'0,"0"0"1"0"0,0 0-1 0 0,0 0 1 0 0,0 0-1 0 0,0 0 1 0 0,0 0-1 0 0,0 0 1 0 0,0 0 0 0 0,0-1-1 0 0,0 1 1 0 0,1 0-1 0 0,-1-1 1 0 0,0 1-1 0 0,0 0 1 0 0,0-1-1 0 0,0 1 1 0 0,0-1 0 0 0,1 0-1 0 0,-1 1 1 0 0,0-1-1 0 0,0 0 1 0 0,1 1-1 0 0,-1-1 1 0 0,0-1-1 0 0,0 2 3 0 0,1-1 0 0 0,0 1-1 0 0,-1-1 1 0 0,1 1-1 0 0,-1 0 1 0 0,1-1-1 0 0,-1 1 1 0 0,1 0 0 0 0,-1-1-1 0 0,1 1 1 0 0,-1 0-1 0 0,1 0 1 0 0,-1 0 0 0 0,1-1-1 0 0,-1 1 1 0 0,1 0-1 0 0,-1 0 1 0 0,1 0-1 0 0,-1 0 1 0 0,1 0 0 0 0,-1 0-1 0 0,0 0 1 0 0,1 0-1 0 0,-1 0 1 0 0,1 0 0 0 0,-1 0-1 0 0,1 1 1 0 0,-1-1-1 0 0,1 0 1 0 0,-1 0 0 0 0,1 0-1 0 0,-1 1 1 0 0,1-1-1 0 0,-1 0 1 0 0,1 1-1 0 0,-1-1 1 0 0,1 0 0 0 0,0 1-1 0 0,-1-1 1 0 0,1 0-1 0 0,-1 1 1 0 0,1-1 0 0 0,0 1-1 0 0,-1-1 1 0 0,1 1-1 0 0,0-1 1 0 0,0 1-1 0 0,0-1 1 0 0,-1 1 0 0 0,1-1-1 0 0,0 1 1 0 0,0-1-1 0 0,0 1 1 0 0,0 0 0 0 0,0-1-1 0 0,0 1 1 0 0,0-1-1 0 0,0 1 1 0 0,0-1 0 0 0,0 2-1 0 0,1 1 12 0 0,-1 0 0 0 0,0 1 1 0 0,0-1-1 0 0,0 1 0 0 0,0-1 0 0 0,-1 0 0 0 0,0 4 0 0 0,-1 21 163 0 0,29 168 1660 0 0,5 57 115 0 0,-28 92-60 0 0,-24 3-448 0 0,8-167-1025 0 0,-14 105-237 0 0,2-30-84 0 0,21-225-93 0 0,2 0 0 0 0,0 0 1 0 0,3 0-1 0 0,0 0 0 0 0,2 0 1 0 0,15 58-1 0 0,-18-85-16 0 0,0-1 0 0 0,0 0 0 0 0,1 0 0 0 0,-1 0-1 0 0,0 0 1 0 0,1 0 0 0 0,0 0 0 0 0,0-1 0 0 0,0 1-1 0 0,0 0 1 0 0,0-1 0 0 0,0 0 0 0 0,1 1 0 0 0,-1-1 0 0 0,1 0-1 0 0,4 3 1 0 0,-4-5-1 0 0,-1 1 1 0 0,1 0-1 0 0,0 0 0 0 0,0-1 1 0 0,0 0-1 0 0,0 0 0 0 0,0 0 0 0 0,0 0 1 0 0,0 0-1 0 0,0 0 0 0 0,0-1 1 0 0,0 1-1 0 0,0-1 0 0 0,-1 0 0 0 0,1 0 1 0 0,0 0-1 0 0,0 0 0 0 0,3-3 1 0 0,59-28-13 0 0,-21 10-50 0 0,87-33 0 0 0,-54 33 68 0 0,95-16 1 0 0,-3 17 139 0 0,303 1 0 0 0,27 41 4 0 0,-2 25-104 0 0,-110-9-34 0 0,-281-33-19 0 0,-150-17-749 0 0,15 3-1058 0 0,-50-24 0 0 0,76 33 1708 0 0,-32-16-1573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5.649"/>
    </inkml:context>
    <inkml:brush xml:id="br0">
      <inkml:brushProperty name="width" value="0.1" units="cm"/>
      <inkml:brushProperty name="height" value="0.1" units="cm"/>
      <inkml:brushProperty name="color" value="#F6630D"/>
    </inkml:brush>
  </inkml:definitions>
  <inkml:trace contextRef="#ctx0" brushRef="#br0">42 288 3988 0 0,'-3'-3'78'0'0,"-1"0"0"0"0,1 1 0 0 0,0-2-1 0 0,0 1 1 0 0,0 0 0 0 0,0-1 0 0 0,0 1-1 0 0,1-1 1 0 0,0 0 0 0 0,0 0 0 0 0,0 0 0 0 0,0 0-1 0 0,0 0 1 0 0,0-4 0 0 0,1 5-33 0 0,1 1 0 0 0,-1 0 1 0 0,1-1-1 0 0,0 1 0 0 0,0-1 0 0 0,0 1 0 0 0,0 0 1 0 0,0-1-1 0 0,1 1 0 0 0,-1 0 0 0 0,1-1 1 0 0,-1 1-1 0 0,1 0 0 0 0,0-1 0 0 0,0 1 1 0 0,0 0-1 0 0,0 0 0 0 0,1 0 0 0 0,-1 0 0 0 0,0 0 1 0 0,1 0-1 0 0,-1 0 0 0 0,1 0 0 0 0,0 1 1 0 0,0-1-1 0 0,0 1 0 0 0,2-2 0 0 0,2-1 5 0 0,0 0 0 0 0,1 1 0 0 0,-1 0 0 0 0,1 1 0 0 0,0 0 0 0 0,0 0 0 0 0,0 0 0 0 0,8-1-1 0 0,61-2 193 0 0,-49 4-151 0 0,395-7 409 0 0,-233 6-306 0 0,291-3-110 0 0,1031-33 164 0 0,-1370 30-210 0 0,34 0 168 0 0,197-36 0 0 0,-357 42-102 0 0,-10 1-22 0 0,0 1 0 0 0,0-1 1 0 0,0 0-1 0 0,0 0 0 0 0,0 0 0 0 0,0-1 0 0 0,0 0 0 0 0,0 0 0 0 0,0 0 1 0 0,-1 0-1 0 0,8-6 0 0 0,-19 14 12 0 0,1 0 0 0 0,-1 0 0 0 0,-1-1 0 0 0,1 0 0 0 0,-11 5 0 0 0,-16 11 63 0 0,28-16-95 0 0,0-1-1 0 0,1 1 1 0 0,0 0-1 0 0,0 0 0 0 0,0 1 1 0 0,1-1-1 0 0,0 1 1 0 0,0 0-1 0 0,0 0 0 0 0,1 0 1 0 0,0 1-1 0 0,0-1 1 0 0,0 1-1 0 0,1 0 1 0 0,0 0-1 0 0,-1 7 0 0 0,1 4 88 0 0,1-1 0 0 0,0 0-1 0 0,1 0 1 0 0,1 0-1 0 0,5 27 1 0 0,18 99 279 0 0,22 212-6 0 0,-44-34 454 0 0,2 22 101 0 0,0-227-732 0 0,-2-28 152 0 0,16 105-1 0 0,-6-126-180 0 0,3 18-23 0 0,8 166 0 0 0,-23-241-192 0 0,0 0 0 0 0,-1-1 0 0 0,-2 13 0 0 0,1-27 30 0 0,0 0 0 0 0,0 0 0 0 0,-1 0 0 0 0,0 1 1 0 0,1-1-1 0 0,-2 1 0 0 0,1 0 0 0 0,0-1 0 0 0,-5-3 0 0 0,3 5-36 0 0,0 0 0 0 0,0 0 0 0 0,-1 0 0 0 0,1 1 0 0 0,-1 0 0 0 0,0 0 0 0 0,-11-3 0 0 0,-44-3-11 0 0,-243-11-34 0 0,147 18 36 0 0,34 1 6 0 0,-380 10-660 0 0,177 0-2709 0 0,262-9 1895 0 0,9 0-238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6.504"/>
    </inkml:context>
    <inkml:brush xml:id="br0">
      <inkml:brushProperty name="width" value="0.1" units="cm"/>
      <inkml:brushProperty name="height" value="0.1" units="cm"/>
      <inkml:brushProperty name="color" value="#F6630D"/>
    </inkml:brush>
  </inkml:definitions>
  <inkml:trace contextRef="#ctx0" brushRef="#br0">11 923 5757 0 0,'-1'-1'23'0'0,"1"1"1"0"0,0 0-1 0 0,0-1 1 0 0,-1 1-1 0 0,1 0 1 0 0,0-1-1 0 0,0 1 1 0 0,-1 0 0 0 0,1-1-1 0 0,0 1 1 0 0,0-1-1 0 0,0 1 1 0 0,0 0-1 0 0,0-1 1 0 0,0 1 0 0 0,0-1-1 0 0,0 1 1 0 0,0-1-1 0 0,0 1 1 0 0,0 0-1 0 0,0-1 1 0 0,0 1-1 0 0,0-1 1 0 0,0 0 0 0 0,0 1-9 0 0,1 1 0 0 0,-1-1 1 0 0,0 0-1 0 0,0 0 1 0 0,0 0-1 0 0,0 0 1 0 0,0 0-1 0 0,0 0 1 0 0,1 0-1 0 0,-1 0 1 0 0,0 0-1 0 0,0 0 0 0 0,0 1 1 0 0,0-1-1 0 0,0 0 1 0 0,0 0-1 0 0,1 0 1 0 0,-1 0-1 0 0,0 0 1 0 0,0 0-1 0 0,0 0 1 0 0,0 0-1 0 0,1 0 0 0 0,-1 0 1 0 0,0 0-1 0 0,0 0 1 0 0,0 0-1 0 0,0-1 1 0 0,0 1-1 0 0,1 0 1 0 0,-1 0-1 0 0,0 0 1 0 0,0 0-1 0 0,0 0 0 0 0,0 0 1 0 0,0 0-1 0 0,0 0 1 0 0,0 0-1 0 0,1 0 1 0 0,-1-1-1 0 0,0 1 1 0 0,0 0-1 0 0,0 0 1 0 0,0 0-1 0 0,0 0 0 0 0,0 0 1 0 0,0 0-1 0 0,0-1 1 0 0,0 1-1 0 0,0 0 1 0 0,0 0-1 0 0,0 0 1 0 0,-2-5 777 0 0,1 1 0 0 0,-1-1 0 0 0,1 0 0 0 0,-1 0 1 0 0,1-5-1 0 0,-3-36 286 0 0,6-49-1305 0 0,9-109 224 0 0,24-246-31 0 0,-29 418-72 0 0,0-18-1109 0 0,-14 76-3686 0 0,6-15 4110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6.872"/>
    </inkml:context>
    <inkml:brush xml:id="br0">
      <inkml:brushProperty name="width" value="0.1" units="cm"/>
      <inkml:brushProperty name="height" value="0.1" units="cm"/>
      <inkml:brushProperty name="color" value="#F6630D"/>
    </inkml:brush>
  </inkml:definitions>
  <inkml:trace contextRef="#ctx0" brushRef="#br0">83 518 6753 0 0,'-1'-1'-8'0'0,"1"1"-1"0"0,-1-1 1 0 0,1 0 0 0 0,-1 0 0 0 0,1 0 0 0 0,-1 0 0 0 0,1 0 0 0 0,0 0 0 0 0,-1 0 0 0 0,1 0 0 0 0,0 0 0 0 0,0 0-1 0 0,0 0 1 0 0,0 0 0 0 0,0 0 0 0 0,0 0 0 0 0,0-1 0 0 0,-2-15 29 0 0,-24-65 399 0 0,-10-36 622 0 0,32 97-818 0 0,0 1 1 0 0,1 0-1 0 0,1-1 0 0 0,2-23 1 0 0,0 41-212 0 0,6-73 269 0 0,-5 69-271 0 0,0 0-1 0 0,1 0 0 0 0,0 0 0 0 0,0 1 0 0 0,0-1 0 0 0,1 1 0 0 0,0-1 0 0 0,7-9 0 0 0,-10 15-11 0 0,1 1 0 0 0,0-1 1 0 0,-1 0-1 0 0,1 1 1 0 0,0-1-1 0 0,0 1 1 0 0,0-1-1 0 0,0 1 1 0 0,0-1-1 0 0,-1 1 0 0 0,1 0 1 0 0,0-1-1 0 0,0 1 1 0 0,0 0-1 0 0,0 0 1 0 0,0 0-1 0 0,0-1 0 0 0,0 1 1 0 0,0 0-1 0 0,0 0 1 0 0,0 1-1 0 0,0-1 1 0 0,0 0-1 0 0,0 0 1 0 0,0 0-1 0 0,0 1 0 0 0,0-1 1 0 0,0 0-1 0 0,0 1 1 0 0,-1-1-1 0 0,1 1 1 0 0,0-1-1 0 0,0 1 1 0 0,0-1-1 0 0,-1 1 0 0 0,1 0 1 0 0,0-1-1 0 0,1 3 1 0 0,5 3 4 0 0,-1 0 1 0 0,0 1-1 0 0,7 8 0 0 0,-11-13 3 0 0,33 46 137 0 0,42 72-1 0 0,20 60-700 0 0,-83-154 202 0 0,0 0-287 0 0,-3 0-218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7.814"/>
    </inkml:context>
    <inkml:brush xml:id="br0">
      <inkml:brushProperty name="width" value="0.1" units="cm"/>
      <inkml:brushProperty name="height" value="0.1" units="cm"/>
      <inkml:brushProperty name="color" value="#F6630D"/>
    </inkml:brush>
  </inkml:definitions>
  <inkml:trace contextRef="#ctx0" brushRef="#br0">155 107 5420 0 0,'-5'-8'77'0'0,"1"1"0"0"0,0-1 0 0 0,0 0 0 0 0,1 0 0 0 0,0 0 0 0 0,1-1 0 0 0,-1 1-1 0 0,2-1 1 0 0,-2-12 0 0 0,3 21-67 0 0,-1-1-1 0 0,1 1 1 0 0,0 0-1 0 0,0-1 0 0 0,0 1 1 0 0,0-1-1 0 0,0 1 1 0 0,0 0-1 0 0,0-1 1 0 0,0 1-1 0 0,0-1 1 0 0,0 1-1 0 0,0 0 0 0 0,0-1 1 0 0,0 1-1 0 0,0-1 1 0 0,0 1-1 0 0,0 0 1 0 0,1-1-1 0 0,-1 1 1 0 0,0-1-1 0 0,0 1 0 0 0,0 0 1 0 0,1-1-1 0 0,-1 1 1 0 0,0 0-1 0 0,0-1 1 0 0,1 1-1 0 0,-1 0 1 0 0,0 0-1 0 0,1-1 0 0 0,-1 1 1 0 0,1 0-1 0 0,-1 0-4 0 0,0 0-1 0 0,1 1 0 0 0,-1-1 0 0 0,1 1 0 0 0,-1-1 0 0 0,0 1 1 0 0,1-1-1 0 0,-1 1 0 0 0,0-1 0 0 0,1 1 0 0 0,-1-1 0 0 0,0 1 1 0 0,0-1-1 0 0,1 1 0 0 0,-1 0 0 0 0,0-1 0 0 0,0 1 0 0 0,0-1 1 0 0,0 1-1 0 0,0 0 0 0 0,0-1 0 0 0,0 1 0 0 0,0-1 0 0 0,0 2 1 0 0,-21 379 462 0 0,14-303-352 0 0,-2 27 197 0 0,-24 112 0 0 0,-18-14 98 0 0,48-188-370 0 0,0 0 1 0 0,1 1-1 0 0,0-1 1 0 0,1 1-1 0 0,1 0 1 0 0,1-1-1 0 0,3 25 1 0 0,-3-34-4 0 0,1 0 1 0 0,0 1-1 0 0,0-1 1 0 0,0 0-1 0 0,1 0 1 0 0,0 0-1 0 0,0 0 1 0 0,1-1-1 0 0,-1 1 1 0 0,1-1-1 0 0,0 0 1 0 0,1 0-1 0 0,-1 0 1 0 0,1-1-1 0 0,0 1 1 0 0,0-1-1 0 0,0-1 1 0 0,1 1-1 0 0,-1 0 1 0 0,8 2-1 0 0,5 2 22 0 0,0-2-1 0 0,0 0 1 0 0,1-1 0 0 0,30 5-1 0 0,78 1 6 0 0,-89-8-43 0 0,579 13 102 0 0,-452-14-70 0 0,593-6 135 0 0,-343 0-163 0 0,525-31 908 0 0,-912 33-785 0 0,-4 2 167 0 0,0-2 1 0 0,-1-1-1 0 0,31-8 0 0 0,-55 11-164 0 0,-2 0 700 0 0,4-1-533 0 0,0-5-234 0 0,31-111-45 0 0,-29 105-39 0 0,-1 0 0 0 0,-1-1 1 0 0,0 1-1 0 0,-1 0 0 0 0,0-1 0 0 0,-1 1 1 0 0,0 0-1 0 0,-3-13 0 0 0,-1-6-15 0 0,-7-57-8 0 0,2 19-24 0 0,-3-123 0 0 0,15 119 36 0 0,3 0 1 0 0,4 1-1 0 0,28-115 1 0 0,-36 172 75 0 0,-11-105 16 0 0,10 118-78 0 0,-1-1-1 0 0,0 1 1 0 0,0 0-1 0 0,0 0 1 0 0,0 0-1 0 0,0 0 1 0 0,0 0-1 0 0,0 0 1 0 0,0 0 0 0 0,-1 1-1 0 0,1-1 1 0 0,-1 0-1 0 0,0 1 1 0 0,1-1-1 0 0,-1 1 1 0 0,0-1 0 0 0,0 1-1 0 0,0 0 1 0 0,0 0-1 0 0,0 0 1 0 0,0 0-1 0 0,0 0 1 0 0,0 0 0 0 0,0 1-1 0 0,0-1 1 0 0,-4 0-1 0 0,1 0-5 0 0,-25-6-65 0 0,-1 1 0 0 0,0 2 0 0 0,0 1 0 0 0,-62 3 0 0 0,59 0-3 0 0,-637 19-731 0 0,203-3 585 0 0,-210-7-266 0 0,1-24 161 0 0,339-17 197 0 0,329 31 27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8.895"/>
    </inkml:context>
    <inkml:brush xml:id="br0">
      <inkml:brushProperty name="width" value="0.1" units="cm"/>
      <inkml:brushProperty name="height" value="0.1" units="cm"/>
      <inkml:brushProperty name="color" value="#F6630D"/>
    </inkml:brush>
  </inkml:definitions>
  <inkml:trace contextRef="#ctx0" brushRef="#br0">127 274 4756 0 0,'0'-9'196'0'0,"1"0"-1"0"0,0 0 0 0 0,0 0 1 0 0,2-8-1 0 0,-2 16-185 0 0,-1 1-1 0 0,0-1 1 0 0,1 1-1 0 0,-1-1 1 0 0,0 1-1 0 0,1 0 1 0 0,-1-1-1 0 0,0 1 1 0 0,1-1-1 0 0,-1 1 0 0 0,1 0 1 0 0,-1-1-1 0 0,1 1 1 0 0,-1 0-1 0 0,1 0 1 0 0,-1-1-1 0 0,1 1 1 0 0,-1 0-1 0 0,1 0 1 0 0,-1 0-1 0 0,1 0 1 0 0,0-1-1 0 0,-1 1 1 0 0,1 0-1 0 0,-1 0 1 0 0,1 0-1 0 0,-1 0 1 0 0,1 1-1 0 0,0-1 1 0 0,-1 0-1 0 0,1 0 1 0 0,-1 0-1 0 0,1 0 1 0 0,-1 0-1 0 0,1 1 1 0 0,-1-1-1 0 0,1 0 0 0 0,0 1 1 0 0,22 11 245 0 0,-21-11-231 0 0,3 3 20 0 0,0-1 0 0 0,0 1-1 0 0,-1 0 1 0 0,1 1 0 0 0,-1-1 0 0 0,0 1 0 0 0,0 0 0 0 0,0 0-1 0 0,-1 0 1 0 0,5 9 0 0 0,-3-4-18 0 0,-1 1-1 0 0,0-1 1 0 0,-1 1 0 0 0,0 0-1 0 0,2 16 1 0 0,-3-6-19 0 0,0 1 0 0 0,-2-1 0 0 0,0 1 0 0 0,-2-1 0 0 0,-7 39 0 0 0,-2-10 3 0 0,3 0 0 0 0,-4 84 0 0 0,12-116-9 0 0,0 0 0 0 0,1-1 0 0 0,1 1 0 0 0,1 0 0 0 0,0-1 0 0 0,2 0 0 0 0,0 0 0 0 0,0 0 0 0 0,2 0 0 0 0,0-1 0 0 0,11 19 0 0 0,-12-27 0 0 0,0-1-1 0 0,1 0 1 0 0,-1 0 0 0 0,1 0 0 0 0,0-1-1 0 0,1 0 1 0 0,0 0 0 0 0,-1-1 0 0 0,2 0-1 0 0,-1-1 1 0 0,1 1 0 0 0,-1-2 0 0 0,1 1-1 0 0,0-1 1 0 0,1-1 0 0 0,10 3 0 0 0,17 1-2 0 0,1-1 0 0 0,65-1 1 0 0,-80-3-1 0 0,1398 78 867 0 0,-471-17-653 0 0,-892-59-196 0 0,209 7-20 0 0,-3-20 169 0 0,-254 9-124 0 0,37-6 173 0 0,-44 7-158 0 0,-1-1 0 0 0,1 1 1 0 0,0-1-1 0 0,-1 0 0 0 0,1 0 1 0 0,-1 0-1 0 0,1 0 0 0 0,-1 0 1 0 0,1-1-1 0 0,-1 1 0 0 0,0-1 1 0 0,0 0-1 0 0,3-2 0 0 0,-5 3-7 0 0,1 0 1 0 0,-1 0-1 0 0,0 0 0 0 0,1 0 0 0 0,-1 0 0 0 0,0 0 0 0 0,0-1 1 0 0,1 1-1 0 0,-1 0 0 0 0,0 0 0 0 0,0 0 0 0 0,-1 0 1 0 0,1 0-1 0 0,0 0 0 0 0,0-1 0 0 0,0 1 0 0 0,-1 0 0 0 0,0-2 1 0 0,-11-24 435 0 0,5 13-248 0 0,-4-21-177 0 0,1 0-1 0 0,1-1 1 0 0,-5-62 0 0 0,7-112-144 0 0,12 152 60 0 0,2-1 1 0 0,24-89-1 0 0,-1 9 15 0 0,-28 125 25 0 0,0-1-1 0 0,-1 1 1 0 0,0 0 0 0 0,-3-24 0 0 0,1 31-1 0 0,0 0 0 0 0,0 0 1 0 0,-1 0-1 0 0,0 0 0 0 0,-1 0 1 0 0,1 0-1 0 0,-1 1 0 0 0,-1-1 0 0 0,1 1 1 0 0,-9-12-1 0 0,-1 4-1 0 0,0 0 1 0 0,-1 1-1 0 0,-1 0 1 0 0,0 1-1 0 0,0 1 0 0 0,-1 0 1 0 0,-1 1-1 0 0,1 1 0 0 0,-2 0 1 0 0,1 2-1 0 0,-1 0 1 0 0,0 1-1 0 0,-1 0 0 0 0,-20-2 1 0 0,-5 5-21 0 0,-1 2-1 0 0,1 3 1 0 0,-46 6 0 0 0,13 0 12 0 0,-1391 71-29 0 0,1185-67 22 0 0,-779 27-128 0 0,883-33 88 0 0,92 3-551 0 0,103-2-721 0 0,18 0 576 0 0,16-9-313 0 0,-22 0 469 0 0,6-1-173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39.982"/>
    </inkml:context>
    <inkml:brush xml:id="br0">
      <inkml:brushProperty name="width" value="0.1" units="cm"/>
      <inkml:brushProperty name="height" value="0.1" units="cm"/>
      <inkml:brushProperty name="color" value="#F6630D"/>
    </inkml:brush>
  </inkml:definitions>
  <inkml:trace contextRef="#ctx0" brushRef="#br0">210 137 5360 0 0,'3'-7'93'0'0,"-1"0"0"0"0,1 0 0 0 0,-1-1 0 0 0,1-12 0 0 0,1-6 369 0 0,-40 71-464 0 0,33-41-3 0 0,-62 94 232 0 0,56-83-133 0 0,1 1 1 0 0,1 0 0 0 0,1 0-1 0 0,-8 29 1 0 0,2 19-47 0 0,3 2-1 0 0,-1 80 1 0 0,-2 17-200 0 0,-3-55 164 0 0,7-62-13 0 0,2 0 1 0 0,1 0-1 0 0,3 1 1 0 0,4 49-1 0 0,-1-87 5 0 0,0-1 0 0 0,1 1 0 0 0,0 0 0 0 0,1-1 0 0 0,-1 1 0 0 0,1-1-1 0 0,1 0 1 0 0,0 0 0 0 0,8 13 0 0 0,-8-16-4 0 0,0 0 1 0 0,1 0-1 0 0,0 0 0 0 0,-1-1 0 0 0,1 0 0 0 0,1 1 0 0 0,-1-2 0 0 0,1 1 1 0 0,0-1-1 0 0,-1 0 0 0 0,1 0 0 0 0,1 0 0 0 0,9 2 0 0 0,22 4-2 0 0,1-3 0 0 0,-1-1-1 0 0,72 0 1 0 0,-37-3-18 0 0,451 3-16 0 0,-302-6 70 0 0,534 15 44 0 0,-113-1-85 0 0,-3-25 572 0 0,-591 10-492 0 0,208-16 453 0 0,-188 10-211 0 0,113-27-1 0 0,-99 8 14 0 0,-76 25-284 0 0,0-1 0 0 0,-1-1 0 0 0,1 1-1 0 0,0-1 1 0 0,-1 0 0 0 0,0-1 0 0 0,0 1 0 0 0,-1-1-1 0 0,7-7 1 0 0,-10 9-12 0 0,-1 1-1 0 0,0-1 1 0 0,1 1-1 0 0,-1-1 0 0 0,0 1 1 0 0,0-1-1 0 0,-1 0 1 0 0,1 1-1 0 0,-1-1 1 0 0,1 0-1 0 0,-1-4 1 0 0,-1-36 125 0 0,0 18-90 0 0,0-8-20 0 0,-2 1 0 0 0,-1-1 0 0 0,-9-37 0 0 0,-33-93-30 0 0,29 111-22 0 0,2 0 0 0 0,2-1 0 0 0,-9-94 1 0 0,21 122 1 0 0,0-1 1 0 0,2 1 0 0 0,1 0-1 0 0,1 0 1 0 0,1 0 0 0 0,1 0-1 0 0,1 1 1 0 0,1 0 0 0 0,1 0 0 0 0,19-37-1 0 0,-23 53 65 0 0,0 1-1 0 0,-1-1 1 0 0,1 1-1 0 0,-1-1 1 0 0,-1 0-1 0 0,3-15 1 0 0,-5 21-42 0 0,0 0 0 0 0,0 0 0 0 0,0 0 0 0 0,0 0 0 0 0,0-1 0 0 0,0 1 0 0 0,-1 0 1 0 0,1 0-1 0 0,-1 0 0 0 0,0 0 0 0 0,0 0 0 0 0,1 0 0 0 0,-1 0 0 0 0,-1 0 0 0 0,1 0 1 0 0,0 0-1 0 0,0 1 0 0 0,-1-1 0 0 0,1 0 0 0 0,-1 1 0 0 0,1-1 0 0 0,-1 1 0 0 0,0 0 1 0 0,1-1-1 0 0,-1 1 0 0 0,0 0 0 0 0,0 0 0 0 0,0 0 0 0 0,0 0 0 0 0,-2 0 0 0 0,-17-7-20 0 0,-1 1 0 0 0,0 1 0 0 0,0 1-1 0 0,0 1 1 0 0,-23-1 0 0 0,-118 2-33 0 0,122 3 29 0 0,-892 28-3 0 0,320-5 9 0 0,463-19-36 0 0,-1073 11-457 0 0,1152-14-502 0 0,-73 10 0 0 0,126-10 253 0 0,0 0 0 0 0,-31-4 0 0 0,11 0-594 0 0,23 2 698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41.411"/>
    </inkml:context>
    <inkml:brush xml:id="br0">
      <inkml:brushProperty name="width" value="0.1" units="cm"/>
      <inkml:brushProperty name="height" value="0.1" units="cm"/>
      <inkml:brushProperty name="color" value="#F6630D"/>
    </inkml:brush>
  </inkml:definitions>
  <inkml:trace contextRef="#ctx0" brushRef="#br0">344 364 6845 0 0,'-3'-6'10'0'0,"1"0"0"0"0,1 0 0 0 0,-1-1 0 0 0,1 1 0 0 0,0 0 0 0 0,0-1 0 0 0,0 1 0 0 0,1-1 0 0 0,0 1 0 0 0,1 0 0 0 0,0-1 0 0 0,2-10 0 0 0,-2 8 11 0 0,-2 6-84 0 0,-1 7-5 0 0,-45 119 44 0 0,9-26 49 0 0,27-67-23 0 0,-101 314 143 0 0,97-285-111 0 0,2 0-1 0 0,3 0 0 0 0,-4 120 1 0 0,19-114-24 0 0,-2-47-8 0 0,-3-18-2 0 0,6 14 5 0 0,-1-9-3 0 0,0 0-1 0 0,0 0 1 0 0,0-1 0 0 0,7 5 0 0 0,41 25 15 0 0,66 32 0 0 0,-85-51-7 0 0,0-1 0 0 0,47 13 0 0 0,-60-22-11 0 0,0 0 1 0 0,0-2 0 0 0,1 0-1 0 0,-1-2 1 0 0,37-1 0 0 0,-3 0-7 0 0,887-12 414 0 0,-729 5-326 0 0,-91 4-53 0 0,1016-51 65 0 0,-1021 44-48 0 0,442-61 733 0 0,-474 56-593 0 0,-50 10 142 0 0,56-15 1 0 0,-89 19-199 0 0,1 0 0 0 0,0 0 1 0 0,-1-1-1 0 0,1 1 1 0 0,-1-1-1 0 0,1 1 1 0 0,-1-1-1 0 0,1 0 0 0 0,-1 0 1 0 0,0 0-1 0 0,0 0 1 0 0,0-1-1 0 0,2-3 0 0 0,0-1-78 0 0,0 1-1 0 0,-1 0 1 0 0,0-1-1 0 0,-1 0 0 0 0,3-9 1 0 0,0-6-109 0 0,-1 0 0 0 0,2-42 0 0 0,-6 29 57 0 0,-2-1 0 0 0,-1 1 0 0 0,-1 0 1 0 0,-2 0-1 0 0,-2 1 0 0 0,-17-51 0 0 0,-94-190 4 0 0,35 92 23 0 0,73 155-24 0 0,1 0 0 0 0,-12-55-1 0 0,20 73-3 0 0,1 0-1 0 0,-1-1 1 0 0,2 1 0 0 0,-1-1-1 0 0,2 1 1 0 0,-1-1 0 0 0,1 1-1 0 0,1-1 1 0 0,0 1-1 0 0,0 0 1 0 0,7-18 0 0 0,3 8 19 0 0,6-14-14 0 0,-18 33 4 0 0,1-1 0 0 0,-1 1 0 0 0,1-1 0 0 0,-1 0 0 0 0,0 1 0 0 0,1-1 0 0 0,-1 1 0 0 0,0-1 0 0 0,0 0 0 0 0,0 1 0 0 0,0-1 0 0 0,-1 1 1 0 0,1-1-1 0 0,0 0 0 0 0,-1 1 0 0 0,1-1 0 0 0,-1 1 0 0 0,1-1 0 0 0,-2-1 0 0 0,1 2 1 0 0,-1 0 0 0 0,1 0-1 0 0,0 0 1 0 0,-1 1 0 0 0,1-1 0 0 0,0 1 0 0 0,-1-1-1 0 0,1 1 1 0 0,-1-1 0 0 0,1 1 0 0 0,-1 0 0 0 0,1 0-1 0 0,-1-1 1 0 0,1 1 0 0 0,-1 0 0 0 0,0 1 0 0 0,-1-1-1 0 0,-29 4-22 0 0,-104 23-5 0 0,-183 12-1 0 0,-142-18-10 0 0,-76 1 59 0 0,-185 4-56 0 0,2-42-10 0 0,570 4 46 0 0,-122-7-9 0 0,192 17-25 0 0,-109 11-1 0 0,184-9 11 0 0,-1 1 0 0 0,1-1 1 0 0,0 1-1 0 0,0 0 0 0 0,0 1 1 0 0,0-1-1 0 0,-9 5 0 0 0,13-5 3 0 0,-1 1 0 0 0,0-1-1 0 0,1 1 1 0 0,-1-1 0 0 0,1 1-1 0 0,-1 0 1 0 0,1-1 0 0 0,0 1-1 0 0,-1 0 1 0 0,1 0 0 0 0,0 0-1 0 0,1 0 1 0 0,-1 0 0 0 0,0 0-1 0 0,0 1 1 0 0,1-1 0 0 0,-1 0-1 0 0,1 0 1 0 0,0 3 0 0 0,-1-1 17 0 0,0 0 1 0 0,-1-1-1 0 0,1 1 1 0 0,-1-1-1 0 0,1 1 1 0 0,-1-1-1 0 0,0 1 1 0 0,0-1-1 0 0,-1 0 1 0 0,1 0-1 0 0,-1 0 1 0 0,1 0-1 0 0,-1 0 1 0 0,0-1 0 0 0,0 1-1 0 0,0-1 1 0 0,-6 3-1 0 0,-2 4 21 0 0,11-9-27 0 0,-1 0-1 0 0,1 1 1 0 0,-1-1 0 0 0,1 0 0 0 0,0 1 0 0 0,-1-1-1 0 0,1 0 1 0 0,0 1 0 0 0,-1-1 0 0 0,1 1 0 0 0,0-1-1 0 0,0 0 1 0 0,-1 1 0 0 0,1-1 0 0 0,0 1 0 0 0,0-1-1 0 0,0 1 1 0 0,0-1 0 0 0,0 1 0 0 0,-1-1 0 0 0,1 1-1 0 0,0-1 1 0 0,0 1 0 0 0,0-1 0 0 0,0 1 0 0 0,1-1-1 0 0,-1 1 1 0 0,0-1 0 0 0,0 1 0 0 0,0-1 0 0 0,0 1-1 0 0,0-1 1 0 0,1 1 0 0 0,-1-1 0 0 0,0 1 0 0 0,0-1-1 0 0,1 1 1 0 0,-1-1 0 0 0,0 0 0 0 0,1 1 0 0 0,-1-1-1 0 0,0 1 1 0 0,1-1 0 0 0,-1 0 0 0 0,1 1 0 0 0,-1-1-1 0 0,0 0 1 0 0,1 0 0 0 0,-1 1 0 0 0,1-1 0 0 0,-1 0-1 0 0,1 0 1 0 0,-1 0 0 0 0,1 0 0 0 0,0 0 0 0 0,36 14-23 0 0,-29-11 15 0 0,-4-2-12 0 0,1 1-1 0 0,-1-1 1 0 0,0 1 0 0 0,0 0 0 0 0,0 0 0 0 0,0 1 0 0 0,0-1 0 0 0,6 6-1 0 0,-9-7-29 0 0,0 1-1 0 0,0-1 0 0 0,0 0 0 0 0,0 1 0 0 0,-1-1 0 0 0,1 0 0 0 0,0 1 1 0 0,-1-1-1 0 0,1 1 0 0 0,-1-1 0 0 0,0 1 0 0 0,1-1 0 0 0,-1 1 0 0 0,0 0 1 0 0,0-1-1 0 0,0 1 0 0 0,0-1 0 0 0,0 1 0 0 0,-1-1 0 0 0,1 1 0 0 0,0-1 1 0 0,-1 1-1 0 0,1-1 0 0 0,-1 1 0 0 0,1-1 0 0 0,-1 1 0 0 0,0-1 0 0 0,-1 3 1 0 0,0-1-207 0 0,1 1 0 0 0,-1 0 0 0 0,1 0 1 0 0,0-1-1 0 0,1 1 0 0 0,-2 4 0 0 0,2-4 35 0 0,0-1 0 0 0,-1 1 0 0 0,0-1 0 0 0,0 1-1 0 0,0-1 1 0 0,0 1 0 0 0,-1-1 0 0 0,-1 3 0 0 0,-2 5-425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3.485"/>
    </inkml:context>
    <inkml:brush xml:id="br0">
      <inkml:brushProperty name="width" value="0.1" units="cm"/>
      <inkml:brushProperty name="height" value="0.1" units="cm"/>
      <inkml:brushProperty name="color" value="#F6630D"/>
    </inkml:brush>
  </inkml:definitions>
  <inkml:trace contextRef="#ctx0" brushRef="#br0">16 14 5693 0 0,'9'-3'57'0'0,"0"0"1"0"0,0 1 0 0 0,0 0 0 0 0,0 1 0 0 0,17-1 0 0 0,-20 1-20 0 0,0 1 1 0 0,0 0-1 0 0,0 1 1 0 0,0-1-1 0 0,0 1 1 0 0,0 1-1 0 0,0-1 1 0 0,0 1-1 0 0,10 4 1 0 0,-13-3-33 0 0,1 0 1 0 0,-1 0 0 0 0,1 0-1 0 0,-1 0 1 0 0,0 1 0 0 0,0 0 0 0 0,0-1-1 0 0,-1 1 1 0 0,1 0 0 0 0,-1 0-1 0 0,0 1 1 0 0,0-1 0 0 0,-1 0 0 0 0,1 1-1 0 0,-1-1 1 0 0,0 1 0 0 0,1 7-1 0 0,1 9 76 0 0,-1 0 0 0 0,-2 32 0 0 0,0-50-70 0 0,-5 105 355 0 0,-25 133 0 0 0,-37 105 117 0 0,53-279-413 0 0,-7 33-30 0 0,-45 252-25 0 0,65-345-20 0 0,0 0-1 0 0,1 0 0 0 0,-1 0 0 0 0,2 1 0 0 0,-1-1 0 0 0,1 0 0 0 0,0 0 0 0 0,0-1 0 0 0,1 1 0 0 0,0 0 1 0 0,0 0-1 0 0,4 6 0 0 0,-4-8 3 0 0,1-1 1 0 0,0 0-1 0 0,0 0 0 0 0,0-1 1 0 0,0 1-1 0 0,0-1 0 0 0,1 1 1 0 0,0-1-1 0 0,0 0 0 0 0,0 0 1 0 0,0-1-1 0 0,0 1 1 0 0,0-1-1 0 0,1 0 0 0 0,-1 0 1 0 0,1 0-1 0 0,-1-1 0 0 0,6 1 1 0 0,34 6 10 0 0,1-2 0 0 0,73 1 1 0 0,-56-5 2 0 0,1206 38-209 0 0,-706-38 279 0 0,764-9 199 0 0,-1232 4-468 0 0,145-22 1 0 0,-237 24 170 0 0,48-11-264 0 0,-47 11 238 0 0,-1 0-1 0 0,1 0 1 0 0,-1-1-1 0 0,1 1 1 0 0,-1 0-1 0 0,0-1 1 0 0,1 0 0 0 0,-1 1-1 0 0,0-1 1 0 0,0 0-1 0 0,0 0 1 0 0,-1 0 0 0 0,1 0-1 0 0,0-1 1 0 0,1-2-1 0 0,1-12-593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6.565"/>
    </inkml:context>
    <inkml:brush xml:id="br0">
      <inkml:brushProperty name="width" value="0.1" units="cm"/>
      <inkml:brushProperty name="height" value="0.1" units="cm"/>
      <inkml:brushProperty name="color" value="#F6630D"/>
    </inkml:brush>
  </inkml:definitions>
  <inkml:trace contextRef="#ctx0" brushRef="#br0">37 56 9265 0 0,'0'-5'-20'0'0,"0"0"1"0"0,0 0-1 0 0,-1-1 0 0 0,0 1 1 0 0,0 0-1 0 0,-3-6 1 0 0,3 8 366 0 0,-1-8-208 0 0,-3 23-3 0 0,-3 28 219 0 0,1 27 266 0 0,2-1 0 0 0,4 1 1 0 0,2 0-1 0 0,4 0 0 0 0,14 81 1 0 0,-16-137-573 0 0,1 14 274 0 0,6-5-263 0 0,-10-20-60 0 0,7 15 6 0 0,1-1 1 0 0,0 0-1 0 0,17 21 1 0 0,-25-34-7 0 0,1 0 0 0 0,-1-1 1 0 0,1 1-1 0 0,-1-1 0 0 0,1 1 0 0 0,0 0 1 0 0,-1-1-1 0 0,1 0 0 0 0,0 1 1 0 0,0-1-1 0 0,-1 1 0 0 0,1-1 1 0 0,0 0-1 0 0,0 1 0 0 0,0-1 1 0 0,-1 0-1 0 0,1 0 0 0 0,0 0 0 0 0,0 0 1 0 0,0 0-1 0 0,0 0 0 0 0,-1 0 1 0 0,1 0-1 0 0,0 0 0 0 0,0 0 1 0 0,0 0-1 0 0,0 0 0 0 0,-1-1 0 0 0,1 1 1 0 0,1-1-1 0 0,1-1 0 0 0,1-1 1 0 0,0 0-1 0 0,-1 0 0 0 0,0 0 0 0 0,0-1 1 0 0,0 1-1 0 0,4-6 0 0 0,75-113-25 0 0,-42 50 13 0 0,-38 66 12 0 0,1 0-1 0 0,0 0 1 0 0,0 0 0 0 0,1 1-1 0 0,-1-1 1 0 0,1 1 0 0 0,0 0 0 0 0,1 0-1 0 0,-1 1 1 0 0,1-1 0 0 0,0 1 0 0 0,10-7-1 0 0,-13 10 3 0 0,-1 1-1 0 0,0-1 0 0 0,1 1 0 0 0,-1-1 0 0 0,0 1 1 0 0,1-1-1 0 0,-1 1 0 0 0,1 0 0 0 0,-1 0 0 0 0,0 0 1 0 0,1 0-1 0 0,-1 0 0 0 0,1 0 0 0 0,-1 0 0 0 0,1 0 1 0 0,-1 1-1 0 0,0-1 0 0 0,1 1 0 0 0,-1-1 0 0 0,0 1 1 0 0,1-1-1 0 0,-1 1 0 0 0,0 0 0 0 0,0-1 0 0 0,1 1 1 0 0,-1 0-1 0 0,0 0 0 0 0,0 0 0 0 0,0 0 0 0 0,0 0 1 0 0,0 0-1 0 0,0 0 0 0 0,-1 0 0 0 0,3 3 0 0 0,2 4 40 0 0,0 0 0 0 0,0 0 0 0 0,6 17 0 0 0,18 49 302 0 0,-28-69 312 0 0,12 21-576 0 0,38 66-54 0 0,-40-74-39 0 0,1 0 1 0 0,1-1 0 0 0,26 28 0 0 0,-38-44-5 0 0,0 1 1 0 0,0-1-1 0 0,1 0 0 0 0,-1 0 0 0 0,1 0 0 0 0,-1 0 1 0 0,1 0-1 0 0,-1 0 0 0 0,1 0 0 0 0,-1 0 0 0 0,1 0 1 0 0,0-1-1 0 0,-1 1 0 0 0,1-1 0 0 0,0 1 1 0 0,0-1-1 0 0,0 0 0 0 0,-1 0 0 0 0,1 0 0 0 0,0 0 1 0 0,0 0-1 0 0,0 0 0 0 0,-1 0 0 0 0,1 0 1 0 0,0-1-1 0 0,0 1 0 0 0,-1-1 0 0 0,1 1 0 0 0,0-1 1 0 0,-1 0-1 0 0,3-1 0 0 0,5-2-174 0 0,3-1-56 0 0,0 0 0 0 0,-1-1 0 0 0,0 0-1 0 0,0-1 1 0 0,0 0 0 0 0,-1-1 0 0 0,0 0-1 0 0,-1-1 1 0 0,0 0 0 0 0,0 0-1 0 0,-1-1 1 0 0,0 0 0 0 0,13-21 0 0 0,-5 8 215 0 0,-16 22 51 0 0,1 0 0 0 0,-1 0-1 0 0,1 1 1 0 0,-1-1 0 0 0,1 0-1 0 0,-1 1 1 0 0,1-1 0 0 0,0 1-1 0 0,-1-1 1 0 0,1 1 0 0 0,0-1-1 0 0,-1 1 1 0 0,1-1 0 0 0,0 1-1 0 0,0 0 1 0 0,0-1 0 0 0,-1 1-1 0 0,1 0 1 0 0,0 0 0 0 0,0-1-1 0 0,0 1 1 0 0,0 0 0 0 0,-1 0-1 0 0,1 0 1 0 0,0 0 0 0 0,0 0-1 0 0,0 0 1 0 0,1 1 0 0 0,-2-1 17 0 0,0 1-1 0 0,0-1 1 0 0,0 0 0 0 0,0 1 0 0 0,1-1-1 0 0,-1 1 1 0 0,0-1 0 0 0,0 1 0 0 0,0-1 0 0 0,0 1-1 0 0,0-1 1 0 0,0 1 0 0 0,0-1 0 0 0,-1 1 0 0 0,1-1-1 0 0,0 0 1 0 0,0 1 0 0 0,0-1 0 0 0,0 1 0 0 0,-1-1-1 0 0,1 1 1 0 0,0 0 0 0 0,-1-1-2 0 0,1 1 0 0 0,-1 0 0 0 0,1 0 0 0 0,0 0 0 0 0,0 0 0 0 0,-1 0 0 0 0,1 0 0 0 0,0 0 0 0 0,0 0 0 0 0,0 0 0 0 0,0-1 0 0 0,0 1 0 0 0,0 0 0 0 0,0 0 0 0 0,0 0 0 0 0,1 2 0 0 0,5 4 21 0 0,0 1 1 0 0,0-1-1 0 0,1 0 0 0 0,0-1 0 0 0,0 0 1 0 0,0 0-1 0 0,1 0 0 0 0,0-1 0 0 0,0 0 1 0 0,14 5-1 0 0,-22-10-127 0 0,1 1 0 0 0,0-1 1 0 0,0 0-1 0 0,0 0 0 0 0,-1 0 1 0 0,1 1-1 0 0,0-1 0 0 0,0 0 0 0 0,0 0 1 0 0,-1-1-1 0 0,1 1 0 0 0,0 0 1 0 0,0 0-1 0 0,0 0 0 0 0,-1 0 0 0 0,1-1 1 0 0,0 1-1 0 0,0 0 0 0 0,-1-1 1 0 0,1 1-1 0 0,0 0 0 0 0,-1-1 0 0 0,1 1 1 0 0,0-1-1 0 0,-1 1 0 0 0,1-1 0 0 0,-1 1 1 0 0,1-1-1 0 0,-1 0 0 0 0,1 1 1 0 0,-1-1-1 0 0,1-1 0 0 0,1-1-456 0 0,0-1 1 0 0,-1 1-1 0 0,1 0 0 0 0,-1-1 1 0 0,0 1-1 0 0,1-6 0 0 0,0-4-739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6.908"/>
    </inkml:context>
    <inkml:brush xml:id="br0">
      <inkml:brushProperty name="width" value="0.1" units="cm"/>
      <inkml:brushProperty name="height" value="0.1" units="cm"/>
      <inkml:brushProperty name="color" value="#F6630D"/>
    </inkml:brush>
  </inkml:definitions>
  <inkml:trace contextRef="#ctx0" brushRef="#br0">51 64 4192 0 0,'-30'-54'1033'0'0,"29"53"-968"0"0,0 0 0 0 0,0 0-1 0 0,1 0 1 0 0,-1 1 0 0 0,0-1-1 0 0,0 0 1 0 0,0 1 0 0 0,0-1 0 0 0,0 1-1 0 0,0-1 1 0 0,0 1 0 0 0,0-1-1 0 0,0 1 1 0 0,-1-1 0 0 0,-3 4 704 0 0,7 7-552 0 0,2-2-256 0 0,0 0-1 0 0,0-1 1 0 0,1 0-1 0 0,0 0 1 0 0,0 0 0 0 0,1-1-1 0 0,0 1 1 0 0,0-1-1 0 0,0-1 1 0 0,1 1 0 0 0,12 7-1 0 0,-1-4-564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7.280"/>
    </inkml:context>
    <inkml:brush xml:id="br0">
      <inkml:brushProperty name="width" value="0.1" units="cm"/>
      <inkml:brushProperty name="height" value="0.1" units="cm"/>
      <inkml:brushProperty name="color" value="#F6630D"/>
    </inkml:brush>
  </inkml:definitions>
  <inkml:trace contextRef="#ctx0" brushRef="#br0">55 119 6597 0 0,'19'-10'84'0'0,"1"0"0"0"0,0 1 0 0 0,39-10 0 0 0,-6 1-27 0 0,-40 13 195 0 0,-1 0 0 0 0,20-12-1 0 0,-32 16-225 0 0,0 1-1 0 0,0 0 1 0 0,1 0-1 0 0,-1 0 1 0 0,0 0 0 0 0,0 0-1 0 0,0 0 1 0 0,1 0-1 0 0,-1-1 1 0 0,0 1-1 0 0,0 0 1 0 0,0 0-1 0 0,1 0 1 0 0,-1 0-1 0 0,0-1 1 0 0,0 1-1 0 0,0 0 1 0 0,0 0-1 0 0,0 0 1 0 0,1-1-1 0 0,-1 1 1 0 0,0 0-1 0 0,0 0 1 0 0,0-1 0 0 0,0 1-1 0 0,0 0 1 0 0,0 0-1 0 0,0-1 1 0 0,0 1-1 0 0,0 0 1 0 0,0 0-1 0 0,0-1 1 0 0,0 1-1 0 0,0 0 1 0 0,0 0-1 0 0,0-1 1 0 0,0 1-1 0 0,-10-6 468 0 0,-12 0-101 0 0,-3 3-202 0 0,0 1-1 0 0,0 1 1 0 0,1 2 0 0 0,-1 0-1 0 0,0 1 1 0 0,-38 10 0 0 0,60-12-168 0 0,1 0 0 0 0,0 1 0 0 0,0 0 0 0 0,0-1-1 0 0,1 1 1 0 0,-1 0 0 0 0,0 0 0 0 0,0 0 0 0 0,0 0 0 0 0,0 0 0 0 0,1 0 0 0 0,-1 0 0 0 0,1 1 0 0 0,-1-1 0 0 0,1 0 0 0 0,-1 1 0 0 0,1 0 0 0 0,0-1 0 0 0,0 1 0 0 0,-1 0 0 0 0,1 0 0 0 0,1-1 0 0 0,-1 1 0 0 0,0 0 0 0 0,0 0 0 0 0,1 0 0 0 0,-1 0 0 0 0,1 0 0 0 0,-1 0 0 0 0,1 0-1 0 0,0 0 1 0 0,0 0 0 0 0,0 0 0 0 0,0 4 0 0 0,2 0-2 0 0,-1 0-1 0 0,1 0 1 0 0,0-1 0 0 0,0 1-1 0 0,1-1 1 0 0,-1 0-1 0 0,1 0 1 0 0,0 0-1 0 0,1 0 1 0 0,-1 0 0 0 0,6 5-1 0 0,-2-3-15 0 0,-1-1 1 0 0,1 0-1 0 0,0-1 0 0 0,1 1 1 0 0,-1-1-1 0 0,1-1 1 0 0,0 0-1 0 0,10 4 0 0 0,-12-5-9 0 0,-1-1-1 0 0,1 0 1 0 0,0-1-1 0 0,0 0 1 0 0,1 0-1 0 0,-1 0 1 0 0,0-1-1 0 0,0 1 1 0 0,0-1-1 0 0,1-1 0 0 0,-1 1 1 0 0,11-4-1 0 0,-15 4 3 0 0,1-1-1 0 0,-1-1 0 0 0,0 1 0 0 0,1 0 0 0 0,-1-1 0 0 0,0 1 0 0 0,0-1 1 0 0,0 0-1 0 0,0 1 0 0 0,0-1 0 0 0,0 0 0 0 0,0 0 0 0 0,0 0 0 0 0,-1-1 1 0 0,1 1-1 0 0,-1 0 0 0 0,0-1 0 0 0,0 1 0 0 0,1-4 0 0 0,1 0-4 0 0,-1 0 0 0 0,-1-1 0 0 0,1 1 1 0 0,-1-1-1 0 0,0 0 0 0 0,0-10 0 0 0,1 11-52 0 0,2 14 27 0 0,4 16 13 0 0,-1 20 97 0 0,-1 2-1 0 0,-1 48 1 0 0,1 14 99 0 0,15 176 73 0 0,-19-271-233 0 0,-1 1 0 0 0,0 0 1 0 0,-1 0-1 0 0,-1 0 0 0 0,0-1 1 0 0,0 1-1 0 0,-1 0 0 0 0,-8 25 0 0 0,9-38-12 0 0,0 0 0 0 0,1 0-1 0 0,-1 1 1 0 0,0-1 0 0 0,0 0-1 0 0,0 0 1 0 0,0 0 0 0 0,0 0-1 0 0,0 0 1 0 0,0 0-1 0 0,0 0 1 0 0,0 0 0 0 0,0-1-1 0 0,0 1 1 0 0,-1 0 0 0 0,1-1-1 0 0,0 1 1 0 0,-1-1 0 0 0,1 1-1 0 0,0-1 1 0 0,-1 0-1 0 0,1 1 1 0 0,-1-1 0 0 0,1 0-1 0 0,0 0 1 0 0,-1 0 0 0 0,1 0-1 0 0,-1 0 1 0 0,1 0 0 0 0,0 0-1 0 0,-1-1 1 0 0,1 1-1 0 0,-1-1 1 0 0,1 1 0 0 0,0-1-1 0 0,-1 1 1 0 0,1-1 0 0 0,-2-1-1 0 0,-4-2-4 0 0,0 1-1 0 0,0-2 1 0 0,0 1 0 0 0,0-1-1 0 0,-9-9 1 0 0,5 2-23 0 0,0 0 0 0 0,1 0 0 0 0,0-2 0 0 0,1 1 0 0 0,1-1 0 0 0,0 0 0 0 0,0-1 0 0 0,2 0 0 0 0,0 0 0 0 0,-6-24 0 0 0,6 13-36 0 0,1-1 1 0 0,1 0-1 0 0,1 0 0 0 0,1 0 1 0 0,4-41-1 0 0,-2 57 39 0 0,2 0 0 0 0,-1 1 0 0 0,5-18 0 0 0,-5 26 16 0 0,0-1 0 0 0,0 0 0 0 0,0 1 0 0 0,0-1 0 0 0,0 1-1 0 0,1 0 1 0 0,-1-1 0 0 0,1 1 0 0 0,-1 0 0 0 0,1 0 0 0 0,0 0 0 0 0,0 0 0 0 0,0 0 0 0 0,0 0 0 0 0,0 0 0 0 0,0 1 0 0 0,0-1 0 0 0,1 1-1 0 0,3-2 1 0 0,6 0-30 0 0,1 1 0 0 0,-1 0 0 0 0,1 1-1 0 0,-1 1 1 0 0,1 0 0 0 0,-1 0 0 0 0,1 1 0 0 0,13 3-1 0 0,-4-1-610 0 0,37 0-1 0 0,43-10-1952 0 0,-68 4 1401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7.624"/>
    </inkml:context>
    <inkml:brush xml:id="br0">
      <inkml:brushProperty name="width" value="0.1" units="cm"/>
      <inkml:brushProperty name="height" value="0.1" units="cm"/>
      <inkml:brushProperty name="color" value="#F6630D"/>
    </inkml:brush>
  </inkml:definitions>
  <inkml:trace contextRef="#ctx0" brushRef="#br0">55 172 4904 0 0,'-12'-31'122'0'0,"2"9"168"0"0,2 0 0 0 0,0 0 0 0 0,2-1 0 0 0,-5-29 0 0 0,38 173 2130 0 0,-1-7-1131 0 0,9 120 405 0 0,-13-71-1161 0 0,-21-160-531 0 0,-1 1-2 0 0,0 0 1 0 0,1 0 0 0 0,0 0-1 0 0,0 0 1 0 0,0-1-1 0 0,1 1 1 0 0,-1 0 0 0 0,4 5-1 0 0,-3-12-54 0 0,1 0 1 0 0,-1 0-1 0 0,0 0 0 0 0,1 0 0 0 0,-1 0 0 0 0,-1 0 0 0 0,3-6 1 0 0,-2 7 16 0 0,43-91-516 0 0,-24 50 471 0 0,1 0 0 0 0,42-62 0 0 0,-60 101 78 0 0,-1-1 0 0 0,1 1 0 0 0,0 0 0 0 0,0 0 0 0 0,0 0 0 0 0,1 1 0 0 0,-1-1 0 0 0,1 1 0 0 0,0 0 0 0 0,6-2 0 0 0,-9 4 7 0 0,-1 0-1 0 0,1 1 1 0 0,0-1 0 0 0,0 1-1 0 0,0 0 1 0 0,-1 0-1 0 0,1 0 1 0 0,0-1 0 0 0,0 2-1 0 0,0-1 1 0 0,0 0 0 0 0,-1 0-1 0 0,1 1 1 0 0,0-1-1 0 0,0 0 1 0 0,-1 1 0 0 0,1 0-1 0 0,0-1 1 0 0,0 1 0 0 0,-1 0-1 0 0,1 0 1 0 0,-1 0-1 0 0,1 0 1 0 0,-1 0 0 0 0,1 1-1 0 0,-1-1 1 0 0,0 0 0 0 0,0 1-1 0 0,1-1 1 0 0,-1 1 0 0 0,0-1-1 0 0,0 1 1 0 0,0-1-1 0 0,1 4 1 0 0,4 10 42 0 0,0 0-1 0 0,0 0 1 0 0,-2 1 0 0 0,0 0-1 0 0,0 0 1 0 0,1 20-1 0 0,-3-18-111 0 0,1 1 0 0 0,1-1 0 0 0,0 0 0 0 0,13 31 0 0 0,-15-45-103 0 0,0 0 0 0 0,1 1 0 0 0,-1-1 0 0 0,1 0 0 0 0,0-1 0 0 0,0 1-1 0 0,0 0 1 0 0,0-1 0 0 0,1 1 0 0 0,-1-1 0 0 0,1 0 0 0 0,0-1 0 0 0,0 1-1 0 0,0 0 1 0 0,0-1 0 0 0,7 3 0 0 0,6 1-871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9.334"/>
    </inkml:context>
    <inkml:brush xml:id="br0">
      <inkml:brushProperty name="width" value="0.1" units="cm"/>
      <inkml:brushProperty name="height" value="0.1" units="cm"/>
      <inkml:brushProperty name="color" value="#F6630D"/>
    </inkml:brush>
  </inkml:definitions>
  <inkml:trace contextRef="#ctx0" brushRef="#br0">165 266 5789 0 0,'10'-14'145'0'0,"-1"-1"0"0"0,0 0 0 0 0,-1-1 1 0 0,-1 0-1 0 0,0 0 0 0 0,-2-1 0 0 0,0 0 1 0 0,4-22-1 0 0,-9 35-77 0 0,0 1 0 0 0,0-1 0 0 0,-1 1 0 0 0,1-1-1 0 0,-1 1 1 0 0,0-1 0 0 0,0 1 0 0 0,-1-1 0 0 0,1 1 0 0 0,-1 0 0 0 0,1-1 0 0 0,-1 1 0 0 0,0 0-1 0 0,0 0 1 0 0,0 1 0 0 0,-1-1 0 0 0,-3-3 0 0 0,2 2 82 0 0,0 0-1 0 0,0 0 1 0 0,0 1 0 0 0,0 0 0 0 0,-1-1-1 0 0,1 2 1 0 0,-1-1 0 0 0,0 0-1 0 0,0 1 1 0 0,-9-3 0 0 0,10 5-90 0 0,0-1 1 0 0,0 1-1 0 0,0 0 1 0 0,0 0-1 0 0,1 0 1 0 0,-1 1-1 0 0,0-1 0 0 0,0 1 1 0 0,0 0-1 0 0,1 0 1 0 0,-1 0-1 0 0,0 1 1 0 0,1-1-1 0 0,-1 1 0 0 0,1 0 1 0 0,-1 0-1 0 0,1 0 1 0 0,0 1-1 0 0,0-1 1 0 0,0 1-1 0 0,0-1 1 0 0,1 1-1 0 0,-1 0 0 0 0,1 0 1 0 0,-1 0-1 0 0,1 1 1 0 0,-2 4-1 0 0,-2 2 29 0 0,0 1 0 0 0,1 0 0 0 0,1 0 0 0 0,0 0 0 0 0,0 1 0 0 0,1 0 0 0 0,-3 18 0 0 0,1 7 126 0 0,0-5-47 0 0,0 47 0 0 0,5-70-155 0 0,0-1 0 0 0,1 1 0 0 0,0-1-1 0 0,0 1 1 0 0,1-1 0 0 0,0 0 0 0 0,0 0 0 0 0,1 0 0 0 0,0 0-1 0 0,7 12 1 0 0,-6-15-34 0 0,0-1-1 0 0,0 0 1 0 0,0-1-1 0 0,0 1 1 0 0,0-1-1 0 0,1 0 1 0 0,0 0-1 0 0,-1 0 1 0 0,1 0-1 0 0,0-1 1 0 0,1 0-1 0 0,-1 0 1 0 0,0 0-1 0 0,0-1 1 0 0,7 2-1 0 0,15 5-347 0 0,-14-4 44 0 0,0-1 0 0 0,0-1 1 0 0,1 0-1 0 0,-1 0 0 0 0,0-2 0 0 0,1 1 1 0 0,-1-2-1 0 0,0 0 0 0 0,17-3 0 0 0,17-6-919 0 0,54-17 0 0 0,-100 26 1239 0 0,10-2 12 0 0,0-1-1 0 0,-1-1 0 0 0,0 0 0 0 0,0 0 1 0 0,0-1-1 0 0,-1 0 0 0 0,0 0 1 0 0,0-1-1 0 0,0-1 0 0 0,-1 0 0 0 0,0 0 1 0 0,-1 0-1 0 0,1-1 0 0 0,-2 0 0 0 0,1 0 1 0 0,-1-1-1 0 0,-1 0 0 0 0,5-11 1 0 0,-3 8 30 0 0,-2 4 113 0 0,-1 1-1 0 0,0-1 1 0 0,-1 0-1 0 0,4-11 1 0 0,-7 18-56 0 0,1 0 0 0 0,-1 0 1 0 0,0 0-1 0 0,0 0 0 0 0,0 0 1 0 0,0 0-1 0 0,0 0 0 0 0,0 0 1 0 0,0 0-1 0 0,0 0 1 0 0,-1 0-1 0 0,1 1 0 0 0,-1-1 1 0 0,0 0-1 0 0,1 0 0 0 0,-1 0 1 0 0,0 0-1 0 0,0 1 0 0 0,0-1 1 0 0,0 0-1 0 0,0 1 0 0 0,-1-1 1 0 0,1 1-1 0 0,0-1 1 0 0,-4-1-1 0 0,4 2-67 0 0,0 1 0 0 0,1-1 0 0 0,-1 1 0 0 0,0-1 0 0 0,-1 1 0 0 0,1 0 0 0 0,0-1 1 0 0,0 1-1 0 0,0 0 0 0 0,0 0 0 0 0,0 0 0 0 0,0 0 0 0 0,0 0 0 0 0,0 0 0 0 0,0 0 0 0 0,0 0 0 0 0,0 0 0 0 0,0 1 0 0 0,0-1 0 0 0,-1 0 1 0 0,1 1-1 0 0,0-1 0 0 0,1 1 0 0 0,-1-1 0 0 0,0 1 0 0 0,0-1 0 0 0,0 1 0 0 0,0 0 0 0 0,0-1 0 0 0,0 1 0 0 0,1 0 0 0 0,-2 1 0 0 0,-23 30 177 0 0,22-28-140 0 0,0 2-32 0 0,-1 0-1 0 0,1 1 1 0 0,0-1-1 0 0,1 1 0 0 0,-1-1 1 0 0,1 1-1 0 0,1 0 0 0 0,-1 0 1 0 0,1 0-1 0 0,1 0 1 0 0,-1 0-1 0 0,1 0 0 0 0,0 0 1 0 0,1 0-1 0 0,-1 0 1 0 0,1 0-1 0 0,3 8 0 0 0,-3-10 1 0 0,1 1 0 0 0,-1-1 0 0 0,1 0 0 0 0,1 0 0 0 0,-1 0 0 0 0,1-1 0 0 0,-1 1 0 0 0,2 0 0 0 0,-1-1 0 0 0,0 0 0 0 0,1 0 0 0 0,-1 0 0 0 0,1 0 0 0 0,1 0 0 0 0,-1-1 0 0 0,0 0 0 0 0,1 0 0 0 0,-1 0 0 0 0,1 0 0 0 0,0-1 0 0 0,0 0 0 0 0,8 3 0 0 0,6 0 30 0 0,13 4-55 0 0,0-2-1 0 0,50 6 0 0 0,-73-13-43 0 0,0 1 0 0 0,-1-1 0 0 0,1 0 0 0 0,0-1 0 0 0,0 0 0 0 0,0-1 0 0 0,-1 0 0 0 0,1 0 0 0 0,0-1 0 0 0,-1 0 0 0 0,0 0 0 0 0,0-1 0 0 0,0 0 0 0 0,11-7 0 0 0,-17 9 34 0 0,-1 1-1 0 0,1 0 1 0 0,0-1 0 0 0,-1 0-1 0 0,1 1 1 0 0,-1-1 0 0 0,0 0 0 0 0,0 0-1 0 0,1 0 1 0 0,-1 0 0 0 0,0 0-1 0 0,-1 0 1 0 0,1 0 0 0 0,0 0-1 0 0,-1 0 1 0 0,1 0 0 0 0,0-4-1 0 0,-1 2-5 0 0,0-1-1 0 0,0 1 0 0 0,-1-1 1 0 0,1 1-1 0 0,-1-1 0 0 0,0 1 0 0 0,0-1 1 0 0,-2-4-1 0 0,-3-5-13 0 0,0 2 1 0 0,-1-1-1 0 0,0 1 1 0 0,-15-18-1 0 0,13 19 30 0 0,0 1 0 0 0,-1 0 1 0 0,0 1-1 0 0,0 0 0 0 0,-1 0 0 0 0,-1 1 0 0 0,1 1 0 0 0,-1 0 1 0 0,0 1-1 0 0,-1 0 0 0 0,-20-7 0 0 0,32 13-4 0 0,0-1 1 0 0,0 1-1 0 0,0 0 0 0 0,-1 0 0 0 0,1 0 0 0 0,0-1 1 0 0,0 1-1 0 0,0 0 0 0 0,-1 0 0 0 0,1 0 0 0 0,0 1 1 0 0,0-1-1 0 0,0 0 0 0 0,0 0 0 0 0,-1 1 0 0 0,1-1 1 0 0,0 1-1 0 0,0-1 0 0 0,0 1 0 0 0,0-1 1 0 0,0 1-1 0 0,0-1 0 0 0,-1 2 0 0 0,0 0 9 0 0,1 1-1 0 0,-1-1 1 0 0,1 0 0 0 0,-1 1-1 0 0,1-1 1 0 0,0 1 0 0 0,-1 4-1 0 0,0-3 8 0 0,2-2-7 0 0,0-1 0 0 0,0 1 1 0 0,0-1-1 0 0,0 1 0 0 0,0-1 1 0 0,0 1-1 0 0,1-1 0 0 0,-1 1 0 0 0,1-1 1 0 0,-1 1-1 0 0,1-1 0 0 0,-1 1 1 0 0,1-1-1 0 0,0 0 0 0 0,-1 1 1 0 0,1-1-1 0 0,0 0 0 0 0,0 1 1 0 0,0-1-1 0 0,2 1 0 0 0,22 22 262 0 0,-22-22-259 0 0,1-1 0 0 0,-1 1 0 0 0,0-1 0 0 0,0 1 1 0 0,0-1-1 0 0,1 0 0 0 0,-1-1 0 0 0,1 1 0 0 0,-1-1 0 0 0,1 1 0 0 0,-1-1 1 0 0,0 0-1 0 0,1 0 0 0 0,-1 0 0 0 0,1-1 0 0 0,5-1 0 0 0,6-2 1 0 0,0 0 0 0 0,21-10 0 0 0,-22 9-4 0 0,58-31 44 0 0,-50 24-35 0 0,40-15-1 0 0,-61 26-17 0 0,1 1 1 0 0,0-1 0 0 0,-1 0-1 0 0,1 1 1 0 0,0 0-1 0 0,-1-1 1 0 0,1 1-1 0 0,0 0 1 0 0,0 0 0 0 0,0 0-1 0 0,-1 0 1 0 0,1 0-1 0 0,0 1 1 0 0,0-1-1 0 0,-1 0 1 0 0,1 1 0 0 0,2 0-1 0 0,-2 0 7 0 0,-1 0 0 0 0,0 0 0 0 0,0 0 1 0 0,0 0-1 0 0,0 1 0 0 0,0-1 0 0 0,-1 0 0 0 0,1 0 0 0 0,0 0 0 0 0,0 1 0 0 0,-1-1 0 0 0,1 0 1 0 0,-1 1-1 0 0,1-1 0 0 0,-1 1 0 0 0,0-1 0 0 0,1 1 0 0 0,-1-1 0 0 0,0 0 0 0 0,0 3 1 0 0,0 15 190 0 0,0 0 1 0 0,-5 27 0 0 0,3-33-157 0 0,1 0-1 0 0,0 0 1 0 0,0 0 0 0 0,1 0-1 0 0,1 0 1 0 0,0 0 0 0 0,5 22-1 0 0,-5-33-41 0 0,0 0-1 0 0,0 0 1 0 0,0-1 0 0 0,0 1-1 0 0,0 0 1 0 0,0-1-1 0 0,1 1 1 0 0,-1-1 0 0 0,0 1-1 0 0,1-1 1 0 0,0 0-1 0 0,-1 1 1 0 0,1-1 0 0 0,-1 0-1 0 0,1 0 1 0 0,0 0-1 0 0,0 0 1 0 0,0-1 0 0 0,0 1-1 0 0,-1 0 1 0 0,1-1-1 0 0,0 1 1 0 0,0-1 0 0 0,0 0-1 0 0,0 0 1 0 0,0 0-1 0 0,0 0 1 0 0,0 0 0 0 0,0 0-1 0 0,0 0 1 0 0,3-1-1 0 0,1 0-3 0 0,-1 0-1 0 0,1 0 1 0 0,-1-1-1 0 0,1 1 0 0 0,-1-1 1 0 0,0-1-1 0 0,0 1 1 0 0,0-1-1 0 0,0 1 0 0 0,6-6 1 0 0,4-6-21 0 0,-2-1 1 0 0,1-1 0 0 0,-2 0 0 0 0,18-30 0 0 0,-15 23-14 0 0,27-34 1 0 0,-40 54 28 0 0,0 1 1 0 0,0 0-1 0 0,0 0 1 0 0,0-1-1 0 0,1 1 1 0 0,-1 0-1 0 0,1 1 1 0 0,-1-1-1 0 0,4-1 1 0 0,-6 3 3 0 0,0 0 1 0 0,1 0-1 0 0,-1-1 1 0 0,0 1-1 0 0,1 0 1 0 0,-1 0-1 0 0,0 1 1 0 0,1-1-1 0 0,-1 0 1 0 0,0 0 0 0 0,0 0-1 0 0,1 0 1 0 0,-1 0-1 0 0,0 0 1 0 0,1 0-1 0 0,-1 0 1 0 0,0 1-1 0 0,0-1 1 0 0,1 0-1 0 0,-1 0 1 0 0,0 0-1 0 0,0 1 1 0 0,1-1 0 0 0,-1 0-1 0 0,0 0 1 0 0,0 0-1 0 0,0 1 1 0 0,0-1-1 0 0,1 1 1 0 0,4 18-21 0 0,-5-7 33 0 0,0 1 0 0 0,-1 0 0 0 0,-3 20 0 0 0,2-25 6 0 0,1 0-1 0 0,-1-1 1 0 0,2 1-1 0 0,-1 0 0 0 0,1 0 1 0 0,0 0-1 0 0,1 0 1 0 0,0-1-1 0 0,0 1 0 0 0,0 0 1 0 0,1-1-1 0 0,5 14 1 0 0,-5-18-13 0 0,0-1 1 0 0,0 0 0 0 0,-1 1 0 0 0,2-1 0 0 0,-1 0-1 0 0,0 0 1 0 0,0-1 0 0 0,0 1 0 0 0,1 0-1 0 0,-1-1 1 0 0,1 1 0 0 0,0-1 0 0 0,-1 0 0 0 0,1 0-1 0 0,0 0 1 0 0,-1 0 0 0 0,1-1 0 0 0,0 1-1 0 0,6 0 1 0 0,6 0-6 0 0,-1-1 0 0 0,26-1-1 0 0,-26 0 3 0 0,-10 0-2 0 0,0 1 0 0 0,0-1-1 0 0,0 0 1 0 0,0 0 0 0 0,-1 0-1 0 0,1-1 1 0 0,0 1-1 0 0,-1-1 1 0 0,1 0 0 0 0,-1 0-1 0 0,0 0 1 0 0,0 0 0 0 0,0 0-1 0 0,0-1 1 0 0,0 0 0 0 0,0 1-1 0 0,0-1 1 0 0,-1 0 0 0 0,3-5-1 0 0,4-5 1 0 0,-2-1-1 0 0,0 1 1 0 0,9-24 0 0 0,-5 9-10 0 0,-10 26 7 0 0,-1 1 0 0 0,1-1 0 0 0,-1 1 0 0 0,1-1 0 0 0,0 1 0 0 0,0-1 0 0 0,0 1 0 0 0,0 0 0 0 0,0 0-1 0 0,0-1 1 0 0,0 1 0 0 0,0 0 0 0 0,0 0 0 0 0,0 0 0 0 0,3-1 0 0 0,-4 2 2 0 0,0 0 0 0 0,0 0 0 0 0,1 0 0 0 0,-1 0 0 0 0,0 0 0 0 0,1 0 0 0 0,-1 0 0 0 0,0 0 0 0 0,1 0 0 0 0,-1 0 0 0 0,0 0 0 0 0,0 0 0 0 0,1 1-1 0 0,-1-1 1 0 0,0 0 0 0 0,1 0 0 0 0,-1 0 0 0 0,0 0 0 0 0,0 1 0 0 0,0-1 0 0 0,1 0 0 0 0,-1 0 0 0 0,0 0 0 0 0,0 1 0 0 0,0-1 0 0 0,1 0 0 0 0,-1 1 0 0 0,6 15-16 0 0,-5-12 20 0 0,2 10 28 0 0,0 1 0 0 0,1-1 0 0 0,1 1 0 0 0,11 22 0 0 0,-14-34-28 0 0,0 1 0 0 0,1-1 0 0 0,-1 1 0 0 0,1-1 0 0 0,-1 0 0 0 0,1 0 0 0 0,0-1 0 0 0,0 1 0 0 0,0 0 0 0 0,1-1 0 0 0,-1 0-1 0 0,0 0 1 0 0,1 0 0 0 0,0 0 0 0 0,-1 0 0 0 0,1-1 0 0 0,0 0 0 0 0,0 1 0 0 0,0-2 0 0 0,0 1 0 0 0,0 0 0 0 0,5 0 0 0 0,-3-1-5 0 0,76 1-56 0 0,-74-1 37 0 0,0-1 0 0 0,0 0-1 0 0,0-1 1 0 0,0 1 0 0 0,-1-1-1 0 0,1-1 1 0 0,-1 0 0 0 0,8-3 0 0 0,-11 3 8 0 0,0 0 0 0 0,0-1 0 0 0,-1 1 0 0 0,1-1 0 0 0,-1 0 0 0 0,0 0 0 0 0,0 0 0 0 0,0 0 0 0 0,-1 0 0 0 0,0-1 0 0 0,0 1 0 0 0,0-1 0 0 0,0 1 0 0 0,0-1 0 0 0,-1 0 0 0 0,0 0 0 0 0,0 0 0 0 0,0 1 0 0 0,-1-1 0 0 0,0-6 0 0 0,0 11 8 0 0,0-1 0 0 0,0 1 0 0 0,0-1 0 0 0,0 1 0 0 0,0-1 0 0 0,0 1 0 0 0,0-1 0 0 0,0 1 0 0 0,-1-1 0 0 0,1 1 0 0 0,0-1 0 0 0,0 1 0 0 0,-1-1 1 0 0,1 1-1 0 0,0-1 0 0 0,-1 1 0 0 0,1 0 0 0 0,0-1 0 0 0,-1 1 0 0 0,1 0 0 0 0,-1-1 0 0 0,1 1 0 0 0,0 0 0 0 0,-1-1 0 0 0,1 1 0 0 0,-1 0 0 0 0,1 0 0 0 0,-1-1 0 0 0,1 1 1 0 0,-1 0-1 0 0,1 0 0 0 0,-1 0 0 0 0,1 0 0 0 0,-1 0 0 0 0,1 0 0 0 0,-1 0 0 0 0,0 0 0 0 0,1 0 0 0 0,-1 0 0 0 0,1 0 0 0 0,-1 0 0 0 0,1 0 0 0 0,-1 0 0 0 0,0 1 1 0 0,1-1-14 0 0,-1 0 1 0 0,0 0-1 0 0,0 0 1 0 0,0 1-1 0 0,0-1 0 0 0,1 0 1 0 0,-1 1-1 0 0,0-1 1 0 0,0 1-1 0 0,1-1 1 0 0,-1 1-1 0 0,0-1 1 0 0,1 1-1 0 0,-1-1 1 0 0,0 1-1 0 0,1-1 1 0 0,-1 1-1 0 0,1 0 1 0 0,-1-1-1 0 0,1 1 1 0 0,-1 0-1 0 0,1 0 1 0 0,0-1-1 0 0,-1 1 1 0 0,1 0-1 0 0,-1 1 1 0 0,2-1-174 0 0,0-1 1 0 0,-1 1-1 0 0,1 0 1 0 0,0-1-1 0 0,-1 0 0 0 0,1 1 1 0 0,0-1-1 0 0,-1 1 1 0 0,1-1-1 0 0,0 0 1 0 0,0 1-1 0 0,0-1 1 0 0,-1 0-1 0 0,1 0 0 0 0,0 0 1 0 0,0 0-1 0 0,0 1 1 0 0,0-1-1 0 0,-1 0 1 0 0,1-1-1 0 0,1 1 0 0 0,6-2 0 0 0,-1-1 0 0 0,0 0 0 0 0,0 0 0 0 0,0-1 0 0 0,0 1-1 0 0,0-2 1 0 0,-1 1 0 0 0,0-1 0 0 0,0 0 0 0 0,0 0 0 0 0,0 0-1 0 0,-1-1 1 0 0,0 0 0 0 0,0 0 0 0 0,-1-1 0 0 0,7-11 0 0 0,-3 5 308 0 0,-7 11 1 0 0,1-1 0 0 0,0 1 1 0 0,-1-1-1 0 0,0 1 0 0 0,1-1 1 0 0,-1 0-1 0 0,0 0 0 0 0,1-5 1 0 0,-3 8 27 0 0,-1 0 1 0 0,1 0 0 0 0,0 0-1 0 0,0 1 1 0 0,0-1 0 0 0,0 0-1 0 0,0 0 1 0 0,0 1 0 0 0,0-1-1 0 0,0 1 1 0 0,0-1 0 0 0,0 1-1 0 0,0 0 1 0 0,0-1 0 0 0,0 1-1 0 0,0 0 1 0 0,0-1 0 0 0,0 1 0 0 0,1 0-1 0 0,-1 0 1 0 0,0 0 0 0 0,1 0-1 0 0,-1 0 1 0 0,0 0 0 0 0,0 1-1 0 0,-2 14 199 0 0,1-1 0 0 0,1 1 0 0 0,0 0 0 0 0,0 0 0 0 0,2 0 0 0 0,0 0 1 0 0,1 0-1 0 0,1 0 0 0 0,0-1 0 0 0,1 1 0 0 0,0-1 0 0 0,8 16 0 0 0,10 16-36 0 0,51 128 201 0 0,-57-130-425 0 0,14 50 41 0 0,-27-82-122 0 0,0-1-1 0 0,-1 1 1 0 0,-1 0-1 0 0,0 0 1 0 0,-1 20-1 0 0,0-32-2 0 0,0 0-1 0 0,0 0 1 0 0,0 0-1 0 0,0 0 1 0 0,0 0-1 0 0,0 0 1 0 0,0 0-1 0 0,-1 0 1 0 0,1 0-1 0 0,0 0 1 0 0,-1 0-1 0 0,1 0 1 0 0,-1 0-1 0 0,1 0 1 0 0,-1 0-1 0 0,1 0 1 0 0,-1 0-1 0 0,1 0 1 0 0,-1-1-1 0 0,0 1 1 0 0,1 0-1 0 0,-1 0 1 0 0,0-1-1 0 0,0 1 1 0 0,0 0-1 0 0,-1 0 0 0 0,1-1-3 0 0,0 0-1 0 0,0 0 0 0 0,-1-1 0 0 0,1 1 0 0 0,0 0 0 0 0,0 0 0 0 0,-1-1 0 0 0,1 1 0 0 0,0 0 0 0 0,0-1 0 0 0,0 0 0 0 0,0 1 0 0 0,-1-1 0 0 0,1 0 0 0 0,0 1 0 0 0,0-1 0 0 0,-1-1 0 0 0,-6-6-51 0 0,0 0-1 0 0,1 0 1 0 0,-11-16-1 0 0,9 9 15 0 0,1 0-1 0 0,0 0 0 0 0,1-1 0 0 0,1 0 1 0 0,0 0-1 0 0,2-1 0 0 0,0 0 0 0 0,-3-27 0 0 0,1-16-101 0 0,3-66-1 0 0,3 85 78 0 0,1-1 0 0 0,2 1 0 0 0,2 0 0 0 0,2 0 0 0 0,13-41 0 0 0,-19 77 56 0 0,1 1 0 0 0,0 0 0 0 0,0 0 1 0 0,0 0-1 0 0,0 0 0 0 0,0 0 0 0 0,1 0 0 0 0,0 0 0 0 0,3-3 0 0 0,-5 6 8 0 0,0 0 1 0 0,0 0-1 0 0,0 1 0 0 0,0-1 1 0 0,0 0-1 0 0,0 0 0 0 0,1 1 1 0 0,-1-1-1 0 0,0 1 0 0 0,0-1 1 0 0,1 1-1 0 0,-1 0 0 0 0,0-1 1 0 0,1 1-1 0 0,-1 0 1 0 0,0 0-1 0 0,0 0 0 0 0,1 0 1 0 0,-1 0-1 0 0,0 0 0 0 0,1 0 1 0 0,-1 0-1 0 0,0 1 0 0 0,1-1 1 0 0,-1 0-1 0 0,0 1 0 0 0,0-1 1 0 0,1 1-1 0 0,-1 0 1 0 0,0-1-1 0 0,0 1 0 0 0,0 0 1 0 0,0-1-1 0 0,2 2 0 0 0,9 9 19 0 0,1 0-1 0 0,-1 1 0 0 0,-1 0 0 0 0,0 1 1 0 0,-1 0-1 0 0,9 15 0 0 0,-14-19-2 0 0,0 0 0 0 0,0 1 0 0 0,0 0 0 0 0,-1-1-1 0 0,-1 2 1 0 0,0-1 0 0 0,0 0 0 0 0,-1 1 0 0 0,0-1 0 0 0,0 15-1 0 0,-2-22-19 0 0,0-1-1 0 0,0 0 0 0 0,-1 1 1 0 0,1-1-1 0 0,-1 0 0 0 0,0 1 1 0 0,1-1-1 0 0,-1 0 1 0 0,0 0-1 0 0,0 0 0 0 0,-1 0 1 0 0,1 0-1 0 0,0 0 0 0 0,-1 0 1 0 0,1 0-1 0 0,-1 0 0 0 0,0-1 1 0 0,1 1-1 0 0,-1-1 0 0 0,0 1 1 0 0,0-1-1 0 0,0 1 0 0 0,0-1 1 0 0,0 0-1 0 0,0 0 1 0 0,-1 0-1 0 0,1-1 0 0 0,0 1 1 0 0,0 0-1 0 0,-1-1 0 0 0,-2 1 1 0 0,4-1-217 0 0,0 0 0 0 0,0 0 0 0 0,-1 0 0 0 0,1 0 0 0 0,0 0 0 0 0,0 0 0 0 0,-1-1 1 0 0,1 1-1 0 0,0 0 0 0 0,0-1 0 0 0,0 1 0 0 0,0-1 0 0 0,-1 0 0 0 0,0 0 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6:59.663"/>
    </inkml:context>
    <inkml:brush xml:id="br0">
      <inkml:brushProperty name="width" value="0.1" units="cm"/>
      <inkml:brushProperty name="height" value="0.1" units="cm"/>
      <inkml:brushProperty name="color" value="#F6630D"/>
    </inkml:brush>
  </inkml:definitions>
  <inkml:trace contextRef="#ctx0" brushRef="#br0">7 40 11273 0 0,'-4'4'196'0'0,"4"0"132"0"0,0-12 124 0 0,-2 12 108 0 0,2 1 1532 0 0,2-9-1352 0 0,2-2-220 0 0,3 0-143 0 0,-1-2-189 0 0,-2 3-256 0 0,3 0-241 0 0,-1-1-235 0 0,-2-3-304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17:00.084"/>
    </inkml:context>
    <inkml:brush xml:id="br0">
      <inkml:brushProperty name="width" value="0.1" units="cm"/>
      <inkml:brushProperty name="height" value="0.1" units="cm"/>
      <inkml:brushProperty name="color" value="#F6630D"/>
    </inkml:brush>
  </inkml:definitions>
  <inkml:trace contextRef="#ctx0" brushRef="#br0">220 178 5789 0 0,'-139'2'421'0'0,"122"-2"-185"0"0,-1 0 1 0 0,-22 5-1 0 0,34-2 493 0 0,17 0-383 0 0,19 2 15 0 0,88 0 298 0 0,147-11-1 0 0,-153 1-406 0 0,2528-22 3835 0 0,-1628 26-2597 0 0,-5-37 439 0 0,-426-26-466 0 0,-569 62-1399 0 0,-7 2-15 0 0,1 0 0 0 0,0-1 1 0 0,-1 0-1 0 0,1 0 0 0 0,0-1 1 0 0,-1 0-1 0 0,0 1 0 0 0,1-2 0 0 0,-1 1 1 0 0,0-1-1 0 0,6-3 0 0 0,-11 5-42 0 0,0 1 0 0 0,0 0 0 0 0,0 0-1 0 0,1-1 1 0 0,-1 1 0 0 0,0-1-1 0 0,0 1 1 0 0,0 0 0 0 0,0-1 0 0 0,1 1-1 0 0,-1 0 1 0 0,0-1 0 0 0,0 1-1 0 0,0 0 1 0 0,0-1 0 0 0,0 1 0 0 0,0-1-1 0 0,0 1 1 0 0,0 0 0 0 0,0-1-1 0 0,0 1 1 0 0,-1-1 0 0 0,1 1 0 0 0,0 0-1 0 0,0-1 1 0 0,0 1 0 0 0,0 0-1 0 0,0-1 1 0 0,-1 1 0 0 0,1 0-1 0 0,0-1 1 0 0,0 1 0 0 0,-1 0 0 0 0,1 0-1 0 0,0-1 1 0 0,0 1 0 0 0,-1 0-1 0 0,1 0 1 0 0,0-1 0 0 0,-1 1 0 0 0,1 0-1 0 0,0 0 1 0 0,-1 0 0 0 0,1 0-1 0 0,0-1 1 0 0,-1 1 0 0 0,1 0 0 0 0,-1 0-1 0 0,1 0 1 0 0,-21-7 90 0 0,-14 1-139 0 0,0 2 0 0 0,-1 1 0 0 0,-41 2 0 0 0,-110 14-812 0 0,155-10 629 0 0,-37 4-1362 0 0,1 4 0 0 0,-72 19 0 0 0,85-16-197 0 0,7-2-308 0 0</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19T09:32:04.423"/>
    </inkml:context>
    <inkml:brush xml:id="br0">
      <inkml:brushProperty name="width" value="0.05292" units="cm"/>
      <inkml:brushProperty name="height" value="0.05292" units="cm"/>
      <inkml:brushProperty name="color" value="#FF0000"/>
    </inkml:brush>
  </inkml:definitions>
  <inkml:trace contextRef="#ctx0" brushRef="#br0">8256 6871 902 0,'1'0'6'0,"-2"-2"7"15,2 2 10-15,-1-2 6 0,4 2 0 0,-4 0 6 0,1 0 6 0,-1-2 7 0,3 2 2 0,-1 0-7 16,0 0-2-16,-1 0 7 0,2 0 5 0,-2 0 1 0,-1 0 7 15,0 4-45-15,0-4 51 0,2 3-30 0,-5-3 41 0,4 1-53 16,-5-1 5-16,3 2 9 0,-3-2-7 0,4 0 35 16,-4 0-53-16,0-4 34 0,3 4-36 0,-3-2 44 0,3 2-6 15,1-2-10-15,0 2-4 0,-2-2 4 0,2 2-6 0,0 0-3 16,0 2-15-16,-3 2-1 0,3 0-3 0,0 4 8 16,-2 1 8-16,1 5-1 0,-2 5 8 0,-2 2 6 0,5 3 9 15,-6 4-1-15,3 0-1 0,-1 4-10 0,-2 1-8 16,-1 2 0-16,3 0-10 0,-2 1-5 0,-1 1-10 15,1-1 1-15,1-2-2 0,-4 1 2 0,4-2 3 0,-3-2-6 16,3 0 10-16,-4-2-5 0,4-1 9 0,-1-1-5 16,1-3 1-16,-1-1-3 0,2-1-6 0,-3-2 1 15,2-1-3-15,0-3 0 0,2-1-3 0,-3-3-1 0,2 1 5 16,-3-2-7-16,5-3 4 0,-2-2 2 0,0 0-5 16,1-2 5-16,3 1-1 0,0-3 6 0,0 0-1 15,0-1 11-15,0-1 2 0,3 0 5 0,-1 0 6 0,1 2-2 16,2-2 4-16,2 1-3 0,3-1-4 0,0 3-5 15,4-3-2-15,2 4-4 0,1-4-7 0,4 1 0 16,1 1-3-16,6 0 1 0,1-2-4 0,2 2 4 0,3 0-4 16,-4-1-4-16,3 1 4 0,0-2-1 0,7 0 0 15,-1 3 7-15,5-3 3 0,0 3-6 0,1-2 2 16,4 0 2-16,0-1-1 0,3 0-2 0,-3 0 2 0,2-1-10 16,-4 0 4-16,-3-2-2 0,1 2 3 0,-1-1-5 15,-4 0 7-15,-1-1-4 0,0 1-3 0,-4 0 0 0,-3-1 4 16,-4 3 1-16,-1-4-5 0,-8 4 6 0,0 0-5 15,-6 0 3-15,-1 0 1 0,-7 0 4 0,0 4-5 16,-5-4 8-16,-2 1 7 0,-1 3 3 0,0-2 12 0,-2 3 0 16,-4 1 6-16,4-1 3 0,-4-1-8 0,2 3 2 15,-5-3 2-15,2 3 5 0,1-5-9 0,-1 3 0 16,1-1-6-16,2-2-2 0,-2 0 9 0,4 0-8 0,-1-1-3 16,3-1-9-16,0-1 3 0,-1-1 0 0,4 0-2 0,0-2 0 15,-1-3-5-15,1 3 0 0,0-5-5 16,1-2-3-16,1-2-6 0,3-1-2 0,0-4-7 15,1-1 1-15,5-2 1 0,-2-5 0 0,3 0-7 0,0-3 4 16,1-1 3-16,-1-2-3 0,-2-1 8 0,1-1-2 16,0-1-2-16,-3-3-2 0,0 2 6 0,0-3-4 0,-1-1-2 15,-2 2 2-15,2-3 3 0,-4 2-9 0,3-1 4 16,-6 1 0-16,4 3 3 0,-4-1 4 0,1 3-1 0,-2 6 6 16,1 1-7-16,-2 8 8 0,0-4-2 0,2 9 4 15,-3-6-7-15,3 6 4 0,-3-3 1 0,1 2-5 16,1-4 7-16,-1 3-1 0,1 3-2 0,-3-1 4 15,4 3-3-15,-3 2-3 0,0 2 2 0,-1-1 1 0,0 5-2 16,1-1 3-16,0 0-1 0,-2 2-4 0,0 1 7 16,0-1 0-16,-2 2-5 0,2 0 3 0,-3 0-1 15,0 2-6-15,-4-1 6 0,2 1 3 0,-3 0-2 0,-2 3-6 16,-2-1 7-16,-1 2 0 0,-3-3-6 0,-1 4 4 16,-5-1 2-16,-3-1-4 0,0 3 1 0,-8-1 7 0,-3-2-5 15,-2 2-7-15,-5 0 8 0,-5-2-2 0,-2 2-3 16,-4-2 0-16,-2 1 2 0,2-1-7 0,1 0 1 15,-1-1 6-15,1 1-5 0,2 0 2 0,6-3-3 16,2 0 3-16,6 1-3 0,0-1 6 0,7 1-1 0,5-1-2 16,5-2 6-16,8 0-1 0,4 1 1 0,5-1 1 15,2 0 0-15,3 0-4 0,3-1 2 0,3-2-2 16,3 1-9-16,2-3-7 0,2 3-11 0,2-3-13 0,1 2-23 16,4-6-20-16,1 5-39 0,2 3-49 0,0 1-43 15,2-8-5-15,-4 8-72 0</inkml:trace>
  <inkml:trace contextRef="#ctx0" brushRef="#br0" timeOffset="641.57">8362 7142 1839 0,'0'0'-16'0,"0"-5"27"0,6 0 4 0,-3 3 15 0,-3-2 12 0,2 0 8 0,2 0 6 0,3 0 2 0,3 0 18 0,-1 0-22 16,0 0-4-16,-1 0-10 0,3-1-12 0,-1 1-8 0,-4-1-2 15,2 0-3-15,-2 0-1 0,4 0-8 0,-4-1 1 16,5 0-3-16,2 1-6 0,3-1 5 0,1 0-6 0,-1 1 3 16,1 0-2-16,0 2-4 0,-2 0 6 0,0 3-4 15,-5-4 7-15,-2 4-4 0,0 0-1 0,-2 1-1 16,-1-1 2-16,-5 3 4 0,3-3-3 0,-3 1-3 16,-3 0 4-16,3-1 2 0,0 1 1 0,-2 2 5 0,1 2-1 15,-4-2-1-15,5 5 3 0,-6-1 8 0,4 4-5 16,-2 1 0-16,0 3 7 0,-1-2-5 0,2 3 2 15,0 1 9-15,1 0 2 0,-2 4 1 0,4-1 3 0,-3 0 2 16,3-1-3-16,0 2-3 0,0 0 0 0,-2-2-4 16,2 2-10-16,-1-3 3 0,1 1-7 0,-2-2-2 0,0 0-1 15,2-1 5-15,-1-2 2 0,-1-2-7 0,2-1 3 16,0 1-7-16,0-4 7 0,2 0-4 0,-1-2 5 16,-1 0-6-16,2-2-3 0,0-1 3 0,-1-1 5 0,1-2 5 15,-2 0-5-15,0-2-2 0,3-1-3 0,-3-1-3 16,0-2 0-16,-3-1 3 0,3-2-6 0,-2 0-2 15,-3-4-7-15,-1 0 2 0,-2 0-1 0,-3-1 5 0,0 0-5 16,-6-2-6-16,2 5 4 0,0 1-1 0,0-1 5 16,4 5 4-16,-3 1-2 0,6 3-1 0,-4 2 3 15,5 1 3-15,-1 0-6 0,0 6 1 0,2 0 2 0,-5 2-4 16,1 1 5-16,2 0-4 0,-1 3 5 0,3 0 0 16,1-1 0-16,0 1-1 0,2-1-3 0,1-1-5 15,1 1-28-15,-1-1-28 0,5-2-36 0,-1 0-39 0,4-1-37 16,1-5-14-16,4-1-54 0</inkml:trace>
  <inkml:trace contextRef="#ctx0" brushRef="#br0" timeOffset="1015.86">8926 7183 1863 0,'10'-11'-15'0,"-4"0"25"0,4-3 2 0,-9 1 1 0,2 2 2 0,3-2 2 0,-6 1 10 15,2-3 13-15,0 4 20 0,-6-1-16 0,4 1-2 16,0 0-1-16,-3 1-1 0,-4 2 0 0,2 1-3 16,0 1-13-16,-1 0-6 0,-1 4-10 0,0 2 1 0,0 1 1 15,-1 5-3-15,0-1-2 0,-1 4-2 0,1 3-4 16,-2 2 5-16,2 2 3 0,-2 2 2 0,2 1-1 0,-1 1 3 16,3 3 7-16,0-3 3 0,3 4 10 0,0-2 6 15,4 0 4-15,-1-1 2 0,4 2 2 0,0-6-2 16,5 4-4-16,-2-5-10 0,1 1-2 0,4-4-5 15,-2 2-3-15,0-3-5 0,2 1 2 0,-2-4-2 0,-1 0-1 16,0 0 8-16,-1-4-3 0,-3 3 2 0,0-3 4 16,-2 1 0-16,-1-1 3 0,0-1 3 0,-6 1-1 0,1-1-5 15,-3-1 3-15,-4-1-11 0,-1 0-4 0,-3 0 3 16,-3-2-2-16,-1-2 1 0,-1 0 9 0,0-2-2 16,3 1-4-16,1-1 9 0,2 0-9 0,3 0-1 15,0 0-9-15,5 1-12 0,1 2-23 0,1-3-39 0,-2 6-39 16,1 2-73-16,-4 3-84 0,3 0-51 0</inkml:trace>
  <inkml:trace contextRef="#ctx0" brushRef="#br0" timeOffset="2696.74">6744 8715 1332 0,'-5'-4'23'0,"-3"1"22"0,5-4-24 0,0 5 53 0,0-1-39 0,3 2 49 0,0 0-43 0,1-1 45 15,-1 4-71-15,2-1 33 0,-2 3-28 16,1-1 23-16,-1 3 2 0,0 1-36 0,2 1 63 0,-2 3-36 15,3 1 62-15,-3 3-47 0,3 1 60 0,1 2-58 0,-1 2 50 16,5 2-8-16,-1 1-19 0,0 6 2 0,-1 0-2 16,2 2 0-16,-4 1-3 0,3 2-21 0,-4 0-13 0,-3 0-6 15,0-1 5-15,0 0-8 0,-3 0-18 0,0-2-8 16,-3 2-3-16,1-5 4 0,-1 2-2 0,-1-1 2 16,2-1-8-16,-2-3 0 0,2-1 9 0,0-1-5 15,0 0 1-15,2-3-1 0,0-1 0 0,0-4 6 0,1 1 3 16,2-4-1-16,2-1-2 0,-1-2 12 0,4-1-3 15,-2-2 7-15,4-1 1 0,5-2-1 0,1 0-4 16,6-6 1-16,0 3 0 0,8-5-9 0,6 0 3 0,2 0-7 16,7-2 1-16,3-2-10 0,5 0 3 0,7 3-3 15,2-4-2-15,7 4-1 0,2 0-3 0,5-1 1 16,4 1-2-16,1 2 8 0,1-1-3 0,-3 2 1 0,0-1-3 16,-7 4 7-16,-1-2 1 0,-7 2 7 0,-8 0-2 15,-7 0-4-15,-9 0 3 0,-7 0 0 0,-7 0 3 16,-8 0-3-16,-3-2 7 0,-5 2-6 0,-4-2 3 0,-5 1 0 15,-1 1 1-15,-2-2-5 0,-5 0-34 0,0 0-34 0,-8-3-67 16,-4 2-81-16,-3-5-91 0,-3 3-80 0</inkml:trace>
  <inkml:trace contextRef="#ctx0" brushRef="#br0" timeOffset="3437.89">7100 8916 1340 0,'1'-5'31'0,"-1"-3"33"0,5 3-25 0,-2-1 63 0,0 1-37 0,4-1 16 15,0-1 8-15,-3 2 15 0,-1 1-16 0,0-2-31 16,-3 1 39-16,-3-2-57 0,6 1 44 0,0 3-6 0,-3-3 1 15,2 1-6-15,-2 1-15 0,3 1 3 0,-6 2-13 16,3 0-9-16,-8 1-5 0,3 1-15 0,-7 3 1 0,-1 0-11 16,-1 4 0-16,-2 1 2 0,2 1 2 0,1 4 6 15,3-1 5-15,1 4 10 0,1-1-9 0,5-3 9 16,3 3-1-16,-2-1-6 0,1-3-2 0,-1 1 1 0,2-1-8 16,0-2-6-16,2-1-2 0,-1-1-3 0,1-3 2 15,-2 2-2-15,5-4 0 0,3 2-3 0,-1-4-1 16,6 1 2-16,1-4 2 0,4 1-3 0,2-1-3 15,1-4 0-15,1 3-3 0,0-2-1 0,-6 1 3 0,1 0-2 16,-4 1-5-16,-2 1 5 0,-5 0-4 0,1 2 1 16,-6 0-1-16,-1 2 5 0,-3 0-2 0,-2 4 0 15,-1 0 1-15,-5 4-2 0,2 1 5 0,-4 1 5 0,-4 0-3 16,2 3-2-16,-2 0 3 0,-2-3-3 0,3 2 4 16,-1-3 0-16,2-1 1 0,0-1-7 0,5 1 7 0,2-1 0 15,2-4-4-15,4 1 6 0,2-2-2 0,2-1-1 16,1 2-4-16,5-1 5 0,0-2-4 0,4 0 2 15,1-2-3-15,1 0-1 0,2-2-4 0,3 0-36 0,0-2-21 16,-5-1-36-16,4 3-49 0,-4-3-38 0,2-6-10 16,1 3-72-16,-1 1-46 0</inkml:trace>
  <inkml:trace contextRef="#ctx0" brushRef="#br0" timeOffset="4029.69">7319 8970 1462 0,'-6'-8'25'0,"-3"-1"27"0,4 5-22 15,0-4 13-15,2 1 15 0,1 5 9 0,2-3 13 0,-3 3 7 16,3 2-18-16,-3-2-27 0,1 2 28 0,1 2-10 16,2 0-8-16,1 3 3 0,1 1-12 0,4 2-5 15,-1 2-2-15,1 3 2 0,0-1-7 0,1 4-3 16,-3 0-5-16,1-2-12 0,-2 2-1 0,0-1 0 0,-1-1-6 16,0 1-1-16,-1-3 3 0,-1 0-1 0,1-1-2 0,0-3 2 15,-1 1-2-15,1-4-3 0,-2 0 4 16,2-1-4-16,-1-2 0 0,-1 0 2 0,0-4-3 0,3 0-3 15,-1-3-2-15,1-1 0 0,5-1-7 0,-7-4 0 16,6 1 0-16,-1-2-8 0,2-3 4 0,1-3 1 16,1 0 6-16,-4 1-1 0,7-1 5 0,-2-2 2 15,-1 4-4-15,2-2 6 0,1 5 3 0,-3 2-3 0,-1 3-3 16,0 3 5-16,-2 2-3 0,-1 3 3 0,0 1 6 16,-3 3 0-16,0 3 0 0,1 1 8 0,-3 2-2 0,1 0-1 15,1 1-3-15,-3 1 6 0,2-1-4 0,-1 0 5 16,3 0 2-16,-1 0 4 0,0-3 5 0,3 1 2 15,0-4 4-15,2 4-8 0,-3-4 1 0,4-1-2 0,-1-1-5 16,0-2-8-16,-1 1-8 0,2-2 3 0,-1 0-3 16,0-3 2-16,0 0-5 0,3-1 0 0,-3-1 0 15,0-4-2-15,1 3 5 0,-1-2-4 0,-2-3-2 0,1 1 1 16,-1 1-1-16,0-4-2 0,-3 0 3 0,-1 2 2 16,1 1-4-16,-1-1 1 0,0 1 3 0,-4 3 2 0,0 0 2 15,2 2 0-15,-3 3-2 0,1 0 1 0,-1 1-2 16,-3 1-1-16,3 1-1 0,0 1-1 0,0 0 4 15,-1 3-1-15,1 0 0 0,0 4 4 0,1 1 10 0,2 2 5 16,0 2 10-16,2 1 15 0,1 4 9 0,4 1 6 16,-1 2 8-16,5 0 8 0,-1 4 7 0,2-3-1 15,-1 4-7-15,0-6-13 0,1 4-4 0,-2-6-9 0,0 2-11 16,0-5-8-16,-3 1-14 0,-2-3 1 0,0-4-3 16,-2-1-8-16,-3 1 0 0,0-3 3 0,-2-2-1 0,1-1-4 15,-2-1-2-15,-1 0-15 0,-2-8-29 0,-2 3-26 16,-1-9-61-16,-3 4-50 0,-3-2-65 0,7-6-7 0,-6-4-75 15,1 0-45-15</inkml:trace>
  <inkml:trace contextRef="#ctx0" brushRef="#br0" timeOffset="4199.64">7848 8932 1976 0,'-2'0'49'0,"2"0"48"0,0-3 20 0,3 3 24 0,-4 0 4 0,1 1 11 0,-2-1-2 0,0-1 3 15,4 1-52-15,-4 1-42 0,2-2-24 0,0-1-34 16,0 2-41-16,-3-4-75 0,-4 6-84 0,2-4-86 16</inkml:trace>
  <inkml:trace contextRef="#ctx0" brushRef="#br0" timeOffset="4972.85">7778 8830 1439 0,'-8'0'23'0,"2"-8"32"0,6 5-31 0,-2 1 54 0,1 0-45 0,1 1-5 0,1 1 68 0,1 1-34 0,-2 1-8 0,0 0-8 0,-2 2 42 0,4 0-36 16,-2-1 63-16,6 1 21 0,-2 1-57 0,3-3 54 15,4 4 3-15,1-1-21 0,5-3-5 0,0 1-1 16,2-3-11-16,2 1-9 0,2-5-9 0,0-1-17 0,2-3-14 16,2 1 6-16,-2-5 0 0,3-2-17 0,2-2 1 15,-3-2-7-15,2-4-3 0,-2 0 2 0,3-3-3 16,-5-3-8-16,2-2-6 0,-2-2-5 0,-1-2-3 0,-2-2-3 15,-3-1 5-15,0-3-10 0,0-2 4 0,-3 3-5 16,-3-2 4-16,0 5 2 0,-1-3-1 0,-4 2-2 0,2-1-2 16,-3 6 0-16,-1-1 0 0,1 5 2 0,-4-3-4 15,-1 4 7-15,-1 4-4 0,1 6 2 0,-4 0 1 16,4 4 0-16,-2 3-1 0,0 3-2 0,0 1 0 0,0 0 1 16,2 3-5-16,-2-1 2 0,0 3-4 0,0 0 3 15,0-1-4-15,0 2 4 0,1 0-2 0,-1 2-3 16,2-2 7-16,-2 1-7 0,2-1 8 0,-2 0-1 15,2 1 1-15,-2-1-2 0,0 2-6 0,0-2-14 0,0 0-10 16,0-2-14-16,0 1-22 0,0-4-40 0,0 5-31 16,0-2-47-16,-2 4-52 0,2-7-51 0,-2 5-26 0,2 0-42 15</inkml:trace>
  <inkml:trace contextRef="#ctx0" brushRef="#br0" timeOffset="5312.05">8254 8064 1279 0,'-5'3'8'0,"-1"-5"27"0,2-4 7 0,2 4 22 0,0-2-33 15,-1 1 65-15,0 1-41 0,3 2 29 0,0 0 4 0,0-2-12 16,3 2 6-16,-3-1-7 0,3-3 41 0,-1 1-61 16,0-4 47-16,2 4-27 0,-1-6-8 0,0 6-14 15,0-2-13-15,2 2-12 0,-1 1-13 0,0 1 2 0,1-5-8 16,3 4-6-16,-4-3 0 0,5 2 2 0,-3 0-5 15,5-3 0-15,-3 1 2 0,1-2-3 0,-1 0 0 16,2 0 8-16,-2-1-4 0,0-1-3 0,1 1 6 16,-3-2-1-16,1 1 11 0,-3 2 4 0,3-4 2 0,0 3-3 15,-2 0 8-15,2-2 10 0,-1 3 12 0,-1 2 6 16,1 0-13-16,-3 0-1 0,2 3 3 0,-2-1-4 0,2 4-4 16,-2 1-9-16,-1 5-15 0,1-3-2 0,-1 4 10 15,3 2 0-15,0 3 2 0,0-2 4 0,3 4-4 16,0 2 2-16,5 2 2 0,-1-4-7 0,2 4-5 0,2-2-2 15,-2 1-13-15,2 1-13 0,0-5-16 0,-2 2-38 16,0-3-41-16,-9 2-51 0,7 3-49 0,-3-7-30 0,-1 3-68 16</inkml:trace>
  <inkml:trace contextRef="#ctx0" brushRef="#br0" timeOffset="6027.96">8884 7931 1887 0,'-5'-3'-21'0,"-2"2"35"0,4-4 25 0,0 0 10 16,-3 4 4-16,1-1 3 0,2 0 5 0,3 2 12 0,-5 0 16 15,2-2-27-15,5 2-10 0,-2 0 8 0,4 6 4 0,-2-3 3 16,4 6 10-16,-1 2 3 0,3 4 9 0,-2 2-3 15,2 1-14-15,1 7-10 0,-2-2-3 0,2 4-2 16,-2-2-11-16,2 7-7 0,-4-5 0 0,0 5 0 0,-2-4-2 16,0 3 2-16,-3 3 2 0,-2-1 1 0,-1 3 0 15,0 2-1-15,-5 0-5 0,0 1 2 0,-1 3 5 0,-1-4-5 16,-5-2-2-16,0-1-2 0,-2-2-1 0,1-2-1 16,-5-1-2-16,0-2-1 0,-2-1 5 0,-4-5-13 15,2 2 2-15,-2-2-8 0,-1-1 0 0,-1-3 0 0,1-1-4 16,5 0-2-16,-3-4-8 0,2 1 8 0,4-1-4 15,4-5-2-15,3 0 0 0,2 0-2 0,1-3 7 16,5-2-6-16,0 0 1 0,1-1-4 0,3-1 1 16,-4-2 2-16,3-1 0 0,-3 1-4 0,1-2-2 0,0 1 3 15,0-3-3-15,1 1-1 0,0-1-19 0,1 1-14 16,2-3-24-16,3 3-23 0,1-5-39 0,-3 0-38 0,2 3-36 16,-2-1-35-16,1-2-19 0,1 0-28 0,0 1 30 15,-1-1-12-15,0 1 8 0,1 2 20 0,0 0 14 16,0-5 26-16,1 4 34 0,-3-2 40 0,1 2-3 0,-2-2 42 15,4 3 25-15,-4-4 21 0,3 2 24 0,-3-1 35 16,0 1 12-16,0-1 25 0,0 0 21 0,2-2 7 16,-2 2 26-16,1-2 34 0,3 2-28 0,-1 0 50 0,-3-1-45 15,3 2-9-15,-1 0 0 0,-1 1 7 0,1 1-7 16,-2 3-19-16,-5 1 37 0,5-1-66 0,2 3 40 0,-4-1-13 16,4 2-23-16,-4 2-15 0,2 0-20 0,-3 4-14 15,3 1-9-15,-3 0-9 0,-1 4-2 0,1 3 0 16,-6-2-6-16,3 3-2 0,-1 2 6 0,-1-3-3 15,2 1 1-15,-5 0 2 0,0-1-5 0,3 0 3 0,0-2 4 16,2 0-4-16,4-1-2 0,-1 1 5 0,1-2 1 16,2 0 11-16,0 0 7 0,4-2 12 0,-3 2 5 15,1 0 0-15,4-2 2 0,-1 0-1 0,3-1 0 0,1 2-11 16,-1-5-2-16,3 5-11 0,-1-5-8 0,-1 1 3 16,5-3-5-16,1 1-5 0,2-4-5 0,-1 0-26 15,3 3-32-15,-3-3-55 0,-2 0-54 0,2 0-70 0,-1 0-45 0</inkml:trace>
  <inkml:trace contextRef="#ctx0" brushRef="#br0" timeOffset="35215.87">30445 7569 968 0,'0'0'20'0,"-17"-2"-9"0,17 2 25 16,0 0-5-16,0 0 4 0,0 0-2 0,0 0 8 15,0 0 8-15,0 0-7 0,0 0 8 0,0 0-9 16,0 0-4-16,0 0 5 0,0 0 6 0,0 0-7 0,0 0-58 16,0 0 55-16,0 0-22 0,0 0-39 15,0 0 58-15,-15-3-10 0,15 3-4 0,0 0 20 0,0 0-13 16,0 0 15-16,0 0-4 0,0 0 6 15,0 0-51-15,0 0 59 0,0 0-2 16,0 0-15-16,0 0 0 0,0 0 1 0,108 0 4 0,-108 0-4 16,0 0-9-16,0 0 1 0,0 0 4 0,0 0 3 0,327-10-3 15,-289 9 4-15,-3 0-9 0,0 0-1 0,-5-3 3 0,0 2 1 16,-5-1-5-16,0 3 0 0,-4-2 0 0,-2 0-3 16,-3 2 2-16,-3-3-2 0,-4 2-2 0,0 1 0 0,-1 0 3 0,-1-1 2 15,-6 1 5-15,3 0 1 0,-4 0-2 0,0 0-3 0,0 0-3 16,-4 0 0-16,4 0-9 0,-1 0-3 0,1 0-2 15,-2 0-4-15,2 1-4 0,-1-1 4 0,1 0-6 0,-2 0-4 16,2 0 8-16,0 1-1 0,0-1-8 0,2 0 2 0,-2 0 8 16,0 0-11-16,0 0 7 0,0 0 3 0,0 0-7 0,1 0 2 15,-1 0 5-15,2-1 1 0,-2 1-9 0,0 0 7 0,0 1 2 16,0-1-3-16,0 0 0 0,0 0-1 0,0 0 2 0,-2 0-1 16,2 0 18-16,0 0 12 15,0 0-4-15,0 0 1 0,0 0-2 0,0 0 8 0,0 0-1 16,0 0-10-16,0 0 3 0,0 0-8 0,0 0 8 15,0 0-11-15,0 0 0 16,0 0-21-16,0 0-45 31,0 0-27-31,0 0-44 0,0 0-61 16,0 0-76-16,0 0-50 0</inkml:trace>
  <inkml:trace contextRef="#ctx0" brushRef="#br0" timeOffset="35972.94">30590 8223 1219 0,'0'0'17'0,"0"0"3"0,-23-8 9 0,23 8 5 0,0 0 16 0,0 0 4 0,0 0 8 0,0 0-29 16,0 0 55-16,0 0-37 0,-16-1 3 0,16 1 18 0,0 0-10 15,0 0 14-15,0 0 2 0,0 0 34 0,0 0-61 0,0 0 41 16,43 11-3-16,-43-11-22 0,0 0-1 0,0 0-12 0,0 0-10 16,0 0-2-16,262 11 5 0,-216-11-7 0,-2 0-5 15,-1 0-7-15,-4 0-2 0,-1 0 4 0,-3 0-5 0,-5 0-4 16,-4 0-5-16,-4 0 11 0,-6 0 8 0,-3 0 9 15,-4 0 4-15,-5 0-10 0,0 0 1 0,-3 0 2 0,-2 0-3 16,-3 0-15-16,0 0-11 0,0 0-3 0,-3 0-5 16,0 0-2-16,-1 0 4 0,0 0-6 0,-1 0-3 0,1 0 3 15,2 0-4-15,-1 0-3 0,2 0-12 0,1 0-29 16,3 0-41-16,-3 0-46 0,4 0-49 0,0 0-60 0,0 0-29 16</inkml:trace>
  <inkml:trace contextRef="#ctx0" brushRef="#br0" timeOffset="36545.61">30608 8920 982 0,'2'0'12'0,"-2"-4"10"0,0 3 12 0,-2 0 12 0,4-2 6 0,-2 0 14 0,1 0 16 15,-1 3 5-15,3-2-41 0,1 2 38 0,-4 0-54 16,4-1 49-16,-1 2-42 0,0-2-3 0,4 4-16 0,-2-3-4 15,3 2 48-15,-1-1-32 0,4 0 43 0,1 1-48 16,2 1 44-16,2-1 3 0,4 0 1 0,0 0 7 0,9 0-4 16,1 1-15-16,2-1 3 0,6 1-6 0,1-1-6 0,3 2-5 15,-2-1 0-15,3 1-5 0,-5-1-11 0,3 0 2 16,-4 1-3-16,-7-3-8 0,0 3-4 0,-4-2-2 0,-5-1-2 16,-2-1 2-16,-4 1 1 0,-3-1-5 0,-4 0 0 15,-3 0 3-15,-2 0-4 0,-1 0 1 0,-2 0 2 0,-2 0-10 16,-1 0-5-16,-4 0 4 0,3 0-4 0,-3 0 2 0,-5 0-3 15,0 0-39-15,-3 0-34 0,0 0-39 0,-3 5-48 16,5-5-22-16,-8 2-57 0</inkml:trace>
  <inkml:trace contextRef="#ctx0" brushRef="#br0" timeOffset="37072.6">30081 9578 961 0,'-3'5'6'0,"3"-5"15"0,0 6 19 0,-6-5 21 0,4-1 29 0,4 3-30 0,-2-6 67 0,1 4-35 0,-1-3 4 16,4 4 17-16,-4-3-3 0,1 2 2 0,4 1-13 15,-2-2 47-15,6-2-60 0,3 1 58 0,5-1-6 0,1-1-27 16,7 1-8-16,5-4-11 0,0 1-4 0,6 2-15 0,1 0-2 16,1-2-23-16,-1 5-4 0,3-3-4 0,-4 3-5 15,3-4-10-15,-5 3-15 0,1-1-1 0,-10 2-1 0,1 0 1 16,-8 0-2-16,-1 2-2 0,-4-1 0 0,-5 1 3 16,-3 0 4-16,-1 1 18 0,-4-3-17 0,-4 0 0 15,3 0 4-15,-3 0-5 0,3 2-2 0,-2 0-6 16,-2-1 1-16,2 0-4 0,-3-1 1 0,3 3 4 0,-4-3-8 15,4 2 5-15,0-2-15 0,-1 0-10 0,3 0-39 16,-2-5-32-16,1 7-51 0,-2-1-68 0,0 1-69 0,4-4-30 16</inkml:trace>
  <inkml:trace contextRef="#ctx0" brushRef="#br0" timeOffset="53676.79">7577 9430 1137 0,'0'-5'12'0,"-3"0"16"0,10 4 4 0,-6-4 13 0,2 5 8 0,-1-2 1 16,2 0 7-16,-2 0 23 0,-10 0-57 0,10 4 36 15,-12-2-33-15,14 2 39 0,-14-2-53 0,7 4-1 0,-8-4 6 0,9 3-14 16,2-3 56-16,-3 2-52 0,3 1 32 0,-3-3-52 15,8 0 60-15,-4-3 11 0,5 3-6 0,-3-3 0 16,4 3 2-16,-4-2 18 0,5 2 15 0,-3-4 7 0,2 8-5 16,0-6 3-16,-1 4 14 0,1 1-8 0,0-1-6 15,1 2-3-15,-3-2-6 0,5 5 0 0,-4-6-6 16,3 7-8-16,-2-7-18 0,4 3 9 0,0-1 2 0,0 0-14 16,0-1-1-16,5 1-4 0,-2 1 0 0,4-3-4 15,0 4 7-15,0-3 0 0,2 2-7 0,4 0 3 16,-1 3-8-16,2-1-3 0,1 6 6 0,3-6-1 0,1 7 5 15,-2 0-5-15,4 2 1 0,-4-1 0 0,2-1-7 16,0 2 6-16,-4-1-8 0,-1 4-2 0,1-2-8 0,-3 0-4 16,2 1 4-16,-4 3 7 0,1 0 11 0,-1-1 2 15,-4-1 2-15,2 4 2 0,-1-2 0 0,4 4 0 16,-5-1-6-16,-4-1-9 0,4 2-4 0,-1 3-14 16,3 1 1-16,-3 1 1 0,6-1 5 0,-5 3 13 0,2 0-3 15,3 3 0-15,2-4 3 0,0 5 7 0,-5-4 24 16,3 6-3-16,-3-5-6 0,3 0-11 0,-1 0 5 0,-2 1-2 15,1 2-5-15,2-2 1 0,-1-3-28 0,1 3 4 16,-2-1-2-16,1 0-1 0,0 0-3 0,-4-2 3 16,2 1-1-16,-5 1-1 0,2 1-1 0,-2-4-1 15,-1 4-2-15,-3-1-3 0,2 1 8 0,-1-2-7 0,-1-4 4 16,2 0-5-16,0 0 6 0,0 3-1 0,-1-1 1 16,2 0 5-16,-1 1-14 0,0-1 2 0,-3 3 0 15,5 3 0-15,-4 0-5 0,-2-1 4 0,4-1 3 16,-4 0-5-16,0 0 9 0,1-2-3 0,-1 2 7 0,-1-4 7 15,-1 0-1-15,2-2-4 0,-3 0-4 0,-2 0 3 16,0-1-8-16,0-4 9 0,1 0-8 0,-3 0-2 16,2-2-2-16,-1 0 1 0,0-2-1 0,-1-1 0 15,2-1 5-15,-3-3-1 0,0-2-5 0,0 0-2 16,0-2 1-16,0-2-1 0,0 1-6 0,0 0 9 0,-3-1-6 16,3 0-3-16,0 0 5 0,-1 0-2 0,1 0-2 15,0 1 7-15,-2 0 2 0,0-1-8 0,2 0 8 16,-3-2-8-16,3 2 5 0,0 0 1 0,-1-2-1 15,-1 1-5-15,0 0 2 0,1 0 4 0,1-1-8 0,-2 2 10 16,2-2-5-16,-1 1-1 0,1-1-1 0,0-1 0 0,-2 0-1 16,2-1 2-16,0 1-44 0,0-2 45 15,2 2-53-15,-2-4 54 0,-2 3-41 0,2-1 44 0,2-2-48 16,-2 0 42-16,0 0 1 0,0 0-23 0,0-2 20 16,-2 2-74-16,0-3-22 0,1-3-71 0,1-3 10 15,-4-1-94-15,-1-2-7 0,-2 3-77 0,2-4-19 16,-6 0-27-16,-3 4 12 0,1 4-11 0,-1-1 0 15,-2 3 49-15,-1 0 21 0,-1 6 24 0,-2-2 27 0,4 4 31 0</inkml:trace>
  <inkml:trace contextRef="#ctx0" brushRef="#br0" timeOffset="53921.88">8885 11896 1137 0,'-1'0'16'0,"-1"0"16"0,2-1 18 0,0-1 8 15,0 1 23-15,2-3-40 0,1 1 57 0,-3 2-28 0,7-1-17 0,-2 4 7 16,0-6-5-16,0 6-4 0,-4-4-6 0,4 2 53 15,-3 0-49-15,5-2 44 0,-5 2 13 0,3-3-2 0,1 5-4 16,-1-3 3-16,3 3-14 0,-2 0 0 0,4 3 5 16,-4 1-5-16,2-1-12 0,-3 4-17 0,4-2 0 0,-4 3 1 15,3-3 6-15,0 4-9 0,-1-4-6 16,3 4-7-16,-3-3-6 0,3 3 0 0,-2-4-10 0,2 1-5 16,1-2-11-16,0 0-6 0,0 2-5 0,2-2-6 15,-1-3 6-15,1 4-1 0,-2-4-2 0,0 1 0 16,2 0-11-16,-2-4-29 0,3 0-25 0,-3-5-26 0,-1 2-49 15,-1 2-48-15,2-1-39 0,-1-7-10 0,-1 2-34 16,-1 4-13-16,-2-2-12 0</inkml:trace>
  <inkml:trace contextRef="#ctx0" brushRef="#br0" timeOffset="54310.22">9377 11912 1562 0,'3'-8'35'0,"2"4"-21"0,-3 9 28 0,-2-6 12 15,0 1 11-15,0-2 18 0,0 4 6 0,-2-2 4 16,2 1-26-16,-2-1 34 0,1-1-24 0,-1 1-2 0,2-4 5 16,0 8-10-16,0-6 11 0,0 5 22 0,0-1-2 15,3 3-1-15,-1 1 15 0,0 0-6 0,-1 5-16 0,2-7 3 16,-2 4-9-16,-1-2-19 0,2 1-2 16,-4-2-8-16,2 0-14 0,0 0 5 0,0-3 1 0,-4 5 2 15,1-2 2-15,0 2-2 0,-2-4 0 0,0 2 3 16,0-2 6-16,-3 8-2 0,-1-6 3 0,3 6-5 0,-4-6-4 15,1 2-5-15,-1 1 1 0,1 3-3 0,1-4-15 16,-2-2-4-16,2 3 6 0,2-4 1 0,-1 2-4 16,2-2 7-16,1-2-1 0,3 1-1 0,-1-1 11 15,2 0-3-15,0-1-8 0,-1-1-15 0,2 1 6 16,1-1-7-16,-2 1 1 0,0-2-5 0,1 1-3 0,-1-1-5 16,0 0 0-16,2-1 9 0,-2 0-8 0,2-1-8 15,-2 3-1-15,1-2 2 0,-1 1-10 0,0-2 3 16,0 3-13-16,3-2-40 0,-6-2-43 0,2 1-44 15,1 2-81-15,-4-2-77 0,0 7-99 0,-3-5-130 16</inkml:trace>
  <inkml:trace contextRef="#ctx0" brushRef="#br0" timeOffset="59109.15">9749 11864 2140 0,'1'-3'-29'0,"2"0"9"0,4-2 17 0,-5 3 10 0,-2-1 4 16,2 4 5-16,-2-2 1 0,2 2 1 0,-2-1 33 16,-2-1-1-16,0 2-2 0,0-1 11 0,0 4 13 15,-1 1 8-15,1 3 25 0,-1 3 8 0,0 4 4 0,-4 2 0 16,4 1-1-16,-2 4-13 0,-2-4-22 0,2 6-9 15,0-4-23-15,0 0-7 0,1-1-9 0,-1 3-10 0,-3-4-15 16,2 3-10-16,-1 0 12 0,3-3-8 16,-7 1-4-16,4-1-1 0,-1-1 3 0,2-2 4 0,-3 1 2 15,4-3-6-15,0-4-26 0,2-3-22 0,1 1-44 16,2-8-39-16,-3 4-44 0,3 1-52 0,0-4-43 16,0-6-19-16,0 2-49 0</inkml:trace>
  <inkml:trace contextRef="#ctx0" brushRef="#br0" timeOffset="59437.91">9677 11912 1823 0,'0'-7'-26'0,"0"1"71"0,0 0-37 15,3 2 13-15,-3 3-2 0,0-2 0 0,2 6 0 16,0-2 3-16,-1 3 46 0,1-2-54 0,3 2 52 16,0 2 1-16,2 0 18 0,-1 3 14 0,6 0 11 0,0 2 10 15,3 0-3-15,0 7-14 0,1-3-12 0,1 0-12 16,1 4-17-16,-4-3-15 0,2 0-11 0,-2-1-12 15,-1 0-15-15,-3-2-5 0,0-2-1 0,-2-1-4 16,-3 1 1-16,5-4-1 0,-6-1 3 0,2 0-2 0,-1-1-2 16,0-2 7-16,-2-2-5 0,1 1 3 0,-1-5-2 15,1-2 1-15,-1-1-23 0,0-3-11 0,1-4-9 0,-1 0-8 16,0-7-4-16,0 1-11 0,4-4-3 0,-6 0-3 16,5-2 19-16,-6 1 11 0,4-2 11 0,-3 0 2 0,2 2 9 15,-3 0 7-15,2 3 4 0,-2 2 7 0,3 3-3 16,-3 5 3-16,0 2-3 0,0 2 0 0,0 5-7 15,0-1 4-15,0 6 2 0,-3 0-1 0,0 3 2 16,0 3-8-16,3 2-6 0,-8 2-18 0,6 4-25 0,-2-2-26 16,0 4-33-16,6-4-3 0,0 1-43 0,-4-3-35 15</inkml:trace>
  <inkml:trace contextRef="#ctx0" brushRef="#br0" timeOffset="59817.93">10215 11961 1447 0,'-2'-6'65'16,"-1"0"-29"-16,2-4 23 0,2 6 8 0,-6 2 1 15,-1 0 3-15,-2 2 7 0,0 0 1 0,4 2-54 16,-8 0 36-16,5 0-13 0,-1 3-5 0,1-1 10 16,-1 3 4-16,2-2-2 0,0 7 0 0,-2-3-6 0,6 4-5 15,-1-3-9-15,3 3 3 0,-2 0-15 0,2 1-3 16,2-3-6-16,1 3-2 0,1-2-1 0,0-1-6 15,1 0 3-15,0-2-6 0,2-2 7 0,-2 1-2 0,2-5 3 16,2 2 0-16,-1-2-1 0,-2-2 3 0,4-1-1 16,-2-1-5-16,3-2 1 0,-5 0-1 0,4-1-1 0,-4-3-1 15,3-1-1-15,-2 1-2 0,-1-2-6 0,-1-1 9 16,-3-1-5-16,2 0-3 0,-4 1 1 0,-3-4 1 16,0 1-5-16,0-1 4 0,-4 0 0 0,1 0-4 0,-2 3 3 15,-3-1-4-15,2 4 1 0,-1 1-3 0,-1 1-2 16,0 3-2-16,1 1-3 0,1 0-14 0,1 6-18 15,0-4-14-15,2 5-22 0,1-1-30 0,5 1-21 0,2-3 8 16,2 3-32-16,1-3-32 0,2 3-16 0</inkml:trace>
  <inkml:trace contextRef="#ctx0" brushRef="#br0" timeOffset="60217.4">10531 11982 1783 0,'2'2'-19'16,"-2"-7"64"-16,3 3-43 0,-3 5 22 0,-5-6 0 15,-1 1 5-15,1-1 9 0,0 1 11 0,-3-3 28 16,-1 1-59-16,1-1 58 0,0-2-14 0,-1 4 5 0,3-3-2 16,-1 5-8-16,1-3-11 0,-1 4-7 0,1-2-4 15,2 4-15-15,-3 0-5 0,4 3-3 0,-2 4 2 16,0 1-2-16,-1 2 7 0,1 1 4 0,2 1-1 0,-2 2 0 16,2-1-2-16,0 1-2 0,1-1-1 0,-1 0-4 15,3-2-3-15,-3 1-6 0,3-4 1 0,0 1-5 16,3-3 3-16,-3 0 0 0,3-3-5 0,1-1 9 0,-1-2-6 15,0 1 2-15,0-3-2 0,2-3 7 0,1 0-2 16,2-4-3-16,0 1-1 0,-1-2-6 0,3-4-18 0,-2 0-11 16,4-3-6-16,-6-1-3 0,6 1-2 0,-4-4-3 15,0 1 4-15,-2-3-3 0,2 1 17 0,-3-4 11 16,0 1 7-16,-2-5 1 0,2 5 4 0,-2-3-1 16,-3 3-1-16,4 1 6 0,-4 0 2 0,2 6 3 0,-2 5-2 15,0 3 0-15,0 3-7 0,0-1 5 0,-2 7-1 16,-2 6-1-16,1 0 3 0,1 3-3 0,-2 3 3 15,0 4 4-15,1 1 7 0,0 4-4 0,0-2 5 0,1 4 1 16,2-2-1-16,0 0-1 0,0-1 0 0,2-1-5 16,1-3-3-16,-3 3 6 0,3-5-5 0,0 1-2 0,1-3-18 15,-1 1-22-15,0 1-36 0,0-4-47 0,3-6-13 16,-3 1-52-16,1 3-53 0</inkml:trace>
  <inkml:trace contextRef="#ctx0" brushRef="#br0" timeOffset="60550.05">10626 12020 1759 0,'-1'0'-34'0,"1"-5"60"0,1 5-33 0,-1 3 6 0,0-1 15 0,-1 4 13 15,1-4-1-15,0 4 3 0,-2-5 35 0,4 6-53 0,-4-5 36 16,4 0 2-16,-1-1-9 0,-1 0-6 0,4 1 1 16,1-2 3-16,0 3-3 0,2-6-4 0,-1 3-5 15,5-2-8-15,0 1-5 0,2-2-7 0,-1-1 0 0,1 2-6 16,-1-1 1-16,-2-2 2 0,1 1-1 0,-6-1 0 15,3 2-2-15,-5 0-2 0,0-1 3 0,-3 0 3 16,0 1-4-16,0-2 2 0,-3-1 8 0,3 1 7 0,-3-1 5 16,-3-3 3-16,1 3-3 0,-1-1 4 0,-1 0 3 15,-3 1-2-15,3 4-4 0,-1-3-3 0,0 5 1 16,3-1-2-16,-2 4 4 0,3-3-2 0,1 5 4 0,-2 1 4 16,2 1 4-16,1 2-5 0,1 2-8 0,-1 1 2 15,1 0 3-15,1 0-4 0,1 2-7 0,1 0-7 16,3-3-6-16,1 3 2 0,-1-3 4 0,6 1-1 0,-3-3-9 15,3-1-22-15,0-1-28 0,0 2-42 0,0-6-50 16,5 2-43-16,-2-3-13 0,3-1-55 0,1-2-48 0</inkml:trace>
  <inkml:trace contextRef="#ctx0" brushRef="#br0" timeOffset="60752.7">10953 11926 1839 0,'-3'-4'-26'0,"2"0"68"16,-1 4-59-16,0 0 7 0,2 2 26 0,-3 2 13 15,3 7 24-15,0-1 17 0,0 0 41 0,0 4-52 0,-3 1 77 16,3 3-1-16,-3 1 2 0,2 6-6 0,-3 0-15 16,1-1-11-16,0 6-6 0,1-3-12 0,-2 4-14 15,0-7-8-15,1 4-27 0,-4-6-4 0,0-2-10 0,2-1-7 16,-3-3-6-16,3-4-8 0,-4-4-14 0,3 2-22 16,-1-12-41-16,-5 2-58 0,1 0-46 0,1-8-58 15,0-5-18-15,-2-1-56 0,1-2-55 0</inkml:trace>
  <inkml:trace contextRef="#ctx0" brushRef="#br0" timeOffset="60901.76">10901 11727 1594 0,'0'3'32'0,"5"-3"-25"0,1-3 44 16,-1 7-42-16,-2-3 46 0,-3 2-50 0,5-2 54 0,-2 4-51 15,2-5 6-15,-3 0-45 0,-1 2-51 0,2-2-16 16,0 0-100-16</inkml:trace>
  <inkml:trace contextRef="#ctx0" brushRef="#br0" timeOffset="61216.82">11124 11945 1539 0,'6'-5'2'0,"2"0"23"0,-1-6-35 16,7 5 58-16,-3-7-32 0,0 3 55 0,6-3-55 15,-2 3 5-15,-1-4 10 0,-1 5-1 0,1-5 34 0,-5 5-50 16,1-3 46-16,1 3-43 0,-8 0 61 0,-3 1 2 16,3 3-11-16,-6 0-27 0,1 3 3 0,-7 2-10 15,0 2-16-15,-4 4-9 0,-3 0-6 0,0 1-8 0,-3 3-2 16,-1 2 10-16,2-2 4 0,-1 3 10 0,5-2 8 16,-3 1 6-16,6-1 3 0,1-1 12 0,1-1 4 15,4 0-1-15,3-1 1 0,2-2-8 0,0 2-5 0,4-1-3 16,4 2-2-16,1-2 2 0,2 0 0 0,3 2 2 15,2-1-4-15,3-1 0 0,-3 1 0 0,3-3-6 16,-5 6-5-16,-4-6-9 0,2 4-5 0,-7-4-5 16,-2 3 3-16,-4 1-5 0,-6-1-1 0,-4 3-29 0,-5-3-15 0,-4 4-32 15,-7-2-36-15,-5 5-35 0,-1-5-44 16,-5-5-1-16,0 4-53 0,-2 4-36 0</inkml:trace>
  <inkml:trace contextRef="#ctx0" brushRef="#br0" timeOffset="61562.34">9514 12345 1711 0,'-19'2'33'0,"2"-2"17"15,6 0 17-15,3-1 5 0,-1 1 2 0,6 0 19 16,3 1 7-16,3-1 22 0,12 0-23 0,7 0-11 16,8 0-11-16,10 0 5 0,12 0 4 0,8 0-16 0,11 0-3 15,12-1-19-15,9-3-4 0,10 0-8 0,4 2 5 16,8-4 9-16,6 3 9 0,3-5-1 0,-1 6-1 16,-4-3-2-16,0 1-5 0,-11-1-1 0,-9 2-8 0,-15-1-20 15,-11-1-16-15,-12-1 2 0,-15 2-2 0,-3-1 15 16,-14-1 13-16,-11 2 16 0,-4-3 13 0,-6 2 9 15,3-1 3-15,-10 1-3 0,0-3 1 0,-7 7-21 0,0-7-26 16,1 5-48-16,-7 3-53 0,6-3-71 0,-10 0-69 16,1 5-76-16,-4-4-86 0,-1 4-64 0</inkml:trace>
  <inkml:trace contextRef="#ctx0" brushRef="#br0" timeOffset="63529.09">19047 7312 1855 0,'-8'0'-9'0,"8"0"51"0,0 0-12 0,0 0 15 0,0 0 2 0,0 0 8 0,0 0 10 0,0 0 13 15,-18-5-19-15,18 5-9 0,0 0 3 0,0 0-13 16,0 0 1-16,0 0-5 0,0 0-7 0,0 0-11 0,38-10 2 16,-38 10 2-16,129-23-11 15,-107 19-11-15,-2 2-3 0,-1-2 9 0,-5 1-8 16,2 0 3-16,-3 2-1 0,-5 0-2 0,0 1 2 16,-20 14-13 15,5-9 16-31,1 0 0 0,2 0 2 0,-2 4 8 15,6-9 8-15,0 0 14 0,0 0 6 0,0 0 3 0,0 0-4 16,0 0 5-16,0 0 13 0,0 0 1 0,-11 144-9 16,11-119-7-16,0 1-3 0,1 1-6 0,-2-1 6 15,1-1-11-15,0 2-16 0,-2-5-7 0,2 2 3 16,0-3-5-16,0-1-4 0,0-3 1 0,0 0-3 0,0-3 1 16,2-3 4-16,-2-2 0 0,0-2-4 0,0-7 17 15,-5-27-9 16,2-18-6-31,2 29-2 16,-3 1 0-16,-1-3 0 0,1-1 2 0,-4 6-1 16,-2-3-5-16,-1 3 1 0,2 0 1 0,-5 5-2 0,2 0 1 15,-2 8 4-15,-2 0-1 0,2 0-4 0,2 7 6 16,-6 1 0-16,5 2-3 0,1 1 6 0,-4 2 1 0,5 0-5 16,0 4-3-16,1 1 6 0,4-3-3 0,1 3-2 15,0-4 5-15,5 1-3 0,0-1 0 0,5-2-8 16,0-2-15-16,1-4-22 0,4 0-37 0,2 2-58 15,0-5-49-15,5-5-70 0,1 1-41 0</inkml:trace>
  <inkml:trace contextRef="#ctx0" brushRef="#br0" timeOffset="63875.24">19564 7487 1703 0,'8'-8'17'0,"-4"1"29"0,1-5 10 0,2 5 22 0,-6-3 16 0,1 0 12 0,-1 0 4 15,1-1 4-15,-4 3-7 0,1-4-31 0,-1 3-1 0,1-4-15 16,-3 1-13-16,-2 3-7 0,0-1-5 0,-4-1-1 16,2 4-13-16,2 0 2 0,-5 3-7 0,2 3-10 15,1 1 1-15,-4 1-5 0,2 3 0 0,0 3-1 0,0 2 0 16,-4 3 4-16,5 2-1 0,1 0 3 0,-3 1 4 16,4 6 9-16,-1-2 14 0,5 1 5 0,3 0 5 15,0 2-2-15,3-1-1 0,2 3 2 0,2-3-7 0,4-1-4 16,1 0-12-16,1 0-7 0,3-4-2 0,0 0 3 15,1-3 3-15,-1 1-7 0,0-4 8 0,-2 1-10 16,-2-4 2-16,0-2 1 0,-6 1 6 0,-3 0 6 0,2-1 3 16,-4-1 6-16,-2-1-6 0,-7-1 4 0,2 0-4 15,-9 3 3-15,0-1-9 0,-2-4-11 0,-4 0-4 16,-5 0-2-16,0 0-3 0,0 0-5 0,2-4-14 16,2-1-28-16,0 1-21 0,3-3-26 0,0 2-39 0,5-1-47 15,0 2-54-15,2-2-66 0,3 5-37 0</inkml:trace>
  <inkml:trace contextRef="#ctx0" brushRef="#br0" timeOffset="66312.25">19501 6595 1935 0,'-2'4'-19'0,"1"-1"24"0,2-3 9 0,-2 0 6 0,1 1 15 0,1-1 13 0,1 2 23 15,1-4 11-15,1-1 34 0,3 3-5 0,2-3 3 16,3 6 14-16,2-1 0 0,3 1-7 0,4 2-13 0,2-1 0 16,2 4 0-16,0-4-18 0,1 4-11 0,1-5-15 15,3 5-17-15,-3-5-3 0,-2 1-10 0,0 0-7 16,-5-1-12-16,3-1 4 0,-2 0-3 0,-5 0 6 0,-1-2-5 16,-2 2 2-16,-3-2 1 0,-1 0-4 0,-4 0-1 15,-4 0-1-15,-1-2 5 0,2 2-6 0,-4 2 0 16,2-2-1-16,-1 0 1 0,-1-2-2 0,2 0-6 0,-1 0-16 15,2 0-26-15,-2-1-21 0,-1-5-29 0,0 4-53 16,-1-5-53-16,-1 4-59 0,-3 0-53 0,3-2-10 0,-4-1-47 16</inkml:trace>
  <inkml:trace contextRef="#ctx0" brushRef="#br0" timeOffset="66659.95">19683 6499 1617 0,'-2'-4'14'0,"4"-1"-19"0,-1-8 64 0,6 9-38 16,-6-3 19-16,3 2 16 0,-2-1 13 0,5 1 18 16,-4 1 1-16,0 0 33 0,-3 1-54 0,0-1 53 0,0 4-6 15,-2-4-10-15,1 6-6 0,-2-2-7 0,3 2 8 16,-4 4-9-16,1-1 6 0,-4 6-3 0,3-1-3 16,-2 7 0-16,-1-5 10 0,-1 7-2 0,-1 0-11 0,-2-1 13 15,5 3-3-15,-1-2-5 0,-2 5 13 0,3-5 9 16,2 7-10-16,1-2-7 0,0 3-9 0,3 0-9 0,-2-1-4 15,1 0 0-15,1-6-14 0,0 3-3 0,1-2-3 16,-1 0-5-16,0-5-3 0,0 1-2 0,2-1-7 16,0-3-4-16,-2 2-6 0,1-3-15 0,-1 0 2 0,3-3 5 15,-3 0-2-15,0-5-6 0,4-1-2 0,-4 1 1 16,0-3-4-16,0 1 5 0,0-4 1 0,1 1-6 16,1 1-9-16,-2-5-18 0,1 2-42 0,1-6-46 15,1-3-62-15,1-1-78 0,0-2-89 0,-6 2-110 0,2-3-72 16</inkml:trace>
  <inkml:trace contextRef="#ctx0" brushRef="#br0" timeOffset="67480.5">19043 6129 1196 0,'-4'-2'18'0,"8"-4"29"0,-2 2 13 0,-2 0-21 0,0 2 62 0,-2-2-31 16,4 4 3-16,-4-2 17 0,2 0-9 0,0 4-23 0,-4-4-7 15,4 4 19-15,-3-2-66 0,0 2 32 0,-1 1 0 16,1-1-18-16,-3 3-8 0,1 0-4 0,-3 4 4 16,2 0 7-16,-2 2 3 0,-2 2 2 0,1 1-2 0,1 0 5 15,-2 0-1-15,1 2 1 0,0 0-2 0,2-1-6 16,-1 0 5-16,1-1 2 0,0-1 1 0,1-1 3 16,1 1 5-16,2-4 2 0,0 3-1 0,3-4 9 0,0 0 4 15,1-1 3-15,4 3 5 0,0-5-4 0,0 3-2 16,1-3 0-16,3-1 7 0,1 1-12 0,0-3-2 15,2 1-7-15,-1-3-6 0,6 3-8 0,-2-6 1 0,2 1-8 16,-3 0-13-16,5-1 5 0,-4 0-13 0,2 1-13 16,-3-1-14-16,-1 1-29 0,0 0-42 0,-4 3-49 15,-1-2-37-15,1-3-10 0,-4 4-42 0,2 1-35 0,-3-2-34 16</inkml:trace>
  <inkml:trace contextRef="#ctx0" brushRef="#br0" timeOffset="67643.32">19006 6337 1355 0,'-5'-4'28'0,"2"2"22"0,3-3-28 0,-2 1 60 16,2 3-30-16,0-4 4 0,0 4 2 0,2-1 11 15,1 2-31-15,-1-4-13 0,4 1 35 0,-2 1-56 0,3-3 33 16,-1 1-3-16,7-2-5 0,-1 1-5 0,1-3-1 16,3 2-7-16,0 0-10 0,1-2-2 0,-1 1-5 15,1 1 0-15,-1-1-1 0,2 0-8 0,-6 1-34 0,6-2-42 16,-9-1-8-16,5 1-47 0,-6-1-60 0</inkml:trace>
  <inkml:trace contextRef="#ctx0" brushRef="#br0" timeOffset="67937.13">19399 5923 1211 0,'-3'-3'19'15,"3"-5"7"-15,0 2 10 0,-1 3 17 0,-1-1 8 0,-1 0-22 16,3 3 53-16,0-2-44 0,0 3 27 0,-2-1-40 16,2 1-10-16,2 0-12 0,-2 0-5 0,1 4 42 0,-2-2-33 15,2 6 52-15,-1 2-34 0,0 1 47 0,-1 3 6 16,-1 4 14-16,1 1 2 0,1 0-16 0,0 3-4 0,0-2 5 16,0 0-12-16,0 1-6 0,3-1-5 0,0-1-19 15,2-2 1-15,0 2 0 0,-1-5-15 0,6-1 2 16,-4-4-2-16,2 1-4 0,2-3 1 0,0 0 3 15,0-5-7-15,3 1-3 0,1-3-9 0,0-3-47 0,0 1-42 16,1-4-61-16,-1-1-55 0,2-4-24 0,-1-2-58 16,0 1-40-16</inkml:trace>
  <inkml:trace contextRef="#ctx0" brushRef="#br0" timeOffset="68146.17">19624 5971 1672 0,'-3'0'-22'0,"0"-3"67"0,4 3-27 15,1 0 20-15,-4 0 11 0,1 3 10 0,2-2 27 0,1 3 31 16,-1-1 40-16,1 3-54 0,1 0 33 0,1 2-16 16,-2 3-4-16,1 0-3 0,2 0-29 0,-5 3-27 15,5 1-17-15,-2-1-11 0,2 2-8 0,-2 0-5 0,1-1-4 16,0 1-3-16,-1-1-1 0,0-4-5 0,0 1-5 16,-1-1-13-16,0-2-19 0,-2-1-45 0,-2-3-49 15,2 1-44-15,0-2-38 0,0-1-36 0,-2-3-74 0</inkml:trace>
  <inkml:trace contextRef="#ctx0" brushRef="#br0" timeOffset="68282.28">19747 5733 1034 0,'-8'2'6'0,"0"-2"1"0,3 1 3 0,0 3 1 16,-2 0 0-16,2 2 0 0,1-3-10 0,0 3-14 15,1-1-34-15,3-1-37 0</inkml:trace>
  <inkml:trace contextRef="#ctx0" brushRef="#br0" timeOffset="68706.42">19828 5814 1264 0,'-2'1'12'0,"1"-1"12"0,2-1 25 0,-1 2 8 0,-1 5-31 15,1-3 67-15,0 2-49 0,0 4 64 0,0 0-60 16,0-1-8-16,0 6-21 0,0 0 3 0,0-1 44 16,0 2-61-16,0 2 52 0,0 0-64 0,0 2 47 15,0 0-5-15,-2-1-3 0,2 0-12 0,-2 1-13 0,-2-1-3 16,3-2-3-16,-3 0 1 0,3-2 3 0,-1 9 1 16,0-14-3-16,2 1-2 0,-1-5 0 0,-1 0 0 15,1 1 1-15,-1-4-5 0,0 0 4 0,2-2 6 16,2 0-7-16,-2-2 13 0,0 2-2 0,0-2-2 15,2-4 3-15,-1 1 4 0,2 0-2 0,-1-3-2 0,1 3 6 16,5-4-9-16,-3 0 0 0,4-1 2 0,-1-2 0 16,5 1-5-16,-4-3 2 0,4 0-6 0,1 3 7 15,-3-1-5-15,3 1-3 0,-1 3 1 0,-2 3-2 16,0 1 4-16,-3 2-3 0,0 4 5 0,-3 0-3 0,-1 5 6 16,-2-2 4-16,1 4-1 0,-3 1 0 0,0-1 7 15,0 4 8-15,-1 1 0 0,-1-1-4 0,-4-2 0 0,1 5-4 16,-3-5 0-16,0 0-2 0,-4-1-16 0,1-1 4 15,-1-1-7-15,-2-3-11 0,6-1-33 0,-1-1-19 16,0-2-49-16,4-2 10 0,3-3-88 0,1-1-34 0,-1-3-46 16</inkml:trace>
  <inkml:trace contextRef="#ctx0" brushRef="#br0" timeOffset="69000.08">20179 5901 1656 0,'8'-3'44'0,"1"-4"-30"0,-1 3 6 16,-3-3 31-16,2 4 7 0,-7-2 12 0,0 1 8 0,0 0-1 16,0 0-41-16,-5-1 30 0,0 0-4 0,-2 3-33 15,-3 1-6-15,0-1-8 0,0 0-10 0,-2 2 1 16,2 4-2-16,-1-1 2 0,0 1-4 0,3 2-1 16,0 0 3-16,4-1-3 0,-1 1 0 0,5 1 2 0,-2 0 1 15,2-2 3-15,3 2 3 0,1 1 8 0,0-2 3 16,4 3 5-16,0-1 3 0,3-1 0 0,-4 1-3 0,6 0 1 15,-3 3-1-15,0-1-5 0,0 2-8 0,-3-3-7 16,-1 2 1-16,1-3-4 0,-2 3 7 0,-4-3-9 16,-1-2 0-16,4 3 3 0,-8-1 0 0,3-2 1 0,-6 3-2 15,2-1 6-15,-5-1-4 0,0 0-1 0,-3-1-10 16,-1 1-14-16,-2-2-17 0,1-1-28 0,3 1-16 16,-5-4-36-16,9 1-34 0,3-4 3 0,0-1-28 0,1-2-26 15,4 0-18-15,9-4-7 0</inkml:trace>
  <inkml:trace contextRef="#ctx0" brushRef="#br0" timeOffset="69169.89">20226 5893 1633 0,'0'-6'18'0,"3"4"-25"0,-7 1 81 15,-9 4-30-15,4 3 26 0,-8 4 23 0,-3 2 25 0,1 3 22 16,-6 3-3-16,-5 5 26 0,8 2-75 0,-4 1 37 16,5 3-21-16,4 0-21 0,0-2-27 0,4 2-19 15,4 2-12-15,1-3-6 0,5-1-19 0,0-1-41 0,1 2-59 16,1-2-61-16,5-2-85 0,-2-1-48 0</inkml:trace>
  <inkml:trace contextRef="#ctx0" brushRef="#br0" timeOffset="84137">20620 6583 1847 0,'-3'-5'35'0,"6"-1"25"0,5-9 11 0,-7 9 0 0,-1 6-4 0,0 0 9 16,0 0 11-16,0 0 4 0,0 0-33 0,0 0-24 0,0 0-11 16,0 0 0-16,40-26 3 0,-40 26-5 0,87-41-5 15,-72 39-13-15,2-3 1 0,-3 3 0 16,5-1 0-16,-1 0 2 0,2 1-8 0,0 4-37 0,-2-4-32 16,1 7-56-16,1-5-15 0,-4 4-62 0,1-4-56 15</inkml:trace>
  <inkml:trace contextRef="#ctx0" brushRef="#br0" timeOffset="84297.78">20682 6752 1927 0,'0'0'-21'0,"0"0"49"16,0 0-6-16,0 0 3 0,0 0 15 0,0 0 7 0,0 0 4 15,0 0 25-15,0 0-25 0,0 0-16 0,0 0 4 16,0 0-6-16,41-7-16 0,11-6-5 0,-36 8-3 15,-2 4-9-15,0 0-18 0,-1 1-21 0,-1 2-39 0,-12-2-37 16,0 0-6-16,0 0-53 0,0 0-67 0</inkml:trace>
  <inkml:trace contextRef="#ctx0" brushRef="#br0" timeOffset="84688.89">21400 6362 1807 0,'-3'-2'-11'0,"0"-3"20"0,3 2 25 15,-4-1 24-15,1-1 26 0,-3 3 16 0,-1 1 8 16,4-1 9-16,-3 2 16 0,5 2-18 0,-3-4-21 16,1 5-24-16,-2-1-18 0,0 5-10 0,2 3-6 0,0 2-7 15,-3 4-7-15,1 0 3 0,1 6-1 0,-1 2-2 16,0 2-3-16,2 1-9 0,-1 0-2 0,0-2-3 15,-1 3 6-15,2-1-5 0,1-2-1 0,1 1-4 0,-1-2-14 16,1-2-28-16,-3 1-34 0,3-3-41 0,1-1-46 16,-2-3-53-16,2-4-24 0,0-2-56 0</inkml:trace>
  <inkml:trace contextRef="#ctx0" brushRef="#br0" timeOffset="85047.14">21305 6389 1960 0,'-5'-9'-26'16,"2"6"17"-16,1-2 5 0,2 4-2 0,-3-1 1 16,5 5 6-16,-1 2 15 0,1 2 19 0,3 1 36 15,4 2 0-15,-1 2 8 0,0 0 8 0,8 4 16 16,-3 0 12-16,-1 3-16 0,2 0-14 0,1 0-11 0,0 0-13 16,3-1-14-16,-1-1-5 0,4-1-17 0,-2-2-22 15,5 1 0-15,2-2-1 0,-1-1 1 0,1-3-5 0,-4 2 1 16,0-3-3-16,-1-3 3 0,-5 1 1 0,-2-4 3 15,-3-1-2-15,-1-2-4 0,-4 0 4 0,0-3 0 16,-3-2 3-16,-1-2-8 0,-1-2 5 0,-1-4 1 16,0 1 0-16,-1-6 2 0,1-1-6 0,-4-3 0 0,0-2 1 15,-2-4 3-15,3-2-3 0,-2 0 0 0,0 1-2 16,2 1-1-16,-1-1 3 0,1 5 2 0,2 4-1 0,-1 4-3 16,2 3 3-16,0 5-6 0,0 3 3 0,0 3-2 15,0 3 0-15,-3 3-16 0,2 2-19 0,-2 5-6 16,1 2-22-16,-6 0-19 0,5 5-16 0,-2 0-35 0,3 0-31 15,4-1 39-15,-1 1-65 0,1-2 12 0,3 1-18 16,6-2-14-16</inkml:trace>
  <inkml:trace contextRef="#ctx0" brushRef="#br0" timeOffset="85376.18">21923 6511 1743 0,'4'-5'-27'0,"1"-2"71"0,-3 7-42 16,0-1 5-16,-2-2 11 0,1 1 8 0,-1 4 6 0,-1-2 0 15,-3 4 24-15,1-4-71 0,-3 4 46 0,2-1-2 16,0 3-4-16,0 0-4 0,-1 1-5 0,1 3 5 0,0-1 5 16,-1 1 5-16,2 0 5 0,-2 2 9 15,5 0-13-15,-3-1-2 0,3-2 0 0,3 2 0 0,1-1-8 16,-3-2 1-16,7 0-4 0,0-1-9 0,-2-1 13 16,4-3 1-16,2 1-4 0,-1-2 0 0,2-2 3 15,4 0-3-15,1-2-4 0,-1 0-2 0,4 0-12 0,-4-5 0 16,2 1 0-16,0 0 1 0,-1-2-4 0,-3-1-3 15,-2-1 5-15,-3 0-4 0,-3-3 2 0,-2 2-1 0,-2-4 0 16,-3 1-3-16,-3 1 5 0,-2-1 0 0,-4 0-4 0,-2-1 5 16,-1 3-1-16,-3 1 0 0,-1 3 0 15,-3 1-4-15,0 4 5 0,2-2 0 0,-2 5-7 0,1 0-2 16,3 2-11-16,-1-1-12 0,2 4-13 0,2 1-12 16,4-1-32-16,-1 1-15 0,8 0-24 0,1-3 10 15,1 5-21-15,2-2-19 0,6-1-22 0</inkml:trace>
  <inkml:trace contextRef="#ctx0" brushRef="#br0" timeOffset="85840.26">22405 6517 1516 0,'2'-4'31'0,"0"-1"-30"0,-1-4 68 0,3 5-40 0,-8-5 4 16,-1 4 6-16,1-3 11 0,-4 1 4 0,2 3-21 15,-4-5 37-15,0 4-66 0,0-4 47 0,2 1 0 16,-4 2 0-16,2 1-11 0,0 1-6 0,4 2-13 15,-1 2-2-15,0 1 0 0,3 3-8 0,0 2-6 0,-1-1-5 16,-2 6 2-16,2 0 2 0,-2 3-2 0,1 2 2 16,-1 0-5-16,2 1 3 0,0 2 3 0,1 1 14 0,3-2 0 15,1-2 2-15,1 2 4 0,3-2-1 0,1-4 2 16,3 2 1-16,0-4 3 0,5-1-10 0,-4-3 0 16,3 0-2-16,2-4-2 0,-5 2 0 0,5-4 2 0,-1-2-8 15,0-1 0-15,2-1-4 0,-2-3-1 0,3-1 1 16,-2-2-4-16,2-2-1 0,-3-1-9 0,1 1 11 15,-5-3-5-15,1-3 2 0,1 1-7 0,-3-3 3 0,-2-2 4 16,-1-1-2-16,-2-3 7 0,0-2-9 0,0 1 5 16,-1-3-6-16,-4 2 7 0,-1-1-3 0,0 2-1 0,2 1 0 15,-3 4 2-15,0 4-1 0,0 3-2 16,1 5 4-16,0 3-8 0,1 3 2 0,1 7 0 0,-4 1 4 0,1 5-4 16,-1-1 2-16,2 7-3 0,-4-1 1 15,2 2 7-15,0 3-2 0,0 0 3 0,1 0-2 0,6 1-3 16,0 0 5-16,3 0 2 0,0 2-4 0,3-4 3 15,-1 2 1-15,2-2-4 0,1 0-5 0,-1 1 8 0,2-2-19 16,-1 0-38-16,-1-3-22 0,1 1-37 0,-1-2-33 16,2-4 5-16,1 0-40 0,-3 0-40 0,0-1-19 15</inkml:trace>
  <inkml:trace contextRef="#ctx0" brushRef="#br0" timeOffset="86279.75">22711 6564 1378 0,'-2'-5'23'0,"4"0"23"0,2-3-35 0,-4 3 62 0,0 1-48 0,0 1 70 16,2-1-46-16,1-1 6 0,-1 4-13 0,-1-5-13 0,-1 6 45 16,4-1-60-16,-3-3 48 0,3 2-67 0,-3-3 44 15,3 2-1-15,1 3-11 0,5-4-13 0,0 3-11 16,-1-1-1-16,-1-1 0 0,1 2 0 0,5 1 3 16,-7 0-12-16,2-2 5 0,-1 2 1 0,1-2 5 0,-2 0-2 15,-1 0 1-15,-2 2-3 0,-3-2 2 0,7 1 1 16,-8-1 0-16,1 0 0 0,-1 0-3 0,0-1-2 15,0 0 3-15,0 0-1 0,0-1 1 0,0-1 9 0,0-4 5 16,0 3 6-16,0-1-3 0,0-3 4 0,0 1-5 16,-1-3 2-16,1 0-2 0,-3-1-6 0,1 2-5 0,2 0-9 15,-1-1 4-15,-1 2-2 0,1 1 1 0,1 5 1 16,-4 0-4-16,4 2 1 0,0 2-6 0,-4 4 5 16,0-2-2-16,-1 7 2 0,1 0-2 0,-4 3 1 0,3 3 2 15,-3 0 3-15,3 4 12 0,2-1 8 0,0 2 3 16,0-1 3-16,2 2 1 0,5-1 4 0,-2-2 6 15,-1 0 2-15,6-2-7 0,-6-1-5 0,4-2-7 0,-2 0 3 16,4-3 0-16,-4-1-4 0,4 1-5 0,-2-2-3 16,0-2 0-16,-2 3-6 0,1-5 7 0,0 1-9 15,-2 0 4-15,1-2-1 0,-3-1-1 0,1 0 2 0,-1 0 3 16,0 0 1-16,0-2-4 0,4 2 4 0,-1-4-1 0,3 2 0 16,1 0-4-16,1-2-1 0,1-2-4 15,0 2-4-15,0-3 0 0,0 1-2 0,-1 0-27 0,-4 1-32 16,0 0-25-16,-4-4-38 0,3 2-55 0,-3-3-11 15,3 4-70-15</inkml:trace>
  <inkml:trace contextRef="#ctx0" brushRef="#br0" timeOffset="86609.52">23073 6382 1775 0,'-2'0'13'0,"2"2"9"0,0-7 4 0,4 5 0 0,-4-2 6 0,4 4 5 0,-2-4 1 16,1 2 1-16,-2 0-12 0,1 0-10 0,1 0 6 15,-1 2 11-15,1-1-6 0,0 2 2 0,0 3 7 16,1 0-1-16,0 2 2 0,-1 4 7 0,0 1-10 0,-1 3-13 16,1 2 8-16,-3 2-6 0,0 1 3 0,0 2 2 15,0 5-1-15,0-3 3 0,0 4 10 0,0 0 12 16,0 1-8-16,0 1 1 0,0 0-7 0,-1 1-8 15,-1-6 2-15,0-2-9 0,1-1-9 0,-4-1-9 0,1-2 3 16,-3-1-9-16,-1-3 3 0,0-4 5 0,-3 1-6 16,-3 1 4-16,0-6-1 0,-2-1-2 0,-3-3-1 0,1-4 3 15,0-4-10-15,-3-1-32 0,4-5-25 0,0-4-43 0,0 1-34 16,5-1-32-16,2-4-9 0,4-2-57 16,0-5-53-16</inkml:trace>
  <inkml:trace contextRef="#ctx0" brushRef="#br0" timeOffset="86753.6">22960 6021 1100 0,'-12'3'-7'0,"6"-5"3"0,2 2 1 16,0 3-2-16,-1-1-1 0,3 0 2 0,2 3-29 0,2-2-30 15</inkml:trace>
  <inkml:trace contextRef="#ctx0" brushRef="#br0" timeOffset="87141.87">23373 6431 1984 0,'0'4'-26'15,"4"-9"3"-15,-4-5 0 0,6 5-1 0,-3 0 8 16,1-3 13-16,0 1 10 0,-3-4 0 0,3 1 29 15,-4-2-5-15,1 0 5 0,-1 2 10 0,-1-4-6 0,-4 1-9 16,1 1-9-16,0 0-2 0,-2 1-1 0,-2 1-1 16,-4 2-7-16,0-2-7 0,1 6 0 0,-5 1-9 0,2 2 0 15,-3 1 1-15,1 4 2 0,2 0 1 0,-1 4 4 16,1-1-7-16,5 2 2 0,-3-1 4 0,6 2 3 16,-2 2 2-16,8-3 21 0,-3 4 6 0,6-1 7 0,1 0 11 15,3 2 2-15,1-1 12 0,3 1 9 0,3 1 3 16,-1-2-24-16,8-1-1 0,-5 3-8 0,4-3 1 15,0 1-8-15,-2-2-10 0,3-1-13 0,-4 1-5 0,0-3-3 16,-4-1 0-16,0 2-7 0,-4-1 1 0,-2-2 4 16,-1-1-1-16,-6 3 3 0,0 0 0 0,-5-2 5 15,-1-1-1-15,-2 1 6 0,-4-2-5 0,-1 1-2 0,-4-1-1 16,-3 1 1-16,-2-2-3 0,4-1-15 0,-4-1-34 16,0-1-39-16,2 0-39 0,-2 3-47 0,1-3-63 15,7 0-41-15</inkml:trace>
  <inkml:trace contextRef="#ctx0" brushRef="#br0" timeOffset="95715.97">21713 7088 1332 0,'-11'-2'18'0,"14"0"6"0,-9 1 19 0,1-1-34 0,-2 1 62 16,-2 0-38-16,5 1 82 0,-3-3-52 0,7 1-3 0,-6 0 2 16,9 2-12-16,3 0 37 0,10-3-44 0,8 0 51 0,9-3-75 15,10 3 62-15,9-3-5 0,12-1-5 0,9 0-6 16,14 0-1-16,5 1-19 0,8-2-8 0,6 3 1 0,1 0 0 16,-2-3-4-16,-6 2 4 0,-5 0-1 0,-6 0 3 0,-6 0 2 15,-6-1-4-15,-6 0-5 0,-7 0 7 0,2-1 3 16,-4-1-7-16,-1-1 1 0,-4-2-2 0,-2 2-1 0,-4 1-1 15,-8-1 3-15,-4 4-20 0,-7 2-9 0,-6 0 4 16,-6 0-7-16,-3 2 0 0,-5 2 1 0,-5 0 0 16,-1-2-7-16,-2-1 1 0,-3 1-40 0,0-1-38 15,-3 1-45-15,-2 2-53 0,-3 0-51 0,-2 0-25 0,-5 2-61 16</inkml:trace>
  <inkml:trace contextRef="#ctx0" brushRef="#br0" timeOffset="100186.18">27269 6220 1159 0,'5'0'18'0,"-10"0"20"0,10 0 8 0,-8 2 27 0,-4-1-43 0,3 1 73 0,-7 0-40 0,6 2 63 16,-10-2-67-16,13 1-18 0,-11 0 18 0,13 0-25 15,-3-2 50-15,1 1-59 0,7 1 59 0,-5-2-52 0,12 3 70 16,-12-4 7-16,13 3-9 0,-8-1 9 0,8 2-3 16,-6-1 3-16,7 0-6 0,0 3-3 0,2-4-17 0,9 2-10 0,-3 0-15 15,13-1-9-15,3 0-5 0,6 1-18 0,5-3-8 0,9 0-10 16,0 0-5-16,5 1 5 0,0-2-3 0,3 0 2 16,-2 2-2-16,-4-4 4 0,0 2-6 0,-8-2 0 0,-1 1 0 15,-5 0 1-15,-4 0 0 0,-5-3-5 0,-7 1 3 16,-4 0-2-16,-3-1 3 0,-6 0-1 0,-4-1 6 0,-2 2-9 15,-5 0-2-15,1-1 3 0,-7 3-5 0,0-4-18 0,0 3-36 16,-4-5-37-16,0 4-51 0,-5 1-47 0,-4 0-38 16,1-1-6-16,-3 1-59 0</inkml:trace>
  <inkml:trace contextRef="#ctx0" brushRef="#br0" timeOffset="100435.79">27564 6452 1720 0,'-10'5'-27'0,"4"-5"69"0,-2 0-37 0,0 0 8 16,7 4 22-16,-6-3 11 0,10 1 4 0,-6-2 11 0,10 0 40 15,-3-2-60-15,5-2 46 0,8 4 3 0,0-1-15 0,4 1-3 16,2-4 17-16,6 6-7 0,1-4-7 0,0 1-7 16,6 2 1-16,2-2 4 0,0 2 1 0,2 1-5 15,2 0-16-15,-2-4-5 0,1 4-5 0,-1-2-1 0,-4 1-12 16,-1-1-10-16,-2 3-6 0,-4-3-3 0,-3 0-3 15,-4 0 4-15,-4 0-6 0,-2-3 0 0,-7 3 2 16,-2 0-8-16,-1-1-11 0,-3 1-39 0,-3-4-72 0,-5 6-75 16,-1-7-103-16</inkml:trace>
  <inkml:trace contextRef="#ctx0" brushRef="#br0" timeOffset="163766.74">9146 16745 162 0,'1'2'4'0,"1"-2"6"0,-2-2 7 0,3 2 0 0,-3 2 12 0,0-2 1 0,0 1 16 16,0 1 9-16,-3-1-5 0,1-1-3 0,1 0 0 15,-5 3 10-15,6-3-8 0,0 0 7 0,0 0-7 0,0 0 2 0,0 0 11 16,0 0 1-16,0 0 4 0,0 0-4 0,-35 1 6 0,35-1 3 15,0 0-1-15,0 0-7 0,0 0-4 16,0 0 10-16,0 0-44 0,0 0 38 0,-49 0-54 0,49 0 40 0,0 0-21 16,0 0-4-16,-30 6 22 15,30-6-63-15,0 0 43 0,0 0-4 16,0 0-7-16,33 28-19 16,-33-28 25-16,125 42-13 0,-87-40-2 15,3 0-2-15,3-1-3 0,2-1 2 0,3 2 0 0,3-2 9 16,1-2 8-16,0-1 2 0,3 2 1 0,-5 0 0 0,0-2-1 15,-3 0-1-15,-9 1-1 0,-2-1-14 0,-4-1-4 16,-6 1-1-16,1-1 10 0,-9 2 5 0,-19 2 5 16,0 0 4-16,0 0 7 0,0 0 4 0,0 0 3 0,0 0-5 15,0 0-7-15,0 0-6 0,0 0-3 0,33-9 0 16,-33 9-67 0,0 0 1-16,0 0-25 15,0 0-28-15,0 0 1 0,0 0-25 0,0 0-35 0,0 0-21 16,0 0-17-16,0 0-42 0</inkml:trace>
  <inkml:trace contextRef="#ctx0" brushRef="#br0" timeOffset="166923.54">28174 11005 472 0,'0'0'31'0,"0"0"-7"0,0 0 12 0,0 0-2 0,0 0 0 0,0 0 0 15,0 0-5-15,0 0 0 0,0 0-3 0,0 0-5 16,0 0 4-16,0 0 5 0,0 0-14 15,0 0 4-15,0 0-13 16,0 0 19 0,0 0-6-16,0 0-1 0,0 0 7 15,0 0 4-15,0 0-14 16,0 0 1-16,0 0 1 0,0 0-1 0,0 0 2 16,0 0 3-16,0 0 2 0,0 0-5 0,0 0 3 15,0 0 1-15,0 0 1 0,0 0 4 0,0 0 1 0,0 0 5 16,0 0-1-16,0 0 4 0,0 0 8 0,0 0 4 15,0 0-10-15,0 0-5 0,0 0 8 16,0 0-25-16,0 0 10 16,0 0 11-16,0 0-18 0,0 0 14 0,0 0-15 15,0 0-1-15,0 0 12 0,0 0-53 0,0 0 49 0,0 0-49 16,0 0 54-16,-20-19-50 0,20 19 49 0,0 0-7 16,-68-36 15-16,47 32 4 0,4 1-7 0,-5-2 9 15,0-1 6-15,-4 6 3 0,1-2-3 0,-4 3-1 16,-2 0-1-16,-3 5 12 0,-2-1-3 0,-2 2-2 15,-1 0-2-15,-3 8 8 0,-2 7 1 0,2 2 3 0,-6 5-10 16,2 2-10-16,2 6 7 0,1 3-7 0,4 9 7 16,4-5-11-16,-1 0-4 0,3-1-3 0,7 0 4 15,2-2 1-15,6 1 0 0,1-4 0 0,7 0-10 16,0-1-3-16,5-4 7 0,4-1 5 0,5 1 5 0,6-4-1 16,6 2-1-16,1-5-2 0,13 0-1 0,4-3-5 15,11 0-12-15,5-4-4 0,6-2-10 0,4-5-5 0,9-1-4 16,0-4 1-16,2-3-3 0,4 0 2 0,2-8 0 15,-1 0 1-15,3-4-2 0,0-3 2 0,-2-1 1 16,-1-5 1-16,-2-5 2 0,-4-1 1 0,-10-4 0 0,-6-3-6 16,-5-2 3-16,-5-5-2 0,-6-2 0 0,-3-3-1 15,-5-4-4-15,-5-4 0 0,4-1-1 0,-8-1-1 0,-4-6 1 16,-8 0 3-16,-4 1-5 0,-5 1-1 0,-8 8 5 16,-5-1-3-16,-10 4 3 0,-4 2-2 0,-5 8-2 0,-3 3 1 15,-8 5-1-15,-5 3-1 0,-4 0-5 0,-2 7-10 16,-6 1-4-16,-1 5-3 0,-6 1-22 0,4 6-18 15,-1 2-27-15,4 6-31 0,6 6-41 0,4 1-49 0,7-2-19 16,5 10-70-16</inkml:trace>
  <inkml:trace contextRef="#ctx0" brushRef="#br0" timeOffset="171530.96">28761 11404 1256 0,'0'-3'26'0,"0"-4"26"0,5 1-32 0,-5 1 57 0,0 0-44 0,3 0 65 16,0-1-31-16,0-1-1 0,0 2-21 0,1 0-29 15,-1 1 43-15,3-3-43 0,2 0 57 0,-3-2-62 0,4 1 44 16,4 1 9-16,4-4 0 0,4 2 15 0,1-1-10 15,8 0-1-15,5-1-12 0,6 0 3 0,9 1-6 0,9 1-2 16,9 2 3-16,10 1 1 0,8 1-4 0,8 2-8 16,10 5 2-16,7-1-10 0,1 1-4 0,0 6-3 15,5 0-8-15,-3 1-12 0,-1 3-4 0,-3-2 1 0,-4 1-5 16,-3 1 9-16,0 2-1 0,-4-1 10 0,-5-2 9 16,-6-1 6-16,-7 0 8 0,-4 1-1 0,-9-3-3 0,-4-2-3 15,-7 0 3-15,-5-1-16 0,-8-1-12 0,-2 0 0 0,-12-2-10 16,-5 1 1-16,-7-3 3 0,-2 0 1 0,-3 3-3 15,-4-3-2-15,-5 0 5 0,-1 0 2 0,-2-3 4 0,5 3 0 16,-4 0 4-16,0 0 0 0,-4 0-1 0,0 0 2 0,2 0-1 16,-1 0-7-16,1 0 3 0,-5 0-1 0,4 0-9 0,1 0-2 15,0 0 4-15,0 0-4 0,-2 3 4 0,2-3-5 16,2 1 2-16,-1-1-1 0,-1 0 5 0,0 0-4 0,0 2 1 16,5-1 4-16,-5-1-9 0,0 0-5 0,0 0-8 0,1 2-28 15,-2-4-14-15,1 2-20 0,-5-1-27 0,4 1-36 0,-1 0-28 16,-1 0-30-16,1-6 19 0,-2 4-67 0,0-1 0 15,1-2-23-15</inkml:trace>
  <inkml:trace contextRef="#ctx0" brushRef="#br0" timeOffset="171798.68">31373 11220 1294 0,'0'-4'23'0,"-3"-1"17"0,5 0 16 0,-1 3-43 15,-4-2 54-15,3 2-40 0,-2 4 66 0,2-4-37 0,0 0-19 16,0 4-17-16,4 0-11 0,-3 0 54 0,1 0-40 0,1 2 50 16,2-3-69-16,3 5 46 0,-1-1-1 0,6 2 10 15,-3-1-10-15,5 2-6 0,-3 2-14 0,2-1-10 0,-5 3 6 16,4 0-10-16,-4 1 6 0,-1-1-5 0,2 1 8 0,-4 0-5 16,7 2 3-16,-5-3 2 0,2 1-3 0,0-2 8 15,0 2-11-15,-4-2-1 0,-2 0-1 0,0-2-1 0,-4 0 0 16,0 2-4-16,-8-3 4 0,2 4-9 0,-5-5 5 15,-2 2-5-15,4-1 0 0,-4 2-3 0,-4-1-26 0,-2 1-39 16,-4-1-64-16,1-2-18 0,-1 0-82 0</inkml:trace>
  <inkml:trace contextRef="#ctx0" brushRef="#br0" timeOffset="172310.21">31604 11778 1385 0,'4'0'24'0,"-1"-2"16"0,6 2-36 16,-8-3 64-16,6 0-51 0,3 3 82 0,-6-1-47 0,5 1 24 16,-2 1-14-16,-2-1-2 0,0 1 48 0,-2-1-54 15,3 2 55-15,-8-2-73 0,4-2 54 0,-2 2-22 0,-5-1-8 16,4 2-15-16,-2-2-14 0,-4 4-8 0,-4-3-1 0,-5 3-7 16,-3-1-9-16,-1-2 3 0,-10 3-9 0,-4-2 2 15,-10-1 5-15,-2 0-4 0,-7 0-5 0,-4-4-1 0,-5 2 3 16,-8-3-5-16,-2 2 3 0,-6-3-2 0,1-2 1 15,-5 0-2-15,1 0-3 0,-3 0 5 0,0-3-4 0,5 1 4 16,-2-1 4-16,4 1-4 0,0-2-3 0,8 1 6 0,1-1 0 16,5 1-8-16,-2 1 2 0,3-2-3 0,6 1 0 15,0 1 0-15,4-1 4 0,0 4-3 0,1-2 1 0,7 2 2 16,5 0 3-16,2 2-2 0,7-2-5 0,4 6 7 16,3-5-3-16,6 4 3 0,0-1-6 0,4 1-9 15,3 1-4-15,1 0-7 0,1 1-6 0,2 0-10 0,2 0-7 16,1 0-29-16,1 1 0 0,1-1-1 0,1-1 35 0,0 1-55 15,-2-2 35-15,1 0-13 0,1 2-1 0,-5 0 11 16,2 0-16-16,0-3-5 0,0 6-33 0,0-3 39 16,1 0-31-16,2 0-8 0</inkml:trace>
  <inkml:trace contextRef="#ctx0" brushRef="#br0" timeOffset="172609.92">29969 11470 1408 0,'1'0'29'0,"4"-3"10"0,0 2-31 0,-3 1 58 0,-6-2-57 0,0 2 55 0,-4-3-54 0,-1 0 53 0,-3 3-85 16,-3-1 44-16,-5 0-17 0,-2-2-14 0,-4 2 12 16,-1 1-15-16,-6 0 10 0,-1 0-7 0,3 0 11 0,-4-2-7 15,2 2 3-15,-2 0-1 0,1-1-1 0,3 1 0 16,-1 0 8-16,4 0-11 0,3 0 6 0,-2 0-7 15,6 1 6-15,2 1 0 0,2 2 2 0,6-2 14 0,-2 1-7 16,9 0 24-16,-1 3-1 0,1 0-30 0,4 3 37 16,4 1-24-16,-1 6 56 0,3-1-50 0,3 5 48 0,3 1-58 15,2 3 40-15,3 1-7 0,5 1 6 0,-2 1-20 16,6-3-16-16,1 3-2 0,0-1-5 0,3 1-35 0,2 0-47 16,-1-4-19-16,1 2-77 0</inkml:trace>
  <inkml:trace contextRef="#ctx0" brushRef="#br0" timeOffset="183138.08">25751 16831 1056 0,'-1'7'25'0,"-2"-3"17"0,3-2 25 0,-3 1 24 0,1-3-13 0,2 2 10 0,0-2 28 0,0 2 9 16,0-2 7-16,0-2 3 0,0 2-4 0,2-2 5 0,-2 2 25 16,0-3 21-16,0-1-25 0,0 0 1 0,0 1-14 0,0 1-7 15,3 2-23-15,-3 0-14 0,4 2 3 0,5 0-30 16,2 3 5-16,3 2-4 0,-14-7-17 0,0 0-8 15,0 0 2-15,0 0-11 0,0 0-17 0,0 0-1 0,0 0 5 16,242 60-15-16,-41-27 1 16,-135-29-13-16,1-1 4 0,3-3 2 0,0 0-2 0,0-3-6 15,-4-1 5-15,-1 0-2 0,-2-1-2 0,-6-4 4 16,-3 2-2-16,-5-2-4 0,-6-1 2 0,-5 0 5 0,-7 1-7 16,-2-1 2-16,-7 1-5 0,-5 2-33 0,1 0-52 15,-7 1-50-15,-6 4-75 0,-9 2-77 0,3-5-98 0,-9 6-59 0</inkml:trace>
  <inkml:trace contextRef="#ctx0" brushRef="#br0" timeOffset="185153.82">3268 17494 946 0,'-11'6'22'0,"-4"-5"15"0,6-2 18 0,8-4 18 0,-9 2 7 15,5 3-3-15,-2-6 16 0,7 6-29 0,-2-4 27 16,4 4-45-16,-1 3 28 0,2-2-45 0,4 6 14 0,-4-5 17 15,8 8-7-15,0-6 42 0,3 3-35 0,5-3 42 0,4 0-35 16,3 1 32-16,6-7-19 0,3 2-8 0,4-5-4 0,4 3-10 16,0-4-15-16,4 2-4 0,-1-1-6 0,6 0-8 15,3-3 1-15,-1-2-6 0,0 2-8 0,1-1 1 0,1 0 3 16,-6 0-10-16,-1-3-5 0,-2 2 6 0,-4 1-5 16,0-1 1-16,-5 2 1 0,-2-2-4 0,-7 6-4 0,1-2 1 15,-8 2-3-15,-1 0 0 0,-8 4-5 0,-3-1-23 0,-5 2-22 16,-7 3-13-16,1 4-24 0,-7-3-36 0,0 4-40 15,-1-2-33-15,-1 6-63 0,-7-4-39 0</inkml:trace>
  <inkml:trace contextRef="#ctx0" brushRef="#br0" timeOffset="187494.77">6714 17658 1562 0,'-6'5'28'0,"2"2"-11"0,-2-7 7 0,6 1 14 0,-2-2 7 0,1 6 5 0,-3-8-1 15,3 9 2-15,-2-4-27 0,3-2 15 0,0 2-2 0,0-4-7 16,0 2 7-16,3-2 8 0,0 2 11 0,5-7 15 16,2 6 16-16,5-5 7 0,3 4 4 0,9-4-8 15,3 3-9-15,3-2-1 0,7 1-10 0,-3 3-13 0,8-4-19 16,0 3-9-16,5 0-7 0,0-1-7 0,5 1-3 0,-5-3-9 16,5 5-2-16,0-4-1 0,-2 1 0 0,-1 1-2 15,-5-2-2-15,-1 1 8 0,-3 1-2 0,-1-2-3 16,-4 2 4-16,-6-1-4 0,0 0 3 0,-5 2 0 0,-4-3-2 15,-4 3 2-15,-3-3 2 0,-3 3 1 0,-1 0-4 16,-4-1 2-16,-1 0 1 0,-6 2-1 0,2 0 4 0,1 0-7 16,-3 0 0-16,-1 0-1 0,0-3 0 0,3 3-3 15,-6 0-4-15,3 0-18 0,-1 0-24 0,-3 0-35 16,1 0-43-16,-2 5-49 0,5-5-38 0,-4 4-82 0,0-4-74 16</inkml:trace>
  <inkml:trace contextRef="#ctx0" brushRef="#br0" timeOffset="191999.05">11391 17262 845 0,'0'0'18'0,"-25"5"-4"15,25-5-25 1,0 0 31 0,0 0-2-16,0 0 6 15,0 0-3-15,0 0-33 31,25-8 1-15,-25 8-9 15,43-9 16-31,-43 9-13 0,0 0 0 16,0 0-2-16,49-2 13 16,-11 4 8-1,-9 1 1 16,-11-2-7 1,-18-1 0-17,15 8 5 17,-15-8-39-17,0 0-16-15,0 0-20 0</inkml:trace>
  <inkml:trace contextRef="#ctx0" brushRef="#br0" timeOffset="192482.32">11610 17618 931 0,'-13'3'19'0,"-4"-3"14"0,10-8 7 0,6 3 6 0,-4-1 0 0,-1 3-1 0,4-3 1 0,4 2 1 0,7 1-22 0,2 1-10 16,3-2 5-16,4 2 7 0,4-3 2 0,8 2 11 0,3-3 8 16,5 4-28-16,0-4 43 0,6 4-27 0,-1-1 23 0,4-1-39 15,-2 6-4-15,2-4-3 0,-2 6-13 0,0-4 31 16,-2 4-41-16,0-5 25 0,-4 6-28 0,-1-5 27 15,-3 1 4-15,-2 1-2 0,-3 0 2 0,-3 0-2 0,-2-1-2 16,-4 2-2-16,-2 0-5 0,-4-3 0 0,-3 2-3 16,-3-2-6-16,-2 0-2 0,-1 0 2 0,-3 0-3 0,-3 3 3 15,2-3-2-15,-2 0-6 0,-2 0-15 0,4-3 20 16,-2 1-58-16,-2 2-8 0,2-4-24 0,0 4-47 16,0-3-40-16</inkml:trace>
  <inkml:trace contextRef="#ctx0" brushRef="#br0" timeOffset="192953.09">14424 17642 1152 0,'-10'0'21'0,"8"0"25"0,0-2 12 0,12-3 0 0,-10 1-3 0,4-3 1 0,6 3 4 0,1-1-1 0,8 1-23 0,1 1-22 0,1 1-14 16,5-2-5-16,4 4 8 0,3-3-3 0,0 1-4 16,5-1-1-16,1 0 4 0,1 1-3 0,-2 2 7 0,4-1 5 15,-2-1 17-15,1 5-31 0,-3-3 42 0,2 5-25 16,-4-2 0-16,0 2 5 0,-2-5-5 0,-3 8 0 0,-1-7-22 16,-3 3 35-16,-2-4-40 0,-5 1 23 0,0-1 0 15,-4 0-6-15,-3 0 4 0,-4 0-3 0,2 0 0 0,-6 0-3 16,0 1 2-16,-2-2-2 0,0 1 1 0,-3 0 1 15,0-1-2-15,3 1 1 0,-3 0-2 0,0-2 6 0,0 0-6 16,0 2 2-16,0 0-3 0,0 0-24 0,0-1 9 16,0-4-24-16,0 5-29 0,0 0-38 0,0 0-40 15,0-6-52-15</inkml:trace>
  <inkml:trace contextRef="#ctx0" brushRef="#br0" timeOffset="194061.52">17902 17602 618 0,'-8'4'4'0,"0"-3"23"0,7-2 12 0,-6 5 1 0,-1-4 1 0,3-2 15 16,-2 1 8-16,4-1 9 0,-1 2 15 0,1-5-7 0,2 5 2 15,-1-3 25-15,2 3-16 0,0 0-1 0,0 0 18 16,0 3 3-16,0-3-9 0,0 0 4 0,2 0-9 0,-1 0-23 15,2 0 26-15,4-7-10 0,3 5-21 0,3-3-11 16,8 3-12-16,6 0-18 0,4 0-5 0,9 0-7 0,6 2-9 16,8-3-7-16,2 3-2 0,9 0 1 0,3 0 0 15,-4 0-1-15,5 0-3 0,-3 0 6 0,1 0 2 0,-4 0-2 16,0 0 0-16,-3-2-1 0,-3 2-1 0,-1 0 1 16,-2-3 2-16,-4 2-3 0,-5-2-1 0,-5 1 5 0,-6 0-4 15,-4-1-3-15,-5 0 7 0,-4 2-5 0,-6-3 5 16,-3 4-2-16,-6 0-8 0,-3-4 1 0,0 4-19 15,-6 0-10-15,2 0-30 0,-4 4-15 0,-2-4-23 0,2 0-38 16,1-2 16-16,-4 0-47 0,3 2-14 0,2 2-28 16,2-4-18-16</inkml:trace>
  <inkml:trace contextRef="#ctx0" brushRef="#br0" timeOffset="194750.02">20392 17671 445 0,'2'1'16'0,"-5"5"4"0,0-6 3 0,-4 7 4 0,-2-7 22 0,4 3 6 0,-8-3 0 0,7 0 19 0,-6-2-2 16,2-2 10-16,-2 4 10 0,2-7 18 0,0 7-10 15,-2-5 20-15,6 5-22 0,-6 1-5 0,4 0-10 0,-2 5 5 16,2-6-4-16,1 4-22 0,-1-1-5 0,4 1-18 16,-3-4 26-16,7-1-7 0,0 1 7 0,0-3-15 0,7 3-4 15,0-5 3-15,8 7 0 0,0-4 0 0,6 2-5 16,6-2-2-16,5 2-9 0,4-3-4 0,6 3 1 0,5-4 2 15,1 3 8-15,3-3 0 0,6 1 1 0,-2 1 2 16,4-2-4-16,-1 3 17 0,2-4-5 0,-3 4 2 16,2-3-11-16,-4 2-1 0,1-2-1 0,-6 1-6 0,-2 0 0 15,-3-2-13-15,-3 0-4 0,-6 1-4 0,-3 0-7 0,-6 1-3 16,-5 0-3-16,-6 0 1 0,-3 1 2 0,-5-1-6 16,-7 3 3-16,2-5-42 0,-3 5-19 0,0-3-48 15,-3 3-43-15,0 0-68 0,-3-1-44 0,-5 5-89 0</inkml:trace>
  <inkml:trace contextRef="#ctx0" brushRef="#br0" timeOffset="-214637.66">17303 11545 1664 0,'-16'-10'88'0,"6"1"-37"0,4-6 3 0,-2 7 7 0,3-5 11 0,9 4 7 0,-8-2 8 0,16 3 2 15,-12-2-84-15,5 4 43 0,-3-1 2 0,1 0 9 16,0 1-13-16,1 2-1 0,2 0 10 0,1-1 8 16,0 3-1-16,8-3-2 0,-6 3-6 0,8-3-5 15,-1 1 6-15,3 0-3 0,-2-1-14 0,4 2-12 0,1-3-7 16,2-1 3-16,-2-1-4 0,5 1-8 0,-2-2-7 15,2 2-4-15,3-1-3 0,-5-1 1 0,1-1 3 16,-1 2-3-16,-3 4-3 0,0-4 4 0,-6 4-1 0,-2 0 1 16,-4 1-2-16,-4 3-4 0,-2 0 0 0,0 0 3 15,-4 4 3-15,-2-1 1 0,-2 1 5 0,2 1-4 16,-4 2 2-16,3 0 6 0,0-1 0 0,-4 4 0 16,4-1 4-16,-3 3 2 0,1-2 0 0,2 2 6 0,3 1 2 15,-2 3-1-15,2 3 1 0,0 1 1 0,2 0-6 16,1 5-2-16,0 0 1 0,3-1-4 0,-1 3-4 0,2-2-2 0,-1 2 1 15,0-3-5-15,2 2 3 0,-2-4-2 16,-1 1 0-16,0-2 1 0,-2-2 0 0,2 0 2 16,-2-3-5-16,2-1 4 0,-4 0-2 0,2-3 0 0,-3 0-6 15,2-4 2-15,-2 2 1 0,0-2 1 0,0-3 0 16,0-1 4-16,-2-1 0 0,2 0-4 0,0-2 2 16,0-1-2-16,0 0 9 0,0-1-6 0,0 0-1 0,0-2-1 15,0-2-2-15,-3 2 1 0,2-5 3 0,-4 1-7 16,1-3-2-16,0 0-2 0,-4-3 5 0,0 2-7 0,-3 0 3 15,-1-2 6-15,-1 0-1 0,-4 2 1 0,-4-2-2 16,2 3 6-16,-5 1-5 0,-1 0 4 0,-2 4-2 16,2 1-4-16,-5 0 2 0,4 4 1 0,-1 4-1 0,2 0-1 15,3 2 4-15,5 4-2 0,-4-2-3 0,8 0-9 16,1 0-35-16,6 1-18 0,-1-4-45 0,2 3-51 16,-1 0-66-16,9-5-28 0,4 1-79 0</inkml:trace>
  <inkml:trace contextRef="#ctx0" brushRef="#br0" timeOffset="-214262.89">18229 11435 1586 0,'11'-19'16'0,"-4"-2"-23"0,-1 4 59 0,5-4-35 0,-5 2 6 16,1 3 4-16,-4-2-1 0,0 6 4 0,-1 1-20 0,-4 2 26 15,2-1-64-15,-5 9 40 0,0 0-9 0,-4-1-3 16,1 4 9-16,-1 0 4 0,-4 4 9 0,0 2 4 0,-1 0 5 16,-2 0 1-16,3 2 2 0,-2 1-3 0,2 4-2 15,-1-2-8-15,4 0 3 0,1 1-1 0,1 1 5 16,3-1-6-16,2 1 11 0,3-1 6 0,0-1 4 0,5 5 5 16,1-5-7-16,4 3 3 0,-1-3-7 0,5 1 6 15,2-1-10-15,3 2-6 0,0-1-6 0,0-2-4 16,3 3-3-16,-1-1-8 0,-1-1 2 0,-2 1-6 0,-4 1 1 15,-1-1 2-15,-2 0-1 0,-7 1 4 0,-2-1 1 16,-2-1 7-16,-6-1 0 0,-2 2 4 0,-8-2-1 16,2 2-3-16,-8-5 2 0,-2 3-4 0,-3-4-3 0,-3 0-5 15,-1 0-1-15,-1-4-2 0,2-1-3 0,0-1 1 16,1-2-25-16,4-3-23 0,3 1-38 0,0-2-44 0,7-3-59 16,3-1-40-16</inkml:trace>
  <inkml:trace contextRef="#ctx0" brushRef="#br0" timeOffset="-213503.31">20018 11370 1791 0,'-5'-15'-7'0,"-2"3"24"0,3-3 19 0,3 3 23 0,-3 0 23 0,3 3 14 16,-1 2 6-16,0 0 4 0,2 6 7 0,0-3-25 16,0 4-22-16,0 5-22 0,0 2-22 0,0 2-14 0,0 5-3 15,-3 3-6-15,2 5 3 0,-1 1 1 0,0 3 4 16,1 4 0-16,-1-2 2 0,2 1-2 0,0 0-3 15,0 1 7-15,0-3-7 0,0-3 1 0,0 0-2 0,0 1-2 16,0-5 4-16,0 0-1 0,0-4 1 0,0 0-5 16,-1-2 4-16,1-4-1 0,-2 0-1 0,2-3 3 0,-2-2-5 15,2-3 2-15,0-2-1 0,-4 0 1 0,4-5 1 16,-1-1-4-16,-3-4-2 0,1-2-3 0,1-4-4 16,-1-2-4-16,3-6-6 0,-1-2-3 0,1-3 3 0,0-6 6 15,1-3-2-15,2-1 2 0,-1-6 7 0,1 1 1 16,1-1 3-16,-3 1 4 0,5 5-5 0,0 6 2 0,-1 5 0 15,0 5 4-15,3 10-4 0,1 3 0 0,-1 9 0 16,4 6-1-16,-2 1 5 0,-2 10-7 0,0 2 12 16,0 4-4-16,-3 5-2 0,1-1 1 0,-3 1 7 15,4 1 0-15,-4-2-2 0,0-2 4 0,3-1-3 0,1-1-2 16,1-4 11-16,-2-3 2 0,0-1 6 0,5-4 4 16,-3-1 6-16,0-1-1 0,3-4-1 0,-1-3 2 15,-1-1-6-15,0-5-4 0,3 0-13 0,1-4-3 0,-3 0-5 16,5-5-2-16,-3-2 0 0,1-1-2 0,0-4-2 15,-1-1 2-15,-1-3 2 0,-3 1 0 0,2-2-8 0,-6-4 3 16,1 0-1-16,-2 1 0 0,-1 2 1 0,-2 1-2 16,-2 4 0-16,1 3 1 0,-2 6 6 0,-2 2-5 15,2 7-4-15,-7 0-12 0,4 8-24 0,-5 0-24 0,3 4-37 16,-8 2-61-16,6-1-27 0,-2 4-71 0</inkml:trace>
  <inkml:trace contextRef="#ctx0" brushRef="#br0" timeOffset="-213183.98">20517 11322 1539 0,'-8'-5'81'0,"-1"1"-47"0,6-2 15 0,-3 1 5 0,-2 3 9 0,0-3 0 16,4 2 5-16,-3 1-3 0,4 0-80 0,-4 3 47 15,4 0-12-15,-2 4-10 0,3 2-7 0,-1 2 4 16,-1 3-5-16,2 1 10 0,2 6-1 0,2-1 4 0,1 3-2 15,-2 0 6-15,2-1-1 0,4 2-4 0,-4-2 3 16,4-2-10-16,1 0 3 0,-1-1-8 0,1-2 3 16,0-5-4-16,0-1 2 0,3-1-1 0,-1-6-3 0,-4 1 5 15,5-3-3-15,-2 0 3 0,1-5-2 0,-1 0 2 16,-1-3-2-16,4-1 4 0,-3-2-4 0,0 0-5 0,-2-2 2 16,-1-3 0-16,1-2-7 0,0 1 6 0,-4-4-3 15,-3-1-2-15,0 0 4 0,0-2 3 0,-3-1-3 16,-4-1 0-16,0 2-2 0,-1 2 0 0,0 2-1 0,-3 3-4 15,0 3-8-15,0 3-6 0,0 4-5 0,1 4-20 16,-1 5 0-16,0 1-36 0,3 1 27 0,2 1-59 16,0 2-1-16,-2 2-45 0,8 1-37 0</inkml:trace>
  <inkml:trace contextRef="#ctx0" brushRef="#br0" timeOffset="-212762.86">20922 11346 1649 0,'-3'-7'11'0,"0"2"-27"0,1-5 57 16,1 3-30-16,-6 1 9 0,3-1 16 0,-3 3 9 15,3-1 5-15,-3 5-8 0,-1-6 43 0,-1 6-51 0,-1 1 36 16,-1 4-2-16,0-3-11 0,2 5-6 0,-1 5 0 16,-2 0-2-16,4 2-8 0,0 2-4 0,-1 1-9 15,2-1-5-15,6 0-2 0,-3 3-2 0,4-3-3 0,4 0-2 16,-3-1-8-16,6 0 0 0,2-3 3 0,0 0-3 15,-1-3-3-15,6 1-1 0,-2-4-3 0,0-2 2 16,-1 0 4-16,2-3-6 0,-1-1 2 0,1-1-2 0,1-7 1 16,-4 2-2-16,1-4 2 0,1-2-2 0,-2-2-20 15,-2 2-3-15,0-7-16 0,-4 0 0 0,1-4-10 16,-2-2-7-16,-1-2 0 0,-4-2-2 0,1-5 16 0,-2-1 8 16,-1-3 12-16,0-3 0 0,-1 3 11 0,1 3 7 15,-3 0 1-15,4 9 5 0,0 1-1 0,-1 7 0 0,1 5 0 16,1 6 4-16,0 3-2 0,2 6 0 0,0 5 0 15,-2 3-2-15,1 7 2 0,-1 2-3 0,1 8-2 16,1 0 6-16,-4 6 0 0,3 2 4 0,-1 2 9 16,0-2-1-16,2 0 1 0,2 1 4 0,0-2 4 0,-1-1-4 15,3-2-1-15,0-3-6 0,2-1-8 0,1-4-22 16,-1 0-35-16,1-6-41 0,-1 0-7 0,-3-7-41 0,6 0-50 16,-4-3-31-16</inkml:trace>
  <inkml:trace contextRef="#ctx0" brushRef="#br0" timeOffset="-212450.31">21055 11439 1887 0,'-3'-4'-21'0,"-2"-1"10"16,4 4 8-16,-3 1 19 0,1 0 7 0,2 1 2 0,1-1 1 15,-2 2 9-15,2-1 28 0,2 1-5 0,-1 0-4 16,-1-2-10-16,3 2 0 0,2-2 12 0,2 0 2 16,0 0-11-16,1 3-4 0,3-6-5 0,3 3-4 0,-2-1-9 15,1 0-10-15,4-3-7 0,-3 1-6 0,2-3 1 16,-2 3-2-16,2-2 2 0,-3 0-1 0,1-2-3 15,-3 0 6-15,-3-2-5 0,3 2-1 0,-8-1 3 0,2-1-5 16,-4 0 1-16,-1 0 4 0,-1-2-4 0,-4 3 6 16,0-3-2-16,-2 3 9 0,-2 0-3 0,0-2 10 15,-1 5-6-15,-1 0 5 0,0 1 2 0,3 4 0 0,-3 0-2 16,2 2-1-16,2 5 7 0,-3 0-2 0,3 5 5 16,1 3-1-16,-1 2-2 0,1 4-1 0,-2 1 3 0,5 1-8 15,0 1-7-15,1 0-3 0,1 1-1 0,2-1-4 16,2-2 0-16,2-2-4 0,0-1-1 0,4-2-24 15,3-2-25-15,-1 0-41 0,4-4-52 0,0-3-32 0,2-4 1 16,0 0-36-16,1-2-45 0,-1-2-15 0</inkml:trace>
  <inkml:trace contextRef="#ctx0" brushRef="#br0" timeOffset="-212187.63">21374 11410 1447 0,'-3'-25'36'0,"-3"-1"-30"15,5 2 68-15,-3 4-37 0,0 2 5 16,0 1 7-16,4 5 0 0,-1 4 6 0,2 1-19 0,3 7 38 15,0 2-70-15,3 4 47 0,0 5 9 0,5 5 4 16,-4 4 0-16,-2 4 9 0,3 4-1 0,-1 4-9 16,2 0 11-16,-3 2 10 0,3 2-7 0,-4 0-9 0,4-2 5 0,-2-2-16 15,-2 0-13-15,-4-4-3 0,-6-1-8 16,0-3-19-16,-5-4-3 0,0-4-6 0,1 1-7 0,-6-4 3 16,-3-3-4-16,0-3 2 0,1-2 3 0,-5-3-3 15,1-3 0-15,-3-3-5 0,-4-4 2 0,7-3-20 16,1-2-18-16,3-3-28 0,2-1-39 0,3-2-37 0,1-8-39 15,6 1-1-15,4-6-42 0,0 0-22 0,4-6-25 16</inkml:trace>
  <inkml:trace contextRef="#ctx0" brushRef="#br0" timeOffset="-212059.01">21454 11063 1182 0,'-8'-6'31'16,"3"-4"10"-16,2 1 24 0,-1 0-41 0,-3 3 51 0,4-1-41 15,-1 3 49-15,4 0-44 0,0-1 16 0,0 3-64 16,0 0 30-16,0 2-9 0,0 0-6 0,0 2-7 16,0 1-15-16,0 1-38 0,-3 3-67 0,3-2 0 15</inkml:trace>
  <inkml:trace contextRef="#ctx0" brushRef="#br0" timeOffset="-211651.26">21714 11285 1688 0,'12'-7'-28'0,"2"-2"72"16,8 0-35-16,-10-2 11 0,4 1 32 0,0 1 18 0,-5 1 20 16,1 1 21-16,-8 3 36 0,1-1-59 0,-7-1 38 15,-2 4-5-15,-3 0-33 0,1 1-14 0,-7-1-16 0,1 2-22 16,-4 0-3-16,-2 2-17 0,-2 1-1 0,2 1-2 15,1 0-1-15,1 1-2 0,1 3-5 0,2 0-1 16,5 0-4-16,-1 3 6 0,5-2-4 0,1 2 2 0,1 3 0 16,4 1 14-16,1-1 8 0,1 4 9 0,5 1 2 15,0-1 5-15,4 1-3 0,3 0 1 0,0 1 2 16,3-3-10-16,2 2 1 0,-1-2 1 0,5-2 9 0,-5-1 12 16,4 0 22-16,-5-2 0 0,6-3-4 0,-6-2-1 15,-3 1-5-15,-2-3 10 0,-6-2 1 0,0-1-12 16,-4-2-16-16,-3 1-6 0,-6-2-1 0,2-1 1 0,-7-1-7 15,0 3-18-15,-5 0-13 0,-3 0-6 0,-2 0 1 16,-3 1-2-16,-4 3 5 0,0-1-3 0,-1 4-1 0,-1-2-1 16,4 0-3-16,2 2-26 0,3-1-44 0,-2 1-28 15,4-2-55-15,3 1-55 0,-1 2-79 0,0-6-85 16,0 1-56-16</inkml:trace>
  <inkml:trace contextRef="#ctx0" brushRef="#br0" timeOffset="-209773.79">19790 10880 1720 0,'-2'-15'-30'0,"-9"5"70"0,7 3-42 0,-1 2 9 0,2 3 0 0,-1 2-2 16,4 0 1-16,0 0 7 0,0 5 59 0,0 1-60 0,0 4 64 16,4 9 2-16,-3-3 7 0,2 12 17 0,1 8 3 15,0 11-4-15,3 8-13 0,0 7 3 0,1 9-18 16,0 4-6-16,-1 11-6 0,4-4 8 0,-3 5 4 0,-2-4 2 15,1-2-13-15,0-2-16 0,-5-5 2 0,1-5 0 16,-2-2 0-16,-1-6-19 0,0-6-13 0,-1-3 0 16,1-3-6-16,-2-7 12 0,2-10-11 0,2-6-4 0,-2-3-1 15,1-7-20-15,3-6-31 0,-1-5-43 0,0-5-58 16,0 0-67-16,4-10-81 0,0 0-33 0</inkml:trace>
  <inkml:trace contextRef="#ctx0" brushRef="#br0" timeOffset="-209167.84">19747 10965 1056 0,'-19'-17'8'0,"4"1"16"0,0 0-4 0,9 1 4 0,5 1 1 16,2 5 2-16,8 1-4 0,7 3 5 0,8-3-11 15,9 3-11-15,5-1 13 0,11 3 5 0,16-4 11 16,11 4 12-16,17-4 12 0,15 4-53 0,10-5 50 0,12 7-50 16,9-3 43-16,10 8-55 0,1-4 35 0,0 1-58 15,7 5 33-15,4 0 3 0,1 1-4 0,3 5 11 16,1-3 20-16,-1 1-11 0,-5 1 20 0,-5 0-9 16,-18 5-35-16,-17-5 54 0,-22 4-36 0,-17-9 35 0,-15 5-67 15,-15-1 79-15,-13-2-65 0,-8-3 61 0,-9-2 0 0,-4 1-8 16,-4-4 1-16,-4 2 14 0,-4-3 10 0,-1 2-15 15,-4-1 7-15,-1 0-8 0,-7 0 7 0,5 0 5 16,-6 0-1-16,2 0-10 0,-5 0-15 0,0 0-7 0,1 0-9 16,2 2 1-16,-1 1-13 0,6 3-5 0,-3 5-5 15,6 1 7-15,-4 7 12 0,5 3 13 0,0 8 4 16,0 4 3-16,0 2 4 0,5 4 0 0,-1 3 4 16,-2 2-6-16,1 6-4 0,0 0-5 0,1 1-4 0,-3-1 1 15,3 3 0-15,-4-2-3 0,0 1-3 0,-4-3-4 16,3-1-1-16,-3-1-4 0,0-2 4 0,-3-4-3 15,1 2-1-15,3-4-2 0,-2-2 3 0,0-2-3 0,5-2-5 0,-3-5-4 16,0 0 3-16,1-2-1 0,1-3-1 16,-2-4 3-16,3-2-5 0,-4 1 5 0,4-5 0 0,-4-1 5 15,2-2-1-15,1-3-1 0,-1-3 6 0,1-1 6 16,-3-4 9-16,4 0-5 0,-4-4-4 0,2 1-5 16,-4-2-7-16,-2 0 1 0,-11-2-5 0,-5 1-10 0,-16 2-8 15,-8-1-3-15,-22 5 4 0,-14-2-2 0,-22 2 7 16,-17 2-10-16,-18 1 1 0,-14-1 6 0,-3 2-6 15,-3 1 3-15,-1-2 1 0,3 3-2 0,7 1 1 16,10-1 5-16,14 0 0 0,11 1-30 0,7 3-15 0,6-4-31 16,15 2-40-16,7-3-41 0,9 1-60 0,6-4-57 15,11 1-70-15,9 0-12 0,10-3-64 0</inkml:trace>
  <inkml:trace contextRef="#ctx0" brushRef="#br0" timeOffset="-208638.69">21459 11927 1751 0,'13'-7'-22'0,"-1"-2"90"16,5 2-49-16,-6-4 22 0,0 2 10 0,-3-3 11 0,-5 2 10 0,-3-1 7 0,-2 3 21 0,-10 0-81 0,-2-1 57 15,-2 4-14-15,-2-1-11 0,1 5-7 0,-4 1-7 16,-1 2 2-16,-3 4 13 0,5 2 2 0,-3 4-4 15,3 0-2-15,-2 4-3 0,4 0-1 0,3 2 7 0,2 2 6 16,6-2-5-16,0 1-12 0,5 4 3 0,4-5-5 16,4 1 6-16,0 2-4 0,7-3-6 0,1-1-11 15,2-1-7-15,3-3 4 0,2 0-7 0,-1-2-3 0,4-3 6 16,4-2-18-16,2-6-48 0,5 2-51 0,-2-1-75 16,-3-6-87-16,5 1-70 0</inkml:trace>
  <inkml:trace contextRef="#ctx0" brushRef="#br0" timeOffset="-207495.5">21939 11937 1234 0,'-2'-6'19'0,"6"2"7"16,-8 1 11-16,3-3 23 0,1 0-35 0,-4-1 73 0,4 1-33 15,-3 0 4-15,-1 1-15 0,-2 2 7 0,-1-2 3 16,1 2-15-16,-8 1 30 0,4 2-70 0,-3-2 35 16,3 2-5-16,-7 0-6 0,4 3-6 0,-2-1-8 0,1 4 2 15,1 1 14-15,0-1-2 0,-1 2-1 0,3 3 3 16,0 2 5-16,3-2 7 0,2 4 0 0,1-3-6 0,2 5-15 15,0-3 0-15,4 0 2 0,1 0-6 0,3 0 1 16,-4-1-18-16,7 0-4 0,-1-2-1 0,5-2 1 16,-1 0 3-16,5-3-5 0,0 1 3 0,1-5-18 15,4 2-23-15,-1-1-30 0,6 2-34 0,0-8-26 0,1-2 17 16,1 0-59-16,-2 0 19 0,1-4 13 0,2 2 24 16,-3-4 28-16,0-1 34 0,-5 1 24 0,-3 5-17 15,0-4 61-15,-6 2-19 0,1-1 16 0,-2 0 31 0,-3 1-34 16,-3-3 50-16,-2 4-28 0,-5-2 74 0,1 1-44 15,-6 3 16-15,1-3-1 0,-5 3-21 0,0-1 49 0,0 1-42 16,-3 0 42-16,3 1-66 0,-3 0 48 0,4 1-16 16,2 1-13-16,0 0-10 0,0 2-12 0,5 2-8 15,-2 2-12-15,2 1-7 0,1 1 1 0,-1 3 3 16,3 1 1-16,-1 0 3 0,1 1-2 0,0 3 6 0,1-1 4 16,2-2 0-16,4 2-2 0,-1-1-6 0,2 1 4 15,0-3-2-15,2-1 0 0,-2-1-2 0,4 1-5 0,-4-3-2 16,2-2-3-16,-1 1 0 0,-3-5 3 0,2 2 0 15,-1-2-4-15,0 0-2 0,0-2 2 0,-3-1-2 16,4 1 6-16,-1-2-7 0,2-2-5 0,-4-1 3 16,3 2 0-16,-2-3-1 0,-1-2 3 0,1-1-4 0,-3 1-2 15,0-2 7-15,-3-2-6 0,0 1 1 0,-3 0-4 16,-2 0 1-16,-2 1-1 0,2 2 1 0,-1 1 3 16,-1 4-9-16,2 1 3 0,-2 2 2 0,2 2 4 0,-1 0-1 15,2 2-3-15,0 2 0 0,0-1-2 0,0 2 9 16,-1-1 3-16,4 3-8 0,1-2 3 0,0 1 0 0,0 2 2 15,1-3 5-15,4 1-4 0,-1 0 2 0,1-2-1 16,0-1 0-16,1 0 3 0,1-1 1 0,2-2 2 16,-1 0-2-16,3 0-2 0,0 0 0 0,-1-2 0 0,1-1 6 15,5 0-3-15,-7-1-5 0,3 0-2 0,0 0-1 16,-3-1 4-16,2 1-5 0,-3 1 0 0,0-2-2 16,-1 4-1-16,0 0 0 0,-4 1-1 0,2 1 5 0,0 0-1 15,-2 2 2-15,0 2 0 0,1-1-3 0,-3 1 5 16,1 2-1-16,1 0 5 0,-3-1-1 0,4 1-3 15,0 0-1-15,-1 1 5 0,2-3 0 0,0-1-6 16,-2 1 1-16,3-1-4 0,2-1 3 0,-5 0 1 0,3 0 1 16,-1-3-3-16,0 0-1 0,2 0 1 0,-3 0 4 15,2-3 0-15,-3 1-5 0,2 1 3 0,0-2-4 0,-2 1 1 16,0-1 2-16,3-1 5 0,-2 4-10 0,-1-1 4 16,-2-3 3-16,3 2-3 0,-1 2-2 0,-2 0 4 15,3-2-2-15,-3 2-3 0,-1 0 4 0,3-3 2 0,-3 3-8 16,3-2 6-16,-1 2-1 0,-1 0-2 0,3-1 1 15,-3 1-1-15,2-1 7 0,1 0-5 0,0-1 1 0,3-2-4 16,0 4 6-16,1-5 0 0,0 5-4 0,1-3 4 16,1 1-8-16,-3 0 4 0,2 1 7 0,-2 0-6 15,0 1-1-15,-2 0 2 0,-3 0 1 0,1 0-6 0,-1 0 5 16,-1 0-3-16,-2 0 0 0,1 0 0 0,0-2 1 16,-2 2 1-16,0-3 3 0,2 3 4 0,-1-2-7 15,-1-3-1-15,0 1 0 0,1-1 4 0,-1-2 0 0,2 1-8 16,0 0 5-16,0-1-4 0,2-2 7 0,-1 4-1 15,3-3-5-15,-3 3 5 0,4-1-1 0,-2 4-2 16,2-1-2-16,1 2 3 0,17 13-14 16,-16-7 13-16,1 3 4 0,2 2-4 15,-1 1 2-15,2 3 8 0,2 2 0 0,-2-2-2 0,2 2 4 16,-4-3-5-16,4 3 7 0,-5-3-4 0,-2 0-4 16,1-1-1-16,-7-12-26 15,0 0-69-15,0 0-77 0,0 0-59 0</inkml:trace>
  <inkml:trace contextRef="#ctx0" brushRef="#br0" timeOffset="-206325.7">18286 10892 1041 0,'-1'-16'12'0,"-4"1"14"0,-5 0 23 0,-4 2 4 0,-4-3 12 0,-3 5 19 0,-10 0-32 16,-3 6 65-16,-9 0-50 0,-1 8 0 0,-7 8-16 0,-4 0 15 16,-5 13 0-16,-5 2-10 0,-1 3 54 0,-4 7-59 15,3 8 49-15,3 10-2 0,0 1-4 0,4 11-13 16,3 1-9-16,11 7-3 0,2 5-19 0,8 0 2 0,4-1 0 16,7 0-11-16,6-5 1 0,6-4 5 0,5-3 11 0,8-4 5 15,8-5-1-15,6-6-6 0,7-2-12 16,9-9 1-16,8-2 1 0,3-7-9 0,11-3-15 0,4-7-11 15,9-4 0-15,4-7 2 0,7-5-4 0,5-6-2 16,0-7 2-16,2-6-7 0,1-5 1 0,-2-5 3 0,-3-7-2 16,-6 0-4-16,-5-9 4 0,-2-1-5 0,-13-8-1 15,-6 0-4-15,-9-9-10 0,-6 1-27 0,-12-10-14 16,-7-5-4-16,-3-9-7 0,-9 1-10 0,-1-9-12 0,-6-1 8 16,-4 5 7-16,-9 6 26 0,-3 6 8 0,-5 8 9 15,-8 13 5-15,-6 10 15 0,-5 15 6 0,-3 11 1 16,-2 6 1-16,1 10-3 0,1 10 5 0,3 3-26 15,3 6-22-15,6 0-28 0,5 4-33 0,10-1-48 0,6 6-22 16,10-2-65-16</inkml:trace>
  <inkml:trace contextRef="#ctx0" brushRef="#br0" timeOffset="-205576.96">18548 11605 1578 0,'-9'-4'34'0,"1"2"-13"0,8-1 3 0,-5 0 5 0,2 2 8 0,0 0 4 0,3 2 7 15,-2 3 8-15,4-4-17 0,1 1 32 0,0 3 10 16,2-1 8-16,8 0 3 0,6-3-1 0,6 2-3 0,16-2-2 16,7 0-1-16,12-2-15 0,11 0-9 0,13-2-12 15,1-1-5-15,7 0 9 0,1-2 6 0,1 0 4 16,-3-1-18-16,-4-1-3 0,-5 2-3 0,-6-5 0 16,-7 3-4-16,-9-2-14 0,-7 1-7 0,-10-1-12 0,-4 1 1 15,-9 1 5-15,-6 0-5 0,-6 1-2 0,-7 1 0 16,-4-1-4-16,-7 1-40 0,-6 0-18 0,-5 2-34 15,-2 4-55-15,-5-4-34 0,-6 3-59 0,-3-1-34 0,1 3-64 16</inkml:trace>
  <inkml:trace contextRef="#ctx0" brushRef="#br0" timeOffset="-205389.68">19521 11335 2546 0,'0'-13'-27'0,"0"0"29"16,3-4 11-16,-3 5 27 0,4 1 7 0,0 4 5 15,1 0 16-15,8 0 16 0,-4 5 29 0,5 0-20 16,2 4 1-16,5 1-11 0,0 5-3 0,5 3 3 0,1 6-19 16,0 5-12-16,0 3-3 0,-4 7-8 0,-3 1-12 15,-6 3-19-15,-8 3 0 0,-9 2-5 0,-9 1-4 0,-9-1-32 16,-9 1-25-16,-18-3-66 0,-3 4-56 0,-13 0-62 0,-6-3-85 16,-6-1-77-16</inkml:trace>
  <inkml:trace contextRef="#ctx0" brushRef="#br0" timeOffset="-201514.7">15677 11370 2017 0,'-6'-2'-30'0,"-1"1"41"0,-2-6 25 0,9 6 27 0,-2 0 14 0,2 0 25 15,-1-1 6-15,-1 2 3 0,2 0 28 0,0-1-33 16,3-2-26-16,2 2-17 0,8-3-6 0,-1-3-23 16,10 2-5-16,7-2-6 0,6-3 1 0,4 2-3 15,5 1-3-15,4 0-8 0,2-1-9 0,-2 1-3 0,-1-1-25 16,-4 1-33-16,-2 3-46 0,-5 0-50 0,-4 0-52 16,-7 0-20-16,-7 1-67 0</inkml:trace>
  <inkml:trace contextRef="#ctx0" brushRef="#br0" timeOffset="-201355.82">15727 11534 1470 0,'-4'6'27'0,"4"0"-20"0,6-7 85 0,7 1-53 0,-5 0 16 16,4 0 6-16,1-4-1 0,4 2 2 0,4-2-30 16,1-1 22-16,8-2-86 0,0 0 52 0,3 0-13 15,4-2-9-15,0 1-23 0,2 1-43 0,-5-2-23 0,0 3-63 16</inkml:trace>
  <inkml:trace contextRef="#ctx0" brushRef="#br0" timeOffset="-201215.03">15808 11763 1633 0,'-19'13'14'0,"12"-7"-29"16,3 2 83-16,1-2-37 0,3 0 25 0,5-3-2 0,7-1 5 15,4 2-2-15,3-6-16 0,11 0 30 0,3-2-82 16,5-1 35-16,6-1-22 0,3-2-14 0,3 2-40 0,-4-4-51 15,3 2-14-15,-5-1-54 0</inkml:trace>
  <inkml:trace contextRef="#ctx0" brushRef="#br0" timeOffset="-201060.25">15838 12021 1516 0,'-9'7'94'0,"5"-1"-31"0,17-2 9 16,-8-2-1-16,9 0 5 0,2-2-3 0,9 2 0 15,2-6 2-15,11 4-98 0,-3-6 33 0,9 0-12 0,-1-2-4 16,3 0-41-16,0 3-41 0,-2-6-34 0,-3 3-78 16</inkml:trace>
  <inkml:trace contextRef="#ctx0" brushRef="#br0" timeOffset="-200577.51">14484 11771 2182 0,'0'-8'-16'0,"-3"3"15"0,3-2 11 0,5 5-3 0,-7-1 0 0,2 3 0 0,-3 3-1 0,3 2 0 0,0 1 17 15,0 4-15-15,0 2-12 0,0 3 1 0,0 4 3 0,3 4 0 16,-3 0-1-16,4 3 4 0,-1 1-3 0,0-2 1 16,4 2 1-16,-3-1 0 0,2 0-2 0,2-1 1 0,0-3 3 15,-3 0-3-15,3-2 3 0,-2-2-2 0,2 0 0 16,-5-1-22-16,4-2-12 0,-4-2-29 0,4-5-13 15,-2-6 32-15,0 0-68 0,-5-4 3 0,3-1-30 0,-3-4-2 16,0-1-15-16,0-3 4 0</inkml:trace>
  <inkml:trace contextRef="#ctx0" brushRef="#br0" timeOffset="-200383.76">14481 11851 1011 0,'-11'-35'17'0,"-3"2"20"16,8 1 21-16,-7 3 19 0,8 0 12 0,4 8-32 15,-1 2 67-15,4 5-42 0,1 3 27 0,2 3-62 0,3 3-23 16,4 2-20-16,1 2 29 0,1 2-5 0,4 2-72 15,2 1 88-15,4 5-85 0,-2-1 40 0,0 3 2 16,0 2 5-16,0 1-45 0,-3-1 38 0,0 0 4 0,-7 2-44 16,-4 0 43-16,1-2 4 0,-9 2 0 0,-5-3-3 15,-6 1 2-15,-2 0 3 0,-7-2-1 0,-4-2 1 16,0 2-7-16,-3 0-4 0,2-4 5 0,-2-1-2 0,5-3-27 16,3 1 28-16,3-4-69 0,4 0 5 0,5-2-48 15</inkml:trace>
  <inkml:trace contextRef="#ctx0" brushRef="#br0" timeOffset="-199715.09">14859 11832 1547 0,'-12'0'18'0,"2"0"-24"0,5-3 47 0,-1 3-47 16,0-2 59-16,3 1-53 0,3 1 59 0,2 3-46 0,5-2 34 15,1 4-12-15,2-1-47 0,5 3 48 0,-2 0-56 16,4 4 52-16,-1-2-60 0,5 6 48 0,-4-4-50 15,2 2 35-15,-2-1 0 0,-1 1-2 0,-2-1-2 0,-4-1 4 16,-2 1-2-16,0 0-3 0,-4-5 3 0,0 2 0 16,-4-2 3-16,-4-3 2 0,0 0-3 0,-4-3 0 0,0-1-4 15,-2-4 6-15,0 3-5 0,0-6 1 0,0 2-5 16,0-2-4-16,3-1-3 0,1-4-4 0,3 1 8 16,3-3-8-16,0 2-4 0,4-5-3 0,1 3-4 15,5-6 44-15,2 3-56 0,3-4 62 0,2 4-65 0,1 0 60 16,0 2-53-16,1 1 56 0,2 2-45 0,-1 6 12 15,-4-1 8-15,2 3-13 0,-4 1 13 0,0 1-4 16,-3-1 2-16,0 1 5 0,-3 2 0 0,-2-1-6 0,1 1 2 16,-5-2 10-16,2 2-6 0,-1-2 3 0,-1 1 1 15,-2-1 12-15,-2 0 9 0,-1 2-46 0,2-3 54 0,-2 3-56 16,-1-4 55-16,-1 4-51 0,-1-2 53 0,1 4-68 16,-4-2 41-16,3 0-1 0,-2 3-2 0,4-1-4 15,-2 2 2-15,-2 3-1 0,5 1-7 0,2 3 7 0,-1 0 0 16,2 4-3-16,2-1 25 0,2 3 8 0,1-1-1 15,1 3 0-15,4-1 2 0,-1-1-3 0,5-1-2 16,1 1 4-16,0-2-25 0,2-3-4 0,-2-1-3 0,4-2 0 16,2-1 6-16,-2-5-4 0,-2 1 3 0,2-2-5 15,-3-2 3-15,-4-2-2 0,1-2 0 0,-2-1 1 16,-5-3 0-16,-1-1-2 0,0 0-2 0,-2-1 6 0,-3-2-4 16,0 0-2-16,0 1 2 0,-3-1 0 0,1 0-4 15,-2 1-1-15,-3 0 4 0,0 1-5 0,0 1-2 16,1 2 5-16,-1 1-2 0,-2 2-2 0,1 3 4 0,0 2-1 15,0 3 2-15,3 5 3 0,-4 2 1 0,6 1 14 16,-2 5 23-16,4 1 15 0,1 2 8 0,3 2 6 16,0 1-3-16,5 1 0 0,1 1 7 0,2-4-18 0,1 5-18 15,-2-3-15-15,0-1-9 0,0-2-1 0,0-1-2 16,-5 0 0-16,-2-2-4 0,-3-2 0 0,-3 0 1 16,-5-3-3-16,-1 2 3 0,-5-5-1 0,-2 1 0 0,-5-2-3 15,1-4-2-15,-4 0-5 0,5-3-20 0,-3 2-31 16,2-4-31-16,2 1-42 0,1-7-54 0,5 0-35 15,2-5-59-15</inkml:trace>
  <inkml:trace contextRef="#ctx0" brushRef="#br0" timeOffset="-199294.46">16879 11912 1633 0,'0'1'21'0,"4"-2"-27"15,5 2 88-15,4-1-43 0,4 0 19 0,3-1-2 0,7 1-1 0,0-5 1 0,9 5-21 0,4-5 31 16,12 0-89-16,-3 0 37 0,11-3-13 0,-3 0 1 16,3 1 4-16,3 0-8 0,-6 3-24 0,-8-3-56 0,-5 4-37 15</inkml:trace>
  <inkml:trace contextRef="#ctx0" brushRef="#br0" timeOffset="-197448.68">21860 10930 759 0,'-14'-20'16'0,"-7"-5"1"0,12 2 7 0,-13-3 5 0,-2 4 11 0,-3-2-3 0,-2-2-1 0,-8 8 0 15,-3-6-16-15,-1 4 0 0,-5 2-10 0,-2 0-3 0,-4 4-12 16,-4 1 1-16,-8 5 15 0,-2 3 15 0,-5-1 14 15,-3 9 6-15,-11 1 7 0,-2 8 1 0,-3 0 9 16,-1 10 23-16,-1-2-45 0,2 9 46 0,3 4-55 0,4 4 49 16,3 2-44-16,5 0 1 0,5 7-7 0,8 2-16 15,6 4 55-15,-1 4-54 0,5 5 43 0,3-1-58 16,4 7 59-16,2 2 13 0,2 3 0 0,4-3 19 0,7 0-19 16,8 1 17-16,8-5 6 0,7 2 5 0,14-3-16 15,10 0-10-15,9-4 3 0,15 2-20 0,5-6-3 16,9 3-19-16,8-4-7 0,9-8-6 0,6-1-2 0,8-4-6 15,2 0-7-15,5-10-4 0,9-1 2 0,2-8-5 16,5-4-4-16,1-1 8 0,2-9 0 0,0-7 3 16,0-5-4-16,4-8 1 0,-1-5-6 0,4-3-3 0,-1-7 3 15,3-5-2-15,-3-7-6 0,-3-2-3 0,-4-6 7 16,-9-4 5-16,-9-7-6 0,-11-7 6 0,-12-7-1 0,-12-3-4 16,-9-4 3-16,-13-7-1 0,-9-4-5 0,-12-2-7 15,-15 0 4-15,-12 0-3 0,-14 1 3 0,-17 6-2 16,-21 12 1-16,-14 8 3 0,-21 7 0 0,-16 14 0 0,-18 9 7 15,-1 9-3-15,-10 11-29 0,-1 6-35 0,-4 8-41 16,2 4-71-16,0 5-59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9:52:23.643"/>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27.410"/>
    </inkml:context>
    <inkml:brush xml:id="br0">
      <inkml:brushProperty name="width" value="0.1" units="cm"/>
      <inkml:brushProperty name="height" value="0.1" units="cm"/>
      <inkml:brushProperty name="color" value="#F6630D"/>
    </inkml:brush>
  </inkml:definitions>
  <inkml:trace contextRef="#ctx0" brushRef="#br0">8 87 7101 0 0,'0'0'54'0'0,"-1"-1"1"0"0,0 1 0 0 0,1 0-1 0 0,-1-1 1 0 0,1 1 0 0 0,-1-1-1 0 0,1 1 1 0 0,-1-1-1 0 0,1 1 1 0 0,0-1 0 0 0,-1 0-1 0 0,1 1 1 0 0,0-1 0 0 0,-1 0-1 0 0,1 1 1 0 0,0-1 0 0 0,0 0-1 0 0,0 1 1 0 0,-1-1 0 0 0,1-1-1 0 0,2 2 129 0 0,-1-1-1 0 0,0 1 1 0 0,1 0 0 0 0,-1-1-1 0 0,1 1 1 0 0,-1 0 0 0 0,1 0-1 0 0,-1 0 1 0 0,1 0-1 0 0,-1 0 1 0 0,1 1 0 0 0,-1-1-1 0 0,3 1 1 0 0,-1 1-64 0 0,-1 0-1 0 0,0 0 1 0 0,1 0-1 0 0,-1 1 1 0 0,0-1-1 0 0,0 1 1 0 0,-1-1-1 0 0,1 1 1 0 0,0-1-1 0 0,-1 1 1 0 0,2 3-1 0 0,0 0 101 0 0,15 29 428 0 0,17 48 0 0 0,-9-22-274 0 0,75 204 519 0 0,-78-195-712 0 0,53 114 0 0 0,-72-178-143 0 0,-1 1 1 0 0,1-1-1 0 0,0-1 1 0 0,1 1 0 0 0,-1 0-1 0 0,1-1 1 0 0,10 9-1 0 0,-13-13-17 0 0,-1 0-1 0 0,0-1 1 0 0,1 1-1 0 0,-1 0 0 0 0,1 0 1 0 0,-1-1-1 0 0,1 1 1 0 0,-1-1-1 0 0,1 1 1 0 0,-1-1-1 0 0,1 0 0 0 0,-1 1 1 0 0,1-1-1 0 0,-1 0 1 0 0,1 0-1 0 0,3 0 0 0 0,-4-1-4 0 0,1 0 0 0 0,0 1 0 0 0,-1-1 0 0 0,1 0 0 0 0,-1 0 0 0 0,1 0 0 0 0,-1 0 0 0 0,0 0 0 0 0,1 0 0 0 0,-1-1 0 0 0,0 1-1 0 0,0 0 1 0 0,0-1 0 0 0,0 1 0 0 0,0 0 0 0 0,0-1 0 0 0,0 0 0 0 0,1-2 0 0 0,12-29 4 0 0,-1 1 0 0 0,-2-2 1 0 0,-2 0-1 0 0,-1 0 0 0 0,-1 0 1 0 0,3-57-1 0 0,-10-216-78 0 0,-3 219 72 0 0,2 56-2 0 0,-1-36-8 0 0,2 61 1 0 0,1 1 1 0 0,-1 0-1 0 0,1-1 0 0 0,1 1 1 0 0,-1 0-1 0 0,1 0 0 0 0,5-11 1 0 0,0 48-45 0 0,9 33-1054 0 0,-16-61 798 0 0,0 1 0 0 0,0 0 1 0 0,0 0-1 0 0,0-1 0 0 0,-1 1 1 0 0,1 0-1 0 0,-1 0 0 0 0,-1 3 1 0 0,-3 12-1508 0 0,2-1 69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4.060"/>
    </inkml:context>
    <inkml:brush xml:id="br0">
      <inkml:brushProperty name="width" value="0.1" units="cm"/>
      <inkml:brushProperty name="height" value="0.1" units="cm"/>
      <inkml:brushProperty name="color" value="#F6630D"/>
    </inkml:brush>
  </inkml:definitions>
  <inkml:trace contextRef="#ctx0" brushRef="#br0">1 166 5024 0 0,'1'-4'46'0'0,"0"0"-1"0"0,0-1 0 0 0,0 1 0 0 0,1 0 0 0 0,-1 1 1 0 0,1-1-1 0 0,0 0 0 0 0,1 0 0 0 0,-1 1 0 0 0,1-1 1 0 0,-1 1-1 0 0,1 0 0 0 0,0 0 0 0 0,0 0 0 0 0,0 0 1 0 0,7-4-1 0 0,-6 3-1 0 0,3-1 4 0 0,-1 1 1 0 0,0 0-1 0 0,1 0 0 0 0,0 0 1 0 0,0 1-1 0 0,0 0 0 0 0,0 0 0 0 0,12-2 1 0 0,64-9 60 0 0,-56 10-97 0 0,548-31-55 0 0,-447 32 34 0 0,854-2 90 0 0,4 25-188 0 0,-471-8 278 0 0,-455-10-54 0 0,538 22 267 0 0,-571-22-380 0 0,0 1 1 0 0,-1 1 0 0 0,41 11 0 0 0,-66-15 10 0 0,0 0-1 0 0,-1 1 1 0 0,1-1-1 0 0,0 0 1 0 0,0 1-1 0 0,0-1 1 0 0,0 0-1 0 0,0 1 1 0 0,-1-1 0 0 0,1 1-1 0 0,0 0 1 0 0,0-1-1 0 0,-1 1 1 0 0,1 0-1 0 0,0-1 1 0 0,-1 1-1 0 0,1 0 1 0 0,-1 0 0 0 0,1-1-1 0 0,0 3 1 0 0,-1-2 0 0 0,0-1 0 0 0,0 1 1 0 0,0 0-1 0 0,0 0 0 0 0,0 0 1 0 0,0 0-1 0 0,0-1 0 0 0,0 1 0 0 0,-1 0 1 0 0,1 0-1 0 0,0 0 0 0 0,-1-1 1 0 0,1 1-1 0 0,0 0 0 0 0,-1 0 1 0 0,1-1-1 0 0,-1 1 0 0 0,1 0 0 0 0,-2 0 1 0 0,-4 5 120 0 0,0 0 1 0 0,-1-1-1 0 0,-14 9 0 0 0,7-4 50 0 0,10-6-161 0 0,0 0 1 0 0,0 1-1 0 0,0 0 1 0 0,0 0-1 0 0,1 0 1 0 0,-1 0-1 0 0,2 0 1 0 0,-1 1-1 0 0,0-1 1 0 0,1 1-1 0 0,0 0 1 0 0,0 0-1 0 0,0 6 1 0 0,-3 13 54 0 0,-2 46-1 0 0,5-48-25 0 0,-55 661 941 0 0,53-636-957 0 0,2 1-1 0 0,2 0 1 0 0,2 0-1 0 0,3 0 1 0 0,1-1-1 0 0,15 54 1 0 0,-8-55-3 0 0,-1 0-1 0 0,6 75 1 0 0,-16-113-37 0 0,-1-7-3 0 0,0 0-1 0 0,-1 0 1 0 0,1-1-1 0 0,-1 1 1 0 0,1 0-1 0 0,-1 0 1 0 0,0 0-1 0 0,0 0 1 0 0,0 0-1 0 0,0 0 0 0 0,0 0 1 0 0,0 0-1 0 0,-1 0 1 0 0,0 3-1 0 0,-29-20-501 0 0,-18-4 43 0 0,0 1-1 0 0,-2 3 1 0 0,-58-10 0 0 0,31 8 85 0 0,-75-19-496 0 0,-191-18 0 0 0,250 45 352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27.920"/>
    </inkml:context>
    <inkml:brush xml:id="br0">
      <inkml:brushProperty name="width" value="0.1" units="cm"/>
      <inkml:brushProperty name="height" value="0.1" units="cm"/>
      <inkml:brushProperty name="color" value="#F6630D"/>
    </inkml:brush>
  </inkml:definitions>
  <inkml:trace contextRef="#ctx0" brushRef="#br0">173 319 7133 0 0,'14'-20'248'0'0,"-2"1"1"0"0,-1-2 0 0 0,10-22 0 0 0,-17 34-55 0 0,-1 0 0 0 0,0-1 0 0 0,-1 1 0 0 0,0-1 0 0 0,0 1 0 0 0,-1-1 0 0 0,0 0 0 0 0,-1 1 0 0 0,0-1 0 0 0,-2-11 0 0 0,2 14-38 0 0,-2-1 0 0 0,1 0 0 0 0,-1 1 1 0 0,-1 0-1 0 0,1-1 0 0 0,-1 1 0 0 0,0 0 0 0 0,-6-9 1 0 0,8 14-136 0 0,-1 0 1 0 0,1 1-1 0 0,-1-1 1 0 0,0 0-1 0 0,0 0 1 0 0,1 1 0 0 0,-1-1-1 0 0,0 1 1 0 0,0 0-1 0 0,-1-1 1 0 0,1 1-1 0 0,0 0 1 0 0,0 0-1 0 0,0 0 1 0 0,-1 1 0 0 0,1-1-1 0 0,-1 0 1 0 0,1 1-1 0 0,0 0 1 0 0,-1-1-1 0 0,1 1 1 0 0,-1 0-1 0 0,1 0 1 0 0,-1 1-1 0 0,1-1 1 0 0,0 0 0 0 0,-1 1-1 0 0,1 0 1 0 0,-1-1-1 0 0,-2 2 1 0 0,-2 1 3 0 0,0 1 1 0 0,0-1-1 0 0,0 1 1 0 0,0 0-1 0 0,0 1 1 0 0,1 0 0 0 0,0 0-1 0 0,0 0 1 0 0,0 1-1 0 0,0 0 1 0 0,1 0-1 0 0,0 0 1 0 0,1 0-1 0 0,-7 11 1 0 0,2 0 119 0 0,1 0 0 0 0,1 0-1 0 0,0 1 1 0 0,-8 36 0 0 0,12-34-76 0 0,0-1 0 0 0,2 1 0 0 0,0-1 0 0 0,1 1 0 0 0,1 0 0 0 0,5 25 0 0 0,-4-36-61 0 0,0 0 0 0 0,1 0-1 0 0,0 0 1 0 0,0 0 0 0 0,1-1 0 0 0,0 0 0 0 0,0 0-1 0 0,11 15 1 0 0,-14-22-8 0 0,1 1 0 0 0,-1 0 0 0 0,1 0 0 0 0,-1-1 0 0 0,1 1 0 0 0,0-1 0 0 0,-1 1 0 0 0,1-1 0 0 0,0 0 0 0 0,0 0 0 0 0,0 0 0 0 0,0 0-1 0 0,0 0 1 0 0,0 0 0 0 0,0-1 0 0 0,0 1 0 0 0,0 0 0 0 0,1-1 0 0 0,-1 0 0 0 0,0 0 0 0 0,0 1 0 0 0,0-1 0 0 0,1-1 0 0 0,-1 1 0 0 0,0 0 0 0 0,0 0 0 0 0,0-1 0 0 0,1 1 0 0 0,-1-1 0 0 0,0 0 0 0 0,0 0-1 0 0,0 0 1 0 0,0 0 0 0 0,0 0 0 0 0,0 0 0 0 0,0 0 0 0 0,-1 0 0 0 0,1-1 0 0 0,0 1 0 0 0,-1-1 0 0 0,3-2 0 0 0,2-2-8 0 0,-1 0 1 0 0,0 0-1 0 0,0 0 1 0 0,-1-1-1 0 0,1 1 1 0 0,-1-1-1 0 0,-1 0 1 0 0,1-1-1 0 0,3-14 1 0 0,0-2-14 0 0,5-45 1 0 0,-9 45 10 0 0,12-44-1 0 0,-15 68 11 0 0,0 0 0 0 0,0-1 0 0 0,0 1-1 0 0,0-1 1 0 0,0 1 0 0 0,0-1 0 0 0,0 1-1 0 0,0-1 1 0 0,1 1 0 0 0,-1 0 0 0 0,0-1 0 0 0,0 1-1 0 0,0-1 1 0 0,1 1 0 0 0,-1-1 0 0 0,0 1-1 0 0,0 0 1 0 0,1-1 0 0 0,-1 1 0 0 0,0 0 0 0 0,1-1-1 0 0,-1 1 1 0 0,0 0 0 0 0,1 0 0 0 0,-1-1-1 0 0,1 1 1 0 0,-1 0 0 0 0,1 0 0 0 0,-1 0 0 0 0,0-1-1 0 0,1 1 1 0 0,-1 0 0 0 0,1 0 0 0 0,-1 0-1 0 0,1 0 1 0 0,-1 0 0 0 0,1 0 0 0 0,0 0 0 0 0,0 1 0 0 0,0 0 0 0 0,0 0 0 0 0,1 0 0 0 0,-1 0 0 0 0,0 0 0 0 0,0 0 0 0 0,0 0 0 0 0,0 1 0 0 0,-1-1 0 0 0,1 0 0 0 0,1 3 0 0 0,15 41 3 0 0,-10-14-8 0 0,2 0 1 0 0,1-1-1 0 0,25 54 0 0 0,-31-78-478 0 0,0 1 0 0 0,1-1 0 0 0,0-1 0 0 0,8 9 0 0 0,-13-14 422 0 0,0 0-1 0 0,1 0 0 0 0,-1 0 0 0 0,0 0 1 0 0,1 0-1 0 0,-1 0 0 0 0,0 0 1 0 0,0 0-1 0 0,1-1 0 0 0,-1 1 0 0 0,0 0 1 0 0,0 0-1 0 0,1 0 0 0 0,-1 0 0 0 0,0 0 1 0 0,0-1-1 0 0,0 1 0 0 0,1 0 0 0 0,-1 0 1 0 0,0 0-1 0 0,0-1 0 0 0,0 1 1 0 0,0 0-1 0 0,1 0 0 0 0,-1-1 0 0 0,0 1 1 0 0,0 0-1 0 0,0 0 0 0 0,0-1 0 0 0,0 1 1 0 0,0 0-1 0 0,0-1 0 0 0,0 1 0 0 0,0 0 1 0 0,0 0-1 0 0,0-1 0 0 0,0 1 1 0 0,0-1-1 0 0,2-3-1566 0 0,0 0 446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28.295"/>
    </inkml:context>
    <inkml:brush xml:id="br0">
      <inkml:brushProperty name="width" value="0.1" units="cm"/>
      <inkml:brushProperty name="height" value="0.1" units="cm"/>
      <inkml:brushProperty name="color" value="#F6630D"/>
    </inkml:brush>
  </inkml:definitions>
  <inkml:trace contextRef="#ctx0" brushRef="#br0">48 187 6881 0 0,'-19'-55'104'0'0,"13"42"106"0"0,1-1 1 0 0,0 0-1 0 0,1-1 0 0 0,-4-25 1 0 0,8 39-154 0 0,0 0 0 0 0,0-1 0 0 0,-1 1 0 0 0,1-1 0 0 0,0 1 0 0 0,1-1 0 0 0,-1 1 0 0 0,0-1 0 0 0,0 1 0 0 0,0-1 1 0 0,1 1-1 0 0,-1-1 0 0 0,1 1 0 0 0,-1-1 0 0 0,1 1 0 0 0,0 0 0 0 0,0-1 0 0 0,-1 1 0 0 0,1 0 0 0 0,0 0 0 0 0,0 0 0 0 0,0-1 0 0 0,2 0 0 0 0,-2 2-4 0 0,1-1 0 0 0,-1 1-1 0 0,1 0 1 0 0,0-1 0 0 0,-1 1 0 0 0,1 0-1 0 0,-1 0 1 0 0,1 0 0 0 0,-1 0-1 0 0,1 1 1 0 0,-1-1 0 0 0,1 0-1 0 0,0 1 1 0 0,-1-1 0 0 0,0 1-1 0 0,1-1 1 0 0,-1 1 0 0 0,1 0 0 0 0,-1 0-1 0 0,0-1 1 0 0,1 1 0 0 0,1 2-1 0 0,20 15 250 0 0,-1 1-1 0 0,-1 1 0 0 0,0 1 1 0 0,19 27-1 0 0,-8-11-86 0 0,-20-23-179 0 0,-1 0-1 0 0,-1 0 1 0 0,0 1-1 0 0,-1 0 1 0 0,8 18-1 0 0,-15-27-33 0 0,1 1 0 0 0,-1 0 0 0 0,0-1 0 0 0,0 1 0 0 0,-1 0 0 0 0,1 14 0 0 0,-2-17 2 0 0,0-1-1 0 0,-1 1 1 0 0,1 0-1 0 0,-1-1 1 0 0,0 1-1 0 0,0 0 1 0 0,0-1-1 0 0,0 1 1 0 0,0-1-1 0 0,-1 1 1 0 0,0-1-1 0 0,0 0 1 0 0,-4 6-1 0 0,4-7 16 0 0,1 0 0 0 0,-1 0 0 0 0,-1 0-1 0 0,1 0 1 0 0,0 0 0 0 0,0 0-1 0 0,-1-1 1 0 0,1 1 0 0 0,-1-1-1 0 0,1 0 1 0 0,-1 0 0 0 0,0 0 0 0 0,1 0-1 0 0,-1 0 1 0 0,0 0 0 0 0,0-1-1 0 0,1 0 1 0 0,-1 1 0 0 0,0-1-1 0 0,0 0 1 0 0,0 0 0 0 0,0 0-1 0 0,1-1 1 0 0,-1 1 0 0 0,0-1 0 0 0,0 0-1 0 0,0 1 1 0 0,1-1 0 0 0,-1 0-1 0 0,1-1 1 0 0,-1 1 0 0 0,1 0-1 0 0,-1-1 1 0 0,1 1 0 0 0,-1-1-1 0 0,1 0 1 0 0,0 0 0 0 0,0 0 0 0 0,0 0-1 0 0,0 0 1 0 0,1 0 0 0 0,-1-1-1 0 0,0 1 1 0 0,1-1 0 0 0,0 1-1 0 0,-1-1 1 0 0,1 1 0 0 0,0-1-1 0 0,0 0 1 0 0,1 1 0 0 0,-1-1 0 0 0,0-3-1 0 0,0-7 7 0 0,0 0 1 0 0,0 0-1 0 0,2 0 0 0 0,-1 1 0 0 0,2-1 0 0 0,0 0 1 0 0,0 0-1 0 0,1 1 0 0 0,1-1 0 0 0,0 1 0 0 0,1 0 1 0 0,0 0-1 0 0,0 1 0 0 0,2-1 0 0 0,11-15 0 0 0,-11 16-28 0 0,1 1 0 0 0,1 0 0 0 0,0 0-1 0 0,0 1 1 0 0,1 0 0 0 0,0 1-1 0 0,1 0 1 0 0,0 0 0 0 0,0 1 0 0 0,0 1-1 0 0,1 0 1 0 0,0 0 0 0 0,0 2 0 0 0,0-1-1 0 0,17-3 1 0 0,6 6-16 0 0,-34 2 4 0 0,1 0 1 0 0,-1 0-1 0 0,1 0 0 0 0,-1 0 0 0 0,1 1 0 0 0,-1-1 0 0 0,1 1 0 0 0,-1-1 0 0 0,0 1 0 0 0,1-1 0 0 0,-1 1 1 0 0,0 0-1 0 0,1 0 0 0 0,-1-1 0 0 0,0 1 0 0 0,0 0 0 0 0,1 0 0 0 0,-1 0 0 0 0,1 3 0 0 0,-1-4-14 0 0,-1 1-1 0 0,0-1 1 0 0,0 1 0 0 0,0 0-1 0 0,0-1 1 0 0,0 1 0 0 0,0 0-1 0 0,0-1 1 0 0,0 1-1 0 0,0-1 1 0 0,0 1 0 0 0,0 0-1 0 0,0-1 1 0 0,0 1 0 0 0,-1 0-1 0 0,1-1 1 0 0,0 1-1 0 0,0-1 1 0 0,-1 1 0 0 0,1-1-1 0 0,0 1 1 0 0,-1-1-1 0 0,1 1 1 0 0,-1-1 0 0 0,1 1-1 0 0,0-1 1 0 0,-2 1 0 0 0,-14 13-844 0 0,13-12 673 0 0,-14 10-925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28.866"/>
    </inkml:context>
    <inkml:brush xml:id="br0">
      <inkml:brushProperty name="width" value="0.1" units="cm"/>
      <inkml:brushProperty name="height" value="0.1" units="cm"/>
      <inkml:brushProperty name="color" value="#F6630D"/>
    </inkml:brush>
  </inkml:definitions>
  <inkml:trace contextRef="#ctx0" brushRef="#br0">149 46 7485 0 0,'-1'-1'-9'0'0,"-13"-17"304"0"0,13 17-221 0 0,1 0 0 0 0,0 1 0 0 0,-1-1 0 0 0,1 0-1 0 0,0 0 1 0 0,-1 1 0 0 0,1-1 0 0 0,0 0 0 0 0,0 0-1 0 0,0 0 1 0 0,0 1 0 0 0,0-1 0 0 0,0 0 0 0 0,0 0-1 0 0,0 0 1 0 0,0 1 0 0 0,1-1 0 0 0,-1 0 0 0 0,0 0 0 0 0,0 1-1 0 0,1-1 1 0 0,-1 0 0 0 0,0 0 0 0 0,1 1 0 0 0,-1-1-1 0 0,1 0 1 0 0,-1 0 7 0 0,0 1 1 0 0,1 0-1 0 0,-1-1 0 0 0,0 1 0 0 0,0 0 0 0 0,0 0 1 0 0,0-1-1 0 0,1 1 0 0 0,-1 0 0 0 0,0 0 1 0 0,0 0-1 0 0,0-1 0 0 0,1 1 0 0 0,-1 0 0 0 0,0 0 1 0 0,0 0-1 0 0,1-1 0 0 0,-1 1 0 0 0,0 0 0 0 0,0 0 1 0 0,1 0-1 0 0,-1 0 0 0 0,0 0 0 0 0,1 0 0 0 0,-1 0 1 0 0,0 0-1 0 0,1 0 0 0 0,-1 0 0 0 0,0 0 1 0 0,0 0-1 0 0,1 0 0 0 0,-1 0 0 0 0,0 0 0 0 0,1 0 1 0 0,-1 0-1 0 0,0 0 0 0 0,0 0 0 0 0,1 0 0 0 0,0 1 1 0 0,4 13 1445 0 0,-3 20-781 0 0,-2-33-693 0 0,-1 8 7 0 0,1 1 0 0 0,-2-1-1 0 0,1 0 1 0 0,-1 1 0 0 0,-1-1 0 0 0,0 0 0 0 0,0 0 0 0 0,-4 8 0 0 0,-6 7-456 0 0,-22 33 1 0 0,30-51 48 0 0,1-1 1 0 0,-1 1 0 0 0,0-1-1 0 0,-1 0 1 0 0,0 0 0 0 0,0 0-1 0 0,0-1 1 0 0,-7 4 0 0 0,3-1-482 0 0,-7 3-769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29.531"/>
    </inkml:context>
    <inkml:brush xml:id="br0">
      <inkml:brushProperty name="width" value="0.1" units="cm"/>
      <inkml:brushProperty name="height" value="0.1" units="cm"/>
      <inkml:brushProperty name="color" value="#F6630D"/>
    </inkml:brush>
  </inkml:definitions>
  <inkml:trace contextRef="#ctx0" brushRef="#br0">22 929 9061 0 0,'-1'-1'31'0'0,"0"0"1"0"0,1 0-1 0 0,-1 1 1 0 0,0-1-1 0 0,1 0 1 0 0,-1 0-1 0 0,1 0 1 0 0,-1 0 0 0 0,1 0-1 0 0,-1 0 1 0 0,1 0-1 0 0,0 0 1 0 0,-1 0-1 0 0,1 0 1 0 0,0 0-1 0 0,0 0 1 0 0,0 0-1 0 0,0 0 1 0 0,-1 0-1 0 0,2 0 1 0 0,-1 0-1 0 0,0 0 1 0 0,0 0-1 0 0,0 0 1 0 0,0 0-1 0 0,1 0 1 0 0,0-2-1 0 0,-1 2 78 0 0,0 1 0 0 0,0-1 0 0 0,0 0 0 0 0,0 0 0 0 0,0 0 0 0 0,0 0 0 0 0,0 0 0 0 0,1 0 0 0 0,-1 1 0 0 0,0-1 0 0 0,1 0 0 0 0,-1 0 0 0 0,1 0 0 0 0,-1 1 0 0 0,1-1 0 0 0,-1 0 0 0 0,1 1 0 0 0,-1-1 0 0 0,1 0 0 0 0,0 1 0 0 0,-1-1 0 0 0,1 1 0 0 0,0-1-1 0 0,0 1 1 0 0,-1-1 0 0 0,1 1 0 0 0,0-1 0 0 0,0 1 0 0 0,0 0 0 0 0,1-1 0 0 0,-2 3 1 0 0,0-1-1 0 0,1 1 1 0 0,-1-1-1 0 0,0 1 1 0 0,0-1-1 0 0,0 1 1 0 0,-1 0-1 0 0,1-1 0 0 0,0 1 1 0 0,-1-1-1 0 0,1 1 1 0 0,-2 2-1 0 0,1 0 2 0 0,1 2-26 0 0,0 1-1 0 0,1 0 0 0 0,0-1 0 0 0,0 1 1 0 0,0-1-1 0 0,3 9 0 0 0,-4-14-67 0 0,1 0 0 0 0,-1 0 1 0 0,1 0-1 0 0,-1 0 0 0 0,1 0 0 0 0,-1 0 0 0 0,1-1 0 0 0,0 1 1 0 0,-1 0-1 0 0,1 0 0 0 0,0 0 0 0 0,0-1 0 0 0,0 1 0 0 0,-1 0 1 0 0,1-1-1 0 0,0 1 0 0 0,0-1 0 0 0,0 1 0 0 0,1-1 0 0 0,0 1 5 0 0,-1-1-1 0 0,1 0 0 0 0,-1 0 0 0 0,1 0 1 0 0,-1-1-1 0 0,1 1 0 0 0,-1 0 0 0 0,1 0 1 0 0,-1-1-1 0 0,1 1 0 0 0,-1-1 0 0 0,1 0 1 0 0,-1 1-1 0 0,0-1 0 0 0,1 0 0 0 0,-1 0 1 0 0,2-1-1 0 0,4-4-24 0 0,-1 0 0 0 0,0 0 1 0 0,0 0-1 0 0,0 0 0 0 0,-1-1 0 0 0,0 0 1 0 0,0 0-1 0 0,-1-1 0 0 0,0 1 0 0 0,4-12 1 0 0,3-9-283 0 0,11-47 0 0 0,-15 42 82 0 0,-2 0 0 0 0,-1 0 0 0 0,-1 0 0 0 0,-2 0 0 0 0,-4-44 0 0 0,-3 24 81 0 0,-1 0 0 0 0,-24-82 1 0 0,16 89 117 0 0,-1 0 0 0 0,-2 1 0 0 0,-40-71 0 0 0,34 75 25 0 0,24 41-21 0 0,-1 0 1 0 0,1-1 0 0 0,0 1 0 0 0,0 0 0 0 0,0 0-1 0 0,0 0 1 0 0,0 0 0 0 0,0 0 0 0 0,0 0-1 0 0,0 0 1 0 0,-1 0 0 0 0,1 0 0 0 0,0 0 0 0 0,0-1-1 0 0,0 1 1 0 0,0 0 0 0 0,0 0 0 0 0,-1 0-1 0 0,1 0 1 0 0,0 0 0 0 0,0 0 0 0 0,0 0 0 0 0,0 0-1 0 0,0 0 1 0 0,-1 0 0 0 0,1 0 0 0 0,0 0 0 0 0,0 0-1 0 0,0 0 1 0 0,0 0 0 0 0,0 0 0 0 0,-1 1-1 0 0,1-1 1 0 0,0 0 0 0 0,0 0 0 0 0,0 0 0 0 0,0 0-1 0 0,0 0 1 0 0,0 0 0 0 0,0 0 0 0 0,-1 0-1 0 0,1 0 1 0 0,0 0 0 0 0,0 1 0 0 0,0-1 0 0 0,0 0-1 0 0,0 0 1 0 0,0 0 0 0 0,0 0 0 0 0,0 0 0 0 0,0 0-1 0 0,0 1 1 0 0,0-1 0 0 0,0 0 0 0 0,-5 15 42 0 0,1 15 69 0 0,5 8 143 0 0,2-1 0 0 0,1 0 0 0 0,14 52 0 0 0,40 105 1031 0 0,-5-16-246 0 0,-41-126-1063 0 0,3-1 1 0 0,22 50-1 0 0,-26-83-527 0 0,-9-16 188 0 0,-1 0-1 0 0,1 0 1 0 0,-1 1 0 0 0,1-1-1 0 0,-1 0 1 0 0,0 1 0 0 0,0-1-1 0 0,0 1 1 0 0,0-1 0 0 0,1 6-1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0.339"/>
    </inkml:context>
    <inkml:brush xml:id="br0">
      <inkml:brushProperty name="width" value="0.1" units="cm"/>
      <inkml:brushProperty name="height" value="0.1" units="cm"/>
      <inkml:brushProperty name="color" value="#F6630D"/>
    </inkml:brush>
  </inkml:definitions>
  <inkml:trace contextRef="#ctx0" brushRef="#br0">22 643 6565 0 0,'0'0'886'0'0,"2"-4"-676"0"0,8-19 3865 0 0,-8 23-4049 0 0,-1 0 1 0 0,0 0 0 0 0,1 0 0 0 0,-1 1-1 0 0,0-1 1 0 0,0 0 0 0 0,0 1 0 0 0,1-1-1 0 0,-1 1 1 0 0,0 0 0 0 0,2 1 0 0 0,0-1 24 0 0,1 1 293 0 0,1-1-289 0 0,16 5-31 0 0,-20-6-22 0 0,0 0 0 0 0,0 0 0 0 0,0 0 0 0 0,0 0 0 0 0,0 0 0 0 0,0 0 0 0 0,0 0 0 0 0,0 0 0 0 0,0 0 1 0 0,0-1-1 0 0,0 1 0 0 0,0 0 0 0 0,0-1 0 0 0,0 1 0 0 0,-1 0 0 0 0,1-1 0 0 0,2 0 0 0 0,50-22-18 0 0,-50 22 14 0 0,-1-1 0 0 0,1 1 1 0 0,-1-1-1 0 0,1 0 0 0 0,-1 0 1 0 0,0 0-1 0 0,0 0 0 0 0,0 0 1 0 0,0 0-1 0 0,0-1 0 0 0,0 1 0 0 0,-1 0 1 0 0,1-1-1 0 0,-1 0 0 0 0,1 1 1 0 0,-1-1-1 0 0,0 0 0 0 0,0 1 1 0 0,0-1-1 0 0,-1 0 0 0 0,1 0 1 0 0,-1 0-1 0 0,0 0 0 0 0,1 0 0 0 0,-1 0 1 0 0,0 0-1 0 0,-1 0 0 0 0,0-3 1 0 0,1-2-1 0 0,0 4-1 0 0,0-1-1 0 0,-1 1 1 0 0,0 0 0 0 0,0-1-1 0 0,0 1 1 0 0,0 0 0 0 0,-1 0-1 0 0,0 0 1 0 0,0 0-1 0 0,0 0 1 0 0,0 0 0 0 0,0 0-1 0 0,-1 1 1 0 0,0-1 0 0 0,1 1-1 0 0,-1 0 1 0 0,-7-6-1 0 0,-10-14 9 0 0,19 23 138 0 0,-6 3-53 0 0,-7 4-14 0 0,-47 26 84 0 0,55-30-77 0 0,1 1 0 0 0,-1 0 0 0 0,1 0 1 0 0,0 0-1 0 0,1 1 0 0 0,-1 0 0 0 0,1 0 0 0 0,-7 10 3040 0 0,18 24-2832 0 0,25 118-55 0 0,-17-109-95 0 0,-3-33 4 0 0,-4-8-60 0 0,-5-2-70 0 0,1-1 1 0 0,0 0 0 0 0,0 0-1 0 0,0-1 1 0 0,1 1 0 0 0,-1-1 0 0 0,1 0-1 0 0,0 0 1 0 0,-1 0 0 0 0,2-1-1 0 0,-1 0 1 0 0,0 0 0 0 0,0 0 0 0 0,1 0-1 0 0,-1-1 1 0 0,7 1 0 0 0,-4-2-46 0 0,0 0 0 0 0,0 0 0 0 0,0-1 0 0 0,0 0 0 0 0,0 0 0 0 0,0-1 0 0 0,-1 0 0 0 0,1 0 0 0 0,-1-1 0 0 0,13-6 0 0 0,-12 4-6 0 0,5-3-2430 0 0,11-31 2224 0 0,72-126 31 0 0,-65 103 88 0 0,-25 32 22 0 0,-3 10 47 0 0,4-31 3 0 0,-3 0 0 0 0,-1 0 0 0 0,-3 0 0 0 0,-7-64 0 0 0,7 113 52 0 0,-3-26 8 0 0,-7-28 0 0 0,8 50-11 0 0,1-1 1 0 0,-1 0-1 0 0,-1 1 1 0 0,1 0-1 0 0,-1-1 1 0 0,-1 1-1 0 0,1 0 1 0 0,-1 0-1 0 0,-7-9 1 0 0,11 15-1 0 0,-1 0 1 0 0,1-1-1 0 0,0 1 1 0 0,0 0-1 0 0,-1-1 1 0 0,1 1-1 0 0,0 0 1 0 0,-1 0 0 0 0,1-1-1 0 0,0 1 1 0 0,-1 0-1 0 0,1 0 1 0 0,0 0-1 0 0,-1 0 1 0 0,1-1-1 0 0,-1 1 1 0 0,1 0-1 0 0,0 0 1 0 0,-1 0 0 0 0,1 0-1 0 0,0 0 1 0 0,-1 0-1 0 0,1 0 1 0 0,-1 0-1 0 0,1 0 1 0 0,0 0-1 0 0,-1 0 1 0 0,1 0-1 0 0,-1 1 1 0 0,1-1 0 0 0,0 0-1 0 0,-1 0 1 0 0,-9 13-26 0 0,0 20 20 0 0,6-10 43 0 0,1 1-1 0 0,1-1 1 0 0,1 1-1 0 0,1 0 1 0 0,4 26 0 0 0,24 119 501 0 0,-16-108-276 0 0,-5-25-100 0 0,1-1-1 0 0,1 0 1 0 0,2 0-1 0 0,2-1 1 0 0,28 56-1 0 0,-38-85-222 0 0,1 0 0 0 0,-1 0 0 0 0,1 0 0 0 0,0 0 0 0 0,0-1 0 0 0,1 1 0 0 0,0-1 0 0 0,6 4 0 0 0,-10-7-25 0 0,0 0-1 0 0,1 0 0 0 0,-1 0 1 0 0,0-1-1 0 0,1 1 0 0 0,-1 0 1 0 0,1-1-1 0 0,-1 0 0 0 0,1 1 0 0 0,-1-1 1 0 0,1 0-1 0 0,-1 0 0 0 0,1 0 1 0 0,0 0-1 0 0,-1 0 0 0 0,1 0 1 0 0,-1 0-1 0 0,1 0 0 0 0,-1-1 1 0 0,1 1-1 0 0,-1 0 0 0 0,1-1 1 0 0,-1 1-1 0 0,1-1 0 0 0,-1 0 1 0 0,0 0-1 0 0,1 1 0 0 0,-1-1 1 0 0,0 0-1 0 0,0 0 0 0 0,0 0 1 0 0,1 0-1 0 0,-1-1 0 0 0,0 1 0 0 0,0 0 1 0 0,-1 0-1 0 0,2-2 0 0 0,4-6-375 0 0,-2 1 0 0 0,1-1-1 0 0,-1 0 1 0 0,0 0 0 0 0,-1-1-1 0 0,0 1 1 0 0,-1-1 0 0 0,0 1-1 0 0,0-1 1 0 0,-1 0 0 0 0,0 0 0 0 0,-1 1-1 0 0,-1-15 1 0 0,2 2-119 0 0,-1 7 283 0 0,0 0 0 0 0,0 0-1 0 0,-2 0 1 0 0,1 0-1 0 0,-2 0 1 0 0,-5-16-1 0 0,1 9 190 0 0,-1 1-1 0 0,-12-22 1 0 0,17 37 316 0 0,-1 0 0 0 0,0 0-1 0 0,0 0 1 0 0,0 0 0 0 0,-1 1 0 0 0,0 0-1 0 0,0 0 1 0 0,-1 0 0 0 0,1 0 0 0 0,-11-6-1 0 0,14 11-96 0 0,1-1 0 0 0,-1 0-1 0 0,1 1 1 0 0,0-1-1 0 0,-1 1 1 0 0,1 0-1 0 0,-1 0 1 0 0,1-1 0 0 0,-1 1-1 0 0,1 0 1 0 0,-1 0-1 0 0,1 0 1 0 0,-1 0-1 0 0,1 1 1 0 0,-1-1 0 0 0,1 0-1 0 0,-1 1 1 0 0,1-1-1 0 0,-1 1 1 0 0,1-1-1 0 0,-1 1 1 0 0,1 0 0 0 0,0-1-1 0 0,0 1 1 0 0,-1 0-1 0 0,1 0 1 0 0,0 0-1 0 0,0 0 1 0 0,0 0 0 0 0,0 0-1 0 0,-2 2 1 0 0,2-2 22 0 0,1 1 0 0 0,-1-1 0 0 0,0 0 0 0 0,0 0 0 0 0,1 0 0 0 0,-1 1 0 0 0,0-1 0 0 0,1 0 0 0 0,-1 0 0 0 0,1 1 0 0 0,0-1 0 0 0,-1 0 0 0 0,1 1 1 0 0,0-1-1 0 0,0 1 0 0 0,0-1 0 0 0,0 0 0 0 0,0 1 0 0 0,0-1 0 0 0,0 1 0 0 0,1-1 0 0 0,-1 0 0 0 0,0 1 0 0 0,1-1 0 0 0,-1 0 0 0 0,1 1 0 0 0,0-1 0 0 0,-1 0 0 0 0,1 0 0 0 0,0 0 0 0 0,0 1 0 0 0,-1-1 0 0 0,3 1 1 0 0,1 1 65 0 0,0 0 0 0 0,0 0 1 0 0,1 0-1 0 0,0-1 1 0 0,-1 0-1 0 0,1 0 1 0 0,0 0-1 0 0,0 0 1 0 0,0-1-1 0 0,0 0 0 0 0,0 0 1 0 0,9 1-1 0 0,7-1 126 0 0,38-3 0 0 0,-36 0-167 0 0,13-2-828 0 0,0-1 0 0 0,48-13 0 0 0,-67 12-818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1.147"/>
    </inkml:context>
    <inkml:brush xml:id="br0">
      <inkml:brushProperty name="width" value="0.1" units="cm"/>
      <inkml:brushProperty name="height" value="0.1" units="cm"/>
      <inkml:brushProperty name="color" value="#F6630D"/>
    </inkml:brush>
  </inkml:definitions>
  <inkml:trace contextRef="#ctx0" brushRef="#br0">45 2 9977 0 0,'-1'-1'622'0'0,"4"6"625"0"0,10 25 1738 0 0,-3-1-1754 0 0,-8-22-1083 0 0,1-1-1 0 0,-1 1 0 0 0,0 0 1 0 0,-1 0-1 0 0,1 0 0 0 0,-1 0 1 0 0,-1 14-1 0 0,0-14-306 0 0,-1 0 0 0 0,0-1 0 0 0,0 1-1 0 0,-1 0 1 0 0,0-1 0 0 0,0 0 0 0 0,-1 1 0 0 0,0-1 0 0 0,0 0 0 0 0,0 0 0 0 0,0 0 0 0 0,-1-1-1 0 0,0 1 1 0 0,-1-1 0 0 0,1 0 0 0 0,-11 9 0 0 0,-12 4-1628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2.014"/>
    </inkml:context>
    <inkml:brush xml:id="br0">
      <inkml:brushProperty name="width" value="0.1" units="cm"/>
      <inkml:brushProperty name="height" value="0.1" units="cm"/>
      <inkml:brushProperty name="color" value="#F6630D"/>
    </inkml:brush>
  </inkml:definitions>
  <inkml:trace contextRef="#ctx0" brushRef="#br0">218 224 6313 0 0,'0'0'974'0'0,"21"-24"-715"0"0,61-76 34 0 0,-78 96-244 0 0,-1 1 0 0 0,1-1 0 0 0,-1 0-1 0 0,0 0 1 0 0,-1-1 0 0 0,1 1 0 0 0,-1 0-1 0 0,3-8 1 0 0,-1 1 156 0 0,9-6 136 0 0,-11 14-161 0 0,1 0 0 0 0,-1 0 1 0 0,0-1-1 0 0,0 1 0 0 0,4-9 2681 0 0,-63 16-2343 0 0,39-2-417 0 0,4-1 1970 0 0,-22 32-1654 0 0,-105 100 5 0 0,136-128-382 0 0,-1-1-1 0 0,1 1 1 0 0,0 0-1 0 0,1 0 0 0 0,-1 0 1 0 0,1 1-1 0 0,0 0 1 0 0,0-1-1 0 0,-3 8 1 0 0,-46 97 326 0 0,50-103-315 0 0,0-1 0 0 0,1 1 0 0 0,0 0-1 0 0,0-1 1 0 0,1 1 0 0 0,0 0 0 0 0,0 0 0 0 0,1 0-1 0 0,0 0 1 0 0,0 0 0 0 0,0 0 0 0 0,1 0 0 0 0,3 12-1 0 0,0 10 153 0 0,-3-19-152 0 0,1 1 0 0 0,-1-1 0 0 0,2 0 0 0 0,-1 0 0 0 0,2 0 0 0 0,-1-1 0 0 0,1 1 0 0 0,1-1 0 0 0,7 14 0 0 0,-8-18-59 0 0,0 0 0 0 0,0 0 1 0 0,0-1-1 0 0,0 1 0 0 0,0-1 0 0 0,1 0 0 0 0,0 0 0 0 0,0-1 0 0 0,0 1 0 0 0,0-1 0 0 0,1 0 0 0 0,-1-1 0 0 0,1 1 0 0 0,0-1 0 0 0,-1 0 0 0 0,1-1 0 0 0,10 2 0 0 0,-2-1-292 0 0,0-1 0 0 0,0-1 0 0 0,0-1 0 0 0,0 0 0 0 0,0 0 0 0 0,0-2 0 0 0,0 1 0 0 0,23-9 0 0 0,-16 3-859 0 0,-1 0-1 0 0,0-2 1 0 0,-1 0-1 0 0,36-26 1 0 0,-25 14-516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2.706"/>
    </inkml:context>
    <inkml:brush xml:id="br0">
      <inkml:brushProperty name="width" value="0.1" units="cm"/>
      <inkml:brushProperty name="height" value="0.1" units="cm"/>
      <inkml:brushProperty name="color" value="#F6630D"/>
    </inkml:brush>
  </inkml:definitions>
  <inkml:trace contextRef="#ctx0" brushRef="#br0">37 185 6565 0 0,'-3'3'6365'0'0,"-2"13"-6784"0"0,0-4 476 0 0,0 0-1 0 0,1 0 0 0 0,0 0 1 0 0,1 0-1 0 0,0 1 1 0 0,1-1-1 0 0,1 1 0 0 0,0-1 1 0 0,0 1-1 0 0,1 0 0 0 0,4 23 1 0 0,-4-34-50 0 0,1 1 0 0 0,0 0-1 0 0,0 0 1 0 0,0 0 0 0 0,0-1 0 0 0,0 1 0 0 0,0 0 0 0 0,1-1 0 0 0,-1 1-1 0 0,1-1 1 0 0,0 0 0 0 0,0 0 0 0 0,0 1 0 0 0,0-1 0 0 0,0 0 0 0 0,0-1-1 0 0,0 1 1 0 0,6 3 0 0 0,-5-4-6 0 0,1 1-1 0 0,0-1 1 0 0,-1 0 0 0 0,1 0-1 0 0,0-1 1 0 0,0 1-1 0 0,0-1 1 0 0,-1 0-1 0 0,1 0 1 0 0,0 0 0 0 0,0 0-1 0 0,6-2 1 0 0,0 0-40 0 0,-1-1 0 0 0,1 0 0 0 0,-1 0 0 0 0,0-1 0 0 0,0 0 0 0 0,-1-1 0 0 0,1 0 1 0 0,-1 0-1 0 0,0-1 0 0 0,10-9 0 0 0,-15 12-5 0 0,0 0-1 0 0,0 0 1 0 0,0 0 0 0 0,0-1 0 0 0,-1 0-1 0 0,0 1 1 0 0,1-1 0 0 0,-1 0 0 0 0,0 0-1 0 0,-1 0 1 0 0,1 0 0 0 0,-1 0 0 0 0,0-1 0 0 0,0 1-1 0 0,0 0 1 0 0,-1-1 0 0 0,1 1 0 0 0,-1-6-1 0 0,-1 5 9 0 0,0 0-1 0 0,0 0 1 0 0,0 0-1 0 0,-1 0 1 0 0,0 1-1 0 0,0-1 0 0 0,0 0 1 0 0,0 1-1 0 0,-1-1 1 0 0,0 1-1 0 0,0 0 1 0 0,0 0-1 0 0,0 0 0 0 0,-1 0 1 0 0,-5-5-1 0 0,-3 1 38 0 0,0 0 0 0 0,0 0 0 0 0,-1 1 0 0 0,0 1 0 0 0,0 0 0 0 0,-1 0 0 0 0,1 2-1 0 0,-26-6 1 0 0,35 10 224 0 0,15 5 63 0 0,-6-3-206 0 0,0 0 1 0 0,0 0-1 0 0,0-1 0 0 0,10 2 0 0 0,2-5-42 0 0,0-1-1 0 0,0 0 1 0 0,-1-1-1 0 0,1-1 1 0 0,-1 0-1 0 0,0-1 1 0 0,23-13-1 0 0,43-14 369 0 0,-75 30-363 0 0,0 1 0 0 0,0 1 0 0 0,1-1 0 0 0,-1 1 0 0 0,0 1 0 0 0,1-1 0 0 0,-1 1 0 0 0,1 0 0 0 0,-1 1 0 0 0,13 2 0 0 0,-16-2-32 0 0,0 1 1 0 0,0-1-1 0 0,-1 1 1 0 0,1-1-1 0 0,0 1 1 0 0,-1 0-1 0 0,1 1 1 0 0,-1-1-1 0 0,0 1 1 0 0,0-1-1 0 0,0 1 1 0 0,0 0-1 0 0,0 0 1 0 0,-1 0-1 0 0,1 0 1 0 0,-1 1 0 0 0,0-1-1 0 0,0 1 1 0 0,0-1-1 0 0,3 9 1 0 0,-1 3-194 0 0,0 1 0 0 0,-1-1 0 0 0,-1 1 0 0 0,0 0 0 0 0,-2 0 0 0 0,-1 26-1 0 0,2-43 179 0 0,4-31-37 0 0,16-55 0 0 0,-19 79 37 0 0,26-66-10 0 0,-24 65 9 0 0,0 1 0 0 0,1 0 0 0 0,0 0 0 0 0,0 0 0 0 0,1 0 0 0 0,8-9 0 0 0,-13 16 3 0 0,0 0 1 0 0,0 0-1 0 0,0 0 1 0 0,1 0-1 0 0,-1 0 0 0 0,0 0 1 0 0,0 0-1 0 0,1 0 0 0 0,-1 0 1 0 0,0 1-1 0 0,1-1 0 0 0,-1 0 1 0 0,0 1-1 0 0,1 0 0 0 0,-1-1 1 0 0,1 1-1 0 0,-1 0 0 0 0,1-1 1 0 0,-1 1-1 0 0,1 0 0 0 0,-1 0 1 0 0,1 0-1 0 0,2 1 0 0 0,-2 0 3 0 0,0 0-1 0 0,-1 0 0 0 0,1 0 0 0 0,-1 0 1 0 0,1 0-1 0 0,-1 0 0 0 0,1 1 0 0 0,-1-1 1 0 0,0 1-1 0 0,0-1 0 0 0,0 1 0 0 0,0-1 1 0 0,0 1-1 0 0,0 0 0 0 0,0-1 0 0 0,1 3 1 0 0,2 8 32 0 0,0 0 0 0 0,-1 1 0 0 0,0-1 0 0 0,1 15 0 0 0,2 30 224 0 0,-5-36-157 0 0,2-1 1 0 0,0 1-1 0 0,0-1 0 0 0,2 1 1 0 0,1-1-1 0 0,10 25 1 0 0,-15-44-222 0 0,-1 0 0 0 0,1 1 0 0 0,-1-1 0 0 0,1 0 0 0 0,0 0 0 0 0,0 0 0 0 0,0 0 0 0 0,-1 0 1 0 0,1 0-1 0 0,0 0 0 0 0,0 0 0 0 0,0 0 0 0 0,1 0 0 0 0,-1 0 0 0 0,0-1 0 0 0,0 1 0 0 0,0 0 1 0 0,1-1-1 0 0,-1 1 0 0 0,0-1 0 0 0,0 1 0 0 0,1-1 0 0 0,-1 0 0 0 0,1 1 0 0 0,-1-1 0 0 0,0 0 1 0 0,1 0-1 0 0,-1 0 0 0 0,0 0 0 0 0,1 0 0 0 0,-1-1 0 0 0,1 1 0 0 0,-1 0 0 0 0,0 0 0 0 0,0-1 1 0 0,1 1-1 0 0,-1-1 0 0 0,0 0 0 0 0,1 1 0 0 0,-1-1 0 0 0,0 0 0 0 0,0 1 0 0 0,0-1 0 0 0,0 0 1 0 0,0 0-1 0 0,2-2 0 0 0,5-6-1221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3.064"/>
    </inkml:context>
    <inkml:brush xml:id="br0">
      <inkml:brushProperty name="width" value="0.1" units="cm"/>
      <inkml:brushProperty name="height" value="0.1" units="cm"/>
      <inkml:brushProperty name="color" value="#F6630D"/>
    </inkml:brush>
  </inkml:definitions>
  <inkml:trace contextRef="#ctx0" brushRef="#br0">199 155 6597 0 0,'8'-6'131'0'0,"2"-2"351"0"0,0 1 1 0 0,-1-1 0 0 0,-1 0-1 0 0,14-16 1 0 0,-21 22-388 0 0,1 0 0 0 0,-1 0 0 0 0,0 0 0 0 0,1-1 0 0 0,-1 1 0 0 0,0 0 0 0 0,0-1 0 0 0,0 1 0 0 0,-1 0-1 0 0,1-1 1 0 0,-1 1 0 0 0,1-1 0 0 0,-1 1 0 0 0,0-1 0 0 0,0 1 0 0 0,0-1 0 0 0,0 0 0 0 0,0 1 0 0 0,0-1 0 0 0,-1 1 0 0 0,0-1 0 0 0,1 1 0 0 0,-1 0 0 0 0,0-1 0 0 0,0 1 0 0 0,0 0 0 0 0,0-1-1 0 0,-2-1 1 0 0,1 2-67 0 0,0 0-1 0 0,0 0 0 0 0,0 0 0 0 0,0 0 0 0 0,0 1 1 0 0,-1-1-1 0 0,1 1 0 0 0,0 0 0 0 0,-1 0 1 0 0,1-1-1 0 0,-1 2 0 0 0,1-1 0 0 0,-1 0 0 0 0,0 0 1 0 0,1 1-1 0 0,-1-1 0 0 0,0 1 0 0 0,0 0 0 0 0,1 0 1 0 0,-1 0-1 0 0,-3 1 0 0 0,-1-1-25 0 0,0 1 0 0 0,0 0-1 0 0,0 0 1 0 0,0 1 0 0 0,0 0-1 0 0,-12 5 1 0 0,13-4 4 0 0,0 0-1 0 0,0 1 0 0 0,0-1 1 0 0,0 1-1 0 0,1 1 1 0 0,0-1-1 0 0,0 1 1 0 0,0 0-1 0 0,0 0 0 0 0,1 0 1 0 0,0 1-1 0 0,0-1 1 0 0,0 1-1 0 0,1 0 1 0 0,-4 8-1 0 0,5-9 17 0 0,1-1 0 0 0,0 1 1 0 0,0 0-1 0 0,0 0 0 0 0,0 0 0 0 0,1 0 0 0 0,0-1 0 0 0,0 1 0 0 0,0 0 0 0 0,0 0 1 0 0,1 0-1 0 0,0 0 0 0 0,0 0 0 0 0,0 0 0 0 0,1-1 0 0 0,-1 1 0 0 0,1-1 1 0 0,0 1-1 0 0,1-1 0 0 0,-1 1 0 0 0,6 6 0 0 0,8 8 64 0 0,0-1 0 0 0,2-1 0 0 0,0 0 0 0 0,1-2 0 0 0,33 23 0 0 0,-48-36-78 0 0,-1 1-1 0 0,0 0 0 0 0,1 0 1 0 0,-1 0-1 0 0,0 0 1 0 0,-1 0-1 0 0,1 1 0 0 0,-1-1 1 0 0,1 1-1 0 0,-1 0 1 0 0,2 4-1 0 0,-3-6-2 0 0,-1 0 0 0 0,1 0 1 0 0,0 0-1 0 0,-1 0 0 0 0,0 0 0 0 0,1 0 0 0 0,-1 0 0 0 0,0 0 1 0 0,0 0-1 0 0,0 0 0 0 0,-1 0 0 0 0,1 0 0 0 0,0 0 0 0 0,-1 0 1 0 0,1 0-1 0 0,-1 0 0 0 0,0-1 0 0 0,1 1 0 0 0,-1 0 1 0 0,0 0-1 0 0,0 0 0 0 0,0-1 0 0 0,0 1 0 0 0,-1 0 0 0 0,-1 1 1 0 0,-5 5 5 0 0,-1 0 0 0 0,0-1 1 0 0,-1 0-1 0 0,0 0 1 0 0,0-1-1 0 0,0-1 0 0 0,-1 1 1 0 0,-20 6-1 0 0,25-10-170 0 0,-1 0 0 0 0,1 0 0 0 0,-1 0 0 0 0,1-1 0 0 0,-1 0 0 0 0,0 0 0 0 0,1-1 0 0 0,-1 0 0 0 0,0 0 0 0 0,0-1-1 0 0,1 1 1 0 0,-1-2 0 0 0,0 1 0 0 0,1-1 0 0 0,-1 0 0 0 0,-9-4 0 0 0,14 5 28 0 0,1 0 0 0 0,-1 0-1 0 0,1 0 1 0 0,0 0 0 0 0,-1-1 0 0 0,1 1-1 0 0,0 0 1 0 0,0-1 0 0 0,0 1 0 0 0,0-1-1 0 0,0 1 1 0 0,0-1 0 0 0,0 0-1 0 0,0 1 1 0 0,0-1 0 0 0,1 0 0 0 0,-1 1-1 0 0,0-5 1 0 0,1 2-183 0 0,-1-1 0 0 0,1 1 0 0 0,0-1-1 0 0,0 0 1 0 0,1 1 0 0 0,1-8 0 0 0,4-12-746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3.408"/>
    </inkml:context>
    <inkml:brush xml:id="br0">
      <inkml:brushProperty name="width" value="0.1" units="cm"/>
      <inkml:brushProperty name="height" value="0.1" units="cm"/>
      <inkml:brushProperty name="color" value="#F6630D"/>
    </inkml:brush>
  </inkml:definitions>
  <inkml:trace contextRef="#ctx0" brushRef="#br0">0 109 6753 0 0,'4'-8'309'0'0,"-1"1"0"0"0,1 0 1 0 0,0-1-1 0 0,1 2 0 0 0,-1-1 1 0 0,1 0-1 0 0,1 1 0 0 0,-1 0 0 0 0,1 0 1 0 0,0 1-1 0 0,0 0 0 0 0,1 0 1 0 0,0 0-1 0 0,10-5 0 0 0,-14 8-187 0 0,0 1 0 0 0,0-1 0 0 0,0 1 0 0 0,0 0 0 0 0,0 0 0 0 0,0 0 0 0 0,0 1 0 0 0,0-1 0 0 0,0 1 0 0 0,0-1 0 0 0,0 1 0 0 0,0 0-1 0 0,6 1 1 0 0,-8-1-86 0 0,0 1-1 0 0,1-1 0 0 0,-1 1 1 0 0,0 0-1 0 0,0-1 0 0 0,0 1 0 0 0,0 0 1 0 0,0 0-1 0 0,1-1 0 0 0,-2 1 0 0 0,1 0 1 0 0,0 0-1 0 0,0 0 0 0 0,0 0 1 0 0,0 1-1 0 0,-1-1 0 0 0,1 0 0 0 0,0 0 1 0 0,-1 0-1 0 0,1 1 0 0 0,-1-1 0 0 0,1 0 1 0 0,-1 0-1 0 0,0 1 0 0 0,0-1 1 0 0,1 0-1 0 0,-1 1 0 0 0,0-1 0 0 0,0 0 1 0 0,0 1-1 0 0,-1-1 0 0 0,1 0 1 0 0,0 1-1 0 0,0-1 0 0 0,-1 3 0 0 0,-15 66 668 0 0,10-43-451 0 0,-4 27 0 0 0,2 10 348 0 0,4 0 0 0 0,5 108 0 0 0,0-156-522 0 0,-1-9-42 0 0,1 0 0 0 0,0 0 0 0 0,0 0 1 0 0,0 0-1 0 0,4 11 0 0 0,-3-15-44 0 0,-1-1 1 0 0,0 0-1 0 0,0 0 0 0 0,1 1 1 0 0,-1-1-1 0 0,1 0 0 0 0,0 0 1 0 0,0-1-1 0 0,-1 1 1 0 0,1 0-1 0 0,0-1 0 0 0,1 1 1 0 0,-1-1-1 0 0,0 0 0 0 0,0 1 1 0 0,1-1-1 0 0,-1 0 1 0 0,0 0-1 0 0,5 1 0 0 0,3 0-196 0 0,0-1 0 0 0,0 0-1 0 0,0 0 1 0 0,0-1 0 0 0,0 0-1 0 0,0-1 1 0 0,0 0 0 0 0,0-1-1 0 0,0 0 1 0 0,0 0 0 0 0,12-6 0 0 0,-15 6-202 0 0,1-1 1 0 0,-1 0 0 0 0,0 0-1 0 0,0-1 1 0 0,-1 1 0 0 0,1-2 0 0 0,-1 1-1 0 0,0-1 1 0 0,0 0 0 0 0,0 0 0 0 0,-1-1-1 0 0,0 1 1 0 0,0-1 0 0 0,0-1-1 0 0,5-7 1 0 0,-2-7-1064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4.462"/>
    </inkml:context>
    <inkml:brush xml:id="br0">
      <inkml:brushProperty name="width" value="0.1" units="cm"/>
      <inkml:brushProperty name="height" value="0.1" units="cm"/>
      <inkml:brushProperty name="color" value="#F6630D"/>
    </inkml:brush>
  </inkml:definitions>
  <inkml:trace contextRef="#ctx0" brushRef="#br0">343 199 7645 0 0,'30'-40'-22'0'0,"-24"34"63"0"0,-1 0 0 0 0,0 1 1 0 0,-1-2-1 0 0,0 1 0 0 0,0 0 0 0 0,0-1 0 0 0,-1 0 1 0 0,1 0-1 0 0,-2 0 0 0 0,4-12 0 0 0,-6 17-39 0 0,1-1 1 0 0,-1 1-1 0 0,0-1 1 0 0,-1 1-1 0 0,1-1 0 0 0,0 1 1 0 0,-1-1-1 0 0,1 1 1 0 0,-1-1-1 0 0,0 1 0 0 0,0-1 1 0 0,0 1-1 0 0,0 0 0 0 0,0 0 1 0 0,-1 0-1 0 0,1-1 1 0 0,-1 1-1 0 0,1 0 0 0 0,-1 1 1 0 0,0-1-1 0 0,0 0 1 0 0,1 0-1 0 0,-1 1 0 0 0,0-1 1 0 0,-1 1-1 0 0,1 0 0 0 0,0-1 1 0 0,0 1-1 0 0,-1 0 1 0 0,1 0-1 0 0,-5 0 0 0 0,-1-2-4 0 0,-1 0 0 0 0,0 1 0 0 0,1 0-1 0 0,-1 1 1 0 0,0 0 0 0 0,0 1-1 0 0,-16 0 1 0 0,8 2 15 0 0,1 1 0 0 0,-1 1 0 0 0,1 1 0 0 0,0 0-1 0 0,0 1 1 0 0,0 0 0 0 0,-18 12 0 0 0,21-11 30 0 0,2 0 0 0 0,-1 1 0 0 0,1 0 0 0 0,0 1 0 0 0,1 1 0 0 0,0-1 0 0 0,0 2 0 0 0,1-1 0 0 0,-10 15 0 0 0,16-18 21 0 0,-1-1 0 0 0,1 1-1 0 0,1 0 1 0 0,-1 0-1 0 0,1 0 1 0 0,0 0-1 0 0,1 0 1 0 0,-2 11-1 0 0,2 4 272 0 0,2 32-1 0 0,-1-52-320 0 0,0 3 31 0 0,0-1 0 0 0,1 1 0 0 0,0-1 0 0 0,0 1 0 0 0,0-1 1 0 0,1 1-1 0 0,0-1 0 0 0,-1 0 0 0 0,2 1 0 0 0,-1-1 0 0 0,0 0 0 0 0,6 7 0 0 0,-2-5-1 0 0,-1-1 0 0 0,1 1-1 0 0,-1-1 1 0 0,2-1 0 0 0,-1 1 0 0 0,0-1 0 0 0,9 4 0 0 0,4 1 1 0 0,1-1 0 0 0,0-1 1 0 0,0-1-1 0 0,38 6 0 0 0,-3-3-519 0 0,1-3-1 0 0,0-2 1 0 0,0-2 0 0 0,0-3-1 0 0,100-15 1 0 0,-99 4-424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33.734"/>
    </inkml:context>
    <inkml:brush xml:id="br0">
      <inkml:brushProperty name="width" value="0.1" units="cm"/>
      <inkml:brushProperty name="height" value="0.1" units="cm"/>
      <inkml:brushProperty name="color" value="#F6630D"/>
    </inkml:brush>
  </inkml:definitions>
  <inkml:trace contextRef="#ctx0" brushRef="#br0">31 107 6721 0 0,'-27'-11'1244'0'0,"27"11"-1203"0"0,-1 0 0 0 0,1 0 0 0 0,0 0 0 0 0,0 0 0 0 0,0 0 0 0 0,0 0 0 0 0,-1 0 0 0 0,1-1 0 0 0,0 1 1 0 0,0 0-1 0 0,0 0 0 0 0,0 0 0 0 0,0 0 0 0 0,0 0 0 0 0,-1-1 0 0 0,1 1 0 0 0,0 0 0 0 0,0 0 1 0 0,0 0-1 0 0,0 0 0 0 0,0-1 0 0 0,0 1 0 0 0,0 0 0 0 0,0 0 0 0 0,0 0 0 0 0,0-1 0 0 0,0 1 1 0 0,0 0-1 0 0,0 0 0 0 0,0 0 0 0 0,0 0 0 0 0,0-1 0 0 0,0 1 0 0 0,0 0 0 0 0,0 0 0 0 0,0 0 0 0 0,0-1 1 0 0,13-5 1309 0 0,144-41 1286 0 0,-58 16-4434 0 0,-81 26 700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0.516"/>
    </inkml:context>
    <inkml:brush xml:id="br0">
      <inkml:brushProperty name="width" value="0.1" units="cm"/>
      <inkml:brushProperty name="height" value="0.1" units="cm"/>
      <inkml:brushProperty name="color" value="#F6630D"/>
    </inkml:brush>
  </inkml:definitions>
  <inkml:trace contextRef="#ctx0" brushRef="#br0">202 107 7485 0 0,'-7'-36'729'0'0,"9"38"-612"0"0,0 1 1 0 0,1 0-1 0 0,-1 0 0 0 0,-1 0 1 0 0,1 0-1 0 0,0 0 0 0 0,-1 1 1 0 0,1-1-1 0 0,-1 0 0 0 0,0 1 1 0 0,0-1-1 0 0,-1 1 0 0 0,1-1 1 0 0,0 6-1 0 0,0 55 919 0 0,-2-58-945 0 0,-2 39 511 0 0,-2 1 0 0 0,-14 57 1 0 0,-33 88 277 0 0,14-54-581 0 0,26-91-235 0 0,-15 53 149 0 0,-23 179 1 0 0,45-206-186 0 0,6 144-1 0 0,-3-160-33 0 0,0-16 22 0 0,1-27-25 0 0,0-11 8 0 0,1 1 0 0 0,0-1 0 0 0,-1 0 0 0 0,1 0 0 0 0,0 0 0 0 0,0 0 0 0 0,1 1-1 0 0,-1-1 1 0 0,0 0 0 0 0,2 4 0 0 0,0-7 0 0 0,0 1 0 0 0,0-1 0 0 0,-1 0 0 0 0,1 1 0 0 0,0-1-1 0 0,0 0 1 0 0,0 0 0 0 0,-1 0 0 0 0,1 0 0 0 0,0 0 0 0 0,-1 0 0 0 0,1-1 0 0 0,2-2 0 0 0,-1 1 8 0 0,4 0-7 0 0,-1-1 1 0 0,1 1-1 0 0,0 0 0 0 0,0 0 1 0 0,0 1-1 0 0,0 0 0 0 0,11-2 1 0 0,54-5 1 0 0,-70 8-2 0 0,170-6 16 0 0,199 16 0 0 0,-288-5-16 0 0,168 7-13 0 0,757 21-22 0 0,-962-32 27 0 0,15 1 21 0 0,0-2 0 0 0,78-13 1 0 0,-139 14-11 0 0,0 0 0 0 0,1 0 0 0 0,-1 0-1 0 0,0 0 1 0 0,0 0 0 0 0,0 0 0 0 0,0 0 0 0 0,0 0 0 0 0,1 0 0 0 0,-1 0 0 0 0,0 0 0 0 0,0 0 0 0 0,0 0 0 0 0,0 0 0 0 0,0 0 0 0 0,1 0 0 0 0,-1 0 0 0 0,0 0 0 0 0,0 0 0 0 0,0 0 0 0 0,0 0 0 0 0,0 0 0 0 0,0 0 0 0 0,1 0 0 0 0,-1-1-1 0 0,0 1 1 0 0,0 0 0 0 0,0 0 0 0 0,0 0 0 0 0,0 0 0 0 0,0 0 0 0 0,0 0 0 0 0,0 0 0 0 0,1-1 0 0 0,-1 1 0 0 0,0 0 0 0 0,0 0 0 0 0,0 0 0 0 0,0 0 0 0 0,0 0 0 0 0,0-1 0 0 0,0 1 0 0 0,0 0 0 0 0,0 0 0 0 0,0 0 0 0 0,0 0 0 0 0,0 0-1 0 0,0-1 1 0 0,0 1 0 0 0,0 0 0 0 0,0 0 0 0 0,0 0 0 0 0,0 0 0 0 0,0 0 0 0 0,0-1 0 0 0,0 1 0 0 0,0 0 0 0 0,-1 0 0 0 0,1 0 0 0 0,0 0 0 0 0,0 0 0 0 0,0 0 0 0 0,0-1 0 0 0,0 1 0 0 0,0 0 0 0 0,0 0 0 0 0,0 0 0 0 0,-1 0-1 0 0,-16-10 116 0 0,-26-5-55 0 0,-9 10-63 0 0,41 4-1 0 0,-1 0 0 0 0,0 0 0 0 0,1-1 0 0 0,-1-1 0 0 0,-11-4 0 0 0,22 7 0 0 0,0-1-1 0 0,1 0 0 0 0,-1 0 1 0 0,0 1-1 0 0,1-1 0 0 0,-1 0 1 0 0,0 0-1 0 0,1 0 0 0 0,-1 0 1 0 0,1 0-1 0 0,-1 0 0 0 0,1 0 1 0 0,0 0-1 0 0,-1 0 0 0 0,1 0 1 0 0,0 0-1 0 0,0 0 0 0 0,0 0 1 0 0,0 0-1 0 0,0-1 0 0 0,0 1 1 0 0,0 0-1 0 0,0 0 0 0 0,0 0 1 0 0,0 0-1 0 0,0 0 0 0 0,1-1 1 0 0,9-37-71 0 0,-8 32 61 0 0,14-60-253 0 0,-3-1 0 0 0,4-79 0 0 0,-4 28 108 0 0,14-136 12 0 0,-14 107 86 0 0,38-171 1 0 0,-24 162 32 0 0,-17 75 27 0 0,0 31-4 0 0,-13 50 0 0 0,-1 0 0 0 0,0 0 0 0 0,1 0-1 0 0,-1 0 1 0 0,0 1 0 0 0,0 0 0 0 0,1 0 0 0 0,-7 0 0 0 0,3 0-2 0 0,-60-2 3 0 0,-87 8-1 0 0,37 0 13 0 0,-324 14 49 0 0,116-5-12 0 0,68-4-42 0 0,-577 12-25 0 0,840-22-20 0 0,0 1 1 0 0,0 0-1 0 0,0 0 0 0 0,8 4 1 0 0,2 0-172 0 0,47 16-3224 0 0,-58-15 2176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2.060"/>
    </inkml:context>
    <inkml:brush xml:id="br0">
      <inkml:brushProperty name="width" value="0.1" units="cm"/>
      <inkml:brushProperty name="height" value="0.1" units="cm"/>
      <inkml:brushProperty name="color" value="#F6630D"/>
    </inkml:brush>
  </inkml:definitions>
  <inkml:trace contextRef="#ctx0" brushRef="#br0">1 87 5973 0 0,'9'-23'1146'0'0,"-3"17"-1007"0"0,0 0-1 0 0,0 1 1 0 0,0 0 0 0 0,1 0 0 0 0,0 0 0 0 0,0 1 0 0 0,0 0 0 0 0,0 0 0 0 0,1 0 0 0 0,-1 1 0 0 0,1 1 0 0 0,0-1-1 0 0,0 1 1 0 0,0 0 0 0 0,0 1 0 0 0,17-1 0 0 0,-6 2-61 0 0,0 0 0 0 0,1 1 0 0 0,-1 1 0 0 0,0 0 0 0 0,0 2 0 0 0,24 7 0 0 0,-39-10-72 0 0,0 1 0 0 0,0-1-1 0 0,0 1 1 0 0,0-1 0 0 0,-1 1 0 0 0,1 1-1 0 0,-1-1 1 0 0,0 0 0 0 0,1 1-1 0 0,-1-1 1 0 0,0 1 0 0 0,0 0 0 0 0,-1 0-1 0 0,1 0 1 0 0,-1 1 0 0 0,1-1-1 0 0,-1 0 1 0 0,0 1 0 0 0,0 0 0 0 0,-1-1-1 0 0,3 7 1 0 0,-3-5 7 0 0,0 0 0 0 0,-1 0 0 0 0,1 0 0 0 0,-1 0 0 0 0,0 0 0 0 0,0 0 0 0 0,0 0 0 0 0,-1 0 0 0 0,0 0 0 0 0,0 0 0 0 0,0 0 0 0 0,-1 0 0 0 0,0 0 1 0 0,1 0-1 0 0,-2-1 0 0 0,-3 8 0 0 0,-1-1 12 0 0,-2 0 1 0 0,1 0 0 0 0,-1-1-1 0 0,-1 0 1 0 0,0 0 0 0 0,-22 15-1 0 0,-75 44 84 0 0,86-57-96 0 0,-10 9-4 0 0,24-16-11 0 0,-1 1 1 0 0,1-1-1 0 0,-1 0 1 0 0,-1-1-1 0 0,1 0 1 0 0,-1-1-1 0 0,1 1 1 0 0,-10 1-1 0 0,67-45 20 0 0,-25 22-72 0 0,1 0 1 0 0,50-27-1 0 0,-18 13-58 0 0,312-166-253 0 0,-331 182 360 0 0,-27 12 53 0 0,-1 0 1 0 0,0 0-1 0 0,18-12 0 0 0,-27 16-41 0 0,-1 0-1 0 0,0 0 1 0 0,0 0-1 0 0,0 0 1 0 0,0 0-1 0 0,0 0 0 0 0,0-1 1 0 0,1 1-1 0 0,-1 0 1 0 0,0 0-1 0 0,0 0 1 0 0,0 0-1 0 0,0 0 1 0 0,0 0-1 0 0,0 0 1 0 0,0 0-1 0 0,0 0 1 0 0,0 0-1 0 0,1 0 0 0 0,-1-1 1 0 0,0 1-1 0 0,0 0 1 0 0,0 0-1 0 0,0 0 1 0 0,0 0-1 0 0,0 0 1 0 0,0 0-1 0 0,0 0 1 0 0,0-1-1 0 0,0 1 0 0 0,0 0 1 0 0,0 0-1 0 0,0 0 1 0 0,0 0-1 0 0,0 0 1 0 0,0 0-1 0 0,0-1 1 0 0,0 1-1 0 0,0 0 1 0 0,0 0-1 0 0,0 0 1 0 0,0 0-1 0 0,0 0 0 0 0,0 0 1 0 0,0-1-1 0 0,0 1 1 0 0,0 0-1 0 0,0 0 1 0 0,-1 0-1 0 0,1 0 1 0 0,0 0-1 0 0,0 0 1 0 0,0 0-1 0 0,0 0 1 0 0,0 0-1 0 0,0-1 0 0 0,0 1 1 0 0,0 0-1 0 0,-1 0 1 0 0,1 0-1 0 0,0 0 1 0 0,0 0-1 0 0,0 0 1 0 0,0 0-1 0 0,0 0 1 0 0,0 0-1 0 0,0 0 0 0 0,-1 0 1 0 0,1 0-1 0 0,-17-2 179 0 0,-21 4-110 0 0,37-2-68 0 0,-13 1 43 0 0,1 1 0 0 0,-1 0-1 0 0,1 1 1 0 0,-1 0 0 0 0,1 1 0 0 0,-15 7 0 0 0,21-8 72 0 0,0 1 1 0 0,0 0 0 0 0,1 0 0 0 0,-1 1 0 0 0,1 0 0 0 0,0 0-1 0 0,0 0 1 0 0,1 1 0 0 0,-1-1 0 0 0,1 1 0 0 0,0 1 0 0 0,-4 7 0 0 0,5-8 32 0 0,1 1 1 0 0,-1 0 0 0 0,1 0 0 0 0,1 0 0 0 0,0 0 0 0 0,0 0 0 0 0,0 1 0 0 0,1-1 0 0 0,-1 12 0 0 0,2-14-92 0 0,0-1-1 0 0,0 1 1 0 0,1-1-1 0 0,-1 1 1 0 0,1-1-1 0 0,0 0 1 0 0,1 1-1 0 0,-1-1 1 0 0,1 0 0 0 0,0 0-1 0 0,0 0 1 0 0,0 0-1 0 0,0 0 1 0 0,1 0-1 0 0,0-1 1 0 0,-1 1 0 0 0,5 3-1 0 0,1 0-1 0 0,1 0-1 0 0,0 0 1 0 0,0-1 0 0 0,0 0-1 0 0,0-1 1 0 0,1 0 0 0 0,0 0-1 0 0,15 4 1 0 0,10 1-425 0 0,44 7 1 0 0,5 1-2875 0 0,-66-12 1591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4.198"/>
    </inkml:context>
    <inkml:brush xml:id="br0">
      <inkml:brushProperty name="width" value="0.1" units="cm"/>
      <inkml:brushProperty name="height" value="0.1" units="cm"/>
      <inkml:brushProperty name="color" value="#F6630D"/>
    </inkml:brush>
  </inkml:definitions>
  <inkml:trace contextRef="#ctx0" brushRef="#br0">1 36 7453 0 0,'30'-8'1174'0'0,"37"-4"1"0"0,-12 4-2450 0 0,69 0 1 0 0,-121 8 514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4.569"/>
    </inkml:context>
    <inkml:brush xml:id="br0">
      <inkml:brushProperty name="width" value="0.1" units="cm"/>
      <inkml:brushProperty name="height" value="0.1" units="cm"/>
      <inkml:brushProperty name="color" value="#F6630D"/>
    </inkml:brush>
  </inkml:definitions>
  <inkml:trace contextRef="#ctx0" brushRef="#br0">22 1 6313 0 0,'0'0'1024'0'0,"-22"25"216"0"0,90-24-1260 0 0,32-8-200 0 0,-77 2-76 0 0,3 1 40 0 0,-9-2-184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4.896"/>
    </inkml:context>
    <inkml:brush xml:id="br0">
      <inkml:brushProperty name="width" value="0.1" units="cm"/>
      <inkml:brushProperty name="height" value="0.1" units="cm"/>
      <inkml:brushProperty name="color" value="#F6630D"/>
    </inkml:brush>
  </inkml:definitions>
  <inkml:trace contextRef="#ctx0" brushRef="#br0">42 59 6881 0 0,'0'0'514'0'0,"-2"-7"-304"0"0,-5-19 30 0 0,6 19 907 0 0,-2 4-1060 0 0,1 2-75 0 0,1 0 0 0 0,0 0 1 0 0,-1 0-1 0 0,1 0 0 0 0,0 0 0 0 0,0-1 1 0 0,0 1-1 0 0,0 0 0 0 0,0 0 0 0 0,-1-3 1 0 0,-2 31 61 0 0,-1-4-71 0 0,2 2-18 0 0,1 0 0 0 0,1 0-1 0 0,4 33 1 0 0,0-30-1174 0 0,12 42 1 0 0,-11-59 296 0 0</inkml:trace>
  <inkml:trace contextRef="#ctx0" brushRef="#br0" timeOffset="1">366 42 6345 0 0,'7'-17'79'0'0,"-4"5"424"0"0,-19 25 75 0 0,3-2-337 0 0,1 2 0 0 0,1-1 0 0 0,0 2 0 0 0,1-1 0 0 0,0 1 0 0 0,1 1-1 0 0,1 0 1 0 0,-8 18 0 0 0,13-27-153 0 0,1 1 1 0 0,0-1-1 0 0,1 1 0 0 0,-1-1 1 0 0,1 1-1 0 0,1 0 0 0 0,-1 0 1 0 0,1 0-1 0 0,0-1 0 0 0,2 9 0 0 0,-1-10-55 0 0,0 0 0 0 0,0-1 0 0 0,1 1 0 0 0,0 0 0 0 0,0-1-1 0 0,0 1 1 0 0,0-1 0 0 0,1 0 0 0 0,0 0 0 0 0,0 0 0 0 0,0 0-1 0 0,0 0 1 0 0,0-1 0 0 0,1 1 0 0 0,5 3 0 0 0,-5-4-34 0 0,1 0 1 0 0,-1-1-1 0 0,0 0 1 0 0,1 0-1 0 0,0 0 1 0 0,-1-1-1 0 0,1 1 1 0 0,0-1-1 0 0,0 0 1 0 0,-1 0-1 0 0,1-1 1 0 0,0 1-1 0 0,0-1 1 0 0,0 0-1 0 0,0-1 1 0 0,0 1 0 0 0,0-1-1 0 0,0 0 1 0 0,0 0-1 0 0,-1 0 1 0 0,1-1-1 0 0,0 0 1 0 0,7-4-1 0 0,1 0-46 0 0,-1-1-1 0 0,1-1 1 0 0,-1 0-1 0 0,-1-1 1 0 0,0 0-1 0 0,20-21 1 0 0,-25 23-9 0 0,0-1 1 0 0,0-1-1 0 0,-1 1 1 0 0,0-1-1 0 0,0 0 1 0 0,-1 0-1 0 0,0 0 1 0 0,-1-1-1 0 0,0 1 1 0 0,-1-1-1 0 0,2-10 1 0 0,-3 16 45 0 0,0 0 1 0 0,-1 0-1 0 0,1 0 0 0 0,-1 0 1 0 0,0 0-1 0 0,-1 0 1 0 0,1 0-1 0 0,-1 0 1 0 0,1 1-1 0 0,-1-1 0 0 0,0 0 1 0 0,0 0-1 0 0,-1 1 1 0 0,1-1-1 0 0,-1 1 1 0 0,0-1-1 0 0,0 1 0 0 0,0-1 1 0 0,0 1-1 0 0,-1 0 1 0 0,1 0-1 0 0,-1 0 1 0 0,0 1-1 0 0,0-1 0 0 0,0 0 1 0 0,0 1-1 0 0,0 0 1 0 0,0 0-1 0 0,-1 0 0 0 0,-6-2 1 0 0,3 1-21 0 0,0 1 1 0 0,0 1 0 0 0,-1 0-1 0 0,1 0 1 0 0,-1 0-1 0 0,1 1 1 0 0,-1 0 0 0 0,1 0-1 0 0,0 1 1 0 0,-1 0-1 0 0,1 0 1 0 0,-10 3-1 0 0,-5 3-316 0 0,0 1-1 0 0,-35 18 0 0 0,14-4-251 0 0,2 3-191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7.592"/>
    </inkml:context>
    <inkml:brush xml:id="br0">
      <inkml:brushProperty name="width" value="0.1" units="cm"/>
      <inkml:brushProperty name="height" value="0.1" units="cm"/>
      <inkml:brushProperty name="color" value="#F6630D"/>
    </inkml:brush>
  </inkml:definitions>
  <inkml:trace contextRef="#ctx0" brushRef="#br0">36 234 8829 0 0,'-2'-1'27'0'0,"0"0"0"0"0,0-1 0 0 0,0 1 1 0 0,0 0-1 0 0,0-1 0 0 0,0 1 0 0 0,0-1 0 0 0,0 0 1 0 0,0 0-1 0 0,1 0 0 0 0,-1 0 0 0 0,1 0 0 0 0,-1 0 1 0 0,1 0-1 0 0,0 0 0 0 0,0 0 0 0 0,0-1 0 0 0,0 1 1 0 0,-1-5-1 0 0,1 4 46 0 0,1 0 0 0 0,-1-1 0 0 0,1 1 0 0 0,-1-1 0 0 0,1 1 0 0 0,0-1 1 0 0,0 1-1 0 0,1-1 0 0 0,-1 1 0 0 0,1-1 0 0 0,0 1 0 0 0,0 0 0 0 0,0-1 0 0 0,0 1 0 0 0,0 0 1 0 0,1 0-1 0 0,-1 0 0 0 0,1 0 0 0 0,0 0 0 0 0,0 0 0 0 0,5-5 0 0 0,2-2-6 0 0,0 0 1 0 0,1 1-1 0 0,0 0 0 0 0,14-10 0 0 0,-12 11-60 0 0,1 1 1 0 0,-1 0-1 0 0,2 0 0 0 0,-1 1 1 0 0,0 1-1 0 0,17-4 0 0 0,-20 6-1 0 0,1 1 0 0 0,0 0 0 0 0,0 1-1 0 0,0 0 1 0 0,0 0 0 0 0,0 1-1 0 0,-1 1 1 0 0,19 2 0 0 0,-27-2-6 0 0,0-1 0 0 0,0 1 0 0 0,0-1 1 0 0,0 1-1 0 0,0 0 0 0 0,0 0 0 0 0,0 0 1 0 0,-1 0-1 0 0,1 0 0 0 0,0 0 0 0 0,-1 1 1 0 0,1-1-1 0 0,-1 1 0 0 0,1-1 0 0 0,-1 1 1 0 0,0-1-1 0 0,1 1 0 0 0,-1 0 1 0 0,0-1-1 0 0,0 1 0 0 0,0 0 0 0 0,-1 0 1 0 0,1 0-1 0 0,0 0 0 0 0,-1 0 0 0 0,1 0 1 0 0,-1 0-1 0 0,0 0 0 0 0,1 0 0 0 0,-1 0 1 0 0,0 0-1 0 0,0 0 0 0 0,0 0 0 0 0,-1 0 1 0 0,1 0-1 0 0,-1 3 0 0 0,-1 5 1 0 0,-1 0 0 0 0,0 0 0 0 0,0 0 0 0 0,-1-1-1 0 0,-9 18 1 0 0,-4 0 10 0 0,-2 0 0 0 0,-1-2 0 0 0,-1 0-1 0 0,-47 43 1 0 0,12-13-30 0 0,82-76-450 0 0,1 1 0 0 0,46-26 0 0 0,30-19 65 0 0,-86 53 383 0 0,0-1 1 0 0,0-1 0 0 0,-2 0-1 0 0,1-2 1 0 0,-2 1 0 0 0,0-2-1 0 0,21-32 1 0 0,-34 48 26 0 0,-1 0 0 0 0,1 0 0 0 0,-1 0 0 0 0,1 0 0 0 0,-1 0 1 0 0,1 0-1 0 0,-1 0 0 0 0,0 0 0 0 0,1 0 0 0 0,-1 0 0 0 0,0 0 0 0 0,0 0 0 0 0,0 0 0 0 0,0 0 1 0 0,0 0-1 0 0,0 0 0 0 0,0 0 0 0 0,0-1 0 0 0,-1 0 0 0 0,1 1 0 0 0,-1 1-1 0 0,1-1 1 0 0,-1 1 0 0 0,1-1-1 0 0,-1 1 1 0 0,1-1 0 0 0,-1 1-1 0 0,0 0 1 0 0,1-1-1 0 0,-1 1 1 0 0,1-1 0 0 0,-1 1-1 0 0,0 0 1 0 0,1 0 0 0 0,-1 0-1 0 0,0-1 1 0 0,0 1-1 0 0,1 0 1 0 0,-1 0 0 0 0,0 0-1 0 0,0 0 1 0 0,-7 0 35 0 0,1 1 0 0 0,0 0 0 0 0,-1 0 0 0 0,-9 3-1 0 0,11-2-13 0 0,-4 0 53 0 0,0 1 0 0 0,0 0 0 0 0,0 1 0 0 0,0 0 0 0 0,1 1 0 0 0,0 0 0 0 0,0 0 0 0 0,0 1-1 0 0,-11 9 1 0 0,17-12-41 0 0,0-1 0 0 0,0 1 0 0 0,1 0-1 0 0,-1 0 1 0 0,1 0 0 0 0,0 0-1 0 0,0 0 1 0 0,0 0 0 0 0,1 0-1 0 0,-1 1 1 0 0,1-1 0 0 0,-1 1 0 0 0,1-1-1 0 0,0 1 1 0 0,0 0 0 0 0,1-1-1 0 0,-1 1 1 0 0,1 0 0 0 0,0-1-1 0 0,0 1 1 0 0,0 0 0 0 0,0 0 0 0 0,1-1-1 0 0,0 1 1 0 0,-1 0 0 0 0,1-1-1 0 0,1 1 1 0 0,-1-1 0 0 0,2 5-1 0 0,1 0-1 0 0,1-1 0 0 0,-1 0 0 0 0,1 0 0 0 0,1 0 0 0 0,-1-1 0 0 0,1 0 0 0 0,0 0 0 0 0,1 0 0 0 0,-1-1-1 0 0,1 0 1 0 0,0 0 0 0 0,0 0 0 0 0,1-1 0 0 0,-1 0 0 0 0,1-1 0 0 0,12 4 0 0 0,-3-2-323 0 0,0 0 1 0 0,0-1-1 0 0,1-1 1 0 0,-1-1-1 0 0,1-1 1 0 0,34-1-1 0 0,-8-7-1474 0 0,-23 4 676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7.931"/>
    </inkml:context>
    <inkml:brush xml:id="br0">
      <inkml:brushProperty name="width" value="0.1" units="cm"/>
      <inkml:brushProperty name="height" value="0.1" units="cm"/>
      <inkml:brushProperty name="color" value="#F6630D"/>
    </inkml:brush>
  </inkml:definitions>
  <inkml:trace contextRef="#ctx0" brushRef="#br0">70 38 6533 0 0,'-1'0'68'0'0,"0"-1"-1"0"0,0 0 1 0 0,0 1 0 0 0,0-1 0 0 0,0 0 0 0 0,0 1 0 0 0,1-1 0 0 0,-1 0 0 0 0,0 0 0 0 0,0 0 0 0 0,1 0-1 0 0,-1 0 1 0 0,1 0 0 0 0,-1 0 0 0 0,1 0 0 0 0,-1 0 0 0 0,0-2 0 0 0,-1-3 500 0 0,27-2 439 0 0,-16 6-1011 0 0,0 0 1 0 0,0 1 0 0 0,1 0 0 0 0,-1 0 0 0 0,0 1-1 0 0,0 1 1 0 0,12 1 0 0 0,62 16-1246 0 0,-81-18 1173 0 0,-1 0-1 0 0,0 1 1 0 0,1-1 0 0 0,-1 1 0 0 0,0-1 0 0 0,1 1 0 0 0,-1 0 0 0 0,0 0 0 0 0,0-1 0 0 0,0 1-1 0 0,0 0 1 0 0,0 0 0 0 0,0 0 0 0 0,0 0 0 0 0,0 0 0 0 0,0 0 0 0 0,0 0 0 0 0,-1 1-1 0 0,1-1 1 0 0,0 0 0 0 0,-1 0 0 0 0,1 1 0 0 0,0 1 0 0 0,0 0-87 0 0,-1 0 0 0 0,0 0 1 0 0,1 0-1 0 0,-1 0 0 0 0,-1 0 1 0 0,1 1-1 0 0,0-1 0 0 0,-1 0 1 0 0,1 0-1 0 0,-2 3 0 0 0,-5 8-427 0 0</inkml:trace>
  <inkml:trace contextRef="#ctx0" brushRef="#br0" timeOffset="1">136 222 4312 0 0,'-54'30'393'0'0,"34"-19"504"0"0,0 0 0 0 0,-19 15 1 0 0,37-23-201 0 0,7-3-231 0 0,9-3-43 0 0,14-8-286 0 0,1 1 0 0 0,0 2 0 0 0,0 1-1 0 0,33-3 1 0 0,-24 0-1087 0 0,-23 4 218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8.493"/>
    </inkml:context>
    <inkml:brush xml:id="br0">
      <inkml:brushProperty name="width" value="0.1" units="cm"/>
      <inkml:brushProperty name="height" value="0.1" units="cm"/>
      <inkml:brushProperty name="color" value="#F6630D"/>
    </inkml:brush>
  </inkml:definitions>
  <inkml:trace contextRef="#ctx0" brushRef="#br0">9 56 7165 0 0,'0'-1'5'0'0,"-1"1"1"0"0,1-1-1 0 0,-1 0 1 0 0,1 0-1 0 0,-1 1 1 0 0,1-1-1 0 0,0 0 1 0 0,-1 0-1 0 0,1 0 1 0 0,0 0-1 0 0,0 0 1 0 0,0 0-1 0 0,-1 0 1 0 0,1 0-1 0 0,0 1 1 0 0,0-1-1 0 0,0 0 1 0 0,1 0-1 0 0,-1 0 1 0 0,0 0-1 0 0,0 0 1 0 0,0 0-1 0 0,1 0 1 0 0,-1 0-1 0 0,0 1 1 0 0,1-1-1 0 0,-1 0 1 0 0,1 0-1 0 0,0-1 1 0 0,1 0 21 0 0,0 1 1 0 0,0-1 0 0 0,0 0 0 0 0,0 1 0 0 0,1-1 0 0 0,-1 1 0 0 0,0 0 0 0 0,1 0 0 0 0,-1 0 0 0 0,4-1 0 0 0,8-2 89 0 0,-1 1 0 0 0,1 1 0 0 0,15-1 0 0 0,-19 3-76 0 0,0 0-1 0 0,0 0 0 0 0,0 1 1 0 0,0 1-1 0 0,0-1 0 0 0,0 2 0 0 0,0-1 1 0 0,11 6-1 0 0,-18-7-38 0 0,0 0 0 0 0,0 1 1 0 0,0 0-1 0 0,0 0 0 0 0,0 0 0 0 0,-1 0 0 0 0,1 0 1 0 0,0 0-1 0 0,-1 1 0 0 0,0-1 0 0 0,1 1 0 0 0,1 3 1 0 0,-3-4-4 0 0,0 0 1 0 0,0 0-1 0 0,0 0 1 0 0,-1 0-1 0 0,1 0 1 0 0,-1 1 0 0 0,1-1-1 0 0,-1 0 1 0 0,0 0-1 0 0,0 1 1 0 0,0-1-1 0 0,0 0 1 0 0,0 1 0 0 0,0-1-1 0 0,-1 0 1 0 0,1 0-1 0 0,-1 1 1 0 0,1-1 0 0 0,-3 4-1 0 0,0 0 4 0 0,0 0 1 0 0,-1 0-1 0 0,0 0 0 0 0,0 0 1 0 0,0-1-1 0 0,-1 1 0 0 0,0-1 1 0 0,0 0-1 0 0,-11 8 0 0 0,-6 3 30 0 0,-30 15-1 0 0,32-19-17 0 0,-12 5 51 0 0,23-13 6 0 0,-1 1 1 0 0,0 1-1 0 0,1-1 0 0 0,0 2 1 0 0,-10 8-1 0 0,19-15-66 0 0,0 0 0 0 0,0 1 0 0 0,0-1 0 0 0,0 1 0 0 0,-1-1 0 0 0,1 1 0 0 0,0-1 0 0 0,0 0 0 0 0,0 1 0 0 0,0-1 0 0 0,0 1 1 0 0,0-1-1 0 0,0 1 0 0 0,0-1 0 0 0,0 1 0 0 0,1-1 0 0 0,-1 0 0 0 0,0 1 0 0 0,0-1 0 0 0,0 1 0 0 0,0-1 0 0 0,1 0 0 0 0,-1 1 0 0 0,0-1 0 0 0,0 1 0 0 0,1-1 0 0 0,-1 0 1 0 0,0 1-1 0 0,1-1 0 0 0,-1 0 0 0 0,0 0 0 0 0,1 1 0 0 0,-1-1 0 0 0,0 0 0 0 0,1 0 0 0 0,-1 1 0 0 0,1-1 0 0 0,-1 0 0 0 0,0 0 0 0 0,1 0 0 0 0,-1 0 0 0 0,1 0 0 0 0,0 0 0 0 0,21 9 104 0 0,-21-9-107 0 0,28 8-5 0 0,0-2 1 0 0,32 2-1 0 0,-4 0-492 0 0,-50-7 356 0 0,0 0-1 0 0,0-1 1 0 0,0 0 0 0 0,1 0 0 0 0,-1-1-1 0 0,0 0 1 0 0,0 0 0 0 0,0-1 0 0 0,0 0 0 0 0,-1 0-1 0 0,1 0 1 0 0,11-6 0 0 0,2-4-411 0 0,-1 0 0 0 0,29-24 0 0 0,13-8 81 0 0,22-18 739 0 0,-57 41 394 0 0,42-27-1 0 0,-45 33 25 0 0,-12 5-80 0 0,-11 10-581 0 0,0 0 1 0 0,0 0 0 0 0,1-1-1 0 0,-1 1 1 0 0,0 0-1 0 0,0 0 1 0 0,0 0 0 0 0,0-1-1 0 0,0 1 1 0 0,0 0-1 0 0,0 0 1 0 0,1-1 0 0 0,-1 1-1 0 0,0 0 1 0 0,0 0-1 0 0,0 0 1 0 0,0-1-1 0 0,0 1 1 0 0,0 0 0 0 0,0 0-1 0 0,0-1 1 0 0,0 1-1 0 0,0 0 1 0 0,0 0 0 0 0,0-1-1 0 0,0 1 1 0 0,-1 0-1 0 0,1 0 1 0 0,0 0 0 0 0,0-1-1 0 0,0 1 1 0 0,0 0-1 0 0,0 0 1 0 0,0-1 0 0 0,-1 1-1 0 0,0 0 33 0 0,0-1 0 0 0,0 1 0 0 0,-1-1-1 0 0,1 1 1 0 0,0 0 0 0 0,0 0 0 0 0,-1 0 0 0 0,1 0-1 0 0,0 0 1 0 0,0 0 0 0 0,-1 0 0 0 0,1 0 0 0 0,0 0-1 0 0,0 0 1 0 0,-1 1 0 0 0,1-1 0 0 0,0 0 0 0 0,0 1-1 0 0,0 0 1 0 0,0-1 0 0 0,-2 2 0 0 0,-24 15 335 0 0,19-10-282 0 0,0 0 1 0 0,0 0 0 0 0,0 0-1 0 0,1 1 1 0 0,1 1-1 0 0,0-1 1 0 0,-7 12 0 0 0,12-17-78 0 0,-1 0 0 0 0,1 0 1 0 0,-1 1-1 0 0,1-1 0 0 0,0 1 0 0 0,1-1 1 0 0,-1 1-1 0 0,1 0 0 0 0,-1-1 1 0 0,1 1-1 0 0,0 0 0 0 0,0-1 1 0 0,1 1-1 0 0,-1-1 0 0 0,1 1 0 0 0,0 0 1 0 0,0-1-1 0 0,0 1 0 0 0,0-1 1 0 0,0 0-1 0 0,1 1 0 0 0,0-1 1 0 0,-1 0-1 0 0,4 4 0 0 0,0-2-17 0 0,0 1-1 0 0,0-1 0 0 0,0 0 1 0 0,0-1-1 0 0,1 0 1 0 0,0 0-1 0 0,-1 0 0 0 0,2 0 1 0 0,-1-1-1 0 0,0 0 1 0 0,1 0-1 0 0,-1-1 0 0 0,1 0 1 0 0,0 0-1 0 0,0 0 1 0 0,0-1-1 0 0,0 0 0 0 0,11 0 1 0 0,7 0-18 0 0,-1-2 0 0 0,1 0-1 0 0,47-10 1 0 0,-54 8-4 0 0,-1-1-1 0 0,1-1 1 0 0,-1-1-1 0 0,23-11 1 0 0,-35 14 0 0 0,0 0 0 0 0,0 0 1 0 0,0 0-1 0 0,0-1 0 0 0,0 0 1 0 0,-1 0-1 0 0,7-7 0 0 0,-9 8 0 0 0,0 1-1 0 0,-1-1 1 0 0,1 1-1 0 0,-1-1 0 0 0,0 0 1 0 0,0 1-1 0 0,0-1 1 0 0,0 0-1 0 0,0 0 1 0 0,0 0-1 0 0,-1 0 1 0 0,1 0-1 0 0,-1 0 0 0 0,0 0 1 0 0,0 0-1 0 0,-1-3 1 0 0,0 1 1 0 0,0 1 1 0 0,0-1 0 0 0,-1 1-1 0 0,1-1 1 0 0,-1 1 0 0 0,-1 0-1 0 0,1 0 1 0 0,0 0 0 0 0,-1 0-1 0 0,0 0 1 0 0,0 0 0 0 0,0 1-1 0 0,-1 0 1 0 0,1-1-1 0 0,-1 1 1 0 0,1 0 0 0 0,-1 1-1 0 0,0-1 1 0 0,0 1 0 0 0,-5-3-1 0 0,-5-1 1 0 0,1 0 0 0 0,-1 0-1 0 0,-1 1 1 0 0,1 1-1 0 0,-17-3 1 0 0,-6 2-269 0 0,-1 1 0 0 0,1 1 0 0 0,0 3-1 0 0,-1 1 1 0 0,1 1 0 0 0,0 3 0 0 0,-50 11 0 0 0,27 1-881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5.409"/>
    </inkml:context>
    <inkml:brush xml:id="br0">
      <inkml:brushProperty name="width" value="0.1" units="cm"/>
      <inkml:brushProperty name="height" value="0.1" units="cm"/>
      <inkml:brushProperty name="color" value="#F6630D"/>
    </inkml:brush>
  </inkml:definitions>
  <inkml:trace contextRef="#ctx0" brushRef="#br0">45 105 6657 0 0,'0'-4'110'0'0,"0"0"0"0"0,0 0 0 0 0,0 0 1 0 0,0 0-1 0 0,0 0 0 0 0,2-6 0 0 0,-1 6 41 0 0,0 0-1 0 0,0 1 1 0 0,-1-1-1 0 0,0 0 1 0 0,0 1-1 0 0,0-1 1 0 0,-1-6-1 0 0,0 4 268 0 0,1 4-287 0 0,0 1 1 0 0,0-1-1 0 0,0 1 0 0 0,0-1 1 0 0,-1 1-1 0 0,1 0 0 0 0,0-1 1 0 0,-1 1-1 0 0,1-1 1 0 0,-1 1-1 0 0,0 0 0 0 0,1-1 1 0 0,-1 1-1 0 0,0 0 0 0 0,0 0 1 0 0,0 0-1 0 0,0 0 0 0 0,0-1 1 0 0,-2 0-1 0 0,3 2-103 0 0,-1 0 1 0 0,1 1-1 0 0,-1-1 0 0 0,0 0 0 0 0,1 1 1 0 0,-1-1-1 0 0,1 1 0 0 0,-1-1 0 0 0,1 1 1 0 0,0-1-1 0 0,-1 1 0 0 0,1-1 0 0 0,0 1 1 0 0,-1-1-1 0 0,1 1 0 0 0,0-1 0 0 0,-1 1 1 0 0,1 0-1 0 0,0-1 0 0 0,0 1 0 0 0,0 0 1 0 0,0-1-1 0 0,-1 2 0 0 0,-4 17 31 0 0,-3 24-78 0 0,2 1 0 0 0,2 0 0 0 0,1-1 0 0 0,6 72-1 0 0,-2-77-441 0 0,-1-28 29 0 0,0 0-1 0 0,0 1 0 0 0,1-1 1 0 0,1 0-1 0 0,0 0 0 0 0,3 11 1 0 0,1-10-588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4.853"/>
    </inkml:context>
    <inkml:brush xml:id="br0">
      <inkml:brushProperty name="width" value="0.1" units="cm"/>
      <inkml:brushProperty name="height" value="0.1" units="cm"/>
      <inkml:brushProperty name="color" value="#F6630D"/>
    </inkml:brush>
  </inkml:definitions>
  <inkml:trace contextRef="#ctx0" brushRef="#br0">88 205 5757 0 0,'-20'-12'189'0'0,"18"10"-139"0"0,0 0-1 0 0,0 0 0 0 0,0 1 0 0 0,-1-1 1 0 0,1 1-1 0 0,-1 0 0 0 0,1-1 0 0 0,-1 1 1 0 0,1 0-1 0 0,-1 0 0 0 0,0 1 0 0 0,1-1 1 0 0,-1 0-1 0 0,0 1 0 0 0,0 0 0 0 0,1 0 0 0 0,-1 0 1 0 0,-4 0-1 0 0,5 1-40 0 0,1 0 0 0 0,0 0 1 0 0,0 0-1 0 0,0 0 0 0 0,0 0 0 0 0,0 0 1 0 0,0 0-1 0 0,0 0 0 0 0,0 1 1 0 0,1-1-1 0 0,-1 0 0 0 0,0 1 0 0 0,1-1 1 0 0,-1 1-1 0 0,1-1 0 0 0,-1 0 0 0 0,1 1 1 0 0,0-1-1 0 0,0 1 0 0 0,0-1 0 0 0,-1 1 1 0 0,2 2-1 0 0,0 35 143 0 0,9 44 394 0 0,-3-41-435 0 0,-2 0 1 0 0,-2 1-1 0 0,-3 45 0 0 0,-1-84-107 0 0,0 17-4 0 0,1-21 1 0 0,0 1 0 0 0,0-1 0 0 0,0 1 0 0 0,0-1 0 0 0,-1 1 0 0 0,1 0 0 0 0,0-1 0 0 0,0 1 0 0 0,0-1 0 0 0,0 1 0 0 0,-1-1 0 0 0,1 1 0 0 0,0-1 0 0 0,0 1 0 0 0,-1-1 0 0 0,1 1 0 0 0,0-1 0 0 0,-1 1 0 0 0,1-1 0 0 0,-1 0 0 0 0,1 1 0 0 0,0-1 0 0 0,-1 0 0 0 0,1 1 0 0 0,-2-1 0 0 0,2 0-4 0 0,-1-1 1 0 0,1 1-1 0 0,-1 0 1 0 0,1-1-1 0 0,-1 0 0 0 0,1 1 1 0 0,-1-1-1 0 0,1 1 0 0 0,-1-1 1 0 0,1 1-1 0 0,0-1 1 0 0,-1 0-1 0 0,1 1 0 0 0,0-1 1 0 0,0 0-1 0 0,-1 0 0 0 0,1 1 1 0 0,0-1-1 0 0,0 0 1 0 0,0 1-1 0 0,0-1 0 0 0,0-1 1 0 0,-2-23-111 0 0,2 22 92 0 0,-1-20-65 0 0,2 0 0 0 0,1-1-1 0 0,0 1 1 0 0,10-35 0 0 0,31-90 64 0 0,-33 119 69 0 0,1 0-1 0 0,20-35 0 0 0,-25 54-13 0 0,0-1 1 0 0,1 1-1 0 0,0 0 0 0 0,0 0 0 0 0,1 1 1 0 0,1 0-1 0 0,-1 1 0 0 0,19-14 0 0 0,-24 20-12 0 0,0 0 0 0 0,1 0 0 0 0,-1 0 0 0 0,1 0-1 0 0,0 1 1 0 0,-1-1 0 0 0,1 1 0 0 0,0 0 0 0 0,0 0 0 0 0,-1 1-1 0 0,1-1 1 0 0,0 1 0 0 0,0 0 0 0 0,0 0 0 0 0,0 0 0 0 0,0 0-1 0 0,0 1 1 0 0,0-1 0 0 0,0 1 0 0 0,-1 0 0 0 0,7 3-1 0 0,-4-1 14 0 0,-1 0-1 0 0,0 0 1 0 0,0 0-1 0 0,-1 1 0 0 0,1 0 1 0 0,-1 0-1 0 0,1 0 1 0 0,-1 0-1 0 0,-1 1 0 0 0,1-1 1 0 0,-1 1-1 0 0,1 0 0 0 0,4 11 1 0 0,3 9-16 0 0,0 2 1 0 0,-2 0-1 0 0,-1 0 1 0 0,-1 0-1 0 0,-1 1 1 0 0,-1 0-1 0 0,-2 0 0 0 0,-1 1 1 0 0,-1-1-1 0 0,-1 0 1 0 0,-6 40-1 0 0,4-53-458 0 0,-10 30 0 0 0,11-41 267 0 0,0-1 1 0 0,-1 1-1 0 0,1-1 0 0 0,-1 0 1 0 0,0 1-1 0 0,0-1 0 0 0,0 0 0 0 0,0 0 1 0 0,-1-1-1 0 0,1 1 0 0 0,-1 0 0 0 0,1-1 1 0 0,-1 1-1 0 0,-4 2 0 0 0,-3-2-638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5.735"/>
    </inkml:context>
    <inkml:brush xml:id="br0">
      <inkml:brushProperty name="width" value="0.1" units="cm"/>
      <inkml:brushProperty name="height" value="0.1" units="cm"/>
      <inkml:brushProperty name="color" value="#F6630D"/>
    </inkml:brush>
  </inkml:definitions>
  <inkml:trace contextRef="#ctx0" brushRef="#br0">94 111 6721 0 0,'0'-1'29'0'0,"0"1"0"0"0,0-1 0 0 0,0 0 0 0 0,0 0 0 0 0,0 0 1 0 0,0 1-1 0 0,0-1 0 0 0,0 0 0 0 0,0 0 0 0 0,0 0 0 0 0,0 1 0 0 0,-1-1 1 0 0,1 0-1 0 0,0 0 0 0 0,-1 1 0 0 0,1-1 0 0 0,0 0 0 0 0,-1 1 0 0 0,1-1 1 0 0,-1 0-1 0 0,1 1 0 0 0,-1-1 0 0 0,1 1 0 0 0,-1-1 0 0 0,0 1 1 0 0,1-1-1 0 0,-1 1 0 0 0,0-1 0 0 0,1 1 0 0 0,-2-1 0 0 0,0 1 33 0 0,0 0 0 0 0,1 0 0 0 0,-1 0 0 0 0,0 0-1 0 0,1 0 1 0 0,-1 1 0 0 0,0-1 0 0 0,1 1 0 0 0,-1-1 0 0 0,1 1-1 0 0,-1-1 1 0 0,1 1 0 0 0,-3 1 0 0 0,-2 2 99 0 0,0 0 1 0 0,0 0-1 0 0,0 0 1 0 0,1 1-1 0 0,0 0 1 0 0,-6 7-1 0 0,9-11-112 0 0,1 1 0 0 0,0 0 1 0 0,0 1-1 0 0,0-1 0 0 0,-1 0 0 0 0,2 0 0 0 0,-1 0 0 0 0,0 1 0 0 0,0-1 0 0 0,1 0 1 0 0,-1 1-1 0 0,1-1 0 0 0,0 0 0 0 0,0 1 0 0 0,0-1 0 0 0,0 1 0 0 0,0-1 0 0 0,0 0 1 0 0,2 5-1 0 0,-1-4 14 0 0,1 1 0 0 0,-1-1 0 0 0,1 0 0 0 0,0 0 0 0 0,0 0 0 0 0,0 0 0 0 0,1 0 0 0 0,-1 0 0 0 0,1-1 0 0 0,-1 1 0 0 0,6 3 0 0 0,0 0 19 0 0,1-1 0 0 0,-1 0 1 0 0,1 0-1 0 0,0-1 0 0 0,0 0 0 0 0,1-1 1 0 0,-1 0-1 0 0,19 4 0 0 0,-9-5-58 0 0,1-1-1 0 0,0 0 0 0 0,0-1 1 0 0,27-5-1 0 0,-39 5-25 0 0,0-2 0 0 0,0 1 0 0 0,0-1 0 0 0,0-1 0 0 0,-1 1 0 0 0,1-1 0 0 0,-1-1 0 0 0,0 1-1 0 0,0-1 1 0 0,0-1 0 0 0,0 1 0 0 0,-1-1 0 0 0,10-9 0 0 0,-13 10 2 0 0,0 1 0 0 0,-1-1 0 0 0,1 1 0 0 0,-1-1 0 0 0,0 0 0 0 0,0 0 0 0 0,0 0 0 0 0,-1 0-1 0 0,0 0 1 0 0,1-1 0 0 0,-1 1 0 0 0,-1 0 0 0 0,1 0 0 0 0,-1-1 0 0 0,1 1 0 0 0,-1-1 0 0 0,-1 1 0 0 0,1 0 0 0 0,-1-1 0 0 0,1 1 0 0 0,-1 0 0 0 0,0-1-1 0 0,-1 1 1 0 0,1 0 0 0 0,-1 0 0 0 0,0 0 0 0 0,0 0 0 0 0,0 0 0 0 0,0 1 0 0 0,-1-1 0 0 0,-3-4 0 0 0,1 2-16 0 0,0-1-1 0 0,-1 1 1 0 0,0 0 0 0 0,0 0 0 0 0,-1 1 0 0 0,1 0-1 0 0,-1 0 1 0 0,0 0 0 0 0,-1 1 0 0 0,1 0 0 0 0,-1 0 0 0 0,0 1-1 0 0,0 0 1 0 0,0 1 0 0 0,-12-3 0 0 0,10 4-187 0 0,-1 1 0 0 0,1 1 1 0 0,0 0-1 0 0,-1 0 0 0 0,1 1 1 0 0,0 0-1 0 0,0 0 0 0 0,0 2 1 0 0,0-1-1 0 0,0 1 0 0 0,1 0 1 0 0,-12 8-1 0 0,-6 7-927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9.086"/>
    </inkml:context>
    <inkml:brush xml:id="br0">
      <inkml:brushProperty name="width" value="0.1" units="cm"/>
      <inkml:brushProperty name="height" value="0.1" units="cm"/>
      <inkml:brushProperty name="color" value="#F6630D"/>
    </inkml:brush>
  </inkml:definitions>
  <inkml:trace contextRef="#ctx0" brushRef="#br0">2 39 8001 0 0,'0'-6'136'0'0,"-1"-18"332"0"0,1 24-450 0 0,0 0 0 0 0,0-1 0 0 0,0 1 0 0 0,0 0 0 0 0,0-1 0 0 0,0 1 0 0 0,0 0 0 0 0,0-1-1 0 0,0 1 1 0 0,0 0 0 0 0,0-1 0 0 0,0 1 0 0 0,1 0 0 0 0,-1-1 0 0 0,0 1 0 0 0,0 0 0 0 0,0 0-1 0 0,0-1 1 0 0,1 1 0 0 0,-1 0 0 0 0,0 0 0 0 0,0-1 0 0 0,0 1 0 0 0,1 0 0 0 0,-1 0-1 0 0,0 0 1 0 0,1-1 0 0 0,-1 1 0 0 0,0 0 0 0 0,0 0 0 0 0,1 0 0 0 0,-1 0 0 0 0,0 0 0 0 0,1 0-1 0 0,-1 0 1 0 0,0-1 0 0 0,1 1 0 0 0,-1 0 0 0 0,0 0 0 0 0,1 0 0 0 0,-1 0 0 0 0,0 0 0 0 0,1 0-1 0 0,-1 1 1 0 0,0-1 0 0 0,0 0 0 0 0,1 0 0 0 0,-1 0 0 0 0,0 0 0 0 0,1 0 0 0 0,-1 0-1 0 0,0 0 1 0 0,1 1 0 0 0,-1-1 0 0 0,0 0 0 0 0,1 1 0 0 0,324 167 1131 0 0,-289-152-1087 0 0,379 149-1500 0 0,-347-146-754 0 0,-55-15 1191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9.443"/>
    </inkml:context>
    <inkml:brush xml:id="br0">
      <inkml:brushProperty name="width" value="0.1" units="cm"/>
      <inkml:brushProperty name="height" value="0.1" units="cm"/>
      <inkml:brushProperty name="color" value="#F6630D"/>
    </inkml:brush>
  </inkml:definitions>
  <inkml:trace contextRef="#ctx0" brushRef="#br0">496 19 6941 0 0,'-1'-1'4'0'0,"0"-1"0"0"0,-1 0 1 0 0,1 1-1 0 0,-1 0 0 0 0,0-1 0 0 0,1 1 1 0 0,-1 0-1 0 0,0 0 0 0 0,0 0 1 0 0,0 0-1 0 0,0 0 0 0 0,0 0 1 0 0,0 0-1 0 0,0 1 0 0 0,0-1 1 0 0,-3 0-1 0 0,2 1 17 0 0,-1 1 1 0 0,1-1 0 0 0,0 1-1 0 0,0 0 1 0 0,-1 0-1 0 0,1 0 1 0 0,0 0 0 0 0,0 0-1 0 0,0 0 1 0 0,-3 3-1 0 0,-34 19 247 0 0,1 2-1 0 0,-51 42 0 0 0,-65 70-352 0 0,134-119-399 0 0,-25 17 0 0 0,35-28 193 0 0,-11 7-505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2:59.787"/>
    </inkml:context>
    <inkml:brush xml:id="br0">
      <inkml:brushProperty name="width" value="0.1" units="cm"/>
      <inkml:brushProperty name="height" value="0.1" units="cm"/>
      <inkml:brushProperty name="color" value="#F6630D"/>
    </inkml:brush>
  </inkml:definitions>
  <inkml:trace contextRef="#ctx0" brushRef="#br0">37 113 7741 0 0,'-1'-6'206'0'0,"-1"0"1"0"0,0 0 0 0 0,-1 1-1 0 0,1-1 1 0 0,-1 1 0 0 0,0-1 0 0 0,-8-8-1 0 0,10 13-135 0 0,0 0 0 0 0,1 0 0 0 0,-1 0 0 0 0,0 0 0 0 0,0 0 0 0 0,1-1 0 0 0,-1 1 0 0 0,0 0 0 0 0,1 0 0 0 0,-1 0 0 0 0,1-1 0 0 0,0 1 0 0 0,-1 0 0 0 0,1 0 0 0 0,0-1-1 0 0,0 1 1 0 0,0 0 0 0 0,0-1 0 0 0,0 1 0 0 0,0 0 0 0 0,0 0 0 0 0,0-1 0 0 0,0 1 0 0 0,1 0 0 0 0,-1-1 0 0 0,0 1 0 0 0,1 0 0 0 0,-1 0 0 0 0,2-2 0 0 0,-1 2-25 0 0,0-1 1 0 0,0 1-1 0 0,1-1 1 0 0,-1 1-1 0 0,0-1 0 0 0,1 1 1 0 0,0 0-1 0 0,-1 0 1 0 0,1-1-1 0 0,0 1 1 0 0,-1 0-1 0 0,1 1 1 0 0,0-1-1 0 0,0 0 0 0 0,0 0 1 0 0,0 1-1 0 0,0-1 1 0 0,3 1-1 0 0,0-1-46 0 0,1 1 1 0 0,0 0-1 0 0,0 0 0 0 0,0 1 0 0 0,0 0 1 0 0,-1 0-1 0 0,1 0 0 0 0,0 1 0 0 0,-1 0 1 0 0,1 0-1 0 0,-1 0 0 0 0,0 1 1 0 0,1-1-1 0 0,-1 1 0 0 0,0 1 0 0 0,-1-1 1 0 0,1 1-1 0 0,-1-1 0 0 0,1 1 0 0 0,-1 1 1 0 0,0-1-1 0 0,-1 0 0 0 0,1 1 0 0 0,5 9 1 0 0,-6-8-2 0 0,1 0 0 0 0,-1 1 0 0 0,0-1 1 0 0,-1 1-1 0 0,1 0 0 0 0,-1 0 0 0 0,0 0 1 0 0,-1 0-1 0 0,0 0 0 0 0,0 0 0 0 0,-1 0 1 0 0,1 1-1 0 0,-2-1 0 0 0,1 0 0 0 0,-1 0 1 0 0,0 0-1 0 0,0 0 0 0 0,-1 0 0 0 0,-5 13 0 0 0,0-6 3 0 0,-1 0 0 0 0,0-1 0 0 0,-1 0 0 0 0,0-1 0 0 0,-2 0-1 0 0,1-1 1 0 0,-1 0 0 0 0,-1 0 0 0 0,0-1 0 0 0,0-1 0 0 0,-16 10-1 0 0,27-19 0 0 0,0 1 0 0 0,0-1 0 0 0,1 1-1 0 0,-1-1 1 0 0,0 1 0 0 0,0-1 0 0 0,0 1-1 0 0,1-1 1 0 0,-1 1 0 0 0,0 0-1 0 0,1-1 1 0 0,-1 1 0 0 0,1 0 0 0 0,-1-1-1 0 0,0 1 1 0 0,1 0 0 0 0,0 0-1 0 0,-1 0 1 0 0,0 1 0 0 0,2-2 0 0 0,-1 1 0 0 0,0-1 1 0 0,1 1-1 0 0,-1-1 0 0 0,0 0 0 0 0,1 1 0 0 0,-1-1 1 0 0,1 0-1 0 0,-1 1 0 0 0,0-1 0 0 0,1 0 1 0 0,-1 0-1 0 0,1 1 0 0 0,-1-1 0 0 0,1 0 0 0 0,-1 0 1 0 0,1 0-1 0 0,-1 0 0 0 0,1 0 0 0 0,-1 1 0 0 0,1-1 1 0 0,-1 0-1 0 0,2 0 0 0 0,38-1 17 0 0,198-15-4177 0 0,-205 15 3059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3:00.127"/>
    </inkml:context>
    <inkml:brush xml:id="br0">
      <inkml:brushProperty name="width" value="0.1" units="cm"/>
      <inkml:brushProperty name="height" value="0.1" units="cm"/>
      <inkml:brushProperty name="color" value="#F6630D"/>
    </inkml:brush>
  </inkml:definitions>
  <inkml:trace contextRef="#ctx0" brushRef="#br0">115 40 6753 0 0,'-42'-14'2660'0'0,"40"13"-2603"0"0,-1 0 0 0 0,1 1-1 0 0,0 0 1 0 0,0-1 0 0 0,0 1 0 0 0,-1 0 0 0 0,1 0 0 0 0,0 0 0 0 0,0 0-1 0 0,0 0 1 0 0,-1 0 0 0 0,1 1 0 0 0,0-1 0 0 0,0 1 0 0 0,0 0 0 0 0,0-1-1 0 0,0 1 1 0 0,0 0 0 0 0,0 0 0 0 0,-3 3 0 0 0,3-2-6 0 0,0 0 0 0 0,0 0-1 0 0,0 1 1 0 0,0-1 0 0 0,0 0 0 0 0,1 1 0 0 0,-1 0 0 0 0,1-1 0 0 0,0 1 0 0 0,0 0 0 0 0,0 0 0 0 0,0 0-1 0 0,-1 5 1 0 0,1-2 8 0 0,0 0 0 0 0,1 1 0 0 0,0-1 0 0 0,0 1-1 0 0,0-1 1 0 0,1 0 0 0 0,-1 1 0 0 0,2-1 0 0 0,-1 0 0 0 0,1 0-1 0 0,0 0 1 0 0,0 0 0 0 0,0 0 0 0 0,4 6 0 0 0,-1-5-46 0 0,0 1 0 0 0,1-1 0 0 0,0-1 1 0 0,0 1-1 0 0,1-1 0 0 0,-1 0 0 0 0,1-1 0 0 0,0 0 1 0 0,1 0-1 0 0,-1 0 0 0 0,1-1 0 0 0,0 0 1 0 0,0 0-1 0 0,11 2 0 0 0,-12-4-23 0 0,1 0-1 0 0,-1-1 1 0 0,1 0 0 0 0,0-1 0 0 0,0 0 0 0 0,-1 0-1 0 0,1 0 1 0 0,0-1 0 0 0,0 0 0 0 0,-1-1-1 0 0,1 1 1 0 0,-1-2 0 0 0,1 1 0 0 0,-1-1-1 0 0,0 0 1 0 0,9-5 0 0 0,-9 4-47 0 0,0 0-1 0 0,0-1 1 0 0,0 1 0 0 0,-1-1 0 0 0,0 0 0 0 0,0-1 0 0 0,0 0-1 0 0,-1 0 1 0 0,6-7 0 0 0,-10 10 45 0 0,1 1 1 0 0,-1-1-1 0 0,0 0 0 0 0,0 1 1 0 0,0-1-1 0 0,0 0 0 0 0,0 0 1 0 0,-1 0-1 0 0,1 0 0 0 0,-1 1 1 0 0,0-1-1 0 0,0 0 0 0 0,0 0 1 0 0,0 0-1 0 0,-1 0 0 0 0,1 0 1 0 0,-1 0-1 0 0,1 0 0 0 0,-1 1 1 0 0,0-1-1 0 0,0 0 0 0 0,0 0 1 0 0,-1 1-1 0 0,1-1 0 0 0,-1 1 1 0 0,1-1-1 0 0,-1 1 0 0 0,-3-4 1 0 0,-2-2-49 0 0,0-1 1 0 0,-1 1 0 0 0,0 1-1 0 0,0 0 1 0 0,0 0-1 0 0,-1 0 1 0 0,0 1 0 0 0,0 0-1 0 0,-1 1 1 0 0,0 0-1 0 0,0 1 1 0 0,0 0 0 0 0,0 0-1 0 0,-1 1 1 0 0,1 1 0 0 0,-1-1-1 0 0,0 2 1 0 0,1-1-1 0 0,-1 2 1 0 0,0-1 0 0 0,0 2-1 0 0,0-1 1 0 0,0 1-1 0 0,0 1 1 0 0,1 0 0 0 0,-1 1-1 0 0,-14 4 1 0 0,-8 8-765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9:58:27.302"/>
    </inkml:context>
    <inkml:brush xml:id="br0">
      <inkml:brushProperty name="width" value="0.1" units="cm"/>
      <inkml:brushProperty name="height" value="0.1" units="cm"/>
      <inkml:brushProperty name="color" value="#F6630D"/>
    </inkml:brush>
  </inkml:definitions>
  <inkml:trace contextRef="#ctx0" brushRef="#br0">0 0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0:17:08.938"/>
    </inkml:context>
    <inkml:brush xml:id="br0">
      <inkml:brushProperty name="width" value="0.1" units="cm"/>
      <inkml:brushProperty name="height" value="0.1" units="cm"/>
      <inkml:brushProperty name="color" value="#F6630D"/>
    </inkml:brush>
  </inkml:definitions>
  <inkml:trace contextRef="#ctx0" brushRef="#br0">0 0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3.149"/>
    </inkml:context>
    <inkml:brush xml:id="br0">
      <inkml:brushProperty name="width" value="0.1" units="cm"/>
      <inkml:brushProperty name="height" value="0.1" units="cm"/>
      <inkml:brushProperty name="color" value="#F6630D"/>
    </inkml:brush>
  </inkml:definitions>
  <inkml:trace contextRef="#ctx0" brushRef="#br0">312 61 5208 0 0,'-5'-1'22'0'0,"-18"-4"276"0"0,1 1 0 0 0,-1 0 0 0 0,-38 1 1 0 0,15 6 130 0 0,27-1-148 0 0,-1-1 1 0 0,1-1-1 0 0,0-1 0 0 0,-25-3 0 0 0,33-3 774 0 0,59 2-1002 0 0,156-20-8 0 0,-163 21-12 0 0,60 1-1 0 0,-63 3-3 0 0,2079 76 1208 0 0,-5 113-1381 0 0,-2022-180 153 0 0,973 70 66 0 0,-1-84-14 0 0,-1004 1-65 0 0,122-10 12 0 0,-176 13-75 0 0,-39 4-1364 0 0,28-2 821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4.909"/>
    </inkml:context>
    <inkml:brush xml:id="br0">
      <inkml:brushProperty name="width" value="0.1" units="cm"/>
      <inkml:brushProperty name="height" value="0.1" units="cm"/>
      <inkml:brushProperty name="color" value="#F6630D"/>
    </inkml:brush>
  </inkml:definitions>
  <inkml:trace contextRef="#ctx0" brushRef="#br0">2253 24 2980 0 0,'33'0'770'0'0,"-28"-1"9"0"0,-7 1 53 0 0,-68-2-129 0 0,-65 0-720 0 0,-162 4 18 0 0,100 1-24 0 0,163-3 32 0 0,-705-7 185 0 0,398-10 16 0 0,308 18-143 0 0,30 0-68 0 0,20 0-21 0 0,-16-1-69 0 0,-3 14-220 0 0,-15 157 389 0 0,-36 188-102 0 0,28-215 106 0 0,-31 251 419 0 0,-13 82-57 0 0,-122 479-576 0 0,147-694 153 0 0,43-224 2 0 0,2-38-23 0 0,-1 1 0 0 0,0-1 1 0 0,0 0-1 0 0,0 0 0 0 0,0 0 0 0 0,0 0 0 0 0,0 0 0 0 0,1 1 0 0 0,-1-1 0 0 0,0 0 0 0 0,0 0 0 0 0,0 0 0 0 0,0 0 0 0 0,1 0 0 0 0,-1 0 1 0 0,0 0-1 0 0,0 0 0 0 0,0 1 0 0 0,0-1 0 0 0,1 0 0 0 0,-1 0 0 0 0,0 0 0 0 0,0 0 0 0 0,0 0 0 0 0,1 0 0 0 0,-1 0 0 0 0,0 0 0 0 0,0 0 0 0 0,0 0 1 0 0,1 0-1 0 0,-1-1 0 0 0,0 1 0 0 0,0 0 0 0 0,0 0 0 0 0,1 0 0 0 0,-1 0 0 0 0,0 0 0 0 0,0 0 0 0 0,0 0 0 0 0,0 0 0 0 0,1 0 0 0 0,-1-1 1 0 0,0 1-1 0 0,0 0 0 0 0,1 0 2 0 0,3-5 5 0 0,0 0 1 0 0,0 0 0 0 0,-1 0-1 0 0,1 0 1 0 0,4-12 0 0 0,-6 13-10 0 0,0-1-1 0 0,0 1 1 0 0,0 0 0 0 0,1 0 0 0 0,0 0 0 0 0,-1 0 0 0 0,1 1 0 0 0,1-1-1 0 0,-1 1 1 0 0,0-1 0 0 0,1 1 0 0 0,0 0 0 0 0,5-3 0 0 0,11-4-3 0 0,2 0 1 0 0,-1 1-1 0 0,1 2 1 0 0,28-7 0 0 0,166-24 13 0 0,424-18 1 0 0,1591 54 171 0 0,-928 57-253 0 0,716 109 133 0 0,-2013-164-61 0 0,766 74 169 0 0,1-27 28 0 0,-360-48-32 0 0,-332-4-135 0 0,0-4-1 0 0,0-3 1 0 0,80-24-1 0 0,-149 33 23 0 0,0 0 0 0 0,-1-1 0 0 0,0 0-1 0 0,1-1 1 0 0,-2-1 0 0 0,1 0 0 0 0,13-9-1 0 0,-23 14-37 0 0,0 0-1 0 0,0-1 1 0 0,0 1-1 0 0,0 0 1 0 0,0 0-1 0 0,0-1 1 0 0,-1 1-1 0 0,1-1 1 0 0,0 1-1 0 0,-1-1 1 0 0,1 1-1 0 0,-1-1 0 0 0,1 1 1 0 0,-1-1-1 0 0,0 1 1 0 0,0-1-1 0 0,0 0 1 0 0,0 1-1 0 0,0-1 1 0 0,0 1-1 0 0,0-1 1 0 0,0 0-1 0 0,0 1 1 0 0,-1-1-1 0 0,1 1 0 0 0,-1-1 1 0 0,1 1-1 0 0,-1-1 1 0 0,0 1-1 0 0,0-1 1 0 0,1 1-1 0 0,-1 0 1 0 0,-2-3-1 0 0,-1-2-8 0 0,-1 0 0 0 0,0 0 0 0 0,0 0-1 0 0,0 1 1 0 0,-11-9 0 0 0,-9-3-9 0 0,-31-17 0 0 0,13 9-168 0 0,36 21-41 0 0,6 3 161 0 0,1 1 0 0 0,-1 0 0 0 0,1 0 1 0 0,-1-1-1 0 0,0 1 0 0 0,1 0 0 0 0,-1-1 0 0 0,1 1 1 0 0,-1 0-1 0 0,1-1 0 0 0,-1 1 0 0 0,1-1 0 0 0,-1 1 1 0 0,1-1-1 0 0,-1 1 0 0 0,1-1 0 0 0,-1 1 1 0 0,1-1-1 0 0,0 0 0 0 0,0 1 0 0 0,-1-1 0 0 0,1 0 1 0 0,0 1-1 0 0,0-1 0 0 0,0 0 0 0 0,-1 1 0 0 0,1-1 1 0 0,0 0-1 0 0,0 1 0 0 0,0-1 0 0 0,0 0 1 0 0,0 1-1 0 0,0-1 0 0 0,1 0 0 0 0,-1 1 0 0 0,0-1 1 0 0,0 0-1 0 0,0 1 0 0 0,1-2 0 0 0,1-3-710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5.526"/>
    </inkml:context>
    <inkml:brush xml:id="br0">
      <inkml:brushProperty name="width" value="0.1" units="cm"/>
      <inkml:brushProperty name="height" value="0.1" units="cm"/>
      <inkml:brushProperty name="color" value="#F6630D"/>
    </inkml:brush>
  </inkml:definitions>
  <inkml:trace contextRef="#ctx0" brushRef="#br0">112 17 4548 0 0,'0'-1'32'0'0,"0"0"0"0"0,0 1-1 0 0,0-1 1 0 0,0 0-1 0 0,0 1 1 0 0,0-1 0 0 0,0 1-1 0 0,0-1 1 0 0,0 0 0 0 0,0 1-1 0 0,0-1 1 0 0,0 0-1 0 0,0 1 1 0 0,0-1 0 0 0,1 1-1 0 0,-1-1 1 0 0,0 1-1 0 0,0-1 1 0 0,1 0 0 0 0,-1 1-1 0 0,0-1 1 0 0,1 1 0 0 0,-1-1-1 0 0,1 1 1 0 0,0-1-1 0 0,0 1 9 0 0,-1 0 0 0 0,1 1 0 0 0,0-1 0 0 0,-1 0 0 0 0,1 1 0 0 0,-1-1 0 0 0,1 0 0 0 0,0 1-1 0 0,-1-1 1 0 0,1 1 0 0 0,-1-1 0 0 0,1 1 0 0 0,-1-1 0 0 0,1 1 0 0 0,-1-1 0 0 0,0 1 0 0 0,1 1-1 0 0,3 4 144 0 0,0 0 0 0 0,-1 0-1 0 0,5 14 1 0 0,-2 6 54 0 0,-1 0 1 0 0,-2 1-1 0 0,0-1 1 0 0,-2 49-1 0 0,-17 108 494 0 0,11-146-593 0 0,-16 147 501 0 0,-45 424 1289 0 0,12 16-147 0 0,52-549-1435 0 0,4-1 0 0 0,16 113 0 0 0,2 72 110 0 0,-16-186-411 0 0,-2-51-38 0 0,-1 0 0 0 0,0 0 0 0 0,-2 0 0 0 0,-7 43 0 0 0,8-65-54 0 0,0 1-1 0 0,0 0 1 0 0,0-1-1 0 0,0 1 0 0 0,0-1 1 0 0,0 1-1 0 0,-1-1 1 0 0,1 1-1 0 0,0 0 0 0 0,0-1 1 0 0,-1 1-1 0 0,1-1 1 0 0,0 1-1 0 0,-1-1 0 0 0,1 1 1 0 0,-1-1-1 0 0,1 1 1 0 0,-1-1-1 0 0,1 0 0 0 0,-1 1 1 0 0,0-1-38 0 0,0 0 1 0 0,0 0 0 0 0,1 0-1 0 0,-1 0 1 0 0,0 0 0 0 0,1-1 0 0 0,-1 1-1 0 0,0 0 1 0 0,1 0 0 0 0,-1-1-1 0 0,0 1 1 0 0,1 0 0 0 0,-1-1-1 0 0,1 1 1 0 0,-1-1 0 0 0,1 1-1 0 0,-1-1 1 0 0,1 1 0 0 0,-1-1-1 0 0,0 0 1 0 0,-7-11-1262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5.320"/>
    </inkml:context>
    <inkml:brush xml:id="br0">
      <inkml:brushProperty name="width" value="0.1" units="cm"/>
      <inkml:brushProperty name="height" value="0.1" units="cm"/>
      <inkml:brushProperty name="color" value="#F6630D"/>
    </inkml:brush>
  </inkml:definitions>
  <inkml:trace contextRef="#ctx0" brushRef="#br0">38 472 3928 0 0,'-7'-12'233'0'0,"1"0"-1"0"0,0-1 1 0 0,1 1-1 0 0,0-1 1 0 0,-4-21-1 0 0,9 32-198 0 0,0-1 0 0 0,0 1 1 0 0,0-1-1 0 0,1 1 0 0 0,-1-1 0 0 0,0 1 0 0 0,1 0 0 0 0,0-1 1 0 0,-1 1-1 0 0,1 0 0 0 0,0-1 0 0 0,0 1 0 0 0,1 0 0 0 0,-1 0 0 0 0,0 0 1 0 0,1 0-1 0 0,-1 0 0 0 0,1 0 0 0 0,-1 0 0 0 0,1 1 0 0 0,0-1 1 0 0,0 1-1 0 0,0-1 0 0 0,0 1 0 0 0,3-2 0 0 0,5-3-30 0 0,0 0 0 0 0,1 1 0 0 0,19-6 0 0 0,202-61-610 0 0,-82 29 338 0 0,-146 41 288 0 0,29-10 114 0 0,-32 12-94 0 0,0-1 1 0 0,0 1 0 0 0,0-1-1 0 0,0 0 1 0 0,0 1 0 0 0,0-1-1 0 0,0 0 1 0 0,0 0 0 0 0,0 0-1 0 0,0 1 1 0 0,0-1 0 0 0,0 0-1 0 0,-1 0 1 0 0,1 0 0 0 0,0-1-1 0 0,-1 1 1 0 0,1 0 0 0 0,0 0-1 0 0,-1 0 1 0 0,0 0 0 0 0,1 0-1 0 0,-1-3 1 0 0,0 3 25 0 0,0 0 0 0 0,0 0 1 0 0,-1 0-1 0 0,1 0 0 0 0,-1 0 0 0 0,1 0 1 0 0,-1 0-1 0 0,0 0 0 0 0,1 0 0 0 0,-1 0 1 0 0,0 1-1 0 0,1-1 0 0 0,-1 0 0 0 0,0 0 0 0 0,0 1 1 0 0,-1-2-1 0 0,2 2-52 0 0,-1 0-1 0 0,1-1 1 0 0,0 1-1 0 0,0 0 1 0 0,-1 0-1 0 0,1 0 1 0 0,0 0 0 0 0,0-1-1 0 0,-1 1 1 0 0,1 0-1 0 0,0 0 1 0 0,-1 0-1 0 0,1 0 1 0 0,0 0 0 0 0,-1 0-1 0 0,1 0 1 0 0,0 0-1 0 0,0 0 1 0 0,-1 0 0 0 0,1 0-1 0 0,0 0 1 0 0,-1 0-1 0 0,1 0 1 0 0,0 0-1 0 0,-1 0 1 0 0,1 0 0 0 0,0 0-1 0 0,0 0 1 0 0,-1 1-1 0 0,1-1 1 0 0,0 0-1 0 0,-1 0 1 0 0,1 0 0 0 0,0 1-1 0 0,0-1 1 0 0,0 0-1 0 0,-1 0 1 0 0,1 0 0 0 0,0 1-1 0 0,0-1 1 0 0,0 0-1 0 0,-1 0 1 0 0,1 1-1 0 0,0-1 1 0 0,0 0 0 0 0,0 1-1 0 0,0-1 1 0 0,0 0-1 0 0,0 0 1 0 0,0 1-1 0 0,0-1 1 0 0,-1 0 0 0 0,1 1-1 0 0,0-1 1 0 0,0 0-1 0 0,1 1 1 0 0,-1-1 0 0 0,0 0-1 0 0,0 1 1 0 0,0-1-1 0 0,0 0 1 0 0,0 1-1 0 0,3 35 145 0 0,1 0 0 0 0,2 0 0 0 0,1-1 0 0 0,20 58 0 0 0,9 43-137 0 0,-33-122-9 0 0,0 2 1 0 0,0 0 0 0 0,1 26 0 0 0,-5-42-13 0 0,1 0-1 0 0,0 1 1 0 0,0-1 0 0 0,0 0 0 0 0,0 0 0 0 0,-1 0-1 0 0,1 0 1 0 0,0 0 0 0 0,0 0 0 0 0,0 1 0 0 0,0-1-1 0 0,-1 0 1 0 0,1 0 0 0 0,0 0 0 0 0,0 0 0 0 0,0 0 0 0 0,-1 0-1 0 0,1 0 1 0 0,0 0 0 0 0,0 0 0 0 0,0 0 0 0 0,-1 0-1 0 0,1 0 1 0 0,0 0 0 0 0,0 0 0 0 0,0 0 0 0 0,-1 0-1 0 0,1 0 1 0 0,0 0 0 0 0,0 0 0 0 0,0-1 0 0 0,-1 1-1 0 0,1 0 1 0 0,0 0 0 0 0,0 0 0 0 0,0 0 0 0 0,0 0-1 0 0,0 0 1 0 0,-1-1 0 0 0,1 1 0 0 0,0 0 0 0 0,0 0-1 0 0,0 0 1 0 0,0 0 0 0 0,0-1 0 0 0,0 1 0 0 0,-1 0-1 0 0,-10-9-24 0 0,11 8 23 0 0,-8-6-34 0 0,1-1 1 0 0,0 0 0 0 0,1-1 0 0 0,0 1 0 0 0,0-1 0 0 0,1-1 0 0 0,0 1 0 0 0,1-1 0 0 0,0 1 0 0 0,0-1 0 0 0,1-1 0 0 0,0 1 0 0 0,-2-19 0 0 0,1-1 0 0 0,2 0 1 0 0,0 0-1 0 0,5-48 1 0 0,0 52 31 0 0,0 1 1 0 0,2 1 0 0 0,10-35-1 0 0,-13 50 6 0 0,2 0 0 0 0,-1 0 0 0 0,1 0 0 0 0,1 1 0 0 0,-1-1 0 0 0,1 1 0 0 0,1 0-1 0 0,0 0 1 0 0,0 1 0 0 0,0 0 0 0 0,14-12 0 0 0,-16 16 14 0 0,1 0 1 0 0,-1 0-1 0 0,1 1 0 0 0,-1 0 1 0 0,1 0-1 0 0,0 0 0 0 0,0 1 1 0 0,-1 0-1 0 0,1 0 0 0 0,0 0 1 0 0,0 0-1 0 0,1 1 0 0 0,-1 0 1 0 0,0 0-1 0 0,0 0 0 0 0,0 0 0 0 0,0 1 1 0 0,0 0-1 0 0,0 0 0 0 0,0 0 1 0 0,-1 1-1 0 0,1 0 0 0 0,0 0 1 0 0,5 3-1 0 0,-1 0 17 0 0,0 0 0 0 0,0 1 0 0 0,0 0 1 0 0,-1 1-1 0 0,0 0 0 0 0,-1 0 0 0 0,1 1 0 0 0,-1 0 1 0 0,-1 0-1 0 0,10 16 0 0 0,-14-21-23 0 0,0 0 1 0 0,0 0-1 0 0,-1 0 1 0 0,1 0-1 0 0,-1 0 0 0 0,0 0 1 0 0,0 1-1 0 0,0-1 1 0 0,0 1-1 0 0,-1-1 1 0 0,0 0-1 0 0,1 1 0 0 0,-1-1 1 0 0,0 1-1 0 0,0-1 1 0 0,-1 1-1 0 0,-1 6 0 0 0,1-6-7 0 0,-1 0 0 0 0,0 0-1 0 0,0-1 1 0 0,0 1-1 0 0,-1-1 1 0 0,1 1-1 0 0,-1-1 1 0 0,0 0 0 0 0,0 0-1 0 0,0 0 1 0 0,0-1-1 0 0,-7 6 1 0 0,-8 2-190 0 0,0-1 1 0 0,0-1 0 0 0,-1 0-1 0 0,-36 9 1 0 0,48-15 62 0 0,-32 8-479 0 0,-1 1-218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6.308"/>
    </inkml:context>
    <inkml:brush xml:id="br0">
      <inkml:brushProperty name="width" value="0.1" units="cm"/>
      <inkml:brushProperty name="height" value="0.1" units="cm"/>
      <inkml:brushProperty name="color" value="#F6630D"/>
    </inkml:brush>
  </inkml:definitions>
  <inkml:trace contextRef="#ctx0" brushRef="#br0">76 1 5176 0 0,'6'8'123'0'0,"1"9"241"0"0,-4 40 200 0 0,-1 0 0 0 0,-9 78 0 0 0,-26 114 227 0 0,-2 17 48 0 0,17 666 1950 0 0,47-544-1234 0 0,-8-163-1131 0 0,5 83-322 0 0,-24-300-323 0 0,0-10-313 0 0,0-13-792 0 0,0 0 237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6.987"/>
    </inkml:context>
    <inkml:brush xml:id="br0">
      <inkml:brushProperty name="width" value="0.1" units="cm"/>
      <inkml:brushProperty name="height" value="0.1" units="cm"/>
      <inkml:brushProperty name="color" value="#F6630D"/>
    </inkml:brush>
  </inkml:definitions>
  <inkml:trace contextRef="#ctx0" brushRef="#br0">5 1 4904 0 0,'-1'0'7'0'0,"4"0"313"0"0,-4 10 205 0 0,-1-4-418 0 0,1-1 0 0 0,0 1 0 0 0,0 0 1 0 0,1-1-1 0 0,-1 1 0 0 0,1 0 0 0 0,0 0 1 0 0,2 11-1 0 0,12 52 260 0 0,-12-60-266 0 0,6 25 96 0 0,6 23 289 0 0,-2 1 0 0 0,5 74 0 0 0,-26 311 1264 0 0,-1-199-1064 0 0,11 326 1156 0 0,46-1-723 0 0,-37-485-1078 0 0,10 64-40 0 0,-12-126-96 0 0,-2-14-539 0 0,-6-7 596 0 0,0-1 0 0 0,0 0 0 0 0,0 0 0 0 0,0 0 0 0 0,1 0 0 0 0,-1 0 1 0 0,0 0-1 0 0,0 0 0 0 0,0 0 0 0 0,0 0 0 0 0,0 0 0 0 0,1 0 0 0 0,-1 0 0 0 0,0 0 0 0 0,0 0 0 0 0,0 0 0 0 0,0 0 0 0 0,0 0 0 0 0,1 0 1 0 0,-1-1-1 0 0,0 1 0 0 0,0 0 0 0 0,0 0 0 0 0,0 0 0 0 0,0 0 0 0 0,0 0 0 0 0,1 0 0 0 0,-1 0 0 0 0,0 0 0 0 0,0-1 0 0 0,0 1 0 0 0,0 0 1 0 0,0 0-1 0 0,0 0 0 0 0,0 0 0 0 0,0 0 0 0 0,0 0 0 0 0,1-1 0 0 0,-1 1 0 0 0,0 0 0 0 0,0 0 0 0 0,0 0 0 0 0,0 0 0 0 0,0 0 0 0 0,0-1 0 0 0,0 1 1 0 0,0 0-1 0 0,0 0 0 0 0,3-10-1193 0 0,4-5-241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7.895"/>
    </inkml:context>
    <inkml:brush xml:id="br0">
      <inkml:brushProperty name="width" value="0.1" units="cm"/>
      <inkml:brushProperty name="height" value="0.1" units="cm"/>
      <inkml:brushProperty name="color" value="#F6630D"/>
    </inkml:brush>
  </inkml:definitions>
  <inkml:trace contextRef="#ctx0" brushRef="#br0">0 49 5024 0 0,'2'-5'66'0'0,"1"-1"0"0"0,-2 1-1 0 0,1 0 1 0 0,0-1 0 0 0,-1 1-1 0 0,1-11 1 0 0,8 60 943 0 0,4 370 1462 0 0,-10-125-1221 0 0,76 754 1997 0 0,-54-825-2532 0 0,-8-92-74 0 0,-1 138 0 0 0,-19-192-602 0 0,0-39-4 0 0,5 63 0 0 0,13-208-2033 0 0,-10 29-437 0 0,-6 35 822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9.466"/>
    </inkml:context>
    <inkml:brush xml:id="br0">
      <inkml:brushProperty name="width" value="0.1" units="cm"/>
      <inkml:brushProperty name="height" value="0.1" units="cm"/>
      <inkml:brushProperty name="color" value="#F6630D"/>
    </inkml:brush>
  </inkml:definitions>
  <inkml:trace contextRef="#ctx0" brushRef="#br0">105 211 6689 0 0,'1'0'-2'0'0,"-1"0"1"0"0,0-1 0 0 0,1 1 0 0 0,-1-1 0 0 0,0 1 0 0 0,0-1 0 0 0,0 1-1 0 0,0 0 1 0 0,1-1 0 0 0,-1 1 0 0 0,0-1 0 0 0,0 1 0 0 0,0-1 0 0 0,0 1-1 0 0,0-1 1 0 0,0 1 0 0 0,0-1 0 0 0,0 1 0 0 0,0-1 0 0 0,0 1-1 0 0,-1 0 1 0 0,1-1 0 0 0,0 1 0 0 0,0-1 0 0 0,0 1 0 0 0,0-1 0 0 0,-1 1-1 0 0,1 0 1 0 0,0-1 0 0 0,0 1 0 0 0,-1-1 0 0 0,1 1 0 0 0,0 0 0 0 0,-1-1-1 0 0,1 1 1 0 0,0 0 0 0 0,-1 0 0 0 0,1-1 0 0 0,-1 1 0 0 0,1 0-1 0 0,0 0 1 0 0,-1-1 0 0 0,1 1 0 0 0,-1 0 0 0 0,1 0 0 0 0,-1 0 0 0 0,1 0-1 0 0,-1 0 1 0 0,1 0 0 0 0,-1 0 0 0 0,1 0 0 0 0,0 0 0 0 0,-1 0 0 0 0,1 0-1 0 0,-1 0 1 0 0,1 0 0 0 0,-1 0 0 0 0,-1 0 16 0 0,1 1 0 0 0,-1-1 1 0 0,1 0-1 0 0,-1 1 0 0 0,1-1 0 0 0,0 1 0 0 0,-1-1 1 0 0,1 1-1 0 0,0-1 0 0 0,-1 1 0 0 0,1 0 1 0 0,0 0-1 0 0,0 0 0 0 0,0 0 0 0 0,0 0 1 0 0,0 0-1 0 0,-2 2 0 0 0,2 0-5 0 0,0 0 0 0 0,0 0 0 0 0,1 0 0 0 0,-1 1 0 0 0,1-1 0 0 0,0 0-1 0 0,0 4 1 0 0,-2 16 177 0 0,-2 0 61 0 0,2 0 1 0 0,-1 36-1 0 0,1-5 224 0 0,-18 84 409 0 0,7-65-492 0 0,2 2-57 0 0,10-68-285 0 0,0 0 1 0 0,1 0-1 0 0,-1 0 1 0 0,2 12-1 0 0,0-12 22 0 0,-1 1 1 0 0,0-1-1 0 0,0 0 0 0 0,-3 11 0 0 0,0-4 230 0 0,2-16 88 0 0,5-24 34 0 0,-4 20-486 0 0,4-10 72 0 0,0-1-1 0 0,1 1 1 0 0,10-22 0 0 0,-3 7-14 0 0,67-163-14 0 0,-52 117-13 0 0,36-97 0 0 0,-47 137 25 0 0,1 0 0 0 0,32-49 0 0 0,-46 81 6 0 0,1 0 1 0 0,-1 0 0 0 0,1 1-1 0 0,0-1 1 0 0,0 1 0 0 0,1 0-1 0 0,-1 0 1 0 0,1 1 0 0 0,0-1 0 0 0,0 1-1 0 0,7-3 1 0 0,-11 5 1 0 0,1 1 0 0 0,-1-1 0 0 0,1 1-1 0 0,0-1 1 0 0,-1 1 0 0 0,1 0 0 0 0,0 0 0 0 0,-1 0 0 0 0,1 0 0 0 0,0 0 0 0 0,-1 0 0 0 0,1 0 0 0 0,0 1-1 0 0,-1-1 1 0 0,1 0 0 0 0,-1 1 0 0 0,3 0 0 0 0,-2 1 0 0 0,0-1 1 0 0,0 0-1 0 0,0 1 1 0 0,0 0-1 0 0,-1-1 0 0 0,1 1 1 0 0,0 0-1 0 0,-1 0 1 0 0,1 0-1 0 0,-1 0 0 0 0,0 0 1 0 0,0 0-1 0 0,0 0 1 0 0,2 5-1 0 0,3 10 9 0 0,-1-1 0 0 0,-1 1 0 0 0,0 0 0 0 0,1 20 0 0 0,1 74 67 0 0,-3-45-41 0 0,44 287 426 0 0,-47-349-513 0 0,14 73-132 0 0,-11-26-2807 0 0,-3-48 2005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19.806"/>
    </inkml:context>
    <inkml:brush xml:id="br0">
      <inkml:brushProperty name="width" value="0.1" units="cm"/>
      <inkml:brushProperty name="height" value="0.1" units="cm"/>
      <inkml:brushProperty name="color" value="#F6630D"/>
    </inkml:brush>
  </inkml:definitions>
  <inkml:trace contextRef="#ctx0" brushRef="#br0">29 2 7549 0 0,'-20'-1'39'0'0,"11"1"1209"0"0,28 6 66 0 0,9 2-937 0 0,0-2-1 0 0,0-1 0 0 0,47 2 1 0 0,89-6 1287 0 0,-121-2-1549 0 0,153-10-2154 0 0,-164 6 920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0.452"/>
    </inkml:context>
    <inkml:brush xml:id="br0">
      <inkml:brushProperty name="width" value="0.1" units="cm"/>
      <inkml:brushProperty name="height" value="0.1" units="cm"/>
      <inkml:brushProperty name="color" value="#F6630D"/>
    </inkml:brush>
  </inkml:definitions>
  <inkml:trace contextRef="#ctx0" brushRef="#br0">10 486 6813 0 0,'-2'-2'50'0'0,"1"0"1"0"0,0 0 0 0 0,0 0-1 0 0,0 0 1 0 0,1 0 0 0 0,-1-1-1 0 0,0 1 1 0 0,1 0 0 0 0,-1 0-1 0 0,1-1 1 0 0,0 1-1 0 0,0-1 1 0 0,0 1 0 0 0,0 0-1 0 0,0-1 1 0 0,0 1 0 0 0,1 0-1 0 0,-1-1 1 0 0,1 1 0 0 0,0 0-1 0 0,0 0 1 0 0,-1 0 0 0 0,1-1-1 0 0,3-3 1 0 0,-2 4 43 0 0,0-1 1 0 0,1 1-1 0 0,-1-1 0 0 0,1 1 1 0 0,-1 0-1 0 0,1 0 0 0 0,0 0 1 0 0,0 0-1 0 0,0 0 0 0 0,0 1 1 0 0,0-1-1 0 0,0 1 0 0 0,0 0 1 0 0,0 0-1 0 0,1 0 0 0 0,-1 0 1 0 0,6 0-1 0 0,-7 1-56 0 0,1 0 0 0 0,0 0 0 0 0,0-1 0 0 0,-1 2 0 0 0,1-1 0 0 0,0 0 0 0 0,0 0 0 0 0,-1 1 0 0 0,1 0 0 0 0,0-1 0 0 0,-1 1 0 0 0,1 0 0 0 0,-1 1 0 0 0,1-1 0 0 0,-1 0 0 0 0,1 1 0 0 0,3 2 0 0 0,-3-1 7 0 0,0 0 0 0 0,-1 0-1 0 0,1 0 1 0 0,-1 1 0 0 0,0-1 0 0 0,0 0-1 0 0,0 1 1 0 0,-1 0 0 0 0,1-1-1 0 0,-1 1 1 0 0,2 5 0 0 0,-1 6 92 0 0,1 0 1 0 0,-2 0-1 0 0,0 1 1 0 0,-1-1 0 0 0,-1 20-1 0 0,-22 149 658 0 0,8-77-715 0 0,14-106-45 0 0,1-8-19 0 0,1-26-19 0 0,1-44-24 0 0,-1 34-3 0 0,20-256-240 0 0,-16 263 232 0 0,2 0 1 0 0,1 1 0 0 0,2 0-1 0 0,1 0 1 0 0,2 1 0 0 0,19-37-1 0 0,-27 62 29 0 0,0 1 0 0 0,0 0 0 0 0,0 1 0 0 0,1-1 0 0 0,1 1 0 0 0,-1 0 0 0 0,1 1 0 0 0,0-1 0 0 0,1 1 0 0 0,-1 1 0 0 0,1 0 0 0 0,1 0 0 0 0,-1 0 0 0 0,0 1 0 0 0,1 0 0 0 0,0 1 0 0 0,0 0 0 0 0,13-3 0 0 0,-14 5 6 0 0,1-1 0 0 0,0 2-1 0 0,0 0 1 0 0,0 0 0 0 0,-1 0-1 0 0,1 1 1 0 0,0 0-1 0 0,0 1 1 0 0,-1 0 0 0 0,1 0-1 0 0,-1 1 1 0 0,0 0 0 0 0,0 1-1 0 0,0-1 1 0 0,0 2 0 0 0,0-1-1 0 0,-1 1 1 0 0,0 0-1 0 0,13 12 1 0 0,-13-10 14 0 0,-1 0 0 0 0,0 0 0 0 0,-1 0 0 0 0,0 1 0 0 0,0-1 0 0 0,0 1 0 0 0,-1 1 0 0 0,0-1 0 0 0,-1 1-1 0 0,0-1 1 0 0,0 1 0 0 0,0 0 0 0 0,-2 0 0 0 0,1 0 0 0 0,-1 0 0 0 0,0 1 0 0 0,-1-1 0 0 0,0 0 0 0 0,0 0 0 0 0,-1 0 0 0 0,-1 1 0 0 0,1-1 0 0 0,-1 0 0 0 0,-1 0-1 0 0,0-1 1 0 0,0 1 0 0 0,0 0 0 0 0,-1-1 0 0 0,-8 13 0 0 0,1-7 16 0 0,0-1 1 0 0,-1 0-1 0 0,0 0 1 0 0,-1-1-1 0 0,-1-1 0 0 0,-19 13 1 0 0,5-6-10 0 0,0-3 0 0 0,-45 19 1 0 0,43-23 29 0 0,22-8 57 0 0,29-8-43 0 0,8-1-52 0 0,1 0-1 0 0,0 2 1 0 0,1 2 0 0 0,-1 0-1 0 0,0 2 1 0 0,0 1 0 0 0,1 2-1 0 0,-1 1 1 0 0,-1 1 0 0 0,43 13-1 0 0,-60-13 3 0 0,0 0 0 0 0,0 0 0 0 0,-1 1 0 0 0,0 0 0 0 0,0 1 0 0 0,0 1 0 0 0,-1-1 0 0 0,0 2-1 0 0,-1-1 1 0 0,0 1 0 0 0,11 15 0 0 0,-16-20 18 0 0,-1 0-1 0 0,0 1 0 0 0,0-1 0 0 0,-1 1 1 0 0,1 0-1 0 0,-1 0 0 0 0,0 0 0 0 0,-1 0 1 0 0,1 0-1 0 0,-1 1 0 0 0,0-1 1 0 0,0 0-1 0 0,-1 1 0 0 0,1-1 0 0 0,-1 0 1 0 0,0 1-1 0 0,-1-1 0 0 0,1 1 1 0 0,-1-1-1 0 0,0 0 0 0 0,-1 1 0 0 0,1-1 1 0 0,-1 0-1 0 0,0 0 0 0 0,0 0 0 0 0,-1 0 1 0 0,1-1-1 0 0,-1 1 0 0 0,-4 5 1 0 0,2-5 29 0 0,0 1 1 0 0,-1-1 0 0 0,1 0 0 0 0,-1 0 0 0 0,-1-1-1 0 0,1 1 1 0 0,0-1 0 0 0,-1-1 0 0 0,0 1 0 0 0,0-1 0 0 0,0-1-1 0 0,0 1 1 0 0,-1-1 0 0 0,-7 1 0 0 0,-4 1 7 0 0,-1-1 0 0 0,1-1 1 0 0,-1-1-1 0 0,-25-1 0 0 0,16-2-94 0 0,0-1 0 0 0,0-2 0 0 0,0-1 0 0 0,1-1 0 0 0,0-1 0 0 0,0-1 0 0 0,-34-17 0 0 0,57 23-65 0 0,-1-1 0 0 0,1 1-1 0 0,0-1 1 0 0,0 0 0 0 0,0-1 0 0 0,0 1 0 0 0,1-1 0 0 0,-5-6-1 0 0,7 8-115 0 0,-1 0-1 0 0,1 0 0 0 0,0-1 0 0 0,0 1 1 0 0,1-1-1 0 0,-1 0 0 0 0,1 0 0 0 0,-1 1 1 0 0,1-1-1 0 0,0 0 0 0 0,1 0 0 0 0,-1 0 1 0 0,1 0-1 0 0,-1-5 0 0 0,3-3-987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0.913"/>
    </inkml:context>
    <inkml:brush xml:id="br0">
      <inkml:brushProperty name="width" value="0.1" units="cm"/>
      <inkml:brushProperty name="height" value="0.1" units="cm"/>
      <inkml:brushProperty name="color" value="#F6630D"/>
    </inkml:brush>
  </inkml:definitions>
  <inkml:trace contextRef="#ctx0" brushRef="#br0">365 146 8001 0 0,'12'-13'171'0'0,"4"-9"154"0"0,-6 4 26 0 0,-7 14-181 0 0,-1 1 0 0 0,1-1 0 0 0,-1 0 0 0 0,0-1 0 0 0,-1 1 0 0 0,1 0 0 0 0,-1-1 0 0 0,1 1 0 0 0,-1-1 0 0 0,0 1 0 0 0,-1-1 0 0 0,1 1 0 0 0,-1-1 0 0 0,0 0 0 0 0,-1-6 0 0 0,1 10-136 0 0,0 0 1 0 0,-1 1 0 0 0,1-1 0 0 0,0 0-1 0 0,0 0 1 0 0,-1 1 0 0 0,1-1 0 0 0,-1 0-1 0 0,1 0 1 0 0,-1 1 0 0 0,1-1 0 0 0,-1 0-1 0 0,1 1 1 0 0,-1-1 0 0 0,0 1 0 0 0,1-1-1 0 0,-1 1 1 0 0,0-1 0 0 0,1 1 0 0 0,-1-1 0 0 0,0 1-1 0 0,-1-1 1 0 0,-23-1 425 0 0,15 4-302 0 0,-1 0 1 0 0,-17 6-1 0 0,26-8-129 0 0,-20 8 181 0 0,1 1 1 0 0,0 0 0 0 0,0 1 0 0 0,1 2 0 0 0,1 0 0 0 0,0 1-1 0 0,-32 28 1 0 0,36-27-14 0 0,1 1-1 0 0,0 0 1 0 0,1 1-1 0 0,0 0 1 0 0,1 1-1 0 0,1 1 1 0 0,1 0-1 0 0,-15 37 1 0 0,22-48-108 0 0,1 0 0 0 0,0 0 0 0 0,0 0 1 0 0,1 1-1 0 0,0-1 0 0 0,0 0 1 0 0,1 1-1 0 0,0-1 0 0 0,0 1 0 0 0,1-1 1 0 0,0 0-1 0 0,0 1 0 0 0,1-1 1 0 0,0 0-1 0 0,0 0 0 0 0,6 13 0 0 0,-3-11 9 0 0,1 0-1 0 0,0 0 1 0 0,0 0-1 0 0,1-1 1 0 0,0 0-1 0 0,0-1 0 0 0,1 0 1 0 0,0 0-1 0 0,0 0 1 0 0,1-1-1 0 0,13 7 0 0 0,8 3-115 0 0,2-2-1 0 0,0 0 0 0 0,0-3 0 0 0,1-1 0 0 0,0-1 1 0 0,1-2-1 0 0,0-1 0 0 0,0-1 0 0 0,1-3 1 0 0,-1 0-1 0 0,1-2 0 0 0,-1-2 0 0 0,0-1 0 0 0,0-2 1 0 0,46-12-1 0 0,-67 13-254 0 0,0 0 1 0 0,0-2-1 0 0,17-9 1 0 0,-25 13 79 0 0,-1 0 0 0 0,-1-1 0 0 0,1 1 0 0 0,0-1 0 0 0,0 0 0 0 0,-1 0 0 0 0,0 0 0 0 0,0 0 1 0 0,0-1-1 0 0,0 0 0 0 0,0 1 0 0 0,0-1 0 0 0,-1 0 0 0 0,2-4 0 0 0,-3 5-8 0 0,-1 1 1 0 0,0 0-1 0 0,0 0 0 0 0,0 0 0 0 0,0 0 1 0 0,0-1-1 0 0,0 1 0 0 0,0 0 0 0 0,-1 0 1 0 0,1 0-1 0 0,-1 0 0 0 0,0 0 1 0 0,1 0-1 0 0,-3-4 0 0 0,-7-11-1467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1.282"/>
    </inkml:context>
    <inkml:brush xml:id="br0">
      <inkml:brushProperty name="width" value="0.1" units="cm"/>
      <inkml:brushProperty name="height" value="0.1" units="cm"/>
      <inkml:brushProperty name="color" value="#F6630D"/>
    </inkml:brush>
  </inkml:definitions>
  <inkml:trace contextRef="#ctx0" brushRef="#br0">19 37 10461 0 0,'-2'-1'28'0'0,"1"0"-1"0"0,0 0 1 0 0,0 0-1 0 0,0 0 1 0 0,0-1 0 0 0,0 1-1 0 0,0 0 1 0 0,0 0-1 0 0,0 0 1 0 0,0-1 0 0 0,1 1-1 0 0,-1-1 1 0 0,0 1-1 0 0,1 0 1 0 0,0-1 0 0 0,-1 1-1 0 0,1-1 1 0 0,-1-2-1 0 0,1 2-14 0 0,-2-5 657 0 0,3 18-400 0 0,7 62 210 0 0,15 111 677 0 0,-6-70-705 0 0,9 47-875 0 0,-12-92-2886 0 0,-13-57 1943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1.623"/>
    </inkml:context>
    <inkml:brush xml:id="br0">
      <inkml:brushProperty name="width" value="0.1" units="cm"/>
      <inkml:brushProperty name="height" value="0.1" units="cm"/>
      <inkml:brushProperty name="color" value="#F6630D"/>
    </inkml:brush>
  </inkml:definitions>
  <inkml:trace contextRef="#ctx0" brushRef="#br0">23 205 7873 0 0,'-1'-12'3'0'0,"0"0"1"0"0,0-1-1 0 0,1 1 1 0 0,1 0 0 0 0,0 0-1 0 0,0 0 1 0 0,7-23-1 0 0,-6 30 68 0 0,-1 1 0 0 0,1-1 0 0 0,0 0 0 0 0,0 1 0 0 0,0 0-1 0 0,1 0 1 0 0,0-1 0 0 0,0 1 0 0 0,0 1 0 0 0,0-1 0 0 0,0 0 0 0 0,1 1-1 0 0,0 0 1 0 0,0 0 0 0 0,-1 0 0 0 0,2 0 0 0 0,-1 0 0 0 0,0 1 0 0 0,1 0-1 0 0,-1 0 1 0 0,10-3 0 0 0,-4 3 105 0 0,0 1-1 0 0,1 0 0 0 0,-1 0 1 0 0,0 1-1 0 0,1 1 1 0 0,-1-1-1 0 0,1 2 0 0 0,-1-1 1 0 0,0 1-1 0 0,0 1 1 0 0,0 0-1 0 0,14 6 0 0 0,9 6 266 0 0,0 2 0 0 0,36 23 0 0 0,-26-11-190 0 0,0 1-1 0 0,-2 2 1 0 0,-2 1-1 0 0,-1 2 1 0 0,-1 2-1 0 0,-2 2 1 0 0,-2 1 0 0 0,29 47-1 0 0,-55-76-192 0 0,0 0 0 0 0,-1 1 1 0 0,-1-1-1 0 0,0 1 0 0 0,-1 0 0 0 0,0 1 0 0 0,-1-1 0 0 0,0 1 1 0 0,-1 0-1 0 0,0-1 0 0 0,-1 20 0 0 0,-1-25-19 0 0,-1 0-1 0 0,0 0 1 0 0,0-1-1 0 0,-1 1 1 0 0,1 0 0 0 0,-2 0-1 0 0,1-1 1 0 0,-1 1 0 0 0,0-1-1 0 0,0 0 1 0 0,-1 0-1 0 0,1 0 1 0 0,-1 0 0 0 0,-1-1-1 0 0,1 1 1 0 0,-1-1 0 0 0,0 0-1 0 0,0-1 1 0 0,-1 1-1 0 0,1-1 1 0 0,-1 0 0 0 0,-10 5-1 0 0,-3 0 15 0 0,1-1-1 0 0,-2-1 1 0 0,1 0-1 0 0,0-2 1 0 0,-1 0-1 0 0,0-1 1 0 0,-29 1-1 0 0,-145-4-23 0 0,-62-30-2069 0 0,216 23 1166 0 0,-11-2-676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2.505"/>
    </inkml:context>
    <inkml:brush xml:id="br0">
      <inkml:brushProperty name="width" value="0.1" units="cm"/>
      <inkml:brushProperty name="height" value="0.1" units="cm"/>
      <inkml:brushProperty name="color" value="#F6630D"/>
    </inkml:brush>
  </inkml:definitions>
  <inkml:trace contextRef="#ctx0" brushRef="#br0">44 42 8201 0 0,'-1'-1'67'0'0,"1"0"1"0"0,-1-1-1 0 0,1 1 1 0 0,-1-1-1 0 0,1 1 1 0 0,0-1-1 0 0,0 1 0 0 0,0-1 1 0 0,0 0-1 0 0,0 1 1 0 0,0-1-1 0 0,0 1 1 0 0,0-1-1 0 0,1 1 1 0 0,-1-1-1 0 0,1 1 1 0 0,-1 0-1 0 0,1-1 0 0 0,-1 1 1 0 0,1-1-1 0 0,0 1 1 0 0,0 0-1 0 0,0 0 1 0 0,0-1-1 0 0,0 1 1 0 0,0 0-1 0 0,0 0 1 0 0,1-1-1 0 0,-1 1-28 0 0,3 31 660 0 0,-4 13-529 0 0,-2 0 0 0 0,-1 0 1 0 0,-2 0-1 0 0,-14 50 0 0 0,9-44-676 0 0,2 1 0 0 0,-3 76 0 0 0,15-91-1029 0 0,-4-32 479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01.851"/>
    </inkml:context>
    <inkml:brush xml:id="br0">
      <inkml:brushProperty name="width" value="0.1" units="cm"/>
      <inkml:brushProperty name="height" value="0.1" units="cm"/>
      <inkml:brushProperty name="color" value="#F6630D"/>
    </inkml:brush>
  </inkml:definitions>
  <inkml:trace contextRef="#ctx0" brushRef="#br0">2657 4 3324 0 0,'-70'-4'159'0'0,"-84"8"-1"0"0,61-1 353 0 0,-234 14 1190 0 0,255-12-1547 0 0,-24 4 65 0 0,-136 32 1 0 0,-90 42-488 0 0,94-23 327 0 0,-97 8 154 0 0,163-37 73 0 0,-203 65-1 0 0,351-91-260 0 0,0 0 0 0 0,1 1 0 0 0,0 0 0 0 0,0 1 0 0 0,1 1 0 0 0,0 0 0 0 0,-12 10 0 0 0,19-13-20 0 0,0 0-1 0 0,0 0 1 0 0,0 1 0 0 0,0 0-1 0 0,1 0 1 0 0,0 0 0 0 0,0 0-1 0 0,1 0 1 0 0,0 1-1 0 0,0 0 1 0 0,0 0 0 0 0,1-1-1 0 0,0 2 1 0 0,1-1 0 0 0,-2 12-1 0 0,1 47-133 0 0,3-1 0 0 0,14 106 0 0 0,-4-75 151 0 0,-2 19 23 0 0,-5-1-1 0 0,-18 203 1 0 0,-12-38 239 0 0,-5 30-145 0 0,26-250-138 0 0,4 109 0 0 0,2-155 15 0 0,1 0-1 0 0,0-1 1 0 0,1 1-1 0 0,1-1 1 0 0,0 1 0 0 0,0-1-1 0 0,1-1 1 0 0,0 1-1 0 0,9 13 1 0 0,9 10 39 0 0,41 48 1 0 0,-24-33-132 0 0,17 25 48 0 0,65 82-23 0 0,-113-147 44 0 0,1 0 0 0 0,0-1 0 0 0,1-1 1 0 0,-1 0-1 0 0,2 0 0 0 0,16 8 0 0 0,78 33-56 0 0,-99-46 54 0 0,45 16-38 0 0,1-1 0 0 0,1-3 0 0 0,55 8 0 0 0,170 13-3 0 0,-206-28 26 0 0,35 4 0 0 0,296 37-184 0 0,-257-32 157 0 0,170-2 0 0 0,-27-16 128 0 0,78 1-92 0 0,-56-1 101 0 0,-113-2-88 0 0,248-2 143 0 0,88 0-284 0 0,154 24-25 0 0,1472-19 517 0 0,-863-69-332 0 0,-581-24 20 0 0,-672 81-38 0 0,1-2 0 0 0,-2-2-1 0 0,75-38 1 0 0,-52 26-145 0 0,6-2-15 0 0,-68 27 167 0 0,-1 0-1 0 0,0-1 1 0 0,0 1-1 0 0,0-1 1 0 0,0 1-1 0 0,-1-1 1 0 0,1 0-1 0 0,-1-1 1 0 0,0 1-1 0 0,0 0 1 0 0,-1-1 0 0 0,1 0-1 0 0,1-5 1 0 0,5-12 8 0 0,9-38 0 0 0,-10 33-27 0 0,10-43 61 0 0,-2 0 0 0 0,-3-1 0 0 0,3-73 0 0 0,-15 96 84 0 0,-2-1-1 0 0,-2 1 0 0 0,-16-87 0 0 0,-52-137 56 0 0,60 232-187 0 0,1-1 1 0 0,3 0-1 0 0,-5-57 1 0 0,11 68 29 0 0,1 1 1 0 0,2-1 0 0 0,1 1 0 0 0,1 0 0 0 0,12-45-1 0 0,10-24 25 0 0,41-128 33 0 0,-58 199 14 0 0,-1 0-1 0 0,-2-1 1 0 0,0 0 0 0 0,1-29-1 0 0,-6 41-69 0 0,-1 1-1 0 0,0 0 0 0 0,-1-1 0 0 0,-1 1 0 0 0,-1 0 0 0 0,0 0 1 0 0,-1 0-1 0 0,0 0 0 0 0,-8-16 0 0 0,0 4-24 0 0,-2-3-16 0 0,1 0 0 0 0,1-1 0 0 0,2 0 0 0 0,-10-50 0 0 0,13 19 19 0 0,3 27-27 0 0,-1-1-1 0 0,-11-36 1 0 0,13 61 11 0 0,-1 0-1 0 0,0 0 1 0 0,-1 0 0 0 0,-1 1 0 0 0,1-1-1 0 0,-1 1 1 0 0,-1 1 0 0 0,0-1-1 0 0,0 1 1 0 0,-12-11 0 0 0,-2 2-5 0 0,-1 1 0 0 0,-27-16 0 0 0,-27-20-8 0 0,68 47 18 0 0,0 1 0 0 0,-1-1 0 0 0,1 2 0 0 0,-1-1 1 0 0,-1 1-1 0 0,1 1 0 0 0,-1-1 0 0 0,1 2 0 0 0,-1-1 0 0 0,0 1 1 0 0,0 1-1 0 0,-11-1 0 0 0,-18 1-6 0 0,-70 7 1 0 0,74-3 6 0 0,-766 50-100 0 0,468-38 36 0 0,-357 21 130 0 0,415-13 78 0 0,-471 25-82 0 0,-773-48 167 0 0,616 11-88 0 0,583 6-118 0 0,-116 3-8 0 0,225-14-55 0 0,-90 1-31 0 0,1-22 241 0 0,228 7 862 0 0,1-2 1 0 0,-123-35 0 0 0,-19-8-590 0 0,12 4-286 0 0,142 28-22 0 0,53 19-84 0 0,-10-3 157 0 0,16 5-206 0 0,0 0 1 0 0,-1 0-1 0 0,1-1 1 0 0,0 1-1 0 0,0 0 0 0 0,0 0 1 0 0,0 0-1 0 0,0 0 1 0 0,0 0-1 0 0,0 0 0 0 0,-1 0 1 0 0,1 0-1 0 0,0-1 1 0 0,0 1-1 0 0,0 0 0 0 0,0 0 1 0 0,0 0-1 0 0,0 0 1 0 0,0 0-1 0 0,0-1 1 0 0,0 1-1 0 0,0 0 0 0 0,0 0 1 0 0,0 0-1 0 0,0 0 1 0 0,0 0-1 0 0,0-1 0 0 0,0 1 1 0 0,0 0-1 0 0,0 0 1 0 0,0 0-1 0 0,0 0 0 0 0,0-1 1 0 0,0 1-1 0 0,0 0 1 0 0,0 0-1 0 0,0 0 0 0 0,0 0 1 0 0,0 0-1 0 0,0-1 1 0 0,0 1-1 0 0,0 0 1 0 0,0 0-1 0 0,1 0 0 0 0,-1 0 1 0 0,0 0-1 0 0,0 0 1 0 0,0 0-1 0 0,0-1 0 0 0,0 1 1 0 0,0 0-1 0 0,1 0 1 0 0,-1 0-1 0 0,0 0 0 0 0,0 0 1 0 0,0 0-1 0 0,0 0 1 0 0,0 0-1 0 0,1 0 0 0 0,-1 0 1 0 0,0 0-1 0 0,0 0 1 0 0,0 0-1 0 0,0 0 1 0 0,0 0-1 0 0,1 0 0 0 0,-1 0 1 0 0,0 0-1 0 0,0 0 1 0 0,3-1-93 0 0,1 0 0 0 0,-1 1 0 0 0,0-1 0 0 0,0 1 1 0 0,0 0-1 0 0,1 0 0 0 0,4 0 0 0 0,7 1-645 0 0,1-3-403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6.035"/>
    </inkml:context>
    <inkml:brush xml:id="br0">
      <inkml:brushProperty name="width" value="0.1" units="cm"/>
      <inkml:brushProperty name="height" value="0.1" units="cm"/>
      <inkml:brushProperty name="color" value="#F6630D"/>
    </inkml:brush>
  </inkml:definitions>
  <inkml:trace contextRef="#ctx0" brushRef="#br0">1 45 5633 0 0,'0'-3'62'0'0,"0"1"1"0"0,0-1-1 0 0,0 1 1 0 0,0-1-1 0 0,0 0 1 0 0,1 1 0 0 0,-1-1-1 0 0,1 1 1 0 0,0-1-1 0 0,0 1 1 0 0,0-1 0 0 0,0 1-1 0 0,0 0 1 0 0,0 0-1 0 0,0-1 1 0 0,3-1 0 0 0,-4 5-2 0 0,1 1 1 0 0,0 0 0 0 0,-1 0 0 0 0,0-1 0 0 0,0 1 0 0 0,1 0-1 0 0,-1 0 1 0 0,0 0 0 0 0,0 0 0 0 0,-1 2 0 0 0,-4 58 873 0 0,2 1 0 0 0,5 68 0 0 0,23 125-95 0 0,-23-237-775 0 0,26 201 323 0 0,19 216-218 0 0,-43-372-222 0 0,3 61 100 0 0,-7-103-393 0 0,-1-1-1 0 0,-1 1 1 0 0,-8 34 0 0 0,7-38-554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2.832"/>
    </inkml:context>
    <inkml:brush xml:id="br0">
      <inkml:brushProperty name="width" value="0.1" units="cm"/>
      <inkml:brushProperty name="height" value="0.1" units="cm"/>
      <inkml:brushProperty name="color" value="#F6630D"/>
    </inkml:brush>
  </inkml:definitions>
  <inkml:trace contextRef="#ctx0" brushRef="#br0">58 112 6909 0 0,'0'0'489'0'0,"-1"-9"-346"0"0,-2-1-58 0 0,2 5 155 0 0,0 0 1 0 0,0 0-1 0 0,0 0 1 0 0,1 0-1 0 0,0-5 1 0 0,-9 24 46 0 0,-24 48 13 0 0,31-59-255 0 0,1 1 1 0 0,0 0-1 0 0,0-1 1 0 0,0 1 0 0 0,1 0-1 0 0,-1 0 1 0 0,1 0-1 0 0,0-1 1 0 0,0 1 0 0 0,0 0-1 0 0,0 0 1 0 0,1 0-1 0 0,-1 0 1 0 0,1-1-1 0 0,0 1 1 0 0,3 6 0 0 0,-1 2 100 0 0,1-2-82 0 0,0 0 0 0 0,0 0 0 0 0,1 0 0 0 0,0-1 1 0 0,1 1-1 0 0,0-1 0 0 0,1 0 0 0 0,-1-1 0 0 0,2 0 0 0 0,-1 0 0 0 0,1 0 1 0 0,0-1-1 0 0,1 0 0 0 0,0-1 0 0 0,0 0 0 0 0,13 7 0 0 0,-13-8-63 0 0,1 0 0 0 0,-1-1 1 0 0,1 0-1 0 0,0-1 0 0 0,0 0 0 0 0,1-1 0 0 0,-1 0 0 0 0,0 0 0 0 0,1-1 0 0 0,-1-1 0 0 0,1 1 0 0 0,-1-2 1 0 0,1 0-1 0 0,-1 0 0 0 0,1 0 0 0 0,-1-2 0 0 0,13-3 0 0 0,-18 4-2 0 0,0 0 1 0 0,1-1-1 0 0,-1 1 1 0 0,0-1-1 0 0,0 0 0 0 0,0-1 1 0 0,-1 1-1 0 0,1-1 0 0 0,-1 0 1 0 0,0 0-1 0 0,0 0 1 0 0,0-1-1 0 0,0 1 0 0 0,-1-1 1 0 0,0 0-1 0 0,0 0 0 0 0,4-9 1 0 0,-5 6 0 0 0,1 0 0 0 0,-1 0 0 0 0,-1 0 0 0 0,1 0-1 0 0,-1 0 1 0 0,-1 0 0 0 0,0-1 0 0 0,0 1 0 0 0,0 0 0 0 0,-1 0 0 0 0,-3-13 0 0 0,1 8-1 0 0,-1 1-1 0 0,0-1 1 0 0,-1 1 0 0 0,0-1 0 0 0,-1 2-1 0 0,0-1 1 0 0,-9-11 0 0 0,10 15-3 0 0,-1 0 0 0 0,-1 0 0 0 0,1 1 0 0 0,-1 0 0 0 0,0 0 0 0 0,-1 1 0 0 0,0 0 1 0 0,0 0-1 0 0,-11-5 0 0 0,12 8 1 0 0,0 1 1 0 0,1-1-1 0 0,-1 2 0 0 0,0-1 1 0 0,0 1-1 0 0,0 0 1 0 0,0 1-1 0 0,0-1 0 0 0,0 2 1 0 0,0-1-1 0 0,-1 1 1 0 0,1 0-1 0 0,1 0 1 0 0,-14 4-1 0 0,11-2-136 0 0,0 0 0 0 0,1 1-1 0 0,-1 0 1 0 0,1 0 0 0 0,0 1 0 0 0,0 0 0 0 0,0 0 0 0 0,1 1 0 0 0,-1 0-1 0 0,-9 10 1 0 0,6 0-697 0 0,4 1-279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3.637"/>
    </inkml:context>
    <inkml:brush xml:id="br0">
      <inkml:brushProperty name="width" value="0.1" units="cm"/>
      <inkml:brushProperty name="height" value="0.1" units="cm"/>
      <inkml:brushProperty name="color" value="#F6630D"/>
    </inkml:brush>
  </inkml:definitions>
  <inkml:trace contextRef="#ctx0" brushRef="#br0">129 307 6785 0 0,'-1'-3'20'0'0,"1"0"0"0"0,-1 0 0 0 0,1-1 0 0 0,0 1 1 0 0,0 0-1 0 0,0 0 0 0 0,1-1 0 0 0,0-5 0 0 0,2-16 258 0 0,-4 13-14 0 0,2 0 0 0 0,0 0 1 0 0,0 0-1 0 0,1 0 0 0 0,1 1 0 0 0,0-1 1 0 0,0 1-1 0 0,1 0 0 0 0,1 0 0 0 0,0 0 0 0 0,0 0 1 0 0,1 1-1 0 0,11-16 0 0 0,-11 20-130 0 0,1-1 0 0 0,-1 1 0 0 0,1 0 0 0 0,0 1 0 0 0,0-1 0 0 0,1 1 0 0 0,0 1 0 0 0,0-1 0 0 0,0 1 0 0 0,0 1 0 0 0,0 0 0 0 0,1 0 0 0 0,0 0 1 0 0,-1 1-1 0 0,1 1 0 0 0,0-1 0 0 0,0 1 0 0 0,0 1 0 0 0,17 0 0 0 0,-18 1-95 0 0,0 0 0 0 0,0 0 1 0 0,-1 0-1 0 0,1 1 0 0 0,0 0 1 0 0,-1 1-1 0 0,1 0 0 0 0,-1 0 1 0 0,0 0-1 0 0,0 1 1 0 0,0 0-1 0 0,0 0 0 0 0,-1 1 1 0 0,0 0-1 0 0,0 0 0 0 0,0 0 1 0 0,0 1-1 0 0,-1 0 0 0 0,0 0 1 0 0,0 1-1 0 0,-1-1 0 0 0,7 13 1 0 0,-7-8-14 0 0,0 0 0 0 0,0 1 0 0 0,-2-1 1 0 0,1 1-1 0 0,-1-1 0 0 0,-1 1 0 0 0,0 0 0 0 0,-1 0 1 0 0,0-1-1 0 0,-3 22 0 0 0,0-18-9 0 0,0 0 0 0 0,0-1 0 0 0,-1 1 0 0 0,-1-1 0 0 0,-1 0 0 0 0,0 0 0 0 0,-15 25 0 0 0,10-22-9 0 0,0-1-1 0 0,-2 0 1 0 0,0 0 0 0 0,-1-1-1 0 0,0-1 1 0 0,-1-1-1 0 0,0 0 1 0 0,-2-1-1 0 0,1 0 1 0 0,-1-2-1 0 0,-1 0 1 0 0,0 0 0 0 0,0-2-1 0 0,-24 8 1 0 0,11-7-123 0 0,-34 7 0 0 0,55-15 29 0 0,0 1 0 0 0,0-1 1 0 0,0-1-1 0 0,0 0 1 0 0,0 0-1 0 0,0-1 1 0 0,-18-4-1 0 0,26 5 50 0 0,0-1-1 0 0,0 1 1 0 0,0-1-1 0 0,0 0 1 0 0,0 1 0 0 0,0-1-1 0 0,0 0 1 0 0,0-1 0 0 0,0 1-1 0 0,0 0 1 0 0,1 0-1 0 0,-1-1 1 0 0,0 1 0 0 0,1-1-1 0 0,-1 1 1 0 0,1-1 0 0 0,0 0-1 0 0,-1 0 1 0 0,1 1-1 0 0,0-1 1 0 0,-1-3 0 0 0,1 2 9 0 0,1 0 1 0 0,-1 0 0 0 0,1 0 0 0 0,0 0 0 0 0,0 1-1 0 0,0-1 1 0 0,0 0 0 0 0,1 0 0 0 0,-1 0-1 0 0,1 0 1 0 0,-1 0 0 0 0,1 1 0 0 0,0-1 0 0 0,2-3-1 0 0,2-3 3 0 0,0-1 0 0 0,0 1 0 0 0,1 0-1 0 0,1 1 1 0 0,0-1 0 0 0,0 1 0 0 0,13-11 0 0 0,-13 13 26 0 0,0 0 1 0 0,0 1 0 0 0,1 0-1 0 0,0 1 1 0 0,0-1 0 0 0,0 1-1 0 0,0 1 1 0 0,1 0 0 0 0,10-3-1 0 0,-15 5 29 0 0,0 1 0 0 0,0-1-1 0 0,0 1 1 0 0,0 0 0 0 0,0 0 0 0 0,0 0 0 0 0,0 1-1 0 0,-1-1 1 0 0,1 1 0 0 0,0 0 0 0 0,0 0-1 0 0,-1 0 1 0 0,1 1 0 0 0,0-1 0 0 0,-1 1-1 0 0,1 0 1 0 0,-1 0 0 0 0,0 0 0 0 0,0 0-1 0 0,0 1 1 0 0,0-1 0 0 0,0 1 0 0 0,5 6-1 0 0,2 5 99 0 0,0 1 0 0 0,-1 0 0 0 0,-1 1 0 0 0,-1 0 0 0 0,8 22 0 0 0,-7-18-109 0 0,0 0 0 0 0,20 32 0 0 0,-24-46-82 0 0,0 0 0 0 0,1 0 0 0 0,0-1 0 0 0,0 0 0 0 0,0 0 1 0 0,0 0-1 0 0,1 0 0 0 0,0-1 0 0 0,0 0 0 0 0,0 0 0 0 0,0-1 0 0 0,9 4 1 0 0,-3-2-397 0 0,-1-1 0 0 0,1 0 0 0 0,0-1 0 0 0,0-1 0 0 0,0 0 0 0 0,24 1 1 0 0,-4-5-784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3.976"/>
    </inkml:context>
    <inkml:brush xml:id="br0">
      <inkml:brushProperty name="width" value="0.1" units="cm"/>
      <inkml:brushProperty name="height" value="0.1" units="cm"/>
      <inkml:brushProperty name="color" value="#F6630D"/>
    </inkml:brush>
  </inkml:definitions>
  <inkml:trace contextRef="#ctx0" brushRef="#br0">106 49 7485 0 0,'-1'-13'44'0'0,"1"10"50"0"0,0-1-1 0 0,0 1 1 0 0,-1-1 0 0 0,1 1 0 0 0,-1-1 0 0 0,-2-5-1 0 0,3 9-71 0 0,0-1 0 0 0,0 1 0 0 0,0 0 0 0 0,-1-1 0 0 0,1 1 0 0 0,0 0 0 0 0,0-1-1 0 0,-1 1 1 0 0,1 0 0 0 0,0 0 0 0 0,-1-1 0 0 0,1 1 0 0 0,0 0 0 0 0,-1 0 0 0 0,1 0 0 0 0,0-1 0 0 0,-1 1-1 0 0,1 0 1 0 0,0 0 0 0 0,-1 0 0 0 0,1 0 0 0 0,-1 0 0 0 0,1 0 0 0 0,0 0 0 0 0,-1 0 0 0 0,-1 0 31 0 0,1 0 1 0 0,0 0-1 0 0,0 1 1 0 0,0-1 0 0 0,0 1-1 0 0,-1-1 1 0 0,1 1-1 0 0,0 0 1 0 0,0-1 0 0 0,0 1-1 0 0,0 0 1 0 0,-1 1 0 0 0,-5 5 113 0 0,0 1 0 0 0,1 0 0 0 0,0 0 0 0 0,0 0 0 0 0,0 1 1 0 0,1 0-1 0 0,1 0 0 0 0,0 0 0 0 0,0 1 0 0 0,1-1 0 0 0,0 1 1 0 0,0 0-1 0 0,1 0 0 0 0,0 0 0 0 0,0 20 0 0 0,1-14 22 0 0,1-1-1 0 0,1 1 1 0 0,0 0-1 0 0,1 0 0 0 0,1 0 1 0 0,0-1-1 0 0,1 1 1 0 0,1-1-1 0 0,9 22 1 0 0,-8-26-127 0 0,1 0 1 0 0,0-1 0 0 0,0 0-1 0 0,1 0 1 0 0,0-1 0 0 0,1 1-1 0 0,0-2 1 0 0,1 0-1 0 0,0 0 1 0 0,16 10 0 0 0,-19-13-62 0 0,-1-1 0 0 0,1-1 0 0 0,0 0 0 0 0,0 0 0 0 0,1 0 0 0 0,-1 0 0 0 0,1-1 0 0 0,-1-1 0 0 0,1 1 0 0 0,-1-1 0 0 0,1-1 0 0 0,0 1 0 0 0,0-1 0 0 0,-1 0 0 0 0,1-1 0 0 0,0 0 0 0 0,-1 0 0 0 0,10-3 0 0 0,-13 2-14 0 0,0 0 0 0 0,0 1 0 0 0,0-1 0 0 0,0-1-1 0 0,0 1 1 0 0,0 0 0 0 0,0-1 0 0 0,-1 0 0 0 0,0 0-1 0 0,1 0 1 0 0,-1 0 0 0 0,0-1 0 0 0,-1 1-1 0 0,1-1 1 0 0,0 1 0 0 0,1-5 0 0 0,-1 1-8 0 0,-1 1 1 0 0,1-1 0 0 0,-1 0-1 0 0,-1 1 1 0 0,1-1 0 0 0,-1 0-1 0 0,-1 0 1 0 0,1 0-1 0 0,-1-10 1 0 0,-2-3-11 0 0,-1-1 0 0 0,-1 1-1 0 0,0 0 1 0 0,-2 0 0 0 0,-15-37 0 0 0,15 44 20 0 0,0-1 1 0 0,-1 1-1 0 0,0 1 1 0 0,-1 0-1 0 0,-1 0 1 0 0,0 0-1 0 0,0 1 1 0 0,-13-11-1 0 0,17 18-1 0 0,1 0-1 0 0,-1 0 1 0 0,0 1-1 0 0,0-1 1 0 0,-1 1 0 0 0,1 0-1 0 0,-1 1 1 0 0,1-1-1 0 0,-1 1 1 0 0,0 0 0 0 0,0 1-1 0 0,0 0 1 0 0,0-1-1 0 0,0 2 1 0 0,0-1 0 0 0,0 1-1 0 0,0 0 1 0 0,0 0 0 0 0,0 1-1 0 0,0-1 1 0 0,0 1-1 0 0,-7 2 1 0 0,4 0-220 0 0,0 0 0 0 0,0 1 1 0 0,0 0-1 0 0,0 0 0 0 0,1 1 0 0 0,0 0 1 0 0,-1 0-1 0 0,2 1 0 0 0,-13 10 0 0 0,7-2-889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4.485"/>
    </inkml:context>
    <inkml:brush xml:id="br0">
      <inkml:brushProperty name="width" value="0.1" units="cm"/>
      <inkml:brushProperty name="height" value="0.1" units="cm"/>
      <inkml:brushProperty name="color" value="#F6630D"/>
    </inkml:brush>
  </inkml:definitions>
  <inkml:trace contextRef="#ctx0" brushRef="#br0">9 46 6249 0 0,'2'-28'1223'0'0,"-7"11"1453"0"0,5 17-2608 0 0,-1 0 0 0 0,1 0 0 0 0,0 0 0 0 0,0 0 0 0 0,0 0 1 0 0,0 0-1 0 0,-1 0 0 0 0,1 0 0 0 0,0 0 0 0 0,0 0 0 0 0,0-1 0 0 0,0 1 1 0 0,-1 0-1 0 0,1 0 0 0 0,0 1 0 0 0,0-1 0 0 0,0 0 0 0 0,-1 0 0 0 0,1 0 0 0 0,0 0 1 0 0,0 0-1 0 0,0 0 0 0 0,0 0 0 0 0,-1 0 0 0 0,1 3 47 0 0,-1 0 0 0 0,1 0 1 0 0,0 0-1 0 0,0 0 0 0 0,1 0 0 0 0,-1 0 0 0 0,1 4 0 0 0,0-2-48 0 0,9 101-956 0 0,31 144 1 0 0,-33-224-222 0 0,-1-1-229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7.612"/>
    </inkml:context>
    <inkml:brush xml:id="br0">
      <inkml:brushProperty name="width" value="0.1" units="cm"/>
      <inkml:brushProperty name="height" value="0.1" units="cm"/>
      <inkml:brushProperty name="color" value="#F6630D"/>
    </inkml:brush>
  </inkml:definitions>
  <inkml:trace contextRef="#ctx0" brushRef="#br0">169 80 4016 0 0,'3'-6'98'0'0,"11"-18"1275"0"0,-13 23-1229 0 0,0 0 0 0 0,-1 0 0 0 0,1 0 0 0 0,0 0 0 0 0,0 0 0 0 0,0 0 0 0 0,0 1 0 0 0,0-1 1 0 0,0 0-1 0 0,0 1 0 0 0,0-1 0 0 0,0 1 0 0 0,0-1 0 0 0,0 1 0 0 0,0-1 0 0 0,1 1 1 0 0,-1 0-1 0 0,2-1 0 0 0,-4 2-68 0 0,0-1 0 0 0,1 0 1 0 0,-1 1-1 0 0,0 0 0 0 0,0-1 1 0 0,0 1-1 0 0,1-1 0 0 0,-1 1 1 0 0,0 0-1 0 0,1-1 0 0 0,-1 1 1 0 0,1 0-1 0 0,-1 0 0 0 0,1 0 1 0 0,-1 0-1 0 0,1-1 0 0 0,-1 1 1 0 0,1 0-1 0 0,0 0 0 0 0,0 0 1 0 0,-1 0-1 0 0,1 0 0 0 0,0 0 1 0 0,0 0-1 0 0,0 0 0 0 0,0 0 0 0 0,0 0 1 0 0,0 0-1 0 0,1 1 0 0 0,-1 46 319 0 0,1-27-60 0 0,0 3-206 0 0,1 0 1 0 0,8 38-1 0 0,-9-57-115 0 0,1 8-20 0 0,-1-13 35 0 0,-1-7 56 0 0,4-16-97 0 0,-4 23 13 0 0,0 0-1 0 0,0 0 1 0 0,0 0-1 0 0,0 0 0 0 0,0 0 1 0 0,0 0-1 0 0,0 0 1 0 0,0 0-1 0 0,-1 0 1 0 0,1 0-1 0 0,0 0 0 0 0,0 0 1 0 0,0 0-1 0 0,0 0 1 0 0,0 0-1 0 0,0 0 0 0 0,0 0 1 0 0,0 0-1 0 0,0 0 1 0 0,-1 0-1 0 0,1 0 0 0 0,0 0 1 0 0,0 0-1 0 0,0 0 1 0 0,0 0-1 0 0,0 0 0 0 0,0 0 1 0 0,0 0-1 0 0,0 0 1 0 0,0-1-1 0 0,0 1 1 0 0,0 0-1 0 0,0 0 0 0 0,0 0 1 0 0,-1 0-1 0 0,1 0 1 0 0,0 0-1 0 0,0 0 0 0 0,0 0 1 0 0,0 0-1 0 0,0 0 1 0 0,0 0-1 0 0,0-1 0 0 0,0 1 1 0 0,0 0-1 0 0,0 0 1 0 0,0 0-1 0 0,0 0 1 0 0,0 0-1 0 0,0 0 0 0 0,0 0 1 0 0,0 0-1 0 0,0 0 1 0 0,0-1-1 0 0,0 1 0 0 0,0 0 1 0 0,0 0-1 0 0,1 0 1 0 0,-1 0-1 0 0,0 0 0 0 0,0 0 1 0 0,0 0-1 0 0,0 0 1 0 0,0 0-1 0 0,0 0 0 0 0,0 0 1 0 0,0-1-1 0 0,0 1 1 0 0,0 0-1 0 0,2-6-21 0 0,-3-9 1118 0 0,-15 46-903 0 0,-50 98 4 0 0,45-84 126 0 0,-27 81 1 0 0,19-45-127 0 0,-5 17-97 0 0,33-93-68 0 0,2-5-40 0 0,8-8-95 0 0,9-21-234 0 0,26-60-361 0 0,29-70 519 0 0,37-141 221 0 0,-108 296-44 0 0,6-18-4 0 0,1 1 0 0 0,1 1 0 0 0,0 0 0 0 0,16-23 0 0 0,-25 43 5 0 0,-1 0 0 0 0,0 0 0 0 0,0 0 0 0 0,0-1 0 0 0,0 1 0 0 0,0 0 0 0 0,0 0-1 0 0,0 0 1 0 0,1 0 0 0 0,-1-1 0 0 0,0 1 0 0 0,0 0 0 0 0,0 0 0 0 0,0 0 0 0 0,0 0 0 0 0,1 0 0 0 0,-1 0 0 0 0,0-1-1 0 0,0 1 1 0 0,0 0 0 0 0,1 0 0 0 0,-1 0 0 0 0,0 0 0 0 0,0 0 0 0 0,0 0 0 0 0,1 0 0 0 0,-1 0 0 0 0,0 0 0 0 0,0 0-1 0 0,1 0 1 0 0,-1 0 0 0 0,0 0 0 0 0,0 0 0 0 0,0 0 0 0 0,1 0 0 0 0,-1 0 0 0 0,0 0 0 0 0,0 0 0 0 0,4 10-5 0 0,-3 24 12 0 0,-2-21 13 0 0,8 487 1484 0 0,-8-385-1421 0 0,1-113-158 0 0,0 0 0 0 0,0 1 1 0 0,1-1-1 0 0,-1 0 1 0 0,0 0-1 0 0,1 1 0 0 0,0-1 1 0 0,-1 0-1 0 0,1 0 0 0 0,0 0 1 0 0,0 0-1 0 0,0 0 1 0 0,2 3-1 0 0,-1-2-861 0 0,-2-3 907 0 0,0 0 0 0 0,0 0 0 0 0,0 0 0 0 0,0 0 0 0 0,0 0-1 0 0,0 0 1 0 0,0 0 0 0 0,1 0 0 0 0,-1 0 0 0 0,0 0 0 0 0,0 1 0 0 0,0-1 0 0 0,0 0 0 0 0,0 0 0 0 0,0 0 0 0 0,0 0 0 0 0,0 0 0 0 0,1 0 0 0 0,-1 0 0 0 0,0 0 0 0 0,0 0 0 0 0,0 0 0 0 0,0 0 0 0 0,0 0 0 0 0,0 0 0 0 0,1 0 0 0 0,-1 0 0 0 0,0 0 0 0 0,0 0 0 0 0,0 0 0 0 0,0 0 0 0 0,0 0 0 0 0,0-1 0 0 0,0 1 0 0 0,0 0 0 0 0,1 0 0 0 0,-1 0 0 0 0,0 0 0 0 0,0 0 0 0 0,0 0 0 0 0,0 0 0 0 0,0 0 0 0 0,0 0 0 0 0,0 0 0 0 0,0 0 0 0 0,0-1 0 0 0,0 1 0 0 0,0 0 0 0 0,1 0 0 0 0,-1 0 0 0 0,0 0-1 0 0,0 0 1 0 0,0 0 0 0 0,0 0 0 0 0,0-1 0 0 0,0 1 0 0 0,0 0 0 0 0,3-5-1260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7.966"/>
    </inkml:context>
    <inkml:brush xml:id="br0">
      <inkml:brushProperty name="width" value="0.1" units="cm"/>
      <inkml:brushProperty name="height" value="0.1" units="cm"/>
      <inkml:brushProperty name="color" value="#F6630D"/>
    </inkml:brush>
  </inkml:definitions>
  <inkml:trace contextRef="#ctx0" brushRef="#br0">7 93 9637 0 0,'-7'-1'93'0'0,"9"-2"789"0"0,13-4 819 0 0,27 0-1238 0 0,68-21-1 0 0,-11-11-3659 0 0,-84 32 2025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8.320"/>
    </inkml:context>
    <inkml:brush xml:id="br0">
      <inkml:brushProperty name="width" value="0.1" units="cm"/>
      <inkml:brushProperty name="height" value="0.1" units="cm"/>
      <inkml:brushProperty name="color" value="#F6630D"/>
    </inkml:brush>
  </inkml:definitions>
  <inkml:trace contextRef="#ctx0" brushRef="#br0">2 54 6001 0 0,'0'-17'513'0'0,"-1"14"-420"0"0,1 0 0 0 0,0 0 0 0 0,0 0 0 0 0,0 0 0 0 0,0 1 0 0 0,1-1 0 0 0,-1 0-1 0 0,1 0 1 0 0,5-7 2992 0 0,-3 22-2580 0 0,3 13 250 0 0,-2 1-1 0 0,3 40 1 0 0,-6-41-787 0 0,2-1-1 0 0,0 0 1 0 0,10 33 0 0 0,4-2-1510 0 0,-7-29 386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8.787"/>
    </inkml:context>
    <inkml:brush xml:id="br0">
      <inkml:brushProperty name="width" value="0.1" units="cm"/>
      <inkml:brushProperty name="height" value="0.1" units="cm"/>
      <inkml:brushProperty name="color" value="#F6630D"/>
    </inkml:brush>
  </inkml:definitions>
  <inkml:trace contextRef="#ctx0" brushRef="#br0">6 61 6625 0 0,'-5'-31'464'0'0,"4"29"-332"0"0,1 0 0 0 0,0 1 1 0 0,0-1-1 0 0,0 0 0 0 0,0 0 1 0 0,1 1-1 0 0,-1-1 0 0 0,0 0 0 0 0,1 0 1 0 0,-1 1-1 0 0,1-1 0 0 0,0 0 1 0 0,-1 1-1 0 0,1-1 0 0 0,1-1 1 0 0,-2 3-82 0 0,1 0 1 0 0,-1-1 0 0 0,0 1 0 0 0,1 0 0 0 0,-1 0 0 0 0,1 0 0 0 0,-1 0 0 0 0,0 0 0 0 0,1 0 0 0 0,-1 0 0 0 0,0 0 0 0 0,1 0 0 0 0,-1 0 0 0 0,0 1-1 0 0,1-1 1 0 0,-1 0 0 0 0,0 0 0 0 0,1 0 0 0 0,-1 0 0 0 0,0 0 0 0 0,1 1 0 0 0,-1-1 0 0 0,0 0 0 0 0,1 0 0 0 0,-1 1 0 0 0,0-1 0 0 0,0 0 0 0 0,1 0 0 0 0,-1 1-1 0 0,0-1 1 0 0,0 0 0 0 0,0 1 0 0 0,1-1 0 0 0,-1 0 0 0 0,0 0 0 0 0,0 1 0 0 0,0-1 0 0 0,0 1 0 0 0,0-1 0 0 0,0 1 0 0 0,9 19 772 0 0,-8-18-680 0 0,10 30 390 0 0,-2 0 0 0 0,-1 1 0 0 0,-1 0 0 0 0,3 47 0 0 0,-4 135-345 0 0,-7-166-220 0 0,1 7-1198 0 0,0-20-2339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9.313"/>
    </inkml:context>
    <inkml:brush xml:id="br0">
      <inkml:brushProperty name="width" value="0.1" units="cm"/>
      <inkml:brushProperty name="height" value="0.1" units="cm"/>
      <inkml:brushProperty name="color" value="#F6630D"/>
    </inkml:brush>
  </inkml:definitions>
  <inkml:trace contextRef="#ctx0" brushRef="#br0">66 137 8693 0 0,'0'-15'-104'0'0,"2"-62"841"0"0,-2 74-704 0 0,0 1-1 0 0,0 0 1 0 0,-1 0 0 0 0,1 0-1 0 0,0 0 1 0 0,-1 0-1 0 0,0-1 1 0 0,-1-2 0 0 0,0-1 23 0 0,1 0 1630 0 0,-9 40-1360 0 0,-27 108-22 0 0,34-131-242 0 0,0 0 0 0 0,1 0 0 0 0,0 0 0 0 0,1 0-1 0 0,0 0 1 0 0,0 0 0 0 0,3 19 0 0 0,0-2 67 0 0,-1 1-58 0 0,1-1 1 0 0,2 1-1 0 0,8 32 1 0 0,-11-53-86 0 0,5 17 32 0 0,-6-24-30 0 0,1-1 0 0 0,-1 1 0 0 0,0 0 0 0 0,0 0 0 0 0,0-1 0 0 0,1 1-1 0 0,-1 0 1 0 0,0-1 0 0 0,1 1 0 0 0,-1 0 0 0 0,1-1 0 0 0,-1 1 0 0 0,1-1 0 0 0,-1 1 0 0 0,1-1 0 0 0,-1 1 0 0 0,1-1-1 0 0,-1 1 1 0 0,1-1 0 0 0,0 1 0 0 0,-1-1 0 0 0,1 0 0 0 0,0 1 0 0 0,1-1 0 0 0,-2 0-26 0 0,1-1-1 0 0,0 0 1 0 0,-1 1 0 0 0,1-1 0 0 0,-1 0 0 0 0,1 0-1 0 0,-1 1 1 0 0,1-1 0 0 0,-1 0 0 0 0,0 0-1 0 0,1 0 1 0 0,-1 0 0 0 0,0 0 0 0 0,1 0 0 0 0,-1 1-1 0 0,0-1 1 0 0,0-2 0 0 0,3-17-426 0 0,-2-122-725 0 0,-2 92 1129 0 0,8-75-1 0 0,-6 112 60 0 0,2-10-6 0 0,8-33 0 0 0,-9 50 11 0 0,-1 1 1 0 0,1-1-1 0 0,0 1 1 0 0,0 0-1 0 0,1 0 1 0 0,0 0-1 0 0,-1 0 1 0 0,2 0-1 0 0,-1 1 1 0 0,1 0-1 0 0,6-7 1 0 0,-10 11-4 0 0,0-1 0 0 0,0 1-1 0 0,0 0 1 0 0,1 0 0 0 0,-1 0 0 0 0,0-1 0 0 0,0 1-1 0 0,1 0 1 0 0,-1 0 0 0 0,0 0 0 0 0,0 0 0 0 0,1-1-1 0 0,-1 1 1 0 0,0 0 0 0 0,1 0 0 0 0,-1 0 0 0 0,0 0-1 0 0,1 0 1 0 0,-1 0 0 0 0,0 0 0 0 0,1 0 0 0 0,-1 0-1 0 0,0 0 1 0 0,1 0 0 0 0,-1 0 0 0 0,0 0 0 0 0,1 0-1 0 0,-1 0 1 0 0,0 0 0 0 0,0 0 0 0 0,1 1 0 0 0,0-1-1 0 0,3 12 105 0 0,-3 24 202 0 0,-2-28-211 0 0,3 16 95 0 0,0-1 0 0 0,1 1 0 0 0,1-1 1 0 0,1 0-1 0 0,2 0 0 0 0,0-1 0 0 0,1 0 0 0 0,1 0 0 0 0,23 39 0 0 0,-28-55-164 0 0,-1-1-1 0 0,1 0 1 0 0,1 0-1 0 0,-1 0 0 0 0,1 0 1 0 0,0-1-1 0 0,0 1 1 0 0,0-1-1 0 0,9 5 0 0 0,-13-8-25 0 0,1 0 0 0 0,0-1 0 0 0,-1 1 0 0 0,1 0-1 0 0,0 0 1 0 0,-1-1 0 0 0,1 1 0 0 0,0-1-1 0 0,0 0 1 0 0,0 1 0 0 0,-1-1 0 0 0,1 0-1 0 0,0 0 1 0 0,0 0 0 0 0,0 0 0 0 0,0-1 0 0 0,-1 1-1 0 0,1 0 1 0 0,0-1 0 0 0,0 1 0 0 0,-1-1-1 0 0,1 0 1 0 0,0 1 0 0 0,0-1 0 0 0,-1 0-1 0 0,1 0 1 0 0,-1 0 0 0 0,1 0 0 0 0,-1 0 0 0 0,0-1-1 0 0,1 1 1 0 0,-1 0 0 0 0,0-1 0 0 0,0 1-1 0 0,0-1 1 0 0,0 1 0 0 0,0-1 0 0 0,1-2 0 0 0,8-12-4 0 0,-1-2 1 0 0,0 1 0 0 0,-2-1 0 0 0,0 0-1 0 0,-1 0 1 0 0,-1-1 0 0 0,0 0 0 0 0,3-33 0 0 0,-7 10 2 0 0,-1 12-205 0 0,6-38 1 0 0,-6 68 187 0 0,0 0 1 0 0,0 0-1 0 0,0 0 1 0 0,0-1-1 0 0,0 1 1 0 0,0 0-1 0 0,0 0 0 0 0,0 0 1 0 0,0 0-1 0 0,0 0 1 0 0,0 0-1 0 0,0 0 1 0 0,0 0-1 0 0,0 0 1 0 0,0-1-1 0 0,0 1 1 0 0,0 0-1 0 0,0 0 0 0 0,0 0 1 0 0,0 0-1 0 0,0 0 1 0 0,0 0-1 0 0,0 0 1 0 0,0 0-1 0 0,0-1 1 0 0,0 1-1 0 0,0 0 1 0 0,0 0-1 0 0,0 0 0 0 0,0 0 1 0 0,0 0-1 0 0,0 0 1 0 0,-1 0-1 0 0,1 0 1 0 0,0 0-1 0 0,0 0 1 0 0,0 0-1 0 0,0 0 1 0 0,0 0-1 0 0,0 0 0 0 0,0-1 1 0 0,0 1-1 0 0,0 0 1 0 0,0 0-1 0 0,-1 0 1 0 0,1 0-1 0 0,0 0 1 0 0,0 0-1 0 0,0 0 1 0 0,0 0-1 0 0,0 0 1 0 0,0 0-1 0 0,0 0 0 0 0,0 0 1 0 0,-1 0-1 0 0,1 0 1 0 0,0 0-1 0 0,0 0 1 0 0,0 0-1 0 0,0 1 1 0 0,0-1-1 0 0,0 0 1 0 0,0 0-1 0 0,0 0 0 0 0,0 0 1 0 0,0 0-1 0 0,-1 0 1 0 0,-6 9-1244 0 0,6-8 1161 0 0,1 0 0 0 0,0 0 0 0 0,-1 0 0 0 0,1 0 0 0 0,0 0 0 0 0,-1 0 0 0 0,1 0 0 0 0,0 0 0 0 0,0 0 0 0 0,0 0 0 0 0,0 0 0 0 0,0 0 0 0 0,0 0 0 0 0,0 0 0 0 0,0 0 1 0 0,1 0-1 0 0,-1 0 0 0 0,0 0 0 0 0,1 0 0 0 0,-1 0 0 0 0,0 0 0 0 0,1 0 0 0 0,-1 0 0 0 0,1 0 0 0 0,0-1 0 0 0,-1 1 0 0 0,1 0 0 0 0,0 0 0 0 0,-1 0 0 0 0,1-1 0 0 0,0 1 0 0 0,0 0 1 0 0,1 0-1 0 0,6 3-663 0 0,0-2-23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29.807"/>
    </inkml:context>
    <inkml:brush xml:id="br0">
      <inkml:brushProperty name="width" value="0.1" units="cm"/>
      <inkml:brushProperty name="height" value="0.1" units="cm"/>
      <inkml:brushProperty name="color" value="#F6630D"/>
    </inkml:brush>
  </inkml:definitions>
  <inkml:trace contextRef="#ctx0" brushRef="#br0">42 178 5420 0 0,'2'-15'578'0'0,"1"9"-73"0"0,-2 9 213 0 0,1 26 764 0 0,9 45 0 0 0,1 14-695 0 0,-9-61-632 0 0,-2 0 0 0 0,-1 1 0 0 0,-7 51 0 0 0,5-49-124 0 0,2-24-29 0 0,0-1-1 0 0,0 0 1 0 0,-1 1 0 0 0,0-1 0 0 0,0 0 0 0 0,0 0 0 0 0,0 1 0 0 0,-5 9 0 0 0,-4-42-10 0 0,-2-16 5 0 0,1-1-1 0 0,3 0 1 0 0,1-1-1 0 0,2 1 1 0 0,3-1-1 0 0,1 0 1 0 0,2 0-1 0 0,12-78 0 0 0,-12 117 2 0 0,1 0 0 0 0,-1 0 0 0 0,1 0 0 0 0,0 0 0 0 0,0 0 0 0 0,0 1 0 0 0,1-1 0 0 0,0 1 0 0 0,0-1 0 0 0,0 1 0 0 0,6-6 0 0 0,-7 9 2 0 0,1 0 0 0 0,-1 0 0 0 0,1 0 1 0 0,-1 0-1 0 0,1 1 0 0 0,0-1 0 0 0,0 1 0 0 0,0 0 0 0 0,0 0 1 0 0,0 0-1 0 0,0 0 0 0 0,0 0 0 0 0,0 1 0 0 0,0-1 0 0 0,0 1 0 0 0,0 0 1 0 0,0 0-1 0 0,1 0 0 0 0,-1 0 0 0 0,0 0 0 0 0,0 1 0 0 0,0 0 1 0 0,5 1-1 0 0,-1 0 1 0 0,0 1 0 0 0,0 0 0 0 0,0 0 0 0 0,0 1 0 0 0,-1 0 0 0 0,0 0 0 0 0,1 0 0 0 0,-1 1 0 0 0,-1 0 0 0 0,1 0 0 0 0,-1 1 0 0 0,0-1 0 0 0,0 1-1 0 0,-1 0 1 0 0,7 10 0 0 0,-9-12 1 0 0,0 1-1 0 0,1-1 0 0 0,-1 0 0 0 0,-1 0 0 0 0,1 1 1 0 0,-1-1-1 0 0,1 1 0 0 0,-1 0 0 0 0,-1-1 0 0 0,1 1 1 0 0,-1 0-1 0 0,1-1 0 0 0,-1 1 0 0 0,-1 0 0 0 0,1 0 1 0 0,-1-1-1 0 0,1 1 0 0 0,-1 0 0 0 0,-1-1 0 0 0,1 1 0 0 0,-1-1 1 0 0,0 0-1 0 0,0 1 0 0 0,0-1 0 0 0,-5 7 0 0 0,1-3 2 0 0,-2 0 0 0 0,1-1 0 0 0,-1 1-1 0 0,0-1 1 0 0,0-1 0 0 0,-1 0-1 0 0,0 0 1 0 0,-10 5 0 0 0,-11 3-10 0 0,-41 13 1 0 0,54-21-3 0 0,17-6 11 0 0,0 0 0 0 0,-1 0 0 0 0,1 1 0 0 0,-1-1 0 0 0,1 0 0 0 0,-1 0 0 0 0,1 1 0 0 0,0-1 0 0 0,-1 0-1 0 0,1 1 1 0 0,0-1 0 0 0,-1 0 0 0 0,1 1 0 0 0,0-1 0 0 0,-1 0 0 0 0,1 1 0 0 0,0-1 0 0 0,0 1 0 0 0,-1-1 0 0 0,1 1 0 0 0,0-1 0 0 0,0 0 0 0 0,0 1 0 0 0,0-1 0 0 0,0 1 0 0 0,0-1-1 0 0,0 1 1 0 0,0-1 0 0 0,0 2 0 0 0,6 17 193 0 0,17 14 176 0 0,-23-33-370 0 0,132 140 729 0 0,-3-5-1342 0 0,-120-123 141 0 0,0 0-1 0 0,-1 1 0 0 0,-1-1 0 0 0,9 21 1 0 0,-7-7-822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6.815"/>
    </inkml:context>
    <inkml:brush xml:id="br0">
      <inkml:brushProperty name="width" value="0.1" units="cm"/>
      <inkml:brushProperty name="height" value="0.1" units="cm"/>
      <inkml:brushProperty name="color" value="#F6630D"/>
    </inkml:brush>
  </inkml:definitions>
  <inkml:trace contextRef="#ctx0" brushRef="#br0">691 216 3988 0 0,'-11'-19'122'0'0,"10"17"-96"0"0,0 0 1 0 0,0 0-1 0 0,0 0 0 0 0,0 0 0 0 0,0 0 0 0 0,0 0 1 0 0,0 0-1 0 0,-1 1 0 0 0,1-1 0 0 0,-4-2 0 0 0,-11-8 135 0 0,-1 2-1 0 0,0 0 0 0 0,0 1 0 0 0,-1 1 1 0 0,0 0-1 0 0,-1 2 0 0 0,0 0 0 0 0,0 1 1 0 0,0 1-1 0 0,-35-3 0 0 0,28 5 44 0 0,0 2 0 0 0,-1 1 0 0 0,1 1 1 0 0,0 1-1 0 0,0 2 0 0 0,0 0 0 0 0,-42 16 0 0 0,46-14-28 0 0,1 2 0 0 0,0 0 0 0 0,-23 14 0 0 0,39-20-152 0 0,0 1-1 0 0,-1 0 1 0 0,1 0-1 0 0,1 0 1 0 0,-1 0 0 0 0,1 0-1 0 0,-1 1 1 0 0,1 0 0 0 0,0 0-1 0 0,1 0 1 0 0,0 1-1 0 0,-1-1 1 0 0,2 1 0 0 0,-1 0-1 0 0,1-1 1 0 0,-3 10-1 0 0,4-12-11 0 0,1 0-1 0 0,-1 0 1 0 0,1-1-1 0 0,0 1 1 0 0,0 0-1 0 0,0 0 1 0 0,0 0-1 0 0,0-1 0 0 0,1 1 1 0 0,-1 0-1 0 0,1 0 1 0 0,0-1-1 0 0,0 1 1 0 0,0 0-1 0 0,0-1 1 0 0,0 1-1 0 0,2 2 0 0 0,0-2 6 0 0,0 1 0 0 0,0-1 0 0 0,0 0 0 0 0,1 0 0 0 0,-1 0 0 0 0,1 0 0 0 0,-1 0-1 0 0,1-1 1 0 0,7 4 0 0 0,6 0 25 0 0,0 0-1 0 0,0 0 1 0 0,0-2 0 0 0,24 3-1 0 0,34 4 3 0 0,78 0 1 0 0,78-10-88 0 0,-221-1 45 0 0,324-13-63 0 0,-230 3 60 0 0,122-27 1 0 0,-184 27-4 0 0,48-18 1 0 0,-73 22 1 0 0,1-2 0 0 0,-2 0 0 0 0,1 0 0 0 0,-1-2 0 0 0,18-14 1 0 0,-30 21-2 0 0,0 0 1 0 0,-1 0 0 0 0,1 0 0 0 0,-1-1 0 0 0,0 1 0 0 0,0-1 0 0 0,-1 0 0 0 0,1 0 0 0 0,-1 0 0 0 0,0 0 0 0 0,0 0-1 0 0,0-1 1 0 0,0 1 0 0 0,1-8 0 0 0,-3 9 1 0 0,1 0 0 0 0,-1 0 0 0 0,0 0 0 0 0,-1 0 1 0 0,1-1-1 0 0,0 1 0 0 0,-1 0 0 0 0,0 1 0 0 0,0-1 0 0 0,0 0 0 0 0,0 0 0 0 0,0 0 0 0 0,0 0 0 0 0,-1 1 0 0 0,1-1 1 0 0,-1 1-1 0 0,0-1 0 0 0,0 1 0 0 0,0-1 0 0 0,0 1 0 0 0,0 0 0 0 0,0 0 0 0 0,-4-2 0 0 0,-9-6-14 0 0,0 0 0 0 0,-1 1 0 0 0,0 1 0 0 0,-1 0 0 0 0,1 2-1 0 0,-1 0 1 0 0,-1 0 0 0 0,-27-4 0 0 0,-148-12-374 0 0,191 22 381 0 0,-166-10-1443 0 0,-264 16 0 0 0,376 0 1019 0 0,5 1-61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1.557"/>
    </inkml:context>
    <inkml:brush xml:id="br0">
      <inkml:brushProperty name="width" value="0.1" units="cm"/>
      <inkml:brushProperty name="height" value="0.1" units="cm"/>
      <inkml:brushProperty name="color" value="#F6630D"/>
    </inkml:brush>
  </inkml:definitions>
  <inkml:trace contextRef="#ctx0" brushRef="#br0">105 9 5420 0 0,'0'0'2'0'0,"0"-1"-1"0"0,0 1 0 0 0,0 0 0 0 0,0 0 0 0 0,0-1 0 0 0,0 1 0 0 0,0 0 0 0 0,0-1 0 0 0,0 1 0 0 0,0 0 0 0 0,0-1 0 0 0,0 1 0 0 0,0 0 0 0 0,0 0 0 0 0,0-1 0 0 0,0 1 0 0 0,1 0 0 0 0,-1-1 1 0 0,0 1-1 0 0,0 0 0 0 0,0 0 0 0 0,0-1 0 0 0,0 1 0 0 0,1 0 0 0 0,-1 0 0 0 0,0 0 0 0 0,0-1 0 0 0,1 1 0 0 0,-1 0 0 0 0,3 1 100 0 0,-3 10 55 0 0,-29 141 1213 0 0,2-17-843 0 0,0 78 969 0 0,2 296 0 0 0,45 216-470 0 0,31-142-570 0 0,3 139 38 0 0,-90 180-282 0 0,0 12-119 0 0,18 226-43 0 0,3-941-30 0 0,-6 211-32 0 0,22-367 29 0 0,0-20-23 0 0,-3 37-1 0 0,1-56 6 0 0,1 1-1 0 0,0 0 1 0 0,0 0 0 0 0,0 0-1 0 0,2 9 1 0 0,-2-13 5 0 0,0-1-1 0 0,0 1 1 0 0,0 0-1 0 0,1 0 1 0 0,-1 0-1 0 0,0 0 1 0 0,1-1-1 0 0,-1 1 1 0 0,1 0-1 0 0,-1 0 1 0 0,1-1-1 0 0,-1 1 1 0 0,1 0-1 0 0,-1-1 1 0 0,1 1 0 0 0,0 0-1 0 0,-1-1 1 0 0,1 1-1 0 0,0-1 1 0 0,0 1-1 0 0,-1-1 1 0 0,1 0-1 0 0,0 1 1 0 0,0-1-1 0 0,0 0 1 0 0,-1 1-1 0 0,1-1 1 0 0,0 0-1 0 0,0 0 1 0 0,0 0 0 0 0,0 0-1 0 0,0 0 1 0 0,0 0-1 0 0,-1 0 1 0 0,3 0-1 0 0,54-14-13 0 0,-3 0 2 0 0,339-15-15 0 0,-267 23 16 0 0,1033-20 152 0 0,3 37-65 0 0,-601-3-99 0 0,-347-5 39 0 0,511-11 227 0 0,-700 6-244 0 0,-7 2-5 0 0,0-2 1 0 0,-1 1 0 0 0,1-2-1 0 0,-1 0 1 0 0,0-2 0 0 0,24-8 0 0 0,-40 13-17 0 0,0 0 1 0 0,0-1 0 0 0,0 1 0 0 0,0-1 0 0 0,0 1 0 0 0,0-1-1 0 0,0 1 1 0 0,0-1 0 0 0,-1 1 0 0 0,1-1 0 0 0,0 0 0 0 0,0 0-1 0 0,-1 1 1 0 0,1-1 0 0 0,-1 0 0 0 0,1 0 0 0 0,-1 0 0 0 0,1 1 0 0 0,-1-1-1 0 0,1 0 1 0 0,-1 0 0 0 0,1 0 0 0 0,-1 0 0 0 0,0 0 0 0 0,0 0-1 0 0,0 0 1 0 0,1 0 0 0 0,-1 0 0 0 0,0 0 0 0 0,0 0 0 0 0,0 0-1 0 0,-1 0 1 0 0,1 0 0 0 0,0 0 0 0 0,0 0 0 0 0,0 0 0 0 0,-1 0-1 0 0,1 0 1 0 0,-1 0 0 0 0,1 0 0 0 0,0 0 0 0 0,-1 0 0 0 0,-1-1 0 0 0,-2-3-245 0 0,0-1 1 0 0,-1 1 0 0 0,0 0 0 0 0,0 0 0 0 0,-7-4 0 0 0,10 7 159 0 0,-26-19-1066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2.888"/>
    </inkml:context>
    <inkml:brush xml:id="br0">
      <inkml:brushProperty name="width" value="0.1" units="cm"/>
      <inkml:brushProperty name="height" value="0.1" units="cm"/>
      <inkml:brushProperty name="color" value="#F6630D"/>
    </inkml:brush>
  </inkml:definitions>
  <inkml:trace contextRef="#ctx0" brushRef="#br0">43 137 3124 0 0,'-15'-3'169'0'0,"12"3"-21"0"0,0 0-1 0 0,0-1 0 0 0,0 1 1 0 0,0-1-1 0 0,1 0 1 0 0,-1 0-1 0 0,-4-2 0 0 0,7 3-117 0 0,0-1 0 0 0,0 1-1 0 0,0 0 1 0 0,0 0 0 0 0,0 0-1 0 0,0-1 1 0 0,0 1 0 0 0,0 0-1 0 0,0 0 1 0 0,0-1 0 0 0,0 1-1 0 0,0 0 1 0 0,0 0 0 0 0,0-1 0 0 0,0 1-1 0 0,0 0 1 0 0,0 0 0 0 0,0-1-1 0 0,0 1 1 0 0,0 0 0 0 0,1 0-1 0 0,-1-1 1 0 0,0 1 0 0 0,0 0-1 0 0,0 0 1 0 0,0 0 0 0 0,0-1-1 0 0,1 1 1 0 0,-1 0 0 0 0,0 0-1 0 0,0 0 1 0 0,0 0 0 0 0,1-1-1 0 0,-1 1 1 0 0,0 0 0 0 0,0 0-1 0 0,0 0 1 0 0,1 0 0 0 0,-1 0-1 0 0,0 0 1 0 0,0 0 0 0 0,1 0-1 0 0,-1 0 1 0 0,0 0 0 0 0,0 0-1 0 0,1 0 1 0 0,-1 0 0 0 0,13-5 204 0 0,-2 3-81 0 0,0 1 1 0 0,23 1-1 0 0,3 0 81 0 0,191-23 122 0 0,78-6-398 0 0,419-17 30 0 0,-55 33 48 0 0,324 16-404 0 0,-83 28 579 0 0,-899-30-209 0 0,26 3 2 0 0,0 1 0 0 0,61 17 1 0 0,-96-21 17 0 0,0 0 0 0 0,0 0 0 0 0,0 0 0 0 0,0 0 0 0 0,0 1 0 0 0,-1-1 0 0 0,1 1 0 0 0,0 0 0 0 0,4 4 0 0 0,-7-5 7 0 0,1 0-1 0 0,-1-1 1 0 0,1 1-1 0 0,-1 0 0 0 0,1 0 1 0 0,-1 0-1 0 0,1 1 0 0 0,-1-1 1 0 0,0 0-1 0 0,0 0 0 0 0,0 0 1 0 0,1 0-1 0 0,-1 0 0 0 0,0 0 1 0 0,0 0-1 0 0,-1 0 0 0 0,1 0 1 0 0,0 0-1 0 0,0 1 1 0 0,0-1-1 0 0,-1 0 0 0 0,1 0 1 0 0,-1 0-1 0 0,1 0 0 0 0,0 0 1 0 0,-1 0-1 0 0,0 0 0 0 0,1-1 1 0 0,-2 3-1 0 0,-3 6 13 0 0,0 0 0 0 0,1 0 0 0 0,0 0 0 0 0,1 1 0 0 0,0 0 0 0 0,-3 15 0 0 0,-5 64 67 0 0,9-65-20 0 0,-5 136 567 0 0,15 196 1 0 0,0-160-582 0 0,42 511 613 0 0,62 446 786 0 0,-77-593-724 0 0,-11-81-679 0 0,2-153-25 0 0,8 138 91 0 0,-32 21-12 0 0,-3-254-39 0 0,1 479 196 0 0,-11-517-170 0 0,1-40 373 0 0,8-124-409 0 0,-5 32 1 0 0,3-32 107 0 0,0 34 1 0 0,-1 79 232 0 0,-1-106-391 0 0,6-34-25 0 0,-1 1 1 0 0,0-1-1 0 0,1 1 1 0 0,-1-1-1 0 0,0 0 0 0 0,0 0 1 0 0,0 1-1 0 0,0-1 1 0 0,-1 0-1 0 0,1 0 0 0 0,-4 3 1 0 0,6-7-171 0 0,-1-1-1 0 0,-1 0 1 0 0,1 0 0 0 0,0 0 0 0 0,-1 0 0 0 0,1 1-1 0 0,-1-1 1 0 0,-2-5 0 0 0,2 4-261 0 0,-2-9-723 0 0,-1-2-245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3.712"/>
    </inkml:context>
    <inkml:brush xml:id="br0">
      <inkml:brushProperty name="width" value="0.1" units="cm"/>
      <inkml:brushProperty name="height" value="0.1" units="cm"/>
      <inkml:brushProperty name="color" value="#F6630D"/>
    </inkml:brush>
  </inkml:definitions>
  <inkml:trace contextRef="#ctx0" brushRef="#br0">308 80 2052 0 0,'-275'-11'1012'0'0,"243"7"2123"0"0,127 4-3071 0 0,302-3 50 0 0,-87 0 121 0 0,410-2 286 0 0,204-5 456 0 0,184-2 467 0 0,-485 8-1083 0 0,-619 4-360 0 0,150-6 41 0 0,-154 6-44 0 0,1 0-1 0 0,-1 0 1 0 0,1 0-1 0 0,-1 0 1 0 0,1 0-1 0 0,-1 0 1 0 0,1 0-1 0 0,-1-1 0 0 0,0 1 1 0 0,1 0-1 0 0,-1 0 1 0 0,1 0-1 0 0,-1 0 1 0 0,1 0-1 0 0,-1-1 1 0 0,0 1-1 0 0,1 0 1 0 0,-1 0-1 0 0,0-1 1 0 0,1 1-1 0 0,-1 0 1 0 0,0-1-1 0 0,1 1 0 0 0,-1-1 1 0 0,-9-3-181 0 0,-116-8-1588 0 0,74 11 967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4.456"/>
    </inkml:context>
    <inkml:brush xml:id="br0">
      <inkml:brushProperty name="width" value="0.1" units="cm"/>
      <inkml:brushProperty name="height" value="0.1" units="cm"/>
      <inkml:brushProperty name="color" value="#F6630D"/>
    </inkml:brush>
  </inkml:definitions>
  <inkml:trace contextRef="#ctx0" brushRef="#br0">21 47 3552 0 0,'-19'4'361'0'0,"18"-1"133"0"0,11-2-142 0 0,1153-18 2856 0 0,-98 0-2328 0 0,1214-1 511 0 0,-2247 17-1403 0 0,-11 0-46 0 0,32 3-1 0 0,-94 4-1066 0 0,-21-3-299 0 0,23-1 433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5.227"/>
    </inkml:context>
    <inkml:brush xml:id="br0">
      <inkml:brushProperty name="width" value="0.1" units="cm"/>
      <inkml:brushProperty name="height" value="0.1" units="cm"/>
      <inkml:brushProperty name="color" value="#F6630D"/>
    </inkml:brush>
  </inkml:definitions>
  <inkml:trace contextRef="#ctx0" brushRef="#br0">1 144 2952 0 0,'1'1'18'0'0,"0"0"-1"0"0,0 0 1 0 0,1 0 0 0 0,-1 0-1 0 0,0-1 1 0 0,1 1-1 0 0,-1 0 1 0 0,0 0-1 0 0,1-1 1 0 0,-1 1 0 0 0,1-1-1 0 0,-1 1 1 0 0,1-1-1 0 0,0 0 1 0 0,2 1 0 0 0,30-1 175 0 0,-15-1-60 0 0,506-16 1825 0 0,-247 3-1289 0 0,1731-52 2233 0 0,-1165 39-2055 0 0,-513 13-635 0 0,401-2-326 0 0,-719 18-183 0 0,-15 0-303 0 0,-20 2-182 0 0,-43 2-815 0 0,27-2 556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6.031"/>
    </inkml:context>
    <inkml:brush xml:id="br0">
      <inkml:brushProperty name="width" value="0.1" units="cm"/>
      <inkml:brushProperty name="height" value="0.1" units="cm"/>
      <inkml:brushProperty name="color" value="#F6630D"/>
    </inkml:brush>
  </inkml:definitions>
  <inkml:trace contextRef="#ctx0" brushRef="#br0">2 91 3092 0 0,'0'0'10'0'0,"0"0"-1"0"0,0-1 1 0 0,-1 1 0 0 0,1-1-1 0 0,0 1 1 0 0,0-1-1 0 0,0 1 1 0 0,0-1 0 0 0,-1 1-1 0 0,1-1 1 0 0,0 1-1 0 0,0-1 1 0 0,0 0 0 0 0,0 1-1 0 0,0-1 1 0 0,0 1-1 0 0,1-1 1 0 0,-1 1 0 0 0,0-1-1 0 0,0 1 1 0 0,0-1-1 0 0,0 1 1 0 0,0-1 0 0 0,1 1-1 0 0,-1-1 1 0 0,0 1-1 0 0,1-1 1 0 0,-1 1 0 0 0,0 0-1 0 0,1-1 1 0 0,-1 1-1 0 0,0 0 1 0 0,1-1 0 0 0,-1 1-1 0 0,1 0 1 0 0,-1-1-1 0 0,1 1 1 0 0,-1 0 0 0 0,0-1-1 0 0,1 1 1 0 0,-1 0-1 0 0,2 0 1 0 0,24-11 670 0 0,-23 10-545 0 0,28-7 499 0 0,0 0-1 0 0,64-5 1 0 0,-20 4-228 0 0,54-4 285 0 0,197 4 0 0 0,-273 9-579 0 0,753 23 915 0 0,0 27-762 0 0,-541-32-236 0 0,472 26-18 0 0,-1-24 430 0 0,-628-21-276 0 0,120-17-1 0 0,-203 11-490 0 0,-25 7 307 0 0,0 0 1 0 0,0 0-1 0 0,0 0 1 0 0,0 0 0 0 0,0 0-1 0 0,1-1 1 0 0,-1 1-1 0 0,0 0 1 0 0,0 0-1 0 0,0 0 1 0 0,0 0 0 0 0,0 0-1 0 0,0 0 1 0 0,1-1-1 0 0,-1 1 1 0 0,0 0 0 0 0,0 0-1 0 0,0 0 1 0 0,0 0-1 0 0,0-1 1 0 0,0 1 0 0 0,0 0-1 0 0,0 0 1 0 0,0 0-1 0 0,0-1 1 0 0,0 1-1 0 0,0 0 1 0 0,0 0 0 0 0,0 0-1 0 0,0 0 1 0 0,0-1-1 0 0,0 1 1 0 0,0 0 0 0 0,0 0-1 0 0,0 0 1 0 0,0-1-1 0 0,-13-6-701 0 0,-4 2-137 0 0,-3-1-240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7.329"/>
    </inkml:context>
    <inkml:brush xml:id="br0">
      <inkml:brushProperty name="width" value="0.1" units="cm"/>
      <inkml:brushProperty name="height" value="0.1" units="cm"/>
      <inkml:brushProperty name="color" value="#F6630D"/>
    </inkml:brush>
  </inkml:definitions>
  <inkml:trace contextRef="#ctx0" brushRef="#br0">25 1 6881 0 0,'-1'0'1'0'0,"0"0"1"0"0,0 0-1 0 0,0 0 0 0 0,0 0 1 0 0,-1 0-1 0 0,1 0 1 0 0,0 0-1 0 0,0 1 1 0 0,0-1-1 0 0,0 0 1 0 0,0 1-1 0 0,-2 0 1 0 0,2 0 4 0 0,0 0 1 0 0,1 0-1 0 0,-1 0 1 0 0,0 0 0 0 0,1 0-1 0 0,-1 0 1 0 0,1 1-1 0 0,0-1 1 0 0,-1 0 0 0 0,1 0-1 0 0,0 0 1 0 0,-1 1-1 0 0,1-1 1 0 0,0 0 0 0 0,0 2-1 0 0,-1 21 2 0 0,1 1-1 0 0,0-1 0 0 0,2 0 0 0 0,1 1 0 0 0,7 28 1 0 0,0-12 22 0 0,3 0 0 0 0,19 43 0 0 0,-8-22-902 0 0,-20-51 346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7.667"/>
    </inkml:context>
    <inkml:brush xml:id="br0">
      <inkml:brushProperty name="width" value="0.1" units="cm"/>
      <inkml:brushProperty name="height" value="0.1" units="cm"/>
      <inkml:brushProperty name="color" value="#F6630D"/>
    </inkml:brush>
  </inkml:definitions>
  <inkml:trace contextRef="#ctx0" brushRef="#br0">77 52 6973 0 0,'2'-3'51'0'0,"1"-1"1"0"0,-1 0-1 0 0,0 1 1 0 0,0-1-1 0 0,0 0 1 0 0,-1 0 0 0 0,1 0-1 0 0,1-8 1 0 0,-4 12-33 0 0,1 0 0 0 0,0 0 0 0 0,-1 0 0 0 0,1 0 0 0 0,0 0 0 0 0,-1 0 0 0 0,1 0 0 0 0,-1 0 0 0 0,1 0 0 0 0,0 0 1 0 0,-1 1-1 0 0,1-1 0 0 0,0 0 0 0 0,-1 0 0 0 0,1 0 0 0 0,-1 0 0 0 0,1 1 0 0 0,0-1 0 0 0,0 0 0 0 0,-1 0 0 0 0,1 1 0 0 0,0-1 0 0 0,-1 0 1 0 0,1 0-1 0 0,0 1 0 0 0,0-1 0 0 0,-1 0 0 0 0,1 1 0 0 0,0 0 0 0 0,-11 11 158 0 0,11-11-156 0 0,-10 10 110 0 0,2 1 0 0 0,-1 1-1 0 0,2 0 1 0 0,0 0 0 0 0,0 0 0 0 0,1 1 0 0 0,1 0 0 0 0,-5 19 0 0 0,8-27-69 0 0,1 0 0 0 0,0 1 0 0 0,0-1 0 0 0,1 1 0 0 0,0-1 0 0 0,0 1 0 0 0,1-1 0 0 0,-1 1 0 0 0,1-1 0 0 0,1 0 0 0 0,-1 1 0 0 0,1-1 0 0 0,0 0 0 0 0,1 0 0 0 0,-1 0 0 0 0,1 0 0 0 0,0-1 1 0 0,1 1-1 0 0,-1-1 0 0 0,1 0 0 0 0,7 8 0 0 0,-6-8-16 0 0,0 0 0 0 0,1 0 1 0 0,0 0-1 0 0,0 0 1 0 0,0-1-1 0 0,1 0 0 0 0,-1-1 1 0 0,1 1-1 0 0,0-1 1 0 0,0 0-1 0 0,0-1 0 0 0,0 0 1 0 0,15 3-1 0 0,-17-5-38 0 0,0 0 1 0 0,1 0-1 0 0,-1 0 0 0 0,1-1 1 0 0,-1 0-1 0 0,0 0 0 0 0,0 0 1 0 0,1-1-1 0 0,-1 1 0 0 0,0-1 1 0 0,0-1-1 0 0,0 1 0 0 0,-1-1 1 0 0,1 1-1 0 0,-1-1 0 0 0,1-1 0 0 0,-1 1 1 0 0,0 0-1 0 0,0-1 0 0 0,4-6 1 0 0,-1 3-4 0 0,-1-1 0 0 0,0 1 0 0 0,-1-2 0 0 0,0 1 0 0 0,0 0 1 0 0,-1-1-1 0 0,0 0 0 0 0,0 0 0 0 0,-1 0 0 0 0,0-1 0 0 0,-1 1 0 0 0,0-1 0 0 0,1-13 1 0 0,-3 11-2 0 0,0 0 0 0 0,-1 0 1 0 0,0 0-1 0 0,-1 1 1 0 0,0-1-1 0 0,-1 1 1 0 0,0-1-1 0 0,-1 1 1 0 0,0 0-1 0 0,-10-19 0 0 0,13 27-30 0 0,0 1 0 0 0,-1 0 0 0 0,1 0 0 0 0,0 0 0 0 0,-1 0-1 0 0,1 0 1 0 0,-1 0 0 0 0,0 0 0 0 0,0 1 0 0 0,1-1-1 0 0,-1 0 1 0 0,0 1 0 0 0,0 0 0 0 0,-1-1 0 0 0,1 1 0 0 0,0 0-1 0 0,0 0 1 0 0,-1 0 0 0 0,-3-1 0 0 0,3 2-98 0 0,0 0 1 0 0,0 0-1 0 0,0 0 1 0 0,-1 1-1 0 0,1-1 1 0 0,0 1-1 0 0,0 0 1 0 0,0 0-1 0 0,0 0 1 0 0,0 0-1 0 0,0 0 1 0 0,0 0-1 0 0,0 1 1 0 0,1 0-1 0 0,-4 2 1 0 0,-12 9-814 0 0,-2 2-156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8.086"/>
    </inkml:context>
    <inkml:brush xml:id="br0">
      <inkml:brushProperty name="width" value="0.1" units="cm"/>
      <inkml:brushProperty name="height" value="0.1" units="cm"/>
      <inkml:brushProperty name="color" value="#F6630D"/>
    </inkml:brush>
  </inkml:definitions>
  <inkml:trace contextRef="#ctx0" brushRef="#br0">77 140 8069 0 0,'-6'-3'85'0'0,"0"0"0"0"0,0-1 0 0 0,0 0 0 0 0,0 0 0 0 0,1 0 0 0 0,-7-7 0 0 0,10 9-15 0 0,0 0 0 0 0,-1-1-1 0 0,2 0 1 0 0,-1 1-1 0 0,0-1 1 0 0,0 0-1 0 0,1 0 1 0 0,0 0 0 0 0,-1 0-1 0 0,1 0 1 0 0,0 0-1 0 0,0 0 1 0 0,1 0-1 0 0,-1 0 1 0 0,1-6 0 0 0,0 7-55 0 0,0 0 0 0 0,1-1 0 0 0,-1 1 0 0 0,1 0 0 0 0,0 0 0 0 0,-1 0 0 0 0,1 0 0 0 0,0 0 0 0 0,0 0 0 0 0,0 0 0 0 0,1 1 0 0 0,-1-1 0 0 0,0 0 0 0 0,1 0 0 0 0,-1 1 0 0 0,1-1 0 0 0,0 1 0 0 0,-1 0 0 0 0,1-1 0 0 0,0 1 0 0 0,0 0 0 0 0,0 0 0 0 0,0 0 0 0 0,0 0 0 0 0,0 0 0 0 0,0 1 0 0 0,3-2 0 0 0,5 0-29 0 0,0-1-1 0 0,-1 1 1 0 0,1 1-1 0 0,16-1 1 0 0,-16 1 20 0 0,-1 1 0 0 0,1 1 0 0 0,0-1 0 0 0,-1 2 0 0 0,1-1 0 0 0,0 1 0 0 0,-1 1 0 0 0,0-1 0 0 0,0 2 1 0 0,0-1-1 0 0,0 1 0 0 0,0 1 0 0 0,-1-1 0 0 0,0 2 0 0 0,0-1 0 0 0,0 1 0 0 0,0 0 0 0 0,-1 1 0 0 0,0-1 1 0 0,11 16-1 0 0,-16-19-5 0 0,0-1 0 0 0,-1 1 0 0 0,1 0 0 0 0,-1 0 0 0 0,0 0 0 0 0,0 0 0 0 0,0 0 0 0 0,0 0 0 0 0,-1 1 1 0 0,1-1-1 0 0,-1 0 0 0 0,0 0 0 0 0,0 0 0 0 0,0 1 0 0 0,-1 3 0 0 0,0 0 1 0 0,-1-1 0 0 0,1 0 0 0 0,-1 0 0 0 0,-1 0 0 0 0,1-1 0 0 0,-1 1 0 0 0,-5 7 0 0 0,-5 6-1 0 0,-1-1 1 0 0,-1-1 0 0 0,-22 20-1 0 0,35-35-1 0 0,-17 15-4 0 0,-1-1 0 0 0,-1-1 0 0 0,-27 14 1 0 0,21-12 19 0 0,-34 26 0 0 0,60-42-9 0 0,-1 0-1 0 0,1 0 0 0 0,-1 0 1 0 0,1 1-1 0 0,0-1 1 0 0,0 0-1 0 0,0 1 0 0 0,-1-1 1 0 0,1 1-1 0 0,0-1 1 0 0,1 1-1 0 0,-1-1 0 0 0,0 1 1 0 0,0-1-1 0 0,1 1 1 0 0,-1 0-1 0 0,1 0 0 0 0,-1-1 1 0 0,1 1-1 0 0,0 0 0 0 0,0 0 1 0 0,0 2-1 0 0,0-1 7 0 0,1-1 0 0 0,0 0 0 0 0,0 0-1 0 0,0 0 1 0 0,0-1 0 0 0,0 1 0 0 0,0 0-1 0 0,0 0 1 0 0,1-1 0 0 0,-1 1 0 0 0,1 0-1 0 0,-1-1 1 0 0,1 1 0 0 0,0-1 0 0 0,3 2-1 0 0,5 3 35 0 0,1 0-1 0 0,-1-1 0 0 0,1-1 0 0 0,0 0 1 0 0,19 5-1 0 0,10-2-479 0 0,0 0-1 0 0,0-3 1 0 0,1-1-1 0 0,-1-2 1 0 0,1-2-1 0 0,-1-2 1 0 0,0-2-1 0 0,68-15 1 0 0,-64 8-548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8.424"/>
    </inkml:context>
    <inkml:brush xml:id="br0">
      <inkml:brushProperty name="width" value="0.1" units="cm"/>
      <inkml:brushProperty name="height" value="0.1" units="cm"/>
      <inkml:brushProperty name="color" value="#F6630D"/>
    </inkml:brush>
  </inkml:definitions>
  <inkml:trace contextRef="#ctx0" brushRef="#br0">158 30 6409 0 0,'-7'-4'93'0'0,"0"-1"0"0"0,-1 1 0 0 0,1 1 1 0 0,-1 0-1 0 0,0 0 0 0 0,-10-3 0 0 0,15 6-43 0 0,1-1 0 0 0,-1 1-1 0 0,1 0 1 0 0,-1 0 0 0 0,1 0 0 0 0,-1 0-1 0 0,1 0 1 0 0,-1 0 0 0 0,1 1-1 0 0,0-1 1 0 0,-1 1 0 0 0,1 0-1 0 0,0-1 1 0 0,-1 1 0 0 0,1 1-1 0 0,0-1 1 0 0,0 0 0 0 0,0 0 0 0 0,0 1-1 0 0,0-1 1 0 0,0 1 0 0 0,0-1-1 0 0,0 1 1 0 0,0 0 0 0 0,-1 3-1 0 0,-2 1 103 0 0,1 0 0 0 0,1 1-1 0 0,-1-1 1 0 0,1 1 0 0 0,0 0-1 0 0,0 0 1 0 0,1 0 0 0 0,0 0-1 0 0,0 0 1 0 0,1 1 0 0 0,0-1-1 0 0,-1 14 1 0 0,3-10-36 0 0,-1-1 0 0 0,2 1 0 0 0,-1 0 0 0 0,1-1-1 0 0,1 0 1 0 0,0 1 0 0 0,1-1 0 0 0,6 14 0 0 0,-4-12-87 0 0,0-1 0 0 0,1 0 0 0 0,0 0 0 0 0,1-1 0 0 0,0 0 0 0 0,0-1 0 0 0,1 1 0 0 0,1-1 0 0 0,-1-1 0 0 0,1 0 0 0 0,1 0 0 0 0,-1-1 0 0 0,1-1 0 0 0,0 0 0 0 0,19 8 0 0 0,-25-13-28 0 0,0 1-1 0 0,0-1 1 0 0,0 0 0 0 0,0 0 0 0 0,0 0-1 0 0,0-1 1 0 0,1 1 0 0 0,-1-1 0 0 0,0-1-1 0 0,0 1 1 0 0,0-1 0 0 0,0 0 0 0 0,1 0-1 0 0,-1 0 1 0 0,-1-1 0 0 0,1 1 0 0 0,0-1 0 0 0,0-1-1 0 0,-1 1 1 0 0,1-1 0 0 0,-1 1 0 0 0,7-7-1 0 0,-6 5 1 0 0,-1-1-1 0 0,0 1 0 0 0,0-1 0 0 0,-1 0 0 0 0,1-1 1 0 0,-1 1-1 0 0,0-1 0 0 0,0 1 0 0 0,-1-1 0 0 0,0 0 0 0 0,0 0 1 0 0,0 0-1 0 0,-1 0 0 0 0,0 0 0 0 0,0 0 0 0 0,0-1 1 0 0,-1 1-1 0 0,0-9 0 0 0,-1 2-2 0 0,-1 1 1 0 0,1-1-1 0 0,-2 1 1 0 0,0 0-1 0 0,0 0 1 0 0,-1 0-1 0 0,-1 0 0 0 0,0 1 1 0 0,-1-1-1 0 0,-12-19 1 0 0,15 27-75 0 0,0 0 1 0 0,0 0 0 0 0,0 1 0 0 0,0-1 0 0 0,-1 1 0 0 0,1 0 0 0 0,-1 0-1 0 0,0 0 1 0 0,0 0 0 0 0,0 1 0 0 0,0-1 0 0 0,-1 1 0 0 0,1 0 0 0 0,-1 0-1 0 0,1 1 1 0 0,-1-1 0 0 0,1 1 0 0 0,-1 0 0 0 0,0 1 0 0 0,0-1 0 0 0,1 1-1 0 0,-1 0 1 0 0,0 0 0 0 0,0 0 0 0 0,0 0 0 0 0,1 1 0 0 0,-1 0 0 0 0,0 0-1 0 0,1 0 1 0 0,-8 4 0 0 0,-10 5-894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7.159"/>
    </inkml:context>
    <inkml:brush xml:id="br0">
      <inkml:brushProperty name="width" value="0.1" units="cm"/>
      <inkml:brushProperty name="height" value="0.1" units="cm"/>
      <inkml:brushProperty name="color" value="#F6630D"/>
    </inkml:brush>
  </inkml:definitions>
  <inkml:trace contextRef="#ctx0" brushRef="#br0">204 5 5541 0 0,'0'0'4'0'0,"1"0"1"0"0,-1 0-1 0 0,0 0 1 0 0,0 0 0 0 0,0 0-1 0 0,0 0 1 0 0,0 1-1 0 0,0-1 1 0 0,1 0 0 0 0,-1 0-1 0 0,0 0 1 0 0,0 0-1 0 0,0 0 1 0 0,0 0 0 0 0,0 0-1 0 0,0 0 1 0 0,1 0-1 0 0,-1 0 1 0 0,0 0 0 0 0,0 0-1 0 0,0 0 1 0 0,0 0-1 0 0,0 0 1 0 0,0-1 0 0 0,1 1-1 0 0,-1 0 1 0 0,0 0 0 0 0,0 0-1 0 0,0 0 1 0 0,0 0-1 0 0,0 0 1 0 0,0 0 0 0 0,0 0-1 0 0,1 0 1 0 0,-1 0-1 0 0,0 0 1 0 0,0-1 0 0 0,0 1-1 0 0,0 0 1 0 0,0 0-1 0 0,0 0 1 0 0,0 0 0 0 0,0 0-1 0 0,0 0 1 0 0,0-1-1 0 0,0 1 1 0 0,0 0 0 0 0,0 0-1 0 0,0 0 1 0 0,0 0-1 0 0,0 0 1 0 0,0 0 0 0 0,0-1-1 0 0,0 1 1 0 0,0 0 0 0 0,0 0-1 0 0,0 0 1 0 0,0 0-1 0 0,0 0 1 0 0,0 0 0 0 0,0-1-1 0 0,0 1 1 0 0,0 0-1 0 0,0 0 1 0 0,0 0 0 0 0,0 0-1 0 0,0 0 1 0 0,-1-1-1 0 0,6 12 225 0 0,-3 14-116 0 0,-2-1 0 0 0,0 1 0 0 0,-2 0 0 0 0,-5 29 0 0 0,-27 99 162 0 0,10-56-181 0 0,-24 153-32 0 0,-38 158-855 0 0,73-363 468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9.009"/>
    </inkml:context>
    <inkml:brush xml:id="br0">
      <inkml:brushProperty name="width" value="0.1" units="cm"/>
      <inkml:brushProperty name="height" value="0.1" units="cm"/>
      <inkml:brushProperty name="color" value="#F6630D"/>
    </inkml:brush>
  </inkml:definitions>
  <inkml:trace contextRef="#ctx0" brushRef="#br0">41 46 7969 0 0,'-13'-3'-32'0'0,"12"3"48"0"0,0 0 1 0 0,0-1-1 0 0,0 1 0 0 0,0 0 1 0 0,0 0-1 0 0,0-1 0 0 0,1 1 1 0 0,-1-1-1 0 0,0 1 0 0 0,0 0 1 0 0,0-1-1 0 0,1 0 0 0 0,-1 1 1 0 0,0-1-1 0 0,1 1 0 0 0,-1-1 1 0 0,0 0-1 0 0,1 1 0 0 0,-1-1 0 0 0,1 0 1 0 0,-1-1-1 0 0,-6-4 652 0 0,3 8-94 0 0,4 17 160 0 0,1-9-645 0 0,-1 3 63 0 0,0-1 0 0 0,1 1 0 0 0,1 0 0 0 0,0-1 1 0 0,1 1-1 0 0,6 18 0 0 0,-6-24-148 0 0,0-1 0 0 0,0 0 0 0 0,0 0 0 0 0,1 0 0 0 0,0 0 0 0 0,0 0 0 0 0,1-1 0 0 0,-1 0 0 0 0,1 0 0 0 0,0 0 0 0 0,0-1 0 0 0,1 1 0 0 0,10 5 0 0 0,-12-8-31 0 0,0 1 0 0 0,0-1 0 0 0,1 0 0 0 0,-1 0 0 0 0,1-1 0 0 0,0 0 0 0 0,0 1 0 0 0,-1-2 0 0 0,1 1 0 0 0,0 0 0 0 0,0-1 0 0 0,0 0 0 0 0,0 0 0 0 0,0-1 0 0 0,-1 1 0 0 0,1-1 0 0 0,0 0 0 0 0,0 0 0 0 0,0-1 0 0 0,8-3 0 0 0,-6 1-35 0 0,0 0 1 0 0,0-1 0 0 0,0 0 0 0 0,0 0 0 0 0,-1 0 0 0 0,0-1 0 0 0,0 0 0 0 0,0 0 0 0 0,-1-1 0 0 0,0 0 0 0 0,7-11 0 0 0,3-10 45 0 0,-2-1 1 0 0,-1 0 0 0 0,15-57 0 0 0,-37 149 45 0 0,-31 86 36 0 0,-17 71-353 0 0,57-211 77 0 0,0 0 0 0 0,0 0 0 0 0,0 1 0 0 0,1-1-1 0 0,1 1 1 0 0,-1-1 0 0 0,2 0 0 0 0,-1 1 0 0 0,1-1 0 0 0,4 11 0 0 0,3 3-736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9.350"/>
    </inkml:context>
    <inkml:brush xml:id="br0">
      <inkml:brushProperty name="width" value="0.1" units="cm"/>
      <inkml:brushProperty name="height" value="0.1" units="cm"/>
      <inkml:brushProperty name="color" value="#F6630D"/>
    </inkml:brush>
  </inkml:definitions>
  <inkml:trace contextRef="#ctx0" brushRef="#br0">112 0 7293 0 0,'-14'12'-49'0'0,"-2"1"53"0"0,-25 28 0 0 0,36-34 88 0 0,0-1 0 0 0,0 1 0 0 0,1 0 0 0 0,0 0 0 0 0,0 0 0 0 0,1 1-1 0 0,-5 14 1 0 0,7-16 29 0 0,0 1-1 0 0,0-1 1 0 0,1 1 0 0 0,0-1-1 0 0,0 1 1 0 0,1-1-1 0 0,-1 1 1 0 0,2-1-1 0 0,-1 1 1 0 0,0-1-1 0 0,1 0 1 0 0,0 0-1 0 0,1 0 1 0 0,0 0-1 0 0,0 0 1 0 0,0 0-1 0 0,0-1 1 0 0,7 9 0 0 0,-3-5-106 0 0,-1-1-1 0 0,1 0 1 0 0,1 0 0 0 0,0-1 0 0 0,0 0 0 0 0,0 0 0 0 0,1-1 0 0 0,0 0 0 0 0,0 0 0 0 0,17 7 0 0 0,-22-12-30 0 0,0 1 0 0 0,0-1 0 0 0,0 0 0 0 0,1 0 0 0 0,-1-1-1 0 0,0 1 1 0 0,0-1 0 0 0,1 0 0 0 0,-1 0 0 0 0,0 0 0 0 0,1-1-1 0 0,6-1 1 0 0,-8 1-5 0 0,0 0 0 0 0,0 0 0 0 0,-1 0 0 0 0,1-1 0 0 0,-1 1 0 0 0,1-1-1 0 0,-1 1 1 0 0,0-1 0 0 0,0 0 0 0 0,1 0 0 0 0,-1 0 0 0 0,0 0 0 0 0,-1 0 0 0 0,1 0-1 0 0,0-1 1 0 0,-1 1 0 0 0,1-1 0 0 0,-1 1 0 0 0,2-4 0 0 0,0-1-1 0 0,-1 0 0 0 0,0-1-1 0 0,0 1 1 0 0,0 0 0 0 0,-1-1 0 0 0,0 1 0 0 0,-1 0-1 0 0,1-1 1 0 0,-2 1 0 0 0,1-1 0 0 0,-1 1 0 0 0,0-1 0 0 0,0 1-1 0 0,-1 0 1 0 0,0-1 0 0 0,0 1 0 0 0,-1 0 0 0 0,0 0 0 0 0,0 1-1 0 0,-6-10 1 0 0,-4-9-15 0 0,-16-27-16 0 0,27 49 40 0 0,0 0-1 0 0,-1 0 1 0 0,1 1 0 0 0,-1-1-1 0 0,1 1 1 0 0,-1-1 0 0 0,0 1-1 0 0,0 0 1 0 0,0 0 0 0 0,0 0-1 0 0,0 0 1 0 0,0 1 0 0 0,-5-2-1 0 0,6 2-27 0 0,0 1-1 0 0,-1-1 0 0 0,1 1 0 0 0,-1 0 0 0 0,1 0 0 0 0,-1 0 1 0 0,1 1-1 0 0,0-1 0 0 0,-1 1 0 0 0,1-1 0 0 0,-1 1 0 0 0,1 0 1 0 0,0-1-1 0 0,0 1 0 0 0,-5 3 0 0 0,1 0-207 0 0,0 0 1 0 0,-1 0 0 0 0,-8 10-1 0 0,-2 4-437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39.785"/>
    </inkml:context>
    <inkml:brush xml:id="br0">
      <inkml:brushProperty name="width" value="0.1" units="cm"/>
      <inkml:brushProperty name="height" value="0.1" units="cm"/>
      <inkml:brushProperty name="color" value="#F6630D"/>
    </inkml:brush>
  </inkml:definitions>
  <inkml:trace contextRef="#ctx0" brushRef="#br0">344 107 7741 0 0,'-8'-7'-51'0'0,"0"1"0"0"0,0-1 1 0 0,0-1-1 0 0,1 1 0 0 0,-8-11 1 0 0,10 13 15 0 0,1 0 0 0 0,-1 1 0 0 0,-1-1 1 0 0,1 1-1 0 0,0 0 0 0 0,-1 0 0 0 0,0 1 0 0 0,0-1 1 0 0,0 1-1 0 0,0 1 0 0 0,-9-4 0 0 0,10 5 56 0 0,1 0 0 0 0,-1 0 0 0 0,1 0-1 0 0,-1 1 1 0 0,1-1 0 0 0,-1 1 0 0 0,1 0-1 0 0,-1 1 1 0 0,1-1 0 0 0,-1 1 0 0 0,1-1 0 0 0,0 1-1 0 0,-1 1 1 0 0,1-1 0 0 0,0 1 0 0 0,0-1-1 0 0,-1 1 1 0 0,-3 3 0 0 0,-2 3 136 0 0,0 0-1 0 0,0 1 1 0 0,0 1-1 0 0,1 0 1 0 0,1 0-1 0 0,0 0 1 0 0,0 1-1 0 0,1 1 1 0 0,0-1-1 0 0,1 1 1 0 0,1 0-1 0 0,-1 0 1 0 0,2 1-1 0 0,0-1 1 0 0,0 1-1 0 0,2 0 1 0 0,-3 16-1 0 0,3-17-134 0 0,1 0 1 0 0,1 0-1 0 0,-1 0 0 0 0,2 0 0 0 0,0 0 1 0 0,0 0-1 0 0,1-1 0 0 0,0 1 0 0 0,1 0 1 0 0,1-1-1 0 0,0 0 0 0 0,0 0 0 0 0,1 0 1 0 0,0 0-1 0 0,1-1 0 0 0,0 0 1 0 0,1 0-1 0 0,0 0 0 0 0,13 12 0 0 0,-14-17-28 0 0,0 0 0 0 0,1 0 0 0 0,0-1 0 0 0,0 1 0 0 0,0-2 0 0 0,0 1 0 0 0,0-1 0 0 0,1 0 0 0 0,0-1 0 0 0,-1 0 0 0 0,1 0 0 0 0,0 0 0 0 0,0-1 0 0 0,0 0 0 0 0,15-1 0 0 0,-18 0-7 0 0,-1 0 0 0 0,1-1 1 0 0,0 0-1 0 0,-1 0 0 0 0,1 0 0 0 0,0 0 0 0 0,-1-1 1 0 0,1 1-1 0 0,-1-1 0 0 0,0 0 0 0 0,1-1 0 0 0,-1 1 1 0 0,0-1-1 0 0,-1 0 0 0 0,1 0 0 0 0,0 0 0 0 0,-1 0 1 0 0,1-1-1 0 0,-1 1 0 0 0,0-1 0 0 0,0 0 0 0 0,-1 0 1 0 0,1 0-1 0 0,-1 0 0 0 0,0 0 0 0 0,0-1 0 0 0,2-6 1 0 0,-3 10 11 0 0,-1 0 0 0 0,0 0 0 0 0,1 0 0 0 0,-1 0 0 0 0,1 0 0 0 0,-1-1 0 0 0,0 1 0 0 0,0 0 0 0 0,0 0 0 0 0,0 0-1 0 0,0 0 1 0 0,0 0 0 0 0,0-1 0 0 0,0 1 0 0 0,0 0 0 0 0,0 0 0 0 0,-1 0 0 0 0,1 0 0 0 0,0 0 0 0 0,-1 0 0 0 0,1 0 0 0 0,-1 0 0 0 0,1 0 0 0 0,-1 0 0 0 0,0 0 0 0 0,1 0 0 0 0,-1 0 0 0 0,0 0 0 0 0,0 0 0 0 0,1 0 0 0 0,-1 1 0 0 0,0-1 0 0 0,0 0 0 0 0,0 1 0 0 0,0-1 0 0 0,0 0 0 0 0,0 1 0 0 0,0-1 0 0 0,0 1 0 0 0,0 0 0 0 0,-1-1 0 0 0,1 1 0 0 0,0 0 0 0 0,0 0 0 0 0,0 0 0 0 0,-2 0 0 0 0,-2-1-10 0 0,0 1 1 0 0,0 1-1 0 0,0-1 0 0 0,0 1 1 0 0,0 0-1 0 0,0 0 0 0 0,0 0 0 0 0,0 1 1 0 0,-7 3-1 0 0,-39 24-527 0 0,49-27 350 0 0,-1 0-1 0 0,0 0 1 0 0,0 0-1 0 0,1 0 1 0 0,-1 1-1 0 0,1-1 1 0 0,0 1-1 0 0,0 0 1 0 0,0 0 0 0 0,0 0-1 0 0,0-1 1 0 0,1 2-1 0 0,-1-1 1 0 0,1 0-1 0 0,-2 4 1 0 0,5 2-636 0 0,4-5-22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0.141"/>
    </inkml:context>
    <inkml:brush xml:id="br0">
      <inkml:brushProperty name="width" value="0.1" units="cm"/>
      <inkml:brushProperty name="height" value="0.1" units="cm"/>
      <inkml:brushProperty name="color" value="#F6630D"/>
    </inkml:brush>
  </inkml:definitions>
  <inkml:trace contextRef="#ctx0" brushRef="#br0">259 48 6625 0 0,'1'-2'14'0'0,"-1"0"1"0"0,0 1 0 0 0,0-1 0 0 0,0 0 0 0 0,0 0 0 0 0,-1 0 0 0 0,1 1 0 0 0,0-1-1 0 0,-1 0 1 0 0,1 0 0 0 0,-1 1 0 0 0,0-1 0 0 0,1 0 0 0 0,-1 1 0 0 0,0-1 0 0 0,0 1-1 0 0,0-1 1 0 0,0 1 0 0 0,0 0 0 0 0,0-1 0 0 0,-1 1 0 0 0,1 0 0 0 0,0 0 0 0 0,-1-1-1 0 0,1 1 1 0 0,-1 0 0 0 0,1 1 0 0 0,-1-1 0 0 0,1 0 0 0 0,-1 0 0 0 0,0 1 0 0 0,1-1-1 0 0,-1 1 1 0 0,0-1 0 0 0,0 1 0 0 0,1 0 0 0 0,-1-1 0 0 0,-2 1 0 0 0,-6 1 118 0 0,-1-1-1 0 0,0 2 1 0 0,1-1 0 0 0,0 2 0 0 0,-15 4 0 0 0,6-2 130 0 0,10-3-134 0 0,0 1 0 0 0,0-1 0 0 0,0 2 0 0 0,1-1 0 0 0,-1 1 0 0 0,1 1 0 0 0,0-1 0 0 0,0 2 0 0 0,-7 5 0 0 0,12-9-73 0 0,1 1 0 0 0,-1-1 0 0 0,1 1 0 0 0,-1 0 1 0 0,1 0-1 0 0,0 0 0 0 0,0 0 0 0 0,1 0 0 0 0,-1 1 0 0 0,1-1 0 0 0,-1 1 0 0 0,1-1 0 0 0,0 1 0 0 0,0-1 0 0 0,1 1 0 0 0,-1-1 0 0 0,1 1 0 0 0,0 0 1 0 0,-1-1-1 0 0,2 1 0 0 0,-1 0 0 0 0,0-1 0 0 0,1 1 0 0 0,0 0 0 0 0,1 5 0 0 0,0-3-15 0 0,1 0 0 0 0,-1 1 0 0 0,1-1 0 0 0,0-1 0 0 0,0 1 0 0 0,1 0-1 0 0,-1-1 1 0 0,1 1 0 0 0,1-1 0 0 0,-1 0 0 0 0,1-1 0 0 0,-1 1 0 0 0,9 5 0 0 0,-4-5-30 0 0,-1 0-1 0 0,1 0 1 0 0,0-1-1 0 0,0 0 1 0 0,0 0 0 0 0,1-1-1 0 0,-1-1 1 0 0,16 3 0 0 0,-7-2-8 0 0,0-1 1 0 0,0-1-1 0 0,0-1 0 0 0,0 0 1 0 0,19-3-1 0 0,-32 2-1 0 0,0 1 0 0 0,0-1-1 0 0,0 0 1 0 0,0-1 0 0 0,0 1 0 0 0,0-1 0 0 0,0 0 0 0 0,0 0-1 0 0,-1 0 1 0 0,1-1 0 0 0,-1 0 0 0 0,0 0 0 0 0,0 0-1 0 0,0 0 1 0 0,0 0 0 0 0,0-1 0 0 0,-1 0 0 0 0,1 0-1 0 0,-1 0 1 0 0,0 0 0 0 0,0 0 0 0 0,2-6 0 0 0,-4 6-6 0 0,0 1 1 0 0,-1-1-1 0 0,1 1 1 0 0,-1-1-1 0 0,0 1 1 0 0,0-1-1 0 0,0 1 1 0 0,0-1-1 0 0,-1 1 1 0 0,0-1-1 0 0,1 1 1 0 0,-1-1-1 0 0,0 1 1 0 0,-1 0-1 0 0,1 0 1 0 0,-1-1-1 0 0,1 1 1 0 0,-1 0-1 0 0,0 0 1 0 0,0 0-1 0 0,0 1 1 0 0,0-1-1 0 0,-6-4 1 0 0,4 2-116 0 0,-1 0 1 0 0,-1 0 0 0 0,1 1-1 0 0,0 0 1 0 0,-1 0 0 0 0,0 0-1 0 0,0 1 1 0 0,0-1 0 0 0,-1 2-1 0 0,1-1 1 0 0,-8-2 0 0 0,-37-1-1681 0 0,23 6 567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2.690"/>
    </inkml:context>
    <inkml:brush xml:id="br0">
      <inkml:brushProperty name="width" value="0.1" units="cm"/>
      <inkml:brushProperty name="height" value="0.1" units="cm"/>
      <inkml:brushProperty name="color" value="#F6630D"/>
    </inkml:brush>
  </inkml:definitions>
  <inkml:trace contextRef="#ctx0" brushRef="#br0">173 204 8265 0 0,'-11'-18'502'0'0,"3"3"356"0"0,7 16-810 0 0,1-1 0 0 0,0 0 0 0 0,-1 0 1 0 0,1 1-1 0 0,-1-1 0 0 0,1 0 0 0 0,0 1 0 0 0,-1-1 0 0 0,1 0 1 0 0,0 1-1 0 0,-1-1 0 0 0,1 1 0 0 0,0-1 0 0 0,0 1 0 0 0,-1-1 1 0 0,1 1-1 0 0,0-1 0 0 0,0 1 0 0 0,0-1 0 0 0,0 1 0 0 0,-1-1 1 0 0,1 1-1 0 0,0-1 0 0 0,0 1 0 0 0,0-1 0 0 0,0 1 0 0 0,1 0 1 0 0,-6 22 88 0 0,5-22-121 0 0,-35 152 1221 0 0,11-56-670 0 0,-8 30-129 0 0,-13 65-248 0 0,39-170-154 0 0,5-21-53 0 0,5-13-65 0 0,7-18-139 0 0,22-41 0 0 0,-6 13 76 0 0,47-122 5 0 0,47-101 58 0 0,-107 252 77 0 0,27-46-19 0 0,-36 68 27 0 0,0 0 0 0 0,0 0 0 0 0,0 1 0 0 0,1 0 0 0 0,0 0-1 0 0,1 0 1 0 0,12-8 0 0 0,-19 13 0 0 0,1 1 0 0 0,0-1 0 0 0,0 1 0 0 0,0-1-1 0 0,0 1 1 0 0,0 0 0 0 0,0-1 0 0 0,-1 1 0 0 0,1 0 0 0 0,0 0-1 0 0,0-1 1 0 0,0 1 0 0 0,0 0 0 0 0,0 0 0 0 0,0 0 0 0 0,0 0-1 0 0,0 0 1 0 0,0 1 0 0 0,0-1 0 0 0,0 0 0 0 0,0 0 0 0 0,0 0 0 0 0,0 1-1 0 0,1 0 1 0 0,-1 0 4 0 0,1 0-1 0 0,-1 0 1 0 0,0 0-1 0 0,1 1 1 0 0,-1-1-1 0 0,0 1 1 0 0,0-1-1 0 0,0 1 1 0 0,0-1-1 0 0,0 1 1 0 0,2 2-1 0 0,0 5 24 0 0,0 0 0 0 0,0 0-1 0 0,2 18 1 0 0,2 26 80 0 0,-3 0 1 0 0,-4 63-1 0 0,-1-72-105 0 0,1 0-1 0 0,3 0 0 0 0,1 0 1 0 0,11 46-1 0 0,-12-75-728 0 0,2 0 1 0 0,0 0 0 0 0,1-1-1 0 0,1 1 1 0 0,16 25-1 0 0,-18-32-540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3.484"/>
    </inkml:context>
    <inkml:brush xml:id="br0">
      <inkml:brushProperty name="width" value="0.1" units="cm"/>
      <inkml:brushProperty name="height" value="0.1" units="cm"/>
      <inkml:brushProperty name="color" value="#F6630D"/>
    </inkml:brush>
  </inkml:definitions>
  <inkml:trace contextRef="#ctx0" brushRef="#br0">1 379 7229 0 0,'0'-1'-7'0'0,"0"1"1"0"0,0-1-1 0 0,0 1 1 0 0,0-1-1 0 0,0 1 1 0 0,1 0-1 0 0,-1-1 1 0 0,0 1-1 0 0,0-1 1 0 0,1 1-1 0 0,-1 0 1 0 0,0-1-1 0 0,1 1 1 0 0,-1 0-1 0 0,0-1 1 0 0,1 1-1 0 0,-1 0 1 0 0,0 0-1 0 0,1-1 1 0 0,-1 1-1 0 0,0 0 1 0 0,1 0-1 0 0,-1 0 1 0 0,1 0-1 0 0,-1 0 1 0 0,1-1-1 0 0,-1 1 1 0 0,1 0 0 0 0,-1 0-1 0 0,19-7-11 0 0,9 1-26 0 0,0 2 0 0 0,0 1 0 0 0,32 0-1 0 0,14-1-167 0 0,-2-1-175 0 0,-43 5-11 0 0,0-2 0 0 0,0-2 0 0 0,0 0 0 0 0,34-11 0 0 0,-61 15 459 0 0,1-1 1 0 0,-1 0-1 0 0,0 0 0 0 0,0 0 0 0 0,0 0 0 0 0,0 0 0 0 0,0 0 0 0 0,0-1 0 0 0,0 1 0 0 0,0-1 0 0 0,-1 1 0 0 0,1-1 0 0 0,-1 1 0 0 0,1-1 0 0 0,-1 0 0 0 0,1 0 0 0 0,-1 0 1 0 0,0 0-1 0 0,0 0 0 0 0,0 0 0 0 0,0 0 0 0 0,0-1 0 0 0,-1 1 0 0 0,1 0 0 0 0,-1 0 0 0 0,1-1 0 0 0,-1 1 0 0 0,0-3 0 0 0,0-4 503 0 0,-1 0 0 0 0,0 0 0 0 0,-1 0 0 0 0,0 0-1 0 0,-5-16 1 0 0,6 13 333 0 0,6 21-495 0 0,0 10-293 0 0,4 10-9 0 0,-2 1 0 0 0,-1 0 1 0 0,-1 0-1 0 0,0 35 0 0 0,-3 149-83 0 0,-2-198 2 0 0,-2-25 0 0 0,-1-29-3 0 0,5-26-14 0 0,3 0 0 0 0,3 1-1 0 0,2-1 1 0 0,4 2 0 0 0,22-67-1 0 0,-28 107 72 0 0,0 0 0 0 0,2 0-1 0 0,16-27 1 0 0,-26 48-65 0 0,0 1 0 0 0,1-1 0 0 0,-1 0 0 0 0,0 0 0 0 0,1 0 0 0 0,-1 1 0 0 0,1-1 0 0 0,0 0-1 0 0,-1 1 1 0 0,1-1 0 0 0,0 0 0 0 0,-1 1 0 0 0,1-1 0 0 0,0 1 0 0 0,-1-1 0 0 0,1 1 0 0 0,0-1 0 0 0,0 1 0 0 0,0 0 0 0 0,-1-1 0 0 0,1 1 0 0 0,0 0 0 0 0,0 0 0 0 0,0 0-1 0 0,0 0 1 0 0,0-1 0 0 0,0 1 0 0 0,1 0 0 0 0,-1 1 4 0 0,1 0-1 0 0,-1 0 1 0 0,0-1 0 0 0,1 1-1 0 0,-1 0 1 0 0,0 0-1 0 0,0 0 1 0 0,0 1-1 0 0,0-1 1 0 0,0 0 0 0 0,0 0-1 0 0,0 0 1 0 0,0 1-1 0 0,1 1 1 0 0,3 8 27 0 0,0 0 1 0 0,-1-1-1 0 0,3 14 0 0 0,-7-24-39 0 0,4 14 9 0 0,-2-1 0 0 0,0 1-1 0 0,0 0 1 0 0,-2 0-1 0 0,1 0 1 0 0,-2 0-1 0 0,0 0 1 0 0,0 0 0 0 0,-2-1-1 0 0,1 1 1 0 0,-2 0-1 0 0,0-1 1 0 0,-6 14-1 0 0,9-24-11 0 0,-1 0 0 0 0,0 0 0 0 0,0 0 0 0 0,0-1 0 0 0,0 1-1 0 0,-1-1 1 0 0,1 0 0 0 0,-1 1 0 0 0,1-1 0 0 0,-1 0 0 0 0,0 0-1 0 0,0-1 1 0 0,1 1 0 0 0,-1-1 0 0 0,-6 3 0 0 0,-11 6 35 0 0,18-8-33 0 0,0-1 1 0 0,1 0 0 0 0,-1 1-1 0 0,1-1 1 0 0,-1 1 0 0 0,1-1-1 0 0,0 1 1 0 0,0 0 0 0 0,0-1-1 0 0,0 1 1 0 0,0 0 0 0 0,0 0-1 0 0,0 0 1 0 0,1 0 0 0 0,-1 0-1 0 0,0 0 1 0 0,1 0 0 0 0,0 0-1 0 0,0 0 1 0 0,-1 0 0 0 0,1 0-1 0 0,0 0 1 0 0,1 0 0 0 0,-1 0-1 0 0,1 4 1 0 0,0-2 7 0 0,0 1 1 0 0,0-1-1 0 0,0 0 1 0 0,1 0-1 0 0,0 0 1 0 0,0 0-1 0 0,0 0 1 0 0,0 0-1 0 0,0 0 1 0 0,6 6-1 0 0,-2-2-10 0 0,-6-8 4 0 0,0 0 0 0 0,0 0 0 0 0,0 0 0 0 0,-1 0-1 0 0,1 0 1 0 0,0 0 0 0 0,0 0 0 0 0,0 0 0 0 0,0 0-1 0 0,0 0 1 0 0,0 0 0 0 0,0 0 0 0 0,0 0 0 0 0,-1 0-1 0 0,1 0 1 0 0,0 0 0 0 0,0 0 0 0 0,0 0 0 0 0,0 0-1 0 0,0 0 1 0 0,0 0 0 0 0,0 0 0 0 0,0 0 0 0 0,-1 0-1 0 0,1 0 1 0 0,0 1 0 0 0,0-1 0 0 0,0 0 0 0 0,0 0-1 0 0,0 0 1 0 0,0 0 0 0 0,0 0 0 0 0,0 0 0 0 0,0 0-1 0 0,0 0 1 0 0,0 0 0 0 0,0 0 0 0 0,0 0 0 0 0,0 1-1 0 0,-1-1 1 0 0,1 0 0 0 0,0 0 0 0 0,0 0 0 0 0,0 0 0 0 0,0 0-1 0 0,0 0 1 0 0,0 0 0 0 0,0 0 0 0 0,0 1 0 0 0,0-1-1 0 0,0 0 1 0 0,0 0 0 0 0,0 0 0 0 0,0 0 0 0 0,0 0-1 0 0,1 0 1 0 0,-1 0 0 0 0,0 0 0 0 0,0 1 0 0 0,0-1-1 0 0,0 0 1 0 0,0 0 0 0 0,0 0 0 0 0,0 0 0 0 0,0 0-1 0 0,0 0 1 0 0,0 0 0 0 0,0 0 0 0 0,0 0 37 0 0,0-1-13 0 0,0 1 0 0 0,0-1 0 0 0,0 1 1 0 0,0-1-1 0 0,0 0 0 0 0,0 1 0 0 0,0-1 0 0 0,1 1 1 0 0,-1-1-1 0 0,0 1 0 0 0,0-1 0 0 0,1 0 0 0 0,-1 1 1 0 0,0-1-1 0 0,1 1 0 0 0,-1 0 0 0 0,1-1 0 0 0,-1 1 1 0 0,0-1-1 0 0,1 1 0 0 0,-1-1 0 0 0,1 1 0 0 0,-1 0 1 0 0,1-1-1 0 0,-1 1 0 0 0,1 0 0 0 0,0 0 0 0 0,-1-1 1 0 0,1 1-1 0 0,-1 0 0 0 0,1 0 0 0 0,0 0 0 0 0,-1 0 1 0 0,2 0-1 0 0,2 0 21 0 0,0 0 1 0 0,0 0-1 0 0,0 0 1 0 0,-1 1-1 0 0,1-1 1 0 0,6 3-1 0 0,0 0-11 0 0,-1 0 1 0 0,0 0-1 0 0,0 1 0 0 0,-1 0 0 0 0,11 8 1 0 0,-14-8-24 0 0,0 1 0 0 0,0 0 0 0 0,0 1 0 0 0,-1-1 0 0 0,0 1 0 0 0,0 0 0 0 0,0 0 0 0 0,4 11 0 0 0,-3-5-334 0 0,0 0-1 0 0,-1 0 1 0 0,4 22-1 0 0,-7-1-3538 0 0,-1-26 2594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4.012"/>
    </inkml:context>
    <inkml:brush xml:id="br0">
      <inkml:brushProperty name="width" value="0.1" units="cm"/>
      <inkml:brushProperty name="height" value="0.1" units="cm"/>
      <inkml:brushProperty name="color" value="#F6630D"/>
    </inkml:brush>
  </inkml:definitions>
  <inkml:trace contextRef="#ctx0" brushRef="#br0">13 204 9197 0 0,'-2'-19'-106'0'0,"2"16"121"0"0,0 0 0 0 0,-1 0 0 0 0,1 0-1 0 0,-1 0 1 0 0,1 0 0 0 0,-1 0 0 0 0,0 0 0 0 0,0 0 0 0 0,0 0 0 0 0,-2-3 0 0 0,1 59 1207 0 0,5-6-592 0 0,2 0 0 0 0,12 57 0 0 0,1-1-177 0 0,-12-52-385 0 0,0 54-1 0 0,-6-101-66 0 0,0 0-1 0 0,0-1 1 0 0,-1 1-1 0 0,1 0 1 0 0,-1 0-1 0 0,0-1 1 0 0,-2 6-1 0 0,0-16 14 0 0,1-1 0 0 0,0 1 0 0 0,0-1 0 0 0,-2-13 0 0 0,1-23-19 0 0,1 0 1 0 0,4-51 0 0 0,17-88-53 0 0,-18 174 56 0 0,19-118-17 0 0,-17 111 17 0 0,2 0 0 0 0,0 1 0 0 0,0 0 1 0 0,2 0-1 0 0,14-26 0 0 0,-20 39 1 0 0,0 1 0 0 0,0-1 0 0 0,0 1 0 0 0,0-1-1 0 0,0 1 1 0 0,1 0 0 0 0,-1-1 0 0 0,0 1 0 0 0,1 0 0 0 0,-1 0-1 0 0,1 0 1 0 0,0 0 0 0 0,-1 0 0 0 0,1 0 0 0 0,-1 1 0 0 0,1-1-1 0 0,0 0 1 0 0,0 1 0 0 0,-1-1 0 0 0,4 1 0 0 0,-2 0 1 0 0,0 0 0 0 0,0 0 1 0 0,0 1-1 0 0,0-1 1 0 0,-1 1-1 0 0,1 0 0 0 0,0 0 1 0 0,-1 0-1 0 0,1 0 1 0 0,-1 0-1 0 0,1 1 0 0 0,2 1 1 0 0,3 3 4 0 0,-1 0 0 0 0,0 0 0 0 0,0 1 0 0 0,0-1 0 0 0,-1 2 0 0 0,0-1 0 0 0,6 11 1 0 0,-8-12-3 0 0,-1 0 0 0 0,1 1 1 0 0,-1-1-1 0 0,-1 1 1 0 0,1 0-1 0 0,-1 0 1 0 0,0 0-1 0 0,-1 0 0 0 0,0 0 1 0 0,0 0-1 0 0,0 0 1 0 0,-1 0-1 0 0,0 1 1 0 0,-1-1-1 0 0,1 0 0 0 0,-3 9 1 0 0,1-9-3 0 0,-1 1 1 0 0,0-1 0 0 0,0 0-1 0 0,0 0 1 0 0,-1 0 0 0 0,0 0-1 0 0,-1-1 1 0 0,1 1-1 0 0,-1-1 1 0 0,0 0 0 0 0,-1 0-1 0 0,1-1 1 0 0,-1 0 0 0 0,-12 8-1 0 0,9-6 15 0 0,-1-1-1 0 0,0-1 1 0 0,0 1 0 0 0,0-2-1 0 0,-1 1 1 0 0,1-1-1 0 0,-1-1 1 0 0,0 0 0 0 0,0-1-1 0 0,-17 2 1 0 0,73 26 1331 0 0,-30-20-1270 0 0,1 0-1 0 0,-2 2 1 0 0,0 0 0 0 0,0 0-1 0 0,-1 1 1 0 0,-1 1 0 0 0,0 0-1 0 0,-1 1 1 0 0,0 0 0 0 0,-1 1-1 0 0,11 24 1 0 0,-20-36-258 0 0,1 0 0 0 0,-1 0 0 0 0,0 1 0 0 0,0-1 0 0 0,0 0 0 0 0,-1 1 0 0 0,1-1 0 0 0,-1 6 0 0 0,-2 10-1355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4.742"/>
    </inkml:context>
    <inkml:brush xml:id="br0">
      <inkml:brushProperty name="width" value="0.1" units="cm"/>
      <inkml:brushProperty name="height" value="0.1" units="cm"/>
      <inkml:brushProperty name="color" value="#F6630D"/>
    </inkml:brush>
  </inkml:definitions>
  <inkml:trace contextRef="#ctx0" brushRef="#br0">26 54 9465 0 0,'-25'-5'2498'0'0,"66"2"-458"0"0,43-7 1 0 0,11-1-1830 0 0,18 5-180 0 0,27-3-161 0 0,-48 0-6510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5.084"/>
    </inkml:context>
    <inkml:brush xml:id="br0">
      <inkml:brushProperty name="width" value="0.1" units="cm"/>
      <inkml:brushProperty name="height" value="0.1" units="cm"/>
      <inkml:brushProperty name="color" value="#F6630D"/>
    </inkml:brush>
  </inkml:definitions>
  <inkml:trace contextRef="#ctx0" brushRef="#br0">94 120 6313 0 0,'-29'-56'377'0'0,"24"45"2676"0"0,-5 2-2403 0 0,-30-26-165 0 0,30 26 3020 0 0,21 14-3423 0 0,45 20-71 0 0,-1 2 0 0 0,-1 3 0 0 0,82 59 0 0 0,-134-87 881 0 0,-6 38-411 0 0,4-33 392 0 0,-19 11-809 0 0,-4 3-68 0 0,-13 14-41 0 0,-1-3-1 0 0,-43 30 1 0 0,69-54-418 0 0,1 1 0 0 0,-13 12 0 0 0,0 1-1524 0 0,9-11 277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5.977"/>
    </inkml:context>
    <inkml:brush xml:id="br0">
      <inkml:brushProperty name="width" value="0.1" units="cm"/>
      <inkml:brushProperty name="height" value="0.1" units="cm"/>
      <inkml:brushProperty name="color" value="#F6630D"/>
    </inkml:brush>
  </inkml:definitions>
  <inkml:trace contextRef="#ctx0" brushRef="#br0">1 34 9433 0 0,'0'0'2436'0'0,"1"-3"-1939"0"0,0 1-442 0 0,-1 1 0 0 0,1 0 0 0 0,0 0 0 0 0,-1-1 0 0 0,1 1 0 0 0,0 0 0 0 0,0 0 0 0 0,0 0 0 0 0,0 0 0 0 0,0 0 0 0 0,0 0 0 0 0,0 0 0 0 0,1 1 0 0 0,-1-1 0 0 0,0 0 0 0 0,3 0 0 0 0,30-8 483 0 0,-11 7-280 0 0,31 1 0 0 0,-41 1-142 0 0,218 16 320 0 0,-229-16-436 0 0,2 1-92 0 0,17 0-2163 0 0,62 2 1179 0 0,-82-3 1016 0 0,1 0-1 0 0,-1 0 1 0 0,0 1-1 0 0,1-1 1 0 0,-1 0-1 0 0,0 0 1 0 0,0 0-1 0 0,1-1 0 0 0,-1 1 1 0 0,0 0-1 0 0,1 0 1 0 0,-1-1-1 0 0,0 1 1 0 0,0-1-1 0 0,0 1 1 0 0,1-1-1 0 0,-1 0 1 0 0,0 1-1 0 0,0-1 0 0 0,1-1 1 0 0,5-7-1444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7.502"/>
    </inkml:context>
    <inkml:brush xml:id="br0">
      <inkml:brushProperty name="width" value="0.1" units="cm"/>
      <inkml:brushProperty name="height" value="0.1" units="cm"/>
      <inkml:brushProperty name="color" value="#F6630D"/>
    </inkml:brush>
  </inkml:definitions>
  <inkml:trace contextRef="#ctx0" brushRef="#br0">15 298 6881 0 0,'-1'-1'9'0'0,"0"1"0"0"0,0-1-1 0 0,0 0 1 0 0,0 0 0 0 0,0 0 0 0 0,0 0 0 0 0,0 0 0 0 0,0 0 0 0 0,1 0 0 0 0,-1 0 0 0 0,0 0 0 0 0,1-1 0 0 0,-1 1 0 0 0,0 0 0 0 0,1 0 0 0 0,0-1 0 0 0,-1 1 0 0 0,1 0-1 0 0,0-1 1 0 0,0 1 0 0 0,-1-2 0 0 0,38 0 45 0 0,337-25-63 0 0,-181 17 9 0 0,-129 7-12 0 0,241-21 19 0 0,-216 13-54 0 0,122-32 0 0 0,-187 38-52 0 0,-1-1 0 0 0,-1-1 1 0 0,1-1-1 0 0,-1-1 0 0 0,-1-1 1 0 0,0-1-1 0 0,0-1 0 0 0,22-19 1 0 0,-40 29 15 0 0,-1 0 0 0 0,1 0 1 0 0,-1 0-1 0 0,0 0 0 0 0,1 0 1 0 0,1-6-1 0 0,0-1-401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6.305"/>
    </inkml:context>
    <inkml:brush xml:id="br0">
      <inkml:brushProperty name="width" value="0.1" units="cm"/>
      <inkml:brushProperty name="height" value="0.1" units="cm"/>
      <inkml:brushProperty name="color" value="#F6630D"/>
    </inkml:brush>
  </inkml:definitions>
  <inkml:trace contextRef="#ctx0" brushRef="#br0">180 39 7389 0 0,'0'0'2323'0'0,"-15"-5"-1695"0"0,-8-3-254 0 0,-11-4-112 0 0,-8 0 3343 0 0,38 10-2608 0 0,19 5-916 0 0,188 43-15 0 0,-187-43-51 0 0,-1 1-1 0 0,17 7 0 0 0,-30-10 3 0 0,0 0 1 0 0,0 0-1 0 0,0 0 0 0 0,0 0 1 0 0,-1 1-1 0 0,1-1 1 0 0,0 1-1 0 0,0 0 0 0 0,-1-1 1 0 0,1 1-1 0 0,-1 0 1 0 0,0 0-1 0 0,1 0 0 0 0,-1 0 1 0 0,1 2-1 0 0,-1-1 30 0 0,0-1-1 0 0,-1 1 0 0 0,1 0 1 0 0,-1 0-1 0 0,1-1 1 0 0,-1 1-1 0 0,0 0 0 0 0,0 0 1 0 0,0-1-1 0 0,-1 1 1 0 0,1 0-1 0 0,0 0 0 0 0,-1-1 1 0 0,0 1-1 0 0,0 0 1 0 0,0-1-1 0 0,0 1 0 0 0,0-1 1 0 0,0 1-1 0 0,-4 4 1 0 0,-2 4 166 0 0,-1 0 0 0 0,-17 18 0 0 0,24-28-206 0 0,-58 57 82 0 0,-66 51 1 0 0,19-18-3646 0 0,76-64 1699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6.848"/>
    </inkml:context>
    <inkml:brush xml:id="br0">
      <inkml:brushProperty name="width" value="0.1" units="cm"/>
      <inkml:brushProperty name="height" value="0.1" units="cm"/>
      <inkml:brushProperty name="color" value="#F6630D"/>
    </inkml:brush>
  </inkml:definitions>
  <inkml:trace contextRef="#ctx0" brushRef="#br0">109 17 8101 0 0,'-80'-10'942'0'0,"73"9"-543"0"0,-10 0 200 0 0,12-1-168 0 0,5 0 183 0 0,3 2-482 0 0,0 0 0 0 0,0 1 0 0 0,0-1 0 0 0,0 1-1 0 0,-1 0 1 0 0,1 0 0 0 0,5 2 0 0 0,3 1 30 0 0,30 4-1 0 0,0-3 0 0 0,0-1-1 0 0,44-1 1 0 0,-22-1-167 0 0,181-1-2395 0 0,-192-2 425 0 0,-34-2 742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7.172"/>
    </inkml:context>
    <inkml:brush xml:id="br0">
      <inkml:brushProperty name="width" value="0.1" units="cm"/>
      <inkml:brushProperty name="height" value="0.1" units="cm"/>
      <inkml:brushProperty name="color" value="#F6630D"/>
    </inkml:brush>
  </inkml:definitions>
  <inkml:trace contextRef="#ctx0" brushRef="#br0">51 32 6881 0 0,'-1'0'37'0'0,"1"0"0"0"0,-1 0 0 0 0,0-1 0 0 0,1 1 1 0 0,-1 0-1 0 0,0 0 0 0 0,1-1 0 0 0,-1 1 0 0 0,1 0 1 0 0,-1-1-1 0 0,1 1 0 0 0,-1-1 0 0 0,0 1 0 0 0,1-1 1 0 0,-1 1-1 0 0,1-1 0 0 0,0 1 0 0 0,-1-1 0 0 0,1 1 1 0 0,-1-1-1 0 0,1 0 0 0 0,0 1 0 0 0,0-1 0 0 0,-1 0 1 0 0,1 1-1 0 0,0-1 0 0 0,0 0 0 0 0,0 1 0 0 0,0-1 1 0 0,0 0-1 0 0,0 1 0 0 0,0-1 0 0 0,0 0 0 0 0,0 1 1 0 0,0-1-1 0 0,0 0 0 0 0,0 0 0 0 0,0 0 0 0 0,0 0 65 0 0,0 1-49 0 0,0-1-1 0 0,0 1 0 0 0,0 0 1 0 0,0 0-1 0 0,0-1 0 0 0,0 1 1 0 0,0 0-1 0 0,0-1 0 0 0,0 1 1 0 0,0 0-1 0 0,0 0 0 0 0,0-1 1 0 0,0 1-1 0 0,0 0 0 0 0,0 0 1 0 0,0-1-1 0 0,0 1 0 0 0,0 0 1 0 0,0-1-1 0 0,1 1 0 0 0,-1 0 1 0 0,0 0-1 0 0,0-1 0 0 0,0 1 1 0 0,0 0-1 0 0,1 0 0 0 0,-1 0 1 0 0,0-1-1 0 0,0 1 0 0 0,0 0 1 0 0,1 0-1 0 0,-1 0 0 0 0,0 0 1 0 0,0-1-1 0 0,1 1 0 0 0,-1 0 1 0 0,0 0-1 0 0,0 0 0 0 0,1 0 1 0 0,-1 0-1 0 0,0 0 0 0 0,1 0 0 0 0,-1 0 1 0 0,0 0-1 0 0,0 0 0 0 0,1 0 1 0 0,-1 0-1 0 0,0 0 0 0 0,1 0 1 0 0,-1 0-1 0 0,0 0 0 0 0,0 0 1 0 0,1 0-1 0 0,0 1 45 0 0,0 0 1 0 0,0-1-1 0 0,0 1 1 0 0,0 0-1 0 0,0 0 0 0 0,0 0 1 0 0,0 0-1 0 0,0 0 1 0 0,0 0-1 0 0,-1 0 0 0 0,1 0 1 0 0,0 0-1 0 0,-1 0 0 0 0,1 1 1 0 0,6 14 471 0 0,-1 0 1 0 0,-1 0-1 0 0,-1 0 1 0 0,0 1-1 0 0,2 21 1 0 0,-5-28-501 0 0,-1-1 1 0 0,0 1-1 0 0,0-1 1 0 0,-1 1 0 0 0,-1-1-1 0 0,1 1 1 0 0,-2-1-1 0 0,1 0 1 0 0,-1 0-1 0 0,0 0 1 0 0,-6 9 0 0 0,-39 61-2565 0 0,27-48 675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7.528"/>
    </inkml:context>
    <inkml:brush xml:id="br0">
      <inkml:brushProperty name="width" value="0.1" units="cm"/>
      <inkml:brushProperty name="height" value="0.1" units="cm"/>
      <inkml:brushProperty name="color" value="#F6630D"/>
    </inkml:brush>
  </inkml:definitions>
  <inkml:trace contextRef="#ctx0" brushRef="#br0">124 39 8329 0 0,'-78'-8'1443'0'0,"48"12"202"0"0,30-4-1588 0 0,-1 0 1 0 0,0 0-1 0 0,1 0 0 0 0,-1 0 1 0 0,0 0-1 0 0,1 0 1 0 0,-1 1-1 0 0,0-1 0 0 0,1 0 1 0 0,-1 0-1 0 0,0 1 0 0 0,1-1 1 0 0,-1 0-1 0 0,1 1 1 0 0,-1-1-1 0 0,1 1 0 0 0,-1-1 1 0 0,1 1-1 0 0,-1-1 0 0 0,1 1 1 0 0,-1-1-1 0 0,1 1 1 0 0,0-1-1 0 0,-1 1 0 0 0,1 0 1 0 0,0-1-1 0 0,-1 1 0 0 0,1-1 1 0 0,0 1-1 0 0,0 0 1 0 0,0-1-1 0 0,-1 1 0 0 0,1 0 1 0 0,0-1-1 0 0,0 1 0 0 0,0 0 1 0 0,0 0-1 0 0,0-1 0 0 0,0 1 1 0 0,1 0-1 0 0,-1 0 1 0 0,1 0-24 0 0,0 0 0 0 0,1-1 0 0 0,-1 1 1 0 0,0-1-1 0 0,0 1 0 0 0,1-1 1 0 0,-1 0-1 0 0,0 1 0 0 0,1-1 1 0 0,-1 0-1 0 0,0 0 0 0 0,1 0 0 0 0,-1 0 1 0 0,0 0-1 0 0,1 0 0 0 0,1-1 1 0 0,2 1 56 0 0,205-8 453 0 0,-48 0-639 0 0,-128 8-582 0 0,1-2 1 0 0,0-1-1 0 0,-1-2 1 0 0,0-1-1 0 0,39-12 0 0 0,-51 10-772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7.866"/>
    </inkml:context>
    <inkml:brush xml:id="br0">
      <inkml:brushProperty name="width" value="0.1" units="cm"/>
      <inkml:brushProperty name="height" value="0.1" units="cm"/>
      <inkml:brushProperty name="color" value="#F6630D"/>
    </inkml:brush>
  </inkml:definitions>
  <inkml:trace contextRef="#ctx0" brushRef="#br0">132 40 9333 0 0,'-1'-1'-3'0'0,"0"1"0"0"0,1-1 0 0 0,-1 0 1 0 0,1 1-1 0 0,-1-1 0 0 0,1 0 0 0 0,0 0 0 0 0,-1 0 1 0 0,1 1-1 0 0,0-1 0 0 0,0 0 0 0 0,-1 0 0 0 0,1 0 1 0 0,0 0-1 0 0,0 0 0 0 0,0 1 0 0 0,0-1 0 0 0,0 0 1 0 0,0 0-1 0 0,0 0 0 0 0,0 0 0 0 0,1 0 0 0 0,-1 0 1 0 0,0 1-1 0 0,1-3 0 0 0,0 2 32 0 0,0 0-1 0 0,0 0 1 0 0,0 0-1 0 0,0 0 1 0 0,0 0-1 0 0,1 0 1 0 0,-1 0-1 0 0,0 1 1 0 0,0-1-1 0 0,1 0 1 0 0,-1 1-1 0 0,0-1 1 0 0,1 1-1 0 0,1-1 1 0 0,4 0 227 0 0,-1-1 0 0 0,1 1 1 0 0,0 1-1 0 0,0-1 0 0 0,13 2 1 0 0,-12 1-44 0 0,-1-1 1 0 0,1 1 0 0 0,-1 0 0 0 0,0 1 0 0 0,1 0-1 0 0,-1 0 1 0 0,0 1 0 0 0,-1-1 0 0 0,1 2-1 0 0,-1-1 1 0 0,0 1 0 0 0,0 0 0 0 0,0 0-1 0 0,-1 0 1 0 0,9 11 0 0 0,-11-12-170 0 0,0-1 0 0 0,-1 1 0 0 0,0 0-1 0 0,0 0 1 0 0,0 0 0 0 0,0 0 0 0 0,0 0 0 0 0,-1 0 0 0 0,0 0-1 0 0,0 1 1 0 0,0-1 0 0 0,0 1 0 0 0,-1-1 0 0 0,1 0 0 0 0,-1 1-1 0 0,0-1 1 0 0,-1 1 0 0 0,1-1 0 0 0,-1 1 0 0 0,0-1 0 0 0,0 0 0 0 0,0 1-1 0 0,-1-1 1 0 0,1 0 0 0 0,-1 0 0 0 0,0 0 0 0 0,0 0 0 0 0,-4 5-1 0 0,-2 1-115 0 0,-1 1 0 0 0,0-1 0 0 0,-1-1 0 0 0,1 0 0 0 0,-2 0 0 0 0,1-1 0 0 0,-1-1 0 0 0,-1 1 0 0 0,-15 6 0 0 0,-5 1-761 0 0,0-3-1 0 0,-45 13 1 0 0,13-6-723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8.700"/>
    </inkml:context>
    <inkml:brush xml:id="br0">
      <inkml:brushProperty name="width" value="0.1" units="cm"/>
      <inkml:brushProperty name="height" value="0.1" units="cm"/>
      <inkml:brushProperty name="color" value="#F6630D"/>
    </inkml:brush>
  </inkml:definitions>
  <inkml:trace contextRef="#ctx0" brushRef="#br0">408 41 7357 0 0,'12'-2'-129'0'0,"21"-7"2809"0"0,-46 7 90 0 0,5 0-2331 0 0,1 1 0 0 0,-1-1 0 0 0,1 0 0 0 0,-10-4-1 0 0,11 3-415 0 0,-1 1 0 0 0,1-1 0 0 0,-1 2 0 0 0,1-1-1 0 0,-1 1 1 0 0,-11-1 0 0 0,-14 4-19 0 0,0 2 0 0 0,0 1 0 0 0,-41 11-1 0 0,32-6 31 0 0,33-8-33 0 0,-7 1 8 0 0,-1 1 0 0 0,1 0 0 0 0,0 1 0 0 0,-19 10 0 0 0,25-11 1 0 0,8-3-13 0 0,0-1 1 0 0,0 0-1 0 0,0 1 1 0 0,0-1-1 0 0,0 1 1 0 0,0 0-1 0 0,0-1 1 0 0,1 1 0 0 0,-1 0-1 0 0,0-1 1 0 0,0 1-1 0 0,0 0 1 0 0,0 1-1 0 0,0 0 5 0 0,1-1 1 0 0,1 0-1 0 0,-1 0 0 0 0,0 0 0 0 0,0 1 1 0 0,0-1-1 0 0,0 0 0 0 0,1 0 0 0 0,-1 0 0 0 0,1 0 1 0 0,-1 0-1 0 0,1 0 0 0 0,-1 0 0 0 0,1 0 1 0 0,-1 0-1 0 0,2 1 0 0 0,46 67 403 0 0,-37-56-350 0 0,0 1 0 0 0,-2 1 0 0 0,1-1 1 0 0,-2 1-1 0 0,12 28 0 0 0,-14-21-32 0 0,-1 0 0 0 0,0 0 0 0 0,-2 1-1 0 0,0 0 1 0 0,-2-1 0 0 0,-1 1 0 0 0,0 0 0 0 0,-6 35-1 0 0,-2-10 40 0 0,-3 0 0 0 0,-32 90 0 0 0,42-133-55 0 0,-4 14 136 0 0,10-15-54 0 0,8-6-29 0 0,11-6 63 0 0,118-33 70 0 0,-114 35-162 0 0,0 1 0 0 0,0 2 1 0 0,35-1-1 0 0,-25 6 22 0 0,-35-2-68 0 0,0 0 0 0 0,-1 0 0 0 0,1 1 0 0 0,-1-1 0 0 0,1 1 0 0 0,-1 0 0 0 0,0 0 0 0 0,1 0 0 0 0,-1 0 0 0 0,0 0 0 0 0,1 0 0 0 0,-1 1 0 0 0,2 1 0 0 0,1 8-1374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9.101"/>
    </inkml:context>
    <inkml:brush xml:id="br0">
      <inkml:brushProperty name="width" value="0.1" units="cm"/>
      <inkml:brushProperty name="height" value="0.1" units="cm"/>
      <inkml:brushProperty name="color" value="#F6630D"/>
    </inkml:brush>
  </inkml:definitions>
  <inkml:trace contextRef="#ctx0" brushRef="#br0">131 49 7229 0 0,'-7'-17'17'0'0,"7"16"18"0"0,0-1 0 0 0,-1 1 0 0 0,1 0 0 0 0,0 0 0 0 0,-1 0 0 0 0,1 0 0 0 0,-1 0 0 0 0,1 0 0 0 0,-1 0 0 0 0,1 0 0 0 0,-1 0 0 0 0,0 0 0 0 0,1 0 0 0 0,-1 1 0 0 0,0-1 0 0 0,0 0 0 0 0,0 0 0 0 0,0 1 0 0 0,0-1 0 0 0,1 0 0 0 0,-1 1 0 0 0,0-1 0 0 0,-1 1 0 0 0,1 0 0 0 0,0-1 0 0 0,0 1 0 0 0,0 0 0 0 0,0-1 0 0 0,-1 1 0 0 0,0-1 49 0 0,1 1 1 0 0,-1-1-1 0 0,1 0 1 0 0,-1 1-1 0 0,0 0 0 0 0,1-1 1 0 0,-1 1-1 0 0,1 0 0 0 0,-1 0 1 0 0,0 0-1 0 0,1 0 0 0 0,-1 0 1 0 0,0 0-1 0 0,1 0 0 0 0,-1 0 1 0 0,1 1-1 0 0,-1-1 1 0 0,0 1-1 0 0,1-1 0 0 0,-1 1 1 0 0,1 0-1 0 0,0-1 0 0 0,-1 1 1 0 0,1 0-1 0 0,-1 0 0 0 0,1 0 1 0 0,0 0-1 0 0,0 0 0 0 0,0 0 1 0 0,-1 1-1 0 0,1-1 1 0 0,0 0-1 0 0,0 0 0 0 0,1 1 1 0 0,-1-1-1 0 0,0 1 0 0 0,0 1 1 0 0,-7 13 165 0 0,0-1 1 0 0,2 1 0 0 0,0 0-1 0 0,1 1 1 0 0,-6 30-1 0 0,10-41-230 0 0,0 0 0 0 0,0-1 0 0 0,1 1 0 0 0,0 0 0 0 0,0 0 0 0 0,0 0 0 0 0,1 0 0 0 0,0-1 0 0 0,0 1 0 0 0,1 0 0 0 0,-1-1 0 0 0,1 1-1 0 0,0-1 1 0 0,1 1 0 0 0,-1-1 0 0 0,1 0 0 0 0,0 0 0 0 0,0 0 0 0 0,1 0 0 0 0,7 7 0 0 0,-7-9-11 0 0,-1 0-1 0 0,1 0 1 0 0,1-1-1 0 0,-1 0 1 0 0,0 1 0 0 0,0-2-1 0 0,1 1 1 0 0,0 0 0 0 0,-1-1-1 0 0,1 0 1 0 0,0 0 0 0 0,-1 0-1 0 0,1-1 1 0 0,0 1 0 0 0,0-1-1 0 0,-1-1 1 0 0,1 1 0 0 0,0 0-1 0 0,0-1 1 0 0,-1 0 0 0 0,1 0-1 0 0,0-1 1 0 0,5-2 0 0 0,-5 2-30 0 0,1 0 1 0 0,-1 0 0 0 0,0-1 0 0 0,0 0 0 0 0,-1 0-1 0 0,1 0 1 0 0,0 0 0 0 0,-1-1 0 0 0,0 0 0 0 0,0 0 0 0 0,0 0-1 0 0,-1-1 1 0 0,1 1 0 0 0,-1-1 0 0 0,0 0 0 0 0,0 1-1 0 0,0-1 1 0 0,-1-1 0 0 0,3-7 0 0 0,-4 5-5 0 0,0-1-1 0 0,0 0 1 0 0,-1 1 0 0 0,0-1-1 0 0,-1 1 1 0 0,0-1 0 0 0,0 0-1 0 0,-1 1 1 0 0,0-1 0 0 0,0 1-1 0 0,-1 0 1 0 0,0 0 0 0 0,-1 0 0 0 0,1 0-1 0 0,-2 1 1 0 0,1-1 0 0 0,-1 1-1 0 0,0 0 1 0 0,0 0 0 0 0,-1 1-1 0 0,0 0 1 0 0,0 0 0 0 0,-1 0-1 0 0,-9-7 1 0 0,14 12-77 0 0,-1-1 0 0 0,1 1 0 0 0,0 0-1 0 0,0 0 1 0 0,-1 0 0 0 0,1 0 0 0 0,-1 0 0 0 0,1 0 0 0 0,-1 1-1 0 0,1-1 1 0 0,-1 1 0 0 0,1-1 0 0 0,-1 1 0 0 0,1 0 0 0 0,-1 0-1 0 0,0 0 1 0 0,1 1 0 0 0,-1-1 0 0 0,1 1 0 0 0,-1-1 0 0 0,1 1-1 0 0,-1 0 1 0 0,1 0 0 0 0,-1 0 0 0 0,1 0 0 0 0,0 0-1 0 0,0 1 1 0 0,-1-1 0 0 0,1 1 0 0 0,0-1 0 0 0,0 1 0 0 0,1 0-1 0 0,-1 0 1 0 0,0 0 0 0 0,0 0 0 0 0,1 0 0 0 0,0 0 0 0 0,-1 0-1 0 0,1 0 1 0 0,0 1 0 0 0,0-1 0 0 0,0 1 0 0 0,0-1 0 0 0,0 0-1 0 0,1 1 1 0 0,-1 0 0 0 0,1-1 0 0 0,-1 4 0 0 0,2 0-667 0 0,3-1-34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49.585"/>
    </inkml:context>
    <inkml:brush xml:id="br0">
      <inkml:brushProperty name="width" value="0.1" units="cm"/>
      <inkml:brushProperty name="height" value="0.1" units="cm"/>
      <inkml:brushProperty name="color" value="#F6630D"/>
    </inkml:brush>
  </inkml:definitions>
  <inkml:trace contextRef="#ctx0" brushRef="#br0">59 113 6565 0 0,'-7'-7'158'0'0,"0"0"1"0"0,1 0 0 0 0,-7-11 0 0 0,-10-11 1470 0 0,23 29-1587 0 0,0 0 0 0 0,0 0-1 0 0,0 0 1 0 0,-1-1 0 0 0,1 1-1 0 0,0 0 1 0 0,0 0 0 0 0,0-1-1 0 0,0 1 1 0 0,-1 0 0 0 0,1 0-1 0 0,0-1 1 0 0,0 1 0 0 0,0 0-1 0 0,0-1 1 0 0,0 1 0 0 0,0 0-1 0 0,0 0 1 0 0,0-1-1 0 0,0 1 1 0 0,0 0 0 0 0,0-1-1 0 0,0 1 1 0 0,0 0 0 0 0,0-1-1 0 0,0 1 1 0 0,0 0 0 0 0,0 0-1 0 0,0-1 1 0 0,1 1 0 0 0,-1 0-1 0 0,0-1 1 0 0,0 1 0 0 0,0 0-1 0 0,0 0 1 0 0,1-1 0 0 0,-1 1-1 0 0,0 0 1 0 0,0 0-1 0 0,0 0 1 0 0,1-1 0 0 0,-1 1-1 0 0,0 0 1 0 0,0 0 0 0 0,1 0-1 0 0,-1 0 1 0 0,0 0 0 0 0,1-1-1 0 0,-1 1 1 0 0,0 0 0 0 0,0 0-1 0 0,1 0 1 0 0,-1 0 0 0 0,0 0-1 0 0,1 0 1 0 0,-1 0 0 0 0,0 0-1 0 0,0 0 1 0 0,1 0-1 0 0,0 0 1 0 0,27-2 100 0 0,-18 1-2 0 0,263-26 112 0 0,-264 26-203 0 0,-8 1-14 0 0,-1 0 0 0 0,1 0 0 0 0,-1-1 0 0 0,1 1 0 0 0,-1 0 0 0 0,1 0 0 0 0,0 0 0 0 0,-1 0 0 0 0,1 0-1 0 0,-1 0 1 0 0,1 0 0 0 0,-1 0 0 0 0,1 0 0 0 0,0 0 0 0 0,-1 0 0 0 0,1 0 0 0 0,-1 0 0 0 0,1 0 0 0 0,-1 0 0 0 0,1 1 0 0 0,-1-1 0 0 0,1 0 0 0 0,-1 0 0 0 0,2 1 0 0 0,-23 22 601 0 0,14-16-513 0 0,1 1 0 0 0,-1-1 0 0 0,-7 15 0 0 0,5-6-86 0 0,1 0 0 0 0,1 1 0 0 0,1 1 0 0 0,0-1 0 0 0,1 1 0 0 0,1 0 0 0 0,1 0 0 0 0,0 0 0 0 0,1 1 0 0 0,1-1 0 0 0,1 0 0 0 0,3 21 0 0 0,13 218 85 0 0,-16-239-79 0 0,0 1-1 0 0,-8 37 2111 0 0,10-60-2029 0 0,18-43 1098 0 0,-19 41-1112 0 0,-8 7-358 0 0,-21 0-290 0 0,21-1-369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1.042"/>
    </inkml:context>
    <inkml:brush xml:id="br0">
      <inkml:brushProperty name="width" value="0.1" units="cm"/>
      <inkml:brushProperty name="height" value="0.1" units="cm"/>
      <inkml:brushProperty name="color" value="#F6630D"/>
    </inkml:brush>
  </inkml:definitions>
  <inkml:trace contextRef="#ctx0" brushRef="#br0">438 18 6189 0 0,'-2'-2'95'0'0,"1"1"-53"0"0,-1 0-1 0 0,1-1 1 0 0,-1 1 0 0 0,1 0 0 0 0,-1-1-1 0 0,0 1 1 0 0,1 0 0 0 0,-1 0 0 0 0,0 0-1 0 0,0 1 1 0 0,0-1 0 0 0,0 0 0 0 0,0 1-1 0 0,0-1 1 0 0,0 1 0 0 0,0 0 0 0 0,0-1-1 0 0,0 1 1 0 0,0 0 0 0 0,0 0 0 0 0,0 0-1 0 0,-3 1 1 0 0,-277 19 942 0 0,243-16-804 0 0,7 3-82 0 0,-5 0 118 0 0,49-7 215 0 0,1 0 0 0 0,-1 1 0 0 0,1 1-1 0 0,-1 0 1 0 0,0 1 0 0 0,23 8 0 0 0,-31-10-390 0 0,0 1 0 0 0,-1 0 0 0 0,1 0-1 0 0,0 0 1 0 0,0 0 0 0 0,-1 1 0 0 0,0-1 0 0 0,1 1 0 0 0,-1 0 0 0 0,0 0 0 0 0,0 0 0 0 0,-1 1-1 0 0,1-1 1 0 0,-1 1 0 0 0,1-1 0 0 0,-1 1 0 0 0,0 0 0 0 0,-1 0 0 0 0,1 0 0 0 0,-1 0 0 0 0,1 0-1 0 0,-1 0 1 0 0,0 0 0 0 0,-1 0 0 0 0,1 1 0 0 0,-1 6 0 0 0,0 9 17 0 0,-2-1 0 0 0,0 0 1 0 0,-2 0-1 0 0,-6 25 0 0 0,-31 72 90 0 0,7-21-24 0 0,30-84-99 0 0,-17 68 134 0 0,19-70-79 0 0,1 0 1 0 0,0 0-1 0 0,1-1 0 0 0,-1 1 0 0 0,2 0 0 0 0,-1 0 0 0 0,3 9 1 0 0,-2-16-28 0 0,0 1 1 0 0,0-1-1 0 0,0 0 1 0 0,0 1 0 0 0,1-1-1 0 0,-1 0 1 0 0,1 0-1 0 0,0 0 1 0 0,-1 0 0 0 0,1 0-1 0 0,0-1 1 0 0,0 1-1 0 0,0 0 1 0 0,0-1 0 0 0,0 0-1 0 0,1 1 1 0 0,-1-1-1 0 0,0 0 1 0 0,1 0 0 0 0,-1 0-1 0 0,1 0 1 0 0,-1-1-1 0 0,1 1 1 0 0,4 0 0 0 0,9 1 148 0 0,-1 0 1 0 0,30-1 0 0 0,-40-1-183 0 0,8 0-114 0 0,37 0 358 0 0,68-8-1 0 0,-105 6-728 0 0,1 0 0 0 0,-1-1 0 0 0,1-1-1 0 0,-1 0 1 0 0,0 0 0 0 0,-1-2 0 0 0,1 1-1 0 0,-1-2 1 0 0,0 0 0 0 0,12-8-1 0 0,-9 3-1047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1.381"/>
    </inkml:context>
    <inkml:brush xml:id="br0">
      <inkml:brushProperty name="width" value="0.1" units="cm"/>
      <inkml:brushProperty name="height" value="0.1" units="cm"/>
      <inkml:brushProperty name="color" value="#F6630D"/>
    </inkml:brush>
  </inkml:definitions>
  <inkml:trace contextRef="#ctx0" brushRef="#br0">1 69 9097 0 0,'0'-42'88'0'0,"2"16"845"0"0,-4 95 3551 0 0,6-4-3759 0 0,6 211-435 0 0,-10-271-779 0 0,0 1 0 0 0,1-1 0 0 0,-1 0-1 0 0,1 1 1 0 0,0-1 0 0 0,0 0-1 0 0,1 0 1 0 0,1 6 0 0 0,1-6-1072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7.837"/>
    </inkml:context>
    <inkml:brush xml:id="br0">
      <inkml:brushProperty name="width" value="0.1" units="cm"/>
      <inkml:brushProperty name="height" value="0.1" units="cm"/>
      <inkml:brushProperty name="color" value="#F6630D"/>
    </inkml:brush>
  </inkml:definitions>
  <inkml:trace contextRef="#ctx0" brushRef="#br0">134 53 5420 0 0,'-7'-21'235'0'0,"7"19"-182"0"0,0 0 0 0 0,-1 0-1 0 0,1 0 1 0 0,-1 0 0 0 0,1 0-1 0 0,-1 0 1 0 0,0 1 0 0 0,0-1 0 0 0,1 0-1 0 0,-1 0 1 0 0,0 1 0 0 0,-1-1-1 0 0,1 0 1 0 0,0 1 0 0 0,0-1 0 0 0,-3-1-1 0 0,2 4-21 0 0,0 0 0 0 0,0 1 0 0 0,1-1 0 0 0,-1 0 0 0 0,0 1 0 0 0,0 0 0 0 0,1-1 0 0 0,-1 1 0 0 0,1 0 0 0 0,0 0 0 0 0,-1 0 0 0 0,1 0 0 0 0,-1 2 0 0 0,0-2-1 0 0,-6 9 144 0 0,0 1-1 0 0,1 0 1 0 0,0 0-1 0 0,1 0 0 0 0,0 1 1 0 0,1 0-1 0 0,-7 26 1 0 0,2 18 582 0 0,2 1-1 0 0,-1 80 1 0 0,14 117 107 0 0,1-50-1058 0 0,-13-63-1512 0 0,3-100 693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1.766"/>
    </inkml:context>
    <inkml:brush xml:id="br0">
      <inkml:brushProperty name="width" value="0.1" units="cm"/>
      <inkml:brushProperty name="height" value="0.1" units="cm"/>
      <inkml:brushProperty name="color" value="#F6630D"/>
    </inkml:brush>
  </inkml:definitions>
  <inkml:trace contextRef="#ctx0" brushRef="#br0">47 71 7229 0 0,'-5'-3'35'0'0,"1"1"0"0"0,-1-2 0 0 0,0 1 1 0 0,-6-7-1 0 0,9 9 64 0 0,1-1 0 0 0,-1 1 0 0 0,1-1 0 0 0,0 1 0 0 0,0-1 0 0 0,0 0 0 0 0,-1 1 0 0 0,2-1 0 0 0,-1 0 0 0 0,0 0 0 0 0,0 0 0 0 0,0 0 0 0 0,1 0 0 0 0,-1 0 0 0 0,1-4 0 0 0,0 6-55 0 0,0-1 0 0 0,0 1 0 0 0,0-1 0 0 0,0 1 0 0 0,0-1 0 0 0,0 1-1 0 0,0-1 1 0 0,1 1 0 0 0,-1-1 0 0 0,0 1 0 0 0,0 0 0 0 0,1-1-1 0 0,-1 1 1 0 0,0-1 0 0 0,1 1 0 0 0,-1 0 0 0 0,0-1 0 0 0,1 1 0 0 0,-1 0-1 0 0,0-1 1 0 0,1 1 0 0 0,-1 0 0 0 0,1-1 0 0 0,-1 1 0 0 0,1 0-1 0 0,-1 0 1 0 0,1 0 0 0 0,-1-1 0 0 0,1 1 0 0 0,-1 0 0 0 0,1 0-1 0 0,20-1 162 0 0,-13 0 6 0 0,213-2 457 0 0,-125 4-155 0 0,-96-1-478 0 0,0 0 0 0 0,1 1 0 0 0,-1-1 0 0 0,0 0 0 0 0,0 0 0 0 0,1 0-1 0 0,-1 1 1 0 0,0-1 0 0 0,0 0 0 0 0,1 0 0 0 0,-1 0 0 0 0,0 1 0 0 0,0-1 0 0 0,0 0 0 0 0,1 1 0 0 0,-1-1-1 0 0,0 0 1 0 0,0 0 0 0 0,0 1 0 0 0,0-1 0 0 0,0 0 0 0 0,0 1 0 0 0,1-1 0 0 0,-1 0 0 0 0,0 1 0 0 0,0-1-1 0 0,0 0 1 0 0,0 1 0 0 0,0-1 0 0 0,0 0 0 0 0,0 1 0 0 0,-1-1 0 0 0,1 0 0 0 0,0 1 0 0 0,0-1 0 0 0,0 0-1 0 0,0 1 1 0 0,0-1 0 0 0,0 0 0 0 0,-1 0 0 0 0,1 1 0 0 0,0-1 0 0 0,0 0 0 0 0,0 0 0 0 0,-1 1 0 0 0,1-1-1 0 0,0 0 1 0 0,-14 25 375 0 0,8-13-249 0 0,0 0-149 0 0,2 1 0 0 0,-1 0 1 0 0,1 0-1 0 0,1 0 0 0 0,0 0 0 0 0,1 1 1 0 0,1-1-1 0 0,0 1 0 0 0,1 25 1 0 0,4-6 14 0 0,1 0 0 0 0,18 62 0 0 0,-10-53-25 0 0,-5-15 1 0 0,0-1 0 0 0,-2 1 1 0 0,0 1-1 0 0,2 43 0 0 0,-9-70 13 0 0,1 0-1 0 0,0 1 0 0 0,-1-1 0 0 0,1 0 1 0 0,-1 0-1 0 0,0 1 0 0 0,1-1 1 0 0,-1 0-1 0 0,0 0 0 0 0,1 0 1 0 0,-1 0-1 0 0,0 0 0 0 0,0 0 0 0 0,0 0 1 0 0,0 0-1 0 0,0 0 0 0 0,0-1 1 0 0,0 1-1 0 0,-1 0 0 0 0,1-1 0 0 0,0 1 1 0 0,0 0-1 0 0,0-1 0 0 0,-1 0 1 0 0,1 1-1 0 0,0-1 0 0 0,-1 0 0 0 0,0 1 1 0 0,-47 6 364 0 0,42-7-367 0 0,-44 5-183 0 0,-69-4 1 0 0,95-1-651 0 0,-3 2-402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2.525"/>
    </inkml:context>
    <inkml:brush xml:id="br0">
      <inkml:brushProperty name="width" value="0.1" units="cm"/>
      <inkml:brushProperty name="height" value="0.1" units="cm"/>
      <inkml:brushProperty name="color" value="#F6630D"/>
    </inkml:brush>
  </inkml:definitions>
  <inkml:trace contextRef="#ctx0" brushRef="#br0">487 83 8297 0 0,'7'-10'143'0'0,"-6"8"-78"0"0,0 1 1 0 0,1-1-1 0 0,-1 0 1 0 0,0 0-1 0 0,0 1 1 0 0,0-1-1 0 0,-1 0 0 0 0,1 0 1 0 0,0 0-1 0 0,0-3 1 0 0,-1 3-8 0 0,-1 1 0 0 0,1 0 0 0 0,0-1 1 0 0,-1 1-1 0 0,1 0 0 0 0,-1 0 0 0 0,1-1 0 0 0,-1 1 1 0 0,0 0-1 0 0,0 0 0 0 0,0 0 0 0 0,1 0 0 0 0,-1 0 0 0 0,0 0 1 0 0,0 0-1 0 0,0 0 0 0 0,0 0 0 0 0,-1 0 0 0 0,-1-1 1 0 0,-3-2 17 0 0,0 1-1 0 0,-1 0 1 0 0,1 0 0 0 0,-1 1 0 0 0,1-1 0 0 0,-1 1 0 0 0,0 1 0 0 0,0-1 0 0 0,0 1 0 0 0,-13 0 0 0 0,-12 0-105 0 0,-34 5 0 0 0,53-3 75 0 0,-54 6-1 0 0,0 2 0 0 0,-66 20 0 0 0,129-28-47 0 0,3-1 9 0 0,14 1-47 0 0,-6 2 39 0 0,0 0 0 0 0,-1 0 0 0 0,1 1 1 0 0,-1-1-1 0 0,0 2 0 0 0,0-1 0 0 0,-1 0 0 0 0,1 1 0 0 0,-1 0 0 0 0,0 1 0 0 0,0-1 1 0 0,-1 1-1 0 0,0 0 0 0 0,0 0 0 0 0,0 0 0 0 0,0 0 0 0 0,-1 1 0 0 0,3 8 1 0 0,-1 0 11 0 0,0 0-1 0 0,-1 0 1 0 0,0 0 0 0 0,-2 0 0 0 0,0 0 0 0 0,0 1 0 0 0,-2 26 0 0 0,-2-25-5 0 0,-2 1 0 0 0,0-1 0 0 0,-1-1 0 0 0,-1 1 0 0 0,-1-1 0 0 0,0 0 0 0 0,-11 18 0 0 0,-7 17 22 0 0,-1 3-12 0 0,17-38 2 0 0,1 1-1 0 0,0 0 1 0 0,1 0-1 0 0,1 1 1 0 0,-5 26 0 0 0,10-42 9 0 0,1-1 0 0 0,-1 1 1 0 0,1 0-1 0 0,0-1 1 0 0,0 1-1 0 0,0 0 0 0 0,0-1 1 0 0,0 1-1 0 0,0 0 0 0 0,0-1 1 0 0,1 1-1 0 0,-1 0 0 0 0,0-1 1 0 0,1 1-1 0 0,0-1 0 0 0,-1 1 1 0 0,1-1-1 0 0,0 1 0 0 0,0-1 1 0 0,-1 1-1 0 0,1-1 1 0 0,0 0-1 0 0,2 2 0 0 0,-1-2 23 0 0,0 0 0 0 0,0 0 0 0 0,0-1 1 0 0,0 1-1 0 0,0-1 0 0 0,0 0 0 0 0,0 0 0 0 0,0 0 0 0 0,0 1 0 0 0,-1-2 0 0 0,1 1 0 0 0,0 0 0 0 0,0 0 0 0 0,0-1 0 0 0,0 1 1 0 0,0-1-1 0 0,0 1 0 0 0,0-1 0 0 0,1-1 0 0 0,101-40 747 0 0,-47 17-634 0 0,64-18 0 0 0,-98 36-256 0 0,33-7 173 0 0,-52 13-311 0 0,1 0-1 0 0,-1 1 0 0 0,1-1 1 0 0,-1 1-1 0 0,1 0 0 0 0,-1 0 1 0 0,0 1-1 0 0,1 0 0 0 0,8 2 1 0 0,-7 2-1973 0 0,-6 0 901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2.866"/>
    </inkml:context>
    <inkml:brush xml:id="br0">
      <inkml:brushProperty name="width" value="0.1" units="cm"/>
      <inkml:brushProperty name="height" value="0.1" units="cm"/>
      <inkml:brushProperty name="color" value="#F6630D"/>
    </inkml:brush>
  </inkml:definitions>
  <inkml:trace contextRef="#ctx0" brushRef="#br0">51 95 7741 0 0,'0'0'428'0'0,"-8"-9"-243"0"0,-26-28 30 0 0,25 28 1489 0 0,18 5-1422 0 0,28-12-17 0 0,-13 9-31 0 0,36-3-57 0 0,-46 7 420 0 0,-20 26-487 0 0,-21 68 4 0 0,20-69 462 0 0,-9-4-492 0 0,-49 54 16 0 0,49-54-17 0 0,15-8-19 0 0,1-9-63 0 0,0 0 0 0 0,-1 0 0 0 0,1-1-1 0 0,0 1 1 0 0,0 0 0 0 0,0 0 0 0 0,0 0 0 0 0,0 0-1 0 0,1 0 1 0 0,-1 0 0 0 0,0-1 0 0 0,0 1 0 0 0,1 0-1 0 0,-1 0 1 0 0,0 0 0 0 0,1 0 0 0 0,-1-1 0 0 0,1 1-1 0 0,-1 0 1 0 0,1 0 0 0 0,-1-1 0 0 0,1 1-1 0 0,-1 0 1 0 0,1-1 0 0 0,0 1 0 0 0,-1-1 0 0 0,1 1-1 0 0,0-1 1 0 0,0 1 0 0 0,1 0 0 0 0,7 4 0 0 0,0-1 0 0 0,0 1 1 0 0,1-2-1 0 0,0 1 0 0 0,11 1 0 0 0,-15-3-31 0 0,0-1 0 0 0,1 0-1 0 0,-1 0 1 0 0,0 0 0 0 0,0-1-1 0 0,1 0 1 0 0,-1-1 0 0 0,0 1-1 0 0,0-1 1 0 0,12-3 0 0 0,3-1-204 0 0,-1 1-334 0 0,-1-1 0 0 0,1-1 0 0 0,-1 0 1 0 0,19-11-1 0 0,-14 6-552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3.296"/>
    </inkml:context>
    <inkml:brush xml:id="br0">
      <inkml:brushProperty name="width" value="0.1" units="cm"/>
      <inkml:brushProperty name="height" value="0.1" units="cm"/>
      <inkml:brushProperty name="color" value="#F6630D"/>
    </inkml:brush>
  </inkml:definitions>
  <inkml:trace contextRef="#ctx0" brushRef="#br0">79 105 8461 0 0,'0'0'65'0'0,"-7"-14"109"0"0,-26-55 1716 0 0,35 65-1644 0 0,8-10 12 0 0,-8 10 950 0 0,22 5-956 0 0,73 4-19 0 0,-79-4-89 0 0,0 0 1 0 0,0 2 0 0 0,23 6 0 0 0,-9-2 10 0 0,-28-6-139 0 0,-1-1-3 0 0,1 1 0 0 0,0 0 0 0 0,0 0 0 0 0,-1 0 0 0 0,1 0 0 0 0,0 1 0 0 0,-1-1 0 0 0,1 1 0 0 0,-1 0 1 0 0,4 2-1 0 0,-7-1 35 0 0,-1-1 1 0 0,0 1 0 0 0,0-1 0 0 0,1 0 0 0 0,-1 0 0 0 0,0 1 0 0 0,-1-1 0 0 0,-1 3 0 0 0,-4 7 83 0 0,3 0-92 0 0,1-1-1 0 0,0 1 0 0 0,0 0 0 0 0,1 0 1 0 0,1 0-1 0 0,0 0 0 0 0,1 0 0 0 0,1 13 1 0 0,3 15 9 0 0,10 43 1 0 0,1 6 45 0 0,-4-32-73 0 0,-7-44-1 0 0,-1 0 1 0 0,-1 1-1 0 0,1 18 1 0 0,-2-30 3 0 0,-1-1 1 0 0,0 0-1 0 0,0 0 1 0 0,0 1 0 0 0,0-1-1 0 0,-1 0 1 0 0,1 0-1 0 0,0 0 1 0 0,0 1-1 0 0,-1-1 1 0 0,1 0-1 0 0,-1 0 1 0 0,1 0 0 0 0,-1 0-1 0 0,1 0 1 0 0,-1 1-1 0 0,0-1 1 0 0,1 0-1 0 0,-1 0 1 0 0,0-1 0 0 0,0 1-1 0 0,0 0 1 0 0,0 0-1 0 0,0 0 1 0 0,0 0-1 0 0,0-1 1 0 0,0 1 0 0 0,0-1-1 0 0,0 1 1 0 0,0-1-1 0 0,0 1 1 0 0,-1-1-1 0 0,1 1 1 0 0,0-1-1 0 0,0 0 1 0 0,0 0 0 0 0,-1 0-1 0 0,-1 0 1 0 0,-5 0 108 0 0,0-1 0 0 0,0 0 1 0 0,0 0-1 0 0,1-1 0 0 0,-10-3 0 0 0,-6-1-174 0 0,-5 0-345 0 0,-1 2 0 0 0,-1 1 0 0 0,1 1 0 0 0,0 1 0 0 0,-52 6 0 0 0,44 1-1295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5.257"/>
    </inkml:context>
    <inkml:brush xml:id="br0">
      <inkml:brushProperty name="width" value="0.1" units="cm"/>
      <inkml:brushProperty name="height" value="0.1" units="cm"/>
      <inkml:brushProperty name="color" value="#F6630D"/>
    </inkml:brush>
  </inkml:definitions>
  <inkml:trace contextRef="#ctx0" brushRef="#br0">68 70 2840 0 0,'0'0'5647'0'0,"-6"-2"-5558"0"0,-56-6 1348 0 0,79 2-1386 0 0,53-18-32 0 0,-61 20-21 0 0,1 1 0 0 0,-1 0 0 0 0,16-2 0 0 0,-10 3-3 0 0,-8 1 0 0 0,0 0-1 0 0,0 1 0 0 0,0-1 1 0 0,0 2-1 0 0,1-1 0 0 0,-1 1 1 0 0,0 0-1 0 0,0 1 0 0 0,13 4 1 0 0,-15-4 82 0 0,-9-1-54 0 0,-15 0 188 0 0,15-1-2 0 0,17-2 108 0 0,-1 0 1 0 0,18-5 0 0 0,-15 4-271 0 0,15-3 36 0 0,-7 2-71 0 0,-20 4-440 0 0,-9 0-487 0 0,-2 1-90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7.219"/>
    </inkml:context>
    <inkml:brush xml:id="br0">
      <inkml:brushProperty name="width" value="0.1" units="cm"/>
      <inkml:brushProperty name="height" value="0.1" units="cm"/>
      <inkml:brushProperty name="color" value="#F6630D"/>
    </inkml:brush>
  </inkml:definitions>
  <inkml:trace contextRef="#ctx0" brushRef="#br0">418 109 5941 0 0,'2'-3'143'0'0,"0"0"1"0"0,0 0-1 0 0,1 0 1 0 0,-1 0-1 0 0,1 1 1 0 0,-1-1-1 0 0,1 1 1 0 0,0 0-1 0 0,4-3 1 0 0,5-4 970 0 0,46-41 4045 0 0,-40 35-3273 0 0,-17 15-1759 0 0,0-1 0 0 0,0 1-1 0 0,-1-1 1 0 0,1 0 0 0 0,0 1-1 0 0,0 0 1 0 0,0-1 0 0 0,0 1 0 0 0,0-1-1 0 0,0 1 1 0 0,0 0 0 0 0,0 0 0 0 0,-1-1-1 0 0,1 1 1 0 0,0 0 0 0 0,0 0-1 0 0,0 0 1 0 0,0 0 0 0 0,0 0 0 0 0,1 1-1 0 0,-19 7 1208 0 0,-54 13-1075 0 0,-188 47-106 0 0,230-63-153 0 0,0 0 1 0 0,-46-1-1 0 0,99-4 105 0 0,-20 4 288 0 0,7 11-271 0 0,-8-12-41 0 0,2 5-4 0 0,-1 0-26 0 0,1 1 0 0 0,-1 0 0 0 0,0-1 1 0 0,-1 2-1 0 0,0-1 0 0 0,-1 0 0 0 0,0 0 0 0 0,0 1 0 0 0,0 11 0 0 0,-21 356 1148 0 0,12-320-1180 0 0,-3 0 0 0 0,-3-1-1 0 0,-2 0 1 0 0,-33 81 0 0 0,15-63 38 0 0,32-72-51 0 0,0-1-1 0 0,0 1 1 0 0,0-1 0 0 0,1 1-1 0 0,-1-1 1 0 0,0 1 0 0 0,1 0-1 0 0,0-1 1 0 0,-1 1 0 0 0,1 0-1 0 0,0 0 1 0 0,0 2 0 0 0,5-1 118 0 0,9-9 11 0 0,17-15-80 0 0,2 2 0 0 0,1 1 0 0 0,0 2 0 0 0,41-13-1 0 0,-63 24-13 0 0,-1 2-1 0 0,1 0 0 0 0,0 0 1 0 0,0 1-1 0 0,0 1 0 0 0,0 0 1 0 0,0 1-1 0 0,0 0 0 0 0,0 0 1 0 0,0 1-1 0 0,0 1 0 0 0,0 0 1 0 0,21 7-1 0 0,-33-8-30 0 0,1-1-1 0 0,0 0 1 0 0,-1 1-1 0 0,1-1 1 0 0,0 1-1 0 0,-1-1 1 0 0,1 1-1 0 0,-1-1 1 0 0,1 1-1 0 0,-1-1 1 0 0,1 1-1 0 0,-1-1 1 0 0,1 1-1 0 0,-1 0 1 0 0,0-1-1 0 0,1 1 1 0 0,-1 0-1 0 0,0-1 0 0 0,1 1 1 0 0,-1 0-1 0 0,0 0 1 0 0,0-1-1 0 0,0 1 1 0 0,0 0-1 0 0,0 0 1 0 0,0-1-1 0 0,0 1 1 0 0,0 0-1 0 0,0 0 1 0 0,0 0-1 0 0,3 14-903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9:58:57.980"/>
    </inkml:context>
    <inkml:brush xml:id="br0">
      <inkml:brushProperty name="width" value="0.1" units="cm"/>
      <inkml:brushProperty name="height" value="0.1" units="cm"/>
      <inkml:brushProperty name="color" value="#F6630D"/>
    </inkml:brush>
  </inkml:definitions>
  <inkml:trace contextRef="#ctx0" brushRef="#br0">208 78 5360 0 0,'-11'-15'451'0'0,"10"13"-361"0"0,-1 0-1 0 0,1 0 1 0 0,0 0-1 0 0,-1 0 1 0 0,1 0-1 0 0,-1 1 1 0 0,0-1-1 0 0,0 0 1 0 0,0 1-1 0 0,-3-3 1 0 0,-3 0 277 0 0,2 0 25 0 0,0 0 1 0 0,0 1-1 0 0,-1 0 0 0 0,1 0 0 0 0,0 1 0 0 0,-1-1 0 0 0,0 2 1 0 0,0-1-1 0 0,-11-1 0 0 0,-18 3 944 0 0,27 1-820 0 0,0-1 1 0 0,0 0-1 0 0,0 0 0 0 0,-10-3 0 0 0,35 0-219 0 0,0 1 1 0 0,1 1-1 0 0,-1 1 1 0 0,31 2-1 0 0,-4 0-137 0 0,420 18-25 0 0,-447-18-136 0 0,-12-1 13 0 0,0-1 1 0 0,0 1-1 0 0,1-1 0 0 0,-1 0 1 0 0,0 0-1 0 0,0 0 1 0 0,6-1-1 0 0,-11-1 605 0 0,-6 4-358 0 0,2 3-218 0 0,0 0 0 0 0,1 0 1 0 0,-1 0-1 0 0,1 0 0 0 0,0 1 1 0 0,1 0-1 0 0,-1 0 0 0 0,1 0 1 0 0,1 0-1 0 0,-1 1 0 0 0,1-1 1 0 0,0 1-1 0 0,-2 8 0 0 0,-1 12 55 0 0,-3 51-1 0 0,8-74-75 0 0,-1 62 308 0 0,12 103-1 0 0,0 12 159 0 0,-16 88 16 0 0,5-258-395 0 0,0 0 1 0 0,1 0-1 0 0,1 0 1 0 0,-1 0-1 0 0,2 0 0 0 0,3 12 1 0 0,-4-20-16 0 0,0 0-1 0 0,0-1 1 0 0,0 1-1 0 0,0-1 1 0 0,1 1-1 0 0,-1-1 1 0 0,1 0 0 0 0,0 0-1 0 0,-1 0 1 0 0,1 0-1 0 0,0 0 1 0 0,0-1 0 0 0,0 0-1 0 0,0 1 1 0 0,1-1-1 0 0,-1 0 1 0 0,0 0-1 0 0,6 0 1 0 0,-9-1-79 0 0,0 0 0 0 0,0 0 0 0 0,0 0 1 0 0,0 0-1 0 0,1 0 0 0 0,-1 0 0 0 0,0 0 0 0 0,0 0 0 0 0,0 0 0 0 0,0 0 0 0 0,0 0 1 0 0,0 0-1 0 0,0 0 0 0 0,1 0 0 0 0,-1 0 0 0 0,0 0 0 0 0,0 0 0 0 0,0 0 0 0 0,0 0 0 0 0,0 0 1 0 0,0 0-1 0 0,0 0 0 0 0,0 0 0 0 0,0 0 0 0 0,1-1 0 0 0,-1 1 0 0 0,0 0 0 0 0,0 0 1 0 0,0 0-1 0 0,0 0 0 0 0,0 0 0 0 0,0 0 0 0 0,0 0 0 0 0,0 0 0 0 0,0-1 0 0 0,0 1 1 0 0,0 0-1 0 0,0 0 0 0 0,0 0 0 0 0,0 0 0 0 0,0 0 0 0 0,0 0 0 0 0,0 0 0 0 0,0-1 1 0 0,0 1-1 0 0,0 0 0 0 0,0 0 0 0 0,0 0 0 0 0,0 0 0 0 0,0 0 0 0 0,0 0 0 0 0,0 0 0 0 0,0-1 1 0 0,0 1-1 0 0,0 0 0 0 0,-1 0 0 0 0,1 0 0 0 0,0 0 0 0 0,0 0 0 0 0,0 0 0 0 0,-9-11 400 0 0,-12-6-106 0 0,13 14-308 0 0,-1 0 1 0 0,1 1-1 0 0,0 0 1 0 0,-1 1 0 0 0,1-1-1 0 0,-1 2 1 0 0,-13-1 0 0 0,-64 8-97 0 0,75-6 63 0 0,-177 18-2909 0 0,135-9 776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32.610"/>
    </inkml:context>
    <inkml:brush xml:id="br0">
      <inkml:brushProperty name="width" value="0.1" units="cm"/>
      <inkml:brushProperty name="height" value="0.1" units="cm"/>
      <inkml:brushProperty name="color" value="#F6630D"/>
    </inkml:brush>
  </inkml:definitions>
  <inkml:trace contextRef="#ctx0" brushRef="#br0">527 285 7357 0 0,'-5'-18'-14'0'0,"3"14"97"0"0,1 0 0 0 0,0 0 1 0 0,0 0-1 0 0,0 0 0 0 0,0 0 1 0 0,1 0-1 0 0,0 0 0 0 0,-1-1 1 0 0,1 1-1 0 0,1 0 0 0 0,-1 0 1 0 0,1 0-1 0 0,0 0 0 0 0,-1 0 1 0 0,2 0-1 0 0,1-6 0 0 0,6-7 327 0 0,-1 0 0 0 0,-1-1-1 0 0,0 0 1 0 0,-1-1-1 0 0,3-22 1 0 0,-8 39-378 0 0,-1 0-1 0 0,1 0 1 0 0,-1-1 0 0 0,0 1-1 0 0,0 0 1 0 0,0 0 0 0 0,0 0-1 0 0,-1-1 1 0 0,1 1 0 0 0,-1 0-1 0 0,1 0 1 0 0,-1 0 0 0 0,0-1-1 0 0,0 1 1 0 0,0 0 0 0 0,0 0-1 0 0,0 0 1 0 0,0 1 0 0 0,0-1-1 0 0,-2-2 1 0 0,1 2-10 0 0,-1 1 1 0 0,1-1-1 0 0,0 1 0 0 0,-1-1 1 0 0,1 1-1 0 0,-1 0 1 0 0,1 0-1 0 0,-1 0 0 0 0,0 0 1 0 0,0 0-1 0 0,1 1 1 0 0,-1-1-1 0 0,-5 0 0 0 0,-7 1 9 0 0,0 1-1 0 0,0 0 0 0 0,1 1 0 0 0,-26 7 0 0 0,14-4-23 0 0,1 2 0 0 0,0 1 0 0 0,1 1 0 0 0,0 1 0 0 0,0 2 0 0 0,1 0 0 0 0,-41 29 0 0 0,59-38 12 0 0,1 1 1 0 0,0 0-1 0 0,0 0 1 0 0,0 0 0 0 0,0 1-1 0 0,1-1 1 0 0,-1 1-1 0 0,1 0 1 0 0,0 0-1 0 0,1 0 1 0 0,-1 0-1 0 0,1 0 1 0 0,0 1-1 0 0,0-1 1 0 0,-1 12 0 0 0,2-13 5 0 0,1 0 1 0 0,0 0-1 0 0,1 1 1 0 0,-1-1-1 0 0,1 0 1 0 0,0 0-1 0 0,0 0 1 0 0,0 0-1 0 0,0 0 1 0 0,1 0-1 0 0,-1 0 1 0 0,1 0 0 0 0,0-1-1 0 0,0 1 1 0 0,0-1-1 0 0,1 1 1 0 0,0-1-1 0 0,-1 0 1 0 0,1 0-1 0 0,0 0 1 0 0,0 0-1 0 0,5 3 1 0 0,9 6 84 0 0,0-1 0 0 0,1 0 0 0 0,34 14 0 0 0,62 17 114 0 0,2 1-149 0 0,-98-35-65 0 0,0 1 0 0 0,-1 0 0 0 0,0 2 0 0 0,-1 0 0 0 0,0 1 0 0 0,20 18 0 0 0,-32-25-5 0 0,0-1 1 0 0,0 1 0 0 0,0 0-1 0 0,0 1 1 0 0,-1-1 0 0 0,0 0-1 0 0,0 1 1 0 0,0 0 0 0 0,-1 0-1 0 0,3 8 1 0 0,-4-9 0 0 0,-1-1-1 0 0,1 0 0 0 0,-1 1 1 0 0,0-1-1 0 0,0 0 1 0 0,-1 1-1 0 0,1-1 0 0 0,-1 0 1 0 0,0 0-1 0 0,0 1 1 0 0,0-1-1 0 0,-1 0 1 0 0,1 0-1 0 0,-1 0 0 0 0,0 0 1 0 0,-4 6-1 0 0,-1-2 3 0 0,1 0 0 0 0,-1 0 0 0 0,0-1 0 0 0,-1 0 0 0 0,0 0 0 0 0,0-1 0 0 0,0 0 0 0 0,-1 0 0 0 0,1-1-1 0 0,-2 0 1 0 0,-15 6 0 0 0,-2-1 4 0 0,-1-1 0 0 0,-53 9 0 0 0,46-12-7 0 0,0-2 0 0 0,-1-1 0 0 0,1-2 0 0 0,-1-1 0 0 0,1-2-1 0 0,0-2 1 0 0,-68-15 0 0 0,96 17-6 0 0,0 0 0 0 0,1 0-1 0 0,-1-1 1 0 0,1 0 0 0 0,-1 0 0 0 0,-7-5-1 0 0,13 7-2 0 0,0 0-1 0 0,0 0 1 0 0,0 0-1 0 0,0 0 1 0 0,0 0-1 0 0,0 0 0 0 0,0 0 1 0 0,0 0-1 0 0,0 0 1 0 0,1 0-1 0 0,-1 0 1 0 0,0-1-1 0 0,1 1 1 0 0,-1 0-1 0 0,1 0 0 0 0,-1-1 1 0 0,1 1-1 0 0,0 0 1 0 0,0-1-1 0 0,-1 1 1 0 0,1 0-1 0 0,0-1 1 0 0,0 1-1 0 0,0-1 0 0 0,1 1 1 0 0,-1 0-1 0 0,0-1 1 0 0,0 1-1 0 0,1 0 1 0 0,-1-1-1 0 0,1 1 1 0 0,-1 0-1 0 0,1 0 0 0 0,-1 0 1 0 0,1-1-1 0 0,0 1 1 0 0,0 0-1 0 0,1-1 1 0 0,4-6-122 0 0,1 0 0 0 0,1 0 0 0 0,0 1 0 0 0,0 0 0 0 0,0 1 0 0 0,1-1 0 0 0,0 2 0 0 0,18-10 1 0 0,82-29-1819 0 0,-108 43 1922 0 0,122-36-2826 0 0,-83 26 1783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33.012"/>
    </inkml:context>
    <inkml:brush xml:id="br0">
      <inkml:brushProperty name="width" value="0.1" units="cm"/>
      <inkml:brushProperty name="height" value="0.1" units="cm"/>
      <inkml:brushProperty name="color" value="#F6630D"/>
    </inkml:brush>
  </inkml:definitions>
  <inkml:trace contextRef="#ctx0" brushRef="#br0">38 55 7709 0 0,'-10'-13'324'0'0,"-17"-28"0"0"0,84 55 2819 0 0,-10-5-2845 0 0,0-1 0 0 0,1-3 1 0 0,0-2-1 0 0,77-4 0 0 0,-99-4-329 0 0,-25 5 9 0 0,-1 0-1 0 0,1 0 1 0 0,-1 0-1 0 0,1 0 1 0 0,-1 0-1 0 0,1 0 1 0 0,-1 0-1 0 0,1 0 1 0 0,-1-1-1 0 0,1 1 1 0 0,-1 0-1 0 0,1 0 1 0 0,-1 0-1 0 0,1-1 1 0 0,-1 1-1 0 0,1 0 1 0 0,-1 0-1 0 0,0-1 1 0 0,1 1-1 0 0,-1-1 1 0 0,1 1-1 0 0,-1 0 1 0 0,0-1-1 0 0,0 1 1 0 0,1-1-1 0 0,-1 1 1 0 0,0 0-1 0 0,0-1 1 0 0,1 1-1 0 0,-1-1 1 0 0,0 1-1 0 0,0-1 1 0 0,0 1-1 0 0,0-1 1 0 0,0 1-1 0 0,0-1 1 0 0,0 1-1 0 0,0-1 1 0 0,0 0-1 0 0,-3-1-162 0 0,0 0 0 0 0,-1 1-1 0 0,1-1 1 0 0,-1 1-1 0 0,1 0 1 0 0,-1 0 0 0 0,0 0-1 0 0,1 0 1 0 0,-7 0-1 0 0,-10-1 43 0 0,0 1-1 0 0,0 0 0 0 0,0 2 1 0 0,0 0-1 0 0,0 1 0 0 0,-36 10 1 0 0,54-12 163 0 0,0 1 0 0 0,0 0-1 0 0,1 1 1 0 0,-1-1 0 0 0,0 0 0 0 0,1 0 0 0 0,-1 1 0 0 0,1-1-1 0 0,-1 1 1 0 0,1-1 0 0 0,0 1 0 0 0,-1-1 0 0 0,1 1 0 0 0,0 0-1 0 0,0 0 1 0 0,0 0 0 0 0,1 0 0 0 0,-1 0 0 0 0,0-1 0 0 0,1 1-1 0 0,-1 0 1 0 0,0 4 0 0 0,0 6 187 0 0,0-1 1 0 0,0 22-1 0 0,1-25-108 0 0,7 217 1652 0 0,-1-168-1345 0 0,24 109 0 0 0,-27-157-590 0 0,0 0-1 0 0,1 0 1 0 0,0-1-1 0 0,0 0 1 0 0,1 0-1 0 0,0 0 1 0 0,1 0-1 0 0,0-1 1 0 0,12 13-1 0 0,-17-19 86 0 0,0 0 1 0 0,0 0-1 0 0,0 0 0 0 0,0-1 0 0 0,0 1 0 0 0,0 0 0 0 0,0-1 0 0 0,0 1 0 0 0,1-1 0 0 0,-1 1 0 0 0,0-1 1 0 0,0 1-1 0 0,0-1 0 0 0,1 0 0 0 0,-1 0 0 0 0,0 1 0 0 0,2-1 0 0 0,10 0-1056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33.598"/>
    </inkml:context>
    <inkml:brush xml:id="br0">
      <inkml:brushProperty name="width" value="0.1" units="cm"/>
      <inkml:brushProperty name="height" value="0.1" units="cm"/>
      <inkml:brushProperty name="color" value="#F6630D"/>
    </inkml:brush>
  </inkml:definitions>
  <inkml:trace contextRef="#ctx0" brushRef="#br0">43 286 7069 0 0,'2'-16'5'0'0,"-1"1"127"0"0,-3 11 453 0 0,0 9-446 0 0,1-1-1 0 0,0 0 0 0 0,0 0 0 0 0,0 1 1 0 0,0-1-1 0 0,1 0 0 0 0,0 1 0 0 0,0-1 1 0 0,1 9-1 0 0,-1-5 46 0 0,5 230 2454 0 0,0-75-2010 0 0,-10-120-549 0 0,-6-89-9 0 0,-1-23-114 0 0,3 0 1 0 0,2-1-1 0 0,4 0 0 0 0,8-108 0 0 0,-2 156 28 0 0,0 0 0 0 0,2 0-1 0 0,14-42 1 0 0,-16 55 7 0 0,1 0 1 0 0,0 0-1 0 0,1 0 1 0 0,0 0-1 0 0,1 1 1 0 0,-1 0-1 0 0,2 0 1 0 0,-1 0-1 0 0,1 1 1 0 0,0 0-1 0 0,9-7 0 0 0,-12 11 9 0 0,-1 1-1 0 0,0 0 0 0 0,1 1 0 0 0,-1-1 1 0 0,1 0-1 0 0,0 1 0 0 0,0 0 0 0 0,-1 0 1 0 0,1 0-1 0 0,0 1 0 0 0,0-1 0 0 0,0 1 1 0 0,0 0-1 0 0,0 0 0 0 0,0 0 0 0 0,0 0 0 0 0,0 1 1 0 0,0 0-1 0 0,-1-1 0 0 0,1 1 0 0 0,0 1 1 0 0,0-1-1 0 0,-1 1 0 0 0,1-1 0 0 0,-1 1 1 0 0,1 0-1 0 0,-1 0 0 0 0,0 1 0 0 0,0-1 1 0 0,0 1-1 0 0,4 3 0 0 0,-1-1 14 0 0,-1 1-1 0 0,0-1 1 0 0,-1 1-1 0 0,1 0 1 0 0,-1 0 0 0 0,0 1-1 0 0,0-1 1 0 0,-1 1 0 0 0,0 0-1 0 0,0 0 1 0 0,-1 0-1 0 0,0 0 1 0 0,0 0 0 0 0,0 1-1 0 0,0 12 1 0 0,-2-9 7 0 0,-1 0 0 0 0,-1-1 0 0 0,0 1 0 0 0,0 0 0 0 0,-1-1 0 0 0,0 0 0 0 0,-1 0 0 0 0,0 0 0 0 0,-1 0 0 0 0,0 0 0 0 0,0-1 1 0 0,-1 0-1 0 0,0 0 0 0 0,-1-1 0 0 0,0 1 0 0 0,-15 13 0 0 0,-4 1 35 0 0,-2-2 0 0 0,0 0 1 0 0,-57 30-1 0 0,83-50-33 0 0,1-1 1 0 0,-1 1-1 0 0,1 0 0 0 0,0-1 0 0 0,-1 1 1 0 0,1 0-1 0 0,0 0 0 0 0,0 0 1 0 0,0 0-1 0 0,-1 0 0 0 0,1 1 1 0 0,0-1-1 0 0,1 0 0 0 0,-1 0 1 0 0,0 1-1 0 0,0-1 0 0 0,0 0 1 0 0,1 1-1 0 0,-1-1 0 0 0,1 1 1 0 0,-1-1-1 0 0,1 1 0 0 0,0-1 1 0 0,-1 1-1 0 0,1-1 0 0 0,0 1 1 0 0,0 0-1 0 0,0-1 0 0 0,0 1 1 0 0,0-1-1 0 0,0 1 0 0 0,1-1 1 0 0,-1 1-1 0 0,2 2 0 0 0,0 2 95 0 0,2 0 0 0 0,-1-1 0 0 0,1 1 0 0 0,0-1 0 0 0,0 0 0 0 0,0 0 0 0 0,6 5 0 0 0,18 15 501 0 0,40 29 0 0 0,20 18 208 0 0,-78-62-725 0 0,-1-1-1 0 0,0 1 1 0 0,-1 1-1 0 0,0-1 1 0 0,-1 2-1 0 0,10 16 1 0 0,-14-21-149 0 0,8 22-343 0 0,-11-28 175 0 0,0 0 0 0 0,0 0 0 0 0,0 1-1 0 0,0-1 1 0 0,0 0 0 0 0,0 0 0 0 0,0 1-1 0 0,0-1 1 0 0,-1 0 0 0 0,1 0-1 0 0,0 0 1 0 0,-1 1 0 0 0,0 0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8.539"/>
    </inkml:context>
    <inkml:brush xml:id="br0">
      <inkml:brushProperty name="width" value="0.1" units="cm"/>
      <inkml:brushProperty name="height" value="0.1" units="cm"/>
      <inkml:brushProperty name="color" value="#F6630D"/>
    </inkml:brush>
  </inkml:definitions>
  <inkml:trace contextRef="#ctx0" brushRef="#br0">19 35 8297 0 0,'-6'-7'178'0'0,"5"6"-146"0"0,1 1 0 0 0,-1-1 0 0 0,0 0-1 0 0,1 1 1 0 0,-1-1 0 0 0,1 0 0 0 0,-1 0 0 0 0,1 0 0 0 0,-1 0 0 0 0,1 1-1 0 0,-1-1 1 0 0,1 0 0 0 0,0 0 0 0 0,0 0 0 0 0,-1 0 0 0 0,1 0 0 0 0,0 0-1 0 0,0 0 1 0 0,0-1 0 0 0,0 1 98 0 0,-3-6 275 0 0,2 5-170 0 0,0 6 47 0 0,2 17-256 0 0,1 0 0 0 0,0-1 0 0 0,10 37 0 0 0,25 59-194 0 0,-33-104 110 0 0,2 3-362 0 0,0-1 1 0 0,2-1-1 0 0,-1 1 1 0 0,2-1-1 0 0,17 22 1 0 0,-17-22-485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34.274"/>
    </inkml:context>
    <inkml:brush xml:id="br0">
      <inkml:brushProperty name="width" value="0.1" units="cm"/>
      <inkml:brushProperty name="height" value="0.1" units="cm"/>
      <inkml:brushProperty name="color" value="#F6630D"/>
    </inkml:brush>
  </inkml:definitions>
  <inkml:trace contextRef="#ctx0" brushRef="#br0">286 1 5881 0 0,'-158'4'1375'0'0,"136"-2"-1022"0"0,-62 8 11 0 0,62-8 2565 0 0,34-1-2705 0 0,-1 0 0 0 0,0 1 0 0 0,22 6-1 0 0,-13-3-48 0 0,-3-2 801 0 0,75 4-525 0 0,298 18-7 0 0,-200-18-77 0 0,-181-7-342 0 0,167 2 172 0 0,570-11 734 0 0,-721 8-936 0 0,-14 1-3 0 0,1-1 0 0 0,-1 0 0 0 0,22-5-1 0 0,-69 2-2580 0 0,30 4 1883 0 0,0 1 1 0 0,-1-1-1 0 0,1 0 1 0 0,-10-1-1 0 0,-2-2-729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34.634"/>
    </inkml:context>
    <inkml:brush xml:id="br0">
      <inkml:brushProperty name="width" value="0.1" units="cm"/>
      <inkml:brushProperty name="height" value="0.1" units="cm"/>
      <inkml:brushProperty name="color" value="#F6630D"/>
    </inkml:brush>
  </inkml:definitions>
  <inkml:trace contextRef="#ctx0" brushRef="#br0">3 73 5268 0 0,'0'0'12'0'0,"0"0"-1"0"0,0 0 0 0 0,0 0 0 0 0,0 1 0 0 0,0-1 0 0 0,0 0 0 0 0,0 0 0 0 0,0 0 0 0 0,1 0 1 0 0,-1 0-1 0 0,0 0 0 0 0,0 0 0 0 0,0 0 0 0 0,0 1 0 0 0,0-1 0 0 0,0 0 0 0 0,0 0 0 0 0,0 0 1 0 0,0 0-1 0 0,0 0 0 0 0,0 0 0 0 0,0 1 0 0 0,0-1 0 0 0,0 0 0 0 0,0 0 0 0 0,0 0 0 0 0,0 0 0 0 0,0 0 1 0 0,0 0-1 0 0,0 1 0 0 0,0-1 0 0 0,0 0 0 0 0,0 0 0 0 0,0 0 0 0 0,-1 0 0 0 0,1 0 0 0 0,0 0 1 0 0,0 0-1 0 0,0 0 0 0 0,0 1 0 0 0,0-1 0 0 0,0 0 0 0 0,0 0 0 0 0,0 0 0 0 0,0 0 0 0 0,-1 0 1 0 0,1 0-1 0 0,0 0 0 0 0,0 0 0 0 0,0 0 0 0 0,0 0 0 0 0,0 0 0 0 0,0 0 0 0 0,0 0 0 0 0,-1 0 0 0 0,1 0 1 0 0,0 0-1 0 0,0 0 0 0 0,0 0 0 0 0,0 0 0 0 0,0 0 0 0 0,0 0 0 0 0,-1 0 0 0 0,1 0 0 0 0,0 0 1 0 0,16 6 1021 0 0,-12-5-972 0 0,24 5 472 0 0,0-1 0 0 0,0-1 0 0 0,1-2 0 0 0,-1 0 0 0 0,49-5 0 0 0,7 1 210 0 0,148 6 753 0 0,339-8 981 0 0,121-76-601 0 0,-667 76-1866 0 0,49-10-70 0 0,-113 25-3087 0 0,15-7 1603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4.301"/>
    </inkml:context>
    <inkml:brush xml:id="br0">
      <inkml:brushProperty name="width" value="0.1" units="cm"/>
      <inkml:brushProperty name="height" value="0.1" units="cm"/>
      <inkml:brushProperty name="color" value="#F6630D"/>
    </inkml:brush>
  </inkml:definitions>
  <inkml:trace contextRef="#ctx0" brushRef="#br0">369 165 7873 0 0,'3'-4'77'0'0,"-1"-1"1"0"0,1 0-1 0 0,-1 0 1 0 0,0 0-1 0 0,0 0 1 0 0,-1 0-1 0 0,2-10 1 0 0,-1 4 324 0 0,0 4-152 0 0,0 0 172 0 0,0-1 0 0 0,-1 0-1 0 0,1-12 1 0 0,-2 19-354 0 0,0-1 0 0 0,0 0-1 0 0,0 0 1 0 0,0 1 0 0 0,0-1 0 0 0,-1 0 0 0 0,1 0 0 0 0,-1 1-1 0 0,1-1 1 0 0,-1 0 0 0 0,0 1 0 0 0,0-1 0 0 0,1 0 0 0 0,-1 1-1 0 0,0-1 1 0 0,-1 1 0 0 0,1 0 0 0 0,0-1 0 0 0,0 1 0 0 0,-3-2-1 0 0,-1 0-31 0 0,0 0 0 0 0,0 1 0 0 0,-1 0 0 0 0,1 0 0 0 0,0 0 0 0 0,-1 1 0 0 0,0-1 0 0 0,1 1 0 0 0,-1 1 0 0 0,0-1 0 0 0,1 1 0 0 0,-1 0 0 0 0,0 0 0 0 0,0 1 0 0 0,-7 1 0 0 0,-12 3-47 0 0,0 1-1 0 0,-26 10 1 0 0,35-11 50 0 0,7-2-38 0 0,-6 1 10 0 0,0 0-1 0 0,0 2 1 0 0,1 0 0 0 0,-1 0 0 0 0,1 1 0 0 0,1 1 0 0 0,0 1 0 0 0,-13 9 0 0 0,24-16 5 0 0,1-1 0 0 0,-1 1 0 0 0,1-1 1 0 0,-1 1-1 0 0,1-1 0 0 0,0 1 0 0 0,-1 0 1 0 0,1 0-1 0 0,0 0 0 0 0,0-1 0 0 0,0 1 0 0 0,0 0 1 0 0,1 0-1 0 0,-1 0 0 0 0,1 1 0 0 0,-1-1 0 0 0,1 0 1 0 0,0 0-1 0 0,-1 0 0 0 0,1 0 0 0 0,1 4 0 0 0,-1-3 21 0 0,1 0-1 0 0,0 0 1 0 0,1-1 0 0 0,-1 1-1 0 0,0 0 1 0 0,1-1-1 0 0,0 1 1 0 0,-1-1-1 0 0,1 1 1 0 0,0-1-1 0 0,0 0 1 0 0,0 0-1 0 0,5 3 1 0 0,4 3 56 0 0,0 0 1 0 0,1-1-1 0 0,-1-1 1 0 0,2 0-1 0 0,19 7 1 0 0,52 14-49 0 0,-46-16-29 0 0,0 1 0 0 0,-1 2 0 0 0,0 2 1 0 0,46 27-1 0 0,-80-41 1 0 0,1 1 1 0 0,-1-1-1 0 0,0 1 1 0 0,1 0-1 0 0,-1 0 1 0 0,0 0 0 0 0,-1 0-1 0 0,1 0 1 0 0,0 1-1 0 0,-1-1 1 0 0,0 1-1 0 0,0 0 1 0 0,0 0 0 0 0,0 0-1 0 0,1 4 1 0 0,-3-6-7 0 0,0 0 0 0 0,0 1 0 0 0,0-1 0 0 0,0 0 0 0 0,0 0 0 0 0,0 1 0 0 0,0-1 0 0 0,-1 0 0 0 0,1 0 0 0 0,-1 0 0 0 0,1 0 0 0 0,-1 1 0 0 0,0-1 0 0 0,0 0 0 0 0,0 0 0 0 0,0 0 0 0 0,0 0 0 0 0,-1-1 0 0 0,1 1 0 0 0,-1 0 0 0 0,1 0 0 0 0,-1-1 0 0 0,1 1 0 0 0,-1-1 0 0 0,0 0 0 0 0,0 1 0 0 0,0-1 0 0 0,0 0 0 0 0,-2 1 0 0 0,-7 4 3 0 0,0-1 0 0 0,0-1 0 0 0,-1 0 0 0 0,1 0 0 0 0,-1-1 0 0 0,0-1-1 0 0,-21 3 1 0 0,-89-3 13 0 0,78-3-9 0 0,30 2-24 0 0,-51-4 46 0 0,60 3-64 0 0,-1-1 1 0 0,1 0 0 0 0,-1-1 0 0 0,1 1 0 0 0,0-1 0 0 0,0 0-1 0 0,0 0 1 0 0,0 0 0 0 0,-6-5 0 0 0,9 5-43 0 0,0 0-1 0 0,0 0 1 0 0,0 0 0 0 0,1-1-1 0 0,-1 1 1 0 0,1 0 0 0 0,0-1-1 0 0,0 1 1 0 0,0-1 0 0 0,0 0-1 0 0,0 1 1 0 0,0-1 0 0 0,1 0-1 0 0,-1 1 1 0 0,1-1 0 0 0,0 0-1 0 0,0 1 1 0 0,0-1 0 0 0,0 0-1 0 0,0 0 1 0 0,1 1 0 0 0,-1-1-1 0 0,2-4 1 0 0,0-2-432 0 0,0 0 0 0 0,1 0 0 0 0,0 0 1 0 0,1 1-1 0 0,8-17 0 0 0,-10 22 338 0 0,1-2-156 0 0,1 0 0 0 0,-1 0 0 0 0,1 0 0 0 0,0 0 0 0 0,6-5 0 0 0,8-2-844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4.654"/>
    </inkml:context>
    <inkml:brush xml:id="br0">
      <inkml:brushProperty name="width" value="0.1" units="cm"/>
      <inkml:brushProperty name="height" value="0.1" units="cm"/>
      <inkml:brushProperty name="color" value="#F6630D"/>
    </inkml:brush>
  </inkml:definitions>
  <inkml:trace contextRef="#ctx0" brushRef="#br0">16 57 8397 0 0,'-16'-8'1489'0'0,"31"7"624"0"0,4 1-2086 0 0,157-20 358 0 0,-101 9-389 0 0,-60 10-76 0 0,-8 0-43 0 0,0 1 0 0 0,-1-1 0 0 0,1-1 0 0 0,0 1-1 0 0,0-1 1 0 0,-1 0 0 0 0,10-4 0 0 0,-46 6-1367 0 0,-49 5 654 0 0,-69 10 1098 0 0,147-15-231 0 0,-1 0 1 0 0,1 0-1 0 0,-1 0 0 0 0,1 1 0 0 0,0-1 0 0 0,-1 1 0 0 0,1-1 1 0 0,0 1-1 0 0,-1-1 0 0 0,1 1 0 0 0,0 0 0 0 0,0 0 1 0 0,-1-1-1 0 0,1 1 0 0 0,0 0 0 0 0,0 0 0 0 0,0 0 0 0 0,0 0 1 0 0,0 1-1 0 0,0-1 0 0 0,1 0 0 0 0,-1 0 0 0 0,0 0 1 0 0,1 1-1 0 0,-1-1 0 0 0,0 0 0 0 0,1 1 0 0 0,0-1 0 0 0,-1 0 1 0 0,1 1-1 0 0,0-1 0 0 0,0 1 0 0 0,-1-1 0 0 0,1 1 1 0 0,0-1-1 0 0,1 1 0 0 0,-1-1 0 0 0,0 2 0 0 0,2 6 172 0 0,0 0-1 0 0,1 0 1 0 0,0-1-1 0 0,9 18 1 0 0,-6-12-38 0 0,38 92 783 0 0,29 65-1084 0 0,-69-163-64 0 0,-1 0-371 0 0,1 0-1 0 0,1 0 1 0 0,-1-1 0 0 0,1 1-1 0 0,7 7 1 0 0,-7-8-708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5.175"/>
    </inkml:context>
    <inkml:brush xml:id="br0">
      <inkml:brushProperty name="width" value="0.1" units="cm"/>
      <inkml:brushProperty name="height" value="0.1" units="cm"/>
      <inkml:brushProperty name="color" value="#F6630D"/>
    </inkml:brush>
  </inkml:definitions>
  <inkml:trace contextRef="#ctx0" brushRef="#br0">58 200 7485 0 0,'0'8'244'0'0,"0"1"1"0"0,-1-1-1 0 0,-2 11 1 0 0,-2 13 522 0 0,0 0 1 0 0,2 1-1 0 0,2 43 1 0 0,-2 13-141 0 0,3-31-411 0 0,0-57-204 0 0,-1-4-11 0 0,0 0 0 0 0,0 1 0 0 0,0-1 0 0 0,0 1 0 0 0,0-1 0 0 0,1 0 0 0 0,-1-4 0 0 0,0-1-13 0 0,-8-29-27 0 0,2-1 0 0 0,1 1-1 0 0,2-1 1 0 0,2-38-1 0 0,2 56 19 0 0,1 0 0 0 0,1 0 0 0 0,1 0-1 0 0,1 0 1 0 0,0 0 0 0 0,2 1 0 0 0,0 0 0 0 0,1 0-1 0 0,12-22 1 0 0,-15 35 22 0 0,-1 0-1 0 0,1 0 1 0 0,0 0 0 0 0,0 1-1 0 0,0 0 1 0 0,1 0 0 0 0,0 0-1 0 0,0 1 1 0 0,0-1-1 0 0,1 1 1 0 0,-1 0 0 0 0,1 1-1 0 0,0-1 1 0 0,0 1 0 0 0,0 0-1 0 0,1 1 1 0 0,-1 0-1 0 0,1 0 1 0 0,-1 0 0 0 0,1 1-1 0 0,0-1 1 0 0,0 2 0 0 0,-1-1-1 0 0,1 1 1 0 0,0 0 0 0 0,0 0-1 0 0,0 1 1 0 0,-1 0-1 0 0,1 0 1 0 0,0 1 0 0 0,-1 0-1 0 0,1 0 1 0 0,-1 0 0 0 0,0 1-1 0 0,1 0 1 0 0,-1 0-1 0 0,6 5 1 0 0,-7-6 10 0 0,-1 1 0 0 0,1 0 0 0 0,-1 1 0 0 0,0-1 0 0 0,0 1 0 0 0,0 0-1 0 0,0 0 1 0 0,-1 0 0 0 0,0 0 0 0 0,1 1 0 0 0,-2 0 0 0 0,1-1 0 0 0,0 1 0 0 0,-1 0 0 0 0,0 0 0 0 0,0 0-1 0 0,-1 1 1 0 0,1-1 0 0 0,-1 0 0 0 0,0 1 0 0 0,0-1 0 0 0,-1 0 0 0 0,0 1 0 0 0,0-1 0 0 0,0 1 0 0 0,-1-1-1 0 0,1 1 1 0 0,-1-1 0 0 0,-1 0 0 0 0,1 1 0 0 0,-1-1 0 0 0,0 0 0 0 0,0 0 0 0 0,0 0 0 0 0,-1 0 0 0 0,-4 6-1 0 0,0-2-1 0 0,0-1 0 0 0,-1 0 0 0 0,0 0-1 0 0,0-1 1 0 0,-19 12 0 0 0,-51 23 55 0 0,56-31-42 0 0,22-10-26 0 0,0-1 0 0 0,0 1 1 0 0,0-1-1 0 0,-1 1 0 0 0,1-1 0 0 0,0 1 0 0 0,0-1 0 0 0,1 0 1 0 0,-1 1-1 0 0,0-1 0 0 0,0 1 0 0 0,0-1 0 0 0,0 1 0 0 0,0-1 0 0 0,0 1 1 0 0,1-1-1 0 0,-1 1 0 0 0,0-1 0 0 0,0 1 0 0 0,1-1 0 0 0,-1 0 1 0 0,0 1-1 0 0,0-1 0 0 0,1 0 0 0 0,-1 1 0 0 0,1-1 0 0 0,-1 0 0 0 0,0 1 1 0 0,1-1-1 0 0,-1 0 0 0 0,1 0 0 0 0,-1 1 0 0 0,1-1 0 0 0,-1 0 0 0 0,26 21 87 0 0,-11-10-20 0 0,18 24 128 0 0,39 50 1 0 0,-35-39-186 0 0,-32-40-260 0 0,0-1 0 0 0,1 1 0 0 0,0-1 1 0 0,0 0-1 0 0,0 0 0 0 0,0-1 0 0 0,0 0 0 0 0,1 0 0 0 0,0 0 0 0 0,0-1 0 0 0,11 4 0 0 0,-3-5-1075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5.529"/>
    </inkml:context>
    <inkml:brush xml:id="br0">
      <inkml:brushProperty name="width" value="0.1" units="cm"/>
      <inkml:brushProperty name="height" value="0.1" units="cm"/>
      <inkml:brushProperty name="color" value="#F6630D"/>
    </inkml:brush>
  </inkml:definitions>
  <inkml:trace contextRef="#ctx0" brushRef="#br0">12 19 9433 0 0,'-12'1'758'0'0,"20"3"1235"0"0,-3-2-1911 0 0,0 1 1 0 0,0-1 0 0 0,0 0-1 0 0,1-1 1 0 0,-1 1-1 0 0,0-1 1 0 0,1 0-1 0 0,-1 0 1 0 0,1-1 0 0 0,-1 0-1 0 0,10 0 1 0 0,7-2-415 0 0,34-8 0 0 0,-34 6-77 0 0,38-10-1465 0 0,-30 6 595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5.870"/>
    </inkml:context>
    <inkml:brush xml:id="br0">
      <inkml:brushProperty name="width" value="0.1" units="cm"/>
      <inkml:brushProperty name="height" value="0.1" units="cm"/>
      <inkml:brushProperty name="color" value="#F6630D"/>
    </inkml:brush>
  </inkml:definitions>
  <inkml:trace contextRef="#ctx0" brushRef="#br0">1 104 5973 0 0,'6'0'3138'0'0,"-5"5"-2677"0"0,1 0-257 0 0,3 14 1941 0 0,0 17-2000 0 0,15 111-32 0 0,-18-133-61 0 0,0 0 0 0 0,-1 1 1 0 0,-1 0-1 0 0,0-1 0 0 0,-3 20 0 0 0,1-1-1085 0 0,-1-56 966 0 0,4-19 13 0 0,5-109 47 0 0,-5 129 2 0 0,0 1 0 0 0,2 0 0 0 0,7-34 0 0 0,-3 25-16 0 0,-4 16 14 0 0,1 1-1 0 0,9-21 0 0 0,-12 31 66 0 0,8-1 11 0 0,25-13-9 0 0,-26 13 1030 0 0,12 23-777 0 0,59 56 2 0 0,-59-56-30 0 0,-8 5-45 0 0,36 78-42 0 0,-41-84-122 0 0,0 1 0 0 0,-1 0 0 0 0,0 0-1 0 0,-2 1 1 0 0,2 20 0 0 0,4 16-49 0 0,-5-36-632 0 0,1 1-1 0 0,1-1 1 0 0,0-1-1 0 0,17 31 1 0 0,-16-45-2732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6.225"/>
    </inkml:context>
    <inkml:brush xml:id="br0">
      <inkml:brushProperty name="width" value="0.1" units="cm"/>
      <inkml:brushProperty name="height" value="0.1" units="cm"/>
      <inkml:brushProperty name="color" value="#F6630D"/>
    </inkml:brush>
  </inkml:definitions>
  <inkml:trace contextRef="#ctx0" brushRef="#br0">65 5 9465 0 0,'-54'-4'1266'0'0,"53"4"-1235"0"0,1 0 0 0 0,0 0 0 0 0,-1 0 1 0 0,1 0-1 0 0,0 0 0 0 0,0 0 0 0 0,-1 0 0 0 0,1 0 0 0 0,0 0 1 0 0,-1 0-1 0 0,1 0 0 0 0,0 0 0 0 0,-1 0 0 0 0,1 0 1 0 0,0 0-1 0 0,-1 0 0 0 0,1 0 0 0 0,0 1 0 0 0,-1-1 0 0 0,1 0 1 0 0,0 0-1 0 0,0 0 0 0 0,-1 0 0 0 0,1 1 0 0 0,0-1 0 0 0,0 0 1 0 0,-1 0-1 0 0,1 1 0 0 0,0-1 0 0 0,0 0 0 0 0,0 1 0 0 0,0-1 1 0 0,-1 0-1 0 0,1 0 0 0 0,0 1 0 0 0,0-1 0 0 0,0 0 0 0 0,0 1 1 0 0,0-1-1 0 0,0 0 0 0 0,0 1 0 0 0,0-1 0 0 0,0 0 0 0 0,0 1 1 0 0,0 0 43 0 0,1 0 0 0 0,-1-1 0 0 0,0 1 1 0 0,1 0-1 0 0,-1-1 0 0 0,1 1 1 0 0,0-1-1 0 0,-1 1 0 0 0,1-1 0 0 0,-1 1 1 0 0,1-1-1 0 0,0 1 0 0 0,-1-1 1 0 0,1 0-1 0 0,0 1 0 0 0,-1-1 0 0 0,1 0 1 0 0,0 1-1 0 0,1-1 0 0 0,19 4 93 0 0,0-2 0 0 0,1 0 0 0 0,-1-1-1 0 0,1-1 1 0 0,26-3 0 0 0,-18 0-970 0 0,54 4-1 0 0,-48 3-436 0 0,-2-1-282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7.288"/>
    </inkml:context>
    <inkml:brush xml:id="br0">
      <inkml:brushProperty name="width" value="0.1" units="cm"/>
      <inkml:brushProperty name="height" value="0.1" units="cm"/>
      <inkml:brushProperty name="color" value="#F6630D"/>
    </inkml:brush>
  </inkml:definitions>
  <inkml:trace contextRef="#ctx0" brushRef="#br0">321 214 5448 0 0,'6'-9'187'0'0,"0"0"-1"0"0,1 1 0 0 0,0-1 0 0 0,1 1 0 0 0,-1 0 1 0 0,1 1-1 0 0,1 0 0 0 0,16-11 0 0 0,8-7 669 0 0,-15 10-233 0 0,-11 11-303 0 0,-1-1 0 0 0,0 0 0 0 0,0 0 0 0 0,0-1 0 0 0,-1 0 0 0 0,0 0 0 0 0,0 0 0 0 0,8-13 0 0 0,-13 19-279 0 0,0-1 0 0 0,0 1 0 0 0,1-1 0 0 0,-1 1 0 0 0,0-1 0 0 0,0 0 0 0 0,0 1 0 0 0,0-1 0 0 0,0 1 0 0 0,0-1 0 0 0,0 0 0 0 0,0 1 0 0 0,0-1 0 0 0,0 0 0 0 0,0 1 0 0 0,0-1 0 0 0,0 1 0 0 0,-1-1 0 0 0,1 1 0 0 0,0-1 0 0 0,0 0 0 0 0,-1 1 0 0 0,1-1 0 0 0,0 1 0 0 0,-1-1 0 0 0,1 1 0 0 0,-1-1 0 0 0,0 0 0 0 0,0 0 5 0 0,-1 0-1 0 0,0 0 0 0 0,1 0 1 0 0,-1 0-1 0 0,0 0 0 0 0,0 1 1 0 0,0-1-1 0 0,0 0 0 0 0,-2 1 1 0 0,-4-2-1 0 0,0 1 0 0 0,0 0 0 0 0,-12 1 0 0 0,-14 4 13 0 0,1 1 0 0 0,-1 1 0 0 0,2 2 1 0 0,-1 2-1 0 0,1 1 0 0 0,1 1 0 0 0,0 1 0 0 0,-34 21 1 0 0,58-30-22 0 0,1 0 1 0 0,-1 0-1 0 0,1 1 0 0 0,0-1 1 0 0,1 1-1 0 0,-1 1 1 0 0,1-1-1 0 0,-6 9 1 0 0,9-12-24 0 0,1 0 1 0 0,0 0 0 0 0,0 0 0 0 0,0 0-1 0 0,0 0 1 0 0,0 1 0 0 0,0-1 0 0 0,1 0-1 0 0,-1 0 1 0 0,1 1 0 0 0,0-1 0 0 0,0 0-1 0 0,-1 1 1 0 0,1-1 0 0 0,1 0 0 0 0,-1 1-1 0 0,0-1 1 0 0,1 0 0 0 0,-1 0 0 0 0,1 1-1 0 0,-1-1 1 0 0,1 0 0 0 0,0 0-1 0 0,0 0 1 0 0,0 0 0 0 0,0 0 0 0 0,1 0-1 0 0,-1 0 1 0 0,0 0 0 0 0,4 3 0 0 0,3 4 36 0 0,1-1 1 0 0,1 0-1 0 0,0 0 1 0 0,0 0-1 0 0,20 10 1 0 0,62 26 78 0 0,-36-19-105 0 0,-49-22-25 0 0,4 2-4 0 0,-1 0 1 0 0,0 0-1 0 0,0 1 0 0 0,-1 0 1 0 0,1 0-1 0 0,-2 1 1 0 0,16 15-1 0 0,-23-21 6 0 0,0 0-1 0 0,-1 0 1 0 0,1-1-1 0 0,0 1 1 0 0,-1 0-1 0 0,1 0 1 0 0,-1 0-1 0 0,1 0 1 0 0,-1 0-1 0 0,0 0 1 0 0,1 0-1 0 0,-1 0 1 0 0,0 0-1 0 0,0 1 1 0 0,0-1-1 0 0,0 0 1 0 0,0 0-1 0 0,0 0 1 0 0,0 0-1 0 0,0 0 1 0 0,0 0-1 0 0,0 0 1 0 0,-1 1-1 0 0,0 0 2 0 0,0 0-1 0 0,0 0 1 0 0,0-1-1 0 0,0 1 1 0 0,0-1-1 0 0,0 1 1 0 0,-1-1-1 0 0,1 0 1 0 0,-1 1-1 0 0,1-1 1 0 0,-4 2-1 0 0,-3 2 9 0 0,-1-1-1 0 0,1 0 0 0 0,-19 6 1 0 0,5-4-27 0 0,-1-1 1 0 0,1 0-1 0 0,-31 1 1 0 0,39-5-93 0 0,0-1 1 0 0,0 0-1 0 0,0-1 1 0 0,0 0-1 0 0,1-2 1 0 0,-22-5-1 0 0,29 6-81 0 0,1 0 0 0 0,-1 0 0 0 0,1-1 0 0 0,-1 0 0 0 0,1 0 1 0 0,0-1-1 0 0,1 1 0 0 0,-1-1 0 0 0,0 0 0 0 0,1 0 0 0 0,0-1 0 0 0,-6-7 0 0 0,8 9-63 0 0,-1-1 0 0 0,1 0 0 0 0,0 0 0 0 0,0 0 0 0 0,1 0 1 0 0,-1 0-1 0 0,1 0 0 0 0,0 0 0 0 0,0-1 0 0 0,0 1 0 0 0,0 0 0 0 0,1-1 0 0 0,0 1 0 0 0,0 0 1 0 0,0-1-1 0 0,0 1 0 0 0,2-8 0 0 0,7-4-894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7.641"/>
    </inkml:context>
    <inkml:brush xml:id="br0">
      <inkml:brushProperty name="width" value="0.1" units="cm"/>
      <inkml:brushProperty name="height" value="0.1" units="cm"/>
      <inkml:brushProperty name="color" value="#F6630D"/>
    </inkml:brush>
  </inkml:definitions>
  <inkml:trace contextRef="#ctx0" brushRef="#br0">156 56 7937 0 0,'-60'-15'101'0'0,"-36"-5"2343"0"0,163 24-2073 0 0,0-3 1 0 0,94-9-1 0 0,-146 7-494 0 0,-11 1 42 0 0,0 0 0 0 0,0 0 0 0 0,1-1 0 0 0,-1 1 0 0 0,0-1 0 0 0,0 0-1 0 0,7-3 1 0 0,-42-3-1180 0 0,12 5 1172 0 0,-35 2 1 0 0,48 0 133 0 0,1 0 0 0 0,-1 1 0 0 0,1 0 1 0 0,0 0-1 0 0,-1 0 0 0 0,1 1 1 0 0,0 0-1 0 0,0 0 0 0 0,0 0 0 0 0,0 1 1 0 0,-6 3-1 0 0,9-4 16 0 0,0 0 1 0 0,0 1-1 0 0,0-1 1 0 0,0 1-1 0 0,0-1 1 0 0,1 1-1 0 0,-1 0 1 0 0,1 0-1 0 0,0 0 0 0 0,0 0 1 0 0,0 0-1 0 0,0 0 1 0 0,-1 6-1 0 0,-3 45 442 0 0,5-44-429 0 0,-1 48 113 0 0,9 77 0 0 0,-7-119-210 0 0,0-6-270 0 0,-1 0 0 0 0,2 0 0 0 0,-1 0 0 0 0,1 0-1 0 0,1 0 1 0 0,0 0 0 0 0,5 10 0 0 0,-8-19 153 0 0,1 0-1 0 0,0 0 0 0 0,0 0 0 0 0,0 0 1 0 0,0 0-1 0 0,0 0 0 0 0,0 0 1 0 0,0 0-1 0 0,0 0 0 0 0,0-1 1 0 0,1 1-1 0 0,0 0 0 0 0,9 4-1033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8.867"/>
    </inkml:context>
    <inkml:brush xml:id="br0">
      <inkml:brushProperty name="width" value="0.1" units="cm"/>
      <inkml:brushProperty name="height" value="0.1" units="cm"/>
      <inkml:brushProperty name="color" value="#F6630D"/>
    </inkml:brush>
  </inkml:definitions>
  <inkml:trace contextRef="#ctx0" brushRef="#br0">56 428 5056 0 0,'-9'-20'113'0'0,"0"0"0"0"0,1 0-1 0 0,1-1 1 0 0,1 0-1 0 0,-4-30 1 0 0,7 36 15 0 0,2 0-1 0 0,-1 0 1 0 0,2 0-1 0 0,0 0 1 0 0,1 0 0 0 0,0 0-1 0 0,2 0 1 0 0,5-22 0 0 0,-5 30-93 0 0,0 0 0 0 0,0 0 0 0 0,1 0 0 0 0,0 1 0 0 0,0-1 0 0 0,0 1 0 0 0,1 0 0 0 0,0 0 0 0 0,0 1 0 0 0,0 0 0 0 0,1 0 1 0 0,0 0-1 0 0,0 0 0 0 0,0 1 0 0 0,1 0 0 0 0,0 0 0 0 0,-1 1 0 0 0,1 0 0 0 0,0 0 0 0 0,0 1 0 0 0,1-1 0 0 0,-1 2 0 0 0,1-1 0 0 0,14-1 1 0 0,-13 2-4 0 0,1 1 0 0 0,-1 0 0 0 0,0 0 0 0 0,0 1 0 0 0,1 0 0 0 0,-1 0 1 0 0,0 1-1 0 0,0 0 0 0 0,0 1 0 0 0,0 0 0 0 0,-1 0 0 0 0,1 1 1 0 0,-1 0-1 0 0,0 1 0 0 0,0 0 0 0 0,0 0 0 0 0,-1 1 0 0 0,0-1 1 0 0,13 14-1 0 0,-16-14-26 0 0,0 1 0 0 0,0-1 0 0 0,0 1 0 0 0,-1 0 0 0 0,1 0 0 0 0,-2 0 0 0 0,1 0 0 0 0,0 1 0 0 0,-1-1 0 0 0,-1 1 0 0 0,1-1 0 0 0,0 9 0 0 0,-2-10-8 0 0,0-1 0 0 0,0 1 0 0 0,0-1 0 0 0,-1 1-1 0 0,0-1 1 0 0,0 1 0 0 0,0-1 0 0 0,0 0 0 0 0,-1 1-1 0 0,0-1 1 0 0,0 0 0 0 0,0 0 0 0 0,0 0 0 0 0,0 0-1 0 0,-1-1 1 0 0,0 1 0 0 0,0-1 0 0 0,0 1 0 0 0,-4 3-1 0 0,-4 1-87 0 0,0 1-1 0 0,0-1 0 0 0,-1-1 0 0 0,0 0 0 0 0,0 0 0 0 0,-1-1 0 0 0,1-1 1 0 0,-1 0-1 0 0,-1-1 0 0 0,1 0 0 0 0,-1-1 0 0 0,1-1 0 0 0,-25 2 0 0 0,-31 2-1832 0 0,60-6 1299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8.147"/>
    </inkml:context>
    <inkml:brush xml:id="br0">
      <inkml:brushProperty name="width" value="0.1" units="cm"/>
      <inkml:brushProperty name="height" value="0.1" units="cm"/>
      <inkml:brushProperty name="color" value="#F6630D"/>
    </inkml:brush>
  </inkml:definitions>
  <inkml:trace contextRef="#ctx0" brushRef="#br0">64 260 7645 0 0,'-8'-51'90'0'0,"8"51"-79"0"0,0 0 0 0 0,0-1 0 0 0,0 1 1 0 0,0 0-1 0 0,0-1 0 0 0,0 1 0 0 0,-1 0 0 0 0,1-1 0 0 0,0 1 0 0 0,0 0 0 0 0,0-1 0 0 0,0 1 0 0 0,0 0 0 0 0,-1 0 0 0 0,1-1 0 0 0,0 1 0 0 0,0 0 0 0 0,0 0 0 0 0,-1-1 0 0 0,1 1 0 0 0,0 0 0 0 0,0 0 0 0 0,-1 0 0 0 0,1-1 0 0 0,0 1 0 0 0,-1 0 0 0 0,1 0 0 0 0,0 0 0 0 0,0 0 0 0 0,-1 0 0 0 0,1-1 0 0 0,-1 1 0 0 0,-6 8 567 0 0,0 15 140 0 0,1 22-78 0 0,3 1 1 0 0,2 0-1 0 0,5 49 0 0 0,-1 1-202 0 0,-3-106-454 0 0,-2 0 0 0 0,1 0 0 0 0,-6-17 0 0 0,-2-11-70 0 0,3-1 0 0 0,2-1 0 0 0,1 0 0 0 0,5-62 0 0 0,-1 86 77 0 0,1 1 1 0 0,0 0 0 0 0,2-1 0 0 0,-1 1 0 0 0,2 1-1 0 0,0-1 1 0 0,1 1 0 0 0,0-1 0 0 0,1 2 0 0 0,1-1-1 0 0,0 1 1 0 0,12-15 0 0 0,-17 24 8 0 0,0 1-1 0 0,1 0 1 0 0,-1-1-1 0 0,1 1 1 0 0,-1 1-1 0 0,1-1 1 0 0,0 0-1 0 0,0 1 0 0 0,0 0 1 0 0,1 0-1 0 0,-1 0 1 0 0,0 1-1 0 0,1-1 1 0 0,-1 1-1 0 0,1 0 1 0 0,-1 0-1 0 0,1 0 1 0 0,9 1-1 0 0,-8 0 5 0 0,1 1 0 0 0,-1 0-1 0 0,1 1 1 0 0,-1-1 0 0 0,0 1 0 0 0,1 0-1 0 0,-1 1 1 0 0,0 0 0 0 0,-1-1-1 0 0,1 2 1 0 0,0-1 0 0 0,7 7-1 0 0,-6-5 7 0 0,-1 1 0 0 0,0 0 0 0 0,0 0 0 0 0,0 1 0 0 0,-1-1 0 0 0,0 1 0 0 0,0 0 0 0 0,-1 0 0 0 0,6 15 0 0 0,-7-17-1 0 0,-2 1 1 0 0,1-1-1 0 0,0 0 0 0 0,-1 1 0 0 0,0 0 0 0 0,-1-1 0 0 0,1 1 0 0 0,-1-1 0 0 0,0 1 0 0 0,0 0 1 0 0,-1-1-1 0 0,1 1 0 0 0,-1 0 0 0 0,-1-1 0 0 0,-1 6 0 0 0,0-2-3 0 0,-1-1 0 0 0,-1 0 0 0 0,1 0 0 0 0,-1-1 0 0 0,0 1 0 0 0,-1-1 0 0 0,0 0 0 0 0,0-1 0 0 0,-1 1 0 0 0,1-1 0 0 0,-1-1 0 0 0,-1 1 0 0 0,1-1 0 0 0,-11 5 0 0 0,-11 5-10 0 0,0-2 0 0 0,-53 16 0 0 0,34-13 20 0 0,47-16-17 0 0,1 0 1 0 0,0 0-1 0 0,0 0 0 0 0,0 0 0 0 0,-1 0 1 0 0,1 0-1 0 0,0 0 0 0 0,0 0 0 0 0,0 1 0 0 0,-1-1 1 0 0,1 0-1 0 0,0 0 0 0 0,0 0 0 0 0,0 0 1 0 0,-1 0-1 0 0,1 0 0 0 0,0 1 0 0 0,0-1 1 0 0,0 0-1 0 0,0 0 0 0 0,0 0 0 0 0,0 1 1 0 0,-1-1-1 0 0,1 0 0 0 0,0 0 0 0 0,0 0 0 0 0,0 1 1 0 0,0-1-1 0 0,0 0 0 0 0,0 0 0 0 0,0 0 1 0 0,0 1-1 0 0,0-1 0 0 0,0 0 0 0 0,0 0 1 0 0,0 0-1 0 0,0 1 0 0 0,0-1 0 0 0,0 0 0 0 0,0 0 1 0 0,0 1-1 0 0,0-1 0 0 0,0 0 0 0 0,0 0 1 0 0,1 1-1 0 0,9 9-2 0 0,22 8 48 0 0,-30-17-39 0 0,144 84 182 0 0,-130-76-581 0 0,0 0-1 0 0,0-2 1 0 0,1 0-1 0 0,1 0 0 0 0,-1-2 1 0 0,31 6-1 0 0,-31-7-766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8.582"/>
    </inkml:context>
    <inkml:brush xml:id="br0">
      <inkml:brushProperty name="width" value="0.1" units="cm"/>
      <inkml:brushProperty name="height" value="0.1" units="cm"/>
      <inkml:brushProperty name="color" value="#F6630D"/>
    </inkml:brush>
  </inkml:definitions>
  <inkml:trace contextRef="#ctx0" brushRef="#br0">8 28 6657 0 0,'10'-10'336'0'0,"-9"8"-267"0"0,0 1 1 0 0,0 0 0 0 0,0 0 0 0 0,0 0 0 0 0,1 0 0 0 0,-1 0-1 0 0,0 0 1 0 0,0 0 0 0 0,1 0 0 0 0,-1 0 0 0 0,1 1 0 0 0,-1-1-1 0 0,1 0 1 0 0,2 0 0 0 0,-3 0 2 0 0,1 1 0 0 0,-1 0 0 0 0,0-1 0 0 0,1 1 0 0 0,-1 0 0 0 0,0-1 0 0 0,1 1 0 0 0,-1 0 0 0 0,1 0 0 0 0,-1 0 0 0 0,0 0 0 0 0,1 0 0 0 0,-1 1 0 0 0,1-1 0 0 0,-1 0 0 0 0,0 1 0 0 0,3 0 0 0 0,-4 0-43 0 0,1-1 1 0 0,-1 1 0 0 0,1 0-1 0 0,-1 0 1 0 0,0-1 0 0 0,1 1-1 0 0,-1 0 1 0 0,0 0 0 0 0,1 0-1 0 0,-1-1 1 0 0,0 1 0 0 0,0 0-1 0 0,0 0 1 0 0,0 0 0 0 0,0 0-1 0 0,0 0 1 0 0,0-1 0 0 0,0 1-1 0 0,0 0 1 0 0,-1 0 0 0 0,1 0-1 0 0,0 0 1 0 0,0-1 0 0 0,-1 1-1 0 0,1 0 1 0 0,0 0 0 0 0,-1-1-1 0 0,1 1 1 0 0,-1 0 0 0 0,1-1-1 0 0,-2 2 1 0 0,0 3 77 0 0,-2 2-43 0 0,1-1-1 0 0,-1 1 0 0 0,-8 9 0 0 0,12-15-60 0 0,-1 0 0 0 0,0 0 1 0 0,1 0-1 0 0,-1-1 0 0 0,0 1 0 0 0,1 0 0 0 0,-1 0 0 0 0,0-1 0 0 0,1 1 1 0 0,-1-1-1 0 0,0 1 0 0 0,0-1 0 0 0,0 1 0 0 0,0-1 0 0 0,0 0 0 0 0,0 1 1 0 0,0-1-1 0 0,1 0 0 0 0,-1 0 0 0 0,0 1 0 0 0,0-1 0 0 0,0 0 0 0 0,0 0 0 0 0,0 0 1 0 0,0 0-1 0 0,0 0 0 0 0,0 0 0 0 0,0-1 0 0 0,0 1 0 0 0,0 0 0 0 0,0 0 1 0 0,0-1-1 0 0,0 1 0 0 0,0-1 0 0 0,0 1 0 0 0,1-1 0 0 0,-3 0 0 0 0,3 0 14 0 0,-1 0-1 0 0,1 1 0 0 0,-1-1 0 0 0,0 0 0 0 0,1 0 1 0 0,-1 0-1 0 0,1 0 0 0 0,0 0 0 0 0,-1 0 1 0 0,1 0-1 0 0,0 0 0 0 0,0 0 0 0 0,-1 0 0 0 0,1 0 1 0 0,0 0-1 0 0,0 0 0 0 0,0 0 0 0 0,0 0 1 0 0,0 0-1 0 0,1 0 0 0 0,-1 0 0 0 0,0 0 0 0 0,0 0 1 0 0,1 0-1 0 0,-1 0 0 0 0,0 0 0 0 0,1 0 1 0 0,-1 0-1 0 0,1 0 0 0 0,-1 0 0 0 0,1 1 0 0 0,0-1 1 0 0,-1 0-1 0 0,1 0 0 0 0,0 0 0 0 0,1 0 1 0 0,-1-1 10 0 0,1 0 1 0 0,0-1-1 0 0,0 1 1 0 0,1 0-1 0 0,-1 1 0 0 0,0-1 1 0 0,1 0-1 0 0,-1 1 1 0 0,1-1-1 0 0,0 1 1 0 0,4-2-1 0 0,-3 2 18 0 0,-1 1 0 0 0,1 0 0 0 0,-1-1 0 0 0,1 1-1 0 0,0 0 1 0 0,5 1 0 0 0,-8 0-18 0 0,0-1 0 0 0,0 0 0 0 0,0 1 0 0 0,1-1 0 0 0,-1 1 0 0 0,0-1 0 0 0,0 1 1 0 0,0 0-1 0 0,0 0 0 0 0,0-1 0 0 0,-1 1 0 0 0,1 0 0 0 0,0 0 0 0 0,0 0 0 0 0,0 0 0 0 0,-1 0 0 0 0,1 0 0 0 0,0 0 0 0 0,-1 0 0 0 0,1 0 0 0 0,-1 0 0 0 0,1 0 0 0 0,-1 0 0 0 0,1 2 0 0 0,9 19 239 0 0,-8-19-223 0 0,-1 0 0 0 0,1 0-1 0 0,-1 1 1 0 0,1-1 0 0 0,-1 0-1 0 0,0 1 1 0 0,0-1 0 0 0,-1 1 0 0 0,1 4-1 0 0,-7-14-464 0 0,-9-12-831 0 0,15 17 1207 0 0,0 1-1 0 0,-1 0 0 0 0,1 0 1 0 0,0-1-1 0 0,0 1 0 0 0,-1 0 1 0 0,1 0-1 0 0,0 0 0 0 0,-1-1 1 0 0,1 1-1 0 0,0 0 0 0 0,0 0 1 0 0,-1 0-1 0 0,1 0 0 0 0,0 0 1 0 0,-1 0-1 0 0,1 0 0 0 0,0-1 1 0 0,-1 1-1 0 0,1 0 0 0 0,-1 0 1 0 0,1 0-1 0 0,0 0 1 0 0,-1 1-1 0 0,1-1 0 0 0,0 0 1 0 0,-1 0-1 0 0,1 0 0 0 0,0 0 1 0 0,-1 0-1 0 0,1 0 0 0 0,0 0 1 0 0,-1 1-1 0 0,1-1 0 0 0,0 0 1 0 0,0 0-1 0 0,-1 0 0 0 0,1 1 1 0 0,0-1-1 0 0,0 0 0 0 0,-1 0 1 0 0,1 1-1 0 0,0-1 0 0 0,0 0 1 0 0,0 1-1 0 0,-1-1 0 0 0,1 0 1 0 0,0 1-1 0 0,0-1 0 0 0,0 0 1 0 0,0 1-1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9.107"/>
    </inkml:context>
    <inkml:brush xml:id="br0">
      <inkml:brushProperty name="width" value="0.1" units="cm"/>
      <inkml:brushProperty name="height" value="0.1" units="cm"/>
      <inkml:brushProperty name="color" value="#F6630D"/>
    </inkml:brush>
  </inkml:definitions>
  <inkml:trace contextRef="#ctx0" brushRef="#br0">112 274 9297 0 0,'-3'-3'-28'0'0,"0"0"117"0"0,1 0-1 0 0,-1 0 1 0 0,1-1 0 0 0,0 1-1 0 0,0 0 1 0 0,0-1-1 0 0,0 0 1 0 0,1 1-1 0 0,-2-7 1 0 0,3 10-67 0 0,0-1 0 0 0,-1 1 0 0 0,1 0 0 0 0,0 0-1 0 0,0-1 1 0 0,0 1 0 0 0,0 0 0 0 0,0 0 0 0 0,0-1 0 0 0,0 1 0 0 0,0 0 0 0 0,0 0 0 0 0,0-1 0 0 0,1 1-1 0 0,-1 0 1 0 0,0 0 0 0 0,0-1 0 0 0,0 1 0 0 0,0 0 0 0 0,0 0 0 0 0,0-1 0 0 0,0 1 0 0 0,1 0 0 0 0,-1 0-1 0 0,0 0 1 0 0,0-1 0 0 0,0 1 0 0 0,1 0 0 0 0,-1 0 0 0 0,0 0 0 0 0,0 0 0 0 0,0-1 0 0 0,1 1 0 0 0,-1 0-1 0 0,0 0 1 0 0,0 0 0 0 0,1 0 0 0 0,-1 0 0 0 0,0 0 0 0 0,0 0 0 0 0,1 0 0 0 0,-1 0 0 0 0,0 0 0 0 0,1 0 0 0 0,-1 0-1 0 0,0 0 1 0 0,0 0 0 0 0,1 0 0 0 0,-1 0 0 0 0,0 0 0 0 0,0 0 0 0 0,1 0 0 0 0,-1 0 0 0 0,1 1 0 0 0,-1-1-2 0 0,1 0 1 0 0,0 1-1 0 0,0-1 1 0 0,0 0-1 0 0,0 1 1 0 0,-1-1 0 0 0,1 1-1 0 0,0 0 1 0 0,0-1-1 0 0,-1 1 1 0 0,1 0 0 0 0,0-1-1 0 0,-1 1 1 0 0,1 0-1 0 0,-1 0 1 0 0,1-1-1 0 0,-1 1 1 0 0,1 0 0 0 0,-1 0-1 0 0,1 1 1 0 0,1 10 90 0 0,0 0 0 0 0,0 0 0 0 0,-1 0 1 0 0,-1 0-1 0 0,0 0 0 0 0,0 0 0 0 0,-2 0 1 0 0,-2 15-1 0 0,-1-1 93 0 0,-2-1 1 0 0,-17 43 0 0 0,13-40-61 0 0,-1-1 1 0 0,-25 40 0 0 0,27-50-100 0 0,5-10 15 0 0,6-25-60 0 0,4-25-40 0 0,2 0 0 0 0,2 1 0 0 0,24-69 1 0 0,-17 67 42 0 0,3-14-14 0 0,4 1-1 0 0,35-66 1 0 0,-25 74 15 0 0,-30 45 2 0 0,0 0 1 0 0,0 1 0 0 0,1 0 0 0 0,-1-1 0 0 0,1 1 0 0 0,0 0-1 0 0,0 1 1 0 0,0-1 0 0 0,0 1 0 0 0,6-3 0 0 0,-9 4-5 0 0,0 1 1 0 0,0 0 0 0 0,1 0 0 0 0,-1-1 0 0 0,0 1-1 0 0,0 0 1 0 0,1 0 0 0 0,-1 0 0 0 0,0 0 0 0 0,0 0-1 0 0,0 1 1 0 0,1-1 0 0 0,-1 0 0 0 0,0 0 0 0 0,0 1-1 0 0,0-1 1 0 0,0 1 0 0 0,1-1 0 0 0,-1 1 0 0 0,0 0-1 0 0,1 0 1 0 0,1 1 6 0 0,-1 1 1 0 0,0-1-1 0 0,0 1 0 0 0,0-1 0 0 0,0 1 0 0 0,0-1 1 0 0,0 1-1 0 0,1 3 0 0 0,3 7 26 0 0,-1-1 0 0 0,-1 1 1 0 0,3 14-1 0 0,24 162 837 0 0,-6-25 187 0 0,-18-125-924 0 0,-3-19-393 0 0,0-1 0 0 0,1 1 0 0 0,11 26-1 0 0,-14-41-182 0 0,-1-5 383 0 0,-1 0-1 0 0,0 1 0 0 0,0-1 0 0 0,1 0 1 0 0,-1 0-1 0 0,0 0 0 0 0,0 1 0 0 0,0-1 1 0 0,1 0-1 0 0,-1 0 0 0 0,0 1 0 0 0,0-1 1 0 0,0 0-1 0 0,0 0 0 0 0,1 1 0 0 0,-1-1 0 0 0,0 0 1 0 0,0 0-1 0 0,0 1 0 0 0,0-1 0 0 0,0 0 1 0 0,0 1-1 0 0,0-1 0 0 0,0 0 0 0 0,0 0 1 0 0,0 1-1 0 0,0-1 0 0 0,0 0 0 0 0,0 1 1 0 0,0-1-1 0 0,0 0 0 0 0,0 1 0 0 0,0-1 0 0 0,-1 0 1 0 0,1 0-1 0 0,0 1 0 0 0,0-1 0 0 0,0 0 1 0 0,0 0-1 0 0,-1 1 0 0 0,-8-12-4287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49.478"/>
    </inkml:context>
    <inkml:brush xml:id="br0">
      <inkml:brushProperty name="width" value="0.1" units="cm"/>
      <inkml:brushProperty name="height" value="0.1" units="cm"/>
      <inkml:brushProperty name="color" value="#F6630D"/>
    </inkml:brush>
  </inkml:definitions>
  <inkml:trace contextRef="#ctx0" brushRef="#br0">38 60 8793 0 0,'-2'-1'46'0'0,"0"0"0"0"0,1 0 0 0 0,-1 0 0 0 0,0 0 1 0 0,1 0-1 0 0,-1-1 0 0 0,0 1 0 0 0,1 0 0 0 0,0-1 0 0 0,-1 1 1 0 0,1-1-1 0 0,0 1 0 0 0,0-1 0 0 0,-2-3 0 0 0,-4-5 641 0 0,4 5 0 0 0,0-2 1268 0 0,16 4-1117 0 0,-12 2-857 0 0,28-3 175 0 0,1 1 1 0 0,-1 1-1 0 0,1 1 0 0 0,34 4 1 0 0,-35 0-953 0 0,0 1 1 0 0,31 10 0 0 0,-34-8-565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7:50.575"/>
    </inkml:context>
    <inkml:brush xml:id="br0">
      <inkml:brushProperty name="width" value="0.1" units="cm"/>
      <inkml:brushProperty name="height" value="0.1" units="cm"/>
      <inkml:brushProperty name="color" value="#F6630D"/>
    </inkml:brush>
  </inkml:definitions>
  <inkml:trace contextRef="#ctx0" brushRef="#br0">11 134 7133 0 0,'-1'-2'19'0'0,"-1"0"1"0"0,1 0 0 0 0,0-1 0 0 0,0 1 0 0 0,0 0 0 0 0,1-1 0 0 0,-1 1-1 0 0,1 0 1 0 0,-1-1 0 0 0,1 1 0 0 0,0 0 0 0 0,-1-1 0 0 0,1 1-1 0 0,1-1 1 0 0,-1 1 0 0 0,-1-8 1487 0 0,2 9-1057 0 0,5 5-143 0 0,-4-1-216 0 0,1-1 0 0 0,-1 1-1 0 0,0 0 1 0 0,0 0 0 0 0,0 0-1 0 0,-1 0 1 0 0,1 1 0 0 0,-1-1-1 0 0,1 0 1 0 0,0 6 0 0 0,8 41 624 0 0,-7-34-489 0 0,9 93 732 0 0,2 12-271 0 0,-11-106-611 0 0,1 0 0 0 0,0 0-1 0 0,1 0 1 0 0,1 0-1 0 0,12 22 1 0 0,-16-33-67 0 0,0 0 1 0 0,1-1-1 0 0,-1 1 1 0 0,1-1-1 0 0,0 0 1 0 0,0 1-1 0 0,0-1 0 0 0,0 0 1 0 0,0-1-1 0 0,1 1 1 0 0,-1-1-1 0 0,1 1 0 0 0,-1-1 1 0 0,1 0-1 0 0,0 0 1 0 0,0-1-1 0 0,0 1 1 0 0,5 0-1 0 0,-4-1-8 0 0,1-1 1 0 0,-1 0-1 0 0,1 0 1 0 0,-1 0-1 0 0,0 0 0 0 0,1-1 1 0 0,-1 0-1 0 0,0 0 1 0 0,0-1-1 0 0,1 1 0 0 0,-1-1 1 0 0,0 0-1 0 0,-1-1 1 0 0,6-2-1 0 0,38-25-20 0 0,-2-3 0 0 0,-1-1 0 0 0,42-42 0 0 0,28-21-51 0 0,-90 78 60 0 0,0 1 1 0 0,1 2-1 0 0,1 1 1 0 0,48-20-1 0 0,-54 27 8 0 0,0 1 0 0 0,1 1 1 0 0,0 1-1 0 0,1 0 0 0 0,-1 2 0 0 0,1 1 0 0 0,24 1 0 0 0,-36 2 34 0 0,0 0 0 0 0,-1 1 0 0 0,1 0 0 0 0,-1 1 0 0 0,1 0 0 0 0,-1 1 0 0 0,0 0 0 0 0,0 1 0 0 0,0 0 0 0 0,-1 0 0 0 0,0 1 0 0 0,11 9 0 0 0,-1 0 119 0 0,-2 1 1 0 0,0 0-1 0 0,-1 1 1 0 0,23 31-1 0 0,-34-40-111 0 0,1 1 1 0 0,-1 0-1 0 0,-1-1 1 0 0,0 1-1 0 0,0 1 1 0 0,3 9-1 0 0,-6-14-37 0 0,0-1-1 0 0,0 1 1 0 0,0 0-1 0 0,0 0 1 0 0,-1 0-1 0 0,0 0 1 0 0,0 0-1 0 0,0 0 1 0 0,-1 0 0 0 0,1 0-1 0 0,-1 0 1 0 0,0 0-1 0 0,-4 8 1 0 0,5-12-2 0 0,0-1 0 0 0,0 0 0 0 0,0 1 0 0 0,0-1 0 0 0,0 1-1 0 0,0-1 1 0 0,0 0 0 0 0,-1 1 0 0 0,1-1 0 0 0,0 0 0 0 0,0 1 0 0 0,0-1 0 0 0,-1 0 0 0 0,1 1 0 0 0,0-1 0 0 0,0 0 0 0 0,-1 1 0 0 0,1-1 0 0 0,0 0 0 0 0,-1 0 0 0 0,1 1 0 0 0,0-1 0 0 0,-1 0 0 0 0,1 0 0 0 0,0 0 0 0 0,-1 1 0 0 0,1-1 0 0 0,0 0 0 0 0,-1 0 0 0 0,1 0-1 0 0,-1 0 1 0 0,-4-11-3 0 0,4-23-29 0 0,3 23 14 0 0,1 1 1 0 0,-1 0-1 0 0,2-1 1 0 0,0 1-1 0 0,0 1 1 0 0,1-1-1 0 0,0 0 1 0 0,0 1-1 0 0,1 0 0 0 0,0 0 1 0 0,14-14-1 0 0,-9 13 15 0 0,0 0-1 0 0,0 1 0 0 0,1 0 1 0 0,0 1-1 0 0,1 0 0 0 0,0 1 1 0 0,0 0-1 0 0,15-5 0 0 0,-10 6 10 0 0,0 0 1 0 0,1 1-1 0 0,-1 1 0 0 0,1 1 0 0 0,0 0 0 0 0,0 2 0 0 0,0 0 0 0 0,0 1 0 0 0,0 1 0 0 0,0 1 0 0 0,0 0 1 0 0,0 2-1 0 0,32 9 0 0 0,4 8 328 0 0,111 25 0 0 0,-146-43-226 0 0,-1 0-1 0 0,1-1 0 0 0,-1-1 0 0 0,1-1 0 0 0,-1 0 0 0 0,1-2 0 0 0,-1 0 1 0 0,1-1-1 0 0,35-11 0 0 0,-49 11-93 0 0,1 0 0 0 0,-1 0-1 0 0,0 0 1 0 0,0-1 0 0 0,0 0 0 0 0,0 0 0 0 0,-1 0 0 0 0,1-1 0 0 0,-1 0-1 0 0,0 0 1 0 0,7-10 0 0 0,1-4 2 0 0,-1-1 1 0 0,12-25-1 0 0,-23 42-17 0 0,4-5-7 0 0,1-1 0 0 0,0 1 0 0 0,0 0 0 0 0,1 1 0 0 0,13-13 0 0 0,-13 13-7 0 0,1 0 0 0 0,-1-1 0 0 0,-1 1 0 0 0,1-2-1 0 0,6-10 1 0 0,-13 18 14 0 0,1 1 1 0 0,-1-1-1 0 0,1 0 0 0 0,-1 0 0 0 0,1 0 0 0 0,-1 0 0 0 0,0 0 1 0 0,0 0-1 0 0,1 0 0 0 0,-1 0 0 0 0,0 0 0 0 0,0 0 1 0 0,0 0-1 0 0,0 0 0 0 0,0 0 0 0 0,0-1 0 0 0,0 2-23 0 0,-1 0-1 0 0,1 0 0 0 0,-1 0 1 0 0,1 0-1 0 0,-1 0 1 0 0,1-1-1 0 0,-1 1 0 0 0,1 0 1 0 0,0 1-1 0 0,-1-1 1 0 0,1 0-1 0 0,-1 0 0 0 0,1 0 1 0 0,-1 0-1 0 0,1 0 1 0 0,0 0-1 0 0,-1 0 0 0 0,1 1 1 0 0,-1-1-1 0 0,1 0 0 0 0,0 0 1 0 0,-1 1-1 0 0,1-1 1 0 0,0 0-1 0 0,-1 0 0 0 0,1 1 1 0 0,0-1-1 0 0,-1 0 1 0 0,1 1-1 0 0,0-1 0 0 0,0 1 1 0 0,-1 0-1 0 0,-22 6-3306 0 0,12-1 1533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1.362"/>
    </inkml:context>
    <inkml:brush xml:id="br0">
      <inkml:brushProperty name="width" value="0.1" units="cm"/>
      <inkml:brushProperty name="height" value="0.1" units="cm"/>
      <inkml:brushProperty name="color" value="#F6630D"/>
    </inkml:brush>
  </inkml:definitions>
  <inkml:trace contextRef="#ctx0" brushRef="#br0">255 6 6753 0 0,'0'0'-55'0'0,"9"1"154"0"0,25 3-2 0 0,-26-4 1176 0 0,-1-1-899 0 0,20-3 13 0 0,-21 3 2037 0 0,-1 0-2044 0 0,11-1-25 0 0,-11 1 1449 0 0,-12 3-1726 0 0,-62 17-48 0 0,33-10-21 0 0,-1 2-1 0 0,-66 30 0 0 0,86-33-13 0 0,1 1 0 0 0,0 1-1 0 0,1 1 1 0 0,0 0 0 0 0,-14 14 0 0 0,28-25 3 0 0,0 1 0 0 0,0 0 1 0 0,0 0-1 0 0,1-1 1 0 0,-1 1-1 0 0,0 0 0 0 0,0 0 1 0 0,1 0-1 0 0,-1 0 1 0 0,1 0-1 0 0,-1 0 0 0 0,1 0 1 0 0,-1 0-1 0 0,1 0 1 0 0,0 0-1 0 0,-1 1 0 0 0,1-1 1 0 0,0 0-1 0 0,0 0 1 0 0,0 0-1 0 0,0 0 1 0 0,0 0-1 0 0,0 1 0 0 0,0-1 1 0 0,1 2-1 0 0,0-1 5 0 0,0 0 0 0 0,0 0 1 0 0,0-1-1 0 0,1 1 0 0 0,-1 0 0 0 0,1-1 0 0 0,-1 1 1 0 0,1-1-1 0 0,-1 1 0 0 0,1-1 0 0 0,0 0 0 0 0,3 2 0 0 0,7 3 22 0 0,-1-1 0 0 0,1 0-1 0 0,20 5 1 0 0,-32-10-25 0 0,84 17 8 0 0,16 5 1 0 0,-90-19-5 0 0,0 1 0 0 0,-1 0 0 0 0,1 0 0 0 0,-1 1 0 0 0,0 0 0 0 0,0 0-1 0 0,13 11 1 0 0,-21-15 0 0 0,0 0 0 0 0,0 1 0 0 0,0-1 0 0 0,1 0 0 0 0,-1 0 0 0 0,0 1 0 0 0,0-1 0 0 0,-1 0 0 0 0,1 1 0 0 0,0-1 0 0 0,0 1 0 0 0,-1-1 0 0 0,1 1 0 0 0,-1-1 0 0 0,1 1 0 0 0,-1 0 0 0 0,0-1 0 0 0,0 1 0 0 0,1 0 0 0 0,-1-1 0 0 0,-1 3 0 0 0,1-1 4 0 0,-1 0 0 0 0,0 0 1 0 0,0 0-1 0 0,0 0 0 0 0,0-1 1 0 0,0 1-1 0 0,-1-1 0 0 0,1 1 0 0 0,-1-1 1 0 0,0 1-1 0 0,-2 2 0 0 0,-3 2 15 0 0,0 0-1 0 0,-1-1 1 0 0,1 0-1 0 0,-1 0 1 0 0,-1-1-1 0 0,-10 6 1 0 0,-7 1 6 0 0,0-1 1 0 0,-1-2-1 0 0,0-1 1 0 0,0-1-1 0 0,-1-1 1 0 0,-39 3-1 0 0,64-8-23 0 0,0-1 1 0 0,1 0-1 0 0,-1 0 1 0 0,0 0-1 0 0,1 0 1 0 0,-1-1-1 0 0,1 1 1 0 0,-1-1-1 0 0,1 1 1 0 0,-1-1-1 0 0,1 0 1 0 0,-1 0-1 0 0,-3-3 1 0 0,11 2-39 0 0,0 0 0 0 0,0 1 0 0 0,1-1 1 0 0,-1 1-1 0 0,7-1 0 0 0,-12 2 29 0 0,41-8-94 0 0,-16 2 80 0 0,1 1 0 0 0,-1 1-1 0 0,1 1 1 0 0,0 2 0 0 0,43 2 0 0 0,-67-1 18 0 0,0 0 1 0 0,-1 0 0 0 0,1 1-1 0 0,0-1 1 0 0,0 0 0 0 0,-1 1-1 0 0,1-1 1 0 0,0 1 0 0 0,-1 0-1 0 0,1-1 1 0 0,-1 1-1 0 0,1 0 1 0 0,-1 0 0 0 0,1 0-1 0 0,-1 0 1 0 0,1 0 0 0 0,-1 0-1 0 0,0 1 1 0 0,0-1 0 0 0,0 0-1 0 0,0 1 1 0 0,0-1 0 0 0,0 1-1 0 0,0-1 1 0 0,0 1 0 0 0,1 1-1 0 0,-2-1 14 0 0,0 0-1 0 0,0 1 1 0 0,0-1-1 0 0,0 0 1 0 0,-1 0 0 0 0,1 0-1 0 0,0 0 1 0 0,-1 1-1 0 0,1-1 1 0 0,-1 0-1 0 0,0 0 1 0 0,0 0-1 0 0,0 0 1 0 0,0 0-1 0 0,0 0 1 0 0,0-1 0 0 0,-1 1-1 0 0,1 0 1 0 0,0-1-1 0 0,-4 3 1 0 0,-10 10 74 0 0,0 0 1 0 0,-26 16-1 0 0,-20 17-1 0 0,55-42-69 0 0,1 1 0 0 0,0-1-1 0 0,0 1 1 0 0,0 0 0 0 0,1 0 0 0 0,0 1 0 0 0,-6 11-1 0 0,9-17-8 0 0,1 0 0 0 0,-1 0-1 0 0,1 0 1 0 0,0 0-1 0 0,-1 0 1 0 0,1 0 0 0 0,0 0-1 0 0,0 0 1 0 0,-1 0-1 0 0,1 0 1 0 0,0 1 0 0 0,0-1-1 0 0,0 0 1 0 0,1 0-1 0 0,-1 0 1 0 0,0 0 0 0 0,0 0-1 0 0,0 0 1 0 0,1 0-1 0 0,-1 0 1 0 0,1 0 0 0 0,-1 0-1 0 0,1 0 1 0 0,0 2-1 0 0,1-2 23 0 0,-1 0-1 0 0,1 0 0 0 0,-1 1 0 0 0,1-1 0 0 0,0 0 1 0 0,-1 0-1 0 0,1-1 0 0 0,0 1 0 0 0,0 0 0 0 0,0-1 1 0 0,-1 1-1 0 0,5 0 0 0 0,6 1 156 0 0,-1-1 0 0 0,1-1 1 0 0,19-1-1 0 0,-26 0-139 0 0,56-5 303 0 0,66-15 1 0 0,-110 18-391 0 0,-12 2-120 0 0,10-2-174 0 0,-12 1-587 0 0,-8 2-1095 0 0,-1-1 297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2.118"/>
    </inkml:context>
    <inkml:brush xml:id="br0">
      <inkml:brushProperty name="width" value="0.1" units="cm"/>
      <inkml:brushProperty name="height" value="0.1" units="cm"/>
      <inkml:brushProperty name="color" value="#F6630D"/>
    </inkml:brush>
  </inkml:definitions>
  <inkml:trace contextRef="#ctx0" brushRef="#br0">5 43 6597 0 0,'-1'-1'16'0'0,"1"0"0"0"0,-1-1 0 0 0,0 1 1 0 0,1 0-1 0 0,0 0 0 0 0,-1-1 0 0 0,1 1 1 0 0,0 0-1 0 0,0-1 0 0 0,0 1 0 0 0,-1-1 1 0 0,1 1-1 0 0,1 0 0 0 0,-1-1 1 0 0,0-2-1 0 0,0-15 1796 0 0,4 28 1269 0 0,3 13-2951 0 0,-5 0 167 0 0,10 148 501 0 0,-10-150-886 0 0,-2-17-106 0 0,1 1 1 0 0,-1-1-1 0 0,0 1 1 0 0,0 0-1 0 0,0-1 1 0 0,-1 1-1 0 0,0 4 1 0 0,0 2-1672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2.439"/>
    </inkml:context>
    <inkml:brush xml:id="br0">
      <inkml:brushProperty name="width" value="0.1" units="cm"/>
      <inkml:brushProperty name="height" value="0.1" units="cm"/>
      <inkml:brushProperty name="color" value="#F6630D"/>
    </inkml:brush>
  </inkml:definitions>
  <inkml:trace contextRef="#ctx0" brushRef="#br0">0 30 9297 0 0,'2'-3'-1'0'0,"0"1"0"0"0,0-1 1 0 0,0 1-1 0 0,0 0 0 0 0,0 0 0 0 0,1 0 1 0 0,-1 0-1 0 0,0 0 0 0 0,1 0 0 0 0,0 1 1 0 0,4-3-1 0 0,-6 3 61 0 0,0 1 0 0 0,0 0 0 0 0,1-1 0 0 0,-1 1-1 0 0,0 0 1 0 0,0 0 0 0 0,0 0 0 0 0,0 0 0 0 0,1 0 0 0 0,-1 0 0 0 0,0 0 0 0 0,0 0 0 0 0,0 0 0 0 0,0 0 0 0 0,1 1 0 0 0,-1-1 0 0 0,0 0-1 0 0,0 1 1 0 0,0-1 0 0 0,0 1 0 0 0,0 0 0 0 0,0-1 0 0 0,0 1 0 0 0,0 0 0 0 0,0-1 0 0 0,0 1 0 0 0,-1 0 0 0 0,1 0 0 0 0,0 0-1 0 0,0 0 1 0 0,-1 0 0 0 0,1 0 0 0 0,0 0 0 0 0,0 2 0 0 0,5 10 276 0 0,-1 0 0 0 0,-1 0 0 0 0,0 0 0 0 0,-1 1 0 0 0,0 0 0 0 0,1 21 0 0 0,-2-14-506 0 0,9 34 1 0 0,-9-48-273 0 0,-1 0 0 0 0,0 1 0 0 0,0-1 0 0 0,-1 12 0 0 0,0-15 124 0 0,0 12-1019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2.830"/>
    </inkml:context>
    <inkml:brush xml:id="br0">
      <inkml:brushProperty name="width" value="0.1" units="cm"/>
      <inkml:brushProperty name="height" value="0.1" units="cm"/>
      <inkml:brushProperty name="color" value="#F6630D"/>
    </inkml:brush>
  </inkml:definitions>
  <inkml:trace contextRef="#ctx0" brushRef="#br0">11 11 5941 0 0,'-5'-8'833'0'0,"5"5"-341"0"0,0 6 281 0 0,6 128 2171 0 0,-1-42-2393 0 0,0 147-268 0 0,-6-228-351 0 0,-1 19-95 0 0,2-26 79 0 0,0-1 0 0 0,0 1 0 0 0,-1 0 0 0 0,1 0 0 0 0,0 0 1 0 0,0-1-1 0 0,-1 1 0 0 0,1 0 0 0 0,0 0 0 0 0,-1-1 0 0 0,1 1 0 0 0,-1 0 1 0 0,1-1-1 0 0,-1 1 0 0 0,1 0 0 0 0,-1-1 0 0 0,1 1 0 0 0,-1-1 1 0 0,0 1-1 0 0,1-1 0 0 0,-1 1 0 0 0,0-1 0 0 0,1 1 0 0 0,-2 0 1 0 0,-3-4-1543 0 0,3 0 603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3.168"/>
    </inkml:context>
    <inkml:brush xml:id="br0">
      <inkml:brushProperty name="width" value="0.1" units="cm"/>
      <inkml:brushProperty name="height" value="0.1" units="cm"/>
      <inkml:brushProperty name="color" value="#F6630D"/>
    </inkml:brush>
  </inkml:definitions>
  <inkml:trace contextRef="#ctx0" brushRef="#br0">1 222 5909 0 0,'1'-25'203'0'0,"2"0"1"0"0,1 0-1 0 0,1 0 0 0 0,14-42 1 0 0,-18 64-149 0 0,0 0-1 0 0,1 0 1 0 0,0 0 0 0 0,-1 0 0 0 0,1 0-1 0 0,0 0 1 0 0,1 0 0 0 0,-1 1 0 0 0,0-1-1 0 0,1 1 1 0 0,0-1 0 0 0,-1 1 0 0 0,1 0-1 0 0,0 0 1 0 0,0 0 0 0 0,4-1 0 0 0,-2 1 34 0 0,0 0 1 0 0,1 1-1 0 0,-1-1 1 0 0,1 1-1 0 0,-1 0 1 0 0,1 1-1 0 0,-1 0 1 0 0,1-1-1 0 0,7 2 1 0 0,2 1 65 0 0,0 1 0 0 0,0 0 1 0 0,0 1-1 0 0,-1 0 0 0 0,1 1 1 0 0,20 11-1 0 0,-11-4-17 0 0,0 2 1 0 0,29 21-1 0 0,-47-31-121 0 0,0 1-1 0 0,0 0 1 0 0,0 0 0 0 0,-1 1-1 0 0,0-1 1 0 0,0 1 0 0 0,0 0-1 0 0,-1 1 1 0 0,0-1 0 0 0,0 1 0 0 0,-1 0-1 0 0,0 0 1 0 0,3 10 0 0 0,-5-14 7 0 0,0 0 1 0 0,-1 0-1 0 0,0 0 1 0 0,1 0-1 0 0,-1 0 1 0 0,0 0-1 0 0,0 0 1 0 0,-1 0-1 0 0,1 1 1 0 0,-1-1-1 0 0,0 0 1 0 0,1 0-1 0 0,-1 0 1 0 0,-1 0-1 0 0,1-1 1 0 0,-2 5-1 0 0,0-3 8 0 0,0 0-1 0 0,0 0 0 0 0,-1 0 1 0 0,1 0-1 0 0,-1-1 0 0 0,0 1 1 0 0,0-1-1 0 0,0 0 0 0 0,-5 3 0 0 0,-4 1 3 0 0,-1 0-1 0 0,0-1 1 0 0,0-1-1 0 0,0 0 1 0 0,-27 4-1 0 0,-107 15-1424 0 0,124-28-711 0 0,20 4 1174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9.193"/>
    </inkml:context>
    <inkml:brush xml:id="br0">
      <inkml:brushProperty name="width" value="0.1" units="cm"/>
      <inkml:brushProperty name="height" value="0.1" units="cm"/>
      <inkml:brushProperty name="color" value="#F6630D"/>
    </inkml:brush>
  </inkml:definitions>
  <inkml:trace contextRef="#ctx0" brushRef="#br0">42 18 5973 0 0,'0'0'529'0'0,"6"-1"-378"0"0,17 1 8 0 0,-18-1 776 0 0,-8 3-777 0 0,-12 5 17 0 0,12-5 585 0 0,-1 4-682 0 0,-11 17-9 0 0,11-18 112 0 0,10 9-100 0 0,-3-9-74 0 0,0 0 0 0 0,0 1 0 0 0,0-1 0 0 0,0 0 0 0 0,1-1 0 0 0,0 1 0 0 0,0-1 0 0 0,0 0 0 0 0,9 8 0 0 0,-7-9-5 0 0,1 0 0 0 0,-1-1 0 0 0,1 1 0 0 0,-1-1 0 0 0,1 0-1 0 0,0-1 1 0 0,0 0 0 0 0,0 0 0 0 0,11 0 0 0 0,-16 0-8 0 0,1-1-1 0 0,0 0 0 0 0,0 0 1 0 0,0-1-1 0 0,0 1 1 0 0,0-1-1 0 0,-1 1 1 0 0,1-1-1 0 0,0 0 0 0 0,0 0 1 0 0,-1 0-1 0 0,1 0 1 0 0,-1-1-1 0 0,1 1 1 0 0,-1-1-1 0 0,1 1 0 0 0,-1-1 1 0 0,0 0-1 0 0,3-2 1 0 0,2-3-36 0 0,-3 4 6 0 0,0-1 0 0 0,0 0-1 0 0,0 0 1 0 0,0 0 0 0 0,-1-1 0 0 0,0 1 0 0 0,5-9-1 0 0,-7 12 27 0 0,-1 0 0 0 0,1 0-1 0 0,-1 0 1 0 0,1-1-1 0 0,-1 1 1 0 0,1 0 0 0 0,-1-1-1 0 0,0 1 1 0 0,0 0-1 0 0,0 0 1 0 0,1-1 0 0 0,-1 1-1 0 0,0 0 1 0 0,-1-1-1 0 0,1 1 1 0 0,0 0 0 0 0,0-1-1 0 0,0 1 1 0 0,-1 0-1 0 0,1 0 1 0 0,-1-1-1 0 0,1 1 1 0 0,-1 0 0 0 0,0 0-1 0 0,1 0 1 0 0,-1-1-1 0 0,0 1 1 0 0,0 0 0 0 0,1 0-1 0 0,-1 0 1 0 0,0 1-1 0 0,0-1 1 0 0,0 0 0 0 0,0 0-1 0 0,-2-1 1 0 0,-9-4-56 0 0,0 1 1 0 0,0-1-1 0 0,-1 2 1 0 0,0 0-1 0 0,0 0 1 0 0,0 1-1 0 0,0 1 1 0 0,0 0-1 0 0,-1 1 1 0 0,1 1-1 0 0,-1 0 1 0 0,-20 2-1 0 0,25-1-139 0 0,-26 5-261 0 0,34-6 429 0 0,1 0 0 0 0,-1 0 0 0 0,1 0-1 0 0,-1 1 1 0 0,1-1 0 0 0,-1 0 0 0 0,1 0 0 0 0,-1 0 0 0 0,1 1-1 0 0,-1-1 1 0 0,1 0 0 0 0,-1 0 0 0 0,1 1 0 0 0,0-1 0 0 0,-1 0 0 0 0,1 1-1 0 0,-1-1 1 0 0,1 0 0 0 0,0 1 0 0 0,-1-1 0 0 0,1 1 0 0 0,0-1-1 0 0,0 1 1 0 0,-1-1 0 0 0,1 1 0 0 0,0-1 0 0 0,0 1 0 0 0,0-1 0 0 0,-1 1-1 0 0,1-1 1 0 0,0 1 0 0 0,0-1 0 0 0,0 1 0 0 0,0-1 0 0 0,0 1-1 0 0,0-1 1 0 0,0 1 0 0 0,0-1 0 0 0,0 1 0 0 0,1-1 0 0 0,-1 1 0 0 0,0-1-1 0 0,0 1 1 0 0,0-1 0 0 0,0 1 0 0 0,1-1 0 0 0,-1 1 0 0 0,0-1-1 0 0,1 1 1 0 0,-1 0 0 0 0,8 6-504 0 0,2-3 67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3.536"/>
    </inkml:context>
    <inkml:brush xml:id="br0">
      <inkml:brushProperty name="width" value="0.1" units="cm"/>
      <inkml:brushProperty name="height" value="0.1" units="cm"/>
      <inkml:brushProperty name="color" value="#F6630D"/>
    </inkml:brush>
  </inkml:definitions>
  <inkml:trace contextRef="#ctx0" brushRef="#br0">1 18 9129 0 0,'0'-1'16'0'0,"0"0"1"0"0,0 0-1 0 0,0 0 0 0 0,0 0 1 0 0,0 0-1 0 0,0 0 0 0 0,0 0 1 0 0,0 0-1 0 0,1 0 1 0 0,-1 1-1 0 0,0-1 0 0 0,1 0 1 0 0,-1 0-1 0 0,0 0 0 0 0,1 0 1 0 0,0-1-1 0 0,0 2 0 0 0,-1 0 0 0 0,0 0 0 0 0,1-1 0 0 0,-1 1 0 0 0,1 0 1 0 0,-1 0-1 0 0,0 0 0 0 0,1 0 0 0 0,-1 0 0 0 0,1 0 0 0 0,-1 0 0 0 0,0 0 0 0 0,1 0 0 0 0,-1 0 0 0 0,0 1 0 0 0,1-1 0 0 0,-1 0 0 0 0,1 0 1 0 0,-1 0-1 0 0,0 0 0 0 0,1 1 0 0 0,-1-1 0 0 0,0 0 0 0 0,0 0 0 0 0,1 0 0 0 0,-1 1 0 0 0,1 0 0 0 0,25 30 505 0 0,-21-24-641 0 0,1 1 132 0 0,-1 1 1 0 0,-1-1 0 0 0,0 1 0 0 0,0 0 0 0 0,0 1 0 0 0,-2-1 0 0 0,1 0-1 0 0,-1 1 1 0 0,0 0 0 0 0,-1-1 0 0 0,0 1 0 0 0,0 0 0 0 0,-1 0 0 0 0,-1-1-1 0 0,0 1 1 0 0,0 0 0 0 0,-1 0 0 0 0,0-1 0 0 0,0 1 0 0 0,-1-1 0 0 0,0 0-1 0 0,-1 0 1 0 0,0 0 0 0 0,-7 10 0 0 0,11-18-11 0 0,-1 0-1 0 0,1-1 1 0 0,0 1 0 0 0,-1-1 0 0 0,1 1-1 0 0,0-1 1 0 0,-1 1 0 0 0,1-1 0 0 0,-1 1 0 0 0,1-1-1 0 0,-1 1 1 0 0,1-1 0 0 0,-1 0 0 0 0,1 1-1 0 0,-1-1 1 0 0,1 0 0 0 0,-1 1 0 0 0,0-1-1 0 0,1 0 1 0 0,-1 0 0 0 0,1 0 0 0 0,-1 0-1 0 0,0 1 1 0 0,1-1 0 0 0,-1 0 0 0 0,0 0-1 0 0,1 0 1 0 0,-1 0 0 0 0,0 0 0 0 0,1 0-1 0 0,-1-1 1 0 0,0 1 0 0 0,1 0 0 0 0,-1 0-1 0 0,1 0 1 0 0,-1-1 0 0 0,0 1 0 0 0,1 0-1 0 0,-1-1 1 0 0,1 1 0 0 0,-1 0 0 0 0,1-1-1 0 0,-1 1 1 0 0,1-1 0 0 0,-1 1 0 0 0,1-1-1 0 0,-1 1 1 0 0,1-1 0 0 0,0 1 0 0 0,-1-1-1 0 0,1 1 1 0 0,0-1 0 0 0,-1 1 0 0 0,1-2-1 0 0,-2-1-2 0 0,-1-1 0 0 0,1 0 0 0 0,0 0-1 0 0,0-1 1 0 0,1 1 0 0 0,-3-8-1 0 0,3 3-11 0 0,0-1 0 0 0,1 1-1 0 0,0 0 1 0 0,1-1 0 0 0,0 1 0 0 0,0 0-1 0 0,1-1 1 0 0,0 1 0 0 0,0 0-1 0 0,1 0 1 0 0,0 1 0 0 0,1-1-1 0 0,8-13 1 0 0,-9 16 6 0 0,1 0-1 0 0,0 0 1 0 0,0 1 0 0 0,0-1-1 0 0,1 1 1 0 0,-1 0-1 0 0,1 0 1 0 0,1 1 0 0 0,-1 0-1 0 0,1 0 1 0 0,-1 0-1 0 0,1 0 1 0 0,0 1 0 0 0,0 0-1 0 0,1 0 1 0 0,-1 1-1 0 0,1 0 1 0 0,-1 0 0 0 0,9-1-1 0 0,-9 2-287 0 0,0 1-1 0 0,0 0 0 0 0,0 1 0 0 0,-1-1 1 0 0,1 1-1 0 0,0 1 0 0 0,-1-1 0 0 0,11 4 1 0 0,-7 0-599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3.891"/>
    </inkml:context>
    <inkml:brush xml:id="br0">
      <inkml:brushProperty name="width" value="0.1" units="cm"/>
      <inkml:brushProperty name="height" value="0.1" units="cm"/>
      <inkml:brushProperty name="color" value="#F6630D"/>
    </inkml:brush>
  </inkml:definitions>
  <inkml:trace contextRef="#ctx0" brushRef="#br0">104 6 7709 0 0,'0'-1'-13'0'0,"0"1"1"0"0,0 0-1 0 0,0 0 1 0 0,0-1-1 0 0,0 1 1 0 0,0 0-1 0 0,0 0 0 0 0,0 0 1 0 0,0-1-1 0 0,0 1 1 0 0,-1 0-1 0 0,1 0 1 0 0,0 0-1 0 0,0-1 1 0 0,0 1-1 0 0,0 0 1 0 0,0 0-1 0 0,0 0 1 0 0,0 0-1 0 0,-1-1 1 0 0,1 1-1 0 0,0 0 1 0 0,0 0-1 0 0,0 0 1 0 0,-1 0-1 0 0,1 0 0 0 0,0 0 1 0 0,0-1-1 0 0,0 1 1 0 0,-1 0-1 0 0,1 0 1 0 0,0 0-1 0 0,0 0 1 0 0,0 0-1 0 0,-1 0 1 0 0,1 0-1 0 0,0 0 1 0 0,0 0-1 0 0,0 0 1 0 0,-1 0-1 0 0,1 0 1 0 0,0 0-1 0 0,0 0 0 0 0,-1 0 1 0 0,-17 8 97 0 0,12-4 4 0 0,1 1-1 0 0,0-1 1 0 0,0 1 0 0 0,0 0 0 0 0,1 0-1 0 0,-1 0 1 0 0,1 1 0 0 0,0-1-1 0 0,1 1 1 0 0,0 0 0 0 0,0 0 0 0 0,0 1-1 0 0,0-1 1 0 0,1 0 0 0 0,0 1-1 0 0,0 0 1 0 0,1-1 0 0 0,0 1 0 0 0,0 0-1 0 0,1 0 1 0 0,0 12 0 0 0,0-14-77 0 0,0 0 0 0 0,1-1 0 0 0,0 1 1 0 0,0 0-1 0 0,0-1 0 0 0,0 1 0 0 0,0-1 1 0 0,1 0-1 0 0,0 1 0 0 0,0-1 0 0 0,0 0 1 0 0,1 0-1 0 0,-1 0 0 0 0,1 0 0 0 0,0-1 1 0 0,0 1-1 0 0,0-1 0 0 0,1 1 0 0 0,-1-1 0 0 0,1 0 1 0 0,-1-1-1 0 0,1 1 0 0 0,0 0 0 0 0,0-1 1 0 0,1 0-1 0 0,-1 0 0 0 0,0 0 0 0 0,1-1 1 0 0,-1 0-1 0 0,1 1 0 0 0,-1-2 0 0 0,6 2 1 0 0,-6-2-11 0 0,0 0 1 0 0,0 0 0 0 0,0 0-1 0 0,0 0 1 0 0,0-1 0 0 0,-1 1 0 0 0,1-1-1 0 0,0 0 1 0 0,0 0 0 0 0,0 0 0 0 0,-1-1-1 0 0,1 0 1 0 0,-1 1 0 0 0,1-1 0 0 0,-1 0-1 0 0,6-5 1 0 0,-5 3-24 0 0,1-1-1 0 0,-1 1 1 0 0,0-1-1 0 0,-1 0 1 0 0,1 0-1 0 0,-1 0 1 0 0,0 0-1 0 0,0-1 1 0 0,0 1-1 0 0,2-8 1 0 0,-3 6-28 0 0,0 0 1 0 0,0 1 0 0 0,0-1-1 0 0,-1 0 1 0 0,0 0-1 0 0,0-1 1 0 0,-1 1-1 0 0,0 0 1 0 0,0 0-1 0 0,-1 0 1 0 0,0 0-1 0 0,0 0 1 0 0,-1 0-1 0 0,1 0 1 0 0,-1 0-1 0 0,-1 1 1 0 0,0-1-1 0 0,-6-12 1 0 0,6 16 36 0 0,0 1 1 0 0,0-1-1 0 0,0 1 0 0 0,0 0 1 0 0,0 0-1 0 0,0 0 1 0 0,-1 0-1 0 0,1 1 0 0 0,0-1 1 0 0,-1 1-1 0 0,0 0 1 0 0,1 0-1 0 0,-1 0 0 0 0,0 0 1 0 0,1 1-1 0 0,-1-1 1 0 0,0 1-1 0 0,0 0 0 0 0,0 0 1 0 0,1 1-1 0 0,-1-1 1 0 0,-4 2-1 0 0,-7 1-126 0 0,-1 0 0 0 0,1 1 0 0 0,-28 11 0 0 0,40-14 76 0 0,0 0-142 0 0,0 1 1 0 0,0-1 0 0 0,1 0-1 0 0,-1 1 1 0 0,0-1-1 0 0,0 1 1 0 0,1 0 0 0 0,-1 0-1 0 0,-3 4 1 0 0,5-3-457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4.382"/>
    </inkml:context>
    <inkml:brush xml:id="br0">
      <inkml:brushProperty name="width" value="0.1" units="cm"/>
      <inkml:brushProperty name="height" value="0.1" units="cm"/>
      <inkml:brushProperty name="color" value="#F6630D"/>
    </inkml:brush>
  </inkml:definitions>
  <inkml:trace contextRef="#ctx0" brushRef="#br0">1 18 7101 0 0,'1'-1'13'0'0,"0"0"1"0"0,1 0-1 0 0,-1 0 1 0 0,1 0-1 0 0,-1 1 1 0 0,1-1-1 0 0,-1 0 1 0 0,1 1-1 0 0,-1 0 1 0 0,1-1-1 0 0,0 1 1 0 0,-1 0-1 0 0,1 0 1 0 0,0-1-1 0 0,-1 1 1 0 0,1 1-1 0 0,0-1 1 0 0,-1 0-1 0 0,1 0 1 0 0,-1 1-1 0 0,1-1 1 0 0,0 1-1 0 0,-1-1 1 0 0,1 1-1 0 0,-1-1 1 0 0,1 1-1 0 0,-1 0 1 0 0,0 0-1 0 0,1 0 1 0 0,-1 0 0 0 0,0 0-1 0 0,1 0 1 0 0,1 2-1 0 0,0 2 103 0 0,1-1 0 0 0,-1 1 0 0 0,0 0-1 0 0,0 0 1 0 0,0 0 0 0 0,-1 0 0 0 0,0 1 0 0 0,0-1 0 0 0,0 1 0 0 0,1 8 0 0 0,1 8 137 0 0,1 32 1 0 0,-3-25-137 0 0,0 22-58 0 0,-8 77 0 0 0,3-68 331 0 0,-21-412 599 0 0,23 347-914 0 0,1-1 0 0 0,0 0 0 0 0,-1 1 0 0 0,2-1 0 0 0,-1 1 0 0 0,1-1-1 0 0,2-10 1 0 0,-3 15-66 0 0,1-1 0 0 0,0 1 0 0 0,0-1 0 0 0,-1 1-1 0 0,1-1 1 0 0,0 1 0 0 0,0 0 0 0 0,0-1 0 0 0,1 1-1 0 0,-1 0 1 0 0,0 0 0 0 0,0 0 0 0 0,1 0 0 0 0,-1 0-1 0 0,1 0 1 0 0,-1 0 0 0 0,0 1 0 0 0,1-1 0 0 0,0 0 0 0 0,-1 1-1 0 0,1-1 1 0 0,-1 1 0 0 0,1 0 0 0 0,0-1 0 0 0,-1 1-1 0 0,1 0 1 0 0,0 0 0 0 0,-1 0 0 0 0,1 0 0 0 0,2 1-1 0 0,6 0-7 0 0,0 1-1 0 0,-1 0 1 0 0,1 0 0 0 0,0 1-1 0 0,-1 1 1 0 0,0 0-1 0 0,0 0 1 0 0,0 0-1 0 0,0 1 1 0 0,8 7-1 0 0,-8-6 4 0 0,0 1 0 0 0,-1 0 0 0 0,0 0 0 0 0,0 0 0 0 0,0 1 0 0 0,-1 1 0 0 0,-1-1 0 0 0,1 1 0 0 0,5 12 0 0 0,-10-19 12 0 0,-1 0-1 0 0,0 1 1 0 0,0-1-1 0 0,0 1 1 0 0,0-1-1 0 0,0 1 1 0 0,-1 0-1 0 0,1-1 1 0 0,-1 1-1 0 0,0 0 1 0 0,1-1-1 0 0,-1 1 1 0 0,-1 0-1 0 0,1-1 1 0 0,0 1-1 0 0,-1 0 1 0 0,1-1-1 0 0,-1 1 1 0 0,0-1-1 0 0,-1 4 1 0 0,0-3 8 0 0,0 0 0 0 0,0 0 0 0 0,0-1 0 0 0,-1 1 0 0 0,1-1 0 0 0,-1 1 0 0 0,1-1 0 0 0,-1 0 0 0 0,0 0 0 0 0,0 0 0 0 0,0-1 0 0 0,0 1 0 0 0,-6 2 0 0 0,-5 0-106 0 0,0 0-1 0 0,0-1 1 0 0,-1 0-1 0 0,0-1 1 0 0,1 0 0 0 0,-17-2-1 0 0,23 1-279 0 0,0-1 0 0 0,1-1 0 0 0,-1 1 0 0 0,0-1 0 0 0,1-1-1 0 0,-1 1 1 0 0,1-1 0 0 0,-13-5 0 0 0,7 0-977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4.874"/>
    </inkml:context>
    <inkml:brush xml:id="br0">
      <inkml:brushProperty name="width" value="0.1" units="cm"/>
      <inkml:brushProperty name="height" value="0.1" units="cm"/>
      <inkml:brushProperty name="color" value="#F6630D"/>
    </inkml:brush>
  </inkml:definitions>
  <inkml:trace contextRef="#ctx0" brushRef="#br0">0 70 3816 0 0,'3'-19'492'0'0,"-3"16"-155"0"0,0 0 1 0 0,0-1 0 0 0,0 1 0 0 0,1 0 0 0 0,-1 0-1 0 0,1 0 1 0 0,0 0 0 0 0,0-1 0 0 0,0 1-1 0 0,0 1 1 0 0,1-1 0 0 0,-1 0 0 0 0,1 0-1 0 0,3-4 1 0 0,-4 10-98 0 0,0-1-1 0 0,0 1 0 0 0,0 0 1 0 0,0 0-1 0 0,0 0 0 0 0,-1 0 1 0 0,0 0-1 0 0,1 3 0 0 0,0 36 342 0 0,10 58-1 0 0,0-57-346 0 0,-1-9-1168 0 0,-7-12-2522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5.202"/>
    </inkml:context>
    <inkml:brush xml:id="br0">
      <inkml:brushProperty name="width" value="0.1" units="cm"/>
      <inkml:brushProperty name="height" value="0.1" units="cm"/>
      <inkml:brushProperty name="color" value="#F6630D"/>
    </inkml:brush>
  </inkml:definitions>
  <inkml:trace contextRef="#ctx0" brushRef="#br0">0 29 6785 0 0,'3'-4'54'0'0,"0"1"0"0"0,0-1 1 0 0,0 1-1 0 0,0 0 1 0 0,0 1-1 0 0,7-5 1 0 0,-10 6-22 0 0,1 1 1 0 0,0 0 0 0 0,-1 0 0 0 0,1-1-1 0 0,-1 1 1 0 0,1 0 0 0 0,-1 0-1 0 0,1 0 1 0 0,0 0 0 0 0,-1 0 0 0 0,1-1-1 0 0,-1 1 1 0 0,1 1 0 0 0,0-1-1 0 0,-1 0 1 0 0,1 0 0 0 0,-1 0 0 0 0,1 0-1 0 0,0 0 1 0 0,-1 0 0 0 0,2 1 0 0 0,-2 0 38 0 0,1-1 1 0 0,0 1-1 0 0,0 0 1 0 0,0 0 0 0 0,-1 0-1 0 0,1 0 1 0 0,-1 0 0 0 0,1 0-1 0 0,-1 0 1 0 0,1 0-1 0 0,-1 0 1 0 0,1 0 0 0 0,-1 0-1 0 0,0 0 1 0 0,1 0 0 0 0,-1 1-1 0 0,22 150 2387 0 0,-15-91-2445 0 0,-5-46-476 0 0,-1 1-1 0 0,-1 0 1 0 0,-1 0 0 0 0,-3 21 0 0 0,0-12-745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5.774"/>
    </inkml:context>
    <inkml:brush xml:id="br0">
      <inkml:brushProperty name="width" value="0.1" units="cm"/>
      <inkml:brushProperty name="height" value="0.1" units="cm"/>
      <inkml:brushProperty name="color" value="#F6630D"/>
    </inkml:brush>
  </inkml:definitions>
  <inkml:trace contextRef="#ctx0" brushRef="#br0">1 38 6033 0 0,'0'0'23'0'0,"0"-1"0"0"0,0 1 1 0 0,0 0-1 0 0,0 0 1 0 0,0 0-1 0 0,0 0 0 0 0,0-1 1 0 0,0 1-1 0 0,0 0 1 0 0,0 0-1 0 0,0 0 1 0 0,0 0-1 0 0,0 0 0 0 0,0-1 1 0 0,0 1-1 0 0,0 0 1 0 0,0 0-1 0 0,1 0 1 0 0,-1 0-1 0 0,0 0 0 0 0,0 0 1 0 0,0 0-1 0 0,0-1 1 0 0,0 1-1 0 0,0 0 0 0 0,0 0 1 0 0,1 0-1 0 0,-1 0 1 0 0,0 0-1 0 0,0 0 1 0 0,0 0-1 0 0,0 0 0 0 0,0 0 1 0 0,0 0-1 0 0,1 0 1 0 0,-1 0-1 0 0,0 0 1 0 0,0 0-1 0 0,0 0 0 0 0,0 0 1 0 0,0 0-1 0 0,1 0 1 0 0,-1 0-1 0 0,0 0 0 0 0,0 0 1 0 0,0 0-1 0 0,0 0 1 0 0,1 0-1 0 0,-1 0 1 0 0,0 0-1 0 0,0 0 0 0 0,0 0 1 0 0,0 0-1 0 0,0 0 1 0 0,0 0-1 0 0,1 0 1 0 0,-1 0-1 0 0,0 1 0 0 0,0-1 1 0 0,0 0-1 0 0,0 0 1 0 0,0 0-1 0 0,0 0 0 0 0,10 9 1354 0 0,-8-7-1766 0 0,1 0 729 0 0,1 26-155 0 0,-4-27-180 0 0,0 0-1 0 0,0 0 0 0 0,0-1 1 0 0,0 1-1 0 0,1 0 1 0 0,-1 0-1 0 0,-1 0 1 0 0,1 0-1 0 0,0 0 1 0 0,0 0-1 0 0,0 0 0 0 0,0 0 1 0 0,-1-1-1 0 0,1 1 1 0 0,0 0-1 0 0,-1 0 1 0 0,1 0-1 0 0,-1 0 0 0 0,1-1 1 0 0,-1 1-1 0 0,0 1 1 0 0,-1 0 9 0 0,1 1 294 0 0,-1-7-196 0 0,-1-1-47 0 0,2 4 9 0 0,0 0-1 0 0,0-1 0 0 0,0 1 0 0 0,1-1 0 0 0,-1 1 1 0 0,0-1-1 0 0,1 0 0 0 0,-1 1 0 0 0,1-1 1 0 0,-1-2-1 0 0,1 3-64 0 0,0-1-1 0 0,0 0 1 0 0,0 0 0 0 0,1 0-1 0 0,-1 0 1 0 0,1 0 0 0 0,-1 1 0 0 0,1-1-1 0 0,-1 0 1 0 0,1 0 0 0 0,0 1-1 0 0,1-3 1 0 0,0 0 11 0 0,-2 3-16 0 0,0 0 0 0 0,1 0 0 0 0,-1 1 0 0 0,0-1-1 0 0,1 0 1 0 0,-1 1 0 0 0,0-1 0 0 0,1 0 0 0 0,-1 1 0 0 0,1-1-1 0 0,-1 0 1 0 0,1 1 0 0 0,-1-1 0 0 0,1 1 0 0 0,0-1 0 0 0,-1 1-1 0 0,1-1 1 0 0,1 0 0 0 0,32-24 61 0 0,-32 24-65 0 0,-1 0 0 0 0,1 0 1 0 0,0 1-1 0 0,0-1 0 0 0,0 1 1 0 0,0-1-1 0 0,0 1 1 0 0,0 0-1 0 0,0 0 0 0 0,0 0 1 0 0,0 0-1 0 0,0 0 0 0 0,0 0 1 0 0,0 1-1 0 0,0-1 0 0 0,0 1 1 0 0,0-1-1 0 0,-1 1 0 0 0,1 0 1 0 0,0 0-1 0 0,0-1 1 0 0,0 1-1 0 0,-1 1 0 0 0,1-1 1 0 0,-1 0-1 0 0,1 0 0 0 0,-1 0 1 0 0,1 1-1 0 0,-1-1 0 0 0,0 1 1 0 0,1-1-1 0 0,-1 1 1 0 0,0 0-1 0 0,0-1 0 0 0,0 1 1 0 0,0 0-1 0 0,-1 0 0 0 0,2 2 1 0 0,-2 1-56 0 0,-3 19-1753 0 0,-1-19 852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6.251"/>
    </inkml:context>
    <inkml:brush xml:id="br0">
      <inkml:brushProperty name="width" value="0.1" units="cm"/>
      <inkml:brushProperty name="height" value="0.1" units="cm"/>
      <inkml:brushProperty name="color" value="#F6630D"/>
    </inkml:brush>
  </inkml:definitions>
  <inkml:trace contextRef="#ctx0" brushRef="#br0">117 80 3928 0 0,'-7'-5'56'0'0,"6"4"34"0"0,0-1-1 0 0,-1 1 1 0 0,1 0 0 0 0,0 0 0 0 0,-1 1 0 0 0,1-1 0 0 0,-1 0 0 0 0,1 0 0 0 0,-1 1 0 0 0,1-1 0 0 0,-1 1 0 0 0,-1-1-1 0 0,-3-15 502 0 0,5 13 605 0 0,-2 6-1160 0 0,-2 0-28 0 0,0 0 0 0 0,1-1 0 0 0,-1 0 0 0 0,0 0 0 0 0,0 0 0 0 0,0-1 0 0 0,-1 1 0 0 0,1-1 0 0 0,0-1 0 0 0,0 1 0 0 0,-9 0 0 0 0,13-1-8 0 0,2-1 54 0 0,1 1-1 0 0,-1 0 1 0 0,0-1-1 0 0,1 1 1 0 0,-1-1-1 0 0,1 0 1 0 0,-1 1-1 0 0,0-1 1 0 0,0 0-1 0 0,1 0 1 0 0,-1 0-1 0 0,0 0 1 0 0,0 0-1 0 0,0 0 1 0 0,0 0 0 0 0,0 0-1 0 0,0 0 1 0 0,0 0-1 0 0,-1-1 1 0 0,1 1-1 0 0,0 0 1 0 0,-1-1-1 0 0,1 1 1 0 0,-1 0-1 0 0,1-1 1 0 0,-1 1-1 0 0,0-1 1 0 0,1 1-1 0 0,-1-1 1 0 0,0 1-1 0 0,0-1 1 0 0,0 1-1 0 0,0-1 1 0 0,0 1-1 0 0,0-1 1 0 0,-1 1-1 0 0,1 0 1 0 0,-1-1-1 0 0,1 1 1 0 0,-1-1-1 0 0,1 1 1 0 0,-1 0-1 0 0,1-1 1 0 0,-1 1-1 0 0,0 0 1 0 0,0 0-1 0 0,0-1 1 0 0,0 1-1 0 0,0 0 1 0 0,0 0-1 0 0,0 0 1 0 0,0 0-1 0 0,0 0 1 0 0,-1 1-1 0 0,1-1 1 0 0,0 0 0 0 0,0 0-1 0 0,-1 1 1 0 0,1-1-1 0 0,-1 1 1 0 0,1-1-1 0 0,0 1 1 0 0,-1 0-1 0 0,1-1 1 0 0,-1 1-1 0 0,1 0 1 0 0,-1 0-1 0 0,-1 0 1 0 0,6 0-34 0 0,1 1 0 0 0,-1-1 0 0 0,0 1 0 0 0,0 0 1 0 0,0 0-1 0 0,1 0 0 0 0,-1 0 0 0 0,0 0 1 0 0,0 1-1 0 0,0-1 0 0 0,0 1 0 0 0,-1 0 0 0 0,1 0 1 0 0,0 0-1 0 0,-1 0 0 0 0,0 0 0 0 0,1 1 0 0 0,-1-1 1 0 0,0 1-1 0 0,0 0 0 0 0,0-1 0 0 0,0 1 0 0 0,-1 0 1 0 0,1 0-1 0 0,1 6 0 0 0,-5 2-1873 0 0,0-9 822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6.949"/>
    </inkml:context>
    <inkml:brush xml:id="br0">
      <inkml:brushProperty name="width" value="0.1" units="cm"/>
      <inkml:brushProperty name="height" value="0.1" units="cm"/>
      <inkml:brushProperty name="color" value="#F6630D"/>
    </inkml:brush>
  </inkml:definitions>
  <inkml:trace contextRef="#ctx0" brushRef="#br0">69 102 7937 0 0,'-11'-10'-78'0'0,"-45"-39"1233"0"0,55 44-625 0 0,1-5-601 0 0,0 10 107 0 0,0 0 0 0 0,0 0 0 0 0,0 0-1 0 0,0 0 1 0 0,0 0 0 0 0,0-1 0 0 0,0 1-1 0 0,0 0 1 0 0,1 0 0 0 0,-1 0 0 0 0,0 0-1 0 0,0 0 1 0 0,0 0 0 0 0,0-1 0 0 0,0 1-1 0 0,1 0 1 0 0,-1 0 0 0 0,0 0 0 0 0,0 0-1 0 0,0 0 1 0 0,0 0 0 0 0,1 0 0 0 0,-1 0-1 0 0,0 0 1 0 0,0 0 0 0 0,0 0 0 0 0,0 0-1 0 0,1 0 1 0 0,-1 0 0 0 0,0 0 0 0 0,0 0-1 0 0,0 0 1 0 0,0 0 0 0 0,1 0 0 0 0,-1 0-1 0 0,0 0 1 0 0,0 0 0 0 0,0 0 0 0 0,0 0-1 0 0,1 0 1 0 0,-1 0 0 0 0,0 1 0 0 0,0-1-1 0 0,0 0 1 0 0,0 0 0 0 0,0 0 0 0 0,1 0-1 0 0,-1 0 1 0 0,0 0 0 0 0,0 1 0 0 0,0-1-1 0 0,34 21 137 0 0,-26-16 386 0 0,15 21-369 0 0,68 80-13 0 0,-84-98-128 0 0,-1-1 0 0 0,0 1 0 0 0,0 0 0 0 0,-1 1 0 0 0,0 0 0 0 0,0-1 0 0 0,5 16 0 0 0,-2-3 62 0 0,6 10 32 0 0,6 15 195 0 0,35 62 0 0 0,-54-108-332 0 0,1 4 45 0 0,0 0 0 0 0,0-1 0 0 0,1 0 0 0 0,-1 1 0 0 0,1-1 0 0 0,0 0-1 0 0,0 0 1 0 0,6 4 0 0 0,-8-8-45 0 0,0 0 0 0 0,0-1 0 0 0,0 1-1 0 0,0-1 1 0 0,0 1 0 0 0,0-1 0 0 0,-1 1-1 0 0,1-1 1 0 0,0 1 0 0 0,-1-1 0 0 0,1 0-1 0 0,-1 1 1 0 0,1-3 0 0 0,0-1 68 0 0,17-52-70 0 0,-2-1 0 0 0,10-83 0 0 0,-1 6 19 0 0,-22 120-16 0 0,-2 9-10 0 0,0-1 0 0 0,0 1 0 0 0,0 1 0 0 0,1-1 0 0 0,0 0 0 0 0,0 0 0 0 0,1 1 0 0 0,-1-1 0 0 0,1 1 0 0 0,7-9 0 0 0,-10 14 2 0 0,1 0 0 0 0,-1 0 0 0 0,1-1 0 0 0,-1 1 0 0 0,1 0 0 0 0,0 1 0 0 0,-1-1 0 0 0,1 0 0 0 0,-1 0 0 0 0,1 0 0 0 0,-1 0-1 0 0,1 0 1 0 0,-1 0 0 0 0,1 1 0 0 0,-1-1 0 0 0,1 0 0 0 0,-1 0 0 0 0,1 1 0 0 0,-1-1 0 0 0,1 0 0 0 0,-1 1 0 0 0,1-1 0 0 0,-1 1 0 0 0,0-1 0 0 0,1 0 0 0 0,-1 1 0 0 0,0-1 0 0 0,1 2 0 0 0,15 16-181 0 0,-14-14 66 0 0,14 16-2753 0 0,24 44 1 0 0,-34-55 1636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7.813"/>
    </inkml:context>
    <inkml:brush xml:id="br0">
      <inkml:brushProperty name="width" value="0.1" units="cm"/>
      <inkml:brushProperty name="height" value="0.1" units="cm"/>
      <inkml:brushProperty name="color" value="#F6630D"/>
    </inkml:brush>
  </inkml:definitions>
  <inkml:trace contextRef="#ctx0" brushRef="#br0">170 516 6753 0 0,'9'-2'68'0'0,"0"-2"1"0"0,-1 1-1 0 0,17-10 1 0 0,-9 4 233 0 0,-10 6-140 0 0,0-1 1 0 0,-1 1 0 0 0,1-1-1 0 0,-1 0 1 0 0,0-1 0 0 0,0 1-1 0 0,-1-1 1 0 0,0 0 0 0 0,1 0-1 0 0,-1 0 1 0 0,-1-1 0 0 0,1 1-1 0 0,-1-1 1 0 0,0 0 0 0 0,-1 0-1 0 0,1 0 1 0 0,2-10-1 0 0,-4 12-144 0 0,0-1 0 0 0,0 0 0 0 0,-1 1-1 0 0,1-1 1 0 0,-1 0 0 0 0,0 0 0 0 0,-1 0-1 0 0,1 1 1 0 0,-1-1 0 0 0,0 0-1 0 0,0 0 1 0 0,0 1 0 0 0,-1-1 0 0 0,1 1-1 0 0,-1-1 1 0 0,0 1 0 0 0,-1 0 0 0 0,1 0-1 0 0,-1 0 1 0 0,0 0 0 0 0,0 0-1 0 0,0 0 1 0 0,0 1 0 0 0,-6-5 0 0 0,6 6 1 0 0,1 0 1 0 0,-1 0 0 0 0,0 0-1 0 0,0 0 1 0 0,0 1 0 0 0,-1 0 0 0 0,1-1-1 0 0,0 1 1 0 0,0 0 0 0 0,-1 1-1 0 0,1-1 1 0 0,0 1 0 0 0,-1-1 0 0 0,-3 1-1 0 0,0 0 34 0 0,1 1-1 0 0,-1 0 0 0 0,1 0 0 0 0,-1 0 1 0 0,1 1-1 0 0,-13 5 0 0 0,7-2 16 0 0,1 1-1 0 0,0 0 1 0 0,0 1-1 0 0,0 0 1 0 0,1 1-1 0 0,0 0 1 0 0,-10 11-1 0 0,12-9 22 0 0,0-1 0 0 0,1 1 1 0 0,1 1-1 0 0,-1-1 0 0 0,2 1 0 0 0,-1 0 0 0 0,1 0 1 0 0,1 1-1 0 0,0 0 0 0 0,1-1 0 0 0,-3 20 0 0 0,5-22-27 0 0,0-1-1 0 0,0 0 1 0 0,1 1-1 0 0,0-1 1 0 0,0 0-1 0 0,1 1 0 0 0,0-1 1 0 0,1 0-1 0 0,0 0 1 0 0,0 0-1 0 0,1 0 1 0 0,0 0-1 0 0,0 0 1 0 0,1-1-1 0 0,0 0 0 0 0,0 1 1 0 0,10 11-1 0 0,-10-14-44 0 0,1-1 1 0 0,0-1-1 0 0,0 1 0 0 0,0 0 0 0 0,0-1 0 0 0,1 0 1 0 0,0 0-1 0 0,-1-1 0 0 0,1 0 0 0 0,0 0 0 0 0,0 0 1 0 0,8 1-1 0 0,-9-2-12 0 0,1 0 0 0 0,-1 0 1 0 0,0-1-1 0 0,1 0 0 0 0,-1 0 1 0 0,0 0-1 0 0,1 0 0 0 0,-1-1 1 0 0,0 0-1 0 0,1 0 0 0 0,-1-1 1 0 0,0 1-1 0 0,0-1 0 0 0,7-4 1 0 0,-8 3-6 0 0,-1 1 0 0 0,1-1 0 0 0,-1-1 0 0 0,0 1 0 0 0,0 0 0 0 0,0-1 0 0 0,-1 0 0 0 0,1 1 0 0 0,-1-1 0 0 0,0 0 0 0 0,0 0 0 0 0,0 0 0 0 0,0-1 0 0 0,1-5 0 0 0,2-10-7 0 0,-1 1 0 0 0,1-21-1 0 0,0 7-8 0 0,-2 4 12 0 0,-3 23 3 0 0,1-1 1 0 0,-1 0-1 0 0,1 1 0 0 0,1-1 0 0 0,-1 1 0 0 0,1-1 0 0 0,0 1 0 0 0,5-9 0 0 0,-9 91-80 0 0,2-66 75 0 0,-1 14 127 0 0,2-1 1 0 0,0 0-1 0 0,8 38 0 0 0,-7-55-95 0 0,-1 0 0 0 0,1-1-1 0 0,0 1 1 0 0,0-1 0 0 0,1 1 0 0 0,-1-1-1 0 0,1 0 1 0 0,0 0 0 0 0,1 0 0 0 0,-1 0-1 0 0,1-1 1 0 0,0 1 0 0 0,0-1 0 0 0,0 0-1 0 0,1 0 1 0 0,-1 0 0 0 0,1-1 0 0 0,0 0-1 0 0,10 5 1 0 0,-10-6-21 0 0,-1-1-1 0 0,1 0 1 0 0,0 0 0 0 0,0 0-1 0 0,0 0 1 0 0,0-1-1 0 0,0 0 1 0 0,1 0 0 0 0,-1 0-1 0 0,0-1 1 0 0,0 1 0 0 0,0-1-1 0 0,0-1 1 0 0,0 1-1 0 0,-1-1 1 0 0,1 1 0 0 0,0-1-1 0 0,-1-1 1 0 0,1 1 0 0 0,4-4-1 0 0,1 0 1 0 0,-1-1 0 0 0,0 0 0 0 0,0-1 0 0 0,-1 1-1 0 0,1-2 1 0 0,-2 1 0 0 0,13-18 0 0 0,-11 10-18 0 0,0-1 1 0 0,-2 1-1 0 0,0-1 0 0 0,0 0 0 0 0,-2-1 0 0 0,0 0 1 0 0,-1 0-1 0 0,1-19 0 0 0,0-7-59 0 0,-3 1 0 0 0,-4-56 0 0 0,0 60 1 0 0,-11-55 0 0 0,11 83 37 0 0,0 1 1 0 0,-1-1-1 0 0,0 1 0 0 0,-1-1 0 0 0,0 1 1 0 0,-1 0-1 0 0,0 1 0 0 0,-1-1 0 0 0,0 1 1 0 0,-8-10-1 0 0,14 18 32 0 0,0 1 0 0 0,-1-1 0 0 0,1 0 0 0 0,-1 1 0 0 0,1-1 0 0 0,-1 1 0 0 0,1-1-1 0 0,-1 1 1 0 0,1-1 0 0 0,-1 1 0 0 0,1-1 0 0 0,-1 1 0 0 0,0-1 0 0 0,1 1 0 0 0,-1 0 0 0 0,0-1 0 0 0,1 1 0 0 0,-1 0 0 0 0,0 0 0 0 0,0 0 0 0 0,1-1 0 0 0,-1 1 0 0 0,0 0-1 0 0,0 0 1 0 0,1 0 0 0 0,-1 0 0 0 0,0 0 0 0 0,0 0 0 0 0,1 0 0 0 0,-1 1 0 0 0,0-1 0 0 0,0 0 0 0 0,1 0 0 0 0,-1 0 0 0 0,0 1 0 0 0,1-1 0 0 0,-1 0 0 0 0,0 1-1 0 0,1-1 1 0 0,-1 1 0 0 0,0-1 0 0 0,1 1 0 0 0,-1-1 0 0 0,1 1 0 0 0,-1-1 0 0 0,1 1 0 0 0,-1 0 0 0 0,1-1 0 0 0,-1 2 0 0 0,-2 4-4 0 0,0 0 1 0 0,0 0-1 0 0,1 1 1 0 0,-3 11 0 0 0,2-6-12 0 0,-5 15 52 0 0,1 1 0 0 0,1-1 1 0 0,-3 46-1 0 0,6 85 838 0 0,3-143-692 0 0,1 1 0 0 0,1 0 0 0 0,0 0-1 0 0,1-1 1 0 0,1 0 0 0 0,0 1-1 0 0,1-1 1 0 0,1-1 0 0 0,0 1 0 0 0,1-1-1 0 0,1 0 1 0 0,0-1 0 0 0,1 1 0 0 0,0-2-1 0 0,1 1 1 0 0,22 21 0 0 0,-25-28-142 0 0,-1-1 0 0 0,1 0 0 0 0,0-1 0 0 0,0 1 0 0 0,1-1 0 0 0,-1 0 0 0 0,1-1 0 0 0,0 0 0 0 0,0 0 0 0 0,9 1 0 0 0,-13-3-154 0 0,1 0 0 0 0,-1 0 1 0 0,1-1-1 0 0,0 1 0 0 0,-1-1 0 0 0,1 0 1 0 0,0 0-1 0 0,-1-1 0 0 0,1 0 0 0 0,0 0 0 0 0,-1 0 1 0 0,1 0-1 0 0,-1-1 0 0 0,0 1 0 0 0,1-1 1 0 0,-1 0-1 0 0,0 0 0 0 0,0-1 0 0 0,6-4 1 0 0,-10 7 65 0 0,0 0 1 0 0,1 0 0 0 0,-1 0-1 0 0,0 0 1 0 0,0-1 0 0 0,1 1 0 0 0,-1 0-1 0 0,0 0 1 0 0,0 0 0 0 0,0-1 0 0 0,1 1-1 0 0,-1 0 1 0 0,0 0 0 0 0,0-1 0 0 0,0 1-1 0 0,0 0 1 0 0,0 0 0 0 0,0-1 0 0 0,1 1-1 0 0,-1 0 1 0 0,0 0 0 0 0,0-1 0 0 0,0 1-1 0 0,0 0 1 0 0,0 0 0 0 0,0-1-1 0 0,0 1 1 0 0,0 0 0 0 0,0-1 0 0 0,0 1-1 0 0,0 0 1 0 0,0 0 0 0 0,0-1 0 0 0,0 1-1 0 0,-1 0 1 0 0,1-1 0 0 0,0 1 0 0 0,0 0-1 0 0,0 0 1 0 0,0 0 0 0 0,0-1 0 0 0,-1 1-1 0 0,-11-7-1979 0 0,8 6 1172 0 0,-3-3-769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08.898"/>
    </inkml:context>
    <inkml:brush xml:id="br0">
      <inkml:brushProperty name="width" value="0.1" units="cm"/>
      <inkml:brushProperty name="height" value="0.1" units="cm"/>
      <inkml:brushProperty name="color" value="#F6630D"/>
    </inkml:brush>
  </inkml:definitions>
  <inkml:trace contextRef="#ctx0" brushRef="#br0">76 49 6657 0 0,'0'0'11'0'0,"0"0"0"0"0,0 0 1 0 0,0 0-1 0 0,0-1 1 0 0,0 1-1 0 0,0 0 0 0 0,-1 0 1 0 0,1 0-1 0 0,0-1 0 0 0,0 1 1 0 0,0 0-1 0 0,0 0 1 0 0,0-1-1 0 0,0 1 0 0 0,0 0 1 0 0,0 0-1 0 0,0-1 1 0 0,0 1-1 0 0,0 0 0 0 0,0 0 1 0 0,0 0-1 0 0,0-1 0 0 0,1 1 1 0 0,-1 0-1 0 0,0 0 1 0 0,0 0-1 0 0,0-1 0 0 0,0 1 1 0 0,0 0-1 0 0,0 0 1 0 0,0 0-1 0 0,1-1 0 0 0,-1 1 1 0 0,0 0-1 0 0,0 0 0 0 0,0 0 1 0 0,0 0-1 0 0,1 0 1 0 0,-1-1-1 0 0,0 1 0 0 0,0 0 1 0 0,0 0-1 0 0,1 0 1 0 0,-1 0-1 0 0,0 0 0 0 0,0 0 27 0 0,0 0 0 0 0,0 0 0 0 0,0 1-1 0 0,0-1 1 0 0,0 0 0 0 0,0 0-1 0 0,0 0 1 0 0,0 0 0 0 0,0 1 0 0 0,0-1-1 0 0,0 0 1 0 0,0 0 0 0 0,0 0 0 0 0,0 1-1 0 0,0-1 1 0 0,0 0 0 0 0,0 0 0 0 0,0 0-1 0 0,1 0 1 0 0,-1 1 0 0 0,0-1-1 0 0,0 0 1 0 0,0 0 0 0 0,0 0 0 0 0,0 0-1 0 0,0 0 1 0 0,0 1 0 0 0,1-1 0 0 0,-1 0-1 0 0,0 0 1 0 0,0 0 0 0 0,0 0 0 0 0,0 0-1 0 0,0 0 1 0 0,1 0 0 0 0,-1 0 0 0 0,0 0-1 0 0,0 0 1 0 0,0 0 0 0 0,1 0-1 0 0,-1 1 1 0 0,0-1 0 0 0,0 0 0 0 0,0 0-1 0 0,0 0 1 0 0,1 0 0 0 0,-1 0 0 0 0,0-1-1 0 0,0 1 1 0 0,0 0 0 0 0,0 0 0 0 0,1 0-1 0 0,-1 0 1 0 0,0 0 0 0 0,0 0 0 0 0,0 0-1 0 0,0 0 1 0 0,1 0 0 0 0,-1 0-1 0 0,0 0 1 0 0,0-1 0 0 0,0 1 0 0 0,0 0-1 0 0,0 0 1 0 0,1 0 0 0 0,-1 4-22 0 0,0-3-3 0 0,0 0-1 0 0,0 1 1 0 0,1-1-1 0 0,-1 1 0 0 0,-1-1 1 0 0,1 0-1 0 0,0 1 1 0 0,0-1-1 0 0,0 1 0 0 0,-1-1 1 0 0,0 3-1 0 0,-7-5 21 0 0,0-1-34 0 0,0-1-1 0 0,-1 0 1 0 0,1 0 0 0 0,0 0-1 0 0,1-1 1 0 0,-15-9 0 0 0,22 13-1 0 0,-1 0 1 0 0,1 0 0 0 0,0 0-1 0 0,-1-1 1 0 0,1 1 0 0 0,0 0-1 0 0,-1 0 1 0 0,1 0 0 0 0,0 0 0 0 0,0 0-1 0 0,-1-1 1 0 0,1 1 0 0 0,0 0-1 0 0,0 0 1 0 0,0 0 0 0 0,-1-1-1 0 0,1 1 1 0 0,0 0 0 0 0,0 0 0 0 0,0-1-1 0 0,0 1 1 0 0,-1 0 0 0 0,1-1-1 0 0,0 1 1 0 0,0 0 0 0 0,0 0-1 0 0,0-1 1 0 0,0 1 0 0 0,0 0 0 0 0,0-1-1 0 0,0 1 1 0 0,0 0 0 0 0,0-1-1 0 0,0 1 1 0 0,0 0 0 0 0,0 0-1 0 0,0-1 1 0 0,0 1 0 0 0,4-17-25 0 0,-3 13 92 0 0,37-1 83 0 0,-31 4 25 0 0,0 4-104 0 0,20 10-9 0 0,-21-10 86 0 0,-4 1-83 0 0,-1-2-62 0 0,-1 0 1 0 0,1 0-1 0 0,-1-1 1 0 0,0 1-1 0 0,1 0 1 0 0,-1 0-1 0 0,0 0 1 0 0,0-1-1 0 0,0 1 1 0 0,0 0-1 0 0,-1 0 1 0 0,1 0-1 0 0,0-1 1 0 0,-1 1-1 0 0,1 0 1 0 0,-2 3-1 0 0,-3 11 116 0 0,1-15-50 0 0,1 1-57 0 0,-11 3-34 0 0,12-10-1 0 0,-5-16-2 0 0,5 15 274 0 0,4 6-229 0 0,0 0-1 0 0,0 0 0 0 0,0-1 1 0 0,0 1-1 0 0,-1 0 0 0 0,1-1 1 0 0,0 0-1 0 0,0 1 0 0 0,0-1 1 0 0,2-2-1 0 0,1 0 22 0 0,1 1 895 0 0,-1 3-763 0 0,13 3 21 0 0,-13-3 1670 0 0,-3 8-1453 0 0,-1-4-353 0 0,4 15 147 0 0,-1 0-1 0 0,-1 1 1 0 0,-1-1-1 0 0,0 36 0 0 0,-3-33 47 0 0,2-15-396 0 0,-1-1-1 0 0,0 1 1 0 0,-1 0-1 0 0,1-1 1 0 0,-2 1-1 0 0,1-1 1 0 0,-1 1-1 0 0,0-1 0 0 0,0 0 1 0 0,-7 14-1 0 0,-4-4-1439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9.518"/>
    </inkml:context>
    <inkml:brush xml:id="br0">
      <inkml:brushProperty name="width" value="0.1" units="cm"/>
      <inkml:brushProperty name="height" value="0.1" units="cm"/>
      <inkml:brushProperty name="color" value="#F6630D"/>
    </inkml:brush>
  </inkml:definitions>
  <inkml:trace contextRef="#ctx0" brushRef="#br0">136 68 4668 0 0,'0'-2'33'0'0,"1"1"0"0"0,-1-1 0 0 0,0 1 0 0 0,1-1 0 0 0,-1 0 0 0 0,0 1 0 0 0,0-1-1 0 0,0 0 1 0 0,0 1 0 0 0,0-1 0 0 0,0 0 0 0 0,-1 1 0 0 0,1-1 0 0 0,-1 1 0 0 0,1-1 0 0 0,-1 0-1 0 0,1 1 1 0 0,-1-1 0 0 0,0 1 0 0 0,0 0 0 0 0,0-1 0 0 0,0 1 0 0 0,0 0 0 0 0,0-1-1 0 0,0 1 1 0 0,0 0 0 0 0,0 0 0 0 0,-1 0 0 0 0,1 0 0 0 0,0 0 0 0 0,-2-1 0 0 0,0 0 47 0 0,-1-1 0 0 0,1 1 0 0 0,-1 0 1 0 0,1 0-1 0 0,-1 0 0 0 0,0 1 0 0 0,0-1 1 0 0,1 1-1 0 0,-1 0 0 0 0,0 0 0 0 0,0 1 1 0 0,-7-1-1 0 0,7 1-39 0 0,0 0 0 0 0,0 0-1 0 0,1 1 1 0 0,-1 0 0 0 0,0 0 0 0 0,0 0-1 0 0,0 0 1 0 0,1 0 0 0 0,-1 1 0 0 0,1 0 0 0 0,-6 2-1 0 0,9-3-42 0 0,0-1 0 0 0,0 0 0 0 0,0 1-1 0 0,0-1 1 0 0,0 1 0 0 0,0-1 0 0 0,0 0 0 0 0,0 1-1 0 0,0-1 1 0 0,0 1 0 0 0,0-1 0 0 0,0 0 0 0 0,0 1-1 0 0,0-1 1 0 0,0 1 0 0 0,0-1 0 0 0,0 0-1 0 0,1 1 1 0 0,-1-1 0 0 0,0 1 0 0 0,0-1 0 0 0,0 0-1 0 0,1 1 1 0 0,-1-1 0 0 0,0 0 0 0 0,0 0 0 0 0,1 1-1 0 0,-1-1 1 0 0,1 1 0 0 0,10 9-72 0 0,-8-7 79 0 0,9 6-21 0 0,1 0 0 0 0,0-1 0 0 0,0-1 0 0 0,0 0-1 0 0,1 0 1 0 0,0-1 0 0 0,0-1 0 0 0,16 4 0 0 0,38 15 38 0 0,-67-24-22 0 0,0 0 0 0 0,-1 1 1 0 0,1-1-1 0 0,0 0 1 0 0,-1 0-1 0 0,1 1 0 0 0,0-1 1 0 0,-1 0-1 0 0,1 1 0 0 0,-1-1 1 0 0,1 0-1 0 0,0 1 1 0 0,-1-1-1 0 0,1 1 0 0 0,-1-1 1 0 0,1 1-1 0 0,-1-1 1 0 0,0 1-1 0 0,1-1 0 0 0,-1 1 1 0 0,1 0-1 0 0,-1-1 0 0 0,0 1 1 0 0,0 0-1 0 0,1-1 1 0 0,-1 1-1 0 0,0 0 0 0 0,0-1 1 0 0,0 2-1 0 0,0-1 2 0 0,-1 0 0 0 0,1 0 1 0 0,-1 0-1 0 0,0 0 0 0 0,1 0 0 0 0,-1 0 0 0 0,0 0 1 0 0,0 0-1 0 0,0-1 0 0 0,0 1 0 0 0,0 0 0 0 0,1-1 1 0 0,-1 1-1 0 0,-1-1 0 0 0,-1 2 0 0 0,-3 1 5 0 0,-1-1 0 0 0,0 1-1 0 0,0-1 1 0 0,-14 2 0 0 0,-25 1-5 0 0,34-3-76 0 0,0 0 0 0 0,0-1-1 0 0,-1 0 1 0 0,1-1 0 0 0,0 0 0 0 0,-1-1-1 0 0,-19-4 1 0 0,15-5-744 0 0,12 3 205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0.424"/>
    </inkml:context>
    <inkml:brush xml:id="br0">
      <inkml:brushProperty name="width" value="0.1" units="cm"/>
      <inkml:brushProperty name="height" value="0.1" units="cm"/>
      <inkml:brushProperty name="color" value="#F6630D"/>
    </inkml:brush>
  </inkml:definitions>
  <inkml:trace contextRef="#ctx0" brushRef="#br0">13 1 6721 0 0,'-1'0'18'0'0,"0"0"0"0"0,1 0 1 0 0,-1 1-1 0 0,0-1 0 0 0,1 0 1 0 0,-1 1-1 0 0,1-1 0 0 0,-1 0 1 0 0,0 1-1 0 0,1-1 0 0 0,-1 1 1 0 0,1-1-1 0 0,-1 1 0 0 0,1-1 1 0 0,0 1-1 0 0,-1 0 0 0 0,1-1 0 0 0,0 1 1 0 0,-1-1-1 0 0,1 1 0 0 0,0 0 1 0 0,0-1-1 0 0,-1 1 0 0 0,1 0 1 0 0,0-1-1 0 0,0 1 0 0 0,0 0 1 0 0,0-1-1 0 0,0 1 0 0 0,0 0 1 0 0,0 0-1 0 0,0-1 0 0 0,0 1 1 0 0,0 0-1 0 0,0-1 0 0 0,1 1 1 0 0,-1 0-1 0 0,0 0 0 0 0,21 10 1154 0 0,-16-2-1090 0 0,0 1-1 0 0,0-1 1 0 0,-1 1 0 0 0,0 0 0 0 0,-1 0 0 0 0,0 0 0 0 0,0 1-1 0 0,1 19 1 0 0,3 4-64 0 0,-3-6-76 0 0,-1-13 76 0 0,-1-1-1 0 0,6 17 1 0 0,-7-28-183 0 0,0 0 0 0 0,0 0 0 0 0,1-1 0 0 0,-1 1-1 0 0,0 0 1 0 0,1-1 0 0 0,0 1 0 0 0,0 0 0 0 0,0-1 0 0 0,0 0 0 0 0,0 1 0 0 0,0-1 0 0 0,0 0 0 0 0,1 0 0 0 0,4 2 0 0 0,-2-2-737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0.762"/>
    </inkml:context>
    <inkml:brush xml:id="br0">
      <inkml:brushProperty name="width" value="0.1" units="cm"/>
      <inkml:brushProperty name="height" value="0.1" units="cm"/>
      <inkml:brushProperty name="color" value="#F6630D"/>
    </inkml:brush>
  </inkml:definitions>
  <inkml:trace contextRef="#ctx0" brushRef="#br0">0 46 5573 0 0,'15'-44'1264'0'0,"-15"44"-1241"0"0,1 0-1 0 0,-1 0 1 0 0,0-1 0 0 0,0 1-1 0 0,0 0 1 0 0,0 0-1 0 0,0 0 1 0 0,0 0-1 0 0,0 0 1 0 0,1 0-1 0 0,-1 0 1 0 0,0 0 0 0 0,0 0-1 0 0,0 0 1 0 0,0 0-1 0 0,0 0 1 0 0,1 0-1 0 0,-1 0 1 0 0,0 0 0 0 0,0 0-1 0 0,0 0 1 0 0,0 0-1 0 0,0 0 1 0 0,1 0-1 0 0,-1 0 1 0 0,0 0-1 0 0,0 0 1 0 0,0 0 0 0 0,0 0-1 0 0,0 0 1 0 0,0 0-1 0 0,1 0 1 0 0,-1 0-1 0 0,0 0 1 0 0,0 0 0 0 0,0 0-1 0 0,0 1 1 0 0,0-1-1 0 0,0 0 1 0 0,0 0-1 0 0,1 0 1 0 0,-1 0-1 0 0,0 0 1 0 0,0 0 0 0 0,0 0-1 0 0,0 1 1 0 0,0-1-1 0 0,0 0 1 0 0,0 0-1 0 0,0 0 1 0 0,9 14 1029 0 0,8 19 336 0 0,-5 10-851 0 0,14 84 1 0 0,-21-89-1773 0 0,-2 40 0 0 0,-3-63 207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1.257"/>
    </inkml:context>
    <inkml:brush xml:id="br0">
      <inkml:brushProperty name="width" value="0.1" units="cm"/>
      <inkml:brushProperty name="height" value="0.1" units="cm"/>
      <inkml:brushProperty name="color" value="#F6630D"/>
    </inkml:brush>
  </inkml:definitions>
  <inkml:trace contextRef="#ctx0" brushRef="#br0">114 322 6001 0 0,'11'-1'636'0'0,"-6"18"-414"0"0,-1 0 0 0 0,-1 0 0 0 0,0 0 0 0 0,-2 0 0 0 0,0 1 0 0 0,-2 33-1 0 0,0-9-93 0 0,1-34-123 0 0,0 36 357 0 0,-1 0-1 0 0,-10 60 1 0 0,10-84-376 0 0,0-20 19 0 0,1 1 1 0 0,0 0-1 0 0,0-1 1 0 0,0 1-1 0 0,0 0 1 0 0,0-1-1 0 0,0 1 1 0 0,0-1-1 0 0,0 1 1 0 0,0 0-1 0 0,1-1 1 0 0,-1 1-1 0 0,0 0 1 0 0,0-1-1 0 0,1 1 1 0 0,-1-1-1 0 0,0 1 1 0 0,0-1-1 0 0,1 1 1 0 0,-1-1-1 0 0,1 1 1 0 0,-1-1 0 0 0,0 1-1 0 0,2 0 1 0 0,6-46 790 0 0,-3 6-801 0 0,-1 0 1 0 0,-2 0-1 0 0,-2 0 0 0 0,-1 0 0 0 0,-2 0 0 0 0,-2 0 0 0 0,-1 0 0 0 0,-3 1 1 0 0,0 0-1 0 0,-26-62 0 0 0,-43-90 30 0 0,77 189-19 0 0,1 0 1 0 0,-1 0 0 0 0,1 0-1 0 0,-1 0 1 0 0,1 0 0 0 0,0-1 0 0 0,-1 1-1 0 0,1 0 1 0 0,0 0 0 0 0,0 0 0 0 0,0-1-1 0 0,0 1 1 0 0,0 0 0 0 0,0 0-1 0 0,1-3 1 0 0,-1 4-3 0 0,0-1 1 0 0,1 1-1 0 0,-1-1 1 0 0,0 1-1 0 0,1-1 0 0 0,-1 1 1 0 0,1-1-1 0 0,-1 1 1 0 0,0-1-1 0 0,1 1 0 0 0,-1 0 1 0 0,1-1-1 0 0,0 1 1 0 0,-1 0-1 0 0,1-1 0 0 0,-1 1 1 0 0,1 0-1 0 0,-1 0 0 0 0,1 0 1 0 0,0 0-1 0 0,-1-1 1 0 0,2 1-1 0 0,4 0 10 0 0,-1 0 1 0 0,1 1-1 0 0,0-1 0 0 0,0 1 1 0 0,7 2-1 0 0,-3-1-37 0 0,10 3 19 0 0,0 1 0 0 0,0 0 0 0 0,-1 1 0 0 0,-1 2 0 0 0,1 0 0 0 0,-1 0 0 0 0,-1 2 0 0 0,1 0 0 0 0,-2 1 0 0 0,0 1 1 0 0,0 0-1 0 0,16 20 0 0 0,-29-30 2 0 0,0 0 0 0 0,-1 0 1 0 0,1 0-1 0 0,-1 1 0 0 0,0-1 1 0 0,0 0-1 0 0,0 1 0 0 0,0 0 1 0 0,-1-1-1 0 0,0 1 0 0 0,1 0 1 0 0,-2 0-1 0 0,1 0 0 0 0,0 0 0 0 0,0 5 1 0 0,-2-6 3 0 0,1 0 0 0 0,0 1 0 0 0,-1-1 0 0 0,0 0 0 0 0,0 0 0 0 0,0 1 0 0 0,0-1 0 0 0,-1 0 0 0 0,1 0 0 0 0,-1 0 0 0 0,0-1 0 0 0,1 1 0 0 0,-1 0 0 0 0,-1-1 0 0 0,1 1 0 0 0,0-1 0 0 0,0 1 0 0 0,-4 1 0 0 0,-18 14 123 0 0,-40 23-1 0 0,-10 6-2418 0 0,68-43 1437 0 0,0 0-199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1.692"/>
    </inkml:context>
    <inkml:brush xml:id="br0">
      <inkml:brushProperty name="width" value="0.1" units="cm"/>
      <inkml:brushProperty name="height" value="0.1" units="cm"/>
      <inkml:brushProperty name="color" value="#F6630D"/>
    </inkml:brush>
  </inkml:definitions>
  <inkml:trace contextRef="#ctx0" brushRef="#br0">1 108 6001 0 0,'0'-1'28'0'0,"0"0"1"0"0,0 0-1 0 0,0 0 1 0 0,1 0 0 0 0,-1 0-1 0 0,0 1 1 0 0,0-1 0 0 0,1 0-1 0 0,-1 0 1 0 0,1 0 0 0 0,-1 1-1 0 0,0-1 1 0 0,1 0 0 0 0,0 0-1 0 0,0-1 1 0 0,0 2 33 0 0,0-1-1 0 0,-1 1 1 0 0,1-1 0 0 0,-1 0-1 0 0,1 0 1 0 0,-1 1 0 0 0,0-1-1 0 0,1 0 1 0 0,-1 0 0 0 0,1 0 0 0 0,-1 1-1 0 0,0-1 1 0 0,0 0 0 0 0,0 0-1 0 0,1-1 1 0 0,-1 1-48 0 0,0 1 0 0 0,-1 0 0 0 0,1 0 0 0 0,0 0 0 0 0,0 0 0 0 0,0 0 0 0 0,0 0-1 0 0,0 0 1 0 0,0 0 0 0 0,0 0 0 0 0,0-1 0 0 0,0 1 0 0 0,0 0 0 0 0,0 0 0 0 0,0 0 0 0 0,0 0 0 0 0,0 0 0 0 0,0 0 0 0 0,0 0 0 0 0,0 0-1 0 0,1-1 1 0 0,-1 1 0 0 0,0 0 0 0 0,0 0 0 0 0,0 0 0 0 0,0 0 0 0 0,0 0 0 0 0,0 0 0 0 0,0 0 0 0 0,0 0 0 0 0,0 0 0 0 0,0 0 0 0 0,0 0 0 0 0,0 0-1 0 0,0-1 1 0 0,1 1 0 0 0,-1 0 0 0 0,0 0 0 0 0,0 0 0 0 0,0 0 0 0 0,0 0 0 0 0,0 0 0 0 0,0 0 0 0 0,0 0 0 0 0,0 0 0 0 0,0 0 0 0 0,1 0 0 0 0,-1 0-1 0 0,0 0 1 0 0,0 0 0 0 0,0 0 0 0 0,0 0 0 0 0,0 0 0 0 0,0 0 0 0 0,0 0 0 0 0,1 0 0 0 0,5 6 412 0 0,6 11-107 0 0,-6-4-290 0 0,-1 0-1 0 0,-1 1 0 0 0,0 0 0 0 0,0-1 0 0 0,-1 1 0 0 0,-1 1 0 0 0,-1-1 0 0 0,0 0 0 0 0,0 1 0 0 0,-2-1 0 0 0,0 0 0 0 0,0 0 0 0 0,-1 1 0 0 0,-1-1 0 0 0,0-1 0 0 0,-8 21 0 0 0,0-14-5 0 0,8-21 16 0 0,1-13-15 0 0,3-8-1 0 0,0 0 1 0 0,1 0-1 0 0,1 0 0 0 0,1 0 0 0 0,2 1 0 0 0,0-1 1 0 0,1 1-1 0 0,0 0 0 0 0,21-37 0 0 0,-21 46 108 0 0,1 0 0 0 0,0 0 1 0 0,17-19-1 0 0,-21 28-70 0 0,0-1 1 0 0,0 0-1 0 0,1 1 0 0 0,-1 0 1 0 0,1-1-1 0 0,0 2 1 0 0,0-1-1 0 0,0 1 1 0 0,0 0-1 0 0,0 0 1 0 0,1 0-1 0 0,7-1 1 0 0,-7 2-183 0 0,0 0 0 0 0,0 0 0 0 0,1 1 0 0 0,-1-1 0 0 0,0 1 0 0 0,1 1 0 0 0,-1-1 0 0 0,0 1 0 0 0,0 1 0 0 0,0-1 0 0 0,0 1 0 0 0,12 4 0 0 0,-12-5-1561 0 0,-3 0 538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2.075"/>
    </inkml:context>
    <inkml:brush xml:id="br0">
      <inkml:brushProperty name="width" value="0.1" units="cm"/>
      <inkml:brushProperty name="height" value="0.1" units="cm"/>
      <inkml:brushProperty name="color" value="#F6630D"/>
    </inkml:brush>
  </inkml:definitions>
  <inkml:trace contextRef="#ctx0" brushRef="#br0">68 16 5513 0 0,'0'-1'55'0'0,"0"1"0"0"0,0-1 0 0 0,0 0 0 0 0,0 0 0 0 0,0 0 0 0 0,0 0 0 0 0,0 1 0 0 0,1-1 0 0 0,-1 0 0 0 0,0 0 0 0 0,0 0 0 0 0,1 1 0 0 0,-1-1 0 0 0,1 0 0 0 0,-1 1 0 0 0,1-1 0 0 0,-1 0 0 0 0,1 0 298 0 0,-15 6 632 0 0,12-4-914 0 0,0 0 1 0 0,0 0-1 0 0,0 0 0 0 0,0 1 1 0 0,0-1-1 0 0,0 1 1 0 0,0-1-1 0 0,1 1 1 0 0,-1 0-1 0 0,0 0 0 0 0,1 0 1 0 0,0 0-1 0 0,-1 0 1 0 0,1 0-1 0 0,0 0 1 0 0,-1 3-1 0 0,-2 3 95 0 0,1 0-1 0 0,1 0 0 0 0,-4 12 1 0 0,5-15-104 0 0,-4 19 309 0 0,2 0 0 0 0,-2 37 0 0 0,5-55-332 0 0,0 0 1 0 0,0-1-1 0 0,0 1 0 0 0,1 0 1 0 0,0 0-1 0 0,0-1 0 0 0,1 1 0 0 0,0 0 1 0 0,0-1-1 0 0,0 0 0 0 0,0 1 0 0 0,1-1 1 0 0,0 0-1 0 0,0 0 0 0 0,0-1 0 0 0,7 8 1 0 0,-9-10-35 0 0,1-1 0 0 0,-1 0 0 0 0,1 0 0 0 0,-1 0 0 0 0,1 0 0 0 0,-1 0 0 0 0,1 0 0 0 0,0 0 0 0 0,-1 0 0 0 0,1 0 0 0 0,0-1 0 0 0,0 1 0 0 0,0-1-1 0 0,0 0 1 0 0,0 1 0 0 0,-1-1 0 0 0,1 0 0 0 0,0 0 0 0 0,0 0 0 0 0,0 0 0 0 0,0 0 0 0 0,2-1 0 0 0,-1 0-2 0 0,0 0-1 0 0,1-1 1 0 0,-1 1-1 0 0,0-1 1 0 0,0 0-1 0 0,0 0 1 0 0,0 0-1 0 0,-1 0 1 0 0,1 0-1 0 0,0-1 1 0 0,2-3-1 0 0,1-1-3 0 0,0 0-1 0 0,-1-1 1 0 0,0 1 0 0 0,-1-1 0 0 0,1 0-1 0 0,-1-1 1 0 0,-1 1 0 0 0,4-14-1 0 0,-5 15 1 0 0,-1 1 0 0 0,0-1 0 0 0,0 0 0 0 0,-1 0 0 0 0,0 0-1 0 0,0 0 1 0 0,-1 0 0 0 0,0 0 0 0 0,0 0 0 0 0,-3-11-1 0 0,2 14 1 0 0,0-1 0 0 0,0 0 0 0 0,-1 1 0 0 0,1 0-1 0 0,-1 0 1 0 0,0-1 0 0 0,0 2 0 0 0,0-1-1 0 0,-1 0 1 0 0,0 1 0 0 0,1-1 0 0 0,-1 1-1 0 0,0 0 1 0 0,0 0 0 0 0,-7-3 0 0 0,9 5-8 0 0,0 0 0 0 0,0 0 1 0 0,0 1-1 0 0,-1-1 0 0 0,1 0 1 0 0,0 1-1 0 0,0-1 0 0 0,-1 1 1 0 0,1 0-1 0 0,0 0 0 0 0,-4 0 1 0 0,6 0-26 0 0,0 0 1 0 0,0 0-1 0 0,0 0 1 0 0,0 0-1 0 0,0 0 1 0 0,0 0 0 0 0,0 0-1 0 0,0 0 1 0 0,-1 0-1 0 0,1 0 1 0 0,0 0-1 0 0,0 0 1 0 0,0 0-1 0 0,0 0 1 0 0,0 0 0 0 0,0 0-1 0 0,0 0 1 0 0,0 0-1 0 0,-1 0 1 0 0,1 0-1 0 0,0 0 1 0 0,0 0-1 0 0,0 0 1 0 0,-1 1-335 0 0,1-1 335 0 0,0 0-1 0 0,0 1 1 0 0,0-1-1 0 0,0 0 1 0 0,0 0-1 0 0,0 0 1 0 0,0 0 0 0 0,0 0-1 0 0,0 0 1 0 0,0 0-1 0 0,0 0 1 0 0,0 0-1 0 0,0 1 1 0 0,0-1-1 0 0,0 0 1 0 0,0 0 0 0 0,0 0-1 0 0,0 0 1 0 0,1 0-1 0 0,-1 0 1 0 0,0 0-1 0 0,0 0 1 0 0,0 0-1 0 0,0 1 1 0 0,0-1-34 0 0,9 4-2293 0 0,-1-5 1279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2.617"/>
    </inkml:context>
    <inkml:brush xml:id="br0">
      <inkml:brushProperty name="width" value="0.1" units="cm"/>
      <inkml:brushProperty name="height" value="0.1" units="cm"/>
      <inkml:brushProperty name="color" value="#F6630D"/>
    </inkml:brush>
  </inkml:definitions>
  <inkml:trace contextRef="#ctx0" brushRef="#br0">1 58 6469 0 0,'10'-15'4077'0'0,"-2"42"-3964"0"0,22 86-8 0 0,-27-104-69 0 0,-1 2 0 0 0,0-1 0 0 0,0 0 0 0 0,-1 0 0 0 0,0 1 0 0 0,-1-1 0 0 0,-1 12 0 0 0,0 5 26 0 0,-2 24 3 0 0,1-33-8 0 0,1 0 0 0 0,1 0 0 0 0,3 27 0 0 0,7 9 51 0 0,-9-51 11 0 0,2-32-118 0 0,5-93-26 0 0,-6-1 31 0 0,-3 102 17 0 0,2 0 0 0 0,-1 1 0 0 0,2-1 0 0 0,1 0-1 0 0,7-27 1 0 0,-7 37 22 0 0,-1 4 9 0 0,0-1 0 0 0,0 1-1 0 0,1 0 1 0 0,0-1 0 0 0,0 1 0 0 0,5-7-1 0 0,-6 12 279 0 0,12 0-274 0 0,44-8-64 0 0,-57 10 6 0 0,1 0-1 0 0,-1 0 1 0 0,1 0 0 0 0,-1 0 0 0 0,1 0 0 0 0,0 0-1 0 0,-1 0 1 0 0,1 0 0 0 0,-1 1 0 0 0,1-1 0 0 0,-1 1-1 0 0,1-1 1 0 0,-1 1 0 0 0,1-1 0 0 0,-1 1 0 0 0,0 0-1 0 0,1 0 1 0 0,-1 0 0 0 0,0 0 0 0 0,0 0 0 0 0,0 0 0 0 0,1 0-1 0 0,-1 0 1 0 0,0 0 0 0 0,0 0 0 0 0,1 2 0 0 0,2 3 3 0 0,0-2 2 0 0,0 1 0 0 0,0-1 0 0 0,-1 1 0 0 0,0 0 0 0 0,0-1 0 0 0,0 2 0 0 0,0-1 0 0 0,-1 0 0 0 0,0 0 1 0 0,0 1-1 0 0,0-1 0 0 0,-1 1 0 0 0,0-1 0 0 0,0 1 0 0 0,0 9 0 0 0,-1-11 2 0 0,0 1-1 0 0,-1 0 1 0 0,0 0-1 0 0,0-1 1 0 0,0 1-1 0 0,0 0 1 0 0,-1-1-1 0 0,0 1 1 0 0,0-1-1 0 0,0 0 1 0 0,0 0 0 0 0,-1 0-1 0 0,1 0 1 0 0,-1 0-1 0 0,0 0 1 0 0,0-1-1 0 0,-1 1 1 0 0,1-1-1 0 0,-5 3 1 0 0,2-1-27 0 0,0-1 0 0 0,0 0 0 0 0,-1 0-1 0 0,0-1 1 0 0,0 0 0 0 0,0 0 0 0 0,0 0 0 0 0,0-1 0 0 0,-15 2 0 0 0,19-3-161 0 0,0-1 0 0 0,0 1 1 0 0,0-1-1 0 0,0 0 0 0 0,0 0 0 0 0,0 0 1 0 0,0-1-1 0 0,0 1 0 0 0,0-1 0 0 0,-1 0 1 0 0,1 0-1 0 0,1 0 0 0 0,-1 0 0 0 0,0 0 1 0 0,0 0-1 0 0,0-1 0 0 0,1 0 0 0 0,-1 1 1 0 0,1-1-1 0 0,-1 0 0 0 0,1 0 0 0 0,0 0 1 0 0,-1-1-1 0 0,1 1 0 0 0,0 0 0 0 0,-2-5 1 0 0,0-1-1066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3.016"/>
    </inkml:context>
    <inkml:brush xml:id="br0">
      <inkml:brushProperty name="width" value="0.1" units="cm"/>
      <inkml:brushProperty name="height" value="0.1" units="cm"/>
      <inkml:brushProperty name="color" value="#F6630D"/>
    </inkml:brush>
  </inkml:definitions>
  <inkml:trace contextRef="#ctx0" brushRef="#br0">4 87 4996 0 0,'-1'-6'125'0'0,"0"-1"0"0"0,0 1-1 0 0,1 0 1 0 0,0 0 0 0 0,0 0-1 0 0,0 0 1 0 0,2-7-1 0 0,2-18 4529 0 0,4 47-3079 0 0,7 31-736 0 0,-13-42-780 0 0,18 55 287 0 0,25 92-46 0 0,-43-143-355 0 0,2 16 55 0 0,-3-24-66 0 0,-1 0 0 0 0,0 0 0 0 0,0-1 0 0 0,1 1 0 0 0,-1 0 0 0 0,0 0 0 0 0,1 0 0 0 0,-1 0 0 0 0,1 0 0 0 0,-1 0 0 0 0,1-1 0 0 0,0 1 0 0 0,-1 0 0 0 0,1 0 0 0 0,0-1 0 0 0,-1 1 0 0 0,1-1 0 0 0,2 2 0 0 0,-10-19-5592 0 0,5 13 4453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3.387"/>
    </inkml:context>
    <inkml:brush xml:id="br0">
      <inkml:brushProperty name="width" value="0.1" units="cm"/>
      <inkml:brushProperty name="height" value="0.1" units="cm"/>
      <inkml:brushProperty name="color" value="#F6630D"/>
    </inkml:brush>
  </inkml:definitions>
  <inkml:trace contextRef="#ctx0" brushRef="#br0">1 105 5116 0 0,'2'-17'374'0'0,"2"-1"0"0"0,11-32 0 0 0,-9 31 776 0 0,-6 19-1122 0 0,0 0 0 0 0,1 1 1 0 0,-1-1-1 0 0,0 0 0 0 0,0 0 0 0 0,0 0 1 0 0,0 0-1 0 0,0 1 0 0 0,0-1 0 0 0,0 0 1 0 0,0 0-1 0 0,0 0 0 0 0,1 0 0 0 0,-1 1 0 0 0,0-1 1 0 0,0 0-1 0 0,0 0 0 0 0,0 0 0 0 0,0 0 1 0 0,1 0-1 0 0,-1 0 0 0 0,0 1 0 0 0,0-1 1 0 0,0 0-1 0 0,1 0 0 0 0,-1 0 0 0 0,0 0 0 0 0,0 0 1 0 0,0 0-1 0 0,1 0 0 0 0,-1 0 0 0 0,0 0 1 0 0,0 0-1 0 0,0 0 0 0 0,1 0 0 0 0,-1 0 1 0 0,0 0-1 0 0,0 0 0 0 0,0 0 0 0 0,1 0 1 0 0,-1 0-1 0 0,0 0 0 0 0,0 0 0 0 0,0-1 0 0 0,0 1 1 0 0,1 0-1 0 0,-1 0 0 0 0,0 0 0 0 0,0 0 1 0 0,0 0-1 0 0,0 0 0 0 0,1-1 0 0 0,-1 1 1 0 0,0 0-1 0 0,0 0 0 0 0,0 0 0 0 0,0 0 0 0 0,0-1 1 0 0,0 1-1 0 0,0 0 0 0 0,0 0 0 0 0,0 0 1 0 0,1-1-1 0 0,-1 1 0 0 0,0 0 0 0 0,5 16 933 0 0,2 54 76 0 0,6 82 268 0 0,-13-124-1670 0 0,0-1 0 0 0,-2 1 1 0 0,-8 40-1 0 0,5-35-1622 0 0,2-21 676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3.852"/>
    </inkml:context>
    <inkml:brush xml:id="br0">
      <inkml:brushProperty name="width" value="0.1" units="cm"/>
      <inkml:brushProperty name="height" value="0.1" units="cm"/>
      <inkml:brushProperty name="color" value="#F6630D"/>
    </inkml:brush>
  </inkml:definitions>
  <inkml:trace contextRef="#ctx0" brushRef="#br0">1 36 6845 0 0,'-1'-6'132'0'0,"2"-15"106"0"0,-1 21-196 0 0,0 0 1 0 0,0 0 0 0 0,0 0-1 0 0,0-1 1 0 0,-1 1 0 0 0,1 0-1 0 0,0 0 1 0 0,0 0 0 0 0,0-1-1 0 0,0 1 1 0 0,0 0 0 0 0,0 0-1 0 0,0 0 1 0 0,0-1 0 0 0,0 1-1 0 0,0 0 1 0 0,0 0 0 0 0,1 0-1 0 0,-1-1 1 0 0,0 1 0 0 0,0 0-1 0 0,0 0 1 0 0,0 0 0 0 0,0 0-1 0 0,0-1 1 0 0,0 1 0 0 0,0 0-1 0 0,0 0 1 0 0,1 0 0 0 0,-1 0-1 0 0,0-1 1 0 0,0 1 0 0 0,0 0-1 0 0,0 0 1 0 0,1 0 0 0 0,-1 0-1 0 0,0 0 1 0 0,0 0 0 0 0,0 0-1 0 0,0 0 1 0 0,1-1 0 0 0,-1 1-1 0 0,0 0 1 0 0,0 0 0 0 0,0 0 0 0 0,1 0-1 0 0,-1 0 1 0 0,0 0 0 0 0,0 0-1 0 0,0 0 1 0 0,1 0 0 0 0,-1 0-1 0 0,0 0 1 0 0,0 0 0 0 0,0 1-1 0 0,1-1 1 0 0,-1 0 0 0 0,0 0-1 0 0,22 16 632 0 0,-17-13-598 0 0,-1-1 0 0 0,0 1 0 0 0,-1 0 0 0 0,1 0 0 0 0,-1 0 0 0 0,1 1 0 0 0,-1-1 0 0 0,0 1 0 0 0,0 0 0 0 0,0 0 0 0 0,2 5 0 0 0,-4-6-67 0 0,1 0 0 0 0,-1 0 0 0 0,0 0-1 0 0,0 0 1 0 0,0 0 0 0 0,0 1 0 0 0,-1-1 0 0 0,1 0 0 0 0,-1 1 0 0 0,0-1 0 0 0,0 0 0 0 0,0 1 0 0 0,0-1 0 0 0,-1 0 0 0 0,1 1 0 0 0,-1-1 0 0 0,0 0 0 0 0,0 0 0 0 0,0 0-1 0 0,0 1 1 0 0,-1-1 0 0 0,1 0 0 0 0,-1-1 0 0 0,0 1 0 0 0,1 0 0 0 0,-5 3 0 0 0,6-5-8 0 0,-1-1-1 0 0,0 1 1 0 0,0-1 0 0 0,1 1-1 0 0,-1-1 1 0 0,0 0 0 0 0,0 1-1 0 0,0-1 1 0 0,0 0 0 0 0,0 0-1 0 0,1 0 1 0 0,-1 0 0 0 0,0 1-1 0 0,0-1 1 0 0,0-1 0 0 0,0 1-1 0 0,0 0 1 0 0,0 0 0 0 0,0 0-1 0 0,1 0 1 0 0,-1 0 0 0 0,0-1-1 0 0,0 1 1 0 0,0 0 0 0 0,0-1-1 0 0,1 1 1 0 0,-1-1 0 0 0,0 1-1 0 0,0-1 1 0 0,1 1-1 0 0,-1-1 1 0 0,0 0 0 0 0,1 1-1 0 0,-1-1 1 0 0,0 0 0 0 0,-1-1 2 0 0,0-1-1 0 0,-1 1 1 0 0,1 0 0 0 0,1-1 0 0 0,-1 1 0 0 0,0-1 0 0 0,1 0-1 0 0,-1 0 1 0 0,-1-3 0 0 0,1-1 2 0 0,1-1 0 0 0,0 0-1 0 0,0 1 1 0 0,0-1 0 0 0,1 0 0 0 0,0 1-1 0 0,0-1 1 0 0,2-10 0 0 0,-1 16-5 0 0,-1 0 0 0 0,1 1 0 0 0,-1-1-1 0 0,1 0 1 0 0,-1 0 0 0 0,1 0 0 0 0,0 0 0 0 0,0 1 0 0 0,0-1 0 0 0,0 0 0 0 0,0 1-1 0 0,0-1 1 0 0,0 1 0 0 0,1-1 0 0 0,-1 1 0 0 0,1-1 0 0 0,-1 1 0 0 0,1 0-1 0 0,-1 0 1 0 0,1 0 0 0 0,0 0 0 0 0,-1 0 0 0 0,1 0 0 0 0,0 0 0 0 0,0 1 0 0 0,0-1-1 0 0,0 1 1 0 0,0-1 0 0 0,0 1 0 0 0,-1 0 0 0 0,1-1 0 0 0,0 1 0 0 0,0 0 0 0 0,0 0-1 0 0,0 1 1 0 0,0-1 0 0 0,3 1 0 0 0,-4-1 2 0 0,1 1-1 0 0,0 0 1 0 0,0-1 0 0 0,-1 1-1 0 0,1 0 1 0 0,0 0 0 0 0,-1 0-1 0 0,1 0 1 0 0,-1 0 0 0 0,1 0-1 0 0,-1 1 1 0 0,0-1 0 0 0,1 0-1 0 0,-1 1 1 0 0,0-1 0 0 0,0 1-1 0 0,0 0 1 0 0,0-1 0 0 0,0 1-1 0 0,-1 0 1 0 0,1-1 0 0 0,0 1-1 0 0,-1 0 1 0 0,1 0 0 0 0,-1-1-1 0 0,1 1 1 0 0,-1 3 0 0 0,2 7-2 0 0,-1 0 1 0 0,-1 0-1 0 0,0 13 1 0 0,-1-10-117 0 0,-1-3-441 0 0,2-11 447 0 0,-1 0-1 0 0,1 0 1 0 0,0 0 0 0 0,0 0 0 0 0,-1 0 0 0 0,1 0 0 0 0,0 0 0 0 0,0 0 0 0 0,0 0 0 0 0,0 0-1 0 0,0 0 1 0 0,1 0 0 0 0,-1 0 0 0 0,0 0 0 0 0,1 2 0 0 0,1 4-1032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4.287"/>
    </inkml:context>
    <inkml:brush xml:id="br0">
      <inkml:brushProperty name="width" value="0.1" units="cm"/>
      <inkml:brushProperty name="height" value="0.1" units="cm"/>
      <inkml:brushProperty name="color" value="#F6630D"/>
    </inkml:brush>
  </inkml:definitions>
  <inkml:trace contextRef="#ctx0" brushRef="#br0">96 4 6033 0 0,'15'-1'2071'0'0,"-7"0"-1183"0"0,-7 1-809 0 0,0-1 1 0 0,1 1 0 0 0,-1 0 0 0 0,0-1 0 0 0,0 1 0 0 0,1 0 0 0 0,-1 0-1 0 0,0 0 1 0 0,1 0 0 0 0,-1 0 0 0 0,0 1 0 0 0,0-1 0 0 0,1 0-1 0 0,-1 0 1 0 0,0 1 0 0 0,0-1 0 0 0,1 1 0 0 0,-1-1 0 0 0,0 1 0 0 0,0 0-1 0 0,2 1 1 0 0,-3-1-66 0 0,0-1-1 0 0,0 1 0 0 0,0 0 1 0 0,0 0-1 0 0,0 0 0 0 0,0 0 1 0 0,-1 0-1 0 0,1 0 0 0 0,0 0 0 0 0,0-1 1 0 0,-1 1-1 0 0,1 0 0 0 0,-1 0 1 0 0,1 0-1 0 0,0-1 0 0 0,-1 1 1 0 0,0 0-1 0 0,1-1 0 0 0,-1 1 1 0 0,1 0-1 0 0,-2 0 0 0 0,-15 17 84 0 0,12-16-89 0 0,1 1-1 0 0,-1-1 1 0 0,0 0-1 0 0,1 0 0 0 0,-1-1 1 0 0,0 1-1 0 0,0-1 0 0 0,0 0 1 0 0,0-1-1 0 0,-7 1 1 0 0,10-1 7 0 0,-1 0 0 0 0,0 0-1 0 0,1 0 1 0 0,-1 0 0 0 0,1-1 0 0 0,-1 0 0 0 0,0 1 0 0 0,1-1 0 0 0,-1 0 0 0 0,1 0 0 0 0,0 0 0 0 0,-1 0 0 0 0,1-1 0 0 0,0 1 0 0 0,0-1 0 0 0,-1 1 0 0 0,1-1 0 0 0,0 0 0 0 0,1 0 0 0 0,-4-4 0 0 0,-4-4 524 0 0,7 7 327 0 0,7 3 83 0 0,9 1-160 0 0,11-2-280 0 0,0 2 0 0 0,1 1 1 0 0,-1 0-1 0 0,0 2 1 0 0,25 8-1 0 0,-50-12-551 0 0,1 0 1 0 0,-1-1-1 0 0,0 1 0 0 0,0 0 1 0 0,0 0-1 0 0,0 0 0 0 0,0 0 0 0 0,0 0 1 0 0,1 0-1 0 0,-1 0 0 0 0,0 0 1 0 0,0 0-1 0 0,0 0 0 0 0,0 0 1 0 0,0 0-1 0 0,0 0 0 0 0,1 0 1 0 0,-1 0-1 0 0,0 0 0 0 0,0 0 1 0 0,0 0-1 0 0,0 1 0 0 0,0-1 1 0 0,0 0-1 0 0,1 0 0 0 0,-1 0 0 0 0,0 0 1 0 0,0 0-1 0 0,0 0-125 0 0,0 0 126 0 0,0 1-1 0 0,0-1 0 0 0,0 0 1 0 0,1 0-1 0 0,-1 0 0 0 0,0 0 1 0 0,0 0-1 0 0,0 0 0 0 0,0 1 1 0 0,0-1-1 0 0,0 0 0 0 0,0 0 0 0 0,0 0 1 0 0,0 0-1 0 0,0 0 0 0 0,0 0 1 0 0,0 1-1 0 0,0-1 0 0 0,0 0 1 0 0,0 0-1 0 0,0 0 0 0 0,0 0 1 0 0,0 0-1 0 0,0 0 0 0 0,-1 1 1 0 0,1-1-1 0 0,0 0 0 0 0,0 0 1 0 0,0 0-1 0 0,0 0 0 0 0,0 0 0 0 0,0 0 1 0 0,-1 1-84 0 0,-10-3-2720 0 0,4-1 1086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19.873"/>
    </inkml:context>
    <inkml:brush xml:id="br0">
      <inkml:brushProperty name="width" value="0.1" units="cm"/>
      <inkml:brushProperty name="height" value="0.1" units="cm"/>
      <inkml:brushProperty name="color" value="#F6630D"/>
    </inkml:brush>
  </inkml:definitions>
  <inkml:trace contextRef="#ctx0" brushRef="#br0">8 11 6689 0 0,'13'-11'673'0'0,"-20"20"-320"0"0,6-7-280 0 0,-1 0 0 0 0,1 1 0 0 0,-1-1 0 0 0,1 1 0 0 0,0 0 1 0 0,0-1-1 0 0,0 1 0 0 0,0 0 0 0 0,0-1 0 0 0,1 1 0 0 0,-1 0 0 0 0,1 0 0 0 0,0 0 0 0 0,0 0 0 0 0,0-1 0 0 0,0 1 0 0 0,1 6 0 0 0,2 2 119 0 0,0-1 1 0 0,0 1-1 0 0,7 13 1 0 0,0 1-32 0 0,-1-3-51 0 0,2 0-1 0 0,13 21 1 0 0,-13-24-419 0 0,-1 0 1 0 0,15 38-1 0 0,-12-13-1632 0 0,-10-32 1019 0 0</inkml:trace>
  <inkml:trace contextRef="#ctx0" brushRef="#br0" timeOffset="1">57 281 1860 0 0,'4'0'-8'0'0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4.967"/>
    </inkml:context>
    <inkml:brush xml:id="br0">
      <inkml:brushProperty name="width" value="0.1" units="cm"/>
      <inkml:brushProperty name="height" value="0.1" units="cm"/>
      <inkml:brushProperty name="color" value="#F6630D"/>
    </inkml:brush>
  </inkml:definitions>
  <inkml:trace contextRef="#ctx0" brushRef="#br0">1 106 6345 0 0,'4'-75'1113'0'0,"-4"73"-1045"0"0,0 1 1 0 0,0 0-1 0 0,0-1 0 0 0,0 1 0 0 0,1 0 1 0 0,-1-1-1 0 0,0 1 0 0 0,1 0 1 0 0,-1 0-1 0 0,0 0 0 0 0,1-1 1 0 0,0 1-1 0 0,-1 0 0 0 0,1 0 0 0 0,0 0 1 0 0,-1 0-1 0 0,1 0 0 0 0,0 0 1 0 0,0 0-1 0 0,0 0 0 0 0,0 0 1 0 0,0 0-1 0 0,0 1 0 0 0,0-1 0 0 0,2-1 1 0 0,-1 2 17 0 0,0 0 1 0 0,-1-1-1 0 0,1 1 1 0 0,0 0-1 0 0,0 0 1 0 0,0 1 0 0 0,0-1-1 0 0,0 0 1 0 0,0 0-1 0 0,0 1 1 0 0,0 0-1 0 0,-1-1 1 0 0,1 1-1 0 0,0 0 1 0 0,2 1-1 0 0,3 2 107 0 0,1 1-1 0 0,-1 0 0 0 0,0 0 1 0 0,0 0-1 0 0,-1 1 0 0 0,10 10 0 0 0,2 8 2 0 0,0 1 0 0 0,-1 1 0 0 0,-1 1-1 0 0,11 28 1 0 0,39 106 382 0 0,-54-128-311 0 0,-2 0 0 0 0,10 68-1 0 0,-19-90-236 0 0,0-4 26 0 0,3-17-13 0 0,22-94-22 0 0,-16 56-39 0 0,1 1 6 0 0,2-13 1 0 0,3 0 1 0 0,38-94-1 0 0,-52 150 19 0 0,0 1 0 0 0,0-1 0 0 0,0 1 0 0 0,0-1 0 0 0,0 1 0 0 0,1 0 0 0 0,0 0 0 0 0,0 0 0 0 0,5-4 0 0 0,-4 8-5 0 0,-1 1 0 0 0,0 0 0 0 0,1 0 0 0 0,-1 0 1 0 0,0 0-1 0 0,0 0 0 0 0,-1 0 0 0 0,5 5 0 0 0,-3-4-282 0 0,0-1 1 0 0,0 0 0 0 0,0 1 0 0 0,0-1 0 0 0,1-1-1 0 0,-1 1 1 0 0,1-1 0 0 0,-1 1 0 0 0,1-1-1 0 0,7 0 1 0 0,3 3-2209 0 0,-6-3 1095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5.789"/>
    </inkml:context>
    <inkml:brush xml:id="br0">
      <inkml:brushProperty name="width" value="0.1" units="cm"/>
      <inkml:brushProperty name="height" value="0.1" units="cm"/>
      <inkml:brushProperty name="color" value="#F6630D"/>
    </inkml:brush>
  </inkml:definitions>
  <inkml:trace contextRef="#ctx0" brushRef="#br0">89 652 5056 0 0,'5'0'88'0'0,"0"0"0"0"0,0 0 0 0 0,0 0-1 0 0,0-1 1 0 0,7-1 0 0 0,10 0 329 0 0,-16 1-242 0 0,0 0 1 0 0,1 0-1 0 0,-1 0 1 0 0,0-1-1 0 0,0 0 1 0 0,0 0-1 0 0,0 0 1 0 0,-1-1-1 0 0,1 0 1 0 0,-1 0-1 0 0,1 0 1 0 0,-1-1-1 0 0,0 0 1 0 0,7-7-1 0 0,-10 9-116 0 0,0-1 0 0 0,0 1 0 0 0,0-1 1 0 0,0 1-1 0 0,0-1 0 0 0,0 0 0 0 0,-1 1 0 0 0,1-1 0 0 0,-1 0 0 0 0,0 0 0 0 0,0 0 0 0 0,0-1 0 0 0,-1 1 0 0 0,1 0 0 0 0,-1 0 0 0 0,1 0 0 0 0,-1 0 0 0 0,0-1 0 0 0,0 1 0 0 0,0 0 0 0 0,-1 0 0 0 0,1 0 0 0 0,-1-1 0 0 0,0 1 0 0 0,0 0 0 0 0,0 0 0 0 0,0 0 1 0 0,0 0-1 0 0,-4-5 0 0 0,1 2-32 0 0,0 0 1 0 0,0 1-1 0 0,0 0 1 0 0,0 0-1 0 0,-1 0 1 0 0,0 0-1 0 0,0 0 1 0 0,0 1-1 0 0,-1 0 1 0 0,1 0-1 0 0,-8-3 1 0 0,8 5 73 0 0,0 0 0 0 0,1 0 0 0 0,-1 1-1 0 0,0-1 1 0 0,0 1 0 0 0,0 0 0 0 0,0 1 0 0 0,0-1 0 0 0,-1 1 0 0 0,1 0-1 0 0,0 0 1 0 0,0 1 0 0 0,0-1 0 0 0,0 1 0 0 0,-8 3 0 0 0,10-3-55 0 0,0 0-1 0 0,0 1 1 0 0,0-1 0 0 0,0 1 0 0 0,1 0 0 0 0,-1 0 0 0 0,1 0-1 0 0,-1 0 1 0 0,1 0 0 0 0,0 0 0 0 0,0 1 0 0 0,0-1 0 0 0,-4 6 0 0 0,-18 41 24 0 0,12-22 61 0 0,8-18-71 0 0,0-1 0 0 0,1 1-1 0 0,-1 0 1 0 0,2 1 0 0 0,0-1 0 0 0,0 0-1 0 0,0 1 1 0 0,1-1 0 0 0,1 1 0 0 0,-1-1-1 0 0,2 1 1 0 0,0 10 0 0 0,0-14-39 0 0,1 1 1 0 0,-1-1-1 0 0,1 1 1 0 0,0-1-1 0 0,1 0 1 0 0,-1 0-1 0 0,1 0 1 0 0,1 0-1 0 0,-1 0 1 0 0,1-1-1 0 0,0 1 1 0 0,0-1-1 0 0,0 0 1 0 0,1 0-1 0 0,0-1 1 0 0,0 1-1 0 0,0-1 1 0 0,7 4-1 0 0,-8-5-15 0 0,1 0-1 0 0,0 0 1 0 0,0 0 0 0 0,0 0-1 0 0,1-1 1 0 0,-1 0 0 0 0,0 0 0 0 0,1 0-1 0 0,0-1 1 0 0,10 1 0 0 0,-14-2-4 0 0,-1-1 1 0 0,1 0-1 0 0,0 0 1 0 0,0 0-1 0 0,-1 0 1 0 0,1 0-1 0 0,-1 0 1 0 0,1 0-1 0 0,-1 0 1 0 0,1-1-1 0 0,-1 1 1 0 0,0 0-1 0 0,1-1 1 0 0,0-1-1 0 0,16-26 23 0 0,-15 24-26 0 0,32-57-29 0 0,-14 22 20 0 0,2 2-1 0 0,27-35 1 0 0,-55 89 35 0 0,1 1-1 0 0,0 0 1 0 0,-1 29-1 0 0,4-37 75 0 0,1 0 0 0 0,0-1 0 0 0,1 1 0 0 0,0 0-1 0 0,0 0 1 0 0,1-1 0 0 0,0 1 0 0 0,1-1 0 0 0,0 0 0 0 0,5 13-1 0 0,-6-18-72 0 0,0 0-1 0 0,0 0 0 0 0,0 0 0 0 0,0 0 1 0 0,0 0-1 0 0,1-1 0 0 0,-1 1 1 0 0,1-1-1 0 0,0 1 0 0 0,0-1 0 0 0,0 0 1 0 0,0 0-1 0 0,0 0 0 0 0,0-1 1 0 0,0 1-1 0 0,1-1 0 0 0,-1 1 0 0 0,0-1 1 0 0,1 0-1 0 0,-1 0 0 0 0,1-1 1 0 0,0 1-1 0 0,-1-1 0 0 0,1 0 0 0 0,-1 0 1 0 0,1 0-1 0 0,0 0 0 0 0,4-1 1 0 0,-5 0-26 0 0,0 0 0 0 0,0-1 0 0 0,0 1 0 0 0,0 0 1 0 0,0-1-1 0 0,0 0 0 0 0,0 0 0 0 0,0 0 0 0 0,-1 0 1 0 0,1 0-1 0 0,-1 0 0 0 0,1-1 0 0 0,-1 1 0 0 0,0-1 1 0 0,2-3-1 0 0,28-47-3 0 0,-27 44 2 0 0,5-11-42 0 0,-2-1-1 0 0,0 0 0 0 0,-1-1 0 0 0,0 1 0 0 0,-2-1 0 0 0,-1 0 0 0 0,-1-1 0 0 0,1-27 0 0 0,-4-23-231 0 0,-11-88-1 0 0,4 87 222 0 0,5 46 32 0 0,-1 0 0 0 0,-2 0 0 0 0,-10-36 0 0 0,15 62 20 0 0,-1 1 1 0 0,1-1-1 0 0,-1 1 0 0 0,1 0 0 0 0,-1-1 0 0 0,0 1 0 0 0,0 0 0 0 0,1 0 0 0 0,-1-1 0 0 0,0 1 0 0 0,0 0 0 0 0,0 0 0 0 0,0 0 0 0 0,0 0 0 0 0,-1 0 0 0 0,1 0 0 0 0,0 1 0 0 0,0-1 1 0 0,0 0-1 0 0,-1 0 0 0 0,1 1 0 0 0,-3-1 0 0 0,3 1 1 0 0,0 0-1 0 0,0 0 1 0 0,0 0 0 0 0,0 0 0 0 0,0 1 0 0 0,0-1 0 0 0,-1 0 0 0 0,1 1 0 0 0,0-1-1 0 0,0 1 1 0 0,0-1 0 0 0,0 1 0 0 0,0 0 0 0 0,0-1 0 0 0,1 1 0 0 0,-1 0-1 0 0,0 0 1 0 0,0 0 0 0 0,0 0 0 0 0,1-1 0 0 0,-1 1 0 0 0,0 0 0 0 0,1 0-1 0 0,-1 0 1 0 0,1 0 0 0 0,-1 0 0 0 0,1 1 0 0 0,0-1 0 0 0,-1 0 0 0 0,1 1-1 0 0,-5 19 3 0 0,0-1-1 0 0,2 1 1 0 0,0 0-1 0 0,2 0 1 0 0,0-1-1 0 0,3 33 1 0 0,-1-1 10 0 0,-2 34 178 0 0,4 124 1325 0 0,-1-197-1397 0 0,0 0-1 0 0,1 0 1 0 0,0-1 0 0 0,1 1 0 0 0,0 0 0 0 0,1-1-1 0 0,0 0 1 0 0,1 0 0 0 0,1-1 0 0 0,14 21-1 0 0,-16-26-107 0 0,-1-1 0 0 0,1 0 0 0 0,0 0-1 0 0,0-1 1 0 0,1 1 0 0 0,-1-1 0 0 0,1 0 0 0 0,0-1-1 0 0,12 6 1 0 0,-14-7-37 0 0,1-1 0 0 0,0 0 0 0 0,0 1 0 0 0,0-2 0 0 0,0 1-1 0 0,0 0 1 0 0,0-1 0 0 0,0 0 0 0 0,0-1 0 0 0,0 1 0 0 0,0-1 0 0 0,0 0 0 0 0,0 0 0 0 0,9-3 0 0 0,-9 2-311 0 0,1 0 0 0 0,-1 0 0 0 0,1-1 0 0 0,-1 0 0 0 0,0 0 0 0 0,0 0 0 0 0,0 0 0 0 0,0-1 0 0 0,0 0-1 0 0,-1 0 1 0 0,0-1 0 0 0,0 1 0 0 0,0-1 0 0 0,0 1 0 0 0,-1-1 0 0 0,0-1 0 0 0,0 1 0 0 0,3-6 0 0 0,-2-4-1212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6.548"/>
    </inkml:context>
    <inkml:brush xml:id="br0">
      <inkml:brushProperty name="width" value="0.1" units="cm"/>
      <inkml:brushProperty name="height" value="0.1" units="cm"/>
      <inkml:brushProperty name="color" value="#F6630D"/>
    </inkml:brush>
  </inkml:definitions>
  <inkml:trace contextRef="#ctx0" brushRef="#br0">115 49 6813 0 0,'0'0'70'0'0,"1"0"1"0"0,0 1 0 0 0,-1-1-1 0 0,1 0 1 0 0,-1 1-1 0 0,1-1 1 0 0,0 0 0 0 0,0 0-1 0 0,-1 0 1 0 0,1 0 0 0 0,0 0-1 0 0,-1 0 1 0 0,1 0 0 0 0,0 0-1 0 0,-1 0 1 0 0,1 0-1 0 0,0 0 1 0 0,0 0 0 0 0,-1 0-1 0 0,1 0 1 0 0,0-1 0 0 0,-1 1-1 0 0,1 0 1 0 0,-1-1-1 0 0,1 1 1 0 0,0 0 0 0 0,-1-1-1 0 0,1 1 1 0 0,-1-1 0 0 0,1 1-1 0 0,-1-1 1 0 0,1 1 0 0 0,-1-1-1 0 0,1 1 1 0 0,-1-1-1 0 0,0 1 1 0 0,1-1 0 0 0,-1 0-1 0 0,0 1 1 0 0,1-1 0 0 0,-1 0-1 0 0,0 1 1 0 0,0-1 0 0 0,1 0-1 0 0,-1 1 1 0 0,0-1-1 0 0,0 0 1 0 0,0 1 0 0 0,0-1-1 0 0,0 0 1 0 0,0 0 0 0 0,0 1-1 0 0,0-1 1 0 0,-1 0-1 0 0,1 1 1 0 0,0-1 0 0 0,0 0-1 0 0,-1 1 1 0 0,1-1 0 0 0,0 0-1 0 0,-1 1 1 0 0,1-1 0 0 0,0 1-1 0 0,-1-1 1 0 0,1 1-1 0 0,-1-1 1 0 0,0 0 0 0 0,2 2-57 0 0,1 1 0 0 0,0 0 0 0 0,-1 0 0 0 0,1 0 0 0 0,-1 0 0 0 0,0 0 0 0 0,0 1 0 0 0,0-1 0 0 0,0 0 0 0 0,0 0-1 0 0,0 1 1 0 0,-1-1 0 0 0,1 1 0 0 0,-1-1 0 0 0,0 1 0 0 0,1-1 0 0 0,-1 0 0 0 0,0 1 0 0 0,0-1 0 0 0,-1 1 0 0 0,0 2 0 0 0,1-2 0 0 0,0 0 0 0 0,0 0 0 0 0,-1 0 0 0 0,0 1 0 0 0,1-1 0 0 0,-1 0 0 0 0,0 0 0 0 0,0-1 0 0 0,-1 1 0 0 0,1 0 0 0 0,-1 0 0 0 0,1 0 0 0 0,-1-1 0 0 0,0 1 0 0 0,0-1 0 0 0,0 0-1 0 0,-3 3 1 0 0,3-4-6 0 0,1-1-1 0 0,-1 1 0 0 0,1-1 0 0 0,-1 0 0 0 0,1 1 0 0 0,-1-1 0 0 0,0 0 0 0 0,1 0 0 0 0,-1 0 0 0 0,1 0 0 0 0,-1 0 0 0 0,0-1 1 0 0,1 1-1 0 0,-1 0 0 0 0,1-1 0 0 0,-1 1 0 0 0,1-1 0 0 0,-1 1 0 0 0,1-1 0 0 0,-1 0 0 0 0,1 0 0 0 0,-1 0 0 0 0,1 0 0 0 0,0 0 0 0 0,0 0 1 0 0,-1 0-1 0 0,1 0 0 0 0,0 0 0 0 0,0 0 0 0 0,0-1 0 0 0,-1 0 0 0 0,0-1-5 0 0,-1 0 1 0 0,1 0-1 0 0,0-1 0 0 0,0 1 0 0 0,0 0 1 0 0,0-1-1 0 0,1 1 0 0 0,-1-1 0 0 0,1 1 1 0 0,0-1-1 0 0,0 0 0 0 0,-1-4 0 0 0,2 3 9 0 0,2-27 256 0 0,-2 30-258 0 0,1 1 1 0 0,-1-1-1 0 0,0 0 1 0 0,1 1-1 0 0,-1-1 1 0 0,1 1-1 0 0,0 0 1 0 0,-1-1-1 0 0,1 1 1 0 0,0-1-1 0 0,0 1 1 0 0,0 0-1 0 0,0 0 1 0 0,0-1 0 0 0,0 1-1 0 0,0 0 1 0 0,2-1-1 0 0,-2 2 339 0 0,3 1 330 0 0,2 2-664 0 0,12 5 102 0 0,-13-6-71 0 0,1 0 0 0 0,-1 0 0 0 0,0 1 0 0 0,0 0-1 0 0,0 0 1 0 0,-1 0 0 0 0,1 0 0 0 0,-1 1 0 0 0,0 0 0 0 0,0-1 0 0 0,6 9-1 0 0,-10-11 15 0 0,1 0 0 0 0,-1 0 0 0 0,0 1 0 0 0,0-1 0 0 0,1 0 0 0 0,-1 0 0 0 0,0 1 0 0 0,0-1 0 0 0,0 0 0 0 0,-1 0 0 0 0,1 1-1 0 0,0-1 1 0 0,0 0 0 0 0,-1 0 0 0 0,1 0 0 0 0,-1 1 0 0 0,1-1 0 0 0,-1 0 0 0 0,1 0 0 0 0,-1 0 0 0 0,-1 1 0 0 0,-18 26 1231 0 0,14-21-946 0 0,-68 105 1965 0 0,30-33-3717 0 0,30-57-71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7.903"/>
    </inkml:context>
    <inkml:brush xml:id="br0">
      <inkml:brushProperty name="width" value="0.1" units="cm"/>
      <inkml:brushProperty name="height" value="0.1" units="cm"/>
      <inkml:brushProperty name="color" value="#F6630D"/>
    </inkml:brush>
  </inkml:definitions>
  <inkml:trace contextRef="#ctx0" brushRef="#br0">9 10 5789 0 0,'-4'-10'209'0'0,"2"10"206"0"0,0 13 89 0 0,3-6-268 0 0,0-1 0 0 0,1 0 0 0 0,-1 0-1 0 0,1 0 1 0 0,1 0 0 0 0,-1 0-1 0 0,1 0 1 0 0,7 9 0 0 0,7 20 833 0 0,19 69 73 0 0,-34-101-1156 0 0,1-1-1 0 0,-1 1 0 0 0,1-1 1 0 0,0 0-1 0 0,0 1 0 0 0,0-1 1 0 0,0 0-1 0 0,0-1 0 0 0,0 1 0 0 0,5 1 1 0 0,5 4-622 0 0,-12-6 458 0 0,1-1 1 0 0,0 1-1 0 0,0 0 0 0 0,0-1 0 0 0,0 1 1 0 0,0-1-1 0 0,0 0 0 0 0,0 0 1 0 0,0 1-1 0 0,0-1 0 0 0,0 0 1 0 0,0-1-1 0 0,0 1 0 0 0,0 0 0 0 0,0-1 1 0 0,3 0-1 0 0,8-1-917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8.272"/>
    </inkml:context>
    <inkml:brush xml:id="br0">
      <inkml:brushProperty name="width" value="0.1" units="cm"/>
      <inkml:brushProperty name="height" value="0.1" units="cm"/>
      <inkml:brushProperty name="color" value="#F6630D"/>
    </inkml:brush>
  </inkml:definitions>
  <inkml:trace contextRef="#ctx0" brushRef="#br0">0 119 4668 0 0,'3'-13'229'0'0,"0"-1"-1"0"0,8-19 0 0 0,-9 27 24 0 0,0 1 0 0 0,0-1 0 0 0,1 1 0 0 0,0-1 0 0 0,0 1 0 0 0,1 0 0 0 0,7-9 0 0 0,-11 14-176 0 0,0-1-1 0 0,0 1 1 0 0,1 0 0 0 0,-1-1 0 0 0,1 1 0 0 0,-1-1 0 0 0,0 1 0 0 0,1 0-1 0 0,-1-1 1 0 0,1 1 0 0 0,-1 0 0 0 0,0-1 0 0 0,1 1 0 0 0,-1 0 0 0 0,1 0-1 0 0,-1 0 1 0 0,1-1 0 0 0,-1 1 0 0 0,1 0 0 0 0,-1 0 0 0 0,1 0 0 0 0,-1 0 0 0 0,1 0-1 0 0,0 0 1 0 0,0 0 0 0 0,-1 13 1140 0 0,-1 6-930 0 0,10 164 1172 0 0,-8-171-1421 0 0,1 2-639 0 0,0 1 0 0 0,1-1-1 0 0,1 1 1 0 0,10 22 0 0 0,-11-25-524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8.661"/>
    </inkml:context>
    <inkml:brush xml:id="br0">
      <inkml:brushProperty name="width" value="0.1" units="cm"/>
      <inkml:brushProperty name="height" value="0.1" units="cm"/>
      <inkml:brushProperty name="color" value="#F6630D"/>
    </inkml:brush>
  </inkml:definitions>
  <inkml:trace contextRef="#ctx0" brushRef="#br0">28 157 6033 0 0,'0'0'38'0'0,"-1"-1"0"0"0,1 1 1 0 0,0-1-1 0 0,-1 1 1 0 0,1 0-1 0 0,0-1 0 0 0,-1 1 1 0 0,1 0-1 0 0,-1 0 1 0 0,1-1-1 0 0,-1 1 1 0 0,1 0-1 0 0,0 0 0 0 0,-1 0 1 0 0,1-1-1 0 0,-1 1 1 0 0,1 0-1 0 0,-1 0 0 0 0,1 0 1 0 0,-1 0-1 0 0,1 0 1 0 0,-1 0-1 0 0,1 0 1 0 0,-1 0-1 0 0,1 0 0 0 0,-1 0 1 0 0,1 0-1 0 0,-1 0 1 0 0,1 1-1 0 0,-1-1 0 0 0,1 0 1 0 0,0 0-1 0 0,-1 1 1 0 0,0 0 49 0 0,0 0-1 0 0,0 0 1 0 0,0 0 0 0 0,0 0 0 0 0,1 0 0 0 0,-1 0 0 0 0,0 0 0 0 0,1 1-1 0 0,-1-1 1 0 0,1 0 0 0 0,0 1 0 0 0,-1 1 0 0 0,0 2 88 0 0,0 0 0 0 0,0 0 0 0 0,1 1 0 0 0,0-1 0 0 0,0 0 0 0 0,1 9 0 0 0,11 30 429 0 0,19 48 0 0 0,-19-62-480 0 0,-2 2-1 0 0,0-1 1 0 0,9 65 0 0 0,-18-76-100 0 0,-1 0 1 0 0,0 1 0 0 0,-1-1 0 0 0,-9 40-1 0 0,10-57-10 0 0,-1 0 0 0 0,-1 0 0 0 0,1-1 0 0 0,0 1-1 0 0,-1 0 1 0 0,1 0 0 0 0,-1-1 0 0 0,0 1-1 0 0,0-1 1 0 0,-4 5 0 0 0,8-35 923 0 0,1-12-923 0 0,-2 0 1 0 0,-5-43-1 0 0,2 28-12 0 0,-16-120-8 0 0,9 109 1 0 0,0-70 0 0 0,9 129-2 0 0,0 0-1 0 0,1 0 1 0 0,0 0 0 0 0,0 1-1 0 0,0-1 1 0 0,1 0 0 0 0,4-11-1 0 0,-5 16 3 0 0,0 1-1 0 0,0-1 0 0 0,-1 1 0 0 0,1-1 0 0 0,0 1 1 0 0,0-1-1 0 0,1 1 0 0 0,-1 0 0 0 0,0-1 0 0 0,0 1 1 0 0,1 0-1 0 0,-1 0 0 0 0,0 0 0 0 0,1 0 0 0 0,-1 0 1 0 0,1 0-1 0 0,0 0 0 0 0,-1 1 0 0 0,1-1 0 0 0,0 1 1 0 0,-1-1-1 0 0,1 1 0 0 0,0-1 0 0 0,-1 1 0 0 0,1 0 1 0 0,0 0-1 0 0,0 0 0 0 0,-1 0 0 0 0,1 0 0 0 0,0 0 1 0 0,0 0-1 0 0,-1 1 0 0 0,1-1 0 0 0,3 2 0 0 0,4 1-6 0 0,0 1-1 0 0,1 1 0 0 0,-1 0 0 0 0,-1 0 0 0 0,1 0 0 0 0,13 13 0 0 0,-7-5-1 0 0,0 1-1 0 0,18 24 0 0 0,-30-34 16 0 0,1 0-1 0 0,-1 1 1 0 0,-1-1 0 0 0,1 1-1 0 0,-1 0 1 0 0,0 0 0 0 0,0 0 0 0 0,0 0-1 0 0,0 0 1 0 0,-1 0 0 0 0,0 1-1 0 0,0-1 1 0 0,-1 0 0 0 0,1 1 0 0 0,-1-1-1 0 0,0 0 1 0 0,-1 1 0 0 0,1-1 0 0 0,-1 0-1 0 0,-2 8 1 0 0,1-7 8 0 0,-1 1-1 0 0,1-1 1 0 0,-1 0-1 0 0,-1 0 1 0 0,1 0 0 0 0,-1-1-1 0 0,0 1 1 0 0,0-1 0 0 0,0 0-1 0 0,-1 0 1 0 0,0 0-1 0 0,0-1 1 0 0,0 1 0 0 0,0-1-1 0 0,-12 6 1 0 0,-32 15 22 0 0,25-14-726 0 0,2 2-1 0 0,-25 16 1 0 0,46-29 646 0 0,1 0-1 0 0,0 0 1 0 0,0 1 0 0 0,0-1-1 0 0,0 0 1 0 0,-1 0 0 0 0,1 0-1 0 0,0 0 1 0 0,0 0 0 0 0,0 0 0 0 0,0 0-1 0 0,0 0 1 0 0,0 1 0 0 0,-1-1-1 0 0,1 0 1 0 0,0 0 0 0 0,0 0-1 0 0,0 0 1 0 0,0 0 0 0 0,0 1-1 0 0,0-1 1 0 0,0 0 0 0 0,0 0-1 0 0,0 0 1 0 0,0 1 0 0 0,0-1 0 0 0,0 0-1 0 0,0 0 1 0 0,0 0 0 0 0,0 0-1 0 0,0 1 1 0 0,0-1 0 0 0,0 0-1 0 0,0 0 1 0 0,0 0 0 0 0,0 0-1 0 0,0 1 1 0 0,0-1 0 0 0,4 3-1110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9.047"/>
    </inkml:context>
    <inkml:brush xml:id="br0">
      <inkml:brushProperty name="width" value="0.1" units="cm"/>
      <inkml:brushProperty name="height" value="0.1" units="cm"/>
      <inkml:brushProperty name="color" value="#F6630D"/>
    </inkml:brush>
  </inkml:definitions>
  <inkml:trace contextRef="#ctx0" brushRef="#br0">1 118 6597 0 0,'0'-1'43'0'0,"0"-1"1"0"0,0 1 0 0 0,0-1 0 0 0,0 1 0 0 0,0-1 0 0 0,0 1 0 0 0,1-1-1 0 0,-1 1 1 0 0,0-1 0 0 0,1 1 0 0 0,-1-1 0 0 0,1 1 0 0 0,0 0 0 0 0,-1-1-1 0 0,1 1 1 0 0,0 0 0 0 0,2-2 0 0 0,26 16 1584 0 0,-19-7-1547 0 0,0 1 0 0 0,0 0 0 0 0,-1 1 0 0 0,0 0 0 0 0,0 0 0 0 0,-1 1 0 0 0,0 0-1 0 0,-1 0 1 0 0,0 1 0 0 0,0 0 0 0 0,-1 0 0 0 0,-1 1 0 0 0,1 0 0 0 0,-2 0 0 0 0,1 0 0 0 0,-2 0 0 0 0,1 1 0 0 0,-2 0-1 0 0,1-1 1 0 0,-2 1 0 0 0,0 0 0 0 0,0 0 0 0 0,-1 0 0 0 0,0 0 0 0 0,-1 0 0 0 0,0 0 0 0 0,-4 15 0 0 0,4-25-55 0 0,0 1 1 0 0,1 0 0 0 0,-1 0 0 0 0,0-1-1 0 0,0 1 1 0 0,-1 0 0 0 0,1-1-1 0 0,0 0 1 0 0,-1 1 0 0 0,0-1 0 0 0,1 0-1 0 0,-1 1 1 0 0,0-1 0 0 0,-2 2-1 0 0,3-4-3 0 0,0-1 0 0 0,1 1 0 0 0,-1 0 0 0 0,0-1 0 0 0,1 1 0 0 0,-1 0 0 0 0,1-1 0 0 0,-1 1 0 0 0,1-1 0 0 0,-1 1 0 0 0,1-1 0 0 0,-1 1 0 0 0,1-1 0 0 0,-1 1 0 0 0,1-1 0 0 0,0 1 0 0 0,-1-1 0 0 0,1 0 0 0 0,0 1 0 0 0,0-1 0 0 0,-1 0 0 0 0,1 1 0 0 0,0-1 0 0 0,0-1 0 0 0,-9-22 152 0 0,8 20-155 0 0,-2-8-21 0 0,0 1 0 0 0,1-1-1 0 0,1 0 1 0 0,0 0-1 0 0,1 0 1 0 0,0 1-1 0 0,0-1 1 0 0,1 0 0 0 0,1 0-1 0 0,0 1 1 0 0,4-13-1 0 0,3-6-21 0 0,1 1 0 0 0,1 1 0 0 0,17-30 0 0 0,-22 46 11 0 0,1 0 0 0 0,1 0 0 0 0,0 1 0 0 0,12-14-1 0 0,-18 22-14 0 0,1 0 1 0 0,0 1-1 0 0,-1-1 0 0 0,1 1 0 0 0,0-1 0 0 0,0 1 0 0 0,0 0 1 0 0,0 0-1 0 0,0 1 0 0 0,1-1 0 0 0,-1 1 0 0 0,0-1 0 0 0,1 1 1 0 0,0 0-1 0 0,-1 1 0 0 0,1-1 0 0 0,-1 0 0 0 0,1 1 0 0 0,0 0 0 0 0,-1 0 1 0 0,5 0-1 0 0,-6 1-138 0 0,0 0 0 0 0,0 0 1 0 0,0-1-1 0 0,-1 1 0 0 0,1 1 1 0 0,0-1-1 0 0,-1 0 0 0 0,1 0 1 0 0,-1 0-1 0 0,1 1 0 0 0,-1-1 1 0 0,0 1-1 0 0,0-1 1 0 0,1 1-1 0 0,-1 0 0 0 0,0-1 1 0 0,0 1-1 0 0,-1 0 0 0 0,1 0 1 0 0,0 0-1 0 0,-1 0 0 0 0,1-1 1 0 0,0 5-1 0 0,3 5-1026 0 0,-2-4 185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19.989"/>
    </inkml:context>
    <inkml:brush xml:id="br0">
      <inkml:brushProperty name="width" value="0.1" units="cm"/>
      <inkml:brushProperty name="height" value="0.1" units="cm"/>
      <inkml:brushProperty name="color" value="#F6630D"/>
    </inkml:brush>
  </inkml:definitions>
  <inkml:trace contextRef="#ctx0" brushRef="#br0">16 104 6313 0 0,'6'-15'283'0'0,"-6"14"-232"0"0,1 1-1 0 0,-1-1 1 0 0,1 0 0 0 0,-1 0 0 0 0,1 1-1 0 0,-1-1 1 0 0,0 0 0 0 0,1 0 0 0 0,-1 0-1 0 0,0 0 1 0 0,0 0 0 0 0,0 1 0 0 0,1-1 0 0 0,-1 0-1 0 0,0 0 1 0 0,0 0 0 0 0,0 0 0 0 0,-1 0-1 0 0,1 0 1 0 0,0 0 0 0 0,0 0 0 0 0,0 1-1 0 0,-1-3 1 0 0,-2 9 310 0 0,1-1 0 0 0,0 1 0 0 0,0-1-1 0 0,-1 11 1 0 0,-2 4-113 0 0,2 0 0 0 0,1 1 1 0 0,0-1-1 0 0,2 1 0 0 0,0-1 0 0 0,1 1 0 0 0,1-1 0 0 0,6 24 0 0 0,-6-39-225 0 0,-1-1 0 0 0,2 1 0 0 0,-1-1 0 0 0,0 0 0 0 0,1 1 0 0 0,0-1 0 0 0,0-1 1 0 0,0 1-1 0 0,1 0 0 0 0,-1-1 0 0 0,1 1 0 0 0,0-1 0 0 0,-1 0 0 0 0,2 0 0 0 0,-1-1 0 0 0,0 1 0 0 0,0-1 0 0 0,1 0 0 0 0,-1 0 0 0 0,1-1 0 0 0,0 1 0 0 0,0-1 0 0 0,-1 0 0 0 0,1 0 0 0 0,0 0 1 0 0,0-1-1 0 0,0 0 0 0 0,0 0 0 0 0,0 0 0 0 0,0-1 0 0 0,0 1 0 0 0,0-1 0 0 0,-1 0 0 0 0,1-1 0 0 0,0 1 0 0 0,-1-1 0 0 0,8-3 0 0 0,-9 3-24 0 0,0 0-1 0 0,-1 0 0 0 0,1 0 1 0 0,-1-1-1 0 0,0 1 1 0 0,1 0-1 0 0,-1-1 0 0 0,0 0 1 0 0,0 1-1 0 0,-1-1 1 0 0,1 0-1 0 0,-1 0 0 0 0,1 0 1 0 0,-1 0-1 0 0,0 0 1 0 0,0 0-1 0 0,0 0 1 0 0,-1-1-1 0 0,1 1 0 0 0,-1 0 1 0 0,1-1-1 0 0,-1 1 1 0 0,0 0-1 0 0,0 0 0 0 0,-1-1 1 0 0,0-4-1 0 0,-2-5-28 0 0,0 1 1 0 0,-1 0-1 0 0,0 0 0 0 0,-1 0 1 0 0,-10-16-1 0 0,9 17 13 0 0,0 0 0 0 0,-1 0 0 0 0,-1 1 1 0 0,0 0-1 0 0,0 0 0 0 0,-1 1 0 0 0,0 0 0 0 0,-16-12 0 0 0,3 16-37 0 0,22 5 50 0 0,-1-1-1 0 0,1 1 0 0 0,-1 0 0 0 0,1 0 1 0 0,-1 0-1 0 0,1 0 0 0 0,-1 0 0 0 0,1 0 1 0 0,-1 0-1 0 0,1 0 0 0 0,-1 1 1 0 0,1-1-1 0 0,-1 0 0 0 0,1 0 0 0 0,0 0 1 0 0,-1 0-1 0 0,1 1 0 0 0,-1-1 0 0 0,1 0 1 0 0,-1 1-1 0 0,1-1 0 0 0,0 0 0 0 0,-1 1 1 0 0,1-1-1 0 0,0 0 0 0 0,-1 1 0 0 0,1-1 1 0 0,0 0-1 0 0,-1 1 0 0 0,1-1 0 0 0,0 1 1 0 0,0-1-1 0 0,0 1 0 0 0,-1-1 1 0 0,1 2-1 0 0,26 7-27 0 0,2-3-408 0 0,0-2 0 0 0,0 0 1 0 0,0-2-1 0 0,45-2 1 0 0,-70-1 442 0 0,-1 0 1 0 0,1 0-1 0 0,-1 0 1 0 0,1 0-1 0 0,-1 0 1 0 0,0 0 0 0 0,1-1-1 0 0,-1 1 1 0 0,0-1-1 0 0,0 0 1 0 0,0 0 0 0 0,0 1-1 0 0,0-1 1 0 0,-1 0-1 0 0,1-1 1 0 0,-1 1 0 0 0,1 0-1 0 0,-1 0 1 0 0,0-1-1 0 0,2-4 1 0 0,-1 4 63 0 0,0-1 0 0 0,0 1 0 0 0,0 0 1 0 0,0 0-1 0 0,0 0 0 0 0,0 0 0 0 0,1 0 1 0 0,0 1-1 0 0,2-3 0 0 0,-4 5-55 0 0,-1-1 1 0 0,1 1 0 0 0,-1 0-1 0 0,1 0 1 0 0,-1 0-1 0 0,0 0 1 0 0,1 0-1 0 0,-1 0 1 0 0,1 0-1 0 0,-1 0 1 0 0,1 0-1 0 0,-1 0 1 0 0,1 0-1 0 0,-1 0 1 0 0,1 0-1 0 0,-1 0 1 0 0,1 0-1 0 0,-1 0 1 0 0,0 1-1 0 0,1-1 1 0 0,-1 0-1 0 0,1 0 1 0 0,-1 1-1 0 0,0-1 1 0 0,1 0 0 0 0,-1 0-1 0 0,1 1 1 0 0,-1-1-1 0 0,0 0 1 0 0,0 1-1 0 0,1-1 1 0 0,-1 0-1 0 0,0 1 1 0 0,0-1-1 0 0,1 1 1 0 0,-1-1-1 0 0,0 1 1 0 0,0-1-1 0 0,0 0 1 0 0,1 1-1 0 0,-1-1 1 0 0,0 1-1 0 0,7 25 233 0 0,-6-20-194 0 0,24 127 170 0 0,-12-51-52 0 0,-7-42-62 0 0,-1 1 1 0 0,-3-1-1 0 0,-1 1 0 0 0,-6 53 0 0 0,5-50-76 0 0,2-25 58 0 0,-2-16 70 0 0,2-5 114 0 0,5-50-114 0 0,3-90-1 0 0,0-16-218 0 0,0 81 52 0 0,16-93-45 0 0,-25 167 49 0 0,-1 0 0 0 0,1 0 0 0 0,0-1 0 0 0,0 1 0 0 0,1 0 0 0 0,-1 0 0 0 0,1 0 0 0 0,2-4 0 0 0,-4 7 4 0 0,0 0-1 0 0,0-1 0 0 0,1 1 1 0 0,-1 0-1 0 0,0 0 0 0 0,0 0 1 0 0,1-1-1 0 0,-1 1 0 0 0,0 0 1 0 0,0 0-1 0 0,1 0 0 0 0,-1 0 1 0 0,0 0-1 0 0,0 0 0 0 0,1 0 1 0 0,-1 0-1 0 0,0-1 0 0 0,1 1 1 0 0,-1 0-1 0 0,0 0 0 0 0,0 0 1 0 0,1 0-1 0 0,-1 1 0 0 0,0-1 1 0 0,1 0-1 0 0,-1 0 0 0 0,0 0 1 0 0,0 0-1 0 0,1 0 0 0 0,-1 0 1 0 0,0 0-1 0 0,1 1 1 0 0,10 14-10 0 0,1 8 8 0 0,-7-14-1 0 0,0 0 1 0 0,-1 1-1 0 0,5 16 1 0 0,-6-14-3 0 0,4 13-10 0 0,6 46 0 0 0,-12-64 24 0 0,-1 1-1 0 0,0 0 1 0 0,0-1-1 0 0,0 1 1 0 0,-1-1-1 0 0,0 1 1 0 0,-1-1-1 0 0,0 1 1 0 0,0-1-1 0 0,-5 12 1 0 0,5-16-30 0 0,0-1 0 0 0,0 1 0 0 0,0 0 0 0 0,-1-1 0 0 0,1 0 0 0 0,-1 1 0 0 0,1-1 0 0 0,-1 0 0 0 0,0 0 1 0 0,0-1-1 0 0,0 1 0 0 0,0 0 0 0 0,0-1 0 0 0,0 0 0 0 0,0 0 0 0 0,0 0 0 0 0,0 0 0 0 0,-1 0 1 0 0,-3 0-1 0 0,4-1-254 0 0,-1 1 1 0 0,1-1-1 0 0,-1 0 1 0 0,1 0-1 0 0,-1 0 1 0 0,1-1 0 0 0,-1 1-1 0 0,1-1 1 0 0,-1 0-1 0 0,1 0 1 0 0,-4-1 0 0 0,-2-2-997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0.559"/>
    </inkml:context>
    <inkml:brush xml:id="br0">
      <inkml:brushProperty name="width" value="0.1" units="cm"/>
      <inkml:brushProperty name="height" value="0.1" units="cm"/>
      <inkml:brushProperty name="color" value="#F6630D"/>
    </inkml:brush>
  </inkml:definitions>
  <inkml:trace contextRef="#ctx0" brushRef="#br0">16 60 5056 0 0,'1'-3'208'0'0,"-1"0"-1"0"0,0 0 1 0 0,0 0-1 0 0,-1 0 0 0 0,1-1 1 0 0,-1 1-1 0 0,0 0 1 0 0,1 0-1 0 0,-1 0 0 0 0,0 0 1 0 0,-1 1-1 0 0,1-1 1 0 0,0 0-1 0 0,-3-3 0 0 0,4 6-115 0 0,-1 0-1 0 0,1 0 0 0 0,0-1 0 0 0,0 1 1 0 0,-1 0-1 0 0,1 0 0 0 0,0-1 0 0 0,0 1 1 0 0,0 0-1 0 0,0-1 0 0 0,-1 1 0 0 0,1 0 1 0 0,0-1-1 0 0,0 1 0 0 0,0 0 0 0 0,0-1 1 0 0,0 1-1 0 0,0 0 0 0 0,0-1 0 0 0,0 1 1 0 0,0-1-1 0 0,0 1 0 0 0,0 0 0 0 0,0-1 1 0 0,0 1-1 0 0,0 0 0 0 0,0-1 0 0 0,0 1 1 0 0,0 0-1 0 0,0-1 0 0 0,1 1 0 0 0,-1 0 1 0 0,0-1-1 0 0,1 1 0 0 0,-1 0-62 0 0,0 0 0 0 0,1 0 0 0 0,-1 1 0 0 0,1-1-1 0 0,-1 0 1 0 0,0 1 0 0 0,1-1 0 0 0,-1 0 0 0 0,0 1 0 0 0,1-1 0 0 0,-1 1-1 0 0,0-1 1 0 0,1 0 0 0 0,-1 1 0 0 0,0-1 0 0 0,0 1 0 0 0,0-1 0 0 0,0 1 0 0 0,1-1-1 0 0,-1 1 1 0 0,0-1 0 0 0,0 1 0 0 0,0-1 0 0 0,0 1 0 0 0,0-1 0 0 0,0 1-1 0 0,0-1 1 0 0,0 1 0 0 0,0-1 0 0 0,0 1 0 0 0,-1-1 0 0 0,1 1 0 0 0,0 0-1 0 0,1 14 127 0 0,1 1-1 0 0,0-1 0 0 0,2 0 1 0 0,8 27-1 0 0,5 22-1506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0.918"/>
    </inkml:context>
    <inkml:brush xml:id="br0">
      <inkml:brushProperty name="width" value="0.1" units="cm"/>
      <inkml:brushProperty name="height" value="0.1" units="cm"/>
      <inkml:brushProperty name="color" value="#F6630D"/>
    </inkml:brush>
  </inkml:definitions>
  <inkml:trace contextRef="#ctx0" brushRef="#br0">1 101 3668 0 0,'2'-3'58'0'0,"0"1"-1"0"0,0-1 0 0 0,-1 0 1 0 0,1 0-1 0 0,-1 0 0 0 0,0 1 0 0 0,1-1 1 0 0,-1 0-1 0 0,-1-1 0 0 0,1 1 1 0 0,0-6-1 0 0,1-36 1498 0 0,-2 30-623 0 0,-1 32 1114 0 0,0 18-1039 0 0,8 69 0 0 0,8 15-3636 0 0,-13-103 1460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7:05.004"/>
    </inkml:context>
    <inkml:brush xml:id="br0">
      <inkml:brushProperty name="width" value="0.1" units="cm"/>
      <inkml:brushProperty name="height" value="0.1" units="cm"/>
      <inkml:brushProperty name="color" value="#F6630D"/>
    </inkml:brush>
  </inkml:definitions>
  <inkml:trace contextRef="#ctx0" brushRef="#br0">1 917 6753 0 0,'0'0'7'0'0,"1"0"1"0"0,-1-1-1 0 0,1 1 0 0 0,-1 0 1 0 0,1-1-1 0 0,-1 1 1 0 0,1-1-1 0 0,-1 1 1 0 0,1-1-1 0 0,-1 1 1 0 0,1-1-1 0 0,-1 1 1 0 0,0-1-1 0 0,1 1 1 0 0,-1-1-1 0 0,0 0 1 0 0,0 1-1 0 0,1-1 1 0 0,-1 0-1 0 0,0 1 0 0 0,0-1 1 0 0,0 1-1 0 0,0-1 1 0 0,0 0-1 0 0,0 1 1 0 0,0-1-1 0 0,0 0 1 0 0,0 1-1 0 0,0-1 1 0 0,0 0-1 0 0,0 0 1 0 0,0-3 357 0 0,6 5 127 0 0,4-3-43 0 0,-9 2-433 0 0,-1 0-1 0 0,0 0 1 0 0,1-1-1 0 0,-1 1 0 0 0,1 0 1 0 0,-1 0-1 0 0,1 0 1 0 0,-1 0-1 0 0,1 0 0 0 0,-1 0 1 0 0,1 0-1 0 0,-1 0 1 0 0,1 0-1 0 0,-1 0 1 0 0,1 0-1 0 0,-1 0 0 0 0,1 0 1 0 0,-1 0-1 0 0,1 0 1 0 0,-1 0-1 0 0,1 0 1 0 0,-1 1-1 0 0,1-1 0 0 0,-1 0 1 0 0,1 0-1 0 0,-1 1 1 0 0,0-1-1 0 0,1 0 1 0 0,-1 1-1 0 0,0-1 0 0 0,1 0 1 0 0,-1 1-1 0 0,0-1 1 0 0,1 1-1 0 0,56 80 844 0 0,-39-53-681 0 0,1-2 0 0 0,35 39 1 0 0,-44-54-45 0 0,-8-8-40 0 0,1 0 0 0 0,-1 0 0 0 0,1 0 0 0 0,-1-1 0 0 0,1 1 0 0 0,0-1 0 0 0,0 0 0 0 0,0 0 0 0 0,0 0 0 0 0,0 0 0 0 0,0 0 0 0 0,1 0 0 0 0,-1-1 0 0 0,0 0 0 0 0,8 2 0 0 0,-9-3-45 0 0,0-1 1 0 0,0 1-1 0 0,1-1 1 0 0,-1 0-1 0 0,0 0 1 0 0,0 0-1 0 0,0 0 1 0 0,0 0-1 0 0,0 0 1 0 0,0 0 0 0 0,0-1-1 0 0,-1 1 1 0 0,3-3-1 0 0,25-26 155 0 0,-18 18-125 0 0,118-115-7 0 0,154-116 0 0 0,162-86-133 0 0,-291 223-423 0 0,241-124 0 0 0,-379 222 341 0 0,1-1-415 0 0,0 1 0 0 0,1 0 0 0 0,33-9 0 0 0,-34 16-695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0.215"/>
    </inkml:context>
    <inkml:brush xml:id="br0">
      <inkml:brushProperty name="width" value="0.1" units="cm"/>
      <inkml:brushProperty name="height" value="0.1" units="cm"/>
      <inkml:brushProperty name="color" value="#F6630D"/>
    </inkml:brush>
  </inkml:definitions>
  <inkml:trace contextRef="#ctx0" brushRef="#br0">20 173 3900 0 0,'0'0'416'0'0,"7"-5"-192"0"0,21-13 71 0 0,-21 13 1279 0 0,16-19-1376 0 0,67-72-120 0 0,-67 72 363 0 0,-51 31-480 0 0,-85 25 153 0 0,107-30-97 0 0,0 0 0 0 0,0 1 1 0 0,0-1-1 0 0,-8 6 0 0 0,2 5 78 0 0,8-7-41 0 0,2-3 763 0 0,10 11-756 0 0,-4-7-59 0 0,1 0 0 0 0,0 0 0 0 0,0 0 0 0 0,1-1 0 0 0,-1 0 0 0 0,13 10-1 0 0,-12-12-1 0 0,1-1-1 0 0,-1 0 0 0 0,1-1 0 0 0,0 0 0 0 0,0 0 1 0 0,0 0-1 0 0,0-1 0 0 0,0 0 0 0 0,0 0 0 0 0,1 0 1 0 0,-1-1-1 0 0,11-1 0 0 0,-7 0 14 0 0,-1 1 0 0 0,1 1-1 0 0,0 0 1 0 0,16 4 0 0 0,-25-2 16 0 0,-6 11-2 0 0,-66 155 33 0 0,67-161-62 0 0,-1 0-1 0 0,0-1 0 0 0,-1 1 1 0 0,0-1-1 0 0,0 0 0 0 0,0-1 1 0 0,-10 10-1 0 0,-5 6-622 0 0,27-23-1223 0 0,1-6 1069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1.273"/>
    </inkml:context>
    <inkml:brush xml:id="br0">
      <inkml:brushProperty name="width" value="0.1" units="cm"/>
      <inkml:brushProperty name="height" value="0.1" units="cm"/>
      <inkml:brushProperty name="color" value="#F6630D"/>
    </inkml:brush>
  </inkml:definitions>
  <inkml:trace contextRef="#ctx0" brushRef="#br0">106 84 7613 0 0,'7'-16'-84'0'0,"-5"14"222"0"0,-1-1 0 0 0,0 1 0 0 0,1-1 0 0 0,-1 0 0 0 0,0 1 0 0 0,-1-1 0 0 0,1 0 0 0 0,0 0 0 0 0,-1 0 0 0 0,1 0 0 0 0,-1-5 1 0 0,0 9-124 0 0,0-1 1 0 0,0 0-1 0 0,0 0 1 0 0,0 0-1 0 0,0 0 1 0 0,0 0-1 0 0,0 0 1 0 0,1 0 0 0 0,-1 0-1 0 0,0 0 1 0 0,0 0-1 0 0,0 0 1 0 0,0 0-1 0 0,0 0 1 0 0,0 0 0 0 0,0 0-1 0 0,0 0 1 0 0,0 0-1 0 0,0 0 1 0 0,0 0-1 0 0,0 0 1 0 0,0 0 0 0 0,0-1-1 0 0,1 1 1 0 0,-1 0-1 0 0,0 0 1 0 0,0 0-1 0 0,0 0 1 0 0,0 0 0 0 0,0 0-1 0 0,0 0 1 0 0,0 0-1 0 0,0 0 1 0 0,0 0-1 0 0,0 0 1 0 0,0 0 0 0 0,0 0-1 0 0,0 0 1 0 0,0 0-1 0 0,0 0 1 0 0,0 0-1 0 0,0 0 1 0 0,0-1-1 0 0,0 1 1 0 0,0 0 0 0 0,0 0-1 0 0,0 0 1 0 0,0 0-1 0 0,0 0 1 0 0,0 0-1 0 0,0 0 1 0 0,0 0 0 0 0,0 0-1 0 0,0 0 1 0 0,0 0-1 0 0,0 0-11 0 0,1 1-1 0 0,-1-1 0 0 0,0 1 0 0 0,1-1 1 0 0,-1 1-1 0 0,0-1 0 0 0,0 1 1 0 0,0-1-1 0 0,0 1 0 0 0,1 0 0 0 0,-1-1 1 0 0,0 1-1 0 0,0-1 0 0 0,0 1 1 0 0,0 0-1 0 0,-1-1 0 0 0,1 1 1 0 0,0-1-1 0 0,0 1 0 0 0,0 0 0 0 0,0-1 1 0 0,0 1-1 0 0,-1 0 0 0 0,-7 28 100 0 0,-11 28 156 0 0,18-53-243 0 0,-1 0 0 0 0,0 0 0 0 0,-1 0 0 0 0,1-1 0 0 0,-1 1 0 0 0,1-1 0 0 0,-1 0 0 0 0,0 1 0 0 0,0-1 0 0 0,-1-1 0 0 0,-4 5 0 0 0,6-6-13 0 0,1-1 1 0 0,-1 1-1 0 0,1 0 1 0 0,0-1-1 0 0,-1 0 1 0 0,1 1-1 0 0,-1-1 0 0 0,1 0 1 0 0,-1 0-1 0 0,0 0 1 0 0,1 0-1 0 0,-1 0 1 0 0,1 0-1 0 0,-1 0 1 0 0,1 0-1 0 0,-1-1 1 0 0,1 1-1 0 0,0-1 1 0 0,-1 1-1 0 0,1-1 1 0 0,-1 0-1 0 0,1 1 1 0 0,0-1-1 0 0,-1 0 1 0 0,1 0-1 0 0,0 0 1 0 0,0 0-1 0 0,0 0 1 0 0,0 0-1 0 0,-2-1 0 0 0,2 0 3 0 0,-1 0-1 0 0,0 0 1 0 0,1 0-1 0 0,-1 0 0 0 0,1-1 1 0 0,-1 1-1 0 0,1 0 1 0 0,0 0-1 0 0,0-1 0 0 0,0 1 1 0 0,0-1-1 0 0,1 1 0 0 0,-1-1 1 0 0,0 1-1 0 0,1-1 1 0 0,0 0-1 0 0,0-2 0 0 0,1-1 7 0 0,0 1-1 0 0,1 0 0 0 0,-1 0 0 0 0,1 0 0 0 0,1-1 1 0 0,-1 2-1 0 0,1-1 0 0 0,0 0 0 0 0,0 0 0 0 0,0 1 1 0 0,0 0-1 0 0,1 0 0 0 0,0 0 0 0 0,0 0 0 0 0,0 0 1 0 0,0 1-1 0 0,1 0 0 0 0,-1-1 0 0 0,1 2 0 0 0,10-6 1 0 0,4-2 135 0 0,-16 8-119 0 0,0 1 0 0 0,0-1 0 0 0,0 0 0 0 0,0 1 0 0 0,0 0 0 0 0,0 0 1 0 0,6-2-1 0 0,3 1 59 0 0,-6 3-20 0 0,-6 12-319 0 0,0-8 148 0 0,-5 26-2814 0 0,8-23 1629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1.676"/>
    </inkml:context>
    <inkml:brush xml:id="br0">
      <inkml:brushProperty name="width" value="0.1" units="cm"/>
      <inkml:brushProperty name="height" value="0.1" units="cm"/>
      <inkml:brushProperty name="color" value="#F6630D"/>
    </inkml:brush>
  </inkml:definitions>
  <inkml:trace contextRef="#ctx0" brushRef="#br0">63 5 5300 0 0,'5'3'682'0'0,"0"0"0"0"0,0 0-1 0 0,0 0 1 0 0,0-1 0 0 0,0 0-1 0 0,8 2 1 0 0,7 3-148 0 0,-19-6-517 0 0,0-1-1 0 0,0 1 0 0 0,-1-1 1 0 0,1 1-1 0 0,0 0 1 0 0,-1-1-1 0 0,1 1 0 0 0,0 0 1 0 0,-1-1-1 0 0,1 1 0 0 0,0 0 1 0 0,-1 0-1 0 0,1-1 1 0 0,-1 1-1 0 0,0 0 0 0 0,1 0 1 0 0,-1 0-1 0 0,0 0 0 0 0,1 0 1 0 0,-1 0-1 0 0,0 0 1 0 0,0-1-1 0 0,0 1 0 0 0,0 0 1 0 0,0 0-1 0 0,0 0 1 0 0,0 0-1 0 0,0 0 0 0 0,0 0 1 0 0,-1 2-1 0 0,1-2-8 0 0,-1 1 0 0 0,1 0-1 0 0,-1 0 1 0 0,1 0 0 0 0,-1-1 0 0 0,0 1 0 0 0,0 0 0 0 0,0-1-1 0 0,0 1 1 0 0,0-1 0 0 0,0 1 0 0 0,0-1 0 0 0,-1 1-1 0 0,1-1 1 0 0,-3 2 0 0 0,2-2-7 0 0,0-1 1 0 0,-1 1-1 0 0,1 0 0 0 0,-1-1 1 0 0,1 0-1 0 0,-1 1 0 0 0,1-1 0 0 0,-1 0 1 0 0,1 0-1 0 0,-1-1 0 0 0,1 1 1 0 0,-1 0-1 0 0,1-1 0 0 0,0 0 1 0 0,-1 1-1 0 0,1-1 0 0 0,-5-2 1 0 0,-2-2 8 0 0,0 1 0 0 0,0-1 0 0 0,-9-6 0 0 0,15 8-4 0 0,0 1 0 0 0,0 0 0 0 0,1-1 0 0 0,-1 1 0 0 0,1-1 1 0 0,-4-4-1 0 0,6 6 25 0 0,-1 0 0 0 0,0 0 0 0 0,1 0 0 0 0,-1 0 0 0 0,1 0 0 0 0,0 0 0 0 0,-1 0 0 0 0,1 0 0 0 0,0 0 0 0 0,-1 0 0 0 0,1 0 0 0 0,0 0 0 0 0,0 0 0 0 0,0 0 0 0 0,0 0 0 0 0,0 0 0 0 0,0 0 0 0 0,0 0 0 0 0,1 0 0 0 0,-1-1 0 0 0,0 1 0 0 0,1 0 0 0 0,-1 0 0 0 0,0 0 0 0 0,2-1 0 0 0,-1 1 14 0 0,0 0 1 0 0,0 0 0 0 0,0 1-1 0 0,0-1 1 0 0,1 0 0 0 0,-1 1-1 0 0,0-1 1 0 0,0 1 0 0 0,1-1-1 0 0,-1 1 1 0 0,0 0 0 0 0,1 0-1 0 0,-1-1 1 0 0,0 1 0 0 0,1 0-1 0 0,-1 0 1 0 0,1 0 0 0 0,-1 0-1 0 0,0 1 1 0 0,1-1 0 0 0,-1 0-1 0 0,0 0 1 0 0,1 1-1 0 0,0 0 1 0 0,33 11 866 0 0,-34-12-901 0 0,-1 0 0 0 0,1 1 0 0 0,-1-1-1 0 0,1 0 1 0 0,-1 0 0 0 0,1 0 0 0 0,-1 1 0 0 0,1-1-1 0 0,-1 0 1 0 0,1 0 0 0 0,-1 0 0 0 0,1 0 0 0 0,0 0-1 0 0,-1 0 1 0 0,1 0 0 0 0,-1 0 0 0 0,1 0-1 0 0,-1-1 1 0 0,1 1 0 0 0,-1 0 0 0 0,1 0 0 0 0,0 0-1 0 0,-1-1 1 0 0,1 1 0 0 0,11-3-3027 0 0,-9 3 1778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2.448"/>
    </inkml:context>
    <inkml:brush xml:id="br0">
      <inkml:brushProperty name="width" value="0.1" units="cm"/>
      <inkml:brushProperty name="height" value="0.1" units="cm"/>
      <inkml:brushProperty name="color" value="#F6630D"/>
    </inkml:brush>
  </inkml:definitions>
  <inkml:trace contextRef="#ctx0" brushRef="#br0">1 118 5817 0 0,'0'-1'160'0'0,"8"-5"3088"0"0,22-11 451 0 0,14 17-1640 0 0,-26 18-1740 0 0,56 59-17 0 0,-68-71-238 0 0,-1-1-1 0 0,0 1 1 0 0,0 1 0 0 0,-1-1-1 0 0,0 1 1 0 0,0 0 0 0 0,0 0-1 0 0,-1 0 1 0 0,3 9-1 0 0,2 6 113 0 0,40 91 620 0 0,19 46-124 0 0,-65-154-644 0 0,0 0-1 0 0,1 0 1 0 0,-1-1-1 0 0,1 1 1 0 0,0-1-1 0 0,0 1 1 0 0,1-1-1 0 0,-1 0 0 0 0,1 0 1 0 0,7 6-1 0 0,-10-11-12 0 0,0 1-1 0 0,0-1 1 0 0,0 1-1 0 0,0-1 1 0 0,0 0-1 0 0,0 1 0 0 0,-1-1 1 0 0,1 0-1 0 0,0 1 1 0 0,0-1-1 0 0,-1 0 1 0 0,1 0-1 0 0,0 0 0 0 0,-1 0 1 0 0,1 1-1 0 0,-1-1 1 0 0,0 0-1 0 0,1 0 1 0 0,-1 0-1 0 0,1-2 0 0 0,9-22 39 0 0,1-17-61 0 0,-1-1 0 0 0,6-71 0 0 0,-8-89-76 0 0,1 61 37 0 0,-9 140 41 0 0,0 1 0 0 0,0 0 1 0 0,0 0-1 0 0,0 0 0 0 0,0 0 0 0 0,0 0 0 0 0,0 0 1 0 0,1-1-1 0 0,-1 1 0 0 0,0 0 0 0 0,1 0 0 0 0,-1 0 1 0 0,1 0-1 0 0,-1 0 0 0 0,1 0 0 0 0,0 0 0 0 0,-1 0 1 0 0,1 1-1 0 0,0-1 0 0 0,0 0 0 0 0,1-1 0 0 0,-1 2-27 0 0,0 0-1 0 0,0 0 0 0 0,-1 0 0 0 0,1 0 0 0 0,0 1 1 0 0,0-1-1 0 0,0 0 0 0 0,0 1 0 0 0,-1-1 1 0 0,1 0-1 0 0,0 1 0 0 0,0-1 0 0 0,-1 1 1 0 0,1-1-1 0 0,0 1 0 0 0,0-1 0 0 0,-1 1 1 0 0,1-1-1 0 0,-1 1 0 0 0,1 0 0 0 0,-1-1 0 0 0,1 1 1 0 0,-1 0-1 0 0,1 0 0 0 0,-1-1 0 0 0,1 2 1 0 0,80 132-6367 0 0,-40-74 2127 0 0,-29-47 3151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3.176"/>
    </inkml:context>
    <inkml:brush xml:id="br0">
      <inkml:brushProperty name="width" value="0.1" units="cm"/>
      <inkml:brushProperty name="height" value="0.1" units="cm"/>
      <inkml:brushProperty name="color" value="#F6630D"/>
    </inkml:brush>
  </inkml:definitions>
  <inkml:trace contextRef="#ctx0" brushRef="#br0">49 464 5236 0 0,'20'-6'142'0'0,"-7"2"150"0"0,0 0 0 0 0,0 0 0 0 0,-1-1 0 0 0,0-1 0 0 0,0 0-1 0 0,21-14 1 0 0,-30 18-172 0 0,-1-1-1 0 0,1 0 0 0 0,-1-1 0 0 0,1 1 0 0 0,-1 0 1 0 0,0-1-1 0 0,0 1 0 0 0,-1-1 0 0 0,1 0 0 0 0,-1 1 1 0 0,0-1-1 0 0,0 0 0 0 0,0 0 0 0 0,0 0 1 0 0,-1 0-1 0 0,1 0 0 0 0,-1 0 0 0 0,0-5 0 0 0,0 5-55 0 0,-1 0-1 0 0,1 0 1 0 0,0 1-1 0 0,-1-1 1 0 0,0 0 0 0 0,0 0-1 0 0,0 1 1 0 0,0-1-1 0 0,0 0 1 0 0,-1 1-1 0 0,0 0 1 0 0,0-1-1 0 0,0 1 1 0 0,0 0-1 0 0,0 0 1 0 0,0 0-1 0 0,-1 0 1 0 0,0 0-1 0 0,1 1 1 0 0,-5-3-1 0 0,4 2-31 0 0,-1 1-1 0 0,0 0 1 0 0,0 0-1 0 0,0 0 1 0 0,0 1-1 0 0,0-1 1 0 0,-1 1-1 0 0,1 0 1 0 0,0 1-1 0 0,0-1 1 0 0,-1 1-1 0 0,1-1 1 0 0,-1 1-1 0 0,1 0 1 0 0,0 1-1 0 0,-1-1 1 0 0,1 1-1 0 0,0 0 1 0 0,-1 0-1 0 0,1 0 1 0 0,-7 4-1 0 0,7-3 33 0 0,0 1 0 0 0,-1-1 0 0 0,1 1 0 0 0,1 0 0 0 0,-1 1 0 0 0,0-1 0 0 0,1 0 0 0 0,0 1-1 0 0,-1 0 1 0 0,2 0 0 0 0,-1 0 0 0 0,0 0 0 0 0,1 0 0 0 0,0 1 0 0 0,0-1 0 0 0,0 1 0 0 0,0 0-1 0 0,1-1 1 0 0,-2 6 0 0 0,0 10 107 0 0,0-1 1 0 0,-1 31-1 0 0,4-41-129 0 0,0-1 0 0 0,1 0-1 0 0,0 0 1 0 0,0 0 0 0 0,1 0 0 0 0,-1 0 0 0 0,2 0 0 0 0,6 14 0 0 0,-7-18-32 0 0,1 0 1 0 0,0 0 0 0 0,0-1-1 0 0,1 1 1 0 0,-1-1-1 0 0,1 0 1 0 0,-1 0-1 0 0,1 0 1 0 0,0 0-1 0 0,0-1 1 0 0,1 0-1 0 0,-1 1 1 0 0,0-2-1 0 0,1 1 1 0 0,-1 0-1 0 0,1-1 1 0 0,-1 0-1 0 0,1 0 1 0 0,0 0-1 0 0,5 0 1 0 0,-4-1-7 0 0,0 1 0 0 0,0-1-1 0 0,0 0 1 0 0,-1-1 0 0 0,1 1 0 0 0,0-1 0 0 0,-1 0 0 0 0,1-1 0 0 0,0 1 0 0 0,-1-1-1 0 0,0 0 1 0 0,1-1 0 0 0,-1 1 0 0 0,0-1 0 0 0,0 0 0 0 0,7-6 0 0 0,-9 6-4 0 0,0 0 0 0 0,0 0 1 0 0,-1-1-1 0 0,1 1 1 0 0,-1-1-1 0 0,0 0 0 0 0,0 1 1 0 0,0-1-1 0 0,-1 0 0 0 0,3-7 1 0 0,5-45-1 0 0,-9 45-11 0 0,2 0 0 0 0,0 0 0 0 0,0 0 0 0 0,4-11 0 0 0,1 12-37 0 0,-6 19 9 0 0,-2 2 36 0 0,0-1 0 0 0,-1 0 0 0 0,-3 14 1 0 0,-2 9 30 0 0,5-24 46 0 0,1 0 0 0 0,0 0 0 0 0,1 0-1 0 0,0 0 1 0 0,0 0 0 0 0,1 0 0 0 0,3 14 0 0 0,-3-21-58 0 0,-1 0 1 0 0,1 0 0 0 0,0 0 0 0 0,0 0-1 0 0,0 0 1 0 0,0 0 0 0 0,0 0 0 0 0,1 0-1 0 0,-1 0 1 0 0,0-1 0 0 0,1 1 0 0 0,0 0-1 0 0,-1-1 1 0 0,1 1 0 0 0,0-1 0 0 0,0 0-1 0 0,0 1 1 0 0,0-1 0 0 0,0 0 0 0 0,0 0-1 0 0,0 0 1 0 0,0-1 0 0 0,0 1 0 0 0,0 0-1 0 0,1-1 1 0 0,-1 0 0 0 0,0 1-1 0 0,0-1 1 0 0,1 0 0 0 0,-1 0 0 0 0,0 0-1 0 0,0 0 1 0 0,1-1 0 0 0,-1 1 0 0 0,3-1-1 0 0,2 0-12 0 0,-1-1 0 0 0,1 1-1 0 0,-1-1 1 0 0,0 0 0 0 0,1-1-1 0 0,-1 1 1 0 0,0-1 0 0 0,0 0-1 0 0,0-1 1 0 0,-1 0 0 0 0,1 0-1 0 0,-1 0 1 0 0,0 0 0 0 0,5-6-1 0 0,-4 3-4 0 0,-1-1 0 0 0,0 1-1 0 0,0-1 1 0 0,-1 0-1 0 0,0 0 1 0 0,0 0-1 0 0,-1-1 1 0 0,0 1 0 0 0,0-1-1 0 0,1-10 1 0 0,1-12-46 0 0,0 0 1 0 0,-2-1-1 0 0,-2-61 0 0 0,-6 39-90 0 0,-17-81-1 0 0,17 112 172 0 0,0-4-182 0 0,3 31 61 0 0,1 19 43 0 0,1 16 123 0 0,-1-12 273 0 0,1-1 0 0 0,6 35 0 0 0,2-12 697 0 0,27 88 0 0 0,-27-116-838 0 0,0 0-1 0 0,1 0 1 0 0,1-1-1 0 0,1 0 1 0 0,1-1 0 0 0,19 26-1 0 0,-28-42-211 0 0,0 0 0 0 0,0 1 0 0 0,0-1 0 0 0,0 0 0 0 0,0-1 0 0 0,1 1 0 0 0,-1 0-1 0 0,1-1 1 0 0,0 0 0 0 0,0 0 0 0 0,-1 0 0 0 0,2 0 0 0 0,-1-1 0 0 0,0 0 0 0 0,0 0 0 0 0,8 2 0 0 0,-7-3-347 0 0,-1-1 0 0 0,1 1 0 0 0,-1-1 0 0 0,1 0 0 0 0,-1 0 0 0 0,1 0 0 0 0,-1 0 0 0 0,1-1 0 0 0,-1 0 0 0 0,0 0 1 0 0,0 0-1 0 0,0 0 0 0 0,0-1 0 0 0,0 1 0 0 0,4-5 0 0 0,1 1-1254 0 0,-2-3-115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4.487"/>
    </inkml:context>
    <inkml:brush xml:id="br0">
      <inkml:brushProperty name="width" value="0.1" units="cm"/>
      <inkml:brushProperty name="height" value="0.1" units="cm"/>
      <inkml:brushProperty name="color" value="#F6630D"/>
    </inkml:brush>
  </inkml:definitions>
  <inkml:trace contextRef="#ctx0" brushRef="#br0">25 111 5360 0 0,'-2'-1'59'0'0,"1"-1"-1"0"0,0 0 1 0 0,0-1-1 0 0,-1 1 0 0 0,1 0 1 0 0,1 0-1 0 0,-1 0 1 0 0,0-1-1 0 0,0 1 0 0 0,0-5 1 0 0,-4-12 455 0 0,3 17-367 0 0,1-1 0 0 0,0 1 0 0 0,1 0 0 0 0,-1 0 0 0 0,0 0 0 0 0,1 0 0 0 0,-1-1 0 0 0,1 1 0 0 0,0 0 0 0 0,-1-1 0 0 0,1 1 0 0 0,0 0 0 0 0,1-1 0 0 0,-1 1 0 0 0,0 0 0 0 0,1-1 0 0 0,-1 1 0 0 0,2-4 0 0 0,-1 5-84 0 0,0 0-1 0 0,1-1 0 0 0,-1 1 0 0 0,1 0 0 0 0,-1-1 0 0 0,1 1 0 0 0,-1 0 0 0 0,1 0 0 0 0,-1 0 0 0 0,1 1 0 0 0,0-1 0 0 0,0 0 0 0 0,-1 1 0 0 0,1-1 1 0 0,0 1-1 0 0,0-1 0 0 0,0 1 0 0 0,0 0 0 0 0,0 0 0 0 0,-1 0 0 0 0,1 0 0 0 0,0 0 0 0 0,0 0 0 0 0,2 1 0 0 0,6 0-8 0 0,0 0-1 0 0,-1 1 0 0 0,1 0 0 0 0,-1 1 1 0 0,1 0-1 0 0,-1 0 0 0 0,0 1 0 0 0,11 7 1 0 0,-15-9-54 0 0,0 2 1 0 0,0-1 0 0 0,0 1 0 0 0,-1-1-1 0 0,1 1 1 0 0,-1 0 0 0 0,0 1 0 0 0,0-1-1 0 0,0 1 1 0 0,-1 0 0 0 0,0 0 0 0 0,0 0 0 0 0,0 0-1 0 0,3 10 1 0 0,-4-12 12 0 0,-1 0-1 0 0,0 0 1 0 0,0 0 0 0 0,0 0-1 0 0,-1 0 1 0 0,1 0 0 0 0,-1 0 0 0 0,0 0-1 0 0,0 1 1 0 0,0-1 0 0 0,0 0-1 0 0,0 0 1 0 0,-1 0 0 0 0,0 0-1 0 0,1 1 1 0 0,-1-1 0 0 0,0 0-1 0 0,0 0 1 0 0,-1 0 0 0 0,1-1 0 0 0,-1 1-1 0 0,1 0 1 0 0,-1 0 0 0 0,0-1-1 0 0,0 1 1 0 0,0-1 0 0 0,0 0-1 0 0,-1 1 1 0 0,1-1 0 0 0,-1 0-1 0 0,-4 3 1 0 0,-18 8 309 0 0,7-3-120 0 0,0 0 0 0 0,0 1 0 0 0,-16 14 0 0 0,32-24-196 0 0,0 1 1 0 0,1-1-1 0 0,-1 1 1 0 0,0 0 0 0 0,1-1-1 0 0,-1 1 1 0 0,1 0 0 0 0,0 0-1 0 0,0 0 1 0 0,-1 0 0 0 0,1 0-1 0 0,0 0 1 0 0,1 0 0 0 0,-1 0-1 0 0,0 1 1 0 0,1-1 0 0 0,-1 0-1 0 0,1 0 1 0 0,0 1-1 0 0,-1-1 1 0 0,1 0 0 0 0,0 1-1 0 0,0-1 1 0 0,1 0 0 0 0,-1 0-1 0 0,0 1 1 0 0,1-1 0 0 0,0 0-1 0 0,-1 0 1 0 0,1 1 0 0 0,0-1-1 0 0,2 3 1 0 0,-1-2 19 0 0,1 1 1 0 0,-1-1-1 0 0,1 0 1 0 0,0 1-1 0 0,0-1 0 0 0,0 0 1 0 0,1-1-1 0 0,-1 1 1 0 0,1-1-1 0 0,0 1 1 0 0,-1-1-1 0 0,1 0 1 0 0,0-1-1 0 0,0 1 0 0 0,0 0 1 0 0,8 0-1 0 0,9 2 19 0 0,1-2-1 0 0,0 0 0 0 0,-1-1 1 0 0,32-4-1 0 0,86-15 0 0 0,-135 17-40 0 0,1 0 2 0 0,1 1 1 0 0,-1-1 0 0 0,1-1 0 0 0,-1 1-1 0 0,1-1 1 0 0,-1 0 0 0 0,0 0-1 0 0,0 0 1 0 0,0-1 0 0 0,6-4 0 0 0,-11 7-6 0 0,0 0 0 0 0,-1-1 0 0 0,1 1 0 0 0,0 0 0 0 0,0 0 0 0 0,0-1 0 0 0,0 1 0 0 0,0 0 0 0 0,0-1 0 0 0,-1 1 0 0 0,1 0 0 0 0,0 0 0 0 0,0-1 0 0 0,0 1 0 0 0,-1 0 0 0 0,1 0 0 0 0,0 0 0 0 0,0 0 0 0 0,-1-1 0 0 0,1 1 0 0 0,0 0 0 0 0,0 0 0 0 0,-1 0 0 0 0,1 0 0 0 0,0 0 0 0 0,-1 0 0 0 0,1-1 0 0 0,0 1 0 0 0,0 0 0 0 0,-1 0 0 0 0,1 0 0 0 0,0 0 0 0 0,-1 0 0 0 0,1 0 0 0 0,0 0 0 0 0,-1 0 0 0 0,1 1 0 0 0,0-1 0 0 0,-1 0 0 0 0,-15-1 7 0 0,-17 1-51 0 0,-47 7 1 0 0,69-5 40 0 0,-1 0 0 0 0,1 0 0 0 0,0 1-1 0 0,0 1 1 0 0,1 0 0 0 0,-1 0 0 0 0,-18 12 0 0 0,27-15 2 0 0,0 1 1 0 0,-1-1 0 0 0,1 1 0 0 0,0 0 0 0 0,0 0-1 0 0,1 0 1 0 0,-1 1 0 0 0,0-1 0 0 0,1 0 0 0 0,-1 1-1 0 0,1-1 1 0 0,0 0 0 0 0,-1 1 0 0 0,1 0-1 0 0,1-1 1 0 0,-1 1 0 0 0,-1 5 0 0 0,2-3 5 0 0,0 0 0 0 0,0-1 0 0 0,0 1 0 0 0,1 0 0 0 0,-1 0 0 0 0,1-1 0 0 0,0 1 0 0 0,1 0 0 0 0,2 7 0 0 0,2 1 80 0 0,1-1 1 0 0,0 0-1 0 0,1 0 1 0 0,0 0-1 0 0,1-1 1 0 0,12 13-1 0 0,-12-15 65 0 0,-1 0 0 0 0,-1 1 0 0 0,1 0 0 0 0,-2 0 0 0 0,9 16 0 0 0,-12-20-35 0 0,0 1-1 0 0,-1-1 1 0 0,0 0 0 0 0,0 1 0 0 0,0 0 0 0 0,-1-1-1 0 0,0 1 1 0 0,0 0 0 0 0,-1-1 0 0 0,1 1 0 0 0,-2 9 0 0 0,1-15-85 0 0,0-1 0 0 0,-1 1 0 0 0,1 0 0 0 0,0-1 1 0 0,0 1-1 0 0,-1 0 0 0 0,1-1 0 0 0,0 1 1 0 0,0 0-1 0 0,-1-1 0 0 0,1 1 0 0 0,-1-1 0 0 0,1 1 1 0 0,-1-1-1 0 0,1 1 0 0 0,-1-1 0 0 0,1 1 1 0 0,-1-1-1 0 0,1 1 0 0 0,-1-1 0 0 0,1 0 1 0 0,-1 1-1 0 0,0-1 0 0 0,-1 1 0 0 0,-20 0 356 0 0,-22-13-226 0 0,43 11-159 0 0,-30-17-243 0 0,29 16 27 0 0,-1 0-1 0 0,0 0 1 0 0,1 0 0 0 0,-1 0-1 0 0,0 0 1 0 0,0 0 0 0 0,0 1-1 0 0,-1 0 1 0 0,1 0-1 0 0,0 0 1 0 0,0 0 0 0 0,-1 0-1 0 0,-6 0 1 0 0,-5 1-1479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6.772"/>
    </inkml:context>
    <inkml:brush xml:id="br0">
      <inkml:brushProperty name="width" value="0.1" units="cm"/>
      <inkml:brushProperty name="height" value="0.1" units="cm"/>
      <inkml:brushProperty name="color" value="#F6630D"/>
    </inkml:brush>
  </inkml:definitions>
  <inkml:trace contextRef="#ctx0" brushRef="#br0">39 0 3928 0 0,'0'27'98'0'0,"-8"170"316"0"0,-2 10 440 0 0,-2-101-549 0 0,4 1-1 0 0,8 120 0 0 0,33 49-128 0 0,-17-167-114 0 0,47 532 270 0 0,-36 181-104 0 0,-15-151-146 0 0,15 271 1116 0 0,-9-534-1004 0 0,2 28-82 0 0,-5-280-87 0 0,8-1-1 0 0,6-1 1 0 0,63 189-1 0 0,-65-239-18 0 0,-3 1 0 0 0,11 139 0 0 0,-34-240-5 0 0,0 6 3 0 0,0 0-1 0 0,1 0 0 0 0,0 0 1 0 0,7 17-1 0 0,-8-24-4 0 0,0-1-1 0 0,1 1 0 0 0,-1 0 1 0 0,1-1-1 0 0,0 1 1 0 0,0-1-1 0 0,0 1 1 0 0,0-1-1 0 0,1 0 0 0 0,-1 0 1 0 0,1 0-1 0 0,-1 0 1 0 0,1-1-1 0 0,-1 1 0 0 0,1-1 1 0 0,0 1-1 0 0,0-1 1 0 0,0 0-1 0 0,5 1 0 0 0,0 0-85 0 0,0-1-1 0 0,0 0 0 0 0,-1-1 0 0 0,1 0 0 0 0,0 0 1 0 0,0-1-1 0 0,0 0 0 0 0,0 0 0 0 0,-1-1 0 0 0,1 0 1 0 0,0 0-1 0 0,-1-1 0 0 0,0 0 0 0 0,1 0 0 0 0,-1-1 0 0 0,8-5 1 0 0,8-4-533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7.158"/>
    </inkml:context>
    <inkml:brush xml:id="br0">
      <inkml:brushProperty name="width" value="0.1" units="cm"/>
      <inkml:brushProperty name="height" value="0.1" units="cm"/>
      <inkml:brushProperty name="color" value="#F6630D"/>
    </inkml:brush>
  </inkml:definitions>
  <inkml:trace contextRef="#ctx0" brushRef="#br0">763 18 2584 0 0,'-4'-2'4'0'0,"2"0"29"0"0,-1 0-1 0 0,0 0 1 0 0,0 1 0 0 0,1-1 0 0 0,-1 1-1 0 0,0 0 1 0 0,0 0 0 0 0,0 0 0 0 0,0 0-1 0 0,-1 0 1 0 0,1 1 0 0 0,0 0 0 0 0,0-1-1 0 0,0 1 1 0 0,0 0 0 0 0,-1 0 0 0 0,1 1-1 0 0,0-1 1 0 0,0 1 0 0 0,0 0 0 0 0,-4 1-1 0 0,-16 6 472 0 0,0 2 0 0 0,0 1-1 0 0,1 1 1 0 0,0 0 0 0 0,-19 17 0 0 0,13-9-317 0 0,-18 13-60 0 0,1 2 0 0 0,2 3 0 0 0,-41 44 0 0 0,-6 16-147 0 0,-77 97-237 0 0,146-170-377 0 0,10-15 68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7.773"/>
    </inkml:context>
    <inkml:brush xml:id="br0">
      <inkml:brushProperty name="width" value="0.1" units="cm"/>
      <inkml:brushProperty name="height" value="0.1" units="cm"/>
      <inkml:brushProperty name="color" value="#F6630D"/>
    </inkml:brush>
  </inkml:definitions>
  <inkml:trace contextRef="#ctx0" brushRef="#br0">102 126 4460 0 0,'-2'-4'51'0'0,"1"0"0"0"0,-1 1-1 0 0,0-1 1 0 0,1 0-1 0 0,0 0 1 0 0,0 0 0 0 0,0 0-1 0 0,0 0 1 0 0,1 0-1 0 0,0-1 1 0 0,-1 1 0 0 0,2 0-1 0 0,-1 0 1 0 0,0 0-1 0 0,1 0 1 0 0,0 0 0 0 0,0 0-1 0 0,0 0 1 0 0,3-8-1 0 0,-3 10-6 0 0,0-1 1 0 0,0 1-1 0 0,0-1 0 0 0,1 1 0 0 0,-1 0 0 0 0,1-1 0 0 0,-1 1 1 0 0,1 0-1 0 0,0 0 0 0 0,0 0 0 0 0,0 0 0 0 0,0 0 0 0 0,4-2 1 0 0,-4 3-34 0 0,0 0 1 0 0,0 1-1 0 0,-1-1 0 0 0,1 1 1 0 0,0-1-1 0 0,0 1 1 0 0,-1 0-1 0 0,1 0 1 0 0,0 0-1 0 0,0 0 1 0 0,0 0-1 0 0,-1 0 1 0 0,1 0-1 0 0,0 1 1 0 0,0-1-1 0 0,-1 0 1 0 0,1 1-1 0 0,0 0 1 0 0,-1-1-1 0 0,1 1 0 0 0,0 0 1 0 0,-1 0-1 0 0,2 1 1 0 0,8 6 28 0 0,0 0 0 0 0,-1 1 0 0 0,0 0 1 0 0,0 1-1 0 0,-1 0 0 0 0,0 0 0 0 0,-1 1 0 0 0,-1 0 0 0 0,1 0 0 0 0,6 18 1 0 0,4 9 113 0 0,24 80 1 0 0,17 95 480 0 0,-50-170-465 0 0,-1 0 1 0 0,-3 1-1 0 0,0 45 0 0 0,-5-82-96 0 0,0 0 0 0 0,-1 0-1 0 0,1 0 1 0 0,-2 0-1 0 0,1 1 1 0 0,-1-2 0 0 0,0 1-1 0 0,-1 0 1 0 0,1 0-1 0 0,-1-1 1 0 0,-1 1 0 0 0,1-1-1 0 0,-7 8 1 0 0,2-5 7 0 0,0 0 0 0 0,0-1 0 0 0,0 0 0 0 0,-1-1 1 0 0,-1 0-1 0 0,1-1 0 0 0,-17 9 0 0 0,7-4-48 0 0,-2-1 1 0 0,1-1-1 0 0,-43 12 1 0 0,51-19-96 0 0,0 1-1 0 0,0-1 1 0 0,0-1-1 0 0,0 0 1 0 0,0-1-1 0 0,-1 0 1 0 0,1-1-1 0 0,-22-4 1 0 0,32 4-16 0 0,-1 0 0 0 0,1 0 0 0 0,0 0 0 0 0,0 0 0 0 0,0 0 0 0 0,0 0 0 0 0,1 0 1 0 0,-1-1-1 0 0,0 1 0 0 0,1-1 0 0 0,-1 1 0 0 0,0-1 0 0 0,1 0 0 0 0,0 0 0 0 0,-1 0 0 0 0,0-2 0 0 0,-2-2-241 0 0,-7-13-605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8.099"/>
    </inkml:context>
    <inkml:brush xml:id="br0">
      <inkml:brushProperty name="width" value="0.1" units="cm"/>
      <inkml:brushProperty name="height" value="0.1" units="cm"/>
      <inkml:brushProperty name="color" value="#F6630D"/>
    </inkml:brush>
  </inkml:definitions>
  <inkml:trace contextRef="#ctx0" brushRef="#br0">22 1 2924 0 0,'-7'3'-16'0'0,"1"-2"12"0"0,4 1-20 0 0,0 0 20 0 0,-3 3 0 0 0,5 4-16 0 0,0-1 24 0 0,3-1-4 0 0,-1 2-16 0 0,4-2-28 0 0,-2 5-80 0 0,3-2-116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8.425"/>
    </inkml:context>
    <inkml:brush xml:id="br0">
      <inkml:brushProperty name="width" value="0.1" units="cm"/>
      <inkml:brushProperty name="height" value="0.1" units="cm"/>
      <inkml:brushProperty name="color" value="#F6630D"/>
    </inkml:brush>
  </inkml:definitions>
  <inkml:trace contextRef="#ctx0" brushRef="#br0">303 234 3580 0 0,'7'-10'91'0'0,"-1"0"0"0"0,-1 0-1 0 0,0 0 1 0 0,0-1 0 0 0,-1 1 0 0 0,0-1-1 0 0,-1 0 1 0 0,0 0 0 0 0,2-21-1 0 0,-4 28-49 0 0,-1 0 0 0 0,0 0 0 0 0,0 0-1 0 0,-1 0 1 0 0,1 0 0 0 0,-1 0-1 0 0,0 0 1 0 0,1 0 0 0 0,-2 0 0 0 0,1 1-1 0 0,0-1 1 0 0,-1 0 0 0 0,0 1-1 0 0,0-1 1 0 0,0 1 0 0 0,0 0 0 0 0,-1-1-1 0 0,1 1 1 0 0,-1 0 0 0 0,1 0 0 0 0,-1 1-1 0 0,0-1 1 0 0,-1 1 0 0 0,1-1-1 0 0,0 1 1 0 0,-1 0 0 0 0,1 0 0 0 0,-1 0-1 0 0,1 1 1 0 0,-1-1 0 0 0,-7-1 0 0 0,-2 1 0 0 0,1 0 1 0 0,-1 0 0 0 0,0 2 0 0 0,0-1 0 0 0,0 2 0 0 0,1 0 0 0 0,-1 0 0 0 0,0 1 0 0 0,1 0 0 0 0,-1 1 0 0 0,1 1 0 0 0,0 0 0 0 0,0 1 0 0 0,0 0 0 0 0,1 1-1 0 0,-1 0 1 0 0,1 1 0 0 0,-12 9 0 0 0,20-14-25 0 0,0 1 1 0 0,1-1-1 0 0,-1 1 0 0 0,1 0 0 0 0,-1-1 0 0 0,1 1 1 0 0,0 0-1 0 0,0 0 0 0 0,0 1 0 0 0,1-1 0 0 0,-1 0 0 0 0,1 1 1 0 0,-1-1-1 0 0,1 1 0 0 0,0-1 0 0 0,1 1 0 0 0,-1-1 1 0 0,0 1-1 0 0,1 0 0 0 0,0-1 0 0 0,0 1 0 0 0,0 0 0 0 0,1-1 1 0 0,-1 1-1 0 0,1 0 0 0 0,0-1 0 0 0,0 1 0 0 0,0-1 0 0 0,0 1 1 0 0,0-1-1 0 0,1 0 0 0 0,0 1 0 0 0,-1-1 0 0 0,5 4 1 0 0,-1 1 42 0 0,1-1-1 0 0,0 1 1 0 0,0-1 0 0 0,1-1 0 0 0,0 0 0 0 0,0 0 0 0 0,1 0 0 0 0,0-1 0 0 0,0 0 0 0 0,0 0 0 0 0,0-1 0 0 0,16 6 0 0 0,6-2 20 0 0,1-1-1 0 0,49 4 1 0 0,-43-6-73 0 0,42 9 0 0 0,-77-14-6 0 0,-1 1 0 0 0,1-1 0 0 0,-1 0-1 0 0,1 1 1 0 0,-1-1 0 0 0,0 1-1 0 0,1-1 1 0 0,-1 1 0 0 0,1 0 0 0 0,-1-1-1 0 0,0 1 1 0 0,0 0 0 0 0,1 0 0 0 0,-1 0-1 0 0,0 0 1 0 0,0 0 0 0 0,0 0-1 0 0,0 0 1 0 0,0 1 0 0 0,0-1 0 0 0,-1 0-1 0 0,1 0 1 0 0,0 1 0 0 0,0-1 0 0 0,-1 1-1 0 0,1-1 1 0 0,0 3 0 0 0,-2-2 2 0 0,1 0 1 0 0,0 0 0 0 0,-1 0 0 0 0,1 0-1 0 0,-1 0 1 0 0,0 0 0 0 0,1 0-1 0 0,-1 0 1 0 0,0-1 0 0 0,0 1 0 0 0,-1 0-1 0 0,1-1 1 0 0,0 1 0 0 0,0 0-1 0 0,-1-1 1 0 0,1 1 0 0 0,-1-1 0 0 0,1 0-1 0 0,-4 3 1 0 0,-14 7 16 0 0,1-1 0 0 0,-1 0 0 0 0,0-1 0 0 0,-1-1 0 0 0,0-1 0 0 0,-1-1 0 0 0,-20 3 0 0 0,-28 10-105 0 0,51-18-480 0 0,17-2 505 0 0,1 1 0 0 0,0 0 0 0 0,-1 0 0 0 0,1 0 0 0 0,-1 0 0 0 0,1-1 0 0 0,0 1 0 0 0,-1 0 0 0 0,1 0 0 0 0,0-1 0 0 0,-1 1 0 0 0,1 0 0 0 0,0-1 0 0 0,-1 1 0 0 0,1 0 0 0 0,0-1 0 0 0,0 1 0 0 0,-1-1 0 0 0,1 1 0 0 0,0 0 0 0 0,0-1 0 0 0,0 1 0 0 0,0-1 0 0 0,-1 1 0 0 0,1 0 0 0 0,0-1 0 0 0,0 1 0 0 0,0-1 0 0 0,0 1 0 0 0,0-1 0 0 0,0 1 0 0 0,0-1 0 0 0,0 1 0 0 0,0 0 0 0 0,1-1 0 0 0,-1 1 0 0 0,0-1 0 0 0,0 1 0 0 0,0-1 0 0 0,2-2-634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0.589"/>
    </inkml:context>
    <inkml:brush xml:id="br0">
      <inkml:brushProperty name="width" value="0.1" units="cm"/>
      <inkml:brushProperty name="height" value="0.1" units="cm"/>
      <inkml:brushProperty name="color" value="#F6630D"/>
    </inkml:brush>
  </inkml:definitions>
  <inkml:trace contextRef="#ctx0" brushRef="#br0">1 101 5481 0 0,'10'-30'301'0'0,"-9"25"-223"0"0,1 0 1 0 0,-1 0 0 0 0,1 0-1 0 0,0 1 1 0 0,0-1 0 0 0,1 0-1 0 0,-1 1 1 0 0,1-1 0 0 0,0 1 0 0 0,0 0-1 0 0,5-5 1 0 0,-6 8-64 0 0,-1 0-1 0 0,1 0 1 0 0,0 1-1 0 0,-1-1 1 0 0,1 0 0 0 0,0 1-1 0 0,-1-1 1 0 0,1 1 0 0 0,0 0-1 0 0,0 0 1 0 0,0-1-1 0 0,-1 1 1 0 0,1 0 0 0 0,0 1-1 0 0,0-1 1 0 0,0 0 0 0 0,-1 0-1 0 0,1 1 1 0 0,0-1-1 0 0,0 1 1 0 0,-1-1 0 0 0,1 1-1 0 0,0 0 1 0 0,-1 0 0 0 0,1 0-1 0 0,-1 0 1 0 0,1 0-1 0 0,-1 0 1 0 0,1 0 0 0 0,1 3-1 0 0,4 2-33 0 0,0 0 0 0 0,-1 1-1 0 0,0 0 1 0 0,10 14 0 0 0,-12-14-5 0 0,4 4 19 0 0,-1 2 0 0 0,0-1 0 0 0,8 21 0 0 0,-14-31 4 0 0,0 0 0 0 0,0 0 0 0 0,-1 1 1 0 0,1-1-1 0 0,0 1 0 0 0,-1-1 0 0 0,0 0 0 0 0,1 1 1 0 0,-1-1-1 0 0,0 1 0 0 0,0-1 0 0 0,0 1 1 0 0,-1-1-1 0 0,1 1 0 0 0,-1-1 0 0 0,1 1 0 0 0,-1-1 1 0 0,0 0-1 0 0,0 1 0 0 0,0-1 0 0 0,0 0 0 0 0,0 0 1 0 0,0 0-1 0 0,-1 0 0 0 0,1 0 0 0 0,-1 0 0 0 0,-2 3 1 0 0,3-4-4 0 0,-1 0 1 0 0,1-1-1 0 0,0 1 1 0 0,-1-1-1 0 0,1 1 0 0 0,0-1 1 0 0,-1 1-1 0 0,1-1 1 0 0,0 0-1 0 0,-1 0 1 0 0,1 1-1 0 0,-1-1 1 0 0,1 0-1 0 0,-1 0 1 0 0,1-1-1 0 0,-1 1 1 0 0,1 0-1 0 0,0 0 1 0 0,-1-1-1 0 0,1 1 1 0 0,0-1-1 0 0,-1 1 1 0 0,1-1-1 0 0,0 1 1 0 0,-1-1-1 0 0,1 0 0 0 0,0 0 1 0 0,0 0-1 0 0,0 0 1 0 0,0 0-1 0 0,0 0 1 0 0,0 0-1 0 0,0 0 1 0 0,0 0-1 0 0,0 0 1 0 0,0 0-1 0 0,1-1 1 0 0,-1 1-1 0 0,0 0 1 0 0,1-1-1 0 0,-1-1 1 0 0,1 1 2 0 0,0-1 1 0 0,0 1 0 0 0,1-1 0 0 0,-1 0-1 0 0,1 1 1 0 0,-1-1 0 0 0,1 1-1 0 0,0 0 1 0 0,0-1 0 0 0,0 1 0 0 0,3-4-1 0 0,-1 0-4 0 0,-2 4 5 0 0,6-16 0 0 0,1 1 0 0 0,1 0 1 0 0,0 0-1 0 0,1 1 0 0 0,1 1 1 0 0,19-22-1 0 0,-29 36-12 0 0,-1 0 1 0 0,1 0-1 0 0,0 0 0 0 0,-1 1 1 0 0,1-1-1 0 0,0 0 0 0 0,0 0 1 0 0,-1 1-1 0 0,1-1 1 0 0,0 1-1 0 0,0-1 0 0 0,0 1 1 0 0,0-1-1 0 0,0 1 0 0 0,0 0 1 0 0,0-1-1 0 0,-1 1 0 0 0,1 0 1 0 0,0 0-1 0 0,0 0 1 0 0,0-1-1 0 0,0 1 0 0 0,0 0 1 0 0,0 0-1 0 0,0 1 0 0 0,2-1 1 0 0,-1 2-148 0 0,0-1 1 0 0,-1 1 0 0 0,1 0 0 0 0,-1 0-1 0 0,1 0 1 0 0,-1 0 0 0 0,0 0-1 0 0,0 0 1 0 0,0 0 0 0 0,1 3-1 0 0,2 4-507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8.831"/>
    </inkml:context>
    <inkml:brush xml:id="br0">
      <inkml:brushProperty name="width" value="0.1" units="cm"/>
      <inkml:brushProperty name="height" value="0.1" units="cm"/>
      <inkml:brushProperty name="color" value="#F6630D"/>
    </inkml:brush>
  </inkml:definitions>
  <inkml:trace contextRef="#ctx0" brushRef="#br0">11 189 3816 0 0,'10'-9'171'0'0,"0"-1"-1"0"0,-1-1 1 0 0,-1 1-1 0 0,0-2 1 0 0,0 1 0 0 0,-1-1-1 0 0,-1 0 1 0 0,0 0-1 0 0,0-1 1 0 0,-1 0-1 0 0,-1 0 1 0 0,4-19-1 0 0,-8 31-141 0 0,1 1-1 0 0,-1-1 1 0 0,0 1-1 0 0,1-1 1 0 0,-1 0 0 0 0,0 1-1 0 0,0-1 1 0 0,0 0-1 0 0,0 0 1 0 0,0 1-1 0 0,0-1 1 0 0,0 0-1 0 0,0 1 1 0 0,0-1 0 0 0,0 0-1 0 0,0 1 1 0 0,0-1-1 0 0,0 0 1 0 0,-1 1-1 0 0,1-1 1 0 0,0 0-1 0 0,0 1 1 0 0,-1-1 0 0 0,1 0-1 0 0,-1 0 1 0 0,0 1-18 0 0,0 0 0 0 0,1 0-1 0 0,-1 0 1 0 0,0 0 0 0 0,0 0 0 0 0,1 0 0 0 0,-1 0 0 0 0,0 0 0 0 0,0 0 0 0 0,1 0 0 0 0,-1 1 0 0 0,0-1 0 0 0,1 0 0 0 0,-1 1 0 0 0,0-1 0 0 0,1 0 0 0 0,-1 1 0 0 0,-1 0 0 0 0,-28 26-86 0 0,23-18 97 0 0,0 0 0 0 0,1 0 1 0 0,0 1-1 0 0,1 0 1 0 0,0 0-1 0 0,0 0 1 0 0,1 0-1 0 0,1 1 0 0 0,-4 15 1 0 0,5-19 43 0 0,1 0 1 0 0,0 1-1 0 0,1-1 0 0 0,-1 1 1 0 0,1-1-1 0 0,1 0 0 0 0,-1 1 1 0 0,1-1-1 0 0,1 0 1 0 0,0 1-1 0 0,0-1 0 0 0,0 0 1 0 0,0 0-1 0 0,1 0 0 0 0,5 7 1 0 0,-5-9-21 0 0,0-1 0 0 0,0 1-1 0 0,0-1 1 0 0,1 0 0 0 0,0 0 0 0 0,0 0 0 0 0,0-1 0 0 0,0 0 0 0 0,1 1 0 0 0,-1-1 0 0 0,1-1-1 0 0,0 1 1 0 0,-1-1 0 0 0,1 0 0 0 0,0 0 0 0 0,1 0 0 0 0,-1-1 0 0 0,0 1 0 0 0,0-1 0 0 0,1-1-1 0 0,-1 1 1 0 0,1-1 0 0 0,-1 0 0 0 0,0 0 0 0 0,9-1 0 0 0,-8 0-43 0 0,-1-1 1 0 0,1 1-1 0 0,0-1 0 0 0,-1 0 1 0 0,1 0-1 0 0,-1 0 0 0 0,1-1 0 0 0,-1 0 1 0 0,0 0-1 0 0,0 0 0 0 0,-1-1 1 0 0,1 0-1 0 0,0 0 0 0 0,-1 0 1 0 0,0 0-1 0 0,0-1 0 0 0,-1 1 1 0 0,1-1-1 0 0,-1 0 0 0 0,0 0 1 0 0,0 0-1 0 0,0-1 0 0 0,1-5 1 0 0,-2 3-8 0 0,0 0 1 0 0,0 1-1 0 0,-1-1 1 0 0,0 0-1 0 0,-1 0 1 0 0,0 0-1 0 0,0 0 1 0 0,-1 0-1 0 0,1 0 1 0 0,-2 0 0 0 0,1 0-1 0 0,-1 0 1 0 0,-3-7-1 0 0,3 9 2 0 0,-1 0 0 0 0,1 0 0 0 0,-1 0 0 0 0,0 0 0 0 0,-1 1 0 0 0,1-1-1 0 0,-1 1 1 0 0,0 0 0 0 0,0 0 0 0 0,-1 0 0 0 0,1 1 0 0 0,-1 0 0 0 0,0 0 0 0 0,-1 0 0 0 0,1 0 0 0 0,-10-4 0 0 0,10 6-1 0 0,0 1 0 0 0,0 0 1 0 0,0 0-1 0 0,0 0 1 0 0,0 0-1 0 0,0 1 0 0 0,-1 0 1 0 0,1 0-1 0 0,-6 1 1 0 0,9-1-51 0 0,0 0 1 0 0,0 0-1 0 0,0 1 1 0 0,0-1 0 0 0,0 0-1 0 0,0 1 1 0 0,0 0 0 0 0,0-1-1 0 0,0 1 1 0 0,0 0 0 0 0,0 0-1 0 0,0 0 1 0 0,1 0-1 0 0,-1 1 1 0 0,0-1 0 0 0,1 0-1 0 0,-1 1 1 0 0,1-1 0 0 0,-1 1-1 0 0,1-1 1 0 0,0 1 0 0 0,0 0-1 0 0,-1 0 1 0 0,1-1-1 0 0,0 4 1 0 0,1-5-22 0 0,0 1 0 0 0,1 0 0 0 0,-1 0 0 0 0,0-1 0 0 0,1 1 0 0 0,-1 0 0 0 0,1-1 0 0 0,0 1 0 0 0,-1 0 0 0 0,1-1 0 0 0,-1 1 0 0 0,1-1 0 0 0,0 1-1 0 0,-1-1 1 0 0,1 1 0 0 0,0-1 0 0 0,0 0 0 0 0,-1 1 0 0 0,1-1 0 0 0,0 0 0 0 0,0 1 0 0 0,1-1 0 0 0,21 7-1159 0 0,-11-5 521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8:29.447"/>
    </inkml:context>
    <inkml:brush xml:id="br0">
      <inkml:brushProperty name="width" value="0.1" units="cm"/>
      <inkml:brushProperty name="height" value="0.1" units="cm"/>
      <inkml:brushProperty name="color" value="#F6630D"/>
    </inkml:brush>
  </inkml:definitions>
  <inkml:trace contextRef="#ctx0" brushRef="#br0">10 228 4816 0 0,'-3'-20'324'0'0,"0"0"-1"0"0,1 0 0 0 0,1-21 1 0 0,1 32-224 0 0,1 1 0 0 0,0-1 0 0 0,1 1 0 0 0,0-1 0 0 0,0 1 0 0 0,1 0 0 0 0,0 0 0 0 0,0 0 0 0 0,8-12 0 0 0,-11 19-102 0 0,0 1 1 0 0,1-1-1 0 0,-1 1 1 0 0,0-1-1 0 0,0 1 1 0 0,1 0-1 0 0,-1-1 1 0 0,0 1-1 0 0,1 0 1 0 0,-1-1-1 0 0,0 1 1 0 0,1 0-1 0 0,-1 0 1 0 0,1-1-1 0 0,-1 1 1 0 0,0 0-1 0 0,1 0 1 0 0,-1 0-1 0 0,1-1 1 0 0,-1 1-1 0 0,1 0 1 0 0,-1 0-1 0 0,0 0 0 0 0,1 0 1 0 0,-1 0-1 0 0,1 0 1 0 0,-1 0-1 0 0,1 0 1 0 0,-1 0-1 0 0,1 0 1 0 0,0 0-1 0 0,14 11 6 0 0,10 25 25 0 0,-23-33-36 0 0,7 14 8 0 0,1 1 1 0 0,-2-1 0 0 0,-1 1 0 0 0,0 1-1 0 0,-1-1 1 0 0,4 25 0 0 0,-7-29 30 0 0,-1-1 0 0 0,-1 1 0 0 0,0-1 1 0 0,-1 1-1 0 0,0-1 0 0 0,-1 1 0 0 0,-1-1 0 0 0,0 0 0 0 0,-8 26 1 0 0,9-36 20 0 0,0 1 0 0 0,0-1 0 0 0,-1 0 0 0 0,0 1 1 0 0,1-1-1 0 0,-1 0 0 0 0,0 0 0 0 0,-1 0 0 0 0,1 0 1 0 0,0 0-1 0 0,-1-1 0 0 0,0 1 0 0 0,-3 2 0 0 0,7-6 33 0 0,1 0 0 0 0,-1 0 0 0 0,0 0 0 0 0,0-1 0 0 0,0 1-1 0 0,0 0 1 0 0,0-1 0 0 0,0 1 0 0 0,0-1 0 0 0,0 1 0 0 0,0-1-1 0 0,-1 1 1 0 0,2-3 0 0 0,9-28 122 0 0,-8 25-185 0 0,25-86-15 0 0,-20 62-23 0 0,2 0 1 0 0,0 0-1 0 0,3 1 1 0 0,0 0-1 0 0,26-41 1 0 0,-37 68 12 0 0,-1 0 1 0 0,1 1-1 0 0,0-1 0 0 0,1 1 1 0 0,-1-1-1 0 0,0 1 1 0 0,1 0-1 0 0,-1 0 0 0 0,1 0 1 0 0,0 0-1 0 0,5-2 1 0 0,-6 3 0 0 0,-1 1 1 0 0,0 0 0 0 0,1 0-1 0 0,-1 0 1 0 0,0 0-1 0 0,1 0 1 0 0,-1 0 0 0 0,0 0-1 0 0,1 0 1 0 0,-1 1 0 0 0,0-1-1 0 0,1 0 1 0 0,-1 1-1 0 0,0-1 1 0 0,0 1 0 0 0,1 0-1 0 0,-1-1 1 0 0,0 1-1 0 0,0 0 1 0 0,0 0 0 0 0,0-1-1 0 0,0 1 1 0 0,0 0 0 0 0,0 0-1 0 0,0 0 1 0 0,0 0-1 0 0,0 0 1 0 0,-1 1 0 0 0,1-1-1 0 0,0 0 1 0 0,0 1 0 0 0,6 12 12 0 0,-1-1 1 0 0,0 1 0 0 0,0 0-1 0 0,3 17 1 0 0,12 30 86 0 0,-18-55-72 0 0,2 7 126 0 0,1 0-1 0 0,0 0 1 0 0,0-1 0 0 0,2 0-1 0 0,-1 0 1 0 0,1-1-1 0 0,1 0 1 0 0,13 13-1 0 0,-20-23-89 0 0,-1 0-1 0 0,1 0 0 0 0,-1 0 0 0 0,1 0 0 0 0,-1 0 1 0 0,1 0-1 0 0,0 0 0 0 0,-1-1 0 0 0,1 1 1 0 0,0-1-1 0 0,0 1 0 0 0,-1-1 0 0 0,1 0 0 0 0,0 1 1 0 0,0-1-1 0 0,0 0 0 0 0,0 0 0 0 0,-1 0 1 0 0,4-1-1 0 0,-2 0-11 0 0,1 0 0 0 0,-1 0 0 0 0,0-1 0 0 0,1 1 0 0 0,-1-1-1 0 0,0 0 1 0 0,0 0 0 0 0,0 0 0 0 0,4-3 0 0 0,3-5-36 0 0,0-1 0 0 0,-1 1 0 0 0,0-1 0 0 0,7-14 0 0 0,-3 8-8 0 0,-2-2 0 0 0,15-31-1 0 0,-23 43-2 0 0,0 0-1 0 0,-1-1 0 0 0,0 1 1 0 0,-1-1-1 0 0,0 1 1 0 0,0-1-1 0 0,0 0 0 0 0,-1 1 1 0 0,0-1-1 0 0,-2-15 1 0 0,1 16-5 0 0,0 2 4 0 0,1 1 1 0 0,-1 0-1 0 0,0 0 1 0 0,0 0-1 0 0,0 0 0 0 0,0 0 1 0 0,-1 0-1 0 0,0 0 0 0 0,-4-7 1 0 0,8 15-9 0 0,0 0 0 0 0,-1 0 0 0 0,1-1 0 0 0,-1 1 0 0 0,0 0 0 0 0,0 1 0 0 0,0-1 0 0 0,-1 0 0 0 0,0 5 0 0 0,4 15 4 0 0,0-8-20 0 0,-2-13-175 0 0,-1 1 0 0 0,0-1 0 0 0,0 1 1 0 0,0 0-1 0 0,-1-1 0 0 0,1 1 0 0 0,-1 0 0 0 0,0-1 1 0 0,0 1-1 0 0,0 0 0 0 0,-1 6 0 0 0,-3-5-979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1.248"/>
    </inkml:context>
    <inkml:brush xml:id="br0">
      <inkml:brushProperty name="width" value="0.1" units="cm"/>
      <inkml:brushProperty name="height" value="0.1" units="cm"/>
      <inkml:brushProperty name="color" value="#F6630D"/>
    </inkml:brush>
  </inkml:definitions>
  <inkml:trace contextRef="#ctx0" brushRef="#br0">299 533 6221 0 0,'-20'4'93'0'0,"16"-3"-50"0"0,0-1-1 0 0,0 1 1 0 0,0 0-1 0 0,1 0 0 0 0,-1 0 1 0 0,0 1-1 0 0,0 0 1 0 0,1-1-1 0 0,-1 1 1 0 0,-4 4-1 0 0,-75 65 765 0 0,79-67-729 0 0,0 0 0 0 0,0 0 0 0 0,1 0 0 0 0,0 1 1 0 0,0 0-1 0 0,0 0 0 0 0,0 0 0 0 0,1 0 0 0 0,-4 9 0 0 0,1 2 249 0 0,1 0 1 0 0,-3 17-1 0 0,-17 117 1372 0 0,-25 133-302 0 0,41-233-1343 0 0,4-26 1 0 0,-9 38-1 0 0,13-62-49 0 0,0 0 0 0 0,0 0 0 0 0,0 0-1 0 0,0 0 1 0 0,0-1 0 0 0,0 1-1 0 0,0 0 1 0 0,1 0 0 0 0,-1 0-1 0 0,0 0 1 0 0,0 1 0 0 0,0-1-1 0 0,0 0 1 0 0,0 0 0 0 0,0 0 0 0 0,0 0-1 0 0,0 0 1 0 0,0 0 0 0 0,1 0-1 0 0,-1 0 1 0 0,0 0 0 0 0,0 0-1 0 0,0 0 1 0 0,0 0 0 0 0,0 0-1 0 0,0 0 1 0 0,0 0 0 0 0,0 0 0 0 0,0 0-1 0 0,0 0 1 0 0,0 0 0 0 0,0 1-1 0 0,0-1 1 0 0,0 0 0 0 0,1 0-1 0 0,-1 0 1 0 0,0 0 0 0 0,0 0-1 0 0,0 0 1 0 0,0 0 0 0 0,0 0 0 0 0,0 1-1 0 0,6-10 139 0 0,98-244 459 0 0,-46 103-643 0 0,19-49-9 0 0,32-74 6 0 0,20 12 70 0 0,-114 236 4 0 0,35-43 0 0 0,-43 59-23 0 0,0 1 0 0 0,1 0 0 0 0,0 0 0 0 0,0 1-1 0 0,1 0 1 0 0,0 1 0 0 0,0 0 0 0 0,12-5 0 0 0,-18 9-4 0 0,0 1-1 0 0,0 0 1 0 0,0 0 0 0 0,0 0 0 0 0,1 0 0 0 0,-1 1-1 0 0,0-1 1 0 0,1 1 0 0 0,-1 0 0 0 0,0 0-1 0 0,1 0 1 0 0,-1 0 0 0 0,0 1 0 0 0,0 0-1 0 0,1-1 1 0 0,-1 1 0 0 0,0 0 0 0 0,0 0-1 0 0,0 1 1 0 0,0-1 0 0 0,0 1 0 0 0,0-1 0 0 0,0 1-1 0 0,-1 0 1 0 0,1 0 0 0 0,0 0 0 0 0,-1 0-1 0 0,0 1 1 0 0,0-1 0 0 0,1 1 0 0 0,-1-1-1 0 0,2 6 1 0 0,5 6 17 0 0,-1 0 0 0 0,-1 1 0 0 0,0 0 0 0 0,-1 0 0 0 0,6 22 0 0 0,13 68 106 0 0,22 183-1 0 0,-15-70-327 0 0,-27-185-748 0 0,0 1-1 0 0,-3 0 1 0 0,0 0 0 0 0,-6 54-1 0 0,0-60-450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1.727"/>
    </inkml:context>
    <inkml:brush xml:id="br0">
      <inkml:brushProperty name="width" value="0.1" units="cm"/>
      <inkml:brushProperty name="height" value="0.1" units="cm"/>
      <inkml:brushProperty name="color" value="#F6630D"/>
    </inkml:brush>
  </inkml:definitions>
  <inkml:trace contextRef="#ctx0" brushRef="#br0">99 351 8229 0 0,'-18'-7'95'0'0,"12"4"0"0"0,0 1 0 0 0,0-1 0 0 0,0 1 0 0 0,1-2 0 0 0,-1 1 0 0 0,1-1 0 0 0,0 1 0 0 0,0-1 0 0 0,-8-8 0 0 0,11 10-16 0 0,0 0-1 0 0,1 0 1 0 0,-1-1-1 0 0,0 1 1 0 0,1 0-1 0 0,-1-1 0 0 0,1 1 1 0 0,0 0-1 0 0,0-1 1 0 0,-2-5-1 0 0,4 6-43 0 0,-1 0-1 0 0,0 1 1 0 0,0-1 0 0 0,1 0-1 0 0,0 0 1 0 0,-1 0-1 0 0,1 1 1 0 0,0-1-1 0 0,0 0 1 0 0,-1 1 0 0 0,1-1-1 0 0,1 0 1 0 0,-1 1-1 0 0,0 0 1 0 0,0-1-1 0 0,0 1 1 0 0,4-3 0 0 0,2-3-51 0 0,1 1 1 0 0,0 0-1 0 0,1 0 1 0 0,-1 1 0 0 0,1-1-1 0 0,0 2 1 0 0,17-7-1 0 0,73-19-437 0 0,-80 25 380 0 0,232-69-840 0 0,-26 7 859 0 0,-212 63 69 0 0,-7 2 159 0 0,1 0-1 0 0,0 0 1 0 0,0 1-1 0 0,0 0 1 0 0,13-1 0 0 0,-18 3-107 0 0,1-1 1 0 0,-1 0 0 0 0,1 1-1 0 0,-1 0 1 0 0,1-1 0 0 0,-1 1-1 0 0,0 0 1 0 0,1 0 0 0 0,-1 1-1 0 0,0-1 1 0 0,0 0 0 0 0,0 1 0 0 0,0-1-1 0 0,0 1 1 0 0,0 0 0 0 0,0 0-1 0 0,-1 0 1 0 0,1-1 0 0 0,-1 2-1 0 0,3 2 1 0 0,6 12 62 0 0,-1 1-1 0 0,0 0 1 0 0,-1 0-1 0 0,-1 1 1 0 0,-1 0-1 0 0,0 1 1 0 0,4 34-1 0 0,-5-18-134 0 0,-2 1-1 0 0,-2-1 0 0 0,-4 51 0 0 0,2-72 14 0 0,-2-1 0 0 0,-4 20 0 0 0,5-29-4 0 0,1-1-1 0 0,0 1 1 0 0,-1-1 0 0 0,0 1 0 0 0,0-1-1 0 0,-1 0 1 0 0,1 0 0 0 0,-1 0 0 0 0,0 0 0 0 0,0-1-1 0 0,-3 5 1 0 0,5-8-3 0 0,1 0-1 0 0,0 1 0 0 0,0-1 1 0 0,-1 0-1 0 0,1 1 1 0 0,-1-1-1 0 0,1 0 0 0 0,0 1 1 0 0,-1-1-1 0 0,1 0 0 0 0,-1 0 1 0 0,1 0-1 0 0,0 1 1 0 0,-1-1-1 0 0,1 0 0 0 0,-1 0 1 0 0,1 0-1 0 0,-1 0 1 0 0,1 0-1 0 0,-1 0 0 0 0,1 0 1 0 0,-1 0-1 0 0,1 0 1 0 0,-1 0-1 0 0,1 0 0 0 0,0 0 1 0 0,-1 0-1 0 0,1 0 1 0 0,-1 0-1 0 0,1 0 0 0 0,-1-1 1 0 0,0 1-1 0 0,1-1-3 0 0,-1 0-1 0 0,0 0 1 0 0,1 0-1 0 0,-1 0 1 0 0,1 0-1 0 0,0 0 0 0 0,-1 0 1 0 0,1 0-1 0 0,0 0 1 0 0,-1 0-1 0 0,1 0 1 0 0,0 0-1 0 0,0-2 1 0 0,3-38-93 0 0,-3 40 97 0 0,6-27-35 0 0,2 0 0 0 0,1 1 0 0 0,1 0 1 0 0,1 0-1 0 0,25-42 0 0 0,-22 43 24 0 0,1 1 0 0 0,2 1 1 0 0,20-24-1 0 0,-29 39 8 0 0,-1 0 1 0 0,2 1 0 0 0,-1 0-1 0 0,1 1 1 0 0,0 0-1 0 0,1 0 1 0 0,0 1 0 0 0,0 1-1 0 0,0-1 1 0 0,20-6-1 0 0,-26 11 2 0 0,0 0-1 0 0,0 0 0 0 0,0 0 0 0 0,0 0 0 0 0,0 1 0 0 0,0 0 0 0 0,0 0 0 0 0,0 0 0 0 0,0 0 0 0 0,0 0 0 0 0,0 1 1 0 0,0 0-1 0 0,0 0 0 0 0,0 0 0 0 0,-1 0 0 0 0,1 1 0 0 0,4 1 0 0 0,-4 0 9 0 0,1 0 0 0 0,-1 1 0 0 0,0-1 0 0 0,0 1 0 0 0,-1 0 0 0 0,1 0 0 0 0,-1 0 0 0 0,1 0 0 0 0,-1 1 0 0 0,-1-1 0 0 0,4 8 0 0 0,2 6-83 0 0,-2-1-1 0 0,0 2 0 0 0,-1-1 0 0 0,-1 1 0 0 0,-1 0 0 0 0,1 20 0 0 0,-2 71-3339 0 0,-2-93 2372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2.083"/>
    </inkml:context>
    <inkml:brush xml:id="br0">
      <inkml:brushProperty name="width" value="0.1" units="cm"/>
      <inkml:brushProperty name="height" value="0.1" units="cm"/>
      <inkml:brushProperty name="color" value="#F6630D"/>
    </inkml:brush>
  </inkml:definitions>
  <inkml:trace contextRef="#ctx0" brushRef="#br0">78 174 6533 0 0,'1'-3'111'0'0,"0"0"1"0"0,-1 1-1 0 0,0-1 1 0 0,0 0 0 0 0,1 0-1 0 0,-2 0 1 0 0,1 0 0 0 0,0 1-1 0 0,-1-1 1 0 0,1 0-1 0 0,-1 0 1 0 0,0 0 0 0 0,1 1-1 0 0,-2-1 1 0 0,1 1-1 0 0,0-1 1 0 0,0 0 0 0 0,-1 1-1 0 0,1 0 1 0 0,-1-1 0 0 0,0 1-1 0 0,0 0 1 0 0,0 0-1 0 0,0 0 1 0 0,0 0 0 0 0,-4-2-1 0 0,-8-19 883 0 0,14 22-954 0 0,0 1 1 0 0,-1-1 0 0 0,1 1-1 0 0,0-1 1 0 0,0 1-1 0 0,0-1 1 0 0,0 1 0 0 0,0-1-1 0 0,-1 1 1 0 0,1-1 0 0 0,0 1-1 0 0,0 0 1 0 0,-1-1-1 0 0,1 1 1 0 0,0-1 0 0 0,0 1-1 0 0,-1 0 1 0 0,1-1-1 0 0,-1 1 1 0 0,1 0 0 0 0,0-1-1 0 0,-1 1 1 0 0,1 0 0 0 0,-1 0-1 0 0,1-1 1 0 0,-1 1-1 0 0,0 0 1 0 0,-5 18 3 0 0,1 0-1 0 0,0 1 1 0 0,2 0 0 0 0,0 0-1 0 0,0 20 1 0 0,1-13-1 0 0,1 37 0 0 0,1-56-38 0 0,1 0 0 0 0,0 0 0 0 0,0 1 0 0 0,0-1 1 0 0,1 0-1 0 0,0 0 0 0 0,1 0 0 0 0,-1-1 0 0 0,1 1 1 0 0,5 7-1 0 0,-7-13-2 0 0,0 1 0 0 0,0-1-1 0 0,0 1 1 0 0,0-1 0 0 0,0 0 0 0 0,1 1 0 0 0,-1-1 0 0 0,0 0 0 0 0,1 0 0 0 0,-1 0 0 0 0,1 0-1 0 0,0 0 1 0 0,-1 0 0 0 0,1 0 0 0 0,0-1 0 0 0,-1 1 0 0 0,1 0 0 0 0,0-1 0 0 0,0 0 0 0 0,-1 1-1 0 0,1-1 1 0 0,4 0 0 0 0,-3 0-11 0 0,0-1 0 0 0,0 0 0 0 0,0 0 1 0 0,0 0-1 0 0,0 0 0 0 0,0 0 0 0 0,0-1 0 0 0,0 0 0 0 0,0 1 0 0 0,0-1 0 0 0,4-4 0 0 0,3-4-64 0 0,-1 1 0 0 0,1-1 0 0 0,-2-1 1 0 0,0 0-1 0 0,8-13 0 0 0,-9 11 21 0 0,0-1 1 0 0,0 0-1 0 0,-1 0 1 0 0,-1 0-1 0 0,-1-1 1 0 0,0 1-1 0 0,3-20 1 0 0,-6 25 34 0 0,0-1 0 0 0,-1-1-1 0 0,0 1 1 0 0,0 0 0 0 0,-1 0 0 0 0,-1 0 0 0 0,1 1 0 0 0,-2-1 0 0 0,1 0 0 0 0,-1 1 0 0 0,-8-19 0 0 0,10 26-22 0 0,0 0 0 0 0,-1 0 0 0 0,1 0 0 0 0,0 0 0 0 0,-1 0 0 0 0,1 0-1 0 0,-1 0 1 0 0,1 0 0 0 0,-1 1 0 0 0,0-1 0 0 0,0 1 0 0 0,0-1 0 0 0,0 1 0 0 0,0 0 0 0 0,0-1 0 0 0,0 1 0 0 0,0 0 0 0 0,0 0 0 0 0,-5-1 0 0 0,5 2-79 0 0,-1 0 0 0 0,1 0 0 0 0,0 1 0 0 0,-1-1 0 0 0,1 0 0 0 0,0 1 0 0 0,-1-1 0 0 0,1 1 0 0 0,0 0 0 0 0,0 0 0 0 0,-1 0 0 0 0,1 0 0 0 0,0 0 0 0 0,0 0 0 0 0,0 1 0 0 0,1-1 0 0 0,-1 1 0 0 0,0-1 0 0 0,0 1 0 0 0,-2 2 0 0 0,-3 5-615 0 0,0-3-130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2.893"/>
    </inkml:context>
    <inkml:brush xml:id="br0">
      <inkml:brushProperty name="width" value="0.1" units="cm"/>
      <inkml:brushProperty name="height" value="0.1" units="cm"/>
      <inkml:brushProperty name="color" value="#F6630D"/>
    </inkml:brush>
  </inkml:definitions>
  <inkml:trace contextRef="#ctx0" brushRef="#br0">38 126 8365 0 0,'-3'-2'43'0'0,"0"-1"1"0"0,0 1 0 0 0,0-1 0 0 0,0 0-1 0 0,1 0 1 0 0,-1-1 0 0 0,1 1 0 0 0,0 0-1 0 0,0-1 1 0 0,0 1 0 0 0,1-1-1 0 0,-1 0 1 0 0,1 1 0 0 0,0-1 0 0 0,-1-5-1 0 0,1 7-4 0 0,1 1 0 0 0,-1-1 0 0 0,1 0-1 0 0,0 0 1 0 0,0 1 0 0 0,0-1 0 0 0,0 0-1 0 0,0 0 1 0 0,0 0 0 0 0,0 1 0 0 0,1-1 0 0 0,-1 0-1 0 0,1 1 1 0 0,-1-1 0 0 0,1 0 0 0 0,-1 1-1 0 0,1-1 1 0 0,0 0 0 0 0,0 1 0 0 0,0-1 0 0 0,0 1-1 0 0,0 0 1 0 0,0-1 0 0 0,0 1 0 0 0,1 0-1 0 0,-1 0 1 0 0,0-1 0 0 0,1 1 0 0 0,-1 0 0 0 0,1 0-1 0 0,-1 1 1 0 0,1-1 0 0 0,-1 0 0 0 0,1 0-1 0 0,0 1 1 0 0,2-1 0 0 0,-2 1-18 0 0,0-1 0 0 0,1 1 0 0 0,-1 1 0 0 0,0-1 0 0 0,0 0 0 0 0,0 0-1 0 0,0 1 1 0 0,1-1 0 0 0,-1 1 0 0 0,0 0 0 0 0,0 0 0 0 0,0 0 0 0 0,0 0 0 0 0,0 0 0 0 0,0 0 0 0 0,-1 0 0 0 0,1 1 0 0 0,0-1 0 0 0,-1 1 0 0 0,1-1 0 0 0,-1 1-1 0 0,1-1 1 0 0,-1 1 0 0 0,2 2 0 0 0,4 6 1 0 0,-1 0-1 0 0,11 22 0 0 0,-16-31-17 0 0,5 13 1 0 0,-1 0 1 0 0,0 1-1 0 0,-1-1 0 0 0,0 1 0 0 0,-1-1 0 0 0,-1 1 0 0 0,1 28 0 0 0,-4-15 4 0 0,0-1-1 0 0,-2 1 1 0 0,-8 35-1 0 0,10-58-12 0 0,0 0 1 0 0,0 0-1 0 0,0 0 0 0 0,-1 0 1 0 0,0-1-1 0 0,0 1 0 0 0,0-1 0 0 0,-1 1 1 0 0,1-1-1 0 0,-7 8 0 0 0,9-11-6 0 0,0-1 0 0 0,-1 0 0 0 0,1 0 0 0 0,0 0 0 0 0,0 0 0 0 0,0 1 0 0 0,-1-1 0 0 0,1 0 0 0 0,0 0 0 0 0,0 0 0 0 0,-1 0 0 0 0,1 0 0 0 0,0 0 0 0 0,0 0 0 0 0,-1 0 0 0 0,1 0 0 0 0,0 0 0 0 0,-1 0 0 0 0,1 0 0 0 0,0 0 0 0 0,0 0 0 0 0,-1 0 0 0 0,1 0 0 0 0,0 0 0 0 0,0 0 0 0 0,-1 0 0 0 0,1 0 0 0 0,0 0 0 0 0,0 0 0 0 0,-1 0 0 0 0,1 0 0 0 0,0-1 0 0 0,0 1 0 0 0,0 0 0 0 0,-1 0 0 0 0,1 0 0 0 0,0 0 0 0 0,0-1 0 0 0,0 1 0 0 0,-1 0 0 0 0,-1-14-351 0 0,6-17-222 0 0,1 16 425 0 0,0 0 0 0 0,1 0 0 0 0,0 1 0 0 0,1 0 0 0 0,13-19 0 0 0,51-64-60 0 0,-63 86 194 0 0,-7 10 23 0 0,73-88-79 0 0,-63 78 83 0 0,0 0 1 0 0,0 1 0 0 0,1 0-1 0 0,1 0 1 0 0,18-10 0 0 0,-28 19 9 0 0,-1-1-1 0 0,1 1 1 0 0,0 0 0 0 0,-1 0 0 0 0,1 0 0 0 0,0 0 0 0 0,0 0-1 0 0,0 1 1 0 0,0-1 0 0 0,0 1 0 0 0,0 0 0 0 0,-1 0 0 0 0,1 0-1 0 0,5 1 1 0 0,-6-1 2 0 0,-1 1 0 0 0,1 0 0 0 0,-1 0 1 0 0,1-1-1 0 0,-1 1 0 0 0,1 0 0 0 0,-1 1 0 0 0,0-1 0 0 0,0 0 0 0 0,1 0 0 0 0,-1 0 0 0 0,0 1 0 0 0,0-1 0 0 0,0 0 0 0 0,0 1 0 0 0,-1-1 0 0 0,1 1 1 0 0,0 0-1 0 0,-1-1 0 0 0,1 1 0 0 0,-1-1 0 0 0,1 1 0 0 0,-1 0 0 0 0,0-1 0 0 0,1 1 0 0 0,-1 2 0 0 0,1 10 56 0 0,-1-1 0 0 0,-1 1 0 0 0,-1 12 0 0 0,1-11-15 0 0,0-1 1 0 0,1 19 0 0 0,0-28-49 0 0,1 0 0 0 0,0 0-1 0 0,0 0 1 0 0,1 0 0 0 0,-1 0 0 0 0,1 0 0 0 0,0 0-1 0 0,0-1 1 0 0,1 1 0 0 0,3 5 0 0 0,-3-6-7 0 0,-1 0 0 0 0,1-1 1 0 0,0 1-1 0 0,0-1 0 0 0,1 0 1 0 0,-1 0-1 0 0,0 0 0 0 0,1 0 0 0 0,0 0 1 0 0,0-1-1 0 0,0 0 0 0 0,0 0 1 0 0,8 3-1 0 0,-8-4-54 0 0,1 0 0 0 0,-1-1 0 0 0,0 1 0 0 0,1-1 0 0 0,-1-1 0 0 0,1 1 0 0 0,-1 0 0 0 0,0-1 0 0 0,1 0 0 0 0,-1 0 0 0 0,0 0 0 0 0,0-1 0 0 0,1 1 0 0 0,5-5 0 0 0,7-3-220 0 0,-1 0-1 0 0,17-15 0 0 0,23-13 56 0 0,-48 32 339 0 0,-1 0 0 0 0,1 0 0 0 0,-1 0 0 0 0,-1-1 0 0 0,1 0 0 0 0,-1-1-1 0 0,0 1 1 0 0,0-1 0 0 0,-1 0 0 0 0,0 0 0 0 0,0-1 0 0 0,-1 0 0 0 0,0 0 0 0 0,0 0 0 0 0,-1 0 0 0 0,0 0 0 0 0,0-1-1 0 0,-1 1 1 0 0,0-1 0 0 0,-1 0 0 0 0,1 0 0 0 0,-1-15 0 0 0,-3 15 456 0 0,-2 9-71 0 0,4 0-488 0 0,-1 1-1 0 0,1-1 1 0 0,-1 1 0 0 0,1-1 0 0 0,-1 1 0 0 0,1 0-1 0 0,0-1 1 0 0,-1 1 0 0 0,1 0 0 0 0,0 0-1 0 0,0-1 1 0 0,-1 1 0 0 0,1 0 0 0 0,0 0-1 0 0,0-1 1 0 0,0 1 0 0 0,0 1 0 0 0,0 21 2 0 0,1-1 0 0 0,5 30 0 0 0,-5-46-10 0 0,1 0-1 0 0,-1 1 0 0 0,1-1 1 0 0,0 0-1 0 0,0 0 0 0 0,1 0 1 0 0,0 0-1 0 0,0 0 0 0 0,1-1 1 0 0,-1 1-1 0 0,1-1 0 0 0,7 8 1 0 0,-9-11-17 0 0,0 0 1 0 0,0 0 0 0 0,1 0 0 0 0,-1-1-1 0 0,0 1 1 0 0,1 0 0 0 0,-1-1-1 0 0,1 0 1 0 0,-1 0 0 0 0,1 1-1 0 0,0-2 1 0 0,-1 1 0 0 0,1 0-1 0 0,4 0 1 0 0,-3-1-46 0 0,0-1 0 0 0,-1 1 0 0 0,1-1 0 0 0,-1 0 0 0 0,0-1 0 0 0,1 1 1 0 0,-1 0-1 0 0,0-1 0 0 0,0 0 0 0 0,6-4 0 0 0,-5 3 28 0 0,0 0 1 0 0,0-1-1 0 0,0 1 0 0 0,0-1 1 0 0,-1 0-1 0 0,1 0 1 0 0,-1-1-1 0 0,0 1 1 0 0,0-1-1 0 0,-1 1 0 0 0,1-1 1 0 0,-1 0-1 0 0,2-7 1 0 0,2-7 38 0 0,-1-1-1 0 0,3-22 1 0 0,-8 38-21 0 0,3-14-14 0 0,-6 23 3 0 0,-6 25 34 0 0,0 20 231 0 0,3 0-1 0 0,2 1 0 0 0,4 89 1 0 0,0-125-204 0 0,6 148 210 0 0,0 70 54 0 0,-7-180-93 0 0,-3 1 1 0 0,-13 68 0 0 0,15-111-178 0 0,0-1 0 0 0,-1 1 0 0 0,-1-1 0 0 0,0 0 0 0 0,0 0 0 0 0,-1 0 0 0 0,0 0 0 0 0,-9 12 0 0 0,11-18-32 0 0,-1 0-1 0 0,0 0 0 0 0,0 0 1 0 0,0 0-1 0 0,0-1 0 0 0,-1 1 0 0 0,1-1 1 0 0,-1 0-1 0 0,0-1 0 0 0,0 1 1 0 0,0-1-1 0 0,0 0 0 0 0,0 0 0 0 0,-1 0 1 0 0,1-1-1 0 0,-1 0 0 0 0,1 0 1 0 0,-7 0-1 0 0,2 0-5 0 0,0-1 0 0 0,1-1 0 0 0,-1 0 0 0 0,0 0 0 0 0,1-1 1 0 0,-1 0-1 0 0,1-1 0 0 0,-1 0 0 0 0,1 0 0 0 0,0-1 0 0 0,1 0 0 0 0,-1-1 0 0 0,1 0 0 0 0,-1 0 0 0 0,1-1 1 0 0,1 0-1 0 0,-1 0 0 0 0,1-1 0 0 0,0 0 0 0 0,1 0 0 0 0,-7-9 0 0 0,3 1 0 0 0,1 1 0 0 0,0-1 0 0 0,1 0 1 0 0,0-1-1 0 0,2 0 0 0 0,0 0 0 0 0,0 0 0 0 0,2-1 0 0 0,0 0 0 0 0,1 0 0 0 0,-1-20 0 0 0,2 19-216 0 0,2 1-1 0 0,0-1 0 0 0,1 1 1 0 0,0-1-1 0 0,2 1 0 0 0,0-1 1 0 0,1 1-1 0 0,0 0 0 0 0,2 1 1 0 0,0-1-1 0 0,1 1 0 0 0,0 0 1 0 0,1 1-1 0 0,1-1 0 0 0,1 2 1 0 0,0-1-1 0 0,1 1 1 0 0,0 1-1 0 0,21-20 0 0 0,-6 12-822 0 0,-2 1-153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3.464"/>
    </inkml:context>
    <inkml:brush xml:id="br0">
      <inkml:brushProperty name="width" value="0.1" units="cm"/>
      <inkml:brushProperty name="height" value="0.1" units="cm"/>
      <inkml:brushProperty name="color" value="#F6630D"/>
    </inkml:brush>
  </inkml:definitions>
  <inkml:trace contextRef="#ctx0" brushRef="#br0">17 151 7005 0 0,'-2'-1'47'0'0,"1"-1"0"0"0,-1 0 1 0 0,1 1-1 0 0,-1-1 0 0 0,1 0 1 0 0,0 0-1 0 0,0 0 0 0 0,0 0 1 0 0,0 0-1 0 0,0 0 0 0 0,0-1 1 0 0,1 1-1 0 0,-1 0 0 0 0,1 0 1 0 0,-1-1-1 0 0,1 1 0 0 0,0 0 1 0 0,0 0-1 0 0,0-1 0 0 0,0 1 1 0 0,1 0-1 0 0,-1-1 0 0 0,0 1 1 0 0,1 0-1 0 0,0 0 0 0 0,-1 0 1 0 0,3-3-1 0 0,-2 2 14 0 0,0-1 0 0 0,0 1 0 0 0,0 0 0 0 0,1 0 0 0 0,-1 0 0 0 0,1 0 0 0 0,0 0 0 0 0,0 1 0 0 0,0-1 0 0 0,0 0 0 0 0,1 1 0 0 0,-1-1 0 0 0,1 1 0 0 0,-1 0 0 0 0,1 0 0 0 0,0 0 0 0 0,0 0 0 0 0,0 1 0 0 0,0-1 0 0 0,6-1 0 0 0,-8 3-51 0 0,0-1 1 0 0,1 1-1 0 0,-1 0 0 0 0,1 0 1 0 0,-1 1-1 0 0,0-1 0 0 0,1 0 1 0 0,-1 0-1 0 0,0 1 1 0 0,1-1-1 0 0,-1 0 0 0 0,0 1 1 0 0,1-1-1 0 0,-1 1 0 0 0,0 0 1 0 0,0-1-1 0 0,0 1 1 0 0,0 0-1 0 0,1 0 0 0 0,-1 0 1 0 0,0 0-1 0 0,0 0 0 0 0,-1 0 1 0 0,1 0-1 0 0,0 0 1 0 0,0 0-1 0 0,0 0 0 0 0,-1 1 1 0 0,1-1-1 0 0,-1 0 0 0 0,1 0 1 0 0,-1 1-1 0 0,1 1 1 0 0,2 6-1 0 0,0 0 0 0 0,-1 1 0 0 0,2 15 1 0 0,-4-19 3 0 0,2 12 1 0 0,-1 1 0 0 0,-1-1 0 0 0,0 1 0 0 0,-5 26 0 0 0,-20 72 15 0 0,24-111-27 0 0,-1 0 1 0 0,1 1 0 0 0,-1-1 0 0 0,0 0 0 0 0,-1 0 0 0 0,1-1-1 0 0,-1 1 1 0 0,0 0 0 0 0,-1-1 0 0 0,-6 9 0 0 0,9-14-4 0 0,1 1 0 0 0,0-1 1 0 0,0 0-1 0 0,0 0 1 0 0,0 0-1 0 0,0 1 0 0 0,-1-1 1 0 0,1 0-1 0 0,0 0 1 0 0,0 0-1 0 0,0 0 0 0 0,-1 0 1 0 0,1 0-1 0 0,0 1 1 0 0,0-1-1 0 0,-1 0 0 0 0,1 0 1 0 0,0 0-1 0 0,0 0 1 0 0,-1 0-1 0 0,1 0 0 0 0,0 0 1 0 0,0 0-1 0 0,-1 0 1 0 0,1 0-1 0 0,0 0 0 0 0,0 0 1 0 0,-1 0-1 0 0,1 0 0 0 0,0 0 1 0 0,0 0-1 0 0,0 0 1 0 0,-1 0-1 0 0,1-1 0 0 0,0 1 1 0 0,0 0-1 0 0,-1 0 1 0 0,1 0-1 0 0,0 0 0 0 0,0 0 1 0 0,-1-1-1 0 0,0-12-59 0 0,7-14-83 0 0,5-4 40 0 0,1 1 0 0 0,1 1 1 0 0,23-37-1 0 0,-14 26 86 0 0,-21 37 11 0 0,10-18-4 0 0,24-34 0 0 0,-32 51 21 0 0,0 0 0 0 0,1 0 0 0 0,-1 0 0 0 0,1 1 0 0 0,-1-1 0 0 0,1 1 0 0 0,0 0 0 0 0,0 0 0 0 0,1 0 0 0 0,-1 0 0 0 0,0 1 0 0 0,1 0 0 0 0,0-1 0 0 0,9-1 0 0 0,-13 4-8 0 0,0-1 0 0 0,0 1 0 0 0,0 0 0 0 0,1 0 0 0 0,-1 0 0 0 0,0 0 0 0 0,0 0 0 0 0,0 0 0 0 0,1 0 0 0 0,-1 0 0 0 0,0 0 0 0 0,0 1 0 0 0,0-1 0 0 0,0 1 0 0 0,1-1 0 0 0,-1 1 0 0 0,0-1 1 0 0,0 1-1 0 0,0-1 0 0 0,0 1 0 0 0,0 0 0 0 0,0-1 0 0 0,-1 1 0 0 0,1 0 0 0 0,0 0 0 0 0,1 1 0 0 0,-1 1-1 0 0,1 1 0 0 0,-1-1 0 0 0,1 0 0 0 0,-1 1 0 0 0,0-1 0 0 0,1 8 1 0 0,5 15-22 0 0,-7-26 19 0 0,0 0-1 0 0,1 0 1 0 0,-1 0 0 0 0,1 0 0 0 0,-1 1 0 0 0,0-1 0 0 0,1 0 0 0 0,-1 0 0 0 0,0 0 0 0 0,1 0 0 0 0,-1 0 0 0 0,1 0 0 0 0,-1 0 0 0 0,0 0 0 0 0,1 0-1 0 0,-1 0 1 0 0,1 0 0 0 0,-1-1 0 0 0,0 1 0 0 0,1 0 0 0 0,-1 0 0 0 0,0 0 0 0 0,1 0 0 0 0,-1 0 0 0 0,0-1 0 0 0,1 1 0 0 0,-1 0 0 0 0,0 0 0 0 0,0-1 0 0 0,1 1-1 0 0,-1 0 1 0 0,0-1 0 0 0,0 1 0 0 0,1 0 0 0 0,-1-1 0 0 0,16-14 10 0 0,-13 11 3 0 0,16-14-26 0 0,-7 5 82 0 0,1 1 1 0 0,0 1-1 0 0,1 0 0 0 0,0 1 0 0 0,1 0 0 0 0,23-12 1 0 0,-37 22-65 0 0,0-1 1 0 0,0 1 0 0 0,-1 0 0 0 0,1-1 0 0 0,0 1 0 0 0,0 0 0 0 0,0 0-1 0 0,-1-1 1 0 0,1 1 0 0 0,0 0 0 0 0,0 0 0 0 0,0 0 0 0 0,0 0 0 0 0,-1 0-1 0 0,1 0 1 0 0,0 0 0 0 0,0 1 0 0 0,0-1 0 0 0,0 0 0 0 0,-1 0 0 0 0,1 1-1 0 0,0-1 1 0 0,0 0 0 0 0,-1 1 0 0 0,1-1 0 0 0,0 1 0 0 0,0-1 0 0 0,-1 1-1 0 0,1-1 1 0 0,-1 1 0 0 0,1-1 0 0 0,0 1 0 0 0,-1 0 0 0 0,1-1 0 0 0,-1 1-1 0 0,0 0 1 0 0,1 0 0 0 0,-1-1 0 0 0,1 1 0 0 0,-1 0 0 0 0,0 0 0 0 0,0 0-1 0 0,1-1 1 0 0,-1 1 0 0 0,0 0 0 0 0,0 0 0 0 0,0 0 0 0 0,0 1 0 0 0,1 7 53 0 0,-1 0 1 0 0,0 0 0 0 0,-2 16 0 0 0,1-13-13 0 0,-4 38 38 0 0,3-34-75 0 0,0 0 1 0 0,1 1-1 0 0,1-1 0 0 0,2 19 0 0 0,0-16-121 0 0,0 8-512 0 0,-2-26 548 0 0,1-1 1 0 0,-1 1 0 0 0,0 0 0 0 0,0 0-1 0 0,1 0 1 0 0,-1 0 0 0 0,0-1 0 0 0,1 1-1 0 0,-1 0 1 0 0,1 0 0 0 0,-1-1 0 0 0,1 1-1 0 0,-1 0 1 0 0,1-1 0 0 0,0 1 0 0 0,-1-1 0 0 0,1 1-1 0 0,0-1 1 0 0,-1 1 0 0 0,1-1 0 0 0,0 1-1 0 0,1 0 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4.221"/>
    </inkml:context>
    <inkml:brush xml:id="br0">
      <inkml:brushProperty name="width" value="0.1" units="cm"/>
      <inkml:brushProperty name="height" value="0.1" units="cm"/>
      <inkml:brushProperty name="color" value="#F6630D"/>
    </inkml:brush>
  </inkml:definitions>
  <inkml:trace contextRef="#ctx0" brushRef="#br0">19 183 6625 0 0,'0'0'3020'0'0,"2"-8"-2651"0"0,4-25 5 0 0,-5 25 1422 0 0,-4 20-1720 0 0,-19 114 4 0 0,21-123-79 0 0,1-1 0 0 0,-1 0 0 0 0,1 0 0 0 0,0 1 0 0 0,0-1 0 0 0,0 0 0 0 0,0 0 0 0 0,0 1 0 0 0,0-1 0 0 0,1 0 0 0 0,-1 0 0 0 0,1 1 0 0 0,-1-1 0 0 0,1 0 0 0 0,0 0-1 0 0,0 0 1 0 0,0 0 0 0 0,2 3 0 0 0,-1-1-18 0 0,-1-3-137 0 0,9-1-717 0 0,39-2 259 0 0,-32-13-404 0 0,48-42 961 0 0,-51 43 25 0 0,-15 0 15 0 0,-8-42 63 0 0,6 42 348 0 0,-12-2-226 0 0,-47-50 2 0 0,61 65-157 0 0,0 0-1 0 0,0-1 1 0 0,0 1-1 0 0,-1 0 1 0 0,1 0-1 0 0,0 0 1 0 0,-1 0-1 0 0,1 0 1 0 0,-1 0-1 0 0,1 0 1 0 0,-1 0-1 0 0,1 1 1 0 0,-1-1-1 0 0,0 0 1 0 0,1 1-1 0 0,-1 0 1 0 0,0-1-1 0 0,1 1 1 0 0,-1 0-1 0 0,0 0 1 0 0,0 0-1 0 0,1 0 1 0 0,-1 0-1 0 0,0 0 1 0 0,0 0-1 0 0,1 1 1 0 0,-1-1-1 0 0,0 1 1 0 0,1-1-1 0 0,-1 1 1 0 0,1-1-1 0 0,-1 1 1 0 0,1 0-1 0 0,-3 1 1 0 0,-2 2 81 0 0,5-4-90 0 0,0 0-1 0 0,1 0 1 0 0,-1 0 0 0 0,0 1 0 0 0,1-1 0 0 0,-1 0 0 0 0,0 1 0 0 0,1-1-1 0 0,-1 0 1 0 0,0 1 0 0 0,1-1 0 0 0,-1 1 0 0 0,1-1 0 0 0,-1 1 0 0 0,1-1 0 0 0,-1 1-1 0 0,1-1 1 0 0,-1 1 0 0 0,1-1 0 0 0,0 1 0 0 0,-1 0 0 0 0,1-1 0 0 0,-1 2 0 0 0,2-2-4 0 0,-1 1 0 0 0,1-1 1 0 0,-1 1-1 0 0,0-1 0 0 0,1 1 1 0 0,-1-1-1 0 0,1 0 0 0 0,-1 1 1 0 0,1-1-1 0 0,-1 0 0 0 0,1 1 1 0 0,-1-1-1 0 0,1 0 0 0 0,0 0 1 0 0,-1 1-1 0 0,1-1 0 0 0,-1 0 1 0 0,1 0-1 0 0,1 0 0 0 0,33 4 17 0 0,3-7-5 0 0,-1-1-1 0 0,1-2 0 0 0,-1-2 0 0 0,41-14 0 0 0,-66 19-3 0 0,-1 0-1 0 0,1-1 0 0 0,-1 0 1 0 0,0-1-1 0 0,-1-1 0 0 0,17-10 1 0 0,-30 22 118 0 0,0-1 0 0 0,1 0 1 0 0,0 1-1 0 0,0-1 0 0 0,0 1 1 0 0,1-1-1 0 0,0 1 0 0 0,0 0 1 0 0,0 9-1 0 0,-2 10-159 0 0,1 36 1 0 0,3-45 47 0 0,0 6 0 0 0,4 30 0 0 0,-4-46-13 0 0,1 0 0 0 0,-1 0 0 0 0,1 0 0 0 0,0-1 0 0 0,0 1 1 0 0,1-1-1 0 0,-1 1 0 0 0,1-1 0 0 0,0 0 0 0 0,5 5 0 0 0,-5-7-3 0 0,-1-1-1 0 0,1 0 0 0 0,0 0 0 0 0,0 0 0 0 0,0 0 0 0 0,0 0 0 0 0,0-1 0 0 0,0 1 0 0 0,0-1 0 0 0,0 0 1 0 0,1 0-1 0 0,-1 0 0 0 0,1-1 0 0 0,-1 1 0 0 0,1-1 0 0 0,-1 0 0 0 0,0 0 0 0 0,1 0 0 0 0,-1 0 0 0 0,1 0 1 0 0,-1-1-1 0 0,1 0 0 0 0,-1 1 0 0 0,0-1 0 0 0,7-3 0 0 0,2 0-52 0 0,-1-2 0 0 0,1 1 0 0 0,-1-1 0 0 0,0-1 0 0 0,18-13-1 0 0,-17 9 33 0 0,1-1 0 0 0,-2 0-1 0 0,1 0 1 0 0,-2-2-1 0 0,0 1 1 0 0,0-1 0 0 0,-1-1-1 0 0,-1 0 1 0 0,-1 0-1 0 0,0 0 1 0 0,0-1 0 0 0,-2 0-1 0 0,0 0 1 0 0,4-28-1 0 0,-9 44 26 0 0,1-1-1 0 0,-1 0 0 0 0,0 0 0 0 0,0 0 0 0 0,0 1 1 0 0,0-1-1 0 0,0 0 0 0 0,0 0 0 0 0,0 0 0 0 0,0 1 1 0 0,0-1-1 0 0,0 0 0 0 0,0 0 0 0 0,0 1 0 0 0,-1-1 1 0 0,1 0-1 0 0,0 0 0 0 0,0 1 0 0 0,-1-1 0 0 0,1 0 1 0 0,-2-1-1 0 0,2 2 4 0 0,-1 1 0 0 0,1-1 1 0 0,-1 0-1 0 0,0 0 0 0 0,1 0 1 0 0,-1 1-1 0 0,1-1 1 0 0,-1 0-1 0 0,1 0 0 0 0,-1 1 1 0 0,1-1-1 0 0,-1 1 0 0 0,1-1 1 0 0,-1 0-1 0 0,1 1 0 0 0,-1-1 1 0 0,1 1-1 0 0,0-1 0 0 0,-1 1 1 0 0,1 0-1 0 0,-21 34 103 0 0,18-26-108 0 0,1 0 0 0 0,0 1-1 0 0,0-1 1 0 0,1 1 0 0 0,1-1-1 0 0,-1 1 1 0 0,1-1 0 0 0,1 0 0 0 0,3 18-1 0 0,-1-12 10 0 0,0 1 0 0 0,2-1 0 0 0,0 0 0 0 0,1 0 0 0 0,8 17 0 0 0,-4-20-171 0 0,-10-12 87 0 0,0 1 0 0 0,0-1 0 0 0,0 0 1 0 0,0 0-1 0 0,0 0 0 0 0,0 1 0 0 0,0-1 1 0 0,0 0-1 0 0,0 0 0 0 0,2 1-718 0 0,-2 0 719 0 0,1-1-1 0 0,-1 0 0 0 0,0 0 0 0 0,0 0 0 0 0,1 0 1 0 0,-1 0-1 0 0,0 0 0 0 0,0 0 0 0 0,0 0 0 0 0,1 0 1 0 0,-1 0-1 0 0,0 0 0 0 0,0 0 0 0 0,0 0 1 0 0,1 0-1 0 0,-1 0 0 0 0,0 0 0 0 0,0 0 0 0 0,0-1 1 0 0,1 1-1 0 0,-1 0 0 0 0,0 0 0 0 0,0 0 0 0 0,0 0 1 0 0,2-2-719 0 0,-2 2 718 0 0,0-1 0 0 0,0-4-1064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4.562"/>
    </inkml:context>
    <inkml:brush xml:id="br0">
      <inkml:brushProperty name="width" value="0.1" units="cm"/>
      <inkml:brushProperty name="height" value="0.1" units="cm"/>
      <inkml:brushProperty name="color" value="#F6630D"/>
    </inkml:brush>
  </inkml:definitions>
  <inkml:trace contextRef="#ctx0" brushRef="#br0">280 80 6409 0 0,'1'-1'8'0'0,"-1"0"1"0"0,1-1 0 0 0,0 1 0 0 0,-1 0 0 0 0,1 0-1 0 0,0 0 1 0 0,0 0 0 0 0,0 0 0 0 0,0 1 0 0 0,0-1-1 0 0,0 0 1 0 0,0 0 0 0 0,0 1 0 0 0,1-1-1 0 0,-1 0 1 0 0,0 1 0 0 0,0-1 0 0 0,2 1 0 0 0,12-7 181 0 0,-15 7-163 0 0,1 0 1 0 0,-1 0-1 0 0,1-1 1 0 0,-1 1-1 0 0,1 0 1 0 0,-1-1-1 0 0,0 1 0 0 0,1-1 1 0 0,-1 1-1 0 0,1 0 1 0 0,-1-1-1 0 0,0 1 1 0 0,1-1-1 0 0,-1 1 0 0 0,0-1 1 0 0,1 1-1 0 0,-1-1 1 0 0,0 1-1 0 0,0-1 1 0 0,0 0-1 0 0,0 1 1 0 0,1-1-1 0 0,-1 1 0 0 0,0-1 1 0 0,0 1-1 0 0,0-1 1 0 0,0-1-1 0 0,-1 1 43 0 0,1 0-1 0 0,-1 0 1 0 0,1 0-1 0 0,-1 0 1 0 0,1 0-1 0 0,-1 0 0 0 0,0 0 1 0 0,1 0-1 0 0,-1 0 1 0 0,0 0-1 0 0,0 0 1 0 0,-2-1-1 0 0,-1-1 147 0 0,-2-1-1 0 0,1 1 1 0 0,0 0-1 0 0,-8-3 1 0 0,7 4-77 0 0,0 0 0 0 0,0 1 0 0 0,-1-1 0 0 0,1 1-1 0 0,0 0 1 0 0,-1 1 0 0 0,1 0 0 0 0,-13 0 0 0 0,17 1-108 0 0,-1-1-1 0 0,1 0 0 0 0,0 1 1 0 0,-1-1-1 0 0,1 1 0 0 0,-1 0 1 0 0,1-1-1 0 0,0 1 0 0 0,0 0 1 0 0,-1 1-1 0 0,1-1 1 0 0,0 0-1 0 0,0 1 0 0 0,0-1 1 0 0,0 1-1 0 0,0-1 0 0 0,1 1 1 0 0,-1 0-1 0 0,0 0 0 0 0,1 0 1 0 0,0 0-1 0 0,-1 0 1 0 0,1 0-1 0 0,0 0 0 0 0,0 1 1 0 0,-1 2-1 0 0,1-2-14 0 0,1 0 0 0 0,0-1-1 0 0,1 1 1 0 0,-1-1 0 0 0,0 1-1 0 0,1 0 1 0 0,-1-1 0 0 0,1 1 0 0 0,0-1-1 0 0,0 1 1 0 0,0-1 0 0 0,0 0 0 0 0,0 1-1 0 0,0-1 1 0 0,1 0 0 0 0,-1 0 0 0 0,1 0-1 0 0,2 3 1 0 0,3 4 0 0 0,1-1-1 0 0,14 12 0 0 0,22 14 4 0 0,23 20-17 0 0,-60-47 69 0 0,-1 0 1 0 0,0 0 0 0 0,0 0-1 0 0,-1 0 1 0 0,1 1 0 0 0,-2 0-1 0 0,6 11 1 0 0,-9-17-9 0 0,0 1 0 0 0,0 0 1 0 0,0 0-1 0 0,0 0 0 0 0,-1-1 1 0 0,1 1-1 0 0,-1 0 0 0 0,0 0 1 0 0,0 0-1 0 0,0 0 0 0 0,0 0 0 0 0,0 0 1 0 0,0 0-1 0 0,-1 0 0 0 0,0 0 1 0 0,1 0-1 0 0,-1-1 0 0 0,0 1 0 0 0,-1 0 1 0 0,1 0-1 0 0,0-1 0 0 0,-1 1 1 0 0,1-1-1 0 0,-1 1 0 0 0,0-1 1 0 0,-3 4-1 0 0,0-2 62 0 0,1-1 0 0 0,-1 1 0 0 0,0-1-1 0 0,1 0 1 0 0,-1 0 0 0 0,-1 0 0 0 0,1-1 0 0 0,0 0 0 0 0,-1 0 0 0 0,1 0 0 0 0,-1-1 0 0 0,1 0 0 0 0,-8 1-1 0 0,-25 1 166 0 0,-1-1 0 0 0,0-2 0 0 0,-49-7-1 0 0,84 7-437 0 0,-1-1 0 0 0,0 0 0 0 0,0-1 0 0 0,0 1 0 0 0,1-1 0 0 0,-1 0 1 0 0,1 0-1 0 0,-5-4 0 0 0,6 5-118 0 0,1-1 1 0 0,0 1 0 0 0,0-1-1 0 0,0 0 1 0 0,0 0 0 0 0,0 0-1 0 0,0 0 1 0 0,1 0 0 0 0,-1 0 0 0 0,1 0-1 0 0,-1 0 1 0 0,1-1 0 0 0,0 1-1 0 0,0-1 1 0 0,0 1 0 0 0,-1-5-1 0 0,1-4-1499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5.337"/>
    </inkml:context>
    <inkml:brush xml:id="br0">
      <inkml:brushProperty name="width" value="0.1" units="cm"/>
      <inkml:brushProperty name="height" value="0.1" units="cm"/>
      <inkml:brushProperty name="color" value="#F6630D"/>
    </inkml:brush>
  </inkml:definitions>
  <inkml:trace contextRef="#ctx0" brushRef="#br0">0 53 7165 0 0,'1'-1'9'0'0,"3"-6"266"0"0,1 0-1 0 0,1 0 1 0 0,10-11-1 0 0,-14 17-223 0 0,0-1 0 0 0,-1 1 0 0 0,1 0 0 0 0,0 0 0 0 0,0 0 0 0 0,0 0 0 0 0,0 0 0 0 0,0 0 0 0 0,0 1 1 0 0,0-1-1 0 0,0 0 0 0 0,0 1 0 0 0,0 0 0 0 0,0-1 0 0 0,0 1 0 0 0,0 0 0 0 0,0 0 0 0 0,0 0 0 0 0,4 1 0 0 0,-5 0-38 0 0,0-1 0 0 0,0 1 0 0 0,0 0-1 0 0,0-1 1 0 0,0 1 0 0 0,-1 0 0 0 0,1 0 0 0 0,0 0 0 0 0,0 0 0 0 0,-1 0 0 0 0,1 0 0 0 0,-1 0-1 0 0,1 0 1 0 0,-1 0 0 0 0,1 0 0 0 0,-1 0 0 0 0,1 0 0 0 0,-1 2 0 0 0,0-2 0 0 0,28 120 330 0 0,-16-60-221 0 0,-6-34-115 0 0,-1 1 0 0 0,-2 0 1 0 0,0 0-1 0 0,-2 1 0 0 0,-1-1 1 0 0,-1 0-1 0 0,-6 35 0 0 0,2-45-285 0 0,-1 0-1 0 0,-1-1 0 0 0,0 0 0 0 0,-1 0 1 0 0,-1-1-1 0 0,-12 17 0 0 0,18-27 75 0 0,-15 12-844 0 0,13-14 736 0 0,-6 7-482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0.934"/>
    </inkml:context>
    <inkml:brush xml:id="br0">
      <inkml:brushProperty name="width" value="0.1" units="cm"/>
      <inkml:brushProperty name="height" value="0.1" units="cm"/>
      <inkml:brushProperty name="color" value="#F6630D"/>
    </inkml:brush>
  </inkml:definitions>
  <inkml:trace contextRef="#ctx0" brushRef="#br0">0 123 4784 0 0,'0'0'78'0'0,"4"-12"801"0"0,-4 12-859 0 0,0-1 1 0 0,0 1 0 0 0,1 0 0 0 0,-1-1 0 0 0,0 1 0 0 0,0 0-1 0 0,0-1 1 0 0,1 1 0 0 0,-1 0 0 0 0,0-1 0 0 0,0 1 0 0 0,1 0-1 0 0,-1 0 1 0 0,0-1 0 0 0,1 1 0 0 0,-1 0 0 0 0,0 0 0 0 0,1 0-1 0 0,-1 0 1 0 0,0-1 0 0 0,1 1 0 0 0,-1 0 0 0 0,1 0 0 0 0,-1 0-1 0 0,0 0 1 0 0,1 0 0 0 0,-1 0 0 0 0,1 0 0 0 0,-1 0 0 0 0,0 0-1 0 0,1 0 1 0 0,-1 0 0 0 0,0 0 0 0 0,1 0 0 0 0,-1 0 0 0 0,1 1 0 0 0,-1-1-1 0 0,0 0 1 0 0,1 0 0 0 0,13 3 184 0 0,-8-3-211 0 0,1 0 1 0 0,-1-1-1 0 0,1 0 0 0 0,-1 0 0 0 0,1 0 0 0 0,-1 0 0 0 0,0-1 1 0 0,1 0-1 0 0,-1-1 0 0 0,0 1 0 0 0,9-7 0 0 0,-11 7 5 0 0,0 0 1 0 0,-1 0-1 0 0,1-1 0 0 0,0 1 0 0 0,-1-1 0 0 0,0 0 1 0 0,0 0-1 0 0,0-1 0 0 0,0 1 0 0 0,0-1 0 0 0,-1 1 1 0 0,1-1-1 0 0,-1 0 0 0 0,0 0 0 0 0,0 0 0 0 0,0 0 1 0 0,-1 0-1 0 0,2-5 0 0 0,-3 8 29 0 0,0 1-23 0 0,0 0-1 0 0,0 0 1 0 0,0 0-1 0 0,0-1 1 0 0,0 1-1 0 0,0 0 0 0 0,0 0 1 0 0,0 0-1 0 0,0-1 1 0 0,0 1-1 0 0,0 0 1 0 0,0 0-1 0 0,0 0 1 0 0,0-1-1 0 0,0 1 1 0 0,0 0-1 0 0,0 0 1 0 0,0 0-1 0 0,0 0 1 0 0,0-1-1 0 0,0 1 1 0 0,0 0-1 0 0,0 0 1 0 0,0 0-1 0 0,-1 0 1 0 0,1-1-1 0 0,0 1 1 0 0,0 0-1 0 0,0 0 1 0 0,0 0-1 0 0,0 0 1 0 0,-1 0-1 0 0,1 0 1 0 0,0 0-1 0 0,0-1 1 0 0,0 1-1 0 0,0 0 1 0 0,-1 0-1 0 0,1 0 1 0 0,0 0-1 0 0,0 0 1 0 0,0 0-1 0 0,-1 0 0 0 0,1 0 1 0 0,-16-9-15 0 0,15 9 5 0 0,0-1-1 0 0,0 1 1 0 0,0-1 0 0 0,-1 1 0 0 0,1 0-1 0 0,0 0 1 0 0,0 0 0 0 0,-1 0-1 0 0,1 0 1 0 0,0 0 0 0 0,-1 0 0 0 0,1 0-1 0 0,-2 0 1 0 0,-63 3 42 0 0,63-3-17 0 0,0 0 1 0 0,0 0-1 0 0,1 1 0 0 0,-1-1 0 0 0,0 1 0 0 0,1-1 0 0 0,-1 1 0 0 0,0 0 1 0 0,1 0-1 0 0,-1 0 0 0 0,1 0 0 0 0,0 1 0 0 0,-1-1 0 0 0,1 1 1 0 0,0-1-1 0 0,0 1 0 0 0,0 0 0 0 0,0 0 0 0 0,0-1 0 0 0,0 2 0 0 0,0-1 1 0 0,1 0-1 0 0,-1 0 0 0 0,-1 3 0 0 0,3-4-2 0 0,-1 1 618 0 0,0 1-564 0 0,1 0 0 0 0,1 1 0 0 0,-1-1 0 0 0,0 0 0 0 0,1 0 0 0 0,0 0 1 0 0,-1 1-1 0 0,3 4 0 0 0,0 0 55 0 0,-2-4-36 0 0,1-1-1 0 0,-1 1 1 0 0,1 0 0 0 0,0-1 0 0 0,0 0 0 0 0,0 1-1 0 0,0-1 1 0 0,1 0 0 0 0,-1 0 0 0 0,1 0-1 0 0,0-1 1 0 0,0 1 0 0 0,0-1 0 0 0,4 3 0 0 0,3 2 144 0 0,1-1 1 0 0,19 8 0 0 0,-30-14-232 0 0,9 3 35 0 0,-1-1 1 0 0,1 0 0 0 0,-1 0 0 0 0,1 0 0 0 0,0-1 0 0 0,0-1-1 0 0,14 0 1 0 0,14 1-314 0 0,-32-1 135 0 0,0 0-1 0 0,1 0 0 0 0,-1 0 0 0 0,0 0 1 0 0,0-1-1 0 0,0 0 0 0 0,0 0 0 0 0,0 0 1 0 0,0-1-1 0 0,0 0 0 0 0,0 0 0 0 0,9-5 1 0 0,4-4-892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5.676"/>
    </inkml:context>
    <inkml:brush xml:id="br0">
      <inkml:brushProperty name="width" value="0.1" units="cm"/>
      <inkml:brushProperty name="height" value="0.1" units="cm"/>
      <inkml:brushProperty name="color" value="#F6630D"/>
    </inkml:brush>
  </inkml:definitions>
  <inkml:trace contextRef="#ctx0" brushRef="#br0">21 514 6625 0 0,'-1'-32'84'0'0,"2"24"-20"0"0,-1 0 0 0 0,0 1 0 0 0,0-1 0 0 0,-1 0-1 0 0,0 0 1 0 0,0 1 0 0 0,-1-1 0 0 0,0 1 0 0 0,0 0 0 0 0,-4-9-1 0 0,6 16-56 0 0,-1 0-1 0 0,1 0 1 0 0,0 0 0 0 0,0 0-1 0 0,0 0 1 0 0,0 0-1 0 0,0 0 1 0 0,-1 0-1 0 0,1 0 1 0 0,0 0-1 0 0,0 0 1 0 0,0 0 0 0 0,0 0-1 0 0,0 0 1 0 0,-1 1-1 0 0,1-1 1 0 0,0 0-1 0 0,0 0 1 0 0,0 0-1 0 0,0 0 1 0 0,0 0 0 0 0,0 0-1 0 0,-1 0 1 0 0,1 0-1 0 0,0 0 1 0 0,0 0-1 0 0,0 1 1 0 0,0-1-1 0 0,0 0 1 0 0,0 0 0 0 0,0 0-1 0 0,0 0 1 0 0,0 0-1 0 0,-1 0 1 0 0,1 1-1 0 0,0-1 1 0 0,0 0 0 0 0,0 0-1 0 0,0 0 1 0 0,0 0-1 0 0,0 0 1 0 0,0 1-1 0 0,0-1 1 0 0,0 0-1 0 0,0 0 1 0 0,0 0 0 0 0,0 0-1 0 0,0 0 1 0 0,0 1-1 0 0,0-1 1 0 0,0 0-1 0 0,1 0 1 0 0,-1 0-1 0 0,-1 12 129 0 0,3-4-91 0 0,0 0 0 0 0,1 0 0 0 0,1-1 0 0 0,-1 1 0 0 0,1-1 0 0 0,5 8 1 0 0,32 41 357 0 0,-34-47-327 0 0,16 21 74 0 0,1-2 1 0 0,2-1-1 0 0,1-1 1 0 0,0-1-1 0 0,2-1 0 0 0,1-2 1 0 0,1-1-1 0 0,1-1 0 0 0,0-2 1 0 0,62 25-1 0 0,-83-39-127 0 0,0 0 0 0 0,0-1-1 0 0,1 0 1 0 0,-1-1 0 0 0,1-1 0 0 0,0 1 0 0 0,-1-2-1 0 0,1 0 1 0 0,19-2 0 0 0,-26 1-19 0 0,1 0 1 0 0,-1 0-1 0 0,0-1 1 0 0,0 0-1 0 0,0 0 1 0 0,0 0-1 0 0,0-1 1 0 0,0 0-1 0 0,-1 0 0 0 0,1 0 1 0 0,-1 0-1 0 0,0-1 1 0 0,0 1-1 0 0,0-1 1 0 0,-1 0-1 0 0,1 0 1 0 0,-1-1-1 0 0,0 1 1 0 0,0-1-1 0 0,0 1 0 0 0,-1-1 1 0 0,4-10-1 0 0,0-2 0 0 0,-1 0-1 0 0,-1-1 1 0 0,-1 1-1 0 0,0-1 0 0 0,0-36 1 0 0,-10-94-18 0 0,4 105 17 0 0,-9-92-18 0 0,-6-143-69 0 0,18 272 18 0 0,2 7 19 0 0,2 13-4 0 0,6 35 26 0 0,-7-34 4 0 0,15 79-360 0 0,27 109-2450 0 0,-36-172 1891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6.137"/>
    </inkml:context>
    <inkml:brush xml:id="br0">
      <inkml:brushProperty name="width" value="0.1" units="cm"/>
      <inkml:brushProperty name="height" value="0.1" units="cm"/>
      <inkml:brushProperty name="color" value="#F6630D"/>
    </inkml:brush>
  </inkml:definitions>
  <inkml:trace contextRef="#ctx0" brushRef="#br0">266 379 4136 0 0,'4'-7'45'0'0,"0"0"0"0"0,0 1-1 0 0,-1-1 1 0 0,1 0 0 0 0,-2-1 0 0 0,1 1-1 0 0,-1-1 1 0 0,0 1 0 0 0,0-1-1 0 0,-1 0 1 0 0,0 1 0 0 0,-1-11-1 0 0,0-7 344 0 0,-1 1-1 0 0,-7-41 0 0 0,6 53-166 0 0,0 1 0 0 0,-1 0 0 0 0,0 0 0 0 0,0 1 0 0 0,-1-1 0 0 0,-1 1 1 0 0,0 0-1 0 0,-1 0 0 0 0,1 0 0 0 0,-2 1 0 0 0,1-1 0 0 0,-15-13 0 0 0,19 21-201 0 0,0 1 1 0 0,0 0-1 0 0,0 0 1 0 0,0 0-1 0 0,0 0 0 0 0,0 0 1 0 0,0 0-1 0 0,0 1 1 0 0,0-1-1 0 0,0 1 1 0 0,0-1-1 0 0,0 1 0 0 0,-1 0 1 0 0,1 0-1 0 0,0 0 1 0 0,0 0-1 0 0,0 0 1 0 0,-1 1-1 0 0,1-1 0 0 0,0 1 1 0 0,0-1-1 0 0,0 1 1 0 0,0 0-1 0 0,0 0 1 0 0,0-1-1 0 0,0 2 0 0 0,0-1 1 0 0,0 0-1 0 0,0 0 1 0 0,1 1-1 0 0,-3 1 1 0 0,-3 3-7 0 0,-1 0 1 0 0,1 1 0 0 0,0 0-1 0 0,1 0 1 0 0,-10 13 0 0 0,2 4 85 0 0,1 0 1 0 0,0 1 0 0 0,2 0-1 0 0,2 1 1 0 0,0 0-1 0 0,1 1 1 0 0,2-1-1 0 0,0 2 1 0 0,2-1-1 0 0,-1 47 1 0 0,5-61-70 0 0,1 1 1 0 0,0-1-1 0 0,5 23 0 0 0,-5-32-40 0 0,0-1 0 0 0,0 1 0 0 0,0 0 0 0 0,0-1-1 0 0,1 1 1 0 0,-1-1 0 0 0,1 0 0 0 0,0 1 0 0 0,0-1-1 0 0,0 0 1 0 0,1 0 0 0 0,-1 0 0 0 0,1 0 0 0 0,0-1 0 0 0,0 1-1 0 0,0-1 1 0 0,5 4 0 0 0,-5-5-46 0 0,0 0 1 0 0,0 0-1 0 0,0-1 1 0 0,1 1-1 0 0,-1-1 1 0 0,0 1-1 0 0,0-1 1 0 0,1 0-1 0 0,-1 0 1 0 0,0 0-1 0 0,1-1 0 0 0,-1 1 1 0 0,0-1-1 0 0,0 0 1 0 0,1 0-1 0 0,-1 0 1 0 0,0 0-1 0 0,5-3 1 0 0,1-2-124 0 0,1 1 1 0 0,-1-1-1 0 0,0 0 1 0 0,8-8-1 0 0,-5 3 69 0 0,-1-1 0 0 0,0 1 0 0 0,-1-2 0 0 0,-1 1 0 0 0,0-1-1 0 0,13-25 1 0 0,30-89 131 0 0,-29 66 31 0 0,-23 61-49 0 0,1-1 0 0 0,-1 0 0 0 0,0 1 0 0 0,0-1 0 0 0,0 1 0 0 0,0-1 0 0 0,1 0 0 0 0,-1 1 0 0 0,0-1-1 0 0,0 1 1 0 0,1-1 0 0 0,-1 1 0 0 0,1-1 0 0 0,-1 1 0 0 0,0-1 0 0 0,1 1 0 0 0,-1-1 0 0 0,1 1 0 0 0,-1 0 0 0 0,1-1 0 0 0,-1 1 0 0 0,1 0 0 0 0,0-1 0 0 0,4 12 85 0 0,-4 27 27 0 0,-1-36-112 0 0,1 55 141 0 0,9 64-1 0 0,-8-110-144 0 0,0 0 0 0 0,0-1 1 0 0,1 1-1 0 0,4 11 0 0 0,-6-20-62 0 0,0 1 0 0 0,0-1 0 0 0,1 0 1 0 0,-1 0-1 0 0,0 1 0 0 0,1-1 0 0 0,-1 0 1 0 0,1 0-1 0 0,0 0 0 0 0,-1 0 0 0 0,1-1 1 0 0,0 1-1 0 0,0 0 0 0 0,0-1 1 0 0,1 0-1 0 0,-1 1 0 0 0,0-1 0 0 0,0 0 1 0 0,1 0-1 0 0,-1 0 0 0 0,1 0 0 0 0,-1-1 1 0 0,4 2-1 0 0,8-2-621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6.817"/>
    </inkml:context>
    <inkml:brush xml:id="br0">
      <inkml:brushProperty name="width" value="0.1" units="cm"/>
      <inkml:brushProperty name="height" value="0.1" units="cm"/>
      <inkml:brushProperty name="color" value="#F6630D"/>
    </inkml:brush>
  </inkml:definitions>
  <inkml:trace contextRef="#ctx0" brushRef="#br0">0 44 7325 0 0,'1'-32'-4'0'0,"0"20"417"0"0,2 16 764 0 0,17 53-866 0 0,-11-8-217 0 0,-3 0 0 0 0,-1 1 0 0 0,-3 54 0 0 0,-2-108-112 0 0,1 0 0 0 0,-1 0 0 0 0,1 1 0 0 0,0-1 0 0 0,0 0 0 0 0,0 1 0 0 0,1-1 0 0 0,-1 0 0 0 0,1 1 0 0 0,2-4 0 0 0,25-34-195 0 0,-10 16 131 0 0,6-14 26 0 0,-13 18 23 0 0,19-23 1 0 0,-26 38 26 0 0,0 0 0 0 0,0 1 0 0 0,0 0 0 0 0,1 0 0 0 0,-1 0 0 0 0,1 1 0 0 0,1 0 0 0 0,8-5 0 0 0,-8 7 27 0 0,0-1-1 0 0,0 2 1 0 0,1-1 0 0 0,-1 1-1 0 0,0 0 1 0 0,0 1-1 0 0,1 0 1 0 0,-1 0 0 0 0,1 0-1 0 0,-1 1 1 0 0,0 0 0 0 0,0 0-1 0 0,12 5 1 0 0,-17-5-18 0 0,0 1 1 0 0,-1-1-1 0 0,1 1 0 0 0,-1-1 1 0 0,0 1-1 0 0,1 0 0 0 0,-1-1 1 0 0,0 1-1 0 0,0 0 0 0 0,0 0 1 0 0,0 0-1 0 0,-1 0 1 0 0,1 0-1 0 0,-1 0 0 0 0,1 0 1 0 0,-1 0-1 0 0,1 0 0 0 0,-1 0 1 0 0,0 1-1 0 0,0-1 0 0 0,-1 4 1 0 0,2-2-3 0 0,-1-1-1 0 0,0 1 1 0 0,1 0 0 0 0,-1 0 0 0 0,1-1-1 0 0,2 5 1 0 0,-2-4 1 0 0,1-1 0 0 0,0 1 0 0 0,0-1 0 0 0,0 0 0 0 0,0 1 0 0 0,1-1 1 0 0,-1 0-1 0 0,1 0 0 0 0,0-1 0 0 0,3 4 0 0 0,-5-6 0 0 0,0 1 1 0 0,0-1-1 0 0,0 1 1 0 0,-1-1-1 0 0,1 0 1 0 0,0 1 0 0 0,0-1-1 0 0,0 0 1 0 0,0 0-1 0 0,0 0 1 0 0,0 0-1 0 0,0 0 1 0 0,0 0-1 0 0,0 0 1 0 0,0 0-1 0 0,-1 0 1 0 0,1 0 0 0 0,2-1-1 0 0,-1 0 3 0 0,0 0 1 0 0,-1 0-1 0 0,1 0 1 0 0,0 0-1 0 0,-1 0 1 0 0,1 0-1 0 0,-1-1 0 0 0,1 1 1 0 0,-1-1-1 0 0,1 1 1 0 0,1-4-1 0 0,0 1-8 0 0,5-9-3 0 0,1 0 0 0 0,1 1 0 0 0,0 0 0 0 0,1 1 0 0 0,23-20 1 0 0,-33 31 6 0 0,0 0 0 0 0,0-1 0 0 0,-1 1 1 0 0,1 0-1 0 0,0 0 0 0 0,0 0 1 0 0,0 0-1 0 0,0 0 0 0 0,0 1 1 0 0,-1-1-1 0 0,1 0 0 0 0,0 0 1 0 0,0 0-1 0 0,0 1 0 0 0,0-1 1 0 0,-1 0-1 0 0,1 1 0 0 0,0-1 0 0 0,0 1 1 0 0,0 0-1 0 0,22 15 63 0 0,-7-4-55 0 0,1-4 74 0 0,-1 1-1 0 0,0 1 0 0 0,-1 1 1 0 0,0 0-1 0 0,-1 1 1 0 0,24 24-1 0 0,-37-34-68 0 0,1 0 1 0 0,-1 0 0 0 0,0 0-1 0 0,0 1 1 0 0,0-1-1 0 0,0 0 1 0 0,0 1-1 0 0,0-1 1 0 0,0 0-1 0 0,-1 1 1 0 0,1-1-1 0 0,-1 1 1 0 0,0-1 0 0 0,0 1-1 0 0,0-1 1 0 0,0 1-1 0 0,0-1 1 0 0,-1 5-1 0 0,-1 2 15 0 0,-1 1-1 0 0,0-1 1 0 0,-5 12-1 0 0,6-14-39 0 0,-5 15-448 0 0,7-12-398 0 0,0-10 819 0 0,0 1 0 0 0,0-1-1 0 0,0 0 1 0 0,0 0 0 0 0,1 0 0 0 0,-1 0 0 0 0,0 0-1 0 0,0 0 1 0 0,0 1 0 0 0,0-1 0 0 0,0 0 0 0 0,0 0-1 0 0,0 0 1 0 0,0 0 0 0 0,1 0 0 0 0,-1 0 0 0 0,0 0 0 0 0,0 0-1 0 0,0 0 1 0 0,0 0 0 0 0,0 0 0 0 0,1 0 0 0 0,-1 0-1 0 0,0 1 1 0 0,0-1 0 0 0,0 0 0 0 0,0 0 0 0 0,1 0-1 0 0,-1 0 1 0 0,0 0 0 0 0,0-1 0 0 0,0 1 0 0 0,0 0 0 0 0,0 0-1 0 0,1 0 1 0 0,-1 0 0 0 0,0 0 0 0 0,0 0 0 0 0,0 0-1 0 0,0 0 1 0 0,0 0 0 0 0,0 0 0 0 0,1 0 0 0 0,-1 0-1 0 0,0 0 1 0 0,0-1 0 0 0,0 1 0 0 0,0 0 0 0 0,4-4-990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7.223"/>
    </inkml:context>
    <inkml:brush xml:id="br0">
      <inkml:brushProperty name="width" value="0.1" units="cm"/>
      <inkml:brushProperty name="height" value="0.1" units="cm"/>
      <inkml:brushProperty name="color" value="#F6630D"/>
    </inkml:brush>
  </inkml:definitions>
  <inkml:trace contextRef="#ctx0" brushRef="#br0">39 171 7613 0 0,'-17'5'-116'0'0,"15"-5"150"0"0,1 0 0 0 0,-1 1-1 0 0,0-1 1 0 0,1 0 0 0 0,-1 1-1 0 0,0 0 1 0 0,1-1 0 0 0,-1 1-1 0 0,1 0 1 0 0,-1 0 0 0 0,-1 2-1 0 0,5-5 85 0 0,1 1 0 0 0,-1 0 1 0 0,1-1-1 0 0,0 1 0 0 0,0 1 0 0 0,-1-1 0 0 0,1 0 0 0 0,0 1 0 0 0,0-1 0 0 0,0 1 0 0 0,4 0 0 0 0,46 0-250 0 0,-29 1 214 0 0,-16-1-77 0 0,1-1 1 0 0,-1 0-1 0 0,1 0 0 0 0,-1 0 0 0 0,0-1 0 0 0,1-1 0 0 0,14-6 1 0 0,-21 9-7 0 0,0-1 1 0 0,0 0 0 0 0,0 0 0 0 0,0 0 0 0 0,0 0-1 0 0,-1-1 1 0 0,1 1 0 0 0,0 0 0 0 0,-1-1-1 0 0,1 1 1 0 0,-1-1 0 0 0,0 0 0 0 0,1 1 0 0 0,-1-1-1 0 0,0 0 1 0 0,0 0 0 0 0,0 0 0 0 0,0 0-1 0 0,0 0 1 0 0,-1 0 0 0 0,1 0 0 0 0,0 0 0 0 0,-1 0-1 0 0,0 0 1 0 0,1 0 0 0 0,-1 0 0 0 0,0 0-1 0 0,0 0 1 0 0,0-1 0 0 0,0 1 0 0 0,-1 0 0 0 0,1 0-1 0 0,-1 0 1 0 0,1 0 0 0 0,-1 0 0 0 0,-1-3 0 0 0,-1-1-3 0 0,0-1 0 0 0,0 1 0 0 0,-1 0 0 0 0,0 0 0 0 0,0 1 0 0 0,-1-1 1 0 0,1 1-1 0 0,-1 0 0 0 0,0 0 0 0 0,-1 0 0 0 0,-11-7 0 0 0,14 9 18 0 0,0 2 0 0 0,0-1 0 0 0,-1 0 0 0 0,1 1-1 0 0,0-1 1 0 0,-1 1 0 0 0,0 0 0 0 0,1 0-1 0 0,-1 0 1 0 0,0 1 0 0 0,1-1 0 0 0,-1 1 0 0 0,0 0-1 0 0,1 0 1 0 0,-1 0 0 0 0,0 1 0 0 0,0-1-1 0 0,1 1 1 0 0,-1 0 0 0 0,1 0 0 0 0,-1 0 0 0 0,0 0-1 0 0,1 1 1 0 0,-6 3 0 0 0,6-2 56 0 0,-1 0 1 0 0,1 0-1 0 0,0 0 0 0 0,0 1 1 0 0,0 0-1 0 0,0 0 0 0 0,1 0 1 0 0,0 0-1 0 0,-1 0 0 0 0,1 0 0 0 0,1 0 1 0 0,-1 1-1 0 0,1-1 0 0 0,-1 1 1 0 0,0 6-1 0 0,-1 10 167 0 0,0 0 0 0 0,0 21 0 0 0,3-29-182 0 0,0 1 0 0 0,0-1 0 0 0,1 1 1 0 0,1-1-1 0 0,6 21 0 0 0,-7-28-62 0 0,1-1-1 0 0,0 0 0 0 0,0 0 1 0 0,0-1-1 0 0,1 1 1 0 0,-1 0-1 0 0,1-1 0 0 0,0 0 1 0 0,1 1-1 0 0,-1-1 1 0 0,1 0-1 0 0,0-1 0 0 0,0 1 1 0 0,0-1-1 0 0,0 0 1 0 0,0 0-1 0 0,6 3 0 0 0,-4-2-153 0 0,0-1-1 0 0,0-1 0 0 0,1 1 1 0 0,-1-1-1 0 0,0 0 0 0 0,1 0 1 0 0,0-1-1 0 0,-1 0 0 0 0,1 0 1 0 0,-1-1-1 0 0,1 0 0 0 0,0 0 1 0 0,9-1-1 0 0,17-3-855 0 0,-1 1-228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7.705"/>
    </inkml:context>
    <inkml:brush xml:id="br0">
      <inkml:brushProperty name="width" value="0.1" units="cm"/>
      <inkml:brushProperty name="height" value="0.1" units="cm"/>
      <inkml:brushProperty name="color" value="#F6630D"/>
    </inkml:brush>
  </inkml:definitions>
  <inkml:trace contextRef="#ctx0" brushRef="#br0">273 401 6533 0 0,'3'1'1426'0'0,"-3"-1"-1392"0"0,0 0 0 0 0,0 1 0 0 0,0-1 0 0 0,0 0 0 0 0,-1 1 475 0 0,1-1-475 0 0,1 0 38 0 0,-1-1 0 0 0,1 1 0 0 0,-1-1 0 0 0,1 1-1 0 0,-1-1 1 0 0,1 0 0 0 0,-1 1 0 0 0,1-1 0 0 0,-1 1-1 0 0,0-1 1 0 0,1 0 0 0 0,-1 1 0 0 0,0-1 0 0 0,0 0-1 0 0,0 0 1 0 0,1 1 0 0 0,-1-2 0 0 0,4-20 421 0 0,-3 19-484 0 0,0-1 0 0 0,0 1 0 0 0,0 0-1 0 0,-1-1 1 0 0,1 1 0 0 0,-1-1 0 0 0,0 1 0 0 0,0-1 0 0 0,-1 1 0 0 0,1-1 0 0 0,0 1 0 0 0,-1-1 0 0 0,0 1 0 0 0,-1-4 0 0 0,1 4 2 0 0,-1 0 1 0 0,1 0-1 0 0,0 0 1 0 0,-1 0-1 0 0,0 0 1 0 0,1 1 0 0 0,-1-1-1 0 0,0 1 1 0 0,0-1-1 0 0,-1 1 1 0 0,1 0-1 0 0,0-1 1 0 0,-1 1-1 0 0,1 1 1 0 0,-1-1 0 0 0,0 0-1 0 0,0 0 1 0 0,-3 0-1 0 0,2 0 6 0 0,-1 1 1 0 0,1 0-1 0 0,-1 0 0 0 0,1 1 0 0 0,-1 0 0 0 0,1-1 0 0 0,-1 1 1 0 0,1 1-1 0 0,-1-1 0 0 0,1 1 0 0 0,-8 2 0 0 0,0 0 67 0 0,1 1 0 0 0,-1 1-1 0 0,1 0 1 0 0,0 1-1 0 0,0 0 1 0 0,1 0 0 0 0,0 1-1 0 0,-16 14 1 0 0,19-14-10 0 0,1 0 1 0 0,-1 0-1 0 0,1 0 1 0 0,1 1-1 0 0,0 0 1 0 0,0 0-1 0 0,0 0 0 0 0,1 1 1 0 0,0-1-1 0 0,1 1 1 0 0,-5 17-1 0 0,7-22-67 0 0,0 1 1 0 0,1-1-1 0 0,0 0 0 0 0,-1 0 0 0 0,1 0 0 0 0,1 1 0 0 0,-1-1 1 0 0,1 0-1 0 0,-1 0 0 0 0,1 0 0 0 0,1 1 0 0 0,-1-1 0 0 0,0 0 1 0 0,1 0-1 0 0,0-1 0 0 0,0 1 0 0 0,0 0 0 0 0,0-1 0 0 0,1 1 1 0 0,-1-1-1 0 0,1 0 0 0 0,0 1 0 0 0,0-1 0 0 0,0-1 1 0 0,1 1-1 0 0,-1 0 0 0 0,1-1 0 0 0,4 3 0 0 0,0-1-9 0 0,-1 0 0 0 0,1-1 0 0 0,-1 0 0 0 0,1-1 0 0 0,0 0 0 0 0,0 0 0 0 0,0 0 0 0 0,1-1 0 0 0,-1 0 0 0 0,0-1 0 0 0,0 0 0 0 0,1 0 1 0 0,-1-1-1 0 0,0 0 0 0 0,0 0 0 0 0,0-1 0 0 0,0 0 0 0 0,0 0 0 0 0,0-1 0 0 0,0 0 0 0 0,-1-1 0 0 0,1 1 0 0 0,11-9 0 0 0,-8 5-59 0 0,-1-1-1 0 0,0 0 1 0 0,-1 0 0 0 0,0-1-1 0 0,0 0 1 0 0,-1 0 0 0 0,0-1-1 0 0,-1 0 1 0 0,0 0 0 0 0,0-1 0 0 0,-1 0-1 0 0,-1 0 1 0 0,0-1 0 0 0,0 1-1 0 0,3-15 1 0 0,-2-8-62 0 0,-1 1-1 0 0,1-49 1 0 0,-7-68 31 0 0,0 78 37 0 0,-1 101 106 0 0,-5 32 0 0 0,4-35 43 0 0,-2 52 0 0 0,13 42 401 0 0,1 38-1115 0 0,-5-118-2084 0 0,-4-31 1410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8.074"/>
    </inkml:context>
    <inkml:brush xml:id="br0">
      <inkml:brushProperty name="width" value="0.1" units="cm"/>
      <inkml:brushProperty name="height" value="0.1" units="cm"/>
      <inkml:brushProperty name="color" value="#F6630D"/>
    </inkml:brush>
  </inkml:definitions>
  <inkml:trace contextRef="#ctx0" brushRef="#br0">548 826 7905 0 0,'4'-49'-128'0'0,"-1"0"0"0"0,-3 0 0 0 0,-10-95 0 0 0,2 55 399 0 0,2-73 878 0 0,-5-66 2200 0 0,10 222-3168 0 0,0-1 0 0 0,0 1 0 0 0,0 0 0 0 0,-1 0 0 0 0,-3-7 1 0 0,5 12-158 0 0,0 1 1 0 0,-1-1 0 0 0,1 0 0 0 0,-1 0 0 0 0,1 1-1 0 0,-1-1 1 0 0,1 0 0 0 0,-1 0 0 0 0,0 1 0 0 0,1-1-1 0 0,-1 1 1 0 0,0-1 0 0 0,1 1 0 0 0,-1-1 0 0 0,0 1-1 0 0,0-1 1 0 0,0 1 0 0 0,-1-1 0 0 0,1 1-16 0 0,0 0-1 0 0,0 0 1 0 0,0 0 0 0 0,0 0 0 0 0,0 1 0 0 0,-1-1-1 0 0,1 0 1 0 0,0 1 0 0 0,0-1 0 0 0,0 0-1 0 0,0 1 1 0 0,0-1 0 0 0,0 1 0 0 0,0 0 0 0 0,0-1-1 0 0,0 1 1 0 0,0 0 0 0 0,-1 1 0 0 0,-14 13-23 0 0,0 2 1 0 0,1 0 0 0 0,1 0 0 0 0,1 2 0 0 0,-14 22-1 0 0,-47 105-17 0 0,39-62 90 0 0,3 1-1 0 0,5 2 1 0 0,3 1 0 0 0,-21 162-1 0 0,2 367 552 0 0,45-349-450 0 0,0-95-886 0 0,-2-172 675 0 0,1 0 0 0 0,-1 1 0 0 0,0-1 1 0 0,0 0-1 0 0,0 1 0 0 0,0-1 0 0 0,-1 0 1 0 0,1 1-1 0 0,0-1 0 0 0,0 0 0 0 0,-1 1 1 0 0,1-1-1 0 0,-1 0 0 0 0,1 0 0 0 0,-1 1 1 0 0,0-1-1 0 0,-1 1 0 0 0,2-1-6 0 0,-1-1 1 0 0,1 0-1 0 0,-1 0 0 0 0,1 0 1 0 0,-1 0-1 0 0,1 0 1 0 0,-1 0-1 0 0,1 0 0 0 0,-1-1 1 0 0,0 1-1 0 0,1 0 0 0 0,-1 0 1 0 0,1 0-1 0 0,-1 0 0 0 0,1-1 1 0 0,-1 1-1 0 0,1 0 1 0 0,0 0-1 0 0,-1-1 0 0 0,1 1 1 0 0,-1 0-1 0 0,1-1 0 0 0,0 1 1 0 0,-1-1-1 0 0,1 1 0 0 0,0 0 1 0 0,-1-2-1 0 0,-4-3-345 0 0,1-1 0 0 0,1 0-1 0 0,-1 1 1 0 0,1-1 0 0 0,-4-11 0 0 0,-8-25-1584 0 0,-15-69 0 0 0,23 64 1050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8.569"/>
    </inkml:context>
    <inkml:brush xml:id="br0">
      <inkml:brushProperty name="width" value="0.1" units="cm"/>
      <inkml:brushProperty name="height" value="0.1" units="cm"/>
      <inkml:brushProperty name="color" value="#F6630D"/>
    </inkml:brush>
  </inkml:definitions>
  <inkml:trace contextRef="#ctx0" brushRef="#br0">0 158 4696 0 0,'2'-4'66'0'0,"0"1"0"0"0,-1-1 0 0 0,1 1 0 0 0,0 0 0 0 0,1-1 0 0 0,-1 1-1 0 0,0 0 1 0 0,1 0 0 0 0,0 1 0 0 0,0-1 0 0 0,0 0 0 0 0,0 1 0 0 0,6-4-1 0 0,1 1 168 0 0,0 1 0 0 0,0 0 0 0 0,17-5 0 0 0,8-1-34 0 0,-27 8-119 0 0,0 0-1 0 0,0 1 0 0 0,0 0 0 0 0,0 1 0 0 0,0 0 1 0 0,0 0-1 0 0,9 1 0 0 0,-13 0 105 0 0,32 1 282 0 0,5 0 44 0 0,71-4 1 0 0,-101 1-413 0 0,1-1 1 0 0,-1 0 0 0 0,1 0 0 0 0,-1-2 0 0 0,0 1 0 0 0,0-1 0 0 0,0-1 0 0 0,-1 1 0 0 0,1-2 0 0 0,17-12 0 0 0,-23 15 930 0 0,-4 4-585 0 0,-9 10-487 0 0,2-2 95 0 0,5-7 91 0 0,1 13-86 0 0,0 44-26 0 0,0-45 106 0 0,12 1-61 0 0,43 46-38 0 0,-53-58-39 0 0,0 0-1 0 0,1-1 0 0 0,-1 1 0 0 0,1-1 0 0 0,0 0 0 0 0,0 0 0 0 0,0 0 0 0 0,0 0 1 0 0,0-1-1 0 0,0 1 0 0 0,1-1 0 0 0,-1 0 0 0 0,0 0 0 0 0,1 0 0 0 0,-1 0 0 0 0,1-1 1 0 0,-1 1-1 0 0,1-1 0 0 0,-1 0 0 0 0,6 0 0 0 0,-3-2-39 0 0,1 0 0 0 0,0 0 0 0 0,0 0 0 0 0,-1-1 0 0 0,0 0 0 0 0,1-1 0 0 0,-1 1 0 0 0,6-6 0 0 0,-3 2-83 0 0,-1 1 0 0 0,0-1-1 0 0,0-1 1 0 0,-1 1-1 0 0,0-1 1 0 0,7-11 0 0 0,-13 17 0 0 0,1-14 72 0 0,8-51 161 0 0,-7 50 346 0 0,-3 13-438 0 0,0 0 0 0 0,0 1 0 0 0,1-1-1 0 0,-1 0 1 0 0,1 1 0 0 0,1-5 0 0 0,1-1 5 0 0,-2 1 55 0 0,0 18 9 0 0,17 119-223 0 0,-16-113-120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8.925"/>
    </inkml:context>
    <inkml:brush xml:id="br0">
      <inkml:brushProperty name="width" value="0.1" units="cm"/>
      <inkml:brushProperty name="height" value="0.1" units="cm"/>
      <inkml:brushProperty name="color" value="#F6630D"/>
    </inkml:brush>
  </inkml:definitions>
  <inkml:trace contextRef="#ctx0" brushRef="#br0">1 97 7805 0 0,'0'0'-48'0'0,"1"-10"195"0"0,6-43 2407 0 0,-7 52-2526 0 0,0 0-1 0 0,0-1 1 0 0,0 1-1 0 0,0 0 0 0 0,0 0 1 0 0,0 0-1 0 0,0 0 1 0 0,0 0-1 0 0,1 0 0 0 0,-1 0 1 0 0,0 0-1 0 0,1 0 1 0 0,-1 0-1 0 0,0 0 1 0 0,2-1-1 0 0,3-13 360 0 0,0 16-303 0 0,18 3-32 0 0,-17-3 102 0 0,2 14-92 0 0,-2-5-50 0 0,-1-3-6 0 0,-1-1 1 0 0,0 1 0 0 0,0 1-1 0 0,-1-1 1 0 0,0 0-1 0 0,0 1 1 0 0,-1-1-1 0 0,0 1 1 0 0,0 0 0 0 0,-1 0-1 0 0,0 0 1 0 0,-1 0-1 0 0,1 0 1 0 0,-2 9-1 0 0,0 0-7 0 0,0-13-63 0 0,2-4 56 0 0,0 0 1 0 0,-1-1-1 0 0,1 1 0 0 0,0 0 1 0 0,-1-1-1 0 0,1 1 0 0 0,-1-1 1 0 0,1 1-1 0 0,-1-1 0 0 0,1 1 1 0 0,-1-1-1 0 0,1 0 0 0 0,-1 1 1 0 0,1-1-1 0 0,-1 0 0 0 0,1-1 1 0 0,-1 2 1 0 0,0-1 0 0 0,1 0 0 0 0,-1 0 0 0 0,0 0 0 0 0,0 0 0 0 0,1 1 0 0 0,-1-1 0 0 0,1 0 0 0 0,-1 0 0 0 0,1 1-1 0 0,-1-1 1 0 0,1 0 0 0 0,-1 0 0 0 0,1 1 0 0 0,0-1 0 0 0,-1 1 0 0 0,1-1 0 0 0,0 1 0 0 0,0-1 0 0 0,0 0 0 0 0,14-17-66 0 0,45-55 37 0 0,-59 71 32 0 0,0 0-1 0 0,0 0 1 0 0,0 1-1 0 0,0-1 1 0 0,1 0-1 0 0,-1 1 1 0 0,0 0-1 0 0,1-1 1 0 0,0 1-1 0 0,-1 0 1 0 0,1-1-1 0 0,2 0 1 0 0,20-8-19 0 0,-23 10 21 0 0,-1 0-1 0 0,0 0 1 0 0,0 0 0 0 0,0-1 0 0 0,0 1 0 0 0,1 0 0 0 0,-1 0 0 0 0,0 0-1 0 0,0 0 1 0 0,0 0 0 0 0,1 0 0 0 0,-1 0 0 0 0,0 0 0 0 0,0 0 0 0 0,1 0-1 0 0,-1 0 1 0 0,0 0 0 0 0,0 0 0 0 0,0 0 0 0 0,1 0 0 0 0,-1 0 0 0 0,0 0-1 0 0,0 0 1 0 0,0 0 0 0 0,1 0 0 0 0,-1 0 0 0 0,0 0 0 0 0,0 0 0 0 0,0 0-1 0 0,1 0 1 0 0,-1 0 0 0 0,0 1 0 0 0,0-1 0 0 0,0 0 0 0 0,1 0-1 0 0,-1 0 1 0 0,0 0 0 0 0,0 0 0 0 0,0 1 0 0 0,0-1 0 0 0,0 0 0 0 0,0 0-1 0 0,1 0 1 0 0,-1 1 0 0 0,0-1 0 0 0,0 0 0 0 0,0 0 0 0 0,0 0 0 0 0,0 1-1 0 0,0-1 1 0 0,0 0 0 0 0,0 0 0 0 0,0 0 0 0 0,0 1 0 0 0,0-1 0 0 0,0 0-1 0 0,0 0 1 0 0,0 1 0 0 0,0-1 0 0 0,3 9-112 0 0,1 4 45 0 0,7 17-3997 0 0,17 47 3019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9.375"/>
    </inkml:context>
    <inkml:brush xml:id="br0">
      <inkml:brushProperty name="width" value="0.1" units="cm"/>
      <inkml:brushProperty name="height" value="0.1" units="cm"/>
      <inkml:brushProperty name="color" value="#F6630D"/>
    </inkml:brush>
  </inkml:definitions>
  <inkml:trace contextRef="#ctx0" brushRef="#br0">167 632 9197 0 0,'1'-4'-10'0'0,"0"1"-1"0"0,0-1 1 0 0,0 1 0 0 0,-1-1 0 0 0,1 1 0 0 0,-1-1 0 0 0,0 1-1 0 0,0-1 1 0 0,0 0 0 0 0,-2-5 0 0 0,-9-37 343 0 0,8 33-121 0 0,-2 0 1 0 0,1 1 0 0 0,-1 0 0 0 0,-10-16 0 0 0,14 26-165 0 0,-1 0 0 0 0,1-1 0 0 0,-1 1 0 0 0,1 0 1 0 0,-1 0-1 0 0,0 1 0 0 0,0-1 0 0 0,0 0 0 0 0,0 1 0 0 0,0-1 0 0 0,-1 1 1 0 0,-3-3-1 0 0,4 4-25 0 0,1 0 0 0 0,-1-1 0 0 0,0 1 0 0 0,1 0 0 0 0,-1 0 0 0 0,0 0 0 0 0,1 0 0 0 0,-1 0 0 0 0,1 0 0 0 0,-1 1 0 0 0,0-1 0 0 0,1 1 0 0 0,-1-1 0 0 0,1 1 0 0 0,-1-1 0 0 0,1 1 0 0 0,-1 0 1 0 0,1 0-1 0 0,0 0 0 0 0,-1-1 0 0 0,1 1 0 0 0,-2 2 0 0 0,-3 3 60 0 0,1 0-1 0 0,0-1 1 0 0,0 1 0 0 0,1 1 0 0 0,-1-1 0 0 0,1 1 0 0 0,1 0 0 0 0,-1 0 0 0 0,1 0-1 0 0,1 0 1 0 0,-1 0 0 0 0,-2 15 0 0 0,2-7-48 0 0,1 1-1 0 0,1-1 1 0 0,0 1-1 0 0,0 0 1 0 0,4 20 0 0 0,-3-30-33 0 0,1-1 1 0 0,1 1 0 0 0,-1 0 0 0 0,1-1 0 0 0,0 1 0 0 0,0-1 0 0 0,0 0 0 0 0,1 1 0 0 0,0-1 0 0 0,0 0 0 0 0,5 5 0 0 0,-6-7-23 0 0,1 0 0 0 0,-1-1 0 0 0,1 0 0 0 0,-1 1 0 0 0,1-1 0 0 0,0 0 1 0 0,0-1-1 0 0,0 1 0 0 0,0 0 0 0 0,0-1 0 0 0,0 0 0 0 0,0 1 0 0 0,0-1 1 0 0,1 0-1 0 0,-1-1 0 0 0,0 1 0 0 0,1-1 0 0 0,-1 1 0 0 0,1-1 0 0 0,3-1 0 0 0,10-1-616 0 0,-1-1-1 0 0,1 0 0 0 0,-1-2 1 0 0,-1 0-1 0 0,1-1 0 0 0,-1 0 0 0 0,0-1 1 0 0,0-1-1 0 0,0 0 0 0 0,-1-1 1 0 0,23-20-1 0 0,-30 23 474 0 0,0-1 1 0 0,0 0-1 0 0,-1 0 1 0 0,0 0 0 0 0,0-1-1 0 0,-1 0 1 0 0,0 0-1 0 0,0 0 1 0 0,-1 0-1 0 0,0-1 1 0 0,-1 0 0 0 0,0 0-1 0 0,0 0 1 0 0,-1 0-1 0 0,0-1 1 0 0,1-16-1 0 0,-2-9 507 0 0,-1 1 0 0 0,-2 0 0 0 0,-8-46 0 0 0,0-4 1037 0 0,4 14-447 0 0,-5-106 2487 0 0,18 305-2463 0 0,-1 119-311 0 0,-2-190-568 0 0,3-1 0 0 0,18 73 0 0 0,-18-96-485 0 0,-6-25-122 0 0,1 0 0 0 0,0 0-1 0 0,6 16 1 0 0,-5-10-1353 0 0,-3-11 798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49.715"/>
    </inkml:context>
    <inkml:brush xml:id="br0">
      <inkml:brushProperty name="width" value="0.1" units="cm"/>
      <inkml:brushProperty name="height" value="0.1" units="cm"/>
      <inkml:brushProperty name="color" value="#F6630D"/>
    </inkml:brush>
  </inkml:definitions>
  <inkml:trace contextRef="#ctx0" brushRef="#br0">12 120 6565 0 0,'0'0'19'0'0,"0"0"1"0"0,0-1 0 0 0,-1 1 0 0 0,1 0-1 0 0,0 0 1 0 0,0-1 0 0 0,0 1 0 0 0,-1 0 0 0 0,1 0-1 0 0,0 0 1 0 0,0-1 0 0 0,0 1 0 0 0,-1 0-1 0 0,1 0 1 0 0,0 0 0 0 0,0 0 0 0 0,-1 0-1 0 0,1 0 1 0 0,0 0 0 0 0,-1 0 0 0 0,1-1 0 0 0,0 1-1 0 0,0 0 1 0 0,-1 0 0 0 0,1 0 0 0 0,0 0-1 0 0,-1 0 1 0 0,1 0 0 0 0,0 1 0 0 0,0-1 0 0 0,-1 0-1 0 0,1 0 1 0 0,0 0 0 0 0,0 0 0 0 0,-1 0-1 0 0,1 0 1 0 0,0 0 0 0 0,0 0 0 0 0,-1 1-1 0 0,1-1 1 0 0,0 0 0 0 0,0 0 0 0 0,-1 0 0 0 0,1 1-1 0 0,0-1 1 0 0,0 0 0 0 0,0 0 0 0 0,0 1-1 0 0,-1-1 1 0 0,1 0 0 0 0,0 1 4 0 0,1-1 1 0 0,-1 1-1 0 0,0-1 0 0 0,1 1 1 0 0,-1-1-1 0 0,1 1 1 0 0,-1-1-1 0 0,1 1 0 0 0,-1-1 1 0 0,0 1-1 0 0,1-1 1 0 0,0 0-1 0 0,-1 1 0 0 0,1-1 1 0 0,-1 0-1 0 0,1 0 0 0 0,-1 1 1 0 0,1-1-1 0 0,0 0 1 0 0,-1 0-1 0 0,1 0 0 0 0,-1 0 1 0 0,1 0-1 0 0,0 0 1 0 0,-1 0-1 0 0,1 0 0 0 0,0 0 1 0 0,0 0-1 0 0,9 0-70 0 0,136-6-1066 0 0,-129 4 1008 0 0,-1-1-1 0 0,0-1 1 0 0,-1 0-1 0 0,1-1 1 0 0,-1 0 0 0 0,29-15-1 0 0,-42 18 155 0 0,-1 1 1 0 0,1 0-1 0 0,0-1 0 0 0,-1 0 0 0 0,1 1 0 0 0,-1-1 0 0 0,1 0 1 0 0,-1 0-1 0 0,0 1 0 0 0,0-1 0 0 0,0 0 0 0 0,0 0 0 0 0,0-1 1 0 0,0 1-1 0 0,-1 0 0 0 0,1 0 0 0 0,-1 0 0 0 0,1 0 0 0 0,-1-1 0 0 0,0 1 1 0 0,0 0-1 0 0,0 0 0 0 0,0-1 0 0 0,0 1 0 0 0,0 0 0 0 0,-1 0 1 0 0,1 0-1 0 0,-1-1 0 0 0,0 1 0 0 0,1 0 0 0 0,-1 0 0 0 0,0 0 1 0 0,-2-3-1 0 0,4-3 573 0 0,1 33 121 0 0,-2 128-642 0 0,-2-78-122 0 0,2-73-70 0 0,1 15-2745 0 0,0-14 1951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1.273"/>
    </inkml:context>
    <inkml:brush xml:id="br0">
      <inkml:brushProperty name="width" value="0.1" units="cm"/>
      <inkml:brushProperty name="height" value="0.1" units="cm"/>
      <inkml:brushProperty name="color" value="#F6630D"/>
    </inkml:brush>
  </inkml:definitions>
  <inkml:trace contextRef="#ctx0" brushRef="#br0">86 97 6973 0 0,'0'0'284'0'0,"5"-5"-128"0"0,14-12 7 0 0,-14 12 370 0 0,-8-51-69 0 0,1 42 215 0 0,1 32-343 0 0,1-12-64 0 0,14 9-177 0 0,42 47-38 0 0,-39-45-38 0 0,-5-1 61 0 0,-12-15-75 0 0,-1 0 1 0 0,1 0-1 0 0,-1 0 0 0 0,1-1 1 0 0,-1 1-1 0 0,1 0 0 0 0,-1-1 1 0 0,0 1-1 0 0,1 0 1 0 0,-1-1-1 0 0,0 1 0 0 0,1-1 1 0 0,-1 1-1 0 0,0-1 1 0 0,0 1-1 0 0,-1 0 0 0 0,1-1-3 0 0,-14 8-170 0 0,-1-1 0 0 0,0-1 1 0 0,0 0-1 0 0,0-1 0 0 0,-1-1 1 0 0,0-1-1 0 0,-19 2 0 0 0,-9 0-677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0.087"/>
    </inkml:context>
    <inkml:brush xml:id="br0">
      <inkml:brushProperty name="width" value="0.1" units="cm"/>
      <inkml:brushProperty name="height" value="0.1" units="cm"/>
      <inkml:brushProperty name="color" value="#F6630D"/>
    </inkml:brush>
  </inkml:definitions>
  <inkml:trace contextRef="#ctx0" brushRef="#br0">9 55 7841 0 0,'-5'-19'-44'0'0,"1"-3"100"0"0,4 9 1700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0.666"/>
    </inkml:context>
    <inkml:brush xml:id="br0">
      <inkml:brushProperty name="width" value="0.1" units="cm"/>
      <inkml:brushProperty name="height" value="0.1" units="cm"/>
      <inkml:brushProperty name="color" value="#F6630D"/>
    </inkml:brush>
  </inkml:definitions>
  <inkml:trace contextRef="#ctx0" brushRef="#br0">104 48 6657 0 0,'-12'14'1263'0'0,"4"-9"-758"0"0,0 1 0 0 0,0-1 1 0 0,0 2-1 0 0,1-1 0 0 0,0 1 0 0 0,-10 12 0 0 0,14-13-414 0 0,-1-1 0 0 0,1 0-1 0 0,0 1 1 0 0,0 0 0 0 0,1-1 0 0 0,0 1-1 0 0,0 0 1 0 0,0 0 0 0 0,1 1 0 0 0,0-1-1 0 0,-1 10 1 0 0,1-7-57 0 0,1-1 0 0 0,1 1 0 0 0,-1-1 0 0 0,1 1 0 0 0,0-1 0 0 0,1 0 0 0 0,0 1-1 0 0,0-1 1 0 0,1 0 0 0 0,5 11 0 0 0,-5-15-39 0 0,0 1 1 0 0,0-1-1 0 0,0 1 0 0 0,1-1 0 0 0,-1 0 0 0 0,1 0 1 0 0,0 0-1 0 0,0-1 0 0 0,1 1 0 0 0,-1-1 0 0 0,1 0 1 0 0,0 0-1 0 0,-1-1 0 0 0,1 0 0 0 0,0 1 0 0 0,1-1 1 0 0,7 1-1 0 0,-5-1-133 0 0,1-1 0 0 0,0 1-1 0 0,0-2 1 0 0,0 0 0 0 0,-1 0 0 0 0,1 0 0 0 0,0-1 0 0 0,0 0 0 0 0,0-1-1 0 0,15-5 1 0 0,-17 5-49 0 0,-1 0 0 0 0,0-1 0 0 0,0 0 0 0 0,1 0-1 0 0,-2 0 1 0 0,1-1 0 0 0,0 0 0 0 0,-1 0 0 0 0,0 0 0 0 0,0-1-1 0 0,0 0 1 0 0,0 0 0 0 0,-1 0 0 0 0,6-9 0 0 0,-8 10 154 0 0,-1-1 1 0 0,1 1 0 0 0,-1-1-1 0 0,0 1 1 0 0,0-1-1 0 0,-1 0 1 0 0,1 1 0 0 0,-1-1-1 0 0,0 0 1 0 0,0 1-1 0 0,-1-1 1 0 0,-1-9 0 0 0,-2-4 105 0 0,-11-32 1 0 0,8 33 62 0 0,-1 0 0 0 0,0 1 0 0 0,-1 0 0 0 0,0 1 0 0 0,-2 0 0 0 0,-22-25 0 0 0,32 38-73 0 0,0 1 1 0 0,0 0-1 0 0,0-1 1 0 0,0 1-1 0 0,0 0 1 0 0,0 0-1 0 0,-1 0 1 0 0,1 0-1 0 0,0 0 1 0 0,0 0-1 0 0,-1 1 1 0 0,1-1-1 0 0,-1 0 0 0 0,-1 0 1 0 0,-10 105 317 0 0,13-103-379 0 0,0-1 0 0 0,0 0 0 0 0,0 0 0 0 0,0 0 0 0 0,0 1-1 0 0,0-1 1 0 0,1 0 0 0 0,-1 0 0 0 0,0 1 0 0 0,0-1 0 0 0,0 0 0 0 0,0 0 0 0 0,0 0-1 0 0,0 1 1 0 0,0-1 0 0 0,1 0 0 0 0,-1 0 0 0 0,0 0 0 0 0,0 0 0 0 0,0 1-1 0 0,0-1 1 0 0,1 0 0 0 0,-1 0 0 0 0,0 0 0 0 0,0 0 0 0 0,0 0 0 0 0,1 0-1 0 0,-1 1 1 0 0,0-1 0 0 0,0 0 0 0 0,0 0 0 0 0,1 0 0 0 0,-1 0 0 0 0,0 0-1 0 0,1 0 1 0 0,11-2 53 0 0,16-8 10 0 0,-23 8-60 0 0,26-9 2 0 0,0 1-1 0 0,50-9 0 0 0,-79 18-7 0 0,-1 1-1 0 0,1 0 1 0 0,-1 0-1 0 0,1 0 1 0 0,0 0-1 0 0,-1 0 1 0 0,1 0-1 0 0,-1 1 1 0 0,1-1-1 0 0,-1 0 1 0 0,1 1-1 0 0,-1-1 1 0 0,1 1-1 0 0,-1-1 1 0 0,1 1-1 0 0,-1 0 1 0 0,0 0 0 0 0,1 0-1 0 0,-1 0 1 0 0,0 0-1 0 0,0 0 1 0 0,1 0-1 0 0,-1 0 1 0 0,0 0-1 0 0,0 0 1 0 0,0 1-1 0 0,-1-1 1 0 0,1 0-1 0 0,0 1 1 0 0,0-1-1 0 0,-1 0 1 0 0,1 1-1 0 0,-1-1 1 0 0,1 1 0 0 0,-1-1-1 0 0,1 4 1 0 0,0 2 11 0 0,0 0 1 0 0,-1 1-1 0 0,1-1 1 0 0,-2 1-1 0 0,1-1 1 0 0,-2 9-1 0 0,0-8 9 0 0,1 1 18 0 0,-1 0-1 0 0,1 0 1 0 0,1 1-1 0 0,-1-1 1 0 0,2 11-1 0 0,0-18-30 0 0,-1 0-1 0 0,0-1 0 0 0,1 1 1 0 0,-1 0-1 0 0,0-1 0 0 0,1 1 0 0 0,0 0 1 0 0,-1-1-1 0 0,1 1 0 0 0,0-1 1 0 0,0 1-1 0 0,0-1 0 0 0,0 0 1 0 0,0 1-1 0 0,0-1 0 0 0,1 0 1 0 0,-1 0-1 0 0,0 1 0 0 0,1-1 1 0 0,-1 0-1 0 0,0 0 0 0 0,1-1 1 0 0,-1 1-1 0 0,1 0 0 0 0,0 0 1 0 0,-1-1-1 0 0,1 1 0 0 0,0-1 0 0 0,-1 1 1 0 0,1-1-1 0 0,0 0 0 0 0,-1 0 1 0 0,1 0-1 0 0,3 0 0 0 0,1 0-2 0 0,-1 0 0 0 0,1-1 0 0 0,0 1 0 0 0,0-1 0 0 0,-1-1 0 0 0,1 1 0 0 0,-1-1 0 0 0,1 0 0 0 0,-1 0 0 0 0,0-1 0 0 0,0 0 0 0 0,0 0 0 0 0,0 0 0 0 0,0 0 0 0 0,-1-1 0 0 0,5-3 0 0 0,3-7 34 0 0,0 1 0 0 0,-1-1-1 0 0,17-28 1 0 0,-19 25 181 0 0,2 2 0 0 0,0-1 0 0 0,17-17 0 0 0,-27 32-206 0 0,0-1-1 0 0,1 1 1 0 0,-1 0 0 0 0,0 0-1 0 0,0 0 1 0 0,1 0 0 0 0,-1 0 0 0 0,1 0-1 0 0,-1 0 1 0 0,1 0 0 0 0,-1 1-1 0 0,1-1 1 0 0,-1 0 0 0 0,1 1 0 0 0,0 0-1 0 0,-1-1 1 0 0,1 1 0 0 0,0 0 0 0 0,-1 0-1 0 0,1 0 1 0 0,0 0 0 0 0,0 0-1 0 0,-1 0 1 0 0,1 0 0 0 0,0 0 0 0 0,-1 1-1 0 0,4 0 1 0 0,-2 2-8 0 0,1-1 0 0 0,0 1 0 0 0,-1-1 0 0 0,0 1 0 0 0,1 0 0 0 0,-1 0-1 0 0,-1 1 1 0 0,1-1 0 0 0,4 8 0 0 0,10 16 205 0 0,15 32 1 0 0,-25-43-44 0 0,1 1 0 0 0,2-1 0 0 0,-1-1 1 0 0,2 1-1 0 0,0-2 0 0 0,19 21 0 0 0,-17-23-62 0 0,2-1-1 0 0,-1 0 0 0 0,1 0 1 0 0,1-2-1 0 0,0 0 0 0 0,0-1 1 0 0,29 11-1 0 0,-38-17-84 0 0,1 0 1 0 0,-1 0-1 0 0,0 0 0 0 0,0-1 0 0 0,1 0 0 0 0,-1-1 1 0 0,1 1-1 0 0,-1-1 0 0 0,1-1 0 0 0,-1 0 0 0 0,0 0 1 0 0,1 0-1 0 0,-1-1 0 0 0,0 0 0 0 0,0 0 0 0 0,0-1 1 0 0,0 0-1 0 0,0 0 0 0 0,-1 0 0 0 0,1-1 1 0 0,6-6-1 0 0,-12 10-34 0 0,0-1 0 0 0,0 1 0 0 0,-1-1 0 0 0,1 1 0 0 0,0-1 0 0 0,-1 1 0 0 0,1-1 1 0 0,0 0-1 0 0,-1 0 0 0 0,1 1 0 0 0,-1-1 0 0 0,1 0 0 0 0,-1 0 0 0 0,0 0 0 0 0,1 1 0 0 0,-1-1 0 0 0,0 0 1 0 0,1 0-1 0 0,-1 0 0 0 0,0 0 0 0 0,0 0 0 0 0,0 0 0 0 0,0 1 0 0 0,0-1 0 0 0,0 0 0 0 0,0 0 1 0 0,0 0-1 0 0,0 0 0 0 0,0 0 0 0 0,-1 0 0 0 0,1 0 0 0 0,0 1 0 0 0,-1-1 0 0 0,1 0 0 0 0,0 0 0 0 0,-1 0 1 0 0,0-1-1 0 0,-2-1-336 0 0,-1-1 1 0 0,1 1-1 0 0,-1-1 1 0 0,0 1-1 0 0,-6-5 1 0 0,8 7 222 0 0,-14-13-1253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2.434"/>
    </inkml:context>
    <inkml:brush xml:id="br0">
      <inkml:brushProperty name="width" value="0.1" units="cm"/>
      <inkml:brushProperty name="height" value="0.1" units="cm"/>
      <inkml:brushProperty name="color" value="#F6630D"/>
    </inkml:brush>
  </inkml:definitions>
  <inkml:trace contextRef="#ctx0" brushRef="#br0">24 48 6249 0 0,'-22'-39'1746'0'0,"22"39"-1712"0"0,0 0 0 0 0,0 0 0 0 0,0 0 0 0 0,-1-1 0 0 0,1 1 0 0 0,0 0 0 0 0,0 0 0 0 0,0 0 0 0 0,0-1 0 0 0,0 1 0 0 0,0 0 0 0 0,0 0 0 0 0,0 0 0 0 0,0-1 0 0 0,0 1 0 0 0,-1 0 0 0 0,1 0 0 0 0,0-1 0 0 0,0 1 0 0 0,0 0 0 0 0,0 0 0 0 0,0-1 0 0 0,1 1 0 0 0,-1 0 0 0 0,0 0 0 0 0,0 0 0 0 0,0-1 0 0 0,0 1 0 0 0,0 0 0 0 0,0 0 0 0 0,0 0 0 0 0,0-1 0 0 0,0 1 0 0 0,1 0 0 0 0,-1 0 0 0 0,0 0 0 0 0,0-1 0 0 0,0 1 0 0 0,0 0 0 0 0,1 0 0 0 0,-1 0 0 0 0,0 0 0 0 0,0 0 0 0 0,0-1 0 0 0,1 1 0 0 0,-1 0 0 0 0,0 0 0 0 0,1 0 0 0 0,-1 0 4 0 0,0 0 1 0 0,1 0-1 0 0,-1 1 1 0 0,1-1-1 0 0,-1 0 1 0 0,0 0-1 0 0,1 1 1 0 0,-1-1-1 0 0,0 0 0 0 0,1 0 1 0 0,-1 1-1 0 0,0-1 1 0 0,1 0-1 0 0,-1 1 1 0 0,0-1-1 0 0,0 1 1 0 0,1-1-1 0 0,-1 0 1 0 0,0 1-1 0 0,0-1 0 0 0,0 1 1 0 0,0-1-1 0 0,1 0 1 0 0,-1 1-1 0 0,0-1 1 0 0,0 1-1 0 0,0-1 1 0 0,0 1-1 0 0,0-1 1 0 0,0 0-1 0 0,0 1 0 0 0,0-1 1 0 0,-1 1-1 0 0,9 173 2158 0 0,-2-70-1791 0 0,45 335-23 0 0,-27-270-410 0 0,-11-95-221 0 0,-7-53-440 0 0,-2 0-1 0 0,-1 1 1 0 0,-1-1-1 0 0,-1 0 1 0 0,0 1-1 0 0,-5 36 0 0 0,2-43-668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2.775"/>
    </inkml:context>
    <inkml:brush xml:id="br0">
      <inkml:brushProperty name="width" value="0.1" units="cm"/>
      <inkml:brushProperty name="height" value="0.1" units="cm"/>
      <inkml:brushProperty name="color" value="#F6630D"/>
    </inkml:brush>
  </inkml:definitions>
  <inkml:trace contextRef="#ctx0" brushRef="#br0">20 26 6533 0 0,'-6'-10'650'0'0,"6"9"-568"0"0,0 0-1 0 0,0 1 0 0 0,0-1 0 0 0,0 0 1 0 0,-1 1-1 0 0,1-1 0 0 0,0 0 1 0 0,0 1-1 0 0,-1-1 0 0 0,1 0 0 0 0,0 1 1 0 0,-1-1-1 0 0,1 1 0 0 0,-1-1 0 0 0,1 1 1 0 0,-1-1-1 0 0,1 1 0 0 0,-1-1 1 0 0,1 1-1 0 0,-1-1 0 0 0,1 1 0 0 0,-1 0 1 0 0,0-1-1 0 0,1 1 0 0 0,-1 0 0 0 0,0-1 1 0 0,1 1-1 0 0,-1 0 0 0 0,0 0 1 0 0,7 35 734 0 0,-3-27-766 0 0,-1 0 1 0 0,2 0-1 0 0,-1 0 0 0 0,1 0 0 0 0,0 0 0 0 0,0-1 0 0 0,1 0 0 0 0,0 0 0 0 0,1 0 1 0 0,-1 0-1 0 0,1-1 0 0 0,0 0 0 0 0,14 10 0 0 0,-14-12-197 0 0,0 0-1 0 0,0-1 1 0 0,0 0 0 0 0,1 0-1 0 0,-1-1 1 0 0,1 0-1 0 0,0 0 1 0 0,0 0 0 0 0,0-1-1 0 0,-1 0 1 0 0,1 0 0 0 0,0-1-1 0 0,0 0 1 0 0,0 0 0 0 0,0-1-1 0 0,0 0 1 0 0,11-2-1 0 0,-10 1 83 0 0,-1-1-1 0 0,1 0 1 0 0,-1 0-1 0 0,1-1 1 0 0,-1 1-1 0 0,0-2 0 0 0,-1 1 1 0 0,1-1-1 0 0,7-6 1 0 0,2-5 1536 0 0,29-35 1 0 0,-50 56-563 0 0,-38 49 2686 0 0,20-28-4506 0 0,-32 30 0 0 0,36-41-469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3.740"/>
    </inkml:context>
    <inkml:brush xml:id="br0">
      <inkml:brushProperty name="width" value="0.1" units="cm"/>
      <inkml:brushProperty name="height" value="0.1" units="cm"/>
      <inkml:brushProperty name="color" value="#F6630D"/>
    </inkml:brush>
  </inkml:definitions>
  <inkml:trace contextRef="#ctx0" brushRef="#br0">204 971 6813 0 0,'7'-16'425'0'0,"1"0"1"0"0,1 1 0 0 0,0 0 0 0 0,1 0 0 0 0,19-21-1 0 0,-24 30-282 0 0,41-49 840 0 0,-23 29-806 0 0,-1-1-1 0 0,-2-1 1 0 0,23-39 0 0 0,-26 34-124 0 0,-1-2 1 0 0,-3 0-1 0 0,0 0 0 0 0,-3-1 1 0 0,11-59-1 0 0,-17 68 23 0 0,-2 0 1 0 0,0 0-1 0 0,-2 0 0 0 0,-1 0 0 0 0,-1-1 0 0 0,-1 1 0 0 0,-2 1 0 0 0,-11-40 0 0 0,14 59-55 0 0,0 1-1 0 0,-1-1 1 0 0,1 1-1 0 0,-2 0 1 0 0,1 0-1 0 0,0 1 1 0 0,-1-1-1 0 0,0 1 1 0 0,0-1-1 0 0,-1 1 1 0 0,-8-7 0 0 0,9 9-14 0 0,1 1 0 0 0,-1-1-1 0 0,0 1 1 0 0,0 0 0 0 0,0 1 0 0 0,0-1 0 0 0,0 1 0 0 0,0 0 0 0 0,-1 0 0 0 0,1 0 0 0 0,0 0 0 0 0,-1 1 0 0 0,1 0 0 0 0,0-1 0 0 0,-1 2 0 0 0,1-1 0 0 0,0 0 0 0 0,-1 1 0 0 0,-5 2 0 0 0,-4 1 43 0 0,-1 1 0 0 0,1 1 0 0 0,0 0 0 0 0,1 1 0 0 0,0 0 0 0 0,0 2 0 0 0,0-1 0 0 0,1 1 0 0 0,0 1 0 0 0,1 0 0 0 0,0 1 0 0 0,1 0 0 0 0,0 0 0 0 0,1 1 0 0 0,0 1 0 0 0,-9 15 0 0 0,5-4 30 0 0,0 1 0 0 0,2 0 1 0 0,1 1-1 0 0,1 0 0 0 0,1 1 1 0 0,1 0-1 0 0,1 0 1 0 0,-2 30-1 0 0,5 1 89 0 0,2 0 0 0 0,11 97-1 0 0,32 116 365 0 0,-22-154-343 0 0,-5-31-68 0 0,25 201 167 0 0,-39-255-291 0 0,0-1 1 0 0,-2 0-1 0 0,-1 0 0 0 0,-2 1 0 0 0,-1-1 1 0 0,-1-1-1 0 0,-12 34 0 0 0,14-52-87 0 0,-1-1 0 0 0,0 1 1 0 0,-1-1-1 0 0,-13 20 0 0 0,17-27-61 0 0,-1-1 0 0 0,0 0 0 0 0,1 0-1 0 0,-1 0 1 0 0,-1 0 0 0 0,1 0 0 0 0,0 0 0 0 0,-1-1 0 0 0,1 0 0 0 0,-1 0 0 0 0,0 0 0 0 0,1 0-1 0 0,-1 0 1 0 0,0-1 0 0 0,0 0 0 0 0,0 0 0 0 0,-1 0 0 0 0,-3 1 0 0 0,6-2 21 0 0,0-1-1 0 0,0 1 1 0 0,0 0 0 0 0,0-1-1 0 0,0 1 1 0 0,0-1 0 0 0,0 0-1 0 0,0 1 1 0 0,0-1 0 0 0,1 0 0 0 0,-1 0-1 0 0,0 0 1 0 0,1 0 0 0 0,-1-1-1 0 0,0 1 1 0 0,1 0 0 0 0,-1-1-1 0 0,1 1 1 0 0,0-1 0 0 0,0 1 0 0 0,-1-1-1 0 0,1 0 1 0 0,0 0 0 0 0,0 1-1 0 0,1-1 1 0 0,-2-3 0 0 0,-7-16-1253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4.239"/>
    </inkml:context>
    <inkml:brush xml:id="br0">
      <inkml:brushProperty name="width" value="0.1" units="cm"/>
      <inkml:brushProperty name="height" value="0.1" units="cm"/>
      <inkml:brushProperty name="color" value="#F6630D"/>
    </inkml:brush>
  </inkml:definitions>
  <inkml:trace contextRef="#ctx0" brushRef="#br0">59 110 6721 0 0,'-23'-33'343'0'0,"16"22"272"0"0,0 1-1 0 0,-13-14 0 0 0,20 24-602 0 0,0 0-1 0 0,0 0 0 0 0,0 0 0 0 0,0 0 0 0 0,0 0 0 0 0,0-1 0 0 0,0 1 0 0 0,-1 0 0 0 0,1 0 1 0 0,0 0-1 0 0,0 0 0 0 0,0 0 0 0 0,0 0 0 0 0,0-1 0 0 0,0 1 0 0 0,0 0 0 0 0,0 0 0 0 0,0 0 0 0 0,0 0 1 0 0,0-1-1 0 0,0 1 0 0 0,0 0 0 0 0,0 0 0 0 0,0 0 0 0 0,0 0 0 0 0,0 0 0 0 0,0-1 0 0 0,0 1 1 0 0,0 0-1 0 0,0 0 0 0 0,0 0 0 0 0,0 0 0 0 0,0 0 0 0 0,0-1 0 0 0,0 1 0 0 0,0 0 0 0 0,0 0 1 0 0,0 0-1 0 0,0 0 0 0 0,1 0 0 0 0,-1-1 0 0 0,0 1 0 0 0,0 0 0 0 0,0 0 0 0 0,0 0 0 0 0,11-3 164 0 0,13 2-152 0 0,-23 1 1 0 0,32 1-72 0 0,-1 3 0 0 0,44 9 1 0 0,-39-6-18 0 0,51 3 0 0 0,-46-7 13 0 0,-27-1 15 0 0,1 0 0 0 0,-1-1 1 0 0,1-1-1 0 0,-1-1 0 0 0,1 0 0 0 0,-1-1 1 0 0,26-7-1 0 0,-40 9 39 0 0,0 0 0 0 0,0 0 0 0 0,0-1 0 0 0,0 1 0 0 0,-1 0 0 0 0,1-1 0 0 0,0 1 1 0 0,0-1-1 0 0,0 1 0 0 0,-1-1 0 0 0,1 1 0 0 0,0-1 0 0 0,0 1 0 0 0,-1-1 0 0 0,1 0 0 0 0,-1 0 0 0 0,1 1 0 0 0,0-1 1 0 0,-1 0-1 0 0,0 0 0 0 0,1 1 0 0 0,-1-1 0 0 0,1 0 0 0 0,-1 0 0 0 0,1-1 0 0 0,-2 1 8 0 0,1 0 1 0 0,0 0-1 0 0,0 0 0 0 0,-1 0 0 0 0,1 0 0 0 0,0 0 0 0 0,-1 0 1 0 0,1 0-1 0 0,-1 0 0 0 0,0 0 0 0 0,1 1 0 0 0,-1-1 1 0 0,1 0-1 0 0,-1 0 0 0 0,0 0 0 0 0,0 1 0 0 0,1-1 1 0 0,-3 0-1 0 0,1-1 33 0 0,-1-1 0 0 0,0 2 0 0 0,0-1-1 0 0,0 0 1 0 0,0 1 0 0 0,-1-1 0 0 0,1 1 0 0 0,0 0 0 0 0,-1 0 0 0 0,1 0 0 0 0,0 1 0 0 0,-7-1 0 0 0,8 1-11 0 0,-1 1 1 0 0,0 0 0 0 0,1-1-1 0 0,-1 1 1 0 0,1 0-1 0 0,0 0 1 0 0,-1 0 0 0 0,1 1-1 0 0,0-1 1 0 0,0 1-1 0 0,-1-1 1 0 0,1 1 0 0 0,0 0-1 0 0,0-1 1 0 0,1 1-1 0 0,-1 0 1 0 0,0 0 0 0 0,1 1-1 0 0,-1-1 1 0 0,1 0-1 0 0,0 0 1 0 0,0 1 0 0 0,0-1-1 0 0,0 1 1 0 0,0-1-1 0 0,0 1 1 0 0,0-1-1 0 0,1 1 1 0 0,-1 4 0 0 0,0 8 22 0 0,0 0 1 0 0,1 0-1 0 0,0-1 1 0 0,3 17-1 0 0,-1-18-32 0 0,-1 3-4 0 0,2 0 0 0 0,0-1-1 0 0,0 1 1 0 0,7 16 0 0 0,-7-25-12 0 0,0 1 1 0 0,1-1-1 0 0,0 0 1 0 0,0 0-1 0 0,0 0 1 0 0,1-1-1 0 0,0 1 1 0 0,0-1-1 0 0,1 0 1 0 0,6 5-1 0 0,-11-9-8 0 0,1-1 1 0 0,0 1-1 0 0,0-1 0 0 0,0 1 0 0 0,1-1 1 0 0,-1 0-1 0 0,0 0 0 0 0,0 0 1 0 0,1 0-1 0 0,-1 0 0 0 0,1 0 0 0 0,-1-1 1 0 0,0 1-1 0 0,1-1 0 0 0,-1 1 1 0 0,1-1-1 0 0,-1 0 0 0 0,1 0 1 0 0,0 0-1 0 0,3-1 0 0 0,-3 0-1 0 0,0-1-1 0 0,0 1 1 0 0,0-1 0 0 0,-1 1-1 0 0,1-1 1 0 0,0 0 0 0 0,-1 0-1 0 0,1 0 1 0 0,-1 0 0 0 0,0-1-1 0 0,1 1 1 0 0,-1 0 0 0 0,3-6-1 0 0,2-4-3 0 0,-1 0-1 0 0,0 0 1 0 0,-1 0-1 0 0,0-1 1 0 0,-1 0-1 0 0,4-19 1 0 0,2-38 26 0 0,-7 44-26 0 0,1 1 0 0 0,9-34 0 0 0,-9 51-9 0 0,0 9 4 0 0,3 17-1 0 0,2 26 1 0 0,-3 10-1 0 0,9 51-130 0 0,-12-92-168 0 0,0 0 0 0 0,1 0 0 0 0,0-1 0 0 0,1 1 0 0 0,9 17 0 0 0,9 1-1451 0 0,-12-21 656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4.593"/>
    </inkml:context>
    <inkml:brush xml:id="br0">
      <inkml:brushProperty name="width" value="0.1" units="cm"/>
      <inkml:brushProperty name="height" value="0.1" units="cm"/>
      <inkml:brushProperty name="color" value="#F6630D"/>
    </inkml:brush>
  </inkml:definitions>
  <inkml:trace contextRef="#ctx0" brushRef="#br0">26 39 6409 0 0,'-25'-38'1468'0'0,"46"68"-549"0"0,18 36 0 0 0,-3 7-829 0 0,-33-65-80 0 0,0 1 0 0 0,0 0 0 0 0,0 0 1 0 0,-1 0-1 0 0,-1 0 0 0 0,2 15 0 0 0,0-39 6 0 0,1 1 0 0 0,0-1 0 0 0,1 1 0 0 0,1 0 0 0 0,0 1 0 0 0,8-15 0 0 0,-6 15 7 0 0,1-1-1 0 0,12-15 1 0 0,-18 26-10 0 0,0 0 0 0 0,0-1 1 0 0,0 2-1 0 0,0-1 0 0 0,0 0 1 0 0,1 0-1 0 0,-1 1 0 0 0,1 0 1 0 0,0 0-1 0 0,0 0 0 0 0,-1 0 1 0 0,1 0-1 0 0,7-1 0 0 0,-10 3-4 0 0,1 0 0 0 0,-1 0-1 0 0,1 0 1 0 0,-1 0-1 0 0,0 0 1 0 0,1 0 0 0 0,-1 0-1 0 0,1 0 1 0 0,-1 1 0 0 0,0-1-1 0 0,1 0 1 0 0,-1 1 0 0 0,0-1-1 0 0,1 1 1 0 0,-1 0-1 0 0,0-1 1 0 0,0 1 0 0 0,0 0-1 0 0,0 0 1 0 0,2 1 0 0 0,-1 1 11 0 0,1-1 0 0 0,-1 1 0 0 0,0 0 0 0 0,-1 0 0 0 0,1 0 0 0 0,0 0-1 0 0,-1 0 1 0 0,2 4 0 0 0,0 6 21 0 0,0-1 0 0 0,0 1 0 0 0,0 18-1 0 0,6 49-2674 0 0,-9-74 1735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5.089"/>
    </inkml:context>
    <inkml:brush xml:id="br0">
      <inkml:brushProperty name="width" value="0.1" units="cm"/>
      <inkml:brushProperty name="height" value="0.1" units="cm"/>
      <inkml:brushProperty name="color" value="#F6630D"/>
    </inkml:brush>
  </inkml:definitions>
  <inkml:trace contextRef="#ctx0" brushRef="#br0">120 567 5388 0 0,'19'-36'617'0'0,"-18"34"-579"0"0,0 0 1 0 0,1 0-1 0 0,-1 0 0 0 0,0 0 0 0 0,0 0 0 0 0,0 0 1 0 0,0 0-1 0 0,-1 0 0 0 0,1 0 0 0 0,-1 0 0 0 0,1 0 0 0 0,-1 0 1 0 0,1-1-1 0 0,-1 1 0 0 0,0 0 0 0 0,0 0 0 0 0,0-1 1 0 0,-1 1-1 0 0,1 0 0 0 0,0 0 0 0 0,-1 0 0 0 0,0 0 1 0 0,1-1-1 0 0,-1 1 0 0 0,0 0 0 0 0,0 0 0 0 0,0 0 0 0 0,-1-1 1 0 0,0 1 3 0 0,1 1 0 0 0,0-1 1 0 0,-1 1-1 0 0,1 0 0 0 0,-1 0 0 0 0,1 0 1 0 0,-1 0-1 0 0,0 0 0 0 0,0 0 1 0 0,1 0-1 0 0,-1 0 0 0 0,0 1 0 0 0,0-1 1 0 0,0 1-1 0 0,0-1 0 0 0,0 1 1 0 0,0 0-1 0 0,0 0 0 0 0,1 0 0 0 0,-1 0 1 0 0,0 0-1 0 0,0 0 0 0 0,0 0 1 0 0,0 1-1 0 0,0-1 0 0 0,0 1 0 0 0,0-1 1 0 0,0 1-1 0 0,1 0 0 0 0,-1 0 1 0 0,0 0-1 0 0,-2 1 0 0 0,-2 2 40 0 0,1-1-1 0 0,-1 1 0 0 0,1 1 1 0 0,-1-1-1 0 0,1 1 1 0 0,0 0-1 0 0,1 0 1 0 0,-1 0-1 0 0,1 1 0 0 0,0 0 1 0 0,1 0-1 0 0,-1 0 1 0 0,1 0-1 0 0,0 0 0 0 0,1 1 1 0 0,0-1-1 0 0,0 1 1 0 0,0 0-1 0 0,-1 6 1 0 0,3-7-52 0 0,-1 0 0 0 0,1 0 1 0 0,0 0-1 0 0,0 0 1 0 0,0 0-1 0 0,1 0 0 0 0,0 0 1 0 0,0 0-1 0 0,1 0 1 0 0,0-1-1 0 0,0 1 0 0 0,0-1 1 0 0,0 1-1 0 0,1-1 1 0 0,0 0-1 0 0,0 1 0 0 0,1-2 1 0 0,-1 1-1 0 0,1 0 0 0 0,0-1 1 0 0,0 1-1 0 0,6 3 1 0 0,-4-4-121 0 0,-1 0 1 0 0,0 0 0 0 0,1-1 0 0 0,0 0 0 0 0,-1-1-1 0 0,1 1 1 0 0,0-1 0 0 0,1 0 0 0 0,-1 0-1 0 0,0-1 1 0 0,0 0 0 0 0,1 0 0 0 0,-1 0 0 0 0,8-1-1 0 0,-2-1-337 0 0,1 0-1 0 0,-1-1 1 0 0,0 0 0 0 0,0-1-1 0 0,1-1 1 0 0,13-6-1 0 0,0-2-480 0 0</inkml:trace>
  <inkml:trace contextRef="#ctx0" brushRef="#br0" timeOffset="1">342 348 3640 0 0,'-58'-242'1580'0'0,"56"232"-1389"0"0,0 0 0 0 0,0 1 1 0 0,1-1-1 0 0,0-1 0 0 0,1 1 0 0 0,0 0 1 0 0,1 0-1 0 0,2-12 0 0 0,-4 22-186 0 0,1 0 0 0 0,0 0-1 0 0,0 0 1 0 0,0 0 0 0 0,0 0-1 0 0,0-1 1 0 0,0 1 0 0 0,0 0 0 0 0,0 0-1 0 0,0 0 1 0 0,0 0 0 0 0,0 0-1 0 0,0 0 1 0 0,0 0 0 0 0,0 0-1 0 0,0-1 1 0 0,0 1 0 0 0,0 0-1 0 0,0 0 1 0 0,1 0 0 0 0,-1 0 0 0 0,0 0-1 0 0,0 0 1 0 0,0 0 0 0 0,0 0-1 0 0,0 0 1 0 0,0 0 0 0 0,0-1-1 0 0,0 1 1 0 0,0 0 0 0 0,0 0-1 0 0,0 0 1 0 0,0 0 0 0 0,0 0-1 0 0,1 0 1 0 0,-1 0 0 0 0,0 0 0 0 0,0 0-1 0 0,0 0 1 0 0,0 0 0 0 0,0 0-1 0 0,0 0 1 0 0,0 0 0 0 0,0 0-1 0 0,1 0 1 0 0,-1 0 0 0 0,0 0-1 0 0,0 0 1 0 0,0 0 0 0 0,0 0 0 0 0,0 0-1 0 0,0 0 1 0 0,0 0 0 0 0,0 0-1 0 0,0 0 1 0 0,1 0 0 0 0,-1 0-1 0 0,0 0 1 0 0,0 0 0 0 0,0 0-1 0 0,3 9 117 0 0,0 13-191 0 0,-3 57-10 0 0,6 413 1419 0 0,-5-485-1362 0 0,2 43-181 0 0,-2-46 104 0 0,0 0-1 0 0,-1 0 0 0 0,1 0 0 0 0,1 0 0 0 0,-1-1 0 0 0,0 1 0 0 0,1 0 0 0 0,0-1 0 0 0,3 5 0 0 0,-4-3-897 0 0,0-10-255 0 0,-1-3 583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5.431"/>
    </inkml:context>
    <inkml:brush xml:id="br0">
      <inkml:brushProperty name="width" value="0.1" units="cm"/>
      <inkml:brushProperty name="height" value="0.1" units="cm"/>
      <inkml:brushProperty name="color" value="#F6630D"/>
    </inkml:brush>
  </inkml:definitions>
  <inkml:trace contextRef="#ctx0" brushRef="#br0">44 123 4400 0 0,'-2'-3'107'0'0,"-1"1"0"0"0,0-1-1 0 0,0 1 1 0 0,0 0-1 0 0,0 0 1 0 0,0 0-1 0 0,0 0 1 0 0,-1 1-1 0 0,1-1 1 0 0,-1 1 0 0 0,-5-1-1 0 0,28-2 999 0 0,2 6-1056 0 0,0-2-1 0 0,0 0 1 0 0,0-2-1 0 0,0 0 1 0 0,41-10 0 0 0,3 0-42 0 0,-34 8 68 0 0,-16 3-75 0 0,-1 0-1 0 0,0-2 1 0 0,0 0 0 0 0,0 0-1 0 0,16-7 1 0 0,-30 10 0 0 0,0 0 0 0 0,0 0 0 0 0,1 0 0 0 0,-1 0 1 0 0,0-1-1 0 0,0 1 0 0 0,1 0 0 0 0,-1 0 0 0 0,0 0 0 0 0,0-1 0 0 0,1 1 0 0 0,-1 0 1 0 0,0 0-1 0 0,0-1 0 0 0,0 1 0 0 0,0 0 0 0 0,1 0 0 0 0,-1-1 0 0 0,0 1 0 0 0,0 0 0 0 0,0-1 1 0 0,0 1-1 0 0,0 0 0 0 0,0-1 0 0 0,0 1 0 0 0,0 0 0 0 0,0 0 0 0 0,0-1 0 0 0,0 1 1 0 0,0 0-1 0 0,0-1 0 0 0,0 1 0 0 0,0 0 0 0 0,0-1 0 0 0,0 1 0 0 0,0 0 0 0 0,0 0 0 0 0,-1-1 1 0 0,-10-13 103 0 0,-15-5 1461 0 0,26 19-1364 0 0,1 1-167 0 0,0 0 0 0 0,0 0 0 0 0,1 0-1 0 0,-1 1 1 0 0,0-1 0 0 0,0 0 0 0 0,0 1-1 0 0,0-1 1 0 0,-1 1 0 0 0,1-1 0 0 0,0 1-1 0 0,0 0 1 0 0,-1-1 0 0 0,1 1-1 0 0,-1 2 1 0 0,3 4 27 0 0,6 14-9 0 0,-2 1 0 0 0,-1 0-1 0 0,-1 0 1 0 0,5 46 0 0 0,4 19-858 0 0,-14-87 695 0 0,0 1-1 0 0,1-1 0 0 0,-1 1 0 0 0,1-1 1 0 0,-1 1-1 0 0,1-1 0 0 0,0 1 0 0 0,0-1 0 0 0,-1 0 1 0 0,1 1-1 0 0,0-1 0 0 0,0 0 0 0 0,0 0 0 0 0,0 0 1 0 0,1 0-1 0 0,-1 0 0 0 0,0 0 0 0 0,0 0 1 0 0,1 0-1 0 0,1 1 0 0 0,2-2-809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5.767"/>
    </inkml:context>
    <inkml:brush xml:id="br0">
      <inkml:brushProperty name="width" value="0.1" units="cm"/>
      <inkml:brushProperty name="height" value="0.1" units="cm"/>
      <inkml:brushProperty name="color" value="#F6630D"/>
    </inkml:brush>
  </inkml:definitions>
  <inkml:trace contextRef="#ctx0" brushRef="#br0">7 60 5448 0 0,'-2'-19'85'0'0,"2"5"47"0"0,0 2 44 0 0,0 7-168 0 0,-4 0 164 0 0,8 2-148 0 0,-4 2 144 0 0,2 5-152 0 0,-4-3 72 0 0,6 4-204 0 0,-4-1 60 0 0,-4 3 112 0 0,6 2-288 0 0,-4-1 24 0 0,8 4-333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5.554"/>
    </inkml:context>
    <inkml:brush xml:id="br0">
      <inkml:brushProperty name="width" value="0.1" units="cm"/>
      <inkml:brushProperty name="height" value="0.1" units="cm"/>
      <inkml:brushProperty name="color" value="#F6630D"/>
    </inkml:brush>
  </inkml:definitions>
  <inkml:trace contextRef="#ctx0" brushRef="#br0">50 483 4636 0 0,'0'0'752'0'0,"-6"0"-601"0"0,-37-3 1449 0 0,113-9-1575 0 0,188-24-36 0 0,268-36 8 0 0,-345 45 6 0 0,777-111 128 0 0,8 63 190 0 0,1094 54-393 0 0,-1639 21 144 0 0,51-22-388 0 0,-471 21 315 0 0,242-3-11 0 0,-16 0 25 0 0,-222 4-13 0 0,0-1 0 0 0,0 0-1 0 0,1-1 1 0 0,-1 1 0 0 0,0-1 0 0 0,5-2-1 0 0,-4 1 1 0 0,0 1 0 0 0,0 0 0 0 0,1 0-1 0 0,8-2 1 0 0,14 2-19 0 0,0 1 0 0 0,57 6 0 0 0,3 0 282 0 0,-104-27 961 0 0,9 14-1107 0 0,5 7-104 0 0,0 0-1 0 0,0 0 1 0 0,1 0-1 0 0,-1-1 1 0 0,0 1-1 0 0,1 0 1 0 0,-1 0 0 0 0,0 0-1 0 0,1-1 1 0 0,0 1-1 0 0,-1 0 1 0 0,1-1-1 0 0,-1-2 1 0 0,1 4 1 0 0,-1 1-47 0 0,1 0-18 0 0,0 0 1 0 0,-1 0-1 0 0,1 0 0 0 0,-1-1 1 0 0,1 1-1 0 0,-1 0 1 0 0,1 0-1 0 0,-1-1 0 0 0,1 1 1 0 0,-1-1-1 0 0,0 1 0 0 0,1 0 1 0 0,-1-1-1 0 0,0 1 0 0 0,1-1 1 0 0,-1 1-1 0 0,0-1 1 0 0,0 0-1 0 0,0 1 0 0 0,1-1 1 0 0,-1 0-1 0 0,0 0 0 0 0,-1 1 1 0 0,-15-8-1110 0 0,9 7 394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6.171"/>
    </inkml:context>
    <inkml:brush xml:id="br0">
      <inkml:brushProperty name="width" value="0.1" units="cm"/>
      <inkml:brushProperty name="height" value="0.1" units="cm"/>
      <inkml:brushProperty name="color" value="#F6630D"/>
    </inkml:brush>
  </inkml:definitions>
  <inkml:trace contextRef="#ctx0" brushRef="#br0">127 137 6221 0 0,'-2'-1'39'0'0,"1"-1"0"0"0,-1 1 1 0 0,1 0-1 0 0,-1-1 1 0 0,1 1-1 0 0,-1-1 0 0 0,1 1 1 0 0,0-1-1 0 0,0 0 1 0 0,-2-2-1 0 0,2 2 66 0 0,0 0-1 0 0,-1-1 1 0 0,0 1 0 0 0,0 0-1 0 0,1 0 1 0 0,-1 0-1 0 0,0 0 1 0 0,-1 0 0 0 0,-2-2-1 0 0,5 4-75 0 0,-1 0 0 0 0,1 0 0 0 0,-1-1 0 0 0,1 1 0 0 0,-1 0 0 0 0,1 0 0 0 0,-1 0 0 0 0,1 0 0 0 0,-1 0 0 0 0,1 0 0 0 0,-1 0 0 0 0,0 0 0 0 0,1 0 0 0 0,-1 0 0 0 0,1 0 0 0 0,-1 1 0 0 0,1-1 0 0 0,-1 0 0 0 0,1 0 0 0 0,-1 0 0 0 0,0 1 0 0 0,-13 16 625 0 0,2 4-355 0 0,1 1 1 0 0,0 0-1 0 0,-7 27 0 0 0,16-42-294 0 0,-1 0-1 0 0,2 0 0 0 0,-1 0 0 0 0,1 0 1 0 0,0 1-1 0 0,1-1 0 0 0,-1 0 1 0 0,1 0-1 0 0,1 1 0 0 0,0-1 1 0 0,0 0-1 0 0,0 0 0 0 0,1 0 1 0 0,0 0-1 0 0,3 9 0 0 0,-3-13-7 0 0,-1-1 1 0 0,1 1-1 0 0,0 0 0 0 0,0-1 0 0 0,0 0 0 0 0,0 1 0 0 0,0-1 0 0 0,1 0 0 0 0,-1 0 1 0 0,1 0-1 0 0,-1 0 0 0 0,1-1 0 0 0,0 1 0 0 0,0-1 0 0 0,0 0 0 0 0,0 1 1 0 0,-1-1-1 0 0,2 0 0 0 0,-1-1 0 0 0,0 1 0 0 0,0-1 0 0 0,0 1 0 0 0,0-1 0 0 0,0 0 1 0 0,0 0-1 0 0,1 0 0 0 0,-1 0 0 0 0,0-1 0 0 0,0 1 0 0 0,5-3 0 0 0,4 0-74 0 0,0-1-1 0 0,0 0 0 0 0,0-1 1 0 0,0-1-1 0 0,-1 0 0 0 0,14-9 1 0 0,-20 12 54 0 0,0-1 0 0 0,0 1 0 0 0,-1-1 0 0 0,1 0 0 0 0,-1-1 0 0 0,0 1 0 0 0,0-1 1 0 0,0 0-1 0 0,-1 0 0 0 0,1 0 0 0 0,-1 0 0 0 0,0-1 0 0 0,-1 1 0 0 0,1-1 1 0 0,-1 0-1 0 0,0 0 0 0 0,-1 0 0 0 0,0 1 0 0 0,2-12 0 0 0,-3 10 30 0 0,0 0 0 0 0,-1 0 1 0 0,0 0-1 0 0,0 0 0 0 0,0 0 0 0 0,-1 0 0 0 0,0 0 0 0 0,-1 1 0 0 0,1-1 0 0 0,-1 1 0 0 0,0 0 0 0 0,-1-1 0 0 0,1 1 1 0 0,-1 1-1 0 0,-1-1 0 0 0,-8-9 0 0 0,2 4 120 0 0,-2-1 1 0 0,-16-11 1075 0 0,22 18-1128 0 0,-1-1-66 0 0,-10-7 44 0 0,23 10-25 0 0,17 6-10 0 0,12 3 7 0 0,-5-1-11 0 0,0 1 1 0 0,0 1 0 0 0,0 2-1 0 0,30 12 1 0 0,-52-17-6 0 0,0-1 0 0 0,0 1 0 0 0,-1 0 0 0 0,1 0 0 0 0,-1 1 0 0 0,0 0 0 0 0,0 0 0 0 0,-1 0 0 0 0,1 1 0 0 0,-1 0 0 0 0,0 0 0 0 0,-1 0 0 0 0,0 1 0 0 0,0-1 0 0 0,0 1 0 0 0,-1 0 0 0 0,1 0 0 0 0,-2 1 0 0 0,1-1 0 0 0,2 15 0 0 0,-3-11-1 0 0,0 1 0 0 0,-1 0-1 0 0,-1 0 1 0 0,0 0 0 0 0,0 0 0 0 0,-1 0-1 0 0,-1 0 1 0 0,-3 16 0 0 0,0-11 32 0 0,10-26 53 0 0,2-6-88 0 0,0 2 0 0 0,14-21 0 0 0,-1 4-7 0 0,20-39 7 0 0,43-66-51 0 0,-78 127 54 0 0,0 1 0 0 0,1 0 1 0 0,0 0-1 0 0,1 0 1 0 0,-1 1-1 0 0,16-10 0 0 0,-21 15 0 0 0,1 0 0 0 0,-1 0-1 0 0,1 0 1 0 0,0 0 0 0 0,-1 1-1 0 0,1-1 1 0 0,-1 1 0 0 0,1-1-1 0 0,0 1 1 0 0,0 0 0 0 0,-1-1-1 0 0,1 1 1 0 0,0 0 0 0 0,0 0 0 0 0,-1 0-1 0 0,1 1 1 0 0,2-1 0 0 0,-2 1 6 0 0,0 0 0 0 0,0 0 1 0 0,-1 0-1 0 0,1 1 1 0 0,-1-1-1 0 0,1 0 1 0 0,-1 0-1 0 0,0 1 1 0 0,1-1-1 0 0,-1 1 1 0 0,0-1-1 0 0,0 1 1 0 0,0 0-1 0 0,0-1 0 0 0,0 1 1 0 0,-1 0-1 0 0,1 0 1 0 0,0 0-1 0 0,0 3 1 0 0,11 42 343 0 0,8 60 1 0 0,-6-24-74 0 0,10 1 56 0 0,-6-27-1163 0 0,-17-49 78 0 0,1-2-298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6.809"/>
    </inkml:context>
    <inkml:brush xml:id="br0">
      <inkml:brushProperty name="width" value="0.1" units="cm"/>
      <inkml:brushProperty name="height" value="0.1" units="cm"/>
      <inkml:brushProperty name="color" value="#F6630D"/>
    </inkml:brush>
  </inkml:definitions>
  <inkml:trace contextRef="#ctx0" brushRef="#br0">66 116 6909 0 0,'17'-33'126'0'0,"3"-9"336"0"0,-9 19-19 0 0,-11 22-362 0 0,1-1 0 0 0,-1 1 1 0 0,1 0-1 0 0,-1 0 0 0 0,1 0 1 0 0,0 0-1 0 0,0 0 1 0 0,0 0-1 0 0,0 0 0 0 0,-1 0 1 0 0,1 0-1 0 0,0 0 0 0 0,1 1 1 0 0,-1-1-1 0 0,2-1 1 0 0,-6 29 1118 0 0,-36 89 480 0 0,-29 110 32 0 0,62-196-1540 0 0,1-1-1 0 0,1 1 1 0 0,2 0-1 0 0,1 0 1 0 0,5 57-1 0 0,0-59-75 0 0,1 0 0 0 0,1-1-1 0 0,2 1 1 0 0,14 33 0 0 0,-17-48-112 0 0,1 0 1 0 0,1 0-1 0 0,0-1 0 0 0,1 0 0 0 0,0 0 1 0 0,0-1-1 0 0,2 0 0 0 0,-1-1 1 0 0,1 1-1 0 0,17 11 0 0 0,-20-17-251 0 0,0 0-1 0 0,1-1 0 0 0,-1 0 1 0 0,1-1-1 0 0,0 1 1 0 0,0-2-1 0 0,1 1 0 0 0,-1-1 1 0 0,0 0-1 0 0,1-1 0 0 0,14 1 1 0 0,7-3-1290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8.422"/>
    </inkml:context>
    <inkml:brush xml:id="br0">
      <inkml:brushProperty name="width" value="0.1" units="cm"/>
      <inkml:brushProperty name="height" value="0.1" units="cm"/>
      <inkml:brushProperty name="color" value="#F6630D"/>
    </inkml:brush>
  </inkml:definitions>
  <inkml:trace contextRef="#ctx0" brushRef="#br0">3 275 6501 0 0,'0'-1'70'0'0,"-1"0"0"0"0,1 0 0 0 0,0-1 0 0 0,0 1 1 0 0,0 0-1 0 0,0 0 0 0 0,0 0 0 0 0,0 0 0 0 0,0 0 0 0 0,0 0 1 0 0,0 0-1 0 0,1 0 0 0 0,-1 0 0 0 0,0 0 0 0 0,1 0 1 0 0,-1 0-1 0 0,1 0 0 0 0,-1 0 0 0 0,2-2 0 0 0,-2 3 3 0 0,0-1 0 0 0,1 1-1 0 0,-1-1 1 0 0,0 1 0 0 0,0 0 0 0 0,1-1-1 0 0,-1 1 1 0 0,0 0 0 0 0,1-1 0 0 0,-1 1-1 0 0,1 0 1 0 0,-1-1 0 0 0,0 1 0 0 0,1 0-1 0 0,-1 0 1 0 0,1-1 0 0 0,-1 1-1 0 0,1 0 1 0 0,-1 0 0 0 0,1 0 0 0 0,0-1-1 0 0,-1 2-27 0 0,1-1-1 0 0,0 0 0 0 0,-1 0 1 0 0,1 1-1 0 0,-1-1 0 0 0,1 0 0 0 0,-1 1 1 0 0,1-1-1 0 0,-1 1 0 0 0,1-1 1 0 0,-1 1-1 0 0,1-1 0 0 0,-1 1 0 0 0,1-1 1 0 0,-1 1-1 0 0,0-1 0 0 0,1 1 1 0 0,-1-1-1 0 0,0 1 0 0 0,1-1 0 0 0,-1 1 1 0 0,0 1-1 0 0,9 23 169 0 0,0 0 0 0 0,-2 0 0 0 0,-1 1 0 0 0,-2 0 0 0 0,3 39 0 0 0,-5 139-84 0 0,-3-110-212 0 0,1-74-102 0 0,0-10-259 0 0,1 0 0 0 0,-2-1 0 0 0,1 1 0 0 0,-1-1 1 0 0,-3 11-1 0 0,-1-26-1955 0 0,2-8 1375 0 0,-9-141-1096 0 0,-7-63 2658 0 0,14 182-359 0 0,-13-118 969 0 0,17 130-893 0 0,0 0 1 0 0,2-1 0 0 0,0 1 0 0 0,7-30 0 0 0,-7 48-205 0 0,0 0 0 0 0,1 1 0 0 0,0-1 0 0 0,0 0 0 0 0,0 1 0 0 0,1-1 1 0 0,0 1-1 0 0,0 0 0 0 0,0 0 0 0 0,1 0 0 0 0,-1 1 0 0 0,1-1 0 0 0,9-7 0 0 0,-10 9-26 0 0,0 1-1 0 0,1 0 1 0 0,0 0 0 0 0,-1 0-1 0 0,1 1 1 0 0,0-1-1 0 0,0 1 1 0 0,0 0 0 0 0,0 0-1 0 0,0 0 1 0 0,0 1 0 0 0,1-1-1 0 0,-1 1 1 0 0,0 0-1 0 0,0 0 1 0 0,0 0 0 0 0,0 1-1 0 0,0 0 1 0 0,1 0-1 0 0,5 2 1 0 0,0 0-19 0 0,-1 1-1 0 0,0 0 1 0 0,-1 1-1 0 0,1 0 1 0 0,-1 0-1 0 0,0 1 1 0 0,0 0-1 0 0,0 0 1 0 0,-1 1-1 0 0,0 0 1 0 0,0 0 0 0 0,9 13-1 0 0,-9-10 1 0 0,-1 0-1 0 0,0 0 1 0 0,0 1-1 0 0,-1-1 1 0 0,0 1-1 0 0,-1 1 1 0 0,0-1-1 0 0,-1 0 1 0 0,-1 1-1 0 0,3 13 1 0 0,-5-19 18 0 0,0-1 0 0 0,0 0 0 0 0,0 1 0 0 0,-1-1 1 0 0,0 0-1 0 0,0 0 0 0 0,0 1 0 0 0,0-1 0 0 0,-1 0 0 0 0,0 0 1 0 0,0 0-1 0 0,0 0 0 0 0,-5 5 0 0 0,3-3 13 0 0,-2 0-1 0 0,1 0 1 0 0,-1-1 0 0 0,0 0-1 0 0,-1 0 1 0 0,1-1 0 0 0,-13 9-1 0 0,4-5-11 0 0,-1 0 1 0 0,0-2-1 0 0,-1 1 0 0 0,0-2 0 0 0,0 0 0 0 0,0-1 0 0 0,-24 3 0 0 0,10-8-95 0 0,30 0 59 0 0,1 0 0 0 0,-1 0 0 0 0,0 0 0 0 0,1 0 0 0 0,-1 0 0 0 0,1 0 0 0 0,-1 0 0 0 0,1 0 0 0 0,-1 0 0 0 0,1-1 0 0 0,-1 1 0 0 0,1 0 0 0 0,0 0 0 0 0,-1 0 0 0 0,1-1 0 0 0,-1 1 0 0 0,1 0 0 0 0,-1-1 0 0 0,1 1 0 0 0,0 0 0 0 0,-1-1 0 0 0,1 1 0 0 0,0-1 0 0 0,-1 1 0 0 0,1 0 0 0 0,0-1 0 0 0,-1 1 0 0 0,1-1 0 0 0,0 1 0 0 0,0-1 0 0 0,0 1 0 0 0,-1-1 0 0 0,1 1 0 0 0,0-1 0 0 0,0 1 0 0 0,0-1 0 0 0,0 1 0 0 0,0-1 0 0 0,0 1 0 0 0,0-1 0 0 0,0 1 0 0 0,0-1 0 0 0,0 1 0 0 0,0-1 1 0 0,1 1-1 0 0,-1-1 0 0 0,0 1 0 0 0,0-1 0 0 0,0 1 0 0 0,1-1 0 0 0,-1 1 0 0 0,0-1 0 0 0,1 1 0 0 0,-1-1 0 0 0,4-4-168 0 0,-1 0 0 0 0,1 0 1 0 0,0 1-1 0 0,0-1 0 0 0,0 1 1 0 0,7-5-1 0 0,6-5-488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8.775"/>
    </inkml:context>
    <inkml:brush xml:id="br0">
      <inkml:brushProperty name="width" value="0.1" units="cm"/>
      <inkml:brushProperty name="height" value="0.1" units="cm"/>
      <inkml:brushProperty name="color" value="#F6630D"/>
    </inkml:brush>
  </inkml:definitions>
  <inkml:trace contextRef="#ctx0" brushRef="#br0">0 106 7133 0 0,'0'-105'2189'0'0,"0"104"-1909"0"0,0 17 575 0 0,8 157 820 0 0,-4-44-1334 0 0,-2-93-327 0 0,5 55-193 0 0,6 27-2727 0 0,-11-102 1793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9.112"/>
    </inkml:context>
    <inkml:brush xml:id="br0">
      <inkml:brushProperty name="width" value="0.1" units="cm"/>
      <inkml:brushProperty name="height" value="0.1" units="cm"/>
      <inkml:brushProperty name="color" value="#F6630D"/>
    </inkml:brush>
  </inkml:definitions>
  <inkml:trace contextRef="#ctx0" brushRef="#br0">132 10 6909 0 0,'3'-10'4777'0'0,"-4"26"-3709"0"0,-10 23-941 0 0,2-19-387 0 0,0 0 0 0 0,-1-1 0 0 0,-1 0 1 0 0,-1-1-1 0 0,-1 0 0 0 0,0-1 1 0 0,-19 19-1 0 0,18-23-846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9.470"/>
    </inkml:context>
    <inkml:brush xml:id="br0">
      <inkml:brushProperty name="width" value="0.1" units="cm"/>
      <inkml:brushProperty name="height" value="0.1" units="cm"/>
      <inkml:brushProperty name="color" value="#F6630D"/>
    </inkml:brush>
  </inkml:definitions>
  <inkml:trace contextRef="#ctx0" brushRef="#br0">28 0 7613 0 0,'-2'1'54'0'0,"0"0"0"0"0,0 1-1 0 0,0-1 1 0 0,1 0 0 0 0,-1 1 0 0 0,0-1 0 0 0,1 1 0 0 0,-1 0 0 0 0,1-1 0 0 0,0 1 0 0 0,0 0 0 0 0,-1 0-1 0 0,1 0 1 0 0,0 0 0 0 0,1 0 0 0 0,-1 0 0 0 0,0 0 0 0 0,1 0 0 0 0,-1 0 0 0 0,1 1 0 0 0,-1-1 0 0 0,1 3 0 0 0,0 8 131 0 0,0-1 0 0 0,0 0 0 0 0,3 13 1 0 0,0 3-59 0 0,-1 22-61 0 0,2 20-976 0 0,-9 130 0 0 0,3-181 44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0:59.827"/>
    </inkml:context>
    <inkml:brush xml:id="br0">
      <inkml:brushProperty name="width" value="0.1" units="cm"/>
      <inkml:brushProperty name="height" value="0.1" units="cm"/>
      <inkml:brushProperty name="color" value="#F6630D"/>
    </inkml:brush>
  </inkml:definitions>
  <inkml:trace contextRef="#ctx0" brushRef="#br0">4 294 6065 0 0,'7'-54'389'0'0,"1"0"1"0"0,18-56 0 0 0,-24 102-254 0 0,0 2-1 0 0,0-1 1 0 0,1 0-1 0 0,0 0 1 0 0,1 1 0 0 0,6-11-1 0 0,-8 16-98 0 0,-1-1-1 0 0,0 1 0 0 0,1-1 0 0 0,-1 1 0 0 0,0 0 1 0 0,1 0-1 0 0,0 0 0 0 0,-1-1 0 0 0,1 2 0 0 0,0-1 1 0 0,0 0-1 0 0,-1 0 0 0 0,1 0 0 0 0,0 1 1 0 0,0-1-1 0 0,0 1 0 0 0,0 0 0 0 0,0-1 0 0 0,0 1 1 0 0,0 0-1 0 0,0 0 0 0 0,-1 0 0 0 0,1 0 0 0 0,0 1 1 0 0,0-1-1 0 0,0 1 0 0 0,0-1 0 0 0,3 2 1 0 0,7 3 10 0 0,0 0 0 0 0,-1 1 0 0 0,0 1 0 0 0,0 0 0 0 0,-1 0 0 0 0,0 1 0 0 0,0 1 0 0 0,16 17 0 0 0,-18-18-46 0 0,-1 1 1 0 0,-1-1 0 0 0,1 1 0 0 0,-1 1 0 0 0,-1-1 0 0 0,0 1 0 0 0,0 0-1 0 0,-1 0 1 0 0,0 1 0 0 0,4 16 0 0 0,-7-20-8 0 0,-1 0 1 0 0,1 0-1 0 0,-1 1 1 0 0,0-1-1 0 0,0 0 1 0 0,-1 0-1 0 0,0 1 1 0 0,-1-1 0 0 0,1 0-1 0 0,-1 0 1 0 0,-1 0-1 0 0,-4 9 1 0 0,2-7 11 0 0,0 0 1 0 0,-1 0 0 0 0,0-1-1 0 0,0 0 1 0 0,-1 0 0 0 0,0-1-1 0 0,0 0 1 0 0,-10 8 0 0 0,1-4-130 0 0,-1 0 0 0 0,0-1-1 0 0,0 0 1 0 0,-1-2 0 0 0,0 0 0 0 0,0-1 0 0 0,-1-1 0 0 0,-34 7 0 0 0,52-13 96 0 0,0 1-45 0 0,0-1 1 0 0,0 0-1 0 0,-1 1 1 0 0,1-1 0 0 0,0 0-1 0 0,0 0 1 0 0,0 0-1 0 0,-1 0 1 0 0,1 0-1 0 0,0 0 1 0 0,0 0 0 0 0,0 0-1 0 0,0-1 1 0 0,-1 1-1 0 0,1 0 1 0 0,0-1-1 0 0,0 1 1 0 0,0-1 0 0 0,0 1-1 0 0,0-1 1 0 0,-2-1-1 0 0,2-5-746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0.157"/>
    </inkml:context>
    <inkml:brush xml:id="br0">
      <inkml:brushProperty name="width" value="0.1" units="cm"/>
      <inkml:brushProperty name="height" value="0.1" units="cm"/>
      <inkml:brushProperty name="color" value="#F6630D"/>
    </inkml:brush>
  </inkml:definitions>
  <inkml:trace contextRef="#ctx0" brushRef="#br0">40 78 5849 0 0,'0'-2'28'0'0,"0"1"0"0"0,-1-1 0 0 0,1 0 0 0 0,0 1 0 0 0,0-1 0 0 0,0 1 0 0 0,0-1 0 0 0,0 1 0 0 0,0-1 0 0 0,0 0 0 0 0,0 1 0 0 0,1-1 0 0 0,-1 1 0 0 0,1-1 1 0 0,-1 1-1 0 0,1-1 0 0 0,0 1 0 0 0,1-3 0 0 0,0 1 26 0 0,0 1 1 0 0,0-1-1 0 0,1 0 0 0 0,-1 1 1 0 0,1 0-1 0 0,-1 0 1 0 0,1-1-1 0 0,5-1 0 0 0,-2 0 70 0 0,0 1-1 0 0,0 1 1 0 0,0-1-1 0 0,0 1 0 0 0,1 0 1 0 0,-1 0-1 0 0,1 1 1 0 0,-1 0-1 0 0,9-1 0 0 0,1 8 1434 0 0,-12 26-1489 0 0,8 99-46 0 0,-11-123-18 0 0,-1 0-1 0 0,0 0 1 0 0,-2 15 0 0 0,2-21-2 0 0,-1-1-1 0 0,1 1 1 0 0,-1-1-1 0 0,1 1 0 0 0,-1-1 1 0 0,0 1-1 0 0,0-1 0 0 0,0 1 1 0 0,0-1-1 0 0,-1 2 1 0 0,-4 5 3 0 0,-4 6 25 0 0,-1-1 1 0 0,0 0-1 0 0,-1 0 1 0 0,0-1 0 0 0,-1-1-1 0 0,-1 0 1 0 0,1-1-1 0 0,-30 16 1 0 0,23-13 1084 0 0,57-12-1060 0 0,113 1-79 0 0,-36-4-759 0 0,-110 1 196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0.605"/>
    </inkml:context>
    <inkml:brush xml:id="br0">
      <inkml:brushProperty name="width" value="0.1" units="cm"/>
      <inkml:brushProperty name="height" value="0.1" units="cm"/>
      <inkml:brushProperty name="color" value="#F6630D"/>
    </inkml:brush>
  </inkml:definitions>
  <inkml:trace contextRef="#ctx0" brushRef="#br0">81 90 9501 0 0,'0'0'152'0'0,"-55"-27"2736"0"0,30-1-2964 0 0</inkml:trace>
  <inkml:trace contextRef="#ctx0" brushRef="#br0" timeOffset="1">473 70 7841 0 0,'-2'0'84'0'0,"2"4"44"0"0,-2-15 8 0 0,6 8-12 0 0,0-2-36 0 0,1 1-72 0 0,3-1-96 0 0,5 0-160 0 0,0-2-48 0 0,1-1-256 0 0,3 1-188 0 0</inkml:trace>
  <inkml:trace contextRef="#ctx0" brushRef="#br0" timeOffset="2">886 58 6753 0 0,'-4'5'384'0'0,"8"-13"-80"0"0,5 7 16 0 0,-5-3 12 0 0,0-2 4 0 0,3 3 0 0 0,1-1 4 0 0,-1-3-144 0 0,1 2-92 0 0,1-1-120 0 0,-3 2-152 0 0,0 0-152 0 0,-2 2-148 0 0,5-2-52 0 0,-7 0-288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0.974"/>
    </inkml:context>
    <inkml:brush xml:id="br0">
      <inkml:brushProperty name="width" value="0.1" units="cm"/>
      <inkml:brushProperty name="height" value="0.1" units="cm"/>
      <inkml:brushProperty name="color" value="#F6630D"/>
    </inkml:brush>
  </inkml:definitions>
  <inkml:trace contextRef="#ctx0" brushRef="#br0">191 197 8761 0 0,'0'0'1043'0'0,"-6"-22"-529"0"0,-18-66 64 0 0,18 66 3069 0 0,13 12-3148 0 0,20-34-29 0 0,-21 34 1874 0 0,41 36-2144 0 0,139 81-26 0 0,-139-80 276 0 0,-20 44-302 0 0,-27-71-148 0 0,106 293 142 0 0,-102-280-129 0 0,-1 1 0 0 0,0-1 0 0 0,-1 1 0 0 0,2 16 0 0 0,-4-27-7 0 0,-1 0 0 0 0,1 1 0 0 0,0-1 0 0 0,-1 0 0 0 0,0 1 0 0 0,0-1 1 0 0,0 0-1 0 0,0 0 0 0 0,-2 5 0 0 0,-6 9 22 0 0,0-1 1 0 0,-1 0-1 0 0,-1-1 1 0 0,0 0-1 0 0,-1-1 1 0 0,-25 23-1 0 0,15-19-60 0 0,0 0 0 0 0,-1-2-1 0 0,-47 25 1 0 0,8-12-1306 0 0,-1-4-1 0 0,-124 33 1 0 0,120-41-572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5.880"/>
    </inkml:context>
    <inkml:brush xml:id="br0">
      <inkml:brushProperty name="width" value="0.1" units="cm"/>
      <inkml:brushProperty name="height" value="0.1" units="cm"/>
      <inkml:brushProperty name="color" value="#F6630D"/>
    </inkml:brush>
  </inkml:definitions>
  <inkml:trace contextRef="#ctx0" brushRef="#br0">87 18 5420 0 0,'0'0'852'0'0,"-10"-3"-645"0"0,-30-9 10 0 0,31 9 449 0 0,4 4-535 0 0,-13 0 7 0 0,13-1 480 0 0,10 4-554 0 0,31 26-16 0 0,44 19-10 0 0,-57-37-32 0 0,0-1 0 0 0,37 12 0 0 0,-46-19-9 0 0,-1 1 0 0 0,0 0 1 0 0,0 1-1 0 0,0 1 0 0 0,15 10 1 0 0,-9 4 24 0 0,-18-19 496 0 0,-8 9-411 0 0,-19 32-18 0 0,19-32-5 0 0,-12 3-10 0 0,-5 5-65 0 0,-62 51-127 0 0,44-31-1195 0 0,33-29 461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1.817"/>
    </inkml:context>
    <inkml:brush xml:id="br0">
      <inkml:brushProperty name="width" value="0.1" units="cm"/>
      <inkml:brushProperty name="height" value="0.1" units="cm"/>
      <inkml:brushProperty name="color" value="#F6630D"/>
    </inkml:brush>
  </inkml:definitions>
  <inkml:trace contextRef="#ctx0" brushRef="#br0">112 151 6033 0 0,'-1'-5'108'0'0,"1"1"0"0"0,0-1 1 0 0,1 1-1 0 0,-1 0 1 0 0,1-1-1 0 0,-1 1 1 0 0,1 0-1 0 0,0 0 1 0 0,2-5-1 0 0,-1 4 160 0 0,0-1 0 0 0,-1 0 0 0 0,1 0 0 0 0,-2 0 0 0 0,2-6 0 0 0,-3 9-216 0 0,1 0 0 0 0,0 0 0 0 0,-1 1 0 0 0,0-1 0 0 0,1 0 0 0 0,-1 1 0 0 0,0-1-1 0 0,-1 0 1 0 0,1 1 0 0 0,0-1 0 0 0,-1 1 0 0 0,1 0 0 0 0,-1-1 0 0 0,0 1-1 0 0,1 0 1 0 0,-1 0 0 0 0,0 0 0 0 0,-1 0 0 0 0,1 1 0 0 0,0-1 0 0 0,0 1 0 0 0,-1-1-1 0 0,1 1 1 0 0,-1 0 0 0 0,1-1 0 0 0,-1 1 0 0 0,0 1 0 0 0,1-1 0 0 0,-1 0-1 0 0,0 1 1 0 0,1-1 0 0 0,-1 1 0 0 0,-3 0 0 0 0,5 0-44 0 0,1 0 0 0 0,-1 0-1 0 0,1 1 1 0 0,-1-1 0 0 0,1 0 0 0 0,-1 1 0 0 0,1-1-1 0 0,-1 1 1 0 0,1-1 0 0 0,-1 0 0 0 0,1 1 0 0 0,0-1 0 0 0,-1 1-1 0 0,1-1 1 0 0,0 1 0 0 0,0-1 0 0 0,-1 1 0 0 0,1-1-1 0 0,0 1 1 0 0,0 0 0 0 0,0-1 0 0 0,0 1 0 0 0,-1-1 0 0 0,1 1-1 0 0,0-1 1 0 0,0 1 0 0 0,0 0 0 0 0,0-1 0 0 0,0 1-1 0 0,1-1 1 0 0,-1 1 0 0 0,0-1 0 0 0,0 1 0 0 0,0 0 0 0 0,0-1-1 0 0,1 1 1 0 0,-1-1 0 0 0,0 1 0 0 0,0-1 0 0 0,1 1-1 0 0,0 0 1 0 0,13 26 199 0 0,-13-25-190 0 0,20 30 77 0 0,2 0 1 0 0,29 31-1 0 0,29 40-31 0 0,-77-97-62 0 0,0 1 0 0 0,-1-1 0 0 0,0 1-1 0 0,0 0 1 0 0,0 0 0 0 0,-1 0 0 0 0,0 0 0 0 0,-1 0-1 0 0,0 0 1 0 0,0 1 0 0 0,0-1 0 0 0,-1 1 0 0 0,0-1 0 0 0,0 0-1 0 0,-1 1 1 0 0,0-1 0 0 0,0 0 0 0 0,-1 0 0 0 0,0 1 0 0 0,0-1-1 0 0,-1 0 1 0 0,0-1 0 0 0,0 1 0 0 0,-1 0 0 0 0,1-1 0 0 0,-1 0-1 0 0,-1 0 1 0 0,1 0 0 0 0,-1 0 0 0 0,0-1 0 0 0,0 0 0 0 0,-10 7-1 0 0,-7 5 21 0 0,-1-2 0 0 0,0-1 0 0 0,-1-1-1 0 0,-1-1 1 0 0,0 0 0 0 0,-42 11 0 0 0,77-33-13 0 0,11-4 0 0 0,-1 4-9 0 0,0 0 0 0 0,1 1 0 0 0,39-10 0 0 0,-52 17 1 0 0,0 0 0 0 0,1 1 0 0 0,-1 0-1 0 0,0 0 1 0 0,1 1 0 0 0,-1 0 0 0 0,1 0-1 0 0,-1 1 1 0 0,0 0 0 0 0,1 1 0 0 0,-1-1 0 0 0,0 2-1 0 0,11 4 1 0 0,-15-6 12 0 0,-1 1 0 0 0,0 0-1 0 0,0 0 1 0 0,0 0 0 0 0,0 0 0 0 0,0 0 0 0 0,-1 1-1 0 0,1 0 1 0 0,-1-1 0 0 0,0 1 0 0 0,1 0 0 0 0,-1 0 0 0 0,-1 0-1 0 0,3 5 1 0 0,-1-3 33 0 0,-1 1 1 0 0,-1-1-1 0 0,1 1 0 0 0,-1 0 1 0 0,0 0-1 0 0,-1 0 0 0 0,1-1 1 0 0,-1 8-1 0 0,-3 10 147 0 0,0-1 0 0 0,-1 1 0 0 0,-12 36 0 0 0,11-40-149 0 0,-8 22 135 0 0,8-28-53 0 0,0 1 0 0 0,1 0-1 0 0,1 0 1 0 0,0 0 0 0 0,1 0 0 0 0,0 0 0 0 0,2 1 0 0 0,0 19 0 0 0,0-31-83 0 0,1-1 1 0 0,-1 1-1 0 0,1-1 1 0 0,0 0-1 0 0,0 0 1 0 0,0 1-1 0 0,0-1 1 0 0,0 0-1 0 0,0 0 1 0 0,1 0-1 0 0,-1 0 1 0 0,0 0-1 0 0,1 0 1 0 0,0 0-1 0 0,0-1 1 0 0,-1 1-1 0 0,1-1 1 0 0,0 1-1 0 0,0-1 1 0 0,0 0-1 0 0,0 1 1 0 0,1-1-1 0 0,-1 0 1 0 0,0-1 0 0 0,0 1-1 0 0,1 0 1 0 0,-1-1-1 0 0,0 1 1 0 0,1-1-1 0 0,3 1 1 0 0,8-1 134 0 0,1 1 0 0 0,-1-2 1 0 0,0 0-1 0 0,18-4 0 0 0,-2 1 6 0 0,6 4 72 0 0,-34 0-243 0 0,0 0 0 0 0,0 0 1 0 0,-1 1-1 0 0,1-1 0 0 0,0 1 1 0 0,-1-1-1 0 0,1 1 0 0 0,0-1 1 0 0,-1 1-1 0 0,1 0 0 0 0,-1 0 1 0 0,1 0-1 0 0,-1 0 0 0 0,0 0 1 0 0,1 0-1 0 0,-1 0 0 0 0,0 0 1 0 0,2 3-1 0 0,-37-14-4569 0 0,24 9 2864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3.547"/>
    </inkml:context>
    <inkml:brush xml:id="br0">
      <inkml:brushProperty name="width" value="0.1" units="cm"/>
      <inkml:brushProperty name="height" value="0.1" units="cm"/>
      <inkml:brushProperty name="color" value="#F6630D"/>
    </inkml:brush>
  </inkml:definitions>
  <inkml:trace contextRef="#ctx0" brushRef="#br0">57 218 4104 0 0,'-5'-4'194'0'0,"0"0"1"0"0,1 0-1 0 0,0 0 0 0 0,0-1 0 0 0,0 0 0 0 0,0 0 0 0 0,1 0 0 0 0,-1 0 0 0 0,1 0 0 0 0,1-1 0 0 0,-1 1 1 0 0,1-1-1 0 0,0 0 0 0 0,0 1 0 0 0,0-1 0 0 0,1 0 0 0 0,0 0 0 0 0,0 0 0 0 0,1 0 0 0 0,0-1 0 0 0,0 1 1 0 0,0 0-1 0 0,1 0 0 0 0,2-11 0 0 0,-1 13-84 0 0,0 0 0 0 0,0 0 0 0 0,1 1 0 0 0,-1-1 0 0 0,1 1 0 0 0,0-1 0 0 0,0 1-1 0 0,0 0 1 0 0,1 0 0 0 0,-1 1 0 0 0,1-1 0 0 0,-1 1 0 0 0,1-1 0 0 0,0 1 0 0 0,0 0 0 0 0,0 0 0 0 0,0 1 0 0 0,0-1 0 0 0,0 1 0 0 0,7-1 0 0 0,8-2 62 0 0,0 1-1 0 0,0 0 1 0 0,25 1-1 0 0,-16 1-68 0 0,-1 0-59 0 0,45 3 0 0 0,-65-2-42 0 0,-1 1 0 0 0,0 0 0 0 0,0 1 0 0 0,0-1 0 0 0,0 1 0 0 0,0 0 0 0 0,0 0-1 0 0,0 1 1 0 0,0 0 0 0 0,-1 0 0 0 0,0 0 0 0 0,10 8 0 0 0,-13-8 3 0 0,0 0 0 0 0,1 0 0 0 0,-1 0 0 0 0,-1 0 1 0 0,1 0-1 0 0,0 0 0 0 0,-1 1 0 0 0,0-1 0 0 0,0 1 0 0 0,0-1 0 0 0,0 1 1 0 0,0-1-1 0 0,-1 1 0 0 0,0 0 0 0 0,1-1 0 0 0,-1 1 0 0 0,-1-1 0 0 0,1 1 1 0 0,0 0-1 0 0,-1-1 0 0 0,0 1 0 0 0,0-1 0 0 0,0 1 0 0 0,-2 4 1 0 0,-4 9 21 0 0,0 0 0 0 0,-2 0 0 0 0,-13 20 0 0 0,21-34-23 0 0,-8 10 14 0 0,-1 0-1 0 0,-1 0 0 0 0,0 0 1 0 0,-20 17-1 0 0,-56 39 107 0 0,56-46-82 0 0,20-15-16 0 0,1 1-1 0 0,1 0 1 0 0,0 0 0 0 0,0 1 0 0 0,1 0-1 0 0,0 0 1 0 0,0 1 0 0 0,1 0 0 0 0,1 1-1 0 0,-9 20 1 0 0,12-24-9 0 0,1 0-1 0 0,-1 0 0 0 0,1 0 1 0 0,1 1-1 0 0,0-1 0 0 0,0 1 1 0 0,0-1-1 0 0,1 1 0 0 0,0-1 1 0 0,1 1-1 0 0,0-1 0 0 0,0 1 1 0 0,1-1-1 0 0,0 1 0 0 0,1-1 1 0 0,0 0-1 0 0,5 11 0 0 0,-4-13-10 0 0,0 0 0 0 0,0 0 0 0 0,1-1 0 0 0,-1 0-1 0 0,1 0 1 0 0,0 0 0 0 0,1 0 0 0 0,-1-1 0 0 0,1 0 0 0 0,0 0-1 0 0,0 0 1 0 0,0-1 0 0 0,0 0 0 0 0,1 0 0 0 0,7 2 0 0 0,12 3 15 0 0,0-1-1 0 0,40 5 1 0 0,-40-8-4 0 0,1 0 1 0 0,0-2-1 0 0,0-2 0 0 0,0 0 0 0 0,53-8 1 0 0,-90 10-8 0 0,1 1 1 0 0,0 0 0 0 0,0 1-1 0 0,0 0 1 0 0,0 0 0 0 0,0 1-1 0 0,-14 10 1 0 0,10-5 4 0 0,0 0 0 0 0,1 0 0 0 0,1 1 0 0 0,0 0 0 0 0,-17 23-1 0 0,24-29-2 0 0,1 2-1 0 0,0-1 0 0 0,0 0 1 0 0,0 1-1 0 0,0-1 0 0 0,1 1 1 0 0,0 0-1 0 0,1-1 0 0 0,-1 1 1 0 0,1 0-1 0 0,1 0 0 0 0,-1 0 1 0 0,1 0-1 0 0,0 0 0 0 0,2 11 1 0 0,1-4 16 0 0,0 1 1 0 0,1-1 0 0 0,0 0-1 0 0,2 0 1 0 0,-1 0 0 0 0,2-1-1 0 0,8 15 1 0 0,10 9 221 0 0,30 36-1 0 0,-19-28 148 0 0,-35-43-356 0 0,1 1 0 0 0,0-1 0 0 0,-1 0 0 0 0,1 1 0 0 0,-1-1 0 0 0,0 1 0 0 0,0-1 0 0 0,0 1 0 0 0,0-1 0 0 0,0 1 0 0 0,-1 0 0 0 0,1 0 0 0 0,-1-1 0 0 0,0 1 0 0 0,0 0 0 0 0,0 0 0 0 0,0-1 0 0 0,0 1 0 0 0,-1 4 0 0 0,0-5-18 0 0,0 1-1 0 0,0-1 1 0 0,0 1 0 0 0,-1-1-1 0 0,1 0 1 0 0,-1 0-1 0 0,1 0 1 0 0,-1 0 0 0 0,0 0-1 0 0,0 0 1 0 0,0 0-1 0 0,0-1 1 0 0,0 1 0 0 0,0-1-1 0 0,0 1 1 0 0,0-1-1 0 0,-1 0 1 0 0,1 0 0 0 0,0 0-1 0 0,-5 1 1 0 0,2 0-58 0 0,0 0 0 0 0,0 0 0 0 0,0-1 0 0 0,0 0 0 0 0,0 0 0 0 0,0 0 0 0 0,0-1 0 0 0,0 1 0 0 0,0-1 1 0 0,0 0-1 0 0,-1-1 0 0 0,-6-1 0 0 0,11 1-178 0 0,-1-1 1 0 0,0 0 0 0 0,1 0 0 0 0,-1 0-1 0 0,1 0 1 0 0,0 0 0 0 0,0 0-1 0 0,0 0 1 0 0,0 0 0 0 0,0 0 0 0 0,0 0-1 0 0,0-1 1 0 0,1 1 0 0 0,-1 0-1 0 0,1-1 1 0 0,0 1 0 0 0,-1 0 0 0 0,1-1-1 0 0,1-3 1 0 0,0-7-1238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4.368"/>
    </inkml:context>
    <inkml:brush xml:id="br0">
      <inkml:brushProperty name="width" value="0.1" units="cm"/>
      <inkml:brushProperty name="height" value="0.1" units="cm"/>
      <inkml:brushProperty name="color" value="#F6630D"/>
    </inkml:brush>
  </inkml:definitions>
  <inkml:trace contextRef="#ctx0" brushRef="#br0">22 29 7229 0 0,'-2'0'52'0'0,"1"0"-1"0"0,-1 0 1 0 0,1 0 0 0 0,-1 0 0 0 0,0-1 0 0 0,1 1 0 0 0,-1 0 0 0 0,1-1-1 0 0,-1 1 1 0 0,1-1 0 0 0,-3-1 0 0 0,3-4 701 0 0,12 0 382 0 0,-2 4-976 0 0,0 0 0 0 0,0 1 0 0 0,0 0 0 0 0,1 0 0 0 0,-1 1 0 0 0,15 2 0 0 0,6-1 12 0 0,285-8-2741 0 0,-277 7 1586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4.736"/>
    </inkml:context>
    <inkml:brush xml:id="br0">
      <inkml:brushProperty name="width" value="0.1" units="cm"/>
      <inkml:brushProperty name="height" value="0.1" units="cm"/>
      <inkml:brushProperty name="color" value="#F6630D"/>
    </inkml:brush>
  </inkml:definitions>
  <inkml:trace contextRef="#ctx0" brushRef="#br0">0 53 5513 0 0,'5'-1'56'0'0,"0"-1"0"0"0,0 0 1 0 0,0 1-1 0 0,-1-2 0 0 0,1 1 1 0 0,0 0-1 0 0,-1-1 1 0 0,0 0-1 0 0,5-4 0 0 0,-5 4-13 0 0,0 0 0 0 0,0 0-1 0 0,1 0 1 0 0,-1 0 0 0 0,1 1 0 0 0,-1 0-1 0 0,1 0 1 0 0,0 0 0 0 0,7-1-1 0 0,8 2 3 0 0,-1 1 0 0 0,1 1 0 0 0,0 1 0 0 0,0 0 0 0 0,-1 1 0 0 0,27 9 0 0 0,12 1 42 0 0,-55-13-102 0 0,0 0 0 0 0,0 1 1 0 0,0-1-1 0 0,0 0 0 0 0,0-1 1 0 0,0 1-1 0 0,0-1 0 0 0,5-1 1 0 0,8-1-258 0 0,-1 0-196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5.064"/>
    </inkml:context>
    <inkml:brush xml:id="br0">
      <inkml:brushProperty name="width" value="0.1" units="cm"/>
      <inkml:brushProperty name="height" value="0.1" units="cm"/>
      <inkml:brushProperty name="color" value="#F6630D"/>
    </inkml:brush>
  </inkml:definitions>
  <inkml:trace contextRef="#ctx0" brushRef="#br0">205 162 5176 0 0,'18'-16'461'0'0,"-2"0"0"0"0,0-2 0 0 0,-1 0 0 0 0,24-37 0 0 0,-39 54-421 0 0,1 0-1 0 0,0 0 1 0 0,-1 0 0 0 0,1 0 0 0 0,0 0 0 0 0,-1 0 0 0 0,0-1 0 0 0,1 1-1 0 0,-1 0 1 0 0,0 0 0 0 0,1 0 0 0 0,-1-1 0 0 0,0 1 0 0 0,0 0 0 0 0,0-1-1 0 0,0 1 1 0 0,0 0 0 0 0,0 0 0 0 0,-1-2 0 0 0,1 2-12 0 0,-1 0 0 0 0,1 0 0 0 0,-1 1 1 0 0,0-1-1 0 0,1 0 0 0 0,-1 0 0 0 0,0 1 0 0 0,1-1 1 0 0,-1 1-1 0 0,0-1 0 0 0,0 0 0 0 0,0 1 0 0 0,1 0 1 0 0,-1-1-1 0 0,0 1 0 0 0,0-1 0 0 0,0 1 0 0 0,0 0 0 0 0,-1-1 1 0 0,-3 1 18 0 0,0-1 1 0 0,0 1-1 0 0,0 0 1 0 0,0 0-1 0 0,0 0 1 0 0,0 1-1 0 0,0-1 1 0 0,-5 3 0 0 0,-4 1 48 0 0,0 1 1 0 0,1 1 0 0 0,0 0 0 0 0,0 1 0 0 0,1 1 0 0 0,-1-1 0 0 0,1 2 0 0 0,1 0 0 0 0,0 0 0 0 0,0 1 0 0 0,1 1 0 0 0,0-1 0 0 0,-15 25 0 0 0,16-22 6 0 0,1 0-1 0 0,0 1 1 0 0,1 1 0 0 0,1-1-1 0 0,0 1 1 0 0,1 0 0 0 0,0 0 0 0 0,2 1-1 0 0,0-1 1 0 0,0 1 0 0 0,1 0 0 0 0,1 24-1 0 0,1-34-89 0 0,1 0 0 0 0,0 0 0 0 0,0 0 0 0 0,0-1-1 0 0,1 1 1 0 0,-1 0 0 0 0,1 0 0 0 0,1-1-1 0 0,-1 1 1 0 0,1-1 0 0 0,0 0 0 0 0,0 0-1 0 0,0 0 1 0 0,1 0 0 0 0,0 0 0 0 0,0-1 0 0 0,0 0-1 0 0,0 0 1 0 0,1 0 0 0 0,0 0 0 0 0,0-1-1 0 0,0 1 1 0 0,0-1 0 0 0,0-1 0 0 0,9 4-1 0 0,1 0-335 0 0,1-1 0 0 0,0-1-1 0 0,0-1 1 0 0,0 0 0 0 0,0-1-1 0 0,0-1 1 0 0,0-1 0 0 0,22-1-1 0 0,-5 0-775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5.401"/>
    </inkml:context>
    <inkml:brush xml:id="br0">
      <inkml:brushProperty name="width" value="0.1" units="cm"/>
      <inkml:brushProperty name="height" value="0.1" units="cm"/>
      <inkml:brushProperty name="color" value="#F6630D"/>
    </inkml:brush>
  </inkml:definitions>
  <inkml:trace contextRef="#ctx0" brushRef="#br0">231 96 7229 0 0,'-5'-19'-34'0'0,"5"17"40"0"0,-1 1 0 0 0,1 0-1 0 0,0 0 1 0 0,0 0 0 0 0,0 0 0 0 0,-1 0-1 0 0,1 0 1 0 0,0-1 0 0 0,-1 1 0 0 0,1 0-1 0 0,-1 0 1 0 0,0 0 0 0 0,1 0 0 0 0,-1 1-1 0 0,0-1 1 0 0,1 0 0 0 0,-1 0-1 0 0,0 0 1 0 0,0 0 0 0 0,0 1 0 0 0,0-1-1 0 0,0 0 1 0 0,0 1 0 0 0,0-1 0 0 0,0 1-1 0 0,0-1 1 0 0,0 1 0 0 0,0-1 0 0 0,0 1-1 0 0,0 0 1 0 0,0 0 0 0 0,0-1 0 0 0,0 1-1 0 0,-2 0 1 0 0,-8 0 121 0 0,0 1 0 0 0,0 0 0 0 0,0 0 0 0 0,0 1 0 0 0,0 0 0 0 0,1 1 0 0 0,-1 0 0 0 0,1 1 0 0 0,-1 0 0 0 0,-8 6 0 0 0,14-8-69 0 0,0 0 1 0 0,1 1 0 0 0,0-1-1 0 0,-1 1 1 0 0,1 0-1 0 0,1 0 1 0 0,-1 1 0 0 0,0-1-1 0 0,1 1 1 0 0,-1 0-1 0 0,1 0 1 0 0,0 0 0 0 0,0 0-1 0 0,1 0 1 0 0,0 1-1 0 0,-1-1 1 0 0,1 1 0 0 0,1 0-1 0 0,-1 0 1 0 0,1 0-1 0 0,-1-1 1 0 0,2 1 0 0 0,-1 0-1 0 0,0 0 1 0 0,1 1-1 0 0,0-1 1 0 0,1 10 0 0 0,0-9-23 0 0,0 0 0 0 0,1 1 0 0 0,0-1 0 0 0,0 0 0 0 0,0 0 0 0 0,1 0 0 0 0,0 0 0 0 0,0-1 0 0 0,1 1 0 0 0,-1-1 0 0 0,1 1 0 0 0,0-1 0 0 0,1 0 0 0 0,-1-1 1 0 0,1 1-1 0 0,0-1 0 0 0,0 0 0 0 0,0 0 0 0 0,0-1 0 0 0,1 1 0 0 0,8 3 0 0 0,1-2-34 0 0,1 0 1 0 0,-1 0-1 0 0,1-2 0 0 0,0 0 1 0 0,0 0-1 0 0,0-2 0 0 0,1 0 1 0 0,-1-1-1 0 0,22-2 0 0 0,-16-1-13 0 0,0 0 1 0 0,0-2-1 0 0,0 0 0 0 0,-1-1 0 0 0,0-2 0 0 0,26-11 0 0 0,-41 16-8 0 0,1-1 0 0 0,-1 0 0 0 0,0 0 0 0 0,0 0 0 0 0,0-1 0 0 0,0 0 0 0 0,-1 0 0 0 0,0-1 0 0 0,0 1 0 0 0,7-11 0 0 0,-10 13 8 0 0,0 0 0 0 0,0-1-1 0 0,-1 0 1 0 0,1 1 0 0 0,-1-1-1 0 0,0 0 1 0 0,0 0 0 0 0,0 0-1 0 0,0 1 1 0 0,-1-1-1 0 0,0 0 1 0 0,0 0 0 0 0,0 0-1 0 0,0 0 1 0 0,0 0 0 0 0,-1 0-1 0 0,0 0 1 0 0,1 0 0 0 0,-2 0-1 0 0,1 0 1 0 0,-2-4 0 0 0,-2-2 3 0 0,-1 0 1 0 0,-1 0 0 0 0,1 0-1 0 0,-1 1 1 0 0,-1 0 0 0 0,0 0-1 0 0,0 0 1 0 0,-1 1 0 0 0,0 1-1 0 0,0-1 1 0 0,-1 2-1 0 0,-10-7 1 0 0,13 9 7 0 0,1 0 1 0 0,-1 1-1 0 0,0 0 0 0 0,0 0 1 0 0,-1 0-1 0 0,1 1 0 0 0,0 0 1 0 0,-1 1-1 0 0,1 0 0 0 0,-1 0 1 0 0,0 0-1 0 0,1 1 0 0 0,-1 0 0 0 0,0 1 1 0 0,1-1-1 0 0,-1 2 0 0 0,1-1 1 0 0,-1 1-1 0 0,-11 4 0 0 0,18-6-17 0 0,0 1 0 0 0,-1-1-1 0 0,1 1 1 0 0,0 0-1 0 0,0-1 1 0 0,0 1 0 0 0,0 0-1 0 0,0-1 1 0 0,0 1 0 0 0,0 0-1 0 0,0 0 1 0 0,0 0-1 0 0,0 0 1 0 0,1 0 0 0 0,-1 0-1 0 0,0 0 1 0 0,1 0-1 0 0,-1 0 1 0 0,1 1 0 0 0,-1-1-1 0 0,1 0 1 0 0,-1 0 0 0 0,1 1-1 0 0,0-1 1 0 0,0 0-1 0 0,-1 2 1 0 0,2-2-67 0 0,-1 1 0 0 0,0-1 0 0 0,1 1 0 0 0,-1-1 0 0 0,1 1 0 0 0,0-1 0 0 0,-1 1 0 0 0,1-1 0 0 0,0 0 0 0 0,0 1 0 0 0,0-1 0 0 0,0 0 0 0 0,0 0 0 0 0,0 0 0 0 0,0 0 0 0 0,0 0 0 0 0,0 0 0 0 0,1 0 0 0 0,-1 0 0 0 0,0 0 0 0 0,3 1 0 0 0,14 8-792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5.851"/>
    </inkml:context>
    <inkml:brush xml:id="br0">
      <inkml:brushProperty name="width" value="0.1" units="cm"/>
      <inkml:brushProperty name="height" value="0.1" units="cm"/>
      <inkml:brushProperty name="color" value="#F6630D"/>
    </inkml:brush>
  </inkml:definitions>
  <inkml:trace contextRef="#ctx0" brushRef="#br0">198 567 7325 0 0,'5'-1'24'0'0,"0"0"1"0"0,-1 0 0 0 0,1 0 0 0 0,0-1-1 0 0,-1 0 1 0 0,1 0 0 0 0,-1 0-1 0 0,0-1 1 0 0,0 1 0 0 0,0-1 0 0 0,0 0-1 0 0,0 0 1 0 0,6-7 0 0 0,-10 9-16 0 0,0 1 1 0 0,1-1 0 0 0,-1 1 0 0 0,0-1-1 0 0,0 0 1 0 0,0 1 0 0 0,0-1 0 0 0,0 0-1 0 0,0 1 1 0 0,0-1 0 0 0,0 1-1 0 0,0-1 1 0 0,0 0 0 0 0,-1 1 0 0 0,1-1-1 0 0,0 1 1 0 0,0-1 0 0 0,-1 0 0 0 0,1 1-1 0 0,0-1 1 0 0,0 1 0 0 0,-1-1-1 0 0,1 1 1 0 0,-1-1 0 0 0,1 1 0 0 0,0 0-1 0 0,-1-1 1 0 0,1 1 0 0 0,-1-1 0 0 0,1 1-1 0 0,-1 0 1 0 0,1-1 0 0 0,-1 1-1 0 0,0 0 1 0 0,1 0 0 0 0,-1-1 0 0 0,1 1-1 0 0,-1 0 1 0 0,1 0 0 0 0,-1 0 0 0 0,0 0-1 0 0,0 0 1 0 0,-28-7 379 0 0,19 6-258 0 0,0 1-1 0 0,1 1 1 0 0,-1 0-1 0 0,1 0 0 0 0,-1 1 1 0 0,1 0-1 0 0,0 1 1 0 0,0 0-1 0 0,0 0 1 0 0,0 1-1 0 0,0 0 1 0 0,1 0-1 0 0,-1 1 1 0 0,1 0-1 0 0,0 1 1 0 0,-12 11-1 0 0,15-12-73 0 0,0 0 1 0 0,0 0-1 0 0,0 0 0 0 0,1 1 1 0 0,0 0-1 0 0,0 0 0 0 0,0 0 0 0 0,1 0 1 0 0,-1 1-1 0 0,2 0 0 0 0,-1-1 1 0 0,1 1-1 0 0,0 0 0 0 0,0 0 0 0 0,1 0 1 0 0,0 0-1 0 0,0 0 0 0 0,1 1 1 0 0,0-1-1 0 0,0 0 0 0 0,1 0 1 0 0,-1 0-1 0 0,3 8 0 0 0,-2-12-36 0 0,0 1 1 0 0,0-1-1 0 0,1 0 0 0 0,-1 0 1 0 0,1 0-1 0 0,-1 0 0 0 0,1 0 0 0 0,0 0 1 0 0,1 0-1 0 0,-1 0 0 0 0,0-1 1 0 0,1 1-1 0 0,-1-1 0 0 0,6 4 0 0 0,-2-3-7 0 0,-1 0-1 0 0,1 0 1 0 0,-1 0-1 0 0,1-1 0 0 0,0 0 1 0 0,0 0-1 0 0,0-1 1 0 0,6 1-1 0 0,2 0-14 0 0,0-1 0 0 0,1-1 1 0 0,-1 0-1 0 0,0-1 0 0 0,1-1 0 0 0,21-4 0 0 0,-22 2-90 0 0,0 0-1 0 0,-1 0 0 0 0,0-2 1 0 0,0 1-1 0 0,-1-2 1 0 0,1 0-1 0 0,-1 0 1 0 0,-1-1-1 0 0,1 0 0 0 0,15-16 1 0 0,-19 16 0 0 0,-1 0 1 0 0,-1 0-1 0 0,1-1 1 0 0,-2 0-1 0 0,1 0 0 0 0,-1-1 1 0 0,0 1-1 0 0,-1-1 1 0 0,0 0-1 0 0,-1 0 0 0 0,0 0 1 0 0,0-1-1 0 0,-1 1 1 0 0,1-18-1 0 0,-2-4 27 0 0,-2 1 0 0 0,-1-1 0 0 0,-2 1 0 0 0,-1-1 0 0 0,-14-48-1 0 0,-3 10 98 0 0,-39-85 0 0 0,27 83 26 0 0,34 71-57 0 0,-1 0-1 0 0,1 0 1 0 0,0 1 0 0 0,-1-1-1 0 0,1 1 1 0 0,0-1 0 0 0,-1 0-1 0 0,1 1 1 0 0,-1-1 0 0 0,1 1-1 0 0,0-1 1 0 0,-1 1 0 0 0,0-1 0 0 0,1 1-1 0 0,-1-1 1 0 0,1 1 0 0 0,-1 0-1 0 0,0-1 1 0 0,0 0 0 0 0,0 1 0 0 0,1 1 0 0 0,-1-1 1 0 0,1 0-1 0 0,0 0 0 0 0,-1 0 0 0 0,1 1 1 0 0,0-1-1 0 0,-1 0 0 0 0,1 0 1 0 0,0 0-1 0 0,-1 1 0 0 0,1-1 1 0 0,0 0-1 0 0,0 1 0 0 0,-1-1 0 0 0,1 0 1 0 0,0 1-1 0 0,0-1 0 0 0,0 0 1 0 0,0 1-1 0 0,-1-1 0 0 0,1 1 1 0 0,0-1-1 0 0,0 1 0 0 0,-5 28 92 0 0,4 23 193 0 0,2-1 0 0 0,2 1-1 0 0,2-1 1 0 0,13 52 0 0 0,-1-36 74 0 0,2 0 0 0 0,41 94-1 0 0,-22-83-507 0 0,-34-71-142 0 0,0 0 1 0 0,1 0-1 0 0,0-1 1 0 0,0 0-1 0 0,0 0 0 0 0,1 0 1 0 0,0 0-1 0 0,10 7 1 0 0,-2-6-776 0 0,2-2-171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6.192"/>
    </inkml:context>
    <inkml:brush xml:id="br0">
      <inkml:brushProperty name="width" value="0.1" units="cm"/>
      <inkml:brushProperty name="height" value="0.1" units="cm"/>
      <inkml:brushProperty name="color" value="#F6630D"/>
    </inkml:brush>
  </inkml:definitions>
  <inkml:trace contextRef="#ctx0" brushRef="#br0">0 280 8929 0 0,'0'-1'1'0'0,"0"1"-1"0"0,0 0 1 0 0,0 0 0 0 0,0-1 0 0 0,0 1-1 0 0,0 0 1 0 0,0 0 0 0 0,0 0 0 0 0,0-1-1 0 0,0 1 1 0 0,0 0 0 0 0,1 0 0 0 0,-1 0-1 0 0,0-1 1 0 0,0 1 0 0 0,0 0 0 0 0,0 0-1 0 0,0 0 1 0 0,0-1 0 0 0,0 1 0 0 0,0 0-1 0 0,1 0 1 0 0,-1 0 0 0 0,0 0 0 0 0,0-1-1 0 0,0 1 1 0 0,0 0 0 0 0,1 0 0 0 0,-1 0-1 0 0,0 0 1 0 0,0 0 0 0 0,0 0 0 0 0,1 0-1 0 0,-1-1 1 0 0,0 1 0 0 0,0 0-1 0 0,0 0 1 0 0,1 0 0 0 0,-1 0 0 0 0,0 0-1 0 0,0 0 1 0 0,1 0 0 0 0,-1 0 0 0 0,23-9 381 0 0,30-5 236 0 0,-36 11-572 0 0,-1 0 1 0 0,1-2-1 0 0,-1 0 0 0 0,17-7 0 0 0,-27 9-46 0 0,0 0-1 0 0,-1 0 1 0 0,1-1-1 0 0,-1 0 0 0 0,1 0 1 0 0,-1 0-1 0 0,-1 0 1 0 0,1-1-1 0 0,0 0 1 0 0,-1 0-1 0 0,0 0 1 0 0,0 0-1 0 0,4-11 1 0 0,-7 14 1 0 0,0 0 1 0 0,-1-1 0 0 0,1 1 0 0 0,-1 0 0 0 0,1-1-1 0 0,-1 1 1 0 0,0-1 0 0 0,0 1 0 0 0,0 0 0 0 0,-1-1 0 0 0,1 1-1 0 0,-1-1 1 0 0,1 1 0 0 0,-1 0 0 0 0,0 0 0 0 0,-1-5-1 0 0,-23-39 194 0 0,16 32-36 0 0,6 8-54 0 0,-1 0 1 0 0,0 1 0 0 0,0 0-1 0 0,-1 0 1 0 0,-6-6 0 0 0,9 10-65 0 0,1 0 0 0 0,0 0 0 0 0,0 0 0 0 0,-1 0 0 0 0,1 0 0 0 0,-1 1 1 0 0,1-1-1 0 0,0 0 0 0 0,-1 1 0 0 0,0-1 0 0 0,1 1 0 0 0,-3-1 0 0 0,3 1-16 0 0,0 0-1 0 0,0 0 1 0 0,0 1-1 0 0,1-1 1 0 0,-1 0-1 0 0,0 0 0 0 0,0 1 1 0 0,1-1-1 0 0,-1 0 1 0 0,0 1-1 0 0,1-1 1 0 0,-1 1-1 0 0,0-1 1 0 0,1 1-1 0 0,-1-1 1 0 0,0 1-1 0 0,1-1 0 0 0,-1 1 1 0 0,1 0-1 0 0,-1-1 1 0 0,1 1-1 0 0,0 0 1 0 0,-1-1-1 0 0,1 1 1 0 0,0 0-1 0 0,-1 1 0 0 0,0 3 86 0 0,0 1-1 0 0,1-1 0 0 0,-1 0 0 0 0,1 1 0 0 0,0-1 0 0 0,1 1 1 0 0,0-1-1 0 0,-1 0 0 0 0,2 0 0 0 0,2 10 0 0 0,1 6 221 0 0,-5-20-324 0 0,6 39 987 0 0,19 59 0 0 0,-22-89-830 0 0,1 1 0 0 0,0-1-1 0 0,0 0 1 0 0,1 0 0 0 0,1 0 0 0 0,0-1-1 0 0,0 0 1 0 0,1 0 0 0 0,0-1-1 0 0,14 14 1 0 0,-16-18-141 0 0,0 0 0 0 0,1-1 0 0 0,-1 0 0 0 0,0-1-1 0 0,1 1 1 0 0,0-1 0 0 0,0 0 0 0 0,-1 0 0 0 0,1-1 0 0 0,0 0 0 0 0,0 0 0 0 0,1 0 0 0 0,-1-1 0 0 0,0 1-1 0 0,12-3 1 0 0,-12 2-300 0 0,0-1-1 0 0,0-1 0 0 0,0 1 1 0 0,0-1-1 0 0,0 0 0 0 0,-1 0 1 0 0,1-1-1 0 0,-1 0 0 0 0,10-6 1 0 0,-4-3-1428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8.853"/>
    </inkml:context>
    <inkml:brush xml:id="br0">
      <inkml:brushProperty name="width" value="0.1" units="cm"/>
      <inkml:brushProperty name="height" value="0.1" units="cm"/>
      <inkml:brushProperty name="color" value="#F6630D"/>
    </inkml:brush>
  </inkml:definitions>
  <inkml:trace contextRef="#ctx0" brushRef="#br0">203 1469 5881 0 0,'6'-17'287'0'0,"-1"1"0"0"0,-1-1 1 0 0,5-34-1 0 0,2-11 277 0 0,94-253 116 0 0,-19 68-719 0 0,-46 103 108 0 0,34-243 1 0 0,-72 373-44 0 0,2-5 57 0 0,-2 0 0 0 0,-1-1 0 0 0,0 1 0 0 0,-1-1 0 0 0,-6-38 0 0 0,6 56-71 0 0,0 0-1 0 0,-1-1 1 0 0,1 1-1 0 0,-1 0 1 0 0,0 0-1 0 0,0 0 1 0 0,0 1-1 0 0,0-1 1 0 0,0 0-1 0 0,0 0 1 0 0,0 0-1 0 0,0 1 1 0 0,-1-1-1 0 0,1 1 1 0 0,-1-1-1 0 0,1 1 1 0 0,-1-1-1 0 0,0 1 1 0 0,0 0-1 0 0,1 0 0 0 0,-1 0 1 0 0,0 0-1 0 0,0 0 1 0 0,0 0-1 0 0,0 0 1 0 0,0 1-1 0 0,0-1 1 0 0,0 1-1 0 0,0-1 1 0 0,-1 1-1 0 0,1 0 1 0 0,0 0-1 0 0,0 0 1 0 0,0 0-1 0 0,0 0 1 0 0,0 1-1 0 0,0-1 1 0 0,0 1-1 0 0,0-1 1 0 0,0 1-1 0 0,-4 1 1 0 0,-3 2 7 0 0,-1 0 1 0 0,1 1-1 0 0,0 0 1 0 0,0 1-1 0 0,1 0 1 0 0,0 0-1 0 0,-9 9 1 0 0,-1 2 67 0 0,-29 37-1 0 0,29-29-5 0 0,2 0-1 0 0,0 1 0 0 0,2 1 1 0 0,1 0-1 0 0,2 1 0 0 0,-16 54 1 0 0,11-17 109 0 0,3 1 0 0 0,-4 70 0 0 0,4 504 784 0 0,4-33 23 0 0,0-520-1003 0 0,-4 0 1 0 0,-3-1-1 0 0,-5-1 0 0 0,-33 89 1 0 0,48-155-97 0 0,4-11-38 0 0,-1 0 0 0 0,0 0 0 0 0,0-1 0 0 0,-1 1 0 0 0,0-1 0 0 0,-5 8 0 0 0,9-15 118 0 0,0 0 0 0 0,0 0-1 0 0,0 0 1 0 0,0 0 0 0 0,0 0-1 0 0,0-1 1 0 0,0 1 0 0 0,0 0-1 0 0,0 0 1 0 0,0 0 0 0 0,0 0-1 0 0,0 0 1 0 0,0 0 0 0 0,0 0-1 0 0,0 0 1 0 0,0 0 0 0 0,-1-1-202 0 0,1 1 202 0 0,0 0 0 0 0,0 0-1 0 0,0 0 1 0 0,0 0 0 0 0,0 0-1 0 0,0 0 1 0 0,0 0 0 0 0,0 0-1 0 0,0 0 1 0 0,0 0 0 0 0,-1 0-1 0 0,1 0 1 0 0,0 0-1 0 0,0 0 1 0 0,0 0 0 0 0,0 0-1 0 0,0 0 1 0 0,0 0 0 0 0,0 0-1 0 0,0 1 1 0 0,0-1 0 0 0,0 0-1 0 0,0 0 1 0 0,0 0 0 0 0,-1 0-179 0 0,3-11-537 0 0,4-12-143 0 0,1-2-26 0 0,3-5-176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9.334"/>
    </inkml:context>
    <inkml:brush xml:id="br0">
      <inkml:brushProperty name="width" value="0.1" units="cm"/>
      <inkml:brushProperty name="height" value="0.1" units="cm"/>
      <inkml:brushProperty name="color" value="#F6630D"/>
    </inkml:brush>
  </inkml:definitions>
  <inkml:trace contextRef="#ctx0" brushRef="#br0">23 169 4876 0 0,'-2'-3'62'0'0,"-1"0"-1"0"0,1-1 0 0 0,0 1 0 0 0,0-1 0 0 0,0 0 1 0 0,0 1-1 0 0,1-1 0 0 0,0 0 0 0 0,-1 0 0 0 0,1 0 0 0 0,0-7 1 0 0,0 9-36 0 0,1 0 1 0 0,0 0 0 0 0,0 0-1 0 0,0 0 1 0 0,0 0 0 0 0,0 1 0 0 0,0-1-1 0 0,0 0 1 0 0,1 0 0 0 0,-1 0-1 0 0,1 0 1 0 0,-1 0 0 0 0,1 1 0 0 0,0-1-1 0 0,0 0 1 0 0,0 1 0 0 0,0-1-1 0 0,0 0 1 0 0,0 1 0 0 0,0-1 0 0 0,0 1-1 0 0,1 0 1 0 0,-1-1 0 0 0,1 1-1 0 0,-1 0 1 0 0,2-2 0 0 0,15-3-34 0 0,1 0 1 0 0,-1 1-1 0 0,1 1 1 0 0,0 0-1 0 0,0 2 1 0 0,27-1-1 0 0,-34 2 4 0 0,132-4-13 0 0,31-4 0 0 0,-147 5 12 0 0,-27 4 19 0 0,0 0 1 0 0,0 0-1 0 0,0 0 0 0 0,0-1 1 0 0,0 1-1 0 0,0 0 1 0 0,0-1-1 0 0,0 1 0 0 0,0 0 1 0 0,0-1-1 0 0,0 1 1 0 0,0-1-1 0 0,0 0 1 0 0,-1 1-1 0 0,1-1 0 0 0,0 1 1 0 0,0-1-1 0 0,-1 0 1 0 0,1 0-1 0 0,0 0 0 0 0,-1 1 1 0 0,2-3-1 0 0,-3 3-1 0 0,1-1-1 0 0,0 1 0 0 0,0-1 1 0 0,-1 1-1 0 0,1 0 0 0 0,0-1 1 0 0,0 1-1 0 0,-1-1 0 0 0,1 1 1 0 0,-1-1-1 0 0,1 1 0 0 0,0 0 1 0 0,-1-1-1 0 0,1 1 1 0 0,-1 0-1 0 0,1-1 0 0 0,-1 1 1 0 0,1 0-1 0 0,-1 0 0 0 0,1-1 1 0 0,-1 1-1 0 0,1 0 0 0 0,-1 0 1 0 0,1 0-1 0 0,-1 0 0 0 0,1 0 1 0 0,-1 0-1 0 0,1 0 0 0 0,-2 0 1 0 0,-16 0 165 0 0,10 0-145 0 0,-1 2 0 0 0,1-1 0 0 0,0 1 0 0 0,0 0 1 0 0,0 1-1 0 0,0 0 0 0 0,0 0 0 0 0,1 1 0 0 0,0 0 0 0 0,-1 0 1 0 0,1 1-1 0 0,1 0 0 0 0,-13 11 0 0 0,14-11 9 0 0,0 1 1 0 0,1 0-1 0 0,-1 0 0 0 0,1 0 1 0 0,1 1-1 0 0,-1-1 0 0 0,1 1 1 0 0,0 0-1 0 0,1 0 0 0 0,-1 0 1 0 0,2 0-1 0 0,-1 0 0 0 0,1 1 1 0 0,0-1-1 0 0,0 0 0 0 0,1 9 0 0 0,0-5-2 0 0,1-1 0 0 0,0 1 0 0 0,1-1 0 0 0,0 1 0 0 0,1-1 0 0 0,0 0 0 0 0,0 0 0 0 0,8 15 0 0 0,-8-18-26 0 0,1-1-1 0 0,0 0 1 0 0,0 0 0 0 0,0 0-1 0 0,1 0 1 0 0,-1-1 0 0 0,1 0-1 0 0,1 0 1 0 0,-1 0 0 0 0,1 0-1 0 0,0-1 1 0 0,0 0 0 0 0,9 4-1 0 0,-12-7-12 0 0,0 0-1 0 0,1 0 0 0 0,-1 0 0 0 0,1 0 0 0 0,0-1 0 0 0,-1 1 1 0 0,1-1-1 0 0,-1 0 0 0 0,1 0 0 0 0,-1-1 0 0 0,1 1 0 0 0,0-1 1 0 0,-1 0-1 0 0,1 1 0 0 0,-1-2 0 0 0,0 1 0 0 0,1 0 0 0 0,-1-1 1 0 0,0 1-1 0 0,0-1 0 0 0,0 0 0 0 0,0 0 0 0 0,0 0 0 0 0,4-5 1 0 0,6-5-46 0 0,0-1 0 0 0,-1 0 1 0 0,16-24-1 0 0,-24 32 35 0 0,5-10 42 0 0,0 0 0 0 0,-1 0-1 0 0,-1-1 1 0 0,0 0 0 0 0,-1 0-1 0 0,-1 0 1 0 0,-1-1-1 0 0,0 0 1 0 0,-1 0 0 0 0,-1 0-1 0 0,0 0 1 0 0,-1-22 0 0 0,13 236-141 0 0,-13-190-136 0 0,1 1 0 0 0,-1-1 1 0 0,7 14-1 0 0,-7-19 95 0 0,-1 1 1 0 0,1-1 0 0 0,0 0-1 0 0,1 0 1 0 0,-1 1-1 0 0,0-1 1 0 0,1 0-1 0 0,-1 0 1 0 0,1 0-1 0 0,0 0 1 0 0,-1-1-1 0 0,1 1 1 0 0,0 0-1 0 0,0-1 1 0 0,4 3-1 0 0,2-3-768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6.729"/>
    </inkml:context>
    <inkml:brush xml:id="br0">
      <inkml:brushProperty name="width" value="0.1" units="cm"/>
      <inkml:brushProperty name="height" value="0.1" units="cm"/>
      <inkml:brushProperty name="color" value="#F6630D"/>
    </inkml:brush>
  </inkml:definitions>
  <inkml:trace contextRef="#ctx0" brushRef="#br0">152 13 2892 0 0,'-1'-1'49'0'0,"0"0"1"0"0,1 0-1 0 0,-1 0 0 0 0,0 0 0 0 0,0 0 1 0 0,0 1-1 0 0,0-1 0 0 0,0 0 0 0 0,0 1 0 0 0,0-1 1 0 0,0 0-1 0 0,0 1 0 0 0,0-1 0 0 0,0 1 0 0 0,0 0 1 0 0,-1-1-1 0 0,1 1 0 0 0,0 0 0 0 0,0 0 0 0 0,0 0 1 0 0,-1 0-1 0 0,1-1 0 0 0,0 2 0 0 0,0-1 0 0 0,0 0 1 0 0,0 0-1 0 0,-1 0 0 0 0,1 1 0 0 0,0-1 1 0 0,-2 1-1 0 0,-17 4 831 0 0,17-5-807 0 0,1 0-1 0 0,-1 0 1 0 0,1 0-1 0 0,-1 1 1 0 0,1-1 0 0 0,0 1-1 0 0,-1 0 1 0 0,1 0-1 0 0,0 0 1 0 0,0 0 0 0 0,-1 0-1 0 0,1 0 1 0 0,0 1-1 0 0,0-1 1 0 0,0 1-1 0 0,0-1 1 0 0,-2 4 0 0 0,-3 5 24 0 0,0 0 1 0 0,1 1-1 0 0,1 0 1 0 0,0 0-1 0 0,0 0 0 0 0,1 0 1 0 0,0 1-1 0 0,1-1 1 0 0,1 1-1 0 0,0 0 1 0 0,0 0-1 0 0,1 0 1 0 0,1 0-1 0 0,1 21 1 0 0,0-30-81 0 0,0 1-1 0 0,0-1 1 0 0,0 0 0 0 0,0 1 0 0 0,1-1 0 0 0,-1 0 0 0 0,1 0-1 0 0,0 0 1 0 0,0 0 0 0 0,0-1 0 0 0,0 1 0 0 0,0 0 0 0 0,1-1 0 0 0,-1 1-1 0 0,1-1 1 0 0,0 0 0 0 0,-1 0 0 0 0,1 0 0 0 0,0 0 0 0 0,0-1-1 0 0,0 1 1 0 0,1-1 0 0 0,-1 0 0 0 0,0 0 0 0 0,7 2 0 0 0,-4-2 2 0 0,1 0 1 0 0,-1 0-1 0 0,1 0 1 0 0,-1-1-1 0 0,1 0 1 0 0,-1 0-1 0 0,1-1 1 0 0,-1 1-1 0 0,0-2 1 0 0,1 1-1 0 0,-1-1 1 0 0,0 1-1 0 0,7-4 0 0 0,-6 1-33 0 0,0 0 0 0 0,-1 0 0 0 0,1 0 0 0 0,-1-1 0 0 0,0 0 0 0 0,0 0-1 0 0,0-1 1 0 0,-1 1 0 0 0,0-1 0 0 0,6-10 0 0 0,-8 13-8 0 0,-1 0 0 0 0,0-1 1 0 0,-1 1-1 0 0,1-1 0 0 0,-1 1 0 0 0,1-1 1 0 0,-1 0-1 0 0,0 1 0 0 0,-1-1 0 0 0,1 0 0 0 0,0 0 1 0 0,-1 0-1 0 0,0 0 0 0 0,0 0 0 0 0,0 0 1 0 0,-1 1-1 0 0,1-1 0 0 0,-1 0 0 0 0,0 0 1 0 0,0 0-1 0 0,0 1 0 0 0,-3-6 0 0 0,-2-3-191 0 0,0 2-1 0 0,-1-1 0 0 0,0 1 1 0 0,-12-14-1 0 0,16 21 49 0 0,0 0-1 0 0,0 0 1 0 0,0 0-1 0 0,-1 0 1 0 0,1 0 0 0 0,-1 1-1 0 0,1 0 1 0 0,-1 0-1 0 0,0 0 1 0 0,0 0-1 0 0,0 0 1 0 0,0 1 0 0 0,0 0-1 0 0,0 0 1 0 0,0 0-1 0 0,-7-1 1 0 0,6 3-312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09.659"/>
    </inkml:context>
    <inkml:brush xml:id="br0">
      <inkml:brushProperty name="width" value="0.1" units="cm"/>
      <inkml:brushProperty name="height" value="0.1" units="cm"/>
      <inkml:brushProperty name="color" value="#F6630D"/>
    </inkml:brush>
  </inkml:definitions>
  <inkml:trace contextRef="#ctx0" brushRef="#br0">1 76 5849 0 0,'-1'-4'49'0'0,"1"-1"1"0"0,0 1-1 0 0,0 0 1 0 0,1 0 0 0 0,-1 0-1 0 0,1 0 1 0 0,0 0 0 0 0,0 0-1 0 0,0 0 1 0 0,1 0 0 0 0,-1 0-1 0 0,1 0 1 0 0,2-3-1 0 0,2-5 334 0 0,-6 12-362 0 0,0 0-1 0 0,0 0 1 0 0,0 0-1 0 0,0-1 1 0 0,0 1-1 0 0,1 0 1 0 0,-1 0-1 0 0,0 0 1 0 0,0-1 0 0 0,0 1-1 0 0,0 0 1 0 0,1 0-1 0 0,-1 0 1 0 0,0 0-1 0 0,0 0 1 0 0,1-1 0 0 0,-1 1-1 0 0,0 0 1 0 0,0 0-1 0 0,1 0 1 0 0,-1 0-1 0 0,0 0 1 0 0,0 0-1 0 0,0 0 1 0 0,1 0 0 0 0,-1 0-1 0 0,0 0 1 0 0,0 0-1 0 0,1 0 1 0 0,-1 0-1 0 0,0 0 1 0 0,0 0 0 0 0,1 0-1 0 0,-1 0 1 0 0,0 0-1 0 0,0 1 1 0 0,1-1-1 0 0,-1 0 1 0 0,0 0-1 0 0,0 0 1 0 0,0 0 0 0 0,1 0-1 0 0,-1 1 1 0 0,0-1-1 0 0,1 0 1 0 0,12 13 214 0 0,-6-6-119 0 0,-1-1-112 0 0,-1 0 1 0 0,0 1-1 0 0,0 0 1 0 0,0 0-1 0 0,0 0 1 0 0,-1 0 0 0 0,0 1-1 0 0,-1-1 1 0 0,0 1-1 0 0,0 0 1 0 0,-1 0-1 0 0,0 0 1 0 0,0 0-1 0 0,0 1 1 0 0,-1-1-1 0 0,-1 0 1 0 0,0 1-1 0 0,0-1 1 0 0,0 0 0 0 0,-1 1-1 0 0,0-1 1 0 0,-1 0-1 0 0,0 1 1 0 0,0-1-1 0 0,-5 12 1 0 0,-4 0-14 0 0,6-14 38 0 0,7-12 82 0 0,4-7-82 0 0,2 0 0 0 0,0 1 0 0 0,15-19 0 0 0,-18 24-25 0 0,5-6 50 0 0,1 1-1 0 0,0-1 1 0 0,1 2 0 0 0,20-17 0 0 0,-28 25-32 0 0,0 0 1 0 0,0 0-1 0 0,0 1 1 0 0,0-1 0 0 0,0 1-1 0 0,1 0 1 0 0,-1 0 0 0 0,1 1-1 0 0,0-1 1 0 0,-1 1 0 0 0,1 0-1 0 0,0 1 1 0 0,0-1 0 0 0,-1 1-1 0 0,1-1 1 0 0,0 2 0 0 0,0-1-1 0 0,0 0 1 0 0,0 1 0 0 0,5 1-1 0 0,-7 0-20 0 0,0-1 0 0 0,0 0 0 0 0,0 1 0 0 0,-1-1 0 0 0,1 1 0 0 0,-1 0-1 0 0,1 0 1 0 0,-1 0 0 0 0,0 0 0 0 0,1 0 0 0 0,-1 0 0 0 0,0 1 0 0 0,0-1 0 0 0,-1 1 0 0 0,1-1-1 0 0,2 6 1 0 0,0 3-47 0 0,0 0 0 0 0,0 0 1 0 0,2 14-1 0 0,-4-15-411 0 0,0-1 1 0 0,1 0 0 0 0,0 0 0 0 0,6 14 0 0 0,-5-16-401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0.140"/>
    </inkml:context>
    <inkml:brush xml:id="br0">
      <inkml:brushProperty name="width" value="0.1" units="cm"/>
      <inkml:brushProperty name="height" value="0.1" units="cm"/>
      <inkml:brushProperty name="color" value="#F6630D"/>
    </inkml:brush>
  </inkml:definitions>
  <inkml:trace contextRef="#ctx0" brushRef="#br0">71 577 4784 0 0,'46'-43'749'0'0,"-33"30"-343"0"0,0 1 0 0 0,15-11 0 0 0,-27 22-395 0 0,0 1 0 0 0,-1 0-1 0 0,1-1 1 0 0,0 1 0 0 0,-1 0-1 0 0,1-1 1 0 0,-1 1 0 0 0,1-1-1 0 0,-1 1 1 0 0,1-1 0 0 0,-1 1 0 0 0,1-1-1 0 0,-1 0 1 0 0,1 1 0 0 0,-1-1-1 0 0,0 0 1 0 0,1 1 0 0 0,-1-1-1 0 0,0 0 1 0 0,0 1 0 0 0,1-1-1 0 0,-1 0 1 0 0,0 1 0 0 0,0-1-1 0 0,0 0 1 0 0,0 0 0 0 0,0 1 0 0 0,0-1-1 0 0,0 0 1 0 0,0 0 0 0 0,0 1-1 0 0,-1-1 1 0 0,1 0 0 0 0,0 1-1 0 0,0-1 1 0 0,0 0 0 0 0,-1 1-1 0 0,1-1 1 0 0,-1 0 0 0 0,1 1-1 0 0,0-1 1 0 0,-1 0 0 0 0,1 1-1 0 0,-1-1 1 0 0,1 1 0 0 0,-1-1 0 0 0,1 1-1 0 0,-1-1 1 0 0,0 1 0 0 0,1 0-1 0 0,-1-1 1 0 0,0 1 0 0 0,1 0-1 0 0,-1-1 1 0 0,0 1 0 0 0,0 0-1 0 0,-3-2 39 0 0,1 0 0 0 0,-1 0-1 0 0,0 1 1 0 0,0-1-1 0 0,0 1 1 0 0,0 0-1 0 0,0 0 1 0 0,0 1-1 0 0,-4-1 1 0 0,2 2-24 0 0,0-1 1 0 0,1 2-1 0 0,-1-1 0 0 0,1 0 1 0 0,0 1-1 0 0,-1 0 0 0 0,1 1 0 0 0,0-1 1 0 0,0 1-1 0 0,0 0 0 0 0,1 0 1 0 0,-1 0-1 0 0,1 1 0 0 0,-1-1 0 0 0,1 1 1 0 0,0 0-1 0 0,1 1 0 0 0,-1-1 1 0 0,1 0-1 0 0,-4 7 0 0 0,4-6 14 0 0,0 1 1 0 0,0 0-1 0 0,0 1 0 0 0,0-1 0 0 0,1 0 1 0 0,0 1-1 0 0,1-1 0 0 0,0 1 0 0 0,0-1 1 0 0,0 1-1 0 0,0 0 0 0 0,1-1 0 0 0,0 1 0 0 0,1 0 1 0 0,-1-1-1 0 0,4 11 0 0 0,-3-14-25 0 0,0 0 1 0 0,1 0-1 0 0,-1 0 0 0 0,1 0 0 0 0,-1-1 0 0 0,1 1 0 0 0,0-1 1 0 0,0 1-1 0 0,1-1 0 0 0,-1 0 0 0 0,0 0 0 0 0,1 0 0 0 0,-1 0 1 0 0,1 0-1 0 0,0 0 0 0 0,-1-1 0 0 0,1 0 0 0 0,0 1 0 0 0,0-1 1 0 0,0 0-1 0 0,0 0 0 0 0,0-1 0 0 0,6 2 0 0 0,5 0-75 0 0,0-1-1 0 0,0 0 1 0 0,27-2-1 0 0,-31 0-132 0 0,1-1 1 0 0,-1 0-1 0 0,0 0 0 0 0,0-1 0 0 0,0-1 1 0 0,0 1-1 0 0,0-2 0 0 0,-1 1 0 0 0,0-1 0 0 0,0-1 1 0 0,0 0-1 0 0,-1 0 0 0 0,1-1 0 0 0,-1 0 1 0 0,13-14-1 0 0,-12 10 50 0 0,0-1 0 0 0,-1 1 1 0 0,0-2-1 0 0,-1 1 0 0 0,0-1 0 0 0,-1 0 1 0 0,-1 0-1 0 0,0 0 0 0 0,0-1 1 0 0,-1 0-1 0 0,2-16 0 0 0,12-137 362 0 0,2-10 805 0 0,-17 163-743 0 0,0 1 1 0 0,10-24-1 0 0,-11 29-110 0 0,4 2 140 0 0,-3 13-152 0 0,-1 14-36 0 0,4 346-190 0 0,-2-226-47 0 0,1-56-1423 0 0,-5-74 892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0.497"/>
    </inkml:context>
    <inkml:brush xml:id="br0">
      <inkml:brushProperty name="width" value="0.1" units="cm"/>
      <inkml:brushProperty name="height" value="0.1" units="cm"/>
      <inkml:brushProperty name="color" value="#F6630D"/>
    </inkml:brush>
  </inkml:definitions>
  <inkml:trace contextRef="#ctx0" brushRef="#br0">0 133 3960 0 0,'0'-4'78'0'0,"1"0"-1"0"0,-1 1 1 0 0,1-1-1 0 0,-1 0 1 0 0,1 1 0 0 0,0-1-1 0 0,1 1 1 0 0,-1-1-1 0 0,1 1 1 0 0,-1-1-1 0 0,1 1 1 0 0,0 0-1 0 0,0 0 1 0 0,0 0-1 0 0,1 0 1 0 0,-1 0-1 0 0,1 1 1 0 0,0-1-1 0 0,-1 1 1 0 0,1-1-1 0 0,0 1 1 0 0,1 0-1 0 0,-1 0 1 0 0,5-2 0 0 0,3 0-78 0 0,1 0 0 0 0,-1 1 0 0 0,1 1 0 0 0,0 0 0 0 0,0 0 1 0 0,0 1-1 0 0,12 1 0 0 0,1-2-7 0 0,-7 2 8 0 0,30 3-1 0 0,-33-1 34 0 0,-1-1 0 0 0,1 0-1 0 0,24-3 1 0 0,-38 2 10 0 0,0-1 1 0 0,-1 1-1 0 0,1 0 0 0 0,-1 0 0 0 0,1 0 0 0 0,0-1 1 0 0,-1 1-1 0 0,1 0 0 0 0,-1-1 0 0 0,1 1 1 0 0,-1 0-1 0 0,1-1 0 0 0,-1 1 0 0 0,1-1 0 0 0,-1 1 1 0 0,1-1-1 0 0,-1 1 0 0 0,0-1 0 0 0,1 1 0 0 0,-1-1 1 0 0,0 0-1 0 0,1 1 0 0 0,-1-1 0 0 0,0 1 1 0 0,0-1-1 0 0,0 0 0 0 0,1 1 0 0 0,-1-1 0 0 0,0 0 1 0 0,0 1-1 0 0,0-1 0 0 0,0 0 0 0 0,-3-18 1183 0 0,3 18-1479 0 0,-1-3 1189 0 0,-2 21-863 0 0,1-11-66 0 0,-5 23 16 0 0,1-1 1 0 0,2 1-1 0 0,-1 29 0 0 0,6 6 181 0 0,0-1-3269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0.884"/>
    </inkml:context>
    <inkml:brush xml:id="br0">
      <inkml:brushProperty name="width" value="0.1" units="cm"/>
      <inkml:brushProperty name="height" value="0.1" units="cm"/>
      <inkml:brushProperty name="color" value="#F6630D"/>
    </inkml:brush>
  </inkml:definitions>
  <inkml:trace contextRef="#ctx0" brushRef="#br0">1 34 5148 0 0,'0'-16'96'0'0,"0"-1"1005"0"0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1.301"/>
    </inkml:context>
    <inkml:brush xml:id="br0">
      <inkml:brushProperty name="width" value="0.1" units="cm"/>
      <inkml:brushProperty name="height" value="0.1" units="cm"/>
      <inkml:brushProperty name="color" value="#F6630D"/>
    </inkml:brush>
  </inkml:definitions>
  <inkml:trace contextRef="#ctx0" brushRef="#br0">1 0 4104 0 0,'7'16'47'0'0,"5"16"2332"0"0,-12-31-2286 0 0,1 1 1 0 0,0-1 0 0 0,-1 1-1 0 0,1-1 1 0 0,0 0-1 0 0,0 1 1 0 0,0-1-1 0 0,0 0 1 0 0,4 5 2521 0 0,-4 5-2514 0 0,-1 2-67 0 0,6 43 102 0 0,2 1-82 0 0,-7-53-46 0 0,-1-1 1 0 0,1 1 0 0 0,0 0-1 0 0,0 0 1 0 0,0-1 0 0 0,2 4-1 0 0,25 58 42 0 0,-28-63-50 0 0,1 0 0 0 0,-1 0 0 0 0,1 0 0 0 0,0-1 0 0 0,0 1 0 0 0,0 0 0 0 0,0 0 1 0 0,0-1-1 0 0,0 1 0 0 0,1-1 0 0 0,-1 1 0 0 0,1-1 0 0 0,-1 1 0 0 0,1-1 0 0 0,-1 0 0 0 0,1 0 1 0 0,0 0-1 0 0,3 2 0 0 0,-4-3-2 0 0,1 0-1 0 0,0-1 1 0 0,0 1 0 0 0,-1 0 0 0 0,1-1-1 0 0,0 1 1 0 0,-1-1 0 0 0,1 0 0 0 0,0 0 0 0 0,-1 1-1 0 0,1-1 1 0 0,-1 0 0 0 0,0 0 0 0 0,3-2-1 0 0,12-8-33 0 0,-14 11-10 0 0,-1 0 33 0 0,-1 0 1 0 0,1-1-1 0 0,-1 1 1 0 0,1 0-1 0 0,-1 0 1 0 0,1 0 0 0 0,0 0-1 0 0,-1-1 1 0 0,1 1-1 0 0,-1 0 1 0 0,1-1-1 0 0,-1 1 1 0 0,0 0 0 0 0,1-1-1 0 0,-1 1 1 0 0,1-1-1 0 0,-1 1 1 0 0,0 0 0 0 0,1-1-1 0 0,-1 1 1 0 0,0-1-1 0 0,1 1 1 0 0,-1-1-1 0 0,0 1 1 0 0,0-1 0 0 0,1 1-1 0 0,-1-1 1 0 0,0 0-1 0 0,0 1 1 0 0,0-1 0 0 0,0 1-1 0 0,0-1 1 0 0,0 1-1 0 0,0-1 1 0 0,0 0-1 0 0,0 1 1 0 0,0-2 0 0 0,1-21-12 0 0,-1-1 0 0 0,-1 1 0 0 0,-7-42 0 0 0,7 60 24 0 0,0 0-1 0 0,-1 1 1 0 0,1-1 0 0 0,-1 0-1 0 0,0 1 1 0 0,-1 0 0 0 0,1-1-1 0 0,-1 1 1 0 0,0 0-1 0 0,-3-4 1 0 0,-4-5 7 0 0,-19-30-53 0 0,29 42 58 0 0,-1 6 75 0 0,-2 14 20 0 0,2-14 8 0 0,9-3-22 0 0,-3 1-77 0 0,-3-2-14 0 0,0 0 0 0 0,0-1 0 0 0,0 1 0 0 0,0 0 0 0 0,0-1 0 0 0,0 1 0 0 0,0-1 0 0 0,0 1 0 0 0,0-1 0 0 0,0 0 0 0 0,0 0 0 0 0,0 0 0 0 0,0 0 0 0 0,0 0 0 0 0,0 0 0 0 0,1-1 0 0 0,-1 1 0 0 0,0-1 0 0 0,2-1 0 0 0,12-5-7 0 0,0 1 0 0 0,0 1 0 0 0,0 0 0 0 0,1 1 0 0 0,0 0 1 0 0,25-1-1 0 0,-36 5 4 0 0,0-1 1 0 0,0 1 0 0 0,0 1-1 0 0,-1-1 1 0 0,1 1 0 0 0,0 0 0 0 0,0 0-1 0 0,-1 1 1 0 0,1-1 0 0 0,-1 1-1 0 0,1 1 1 0 0,-1-1 0 0 0,0 1-1 0 0,0 0 1 0 0,0 0 0 0 0,0 0-1 0 0,-1 1 1 0 0,1 0 0 0 0,-1-1 0 0 0,0 2-1 0 0,0-1 1 0 0,5 8 0 0 0,-3-1 12 0 0,0 0 1 0 0,-1 1 0 0 0,0 0 0 0 0,-1 0 0 0 0,-1 0-1 0 0,4 20 1 0 0,10 34 38 0 0,-14-59-47 0 0,-2-3-3 0 0,0-1 0 0 0,0 1 0 0 0,1 0-1 0 0,-1-1 1 0 0,1 0 0 0 0,0 1-1 0 0,0-1 1 0 0,3 4 0 0 0,-6-8 4 0 0,1 0 0 0 0,0 0 0 0 0,-1 0 0 0 0,1-1 0 0 0,0 1 0 0 0,0 0 1 0 0,0 0-1 0 0,0 0 0 0 0,0 0 0 0 0,0-1 0 0 0,0 1 0 0 0,0 0 0 0 0,1 0 0 0 0,-1 0 0 0 0,0 0 0 0 0,1 0 0 0 0,-1 0 0 0 0,0-1 0 0 0,1 1 1 0 0,0 0-1 0 0,0-1 0 0 0,15-28-15 0 0,1 5-1 0 0,1 0 0 0 0,1 1 1 0 0,2 1-1 0 0,0 1 0 0 0,33-27 0 0 0,-49 45 9 0 0,0 0-1 0 0,0 1 1 0 0,0 0-1 0 0,0 0 1 0 0,1 0-1 0 0,-1 1 1 0 0,1 0-1 0 0,7-3 1 0 0,-11 5 1 0 0,0 0 0 0 0,0-1-1 0 0,0 1 1 0 0,0 0 0 0 0,0 0 0 0 0,0 0 0 0 0,0 0-1 0 0,0 0 1 0 0,0 1 0 0 0,0-1 0 0 0,0 1 0 0 0,0-1-1 0 0,0 1 1 0 0,0 0 0 0 0,0 0 0 0 0,0 0 0 0 0,-1 0-1 0 0,1 0 1 0 0,0 0 0 0 0,-1 0 0 0 0,1 0 0 0 0,0 1-1 0 0,-1-1 1 0 0,0 1 0 0 0,1-1 0 0 0,1 4 0 0 0,6 9 26 0 0,0 1 1 0 0,-1 0-1 0 0,-1 1 1 0 0,6 18-1 0 0,18 72 234 0 0,-19-63-183 0 0,-11-18-561 0 0,-2-13-434 0 0,1-7 122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1.933"/>
    </inkml:context>
    <inkml:brush xml:id="br0">
      <inkml:brushProperty name="width" value="0.1" units="cm"/>
      <inkml:brushProperty name="height" value="0.1" units="cm"/>
      <inkml:brushProperty name="color" value="#F6630D"/>
    </inkml:brush>
  </inkml:definitions>
  <inkml:trace contextRef="#ctx0" brushRef="#br0">54 296 3988 0 0,'-43'-63'122'0'0,"35"51"404"0"0,5-66 214 0 0,3 64-276 0 0,1 0-1 0 0,1 1 0 0 0,0 0 0 0 0,6-23 0 0 0,0 4 633 0 0,-3 14-188 0 0,-1 15-395 0 0,0 12-334 0 0,-1 4-80 0 0,-2 0-1 0 0,0 0 1 0 0,0 0-1 0 0,-1 1 1 0 0,-2 13-1 0 0,1 10 73 0 0,-1 142 353 0 0,3 171-292 0 0,0-240-883 0 0,-3-37-2575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2.430"/>
    </inkml:context>
    <inkml:brush xml:id="br0">
      <inkml:brushProperty name="width" value="0.1" units="cm"/>
      <inkml:brushProperty name="height" value="0.1" units="cm"/>
      <inkml:brushProperty name="color" value="#F6630D"/>
    </inkml:brush>
  </inkml:definitions>
  <inkml:trace contextRef="#ctx0" brushRef="#br0">41 389 5024 0 0,'-41'-337'1583'0'0,"42"288"-1005"0"0,-1 49-574 0 0,0-1 0 0 0,0 1 0 0 0,0 0-1 0 0,0 0 1 0 0,0 0 0 0 0,0 0-1 0 0,0 0 1 0 0,0 0 0 0 0,0 0 0 0 0,0 0-1 0 0,1 0 1 0 0,-1 0 0 0 0,0-1 0 0 0,0 1-1 0 0,0 0 1 0 0,0 0 0 0 0,0 0 0 0 0,0 0-1 0 0,0 0 1 0 0,0 0 0 0 0,0 0-1 0 0,0 0 1 0 0,0 0 0 0 0,1 0 0 0 0,-1 0-1 0 0,0 0 1 0 0,0 0 0 0 0,0 0 0 0 0,0 0-1 0 0,0 0 1 0 0,0 0 0 0 0,0 0 0 0 0,0 0-1 0 0,1 0 1 0 0,-1 0 0 0 0,0 0 0 0 0,0 0-1 0 0,0 0 1 0 0,0 0 0 0 0,0 0-1 0 0,0 0 1 0 0,0 0 0 0 0,0 0 0 0 0,0 0-1 0 0,1 0 1 0 0,-1 0 0 0 0,0 0 0 0 0,0 0-1 0 0,0 1 1 0 0,0-1 0 0 0,0 0 0 0 0,0 0-1 0 0,0 0 1 0 0,0 0 0 0 0,0 0-1 0 0,0 0 1 0 0,0 0 0 0 0,0 0 0 0 0,0 0-1 0 0,0 0 1 0 0,0 1 0 0 0,0-1 0 0 0,0 0-1 0 0,0 0 1 0 0,0 0 0 0 0,0 0 0 0 0,0 0-1 0 0,11 12 186 0 0,9 17 86 0 0,297 596 2659 0 0,-38 18-1377 0 0,-252-580-1465 0 0,-13-28-62 0 0,20 41 50 0 0,-34-75-74 0 0,0-1-1 0 0,0 1 1 0 0,1-1-1 0 0,-1 1 1 0 0,0-1-1 0 0,0 0 1 0 0,1 1-1 0 0,-1-1 1 0 0,0 1-1 0 0,1-1 0 0 0,-1 1 1 0 0,0-1-1 0 0,1 0 1 0 0,-1 1-1 0 0,1-1 1 0 0,-1 0-1 0 0,1 1 1 0 0,-1-1-1 0 0,1 0 1 0 0,-1 0-1 0 0,1 0 0 0 0,-1 1 1 0 0,1-1-1 0 0,-1 0 1 0 0,1 0-1 0 0,-1 0 1 0 0,2 0-1 0 0,-2 0 1 0 0,1 0 1 0 0,0-1-1 0 0,0 1 0 0 0,-1-1 0 0 0,1 1 0 0 0,0-1 0 0 0,-1 1 1 0 0,1-1-1 0 0,0 1 0 0 0,-1-1 0 0 0,1 0 0 0 0,-1 1 1 0 0,1-1-1 0 0,-1 0 0 0 0,1-1 0 0 0,13-35 80 0 0,-13 33-81 0 0,25-83-38 0 0,26-172 0 0 0,-31 77-46 0 0,-8-2 0 0 0,-16-280 0 0 0,0 428 60 0 0,-13-68 1 0 0,16 104 17 0 0,0 0-1 0 0,0 0 1 0 0,0 0-1 0 0,0 0 1 0 0,0 0-1 0 0,0 0 1 0 0,0 1-1 0 0,0-1 1 0 0,0 0-1 0 0,0 0 1 0 0,0 0-1 0 0,0 0 1 0 0,0 0-1 0 0,0 0 1 0 0,0 0-1 0 0,0 0 1 0 0,0 0-1 0 0,0 0 1 0 0,0 0-1 0 0,0 0 1 0 0,0 0-1 0 0,0 0 1 0 0,0 0-1 0 0,0 0 1 0 0,0 0-1 0 0,-1 0 1 0 0,1 0-1 0 0,0 0 1 0 0,0 0-1 0 0,0 0 1 0 0,0 0-1 0 0,0 1 1 0 0,0-1-1 0 0,0 0 1 0 0,0 0-1 0 0,0-1 1 0 0,0 1-1 0 0,0 0 1 0 0,0 0-1 0 0,-1 0 1 0 0,1 0-1 0 0,0 0 1 0 0,0 0-1 0 0,0 0 1 0 0,0 0-1 0 0,0 0 1 0 0,0 0-1 0 0,0 0 1 0 0,0 0-1 0 0,0 0 1 0 0,0 0-1 0 0,0 0 1 0 0,-4 14-44 0 0,-1 18-2 0 0,2 46 44 0 0,11 144-1 0 0,30 79 71 0 0,-10-101-315 0 0,-17-137-422 0 0,1 15-2527 0 0,-10-64 2077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2.939"/>
    </inkml:context>
    <inkml:brush xml:id="br0">
      <inkml:brushProperty name="width" value="0.1" units="cm"/>
      <inkml:brushProperty name="height" value="0.1" units="cm"/>
      <inkml:brushProperty name="color" value="#F6630D"/>
    </inkml:brush>
  </inkml:definitions>
  <inkml:trace contextRef="#ctx0" brushRef="#br0">178 211 3784 0 0,'7'-19'472'0'0,"0"-1"1"0"0,-1 1-1 0 0,-1-1 0 0 0,0 0 0 0 0,-2 0 0 0 0,2-41 0 0 0,-5 60-441 0 0,0 0 1 0 0,0 0-1 0 0,1 0 0 0 0,-1 0 0 0 0,0-1 0 0 0,-1 1 0 0 0,1 0 1 0 0,0 0-1 0 0,0 0 0 0 0,0 0 0 0 0,-1 0 0 0 0,1 0 0 0 0,0 0 0 0 0,-1 0 1 0 0,1 0-1 0 0,-1 0 0 0 0,1 0 0 0 0,-1 0 0 0 0,0 0 0 0 0,1 0 1 0 0,-1 0-1 0 0,0 1 0 0 0,1-1 0 0 0,-1 0 0 0 0,0 0 0 0 0,0 1 0 0 0,0-1 1 0 0,0 0-1 0 0,0 1 0 0 0,0-1 0 0 0,0 1 0 0 0,0 0 0 0 0,0-1 0 0 0,0 1 1 0 0,0 0-1 0 0,0-1 0 0 0,-2 1 0 0 0,0 0-24 0 0,0 0 1 0 0,0 1-1 0 0,0 0 1 0 0,1-1-1 0 0,-1 1 1 0 0,0 0-1 0 0,0 0 0 0 0,1 0 1 0 0,-1 1-1 0 0,1-1 1 0 0,-1 1-1 0 0,1-1 0 0 0,-4 5 1 0 0,-10 9 92 0 0,1 1 0 0 0,1 1 0 0 0,1 1 0 0 0,0 0 0 0 0,2 0 0 0 0,0 1 0 0 0,1 1 0 0 0,0 0 0 0 0,2 0 0 0 0,1 1 0 0 0,0 0 0 0 0,1 0 0 0 0,-3 30 0 0 0,8-48-88 0 0,1-1-1 0 0,0 1 1 0 0,0 0 0 0 0,0 0-1 0 0,0 0 1 0 0,0 0 0 0 0,0 0 0 0 0,1 0-1 0 0,0 0 1 0 0,-1 0 0 0 0,1-1-1 0 0,0 1 1 0 0,1 0 0 0 0,-1-1 0 0 0,0 1-1 0 0,3 3 1 0 0,-3-5-5 0 0,0 1 0 0 0,1-1 0 0 0,-1 0 0 0 0,1 0 1 0 0,-1 0-1 0 0,1 1 0 0 0,0-1 0 0 0,-1-1 0 0 0,1 1 0 0 0,0 0 0 0 0,0 0 0 0 0,0-1 0 0 0,0 1 1 0 0,-1-1-1 0 0,1 1 0 0 0,0-1 0 0 0,0 0 0 0 0,0 0 0 0 0,0 0 0 0 0,0 0 0 0 0,0 0 0 0 0,0 0 1 0 0,0-1-1 0 0,0 1 0 0 0,3-2 0 0 0,3 0-13 0 0,0-1 0 0 0,0 0 1 0 0,0-1-1 0 0,0 0 0 0 0,0 0 1 0 0,-1 0-1 0 0,0-1 0 0 0,0 0 0 0 0,0-1 1 0 0,-1 1-1 0 0,1-1 0 0 0,-1-1 1 0 0,-1 1-1 0 0,7-10 0 0 0,-5 5 4 0 0,0-1-1 0 0,-1 1 1 0 0,0-1-1 0 0,-1-1 1 0 0,0 1-1 0 0,-1-1 1 0 0,0 1-1 0 0,3-23 1 0 0,-3 8-1 0 0,0-38-1 0 0,-4 64 4 0 0,-1 0-1 0 0,1 0 0 0 0,0 0 1 0 0,0 0-1 0 0,0 0 1 0 0,0 1-1 0 0,0-1 0 0 0,0 0 1 0 0,1 0-1 0 0,-1 0 1 0 0,0 0-1 0 0,0 0 0 0 0,1 0 1 0 0,-1 1-1 0 0,0-1 1 0 0,1 0-1 0 0,-1 0 0 0 0,1 1 1 0 0,-1-1-1 0 0,1 0 1 0 0,0 0-1 0 0,0 1 1 0 0,-1 0 0 0 0,1 1 1 0 0,-1-1-1 0 0,1 1 0 0 0,-1-1 0 0 0,1 1 1 0 0,-1-1-1 0 0,1 1 0 0 0,-1-1 0 0 0,1 1 1 0 0,-1-1-1 0 0,0 1 0 0 0,1 0 1 0 0,-1-1-1 0 0,0 1 0 0 0,1 0 0 0 0,-1-1 1 0 0,0 1-1 0 0,0 0 0 0 0,0-1 0 0 0,0 1 1 0 0,0 0-1 0 0,0-1 0 0 0,0 1 0 0 0,0 1 1 0 0,17 85 140 0 0,-2 100-70 0 0,-14-172-376 0 0,1 0 1 0 0,1-1-1 0 0,5 18 0 0 0,-8-31 231 0 0,0 0 0 0 0,0 0 0 0 0,0-1 0 0 0,1 1 0 0 0,-1 0 1 0 0,0 0-1 0 0,0-1 0 0 0,1 1 0 0 0,-1 0 0 0 0,1-1 0 0 0,-1 1 0 0 0,0 0 1 0 0,1-1-1 0 0,-1 1 0 0 0,1 0 0 0 0,0-1 0 0 0,-1 1 0 0 0,1-1 0 0 0,-1 1 0 0 0,1-1 1 0 0,0 1-1 0 0,-1-1 0 0 0,1 0 0 0 0,1 1 0 0 0,-1-1-18 0 0,-1 0-1 0 0,1 0 0 0 0,0 0 1 0 0,0-1-1 0 0,0 1 0 0 0,-1 0 1 0 0,1-1-1 0 0,0 1 0 0 0,0 0 1 0 0,-1-1-1 0 0,1 1 0 0 0,0-1 1 0 0,-1 1-1 0 0,1-1 1 0 0,0 1-1 0 0,-1-1 0 0 0,1 1 1 0 0,0-2-1 0 0,3-3-281 0 0,-1 1 0 0 0,0-1 0 0 0,0 0 1 0 0,-1 0-1 0 0,4-7 0 0 0,2-18-679 0 0,-6 10 663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3.516"/>
    </inkml:context>
    <inkml:brush xml:id="br0">
      <inkml:brushProperty name="width" value="0.1" units="cm"/>
      <inkml:brushProperty name="height" value="0.1" units="cm"/>
      <inkml:brushProperty name="color" value="#F6630D"/>
    </inkml:brush>
  </inkml:definitions>
  <inkml:trace contextRef="#ctx0" brushRef="#br0">1 208 3464 0 0,'2'-208'5066'0'0,"0"231"-4800"0"0,0-1-1 0 0,2 0 1 0 0,1 0-1 0 0,0 0 0 0 0,12 28 1 0 0,-2-6 80 0 0,-7-17-205 0 0,0-1 1 0 0,-2 1-1 0 0,-1 0 1 0 0,-1 1-1 0 0,-1 29 1 0 0,-4-45-100 0 0,-3-15-7 0 0,3 0-36 0 0,0 1-1 0 0,1-1 1 0 0,-1 1 0 0 0,1-1-1 0 0,0 1 1 0 0,0-1 0 0 0,0 1-1 0 0,0-6 1 0 0,4-19-51 0 0,-3 16-1 0 0,1 1 1 0 0,0 0-1 0 0,6-20 1 0 0,-5 23 26 0 0,7-22-74 0 0,2 2 1 0 0,28-50-1 0 0,-35 70 91 0 0,0 0 0 0 0,0 1 1 0 0,0-1-1 0 0,1 1 0 0 0,0 0 1 0 0,0 0-1 0 0,0 1 0 0 0,1 0 0 0 0,0 0 1 0 0,0 0-1 0 0,0 1 0 0 0,0 0 0 0 0,1 0 1 0 0,0 1-1 0 0,9-3 0 0 0,-15 5 8 0 0,-1 1 0 0 0,1-1 0 0 0,-1 1 1 0 0,1-1-1 0 0,0 1 0 0 0,-1 0 0 0 0,1 0 0 0 0,-1 0 0 0 0,1 0 0 0 0,0 0 0 0 0,-1 0 0 0 0,1 0 0 0 0,0 0 0 0 0,-1 0 0 0 0,1 1 0 0 0,-1-1 0 0 0,1 1 0 0 0,-1-1 0 0 0,1 1 0 0 0,-1 0 0 0 0,1 0 0 0 0,-1 0 1 0 0,0-1-1 0 0,1 1 0 0 0,-1 0 0 0 0,0 1 0 0 0,0-1 0 0 0,0 0 0 0 0,0 0 0 0 0,0 0 0 0 0,0 1 0 0 0,0-1 0 0 0,0 0 0 0 0,1 3 0 0 0,-1 0-1 0 0,0 0 0 0 0,0 1 0 0 0,0-1-1 0 0,0 0 1 0 0,-1 1 0 0 0,0-1 0 0 0,0 0 0 0 0,0 1 0 0 0,0-1-1 0 0,-1 0 1 0 0,0 6 0 0 0,-3 22 49 0 0,3-31-44 0 0,1 1 0 0 0,0-1 0 0 0,0 1 1 0 0,0-1-1 0 0,0 1 0 0 0,0-1 0 0 0,1 1 1 0 0,-1-1-1 0 0,0 0 0 0 0,1 1 0 0 0,-1-1 1 0 0,1 1-1 0 0,-1-1 0 0 0,1 0 1 0 0,-1 1-1 0 0,1-1 0 0 0,2 2 0 0 0,-3-3 11 0 0,1 1 0 0 0,0-1-1 0 0,0-1 1 0 0,-1 1 0 0 0,1 0-1 0 0,0 0 1 0 0,-1 0 0 0 0,1 0-1 0 0,0 0 1 0 0,-1 0 0 0 0,1-1-1 0 0,0 1 1 0 0,-1 0 0 0 0,1-1-1 0 0,-1 1 1 0 0,1 0-1 0 0,0-1 1 0 0,-1 1 0 0 0,1-1-1 0 0,-1 1 1 0 0,1-1 0 0 0,0 0-1 0 0,15-16 95 0 0,-11 12-84 0 0,-5 5-24 0 0,26-24 62 0 0,30-21 0 0 0,-49 39-48 0 0,0 2 0 0 0,0-1 0 0 0,0 1 0 0 0,1 0 0 0 0,0 0 1 0 0,0 1-1 0 0,0 0 0 0 0,0 1 0 0 0,0-1 0 0 0,11 0 0 0 0,-17 3-13 0 0,0 0 0 0 0,0 0 0 0 0,-1 0 0 0 0,1 0 0 0 0,0 0 0 0 0,-1 1 0 0 0,1-1 0 0 0,0 0 0 0 0,-1 1 0 0 0,1 0 0 0 0,-1-1 0 0 0,1 1 0 0 0,-1 0 0 0 0,1 0 0 0 0,-1 0 0 0 0,1 0 0 0 0,-1 0 0 0 0,0 0 0 0 0,0 0 0 0 0,1 0 0 0 0,-1 1 0 0 0,0-1 0 0 0,0 0 0 0 0,0 1 0 0 0,0-1 0 0 0,-1 1 0 0 0,1-1 0 0 0,0 1 0 0 0,-1-1 0 0 0,1 1 0 0 0,-1 0 0 0 0,1-1 0 0 0,-1 1 0 0 0,0 0 0 0 0,1 3 0 0 0,0 6 16 0 0,-1 1-1 0 0,0 0 1 0 0,0-1 0 0 0,-3 14 0 0 0,2-14 5 0 0,0 9 60 0 0,1-1 0 0 0,0 1 0 0 0,2-1-1 0 0,0 0 1 0 0,1 1 0 0 0,1-1 0 0 0,1-1 0 0 0,9 24 0 0 0,-13-39-58 0 0,0 0 0 0 0,0 1 0 0 0,1-1 1 0 0,-1 0-1 0 0,1 0 0 0 0,0-1 0 0 0,0 1 1 0 0,0 0-1 0 0,0-1 0 0 0,1 1 0 0 0,-1-1 1 0 0,0 1-1 0 0,1-1 0 0 0,0 0 0 0 0,0 0 0 0 0,-1 0 1 0 0,6 1-1 0 0,-6-2-56 0 0,1 0 1 0 0,0 0-1 0 0,0-1 1 0 0,0 1-1 0 0,0-1 1 0 0,-1 0-1 0 0,1 0 1 0 0,0 0-1 0 0,0 0 1 0 0,0 0-1 0 0,0-1 1 0 0,0 1-1 0 0,0-1 0 0 0,-1 0 1 0 0,1 1-1 0 0,0-2 1 0 0,-1 1-1 0 0,1 0 1 0 0,0 0-1 0 0,2-3 1 0 0,10-10-2695 0 0,-12 11 1597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4.027"/>
    </inkml:context>
    <inkml:brush xml:id="br0">
      <inkml:brushProperty name="width" value="0.1" units="cm"/>
      <inkml:brushProperty name="height" value="0.1" units="cm"/>
      <inkml:brushProperty name="color" value="#F6630D"/>
    </inkml:brush>
  </inkml:definitions>
  <inkml:trace contextRef="#ctx0" brushRef="#br0">20 177 7581 0 0,'0'1'8'0'0,"0"-1"1"0"0,0 0 0 0 0,-1 0 0 0 0,1 0-1 0 0,0 0 1 0 0,-1 0 0 0 0,1 0 0 0 0,0 0-1 0 0,-1 0 1 0 0,1 0 0 0 0,0 0 0 0 0,-1 0-1 0 0,1 0 1 0 0,0 0 0 0 0,-1 0-1 0 0,1 0 1 0 0,0 0 0 0 0,-1 0 0 0 0,1-1-1 0 0,0 1 1 0 0,-1 0 0 0 0,1 0 0 0 0,0 0-1 0 0,0-1 1 0 0,-1 1 0 0 0,1 0 0 0 0,0 0-1 0 0,0 0 1 0 0,-1-1 0 0 0,1 1 0 0 0,0-1-1 0 0,-5-1 1159 0 0,23 33-486 0 0,-16-28-628 0 0,-1 0 0 0 0,1 0 0 0 0,-1 0 1 0 0,1-1-1 0 0,0 1 0 0 0,0 0 1 0 0,0-1-1 0 0,0 0 0 0 0,1 1 1 0 0,-1-1-1 0 0,1 0 0 0 0,-1 0 1 0 0,1 0-1 0 0,0-1 0 0 0,0 1 1 0 0,0-1-1 0 0,3 2 0 0 0,0-1 7 0 0,-1-1 0 0 0,1 0 0 0 0,-1 0 0 0 0,1 0-1 0 0,0-1 1 0 0,-1 0 0 0 0,1 0 0 0 0,-1 0 0 0 0,9-2 0 0 0,-3 0-38 0 0,0-1 1 0 0,0 0-1 0 0,0-1 1 0 0,0 0-1 0 0,0 0 1 0 0,-1-1-1 0 0,0-1 0 0 0,0 0 1 0 0,13-10-1 0 0,-18 12-20 0 0,-1-1-1 0 0,1 1 1 0 0,-1-1-1 0 0,0 0 0 0 0,-1 0 1 0 0,1 0-1 0 0,-1-1 1 0 0,0 1-1 0 0,0-1 0 0 0,-1 1 1 0 0,1-1-1 0 0,-1 0 1 0 0,-1 0-1 0 0,1 0 0 0 0,-1-1 1 0 0,1-7-1 0 0,-2 10-1 0 0,0 1-1 0 0,0-1 0 0 0,-1 0 1 0 0,1 1-1 0 0,-1-1 0 0 0,0 1 1 0 0,0-1-1 0 0,0 1 0 0 0,0-1 1 0 0,0 1-1 0 0,-1 0 0 0 0,0-1 1 0 0,1 1-1 0 0,-1 0 0 0 0,0 0 1 0 0,-1 0-1 0 0,1 1 0 0 0,0-1 1 0 0,-1 0-1 0 0,0 1 0 0 0,0 0 1 0 0,1-1-1 0 0,-1 1 0 0 0,0 0 1 0 0,-1 1-1 0 0,1-1 0 0 0,0 0 1 0 0,0 1-1 0 0,-5-1 0 0 0,1-1 11 0 0,0 1-1 0 0,0 0 1 0 0,0 1-1 0 0,0 0 1 0 0,0 0-1 0 0,0 1 1 0 0,-1-1-1 0 0,1 1 1 0 0,0 1-1 0 0,0 0 1 0 0,0 0-1 0 0,0 0 1 0 0,0 1-1 0 0,0 0 1 0 0,0 0-1 0 0,0 1 0 0 0,1 0 1 0 0,-1 0-1 0 0,1 0 1 0 0,0 1-1 0 0,0 0 1 0 0,0 0-1 0 0,0 1 1 0 0,1-1-1 0 0,0 1 1 0 0,0 0-1 0 0,0 1 1 0 0,0-1-1 0 0,1 1 1 0 0,0 0-1 0 0,0 0 1 0 0,-4 10-1 0 0,2-1 127 0 0,0 0 0 0 0,1 1 0 0 0,1 0 0 0 0,0 0-1 0 0,1 0 1 0 0,1 1 0 0 0,1-1 0 0 0,0 0 0 0 0,1 1 0 0 0,0-1-1 0 0,2 1 1 0 0,0-1 0 0 0,1 0 0 0 0,0 0 0 0 0,1 0 0 0 0,12 29 0 0 0,-14-42-121 0 0,-1-1 1 0 0,1 1 0 0 0,0 0-1 0 0,0 0 1 0 0,0 0 0 0 0,0-1-1 0 0,0 0 1 0 0,1 1 0 0 0,-1-1-1 0 0,1 0 1 0 0,-1 0 0 0 0,1 0-1 0 0,0 0 1 0 0,0-1 0 0 0,5 3-1 0 0,-3-2-62 0 0,0-1 0 0 0,0 0-1 0 0,0 0 1 0 0,0 0 0 0 0,0-1-1 0 0,0 1 1 0 0,1-1 0 0 0,-1-1-1 0 0,6 0 1 0 0,6-2-515 0 0,0-1-1 0 0,-1-1 1 0 0,1 0 0 0 0,-1-1 0 0 0,16-9-1 0 0,23-18-1888 0 0,-29 16 1075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7.072"/>
    </inkml:context>
    <inkml:brush xml:id="br0">
      <inkml:brushProperty name="width" value="0.1" units="cm"/>
      <inkml:brushProperty name="height" value="0.1" units="cm"/>
      <inkml:brushProperty name="color" value="#F6630D"/>
    </inkml:brush>
  </inkml:definitions>
  <inkml:trace contextRef="#ctx0" brushRef="#br0">4 32 4488 0 0,'-3'-19'399'0'0,"3"6"690"0"0,1 13-1056 0 0,0 0 1 0 0,0 0-1 0 0,-1 0 1 0 0,1 1-1 0 0,0-1 0 0 0,0 0 1 0 0,0 0-1 0 0,0 1 1 0 0,0-1-1 0 0,0 0 0 0 0,-1 1 1 0 0,1-1-1 0 0,0 1 1 0 0,0-1-1 0 0,0 1 0 0 0,-1-1 1 0 0,1 1-1 0 0,1 1 1 0 0,18 14 175 0 0,1 2 0 0 0,-2 0 1 0 0,0 1-1 0 0,-2 1 1 0 0,0 1-1 0 0,19 30 1 0 0,-29-39-107 0 0,0 1 1 0 0,0 0 0 0 0,-1 0-1 0 0,-1 0 1 0 0,0 1 0 0 0,4 20-1 0 0,-4-3 153 0 0,3 59 0 0 0,-7-84-242 0 0,-1 0 1 0 0,-1-1 0 0 0,1 1 0 0 0,-1 0 0 0 0,0-1 0 0 0,0 1-1 0 0,0 0 1 0 0,-1-1 0 0 0,0 0 0 0 0,0 1 0 0 0,0-1 0 0 0,-6 9-1 0 0,3-7-20 0 0,-1 1 0 0 0,-1-2 0 0 0,1 1 0 0 0,-1 0 0 0 0,0-1 0 0 0,-15 10 0 0 0,7-6-352 0 0,0 0 1 0 0,-1-1 0 0 0,0-1 0 0 0,-26 11 0 0 0,25-16-416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4.569"/>
    </inkml:context>
    <inkml:brush xml:id="br0">
      <inkml:brushProperty name="width" value="0.1" units="cm"/>
      <inkml:brushProperty name="height" value="0.1" units="cm"/>
      <inkml:brushProperty name="color" value="#F6630D"/>
    </inkml:brush>
  </inkml:definitions>
  <inkml:trace contextRef="#ctx0" brushRef="#br0">148 0 5817 0 0,'-9'5'266'0'0,"8"-4"-70"0"0,0-1 0 0 0,-1 1 0 0 0,1 0 0 0 0,0 0 0 0 0,0 0 0 0 0,-1 0 0 0 0,1 0 0 0 0,0 0 0 0 0,0 0 0 0 0,0 1 0 0 0,0-1 0 0 0,0 0-1 0 0,1 0 1 0 0,-1 1 0 0 0,0-1 0 0 0,0 1 0 0 0,1-1 0 0 0,-1 3 0 0 0,-23 50 362 0 0,3 0-1 0 0,2 1 0 0 0,3 1 1 0 0,2 1-1 0 0,-10 92 1 0 0,23-140-524 0 0,1 0-1 0 0,0 0 1 0 0,0 0 0 0 0,1 0 0 0 0,0 0 0 0 0,1 0 0 0 0,0 0 0 0 0,0 0 0 0 0,1 0 0 0 0,0-1 0 0 0,5 11 0 0 0,-5-14-13 0 0,0 0-1 0 0,0-1 1 0 0,1 0-1 0 0,0 1 1 0 0,-1-1-1 0 0,1-1 0 0 0,0 1 1 0 0,1 0-1 0 0,-1-1 1 0 0,1 0-1 0 0,0 0 1 0 0,-1-1-1 0 0,1 1 1 0 0,0-1-1 0 0,1 0 0 0 0,-1 0 1 0 0,0-1-1 0 0,1 1 1 0 0,8 0-1 0 0,-7-1-16 0 0,-1 0 1 0 0,1-1-1 0 0,-1 0 0 0 0,1 0 0 0 0,-1-1 0 0 0,1 1 0 0 0,-1-2 0 0 0,1 1 1 0 0,-1-1-1 0 0,0 1 0 0 0,0-2 0 0 0,0 1 0 0 0,0-1 0 0 0,8-4 0 0 0,-6 2-54 0 0,-1-1 0 0 0,0 0 0 0 0,0 0 0 0 0,0 0 0 0 0,-1-1 0 0 0,0 0 0 0 0,0 0 0 0 0,-1-1 0 0 0,7-11 0 0 0,-5 6-5 0 0,-1 0 0 0 0,-1 1 1 0 0,0-2-1 0 0,0 1 1 0 0,-1-1-1 0 0,-1 1 1 0 0,-1-1-1 0 0,0 0 0 0 0,0 0 1 0 0,-2 0-1 0 0,1 0 1 0 0,-2 0-1 0 0,-2-20 1 0 0,2 33 51 0 0,-1-15-44 0 0,-1 1-1 0 0,-1 0 1 0 0,0-1-1 0 0,-1 1 1 0 0,-1 1-1 0 0,-14-26 1 0 0,19 39 26 0 0,0-1 0 0 0,-1 1 0 0 0,1 0 0 0 0,-1 0 0 0 0,1 0 0 0 0,-1 0 0 0 0,1 0 0 0 0,-1 1 0 0 0,0-1 0 0 0,1 0 0 0 0,-1 1 0 0 0,0-1 0 0 0,0 1 0 0 0,0 0 0 0 0,1-1 0 0 0,-1 1-1 0 0,0 0 1 0 0,0 0 0 0 0,0 0 0 0 0,1 1 0 0 0,-1-1 0 0 0,0 0 0 0 0,-3 1 0 0 0,-42 15-654 0 0,42-15 526 0 0,4 0 40 0 0,-1 0 1 0 0,0 0-1 0 0,0 0 1 0 0,1 0-1 0 0,-1 0 1 0 0,1 0-1 0 0,-1 1 1 0 0,1-1-1 0 0,-3 3 1 0 0,4-4 51 0 0,-1 1 0 0 0,1-1 0 0 0,0 1 0 0 0,0-1 0 0 0,-1 0 0 0 0,1 1 0 0 0,0-1 0 0 0,0 1 0 0 0,0-1 0 0 0,0 0 0 0 0,0 1 0 0 0,0-1 0 0 0,-1 1 0 0 0,1-1 0 0 0,0 1 0 0 0,0-1 0 0 0,0 0 0 0 0,0 1 1 0 0,0-1-1 0 0,1 1 0 0 0,-1-1 0 0 0,0 1 0 0 0,0-1 0 0 0,0 0 0 0 0,0 1 0 0 0,0-1 0 0 0,1 1 0 0 0,-1-1 0 0 0,0 0 0 0 0,0 1 0 0 0,0-1 0 0 0,1 0 0 0 0,-1 1 0 0 0,0-1 0 0 0,1 0 0 0 0,-1 1 0 0 0,0-1 0 0 0,1 0 0 0 0,-1 0 0 0 0,0 1 0 0 0,1-1 0 0 0,-1 0 1 0 0,1 0-1 0 0,-1 0 0 0 0,0 0 0 0 0,1 1 0 0 0,8 2-921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5.001"/>
    </inkml:context>
    <inkml:brush xml:id="br0">
      <inkml:brushProperty name="width" value="0.1" units="cm"/>
      <inkml:brushProperty name="height" value="0.1" units="cm"/>
      <inkml:brushProperty name="color" value="#F6630D"/>
    </inkml:brush>
  </inkml:definitions>
  <inkml:trace contextRef="#ctx0" brushRef="#br0">86 1215 5849 0 0,'0'-25'838'0'0,"7"90"478"0"0,-4-43-898 0 0,1 37 1 0 0,-1-6-47 0 0,13 159 588 0 0,-12-175-665 0 0,-7-55 140 0 0,2 12-188 0 0,-13-57-139 0 0,-44-201-23 0 0,46 214-25 0 0,-7-69 1 0 0,16 91-44 0 0,-5-64 50 0 0,3 0-1 0 0,13-162 1 0 0,-1 193-22 0 0,3 1 0 0 0,2 0 1 0 0,2 1-1 0 0,4 1 0 0 0,28-67 0 0 0,-33 97 28 0 0,0 1 0 0 0,26-37 0 0 0,-31 53-43 0 0,0 0 0 0 0,1 1 0 0 0,0 0 1 0 0,0 1-1 0 0,1-1 0 0 0,0 2 0 0 0,1 0 0 0 0,11-8 0 0 0,-18 14-24 0 0,0 0 0 0 0,0 0 0 0 0,1 0 0 0 0,-1 0 0 0 0,0 1 0 0 0,1-1 0 0 0,-1 1 0 0 0,1 0-1 0 0,-1 1 1 0 0,1-1 0 0 0,-1 1 0 0 0,1 0 0 0 0,0 0 0 0 0,-1 0 0 0 0,1 1 0 0 0,4 1 0 0 0,-4-1-8 0 0,1 1 1 0 0,-1 0-1 0 0,0 1 1 0 0,0-1 0 0 0,-1 1-1 0 0,1 0 1 0 0,0 0-1 0 0,-1 1 1 0 0,0-1-1 0 0,0 1 1 0 0,6 7 0 0 0,1 4-5 0 0,0 0 0 0 0,-1 1 0 0 0,-1 0 1 0 0,-1 1-1 0 0,0-1 0 0 0,9 34 0 0 0,-7-15 7 0 0,-2 0 0 0 0,-1 1 0 0 0,3 51-1 0 0,-10 111-227 0 0,-3-153-352 0 0,-16 85 0 0 0,14-111 55 0 0,0 1 1 0 0,-1-1-1 0 0,-1 0 0 0 0,-1-1 0 0 0,-1 0 0 0 0,-18 30 0 0 0,9-24-550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5.374"/>
    </inkml:context>
    <inkml:brush xml:id="br0">
      <inkml:brushProperty name="width" value="0.1" units="cm"/>
      <inkml:brushProperty name="height" value="0.1" units="cm"/>
      <inkml:brushProperty name="color" value="#F6630D"/>
    </inkml:brush>
  </inkml:definitions>
  <inkml:trace contextRef="#ctx0" brushRef="#br0">35 1 5941 0 0,'-7'3'55'0'0,"-16"10"1131"0"0,22-12-1153 0 0,1-1 1 0 0,0 0-1 0 0,0 0 0 0 0,-1 1 0 0 0,1-1 0 0 0,0 0 0 0 0,0 0 0 0 0,-1 1 0 0 0,1-1 0 0 0,0 0 0 0 0,0 1 0 0 0,0-1 0 0 0,0 0 0 0 0,-1 0 0 0 0,1 1 0 0 0,0-1 0 0 0,0 0 0 0 0,0 1 0 0 0,0-1 1 0 0,0 1-1 0 0,0-1 0 0 0,0 0 0 0 0,0 1 0 0 0,0-1 0 0 0,0 0 0 0 0,0 1 0 0 0,0-1 0 0 0,0 0 0 0 0,0 1 0 0 0,0-1 0 0 0,1 0 0 0 0,-1 1 0 0 0,0-1 0 0 0,0 0 0 0 0,0 1 0 0 0,0-1 0 0 0,1 0 1 0 0,-1 0-1 0 0,0 1 0 0 0,0-1 0 0 0,1 0 0 0 0,-1 0 0 0 0,0 1 0 0 0,0-1 0 0 0,1 0 0 0 0,-1 0 0 0 0,0 0 0 0 0,1 0 0 0 0,-1 1 0 0 0,0-1 0 0 0,1 0 0 0 0,-1 0 0 0 0,0 0 0 0 0,1 0 1 0 0,-1 0-1 0 0,0 0 0 0 0,1 0 0 0 0,-1 0 0 0 0,0 0 0 0 0,1 0 0 0 0,11 3 261 0 0,-1 0 1 0 0,1-1-1 0 0,0-1 1 0 0,0 0-1 0 0,0-1 1 0 0,0 0-1 0 0,17-2 0 0 0,14 0-160 0 0,-11 1-182 0 0,-17 0-360 0 0,1 1 0 0 0,-1 0 0 0 0,1 1 0 0 0,-1 1 0 0 0,28 6 0 0 0,-32-3-631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5.976"/>
    </inkml:context>
    <inkml:brush xml:id="br0">
      <inkml:brushProperty name="width" value="0.1" units="cm"/>
      <inkml:brushProperty name="height" value="0.1" units="cm"/>
      <inkml:brushProperty name="color" value="#F6630D"/>
    </inkml:brush>
  </inkml:definitions>
  <inkml:trace contextRef="#ctx0" brushRef="#br0">288 1021 5300 0 0,'2'-11'59'0'0,"1"1"0"0"0,0 0 0 0 0,1 0-1 0 0,0 0 1 0 0,0 0 0 0 0,9-14 0 0 0,9-19 216 0 0,84-182 757 0 0,-89 183-798 0 0,-2 0-1 0 0,-2-1 0 0 0,-2-1 1 0 0,6-45-1 0 0,-14 67-116 0 0,-1-1-1 0 0,-1 1 1 0 0,-1-1-1 0 0,-1 0 1 0 0,-2 1-1 0 0,0-1 1 0 0,-1 1-1 0 0,-1 0 1 0 0,-14-40 0 0 0,15 53-82 0 0,0-1 0 0 0,-1 1 0 0 0,0 0 0 0 0,-1 1-1 0 0,0-1 1 0 0,0 1 0 0 0,0 0 0 0 0,-1 0 0 0 0,0 1 0 0 0,-1 0 0 0 0,0 0 0 0 0,0 1 0 0 0,-14-9 0 0 0,14 11-21 0 0,1 1 0 0 0,-1-1 0 0 0,0 1 0 0 0,-1 1 0 0 0,1 0 0 0 0,0 0 0 0 0,-1 0 0 0 0,1 1-1 0 0,-1 0 1 0 0,0 1 0 0 0,1 0 0 0 0,-1 0 0 0 0,0 1 0 0 0,1 0 0 0 0,-1 1 0 0 0,-11 3 0 0 0,9-2-6 0 0,-1 1 1 0 0,1 1 0 0 0,0 0-1 0 0,0 0 1 0 0,0 1 0 0 0,1 1-1 0 0,0 0 1 0 0,0 0 0 0 0,1 0-1 0 0,0 2 1 0 0,-15 15 0 0 0,14-11 12 0 0,0 1 0 0 0,1 0 0 0 0,1 0 0 0 0,0 1 0 0 0,1 0 0 0 0,1 0 0 0 0,-8 30 0 0 0,5-5 60 0 0,2 1 0 0 0,2 1-1 0 0,2-1 1 0 0,1 1 0 0 0,2-1-1 0 0,7 45 1 0 0,38 214 773 0 0,22-4 126 0 0,-39-174-560 0 0,38 208 541 0 0,-54-245-694 0 0,2 163 1 0 0,-15-218-222 0 0,-7 57 0 0 0,6-79-49 0 0,0 1 1 0 0,0 0-1 0 0,-1 0 1 0 0,0-1 0 0 0,-1 0-1 0 0,1 1 1 0 0,-2-1-1 0 0,1-1 1 0 0,-1 1-1 0 0,-11 12 1 0 0,14-17-110 0 0,-1-1-1 0 0,0 0 1 0 0,0 1-1 0 0,0-1 1 0 0,-1 0-1 0 0,1-1 1 0 0,0 1-1 0 0,-1 0 1 0 0,1-1-1 0 0,-1 0 1 0 0,0 0 0 0 0,1 0-1 0 0,-1 0 1 0 0,0-1-1 0 0,0 0 1 0 0,1 1-1 0 0,-1-1 1 0 0,0 0-1 0 0,0-1 1 0 0,1 1-1 0 0,-1-1 1 0 0,0 0-1 0 0,1 0 1 0 0,-1 0 0 0 0,0 0-1 0 0,1 0 1 0 0,-1-1-1 0 0,1 0 1 0 0,0 1-1 0 0,0-1 1 0 0,-1-1-1 0 0,1 1 1 0 0,1 0-1 0 0,-1-1 1 0 0,0 1-1 0 0,0-1 1 0 0,1 0 0 0 0,0 0-1 0 0,-1 0 1 0 0,1 0-1 0 0,1-1 1 0 0,-3-3-1 0 0,2 4-49 0 0,-3-7-531 0 0,0 0 0 0 0,-6-18 0 0 0,4-5-507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6.536"/>
    </inkml:context>
    <inkml:brush xml:id="br0">
      <inkml:brushProperty name="width" value="0.1" units="cm"/>
      <inkml:brushProperty name="height" value="0.1" units="cm"/>
      <inkml:brushProperty name="color" value="#F6630D"/>
    </inkml:brush>
  </inkml:definitions>
  <inkml:trace contextRef="#ctx0" brushRef="#br0">2 214 5024 0 0,'2'-5'176'0'0,"-3"3"169"0"0,1 1-312 0 0,-1 1 1 0 0,1-1 0 0 0,0 1 0 0 0,0 0 0 0 0,-1-1 0 0 0,1 1 0 0 0,0-1 0 0 0,0 1 0 0 0,0-1 0 0 0,0 1 0 0 0,0-1 0 0 0,0 1 0 0 0,0 0 0 0 0,0-1 0 0 0,0 1 0 0 0,0-1 0 0 0,0 1 0 0 0,0-1 0 0 0,0 1 0 0 0,0-1 0 0 0,0 1 0 0 0,0-1 0 0 0,0 1 0 0 0,1 0 0 0 0,-1-1 0 0 0,0 1 0 0 0,0-1 0 0 0,1 1 0 0 0,-1 0 0 0 0,0-1 0 0 0,0 1 0 0 0,1 0-1 0 0,-1-1 1 0 0,1 1 0 0 0,-1 0 0 0 0,0-1 0 0 0,1 1 0 0 0,-1 0 0 0 0,0 0 0 0 0,1-1 0 0 0,-1 1 0 0 0,2 0 0 0 0,19-9 637 0 0,-21 9-666 0 0,47-11 94 0 0,1 1 0 0 0,0 3 0 0 0,0 2 0 0 0,56 2 0 0 0,-97 2-98 0 0,1 1 0 0 0,-1-1 0 0 0,0 0 1 0 0,1 0-1 0 0,-1-1 0 0 0,0 0 0 0 0,0 0 0 0 0,12-6 0 0 0,-17 7 5 0 0,0 0 0 0 0,0-1 0 0 0,0 1 0 0 0,0-1 0 0 0,0 0 0 0 0,0 1-1 0 0,-1-1 1 0 0,1 0 0 0 0,0 0 0 0 0,-1 0 0 0 0,0 0 0 0 0,1 0 0 0 0,-1 0 0 0 0,0-1-1 0 0,0 1 1 0 0,0 0 0 0 0,0-1 0 0 0,-1 1 0 0 0,1-1 0 0 0,-1 1 0 0 0,1-1 0 0 0,-1 1-1 0 0,0-1 1 0 0,0 1 0 0 0,0-1 0 0 0,0 1 0 0 0,0-1 0 0 0,-2-4 0 0 0,-8-30 471 0 0,10 36-438 0 0,0-1 1 0 0,-1 1-1 0 0,1 0 0 0 0,0 0 0 0 0,-1 0 0 0 0,1 0 0 0 0,-1 0 0 0 0,1 0 1 0 0,-1 0-1 0 0,0 0 0 0 0,1 0 0 0 0,-1 0 0 0 0,0 0 0 0 0,0 0 0 0 0,0 0 1 0 0,0 0-1 0 0,0 0 0 0 0,0 1 0 0 0,0-1 0 0 0,0 0 0 0 0,0 1 0 0 0,0-1 1 0 0,0 1-1 0 0,0-1 0 0 0,0 1 0 0 0,0 0 0 0 0,-2-1 0 0 0,2 2-15 0 0,0 0 0 0 0,-1 0 0 0 0,1-1 0 0 0,0 1 0 0 0,0 0 0 0 0,0 0 0 0 0,0 1 0 0 0,0-1 0 0 0,0 0 0 0 0,1 0 0 0 0,-1 0-1 0 0,0 1 1 0 0,1-1 0 0 0,-1 0 0 0 0,0 1 0 0 0,1-1 0 0 0,0 0 0 0 0,-1 3 0 0 0,-7 26 124 0 0,8-30-147 0 0,-3 20 44 0 0,0 0 0 0 0,1-1 0 0 0,1 1 0 0 0,1 0-1 0 0,1 0 1 0 0,0-1 0 0 0,2 1 0 0 0,0 0 0 0 0,6 20-1 0 0,-7-36-33 0 0,-1 0-1 0 0,1-1 1 0 0,-1 1-1 0 0,1-1 0 0 0,0 0 1 0 0,0 1-1 0 0,0-1 0 0 0,1 0 1 0 0,-1 0-1 0 0,1 0 1 0 0,0 0-1 0 0,0-1 0 0 0,0 1 1 0 0,0-1-1 0 0,0 0 1 0 0,0 0-1 0 0,5 2 0 0 0,-3-2-75 0 0,0 0 0 0 0,0 0 0 0 0,0-1-1 0 0,0 0 1 0 0,1 0 0 0 0,-1 0-1 0 0,0-1 1 0 0,1 0 0 0 0,-1 0 0 0 0,0 0-1 0 0,9-2 1 0 0,-6 1-44 0 0,0-1 0 0 0,-1 0 0 0 0,1-1 0 0 0,-1 1 0 0 0,1-1 1 0 0,-1-1-1 0 0,0 1 0 0 0,0-1 0 0 0,-1-1 0 0 0,1 1 0 0 0,-1-1 0 0 0,0 0 0 0 0,0-1 0 0 0,0 1 0 0 0,-1-1 0 0 0,0 0 0 0 0,5-9 0 0 0,-4 3 91 0 0,0-1 0 0 0,-2 0 0 0 0,1-1-1 0 0,-2 1 1 0 0,4-21 0 0 0,-5 19 69 0 0,1 0 1 0 0,1 1-1 0 0,0-1 0 0 0,8-17 1 0 0,-12 32-42 0 0,0-1 1 0 0,0 1-1 0 0,0-1 1 0 0,1 1 0 0 0,-1 0-1 0 0,0-1 1 0 0,0 1-1 0 0,0-1 1 0 0,0 1-1 0 0,0 0 1 0 0,1-1-1 0 0,-1 1 1 0 0,0-1 0 0 0,0 1-1 0 0,1 0 1 0 0,-1-1-1 0 0,0 1 1 0 0,1 0-1 0 0,-1 0 1 0 0,0-1 0 0 0,1 1-1 0 0,-1 0 1 0 0,0 0-1 0 0,1-1 1 0 0,-1 1-1 0 0,1 0 1 0 0,-1 0-1 0 0,0 0 1 0 0,1 0 0 0 0,-1 0-1 0 0,1-1 1 0 0,-1 1-1 0 0,1 0 1 0 0,-1 0-1 0 0,0 0 1 0 0,1 0-1 0 0,-1 0 1 0 0,2 1 0 0 0,-1 0 7 0 0,0 0 1 0 0,0 0 0 0 0,-1 0-1 0 0,1 1 1 0 0,0-1-1 0 0,0 0 1 0 0,-1 1 0 0 0,1-1-1 0 0,-1 0 1 0 0,1 1 0 0 0,0 2-1 0 0,8 49 159 0 0,-9-50-160 0 0,3 15-55 0 0,0 0 0 0 0,0-1 1 0 0,2 1-1 0 0,0-1 0 0 0,12 25 0 0 0,-16-40-88 0 0,1 1 1 0 0,-1-1 0 0 0,1 1-1 0 0,0-1 1 0 0,0 0 0 0 0,0 0-1 0 0,0 0 1 0 0,1 0-1 0 0,-1 0 1 0 0,0 0 0 0 0,1-1-1 0 0,0 1 1 0 0,-1-1-1 0 0,4 2 1 0 0,5-1-660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6.880"/>
    </inkml:context>
    <inkml:brush xml:id="br0">
      <inkml:brushProperty name="width" value="0.1" units="cm"/>
      <inkml:brushProperty name="height" value="0.1" units="cm"/>
      <inkml:brushProperty name="color" value="#F6630D"/>
    </inkml:brush>
  </inkml:definitions>
  <inkml:trace contextRef="#ctx0" brushRef="#br0">2 119 6437 0 0,'0'-18'77'0'0,"-1"9"28"0"0,1-1 0 0 0,0 1 0 0 0,0-1 0 0 0,1 1 0 0 0,0 0 0 0 0,1-1 0 0 0,0 1 0 0 0,5-12 0 0 0,-7 20-98 0 0,0 1 0 0 0,0 0 0 0 0,0 0 0 0 0,0 0 0 0 0,0 0 0 0 0,0 0 0 0 0,0-1 0 0 0,0 1 0 0 0,0 0 1 0 0,0 0-1 0 0,0 0 0 0 0,0 0 0 0 0,0-1 0 0 0,0 1 0 0 0,0 0 0 0 0,0 0 0 0 0,0 0 0 0 0,0 0 0 0 0,0 0 0 0 0,0 0 1 0 0,0-1-1 0 0,0 1 0 0 0,1 0 0 0 0,-1 0 0 0 0,0 0 0 0 0,0 0 0 0 0,0 0 0 0 0,0 0 0 0 0,0 0 0 0 0,0 0 0 0 0,0-1 1 0 0,1 1-1 0 0,-1 0 0 0 0,0 0 0 0 0,0 0 0 0 0,0 0 0 0 0,0 0 0 0 0,0 0 0 0 0,1 0 0 0 0,-1 0 0 0 0,0 0 0 0 0,0 0 0 0 0,0 0 1 0 0,0 0-1 0 0,1 0 0 0 0,-1 0 0 0 0,0 0 0 0 0,0 0 0 0 0,0 0 0 0 0,0 0 0 0 0,0 0 0 0 0,1 0 0 0 0,-1 0 0 0 0,0 0 1 0 0,0 1-1 0 0,0-1 0 0 0,0 0 0 0 0,0 0 0 0 0,0 0 0 0 0,1 0 0 0 0,-1 0 0 0 0,0 0 0 0 0,0 0 0 0 0,0 0 0 0 0,0 1 1 0 0,0-1-1 0 0,5 4 58 0 0,0 0-14 0 0,0 1 0 0 0,-1-1 0 0 0,1 1 0 0 0,-1 0 0 0 0,0 1 0 0 0,-1-1 0 0 0,1 1 0 0 0,-1 0 1 0 0,0-1-1 0 0,4 12 0 0 0,-2-2 46 0 0,0 0 1 0 0,-1 1 0 0 0,3 20-1 0 0,-7-33-78 0 0,3 20 59 0 0,-1 0 0 0 0,0 28 0 0 0,-2-45-67 0 0,-1-1-1 0 0,1 1 1 0 0,-1 0-1 0 0,0 0 1 0 0,-1 0 0 0 0,1-1-1 0 0,-1 1 1 0 0,0-1-1 0 0,0 1 1 0 0,-1-1-1 0 0,0 0 1 0 0,0 0-1 0 0,0 0 1 0 0,-5 6-1 0 0,7-15 5 0 0,5-13-76 0 0,10-18-42 0 0,-8 25 97 0 0,1 0 0 0 0,0 1 0 0 0,0 0 1 0 0,1 0-1 0 0,1 1 0 0 0,-1 0 0 0 0,14-9 0 0 0,-19 15 1 0 0,0 0 0 0 0,0-1 0 0 0,1 1 0 0 0,-1 1 0 0 0,1-1 0 0 0,0 0 0 0 0,-1 1 0 0 0,1 0 0 0 0,0 0 0 0 0,0 0 0 0 0,0 0 0 0 0,0 1 0 0 0,0 0 0 0 0,0-1 0 0 0,0 1 0 0 0,0 1 0 0 0,0-1 0 0 0,-1 0 0 0 0,1 1 0 0 0,0 0 0 0 0,0 0 0 0 0,0 0 0 0 0,0 1 0 0 0,5 2 0 0 0,-8-3 3 0 0,1 0 0 0 0,0 1-1 0 0,-1-1 1 0 0,1 1 0 0 0,-1-1-1 0 0,1 1 1 0 0,-1 0 0 0 0,0-1-1 0 0,0 1 1 0 0,0 0 0 0 0,0 0-1 0 0,0 0 1 0 0,0 0 0 0 0,0 0-1 0 0,0 0 1 0 0,-1 0 0 0 0,1 0-1 0 0,-1 0 1 0 0,0 4 0 0 0,1 5-20 0 0,0 1 0 0 0,-3 17 0 0 0,1-7-232 0 0,1-20 199 0 0,0-1 0 0 0,0 0-1 0 0,0 1 1 0 0,0-1 0 0 0,0 0 0 0 0,0 1 0 0 0,0-1 0 0 0,0 0-1 0 0,1 1 1 0 0,-1-1 0 0 0,1 0 0 0 0,-1 1 0 0 0,1-1 0 0 0,-1 0 0 0 0,1 0-1 0 0,0 0 1 0 0,-1 0 0 0 0,1 1 0 0 0,0-1 0 0 0,0 0 0 0 0,0 0 0 0 0,0 0-1 0 0,0-1 1 0 0,0 1 0 0 0,0 0 0 0 0,0 0 0 0 0,2 0 0 0 0,7 3-651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7.328"/>
    </inkml:context>
    <inkml:brush xml:id="br0">
      <inkml:brushProperty name="width" value="0.1" units="cm"/>
      <inkml:brushProperty name="height" value="0.1" units="cm"/>
      <inkml:brushProperty name="color" value="#F6630D"/>
    </inkml:brush>
  </inkml:definitions>
  <inkml:trace contextRef="#ctx0" brushRef="#br0">130 449 6001 0 0,'0'-15'90'0'0,"-2"-41"363"0"0,2 50-339 0 0,-1 1 0 0 0,0 0 0 0 0,0 0 0 0 0,0 0 0 0 0,-1 0 0 0 0,0 0 0 0 0,0 1 0 0 0,-3-7 0 0 0,5 10-94 0 0,-1 0 1 0 0,1 1-1 0 0,-1-1 1 0 0,1 0-1 0 0,-1 1 0 0 0,1-1 1 0 0,-1 0-1 0 0,0 1 1 0 0,1-1-1 0 0,-1 1 1 0 0,1-1-1 0 0,-1 1 0 0 0,0-1 1 0 0,0 1-1 0 0,1-1 1 0 0,-1 1-1 0 0,0 0 0 0 0,0-1 1 0 0,0 1-1 0 0,1 0 1 0 0,-1 0-1 0 0,0 0 0 0 0,0 0 1 0 0,0-1-1 0 0,-1 1 1 0 0,0 1 9 0 0,1-1 0 0 0,-1 1 1 0 0,1-1-1 0 0,0 1 1 0 0,-1 0-1 0 0,1 0 1 0 0,-1-1-1 0 0,1 1 0 0 0,0 0 1 0 0,0 0-1 0 0,-1 0 1 0 0,-1 3-1 0 0,-3 3 118 0 0,1 0 1 0 0,-1 1-1 0 0,-6 13 0 0 0,11-18-81 0 0,-6 10 93 0 0,0 1 1 0 0,1 0 0 0 0,1 0-1 0 0,1 1 1 0 0,0 0 0 0 0,-4 24 0 0 0,7-30-123 0 0,0 1 0 0 0,1 0 1 0 0,0 0-1 0 0,0 0 0 0 0,1-1 0 0 0,0 1 1 0 0,1 0-1 0 0,0-1 0 0 0,1 1 1 0 0,0-1-1 0 0,4 10 0 0 0,-5-14-52 0 0,1-1 0 0 0,0 0 0 0 0,0 0-1 0 0,0 0 1 0 0,0 0 0 0 0,1-1 0 0 0,-1 1-1 0 0,1-1 1 0 0,0 0 0 0 0,0 0 0 0 0,0 0-1 0 0,0-1 1 0 0,1 1 0 0 0,-1-1 0 0 0,1 0 0 0 0,0 0-1 0 0,-1-1 1 0 0,1 1 0 0 0,0-1 0 0 0,0 0-1 0 0,0 0 1 0 0,0-1 0 0 0,0 1 0 0 0,5-1-1 0 0,-1-1-165 0 0,-1 1 0 0 0,0-1-1 0 0,1 0 1 0 0,-1 0 0 0 0,0-1 0 0 0,0-1-1 0 0,0 1 1 0 0,0-1 0 0 0,-1 0-1 0 0,1-1 1 0 0,-1 0 0 0 0,0 0-1 0 0,11-8 1 0 0,-6 1 25 0 0,-2-1 0 0 0,1 1 0 0 0,-1-2 0 0 0,-1 1 0 0 0,0-1 0 0 0,-1-1 0 0 0,-1 1-1 0 0,0-1 1 0 0,0-1 0 0 0,-2 1 0 0 0,0-1 0 0 0,0 0 0 0 0,3-26 0 0 0,-2 1 162 0 0,-2 0-1 0 0,-2 0 1 0 0,-1 0 0 0 0,-6-48 0 0 0,2 46 134 0 0,0 0 250 0 0,-11-56 0 0 0,0 204 438 0 0,11 63-75 0 0,28 255 0 0 0,-18-368-2924 0 0,-6-50 1354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7.681"/>
    </inkml:context>
    <inkml:brush xml:id="br0">
      <inkml:brushProperty name="width" value="0.1" units="cm"/>
      <inkml:brushProperty name="height" value="0.1" units="cm"/>
      <inkml:brushProperty name="color" value="#F6630D"/>
    </inkml:brush>
  </inkml:definitions>
  <inkml:trace contextRef="#ctx0" brushRef="#br0">1 73 5056 0 0,'2'-3'73'0'0,"-1"1"-1"0"0,2-1 1 0 0,-1 1-1 0 0,0 0 1 0 0,0 0-1 0 0,1 0 1 0 0,-1 1-1 0 0,1-1 0 0 0,0 0 1 0 0,-1 1-1 0 0,1 0 1 0 0,0-1-1 0 0,0 1 1 0 0,0 0-1 0 0,0 1 1 0 0,3-2-1 0 0,57-7 245 0 0,-53 8-313 0 0,47-6 6 0 0,102-5 289 0 0,-130 11 440 0 0,32-4 0 0 0,-60 5-694 0 0,-1 0-1 0 0,1 0 1 0 0,-1 0-1 0 0,1 0 1 0 0,-1 0-1 0 0,1 0 1 0 0,0 0-1 0 0,-1 0 1 0 0,1 0-1 0 0,-1 0 1 0 0,1 0-1 0 0,-1-1 1 0 0,1 1-1 0 0,-1 0 1 0 0,1 0-1 0 0,-1-1 1 0 0,1 1-1 0 0,-1 0 1 0 0,0 0-1 0 0,1-1 1 0 0,-1 1-1 0 0,1-1 1 0 0,-1 1-1 0 0,0 0 1 0 0,1-1-1 0 0,-1 1 1 0 0,0-1-1 0 0,1 1 1 0 0,-1-1-1 0 0,0 1 1 0 0,0-1-1 0 0,-3 1 1011 0 0,-1 8-693 0 0,0 8-306 0 0,1 0 1 0 0,1-1-1 0 0,0 1 1 0 0,2 0-1 0 0,1 31 0 0 0,2-18-30 0 0,2 0 1 0 0,11 39-1 0 0,-14-62-127 0 0,4 15 180 0 0,-4-15-824 0 0,2-20-3194 0 0,0 4 2804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8.054"/>
    </inkml:context>
    <inkml:brush xml:id="br0">
      <inkml:brushProperty name="width" value="0.1" units="cm"/>
      <inkml:brushProperty name="height" value="0.1" units="cm"/>
      <inkml:brushProperty name="color" value="#F6630D"/>
    </inkml:brush>
  </inkml:definitions>
  <inkml:trace contextRef="#ctx0" brushRef="#br0">66 129 5633 0 0,'-6'-121'780'0'0,"3"113"-356"0"0,-2 9-173 0 0,-9 20-109 0 0,-11 31-167 0 0,22-44-107 0 0,1 0-1 0 0,0 0 0 0 0,0 0 0 0 0,1 1 0 0 0,0-1 1 0 0,0 14-1 0 0,1-8-422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8.508"/>
    </inkml:context>
    <inkml:brush xml:id="br0">
      <inkml:brushProperty name="width" value="0.1" units="cm"/>
      <inkml:brushProperty name="height" value="0.1" units="cm"/>
      <inkml:brushProperty name="color" value="#F6630D"/>
    </inkml:brush>
  </inkml:definitions>
  <inkml:trace contextRef="#ctx0" brushRef="#br0">4 74 6437 0 0,'2'-1'34'0'0,"-1"1"1"0"0,0 0-1 0 0,0 0 1 0 0,0 0-1 0 0,1 0 1 0 0,-1 0-1 0 0,0 0 1 0 0,0 1-1 0 0,0-1 1 0 0,1 0-1 0 0,-1 1 1 0 0,0-1-1 0 0,0 0 1 0 0,2 2-1 0 0,-3-1 20 0 0,0-1 0 0 0,0 1 0 0 0,0 0 0 0 0,0 0 0 0 0,0-1 0 0 0,0 1 0 0 0,0 0 0 0 0,0-1 0 0 0,0 1 0 0 0,0 0 0 0 0,0 0-1 0 0,-1-1 1 0 0,1 1 0 0 0,0 0 0 0 0,0-1 0 0 0,-1 1 0 0 0,1 0 0 0 0,-1 0 0 0 0,-5 15 542 0 0,2-4-371 0 0,1 0-1 0 0,0 0 1 0 0,1 0-1 0 0,1 1 1 0 0,0-1-1 0 0,1 0 1 0 0,0 1-1 0 0,1-1 1 0 0,3 22-1 0 0,-3-30-213 0 0,0 0 0 0 0,0 0 0 0 0,0 0 1 0 0,1 0-1 0 0,-1 0 0 0 0,1 0 0 0 0,0 0 0 0 0,0-1 0 0 0,1 1 0 0 0,-1-1 1 0 0,1 1-1 0 0,-1-1 0 0 0,1 0 0 0 0,0 0 0 0 0,0 0 0 0 0,1 0 0 0 0,-1-1 0 0 0,1 1 1 0 0,-1-1-1 0 0,1 0 0 0 0,0 0 0 0 0,-1 0 0 0 0,1 0 0 0 0,0-1 0 0 0,0 0 1 0 0,1 0-1 0 0,-1 0 0 0 0,0 0 0 0 0,0 0 0 0 0,0-1 0 0 0,8 0 0 0 0,-7 0-67 0 0,1 0 0 0 0,-1-1 0 0 0,1 1 0 0 0,-1-1 0 0 0,1 0 0 0 0,-1-1 0 0 0,1 1 1 0 0,-1-1-1 0 0,0-1 0 0 0,0 1 0 0 0,0 0 0 0 0,0-1 0 0 0,0 0 0 0 0,0 0 0 0 0,-1-1 0 0 0,0 1 0 0 0,1-1 0 0 0,-1 0 0 0 0,5-8 0 0 0,-5 7-3 0 0,0-1 0 0 0,-1 1 1 0 0,0-1-1 0 0,0 0 0 0 0,-1 0 1 0 0,0 0-1 0 0,0-1 0 0 0,0 1 0 0 0,-1 0 1 0 0,0-1-1 0 0,0 1 0 0 0,0-1 1 0 0,-1 1-1 0 0,0-1 0 0 0,0 1 1 0 0,-2-9-1 0 0,-1-3 43 0 0,0 0 0 0 0,-1 0 0 0 0,-12-29 0 0 0,15 43 11 0 0,-1 0 0 0 0,1 0 0 0 0,-1 0 0 0 0,-1 0 0 0 0,1 0 0 0 0,0 1 0 0 0,-1-1 0 0 0,0 1 0 0 0,0 0 0 0 0,0-1 0 0 0,0 1 0 0 0,0 1 0 0 0,-1-1 0 0 0,1 0 0 0 0,-1 1 0 0 0,0 0 0 0 0,0 0 0 0 0,0 0 0 0 0,0 0 0 0 0,0 0 0 0 0,-6-1 0 0 0,8 3 8 0 0,1 0 0 0 0,-1 0 0 0 0,1 0 1 0 0,-1-1-1 0 0,1 2 0 0 0,-1-1 0 0 0,1 0 0 0 0,-1 0 0 0 0,1 0 1 0 0,-1 1-1 0 0,1-1 0 0 0,-1 1 0 0 0,1-1 0 0 0,-1 1 1 0 0,1-1-1 0 0,0 1 0 0 0,-1 0 0 0 0,1 0 0 0 0,0 0 0 0 0,0 0 1 0 0,0 0-1 0 0,-1 0 0 0 0,1 0 0 0 0,0 0 0 0 0,0 0 1 0 0,1 0-1 0 0,-1 1 0 0 0,0-1 0 0 0,0 0 0 0 0,-1 3 0 0 0,0 3 45 0 0,-1 1 0 0 0,1-1 0 0 0,0 1-1 0 0,-1 13 1 0 0,2-11-8 0 0,0-6-29 0 0,1 0-1 0 0,0 0 1 0 0,0 0 0 0 0,0 0-1 0 0,0-1 1 0 0,1 1 0 0 0,-1 0-1 0 0,1 0 1 0 0,0 0 0 0 0,0 0-1 0 0,0-1 1 0 0,1 1 0 0 0,0 0-1 0 0,-1-1 1 0 0,1 1-1 0 0,0-1 1 0 0,1 0 0 0 0,-1 0-1 0 0,1 0 1 0 0,-1 0 0 0 0,1 0-1 0 0,0 0 1 0 0,0-1 0 0 0,0 1-1 0 0,0-1 1 0 0,0 0 0 0 0,6 3-1 0 0,-4-4-9 0 0,0 1 0 0 0,0-1 0 0 0,0 0 0 0 0,0-1-1 0 0,0 1 1 0 0,0-1 0 0 0,0 0 0 0 0,0 0 0 0 0,0-1 0 0 0,0 1-1 0 0,0-1 1 0 0,0 0 0 0 0,0-1 0 0 0,0 1 0 0 0,0-1 0 0 0,0 0 0 0 0,-1 0-1 0 0,8-5 1 0 0,-10 6 0 0 0,0-1 0 0 0,-1 0 0 0 0,1 0 0 0 0,-1 0-1 0 0,1 0 1 0 0,-1 0 0 0 0,1 0 0 0 0,-1 0 0 0 0,0 0 0 0 0,0 0 0 0 0,1-5-1 0 0,-1 5 1 0 0,-1 0-1 0 0,1 0 0 0 0,0-1 0 0 0,0 1 0 0 0,0 0 0 0 0,1 0 1 0 0,-1 0-1 0 0,1 0 0 0 0,-1 0 0 0 0,1 1 0 0 0,-1-1 1 0 0,1 0-1 0 0,3-2 0 0 0,-2 2 3 0 0,1 1 0 0 0,-1 0 0 0 0,1-1 0 0 0,-1 1 0 0 0,1 1 0 0 0,-1-1 0 0 0,1 0 0 0 0,-1 1 0 0 0,1 0 0 0 0,0 0 0 0 0,-1 0-1 0 0,1 0 1 0 0,0 0 0 0 0,-1 1 0 0 0,1-1 0 0 0,-1 1 0 0 0,7 3 0 0 0,0-1 42 0 0,0 1-1 0 0,-1 1 0 0 0,1 0 1 0 0,16 11-1 0 0,-24-15-33 0 0,-1 1 1 0 0,1-1-1 0 0,0 1 0 0 0,0 0 0 0 0,-1 0 0 0 0,1 0 0 0 0,-1-1 1 0 0,0 2-1 0 0,1-1 0 0 0,-1 0 0 0 0,0 0 0 0 0,0 0 0 0 0,-1 0 0 0 0,1 1 1 0 0,1 3-1 0 0,0 38 166 0 0,-2-31-131 0 0,0-12-37 0 0,0-1-1 0 0,-1 1 1 0 0,1-1 0 0 0,0 1 0 0 0,0-1 0 0 0,1 1 0 0 0,-1 0 0 0 0,0-1 0 0 0,0 1 0 0 0,0-1 0 0 0,0 1-1 0 0,0-1 1 0 0,1 1 0 0 0,-1 0 0 0 0,0-1 0 0 0,0 1 0 0 0,1-1 0 0 0,-1 1 0 0 0,0-1 0 0 0,1 1 0 0 0,8-4 193 0 0,16-23 59 0 0,-13 12-328 0 0,1 3 58 0 0,-1 0 0 0 0,2 0 0 0 0,18-10 0 0 0,-29 19 20 0 0,0 0 1 0 0,0 0 0 0 0,0 0-1 0 0,1 0 1 0 0,-1 1 0 0 0,1 0-1 0 0,-1 0 1 0 0,1 0 0 0 0,0 0-1 0 0,-1 0 1 0 0,1 1 0 0 0,0-1-1 0 0,-1 1 1 0 0,1 0-1 0 0,0 0 1 0 0,0 1 0 0 0,-1-1-1 0 0,1 1 1 0 0,0-1 0 0 0,-1 1-1 0 0,6 2 1 0 0,-6 0 12 0 0,0-1 0 0 0,0 0 1 0 0,0 1-1 0 0,0 0 0 0 0,0 0 0 0 0,-1 0 0 0 0,1 0 1 0 0,-1 0-1 0 0,0 0 0 0 0,0 1 0 0 0,0-1 0 0 0,0 1 0 0 0,0 0 1 0 0,-1-1-1 0 0,0 1 0 0 0,0 0 0 0 0,0 0 0 0 0,1 6 1 0 0,-2-5-36 0 0,1 0 1 0 0,-1-1-1 0 0,0 1 1 0 0,0 0 0 0 0,0 0-1 0 0,0 0 1 0 0,-1-1-1 0 0,0 1 1 0 0,0 0 0 0 0,-1-1-1 0 0,1 1 1 0 0,-1-1 0 0 0,0 1-1 0 0,0-1 1 0 0,-3 5-1 0 0,5-9 3 0 0,-2 3-306 0 0,-1 0 1 0 0,1 1-1 0 0,-1-1 1 0 0,0 0-1 0 0,0-1 1 0 0,0 1-1 0 0,-4 3 0 0 0,2-3-690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7.413"/>
    </inkml:context>
    <inkml:brush xml:id="br0">
      <inkml:brushProperty name="width" value="0.1" units="cm"/>
      <inkml:brushProperty name="height" value="0.1" units="cm"/>
      <inkml:brushProperty name="color" value="#F6630D"/>
    </inkml:brush>
  </inkml:definitions>
  <inkml:trace contextRef="#ctx0" brushRef="#br0">5 44 6345 0 0,'-1'0'8'0'0,"1"0"0"0"0,0-1 0 0 0,-1 1 1 0 0,1 0-1 0 0,0 0 0 0 0,0-1 0 0 0,0 1 1 0 0,-1 0-1 0 0,1-1 0 0 0,0 1 0 0 0,0 0 1 0 0,0-1-1 0 0,-1 1 0 0 0,1 0 0 0 0,0-1 1 0 0,0 1-1 0 0,0 0 0 0 0,0-1 0 0 0,0 1 1 0 0,0-1-1 0 0,0 1 0 0 0,0 0 0 0 0,0-1 0 0 0,0 1 1 0 0,0 0-1 0 0,0-1 0 0 0,0 1 0 0 0,0-1 1 0 0,0 1-1 0 0,1 0 0 0 0,-1-1 0 0 0,0 1 1 0 0,0 0-1 0 0,0-1 0 0 0,0 1 0 0 0,1 0 1 0 0,-1 0-1 0 0,0-1 0 0 0,0 1 0 0 0,1 0 1 0 0,-1-1-1 0 0,0 1 0 0 0,0 0 0 0 0,1 0 1 0 0,-1 0-1 0 0,0-1 0 0 0,1 1 0 0 0,-1 0 1 0 0,0 0-1 0 0,1 0 0 0 0,-1 0 0 0 0,1 0 1 0 0,-1 0-1 0 0,0 0 0 0 0,1-1 0 0 0,-1 1 1 0 0,0 0-1 0 0,1 0 0 0 0,-1 0 0 0 0,1 1 1 0 0,32-2 710 0 0,-24 1-457 0 0,175-14 1459 0 0,-119 7-1584 0 0,75 1-1 0 0,-89 12-1318 0 0,-46-3 434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8.865"/>
    </inkml:context>
    <inkml:brush xml:id="br0">
      <inkml:brushProperty name="width" value="0.1" units="cm"/>
      <inkml:brushProperty name="height" value="0.1" units="cm"/>
      <inkml:brushProperty name="color" value="#F6630D"/>
    </inkml:brush>
  </inkml:definitions>
  <inkml:trace contextRef="#ctx0" brushRef="#br0">197 4 6785 0 0,'-1'-1'34'0'0,"0"1"1"0"0,-1-1 0 0 0,1 1 0 0 0,-1 0-1 0 0,1-1 1 0 0,-1 1 0 0 0,0 0-1 0 0,1 0 1 0 0,-1 0 0 0 0,1 0 0 0 0,-1 0-1 0 0,1 1 1 0 0,-1-1 0 0 0,1 0-1 0 0,-1 1 1 0 0,1-1 0 0 0,-1 1 0 0 0,1-1-1 0 0,0 1 1 0 0,-1 0 0 0 0,1 0 0 0 0,-2 0-1 0 0,-32 25 1045 0 0,28-20-740 0 0,0 1-46 0 0,-1 0 1 0 0,1 1 0 0 0,1 0-1 0 0,-1 0 1 0 0,1 0-1 0 0,1 1 1 0 0,0 0 0 0 0,0 0-1 0 0,0 0 1 0 0,-3 14-1 0 0,-4 12 811 0 0,-9 56 0 0 0,17-75-900 0 0,-1 12 169 0 0,1 1 0 0 0,1 0 0 0 0,2-1 1 0 0,3 52-1 0 0,0-63-327 0 0,0 0-1 0 0,1 1 1 0 0,1-1 0 0 0,0-1 0 0 0,2 1 0 0 0,0-1 0 0 0,0 0 0 0 0,2 0-1 0 0,10 16 1 0 0,-15-27-44 0 0,0-1 0 0 0,0 1 0 0 0,0-1 0 0 0,1 0 0 0 0,0 0 0 0 0,0-1 0 0 0,0 1 0 0 0,0-1 0 0 0,0 0 0 0 0,1 0 0 0 0,0 0 0 0 0,-1-1 0 0 0,1 1 0 0 0,8 2 0 0 0,-8-4-85 0 0,0 0 0 0 0,0-1 1 0 0,-1 1-1 0 0,1-1 0 0 0,0 0 1 0 0,0 0-1 0 0,0-1 0 0 0,0 1 1 0 0,-1-1-1 0 0,1 0 1 0 0,0-1-1 0 0,-1 1 0 0 0,1-1 1 0 0,-1 0-1 0 0,1 0 0 0 0,4-3 1 0 0,9-5-1070 0 0,-1-2 0 0 0,-1 0 1 0 0,0 0-1 0 0,0-2 0 0 0,25-29 1 0 0,-26 26-113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19.458"/>
    </inkml:context>
    <inkml:brush xml:id="br0">
      <inkml:brushProperty name="width" value="0.1" units="cm"/>
      <inkml:brushProperty name="height" value="0.1" units="cm"/>
      <inkml:brushProperty name="color" value="#F6630D"/>
    </inkml:brush>
  </inkml:definitions>
  <inkml:trace contextRef="#ctx0" brushRef="#br0">0 40 9401 0 0,'2'-23'-37'0'0,"-2"22"94"0"0,0 0-1 0 0,0 0 0 0 0,0 1 1 0 0,0-1-1 0 0,1 0 0 0 0,-1 0 0 0 0,0 0 1 0 0,1 1-1 0 0,-1-1 0 0 0,0 0 1 0 0,1 1-1 0 0,-1-1 0 0 0,1 0 0 0 0,-1 1 1 0 0,1-1-1 0 0,-1 0 0 0 0,1 1 1 0 0,0-1-1 0 0,-1 1 0 0 0,1-1 0 0 0,0 1 1 0 0,0-1-1 0 0,32 18 2674 0 0,-10-5-2605 0 0,-2 1 0 0 0,1 1 0 0 0,-2 1 0 0 0,0 1 0 0 0,-1 1 0 0 0,31 35 0 0 0,-41-42-114 0 0,99 128 67 0 0,-95-119-78 0 0,0 2-1 0 0,-1-1 1 0 0,-1 2 0 0 0,-2-1-1 0 0,10 30 1 0 0,-17-47-6 0 0,-1-1 1 0 0,-1 1 0 0 0,1 0 0 0 0,0 0 0 0 0,-1-1-1 0 0,0 1 1 0 0,0 0 0 0 0,0 0 0 0 0,0 0 0 0 0,0-1-1 0 0,-1 1 1 0 0,0 0 0 0 0,0-1 0 0 0,0 1 0 0 0,0 0 0 0 0,0-1-1 0 0,-1 1 1 0 0,-2 3 0 0 0,1-3-55 0 0,0 0 0 0 0,-1 0 0 0 0,0 0 0 0 0,0 0 1 0 0,0-1-1 0 0,0 1 0 0 0,0-1 0 0 0,-1 0 0 0 0,1-1 0 0 0,-1 1 0 0 0,-7 2 0 0 0,-11 3-496 0 0,0-1-1 0 0,-1-1 1 0 0,0-1-1 0 0,-36 3 0 0 0,50-7 289 0 0,-28 4-773 0 0,1 0-163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0.346"/>
    </inkml:context>
    <inkml:brush xml:id="br0">
      <inkml:brushProperty name="width" value="0.1" units="cm"/>
      <inkml:brushProperty name="height" value="0.1" units="cm"/>
      <inkml:brushProperty name="color" value="#F6630D"/>
    </inkml:brush>
  </inkml:definitions>
  <inkml:trace contextRef="#ctx0" brushRef="#br0">1 144 6721 0 0,'2'-1'13'0'0,"0"0"0"0"0,0 0 0 0 0,0 0 1 0 0,0 1-1 0 0,1-1 0 0 0,-1 0 0 0 0,0 1 1 0 0,0-1-1 0 0,1 1 0 0 0,-1 0 0 0 0,0 0 1 0 0,1 0-1 0 0,-1 0 0 0 0,1 0 0 0 0,-1 1 1 0 0,0-1-1 0 0,0 1 0 0 0,1-1 0 0 0,-1 1 1 0 0,0 0-1 0 0,0 0 0 0 0,0 0 0 0 0,1 0 1 0 0,-1 0-1 0 0,0 0 0 0 0,-1 1 0 0 0,1-1 1 0 0,0 1-1 0 0,0-1 0 0 0,-1 1 0 0 0,1 0 1 0 0,2 3-1 0 0,1 1 40 0 0,0 0 0 0 0,0 1 0 0 0,-1 0 0 0 0,0 0 0 0 0,0 0 1 0 0,-1 1-1 0 0,0-1 0 0 0,4 14 0 0 0,-2 10 234 0 0,4 41 0 0 0,-7-44-29 0 0,2 0 0 0 0,9 38 0 0 0,-11-58-220 0 0,1 1 0 0 0,0-1 0 0 0,1 0-1 0 0,-1 0 1 0 0,2-1 0 0 0,-1 1 0 0 0,1-1-1 0 0,0 0 1 0 0,0 0 0 0 0,1 0 0 0 0,13 11 0 0 0,-5-10 3 0 0,-14-8-43 0 0,0 0 1 0 0,0 0-1 0 0,1 0 1 0 0,-1 0-1 0 0,0 0 1 0 0,0-1-1 0 0,0 1 1 0 0,0 0-1 0 0,0 0 1 0 0,1 0-1 0 0,-1 0 1 0 0,0 0-1 0 0,0 0 1 0 0,0-1-1 0 0,0 1 1 0 0,0 0-1 0 0,0 0 1 0 0,0 0-1 0 0,1 0 1 0 0,-1-1-1 0 0,0 1 1 0 0,0 0-1 0 0,0 0 0 0 0,0 0 1 0 0,0-1-1 0 0,0 1 1 0 0,0 0-1 0 0,0 0 1 0 0,0 0-1 0 0,0-1 1 0 0,0 1-1 0 0,0 0 1 0 0,0 0-1 0 0,0 0 1 0 0,0-1-1 0 0,0 1 1 0 0,0 0-1 0 0,-1 0 1 0 0,1 0-1 0 0,-12-31-219 0 0,-9-11 63 0 0,-8-15 61 0 0,-34-91 0 0 0,57 129 101 0 0,1 0 0 0 0,0-1 1 0 0,1 1-1 0 0,1-1 0 0 0,1 0 0 0 0,1 0 0 0 0,1 0 0 0 0,0 0 1 0 0,4-23-1 0 0,7 4 9 0 0,-10 37 0 0 0,0 0 0 0 0,-1 1 0 0 0,1-1-1 0 0,0 0 1 0 0,0 0 0 0 0,0 1 0 0 0,0-1 0 0 0,0 1 0 0 0,0-1 0 0 0,0 1-1 0 0,1-1 1 0 0,-1 1 0 0 0,0 0 0 0 0,1 0 0 0 0,-1-1 0 0 0,1 1-1 0 0,0 0 1 0 0,2-1 0 0 0,-3 2-3 0 0,1 0 0 0 0,-1 1 1 0 0,0-1-1 0 0,1 0 0 0 0,-1 0 0 0 0,1 1 0 0 0,-1-1 0 0 0,0 1 0 0 0,1-1 0 0 0,-1 1 0 0 0,0-1 1 0 0,0 1-1 0 0,0 0 0 0 0,1 0 0 0 0,-1 0 0 0 0,0 0 0 0 0,0 0 0 0 0,0 0 0 0 0,1 1 0 0 0,19 24 34 0 0,-19-23-30 0 0,14 18 57 0 0,-2 1 1 0 0,19 35 0 0 0,-29-49-56 0 0,-1 0 0 0 0,1 1-1 0 0,-2-1 1 0 0,1 1 0 0 0,-1 0 0 0 0,-1-1 0 0 0,1 1 0 0 0,-1 0 0 0 0,-1 0 0 0 0,0 0 0 0 0,-1 11 0 0 0,0-17-26 0 0,0 1 1 0 0,0-1-1 0 0,0 0 1 0 0,-1 1-1 0 0,1-1 1 0 0,-1 0 0 0 0,0 0-1 0 0,0 0 1 0 0,0 0-1 0 0,0-1 1 0 0,0 1-1 0 0,-1 0 1 0 0,1-1 0 0 0,-1 0-1 0 0,1 1 1 0 0,-1-1-1 0 0,0 0 1 0 0,0 0-1 0 0,0-1 1 0 0,0 1 0 0 0,-4 1-1 0 0,1-1-126 0 0,0 1 0 0 0,-1-1-1 0 0,1 0 1 0 0,0-1 0 0 0,-1 1-1 0 0,1-1 1 0 0,-1-1 0 0 0,1 1-1 0 0,-1-1 1 0 0,-9-1 0 0 0,-22-3-1081 0 0,21 2 448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1.885"/>
    </inkml:context>
    <inkml:brush xml:id="br0">
      <inkml:brushProperty name="width" value="0.1" units="cm"/>
      <inkml:brushProperty name="height" value="0.1" units="cm"/>
      <inkml:brushProperty name="color" value="#F6630D"/>
    </inkml:brush>
  </inkml:definitions>
  <inkml:trace contextRef="#ctx0" brushRef="#br0">254 222 4844 0 0,'1'-37'315'0'0,"1"21"-41"0"0,-2 0-1 0 0,0-1 1 0 0,-1 1-1 0 0,-1 0 1 0 0,-5-25-1 0 0,6 38-237 0 0,0-1 0 0 0,0 1 0 0 0,0 0 0 0 0,-1-1 0 0 0,0 1 0 0 0,0 0 0 0 0,0 0 0 0 0,0 0-1 0 0,0 0 1 0 0,0 0 0 0 0,-1 1 0 0 0,1-1 0 0 0,-1 1 0 0 0,0 0 0 0 0,0-1 0 0 0,0 1 0 0 0,0 0 0 0 0,0 1 0 0 0,0-1-1 0 0,-1 1 1 0 0,1-1 0 0 0,0 1 0 0 0,-1 0 0 0 0,1 0 0 0 0,-1 0 0 0 0,0 1 0 0 0,1-1 0 0 0,-1 1 0 0 0,0 0-1 0 0,-4 0 1 0 0,1 1 13 0 0,0-1-1 0 0,1 1 0 0 0,-1 1 0 0 0,0-1 0 0 0,1 1 0 0 0,-1 0 0 0 0,1 0 1 0 0,0 1-1 0 0,0 0 0 0 0,0 0 0 0 0,0 1 0 0 0,0-1 0 0 0,1 1 0 0 0,-1 1 1 0 0,1-1-1 0 0,0 1 0 0 0,1 0 0 0 0,-1 0 0 0 0,1 0 0 0 0,0 0 0 0 0,0 1 1 0 0,0 0-1 0 0,1 0 0 0 0,-4 8 0 0 0,5-8-26 0 0,-1-1 0 0 0,1 1 1 0 0,0 0-1 0 0,1 0 0 0 0,-1 0 0 0 0,1 0 1 0 0,0 0-1 0 0,1 0 0 0 0,0 0 0 0 0,0 0 1 0 0,0 1-1 0 0,0-1 0 0 0,1 0 0 0 0,0 0 1 0 0,1 0-1 0 0,-1 0 0 0 0,1 0 0 0 0,0 0 0 0 0,0-1 1 0 0,1 1-1 0 0,0-1 0 0 0,0 1 0 0 0,0-1 1 0 0,1 0-1 0 0,0 0 0 0 0,-1-1 0 0 0,7 6 1 0 0,3 1 31 0 0,1 0 1 0 0,0-1 0 0 0,0 0 0 0 0,28 13 0 0 0,66 20 64 0 0,10 6-105 0 0,-114-47-14 0 0,1 1 1 0 0,0-1 0 0 0,-1 1-1 0 0,0 0 1 0 0,0 0-1 0 0,1 1 1 0 0,-2-1-1 0 0,1 1 1 0 0,0 0-1 0 0,-1 0 1 0 0,5 6 0 0 0,-7-7 1 0 0,0 0 1 0 0,0-1 0 0 0,0 1 0 0 0,0 0 0 0 0,0 0-1 0 0,-1 0 1 0 0,1 0 0 0 0,-1 0 0 0 0,0 0-1 0 0,0 0 1 0 0,0 0 0 0 0,0 0 0 0 0,0 0 0 0 0,-1 0-1 0 0,1-1 1 0 0,-1 1 0 0 0,0 0 0 0 0,0 0 0 0 0,0 0-1 0 0,0-1 1 0 0,-3 6 0 0 0,-4 5 30 0 0,0 0 0 0 0,-1-1 0 0 0,-1 0 0 0 0,0 0 0 0 0,-1-1 0 0 0,0 0-1 0 0,0-1 1 0 0,-1 0 0 0 0,-15 9 0 0 0,-19 10 199 0 0,-58 27 1 0 0,95-52-195 0 0,-15 9 108 0 0,0-1-1 0 0,-1-2 1 0 0,-47 14-1 0 0,72-24-145 0 0,0 0 1 0 0,0 0-1 0 0,0 0 1 0 0,0 0-1 0 0,0 0 0 0 0,0 0 1 0 0,0-1-1 0 0,0 1 0 0 0,0 0 1 0 0,0 0-1 0 0,-1 0 0 0 0,1 0 1 0 0,0 0-1 0 0,0 0 0 0 0,0 0 1 0 0,0 0-1 0 0,0 0 1 0 0,0 0-1 0 0,0 0 0 0 0,0 0 1 0 0,0 0-1 0 0,0 0 0 0 0,0 0 1 0 0,0 0-1 0 0,0 0 0 0 0,0-1 1 0 0,0 1-1 0 0,0 0 1 0 0,0 0-1 0 0,0 0 0 0 0,0 0 1 0 0,0 0-1 0 0,0 0 0 0 0,0 0 1 0 0,0 0-1 0 0,0 0 0 0 0,0 0 1 0 0,0-1-1 0 0,0 1 1 0 0,0 0-1 0 0,0 0 0 0 0,0 0 1 0 0,0 0-1 0 0,0 0 0 0 0,0 0 1 0 0,0 0-1 0 0,0 0 0 0 0,0 0 1 0 0,0 0-1 0 0,0 0 1 0 0,0-1-1 0 0,0 1 0 0 0,0 0 1 0 0,0 0-1 0 0,0 0 0 0 0,0 0 1 0 0,0 0-1 0 0,0 0 0 0 0,0 0 1 0 0,1 0-1 0 0,-1 0 1 0 0,0 0-1 0 0,6-10 40 0 0,9-8 14 0 0,-5 9-58 0 0,-1 1-1 0 0,2 0 1 0 0,-1 0 0 0 0,1 1-1 0 0,0 1 1 0 0,14-7-1 0 0,-16 9 2 0 0,-1 1 0 0 0,1-1 0 0 0,0 2 0 0 0,0-1-1 0 0,0 1 1 0 0,1 1 0 0 0,-1 0 0 0 0,0 0 0 0 0,11 0 0 0 0,-19 1 3 0 0,0 0 0 0 0,0 1 0 0 0,-1-1 0 0 0,1 0 0 0 0,0 0 0 0 0,0 0 0 0 0,0 0 0 0 0,0 1 0 0 0,-1-1 0 0 0,1 0 0 0 0,0 1 0 0 0,0-1 0 0 0,-1 1 0 0 0,1-1 0 0 0,0 1 0 0 0,-1-1 0 0 0,1 1 0 0 0,0-1 0 0 0,-1 1 0 0 0,1 0 0 0 0,-1-1 0 0 0,1 1 0 0 0,-1 0 0 0 0,1-1 0 0 0,0 2 0 0 0,-1 0 0 0 0,1 0 0 0 0,-1 0 0 0 0,0 0 0 0 0,0 0 0 0 0,0 0 0 0 0,0 0 0 0 0,0-1 0 0 0,0 1 0 0 0,0 0 0 0 0,-1 0 0 0 0,1 2 0 0 0,-3 4 1 0 0,0 0 0 0 0,0 0 0 0 0,0-1 0 0 0,-5 9 0 0 0,2-6 102 0 0,0 0-1 0 0,1 1 1 0 0,1 0-1 0 0,0 0 1 0 0,0 0-1 0 0,1 0 1 0 0,1 1-1 0 0,0-1 1 0 0,0 1-1 0 0,1 16 1 0 0,1-22-7 0 0,0 0 0 0 0,1 0 0 0 0,0 0 0 0 0,0 0 0 0 0,0-1 0 0 0,1 1 0 0 0,0-1-1 0 0,0 1 1 0 0,0-1 0 0 0,1 1 0 0 0,-1-1 0 0 0,1 0 0 0 0,1 0 0 0 0,-1-1 0 0 0,1 1 0 0 0,0 0 0 0 0,0-1 0 0 0,0 0 0 0 0,0 0 0 0 0,1-1 0 0 0,0 1 0 0 0,6 3 0 0 0,1 0-59 0 0,0-2-1 0 0,0 1 1 0 0,0-2-1 0 0,21 6 1 0 0,-22-8-814 0 0,-1 0-1 0 0,1 0 1 0 0,13-1 0 0 0,-19-1-728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2.709"/>
    </inkml:context>
    <inkml:brush xml:id="br0">
      <inkml:brushProperty name="width" value="0.1" units="cm"/>
      <inkml:brushProperty name="height" value="0.1" units="cm"/>
      <inkml:brushProperty name="color" value="#F6630D"/>
    </inkml:brush>
  </inkml:definitions>
  <inkml:trace contextRef="#ctx0" brushRef="#br0">18 84 6281 0 0,'-18'3'699'0'0,"25"-6"317"0"0,33-7 406 0 0,504-53-1370 0 0,-474 59-723 0 0,-5-3-211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3.033"/>
    </inkml:context>
    <inkml:brush xml:id="br0">
      <inkml:brushProperty name="width" value="0.1" units="cm"/>
      <inkml:brushProperty name="height" value="0.1" units="cm"/>
      <inkml:brushProperty name="color" value="#F6630D"/>
    </inkml:brush>
  </inkml:definitions>
  <inkml:trace contextRef="#ctx0" brushRef="#br0">0 22 7229 0 0,'0'0'24'0'0,"39"-21"-212"0"0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3.406"/>
    </inkml:context>
    <inkml:brush xml:id="br0">
      <inkml:brushProperty name="width" value="0.1" units="cm"/>
      <inkml:brushProperty name="height" value="0.1" units="cm"/>
      <inkml:brushProperty name="color" value="#F6630D"/>
    </inkml:brush>
  </inkml:definitions>
  <inkml:trace contextRef="#ctx0" brushRef="#br0">385 143 5909 0 0,'1'-5'103'0'0,"0"-21"396"0"0,8 13-281 0 0,25-41-21 0 0,-26 40 1324 0 0,-14 9-1241 0 0,-20-15-20 0 0,20 15 1129 0 0,-31 14-1101 0 0,-115 31 10 0 0,138-36-216 0 0,0 0 0 0 0,-17 9 0 0 0,7 5 174 0 0,12-8-136 0 0,0 0 32 0 0,1 1-1 0 0,0 0 0 0 0,0 1 0 0 0,2 0 0 0 0,-16 23 0 0 0,20-26-79 0 0,0 0 0 0 0,1 1-1 0 0,0-1 1 0 0,0 1-1 0 0,1 0 1 0 0,0 0-1 0 0,1 0 1 0 0,0 0 0 0 0,-1 17-1 0 0,3-15-25 0 0,-2 7 67 0 0,2 0 0 0 0,1 0 0 0 0,0 0 0 0 0,4 19 0 0 0,-4-32-92 0 0,1-1 0 0 0,0 0 0 0 0,-1 0 0 0 0,1 1 0 0 0,1-1 0 0 0,-1-1-1 0 0,1 1 1 0 0,0 0 0 0 0,0-1 0 0 0,1 1 0 0 0,-1-1 0 0 0,1 0-1 0 0,0 0 1 0 0,0 0 0 0 0,0-1 0 0 0,0 1 0 0 0,1-1 0 0 0,7 4 0 0 0,1-1-38 0 0,0-1 1 0 0,0 0 0 0 0,0-1-1 0 0,1 0 1 0 0,-1-1-1 0 0,15 1 1 0 0,85 3-959 0 0,-92-6 653 0 0,16-3-952 0 0,-1 0-1 0 0,1-3 1 0 0,64-16-1 0 0,-95 19 1084 0 0,33-7-1070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4.165"/>
    </inkml:context>
    <inkml:brush xml:id="br0">
      <inkml:brushProperty name="width" value="0.1" units="cm"/>
      <inkml:brushProperty name="height" value="0.1" units="cm"/>
      <inkml:brushProperty name="color" value="#F6630D"/>
    </inkml:brush>
  </inkml:definitions>
  <inkml:trace contextRef="#ctx0" brushRef="#br0">79 625 5148 0 0,'10'-28'228'0'0,"-5"14"127"0"0,0 1-1 0 0,-1-1 1 0 0,0 0 0 0 0,-1 0 0 0 0,-1 0 0 0 0,0 0-1 0 0,-1-24 1 0 0,-1 37-293 0 0,0 0 0 0 0,0 0 0 0 0,0 0 0 0 0,0 0 0 0 0,0 0 0 0 0,0 0 0 0 0,0 0 0 0 0,-1 0 0 0 0,1 0 0 0 0,0 0 0 0 0,-1 0 0 0 0,1 0 0 0 0,-1 0 0 0 0,1 0 0 0 0,-1 0 0 0 0,1 0 0 0 0,-1 0 0 0 0,0 1 0 0 0,1-1 0 0 0,-1 0 0 0 0,0 0 0 0 0,0 1 0 0 0,-1-2 0 0 0,1 2 2 0 0,0 0 0 0 0,0 0 0 0 0,-1 0 0 0 0,1 0 0 0 0,0 0 0 0 0,0 0 0 0 0,0 0 0 0 0,0 0 0 0 0,0 0 0 0 0,0 0 0 0 0,0 1 0 0 0,0-1 0 0 0,0 1 0 0 0,0-1 0 0 0,0 0 0 0 0,0 1 0 0 0,-2 1 0 0 0,-3 2 30 0 0,1 0 0 0 0,0 0 0 0 0,0 0 0 0 0,0 1 0 0 0,1 0 0 0 0,-6 7 0 0 0,4-2-47 0 0,0 0 0 0 0,1 1 0 0 0,0 0 0 0 0,1 0 0 0 0,0 0 0 0 0,1 0-1 0 0,0 1 1 0 0,1-1 0 0 0,0 1 0 0 0,0 0 0 0 0,2-1 0 0 0,-1 1 0 0 0,1 0 0 0 0,1 0 0 0 0,4 20 0 0 0,-4-22-17 0 0,1-1-1 0 0,1 0 1 0 0,-1 0-1 0 0,2-1 1 0 0,-1 1 0 0 0,1-1-1 0 0,0 1 1 0 0,1-1-1 0 0,0 0 1 0 0,0-1 0 0 0,1 1-1 0 0,0-1 1 0 0,0 0-1 0 0,0-1 1 0 0,1 1 0 0 0,0-1-1 0 0,1-1 1 0 0,-1 1-1 0 0,1-1 1 0 0,13 6 0 0 0,-10-7-78 0 0,1 0 1 0 0,0-1 0 0 0,0 0 0 0 0,0-1 0 0 0,0 0 0 0 0,0-1-1 0 0,0 0 1 0 0,0-1 0 0 0,0 0 0 0 0,1-1 0 0 0,-1-1 0 0 0,0 0-1 0 0,0 0 1 0 0,-1-1 0 0 0,14-6 0 0 0,-12 5-137 0 0,-1-2-1 0 0,0 1 1 0 0,0-2-1 0 0,-1 1 1 0 0,0-2-1 0 0,0 0 1 0 0,0 0 0 0 0,-1 0-1 0 0,-1-2 1 0 0,1 1-1 0 0,-1-1 1 0 0,-1 0 0 0 0,13-20-1 0 0,-17 21 143 0 0,0 1-1 0 0,-1-1 0 0 0,0 0 0 0 0,0 1 1 0 0,-1-1-1 0 0,0-1 0 0 0,-1 1 1 0 0,0 0-1 0 0,0 0 0 0 0,-1 0 1 0 0,0-1-1 0 0,-1 1 0 0 0,0 0 0 0 0,0 0 1 0 0,-1 0-1 0 0,0 0 0 0 0,-1 0 1 0 0,0 0-1 0 0,0 0 0 0 0,-1 1 0 0 0,0-1 1 0 0,-9-12-1 0 0,8 11 34 0 0,-2 0 0 0 0,1 1 0 0 0,-2 0-1 0 0,1 0 1 0 0,-1 1 0 0 0,0 0 0 0 0,-1 0 0 0 0,0 1-1 0 0,0 0 1 0 0,0 1 0 0 0,-1 0 0 0 0,0 0 0 0 0,-1 1 0 0 0,1 0-1 0 0,-1 1 1 0 0,0 0 0 0 0,-22-4 0 0 0,25 6 37 0 0,0 1-1 0 0,0 0 1 0 0,0 1 0 0 0,0-1 0 0 0,-1 1 0 0 0,1 1 0 0 0,0 0-1 0 0,0 0 1 0 0,0 1 0 0 0,0-1 0 0 0,-9 4 0 0 0,17-4-20 0 0,0-1-1 0 0,-1 0 1 0 0,1 0 0 0 0,-1 0-1 0 0,1 0 1 0 0,0 1 0 0 0,-1-1 0 0 0,1 0-1 0 0,-1 0 1 0 0,1 1 0 0 0,0-1 0 0 0,0 0-1 0 0,-1 1 1 0 0,1-1 0 0 0,0 0-1 0 0,-1 1 1 0 0,1-1 0 0 0,0 0 0 0 0,0 1-1 0 0,0-1 1 0 0,-1 1 0 0 0,1-1 0 0 0,0 0-1 0 0,0 1 1 0 0,0-1 0 0 0,0 1-1 0 0,0-1 1 0 0,0 1 0 0 0,0-1 0 0 0,0 0-1 0 0,0 1 1 0 0,0 0 0 0 0,10 13 185 0 0,19 5 30 0 0,-13-12-183 0 0,0-1 1 0 0,1 0 0 0 0,-1-2 0 0 0,1 0 0 0 0,0 0 0 0 0,32 1 0 0 0,1-3 1 0 0,55-6 0 0 0,-6-3 36 0 0,0-5 0 0 0,162-41 0 0 0,-256 52-75 0 0,-1-1 0 0 0,1 1 0 0 0,-1-1 0 0 0,1 0 0 0 0,-1 0 0 0 0,0-1 0 0 0,6-4 0 0 0,-9 7-3 0 0,0-1 0 0 0,0 0 0 0 0,0 0-1 0 0,-1 0 1 0 0,1 1 0 0 0,0-1 0 0 0,0 0-1 0 0,-1 0 1 0 0,1 0 0 0 0,-1 0 0 0 0,1 0 0 0 0,-1 0-1 0 0,1 0 1 0 0,-1-1 0 0 0,0 1 0 0 0,1 0-1 0 0,-1 0 1 0 0,0 0 0 0 0,0 0 0 0 0,0 0-1 0 0,0-1 1 0 0,0 1 0 0 0,0 0 0 0 0,0 0 0 0 0,0 0-1 0 0,0 0 1 0 0,-1 0 0 0 0,1-1 0 0 0,0 1-1 0 0,-1 0 1 0 0,1 0 0 0 0,-1 0 0 0 0,1 0-1 0 0,-2-2 1 0 0,1 3-1 0 0,1-1-1 0 0,-1 1 0 0 0,1-1 0 0 0,-1 0 1 0 0,0 1-1 0 0,1-1 0 0 0,-1 1 0 0 0,0-1 1 0 0,0 1-1 0 0,1 0 0 0 0,-1-1 1 0 0,0 1-1 0 0,0 0 0 0 0,0-1 0 0 0,0 1 1 0 0,1 0-1 0 0,-1 0 0 0 0,0 0 0 0 0,0 0 1 0 0,0 0-1 0 0,0 0 0 0 0,0 0 1 0 0,1 0-1 0 0,-1 0 0 0 0,0 0 0 0 0,0 0 1 0 0,0 1-1 0 0,0-1 0 0 0,0 0 1 0 0,1 0-1 0 0,-1 1 0 0 0,0-1 0 0 0,0 1 1 0 0,-1 0-1 0 0,-1 1 15 0 0,-1 0 1 0 0,1 1-1 0 0,0-1 1 0 0,0 1-1 0 0,-6 5 1 0 0,-16 24 377 0 0,1 0-1 0 0,-36 66 1 0 0,48-74-290 0 0,0 2 0 0 0,1-1 0 0 0,2 2 0 0 0,-13 53 0 0 0,20-67-74 0 0,1-1 0 0 0,0 1 0 0 0,0-1 0 0 0,3 24 0 0 0,-1-31-13 0 0,-1 0-1 0 0,1 0 0 0 0,0 0 0 0 0,1 0 0 0 0,-1-1 1 0 0,1 1-1 0 0,0-1 0 0 0,0 1 0 0 0,0-1 0 0 0,1 0 0 0 0,0 0 1 0 0,-1 0-1 0 0,1 0 0 0 0,1 0 0 0 0,4 4 0 0 0,-5-6-8 0 0,-1-1 0 0 0,1 1 1 0 0,0-1-1 0 0,0 0 0 0 0,0 0 0 0 0,0 0 0 0 0,0 0 0 0 0,0-1 0 0 0,1 1 0 0 0,-1-1 0 0 0,0 0 0 0 0,0 0 0 0 0,0 0 0 0 0,0 0 0 0 0,1 0 0 0 0,-1-1 0 0 0,0 1 0 0 0,0-1 0 0 0,5-2 0 0 0,2 0-45 0 0,-1 0 1 0 0,0-1-1 0 0,0-1 0 0 0,16-9 0 0 0,-7 0-121 0 0,0-1 0 0 0,-1 0-1 0 0,-1-1 1 0 0,-1-1-1 0 0,0 0 1 0 0,21-34 0 0 0,-17 21 21 0 0,-1-1 0 0 0,-2 0 0 0 0,19-54 1 0 0,-18 31 105 0 0,-3 0 1 0 0,-1 0 0 0 0,-3-2-1 0 0,4-79 1 0 0,-14 127 33 0 0,1-12-9 0 0,-2-34 1 0 0,1 51 7 0 0,0-1-1 0 0,-1 0 1 0 0,1 1 0 0 0,-1-1-1 0 0,0 1 1 0 0,0-1-1 0 0,0 1 1 0 0,-1-1 0 0 0,1 1-1 0 0,-1 0 1 0 0,0 0-1 0 0,0 0 1 0 0,0 0-1 0 0,0 0 1 0 0,0 0 0 0 0,-5-4-1 0 0,6 6 1 0 0,0 0 0 0 0,-1 0-1 0 0,1 1 1 0 0,0-1 0 0 0,0 1 0 0 0,0-1-1 0 0,-1 1 1 0 0,1-1 0 0 0,0 1 0 0 0,0 0-1 0 0,-1-1 1 0 0,1 1 0 0 0,0 0-1 0 0,-1 0 1 0 0,1 0 0 0 0,0 0 0 0 0,0 0-1 0 0,-1 1 1 0 0,1-1 0 0 0,0 0 0 0 0,-1 0-1 0 0,1 1 1 0 0,-1 0 0 0 0,-1 0 4 0 0,0 1 1 0 0,1-1 0 0 0,0 1-1 0 0,-1 0 1 0 0,1 0-1 0 0,0 0 1 0 0,0 0 0 0 0,0 1-1 0 0,-3 4 1 0 0,0 0 37 0 0,0 1 0 0 0,1 0 0 0 0,0 1 0 0 0,1-1 0 0 0,-6 17 0 0 0,6-9 68 0 0,1 1-1 0 0,1 0 1 0 0,0-1 0 0 0,1 1 0 0 0,2 22 0 0 0,18 84 380 0 0,-11-78-325 0 0,33 116 42 0 0,-13-59-1222 0 0,-26-94 622 0 0,0 1 0 0 0,0-1-1 0 0,1 0 1 0 0,-1 0-1 0 0,7 9 1 0 0,1-3-687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4.522"/>
    </inkml:context>
    <inkml:brush xml:id="br0">
      <inkml:brushProperty name="width" value="0.1" units="cm"/>
      <inkml:brushProperty name="height" value="0.1" units="cm"/>
      <inkml:brushProperty name="color" value="#F6630D"/>
    </inkml:brush>
  </inkml:definitions>
  <inkml:trace contextRef="#ctx0" brushRef="#br0">3 334 7549 0 0,'-3'-24'-162'0'0,"5"19"272"0"0,2 15 244 0 0,-2-6-280 0 0,0 0-1 0 0,0 0 0 0 0,0 0 0 0 0,1 0 0 0 0,-1-1 0 0 0,1 1 0 0 0,0-1 0 0 0,0 0 1 0 0,0 1-1 0 0,1-1 0 0 0,-1-1 0 0 0,1 1 0 0 0,5 3 0 0 0,2 0 36 0 0,0 0 0 0 0,1 0 0 0 0,19 6 0 0 0,-16-7-61 0 0,1-1 0 0 0,0 0 0 0 0,0-2 0 0 0,1 0 1 0 0,-1 0-1 0 0,0-2 0 0 0,1 0 0 0 0,-1-1 0 0 0,0 0 0 0 0,1-1 0 0 0,18-6 1 0 0,-27 6-40 0 0,-1 0 0 0 0,0-1 1 0 0,0 1-1 0 0,-1-1 0 0 0,1-1 1 0 0,0 1-1 0 0,-1-1 1 0 0,0-1-1 0 0,0 1 0 0 0,0-1 1 0 0,-1 0-1 0 0,0 0 0 0 0,0-1 1 0 0,0 1-1 0 0,0-1 1 0 0,-1 0-1 0 0,0 0 0 0 0,0-1 1 0 0,-1 1-1 0 0,1-1 0 0 0,-1 0 1 0 0,-1 0-1 0 0,0 0 0 0 0,0 0 1 0 0,0 0-1 0 0,1-14 1 0 0,-2 9 11 0 0,-1 0 0 0 0,-1 0 0 0 0,0 0 0 0 0,0 0 0 0 0,-2 0 0 0 0,1 0 0 0 0,-1 0 0 0 0,-1 1 1 0 0,-7-17-1 0 0,8 19 2 0 0,-1 1 0 0 0,-1 0 0 0 0,1 0 0 0 0,-1 0 0 0 0,-1 0 0 0 0,1 1 0 0 0,-1 0 0 0 0,-1 0 0 0 0,1 0 0 0 0,-1 1 0 0 0,0 0 0 0 0,-15-9 0 0 0,19 13 9 0 0,-1 1 0 0 0,0-1 0 0 0,0 1 0 0 0,0-1 0 0 0,0 1 0 0 0,0 1 0 0 0,0-1 0 0 0,0 0 1 0 0,0 1-1 0 0,-1 0 0 0 0,1 0 0 0 0,0 0 0 0 0,0 0 0 0 0,0 1 0 0 0,0 0 0 0 0,0 0 0 0 0,0 0 0 0 0,0 0 1 0 0,0 0-1 0 0,0 1 0 0 0,0 0 0 0 0,0 0 0 0 0,1 0 0 0 0,-1 0 0 0 0,1 0 0 0 0,0 1 0 0 0,-1 0 0 0 0,1 0 1 0 0,0-1-1 0 0,-3 6 0 0 0,-2 2 115 0 0,0 0-1 0 0,0 0 1 0 0,1 1 0 0 0,1 0-1 0 0,0 1 1 0 0,0-1 0 0 0,1 1-1 0 0,-5 21 1 0 0,5-15 17 0 0,2 0-1 0 0,0 0 0 0 0,1 1 1 0 0,1-1-1 0 0,1 0 1 0 0,0 1-1 0 0,1-1 0 0 0,1 0 1 0 0,1 1-1 0 0,1-1 1 0 0,11 33-1 0 0,-6-29-64 0 0,0 0-1 0 0,2 0 0 0 0,1-1 1 0 0,0-1-1 0 0,2 0 1 0 0,0 0-1 0 0,1-2 1 0 0,29 29-1 0 0,-20-25-579 0 0,0-1 0 0 0,1-2 0 0 0,1 0-1 0 0,1-2 1 0 0,41 20 0 0 0,-41-27-833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0:11:25.513"/>
    </inkml:context>
    <inkml:brush xml:id="br0">
      <inkml:brushProperty name="width" value="0.1" units="cm"/>
      <inkml:brushProperty name="height" value="0.1" units="cm"/>
      <inkml:brushProperty name="color" value="#F6630D"/>
    </inkml:brush>
  </inkml:definitions>
  <inkml:trace contextRef="#ctx0" brushRef="#br0">14 61 5789 0 0,'-1'0'36'0'0,"0"-1"0"0"0,1 1 1 0 0,-1 0-1 0 0,0-1 1 0 0,1 1-1 0 0,-1-1 1 0 0,0 1-1 0 0,1-1 1 0 0,-1 1-1 0 0,0-1 1 0 0,1 1-1 0 0,-1-1 0 0 0,1 0 1 0 0,-1 1-1 0 0,1-1 1 0 0,-1 0-1 0 0,1 1 1 0 0,0-1-1 0 0,-1 0 1 0 0,1 0-1 0 0,0 1 0 0 0,0-1 1 0 0,-1 0-1 0 0,1 0 1 0 0,0 0-1 0 0,0 0 1 0 0,0 0 14 0 0,1 0 1 0 0,-1 0-1 0 0,1 0 1 0 0,0 1-1 0 0,-1-1 0 0 0,1 0 1 0 0,0 0-1 0 0,-1 1 1 0 0,1-1-1 0 0,0 1 1 0 0,0-1-1 0 0,0 0 1 0 0,0 1-1 0 0,0-1 0 0 0,-1 1 1 0 0,1 0-1 0 0,2-1 1 0 0,9-3 273 0 0,1 1 0 0 0,19-2 0 0 0,-23 3-388 0 0,33-5 274 0 0,0 2 0 0 0,0 1 1 0 0,0 3-1 0 0,0 1 0 0 0,1 2 0 0 0,57 10 1 0 0,-97-11-192 0 0,1 0 0 0 0,-1 0 0 0 0,0 0 0 0 0,1 0 0 0 0,-1 0 0 0 0,0 1 0 0 0,0-1 1 0 0,0 1-1 0 0,0 0 0 0 0,0 0 0 0 0,0 0 0 0 0,0 0 0 0 0,3 4 0 0 0,-5-4 0 0 0,0 0 0 0 0,0 0 0 0 0,0 0 0 0 0,0 0 0 0 0,0 0 0 0 0,-1 0 0 0 0,1 0-1 0 0,0 0 1 0 0,-1 0 0 0 0,0 0 0 0 0,1 0 0 0 0,-1 0 0 0 0,0 0 0 0 0,0 0 0 0 0,0 0 0 0 0,0 0 0 0 0,-1 0 0 0 0,1 1-1 0 0,-1-1 1 0 0,1 0 0 0 0,-1 0 0 0 0,0 0 0 0 0,-1 3 0 0 0,-5 9 140 0 0,0 1 0 0 0,-1-1 0 0 0,-1-1 0 0 0,0 0 0 0 0,-1 0 0 0 0,-18 19 0 0 0,-79 63 675 0 0,50-47-402 0 0,40-34-323 0 0,9-8-35 0 0,0 1-1 0 0,0-1 0 0 0,1 1 1 0 0,0 0-1 0 0,1 1 1 0 0,-1 0-1 0 0,2 0 0 0 0,-1 0 1 0 0,-6 13-1 0 0,12-20-65 0 0,0 0-1 0 0,-1 0 1 0 0,1 0-1 0 0,0 1 1 0 0,0-1-1 0 0,0 0 1 0 0,0 0-1 0 0,0 0 0 0 0,0 1 1 0 0,0-1-1 0 0,1 0 1 0 0,-1 0-1 0 0,0 0 1 0 0,1 1-1 0 0,-1-1 1 0 0,0 0-1 0 0,1 0 1 0 0,0 0-1 0 0,-1 0 1 0 0,1 0-1 0 0,0 0 1 0 0,-1 0-1 0 0,1 0 1 0 0,0 0-1 0 0,0 0 0 0 0,0 0 1 0 0,0 0-1 0 0,0-1 1 0 0,0 1-1 0 0,0 0 1 0 0,0-1-1 0 0,0 1 1 0 0,0-1-1 0 0,0 1 1 0 0,0-1-1 0 0,0 1 1 0 0,2-1-1 0 0,6 3 10 0 0,0 0-1 0 0,1-1 1 0 0,15 2 0 0 0,-18-3-8 0 0,75 7-6 0 0,0-3 0 0 0,0-4 0 0 0,106-12 0 0 0,-168 9-12 0 0,-12 2 6 0 0,-1 0 0 0 0,0-1 0 0 0,1 0 0 0 0,-1 0 0 0 0,12-4 0 0 0,-43 5-61 0 0,2 4 47 0 0,-14 3 8 0 0,-41 12 1 0 0,68-16 6 0 0,0 0 0 0 0,0 1 0 0 0,0 0 0 0 0,0 0 0 0 0,1 1 0 0 0,-1 0 0 0 0,1 1 0 0 0,0 0 1 0 0,-10 10-1 0 0,14-11 3 0 0,0 0 0 0 0,0 0 0 0 0,0 1 0 0 0,1-1 0 0 0,0 1 0 0 0,0 0 0 0 0,0 0 0 0 0,1 0 0 0 0,0 0 0 0 0,0 1 0 0 0,-2 12 0 0 0,4-15 0 0 0,-1-1-1 0 0,1 1 1 0 0,0 0 0 0 0,0 0-1 0 0,1 0 1 0 0,-1 0 0 0 0,1 0 0 0 0,-1 0-1 0 0,1-1 1 0 0,1 1 0 0 0,-1 0-1 0 0,0-1 1 0 0,1 1 0 0 0,0-1 0 0 0,0 1-1 0 0,0-1 1 0 0,0 0 0 0 0,0 0-1 0 0,1 0 1 0 0,-1 0 0 0 0,5 4 0 0 0,13 8 78 0 0,35 20 0 0 0,-32-22 55 0 0,29 24 0 0 0,-37-25 23 0 0,0 1-1 0 0,0 0 0 0 0,-2 1 0 0 0,1 1 1 0 0,-2 0-1 0 0,0 1 0 0 0,19 34 0 0 0,-31-49-138 0 0,0-1 0 0 0,1 1 0 0 0,-1-1 0 0 0,0 1 0 0 0,0-1 0 0 0,1 1 0 0 0,-1 0 0 0 0,0-1 0 0 0,0 1 0 0 0,0 0 0 0 0,0-1 0 0 0,0 1-1 0 0,0-1 1 0 0,0 1 0 0 0,0 0 0 0 0,0-1 0 0 0,0 1 0 0 0,0 0 0 0 0,-1-1 0 0 0,1 1 0 0 0,0-1 0 0 0,0 1 0 0 0,0-1 0 0 0,-1 1 0 0 0,1 0-1 0 0,-1 0 1 0 0,0 0 1 0 0,0 0 0 0 0,0 0 0 0 0,-1 0-1 0 0,1-1 1 0 0,0 1 0 0 0,0 0 0 0 0,-1 0-1 0 0,1-1 1 0 0,0 1 0 0 0,-1-1 0 0 0,-1 1-1 0 0,-7 1 13 0 0,0 0-1 0 0,-18 0 1 0 0,17-2 4 0 0,-161 20-413 0 0,136-14-576 0 0,1 2 0 0 0,-59 20 1 0 0,42-6-864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9.313"/>
    </inkml:context>
    <inkml:brush xml:id="br0">
      <inkml:brushProperty name="width" value="0.1" units="cm"/>
      <inkml:brushProperty name="height" value="0.1" units="cm"/>
      <inkml:brushProperty name="color" value="#F6630D"/>
    </inkml:brush>
  </inkml:definitions>
  <inkml:trace contextRef="#ctx0" brushRef="#br0">6441 11 2472 0 0,'-127'-7'1788'0'0,"79"5"-1443"0"0,31 1-227 0 0,0 1 1 0 0,0 0-1 0 0,0 1 1 0 0,-30 5-1 0 0,-68 15-69 0 0,-172 9-1 0 0,185-21 12 0 0,-22 1-9 0 0,-459 46 252 0 0,-345 21-464 0 0,715-70 185 0 0,-315 25 188 0 0,317-5-310 0 0,-227 24-582 0 0,-474 19 261 0 0,715-57 491 0 0,-518 24-764 0 0,560-26 653 0 0,18-1-42 0 0,49-5 43 0 0,-52 1-615 0 0,77-2 356 0 0,46-2 155 0 0,-1-1-1 0 0,0-1 1 0 0,1 0-1 0 0,-21-3 1 0 0,-55-6-321 0 0,80 7 432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1:17:23.817"/>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39.028"/>
    </inkml:context>
    <inkml:brush xml:id="br0">
      <inkml:brushProperty name="width" value="0.1" units="cm"/>
      <inkml:brushProperty name="height" value="0.1" units="cm"/>
      <inkml:brushProperty name="color" value="#F6630D"/>
    </inkml:brush>
  </inkml:definitions>
  <inkml:trace contextRef="#ctx0" brushRef="#br0">788 37 4516 0 0,'0'0'509'0'0,"5"-3"-268"0"0,17-9 379 0 0,-21 11-388 0 0,1 1 0 0 0,0-1 0 0 0,-1 0 0 0 0,1 0 0 0 0,-1-1 0 0 0,1 1 0 0 0,-1 0 0 0 0,0 0 0 0 0,0-1 1 0 0,1 1-1 0 0,-1-1 0 0 0,0 1 0 0 0,0-1 0 0 0,0 1 0 0 0,1-3 0 0 0,-15 6-143 0 0,-36 5-12 0 0,36-5 10 0 0,-11 7 0 0 0,-76 29 14 0 0,88-33-33 0 0,0 0 1 0 0,1 1-1 0 0,-1 0 0 0 0,1 0 0 0 0,0 1 0 0 0,-16 14 0 0 0,6-4 53 0 0,-8 8 73 0 0,1 1-1 0 0,2 2 1 0 0,0 0-1 0 0,2 1 1 0 0,-35 58-1 0 0,6 2 264 0 0,-55 128 0 0 0,30-5-70 0 0,20-46 293 0 0,50-145-591 0 0,2 0 0 0 0,1 0 0 0 0,0 1 0 0 0,2 0 0 0 0,-2 30 0 0 0,7 112 152 0 0,-2-162-235 0 0,4 34 80 0 0,2 0 1 0 0,2-1 0 0 0,1 1 0 0 0,25 62-1 0 0,-14-42-43 0 0,-8-27-1 0 0,2 0-1 0 0,1-1 0 0 0,1 0 1 0 0,1-1-1 0 0,1-1 0 0 0,2 0 1 0 0,28 27-1 0 0,-34-37 12 0 0,1-2-1 0 0,0 0 1 0 0,1 0 0 0 0,0-2-1 0 0,2 0 1 0 0,-1 0 0 0 0,1-2-1 0 0,1 0 1 0 0,-1-2 0 0 0,2 0-1 0 0,-1 0 1 0 0,1-2 0 0 0,0-1-1 0 0,1 0 1 0 0,-1-2 0 0 0,1 0-1 0 0,-1-1 1 0 0,30-1 0 0 0,6-6-5 0 0,103-20 0 0 0,-58 6-51 0 0,-51 12-7 0 0,-6 1-7 0 0,-1-1-1 0 0,0-3 1 0 0,46-15 0 0 0,-82 22 21 0 0,1-1 1 0 0,0 0-1 0 0,-1 0 0 0 0,0 0 1 0 0,0-1-1 0 0,0 0 1 0 0,-1 0-1 0 0,0-1 0 0 0,0 0 1 0 0,0 0-1 0 0,0 0 0 0 0,-1-1 1 0 0,0 1-1 0 0,-1-1 1 0 0,1-1-1 0 0,-1 1 0 0 0,-1 0 1 0 0,1-1-1 0 0,-1 0 0 0 0,2-8 1 0 0,2-6-20 0 0,-1 9 7 0 0,-1-1 1 0 0,-1 0-1 0 0,0 0 0 0 0,-1 0 1 0 0,2-24-1 0 0,-4 17 2 0 0,-1-12-1 0 0,-2 26 3 0 0,1-1-1 0 0,-1 1 1 0 0,0 0-1 0 0,0 0 1 0 0,-1 0-1 0 0,0 0 1 0 0,0 1-1 0 0,-6-9 1 0 0,-1 2 1 0 0,-1 1 0 0 0,-1 0 0 0 0,1 1 1 0 0,-2 0-1 0 0,1 1 0 0 0,-1 0 0 0 0,-20-10 0 0 0,-13-11-30 0 0,-2-2 51 0 0,-58-31 1 0 0,-61-18-36 0 0,162 79 18 0 0,0 0 0 0 0,1 0-1 0 0,-1 0 1 0 0,1-1-1 0 0,-1 0 1 0 0,1 0-1 0 0,0 0 1 0 0,1 0 0 0 0,-1-1-1 0 0,1 1 1 0 0,0-1-1 0 0,0 0 1 0 0,-4-9-1 0 0,2-1-1 0 0,0 0 0 0 0,1-1 0 0 0,-3-21 0 0 0,0 3-17 0 0,6 30 18 0 0,1 0-1 0 0,-1 0 0 0 0,1 0 0 0 0,0 0 0 0 0,0 0 0 0 0,0 0 0 0 0,0 0 0 0 0,1 0 0 0 0,0 0 0 0 0,-1 0 1 0 0,1 0-1 0 0,1 0 0 0 0,-1 0 0 0 0,1 0 0 0 0,-1 1 0 0 0,1-1 0 0 0,5-6 0 0 0,1 1-13 0 0,0-1-1 0 0,1 1 0 0 0,0 1 1 0 0,14-11-1 0 0,15-14-20 0 0,-2 1-6 0 0,1 2 1 0 0,1 1-1 0 0,70-40 1 0 0,-74 51 15 0 0,52-20 1 0 0,-59 28 18 0 0,0-2 1 0 0,-1 0 0 0 0,49-33-1 0 0,-60 32 5 0 0,0-1-1 0 0,-2-1 1 0 0,0 0-1 0 0,0 0 1 0 0,-2-1-1 0 0,0-1 1 0 0,0 0-1 0 0,12-31 1 0 0,-21 44-1 0 0,0 0 1 0 0,0 0 0 0 0,0 0-1 0 0,-1 0 1 0 0,0 0 0 0 0,1 0-1 0 0,-2-1 1 0 0,1 1 0 0 0,0 0-1 0 0,-1-1 1 0 0,0 1 0 0 0,0-1-1 0 0,0 1 1 0 0,-1-1-1 0 0,1 1 1 0 0,-3-7 0 0 0,-1 2-2 0 0,0 0 0 0 0,-1 0-1 0 0,0 0 1 0 0,0 1 0 0 0,-1-1 0 0 0,-8-8 0 0 0,-5-6-9 0 0,0 0-1 0 0,-42-36 1 0 0,49 50-11 0 0,-1 0 1 0 0,1 0-1 0 0,-2 1 1 0 0,1 1 0 0 0,-1 0-1 0 0,0 1 1 0 0,-20-5-1 0 0,2 2 5 0 0,0 3 0 0 0,-48-5-1 0 0,-70 3 8 0 0,70 5-12 0 0,17 0-5 0 0,0 2 0 0 0,-105 12 0 0 0,159-9-209 0 0,1 0 0 0 0,-1 1-1 0 0,0 0 1 0 0,1 0 0 0 0,-1 1 0 0 0,1 1 0 0 0,0-1-1 0 0,1 1 1 0 0,-1 1 0 0 0,1-1 0 0 0,0 1 0 0 0,0 0-1 0 0,-7 10 1 0 0,3-6-1163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8.934"/>
    </inkml:context>
    <inkml:brush xml:id="br0">
      <inkml:brushProperty name="width" value="0.1" units="cm"/>
      <inkml:brushProperty name="height" value="0.1" units="cm"/>
      <inkml:brushProperty name="color" value="#F6630D"/>
    </inkml:brush>
  </inkml:definitions>
  <inkml:trace contextRef="#ctx0" brushRef="#br0">585 249 6881 0 0,'2'-4'21'0'0,"0"-1"0"0"0,-1 1 0 0 0,0 0 0 0 0,0 0 0 0 0,0 0 0 0 0,0-1 0 0 0,-1 1 0 0 0,0-1 0 0 0,0 1 0 0 0,0 0 1 0 0,-1-6-1 0 0,-12-43 91 0 0,12 51-109 0 0,0-3 8 0 0,0-1 0 0 0,0 1 0 0 0,0 0 0 0 0,1-1 0 0 0,0-5 0 0 0,0 8-3 0 0,0-1-1 0 0,0 1 1 0 0,0 0-1 0 0,0 0 1 0 0,0 0-1 0 0,-1-1 1 0 0,0 1-1 0 0,1 0 0 0 0,-1 0 1 0 0,0 0-1 0 0,-1 0 1 0 0,1 0-1 0 0,0 0 1 0 0,-1 0-1 0 0,0 1 0 0 0,1-1 1 0 0,-5-4-1 0 0,1 2 7 0 0,-1 1 1 0 0,1 0-1 0 0,-1 1 0 0 0,0-1 0 0 0,0 1 0 0 0,0 0 0 0 0,0 0 0 0 0,0 1 1 0 0,0 0-1 0 0,-1 0 0 0 0,1 1 0 0 0,-1-1 0 0 0,0 1 0 0 0,1 1 0 0 0,-1-1 1 0 0,0 1-1 0 0,-9 1 0 0 0,-1 1 4 0 0,0 0 1 0 0,1 1-1 0 0,-1 1 0 0 0,1 1 1 0 0,-27 10-1 0 0,24-5 2 0 0,-1 1-1 0 0,2 1 1 0 0,0 1-1 0 0,0 0 1 0 0,-20 20 0 0 0,15-13-15 0 0,9-8 0 0 0,1 0 0 0 0,0 0 0 0 0,1 2 0 0 0,0-1 0 0 0,-11 19 0 0 0,20-28 7 0 0,1 0-1 0 0,0 1 1 0 0,0-1 0 0 0,0 1-1 0 0,0 0 1 0 0,1 0 0 0 0,0-1-1 0 0,0 1 1 0 0,0 0 0 0 0,0 7-1 0 0,1-9 8 0 0,0 1-1 0 0,1-1 1 0 0,-1 1-1 0 0,1-1 1 0 0,0 0 0 0 0,0 1-1 0 0,0-1 1 0 0,1 0-1 0 0,-1 0 1 0 0,1 0-1 0 0,-1 0 1 0 0,1 0 0 0 0,0 0-1 0 0,0 0 1 0 0,1 0-1 0 0,2 3 1 0 0,6 4 51 0 0,1-1 0 0 0,0 0 0 0 0,0 0 0 0 0,1-1 0 0 0,0-1 0 0 0,0 0 0 0 0,1-1 0 0 0,16 6 0 0 0,121 28 178 0 0,-113-31-232 0 0,47 8 10 0 0,-50-11-29 0 0,0 2 0 0 0,0 1 0 0 0,-1 1 0 0 0,41 18 0 0 0,-73-26 7 0 0,1-1 0 0 0,-1 0-1 0 0,0 0 1 0 0,0 1 0 0 0,1 0-1 0 0,-1-1 1 0 0,0 1 0 0 0,0 0 0 0 0,0 0-1 0 0,-1 0 1 0 0,4 4 0 0 0,-5-5 1 0 0,1 0 0 0 0,-1 0 1 0 0,0 0-1 0 0,0 0 1 0 0,0 0-1 0 0,1 1 0 0 0,-1-1 1 0 0,0 0-1 0 0,0 0 1 0 0,0 0-1 0 0,-1 0 0 0 0,1 0 1 0 0,0 0-1 0 0,0 0 1 0 0,0 0-1 0 0,-1 0 0 0 0,1 0 1 0 0,-1 0-1 0 0,1 0 1 0 0,-1 0-1 0 0,1 0 0 0 0,-1 0 1 0 0,0 0-1 0 0,1 0 1 0 0,-1 0-1 0 0,0 0 0 0 0,0-1 1 0 0,1 1-1 0 0,-1 0 1 0 0,0-1-1 0 0,0 1 0 0 0,-1 0 1 0 0,-8 6 69 0 0,0 0 0 0 0,-1-1 0 0 0,1 0 0 0 0,-1-1 0 0 0,-22 8 0 0 0,-62 12 300 0 0,85-23-338 0 0,-63 14 270 0 0,-81 8 0 0 0,124-21-259 0 0,-1-2 0 0 0,0-1-1 0 0,0-1 1 0 0,1-1 0 0 0,-44-10 0 0 0,69 11-37 0 0,0-1 1 0 0,0 0-1 0 0,1 1 1 0 0,-1-2-1 0 0,1 1 1 0 0,-1 0-1 0 0,1-1 0 0 0,0 0 1 0 0,0 0-1 0 0,-7-6 1 0 0,11 8-10 0 0,-1 0 0 0 0,0 0 0 0 0,0 0 0 0 0,0 0 0 0 0,0 0 0 0 0,1-1 0 0 0,-1 1 0 0 0,1 0 0 0 0,-1 0 0 0 0,1-1 0 0 0,-1 1 0 0 0,1 0 0 0 0,0-1 0 0 0,-1 1-1 0 0,1-1 1 0 0,0 1 0 0 0,0-2 0 0 0,0 1-2 0 0,1 0 0 0 0,0 0 0 0 0,-1 1-1 0 0,1-1 1 0 0,0 0 0 0 0,-1 1 0 0 0,1-1-1 0 0,0 1 1 0 0,0-1 0 0 0,1 1 0 0 0,-1 0 0 0 0,0-1-1 0 0,0 1 1 0 0,1 0 0 0 0,-1 0 0 0 0,0 0-1 0 0,3-2 1 0 0,-3 3-3 0 0,-1-1 0 0 0,1 0 0 0 0,0 0 0 0 0,0 1 0 0 0,0-1 0 0 0,0 1 1 0 0,0-1-1 0 0,0 0 0 0 0,0 1 0 0 0,0 0 0 0 0,0-1 0 0 0,0 1 0 0 0,0 0 0 0 0,0-1 0 0 0,0 1 0 0 0,0 0 0 0 0,0 0 0 0 0,0 0 0 0 0,1 0 0 0 0,-1 0 1 0 0,0 0-1 0 0,0 0 0 0 0,0 1 0 0 0,0-1 0 0 0,0 0 0 0 0,0 1 0 0 0,0-1 0 0 0,0 0 0 0 0,0 1 0 0 0,0-1 0 0 0,0 1 0 0 0,2 1 0 0 0,-2 0-33 0 0,0-1-1 0 0,0 1 0 0 0,0 0 0 0 0,0-1 0 0 0,-1 1 0 0 0,1 0 0 0 0,0 0 0 0 0,-1 0 1 0 0,1 0-1 0 0,-1 0 0 0 0,0 0 0 0 0,0 0 0 0 0,0 0 0 0 0,0 0 0 0 0,0 0 0 0 0,0 0 1 0 0,0-1-1 0 0,0 1 0 0 0,-1 2 0 0 0,-1 3-125 0 0,1 1-299 0 0,-1 0 1 0 0,0 0 0 0 0,-6 14 0 0 0,0-4-577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0.005"/>
    </inkml:context>
    <inkml:brush xml:id="br0">
      <inkml:brushProperty name="width" value="0.1" units="cm"/>
      <inkml:brushProperty name="height" value="0.1" units="cm"/>
      <inkml:brushProperty name="color" value="#F6630D"/>
    </inkml:brush>
  </inkml:definitions>
  <inkml:trace contextRef="#ctx0" brushRef="#br0">60 314 6125 0 0,'0'0'394'0'0,"-9"-18"-82"0"0,-24-50 11 0 0,24 50 1362 0 0,10-3-1231 0 0,3-66-241 0 0,-4 83-175 0 0,1 0 0 0 0,-1 0 1 0 0,1 0-1 0 0,0 0 0 0 0,0 0 1 0 0,2-6-1 0 0,9 0 236 0 0,-7 6-132 0 0,8 0 1412 0 0,-13 49-1481 0 0,0 142 20 0 0,-3-121-47 0 0,-2-42-10 0 0,1-10-18 0 0,-28 151 107 0 0,26-124-72 0 0,6-39 187 0 0,0-5-167 0 0,5-44-44 0 0,19-93-48 0 0,7-1-24 0 0,-19 95 29 0 0,47-145-86 0 0,-51 167 37 0 0,-5 22 6 0 0,-1 16 21 0 0,4 98 23 0 0,-4-95 19 0 0,0 1 0 0 0,1 0 0 0 0,0-1 0 0 0,2 1 0 0 0,0-1 0 0 0,14 29-1 0 0,-19-45-2 0 0,0 0 0 0 0,0-1 0 0 0,1 1-1 0 0,-1-1 1 0 0,0 1 0 0 0,1 0 0 0 0,-1-1-1 0 0,1 1 1 0 0,-1-1 0 0 0,1 0 0 0 0,-1 1-1 0 0,1-1 1 0 0,-1 1 0 0 0,1-1-1 0 0,-1 0 1 0 0,1 1 0 0 0,0-1 0 0 0,-1 0-1 0 0,1 1 1 0 0,0-1 0 0 0,-1 0 0 0 0,1 0-1 0 0,-1 0 1 0 0,1 0 0 0 0,0 0 0 0 0,0 0-1 0 0,-1 0 1 0 0,1 0 0 0 0,0 0 0 0 0,-1 0-1 0 0,1 0 1 0 0,-1 0 0 0 0,1 0-1 0 0,0 0 1 0 0,-1-1 0 0 0,1 1 0 0 0,0 0-1 0 0,-1 0 1 0 0,1-1 0 0 0,-1 1 0 0 0,1-1-1 0 0,-1 1 1 0 0,1 0 0 0 0,0-2 0 0 0,29-26-5 0 0,-19 17-11 0 0,83-92-59 0 0,-62 65 40 0 0,40-36 0 0 0,-70 72 32 0 0,0 0 0 0 0,0 0 0 0 0,0 1 1 0 0,0-1-1 0 0,0 1 0 0 0,0-1 0 0 0,1 1 0 0 0,-1 0 0 0 0,0 0 0 0 0,1 0 1 0 0,-1 0-1 0 0,1 0 0 0 0,3 0 0 0 0,-6 1 3 0 0,1 0-1 0 0,0 0 1 0 0,0 0 0 0 0,-1 0-1 0 0,1 1 1 0 0,0-1 0 0 0,0 0 0 0 0,-1 0-1 0 0,1 1 1 0 0,0-1 0 0 0,-1 0 0 0 0,1 1-1 0 0,-1-1 1 0 0,1 1 0 0 0,0-1-1 0 0,-1 1 1 0 0,1-1 0 0 0,-1 1 0 0 0,1 0-1 0 0,1 1 9 0 0,-1 0-1 0 0,0 0 1 0 0,0 0-1 0 0,0 0 1 0 0,-1 0-1 0 0,1 0 0 0 0,0 0 1 0 0,-1 0-1 0 0,1 3 1 0 0,5 43 182 0 0,0 65-1 0 0,3 33-359 0 0,-4-110-195 0 0,-1-7-872 0 0,9 38 0 0 0,-5-41-101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0.714"/>
    </inkml:context>
    <inkml:brush xml:id="br0">
      <inkml:brushProperty name="width" value="0.1" units="cm"/>
      <inkml:brushProperty name="height" value="0.1" units="cm"/>
      <inkml:brushProperty name="color" value="#F6630D"/>
    </inkml:brush>
  </inkml:definitions>
  <inkml:trace contextRef="#ctx0" brushRef="#br0">9 103 7069 0 0,'0'0'1720'0'0,"-1"-17"-1328"0"0,-1-3-253 0 0,-1-45 1848 0 0,3 75-1743 0 0,0 1-172 0 0,1-6-34 0 0,-1-1 0 0 0,0 0-1 0 0,0 0 1 0 0,0 1-1 0 0,0-1 1 0 0,-1 0 0 0 0,-1 6-1 0 0,5 25 90 0 0,9 112-42 0 0,-9-109-31 0 0,1-1-1 0 0,14 52 1 0 0,-9-50-30 0 0,28 97-1239 0 0,-26-98-201 0 0,-6-18 351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1.055"/>
    </inkml:context>
    <inkml:brush xml:id="br0">
      <inkml:brushProperty name="width" value="0.1" units="cm"/>
      <inkml:brushProperty name="height" value="0.1" units="cm"/>
      <inkml:brushProperty name="color" value="#F6630D"/>
    </inkml:brush>
  </inkml:definitions>
  <inkml:trace contextRef="#ctx0" brushRef="#br0">15 416 7357 0 0,'-14'-36'198'0'0,"14"36"-165"0"0,0 0 1 0 0,0-1-1 0 0,0 1 1 0 0,0-1-1 0 0,0 1 1 0 0,0 0 0 0 0,0-1-1 0 0,0 1 1 0 0,1 0-1 0 0,-1-1 1 0 0,0 1-1 0 0,0-1 1 0 0,0 1-1 0 0,1 0 1 0 0,-1-1 0 0 0,0 1-1 0 0,1 0 1 0 0,-1 0-1 0 0,0-1 1 0 0,0 1-1 0 0,1 0 1 0 0,-1 0 0 0 0,1-1-1 0 0,-1 1 1 0 0,0 0-1 0 0,1 0 1 0 0,-1 0-1 0 0,0 0 1 0 0,1 0-1 0 0,-1 0 1 0 0,1-1 0 0 0,-1 1-1 0 0,0 0 1 0 0,1 0-1 0 0,-1 0 1 0 0,1 0-1 0 0,24-5 45 0 0,-18 4 6 0 0,60-11-52 0 0,-37 7-144 0 0,0 0 1 0 0,0-2 0 0 0,36-15-1 0 0,-62 20 109 0 0,0 0-1 0 0,0 0 1 0 0,0 0 0 0 0,0-1-1 0 0,-1 0 1 0 0,1 0 0 0 0,-1 0-1 0 0,0 0 1 0 0,0 0-1 0 0,0-1 1 0 0,0 0 0 0 0,-1 1-1 0 0,1-1 1 0 0,-1 0 0 0 0,0 0-1 0 0,0 0 1 0 0,0 0-1 0 0,-1-1 1 0 0,1 1 0 0 0,-1 0-1 0 0,1-6 1 0 0,0-10 142 0 0,0 0 1 0 0,0 0-1 0 0,-4-31 0 0 0,1 16 279 0 0,3-25 508 0 0,-2 37-280 0 0,1 19-235 0 0,-1 7 74 0 0,7 142 4 0 0,0-41-376 0 0,-2-26-148 0 0,-2 116-2113 0 0,-8-145 949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2.242"/>
    </inkml:context>
    <inkml:brush xml:id="br0">
      <inkml:brushProperty name="width" value="0.1" units="cm"/>
      <inkml:brushProperty name="height" value="0.1" units="cm"/>
      <inkml:brushProperty name="color" value="#F6630D"/>
    </inkml:brush>
  </inkml:definitions>
  <inkml:trace contextRef="#ctx0" brushRef="#br0">59 172 8297 0 0,'-11'-42'235'0'0,"7"29"-101"0"0,1 0 0 0 0,1 1 0 0 0,-1-1 1 0 0,1-19-1 0 0,-5-11 377 0 0,7 40 125 0 0,-1 10-532 0 0,-5 30 289 0 0,3 0-286 0 0,-9 119-14 0 0,9-123-2 0 0,2 48 1 0 0,2-56-59 0 0,9 78 59 0 0,-3-48-73 0 0,-4-48-26 0 0,-3-7 6 0 0,1 0 1 0 0,-1 0 0 0 0,1 0-1 0 0,-1 0 1 0 0,1 0 0 0 0,-1 0-1 0 0,1 0 1 0 0,-1-1 0 0 0,1 1-1 0 0,-1 0 1 0 0,1 0 0 0 0,-1-1-1 0 0,0 1 1 0 0,1 0 0 0 0,-1 0-1 0 0,1-1 1 0 0,-1 1-1 0 0,0 0 1 0 0,1-1 0 0 0,-1 1-1 0 0,0-1 1 0 0,1 1 0 0 0,-1-1-1 0 0,22-28-8 0 0,-1 0 0 0 0,-1-2 0 0 0,-2 0 0 0 0,19-45 0 0 0,-29 56 4 0 0,1 0-1 0 0,1 1 1 0 0,1 0 0 0 0,1 0-1 0 0,16-19 1 0 0,-26 36 5 0 0,-1 0 0 0 0,1 1-1 0 0,0-1 1 0 0,0 1 0 0 0,0 0 0 0 0,0-1-1 0 0,0 1 1 0 0,0 0 0 0 0,0 0 0 0 0,1 0-1 0 0,2 0 1 0 0,-4 0 0 0 0,-1 1 1 0 0,1 0-1 0 0,0 0 1 0 0,-1 0-1 0 0,1 0 0 0 0,0 0 1 0 0,-1 0-1 0 0,1 0 0 0 0,0 0 1 0 0,0 0-1 0 0,-1 0 0 0 0,1 0 1 0 0,0 0-1 0 0,-1 1 1 0 0,1-1-1 0 0,0 0 0 0 0,-1 0 1 0 0,1 1-1 0 0,-1-1 0 0 0,1 0 1 0 0,0 1-1 0 0,-1-1 0 0 0,1 1 1 0 0,-1-1-1 0 0,1 1 1 0 0,-1-1-1 0 0,1 1 0 0 0,-1-1 1 0 0,0 1-1 0 0,1 0 0 0 0,-1-1 1 0 0,1 1-1 0 0,-1-1 0 0 0,0 1 1 0 0,0 0-1 0 0,1-1 1 0 0,-1 1-1 0 0,0 0 0 0 0,0-1 1 0 0,0 2-1 0 0,1 7 1 0 0,0-1-1 0 0,-1 1 1 0 0,0 0 0 0 0,0 0-1 0 0,-1-1 1 0 0,-2 14 0 0 0,-17 54 25 0 0,12-53-3 0 0,9-23-23 0 0,-1 0 0 0 0,0 0 0 0 0,0 0 0 0 0,0 0 0 0 0,0 0 0 0 0,0 0 0 0 0,0 0 0 0 0,0 0 0 0 0,0 0 0 0 0,0 0 0 0 0,1 0 1 0 0,-1 0-1 0 0,0 0 0 0 0,0 0 0 0 0,0 0 0 0 0,0 0 0 0 0,0 0 0 0 0,0 0 0 0 0,0 0 0 0 0,0 0 0 0 0,0 0 0 0 0,0 1 0 0 0,1-1 0 0 0,-1 0 0 0 0,0 0 0 0 0,0 0 0 0 0,0 0 0 0 0,0 0 0 0 0,0 0 0 0 0,0 0 0 0 0,0 0 0 0 0,0 0 0 0 0,0 0 0 0 0,0 0 0 0 0,0 0 1 0 0,0 1-1 0 0,0-1 0 0 0,0 0 0 0 0,0 0 0 0 0,0 0 0 0 0,0 0 0 0 0,0 0 0 0 0,0 0 0 0 0,0 0 0 0 0,0 0 0 0 0,0 0 0 0 0,0 0 0 0 0,0 1 0 0 0,0-1 0 0 0,0 0 0 0 0,0 0 0 0 0,0 0 0 0 0,0 0 0 0 0,0 0 0 0 0,0 0 0 0 0,0 0 0 0 0,12-11-1 0 0,18-25-1 0 0,-22 26 5 0 0,163-175-20 0 0,-156 172 16 0 0,1 0 1 0 0,0 1 0 0 0,34-20-1 0 0,-43 29 3 0 0,0-1 0 0 0,1 1 0 0 0,0 0 0 0 0,-1 1 0 0 0,14-2 0 0 0,-18 3-1 0 0,1 1-1 0 0,0-1 1 0 0,0 1 0 0 0,-1 0-1 0 0,1 1 1 0 0,0-1 0 0 0,-1 1-1 0 0,1-1 1 0 0,0 1-1 0 0,-1 0 1 0 0,1 1 0 0 0,5 2-1 0 0,-6-2 1 0 0,0 0 0 0 0,0 0 0 0 0,-1 1-1 0 0,1-1 1 0 0,-1 1 0 0 0,0-1-1 0 0,0 1 1 0 0,0 0 0 0 0,0 0 0 0 0,0 0-1 0 0,-1 0 1 0 0,1 0 0 0 0,-1 0 0 0 0,0 1-1 0 0,0-1 1 0 0,0 0 0 0 0,0 5 0 0 0,2 8 3 0 0,-1 0 0 0 0,0 20 0 0 0,-2-33-4 0 0,-4 120-1745 0 0,0-84 299 0 0,5 73 1 0 0,0-102 454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2.562"/>
    </inkml:context>
    <inkml:brush xml:id="br0">
      <inkml:brushProperty name="width" value="0.1" units="cm"/>
      <inkml:brushProperty name="height" value="0.1" units="cm"/>
      <inkml:brushProperty name="color" value="#F6630D"/>
    </inkml:brush>
  </inkml:definitions>
  <inkml:trace contextRef="#ctx0" brushRef="#br0">1 123 4964 0 0,'14'-105'635'0'0,"-9"87"-288"0"0,-2 26 133 0 0,-2 31 24 0 0,-1-37-528 0 0,0 41 188 0 0,-1-6 282 0 0,1 0 0 0 0,8 48 0 0 0,-6-73-234 0 0,1-1 0 0 0,0 1 0 0 0,0-1 0 0 0,1 0 1 0 0,0-1-1 0 0,1 1 0 0 0,0-1 0 0 0,1 0 1 0 0,0 0-1 0 0,1 0 0 0 0,13 14 0 0 0,-14-17-163 0 0,0-1-1 0 0,0-1 0 0 0,1 1 0 0 0,-1-1 0 0 0,2 0 0 0 0,-1-1 1 0 0,0 1-1 0 0,1-1 0 0 0,0-1 0 0 0,0 1 0 0 0,0-2 0 0 0,0 1 1 0 0,0-1-1 0 0,0 0 0 0 0,1-1 0 0 0,-1 1 0 0 0,1-2 0 0 0,0 1 1 0 0,16-3-1 0 0,112-8-2496 0 0,-105 7 1343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34.033"/>
    </inkml:context>
    <inkml:brush xml:id="br0">
      <inkml:brushProperty name="width" value="0.1" units="cm"/>
      <inkml:brushProperty name="height" value="0.1" units="cm"/>
      <inkml:brushProperty name="color" value="#F6630D"/>
    </inkml:brush>
  </inkml:definitions>
  <inkml:trace contextRef="#ctx0" brushRef="#br0">4971 658 4044 0 0,'-107'-80'17'0'0,"-105"-76"-3"0"0,141 109-39 0 0,-84-42 1 0 0,46 38-4 0 0,-3 5 0 0 0,-1 5 1 0 0,-3 4-1 0 0,-197-34 1 0 0,189 52 343 0 0,0 6 0 0 0,-1 6 0 0 0,-155 10 0 0 0,106 11 405 0 0,-301 64-1 0 0,307-37-449 0 0,2 6 1 0 0,-202 88-1 0 0,250-83-135 0 0,4 6-1 0 0,1 5 1 0 0,-179 133 0 0 0,213-132-65 0 0,3 4 0 0 0,4 3 1 0 0,-92 115-1 0 0,-152 265-27 0 0,268-374-21 0 0,3 2-1 0 0,4 2 0 0 0,4 2 1 0 0,3 1-1 0 0,-44 170 0 0 0,66-196 38 0 0,3 0 0 0 0,3 1-1 0 0,2-1 1 0 0,4 62 0 0 0,3-72 19 0 0,2 0 0 0 0,2-1 0 0 0,3 1 0 0 0,1-2 0 0 0,27 68 0 0 0,-18-66 15 0 0,2-2 1 0 0,2 0-1 0 0,2-1 1 0 0,2-2 0 0 0,41 49-1 0 0,-26-43 10 0 0,2-1 1 0 0,1-3-1 0 0,88 65 0 0 0,-44-49-35 0 0,3-4 0 0 0,2-4 0 0 0,2-4-1 0 0,189 66 1 0 0,-103-56-35 0 0,193 34 0 0 0,198-1-42 0 0,-399-75-2 0 0,246-5 0 0 0,-289-19-13 0 0,-1-5-1 0 0,199-44 1 0 0,-209 26 20 0 0,-1-6 1 0 0,-2-4 0 0 0,-1-6 0 0 0,177-97 0 0 0,-179 74-1 0 0,-2-5 0 0 0,-4-5-1 0 0,-3-5 1 0 0,-4-4 0 0 0,146-163 0 0 0,-150 136 14 0 0,-4-4 1 0 0,-6-4-1 0 0,100-185 1 0 0,-135 205-16 0 0,-4-2 0 0 0,-5-2 0 0 0,-4-1 0 0 0,-6-3 0 0 0,22-119 0 0 0,-44 163-22 0 0,-4 1 1 0 0,-2-1-1 0 0,-3 0 0 0 0,-3-1 1 0 0,-17-132-1 0 0,9 159 13 0 0,-1 0 0 0 0,-1 1 0 0 0,-3 0-1 0 0,-1 1 1 0 0,-2 0 0 0 0,-1 1 0 0 0,-2 1 0 0 0,-2 1-1 0 0,-2 1 1 0 0,-47-58 0 0 0,38 58-1 0 0,-2 1 0 0 0,-2 2 0 0 0,0 2 0 0 0,-69-43 0 0 0,49 39-56 0 0,-2 4 0 0 0,-113-43 1 0 0,70 39-153 0 0,-107-20 1 0 0,-105-2-551 0 0,-94 14-556 0 0,206 40 458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09.044"/>
    </inkml:context>
    <inkml:brush xml:id="br0">
      <inkml:brushProperty name="width" value="0.1" units="cm"/>
      <inkml:brushProperty name="height" value="0.1" units="cm"/>
      <inkml:brushProperty name="color" value="#F6630D"/>
    </inkml:brush>
  </inkml:definitions>
  <inkml:trace contextRef="#ctx0" brushRef="#br0">2400 129 4844 0 0,'8'-5'48'0'0,"0"0"0"0"0,0 0-1 0 0,-1-1 1 0 0,8-7-1 0 0,-12 11 37 0 0,-1 0 0 0 0,0-1 0 0 0,0 1 0 0 0,0-1 0 0 0,0 1-1 0 0,-1-1 1 0 0,1 0 0 0 0,-1 0 0 0 0,1 0 0 0 0,-1 1 0 0 0,0-1 0 0 0,0 0-1 0 0,0-1 1 0 0,-1 1 0 0 0,1-5 0 0 0,-1 6-54 0 0,0 1 1 0 0,0-1-1 0 0,0 1 1 0 0,0-1-1 0 0,-1 1 1 0 0,1-1-1 0 0,0 1 1 0 0,-1-1-1 0 0,0 1 1 0 0,1-1-1 0 0,-1 1 1 0 0,0 0-1 0 0,0-1 1 0 0,1 1-1 0 0,-1 0 1 0 0,0 0-1 0 0,0-1 1 0 0,-1 1-1 0 0,1 0 1 0 0,0 0-1 0 0,-1-1 1 0 0,-2 0-12 0 0,1 1 0 0 0,-1-1-1 0 0,1 0 1 0 0,-1 1 0 0 0,1 0 0 0 0,-1 0 0 0 0,0 0 0 0 0,-5-1 0 0 0,-4 1 6 0 0,1 0 0 0 0,-1 1 1 0 0,1 1-1 0 0,-18 2 0 0 0,-25 8 318 0 0,-101 33 0 0 0,-50 35 191 0 0,192-74-494 0 0,-174 75 682 0 0,4 8-1 0 0,-309 199 1 0 0,383-208-640 0 0,3 5 0 0 0,4 4 0 0 0,4 5 0 0 0,4 3 0 0 0,4 5 0 0 0,-115 168 0 0 0,173-220-62 0 0,1 2-1 0 0,3 1 1 0 0,3 2 0 0 0,1 1 0 0 0,4 0 0 0 0,-20 76-1 0 0,33-97 22 0 0,2-1-1 0 0,2 1 1 0 0,1 1-1 0 0,1-1 0 0 0,4 39 1 0 0,1-46 2 0 0,1 0 0 0 0,1 0 0 0 0,1-1 0 0 0,2 1 0 0 0,0-1 0 0 0,2-1 0 0 0,15 29 0 0 0,-8-22 14 0 0,3 0-1 0 0,0-2 0 0 0,2 0 1 0 0,1-1-1 0 0,41 38 0 0 0,-26-33-9 0 0,1-1 0 0 0,2-2 0 0 0,63 37 0 0 0,-12-20-10 0 0,1-4 0 0 0,3-4 0 0 0,142 40 0 0 0,-10-18 11 0 0,375 50 1 0 0,247-42-12 0 0,82-80-19 0 0,-4-70-46 0 0,-336 3 29 0 0,711-187 0 0 0,-943 162 110 0 0,684-293 0 0 0,-861 308 40 0 0,-3-9-1 0 0,-6-7 1 0 0,292-226-1 0 0,-403 277-65 0 0,93-102-1 0 0,-130 124-68 0 0,-1 0 0 0 0,-2-2-1 0 0,-1-1 1 0 0,-2-1 0 0 0,25-55 0 0 0,-38 73-8 0 0,-1-1 0 0 0,-1 0 0 0 0,0 0 0 0 0,-1-1 0 0 0,2-32-1 0 0,-5 37-2 0 0,-1 0-1 0 0,-1 1 0 0 0,0-1 1 0 0,-1 0-1 0 0,0 1 0 0 0,-1-1 1 0 0,-1 1-1 0 0,-9-23 0 0 0,5 18 0 0 0,-1 0-1 0 0,-1 1 0 0 0,0 1 0 0 0,-1-1 1 0 0,-1 2-1 0 0,-17-18 0 0 0,8 12 3 0 0,-2 0 0 0 0,0 2 0 0 0,-35-21-1 0 0,-4 4 7 0 0,-2 2 0 0 0,-96-32 0 0 0,-13 5-8 0 0,-2 8 1 0 0,-209-34-1 0 0,-368-13-37 0 0,-818 24-191 0 0,-2 134-1195 0 0,504 54-2034 0 0,837-80 2171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3.163"/>
    </inkml:context>
    <inkml:brush xml:id="br0">
      <inkml:brushProperty name="width" value="0.1" units="cm"/>
      <inkml:brushProperty name="height" value="0.1" units="cm"/>
      <inkml:brushProperty name="color" value="#F6630D"/>
    </inkml:brush>
  </inkml:definitions>
  <inkml:trace contextRef="#ctx0" brushRef="#br0">126 1 5208 0 0,'-1'1'17'0'0,"1"-1"-1"0"0,-1 1 0 0 0,0-1 0 0 0,1 0 0 0 0,-1 0 0 0 0,0 1 0 0 0,1-1 0 0 0,-1 0 0 0 0,0 0 0 0 0,1 0 0 0 0,-1 1 0 0 0,0-1 0 0 0,0 0 0 0 0,1 0 0 0 0,-1 0 0 0 0,0 0 0 0 0,0 0 0 0 0,1-1 0 0 0,-1 1 0 0 0,0 0 0 0 0,1 0 0 0 0,-1 0 0 0 0,0-1 0 0 0,0 1 0 0 0,0-1 0 0 0,-9 0 136 0 0,7 1-117 0 0,0 1 0 0 0,0 0 0 0 0,0 1 0 0 0,0-1 1 0 0,0 0-1 0 0,0 1 0 0 0,0 0 0 0 0,1-1 0 0 0,-1 1 0 0 0,0 0 0 0 0,1 1 0 0 0,0-1 0 0 0,-1 0 0 0 0,1 1 0 0 0,0-1 0 0 0,0 1 0 0 0,0-1 0 0 0,1 1 1 0 0,-1 0-1 0 0,-1 4 0 0 0,-2 4 70 0 0,1 0 0 0 0,0 1-1 0 0,-4 23 1 0 0,-1 8 482 0 0,-5 72 0 0 0,18 215 2097 0 0,1-173-1711 0 0,2 13-343 0 0,7 31-272 0 0,7 93-257 0 0,-14-227-121 0 0,-2-3-186 0 0,2 0 1 0 0,29 112-1 0 0,-33-167-9 0 0,-1 1 1 0 0,-1 0-1 0 0,1 15 1 0 0,-2-18-237 0 0,1 0 1 0 0,-1 0-1 0 0,1 1 1 0 0,1-1 0 0 0,-1 0-1 0 0,5 9 1 0 0,-1-9-614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29.672"/>
    </inkml:context>
    <inkml:brush xml:id="br0">
      <inkml:brushProperty name="width" value="0.1" units="cm"/>
      <inkml:brushProperty name="height" value="0.1" units="cm"/>
      <inkml:brushProperty name="color" value="#F6630D"/>
    </inkml:brush>
  </inkml:definitions>
  <inkml:trace contextRef="#ctx0" brushRef="#br0">53 5 1780 0 0,'-2'-1'-2'0'0,"-1"0"-5"0"0,0 0 1 0 0,0 1-1 0 0,0-1 0 0 0,0 1 0 0 0,0 0 0 0 0,0-1 0 0 0,0 1 1 0 0,0 1-1 0 0,-1-1 0 0 0,1 0 0 0 0,0 1 0 0 0,-4 1 0 0 0,1-3 55 0 0,6 1-47 0 0,0 0 0 0 0,0 0 0 0 0,0 0 0 0 0,0 0 0 0 0,0 0 0 0 0,0 0-1 0 0,0 0 1 0 0,0 0 0 0 0,0 0 0 0 0,0 0 0 0 0,0 0 0 0 0,1 0 0 0 0,-1 0 0 0 0,0 0-1 0 0,0 0 1 0 0,0 0 0 0 0,0 0 0 0 0,0 0 0 0 0,0 0 0 0 0,0 0 0 0 0,0 0 0 0 0,0 0-1 0 0,0 0 1 0 0,0 0 0 0 0,0 0 0 0 0,0 0 0 0 0,0-1 0 0 0,0 1 0 0 0,0 0-1 0 0,0 0 1 0 0,0 0 0 0 0,0 0 0 0 0,0 0 0 0 0,0 0 0 0 0,0 0 0 0 0,0 0 0 0 0,0 0-1 0 0,0 0 1 0 0,1 0 0 0 0,-1 0 0 0 0,0 0 0 0 0,0 0 0 0 0,-1-1 0 0 0,1 1 0 0 0,0 0-1 0 0,0 0 1 0 0,0 0 0 0 0,0 0 0 0 0,0 0 0 0 0,0 0 0 0 0,0 0 0 0 0,0 0 0 0 0,0 0-1 0 0,0 0 1 0 0,0 0 0 0 0,1-1-18 0 0,-1 2 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0.033"/>
    </inkml:context>
    <inkml:brush xml:id="br0">
      <inkml:brushProperty name="width" value="0.1" units="cm"/>
      <inkml:brushProperty name="height" value="0.1" units="cm"/>
      <inkml:brushProperty name="color" value="#F6630D"/>
    </inkml:brush>
  </inkml:definitions>
  <inkml:trace contextRef="#ctx0" brushRef="#br0">260 215 7389 0 0,'8'-6'-10'0'0,"-11"4"206"0"0,3 2-156 0 0,-1 0 1 0 0,1 0-1 0 0,-1 0 1 0 0,1 0 0 0 0,0 0-1 0 0,-1 0 1 0 0,1 0-1 0 0,-1 0 1 0 0,1 0-1 0 0,0 0 1 0 0,-1 0-1 0 0,1 0 1 0 0,-1 0-1 0 0,1 0 1 0 0,0 1 0 0 0,-1-1-1 0 0,1 0 1 0 0,0 0-1 0 0,-1 0 1 0 0,1 1-1 0 0,0-1 1 0 0,-1 0-1 0 0,1 0 1 0 0,0 1-1 0 0,-1-1 1 0 0,1 0 0 0 0,0 1-1 0 0,-3 6 419 0 0,2-6-411 0 0,1 0 1 0 0,-1 0-1 0 0,1 0 1 0 0,-1 0 0 0 0,1 0-1 0 0,0 1 1 0 0,-1-1 0 0 0,1 0-1 0 0,0 0 1 0 0,0 0 0 0 0,0 0-1 0 0,0 0 1 0 0,0 0 0 0 0,0 1-1 0 0,0-1 1 0 0,0 2 0 0 0,1 0-8 0 0,0 1-1 0 0,0-1 1 0 0,0 0 0 0 0,1 1 0 0 0,-1-1 0 0 0,1 0 0 0 0,0 0 0 0 0,0 0 0 0 0,0 0 0 0 0,0 0 0 0 0,0 0 0 0 0,1-1 0 0 0,-1 1 0 0 0,1-1 0 0 0,0 0 0 0 0,0 0 0 0 0,0 0 0 0 0,0 0-1 0 0,0 0 1 0 0,0 0 0 0 0,0-1 0 0 0,0 1 0 0 0,1-1 0 0 0,-1 0 0 0 0,1 0 0 0 0,-1-1 0 0 0,1 1 0 0 0,-1-1 0 0 0,1 1 0 0 0,-1-1 0 0 0,5-1 0 0 0,5-1-37 0 0,0 0 1 0 0,0-1-1 0 0,0-1 1 0 0,-1 0-1 0 0,1-1 1 0 0,-1 0-1 0 0,0-1 1 0 0,18-12-1 0 0,-24 14-4 0 0,0-1 1 0 0,1 1-1 0 0,-2-1 0 0 0,1-1 1 0 0,0 1-1 0 0,-1-1 0 0 0,0 0 1 0 0,0 0-1 0 0,-1 0 0 0 0,0-1 0 0 0,0 0 1 0 0,-1 1-1 0 0,1-1 0 0 0,-1-1 1 0 0,3-13-1 0 0,-5 18-1 0 0,0-1 1 0 0,-1 0-1 0 0,0 0 0 0 0,0 0 0 0 0,0 0 1 0 0,0 1-1 0 0,-1-1 0 0 0,1 0 1 0 0,-1 0-1 0 0,0 0 0 0 0,0 1 1 0 0,-1-1-1 0 0,1 0 0 0 0,-1 1 0 0 0,-1-4 1 0 0,-1 2-1 0 0,1 0 1 0 0,-1 1-1 0 0,0-1 1 0 0,0 1 0 0 0,0 0-1 0 0,0 0 1 0 0,-1 0-1 0 0,0 0 1 0 0,-5-2 0 0 0,0 0-2 0 0,0 1 0 0 0,-1 0 1 0 0,1 1-1 0 0,-1 0 1 0 0,0 1-1 0 0,0 0 0 0 0,0 1 1 0 0,0 0-1 0 0,-20-1 1 0 0,16 4-2 0 0,0 1-1 0 0,1 0 1 0 0,-1 1 0 0 0,1 0 0 0 0,0 1 0 0 0,0 1 0 0 0,0 0-1 0 0,0 1 1 0 0,1 0 0 0 0,0 1 0 0 0,0 1 0 0 0,1 0 0 0 0,0 1 0 0 0,-18 16-1 0 0,17-13 40 0 0,0 1 0 0 0,0 1 0 0 0,1 0 0 0 0,1 1 0 0 0,1 0 0 0 0,0 0 0 0 0,1 1-1 0 0,0 1 1 0 0,1-1 0 0 0,1 1 0 0 0,-6 23 0 0 0,9-19 30 0 0,1 0-1 0 0,1 0 1 0 0,1 1 0 0 0,0-1 0 0 0,2 0-1 0 0,0 0 1 0 0,2 1 0 0 0,0-1-1 0 0,2 0 1 0 0,0-1 0 0 0,1 1-1 0 0,1-1 1 0 0,1 0 0 0 0,12 23-1 0 0,-13-32-78 0 0,0 0 0 0 0,0 0 0 0 0,1 0-1 0 0,1-1 1 0 0,-1 0 0 0 0,2-1-1 0 0,-1 0 1 0 0,1 0 0 0 0,1-1 0 0 0,-1 0-1 0 0,1-1 1 0 0,1-1 0 0 0,-1 1-1 0 0,1-2 1 0 0,0 1 0 0 0,1-2 0 0 0,-1 0-1 0 0,1 0 1 0 0,0-1 0 0 0,0-1-1 0 0,21 2 1 0 0,-5-3-444 0 0,0-1 0 0 0,0-1 0 0 0,0-2-1 0 0,0-1 1 0 0,0-1 0 0 0,-1-1 0 0 0,0-2 0 0 0,48-19-1 0 0,-19 1-770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0.695"/>
    </inkml:context>
    <inkml:brush xml:id="br0">
      <inkml:brushProperty name="width" value="0.1" units="cm"/>
      <inkml:brushProperty name="height" value="0.1" units="cm"/>
      <inkml:brushProperty name="color" value="#F6630D"/>
    </inkml:brush>
  </inkml:definitions>
  <inkml:trace contextRef="#ctx0" brushRef="#br0">17 1 7485 0 0,'-14'1'-8'0'0,"12"3"525"0"0,19 12 898 0 0,-3-6-1113 0 0,-1 0-73 0 0,0 1 1 0 0,-1 0 0 0 0,-1 1-1 0 0,0 0 1 0 0,-1 1-1 0 0,15 22 1 0 0,-20-25-179 0 0,1 0-1 0 0,-2 1 1 0 0,1-1 0 0 0,-2 1-1 0 0,1 0 1 0 0,-1 0 0 0 0,-1 0 0 0 0,0 0-1 0 0,-1 1 1 0 0,1 15 0 0 0,-2-3-14 0 0,-2 0 1 0 0,0 0 0 0 0,-1 0-1 0 0,-2 0 1 0 0,0-1-1 0 0,-1 0 1 0 0,-13 29-1 0 0,16-44-14 0 0,-3 6-96 0 0,5-13-33 0 0,3-11-57 0 0,4-13-62 0 0,2 1 0 0 0,0-1 0 0 0,15-25 0 0 0,5-16 105 0 0,-13 27 89 0 0,72-163-61 0 0,-85 196 83 0 0,1-1 1 0 0,0 1 0 0 0,0 0-1 0 0,0-1 1 0 0,0 1 0 0 0,1 1-1 0 0,6-7 1 0 0,-9 10 5 0 0,0-1 1 0 0,-1 0-1 0 0,1 1 0 0 0,0-1 1 0 0,0 1-1 0 0,0-1 0 0 0,0 1 1 0 0,0 0-1 0 0,0-1 0 0 0,0 1 1 0 0,0 0-1 0 0,0 0 0 0 0,0-1 1 0 0,0 1-1 0 0,0 0 0 0 0,0 0 1 0 0,0 0-1 0 0,0 0 0 0 0,0 0 1 0 0,0 1-1 0 0,0-1 0 0 0,0 0 1 0 0,0 0-1 0 0,0 1 0 0 0,0-1 1 0 0,0 0-1 0 0,0 1 0 0 0,0-1 1 0 0,0 1-1 0 0,0 0 0 0 0,0-1 1 0 0,-1 1-1 0 0,1 0 0 0 0,0-1 1 0 0,0 1-1 0 0,-1 0 0 0 0,1 0 1 0 0,0-1-1 0 0,-1 1 0 0 0,1 0 1 0 0,-1 0-1 0 0,1 0 0 0 0,0 2 1 0 0,3 6 5 0 0,1 1 1 0 0,-1 0 0 0 0,-1 0 0 0 0,0 1 0 0 0,0-1-1 0 0,-1 1 1 0 0,1 10 0 0 0,1 81 106 0 0,-2-30-25 0 0,-1-60-78 0 0,0 12-7 0 0,0-18 39 0 0,1-10 55 0 0,13-34-117 0 0,-15 39 4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1.328"/>
    </inkml:context>
    <inkml:brush xml:id="br0">
      <inkml:brushProperty name="width" value="0.1" units="cm"/>
      <inkml:brushProperty name="height" value="0.1" units="cm"/>
      <inkml:brushProperty name="color" value="#F6630D"/>
    </inkml:brush>
  </inkml:definitions>
  <inkml:trace contextRef="#ctx0" brushRef="#br0">2 200 4728 0 0,'-1'-3'61'0'0,"1"1"0"0"0,0-1 1 0 0,0 1-1 0 0,-1 0 0 0 0,1-1 0 0 0,1 1 0 0 0,-1-1 0 0 0,0 1 0 0 0,1 0 0 0 0,-1-1 0 0 0,1 1 0 0 0,-1 0 0 0 0,1 0 0 0 0,0-1 0 0 0,0 1 0 0 0,0 0 0 0 0,1 0 0 0 0,1-3 0 0 0,2-3 517 0 0,0 0 0 0 0,1 0 0 0 0,8-9-1 0 0,-13 16-467 0 0,-1 0 0 0 0,1 0 0 0 0,0 0 0 0 0,0 0 0 0 0,-1 0 0 0 0,1 1 1 0 0,0-1-1 0 0,0 0 0 0 0,0 1 0 0 0,0-1 0 0 0,0 0 0 0 0,0 1 0 0 0,0-1 0 0 0,0 1 0 0 0,1-1 0 0 0,2 15 1420 0 0,-3 1-1508 0 0,11 114 909 0 0,4 27-456 0 0,-11-128-404 0 0,1-1 0 0 0,1 0 1 0 0,17 43-1 0 0,-19-58-58 0 0,1-1-1 0 0,1 1 1 0 0,0-1-1 0 0,14 18 1 0 0,-16-23-6 0 0,0-1 1 0 0,0 0-1 0 0,0 0 0 0 0,1 0 1 0 0,0 0-1 0 0,0-1 0 0 0,0 0 1 0 0,1 0-1 0 0,12 5 0 0 0,-16-9-5 0 0,0 1-1 0 0,1 0 1 0 0,-1-1-1 0 0,0 0 1 0 0,1 1 0 0 0,-1-2-1 0 0,1 1 1 0 0,-1 0-1 0 0,0 0 1 0 0,1-1-1 0 0,-1 0 1 0 0,0 0-1 0 0,0 0 1 0 0,1 0-1 0 0,-1 0 1 0 0,0-1 0 0 0,0 1-1 0 0,0-1 1 0 0,0 0-1 0 0,-1 0 1 0 0,1 0-1 0 0,0 0 1 0 0,-1-1-1 0 0,0 1 1 0 0,3-4 0 0 0,7-7 7 0 0,-1-2 0 0 0,0 1 0 0 0,12-24 0 0 0,-21 34-9 0 0,12-22-8 0 0,-1-1-1 0 0,-1 0 1 0 0,-1-1 0 0 0,-2 0-1 0 0,-1-1 1 0 0,5-31 0 0 0,13-181-78 0 0,-21 175 75 0 0,-4 34-48 0 0,-1 18-212 0 0,-1 12-580 0 0,-8 20 128 0 0,5-9 246 0 0,-1 0 1 0 0,1 1-1 0 0,1 0 1 0 0,0 0-1 0 0,0 0 1 0 0,-2 19-1 0 0,5-8-511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1.728"/>
    </inkml:context>
    <inkml:brush xml:id="br0">
      <inkml:brushProperty name="width" value="0.1" units="cm"/>
      <inkml:brushProperty name="height" value="0.1" units="cm"/>
      <inkml:brushProperty name="color" value="#F6630D"/>
    </inkml:brush>
  </inkml:definitions>
  <inkml:trace contextRef="#ctx0" brushRef="#br0">128 301 8929 0 0,'-3'-1'124'0'0,"0"1"0"0"0,0-1 1 0 0,1 0-1 0 0,-1 0 0 0 0,0-1 0 0 0,1 1 0 0 0,-1 0 1 0 0,1-1-1 0 0,-1 0 0 0 0,1 1 0 0 0,0-1 1 0 0,0 0-1 0 0,0 0 0 0 0,0 0 0 0 0,0-1 1 0 0,0 1-1 0 0,-1-3 0 0 0,38 18 448 0 0,-31-12-565 0 0,-1 1 1 0 0,1 0-1 0 0,0-1 1 0 0,0 0-1 0 0,0 0 0 0 0,0 0 1 0 0,0 0-1 0 0,0-1 0 0 0,0 1 1 0 0,0-1-1 0 0,0 0 0 0 0,5-1 1 0 0,-7 1-12 0 0,1-1 0 0 0,-1 0 0 0 0,0 0 1 0 0,1 0-1 0 0,-1 0 0 0 0,0 0 0 0 0,0-1 0 0 0,0 1 1 0 0,0-1-1 0 0,0 1 0 0 0,0-1 0 0 0,0 0 0 0 0,0 0 1 0 0,-1 0-1 0 0,1 0 0 0 0,-1 0 0 0 0,1 0 0 0 0,-1 0 0 0 0,0 0 1 0 0,0 0-1 0 0,1-3 0 0 0,3-6-123 0 0,-1 0 1 0 0,0 0-1 0 0,-1 0 1 0 0,0 0-1 0 0,-1-1 0 0 0,0 1 1 0 0,-1-1-1 0 0,0-20 1 0 0,-2 26 106 0 0,1 0 1 0 0,-1-1 0 0 0,0 1-1 0 0,-1 0 1 0 0,1 0 0 0 0,-1 0 0 0 0,0 0-1 0 0,-1 1 1 0 0,0-1 0 0 0,1 0-1 0 0,-2 1 1 0 0,1 0 0 0 0,-1 0-1 0 0,1 0 1 0 0,-2 0 0 0 0,1 0 0 0 0,-9-6-1 0 0,10 8 16 0 0,-1 0 0 0 0,0 0 0 0 0,0 0 0 0 0,0 1-1 0 0,-1 0 1 0 0,1 0 0 0 0,0 0 0 0 0,-1 0 0 0 0,1 1 0 0 0,-9-2-1 0 0,11 3 12 0 0,-1 0 0 0 0,0 0 0 0 0,0 0-1 0 0,1 0 1 0 0,-1 1 0 0 0,0-1-1 0 0,1 1 1 0 0,-1-1 0 0 0,0 1 0 0 0,1 0-1 0 0,-1 0 1 0 0,1 1 0 0 0,-1-1 0 0 0,1 0-1 0 0,0 1 1 0 0,0-1 0 0 0,-1 1-1 0 0,1 0 1 0 0,0 0 0 0 0,-2 2 0 0 0,-4 6 71 0 0,1-1 1 0 0,0 1 0 0 0,0 1 0 0 0,1-1-1 0 0,1 1 1 0 0,0 0 0 0 0,0 0-1 0 0,1 1 1 0 0,-5 19 0 0 0,4-5 148 0 0,0 0 0 0 0,2-1 1 0 0,0 39-1 0 0,4-51-126 0 0,-1 0 0 0 0,1 0 0 0 0,1-1 0 0 0,1 1 0 0 0,0 0 0 0 0,0-1 0 0 0,1 0 0 0 0,0 0 0 0 0,1 0-1 0 0,9 14 1 0 0,-11-21-106 0 0,0 0-1 0 0,0 0 1 0 0,1 0-1 0 0,0 0 1 0 0,0-1-1 0 0,0 0 0 0 0,1 0 1 0 0,-1 0-1 0 0,1-1 1 0 0,0 1-1 0 0,0-1 1 0 0,0 0-1 0 0,0 0 0 0 0,1-1 1 0 0,-1 0-1 0 0,1 0 1 0 0,0 0-1 0 0,-1-1 1 0 0,1 1-1 0 0,0-1 0 0 0,0-1 1 0 0,0 1-1 0 0,0-1 1 0 0,8 0-1 0 0,-2-2-397 0 0,0 1 0 0 0,0-2-1 0 0,0 0 1 0 0,0 0 0 0 0,-1-1-1 0 0,1 0 1 0 0,18-11 0 0 0,0-4-931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2.501"/>
    </inkml:context>
    <inkml:brush xml:id="br0">
      <inkml:brushProperty name="width" value="0.1" units="cm"/>
      <inkml:brushProperty name="height" value="0.1" units="cm"/>
      <inkml:brushProperty name="color" value="#F6630D"/>
    </inkml:brush>
  </inkml:definitions>
  <inkml:trace contextRef="#ctx0" brushRef="#br0">57 646 7005 0 0,'0'0'300'0'0,"-9"-11"-170"0"0,-25-34 58 0 0,33 44-171 0 0,0 0 0 0 0,0 0 1 0 0,1 0-1 0 0,-1 0 1 0 0,0 0-1 0 0,0-1 0 0 0,1 1 1 0 0,-1 0-1 0 0,0 0 0 0 0,1-1 1 0 0,-1 1-1 0 0,1-1 1 0 0,0 1-1 0 0,-1-2 0 0 0,0-5 96 0 0,0 1-1 0 0,0-1 0 0 0,0 1 1 0 0,1-1-1 0 0,0 1 0 0 0,1-1 1 0 0,0 1-1 0 0,0-1 0 0 0,2-7 1 0 0,0 7 88 0 0,-1 1 1 0 0,1-1-1 0 0,0 1 0 0 0,5-7 1 0 0,-8 13-168 0 0,1 0 0 0 0,0 0 1 0 0,-1 0-1 0 0,1 0 0 0 0,0 0 1 0 0,-1 0-1 0 0,1 0 1 0 0,0 0-1 0 0,0 0 0 0 0,0 0 1 0 0,0 0-1 0 0,0 1 0 0 0,0-1 1 0 0,0 0-1 0 0,0 1 0 0 0,0-1 1 0 0,0 1-1 0 0,0-1 1 0 0,1 1-1 0 0,-1-1 0 0 0,0 1 1 0 0,0 0-1 0 0,0 0 0 0 0,1 0 1 0 0,-1-1-1 0 0,0 1 1 0 0,0 0-1 0 0,1 0 0 0 0,-1 1 1 0 0,0-1-1 0 0,0 0 0 0 0,3 1 688 0 0,-1 36-633 0 0,8 113-11 0 0,-9-81-24 0 0,-7-38-11 0 0,0-8-18 0 0,-6 76 65 0 0,7-54-89 0 0,18-93-144 0 0,-1 8 107 0 0,-5 15 8 0 0,-6 17 13 0 0,0 0 0 0 0,0 0 0 0 0,0 1 0 0 0,-1-1 0 0 0,0 0 0 0 0,-1-9-1 0 0,7 30-34 0 0,-4-6 50 0 0,4 8 7 0 0,0 0 0 0 0,-2 1 1 0 0,1 0-1 0 0,-2 1 1 0 0,0-1-1 0 0,-1 1 1 0 0,-1-1-1 0 0,1 33 0 0 0,-4-41-9 0 0,1 0-1 0 0,0 0 1 0 0,0 0-1 0 0,1-1 0 0 0,0 1 1 0 0,0 0-1 0 0,1 0 1 0 0,4 10-1 0 0,-5-17-142 0 0,6-6-2124 0 0,24-17 1595 0 0,-23 16-24 0 0,18-34-1661 0 0,81-127 2013 0 0,-71 101 118 0 0,-26 33-1 0 0,-5 11 98 0 0,26-114 90 0 0,22-229-1 0 0,-48 317 382 0 0,1 13-7 0 0,-2 5 114 0 0,-3 23-136 0 0,-3 9 76 0 0,-15 41-177 0 0,3 0-1 0 0,1 2 1 0 0,2-1-1 0 0,2 1 1 0 0,2 1-1 0 0,2 0 0 0 0,2 0 1 0 0,2 0-1 0 0,2 0 1 0 0,2 0-1 0 0,3-1 1 0 0,14 64-1 0 0,-11-74-852 0 0,2-1 1 0 0,1 0-1 0 0,27 51 0 0 0,-32-72-199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2.857"/>
    </inkml:context>
    <inkml:brush xml:id="br0">
      <inkml:brushProperty name="width" value="0.1" units="cm"/>
      <inkml:brushProperty name="height" value="0.1" units="cm"/>
      <inkml:brushProperty name="color" value="#F6630D"/>
    </inkml:brush>
  </inkml:definitions>
  <inkml:trace contextRef="#ctx0" brushRef="#br0">9 198 6565 0 0,'-6'-12'116'0'0,"4"4"-100"0"0,4-4 28 0 0,8 3-8 0 0,-5-1 24 0 0,3 2 4 0 0,5-1-12 0 0,4 0 4 0 0,0-3-108 0 0,4 1 96 0 0,0 2-24 0 0,7-2 12 0 0,-1-2-40 0 0,-1 3-88 0 0,8-5 28 0 0,-7 3-152 0 0,1-1-180 0 0,3-2-220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3.631"/>
    </inkml:context>
    <inkml:brush xml:id="br0">
      <inkml:brushProperty name="width" value="0.1" units="cm"/>
      <inkml:brushProperty name="height" value="0.1" units="cm"/>
      <inkml:brushProperty name="color" value="#F6630D"/>
    </inkml:brush>
  </inkml:definitions>
  <inkml:trace contextRef="#ctx0" brushRef="#br0">352 57 7581 0 0,'1'-17'-78'0'0,"-1"14"76"0"0,1-1 1 0 0,-1 1 0 0 0,0-1-1 0 0,0 0 1 0 0,0 1-1 0 0,0-1 1 0 0,-1 0-1 0 0,-1-3 1 0 0,2 6 4 0 0,0 1-1 0 0,-1 0 1 0 0,1-1 0 0 0,0 1-1 0 0,-1 0 1 0 0,1 0-1 0 0,-1 0 1 0 0,1-1 0 0 0,0 1-1 0 0,-1 0 1 0 0,1 0 0 0 0,-1 0-1 0 0,1 0 1 0 0,0 0 0 0 0,-1 0-1 0 0,1 0 1 0 0,-1 0-1 0 0,1 0 1 0 0,-1 0 0 0 0,1 0-1 0 0,0 0 1 0 0,-1 0 0 0 0,1 0-1 0 0,-1 0 1 0 0,1 0 0 0 0,-1 0-1 0 0,1 1 1 0 0,0-1-1 0 0,-1 0 1 0 0,1 0 0 0 0,0 0-1 0 0,-1 1 1 0 0,0-1 0 0 0,-19 13 115 0 0,12-8-21 0 0,-27 17 294 0 0,0 1 0 0 0,2 2 0 0 0,-54 52 1 0 0,72-64-172 0 0,2 1 1 0 0,0 1-1 0 0,1 0 1 0 0,0 1 0 0 0,-17 31-1 0 0,25-40-176 0 0,1 0 1 0 0,-1 1-1 0 0,2-1 0 0 0,-1 1 0 0 0,1-1 1 0 0,0 1-1 0 0,1 0 0 0 0,-1 0 0 0 0,1 0 1 0 0,1 0-1 0 0,0 0 0 0 0,0 0 0 0 0,1 0 1 0 0,0-1-1 0 0,0 1 0 0 0,0 0 0 0 0,4 8 1 0 0,-4-13-41 0 0,0 0 0 0 0,1 0 0 0 0,-1 0 0 0 0,1 0 0 0 0,0-1 1 0 0,0 1-1 0 0,0-1 0 0 0,0 1 0 0 0,0-1 0 0 0,0 0 0 0 0,1 0 1 0 0,-1 0-1 0 0,1 0 0 0 0,-1 0 0 0 0,6 2 0 0 0,-3-1-1 0 0,1-1-1 0 0,0 0 0 0 0,0 0 1 0 0,0-1-1 0 0,0 0 1 0 0,0 0-1 0 0,10 1 1 0 0,-1-2-52 0 0,-1-1 1 0 0,1 0 0 0 0,-1-1 0 0 0,0-1 0 0 0,0 0 0 0 0,15-5-1 0 0,-25 6 25 0 0,52-20-355 0 0,-51 20 316 0 0,0-1 0 0 0,0 0 0 0 0,0 0 1 0 0,0 0-1 0 0,-1 0 0 0 0,0-1 0 0 0,8-8 0 0 0,-11 12 61 0 0,-1 0-1 0 0,0 0 1 0 0,0 0 0 0 0,0 0 0 0 0,0 0 0 0 0,0-1 0 0 0,1 1 0 0 0,-1 0 0 0 0,0 0 0 0 0,0 0-1 0 0,0 0 1 0 0,0 0 0 0 0,0 0 0 0 0,0-1 0 0 0,0 1 0 0 0,1 0 0 0 0,-1 0 0 0 0,0 0 0 0 0,0 0-1 0 0,0-1 1 0 0,0 1 0 0 0,0 0 0 0 0,0 0 0 0 0,0 0 0 0 0,0 0 0 0 0,0-1 0 0 0,0 1 0 0 0,0 0 0 0 0,0 0-1 0 0,0 0 1 0 0,0 0 0 0 0,0-1 0 0 0,0 1 0 0 0,0 0 0 0 0,0 0 0 0 0,0 0 0 0 0,0 0 0 0 0,-1 0-1 0 0,1-1 1 0 0,0 1 0 0 0,0 0 0 0 0,0 0 0 0 0,0 0 0 0 0,0 0 0 0 0,-10 0-26 0 0,-9 6 40 0 0,-7 7 194 0 0,2 0 1 0 0,0 2-1 0 0,1 1 1 0 0,0 0-1 0 0,1 2 1 0 0,1 1-1 0 0,1 0 1 0 0,-33 41-1 0 0,46-51-136 0 0,1 0 0 0 0,0 1 0 0 0,0 0-1 0 0,1 1 1 0 0,0-1 0 0 0,1 1 0 0 0,0 0 0 0 0,1 0 0 0 0,0 0-1 0 0,0 0 1 0 0,1 1 0 0 0,1-1 0 0 0,0 1 0 0 0,1-1 0 0 0,0 1-1 0 0,0-1 1 0 0,1 1 0 0 0,1-1 0 0 0,0 1 0 0 0,1-1 0 0 0,0 0-1 0 0,0 0 1 0 0,2 0 0 0 0,-1-1 0 0 0,1 1 0 0 0,7 10 0 0 0,-7-15-169 0 0,0 0 0 0 0,0-1 0 0 0,0 0 1 0 0,1 0-1 0 0,-1 0 0 0 0,1-1 0 0 0,0 0 1 0 0,1 0-1 0 0,-1 0 0 0 0,1-1 0 0 0,0 0 1 0 0,0 0-1 0 0,0 0 0 0 0,0-1 0 0 0,0-1 1 0 0,0 1-1 0 0,1-1 0 0 0,-1 0 0 0 0,0 0 1 0 0,10-1-1 0 0,-7 0-197 0 0,0-1-1 0 0,0 0 0 0 0,0 0 1 0 0,0-1-1 0 0,-1 0 1 0 0,1-1-1 0 0,-1 0 1 0 0,0 0-1 0 0,1-1 1 0 0,-1-1-1 0 0,-1 1 1 0 0,1-1-1 0 0,-1-1 1 0 0,15-11-1 0 0,-11 4 210 0 0,0 0 0 0 0,-1 0-1 0 0,-1-1 1 0 0,0-1-1 0 0,-1 0 1 0 0,-1 0-1 0 0,0-1 1 0 0,-1 1 0 0 0,0-2-1 0 0,-2 1 1 0 0,6-25-1 0 0,-1-14 304 0 0,-2 0-1 0 0,0-68 0 0 0,-5 57 18 0 0,-3-34 1251 0 0,0 98-1023 0 0,0 4-177 0 0,-1 10-84 0 0,2 17-105 0 0,3 66 392 0 0,-3-26-97 0 0,2-16-145 0 0,-3-28-165 0 0,1 0 1 0 0,1 1-1 0 0,2-1 1 0 0,0 0-1 0 0,14 43 1 0 0,-18-68-82 0 0,0 0 0 0 0,0 0 1 0 0,0 0-1 0 0,0 0 0 0 0,1 1 0 0 0,-1-1 1 0 0,0 0-1 0 0,0 0 0 0 0,0 0 0 0 0,0 0 1 0 0,0 0-1 0 0,0 0 0 0 0,0 0 1 0 0,1 1-1 0 0,-1-1 0 0 0,0 0 0 0 0,0 0 1 0 0,0 0-1 0 0,0 0 0 0 0,0 0 0 0 0,1 0 1 0 0,-1 0-1 0 0,0 0 0 0 0,0 0 1 0 0,0 0-1 0 0,0 0 0 0 0,1 0 0 0 0,-1 0 1 0 0,0 0-1 0 0,0 0 0 0 0,0 0 0 0 0,0 0 1 0 0,1 0-1 0 0,-1 0 0 0 0,0 0 1 0 0,0 0-1 0 0,0 0 0 0 0,0 0 0 0 0,0 0 1 0 0,1 0-1 0 0,-1 0 0 0 0,0-1 1 0 0,0 1-1 0 0,0 0 0 0 0,0 0 0 0 0,0 0 1 0 0,1 0-1 0 0,-1 0 0 0 0,0 0 0 0 0,0-1 1 0 0,0 1-1 0 0,0 0 0 0 0,0 0 1 0 0,0 0-1 0 0,11-15-130 0 0,8-23-112 0 0,-18 36 237 0 0,13-33-67 0 0,-2-1-1 0 0,15-66 1 0 0,-16 54 33 0 0,2 19 12 0 0,-3 19 8 0 0,-9 10 20 0 0,-1 0-1 0 0,0 0 1 0 0,1 0-1 0 0,-1 0 1 0 0,0 0-1 0 0,1 0 1 0 0,-1 0-1 0 0,1 1 1 0 0,-1-1-1 0 0,0 0 1 0 0,1 0-1 0 0,-1 0 1 0 0,0 0-1 0 0,0 1 1 0 0,1-1-1 0 0,-1 0 1 0 0,0 0-1 0 0,1 1 1 0 0,-1-1-1 0 0,0 0 1 0 0,0 1-1 0 0,0-1 1 0 0,1 0-1 0 0,-1 1 1 0 0,0-1-1 0 0,0 0 1 0 0,0 1-1 0 0,0-1 1 0 0,0 0-1 0 0,0 1 1 0 0,1-1-1 0 0,-1 0 1 0 0,0 1-1 0 0,0 0 1 0 0,3 13 87 0 0,-1 0 1 0 0,-1 1-1 0 0,0-1 0 0 0,0 1 1 0 0,-3 18-1 0 0,3 38 325 0 0,-1-64-379 0 0,1 0-1 0 0,1 0 0 0 0,-1 0 1 0 0,1 0-1 0 0,1 0 1 0 0,-1 0-1 0 0,6 10 0 0 0,-6-14-27 0 0,0 0 0 0 0,0-1-1 0 0,0 1 1 0 0,0-1-1 0 0,0 1 1 0 0,0-1-1 0 0,1 0 1 0 0,0 1 0 0 0,-1-2-1 0 0,1 1 1 0 0,0 0-1 0 0,0 0 1 0 0,0-1-1 0 0,0 1 1 0 0,0-1 0 0 0,0 0-1 0 0,0 0 1 0 0,0 0-1 0 0,1-1 1 0 0,-1 1-1 0 0,0-1 1 0 0,0 0 0 0 0,1 1-1 0 0,-1-1 1 0 0,0-1-1 0 0,1 1 1 0 0,3-1-1 0 0,-2 0-5 0 0,-1 0 0 0 0,1 0 0 0 0,-1-1 0 0 0,1 1-1 0 0,-1-1 1 0 0,0 0 0 0 0,0 0 0 0 0,0-1-1 0 0,0 1 1 0 0,0-1 0 0 0,-1 0 0 0 0,1 0-1 0 0,-1 0 1 0 0,1 0 0 0 0,-1-1 0 0 0,0 1-1 0 0,-1-1 1 0 0,1 0 0 0 0,2-4 0 0 0,3-13-29 0 0,0-1 1 0 0,-2 0 0 0 0,0-1-1 0 0,-1 1 1 0 0,-2-1-1 0 0,2-34 1 0 0,-1 13 19 0 0,7-24-7 0 0,-10 62 15 0 0,1 1-1 0 0,-1 0 0 0 0,1 0 0 0 0,0 0 1 0 0,0 1-1 0 0,1-1 0 0 0,-1 0 0 0 0,1 1 1 0 0,0 0-1 0 0,7-8 0 0 0,-10 12 3 0 0,1-1-1 0 0,-1 0 1 0 0,1 1 0 0 0,-1-1-1 0 0,1 1 1 0 0,0-1-1 0 0,-1 1 1 0 0,1 0 0 0 0,0-1-1 0 0,-1 1 1 0 0,1 0 0 0 0,0-1-1 0 0,-1 1 1 0 0,1 0-1 0 0,0 0 1 0 0,0 0 0 0 0,-1 0-1 0 0,1-1 1 0 0,0 1 0 0 0,0 0-1 0 0,0 0 1 0 0,-1 0-1 0 0,1 1 1 0 0,0-1 0 0 0,0 0-1 0 0,-1 0 1 0 0,1 0 0 0 0,0 1-1 0 0,0-1 1 0 0,-1 0-1 0 0,1 1 1 0 0,0-1 0 0 0,-1 0-1 0 0,1 1 1 0 0,0-1 0 0 0,-1 1-1 0 0,1-1 1 0 0,-1 1-1 0 0,1-1 1 0 0,-1 1 0 0 0,1 0-1 0 0,-1-1 1 0 0,1 1 0 0 0,-1 0-1 0 0,0-1 1 0 0,1 1-1 0 0,-1 0 1 0 0,0-1 0 0 0,1 1-1 0 0,-1 0 1 0 0,0 0 0 0 0,3 7 19 0 0,0 0 1 0 0,-1 0 0 0 0,2 14-1 0 0,-3-20-11 0 0,2 27 126 0 0,-1 0 0 0 0,-1 0-1 0 0,-5 47 1 0 0,1-52-41 0 0,1 0 1 0 0,2 0 0 0 0,0 0-1 0 0,2 0 1 0 0,1 0-1 0 0,6 28 1 0 0,-9-51-106 0 0,1 1 1 0 0,-1 0-1 0 0,1-1 0 0 0,-1 1 0 0 0,1-1 1 0 0,-1 0-1 0 0,1 1 0 0 0,0-1 1 0 0,0 1-1 0 0,0-1 0 0 0,0 0 1 0 0,0 0-1 0 0,0 0 0 0 0,0 1 1 0 0,0-1-1 0 0,0 0 0 0 0,0 0 1 0 0,1 0-1 0 0,1 0 0 0 0,-2 0-16 0 0,0-1-1 0 0,1 0 0 0 0,-1 0 0 0 0,0 0 0 0 0,0 0 1 0 0,1 0-1 0 0,-1 0 0 0 0,0 0 0 0 0,0 0 1 0 0,1 0-1 0 0,-1-1 0 0 0,0 1 0 0 0,0 0 1 0 0,0-1-1 0 0,1 1 0 0 0,-1-1 0 0 0,0 1 0 0 0,2-2 1 0 0,2-2-96 0 0,0 0 1 0 0,-1 0-1 0 0,0 0 1 0 0,1-1-1 0 0,-1 1 1 0 0,-1-1-1 0 0,1 0 1 0 0,5-10-1 0 0,3-10-771 0 0,0-1-1 0 0,-2 0 0 0 0,-1 0 0 0 0,-1-1 1 0 0,7-40-1 0 0,-9 34 110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3.988"/>
    </inkml:context>
    <inkml:brush xml:id="br0">
      <inkml:brushProperty name="width" value="0.1" units="cm"/>
      <inkml:brushProperty name="height" value="0.1" units="cm"/>
      <inkml:brushProperty name="color" value="#F6630D"/>
    </inkml:brush>
  </inkml:definitions>
  <inkml:trace contextRef="#ctx0" brushRef="#br0">119 23 7005 0 0,'-4'-4'103'0'0,"3"4"-81"0"0,1 0-1 0 0,0 0 1 0 0,-1 0 0 0 0,1-1 0 0 0,0 1-1 0 0,-1 0 1 0 0,1 0 0 0 0,0-1 0 0 0,-1 1 0 0 0,1 0-1 0 0,0-1 1 0 0,0 1 0 0 0,-1 0 0 0 0,1-1 0 0 0,0 1-1 0 0,0 0 1 0 0,0-1 0 0 0,-1 1 0 0 0,1 0 0 0 0,0-1-1 0 0,0 1 1 0 0,0-1 0 0 0,0 1 0 0 0,0 0-1 0 0,0-1 1 0 0,0 0 0 0 0,0 0 18 0 0,-1 1 1 0 0,1-1-1 0 0,0 1 0 0 0,-1-1 1 0 0,1 1-1 0 0,-1-1 0 0 0,1 1 1 0 0,-1-1-1 0 0,1 1 0 0 0,-1-1 1 0 0,1 1-1 0 0,-1-1 0 0 0,1 1 1 0 0,-1 0-1 0 0,1 0 0 0 0,-1-1 1 0 0,0 1-1 0 0,1 0 0 0 0,-1 0 1 0 0,0-1-1 0 0,1 1 0 0 0,-1 0 1 0 0,1 0-1 0 0,-1 0 0 0 0,0 0 1 0 0,1 0-1 0 0,-1 0 0 0 0,0 0 1 0 0,1 0-1 0 0,-2 1 0 0 0,-29 0 1205 0 0,22 0-805 0 0,-19 3 228 0 0,26-4-661 0 0,1 0 0 0 0,0 0 1 0 0,0 0-1 0 0,0 0 0 0 0,0 0 0 0 0,0 1 0 0 0,0-1 0 0 0,0 0 0 0 0,0 1 1 0 0,0-1-1 0 0,0 1 0 0 0,0-1 0 0 0,1 1 0 0 0,-1-1 0 0 0,0 1 0 0 0,0 0 1 0 0,0-1-1 0 0,1 1 0 0 0,-1 0 0 0 0,0 0 0 0 0,1-1 0 0 0,-1 1 0 0 0,0 0 1 0 0,0 1-1 0 0,2 0-131 0 0,0-1 0 0 0,0 0 1 0 0,0 0-1 0 0,0 1 0 0 0,0-1 0 0 0,0 0 1 0 0,1 0-1 0 0,-1-1 0 0 0,0 1 1 0 0,1 0-1 0 0,-1 0 0 0 0,0 0 1 0 0,4 0-1 0 0,-1 1-342 0 0,7 7-609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4.343"/>
    </inkml:context>
    <inkml:brush xml:id="br0">
      <inkml:brushProperty name="width" value="0.1" units="cm"/>
      <inkml:brushProperty name="height" value="0.1" units="cm"/>
      <inkml:brushProperty name="color" value="#F6630D"/>
    </inkml:brush>
  </inkml:definitions>
  <inkml:trace contextRef="#ctx0" brushRef="#br0">47 81 7741 0 0,'0'0'27'0'0,"1"0"0"0"0,-1-1 0 0 0,0 1 0 0 0,1 0 0 0 0,-1 0 0 0 0,1 0 0 0 0,-1 0 1 0 0,0-1-1 0 0,1 1 0 0 0,-1 0 0 0 0,0 0 0 0 0,1-1 0 0 0,-1 1 0 0 0,0 0 0 0 0,1-1 0 0 0,-1 1 1 0 0,0 0-1 0 0,1-1 0 0 0,-1 1 0 0 0,0 0 0 0 0,0-1 0 0 0,0 1 0 0 0,1-1 0 0 0,-1 1 0 0 0,0 0 1 0 0,0-1-1 0 0,0 1 0 0 0,0-1 0 0 0,0 1 0 0 0,0-1 0 0 0,0 1 0 0 0,1-2 668 0 0,-1 10-19 0 0,0 1-371 0 0,-3 38 149 0 0,-1-1 0 0 0,-15 59 1 0 0,10-59-565 0 0,2 0-1 0 0,-3 63 1 0 0,9-75-245 0 0,0-28 109 0 0,0 1 0 0 0,1 0-1 0 0,0-1 1 0 0,0 1 0 0 0,0 0 0 0 0,1 0 0 0 0,0-1 0 0 0,0 1 0 0 0,1-1 0 0 0,4 12-1 0 0,-1-7-809 0 0</inkml:trace>
  <inkml:trace contextRef="#ctx0" brushRef="#br0" timeOffset="1">248 18 5909 0 0,'1'-12'326'0'0,"0"7"-164"0"0,1 6 28 0 0,-21 34 760 0 0,9-4-659 0 0,2 1 1 0 0,0-1-1 0 0,3 1 0 0 0,0 0 1 0 0,2 1-1 0 0,2-1 1 0 0,3 52-1 0 0,46 202-1919 0 0,-43-266 833 0 0,-3-4-193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4.680"/>
    </inkml:context>
    <inkml:brush xml:id="br0">
      <inkml:brushProperty name="width" value="0.1" units="cm"/>
      <inkml:brushProperty name="height" value="0.1" units="cm"/>
      <inkml:brushProperty name="color" value="#F6630D"/>
    </inkml:brush>
  </inkml:definitions>
  <inkml:trace contextRef="#ctx0" brushRef="#br0">98 379 7005 0 0,'0'0'114'0'0,"-16"-19"2"0"0,-49-56-20 0 0,49 56-13 0 0,46 10-119 0 0,95-28 90 0 0,-105 32-56 0 0,0 0 0 0 0,0 2 1 0 0,39-3-1 0 0,-19 3-18 0 0,231-31-516 0 0,-260 33 485 0 0,1-1 0 0 0,-1 0 0 0 0,0-1 0 0 0,1 0 1 0 0,-1-1-1 0 0,-1 0 0 0 0,1-1 0 0 0,-1 0 0 0 0,0-1 1 0 0,13-8-1 0 0,-22 12 52 0 0,1 1 0 0 0,-1 0 0 0 0,0-1 0 0 0,0 1 0 0 0,0-1 0 0 0,0 1 0 0 0,0-1 0 0 0,0 1 0 0 0,0-1 0 0 0,0 0 0 0 0,-1 1 0 0 0,1-1 0 0 0,0 0 0 0 0,-1 0 0 0 0,0 1 1 0 0,1-1-1 0 0,-1 0 0 0 0,0 0 0 0 0,0 0 0 0 0,0 0 0 0 0,0 1 0 0 0,0-1 0 0 0,-1 0 0 0 0,1 0 0 0 0,0 0 0 0 0,-1 0 0 0 0,0 1 0 0 0,1-1 0 0 0,-1 0 0 0 0,0 1 0 0 0,0-1 0 0 0,0 0 0 0 0,0 1 0 0 0,0-1 0 0 0,0 1 0 0 0,0 0 0 0 0,-2-2 0 0 0,-1-2 50 0 0,0 1-1 0 0,-1 0 1 0 0,1 0-1 0 0,-1 0 1 0 0,0 0-1 0 0,0 1 1 0 0,0 0-1 0 0,0 0 1 0 0,-1 0-1 0 0,-6-2 1 0 0,4 3 39 0 0,0 0 1 0 0,0 0-1 0 0,0 1 1 0 0,-1 0-1 0 0,1 1 1 0 0,0 0 0 0 0,0 0-1 0 0,-9 1 1 0 0,13 0-30 0 0,-1 0 1 0 0,1 0-1 0 0,0 0 1 0 0,0 1-1 0 0,0-1 0 0 0,0 1 1 0 0,0 0-1 0 0,1 0 1 0 0,-1 0-1 0 0,0 0 1 0 0,1 1-1 0 0,0-1 1 0 0,-1 1-1 0 0,1 0 1 0 0,0 0-1 0 0,1 0 1 0 0,-6 7-1 0 0,0 5 97 0 0,0 0 0 0 0,1 0-1 0 0,1 1 1 0 0,0 0 0 0 0,1 0 0 0 0,1 1-1 0 0,-3 23 1 0 0,3-9-74 0 0,2 0 0 0 0,1 0-1 0 0,3 37 1 0 0,-1-53-117 0 0,1 0 1 0 0,0 0-1 0 0,1-1 0 0 0,1 1 1 0 0,6 17-1 0 0,-8-28-79 0 0,0 1 0 0 0,0-1 0 0 0,1 1 0 0 0,-1-1-1 0 0,1 0 1 0 0,0 0 0 0 0,0 0 0 0 0,1 0 0 0 0,-1-1 0 0 0,1 1 0 0 0,0-1 0 0 0,0 0 0 0 0,0 0-1 0 0,0 0 1 0 0,0-1 0 0 0,1 1 0 0 0,-1-1 0 0 0,1 0 0 0 0,4 1 0 0 0,11 3-756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30.012"/>
    </inkml:context>
    <inkml:brush xml:id="br0">
      <inkml:brushProperty name="width" value="0.1" units="cm"/>
      <inkml:brushProperty name="height" value="0.1" units="cm"/>
      <inkml:brushProperty name="color" value="#F6630D"/>
    </inkml:brush>
  </inkml:definitions>
  <inkml:trace contextRef="#ctx0" brushRef="#br0">342 10 4728 0 0,'0'0'8'0'0,"0"-1"0"0"0,0 1 0 0 0,0 0-1 0 0,-1 0 1 0 0,1 0 0 0 0,0 0 0 0 0,0-1-1 0 0,0 1 1 0 0,0 0 0 0 0,0 0 0 0 0,0 0-1 0 0,0 0 1 0 0,0-1 0 0 0,0 1 0 0 0,0 0-1 0 0,0 0 1 0 0,0 0 0 0 0,0-1 0 0 0,0 1-1 0 0,0 0 1 0 0,0 0 0 0 0,0 0 0 0 0,0-1-1 0 0,0 1 1 0 0,0 0 0 0 0,0 0 0 0 0,0 0-1 0 0,0-1 1 0 0,0 1 0 0 0,0 0 0 0 0,0 0-1 0 0,0 0 1 0 0,0-1 0 0 0,1 1 0 0 0,-1 0-1 0 0,0 0 1 0 0,0-2 237 0 0,-9 6-153 0 0,-3 3-102 0 0,1 0 0 0 0,0 2 0 0 0,-18 15 0 0 0,-8 7 44 0 0,21-19-15 0 0,-19 15 11 0 0,-1-2 0 0 0,-1-1 1 0 0,-58 28-1 0 0,82-44-2 0 0,13-8-22 0 0,0 0 0 0 0,0 0 0 0 0,0 1 0 0 0,0-1 0 0 0,0 0 0 0 0,0 0 0 0 0,0 1 0 0 0,0-1 0 0 0,0 0 0 0 0,0 0 0 0 0,0 0 1 0 0,0 1-1 0 0,0-1 0 0 0,0 0 0 0 0,0 0 0 0 0,0 1 0 0 0,0-1 0 0 0,0 0 0 0 0,0 0 0 0 0,0 0 0 0 0,0 1 0 0 0,0-1 0 0 0,0 0 0 0 0,0 0 0 0 0,1 0 0 0 0,-1 0 0 0 0,0 1 0 0 0,0-1 0 0 0,0 0 0 0 0,0 0 0 0 0,0 0 0 0 0,1 0 0 0 0,-1 1 0 0 0,0-1 0 0 0,28 11 564 0 0,-10-5-398 0 0,7 6-131 0 0,0 0 0 0 0,-2 2 0 0 0,1 1 0 0 0,-2 1 0 0 0,0 1 0 0 0,0 0 0 0 0,29 34 0 0 0,-34-30-511 0 0,-2 2-98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5.020"/>
    </inkml:context>
    <inkml:brush xml:id="br0">
      <inkml:brushProperty name="width" value="0.1" units="cm"/>
      <inkml:brushProperty name="height" value="0.1" units="cm"/>
      <inkml:brushProperty name="color" value="#F6630D"/>
    </inkml:brush>
  </inkml:definitions>
  <inkml:trace contextRef="#ctx0" brushRef="#br0">1 181 6565 0 0,'0'-3'13'0'0,"1"-1"1"0"0,0 0 0 0 0,0 0 0 0 0,0 1-1 0 0,1-1 1 0 0,0 1 0 0 0,3-6 0 0 0,-5 8-6 0 0,1 0 1 0 0,-1 0-1 0 0,1 1 1 0 0,-1-1-1 0 0,1 1 1 0 0,-1-1-1 0 0,1 0 1 0 0,0 1 0 0 0,-1-1-1 0 0,1 1 1 0 0,0-1-1 0 0,-1 1 1 0 0,1 0-1 0 0,0-1 1 0 0,0 1-1 0 0,0 0 1 0 0,-1-1-1 0 0,1 1 1 0 0,0 0 0 0 0,0 0-1 0 0,0 0 1 0 0,0 0-1 0 0,0 0 1 0 0,-1 0-1 0 0,1 0 1 0 0,0 0-1 0 0,0 0 1 0 0,0 0-1 0 0,0 0 1 0 0,-1 1-1 0 0,1-1 1 0 0,0 0 0 0 0,0 0-1 0 0,0 1 1 0 0,-1-1-1 0 0,1 1 1 0 0,0-1-1 0 0,-1 1 1 0 0,1-1-1 0 0,0 1 1 0 0,-1-1-1 0 0,2 2 1 0 0,16 15 292 0 0,-1 0 0 0 0,23 31 0 0 0,-8-10 168 0 0,-26-30-405 0 0,-1 0-1 0 0,0 0 1 0 0,0 1 0 0 0,0-1-1 0 0,-1 1 1 0 0,0 0 0 0 0,-1 0-1 0 0,0 0 1 0 0,3 13 0 0 0,-5-17-46 0 0,0-1 0 0 0,0 1 0 0 0,-1-1 0 0 0,0 1 0 0 0,1 0 0 0 0,-1-1 0 0 0,-1 1 0 0 0,1 0 0 0 0,-1-1 1 0 0,0 1-1 0 0,0 0 0 0 0,0-1 0 0 0,-1 0 0 0 0,1 1 0 0 0,-1-1 0 0 0,0 0 0 0 0,0 0 0 0 0,-1 0 1 0 0,1 0-1 0 0,-1 0 0 0 0,-4 4 0 0 0,6-6 6 0 0,-1 0 1 0 0,0-1-1 0 0,0 1 1 0 0,0-1-1 0 0,0 0 1 0 0,0 1 0 0 0,-1-1-1 0 0,1 0 1 0 0,0 0-1 0 0,0 0 1 0 0,-1-1-1 0 0,1 1 1 0 0,-1-1-1 0 0,1 1 1 0 0,-1-1-1 0 0,1 0 1 0 0,-1 0-1 0 0,-3 0 1 0 0,2 0 26 0 0,1-1-1 0 0,-1 0 1 0 0,1 0 0 0 0,-1-1 0 0 0,1 1 0 0 0,0-1 0 0 0,0 1-1 0 0,0-1 1 0 0,-1 0 0 0 0,2 0 0 0 0,-6-5 0 0 0,3 3 38 0 0,1 0 1 0 0,0-1-1 0 0,0 1 1 0 0,0-1 0 0 0,0 0-1 0 0,1-1 1 0 0,0 1-1 0 0,0 0 1 0 0,0-1 0 0 0,1 0-1 0 0,0 0 1 0 0,0 1-1 0 0,0-1 1 0 0,-1-11-1 0 0,4 9-17 0 0,-1 0 0 0 0,1 1 0 0 0,0-1 0 0 0,1 0 0 0 0,0 1-1 0 0,0-1 1 0 0,0 1 0 0 0,1 0 0 0 0,1 0 0 0 0,5-10 0 0 0,0 2 38 0 0,0 1 0 0 0,2-1 0 0 0,18-19 0 0 0,-5 10-11 0 0,1 1 1 0 0,1 1-1 0 0,1 1 1 0 0,1 1-1 0 0,1 2 1 0 0,0 0-1 0 0,62-25 1 0 0,-84 41-91 0 0,-1 0 0 0 0,1 0 0 0 0,0 1 0 0 0,0-1 0 0 0,-1 2 0 0 0,1-1 0 0 0,0 1 0 0 0,0 0 0 0 0,0 0 0 0 0,10 2 0 0 0,-15-1-18 0 0,0-1 0 0 0,0 1-1 0 0,0-1 1 0 0,0 1 0 0 0,0 0 0 0 0,0 0-1 0 0,0 0 1 0 0,0 0 0 0 0,0 0-1 0 0,-1 0 1 0 0,1 0 0 0 0,0 1 0 0 0,-1-1-1 0 0,1 1 1 0 0,-1-1 0 0 0,1 1 0 0 0,-1 0-1 0 0,0-1 1 0 0,0 1 0 0 0,0 0 0 0 0,0 0-1 0 0,0 0 1 0 0,0 0 0 0 0,0 0-1 0 0,-1 0 1 0 0,1 0 0 0 0,-1 0 0 0 0,1 0-1 0 0,-1 0 1 0 0,0 0 0 0 0,0 1 0 0 0,0-1-1 0 0,0 0 1 0 0,0 0 0 0 0,-1 0 0 0 0,0 4-1 0 0,-1 3-180 0 0,-1 0 1 0 0,0-1-1 0 0,-1 0 0 0 0,1 1 0 0 0,-2-1 1 0 0,1 0-1 0 0,-1-1 0 0 0,0 1 0 0 0,-1-1 1 0 0,0 0-1 0 0,-11 10 0 0 0,16-15 145 0 0,-37 39-1211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6.264"/>
    </inkml:context>
    <inkml:brush xml:id="br0">
      <inkml:brushProperty name="width" value="0.1" units="cm"/>
      <inkml:brushProperty name="height" value="0.1" units="cm"/>
      <inkml:brushProperty name="color" value="#F6630D"/>
    </inkml:brush>
  </inkml:definitions>
  <inkml:trace contextRef="#ctx0" brushRef="#br0">464 327 8201 0 0,'8'-24'262'0'0,"-1"-1"0"0"0,-1-1 1 0 0,-1 1-1 0 0,-2-1 0 0 0,0 0 0 0 0,-2 0 1 0 0,-1-30-1 0 0,0 52-204 0 0,-1 0 0 0 0,1 0 1 0 0,0 0-1 0 0,-1 1 0 0 0,0-1 0 0 0,0 0 1 0 0,0 0-1 0 0,-1 1 0 0 0,1-1 0 0 0,-1 1 1 0 0,1-1-1 0 0,-1 1 0 0 0,0 0 0 0 0,-1 0 1 0 0,1 0-1 0 0,0 0 0 0 0,-1 0 0 0 0,-5-4 1 0 0,4 4-39 0 0,-1 0 1 0 0,0 1 0 0 0,1-1 0 0 0,-1 1 0 0 0,0 0 0 0 0,-1 0 0 0 0,1 1 0 0 0,0 0 0 0 0,0 0 0 0 0,-1 0 0 0 0,-9 0 0 0 0,-2 1-27 0 0,0 1 1 0 0,1 1-1 0 0,-1 1 1 0 0,1 0-1 0 0,0 1 0 0 0,0 0 1 0 0,-26 12-1 0 0,23-7 17 0 0,0 1 0 0 0,0 0 0 0 0,1 1 0 0 0,1 1 0 0 0,-28 25 0 0 0,39-32 10 0 0,1 0 0 0 0,0 0 0 0 0,0 0 1 0 0,0 1-1 0 0,1 0 0 0 0,0 0 0 0 0,0 0 0 0 0,1 1 1 0 0,-1-1-1 0 0,1 1 0 0 0,1 0 0 0 0,-1 0 0 0 0,1-1 1 0 0,1 2-1 0 0,-1-1 0 0 0,1 0 0 0 0,0 0 0 0 0,1 0 1 0 0,0 1-1 0 0,0 8 0 0 0,2-9 6 0 0,0-1 0 0 0,0 1-1 0 0,1-1 1 0 0,-1 0 0 0 0,1 0 0 0 0,1 0-1 0 0,-1 0 1 0 0,1 0 0 0 0,0-1-1 0 0,0 1 1 0 0,1-1 0 0 0,-1 0 0 0 0,1-1-1 0 0,0 1 1 0 0,1-1 0 0 0,-1 0 0 0 0,9 5-1 0 0,12 6-24 0 0,0-2-1 0 0,44 18 1 0 0,-65-29-4 0 0,69 21-17 0 0,-50-17 8 0 0,37 16 0 0 0,-60-22 11 0 0,-1 0-1 0 0,1 0 0 0 0,-1 1 0 0 0,1-1 0 0 0,-1 0 0 0 0,1 0 0 0 0,-1 0 0 0 0,1 1 0 0 0,-1-1 0 0 0,0 0 0 0 0,1 1 0 0 0,-1-1 0 0 0,1 0 0 0 0,-1 1 0 0 0,0-1 0 0 0,1 0 0 0 0,-1 1 0 0 0,0-1 0 0 0,0 1 0 0 0,1-1 0 0 0,-1 1 0 0 0,0-1 0 0 0,0 0 0 0 0,0 1 0 0 0,1-1 0 0 0,-1 1 0 0 0,0-1 0 0 0,0 1 0 0 0,0-1 0 0 0,0 1 0 0 0,0-1 0 0 0,0 1 0 0 0,0 0 0 0 0,-1 1 1 0 0,0-1 0 0 0,1 0 0 0 0,-1 0-1 0 0,0 1 1 0 0,0-1 0 0 0,0 0 0 0 0,0 0-1 0 0,0 0 1 0 0,0 0 0 0 0,0 0 0 0 0,-3 1-1 0 0,-45 25 40 0 0,41-23-28 0 0,-294 136 152 0 0,299-139-138 0 0,1 1 0 0 0,-1-1 0 0 0,1 1 1 0 0,-1-1-1 0 0,1 1 0 0 0,0 0 0 0 0,0 0 0 0 0,0 0 0 0 0,0 0 0 0 0,0 0 0 0 0,0 1 0 0 0,1-1 0 0 0,-1 1 0 0 0,1-1 1 0 0,-1 1-1 0 0,1-1 0 0 0,0 1 0 0 0,0 0 0 0 0,0 0 0 0 0,0-1 0 0 0,1 1 0 0 0,-1 0 0 0 0,1 0 0 0 0,0 0 0 0 0,0 0 1 0 0,0 0-1 0 0,0-1 0 0 0,0 1 0 0 0,0 0 0 0 0,1 0 0 0 0,0 0 0 0 0,-1 0 0 0 0,1-1 0 0 0,0 1 0 0 0,0 0 1 0 0,1-1-1 0 0,-1 1 0 0 0,0 0 0 0 0,1-1 0 0 0,0 0 0 0 0,0 1 0 0 0,-1-1 0 0 0,4 3 0 0 0,1-1-6 0 0,-1 0 1 0 0,1-1-1 0 0,0 1 0 0 0,0-1 0 0 0,1 0 1 0 0,-1-1-1 0 0,1 0 0 0 0,-1 0 0 0 0,1 0 1 0 0,-1-1-1 0 0,9 1 0 0 0,12 1-131 0 0,39-1 0 0 0,-56-2 60 0 0,24-1-420 0 0,-1 0 0 0 0,1-2 1 0 0,-1-2-1 0 0,0-1 0 0 0,34-11 0 0 0,-47 11-64 0 0,0-2-1 0 0,-1 0 1 0 0,0-1-1 0 0,-1-1 1 0 0,0 0-1 0 0,-1-2 1 0 0,0 0-1 0 0,0-1 1 0 0,19-21 0 0 0,-33 31 445 0 0,0 0 1 0 0,0-1-1 0 0,0 0 1 0 0,0 0-1 0 0,-1 1 1 0 0,0-1-1 0 0,0-1 1 0 0,0 1-1 0 0,0 0 1 0 0,-1 0-1 0 0,0-1 1 0 0,1 1-1 0 0,-2-1 1 0 0,1 1-1 0 0,0-1 1 0 0,-1-5-1 0 0,-1-4 117 0 0,0 0-1 0 0,-1 0 1 0 0,-7-25-1 0 0,4 21 442 0 0,-20-66 1824 0 0,22 72-1342 0 0,-1 0-1 0 0,2-1 1 0 0,-2-20-1 0 0,25 110 152 0 0,-13-46-839 0 0,2 0 0 0 0,18 41 0 0 0,-24-63-243 0 0,0 0 1 0 0,1-1-1 0 0,0 1 1 0 0,0-1-1 0 0,1 0 1 0 0,0-1-1 0 0,1 0 1 0 0,-1 0 0 0 0,1 0-1 0 0,1-1 1 0 0,-1 1-1 0 0,13 6 1 0 0,-20-13-11 0 0,1 0 0 0 0,-1 1 0 0 0,1-1 0 0 0,-1 0 0 0 0,1 0 0 0 0,-1 1-1 0 0,1-1 1 0 0,-1 0 0 0 0,1 0 0 0 0,-1 0 0 0 0,1 0 0 0 0,0 0 0 0 0,-1 0 0 0 0,1 0 0 0 0,-1 0 0 0 0,1 0 0 0 0,-1 0 0 0 0,1 0 0 0 0,-1 0 0 0 0,1 0 0 0 0,-1 0 0 0 0,1-1 0 0 0,-1 1 0 0 0,1 0 0 0 0,-1 0 0 0 0,1-1-1 0 0,-1 1 1 0 0,1 0 0 0 0,-1 0 0 0 0,1-1 0 0 0,-1 1 0 0 0,0-1 0 0 0,1 1 0 0 0,-1 0 0 0 0,0-1 0 0 0,1 1 0 0 0,-1-1 0 0 0,0 1 0 0 0,1-1 0 0 0,-1 1 0 0 0,0-1 0 0 0,0 1 0 0 0,0-1 0 0 0,1 1 0 0 0,-1-1-1 0 0,0 1 1 0 0,0-1 0 0 0,0 1 0 0 0,0-1 0 0 0,0 1 0 0 0,0-1 0 0 0,0 0 0 0 0,0-41 429 0 0,0 24-397 0 0,2-36-76 0 0,-2 19-16 0 0,3 0 0 0 0,0 0 0 0 0,12-49 0 0 0,-12 76-85 0 0,-1 0 0 0 0,2 1 0 0 0,5-12-1 0 0,-9 18 50 0 0,1-1 0 0 0,0 1 0 0 0,0-1 0 0 0,0 1 0 0 0,0-1 0 0 0,0 1-1 0 0,0 0 1 0 0,0-1 0 0 0,0 1 0 0 0,0 0 0 0 0,1 0 0 0 0,-1 0 0 0 0,1 0 0 0 0,-1 0-1 0 0,1 0 1 0 0,-1 0 0 0 0,1 1 0 0 0,-1-1 0 0 0,1 0 0 0 0,-1 1 0 0 0,1-1-1 0 0,2 1 1 0 0,0 1-117 0 0,-1 1-1 0 0,1 0 0 0 0,-1 0 0 0 0,0 1 0 0 0,0-1 0 0 0,0 1 1 0 0,0-1-1 0 0,0 1 0 0 0,-1 0 0 0 0,1 0 0 0 0,3 6 0 0 0,7 6-283 0 0,44 29-448 0 0,-8-8 848 0 0,-5 1 285 0 0,-42-38-9 0 0,-1 0-1 0 0,0 0 0 0 0,0 0 0 0 0,1 0 0 0 0,-1 0 0 0 0,0 0 1 0 0,0 0-1 0 0,0-1 0 0 0,0 1 0 0 0,-1-1 0 0 0,2-1 1 0 0,5-7 281 0 0,0 3-444 0 0,0 0 0 0 0,0 0 0 0 0,1 0 0 0 0,0 1 0 0 0,0 0 0 0 0,1 1 0 0 0,0 0 0 0 0,0 0 0 0 0,0 1 0 0 0,0 0 0 0 0,0 0 0 0 0,1 1 0 0 0,0 1 0 0 0,0 0 0 0 0,0 0 0 0 0,0 0 0 0 0,13 1 0 0 0,-17 1-19 0 0,-1 0 0 0 0,1-1-1 0 0,-1 0 1 0 0,1 0 0 0 0,-1 0 0 0 0,7-2-1 0 0,-10 2-1 0 0,-1 0 0 0 0,1 1-1 0 0,0-1 1 0 0,-1 0 0 0 0,1 0-1 0 0,-1 0 1 0 0,1 0 0 0 0,-1 0-1 0 0,1 0 1 0 0,-1-1-1 0 0,1 1 1 0 0,-1 0 0 0 0,0-1-1 0 0,0 1 1 0 0,0-1 0 0 0,0 1-1 0 0,0-1 1 0 0,0 0 0 0 0,0 1-1 0 0,-1-1 1 0 0,2-3 0 0 0,-2 2 30 0 0,1 0 1 0 0,-1 0 0 0 0,0-1 0 0 0,0 1-1 0 0,0 0 1 0 0,0 0 0 0 0,0 0 0 0 0,-1 0-1 0 0,1 0 1 0 0,-1-1 0 0 0,0 1 0 0 0,0 0 0 0 0,0 0-1 0 0,-1 1 1 0 0,1-1 0 0 0,-1 0 0 0 0,-1-3-1 0 0,1 5-24 0 0,1-1-1 0 0,0 1 0 0 0,-1-1 1 0 0,0 1-1 0 0,1 0 0 0 0,-1 0 1 0 0,1-1-1 0 0,-1 1 0 0 0,0 0 0 0 0,0 1 1 0 0,0-1-1 0 0,0 0 0 0 0,0 0 1 0 0,1 1-1 0 0,-1-1 0 0 0,0 1 1 0 0,0 0-1 0 0,0 0 0 0 0,0-1 1 0 0,-1 1-1 0 0,1 0 0 0 0,0 1 0 0 0,0-1 1 0 0,0 0-1 0 0,0 1 0 0 0,0-1 1 0 0,1 1-1 0 0,-5 1 0 0 0,1 1-3 0 0,-1 0 0 0 0,0 0 0 0 0,1 0 0 0 0,0 1 0 0 0,0 0-1 0 0,0 0 1 0 0,1 1 0 0 0,-1-1 0 0 0,1 1 0 0 0,0 0 0 0 0,0 0-1 0 0,0 1 1 0 0,1-1 0 0 0,0 1 0 0 0,0 0 0 0 0,1-1 0 0 0,-1 1 0 0 0,-2 13-1 0 0,0-2 54 0 0,1 1 0 0 0,1 0-1 0 0,0 1 1 0 0,2-1 0 0 0,0 27-1 0 0,1-33-20 0 0,1 1-1 0 0,0-1 0 0 0,1 0 1 0 0,0 0-1 0 0,1 0 0 0 0,0-1 0 0 0,10 23 1 0 0,-11-30-70 0 0,0-1 0 0 0,0 1 0 0 0,1-1 0 0 0,-1 0 0 0 0,1 1 0 0 0,0-1 0 0 0,-1 0 0 0 0,1-1 0 0 0,1 1 0 0 0,-1 0 0 0 0,0-1 0 0 0,1 0 0 0 0,-1 0 0 0 0,1 0 1 0 0,-1 0-1 0 0,1 0 0 0 0,0-1 0 0 0,0 0 0 0 0,0 0 0 0 0,0 0 0 0 0,0 0 0 0 0,0 0 0 0 0,0-1 0 0 0,0 0 0 0 0,0 0 0 0 0,0 0 0 0 0,7-1 0 0 0,5-2-452 0 0,0 0-1 0 0,0-2 0 0 0,0 0 0 0 0,0-1 1 0 0,-1 0-1 0 0,0-1 0 0 0,0-1 0 0 0,20-13 1 0 0,-2-3-643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6.743"/>
    </inkml:context>
    <inkml:brush xml:id="br0">
      <inkml:brushProperty name="width" value="0.1" units="cm"/>
      <inkml:brushProperty name="height" value="0.1" units="cm"/>
      <inkml:brushProperty name="color" value="#F6630D"/>
    </inkml:brush>
  </inkml:definitions>
  <inkml:trace contextRef="#ctx0" brushRef="#br0">81 398 3988 0 0,'1'-2'44'0'0,"0"0"0"0"0,-1 0 0 0 0,1-1 0 0 0,-1 1 0 0 0,0 0 0 0 0,1 0 0 0 0,-1 0 0 0 0,0-1 0 0 0,0 1 0 0 0,0 0-1 0 0,-1 0 1 0 0,1 0 0 0 0,-1-1 0 0 0,1 1 0 0 0,-1 0 0 0 0,0 0 0 0 0,1 0 0 0 0,-1 0 0 0 0,0 0 0 0 0,0 0 0 0 0,-1 0 0 0 0,-1-3-1 0 0,-4-3 391 0 0,-1-1-1 0 0,1 1 1 0 0,-12-10-1 0 0,5 6 309 0 0,1 1 210 0 0,13 11-933 0 0,0 0 0 0 0,0 0 0 0 0,0 0 0 0 0,0 0 0 0 0,0 0 0 0 0,0 0 1 0 0,0 0-1 0 0,-1 0 0 0 0,1 0 0 0 0,0 0 0 0 0,0 0 0 0 0,0-1 0 0 0,0 1 0 0 0,0 0 0 0 0,0 0 0 0 0,0 0 0 0 0,0 0 0 0 0,-1 0 0 0 0,1 0 0 0 0,0 0 1 0 0,0 0-1 0 0,0 0 0 0 0,0 0 0 0 0,0 0 0 0 0,0 0 0 0 0,0 0 0 0 0,0 0 0 0 0,-1 0 0 0 0,1 0 0 0 0,0 0 0 0 0,0 0 0 0 0,0 1 0 0 0,0-1 0 0 0,0 0 1 0 0,0 0-1 0 0,0 0 0 0 0,0 0 0 0 0,-1 0 0 0 0,1 0 0 0 0,0 0 0 0 0,0 0 0 0 0,0 0 0 0 0,0 0 0 0 0,0 0 0 0 0,0 0 0 0 0,0 1 0 0 0,0-1 0 0 0,0 0 1 0 0,0 0-1 0 0,0 0 0 0 0,0 0 0 0 0,0 0 0 0 0,0 0 0 0 0,0 0 0 0 0,0 0 0 0 0,0 1 0 0 0,0-1 0 0 0,0 0 0 0 0,0 0 0 0 0,0 0 0 0 0,0 0 0 0 0,0 0 1 0 0,0 7 121 0 0,0-1 1 0 0,1 0 0 0 0,0 1 0 0 0,0-1 0 0 0,1 0 0 0 0,0 0 0 0 0,0 0 0 0 0,0 0-1 0 0,4 7 1 0 0,3 2 34 0 0,21 28 0 0 0,-1-4-137 0 0,-14-14-94 0 0,12 20 36 0 0,-23-38 20 0 0,0 0 1 0 0,0 1-1 0 0,0-1 0 0 0,1-1 1 0 0,0 1-1 0 0,1-1 0 0 0,7 8 1 0 0,-11-13 30 0 0,3-5-465 0 0,2 0 354 0 0,-4 3 44 0 0,0 0 0 0 0,-1-1-1 0 0,0 1 1 0 0,1-1-1 0 0,-1 0 1 0 0,0 0-1 0 0,1 0 1 0 0,-1 0-1 0 0,0 0 1 0 0,-1 0 0 0 0,1 0-1 0 0,2-4 1 0 0,9-11-267 0 0,0 0 0 0 0,0-1 0 0 0,10-23 0 0 0,-19 36 117 0 0,-3 4 29 0 0,-1 0 0 0 0,1 0 0 0 0,0-1 0 0 0,0 1 0 0 0,-1 0 0 0 0,1 0 0 0 0,-1 0 0 0 0,1-1 0 0 0,-1 1 0 0 0,0 0 0 0 0,1-3 0 0 0,15-36 60 0 0,46-120 78 0 0,-47 120 346 0 0,-6 9-242 0 0,25-97 3 0 0,-26 97 521 0 0,-10 68-218 0 0,2-29 97 0 0,-4 26-214 0 0,-11 109 7 0 0,12-117-91 0 0,1 0 0 0 0,1 0 0 0 0,1 0 0 0 0,1 0 0 0 0,6 26 0 0 0,-4-27-118 0 0,0-13-89 0 0,-1-1-1 0 0,2 1 1 0 0,-1-1-1 0 0,2 0 1 0 0,-1 0-1 0 0,12 18 1 0 0,-16-28-24 0 0,1-1 0 0 0,-1 1 0 0 0,1 0 0 0 0,-1-1 0 0 0,1 1 0 0 0,-1-1 0 0 0,1 1 0 0 0,0-1 0 0 0,-1 1 0 0 0,1-1 0 0 0,-1 1 0 0 0,1-1 0 0 0,0 1 0 0 0,0-1 0 0 0,-1 0 0 0 0,1 0 0 0 0,0 1 0 0 0,-1-1 0 0 0,1 0 0 0 0,0 0 0 0 0,0 0 0 0 0,0 0 0 0 0,-1 0 0 0 0,1 0 0 0 0,0 0 0 0 0,0 0 0 0 0,-1 0 0 0 0,1 0 0 0 0,0 0 0 0 0,0 0 0 0 0,-1-1 0 0 0,1 1 0 0 0,1-1 0 0 0,24-16-1836 0 0,-20 13 1551 0 0,10-9-743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7.158"/>
    </inkml:context>
    <inkml:brush xml:id="br0">
      <inkml:brushProperty name="width" value="0.1" units="cm"/>
      <inkml:brushProperty name="height" value="0.1" units="cm"/>
      <inkml:brushProperty name="color" value="#F6630D"/>
    </inkml:brush>
  </inkml:definitions>
  <inkml:trace contextRef="#ctx0" brushRef="#br0">11 415 2924 0 0,'9'-19'-66'0'0,"28"-54"18"0"0,-28 55-25 0 0,-6 3-185 0 0,11-44 242 0 0,-10 44 209 0 0,-3 7-113 0 0,2-2 126 0 0,0-15-431 0 0,-6 0 2843 0 0,-4 16-2384 0 0,-23-27-111 0 0,23 27 597 0 0,5 1-533 0 0,-5-27-31 0 0,5 26 91 0 0,0 2-149 0 0,0 0-103 0 0,1 5-50 0 0,0-1-1 0 0,0 0 0 0 0,0 1 0 0 0,0-1 0 0 0,1 0 1 0 0,-1 1-1 0 0,1-1 0 0 0,0-4 0 0 0,-5 10-187 0 0,4-2 8 0 0,0 0 56 0 0,0 1 1 0 0,-1-1-1 0 0,1 0 0 0 0,0 0 1 0 0,0 0-1 0 0,-1-1 0 0 0,1 1 1 0 0,0 0-1 0 0,-1 0 0 0 0,1-1 1 0 0,-1 1-1 0 0,-2 0 0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7.557"/>
    </inkml:context>
    <inkml:brush xml:id="br0">
      <inkml:brushProperty name="width" value="0.1" units="cm"/>
      <inkml:brushProperty name="height" value="0.1" units="cm"/>
      <inkml:brushProperty name="color" value="#F6630D"/>
    </inkml:brush>
  </inkml:definitions>
  <inkml:trace contextRef="#ctx0" brushRef="#br0">31 69 3580 0 0,'0'0'624'0'0,"2"-7"-291"0"0,7-23 48 0 0,-7 22 1626 0 0,-2 2-1886 0 0,1-12 139 0 0,-6 23 580 0 0,-10 32 513 0 0,12-28-1677 0 0,-3 4 641 0 0,3 34-235 0 0,-7 145-42 0 0,8-177-35 0 0,2 0 0 0 0,0 0 1 0 0,0 0-1 0 0,5 24 1 0 0,-2-18 5 0 0,2 10-390 0 0,0-1 1 0 0,2 1 0 0 0,2-1-1 0 0,0 0 1 0 0,2-1 0 0 0,22 42-1 0 0,-22-53-475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7.911"/>
    </inkml:context>
    <inkml:brush xml:id="br0">
      <inkml:brushProperty name="width" value="0.1" units="cm"/>
      <inkml:brushProperty name="height" value="0.1" units="cm"/>
      <inkml:brushProperty name="color" value="#F6630D"/>
    </inkml:brush>
  </inkml:definitions>
  <inkml:trace contextRef="#ctx0" brushRef="#br0">53 353 6845 0 0,'-51'14'346'0'0,"49"-13"-20"0"0,7-2-22 0 0,27-8 0 0 0,171-49-473 0 0,217-94 1 0 0,-403 144 132 0 0,13-4-12 0 0,-1-1-1 0 0,0-2 1 0 0,-1 0-1 0 0,42-33 1 0 0,-69 47 54 0 0,0 1 0 0 0,0-1 1 0 0,0 0-1 0 0,0 1 0 0 0,0-1 0 0 0,0 0 0 0 0,0 0 0 0 0,0 0 1 0 0,-1 0-1 0 0,1 0 0 0 0,0 0 0 0 0,-1 0 0 0 0,1 0 1 0 0,-1 0-1 0 0,1 0 0 0 0,-1 0 0 0 0,0-1 0 0 0,1 1 0 0 0,-1 0 1 0 0,0-2-1 0 0,0 2 0 0 0,0 0 0 0 0,-1 1 0 0 0,1-1 0 0 0,-1 0 0 0 0,1 1 0 0 0,-1-1 0 0 0,1 1 0 0 0,-1-1 1 0 0,1 0-1 0 0,-1 1 0 0 0,0-1 0 0 0,1 1 0 0 0,-1 0 0 0 0,0-1 0 0 0,1 1 0 0 0,-1 0 0 0 0,0-1 0 0 0,0 1 0 0 0,1 0 0 0 0,-1 0 0 0 0,0-1 1 0 0,-1 1-1 0 0,-8-1 43 0 0,0-1 0 0 0,0 2 1 0 0,-15 0-1 0 0,20 0-41 0 0,-37 1 238 0 0,0 3-1 0 0,0 1 0 0 0,0 2 0 0 0,-78 23 1 0 0,118-29-235 0 0,0-1 0 0 0,0 1 0 0 0,0 0 1 0 0,-1 0-1 0 0,1 0 0 0 0,1 1 0 0 0,-1-1 1 0 0,-3 3-1 0 0,4-4-5 0 0,1 1 0 0 0,0-1-1 0 0,-1 1 1 0 0,1-1 0 0 0,-1 1 0 0 0,1 0 0 0 0,0-1-1 0 0,0 1 1 0 0,-1-1 0 0 0,1 1 0 0 0,0 0 0 0 0,0-1-1 0 0,0 1 1 0 0,-1-1 0 0 0,1 1 0 0 0,0 0 0 0 0,0-1-1 0 0,0 1 1 0 0,0 0 0 0 0,0-1 0 0 0,0 2 0 0 0,1-1 6 0 0,0 1 0 0 0,0 0 0 0 0,0 0 0 0 0,0-1 0 0 0,1 1 0 0 0,-1-1 1 0 0,0 1-1 0 0,1-1 0 0 0,-1 1 0 0 0,1-1 0 0 0,-1 0 0 0 0,1 0 1 0 0,0 0-1 0 0,-1 0 0 0 0,1 0 0 0 0,0 0 0 0 0,0 0 0 0 0,2 0 1 0 0,76 31 202 0 0,-29-12-166 0 0,59 32-1 0 0,-95-44 16 0 0,0 2-1 0 0,0-1 1 0 0,-1 2-1 0 0,0 0 1 0 0,-1 1 0 0 0,-1 0-1 0 0,22 27 1 0 0,-31-35-32 0 0,-1-1 1 0 0,1 1-1 0 0,-1-1 1 0 0,0 1-1 0 0,-1 0 1 0 0,1 0-1 0 0,-1 0 0 0 0,1 0 1 0 0,-1 0-1 0 0,0 0 1 0 0,0 0-1 0 0,-1 1 1 0 0,0-1-1 0 0,1 0 0 0 0,-1 0 1 0 0,-1 7-1 0 0,0-6 0 0 0,-1 1-1 0 0,1-1 1 0 0,-1 1 0 0 0,-1-1-1 0 0,1 0 1 0 0,-1 0-1 0 0,1 0 1 0 0,-1 0-1 0 0,-1 0 1 0 0,-7 8 0 0 0,-1-1-20 0 0,0 0 0 0 0,-1-1 1 0 0,-1-1-1 0 0,0 0 0 0 0,0-1 1 0 0,-1-1-1 0 0,-20 9 0 0 0,0-3-558 0 0,0-2-1 0 0,-1-1 0 0 0,-47 7 1 0 0,34-9-593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28.387"/>
    </inkml:context>
    <inkml:brush xml:id="br0">
      <inkml:brushProperty name="width" value="0.1" units="cm"/>
      <inkml:brushProperty name="height" value="0.1" units="cm"/>
      <inkml:brushProperty name="color" value="#F6630D"/>
    </inkml:brush>
  </inkml:definitions>
  <inkml:trace contextRef="#ctx0" brushRef="#br0">293 1 6469 0 0,'-12'41'-4'0'0,"3"1"0"0"0,-5 50 0 0 0,-39 774 2009 0 0,7-102-321 0 0,-34-175-907 0 0,23-216-565 0 0,52-337-200 0 0,-10 95-2 0 0,14-107-9 0 0,0 1 1 0 0,2-1 0 0 0,5 32 0 0 0,-5-52-1 0 0,-1 1 0 0 0,1-1 1 0 0,1 0-1 0 0,-1 0 0 0 0,0 1 0 0 0,1-1 1 0 0,0 0-1 0 0,0 0 0 0 0,0-1 1 0 0,0 1-1 0 0,1 0 0 0 0,0-1 0 0 0,-1 1 1 0 0,1-1-1 0 0,6 5 0 0 0,-5-6 3 0 0,0 1-1 0 0,1-1 1 0 0,-1 0-1 0 0,1 0 1 0 0,-1 0-1 0 0,1-1 1 0 0,0 1-1 0 0,0-1 1 0 0,0 0-1 0 0,0-1 1 0 0,0 1-1 0 0,0-1 1 0 0,7 0-1 0 0,36-4 12 0 0,0-2 0 0 0,67-16 0 0 0,-41 6-1 0 0,804-114 600 0 0,6 58 549 0 0,785-17 553 0 0,-995 56-1112 0 0,1030-35 313 0 0,-1670 67-922 0 0,-4 1-14 0 0,-21 1-46 0 0,0-1 0 0 0,0 0 0 0 0,0-1 0 0 0,0 0 0 0 0,14-4-1 0 0,-22 5 56 0 0,-1 0 0 0 0,0 0-1 0 0,0 0 1 0 0,0 0-1 0 0,0 0 1 0 0,0 0-1 0 0,0 0 1 0 0,0-1-1 0 0,0 1 1 0 0,0 0-1 0 0,0 0 1 0 0,0 0-1 0 0,0 0 1 0 0,0 0-1 0 0,0 0 1 0 0,0-1-1 0 0,0 1 1 0 0,0 0 0 0 0,0 0-1 0 0,0 0 1 0 0,0 0-1 0 0,0 0 1 0 0,0 0-1 0 0,0 0 1 0 0,0-1-1 0 0,0 1 1 0 0,0 0-1 0 0,0 0 1 0 0,0 0-1 0 0,-1 0 1 0 0,1 0-1 0 0,0 0 1 0 0,0 0 0 0 0,0 0-1 0 0,0 0 1 0 0,0-1-1 0 0,0 1 1 0 0,0 0-1 0 0,0 0 1 0 0,0 0-1 0 0,-1 0 1 0 0,1 0-1 0 0,0 0 1 0 0,0 0-1 0 0,0 0 1 0 0,0 0-1 0 0,0 0 1 0 0,0 0-1 0 0,0 0 1 0 0,-1 0 0 0 0,1 0-1 0 0,0 0 1 0 0,0 0-1 0 0,0 0 1 0 0,0 0-1 0 0,0 0 1 0 0,0 0-1 0 0,0 0 1 0 0,-1 0-1 0 0,1 0 1 0 0,-10-3-385 0 0,-54-5-1757 0 0,23 0 631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29.052"/>
    </inkml:context>
    <inkml:brush xml:id="br0">
      <inkml:brushProperty name="width" value="0.1" units="cm"/>
      <inkml:brushProperty name="height" value="0.1" units="cm"/>
      <inkml:brushProperty name="color" value="#F6630D"/>
    </inkml:brush>
  </inkml:definitions>
  <inkml:trace contextRef="#ctx0" brushRef="#br0">46 693 4696 0 0,'-3'0'9'0'0,"-28"-5"145"0"0,30 5-146 0 0,1-1 0 0 0,-1 1 0 0 0,1 0 0 0 0,-1 0 0 0 0,1 0 0 0 0,-1-1 0 0 0,0 1 0 0 0,1 0 0 0 0,-1-1 0 0 0,1 1 0 0 0,0-1 0 0 0,-1 1 0 0 0,1 0 0 0 0,-1-1 0 0 0,1 1 0 0 0,-1-1 0 0 0,1 1 0 0 0,0-1 0 0 0,0 0 1 0 0,-1 1-1 0 0,1-1 0 0 0,0 1 0 0 0,0-1 0 0 0,-1 1 0 0 0,1-1 0 0 0,0 0 0 0 0,0 1 0 0 0,0-1 0 0 0,0 1 0 0 0,0-1 0 0 0,0 0 0 0 0,0 1 0 0 0,0-1 0 0 0,0 0 0 0 0,0 1 0 0 0,0-1 0 0 0,1 1 0 0 0,-1-1 0 0 0,0 1 0 0 0,0-1 0 0 0,0 0 0 0 0,1 1 0 0 0,-1-1 0 0 0,1 0 0 0 0,2-2 11 0 0,0 1 0 0 0,1-1 0 0 0,-1 1 0 0 0,1 0 0 0 0,-1 0 1 0 0,1 0-1 0 0,0 1 0 0 0,0-1 0 0 0,0 1 0 0 0,0 0 0 0 0,0 0 0 0 0,4-1 0 0 0,-3 1-4 0 0,320-65 757 0 0,7 24-226 0 0,-132 18-439 0 0,2100-242-101 0 0,603 45 274 0 0,-1832 201 714 0 0,-1051 23-739 0 0,-19-3-246 0 0,-1 0 1 0 0,0 0-1 0 0,0 0 0 0 0,0 0 0 0 0,0 0 1 0 0,0 0-1 0 0,1 0 0 0 0,-1 0 0 0 0,0 0 1 0 0,0 1-1 0 0,0-1 0 0 0,0 0 0 0 0,0 0 0 0 0,0 0 1 0 0,0 0-1 0 0,1 0 0 0 0,-1 0 0 0 0,0 1 1 0 0,0-1-1 0 0,0 0 0 0 0,0 0 0 0 0,0 0 1 0 0,0 0-1 0 0,0 0 0 0 0,0 1 0 0 0,0-1 0 0 0,0 0 1 0 0,0 0-1 0 0,0 0 0 0 0,0 0 0 0 0,0 1 1 0 0,0-1-1 0 0,0 0 0 0 0,0 0 0 0 0,0 0 1 0 0,0 0-1 0 0,0 0 0 0 0,0 1 0 0 0,0-1 0 0 0,0 0 1 0 0,0 0-1 0 0,0 0 0 0 0,-1 0 0 0 0,1 0 1 0 0,0 1-1 0 0,0-1 0 0 0,0 0 0 0 0,0 0 1 0 0,0 0-1 0 0,0 0 0 0 0,-30 18 994 0 0,14-10-760 0 0,-4 4-87 0 0,0 1 0 0 0,1 1 0 0 0,1 0-1 0 0,1 1 1 0 0,0 1 0 0 0,0 1 0 0 0,2 0-1 0 0,0 1 1 0 0,1 1 0 0 0,1 0 0 0 0,1 1-1 0 0,0 0 1 0 0,2 1 0 0 0,0 0 0 0 0,-9 32-1 0 0,2 8 73 0 0,3 2 0 0 0,-8 85 0 0 0,3 131 43 0 0,2-19-159 0 0,-84 451 100 0 0,82-592-144 0 0,-4 121-1 0 0,22-188-30 0 0,2 0 0 0 0,2 0 0 0 0,2 0 0 0 0,25 99 0 0 0,62 121 15 0 0,-12-38 0 0 0,-77-225-54 0 0,11 45 15 0 0,-14-52-10 0 0,1 1-1 0 0,-1 0 1 0 0,1 0 0 0 0,-1 0 0 0 0,0-1-1 0 0,0 1 1 0 0,0 0 0 0 0,-1 0-1 0 0,1 0 1 0 0,-1 0 0 0 0,1-1 0 0 0,-1 1-1 0 0,0 0 1 0 0,-2 5 0 0 0,2-8-3 0 0,0 1 1 0 0,0 0 0 0 0,0-1 0 0 0,0 1 0 0 0,0 0 0 0 0,0-1 0 0 0,0 1-1 0 0,0-1 1 0 0,0 1 0 0 0,0-1 0 0 0,0 0 0 0 0,0 1 0 0 0,0-1-1 0 0,0 0 1 0 0,0 0 0 0 0,-1 0 0 0 0,1 0 0 0 0,0 0 0 0 0,0 0-1 0 0,0 0 1 0 0,0 0 0 0 0,0-1 0 0 0,0 1 0 0 0,0 0 0 0 0,-1-1-1 0 0,1 1 1 0 0,-1-1 0 0 0,-29-15-46 0 0,-4-8-478 0 0,-34-31 1 0 0,-1-1-634 0 0,-40-27-1029 0 0,45 38 823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29.480"/>
    </inkml:context>
    <inkml:brush xml:id="br0">
      <inkml:brushProperty name="width" value="0.1" units="cm"/>
      <inkml:brushProperty name="height" value="0.1" units="cm"/>
      <inkml:brushProperty name="color" value="#F6630D"/>
    </inkml:brush>
  </inkml:definitions>
  <inkml:trace contextRef="#ctx0" brushRef="#br0">483 142 7421 0 0,'4'-2'121'0'0,"0"-1"1"0"0,0 0-1 0 0,0 0 1 0 0,0 0-1 0 0,-1-1 0 0 0,1 1 1 0 0,-1-1-1 0 0,0 0 1 0 0,0 0-1 0 0,0 0 1 0 0,0 0-1 0 0,-1-1 1 0 0,0 1-1 0 0,0 0 1 0 0,0-1-1 0 0,0 0 0 0 0,1-9 1 0 0,-2 12-100 0 0,-1 0-1 0 0,0 0 1 0 0,0-1 0 0 0,0 1 0 0 0,0 0-1 0 0,0 0 1 0 0,0 0 0 0 0,-1 0 0 0 0,1-1 0 0 0,-1 1-1 0 0,1 0 1 0 0,-1 0 0 0 0,0 0 0 0 0,0 0-1 0 0,0 0 1 0 0,0 0 0 0 0,0 0 0 0 0,-1 1-1 0 0,1-1 1 0 0,0 0 0 0 0,-1 0 0 0 0,1 1-1 0 0,-3-2 1 0 0,1 1-15 0 0,-1 0 0 0 0,0 0 1 0 0,1 1-1 0 0,-1-1 0 0 0,0 1 0 0 0,0 0 0 0 0,0 0 0 0 0,0 0 0 0 0,0 1 0 0 0,0-1 0 0 0,0 1 0 0 0,-5 0 1 0 0,-12 1-8 0 0,1 1 1 0 0,-1 1-1 0 0,1 0 1 0 0,-1 2-1 0 0,1 0 1 0 0,0 2 0 0 0,-26 12-1 0 0,21-8 78 0 0,1 2 1 0 0,1 0-1 0 0,0 2 1 0 0,1 0-1 0 0,-25 24 0 0 0,35-28 30 0 0,1 0 0 0 0,0 1 0 0 0,1 1 0 0 0,0-1 0 0 0,1 2 0 0 0,1-1 0 0 0,0 1 0 0 0,1 1 0 0 0,-10 27 0 0 0,15-37-76 0 0,0 1 0 0 0,1 0-1 0 0,-1-1 1 0 0,1 1-1 0 0,1 0 1 0 0,-1 0 0 0 0,1 0-1 0 0,0 0 1 0 0,1 0-1 0 0,-1 0 1 0 0,1 0 0 0 0,0 0-1 0 0,0 0 1 0 0,1-1-1 0 0,0 1 1 0 0,0 0 0 0 0,0-1-1 0 0,1 0 1 0 0,0 1-1 0 0,0-1 1 0 0,0 0 0 0 0,1 0-1 0 0,-1-1 1 0 0,1 1-1 0 0,0-1 1 0 0,0 0 0 0 0,1 0-1 0 0,0 0 1 0 0,7 5-1 0 0,3 0 3 0 0,0-1-1 0 0,1 0 0 0 0,0-2 0 0 0,0 1 0 0 0,1-2 1 0 0,0 0-1 0 0,0-1 0 0 0,0-1 0 0 0,0 0 0 0 0,1-1 1 0 0,19-1-1 0 0,4-2-320 0 0,0-1 1 0 0,0-3-1 0 0,64-14 0 0 0,-82 13-307 0 0,-1-1 0 0 0,0-1-1 0 0,0-1 1 0 0,37-20-1 0 0,-15 3-808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29.823"/>
    </inkml:context>
    <inkml:brush xml:id="br0">
      <inkml:brushProperty name="width" value="0.1" units="cm"/>
      <inkml:brushProperty name="height" value="0.1" units="cm"/>
      <inkml:brushProperty name="color" value="#F6630D"/>
    </inkml:brush>
  </inkml:definitions>
  <inkml:trace contextRef="#ctx0" brushRef="#br0">59 0 6785 0 0,'-3'1'46'0'0,"1"-1"1"0"0,0 1 0 0 0,0 0 0 0 0,-1 0 0 0 0,1-1-1 0 0,0 1 1 0 0,0 1 0 0 0,0-1 0 0 0,0 0 0 0 0,0 0-1 0 0,0 1 1 0 0,0-1 0 0 0,0 1 0 0 0,0 0 0 0 0,1-1-1 0 0,-1 1 1 0 0,-2 4 0 0 0,2-1 77 0 0,-1 0 1 0 0,1 0-1 0 0,0 0 1 0 0,0 0-1 0 0,0 0 0 0 0,1 0 1 0 0,-2 9-1 0 0,1 5 270 0 0,1 1 1 0 0,1-1-1 0 0,3 28 0 0 0,24 160 1474 0 0,0 5-1351 0 0,-20-158-562 0 0,-3-29-565 0 0,1 36-1 0 0,-5-58 416 0 0,1 1-1 0 0,-1 0 0 0 0,1-1 0 0 0,0 1 1 0 0,0-1-1 0 0,0 1 0 0 0,0-1 1 0 0,2 4-1 0 0,3 6-1024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31.390"/>
    </inkml:context>
    <inkml:brush xml:id="br0">
      <inkml:brushProperty name="width" value="0.1" units="cm"/>
      <inkml:brushProperty name="height" value="0.1" units="cm"/>
      <inkml:brushProperty name="color" value="#F6630D"/>
    </inkml:brush>
  </inkml:definitions>
  <inkml:trace contextRef="#ctx0" brushRef="#br0">24 121 2864 0 0,'0'0'168'0'0,"-4"6"-47"0"0,-15 22 3887 0 0,28-38-4071 0 0,30-31-11 0 0,-30 30 3 0 0,3 1 13 0 0,0 0 51 0 0,27-18 0 0 0,-38 28 7 0 0,0-1 1 0 0,0 0-1 0 0,0 1 1 0 0,1-1 0 0 0,-1 1-1 0 0,0-1 1 0 0,0 1-1 0 0,0 0 1 0 0,0-1 0 0 0,1 1-1 0 0,-1 0 1 0 0,0 0 0 0 0,0 0-1 0 0,1 0 1 0 0,-1 0-1 0 0,0 0 1 0 0,0 0 0 0 0,0 0-1 0 0,1 1 1 0 0,-1-1-1 0 0,0 0 1 0 0,0 1 0 0 0,0-1-1 0 0,0 1 1 0 0,1-1-1 0 0,-1 1 1 0 0,0 0 0 0 0,0-1-1 0 0,0 1 1 0 0,0 0-1 0 0,0 0 1 0 0,-1-1 0 0 0,2 3-1 0 0,5 3 13 0 0,-1 0 4 0 0,0 1 1 0 0,0 0-1 0 0,-1-1 1 0 0,0 2-1 0 0,-1-1 1 0 0,7 14-1 0 0,12 19 46 0 0,-18-30 214 0 0,2-13-215 0 0,5-1-66 0 0,0 0-1 0 0,0-1 1 0 0,-1-1-1 0 0,1 0 1 0 0,16-13-1 0 0,18-11-64 0 0,-43 29 71 0 0,1-1-1 0 0,-1 0 1 0 0,1 1 0 0 0,0 0 0 0 0,-1 0-1 0 0,1 0 1 0 0,0 1 0 0 0,0-1 0 0 0,0 1-1 0 0,-1 0 1 0 0,1 0 0 0 0,0 0 0 0 0,0 0-1 0 0,0 1 1 0 0,5 1 0 0 0,22 1-49 0 0,4 1 831 0 0,-24-4-753 0 0,0 0 0 0 0,-1-1 1 0 0,1-1-1 0 0,-1 0 0 0 0,1 0 0 0 0,-1-1 0 0 0,0 0 0 0 0,0-1 0 0 0,0 0 0 0 0,0-1 0 0 0,-1 0 0 0 0,0 0 0 0 0,0-1 0 0 0,0 0 0 0 0,-1-1 0 0 0,1 1 0 0 0,9-12 0 0 0,-18 17 5 0 0,1 0 0 0 0,0 0 0 0 0,0 0 0 0 0,-1 0 1 0 0,1 0-1 0 0,0 1 0 0 0,0-1 0 0 0,0 0 0 0 0,0 1 0 0 0,0-1 0 0 0,0 0 0 0 0,0 1 0 0 0,0-1 0 0 0,0 1 0 0 0,0 0 1 0 0,0-1-1 0 0,2 1 0 0 0,-3 0-19 0 0,1 1 1 0 0,-1-1-1 0 0,1 0 0 0 0,-1 1 1 0 0,1-1-1 0 0,-1 1 1 0 0,0-1-1 0 0,1 1 0 0 0,-1-1 1 0 0,0 1-1 0 0,1-1 1 0 0,-1 1-1 0 0,0-1 0 0 0,1 1 1 0 0,-1 0-1 0 0,0-1 0 0 0,0 1 1 0 0,0-1-1 0 0,0 1 1 0 0,0 0-1 0 0,0-1 0 0 0,0 1 1 0 0,0 0-1 0 0,0-1 1 0 0,0 1-1 0 0,0 0 0 0 0,0-1 1 0 0,0 1-1 0 0,0 13 148 0 0,0-1-1 0 0,5 26 0 0 0,-5-35-158 0 0,1 0 0 0 0,0 0 0 0 0,1-1 0 0 0,-1 1 0 0 0,1-1 0 0 0,0 1 0 0 0,0-1 0 0 0,0 1 0 0 0,0-1 0 0 0,0 0 0 0 0,1 0 1 0 0,-1 0-1 0 0,1 0 0 0 0,4 3 0 0 0,-2-2-1 0 0,10 7-24 0 0,-15-10 17 0 0,0-1 1 0 0,0 0-1 0 0,0 0 0 0 0,0 0 1 0 0,0 0-1 0 0,1 0 0 0 0,-1 1 1 0 0,0-1-1 0 0,0 0 0 0 0,0 0 1 0 0,0 0-1 0 0,1 0 0 0 0,-1 0 1 0 0,0 0-1 0 0,0 0 0 0 0,0 0 1 0 0,0 0-1 0 0,1 1 0 0 0,-1-1 1 0 0,0 0-1 0 0,0 0 0 0 0,0 0 1 0 0,1 0-1 0 0,-1 0 0 0 0,0 0 1 0 0,0 0-1 0 0,0 0 0 0 0,0 0 1 0 0,1-1-1 0 0,-1 1 0 0 0,0 0 1 0 0,0 0-1 0 0,0 0 0 0 0,1 0 1 0 0,-1 0-1 0 0,0 0 0 0 0,0 0 1 0 0,0 0-1 0 0,0 0 0 0 0,0-1 1 0 0,1 1-1 0 0,-1 0 0 0 0,0 0 1 0 0,0 0-1 0 0,0 0 0 0 0,0 0 1 0 0,0-1-1 0 0,0 1 0 0 0,0 0 1 0 0,1 0-1 0 0,-1 0 0 0 0,0 0 1 0 0,0-1-1 0 0,0 1 0 0 0,0 0 1 0 0,0 0-1 0 0,0 0 0 0 0,0-1 1 0 0,0 1-1 0 0,0 0 0 0 0,13-41 36 0 0,-13 37-17 0 0,0 9-549 0 0,6 10-1630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30.179"/>
    </inkml:context>
    <inkml:brush xml:id="br0">
      <inkml:brushProperty name="width" value="0.1" units="cm"/>
      <inkml:brushProperty name="height" value="0.1" units="cm"/>
      <inkml:brushProperty name="color" value="#F6630D"/>
    </inkml:brush>
  </inkml:definitions>
  <inkml:trace contextRef="#ctx0" brushRef="#br0">210 234 7969 0 0,'2'0'52'0'0,"-1"-1"-1"0"0,1 1 1 0 0,-1 0 0 0 0,1-1 0 0 0,-1 1-1 0 0,1-1 1 0 0,-1 0 0 0 0,0 1 0 0 0,1-1-1 0 0,-1 0 1 0 0,0 0 0 0 0,1 0 0 0 0,-1 0 0 0 0,0 0-1 0 0,0 0 1 0 0,0 0 0 0 0,0 0 0 0 0,0 0-1 0 0,0-1 1 0 0,1-1 0 0 0,16-34 683 0 0,-11 22-462 0 0,-3 6-234 0 0,0 1-1 0 0,-1-1 0 0 0,0 1 0 0 0,-1-1 1 0 0,1 0-1 0 0,-2 0 0 0 0,2-17 1 0 0,-2 23-13 0 0,-1 0 0 0 0,0 0 1 0 0,0 0-1 0 0,-1 0 0 0 0,1 0 1 0 0,-1-1-1 0 0,1 1 0 0 0,-1 0 1 0 0,0 0-1 0 0,0 1 1 0 0,0-1-1 0 0,-1 0 0 0 0,1 0 1 0 0,-1 0-1 0 0,1 1 0 0 0,-1-1 1 0 0,0 1-1 0 0,0-1 0 0 0,0 1 1 0 0,0 0-1 0 0,-1 0 1 0 0,1 0-1 0 0,0 0 0 0 0,-1 0 1 0 0,0 1-1 0 0,-3-3 0 0 0,4 3-25 0 0,-1 1 0 0 0,0-1 0 0 0,0 1 0 0 0,1-1 0 0 0,-1 1 0 0 0,0 0 0 0 0,0 0 0 0 0,0 0-1 0 0,1 0 1 0 0,-1 0 0 0 0,0 1 0 0 0,0 0 0 0 0,0-1 0 0 0,1 1 0 0 0,-1 0 0 0 0,1 0 0 0 0,-1 0 0 0 0,0 1-1 0 0,1-1 1 0 0,-3 2 0 0 0,-5 4-7 0 0,1 0-1 0 0,-1 0 1 0 0,-10 12 0 0 0,5-3 34 0 0,2 0-1 0 0,-1 1 1 0 0,2 0 0 0 0,0 1 0 0 0,2 1 0 0 0,0 0-1 0 0,0 0 1 0 0,2 1 0 0 0,1 0 0 0 0,0 1 0 0 0,2-1 0 0 0,0 1-1 0 0,1 0 1 0 0,-1 32 0 0 0,4-48-19 0 0,1 0 0 0 0,0 0 0 0 0,1-1 0 0 0,-1 1 1 0 0,1 0-1 0 0,0 0 0 0 0,1-1 0 0 0,-1 1 0 0 0,1 0 0 0 0,-1-1 0 0 0,5 7 0 0 0,-5-10-5 0 0,0 1-1 0 0,0 0 1 0 0,0-1-1 0 0,1 1 0 0 0,-1-1 1 0 0,0 0-1 0 0,1 1 1 0 0,-1-1-1 0 0,1 0 0 0 0,0 0 1 0 0,-1 0-1 0 0,1 0 1 0 0,0 0-1 0 0,0 0 1 0 0,-1-1-1 0 0,1 1 0 0 0,0 0 1 0 0,0-1-1 0 0,0 0 1 0 0,0 1-1 0 0,0-1 1 0 0,0 0-1 0 0,0 0 0 0 0,0 0 1 0 0,0 0-1 0 0,0 0 1 0 0,0-1-1 0 0,0 1 1 0 0,0 0-1 0 0,3-2 0 0 0,4-2-77 0 0,0 0 0 0 0,0 0 0 0 0,0-1 0 0 0,-1 0 0 0 0,0-1 0 0 0,0 0 0 0 0,0 0 0 0 0,-1 0 0 0 0,0-1 0 0 0,0 0 0 0 0,-1-1 0 0 0,1 0 0 0 0,6-12 0 0 0,-4 7 10 0 0,-2-1 0 0 0,0 1 0 0 0,0-1 0 0 0,-1-1 0 0 0,-1 1 0 0 0,-1-1 0 0 0,6-30 0 0 0,-7 18 41 0 0,-1 14-43 0 0,-2 36 41 0 0,0 13-19 0 0,3 80 155 0 0,-2-104-175 0 0,1 0-1 0 0,0-1 1 0 0,1 1-1 0 0,0-1 1 0 0,1 1-1 0 0,0-1 0 0 0,8 15 1 0 0,-10-23-50 0 0,0-1 0 0 0,0 0-1 0 0,0 1 1 0 0,0-1 0 0 0,0 0 0 0 0,1 0 0 0 0,-1 0 0 0 0,1 0-1 0 0,-1 0 1 0 0,1-1 0 0 0,0 1 0 0 0,-1-1 0 0 0,1 0 0 0 0,6 2-1 0 0,-9-3 86 0 0,17 6-901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30.503"/>
    </inkml:context>
    <inkml:brush xml:id="br0">
      <inkml:brushProperty name="width" value="0.1" units="cm"/>
      <inkml:brushProperty name="height" value="0.1" units="cm"/>
      <inkml:brushProperty name="color" value="#F6630D"/>
    </inkml:brush>
  </inkml:definitions>
  <inkml:trace contextRef="#ctx0" brushRef="#br0">193 47 9061 0 0,'1'-2'-29'0'0,"-1"-2"37"0"0,0 1 0 0 0,0-1-1 0 0,0 0 1 0 0,-1 1 0 0 0,1-1 0 0 0,-1 1-1 0 0,0-1 1 0 0,-1-4 0 0 0,1 8 7 0 0,1-1-1 0 0,0 0 1 0 0,-1 1 0 0 0,1-1 0 0 0,-1 1 0 0 0,1-1-1 0 0,0 1 1 0 0,-1 0 0 0 0,1-1 0 0 0,-1 1 0 0 0,0-1 0 0 0,1 1-1 0 0,-1 0 1 0 0,1-1 0 0 0,-1 1 0 0 0,1 0 0 0 0,-1 0-1 0 0,0 0 1 0 0,1-1 0 0 0,-2 1 0 0 0,0 0 16 0 0,0 0 0 0 0,0 0 0 0 0,1 0 0 0 0,-1 1 0 0 0,0-1 0 0 0,0 0 0 0 0,0 1 0 0 0,0 0 0 0 0,1-1 0 0 0,-3 2 0 0 0,-3 2-25 0 0,0 0 0 0 0,0 0 0 0 0,0 0 0 0 0,1 1 0 0 0,0 0 1 0 0,0 0-1 0 0,0 1 0 0 0,1 0 0 0 0,0 0 0 0 0,0 0 1 0 0,0 1-1 0 0,1-1 0 0 0,0 1 0 0 0,0 0 0 0 0,1 0 1 0 0,-5 15-1 0 0,6-18-3 0 0,1 1 1 0 0,-1-1 0 0 0,2 1 0 0 0,-1 0-1 0 0,0 0 1 0 0,1-1 0 0 0,0 1 0 0 0,0 0-1 0 0,0 0 1 0 0,1 0 0 0 0,-1-1 0 0 0,1 1-1 0 0,0 0 1 0 0,1-1 0 0 0,-1 1 0 0 0,1-1-1 0 0,0 1 1 0 0,0-1 0 0 0,0 0 0 0 0,0 0-1 0 0,1 0 1 0 0,0 0 0 0 0,0 0-1 0 0,0 0 1 0 0,0-1 0 0 0,1 1 0 0 0,-1-1-1 0 0,1 0 1 0 0,4 3 0 0 0,16 8 79 0 0,37 16 0 0 0,-42-22-50 0 0,-1 1 1 0 0,0 0-1 0 0,0 2 1 0 0,20 15-1 0 0,-37-25-27 0 0,1 0 0 0 0,-1 0-1 0 0,0 0 1 0 0,1 0 0 0 0,-1 1 0 0 0,0-1-1 0 0,0 0 1 0 0,0 0 0 0 0,0 1-1 0 0,0-1 1 0 0,-1 1 0 0 0,1-1-1 0 0,0 1 1 0 0,-1-1 0 0 0,1 1 0 0 0,-1-1-1 0 0,1 1 1 0 0,-1 0 0 0 0,0-1-1 0 0,0 1 1 0 0,1-1 0 0 0,-2 4 0 0 0,1-3 5 0 0,-1 0 1 0 0,0 1 0 0 0,0-1 0 0 0,0 0 0 0 0,0-1-1 0 0,0 1 1 0 0,0 0 0 0 0,-1 0 0 0 0,1 0 0 0 0,-1-1-1 0 0,1 1 1 0 0,-1 0 0 0 0,0-1 0 0 0,-2 2 0 0 0,-7 4 33 0 0,-1 0 1 0 0,1-1-1 0 0,-1 0 1 0 0,-18 5-1 0 0,9-4-30 0 0,0-1-1 0 0,-33 5 0 0 0,45-9-136 0 0,-1-2 1 0 0,0 1-1 0 0,0-1 1 0 0,1 0-1 0 0,-1-1 0 0 0,0 0 1 0 0,-18-5-1 0 0,26 6 57 0 0,1-1-1 0 0,0 1 0 0 0,0-1 0 0 0,-1 1 1 0 0,1-1-1 0 0,0 0 0 0 0,0 1 1 0 0,0-1-1 0 0,0 0 0 0 0,0 0 0 0 0,0 1 1 0 0,0-1-1 0 0,0 0 0 0 0,0 0 0 0 0,0 0 1 0 0,0 0-1 0 0,1-1 0 0 0,-1 1 1 0 0,0 0-1 0 0,1 0 0 0 0,-1 0 0 0 0,1-1 1 0 0,-1 1-1 0 0,1 0 0 0 0,0 0 1 0 0,-1-1-1 0 0,1 1 0 0 0,0 0 0 0 0,0-3 1 0 0,-2-14-937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30.842"/>
    </inkml:context>
    <inkml:brush xml:id="br0">
      <inkml:brushProperty name="width" value="0.1" units="cm"/>
      <inkml:brushProperty name="height" value="0.1" units="cm"/>
      <inkml:brushProperty name="color" value="#F6630D"/>
    </inkml:brush>
  </inkml:definitions>
  <inkml:trace contextRef="#ctx0" brushRef="#br0">520 199 6033 0 0,'4'-2'71'0'0,"-1"0"0"0"0,0 0 0 0 0,0-1 0 0 0,0 1 0 0 0,0-1 1 0 0,0 0-1 0 0,0 0 0 0 0,-1 0 0 0 0,1 0 0 0 0,-1 0 1 0 0,0-1-1 0 0,0 1 0 0 0,0-1 0 0 0,-1 1 0 0 0,1-1 0 0 0,-1 0 1 0 0,0 1-1 0 0,0-1 0 0 0,0 0 0 0 0,0 0 0 0 0,-1 0 1 0 0,1 0-1 0 0,-1 0 0 0 0,0 0 0 0 0,0 0 0 0 0,-1 0 0 0 0,1 0 1 0 0,-1 0-1 0 0,0 0 0 0 0,0 0 0 0 0,-3-6 0 0 0,2 4-16 0 0,-1 1 0 0 0,1 0 0 0 0,-1 0 0 0 0,0 0 0 0 0,0 1 0 0 0,-1-1 0 0 0,0 1 0 0 0,1 0 0 0 0,-2 0 0 0 0,1 0 0 0 0,0 0 0 0 0,-1 1 0 0 0,1 0 0 0 0,-1 0 0 0 0,0 0 0 0 0,0 0 1 0 0,0 1-1 0 0,0 0 0 0 0,-1 0 0 0 0,1 0 0 0 0,-1 1 0 0 0,-5-1 0 0 0,3 1-2 0 0,1 0 1 0 0,-1 1-1 0 0,1 0 1 0 0,-1 1 0 0 0,1 0-1 0 0,0 0 1 0 0,-1 0 0 0 0,1 1-1 0 0,0 0 1 0 0,0 1 0 0 0,0-1-1 0 0,0 1 1 0 0,0 1-1 0 0,0-1 1 0 0,1 1 0 0 0,0 0-1 0 0,0 1 1 0 0,0-1 0 0 0,0 1-1 0 0,1 1 1 0 0,0-1-1 0 0,0 1 1 0 0,0-1 0 0 0,1 2-1 0 0,-1-1 1 0 0,1 0 0 0 0,1 1-1 0 0,0-1 1 0 0,-1 1 0 0 0,2 0-1 0 0,-1 0 1 0 0,1 1-1 0 0,-2 12 1 0 0,2 1 116 0 0,0 0 1 0 0,2-1-1 0 0,0 1 0 0 0,2 0 0 0 0,0 0 1 0 0,6 24-1 0 0,-5-32-90 0 0,1 0 0 0 0,1 0 0 0 0,0 0 0 0 0,0-1 0 0 0,1 0 0 0 0,1 0 1 0 0,0 0-1 0 0,1-1 0 0 0,0 0 0 0 0,14 14 0 0 0,-7-11 118 0 0,28 19-1 0 0,-30-24-94 0 0,-1 1 0 0 0,0-1-1 0 0,18 21 1 0 0,-29-29-94 0 0,0 0 0 0 0,0 0 1 0 0,0 1-1 0 0,0-1 0 0 0,-1 0 0 0 0,1 0 1 0 0,0 1-1 0 0,0-1 0 0 0,-1 1 0 0 0,1-1 0 0 0,-1 1 1 0 0,1-1-1 0 0,-1 1 0 0 0,0-1 0 0 0,1 1 0 0 0,-1-1 1 0 0,0 1-1 0 0,0-1 0 0 0,0 1 0 0 0,0-1 1 0 0,-1 1-1 0 0,1-1 0 0 0,0 1 0 0 0,-1-1 0 0 0,1 1 1 0 0,-1-1-1 0 0,1 1 0 0 0,-1-1 0 0 0,1 0 1 0 0,-1 1-1 0 0,0-1 0 0 0,0 0 0 0 0,0 1 0 0 0,0-1 1 0 0,0 0-1 0 0,0 0 0 0 0,0 0 0 0 0,0 0 1 0 0,0 0-1 0 0,-2 1 0 0 0,-6 4 28 0 0,0 0 1 0 0,0-1-1 0 0,0 0 0 0 0,-18 6 1 0 0,21-8-30 0 0,-32 9-439 0 0,0-1 0 0 0,-1-1 1 0 0,-56 5-1 0 0,74-11 117 0 0,-90 5-1878 0 0,52-5 787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9.102"/>
    </inkml:context>
    <inkml:brush xml:id="br0">
      <inkml:brushProperty name="width" value="0.1" units="cm"/>
      <inkml:brushProperty name="height" value="0.1" units="cm"/>
      <inkml:brushProperty name="color" value="#F6630D"/>
    </inkml:brush>
  </inkml:definitions>
  <inkml:trace contextRef="#ctx0" brushRef="#br0">195 243 6721 0 0,'0'-22'287'0'0,"5"-34"1"0"0,-4 44-90 0 0,0 1-1 0 0,-1-1 1 0 0,0 0 0 0 0,-1 1-1 0 0,0-1 1 0 0,-4-18-1 0 0,5 30-191 0 0,0-1-1 0 0,0 1 1 0 0,0 0-1 0 0,-1 0 1 0 0,1 0-1 0 0,0 0 0 0 0,0-1 1 0 0,0 1-1 0 0,0 0 1 0 0,0 0-1 0 0,0 0 0 0 0,0 0 1 0 0,0-1-1 0 0,0 1 1 0 0,0 0-1 0 0,0 0 0 0 0,-1 0 1 0 0,1 0-1 0 0,0 0 1 0 0,0 0-1 0 0,0 0 1 0 0,0-1-1 0 0,0 1 0 0 0,-1 0 1 0 0,1 0-1 0 0,0 0 1 0 0,0 0-1 0 0,0 0 0 0 0,0 0 1 0 0,-1 0-1 0 0,1 0 1 0 0,0 0-1 0 0,0 0 1 0 0,0 0-1 0 0,0 0 0 0 0,-1 0 1 0 0,1 0-1 0 0,0 0 1 0 0,0 0-1 0 0,0 0 0 0 0,0 0 1 0 0,-1 0-1 0 0,1 0 1 0 0,0 0-1 0 0,0 0 0 0 0,0 0 1 0 0,-1 0-1 0 0,-8 9 89 0 0,-7 16-79 0 0,15-24-7 0 0,-26 51 20 0 0,2 1 0 0 0,2 1 0 0 0,2 1 0 0 0,-23 104 0 0 0,22-57-21 0 0,35-132 0 0 0,2 0 0 0 0,29-45 0 0 0,-10 19-21 0 0,2-8 5 0 0,2 2 0 0 0,93-114 0 0 0,-123 168 9 0 0,0-1 0 0 0,0 1 0 0 0,1 1 0 0 0,0 0 0 0 0,0 0 0 0 0,1 1 0 0 0,0 0 0 0 0,15-7 0 0 0,-21 12 2 0 0,-1 0 1 0 0,1-1 0 0 0,0 1 0 0 0,0 1-1 0 0,0-1 1 0 0,0 0 0 0 0,0 1-1 0 0,1 0 1 0 0,-1 0 0 0 0,0 0-1 0 0,0 1 1 0 0,0-1 0 0 0,0 1-1 0 0,0 0 1 0 0,0 0 0 0 0,0 0 0 0 0,-1 1-1 0 0,1-1 1 0 0,0 1 0 0 0,-1 0-1 0 0,1 0 1 0 0,-1 0 0 0 0,1 1-1 0 0,-1-1 1 0 0,0 1 0 0 0,5 5 0 0 0,-1 1 16 0 0,0 0 0 0 0,0 0 0 0 0,-1 0 0 0 0,-1 1 0 0 0,1 0 0 0 0,4 14 0 0 0,21 68 120 0 0,-24-71-109 0 0,-4-10-40 0 0,13 39-706 0 0,14 84-1 0 0,-29-121 109 0 0,-1-1-142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19.519"/>
    </inkml:context>
    <inkml:brush xml:id="br0">
      <inkml:brushProperty name="width" value="0.1" units="cm"/>
      <inkml:brushProperty name="height" value="0.1" units="cm"/>
      <inkml:brushProperty name="color" value="#F6630D"/>
    </inkml:brush>
  </inkml:definitions>
  <inkml:trace contextRef="#ctx0" brushRef="#br0">27 101 5665 0 0,'-2'-4'144'0'0,"0"-1"0"0"0,1 0 0 0 0,-1 1 1 0 0,1-1-1 0 0,0 0 0 0 0,0 0 0 0 0,1 0 1 0 0,0 0-1 0 0,-1 0 0 0 0,2 0 1 0 0,-1 0-1 0 0,0 0 0 0 0,2-5 0 0 0,0-18 1058 0 0,4 52-130 0 0,2 30 0 0 0,-15 557 637 0 0,-6-304-1471 0 0,0 630 2157 0 0,12-818-2132 0 0,1 87 171 0 0,9 319-75 0 0,-4-497-177 0 0,-2-26 296 0 0,-2-16 14 0 0,5-61-194 0 0,-4 53-757 0 0,-1 19 118 0 0,0 0-1 0 0,-1 0 1 0 0,0 1 0 0 0,0-1-1 0 0,0 0 1 0 0,0 0 0 0 0,0 0-1 0 0,0 1 1 0 0,-1-1 0 0 0,1 0-1 0 0,-1 1 1 0 0,-1-5 0 0 0,-2 0-1412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2.725"/>
    </inkml:context>
    <inkml:brush xml:id="br0">
      <inkml:brushProperty name="width" value="0.1" units="cm"/>
      <inkml:brushProperty name="height" value="0.1" units="cm"/>
      <inkml:brushProperty name="color" value="#F6630D"/>
    </inkml:brush>
  </inkml:definitions>
  <inkml:trace contextRef="#ctx0" brushRef="#br0">122 63 6657 0 0,'-46'5'178'0'0,"38"-4"-90"0"0,-1-1 0 0 0,1 1 0 0 0,-1 0 0 0 0,1 1 0 0 0,-1 0 0 0 0,1 0 0 0 0,-9 5 0 0 0,18-7-74 0 0,-1 0-1 0 0,0 0 1 0 0,0 0 0 0 0,0 0-1 0 0,1 0 1 0 0,-1 0-1 0 0,0 0 1 0 0,0 0-1 0 0,1 0 1 0 0,-1 0-1 0 0,0 1 1 0 0,0-1-1 0 0,1 0 1 0 0,-1 0 0 0 0,0 0-1 0 0,0 0 1 0 0,0 0-1 0 0,0 1 1 0 0,1-1-1 0 0,-1 0 1 0 0,0 0-1 0 0,0 0 1 0 0,0 1-1 0 0,0-1 1 0 0,0 0 0 0 0,0 0-1 0 0,1 1 1 0 0,-1-1-1 0 0,0 0 1 0 0,0 0-1 0 0,0 0 1 0 0,0 1-1 0 0,0-1 1 0 0,0 0-1 0 0,0 0 1 0 0,0 1-1 0 0,0-1 1 0 0,0 0 0 0 0,0 0-1 0 0,0 1 1 0 0,0-1-1 0 0,0 0 1 0 0,-1 0-1 0 0,1 1 1 0 0,0-1-1 0 0,0 0 1 0 0,0 0-1 0 0,0 1 1 0 0,0-1 0 0 0,0 0-1 0 0,-1 0 1 0 0,1 0-1 0 0,0 0 1 0 0,0 1-1 0 0,0-1 1 0 0,0 0-1 0 0,-1 0 1 0 0,1 0-1 0 0,0 0 1 0 0,0 0 0 0 0,0 1-1 0 0,-1-1 1 0 0,1 0-1 0 0,22 3 374 0 0,85-12 23 0 0,109-23 0 0 0,-72 8-981 0 0,17-7-2342 0 0,-148 30 2080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3.066"/>
    </inkml:context>
    <inkml:brush xml:id="br0">
      <inkml:brushProperty name="width" value="0.1" units="cm"/>
      <inkml:brushProperty name="height" value="0.1" units="cm"/>
      <inkml:brushProperty name="color" value="#F6630D"/>
    </inkml:brush>
  </inkml:definitions>
  <inkml:trace contextRef="#ctx0" brushRef="#br0">35 6 4576 0 0,'-34'23'490'0'0,"72"-24"982"0"0,-12 2-1343 0 0,95-16 62 0 0,-48 4-660 0 0,-51 8-35 0 0</inkml:trace>
  <inkml:trace contextRef="#ctx0" brushRef="#br0" timeOffset="1">62 225 5388 0 0,'-12'6'-20'0'0,"1"1"592"0"0,11-7-544 0 0,0 1-1 0 0,1 0 0 0 0,-1-1 0 0 0,0 1 0 0 0,1-1 1 0 0,-1 1-1 0 0,1-1 0 0 0,-1 1 0 0 0,1-1 0 0 0,-1 0 1 0 0,1 1-1 0 0,0-1 0 0 0,-1 0 0 0 0,1 1 0 0 0,-1-1 1 0 0,1 0-1 0 0,0 0 0 0 0,-1 1 0 0 0,1-1 0 0 0,0 0 1 0 0,-1 0-1 0 0,2 0 0 0 0,13 5 30 0 0,0-1-1 0 0,0-1 1 0 0,1-1 0 0 0,-1 0 0 0 0,1-1-1 0 0,0-1 1 0 0,-1 0 0 0 0,22-3-1 0 0,17-5-407 0 0,53-15 1 0 0,-66 13-160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3.406"/>
    </inkml:context>
    <inkml:brush xml:id="br0">
      <inkml:brushProperty name="width" value="0.1" units="cm"/>
      <inkml:brushProperty name="height" value="0.1" units="cm"/>
      <inkml:brushProperty name="color" value="#F6630D"/>
    </inkml:brush>
  </inkml:definitions>
  <inkml:trace contextRef="#ctx0" brushRef="#br0">11 31 6625 0 0,'-6'1'16'0'0,"2"-1"-204"0"0,12-5 180 0 0,-4 3-12 0 0,5-2 16 0 0,6 3-28 0 0,2-2 28 0 0,6-1-68 0 0,2 3-96 0 0,5-2 136 0 0,4 3-276 0 0,0-4-28 0 0,2 4-133 0 0,2-4-11 0 0,-2 3-128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3.745"/>
    </inkml:context>
    <inkml:brush xml:id="br0">
      <inkml:brushProperty name="width" value="0.1" units="cm"/>
      <inkml:brushProperty name="height" value="0.1" units="cm"/>
      <inkml:brushProperty name="color" value="#F6630D"/>
    </inkml:brush>
  </inkml:definitions>
  <inkml:trace contextRef="#ctx0" brushRef="#br0">189 0 4104 0 0,'-59'26'407'0'0,"87"-32"59"0"0,44-2 0 0 0,-24 2-469 0 0,28 1-605 0 0,-54 4 168 0 0</inkml:trace>
  <inkml:trace contextRef="#ctx0" brushRef="#br0" timeOffset="1">50 213 3492 0 0,'-24'15'60'0'0,"9"-1"56"0"0,5-4 116 0 0,10-8 144 0 0,6 5 48 0 0,11-7-88 0 0,9 0 229 0 0,10-4-141 0 0,8 4-48 0 0,7-4-68 0 0,6-1-100 0 0,0 3-144 0 0,-2-6-48 0 0,1 6 80 0 0,-8-6-216 0 0,-3 0-16 0 0,-7 1-4 0 0,-6-1-280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4.348"/>
    </inkml:context>
    <inkml:brush xml:id="br0">
      <inkml:brushProperty name="width" value="0.1" units="cm"/>
      <inkml:brushProperty name="height" value="0.1" units="cm"/>
      <inkml:brushProperty name="color" value="#F6630D"/>
    </inkml:brush>
  </inkml:definitions>
  <inkml:trace contextRef="#ctx0" brushRef="#br0">8 129 5388 0 0,'-1'-3'4'0'0,"0"1"-1"0"0,0 0 1 0 0,0 0-1 0 0,0-1 0 0 0,0 1 1 0 0,1 0-1 0 0,-1-1 1 0 0,1 1-1 0 0,0-1 0 0 0,0 1 1 0 0,-1-1-1 0 0,1 1 1 0 0,1-1-1 0 0,-1 1 0 0 0,0-1 1 0 0,1 1-1 0 0,-1 0 1 0 0,1-1-1 0 0,0 1 0 0 0,0 0 1 0 0,0-1-1 0 0,0 1 1 0 0,0 0-1 0 0,2-4 0 0 0,1 2 5 0 0,0 0 0 0 0,0 0-1 0 0,1 0 1 0 0,-1 0-1 0 0,1 0 1 0 0,0 1-1 0 0,0 0 1 0 0,0 0-1 0 0,1 1 1 0 0,5-3 0 0 0,3 0 40 0 0,1 0 1 0 0,-1 1 0 0 0,1 1 0 0 0,0 0 0 0 0,18-1 0 0 0,76 2 311 0 0,-37 6 113 0 0,-1 3 0 0 0,0 3 0 0 0,118 33 1 0 0,-95-14-60 0 0,-2 4 1 0 0,103 52 0 0 0,-137-56-243 0 0,-1 3 0 0 0,-2 3 0 0 0,97 78 0 0 0,-116-81-141 0 0,-2 2 0 0 0,-1 1 0 0 0,-1 1 0 0 0,-3 2 1 0 0,-1 1-1 0 0,24 44 0 0 0,-23-25-27 0 0,-2 2 1 0 0,-2 1-1 0 0,-3 1 0 0 0,-3 1 0 0 0,-3 0 1 0 0,-2 1-1 0 0,7 102 0 0 0,-12-16 349 0 0,-8 0-1 0 0,-20 178 0 0 0,2-172-82 0 0,-8 0-1 0 0,-6-3 0 0 0,-7 0 0 0 0,-7-3 0 0 0,-6-1 0 0 0,-6-3 0 0 0,-7-3 0 0 0,-84 139 1 0 0,36-92-97 0 0,-148 274 31 0 0,13 44-127 0 0,193-395-84 0 0,11-27 3 0 0,-4-3 0 0 0,-3-2 0 0 0,-4-2 0 0 0,-102 116 0 0 0,153-191 4 0 0,-1 0 1 0 0,0 1 1 0 0,0 0-1 0 0,-1-1 1 0 0,0 0-1 0 0,0 0 1 0 0,0 0-1 0 0,-9 4 1 0 0,14-7-3 0 0,0-1 1 0 0,0 0 0 0 0,-1 0-1 0 0,1 0 1 0 0,0 0-1 0 0,0 0 1 0 0,0 0-1 0 0,-1 0 1 0 0,1 0-1 0 0,0 0 1 0 0,0 0-1 0 0,0 0 1 0 0,-1 0-1 0 0,1 0 1 0 0,0 0-1 0 0,0 0 1 0 0,-1 0-1 0 0,1 0 1 0 0,0 0-1 0 0,0 0 1 0 0,0 0-1 0 0,-1 0 1 0 0,1 0-1 0 0,0 0 1 0 0,0 0-1 0 0,0 0 1 0 0,-1 0-1 0 0,1-1 1 0 0,0 1-1 0 0,0 0 1 0 0,0 0-1 0 0,-1 0 1 0 0,1 0-1 0 0,0 0 1 0 0,0-1-1 0 0,0 1 1 0 0,0 0-1 0 0,0 0 1 0 0,0 0-1 0 0,-1-1 1 0 0,1 1-1 0 0,0 0 1 0 0,0-14-21 0 0,8-15 0 0 0,50-103-648 0 0,-17 45-2030 0 0,-40 85 2472 0 0,0 0 1 0 0,0-1-1 0 0,0 1 1 0 0,-1 0-1 0 0,1-1 1 0 0,0 1-1 0 0,-1 0 1 0 0,0-1-1 0 0,1 1 0 0 0,-1-1 1 0 0,0 1-1 0 0,-1-1 1 0 0,1 1-1 0 0,-1-5 1 0 0,-1-1-758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32.778"/>
    </inkml:context>
    <inkml:brush xml:id="br0">
      <inkml:brushProperty name="width" value="0.1" units="cm"/>
      <inkml:brushProperty name="height" value="0.1" units="cm"/>
      <inkml:brushProperty name="color" value="#F6630D"/>
    </inkml:brush>
  </inkml:definitions>
  <inkml:trace contextRef="#ctx0" brushRef="#br0">149 1 3464 0 0,'0'0'4733'0'0,"-2"5"-4595"0"0,-7 17-22 0 0,7-16 667 0 0,1 3-657 0 0,-3 28-2 0 0,3-27 396 0 0,4 19-385 0 0,9 94 8 0 0,-10-104-47 0 0,1 0-1 0 0,5 18 1 0 0,-2-9 33 0 0,28 208 584 0 0,-16-108-228 0 0,6 66 301 0 0,-22-154-697 0 0,-1 0 1 0 0,-8 76 0 0 0,-4-36 54 0 0,-37 142 0 0 0,47-220-3 0 0,-6 13-57 0 0,-25 43-18 0 0,25-43-1 0 0,2-10-5 0 0,-10 13-34 0 0,-2 0-1 0 0,0-1 1 0 0,-32 23-1 0 0,46-37 273 0 0,-21-38-6328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8:24.671"/>
    </inkml:context>
    <inkml:brush xml:id="br0">
      <inkml:brushProperty name="width" value="0.1" units="cm"/>
      <inkml:brushProperty name="height" value="0.1" units="cm"/>
      <inkml:brushProperty name="color" value="#F6630D"/>
    </inkml:brush>
  </inkml:definitions>
  <inkml:trace contextRef="#ctx0" brushRef="#br0">0 1 6409 0 0,'2'0'45'0'0,"-1"0"0"0"0,1 0 1 0 0,-1 0-1 0 0,1 0 0 0 0,-1 0 1 0 0,1 0-1 0 0,-1 0 0 0 0,1 1 1 0 0,-1-1-1 0 0,0 1 0 0 0,1-1 1 0 0,-1 1-1 0 0,1-1 0 0 0,-1 1 1 0 0,0 0-1 0 0,2 1 0 0 0,-2-1 36 0 0,-1 0-1 0 0,1 1 0 0 0,0-1 0 0 0,0 1 0 0 0,-1-1 1 0 0,1 1-1 0 0,-1-1 0 0 0,1 1 0 0 0,-1-1 0 0 0,0 1 1 0 0,0 0-1 0 0,0-1 0 0 0,1 1 0 0 0,-1 0 1 0 0,-1 1-1 0 0,0 44 574 0 0,0-18-541 0 0,2-1 1 0 0,4 35-1 0 0,-4-53-111 0 0,1 0 0 0 0,1 0 0 0 0,0-1 0 0 0,0 1 1 0 0,1-1-1 0 0,0 0 0 0 0,1 0 0 0 0,-1 0 0 0 0,2 0 0 0 0,6 8 0 0 0,-5-8 32 0 0,1-1-1 0 0,-1 0 1 0 0,1 0-1 0 0,0 0 1 0 0,1-1-1 0 0,0-1 1 0 0,0 1-1 0 0,0-2 1 0 0,1 1 0 0 0,11 4-1 0 0,-14-8 26 0 0,0 1 0 0 0,0-2 0 0 0,0 1 0 0 0,1-1 0 0 0,-1 0 0 0 0,0 0 0 0 0,1-1 0 0 0,-1 0 0 0 0,0 0 0 0 0,1-1 0 0 0,-1 0 0 0 0,0 0 0 0 0,0-1 0 0 0,1 0 0 0 0,-1 0 0 0 0,8-4 0 0 0,-4 1 112 0 0,1-1 0 0 0,-1 0 1 0 0,0-1-1 0 0,0 0 0 0 0,0-1 1 0 0,-1 0-1 0 0,13-14 0 0 0,-23 49-1711 0 0,-7-10 631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3:58.181"/>
    </inkml:context>
    <inkml:brush xml:id="br0">
      <inkml:brushProperty name="width" value="0.1" units="cm"/>
      <inkml:brushProperty name="height" value="0.1" units="cm"/>
      <inkml:brushProperty name="color" value="#F6630D"/>
    </inkml:brush>
  </inkml:definitions>
  <inkml:trace contextRef="#ctx0" brushRef="#br0">54 13 6909 0 0,'-5'-1'-2'0'0,"-25"-8"26"0"0,29 9-8 0 0,1-1 0 0 0,-1 1-1 0 0,1 0 1 0 0,-1-1 0 0 0,0 1-1 0 0,1 0 1 0 0,-1 0 0 0 0,0 0-1 0 0,1 0 1 0 0,-1-1 0 0 0,0 1-1 0 0,1 0 1 0 0,-1 0 0 0 0,1 0-1 0 0,-1 0 1 0 0,0 1 0 0 0,1-1-1 0 0,-1 0 1 0 0,0 0-1 0 0,1 0 1 0 0,-1 0 0 0 0,0 1-1 0 0,1-1 1 0 0,-1 0 0 0 0,1 1-1 0 0,-1-1 1 0 0,1 0 0 0 0,-2 2-1 0 0,29 2 1333 0 0,-23-4-1478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3:59.699"/>
    </inkml:context>
    <inkml:brush xml:id="br0">
      <inkml:brushProperty name="width" value="0.1" units="cm"/>
      <inkml:brushProperty name="height" value="0.1" units="cm"/>
      <inkml:brushProperty name="color" value="#F6630D"/>
    </inkml:brush>
  </inkml:definitions>
  <inkml:trace contextRef="#ctx0" brushRef="#br0">214 24 6409 0 0,'-6'-7'154'0'0,"-8"-7"203"0"0,14 14-357 0 0,-1 0 0 0 0,1-1 0 0 0,0 1 0 0 0,0 0 0 0 0,0 0 0 0 0,0 0 0 0 0,0 0 0 0 0,0 0 0 0 0,0-1 0 0 0,0 1 0 0 0,-1 0 0 0 0,1 0 0 0 0,0 0 0 0 0,0 0 0 0 0,0 0 0 0 0,0 0 0 0 0,-1 0 0 0 0,1 0 0 0 0,0 0 0 0 0,0 0 0 0 0,0-1 0 0 0,0 1 0 0 0,-1 0 0 0 0,1 0 0 0 0,0 0 0 0 0,0 0 0 0 0,0 0 0 0 0,0 0-1 0 0,-1 0 1 0 0,1 0 0 0 0,0 0 0 0 0,0 0 0 0 0,0 0 0 0 0,-1 1 0 0 0,1-1 0 0 0,0 0 0 0 0,0 0 0 0 0,0 0 0 0 0,0 0 0 0 0,0 0 0 0 0,-1 0 0 0 0,1 0 0 0 0,0 0 0 0 0,0 0 0 0 0,0 1 0 0 0,0-1 0 0 0,0 0 0 0 0,-1 0 0 0 0,1 0 0 0 0,0 0 0 0 0,0 0 0 0 0,0 1 0 0 0,0-1 0 0 0,0 0 0 0 0,0 0 0 0 0,0 0 0 0 0,0 0 0 0 0,0 1 0 0 0,0-1 0 0 0,0 0 0 0 0,0 0 0 0 0,0 0 0 0 0,0 0 0 0 0,0 1 0 0 0,0-1 0 0 0,0 0 0 0 0,0 0 0 0 0,0 1 0 0 0,-2 20 288 0 0,-2 1 0 0 0,0-1 0 0 0,-1 0 1 0 0,-1 0-1 0 0,0-1 0 0 0,-11 22 1 0 0,-6 19 220 0 0,6-12-373 0 0,-2-1 0 0 0,-2 0 0 0 0,-34 56 0 0 0,48-89-666 0 0,8-11-268 0 0,5-9-713 0 0,0 0 557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0.054"/>
    </inkml:context>
    <inkml:brush xml:id="br0">
      <inkml:brushProperty name="width" value="0.1" units="cm"/>
      <inkml:brushProperty name="height" value="0.1" units="cm"/>
      <inkml:brushProperty name="color" value="#F6630D"/>
    </inkml:brush>
  </inkml:definitions>
  <inkml:trace contextRef="#ctx0" brushRef="#br0">1 29 5665 0 0,'0'-2'30'0'0,"0"-1"1"0"0,1 0 0 0 0,0 1 0 0 0,-1-1 0 0 0,1 1-1 0 0,0-1 1 0 0,0 1 0 0 0,2-5 0 0 0,-3 7-22 0 0,1 0 0 0 0,-1 0 1 0 0,0 0-1 0 0,0-1 0 0 0,0 1 0 0 0,1 0 1 0 0,-1 0-1 0 0,0 0 0 0 0,0 0 1 0 0,0 0-1 0 0,1 0 0 0 0,-1-1 1 0 0,0 1-1 0 0,0 0 0 0 0,1 0 0 0 0,-1 0 1 0 0,0 0-1 0 0,0 0 0 0 0,1 0 1 0 0,-1 0-1 0 0,0 0 0 0 0,0 0 1 0 0,1 0-1 0 0,-1 0 0 0 0,0 0 0 0 0,0 0 1 0 0,1 0-1 0 0,-1 0 0 0 0,0 1 1 0 0,0-1-1 0 0,1 0 0 0 0,10 13 244 0 0,50 84 555 0 0,50 76-148 0 0,-102-160-657 0 0,37 59 137 0 0,-41-64-184 0 0,-1 0 0 0 0,0 1 0 0 0,-1 0 0 0 0,0 0 1 0 0,0 0-1 0 0,2 17 0 0 0,-4-24-26 0 0,-1-1 0 0 0,0 1 0 0 0,0-1 0 0 0,0 0 0 0 0,0 1 1 0 0,0-1-1 0 0,0 1 0 0 0,-1-1 0 0 0,1 0 0 0 0,0 1 0 0 0,-1-1 0 0 0,1 1 0 0 0,-1-1 0 0 0,1 0 0 0 0,-1 0 0 0 0,0 1 0 0 0,0-1 1 0 0,1 0-1 0 0,-1 0 0 0 0,0 0 0 0 0,0 0 0 0 0,0 0 0 0 0,0 0 0 0 0,0 0 0 0 0,-1 0 0 0 0,-1 1 0 0 0,1 0-53 0 0,-3 3-606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0.383"/>
    </inkml:context>
    <inkml:brush xml:id="br0">
      <inkml:brushProperty name="width" value="0.1" units="cm"/>
      <inkml:brushProperty name="height" value="0.1" units="cm"/>
      <inkml:brushProperty name="color" value="#F6630D"/>
    </inkml:brush>
  </inkml:definitions>
  <inkml:trace contextRef="#ctx0" brushRef="#br0">511 0 4844 0 0,'-3'2'58'0'0,"0"-1"-1"0"0,0 1 1 0 0,0 0 0 0 0,0-1-1 0 0,0 2 1 0 0,0-1-1 0 0,1 0 1 0 0,-1 0-1 0 0,1 1 1 0 0,0 0-1 0 0,-1-1 1 0 0,1 1-1 0 0,0 0 1 0 0,1 0-1 0 0,-1 0 1 0 0,0 0-1 0 0,1 0 1 0 0,-2 4-1 0 0,-3 11 192 0 0,1 0 0 0 0,-5 23 0 0 0,3-9 29 0 0,-7 30 210 0 0,2 0-1 0 0,-4 90 1 0 0,8 130 655 0 0,7-186-885 0 0,-19 501 166 0 0,-51-6-335 0 0,20-317-95 0 0,-115 547-615 0 0,100-516-2618 0 0,55-256 2230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1.266"/>
    </inkml:context>
    <inkml:brush xml:id="br0">
      <inkml:brushProperty name="width" value="0.1" units="cm"/>
      <inkml:brushProperty name="height" value="0.1" units="cm"/>
      <inkml:brushProperty name="color" value="#F6630D"/>
    </inkml:brush>
  </inkml:definitions>
  <inkml:trace contextRef="#ctx0" brushRef="#br0">248 245 4936 0 0,'1'-2'22'0'0,"1"0"-1"0"0,0 0 0 0 0,0 0 0 0 0,-1 0 0 0 0,1 1 0 0 0,0-1 0 0 0,1 1 0 0 0,-1-1 0 0 0,0 1 0 0 0,0 0 1 0 0,0 0-1 0 0,1 0 0 0 0,-1 0 0 0 0,1 0 0 0 0,-1 1 0 0 0,1-1 0 0 0,-1 1 0 0 0,1-1 0 0 0,-1 1 0 0 0,1 0 1 0 0,-1 0-1 0 0,1 0 0 0 0,-1 0 0 0 0,4 1 0 0 0,-3 0 11 0 0,0 1 1 0 0,0-1-1 0 0,0 1 0 0 0,-1-1 1 0 0,1 1-1 0 0,-1 0 0 0 0,1 0 1 0 0,-1 0-1 0 0,0 0 1 0 0,1 1-1 0 0,-1-1 0 0 0,0 1 1 0 0,-1-1-1 0 0,1 1 0 0 0,0-1 1 0 0,-1 1-1 0 0,1 0 1 0 0,-1 0-1 0 0,1 4 0 0 0,4 11 86 0 0,-1 1 0 0 0,-1-1 0 0 0,-1 0 0 0 0,2 37-1 0 0,-7 78 214 0 0,-1-84-137 0 0,-5 74 142 0 0,-5 0 1 0 0,-44 184-1 0 0,-111 228 714 0 0,161-518-1026 0 0,-61 175 558 0 0,54-145-293 0 0,2 0 1 0 0,-7 56-1 0 0,18-94-257 0 0,0-1 0 0 0,1 0 0 0 0,-1 1-1 0 0,2-1 1 0 0,1 15 0 0 0,-1-21-28 0 0,-1 0-1 0 0,0 0 1 0 0,1-1-1 0 0,0 1 1 0 0,-1 0-1 0 0,1-1 1 0 0,0 1 0 0 0,0 0-1 0 0,0-1 1 0 0,0 1-1 0 0,0-1 1 0 0,0 0-1 0 0,0 1 1 0 0,0-1 0 0 0,1 0-1 0 0,-1 0 1 0 0,1 1-1 0 0,-1-1 1 0 0,1 0-1 0 0,-1 0 1 0 0,1-1 0 0 0,-1 1-1 0 0,1 0 1 0 0,0 0-1 0 0,-1-1 1 0 0,1 1 0 0 0,0-1-1 0 0,0 0 1 0 0,0 1-1 0 0,-1-1 1 0 0,1 0-1 0 0,2 0 1 0 0,19-2 8 0 0,-1-1 0 0 0,1-1-1 0 0,-1-1 1 0 0,33-12 0 0 0,-7 2-18 0 0,106-22 25 0 0,248-27 0 0 0,164 21 211 0 0,-523 40-204 0 0,1512-54 272 0 0,-910 40-241 0 0,1538-97 1021 0 0,-780-15 167 0 0,-1312 121-1189 0 0,194-18 16 0 0,414-50-19 0 0,-664 71-54 0 0,62-19 0 0 0,-87 21-2 0 0,0-1 1 0 0,0 0-1 0 0,0 0 0 0 0,0-1 1 0 0,-1-1-1 0 0,0 1 1 0 0,0-1-1 0 0,-1-1 0 0 0,1 0 1 0 0,9-11-1 0 0,-16 16 1 0 0,0 0-1 0 0,0-1 1 0 0,0 0 0 0 0,0 1 0 0 0,0-1 0 0 0,-1 0-1 0 0,0 0 1 0 0,1 0 0 0 0,-1 0 0 0 0,0 0-1 0 0,0 0 1 0 0,-1 0 0 0 0,1 0 0 0 0,-1 0-1 0 0,0 0 1 0 0,1 0 0 0 0,-1-1 0 0 0,-1 1-1 0 0,1 0 1 0 0,0 0 0 0 0,-1 0 0 0 0,1 0-1 0 0,-1-1 1 0 0,0 1 0 0 0,0 0 0 0 0,0 1-1 0 0,-1-1 1 0 0,1 0 0 0 0,-4-5 0 0 0,-4-4-5 0 0,0 1 0 0 0,-1 0 0 0 0,0 0 0 0 0,-1 1 0 0 0,-14-10 0 0 0,10 7-5 0 0,-24-18-3 0 0,-1 2-1 0 0,-64-35 1 0 0,-94-36-24 0 0,121 62 38 0 0,-20-10-6 0 0,2-5 1 0 0,-105-79 0 0 0,154 97 6 0 0,2-2 0 0 0,1-1 0 0 0,2-3 0 0 0,2-1 0 0 0,-64-91 0 0 0,43 34-13 0 0,-23-30 9 0 0,67 106-7 0 0,-2 0 0 0 0,0 2 0 0 0,-29-26 0 0 0,31 34 9 0 0,0 2 1 0 0,-1 0 0 0 0,-1 0-1 0 0,1 2 1 0 0,-2 0 0 0 0,1 1 0 0 0,-1 1-1 0 0,0 1 1 0 0,-1 0 0 0 0,1 2-1 0 0,-25-3 1 0 0,-20 0-3 0 0,0 4 1 0 0,-75 4-1 0 0,-333 37-62 0 0,291-20 33 0 0,-1841 121-1 0 0,834-122 104 0 0,158-5 29 0 0,987-11-121 0 0,-370 17 144 0 0,303-8-628 0 0,-184 41 1 0 0,274-46 291 0 0,-70 19-840 0 0,78-20 624 0 0,1 1 0 0 0,-1 0 0 0 0,1 0-1 0 0,0 1 1 0 0,-12 9 0 0 0,11-3-716 0 0,5-1-155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2.668"/>
    </inkml:context>
    <inkml:brush xml:id="br0">
      <inkml:brushProperty name="width" value="0.1" units="cm"/>
      <inkml:brushProperty name="height" value="0.1" units="cm"/>
      <inkml:brushProperty name="color" value="#F6630D"/>
    </inkml:brush>
  </inkml:definitions>
  <inkml:trace contextRef="#ctx0" brushRef="#br0">136 362 7873 0 0,'-16'16'134'0'0,"1"0"0"0"0,1 1 1 0 0,1 1-1 0 0,0 0 0 0 0,1 1 1 0 0,-11 25-1 0 0,16-23-115 0 0,2 2 1 0 0,0-1 0 0 0,1 0-1 0 0,1 1 1 0 0,0 29 0 0 0,3-36-18 0 0,-1-9 1 0 0,-1 29-2 0 0,2-35 2 0 0,0 0 0 0 0,0 1-1 0 0,0-1 1 0 0,0 1-1 0 0,1-1 1 0 0,-1 1 0 0 0,0-1-1 0 0,0 1 1 0 0,1-1-1 0 0,-1 0 1 0 0,1 1 0 0 0,0-1-1 0 0,-1 1 1 0 0,1-1-1 0 0,0 0 1 0 0,0 0 0 0 0,1 2-1 0 0,-2-3 3 0 0,0 0 0 0 0,1 0 0 0 0,-1 0-1 0 0,1 0 1 0 0,-1 0 0 0 0,0-1 0 0 0,1 1 0 0 0,-1 0-1 0 0,1 0 1 0 0,-1 0 0 0 0,0 0 0 0 0,1 0 0 0 0,-1-1-1 0 0,0 1 1 0 0,1 0 0 0 0,-1 0 0 0 0,0-1 0 0 0,1 1 0 0 0,-1 0-1 0 0,0 0 1 0 0,1-1 0 0 0,-1 1 0 0 0,0 0 0 0 0,0-1-1 0 0,1 1 1 0 0,-1-1 0 0 0,0 1 0 0 0,0 0 0 0 0,0-1-1 0 0,0 1 1 0 0,0 0 0 0 0,1-2 0 0 0,7-18 43 0 0,-5 12-27 0 0,25-61-185 0 0,23-88 1 0 0,-7 16 35 0 0,-30 102 107 0 0,4-12 39 0 0,29-61-1 0 0,-40 98 4 0 0,0 1-1 0 0,1 0 0 0 0,1 0 1 0 0,0 0-1 0 0,1 1 1 0 0,0 1-1 0 0,1 0 1 0 0,0 0-1 0 0,14-10 0 0 0,-22 19-12 0 0,1-1-1 0 0,-1 1 0 0 0,1 0 0 0 0,-1 1 0 0 0,1-1 0 0 0,0 0 0 0 0,-1 1 0 0 0,1 0 0 0 0,0 0 0 0 0,0 0 0 0 0,0 0 0 0 0,0 1 0 0 0,0-1 0 0 0,0 1 0 0 0,0 0 0 0 0,0 1 0 0 0,0-1 0 0 0,0 1 0 0 0,0-1 0 0 0,0 1 0 0 0,0 0 0 0 0,6 3 0 0 0,-4-1-4 0 0,0 0-1 0 0,-1 1 1 0 0,0-1 0 0 0,0 1-1 0 0,0 0 1 0 0,0 1 0 0 0,-1-1-1 0 0,1 1 1 0 0,-1 0 0 0 0,0 0-1 0 0,-1 0 1 0 0,1 0 0 0 0,4 10-1 0 0,4 12 18 0 0,-1 0 0 0 0,-2 1 0 0 0,0 0 0 0 0,8 54 0 0 0,4 118 285 0 0,-20-182-266 0 0,3 26-150 0 0,-3 0 0 0 0,-1-1 0 0 0,-3 1 0 0 0,-11 65 0 0 0,7-95-276 0 0,7-14 355 0 0,0 0 1 0 0,0 1-1 0 0,-1-1 1 0 0,1 0-1 0 0,0 0 1 0 0,0 0-1 0 0,-1 0 0 0 0,1 0 1 0 0,0 0-1 0 0,-1 0 1 0 0,1 0-1 0 0,0 0 1 0 0,-1 0-1 0 0,1 1 0 0 0,0-2 1 0 0,-1 1-1 0 0,1 0 1 0 0,0 0-1 0 0,-1 0 1 0 0,1 0-1 0 0,0 0 0 0 0,0 0 1 0 0,-1 0-1 0 0,1 0 1 0 0,0 0-1 0 0,-1-1 1 0 0,1 1-1 0 0,-3-2-175 0 0,0-1-1 0 0,0 0 1 0 0,1 1-1 0 0,0-1 1 0 0,-1 0-1 0 0,-2-6 1 0 0,-76-121-2335 0 0,54 78 2203 0 0,14 26 271 0 0,-17-26 1 0 0,25 45 126 0 0,0 0 0 0 0,0 0 1 0 0,-1 1-1 0 0,0 0 0 0 0,0 0 1 0 0,0 0-1 0 0,-1 1 0 0 0,-8-6 1 0 0,10 9 37 0 0,0 0-1 0 0,0 0 1 0 0,0 0 0 0 0,0 1 0 0 0,-1 0 0 0 0,1 0 0 0 0,0 0-1 0 0,-1 1 1 0 0,1-1 0 0 0,0 1 0 0 0,-1 1 0 0 0,1-1 0 0 0,-1 1 0 0 0,1 0-1 0 0,0 0 1 0 0,0 0 0 0 0,0 1 0 0 0,0-1 0 0 0,0 2 0 0 0,0-1-1 0 0,0 0 1 0 0,-5 4 0 0 0,4-3-20 0 0,0 1-1 0 0,1 0 1 0 0,-1 0-1 0 0,1 0 0 0 0,0 1 1 0 0,0 0-1 0 0,0 0 1 0 0,1 0-1 0 0,0 1 1 0 0,0-1-1 0 0,0 1 1 0 0,0 0-1 0 0,1 0 1 0 0,0 0-1 0 0,0 0 0 0 0,1 1 1 0 0,-2 7-1 0 0,4-13-50 0 0,0-1 0 0 0,0 1-1 0 0,0-1 1 0 0,0 1 0 0 0,0-1 0 0 0,0 1-1 0 0,0-1 1 0 0,0 1 0 0 0,0-1-1 0 0,1 1 1 0 0,-1-1 0 0 0,0 1 0 0 0,0-1-1 0 0,1 0 1 0 0,-1 1 0 0 0,0-1-1 0 0,1 1 1 0 0,-1-1 0 0 0,0 1-1 0 0,1-1 1 0 0,-1 0 0 0 0,0 1 0 0 0,1-1-1 0 0,-1 0 1 0 0,1 0 0 0 0,-1 1-1 0 0,1-1 1 0 0,-1 0 0 0 0,1 0 0 0 0,-1 0-1 0 0,1 1 1 0 0,-1-1 0 0 0,1 0-1 0 0,-1 0 1 0 0,1 0 0 0 0,-1 0-1 0 0,1 0 1 0 0,-1 0 0 0 0,1 0 0 0 0,0 0-1 0 0,26-2 547 0 0,-24 2-518 0 0,47-8 408 0 0,91-27 1 0 0,46-28-551 0 0,-113 36 202 0 0,-63 24-103 0 0,1-2 71 0 0,0 1 1 0 0,0 0-1 0 0,0 1 0 0 0,1 1 0 0 0,14-2 0 0 0,-24 4-53 0 0,0 0 1 0 0,0 0-1 0 0,1 1 1 0 0,-1-1-1 0 0,0 1 0 0 0,0-1 1 0 0,0 1-1 0 0,0 0 1 0 0,0 0-1 0 0,0 0 0 0 0,0 1 1 0 0,0-1-1 0 0,0 1 1 0 0,0 0-1 0 0,-1 0 0 0 0,1 0 1 0 0,-1 0-1 0 0,1 0 1 0 0,-1 0-1 0 0,0 0 0 0 0,0 1 1 0 0,0 0-1 0 0,0-1 1 0 0,0 1-1 0 0,1 4 0 0 0,1 0 10 0 0,-1 1 0 0 0,0 0-1 0 0,0 0 1 0 0,-1 0 0 0 0,0 1-1 0 0,0-1 1 0 0,-1 0 0 0 0,0 1-1 0 0,0-1 1 0 0,-2 12 0 0 0,-1 6 40 0 0,-12 51 0 0 0,9-50-43 0 0,1-20-3 0 0,4-12-177 0 0,14-25-30 0 0,0 1 1 0 0,2 0-1 0 0,2 2 0 0 0,0 0 0 0 0,2 0 0 0 0,1 2 1 0 0,47-44-1 0 0,-67 68 172 0 0,0 0 1 0 0,0 0-1 0 0,0 0 1 0 0,0 0-1 0 0,0 0 1 0 0,0 1-1 0 0,1-1 1 0 0,-1 0-1 0 0,0 1 0 0 0,1-1 1 0 0,-1 1-1 0 0,0 0 1 0 0,2-1-1 0 0,-2 1 1 0 0,0 0 0 0 0,-1 0 0 0 0,1 0-1 0 0,0 0 1 0 0,-1 0 0 0 0,1 1 0 0 0,-1-1-1 0 0,1 0 1 0 0,0 0 0 0 0,-1 1 0 0 0,1-1 0 0 0,-1 0-1 0 0,1 1 1 0 0,-1-1 0 0 0,1 0 0 0 0,-1 1-1 0 0,1-1 1 0 0,-1 1 0 0 0,1-1 0 0 0,0 1 0 0 0,1 3-2 0 0,0 0 1 0 0,0 0 0 0 0,-1 1 0 0 0,1-1 0 0 0,-1 0 0 0 0,2 8 0 0 0,0 2 25 0 0,13 58 101 0 0,-13-53-69 0 0,1-1 0 0 0,1 0 0 0 0,0 0 1 0 0,12 27-1 0 0,-15-42-53 0 0,0 0 0 0 0,0 0 0 0 0,0 1 1 0 0,0-1-1 0 0,0 0 0 0 0,1-1 1 0 0,0 1-1 0 0,-1 0 0 0 0,1-1 0 0 0,4 3 1 0 0,-6-4-5 0 0,1 0 0 0 0,-1 0 0 0 0,1-1 1 0 0,-1 1-1 0 0,1 0 0 0 0,-1-1 1 0 0,1 1-1 0 0,-1-1 0 0 0,1 0 1 0 0,0 0-1 0 0,-1 1 0 0 0,1-1 0 0 0,0 0 1 0 0,-1 0-1 0 0,1 0 0 0 0,-1-1 1 0 0,1 1-1 0 0,0 0 0 0 0,-1-1 1 0 0,1 1-1 0 0,-1-1 0 0 0,1 1 0 0 0,-1-1 1 0 0,1 0-1 0 0,1-1 0 0 0,11-7-152 0 0,0-2-1 0 0,-1 0 0 0 0,0 0 0 0 0,-1-1 1 0 0,0-1-1 0 0,-1 0 0 0 0,0-1 0 0 0,-1 0 1 0 0,9-18-1 0 0,-8 12 150 0 0,-1-1-1 0 0,-1 0 1 0 0,0 0 0 0 0,-2-1 0 0 0,-1 0-1 0 0,6-34 1 0 0,-12 56 10 0 0,0-1-1 0 0,0 1 1 0 0,0 0-1 0 0,0 0 1 0 0,0-1 0 0 0,0 1-1 0 0,1 0 1 0 0,-1 0-1 0 0,0 0 1 0 0,0-1-1 0 0,0 1 1 0 0,0 0-1 0 0,0 0 1 0 0,0-1 0 0 0,0 1-1 0 0,0 0 1 0 0,0 0-1 0 0,0-1 1 0 0,0 1-1 0 0,0 0 1 0 0,-1 0-1 0 0,1-1 1 0 0,0 1 0 0 0,0 0-1 0 0,0 0 1 0 0,0-1-1 0 0,0 1 1 0 0,0 0-1 0 0,0 0 1 0 0,-1 0-1 0 0,1-1 1 0 0,0 1 0 0 0,0 0-1 0 0,0 0 1 0 0,-1 0-1 0 0,1 0 1 0 0,0-1-1 0 0,0 1 1 0 0,-1 0 0 0 0,-8 7 88 0 0,-7 14-49 0 0,10-6-11 0 0,0-1 1 0 0,0 2 0 0 0,1-1 0 0 0,-4 24 0 0 0,8-33-24 0 0,0 0 0 0 0,0 0 0 0 0,1 0 0 0 0,0-1 0 0 0,0 1 0 0 0,0 0 0 0 0,1 0 0 0 0,0 0 0 0 0,0-1 0 0 0,0 1 0 0 0,1 0 0 0 0,0-1 0 0 0,0 1 0 0 0,0-1 0 0 0,6 9 0 0 0,-7-13-8 0 0,0 0-1 0 0,-1 0 1 0 0,1 0 0 0 0,0 0-1 0 0,0 0 1 0 0,0 0 0 0 0,0 0-1 0 0,0-1 1 0 0,0 1 0 0 0,0 0-1 0 0,0-1 1 0 0,0 1 0 0 0,0-1-1 0 0,1 1 1 0 0,-1-1 0 0 0,0 1-1 0 0,0-1 1 0 0,0 0 0 0 0,1 0-1 0 0,-1 0 1 0 0,0 1 0 0 0,0-1-1 0 0,3-1 1 0 0,-1 1 1 0 0,0-1 0 0 0,0 0 1 0 0,-1 0-1 0 0,1 0 0 0 0,0 0 0 0 0,0 0 1 0 0,-1-1-1 0 0,1 1 0 0 0,4-4 0 0 0,1-2-26 0 0,0 0-1 0 0,-1 0 0 0 0,0-1 1 0 0,11-14-1 0 0,-14 16-16 0 0,0 1 0 0 0,0-1 1 0 0,1 1-1 0 0,-1 0 0 0 0,9-6 0 0 0,-27 25-115 0 0,5-5 145 0 0,7-7-35 0 0,2-3-54 0 0,0 0 18 0 0,5-4-414 0 0,15-15 383 0 0,-15 15 7 0 0,1 0-830 0 0,20-13 777 0 0,-20 13 23 0 0,-6 2-129 0 0,0-11 227 0 0,0 10 691 0 0,-9 1-485 0 0,-24-7 8 0 0,24 7 245 0 0,-1 1-346 0 0,-1-1-111 0 0,7 1-217 0 0,0 1-1 0 0,0 0 0 0 0,-1 0 1 0 0,1 0-1 0 0,-1 1 1 0 0,-7-1-1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2.997"/>
    </inkml:context>
    <inkml:brush xml:id="br0">
      <inkml:brushProperty name="width" value="0.1" units="cm"/>
      <inkml:brushProperty name="height" value="0.1" units="cm"/>
      <inkml:brushProperty name="color" value="#F6630D"/>
    </inkml:brush>
  </inkml:definitions>
  <inkml:trace contextRef="#ctx0" brushRef="#br0">0 41 7549 0 0,'13'-33'74'0'0,"-11"26"1555"0"0,3 26-1533 0 0,14 64 2 0 0,-16-64-27 0 0,-1 0 0 0 0,0 0 0 0 0,-1 1 0 0 0,-2-1 0 0 0,-3 31 0 0 0,1-8 33 0 0,-7 56 160 0 0,0-7-960 0 0,8-31-3335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3.512"/>
    </inkml:context>
    <inkml:brush xml:id="br0">
      <inkml:brushProperty name="width" value="0.1" units="cm"/>
      <inkml:brushProperty name="height" value="0.1" units="cm"/>
      <inkml:brushProperty name="color" value="#F6630D"/>
    </inkml:brush>
  </inkml:definitions>
  <inkml:trace contextRef="#ctx0" brushRef="#br0">1 224 6125 0 0,'0'0'2859'0'0,"17"-13"-2795"0"0,88-70-51 0 0,-47 27 33 0 0,-39 37 133 0 0,23-19 1569 0 0,-43 53-1620 0 0,-19 157-34 0 0,14-105-78 0 0,6-67-16 0 0,-1 3 1 0 0,1 0 0 0 0,0 0 0 0 0,0-1 0 0 0,1 1 0 0 0,-1 0 0 0 0,1 0 0 0 0,-1-1 0 0 0,1 1 0 0 0,0 0 0 0 0,0-1 0 0 0,1 4 0 0 0,0 0 0 0 0,1-1 0 0 0,-1 1 0 0 0,1-1 0 0 0,0 0 0 0 0,0 0 0 0 0,0 0 0 0 0,1 0 0 0 0,8 8 0 0 0,-10-11-1 0 0,1-1 0 0 0,0 1 0 0 0,0 0 0 0 0,0-1 0 0 0,0 0 0 0 0,0 0 0 0 0,0 0 0 0 0,0 0 0 0 0,0 0 0 0 0,0 0 0 0 0,0-1 0 0 0,1 0 0 0 0,-1 1 0 0 0,0-1 0 0 0,1-1 0 0 0,-1 1 0 0 0,0 0 0 0 0,0-1 0 0 0,0 1 0 0 0,1-1-1 0 0,-1 0 1 0 0,5-3 0 0 0,62-23-5 0 0,-66 25 5 0 0,1 0 0 0 0,0-1 1 0 0,-1 0-1 0 0,0 0 0 0 0,0 0 0 0 0,0 0 0 0 0,0 0 1 0 0,0-1-1 0 0,4-6 0 0 0,2-1 5 0 0,10-12-14 0 0,-15 17 11 0 0,0 0 1 0 0,1 0 0 0 0,-1 0-1 0 0,1 0 1 0 0,0 1-1 0 0,1 0 1 0 0,-1 0 0 0 0,8-4-1 0 0,-12 9-2 0 0,0-1 0 0 0,0 1 0 0 0,0-1 0 0 0,0 1 0 0 0,0 0 0 0 0,0 0 0 0 0,0 0 0 0 0,0 0-1 0 0,0 0 1 0 0,0 0 0 0 0,2 1 0 0 0,7 0-8 0 0,5-3 3 0 0,-1-1-1 0 0,0-1 0 0 0,1-1 1 0 0,-1 0-1 0 0,27-14 1 0 0,21-6-7 0 0,-56 23 17 0 0,0-1 1 0 0,0 1-1 0 0,-1-1 0 0 0,1-1 0 0 0,-1 1 0 0 0,10-8 0 0 0,-15 10-5 0 0,0 0 0 0 0,0 0 0 0 0,0 0 0 0 0,0 0 1 0 0,0 0-1 0 0,0 0 0 0 0,0 0 0 0 0,-1-1 0 0 0,1 1 0 0 0,0 0 0 0 0,-1-1 0 0 0,1 1 0 0 0,-1 0 0 0 0,1-1 0 0 0,-1 1 0 0 0,0-1 0 0 0,0 1 0 0 0,1-1 1 0 0,-1 1-1 0 0,0 0 0 0 0,0-1 0 0 0,0 1 0 0 0,-1-1 0 0 0,1 1 0 0 0,0-1 0 0 0,-1 1 0 0 0,1-1 0 0 0,-1 1 0 0 0,1 0 0 0 0,-1-1 0 0 0,1 1 1 0 0,-1 0-1 0 0,0 0 0 0 0,0-1 0 0 0,0 1 0 0 0,1 0 0 0 0,-1 0 0 0 0,-2-2 0 0 0,-3-4-3 0 0,0 0 0 0 0,-1 1 0 0 0,1 0 0 0 0,-1 0-1 0 0,0 0 1 0 0,-1 1 0 0 0,0 0 0 0 0,0 0 0 0 0,0 1 0 0 0,0 0 0 0 0,0 0-1 0 0,-14-3 1 0 0,21 7 11 0 0,0 0 1 0 0,0 0-1 0 0,0 0 0 0 0,0 0 0 0 0,-1 0 0 0 0,1 0 0 0 0,0 1 0 0 0,0-1 0 0 0,0 0 0 0 0,0 1 1 0 0,1-1-1 0 0,-1 1 0 0 0,0-1 0 0 0,0 1 0 0 0,0-1 0 0 0,0 1 0 0 0,0 0 0 0 0,1 0 0 0 0,-1-1 1 0 0,0 1-1 0 0,0 0 0 0 0,1 0 0 0 0,-1 0 0 0 0,1 0 0 0 0,-1 0 0 0 0,1-1 0 0 0,-1 1 0 0 0,1 0 1 0 0,0 0-1 0 0,-1 0 0 0 0,1 0 0 0 0,0 0 0 0 0,0 1 0 0 0,0-1 0 0 0,-1 1 0 0 0,-2 43 542 0 0,4-40-505 0 0,-1 32 584 0 0,8 57-1 0 0,-5-77-548 0 0,1 0 0 0 0,0 0 0 0 0,1-1 0 0 0,0 0-1 0 0,13 25 1 0 0,-14-35-247 0 0,-1-1 1 0 0,1 0-1 0 0,0 0 0 0 0,0 0 0 0 0,1-1 0 0 0,-1 1 1 0 0,1-1-1 0 0,0 0 0 0 0,0 0 0 0 0,1-1 0 0 0,-1 1 0 0 0,1-1 1 0 0,-1 0-1 0 0,10 2 0 0 0,6-2-1105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5.733"/>
    </inkml:context>
    <inkml:brush xml:id="br0">
      <inkml:brushProperty name="width" value="0.1" units="cm"/>
      <inkml:brushProperty name="height" value="0.1" units="cm"/>
      <inkml:brushProperty name="color" value="#F6630D"/>
    </inkml:brush>
  </inkml:definitions>
  <inkml:trace contextRef="#ctx0" brushRef="#br0">7 34 5665 0 0,'0'0'4'0'0,"-1"0"1"0"0,1 0 0 0 0,-1-1 0 0 0,1 1-1 0 0,0 0 1 0 0,-1 0 0 0 0,1-1 0 0 0,0 1 0 0 0,0 0-1 0 0,-1 0 1 0 0,1-1 0 0 0,0 1 0 0 0,-1 0-1 0 0,1-1 1 0 0,0 1 0 0 0,0-1 0 0 0,0 1 0 0 0,0 0-1 0 0,-1-1 1 0 0,1 1 0 0 0,0-1 0 0 0,0 1-1 0 0,0 0 1 0 0,0-1 0 0 0,0 1 0 0 0,0-1 0 0 0,0 1-1 0 0,0 0 1 0 0,0-1 0 0 0,0 1 0 0 0,0-1 0 0 0,0 1-1 0 0,0 0 1 0 0,0-1 0 0 0,1 1 0 0 0,-1-1-1 0 0,0 1 1 0 0,0 0 0 0 0,0-1 0 0 0,1 1 0 0 0,-1 0-1 0 0,0-1 1 0 0,0 1 0 0 0,1-1 0 0 0,-1 1 17 0 0,1-1 1 0 0,-1 0 0 0 0,1 0-1 0 0,-1 1 1 0 0,0-1 0 0 0,0 0-1 0 0,1 0 1 0 0,-1 1-1 0 0,0-1 1 0 0,0 0 0 0 0,0 0-1 0 0,0 0 1 0 0,0 1 0 0 0,0-1-1 0 0,0 0 1 0 0,0-1 0 0 0,0 2-14 0 0,0 0 1 0 0,0 0-1 0 0,0 0 1 0 0,0-1-1 0 0,0 1 1 0 0,0 0-1 0 0,0 0 1 0 0,0 0-1 0 0,0 0 1 0 0,0 0-1 0 0,0-1 0 0 0,0 1 1 0 0,0 0-1 0 0,0 0 1 0 0,0 0-1 0 0,0 0 1 0 0,0 0-1 0 0,0-1 1 0 0,0 1-1 0 0,0 0 1 0 0,1 0-1 0 0,-1 0 1 0 0,0 0-1 0 0,0 0 1 0 0,0 0-1 0 0,0 0 1 0 0,0 0-1 0 0,0 0 1 0 0,1 0-1 0 0,-1-1 1 0 0,0 1-1 0 0,0 0 1 0 0,0 0-1 0 0,0 0 1 0 0,0 0-1 0 0,1 0 1 0 0,-1 0-1 0 0,0 0 1 0 0,0 0-1 0 0,0 0 1 0 0,0 0-1 0 0,0 0 1 0 0,1 0-1 0 0,-1 0 1 0 0,0 0-1 0 0,0 0 1 0 0,0 0-1 0 0,0 1 1 0 0,0-1-1 0 0,1 0 1 0 0,-1 0-1 0 0,0 0 1 0 0,0 0-1 0 0,0 0 1 0 0,0 0-1 0 0,0 0 1 0 0,0 0-1 0 0,16 5 75 0 0,-7-2 32 0 0,20 2-62 0 0,-1 2 0 0 0,0 1 0 0 0,-1 1 0 0 0,39 19 0 0 0,101 63 487 0 0,-101-54-346 0 0,189 126 122 0 0,-204-123-308 0 0,-1 2 0 0 0,72 79 0 0 0,-68-59 63 0 0,-2 4 1 0 0,-4 1 0 0 0,-2 2 0 0 0,46 94-1 0 0,-65-104-3 0 0,-2 0 0 0 0,-3 2-1 0 0,-3 0 1 0 0,-2 2 0 0 0,-3 0-1 0 0,6 66 1 0 0,23 371 6 0 0,-41 1-47 0 0,-55 55 16 0 0,38-477-42 0 0,-2-1 1 0 0,-5 0 0 0 0,-2-1-1 0 0,-67 141 1 0 0,-177 284-6 0 0,194-364-13 0 0,40-76 17 0 0,-66 92 1 0 0,98-151-5 0 0,0 0 0 0 0,0 0 0 0 0,0 0 0 0 0,-1-1 0 0 0,1 1 0 0 0,-1-1 0 0 0,1 1-1 0 0,-1-1 1 0 0,0 0 0 0 0,0 0 0 0 0,0 0 0 0 0,0-1 0 0 0,-6 3 0 0 0,8-4-23 0 0,1 0 0 0 0,-1 0 0 0 0,1-1 0 0 0,-1 1 0 0 0,1 0 0 0 0,-1-1 0 0 0,1 1 0 0 0,0 0 0 0 0,-1-1-1 0 0,1 1 1 0 0,-1-1 0 0 0,1 1 0 0 0,0-1 0 0 0,-1 1 0 0 0,1-1 0 0 0,0 1 0 0 0,0-1 0 0 0,0 1 0 0 0,-1-1 0 0 0,1 1 0 0 0,0-1 0 0 0,0 1-1 0 0,0-1 1 0 0,0 1 0 0 0,0-1 0 0 0,0 0 0 0 0,0 1 0 0 0,0-1 0 0 0,0 1 0 0 0,0-1 0 0 0,0 1 0 0 0,1-2 0 0 0,2-22-667 0 0,-3 20 548 0 0,7-69-2424 0 0,-5 58 1918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33.160"/>
    </inkml:context>
    <inkml:brush xml:id="br0">
      <inkml:brushProperty name="width" value="0.1" units="cm"/>
      <inkml:brushProperty name="height" value="0.1" units="cm"/>
      <inkml:brushProperty name="color" value="#F6630D"/>
    </inkml:brush>
  </inkml:definitions>
  <inkml:trace contextRef="#ctx0" brushRef="#br0">40 63 5573 0 0,'0'0'382'0'0,"-7"-10"-91"0"0,-18-32-43 0 0,18 32 3896 0 0,8 15-3910 0 0,-2 2-165 0 0,1 0-34 0 0,8 24 346 0 0,33 111-270 0 0,-29-89-27 0 0,-11-44 28 0 0,0 1 1 0 0,1-1-1 0 0,0 1 1 0 0,1-1-1 0 0,0 0 0 0 0,1 0 1 0 0,0 0-1 0 0,0-1 1 0 0,1 1-1 0 0,7 10 1 0 0,-10-17-104 0 0,0-1 1 0 0,-1 0 0 0 0,1 0-1 0 0,0 1 1 0 0,0-1 0 0 0,0-1-1 0 0,0 1 1 0 0,0 0 0 0 0,0 0-1 0 0,0-1 1 0 0,0 1 0 0 0,0-1 0 0 0,0 0-1 0 0,0 1 1 0 0,0-1 0 0 0,0 0-1 0 0,0 0 1 0 0,1-1 0 0 0,-1 1-1 0 0,2-1 1 0 0,47-12 11 0 0,-36 8 2 0 0,28-6 268 0 0,-1 1 0 0 0,59-5 0 0 0,-101 15-271 0 0,-1 0 0 0 0,1 0 1 0 0,0 0-1 0 0,0 0 1 0 0,0-1-1 0 0,0 1 0 0 0,0 0 1 0 0,0 0-1 0 0,-1 0 1 0 0,1 0-1 0 0,0-1 0 0 0,0 1 1 0 0,0 0-1 0 0,0 0 0 0 0,0 0 1 0 0,0 0-1 0 0,0-1 1 0 0,0 1-1 0 0,0 0 0 0 0,0 0 1 0 0,0 0-1 0 0,0-1 1 0 0,0 1-1 0 0,0 0 0 0 0,0 0 1 0 0,0 0-1 0 0,0 0 1 0 0,0-1-1 0 0,0 1 0 0 0,0 0 1 0 0,0 0-1 0 0,0 0 0 0 0,0-1 1 0 0,0 1-1 0 0,0 0 1 0 0,0 0-1 0 0,1 0 0 0 0,-1 0 1 0 0,0-1-1 0 0,0 1 1 0 0,0 0-1 0 0,0 0 0 0 0,0 0 1 0 0,0 0-1 0 0,1 0 1 0 0,-1 0-1 0 0,0 0 0 0 0,0-1 1 0 0,0 1-1 0 0,1 0 0 0 0,-1 0 1 0 0,0 0-1 0 0,0 0 1 0 0,0 0-1 0 0,0 0 0 0 0,1 0 1 0 0,-1 0-1 0 0,0 0 1 0 0,0 0-1 0 0,0 0 0 0 0,1 0 1 0 0,-1 0-1 0 0,0 0 1 0 0,0 0-1 0 0,0 0-19 0 0,1 0 0 0 0,-1 0 0 0 0,0 0 0 0 0,0 0 0 0 0,0 0 0 0 0,0 0 0 0 0,0 0-1 0 0,0 0 1 0 0,0 0 0 0 0,0 0 0 0 0,1 0 0 0 0,-1 0 0 0 0,0 0 0 0 0,0 0 0 0 0,0 0 0 0 0,0 0 0 0 0,0-1 0 0 0,0 1 0 0 0,0 0 0 0 0,0 0 0 0 0,0 0 0 0 0,0 0-1 0 0,0 0 1 0 0,0 0 0 0 0,1 0 0 0 0,-1 0 0 0 0,0 0 0 0 0,0-1 0 0 0,0 1 0 0 0,0 0 0 0 0,0 0 0 0 0,0 0 0 0 0,0 0 0 0 0,0 0 0 0 0,0 0 0 0 0,0 0 0 0 0,0 0 0 0 0,0-1-1 0 0,0 1 1 0 0,0 0 0 0 0,0 0 0 0 0,0 0 0 0 0,0 0 0 0 0,0 0 0 0 0,0 0 0 0 0,-1 0 0 0 0,1 0 0 0 0,0-1 0 0 0,0 1 0 0 0,0 0 0 0 0,0 0 0 0 0,0 0 0 0 0,0 0-1 0 0,0 0 1 0 0,0 0 0 0 0,0 0 0 0 0,0 0 0 0 0,0 0 0 0 0,-1 0 0 0 0,5-2-817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6.090"/>
    </inkml:context>
    <inkml:brush xml:id="br0">
      <inkml:brushProperty name="width" value="0.1" units="cm"/>
      <inkml:brushProperty name="height" value="0.1" units="cm"/>
      <inkml:brushProperty name="color" value="#F6630D"/>
    </inkml:brush>
  </inkml:definitions>
  <inkml:trace contextRef="#ctx0" brushRef="#br0">1 2 3696 0 0,'2'-1'99'0'0,"-1"1"0"0"0,1 0 0 0 0,0 0 0 0 0,-1 0 0 0 0,1-1 0 0 0,0 1 0 0 0,0 1 0 0 0,-1-1 0 0 0,1 0 0 0 0,0 0 0 0 0,-1 1 0 0 0,1-1 0 0 0,0 1 0 0 0,-1-1 0 0 0,1 1 0 0 0,0 0 0 0 0,1 1 0 0 0,0 1 133 0 0,0 0 1 0 0,0 0-1 0 0,-1 0 1 0 0,0 0-1 0 0,0 1 1 0 0,3 5-1 0 0,-2-4-376 0 0,4 8 296 0 0,0-1-1 0 0,1-1 1 0 0,1 0 0 0 0,-1 0 0 0 0,2 0 0 0 0,10 9 0 0 0,-17-17-133 0 0,1 0 0 0 0,-1-1 1 0 0,1 1-1 0 0,0-1 0 0 0,0 1 1 0 0,0-1-1 0 0,0-1 0 0 0,1 1 1 0 0,-1-1-1 0 0,0 1 0 0 0,1-1 1 0 0,-1 0-1 0 0,1-1 0 0 0,-1 1 1 0 0,1-1-1 0 0,-1 0 0 0 0,1 0 1 0 0,0 0-1 0 0,-1-1 0 0 0,1 1 0 0 0,-1-1 1 0 0,6-2-1 0 0,6-2 18 0 0,75-27-60 0 0,-81 28 109 0 0,0-1 0 0 0,-1 0 0 0 0,0 0 0 0 0,0-1 0 0 0,0 0 0 0 0,14-14 0 0 0,-22 19-55 0 0,0 1 0 0 0,-1-1 0 0 0,1 1 0 0 0,-1-1 1 0 0,1 1-1 0 0,0-1 0 0 0,-1 0 0 0 0,1 1 0 0 0,-1-1 0 0 0,0 0 0 0 0,1 1 0 0 0,-1-1 0 0 0,1 0 0 0 0,-1 0 0 0 0,0 1 0 0 0,0-1 1 0 0,1 0-1 0 0,-1 0 0 0 0,0 0 0 0 0,0 1 0 0 0,0-1 0 0 0,0 0 0 0 0,0 0 0 0 0,0-1 0 0 0,-1 2-57 0 0,1 0-1 0 0,-1-1 0 0 0,0 1 1 0 0,0 0-1 0 0,1 0 1 0 0,-1 0-1 0 0,0 0 0 0 0,1 0 1 0 0,-1-1-1 0 0,0 1 1 0 0,0 1-1 0 0,1-1 0 0 0,-1 0 1 0 0,0 0-1 0 0,0 0 1 0 0,1 0-1 0 0,-1 0 0 0 0,0 1 1 0 0,0-1-1 0 0,1 0 1 0 0,-1 1-1 0 0,0-1 0 0 0,1 0 1 0 0,-1 1-1 0 0,0 0 1 0 0,-6 3-719 0 0,-1 0-227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8.238"/>
    </inkml:context>
    <inkml:brush xml:id="br0">
      <inkml:brushProperty name="width" value="0.1" units="cm"/>
      <inkml:brushProperty name="height" value="0.1" units="cm"/>
      <inkml:brushProperty name="color" value="#F6630D"/>
    </inkml:brush>
  </inkml:definitions>
  <inkml:trace contextRef="#ctx0" brushRef="#br0">37 78 6909 0 0,'-15'8'219'0'0,"14"-7"-155"0"0,1-1 0 0 0,0 1 0 0 0,-1-1 0 0 0,1 0 0 0 0,-1 1 0 0 0,1-1 0 0 0,-1 0-1 0 0,1 1 1 0 0,0-1 0 0 0,-1 0 0 0 0,1 0 0 0 0,-1 1 0 0 0,1-1 0 0 0,-1 0 0 0 0,1 0 0 0 0,-1 0 0 0 0,0 0 0 0 0,1 0 0 0 0,-1 1 0 0 0,1-1 0 0 0,-1 0 0 0 0,1 0 0 0 0,-1-1 0 0 0,1 1 0 0 0,-1 0 0 0 0,1 0 0 0 0,-1 0 0 0 0,1 0 0 0 0,-1 0 0 0 0,1 0 0 0 0,-1-1-1 0 0,1 1 1 0 0,-1 0 0 0 0,1 0 0 0 0,-1-1 0 0 0,1 1 0 0 0,-1-1 0 0 0,0 1-13 0 0,1-1 0 0 0,0 1 0 0 0,0 0-1 0 0,0 0 1 0 0,0-1 0 0 0,0 1 0 0 0,-1 0 0 0 0,1-1 0 0 0,0 1-1 0 0,0 0 1 0 0,0-1 0 0 0,0 1 0 0 0,0 0 0 0 0,0 0-1 0 0,0-1 1 0 0,0 1 0 0 0,0 0 0 0 0,0-1 0 0 0,0 1 0 0 0,0 0-1 0 0,0-1 1 0 0,0 1 0 0 0,0 0 0 0 0,1-1 0 0 0,-1 1-1 0 0,0 0 1 0 0,0-1 0 0 0,0 1 0 0 0,0 0 0 0 0,1 0 0 0 0,-1-1-1 0 0,0 1 1 0 0,0 0 0 0 0,1-1 0 0 0,15-9 856 0 0,25-4-403 0 0,-36 12-449 0 0,52-13-183 0 0,0 3 0 0 0,1 2 0 0 0,82-3 0 0 0,-71 15-1391 0 0,-38 0 258 0 0,-15 0 123 0 0,0 2-162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8.594"/>
    </inkml:context>
    <inkml:brush xml:id="br0">
      <inkml:brushProperty name="width" value="0.1" units="cm"/>
      <inkml:brushProperty name="height" value="0.1" units="cm"/>
      <inkml:brushProperty name="color" value="#F6630D"/>
    </inkml:brush>
  </inkml:definitions>
  <inkml:trace contextRef="#ctx0" brushRef="#br0">4 0 6657 0 0,'-1'1'9'0'0,"1"1"1"0"0,-1-1-1 0 0,1 0 0 0 0,-1 0 1 0 0,1 0-1 0 0,0 0 1 0 0,0 0-1 0 0,-1 0 1 0 0,1 1-1 0 0,0-1 1 0 0,0 0-1 0 0,0 0 1 0 0,0 0-1 0 0,0 0 1 0 0,1 1-1 0 0,-1-1 1 0 0,0 0-1 0 0,0 0 1 0 0,1 0-1 0 0,-1 0 0 0 0,1 0 1 0 0,-1 0-1 0 0,1 0 1 0 0,-1 0-1 0 0,1 0 1 0 0,0 0-1 0 0,-1 0 1 0 0,2 1-1 0 0,1 1 57 0 0,1-1 0 0 0,-1 0 1 0 0,0 0-1 0 0,1 0 0 0 0,-1 0 0 0 0,1 0 0 0 0,-1-1 0 0 0,6 2 0 0 0,-3-2-15 0 0,1 0 1 0 0,0 0-1 0 0,0-1 1 0 0,0 0-1 0 0,0 0 0 0 0,0-1 1 0 0,0 0-1 0 0,7-2 1 0 0,2 1 4 0 0,232-40-2173 0 0,-238 39 1233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08.937"/>
    </inkml:context>
    <inkml:brush xml:id="br0">
      <inkml:brushProperty name="width" value="0.1" units="cm"/>
      <inkml:brushProperty name="height" value="0.1" units="cm"/>
      <inkml:brushProperty name="color" value="#F6630D"/>
    </inkml:brush>
  </inkml:definitions>
  <inkml:trace contextRef="#ctx0" brushRef="#br0">29 43 8297 0 0,'-5'1'-12'0'0,"4"-1"41"0"0,1 0 0 0 0,-1 0 0 0 0,1 0 0 0 0,0 0 1 0 0,-1 1-1 0 0,1-1 0 0 0,-1 0 0 0 0,1 0 0 0 0,-1 0 0 0 0,1 0 0 0 0,-1 0 1 0 0,1 0-1 0 0,0 0 0 0 0,-1 0 0 0 0,1 0 0 0 0,-1-1 0 0 0,1 1 0 0 0,-1 0 1 0 0,1 0-1 0 0,0 0 0 0 0,-1 0 0 0 0,1-1 0 0 0,0 1 0 0 0,-1 0 0 0 0,1 0 1 0 0,-1-1-1 0 0,1 1 0 0 0,0 0 0 0 0,0 0 0 0 0,-1-1 0 0 0,1 1 0 0 0,0 0 1 0 0,-1-1-1 0 0,1 1 0 0 0,0-1 0 0 0,0 1 0 0 0,0 0 0 0 0,0-1 0 0 0,-1 1 1 0 0,1-1-1 0 0,0 1 0 0 0,0-1 0 0 0,0 1 0 0 0,0-1 0 0 0,-8-12 3725 0 0,15 13-3036 0 0,28-2-355 0 0,40-7 1 0 0,32-1-1388 0 0,-15 9-1163 0 0,-47 2 676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0.275"/>
    </inkml:context>
    <inkml:brush xml:id="br0">
      <inkml:brushProperty name="width" value="0.1" units="cm"/>
      <inkml:brushProperty name="height" value="0.1" units="cm"/>
      <inkml:brushProperty name="color" value="#F6630D"/>
    </inkml:brush>
  </inkml:definitions>
  <inkml:trace contextRef="#ctx0" brushRef="#br0">0 305 4844 0 0,'17'2'286'0'0,"-10"0"-50"0"0,-6-2 347 0 0,-5 12 1881 0 0,3-15-2123 0 0,-1 0 1 0 0,1 1 0 0 0,-1-1-1 0 0,0 0 1 0 0,0 1 0 0 0,0-1-1 0 0,0 1 1 0 0,-4-4 0 0 0,30-2 444 0 0,39-2-694 0 0,80-3 0 0 0,-61 8-96 0 0,567-43 32 0 0,125-11 419 0 0,-673 50-289 0 0,-1-4 0 0 0,121-31 0 0 0,-214 42-78 0 0,0-1 1 0 0,0 1-1 0 0,0-1 0 0 0,0-1 1 0 0,9-5-1 0 0,-15 8-62 0 0,0 1 1 0 0,0-1 0 0 0,0 0-1 0 0,-1 1 1 0 0,1-1-1 0 0,0 0 1 0 0,-1 0-1 0 0,1 1 1 0 0,0-1 0 0 0,-1 0-1 0 0,1 0 1 0 0,-1 0-1 0 0,1 0 1 0 0,-1 0-1 0 0,0 0 1 0 0,1 0 0 0 0,-1 0-1 0 0,0 0 1 0 0,1-1-1 0 0,-2 1-10 0 0,1-1-1 0 0,0 1 1 0 0,-1 0-1 0 0,1 0 1 0 0,-1 0-1 0 0,1-1 0 0 0,-1 1 1 0 0,0 0-1 0 0,1 0 1 0 0,-1 0-1 0 0,0 0 1 0 0,0 0-1 0 0,0 0 1 0 0,0 1-1 0 0,0-1 0 0 0,0 0 1 0 0,0 0-1 0 0,0 1 1 0 0,0-1-1 0 0,-1 0 1 0 0,-6-3-101 0 0,1 0-1 0 0,0 1 1 0 0,-1 1 0 0 0,1-1 0 0 0,-1 1 0 0 0,0 0 0 0 0,0 1 0 0 0,0 0 0 0 0,0 0 0 0 0,-12 1 0 0 0,-19 9-4838 0 0,33-8 3522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0.619"/>
    </inkml:context>
    <inkml:brush xml:id="br0">
      <inkml:brushProperty name="width" value="0.1" units="cm"/>
      <inkml:brushProperty name="height" value="0.1" units="cm"/>
      <inkml:brushProperty name="color" value="#F6630D"/>
    </inkml:brush>
  </inkml:definitions>
  <inkml:trace contextRef="#ctx0" brushRef="#br0">181 6 7741 0 0,'0'0'523'0'0,"-8"0"-208"0"0,-21 0 84 0 0,21 0 2512 0 0,-4-1-2537 0 0,-48-3 1560 0 0,81 18-1865 0 0,69 46-12 0 0,-70-48-52 0 0,1-1 1 0 0,1-1 0 0 0,29 11 0 0 0,2-1-3 0 0,18 16 8 0 0,-64-31-5 0 0,1-1 0 0 0,-1 1-1 0 0,0 1 1 0 0,0-1 0 0 0,-1 1 0 0 0,10 12 0 0 0,-14-16 475 0 0,-24 24-418 0 0,-65 76-115 0 0,65-76-176 0 0,-5-9-162 0 0,-89 52-181 0 0,90-54-417 0 0,-54 21 0 0 0,20-10-1532 0 0,28-10 953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1.284"/>
    </inkml:context>
    <inkml:brush xml:id="br0">
      <inkml:brushProperty name="width" value="0.1" units="cm"/>
      <inkml:brushProperty name="height" value="0.1" units="cm"/>
      <inkml:brushProperty name="color" value="#F6630D"/>
    </inkml:brush>
  </inkml:definitions>
  <inkml:trace contextRef="#ctx0" brushRef="#br0">254 162 3180 0 0,'36'-15'70'0'0,"-29"12"1916"0"0,4-10-1519 0 0,36-37-28 0 0,-35 37 1518 0 0,-12 7-1673 0 0,0-21-5 0 0,0 21 1481 0 0,-14 7-1350 0 0,-43 2 22 0 0,43-2 2037 0 0,-29 48-2178 0 0,-130 151-21 0 0,131-143-142 0 0,32-32-11 0 0,6-7-29 0 0,0 0 0 0 0,2 0 0 0 0,0 0 0 0 0,1 0 0 0 0,2 28 0 0 0,-1-40 48 0 0,53 13-74 0 0,165 54-46 0 0,-207-69-16 0 0,1-2 0 0 0,-1 0 0 0 0,18 2 0 0 0,-26-4 1 0 0,0 0-1 0 0,0-1 0 0 0,1 1 0 0 0,-1-1 0 0 0,0 1 1 0 0,6-3-1 0 0,11-4-3 0 0,0 0 1 0 0,-1-2-1 0 0,0 0 1 0 0,0-2-1 0 0,-1 0 1 0 0,-1-1-1 0 0,1 0 1 0 0,-2-1-1 0 0,19-20 0 0 0,-27 24-5 0 0,0 1 0 0 0,-1-1 0 0 0,0-1-1 0 0,0 1 1 0 0,-1-1 0 0 0,-1 0 0 0 0,0-1-1 0 0,0 1 1 0 0,-1-1 0 0 0,0 0 0 0 0,-1 0-1 0 0,0 0 1 0 0,-1-1 0 0 0,0 1 0 0 0,-1-1-1 0 0,0 1 1 0 0,0-1 0 0 0,-3-15 0 0 0,0 14 2 0 0,0 0 1 0 0,-1 0 0 0 0,0 0 0 0 0,-1 1-1 0 0,-1 0 1 0 0,0 0 0 0 0,-1 0-1 0 0,0 0 1 0 0,0 1 0 0 0,-2 0-1 0 0,1 0 1 0 0,-1 1 0 0 0,-1 0 0 0 0,0 0-1 0 0,0 1 1 0 0,-1 0 0 0 0,0 1-1 0 0,0 0 1 0 0,-1 0 0 0 0,0 1-1 0 0,-1 1 1 0 0,1 0 0 0 0,-1 0 0 0 0,-1 1-1 0 0,1 1 1 0 0,0 0 0 0 0,-1 1-1 0 0,0 0 1 0 0,0 1 0 0 0,0 0-1 0 0,0 1 1 0 0,0 0 0 0 0,0 2 0 0 0,0-1-1 0 0,-1 1 1 0 0,1 1 0 0 0,-12 4-1 0 0,3 1-49 0 0,18-6-58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1.708"/>
    </inkml:context>
    <inkml:brush xml:id="br0">
      <inkml:brushProperty name="width" value="0.1" units="cm"/>
      <inkml:brushProperty name="height" value="0.1" units="cm"/>
      <inkml:brushProperty name="color" value="#F6630D"/>
    </inkml:brush>
  </inkml:definitions>
  <inkml:trace contextRef="#ctx0" brushRef="#br0">207 33 7197 0 0,'0'-2'327'0'0,"0"1"-188"0"0,0-1 1 0 0,-1 1-1 0 0,1 0 1 0 0,0 0-1 0 0,0 0 0 0 0,-1 0 1 0 0,1-1-1 0 0,-1 1 1 0 0,1 0-1 0 0,-1 0 1 0 0,1 0-1 0 0,-1 0 1 0 0,-1-1-1 0 0,0 0-28 0 0,-1 1-1 0 0,1-1 1 0 0,-1 1 0 0 0,0-1-1 0 0,1 1 1 0 0,-1 0 0 0 0,0 0-1 0 0,0 0 1 0 0,0 1-1 0 0,0-1 1 0 0,0 1 0 0 0,0-1-1 0 0,0 1 1 0 0,0 0-1 0 0,0 0 1 0 0,0 0 0 0 0,-1 1-1 0 0,1-1 1 0 0,0 1 0 0 0,1 0-1 0 0,-1-1 1 0 0,0 1-1 0 0,0 1 1 0 0,0-1 0 0 0,0 0-1 0 0,1 1 1 0 0,-1-1-1 0 0,-4 5 1 0 0,0-1 0 0 0,0 0 1 0 0,1 0-1 0 0,-1 1 0 0 0,1 0 0 0 0,1 1 1 0 0,-1-1-1 0 0,1 1 0 0 0,0 0 0 0 0,-6 13 1 0 0,2-1 21 0 0,1 0 0 0 0,1 1 0 0 0,1 1 0 0 0,1-1 0 0 0,1 1 0 0 0,-3 28 1 0 0,6-38-83 0 0,1 0-1 0 0,0 1 1 0 0,0-1 0 0 0,1 0 0 0 0,0 1 0 0 0,1-1 0 0 0,1 0 0 0 0,-1 0 0 0 0,2 0 0 0 0,0 0 0 0 0,0-1 0 0 0,1 0-1 0 0,8 15 1 0 0,-8-19-42 0 0,-1-1 0 0 0,1 1 0 0 0,1-1 0 0 0,-1 0-1 0 0,1 0 1 0 0,0 0 0 0 0,0-1 0 0 0,0 0-1 0 0,1 0 1 0 0,-1-1 0 0 0,1 1 0 0 0,0-2 0 0 0,0 1-1 0 0,0-1 1 0 0,0 0 0 0 0,0 0 0 0 0,1-1-1 0 0,-1 0 1 0 0,1 0 0 0 0,-1-1 0 0 0,1 0-1 0 0,-1 0 1 0 0,9-2 0 0 0,-1 0-27 0 0,0 0 1 0 0,0-2-1 0 0,0 0 0 0 0,-1 0 1 0 0,1-1-1 0 0,-1-1 0 0 0,-1-1 0 0 0,1 0 1 0 0,-1 0-1 0 0,19-15 0 0 0,-14 8-45 0 0,0-1 0 0 0,-1 0 0 0 0,-1-1 0 0 0,0-1 0 0 0,20-29 0 0 0,-32 41 52 0 0,0-1 0 0 0,-1 0 0 0 0,0 0-1 0 0,0 0 1 0 0,0 0 0 0 0,-1-1-1 0 0,0 1 1 0 0,0-1 0 0 0,-1 0-1 0 0,0 1 1 0 0,0-1 0 0 0,0 0-1 0 0,-1 0 1 0 0,0 1 0 0 0,0-1 0 0 0,-1 0-1 0 0,0 0 1 0 0,0 1 0 0 0,-1-1-1 0 0,1 0 1 0 0,-2 1 0 0 0,1 0-1 0 0,-4-9 1 0 0,2 9 6 0 0,0-1 1 0 0,0 1-1 0 0,-1 0 1 0 0,0 0-1 0 0,0 0 0 0 0,0 1 1 0 0,-1 0-1 0 0,0 0 1 0 0,0 0-1 0 0,0 1 0 0 0,-1-1 1 0 0,1 2-1 0 0,-1-1 1 0 0,0 1-1 0 0,0 0 0 0 0,0 0 1 0 0,0 1-1 0 0,-1 0 1 0 0,-11-2-1 0 0,9 2-9 0 0,-1 1 0 0 0,1 1 0 0 0,0-1-1 0 0,0 2 1 0 0,-1-1 0 0 0,1 2 0 0 0,0-1 0 0 0,0 1-1 0 0,0 1 1 0 0,0-1 0 0 0,0 2 0 0 0,1 0 0 0 0,-1 0 0 0 0,-10 7-1 0 0,14-8-172 0 0,0 1 0 0 0,0 0 0 0 0,1 1 1 0 0,-1-1-1 0 0,1 1 0 0 0,0 0 0 0 0,-4 6 0 0 0,8-10 55 0 0,0 1 1 0 0,0-1 0 0 0,0 1-1 0 0,0 0 1 0 0,1-1-1 0 0,-1 1 1 0 0,0 0 0 0 0,1-1-1 0 0,-1 1 1 0 0,1 0-1 0 0,0 0 1 0 0,0-1 0 0 0,0 1-1 0 0,-1 0 1 0 0,2 0-1 0 0,-1 0 1 0 0,0-1 0 0 0,0 1-1 0 0,0 0 1 0 0,1 0-1 0 0,-1-1 1 0 0,1 1 0 0 0,0 0-1 0 0,-1-1 1 0 0,1 1-1 0 0,0 0 1 0 0,0-1 0 0 0,0 1-1 0 0,0-1 1 0 0,0 1-1 0 0,0-1 1 0 0,1 0 0 0 0,1 2-1 0 0,10 8-1331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2.062"/>
    </inkml:context>
    <inkml:brush xml:id="br0">
      <inkml:brushProperty name="width" value="0.1" units="cm"/>
      <inkml:brushProperty name="height" value="0.1" units="cm"/>
      <inkml:brushProperty name="color" value="#F6630D"/>
    </inkml:brush>
  </inkml:definitions>
  <inkml:trace contextRef="#ctx0" brushRef="#br0">315 176 8165 0 0,'-59'-26'1228'0'0,"50"21"-868"0"0,-1 0 1 0 0,1 1-1 0 0,-1 0 1 0 0,0 1-1 0 0,0 0 1 0 0,0 0-1 0 0,0 1 1 0 0,-18-2-1 0 0,21 4-190 0 0,0 0 0 0 0,1 1 0 0 0,-1-1 1 0 0,0 1-1 0 0,1 1 0 0 0,-1-1 0 0 0,0 1 0 0 0,1 0 0 0 0,-11 6 0 0 0,12-5-86 0 0,1 0 0 0 0,0 0 0 0 0,0 0-1 0 0,0 0 1 0 0,1 1 0 0 0,-1 0 0 0 0,1-1 0 0 0,0 1 0 0 0,0 1 0 0 0,0-1 0 0 0,0 0-1 0 0,1 1 1 0 0,-4 7 0 0 0,2 2 70 0 0,-1 1 0 0 0,2-1 0 0 0,0 1 0 0 0,0 0 0 0 0,1 0 0 0 0,1 0 0 0 0,1 0 0 0 0,2 23 0 0 0,0-14 39 0 0,2 0 1 0 0,0-1-1 0 0,2 1 0 0 0,13 35 0 0 0,-15-50-172 0 0,0 0 0 0 0,0 0 1 0 0,1-1-1 0 0,0 0 1 0 0,0 0-1 0 0,1 0 1 0 0,0-1-1 0 0,1 0 0 0 0,-1 0 1 0 0,1 0-1 0 0,1-1 1 0 0,-1 0-1 0 0,1 0 1 0 0,0-1-1 0 0,1 0 1 0 0,-1-1-1 0 0,10 5 0 0 0,-6-5-18 0 0,-1-1-1 0 0,0 0 0 0 0,1 0 0 0 0,-1-1 0 0 0,1-1 0 0 0,0 0 1 0 0,0-1-1 0 0,-1 0 0 0 0,1 0 0 0 0,0-1 0 0 0,0-1 0 0 0,-1 0 1 0 0,21-7-1 0 0,-14 2-13 0 0,-1 0 1 0 0,1-2 0 0 0,-1 0-1 0 0,-1-1 1 0 0,0 0 0 0 0,0-1-1 0 0,-1-1 1 0 0,-1-1 0 0 0,0 0-1 0 0,-1-1 1 0 0,0 0 0 0 0,-1-1-1 0 0,0 0 1 0 0,-2-1 0 0 0,18-34-1 0 0,-22 37 0 0 0,-1 0-1 0 0,0 0 0 0 0,-1 0 0 0 0,0-1 0 0 0,-1 1 0 0 0,-1-1 0 0 0,0 0 0 0 0,-1 0 0 0 0,-1-28 0 0 0,-1 31 0 0 0,0 0 1 0 0,-2 0-1 0 0,1 0 1 0 0,-1 0 0 0 0,-1 0-1 0 0,0 1 1 0 0,-1-1-1 0 0,0 1 1 0 0,0 0 0 0 0,-1 0-1 0 0,0 1 1 0 0,-1 0-1 0 0,-10-12 1 0 0,7 12-121 0 0,1 0 0 0 0,-1 1 0 0 0,0 0 1 0 0,-1 1-1 0 0,1 0 0 0 0,-2 0 0 0 0,1 2 0 0 0,-1-1 0 0 0,1 1 0 0 0,-2 1 0 0 0,1 0 1 0 0,0 1-1 0 0,-1 0 0 0 0,1 1 0 0 0,-1 0 0 0 0,0 1 0 0 0,-13 0 0 0 0,-16 3-1035 0 0,0 1 0 0 0,0 2 0 0 0,-75 19-1 0 0,34-3-827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5.487"/>
    </inkml:context>
    <inkml:brush xml:id="br0">
      <inkml:brushProperty name="width" value="0.1" units="cm"/>
      <inkml:brushProperty name="height" value="0.1" units="cm"/>
      <inkml:brushProperty name="color" value="#F6630D"/>
    </inkml:brush>
  </inkml:definitions>
  <inkml:trace contextRef="#ctx0" brushRef="#br0">625 223 3900 0 0,'25'-84'878'0'0,"-11"40"-140"0"0,-12 34-483 0 0,1 0 0 0 0,0 0 1 0 0,1 0-1 0 0,6-11 1 0 0,-8 18-164 0 0,-1 1 1 0 0,1-1 0 0 0,-1 0 0 0 0,0 1 0 0 0,0-1 0 0 0,0 0 0 0 0,0 0-1 0 0,0-3 1 0 0,-1 6-74 0 0,0 0-1 0 0,0-1 1 0 0,0 1-1 0 0,0 0 1 0 0,0 0-1 0 0,0 0 1 0 0,0-1-1 0 0,0 1 1 0 0,0 0 0 0 0,0 0-1 0 0,0 0 1 0 0,0-1-1 0 0,0 1 1 0 0,0 0-1 0 0,-1 0 1 0 0,1 0-1 0 0,0 0 1 0 0,0-1-1 0 0,0 1 1 0 0,0 0-1 0 0,0 0 1 0 0,-1 0-1 0 0,1 0 1 0 0,0 0-1 0 0,0-1 1 0 0,0 1-1 0 0,0 0 1 0 0,-1 0-1 0 0,1 0 1 0 0,0 0 0 0 0,0 0-1 0 0,0 0 1 0 0,-1 0-1 0 0,1 0 1 0 0,0 0-1 0 0,-1 0 1 0 0,-14 4 248 0 0,-75 42-169 0 0,3 4-1 0 0,2 4 0 0 0,3 3 0 0 0,-120 107 0 0 0,130-91-62 0 0,64-64-26 0 0,1 1 0 0 0,0-1 0 0 0,0 1 0 0 0,1 1 0 0 0,0-1 0 0 0,-6 18 1 0 0,11-25-1 0 0,0 0 0 0 0,0 0 0 0 0,0 1 0 0 0,1-1 0 0 0,-1 0 1 0 0,1 0-1 0 0,0 0 0 0 0,0 1 0 0 0,0-1 0 0 0,0 0 1 0 0,0 0-1 0 0,1 1 0 0 0,0-1 0 0 0,-1 0 0 0 0,1 0 1 0 0,0 0-1 0 0,1 0 0 0 0,1 4 0 0 0,0-3 6 0 0,0 0-1 0 0,0 0 1 0 0,0 0 0 0 0,1-1-1 0 0,-1 1 1 0 0,1-1 0 0 0,0 0-1 0 0,0 0 1 0 0,0-1-1 0 0,0 1 1 0 0,5 1 0 0 0,9 3 22 0 0,-1 0 0 0 0,1-2 0 0 0,0 0 0 0 0,0-1 0 0 0,24 2 0 0 0,200 8 49 0 0,25 4-78 0 0,-254-17-3 0 0,-1 2 1 0 0,0-1-1 0 0,1 2 1 0 0,-1-1 0 0 0,-1 2-1 0 0,1 0 1 0 0,14 8-1 0 0,-22-11-4 0 0,-1 0 0 0 0,1 1 0 0 0,-1-1 0 0 0,0 1-1 0 0,0 0 1 0 0,0 0 0 0 0,0 0 0 0 0,-1 0 0 0 0,1 0 0 0 0,-1 1 0 0 0,0-1-1 0 0,0 1 1 0 0,0-1 0 0 0,0 1 0 0 0,0 0 0 0 0,-1 0 0 0 0,0 0-1 0 0,0 0 1 0 0,0 0 0 0 0,0 0 0 0 0,-1 0 0 0 0,1 0 0 0 0,-1 0 0 0 0,0 0-1 0 0,-1 8 1 0 0,0-3-2 0 0,-1-1-1 0 0,0 1 1 0 0,-1-1-1 0 0,0 1 1 0 0,0-1-1 0 0,0 0 1 0 0,-1 0-1 0 0,0-1 1 0 0,-1 1-1 0 0,-5 7 1 0 0,1-4 1 0 0,-1-1 1 0 0,0 0-1 0 0,0 0 1 0 0,-1-1-1 0 0,-19 13 1 0 0,-4-2-5 0 0,-1-2 0 0 0,-1-1 0 0 0,-57 19 0 0 0,51-22 3 0 0,-2-1 1 0 0,1-3-1 0 0,-2-1 0 0 0,1-2 1 0 0,-73 2-1 0 0,138-8 3 0 0,1 2 0 0 0,-1 0-1 0 0,28 9 1 0 0,1 0-14 0 0,-12-5 16 0 0,-1 2 0 0 0,-1 2 0 0 0,1 1 0 0 0,-2 2 0 0 0,0 2 0 0 0,49 28 0 0 0,-76-38-1 0 0,1 0-1 0 0,-1 1 0 0 0,-1 0 1 0 0,1 0-1 0 0,-1 0 0 0 0,0 1 1 0 0,-1 0-1 0 0,1 1 0 0 0,8 16 1 0 0,-14-22-6 0 0,0 0 0 0 0,0 0 1 0 0,-1 0-1 0 0,1 0 1 0 0,-1 0-1 0 0,1 0 0 0 0,-1 0 1 0 0,0 0-1 0 0,0 0 0 0 0,-1 0 1 0 0,1 0-1 0 0,-2 6 1 0 0,-15 35-554 0 0,4-11-368 0 0,6-8 51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40.604"/>
    </inkml:context>
    <inkml:brush xml:id="br0">
      <inkml:brushProperty name="width" value="0.1" units="cm"/>
      <inkml:brushProperty name="height" value="0.1" units="cm"/>
      <inkml:brushProperty name="color" value="#F6630D"/>
    </inkml:brush>
  </inkml:definitions>
  <inkml:trace contextRef="#ctx0" brushRef="#br0">0 352 4192 0 0,'6'-9'2236'0'0,"-6"10"-2220"0"0,0-1 0 0 0,0 0 0 0 0,0 0 0 0 0,0 1 0 0 0,0-1 0 0 0,0 0 0 0 0,0 1 0 0 0,0-1 0 0 0,0 0 0 0 0,0 0 0 0 0,0 1 0 0 0,0-1 0 0 0,0 0 0 0 0,0 1 0 0 0,0-1 0 0 0,0 0 0 0 0,0 0 0 0 0,0 1 0 0 0,1-1 0 0 0,-1 0 0 0 0,0 0 0 0 0,0 1 0 0 0,0-1 0 0 0,0 0 0 0 0,0 0 0 0 0,1 1 0 0 0,-1-1 0 0 0,0 0 0 0 0,0 0 0 0 0,1 0-1 0 0,-1 1 1 0 0,0-1 0 0 0,0 0 0 0 0,1 0 0 0 0,-1 0 0 0 0,0 0 0 0 0,0 0 0 0 0,1 0 0 0 0,-1 1 0 0 0,0-1 0 0 0,1 0 0 0 0,-1 0 0 0 0,0 0 0 0 0,6 2 19 0 0,-5-1 22 0 0,1 0 1 0 0,0 0-1 0 0,0 0 0 0 0,0-1 1 0 0,0 1-1 0 0,0-1 0 0 0,-1 1 1 0 0,1-1-1 0 0,0 0 0 0 0,3 1 1 0 0,92-4 115 0 0,-30-2-114 0 0,134-14-31 0 0,-53 0-16 0 0,-111 14-15 0 0,717-87-236 0 0,3 27 235 0 0,-380 34 92 0 0,891-27-48 0 0,-1227 57-33 0 0,93-2 71 0 0,170-24-1 0 0,-300 26 705 0 0,-12-5-696 0 0,-27-16-34 0 0,33 21-51 0 0,0 1 1 0 0,0-1-1 0 0,0 0 0 0 0,0 1 1 0 0,0 0-1 0 0,0-1 1 0 0,0 1-1 0 0,0 0 1 0 0,0 0-1 0 0,0 0 0 0 0,0 0 1 0 0,0 0-1 0 0,0 1 1 0 0,0-1-1 0 0,1 1 0 0 0,-1-1 1 0 0,0 1-1 0 0,0 0 1 0 0,-3 1-1 0 0,-12 3 247 0 0,17-1-244 0 0,-1 41 23 0 0,4 47-1 0 0,-3-92-26 0 0,4 218-33 0 0,3-21 36 0 0,-7-194-103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6.047"/>
    </inkml:context>
    <inkml:brush xml:id="br0">
      <inkml:brushProperty name="width" value="0.1" units="cm"/>
      <inkml:brushProperty name="height" value="0.1" units="cm"/>
      <inkml:brushProperty name="color" value="#F6630D"/>
    </inkml:brush>
  </inkml:definitions>
  <inkml:trace contextRef="#ctx0" brushRef="#br0">407 184 5973 0 0,'4'-6'50'0'0,"4"-7"181"0"0,0-1 0 0 0,-1-1 1 0 0,0 1-1 0 0,7-26 0 0 0,-13 37-177 0 0,0 0-1 0 0,-1-1 0 0 0,1 1 0 0 0,-1 0 1 0 0,0 0-1 0 0,0-1 0 0 0,0 1 1 0 0,0 0-1 0 0,-1 0 0 0 0,1 0 0 0 0,-1 0 1 0 0,-2-6-1 0 0,2 7-26 0 0,0-1-1 0 0,-1 1 1 0 0,1 0 0 0 0,-1 0-1 0 0,1 1 1 0 0,-1-1 0 0 0,0 0-1 0 0,0 0 1 0 0,1 1 0 0 0,-1-1-1 0 0,-1 1 1 0 0,1 0 0 0 0,0 0-1 0 0,0-1 1 0 0,0 1 0 0 0,-1 0-1 0 0,1 1 1 0 0,0-1 0 0 0,-3 0-1 0 0,-5-1-11 0 0,1 1-1 0 0,0 0 0 0 0,0 1 0 0 0,-1 0 0 0 0,1 0 0 0 0,0 1 0 0 0,0 0 0 0 0,0 0 0 0 0,0 1 1 0 0,-17 6-1 0 0,2 1 44 0 0,1 1 0 0 0,-39 22 0 0 0,46-22-7 0 0,0-1 1 0 0,1 2-1 0 0,1 0 1 0 0,0 1-1 0 0,0 0 1 0 0,1 1-1 0 0,1 1 0 0 0,0 0 1 0 0,-15 24-1 0 0,22-29-19 0 0,0 0 1 0 0,1 0-1 0 0,0 0 0 0 0,1 0 0 0 0,0 1 0 0 0,1 0 0 0 0,-1-1 0 0 0,2 1 0 0 0,0 0 0 0 0,0 0 0 0 0,0 0 0 0 0,1 0 0 0 0,1 0 0 0 0,0 0 1 0 0,0 0-1 0 0,1 0 0 0 0,0-1 0 0 0,1 1 0 0 0,3 9 0 0 0,4 4 24 0 0,1 0-1 0 0,0-1 1 0 0,2 0 0 0 0,0-1 0 0 0,2 0-1 0 0,18 20 1 0 0,112 104 125 0 0,-101-104-139 0 0,-1 1 0 0 0,48 62 0 0 0,-86-96-40 0 0,0-1-1 0 0,0 1 0 0 0,-1 0 1 0 0,0 0-1 0 0,0 1 0 0 0,-1-1 1 0 0,0 1-1 0 0,0 0 1 0 0,-1 0-1 0 0,0 0 0 0 0,-1 0 1 0 0,0 0-1 0 0,0 12 0 0 0,-2-9 4 0 0,0 1-1 0 0,-1-1 0 0 0,-1 0 0 0 0,1 0 1 0 0,-2-1-1 0 0,0 1 0 0 0,0-1 1 0 0,-1 0-1 0 0,-9 16 0 0 0,-6 6 12 0 0,-2-2 0 0 0,-1 0-1 0 0,-1-2 1 0 0,-38 37 0 0 0,5-14-6 0 0,-72 51-1 0 0,126-100-8 0 0,-2 0-5 0 0,1 0 1 0 0,0 1 0 0 0,0-1 0 0 0,-7 8-1 0 0,11-10 5 0 0,-1-1 0 0 0,1 1 0 0 0,0-1 0 0 0,-1 1 0 0 0,1-1-1 0 0,0 1 1 0 0,-1 0 0 0 0,1-1 0 0 0,0 1 0 0 0,0-1-1 0 0,0 1 1 0 0,0 0 0 0 0,-1-1 0 0 0,1 1 0 0 0,0 0 0 0 0,0-1-1 0 0,0 1 1 0 0,0-1 0 0 0,0 1 0 0 0,1 0 0 0 0,-1-1 0 0 0,0 1-1 0 0,0 0 1 0 0,0-1 0 0 0,0 1 0 0 0,1-1 0 0 0,-1 1 0 0 0,0-1-1 0 0,1 1 1 0 0,-1 0 0 0 0,0-1 0 0 0,1 1 0 0 0,-1-1-1 0 0,0 0 1 0 0,1 1 0 0 0,-1-1 0 0 0,1 1 0 0 0,-1-1 0 0 0,1 0-1 0 0,-1 1 1 0 0,1-1 0 0 0,0 0 0 0 0,-1 1 0 0 0,1-1 0 0 0,-1 0-1 0 0,1 0 1 0 0,0 0 0 0 0,-1 1 0 0 0,2-1 0 0 0,32 11 205 0 0,1-1 0 0 0,63 10 0 0 0,-65-15-55 0 0,1 2 0 0 0,-1 1 0 0 0,35 14 0 0 0,-64-21-126 0 0,0 1 0 0 0,0-1 0 0 0,0 1-1 0 0,0 0 1 0 0,-1 1 0 0 0,1-1-1 0 0,-1 1 1 0 0,1-1 0 0 0,-1 1 0 0 0,0 0-1 0 0,5 7 1 0 0,-6-7-13 0 0,-1-1 1 0 0,0 1-1 0 0,0 0 1 0 0,0 0-1 0 0,-1 0 1 0 0,1 0-1 0 0,0-1 0 0 0,-1 1 1 0 0,0 0-1 0 0,0 0 1 0 0,0 0-1 0 0,0 0 1 0 0,0 0-1 0 0,-1 0 0 0 0,1 0 1 0 0,-1 0-1 0 0,0 0 1 0 0,-1 3-1 0 0,-4 11 22 0 0,-1 0 1 0 0,0 0-1 0 0,-1 0 1 0 0,-12 15-1 0 0,-46 62-204 0 0,28-42-267 0 0,-24 34-1003 0 0,34-44 435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6.607"/>
    </inkml:context>
    <inkml:brush xml:id="br0">
      <inkml:brushProperty name="width" value="0.1" units="cm"/>
      <inkml:brushProperty name="height" value="0.1" units="cm"/>
      <inkml:brushProperty name="color" value="#F6630D"/>
    </inkml:brush>
  </inkml:definitions>
  <inkml:trace contextRef="#ctx0" brushRef="#br0">398 54 6689 0 0,'9'1'45'0'0,"-1"0"1"0"0,0-1 0 0 0,0 1 0 0 0,0-1 0 0 0,0-1-1 0 0,1 0 1 0 0,-1 0 0 0 0,0-1 0 0 0,0 0 0 0 0,9-3-1 0 0,0-2 370 0 0,1 0-1 0 0,-1-2 0 0 0,21-13 0 0 0,-38 22-397 0 0,0 1 0 0 0,0-1 0 0 0,0 0 0 0 0,0 0 0 0 0,-1 0 0 0 0,1 0 0 0 0,0 0 0 0 0,0 0-1 0 0,0 0 1 0 0,0 1 0 0 0,0-1 0 0 0,0 0 0 0 0,0 0 0 0 0,0 0 0 0 0,0 0 0 0 0,0 0-1 0 0,0 0 1 0 0,0 1 0 0 0,0-1 0 0 0,0 0 0 0 0,0 0 0 0 0,0 0 0 0 0,0 0 0 0 0,0 0 0 0 0,0 1-1 0 0,0-1 1 0 0,0 0 0 0 0,0 0 0 0 0,0 0 0 0 0,0 0 0 0 0,0 0 0 0 0,0 1 0 0 0,0-1 0 0 0,0 0-1 0 0,0 0 1 0 0,1 0 0 0 0,-1 0 0 0 0,0 0 0 0 0,0 0 0 0 0,0 0 0 0 0,0 0 0 0 0,0 1-1 0 0,0-1 1 0 0,0 0 0 0 0,1 0 0 0 0,-1 0 0 0 0,0 0 0 0 0,0 0 0 0 0,0 0 0 0 0,0 0 0 0 0,0 0-1 0 0,0 0 1 0 0,1 0 0 0 0,-1 0 0 0 0,0 0 0 0 0,0 0 0 0 0,0 0 0 0 0,0 0 0 0 0,0 0-1 0 0,1 0 1 0 0,-1 0 0 0 0,0 0 0 0 0,0 0 0 0 0,0 0 0 0 0,-8 23 531 0 0,-17 26 66 0 0,-16 22-245 0 0,-2-2-1 0 0,-4-1 1 0 0,-95 104 0 0 0,91-118-249 0 0,-76 89 308 0 0,112-123-347 0 0,1 0 0 0 0,1 0 0 0 0,0 1 0 0 0,2 1-1 0 0,-15 39 1 0 0,23-50-55 0 0,0 0 0 0 0,1-1 0 0 0,0 1-1 0 0,0 0 1 0 0,1 0 0 0 0,1 0 0 0 0,0 1-1 0 0,0-1 1 0 0,1 0 0 0 0,1 0 0 0 0,-1 0-1 0 0,2-1 1 0 0,0 1 0 0 0,0 0 0 0 0,1-1-1 0 0,9 18 1 0 0,-1-7 51 0 0,1-1 0 0 0,1 0 0 0 0,1-1 0 0 0,0-1 1 0 0,2 0-1 0 0,31 26 0 0 0,47 34 151 0 0,69 64-97 0 0,-145-123-118 0 0,0 0-1 0 0,-2 2 0 0 0,-1 0 0 0 0,0 1 0 0 0,23 46 0 0 0,-34-57-6 0 0,0-1-1 0 0,-1 1 0 0 0,-1 0 0 0 0,0 0 0 0 0,0 0 0 0 0,-1 0 1 0 0,0 0-1 0 0,-1 0 0 0 0,0 1 0 0 0,-1-1 0 0 0,-1 1 0 0 0,1-1 0 0 0,-2 0 1 0 0,0 1-1 0 0,0-1 0 0 0,-1 0 0 0 0,0 0 0 0 0,-1 0 0 0 0,0-1 1 0 0,-1 1-1 0 0,0-1 0 0 0,0 0 0 0 0,-1-1 0 0 0,-1 1 0 0 0,0-1 1 0 0,0 0-1 0 0,-1-1 0 0 0,0 0 0 0 0,0 0 0 0 0,-14 10 0 0 0,8-7-12 0 0,-1-1-1 0 0,0-1 1 0 0,0 0-1 0 0,-19 7 0 0 0,26-12 71 0 0,-1-1-1 0 0,1 0 0 0 0,-1-1 0 0 0,0 0 1 0 0,0 0-1 0 0,0-1 0 0 0,0 0 1 0 0,0 0-1 0 0,-15-2 0 0 0,29 3 140 0 0,1-1-1 0 0,0 2 1 0 0,-1-1-1 0 0,0 1 1 0 0,1-1-1 0 0,-1 2 1 0 0,0-1-1 0 0,7 7 1 0 0,52 45-126 0 0,-29-24-221 0 0,-17-14-852 0 0,32 39-1 0 0,-42-47 455 0 0,-6-5 210 0 0,1-1 0 0 0,-1 1 0 0 0,0 0-1 0 0,0 0 1 0 0,-1 0 0 0 0,1 0-1 0 0,-1 0 1 0 0,0 0 0 0 0,1 7 0 0 0,1 1-905 0 0,-3-11 1124 0 0,0 0-1 0 0,0-1 1 0 0,0 1-1 0 0,0 0 1 0 0,0-1 0 0 0,0 1-1 0 0,0 0 1 0 0,0-1-1 0 0,0 1 1 0 0,0 0 0 0 0,0-1-1 0 0,0 1 1 0 0,0 0 0 0 0,-1-1-1 0 0,1 1 1 0 0,0-1-1 0 0,-1 1 1 0 0,1 0 0 0 0,0-1-1 0 0,-1 1 1 0 0,1-1-1 0 0,-1 2 1 0 0,-7 1-1347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7.696"/>
    </inkml:context>
    <inkml:brush xml:id="br0">
      <inkml:brushProperty name="width" value="0.1" units="cm"/>
      <inkml:brushProperty name="height" value="0.1" units="cm"/>
      <inkml:brushProperty name="color" value="#F6630D"/>
    </inkml:brush>
  </inkml:definitions>
  <inkml:trace contextRef="#ctx0" brushRef="#br0">21 196 8001 0 0,'-6'-20'409'0'0,"-7"-38"0"0"0,12 53-300 0 0,1 0 1 0 0,-1-1-1 0 0,1 1 0 0 0,0-1 0 0 0,1 1 0 0 0,-1-1 0 0 0,1 1 0 0 0,0-1 1 0 0,1 1-1 0 0,-1 0 0 0 0,1 0 0 0 0,2-6 0 0 0,-4 11-104 0 0,1 0 0 0 0,-1-1 0 0 0,0 1-1 0 0,0 0 1 0 0,0-1 0 0 0,1 1 0 0 0,-1 0 0 0 0,0 0-1 0 0,0 0 1 0 0,1-1 0 0 0,-1 1 0 0 0,0 0 0 0 0,1 0-1 0 0,-1 0 1 0 0,0 0 0 0 0,0 0 0 0 0,1-1-1 0 0,-1 1 1 0 0,0 0 0 0 0,1 0 0 0 0,-1 0 0 0 0,0 0-1 0 0,1 0 1 0 0,-1 0 0 0 0,0 0 0 0 0,1 0 0 0 0,-1 0-1 0 0,0 0 1 0 0,1 0 0 0 0,-1 0 0 0 0,0 0-1 0 0,1 1 1 0 0,-1-1 0 0 0,0 0 0 0 0,1 0 0 0 0,-1 0-1 0 0,0 0 1 0 0,0 1 0 0 0,1-1 0 0 0,-1 0 0 0 0,0 0-1 0 0,0 0 1 0 0,1 1 0 0 0,-1-1 0 0 0,0 0-1 0 0,0 0 1 0 0,0 1 0 0 0,1-1 0 0 0,-1 0 0 0 0,0 1-1 0 0,0-1 1 0 0,0 0 0 0 0,0 1 0 0 0,0-1 0 0 0,10 18-49 0 0,5 32 42 0 0,-3 0 0 0 0,12 99 0 0 0,-8 108 116 0 0,-11-146-81 0 0,-5-100-26 0 0,2 21 28 0 0,-1 0 0 0 0,-6 60 0 0 0,5-91-33 0 0,0-1 1 0 0,0 1-1 0 0,0 0 0 0 0,0 0 1 0 0,0-1-1 0 0,-1 1 0 0 0,1 0 1 0 0,0-1-1 0 0,0 1 0 0 0,0 0 1 0 0,-1 0-1 0 0,1-1 0 0 0,0 1 1 0 0,-1 0-1 0 0,1-1 1 0 0,0 1-1 0 0,-1-1 0 0 0,1 1 1 0 0,-1 0-1 0 0,1-1 0 0 0,-2 1 1 0 0,-4-12 52 0 0,-1-27-14 0 0,5-21-56 0 0,3 1 0 0 0,2-1 0 0 0,3 1 0 0 0,2 0 0 0 0,3 1 0 0 0,30-93 0 0 0,-35 133 6 0 0,1 1-1 0 0,12-22 1 0 0,-17 34 5 0 0,0 0 1 0 0,0 0 0 0 0,1 1 0 0 0,0-1 0 0 0,-1 1 0 0 0,1 0 0 0 0,0 0 0 0 0,1 0-1 0 0,-1 0 1 0 0,0 1 0 0 0,1-1 0 0 0,0 1 0 0 0,-1 0 0 0 0,1 0 0 0 0,5-2 0 0 0,-6 4 1 0 0,0-1-1 0 0,-1 1 1 0 0,1 0 0 0 0,0 0 0 0 0,-1 0 0 0 0,1 0 0 0 0,-1 1 0 0 0,1-1 0 0 0,0 1-1 0 0,-1-1 1 0 0,1 1 0 0 0,-1 0 0 0 0,1 0 0 0 0,-1 0 0 0 0,0 0 0 0 0,1 1 0 0 0,-1-1-1 0 0,0 1 1 0 0,0-1 0 0 0,0 1 0 0 0,0 0 0 0 0,0-1 0 0 0,0 1 0 0 0,0 0 0 0 0,-1 1-1 0 0,3 2 1 0 0,2 3 6 0 0,-1 1-1 0 0,0 0 1 0 0,0 1-1 0 0,-1-1 1 0 0,4 13-1 0 0,-5-11 13 0 0,0 0 1 0 0,-1 1-1 0 0,0-1 1 0 0,-1 1-1 0 0,-1 14 1 0 0,1-36 7 0 0,0-1 0 0 0,1 1 0 0 0,0-1 0 0 0,1 1 0 0 0,7-19 0 0 0,25-52-46 0 0,-33 79 26 0 0,14-32-2 0 0,28-41 0 0 0,-37 65 14 0 0,0 0-1 0 0,0 1 0 0 0,1 0 1 0 0,0 0-1 0 0,0 1 1 0 0,1 0-1 0 0,0 1 1 0 0,16-10-1 0 0,-23 15-9 0 0,1 0-1 0 0,0 1 1 0 0,0 0 0 0 0,0-1-1 0 0,0 1 1 0 0,0 0 0 0 0,0 0-1 0 0,0 1 1 0 0,0-1 0 0 0,0 1-1 0 0,0 0 1 0 0,0-1 0 0 0,1 1-1 0 0,-1 1 1 0 0,0-1 0 0 0,0 0-1 0 0,0 1 1 0 0,0-1 0 0 0,4 3-1 0 0,-3-2-1 0 0,-1 1 0 0 0,0 0 0 0 0,0 0 0 0 0,0 1 0 0 0,0-1 0 0 0,0 1 0 0 0,0 0 0 0 0,-1-1 0 0 0,1 1 0 0 0,-1 0 0 0 0,0 0 0 0 0,0 1 0 0 0,0-1 0 0 0,0 0 0 0 0,1 6 0 0 0,7 17 9 0 0,-2 0 0 0 0,-1 0 0 0 0,6 45 0 0 0,-1-5-16 0 0,13 50-158 0 0,-25-95-148 0 0,0-19 225 0 0,0 0-1 0 0,-1 0 1 0 0,1 0 0 0 0,0 0 0 0 0,0 0 0 0 0,0 1-1 0 0,1-1 1 0 0,-1 0 0 0 0,0-1 0 0 0,1 1-1 0 0,-1 0 1 0 0,1 0 0 0 0,0 0 0 0 0,-1 0 0 0 0,1 0-1 0 0,0 0 1 0 0,2 3 0 0 0,2-4-752 0 0,-10 0-126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8.025"/>
    </inkml:context>
    <inkml:brush xml:id="br0">
      <inkml:brushProperty name="width" value="0.1" units="cm"/>
      <inkml:brushProperty name="height" value="0.1" units="cm"/>
      <inkml:brushProperty name="color" value="#F6630D"/>
    </inkml:brush>
  </inkml:definitions>
  <inkml:trace contextRef="#ctx0" brushRef="#br0">0 85 6469 0 0,'3'-14'40'0'0,"-2"7"-2"0"0,1 0 0 0 0,-1 1 0 0 0,1-1 0 0 0,0 0 0 0 0,1 1 0 0 0,0 0 0 0 0,6-11 0 0 0,-9 17-31 0 0,0-1-1 0 0,1 1 0 0 0,-1-1 1 0 0,1 0-1 0 0,-1 1 1 0 0,1-1-1 0 0,-1 1 0 0 0,1 0 1 0 0,-1-1-1 0 0,1 1 0 0 0,0-1 1 0 0,-1 1-1 0 0,1 0 1 0 0,-1-1-1 0 0,1 1 0 0 0,0 0 1 0 0,0 0-1 0 0,-1 0 0 0 0,1-1 1 0 0,0 1-1 0 0,-1 0 1 0 0,1 0-1 0 0,0 0 0 0 0,-1 0 1 0 0,1 0-1 0 0,0 0 0 0 0,0 1 1 0 0,-1-1-1 0 0,1 0 1 0 0,0 0-1 0 0,-1 0 0 0 0,1 1 1 0 0,0-1-1 0 0,-1 0 0 0 0,1 0 1 0 0,-1 1-1 0 0,1-1 0 0 0,0 1 1 0 0,-1-1-1 0 0,1 1 1 0 0,-1-1-1 0 0,1 1 0 0 0,-1-1 1 0 0,1 1-1 0 0,-1-1 0 0 0,0 1 1 0 0,1 0-1 0 0,2 2 34 0 0,-1 1 0 0 0,0-1 1 0 0,0 0-1 0 0,0 1 0 0 0,0 0 0 0 0,-1-1 0 0 0,3 6 0 0 0,3 13 62 0 0,2 0-1 0 0,0-1 1 0 0,23 37 0 0 0,-16-30 18 0 0,14 34 0 0 0,30 87 780 0 0,-58-144-813 0 0,1 0 1 0 0,-1-1-1 0 0,1 1 1 0 0,0-1 0 0 0,6 8-1 0 0,-8-11-39 0 0,0 0 0 0 0,0 0-1 0 0,0 0 1 0 0,0 0 0 0 0,0 0-1 0 0,0 0 1 0 0,1 0 0 0 0,-1-1 0 0 0,0 1-1 0 0,1 0 1 0 0,-1-1 0 0 0,1 1-1 0 0,-1-1 1 0 0,1 1 0 0 0,-1-1 0 0 0,1 0-1 0 0,-1 0 1 0 0,1 0 0 0 0,-1 0-1 0 0,1 0 1 0 0,-1 0 0 0 0,4 0 0 0 0,8-2 289 0 0,1 0 0 0 0,-1 1 0 0 0,1 1 1 0 0,26 2-1 0 0,8 1 153 0 0,9-3-421 0 0,0-2-1 0 0,0-3 1 0 0,-1-2 0 0 0,63-17 0 0 0,-96 15-975 0 0,-22 9 783 0 0,-1 0 0 0 0,1-1 0 0 0,0 1 0 0 0,0-1-1 0 0,0 1 1 0 0,-1-1 0 0 0,1 1 0 0 0,0-1 0 0 0,-1 0-1 0 0,1 1 1 0 0,0-1 0 0 0,-1 0 0 0 0,1 0 0 0 0,-1 1-1 0 0,1-1 1 0 0,-1 0 0 0 0,1 0 0 0 0,-1 0 0 0 0,0 1-1 0 0,1-1 1 0 0,-1 0 0 0 0,0-1 0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18.367"/>
    </inkml:context>
    <inkml:brush xml:id="br0">
      <inkml:brushProperty name="width" value="0.1" units="cm"/>
      <inkml:brushProperty name="height" value="0.1" units="cm"/>
      <inkml:brushProperty name="color" value="#F6630D"/>
    </inkml:brush>
  </inkml:definitions>
  <inkml:trace contextRef="#ctx0" brushRef="#br0">25 482 8297 0 0,'-12'17'-100'0'0,"11"-15"163"0"0,-1 0 1 0 0,1 0-1 0 0,0 0 1 0 0,-1 0-1 0 0,1 1 1 0 0,0-1-1 0 0,0 0 1 0 0,0 0-1 0 0,0 5 1 0 0,1-5 20 0 0,0-1-1 0 0,0 0 1 0 0,1 1 0 0 0,-1-1 0 0 0,0 0-1 0 0,1 1 1 0 0,-1-1 0 0 0,1 0 0 0 0,0 1-1 0 0,-1-1 1 0 0,1 0 0 0 0,0 0 0 0 0,0 0-1 0 0,0 0 1 0 0,0 0 0 0 0,0 0 0 0 0,0 0 0 0 0,0 0-1 0 0,0 0 1 0 0,0 0 0 0 0,0 0 0 0 0,2 0-1 0 0,3 2 104 0 0,-1 0 0 0 0,1 0 0 0 0,0-1 0 0 0,0 0 0 0 0,0 0 0 0 0,0-1 0 0 0,0 0 0 0 0,0 0 0 0 0,0 0 0 0 0,1-1 0 0 0,-1 0 0 0 0,0 0 0 0 0,0 0 0 0 0,10-3 0 0 0,8-1 210 0 0,-1-1 0 0 0,34-12 0 0 0,156-69 855 0 0,-93 34-812 0 0,328-109 373 0 0,8 20-649 0 0,-137 44-1746 0 0,-297 93 94 0 0,-20 8 11 0 0,-10 7-71 0 0,-6 3-11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42.333"/>
    </inkml:context>
    <inkml:brush xml:id="br0">
      <inkml:brushProperty name="width" value="0.1" units="cm"/>
      <inkml:brushProperty name="height" value="0.1" units="cm"/>
      <inkml:brushProperty name="color" value="#F6630D"/>
    </inkml:brush>
  </inkml:definitions>
  <inkml:trace contextRef="#ctx0" brushRef="#br0">13 52 2500 0 0,'0'0'102'0'0,"0"-6"44"0"0,0 5-176 0 0,-3-43 7145 0 0,-2 102-6908 0 0,4-20-39 0 0,0-12-118 0 0,0 115 198 0 0,4-94-315 0 0,-1-22-356 0 0,-1 0 0 0 0,-1 0 0 0 0,-1 0 1 0 0,-4 25-1 0 0,3-45-653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42.719"/>
    </inkml:context>
    <inkml:brush xml:id="br0">
      <inkml:brushProperty name="width" value="0.1" units="cm"/>
      <inkml:brushProperty name="height" value="0.1" units="cm"/>
      <inkml:brushProperty name="color" value="#F6630D"/>
    </inkml:brush>
  </inkml:definitions>
  <inkml:trace contextRef="#ctx0" brushRef="#br0">39 196 4252 0 0,'0'0'356'0'0,"-6"-4"-198"0"0,-20-11 13 0 0,20 12 1069 0 0,12-1-1132 0 0,6-1-77 0 0,1 1 0 0 0,-1 0 0 0 0,1 0 0 0 0,0 2 0 0 0,21-3 0 0 0,-29 4-33 0 0,4 0 7 0 0,59-11-61 0 0,-62 11 31 0 0,-1-1 0 0 0,1 0 0 0 0,0 0 0 0 0,-1 0-1 0 0,0 0 1 0 0,1-1 0 0 0,-1 0 0 0 0,8-6 0 0 0,-11 8 454 0 0,-2-4-189 0 0,4-18 488 0 0,-9 10-583 0 0,-15-38 89 0 0,15 38 2462 0 0,3 18-2376 0 0,0 2-183 0 0,1 1 0 0 0,-1 0 0 0 0,1-1 0 0 0,0 1 0 0 0,1 0 1 0 0,0 9-1 0 0,6 55 657 0 0,-3-50-695 0 0,3 41 114 0 0,12 103-1397 0 0,-12-140-21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0.505"/>
    </inkml:context>
    <inkml:brush xml:id="br0">
      <inkml:brushProperty name="width" value="0.1" units="cm"/>
      <inkml:brushProperty name="height" value="0.1" units="cm"/>
      <inkml:brushProperty name="color" value="#F6630D"/>
    </inkml:brush>
  </inkml:definitions>
  <inkml:trace contextRef="#ctx0" brushRef="#br0">859 201 4104 0 0,'10'-24'165'0'0,"50"-96"3003"0"0,-60 119-3159 0 0,1 0 0 0 0,-1 0 0 0 0,1 0 0 0 0,-1 0 0 0 0,1 1-1 0 0,-1-1 1 0 0,0 0 0 0 0,1 0 0 0 0,-1 0 0 0 0,0 0 0 0 0,0 0 0 0 0,0 0-1 0 0,0 0 1 0 0,0 0 0 0 0,0 0 0 0 0,0 0 0 0 0,0 0 0 0 0,0 0-1 0 0,0 0 1 0 0,-1 0 0 0 0,1 0 0 0 0,0 0 0 0 0,-1 0 0 0 0,1 0 0 0 0,0 0-1 0 0,-1-1 1 0 0,-1 1 24 0 0,0-1 1 0 0,1 0-1 0 0,-1 1 0 0 0,0-1 1 0 0,1 1-1 0 0,-1 0 0 0 0,0 0 0 0 0,0 0 1 0 0,0 0-1 0 0,0 0 0 0 0,-3-1 1 0 0,-6-1 101 0 0,1 0 0 0 0,-1 1 0 0 0,-19-2 1 0 0,-8 2-103 0 0,0 2 0 0 0,0 2 1 0 0,-56 9-1 0 0,72-7 108 0 0,-18 1-34 0 0,1 3 0 0 0,0 1 0 0 0,-72 27 1 0 0,96-30-104 0 0,0 1 0 0 0,1 1 0 0 0,-1 1 0 0 0,2 0 0 0 0,-1 0 0 0 0,1 2 0 0 0,-19 19 1 0 0,28-26 12 0 0,0 1 0 0 0,0-1 1 0 0,1 1-1 0 0,-1 0 1 0 0,1 0-1 0 0,1 1 0 0 0,-1-1 1 0 0,1 1-1 0 0,0-1 1 0 0,0 1-1 0 0,0 0 0 0 0,1 0 1 0 0,0-1-1 0 0,0 1 1 0 0,0 0-1 0 0,1 0 0 0 0,0 0 1 0 0,0 0-1 0 0,0 0 1 0 0,1 0-1 0 0,0 0 0 0 0,0 0 1 0 0,1 0-1 0 0,2 8 1 0 0,2-1 0 0 0,-1 0 1 0 0,1-1 0 0 0,1 1-1 0 0,1-1 1 0 0,-1 0 0 0 0,2-1 0 0 0,0 0-1 0 0,0 0 1 0 0,1-1 0 0 0,0-1-1 0 0,0 1 1 0 0,1-1 0 0 0,1-1-1 0 0,0 0 1 0 0,0-1 0 0 0,0 0 0 0 0,19 7-1 0 0,19 5 20 0 0,-28-12-20 0 0,0 2 0 0 0,0 0 0 0 0,-1 2 0 0 0,0 0 0 0 0,25 19 0 0 0,-34-21-27 0 0,12 11 20 0 0,0-2 1 0 0,1-1-1 0 0,1 0 0 0 0,50 22 1 0 0,-36-24 13 0 0,-15-6-20 0 0,0 1 1 0 0,38 21-1 0 0,-57-27-3 0 0,-1 0 0 0 0,0 0 0 0 0,0 1 0 0 0,-1-1 0 0 0,1 1 0 0 0,-1 0 0 0 0,0 0 0 0 0,-1 0 0 0 0,1 1 0 0 0,-1-1 0 0 0,0 1 0 0 0,3 8 0 0 0,-1-1 2 0 0,-1 0 1 0 0,-1 0-1 0 0,0 0 1 0 0,-1 0-1 0 0,1 14 1 0 0,-3-18 5 0 0,-1-1 0 0 0,0 1 0 0 0,0-1 0 0 0,-1 0 0 0 0,0 1 0 0 0,-1-1 0 0 0,0 0 1 0 0,0 0-1 0 0,-5 8 0 0 0,-10 29 35 0 0,14-34-20 0 0,0 0 0 0 0,0-1 1 0 0,-2 0-1 0 0,1 0 1 0 0,-14 18-1 0 0,-40 41 16 0 0,41-50-47 0 0,0 1 0 0 0,-20 31 1 0 0,26-32 19 0 0,0-1 0 0 0,-2 0 0 0 0,0-1 0 0 0,0-1 0 0 0,-23 20 1 0 0,32-32-12 0 0,0 1 1 0 0,0-1 0 0 0,-1 0-1 0 0,0-1 1 0 0,0 0-1 0 0,0 1 1 0 0,0-2 0 0 0,0 1-1 0 0,0-1 1 0 0,-1 0 0 0 0,0 0-1 0 0,1-1 1 0 0,-1 0 0 0 0,0 0-1 0 0,1 0 1 0 0,-1-1 0 0 0,0 0-1 0 0,0-1 1 0 0,1 1 0 0 0,-1-1-1 0 0,-11-3 1 0 0,-21-8-30 0 0,-2 1-1 0 0,-79-9 1 0 0,103 18 16 0 0,-1 1 0 0 0,0 1 0 0 0,1 1 0 0 0,-1 0 0 0 0,1 1 0 0 0,-1 1 0 0 0,1 1 0 0 0,0 1 0 0 0,-27 10 0 0 0,37-12 9 0 0,0 1 0 0 0,0 1 0 0 0,0-1 0 0 0,1 1 0 0 0,-1 0 0 0 0,1 1 0 0 0,1 0 0 0 0,-1 0 0 0 0,1 0 0 0 0,-6 9 0 0 0,-4 8-1 0 0,-20 42 1 0 0,23-41 1 0 0,8-14 2 0 0,1 0 0 0 0,-1 1 0 0 0,2 0 0 0 0,0-1 0 0 0,0 1 0 0 0,1 0 0 0 0,-1 12 0 0 0,-1 13 8 0 0,3-24 0 0 0,-1 0 0 0 0,4 21 0 0 0,-1 5 18 0 0,-2-27-19 0 0,1-1 0 0 0,0 1-1 0 0,0 0 1 0 0,1-1 0 0 0,1 1 0 0 0,0-1-1 0 0,0 0 1 0 0,1 0 0 0 0,0 0-1 0 0,1 0 1 0 0,0 0 0 0 0,0-1 0 0 0,1 0-1 0 0,1 0 1 0 0,-1-1 0 0 0,1 0-1 0 0,11 10 1 0 0,-2-5 14 0 0,0 0 0 0 0,1-2 1 0 0,0 0-1 0 0,0 0 0 0 0,2-2 0 0 0,-1 0 0 0 0,1-1 1 0 0,24 6-1 0 0,27 5 17 0 0,1-2 1 0 0,0-4-1 0 0,1-3 1 0 0,1-4 0 0 0,-1-2-1 0 0,134-11 1 0 0,-154 0 10 0 0,-1-2 0 0 0,-1-3 0 0 0,0-1 0 0 0,0-3 1 0 0,-2-2-1 0 0,0-3 0 0 0,-1-1 0 0 0,78-50 0 0 0,-109 61-26 0 0,0-1 0 0 0,-1 0-1 0 0,0-1 1 0 0,-1-1-1 0 0,-1 0 1 0 0,23-30 0 0 0,-21 20-3 0 0,-1 0 1 0 0,-1-1 0 0 0,-1-1-1 0 0,11-31 1 0 0,8-30 169 0 0,-5 0 0 0 0,17-95 1 0 0,-37 148-178 0 0,-2-1 0 0 0,-1 0-1 0 0,-2 0 1 0 0,-1 0 0 0 0,-2 0 0 0 0,-1 0 0 0 0,-2 1 0 0 0,-15-55 0 0 0,11 57-6 0 0,-58-170 4 0 0,52 163-8 0 0,-2 2 0 0 0,-1 1 1 0 0,-29-42-1 0 0,27 48-12 0 0,-1 1-1 0 0,-1 0 1 0 0,-50-47 0 0 0,36 44 2 0 0,16 13 10 0 0,-1 0 0 0 0,-24-15 0 0 0,17 18-5 0 0,0 1 0 0 0,-1 0 0 0 0,-1 3 0 0 0,0 0 0 0 0,-1 2 0 0 0,-36-7 0 0 0,15 7-26 0 0,0 2 0 0 0,-1 2-1 0 0,-52 2 1 0 0,49 5-609 0 0,56 0 601 0 0,0-1-1 0 0,1 0 1 0 0,-1 0 0 0 0,0 0 0 0 0,0 0-1 0 0,0 0 1 0 0,0 0 0 0 0,0 0-1 0 0,0 0 1 0 0,0 0 0 0 0,0 1-1 0 0,0-1 1 0 0,0 0 0 0 0,0 0-1 0 0,0 0 1 0 0,0 0 0 0 0,0 0-1 0 0,0 0 1 0 0,0 0 0 0 0,0 1-1 0 0,0-1 1 0 0,0 0 0 0 0,0 0-1 0 0,0 0 1 0 0,0 0 0 0 0,0 0-1 0 0,0 0 1 0 0,0 0 0 0 0,0 0-1 0 0,0 1 1 0 0,0-1 0 0 0,0 0-1 0 0,0 0 1 0 0,0 0 0 0 0,-1 0-1 0 0,1 0 1 0 0,0 0 0 0 0,0 0 0 0 0,0 0-1 0 0,0 0 1 0 0,0 0 0 0 0,0 0-1 0 0,0 1 1 0 0,0-1 0 0 0,0 0-1 0 0,-1 0 1 0 0,1 0 0 0 0,0 0-1 0 0,0 0 1 0 0,9 5-1101 0 0,0-1-38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0.918"/>
    </inkml:context>
    <inkml:brush xml:id="br0">
      <inkml:brushProperty name="width" value="0.1" units="cm"/>
      <inkml:brushProperty name="height" value="0.1" units="cm"/>
      <inkml:brushProperty name="color" value="#F6630D"/>
    </inkml:brush>
  </inkml:definitions>
  <inkml:trace contextRef="#ctx0" brushRef="#br0">1 86 6785 0 0,'4'-6'228'0'0,"0"0"1"0"0,0 0 0 0 0,-1 0 0 0 0,0 0 0 0 0,0 0 0 0 0,0-1-1 0 0,-1 1 1 0 0,0-1 0 0 0,3-12 0 0 0,-5 18-173 0 0,0 1 0 0 0,0-1 1 0 0,0 1-1 0 0,0-1 0 0 0,1 0 0 0 0,-1 1 0 0 0,0-1 1 0 0,1 1-1 0 0,-1-1 0 0 0,0 1 0 0 0,1-1 1 0 0,-1 1-1 0 0,1 0 0 0 0,-1-1 0 0 0,0 1 0 0 0,1-1 1 0 0,-1 1-1 0 0,1 0 0 0 0,-1-1 0 0 0,1 1 1 0 0,0 0-1 0 0,-1 0 0 0 0,2-1 0 0 0,-2 1-39 0 0,0 0 0 0 0,1 0 0 0 0,-1 0 0 0 0,0 0 0 0 0,0 0 0 0 0,1 0 0 0 0,-1 0 0 0 0,0 0 0 0 0,0 0 0 0 0,1 0 0 0 0,-1 1 0 0 0,0-1 0 0 0,1 0 0 0 0,-1 0 0 0 0,0 0 0 0 0,0 0 0 0 0,1 0 0 0 0,-1 1 0 0 0,0-1 0 0 0,0 0-1 0 0,0 0 1 0 0,1 0 0 0 0,-1 1 0 0 0,0-1 0 0 0,0 0 0 0 0,0 0 0 0 0,0 1 0 0 0,0-1 0 0 0,1 0 0 0 0,-1 0 0 0 0,0 1 0 0 0,0-1 0 0 0,0 0 0 0 0,0 0 0 0 0,0 1 0 0 0,0-1 0 0 0,0 0 0 0 0,0 1 0 0 0,0-1 0 0 0,0 0 0 0 0,0 0 0 0 0,0 1 0 0 0,0-1 0 0 0,0 0 0 0 0,0 0 0 0 0,0 1 0 0 0,0-1 0 0 0,0 0-1 0 0,-1 1 1 0 0,1-1 0 0 0,0 0 0 0 0,-16 120 102 0 0,3-14-1014 0 0,6-78-2460 0 0,4-24 2431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1.257"/>
    </inkml:context>
    <inkml:brush xml:id="br0">
      <inkml:brushProperty name="width" value="0.1" units="cm"/>
      <inkml:brushProperty name="height" value="0.1" units="cm"/>
      <inkml:brushProperty name="color" value="#F6630D"/>
    </inkml:brush>
  </inkml:definitions>
  <inkml:trace contextRef="#ctx0" brushRef="#br0">3 297 5693 0 0,'-2'-2'193'0'0,"6"-2"-120"0"0,11-3 189 0 0,-7 6-149 0 0,0-1-1 0 0,0 0 1 0 0,0 0-1 0 0,0 0 1 0 0,0-1-1 0 0,0-1 1 0 0,9-4-1 0 0,-10 4-99 0 0,27-12-20 0 0,67-36-88 0 0,-90 46 286 0 0,-1-1 0 0 0,0 0 1 0 0,-1-1-1 0 0,0 0 1 0 0,0-1-1 0 0,-1 1 1 0 0,10-14-1 0 0,-16 18 16 0 0,0-1 0 0 0,0 1-1 0 0,0-1 1 0 0,0 1-1 0 0,-1-1 1 0 0,0 0 0 0 0,0 0-1 0 0,1-9 1 0 0,-1 11-37 0 0,-1-1-1 0 0,0 1 1 0 0,0-1 0 0 0,0 0 0 0 0,0 1-1 0 0,-1-1 1 0 0,1 1 0 0 0,-1-1 0 0 0,0 1 0 0 0,0-1-1 0 0,0 1 1 0 0,-4-6 0 0 0,5 8-133 0 0,0 1 0 0 0,0-1 0 0 0,-1 1 0 0 0,1-1 0 0 0,0 0 0 0 0,-1 1 0 0 0,1-1 0 0 0,-1 1 1 0 0,1-1-1 0 0,-1 1 0 0 0,1-1 0 0 0,-1 1 0 0 0,1 0 0 0 0,-1-1 0 0 0,1 1 0 0 0,-1 0 0 0 0,0-1 0 0 0,1 1 0 0 0,-1 0 0 0 0,0 0 1 0 0,1-1-1 0 0,-1 1 0 0 0,0 0 0 0 0,1 0 0 0 0,-1 0 0 0 0,-1 0 0 0 0,2 0-18 0 0,-1 1 0 0 0,1-1 0 0 0,-1 1 0 0 0,0-1 0 0 0,1 1 0 0 0,-1-1 0 0 0,1 1 0 0 0,-1 0 0 0 0,1-1 0 0 0,-1 1 0 0 0,1 0 0 0 0,0 0 0 0 0,-1-1 0 0 0,1 1 0 0 0,0 0 0 0 0,0 0 0 0 0,-1-1 0 0 0,1 2 0 0 0,-4 37 45 0 0,11 115-1 0 0,0-34-1200 0 0,-8-46-907 0 0,-2-37 687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42.103"/>
    </inkml:context>
    <inkml:brush xml:id="br0">
      <inkml:brushProperty name="width" value="0.1" units="cm"/>
      <inkml:brushProperty name="height" value="0.1" units="cm"/>
      <inkml:brushProperty name="color" value="#F6630D"/>
    </inkml:brush>
  </inkml:definitions>
  <inkml:trace contextRef="#ctx0" brushRef="#br0">0 435 2840 0 0,'0'0'3217'0'0,"3"-1"-3135"0"0,4-1-50 0 0,0 1 0 0 0,1 0 0 0 0,-1 0 0 0 0,0 1 0 0 0,0 0 0 0 0,13 1 0 0 0,31 1 22 0 0,215-14-358 0 0,68-2 623 0 0,77 9-424 0 0,431-10-53 0 0,33-48 408 0 0,-829 58-308 0 0,723-83 150 0 0,-708 81-137 0 0,434-64-67 0 0,-373 53 69 0 0,26-4 5 0 0,209-30 320 0 0,3 24-450 0 0,-298 26 80 0 0,151 4-56 0 0,-159-4 201 0 0,-20 0-28 0 0,-18-1 29 0 0,3 1 26 0 0,-15 2-87 0 0,0-1 0 0 0,0 1 1 0 0,0-1-1 0 0,-1 0 1 0 0,1 0-1 0 0,6-2 1 0 0,6-2 3 0 0,48 5 50 0 0,-55-3-59 0 0,-9 3 11 0 0,1 0 0 0 0,-1 0 0 0 0,1 0 0 0 0,-1 0 0 0 0,1-1-1 0 0,-1 1 1 0 0,1 0 0 0 0,-1 0 0 0 0,1 0 0 0 0,-1 0 0 0 0,1 0 0 0 0,0 0 0 0 0,-1 0-1 0 0,1 0 1 0 0,-1 1 0 0 0,1-1 0 0 0,-1 0 0 0 0,1 0 0 0 0,-1 0 0 0 0,1 1 0 0 0,-1-1-1 0 0,1 0 1 0 0,-1 0 0 0 0,1 1 0 0 0,0 0 0 0 0,11-2-29 0 0,-8 0 144 0 0,-8 1 99 0 0,4-1-196 0 0,-1 0 0 0 0,0 1 0 0 0,1-1 1 0 0,-1 0-1 0 0,0 1 0 0 0,0-1 0 0 0,1 1 0 0 0,-1-1 0 0 0,0 1 0 0 0,0-1 0 0 0,0 1 0 0 0,0-1 0 0 0,0 1 0 0 0,0 0 0 0 0,1 56 118 0 0,-3-1-1 0 0,-2 1 0 0 0,-12 59 1 0 0,-50 135 51 0 0,59-223-183 0 0,1 1 1 0 0,1 0-1 0 0,1 0 0 0 0,1 1 1 0 0,0 32-1 0 0,4-57-2 0 0,0-1 0 0 0,1 0 0 0 0,-1 1 0 0 0,0-1 0 0 0,1 0-1 0 0,0 1 1 0 0,0-1 0 0 0,0 0 0 0 0,0 0 0 0 0,0 0 0 0 0,1 0 0 0 0,-1 0-1 0 0,1 0 1 0 0,3 5 0 0 0,-1-8 30 0 0,-1 0 0 0 0,0 0 1 0 0,1-1-1 0 0,-1 1 0 0 0,0-1 0 0 0,0 0 0 0 0,0 0 1 0 0,6-2-1 0 0,13-3-28 0 0,116 0 8 0 0,-86 5-3 0 0,108 0-61 0 0,-153 0 183 0 0,-17-2-75 0 0,-16-1-1 0 0,-93-1-1146 0 0,100 5 388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3.907"/>
    </inkml:context>
    <inkml:brush xml:id="br0">
      <inkml:brushProperty name="width" value="0.1" units="cm"/>
      <inkml:brushProperty name="height" value="0.1" units="cm"/>
      <inkml:brushProperty name="color" value="#F6630D"/>
    </inkml:brush>
  </inkml:definitions>
  <inkml:trace contextRef="#ctx0" brushRef="#br0">3363 370 3092 0 0,'-13'-15'289'0'0,"-1"0"-1"0"0,-1 1 1 0 0,0 1 0 0 0,-25-17-1 0 0,-74-41 1527 0 0,87 55-1641 0 0,-31-14 182 0 0,-120-44 1 0 0,150 63-378 0 0,-24-6 74 0 0,-1 3 0 0 0,-73-11 0 0 0,35 13 148 0 0,1 4 0 0 0,-2 4 0 0 0,-135 11 0 0 0,-267 66 601 0 0,418-56-451 0 0,-106 39 1 0 0,134-37-200 0 0,2 1 1 0 0,0 3-1 0 0,-51 33 1 0 0,32-12 69 0 0,2 2 0 0 0,2 3 0 0 0,3 3 1 0 0,1 2-1 0 0,-78 99 0 0 0,-115 191-162 0 0,185-241-49 0 0,-77 164-1 0 0,92-154 131 0 0,5 1 1 0 0,5 3 0 0 0,-34 163 0 0 0,61-209-56 0 0,3-1 1 0 0,3 2-1 0 0,3-1 1 0 0,3 1 0 0 0,3-1-1 0 0,3 1 1 0 0,18 82-1 0 0,-13-112-35 0 0,2-2 0 0 0,2 1 0 0 0,1-1 0 0 0,2-1 0 0 0,2-1 0 0 0,2-1 0 0 0,1 0 0 0 0,2-2 0 0 0,1 0 0 0 0,2-2 0 0 0,1-1 0 0 0,1-1 1 0 0,2-2-1 0 0,1-1 0 0 0,2-1 0 0 0,53 33 0 0 0,347 173 255 0 0,-311-172-261 0 0,207 95 210 0 0,-207-112-134 0 0,1-4-1 0 0,2-6 1 0 0,1-5 0 0 0,1-6-1 0 0,2-6 1 0 0,-1-5-1 0 0,2-6 1 0 0,-1-6-1 0 0,0-5 1 0 0,244-43-1 0 0,-264 24-129 0 0,-1-4-1 0 0,-2-6 0 0 0,-1-4 0 0 0,-2-4 0 0 0,-2-6 0 0 0,-2-3 0 0 0,177-123 0 0 0,-213 127 6 0 0,-3-3 0 0 0,-2-3 1 0 0,-2-2-1 0 0,-3-2 0 0 0,73-101 0 0 0,-92 108-8 0 0,-2-3-1 0 0,-3 0 1 0 0,-2-2 0 0 0,-3-1-1 0 0,-2-1 1 0 0,-2-2-1 0 0,21-101 1 0 0,-28 82-25 0 0,-4 0 0 0 0,-3-1 0 0 0,-4 0 0 0 0,-3 0 0 0 0,-4 0 0 0 0,-3 1 0 0 0,-4-1 0 0 0,-3 2 0 0 0,-3 0 0 0 0,-4 0 0 0 0,-3 2 0 0 0,-3 1 0 0 0,-45-87 0 0 0,5 37-159 0 0,-5 3-1 0 0,-109-139 1 0 0,111 170 163 0 0,-5 3 0 0 0,-3 3 0 0 0,-113-93 0 0 0,142 139 30 0 0,-1 2 1 0 0,-103-55-1 0 0,112 72 6 0 0,-1 1 0 0 0,0 2 0 0 0,-1 1 0 0 0,-73-13 0 0 0,97 25-59 0 0,0 0 0 0 0,0 2 0 0 0,0 0 1 0 0,0 1-1 0 0,0 1 0 0 0,0 1 0 0 0,0 0 0 0 0,-25 7 0 0 0,34-6-201 0 0,-1 1 0 0 0,1 0 0 0 0,1 0 0 0 0,-1 0 0 0 0,1 2 0 0 0,-1-1 0 0 0,2 1-1 0 0,-1 0 1 0 0,1 1 0 0 0,-1 0 0 0 0,2 0 0 0 0,-1 1 0 0 0,1 0 0 0 0,0 0-1 0 0,1 1 1 0 0,-7 12 0 0 0,-1 8-1090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4.293"/>
    </inkml:context>
    <inkml:brush xml:id="br0">
      <inkml:brushProperty name="width" value="0.1" units="cm"/>
      <inkml:brushProperty name="height" value="0.1" units="cm"/>
      <inkml:brushProperty name="color" value="#F6630D"/>
    </inkml:brush>
  </inkml:definitions>
  <inkml:trace contextRef="#ctx0" brushRef="#br0">13 0 8829 0 0,'-1'0'60'0'0,"1"0"1"0"0,-1 1 0 0 0,1-1-1 0 0,-1 0 1 0 0,1 0-1 0 0,0 1 1 0 0,-1-1 0 0 0,1 0-1 0 0,-1 1 1 0 0,1-1-1 0 0,0 0 1 0 0,-1 1 0 0 0,1-1-1 0 0,0 0 1 0 0,0 1-1 0 0,-1-1 1 0 0,1 1 0 0 0,0-1-1 0 0,0 1 1 0 0,-1-1-1 0 0,1 1 1 0 0,0-1 0 0 0,0 1-1 0 0,0-1 1 0 0,0 1-1 0 0,0-1 1 0 0,0 1 0 0 0,0-1-1 0 0,0 1 1 0 0,0 16-258 0 0,0-15 349 0 0,-2 21-7 0 0,-1 104 464 0 0,5-65-424 0 0,3-1-1 0 0,2 1 1 0 0,3-1 0 0 0,2 0 0 0 0,40 112-1 0 0,-23-85-3326 0 0,-27-85 1909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4.645"/>
    </inkml:context>
    <inkml:brush xml:id="br0">
      <inkml:brushProperty name="width" value="0.1" units="cm"/>
      <inkml:brushProperty name="height" value="0.1" units="cm"/>
      <inkml:brushProperty name="color" value="#F6630D"/>
    </inkml:brush>
  </inkml:definitions>
  <inkml:trace contextRef="#ctx0" brushRef="#br0">34 711 6097 0 0,'-5'-13'258'0'0,"-18"-39"-88"0"0,18 39 759 0 0,16 4-728 0 0,34-29-114 0 0,-34 28 60 0 0,17-2-82 0 0,85-37-17 0 0,-35 17-36 0 0,-54 23-7 0 0,-2 0 0 0 0,1-2 0 0 0,-1 0 0 0 0,28-20 0 0 0,-45 27 16 0 0,0 0 0 0 0,-1 0 0 0 0,1-1 0 0 0,-1 1 0 0 0,0-1 0 0 0,0 0 0 0 0,-1 0 0 0 0,1 0 0 0 0,-1-1 0 0 0,0 1-1 0 0,3-10 1 0 0,-2 5 98 0 0,-1 0 0 0 0,-1 0 0 0 0,0-1 1 0 0,0 1-1 0 0,-1-1 0 0 0,0-12 0 0 0,-3-6 350 0 0,-1 0-1 0 0,0 1 1 0 0,-3-1 0 0 0,-8-28 0 0 0,11 47-312 0 0,0-5 149 0 0,-2 1 0 0 0,0 0 1 0 0,-8-18-1 0 0,13 32-303 0 0,-1-1-1 0 0,1 1 1 0 0,0 0 0 0 0,0 0 0 0 0,0 0 0 0 0,0 0 0 0 0,0 0-1 0 0,0 0 1 0 0,0-1 0 0 0,0 1 0 0 0,-1 0 0 0 0,1 0 0 0 0,0 0-1 0 0,0 0 1 0 0,0 0 0 0 0,0 0 0 0 0,0 0 0 0 0,-1 0-1 0 0,1 0 1 0 0,0 0 0 0 0,0 0 0 0 0,0 0 0 0 0,0 0 0 0 0,0 0-1 0 0,-1 0 1 0 0,1 0 0 0 0,0 0 0 0 0,0 0 0 0 0,0 0 0 0 0,0 0-1 0 0,-1 0 1 0 0,1 0 0 0 0,0 0 0 0 0,0 0 0 0 0,0 0-1 0 0,0 0 1 0 0,0 0 0 0 0,-1 0 0 0 0,1 0 0 0 0,0 0 0 0 0,0 0-1 0 0,0 1 1 0 0,0-1 0 0 0,0 0 0 0 0,0 0 0 0 0,0 0 0 0 0,-1 0-1 0 0,1 0 1 0 0,0 0 0 0 0,0 1 0 0 0,0-1 0 0 0,0 0-1 0 0,0 0 1 0 0,0 0 0 0 0,0 1 0 0 0,-5 7-13 0 0,-1 23 17 0 0,0 0-1 0 0,3 0 1 0 0,-1 48 0 0 0,3-54-3 0 0,-1 39 30 0 0,3-1 0 0 0,10 65 1 0 0,-6-92-550 0 0,2 0 0 0 0,1-1 0 0 0,2 0-1 0 0,28 66 1 0 0,-24-74-495 0 0,1-2-219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4.981"/>
    </inkml:context>
    <inkml:brush xml:id="br0">
      <inkml:brushProperty name="width" value="0.1" units="cm"/>
      <inkml:brushProperty name="height" value="0.1" units="cm"/>
      <inkml:brushProperty name="color" value="#F6630D"/>
    </inkml:brush>
  </inkml:definitions>
  <inkml:trace contextRef="#ctx0" brushRef="#br0">7 99 9097 0 0,'0'-4'12'0'0,"1"1"0"0"0,0-1 0 0 0,0 0-1 0 0,0 0 1 0 0,0 1 0 0 0,1-1 0 0 0,-1 1 0 0 0,1-1 0 0 0,0 1 0 0 0,0 0 0 0 0,0 0 0 0 0,0-1-1 0 0,1 1 1 0 0,-1 1 0 0 0,1-1 0 0 0,0 0 0 0 0,0 1 0 0 0,0-1 0 0 0,0 1 0 0 0,0 0 0 0 0,0 0-1 0 0,1 0 1 0 0,3-1 0 0 0,2-2 75 0 0,0 2 0 0 0,0-1 0 0 0,0 1 0 0 0,0 0 0 0 0,0 1 0 0 0,1 0 1 0 0,-1 1-1 0 0,13-1 0 0 0,-20 2-81 0 0,-1 0 1 0 0,1 0 0 0 0,0 0 0 0 0,0 0-1 0 0,0 0 1 0 0,0 0 0 0 0,-1 1 0 0 0,1-1 0 0 0,0 1-1 0 0,0-1 1 0 0,-1 1 0 0 0,1 0 0 0 0,0 0-1 0 0,-1-1 1 0 0,1 1 0 0 0,0 0 0 0 0,-1 0-1 0 0,1 1 1 0 0,-1-1 0 0 0,0 0 0 0 0,2 2 0 0 0,-2-1-1 0 0,0-1-1 0 0,-1 1 1 0 0,1 0 0 0 0,-1 0 0 0 0,1 0 0 0 0,-1 0 0 0 0,1 0 0 0 0,-1 0 0 0 0,0 0 0 0 0,0 0 0 0 0,0 0 0 0 0,0 0 0 0 0,0-1 0 0 0,0 1 0 0 0,-1 0 0 0 0,0 3 0 0 0,-2 5 50 0 0,-1 1 0 0 0,0-1 0 0 0,-1 0 0 0 0,0 0 0 0 0,-11 15 0 0 0,-1-4 180 0 0,-1 0 1 0 0,-28 26-1 0 0,-20 23 508 0 0,65-68-716 0 0,-1-1 0 0 0,1 0 0 0 0,0 1-1 0 0,0-1 1 0 0,0 1 0 0 0,0-1 0 0 0,0 1-1 0 0,0-1 1 0 0,1 1 0 0 0,-1 0 0 0 0,0-1 0 0 0,1 1-1 0 0,-1 0 1 0 0,1 0 0 0 0,0 0 0 0 0,0-1 0 0 0,-1 1-1 0 0,1 0 1 0 0,0 0 0 0 0,1 0 0 0 0,-1-1 0 0 0,0 1-1 0 0,0 0 1 0 0,1 0 0 0 0,-1 0 0 0 0,2 2 0 0 0,-1-2 14 0 0,1 0 0 0 0,0 0 1 0 0,0 0-1 0 0,0 0 1 0 0,0 0-1 0 0,0-1 1 0 0,1 1-1 0 0,-1-1 0 0 0,0 1 1 0 0,1-1-1 0 0,-1 0 1 0 0,1 0-1 0 0,0 0 1 0 0,-1 0-1 0 0,1 0 0 0 0,0-1 1 0 0,3 1-1 0 0,19 3 100 0 0,1-1-1 0 0,-1-2 0 0 0,41-2 1 0 0,79-14-650 0 0,-60 4-294 0 0,-55 8-184 0 0,-1-2 0 0 0,43-12 0 0 0,-36 7-350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5.337"/>
    </inkml:context>
    <inkml:brush xml:id="br0">
      <inkml:brushProperty name="width" value="0.1" units="cm"/>
      <inkml:brushProperty name="height" value="0.1" units="cm"/>
      <inkml:brushProperty name="color" value="#F6630D"/>
    </inkml:brush>
  </inkml:definitions>
  <inkml:trace contextRef="#ctx0" brushRef="#br0">286 124 6941 0 0,'-45'-58'1126'0'0,"43"54"-980"0"0,-1 0 0 0 0,-1 1 0 0 0,1-1 0 0 0,0 1 0 0 0,-1 0 0 0 0,0 0 0 0 0,0 0 0 0 0,0 1 0 0 0,0-1 0 0 0,0 1 1 0 0,0 0-1 0 0,-1 0 0 0 0,1 0 0 0 0,-1 1 0 0 0,1-1 0 0 0,-1 1 0 0 0,0 0 0 0 0,0 1 0 0 0,1-1 0 0 0,-1 1 0 0 0,0 0 0 0 0,-7 1 0 0 0,10-1-104 0 0,0 1 1 0 0,1 0-1 0 0,-1 0 0 0 0,0 0 0 0 0,1 0 0 0 0,0 0 0 0 0,-1 1 0 0 0,1-1 0 0 0,-1 0 0 0 0,1 1 1 0 0,0-1-1 0 0,0 1 0 0 0,0-1 0 0 0,0 1 0 0 0,0-1 0 0 0,0 1 0 0 0,0 0 0 0 0,0 3 0 0 0,-11 37 352 0 0,9-30-273 0 0,-30 142 933 0 0,30-131-881 0 0,2 1 1 0 0,0 0-1 0 0,1-1 1 0 0,5 40-1 0 0,-3-47-111 0 0,1 0 0 0 0,1 0 0 0 0,0-1 0 0 0,1 1 0 0 0,1-1-1 0 0,0 0 1 0 0,14 21 0 0 0,-15-27-56 0 0,1-1 0 0 0,0 0 0 0 0,1-1 0 0 0,-1 0 0 0 0,2 0 0 0 0,-1 0 0 0 0,1-1 0 0 0,0 0 0 0 0,0 0 0 0 0,1-1 0 0 0,-1 0 0 0 0,1-1 0 0 0,15 6 0 0 0,-12-6-10 0 0,1-1 1 0 0,-1 0-1 0 0,1 0 0 0 0,0-1 1 0 0,0-1-1 0 0,0-1 1 0 0,0 1-1 0 0,0-2 1 0 0,0 0-1 0 0,0 0 1 0 0,-1-1-1 0 0,1-1 0 0 0,0 0 1 0 0,-1-1-1 0 0,0 0 1 0 0,0-1-1 0 0,0-1 1 0 0,0 1-1 0 0,20-15 1 0 0,-22 12-35 0 0,0 1 1 0 0,-1-2-1 0 0,1 1 1 0 0,-2-1 0 0 0,1 0-1 0 0,-1-1 1 0 0,-1 0 0 0 0,0-1-1 0 0,0 1 1 0 0,-1-1-1 0 0,0 0 1 0 0,-1-1 0 0 0,-1 1-1 0 0,0-1 1 0 0,0 0 0 0 0,-1 0-1 0 0,0 0 1 0 0,-1-1-1 0 0,-1 1 1 0 0,1-22 0 0 0,-3 18-11 0 0,0 0 1 0 0,-1-1-1 0 0,-1 1 1 0 0,0 0-1 0 0,-1 0 0 0 0,-1 0 1 0 0,-1 1-1 0 0,0 0 1 0 0,0 0-1 0 0,-2 0 1 0 0,0 1-1 0 0,-1 0 1 0 0,0 0-1 0 0,-1 1 1 0 0,0 0-1 0 0,-1 1 1 0 0,-1 0-1 0 0,0 1 1 0 0,0 0-1 0 0,-1 1 0 0 0,0 1 1 0 0,-1 0-1 0 0,0 0 1 0 0,-1 2-1 0 0,0-1 1 0 0,0 2-1 0 0,0 0 1 0 0,-1 1-1 0 0,0 1 1 0 0,0 0-1 0 0,0 1 1 0 0,0 1-1 0 0,-32-1 1 0 0,11 5-610 0 0,0 1 0 0 0,-53 13 1 0 0,3 6-662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17:56.107"/>
    </inkml:context>
    <inkml:brush xml:id="br0">
      <inkml:brushProperty name="width" value="0.1" units="cm"/>
      <inkml:brushProperty name="height" value="0.1" units="cm"/>
      <inkml:brushProperty name="color" value="#F6630D"/>
    </inkml:brush>
  </inkml:definitions>
  <inkml:trace contextRef="#ctx0" brushRef="#br0">1 219 5757 0 0,'149'3'1443'0'0,"-25"-2"-1163"0"0,419-11 1319 0 0,520-108 174 0 0,-1010 110-1648 0 0,33-6 252 0 0,121-34 1 0 0,-176 33-513 0 0,-31 15 122 0 0,0 0 0 0 0,0 0 0 0 0,0 0 0 0 0,1 0 0 0 0,-1 0 0 0 0,0-1 0 0 0,0 1 0 0 0,0 0 0 0 0,0 0 1 0 0,1 0-1 0 0,-1 0 0 0 0,0 0 0 0 0,0-1 0 0 0,0 1 0 0 0,0 0 0 0 0,0 0 0 0 0,1 0 0 0 0,-1 0 0 0 0,0-1 0 0 0,0 1 0 0 0,0 0 0 0 0,0 0 0 0 0,0 0 0 0 0,0-1 0 0 0,0 1 0 0 0,0 0 0 0 0,0 0 1 0 0,0 0-1 0 0,0-1 0 0 0,0 1 0 0 0,0 0 0 0 0,0 0 0 0 0,0-1 0 0 0,0 1 0 0 0,0 0 0 0 0,0 0 0 0 0,0-1 0 0 0,-17-2-832 0 0,-9 6-326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4.334"/>
    </inkml:context>
    <inkml:brush xml:id="br0">
      <inkml:brushProperty name="width" value="0.1" units="cm"/>
      <inkml:brushProperty name="height" value="0.1" units="cm"/>
      <inkml:brushProperty name="color" value="#F6630D"/>
    </inkml:brush>
  </inkml:definitions>
  <inkml:trace contextRef="#ctx0" brushRef="#br0">28 152 4784 0 0,'0'0'70'0'0,"-1"0"-1"0"0,1-1 0 0 0,0 1 1 0 0,0 0-1 0 0,0 0 0 0 0,0 0 1 0 0,0 0-1 0 0,-1-1 0 0 0,1 1 0 0 0,0 0 1 0 0,0 0-1 0 0,0-1 0 0 0,0 1 1 0 0,0 0-1 0 0,0 0 0 0 0,0 0 0 0 0,0-1 1 0 0,0 1-1 0 0,0 0 0 0 0,0 0 1 0 0,0-1-1 0 0,0 1 0 0 0,0 0 1 0 0,0 0-1 0 0,0-1 0 0 0,0 1 0 0 0,0 0 1 0 0,0 0-1 0 0,0 0 0 0 0,0-1 1 0 0,0 1-1 0 0,1 0 0 0 0,-1 0 1 0 0,0 0-1 0 0,0-1 0 0 0,0 1 0 0 0,0 0 1 0 0,0 0-1 0 0,1 0 0 0 0,-1 0 1 0 0,0-1-1 0 0,0 1 0 0 0,0 0 1 0 0,1 0-1 0 0,8-10 1272 0 0,0-4 900 0 0,-9 19-1470 0 0,0-2-470 0 0,-1-5-153 0 0,-8-15-557 0 0,2-1 0 0 0,-10-29 0 0 0,5 8 495 0 0,11 36-165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5.749"/>
    </inkml:context>
    <inkml:brush xml:id="br0">
      <inkml:brushProperty name="width" value="0.1" units="cm"/>
      <inkml:brushProperty name="height" value="0.1" units="cm"/>
      <inkml:brushProperty name="color" value="#F6630D"/>
    </inkml:brush>
  </inkml:definitions>
  <inkml:trace contextRef="#ctx0" brushRef="#br0">150 159 7841 0 0,'10'-46'488'0'0,"-9"21"4085"0"0,-4 30-4480 0 0,1 0-1 0 0,0 0 1 0 0,0 0 0 0 0,0 0-1 0 0,1 1 1 0 0,-1-1 0 0 0,1 1 0 0 0,0 7-1 0 0,-1 52 192 0 0,2-22-115 0 0,-20 256 24 0 0,14-218-147 0 0,-1 25-985 0 0,5-121 423 0 0,-1-1 0 0 0,0 1 0 0 0,-1-1 0 0 0,-1 1 1 0 0,0 0-1 0 0,-9-17 0 0 0,-15-46 300 0 0,15 25 220 0 0,-12-89 0 0 0,23 113 133 0 0,2 0 0 0 0,0 0 0 0 0,2 0 0 0 0,8-53 1 0 0,-7 74-104 0 0,0 1 0 0 0,0-1 0 0 0,1 1 1 0 0,0 0-1 0 0,0 0 0 0 0,1 0 0 0 0,0 1 1 0 0,0-1-1 0 0,1 1 0 0 0,-1 0 0 0 0,1 0 1 0 0,1 0-1 0 0,-1 1 0 0 0,1 0 0 0 0,0 0 1 0 0,0 0-1 0 0,0 1 0 0 0,1 0 0 0 0,0 0 1 0 0,0 0-1 0 0,0 1 0 0 0,0 0 1 0 0,0 1-1 0 0,1-1 0 0 0,-1 1 0 0 0,1 1 1 0 0,-1 0-1 0 0,1 0 0 0 0,0 0 0 0 0,0 1 1 0 0,-1 0-1 0 0,1 0 0 0 0,0 1 0 0 0,-1 0 1 0 0,1 0-1 0 0,0 1 0 0 0,-1 0 0 0 0,0 1 1 0 0,1-1-1 0 0,-1 1 0 0 0,13 8 0 0 0,-16-8 10 0 0,1 1 0 0 0,-1 0 0 0 0,0-1-1 0 0,0 1 1 0 0,0 1 0 0 0,0-1 0 0 0,-1 0-1 0 0,0 1 1 0 0,0 0 0 0 0,0 0 0 0 0,0 0-1 0 0,-1 0 1 0 0,0 0 0 0 0,0 0-1 0 0,0 1 1 0 0,-1-1 0 0 0,0 1 0 0 0,1 8-1 0 0,0 7 97 0 0,-1 1 0 0 0,-2-1 0 0 0,-3 33 0 0 0,2-48-116 0 0,1 0 1 0 0,-1 0-1 0 0,1 0 0 0 0,-2 0 1 0 0,1 0-1 0 0,-1-1 0 0 0,0 0 0 0 0,0 1 1 0 0,0-1-1 0 0,-1 0 0 0 0,1 0 0 0 0,-1-1 1 0 0,-1 1-1 0 0,1-1 0 0 0,-1 0 1 0 0,1 0-1 0 0,-9 5 0 0 0,2-2-46 0 0,0-1 0 0 0,0 0-1 0 0,0 0 1 0 0,-1-1 0 0 0,0 0-1 0 0,0-1 1 0 0,-19 3 0 0 0,30-7-146 0 0,0 1 0 0 0,0-1-1 0 0,0 0 1 0 0,0 1 0 0 0,-1-1 0 0 0,1 0 0 0 0,0 0 0 0 0,0 0-1 0 0,-1 0 1 0 0,1 0 0 0 0,0 0 0 0 0,0-1 0 0 0,0 1 0 0 0,-1 0-1 0 0,1 0 1 0 0,0-1 0 0 0,0 1 0 0 0,0-1 0 0 0,0 1 0 0 0,0-1-1 0 0,-1 0 1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6.230"/>
    </inkml:context>
    <inkml:brush xml:id="br0">
      <inkml:brushProperty name="width" value="0.1" units="cm"/>
      <inkml:brushProperty name="height" value="0.1" units="cm"/>
      <inkml:brushProperty name="color" value="#F6630D"/>
    </inkml:brush>
  </inkml:definitions>
  <inkml:trace contextRef="#ctx0" brushRef="#br0">43 35 8265 0 0,'1'-1'32'0'0,"0"0"0"0"0,0-1 1 0 0,-1 1-1 0 0,1 0 0 0 0,-1-1 0 0 0,1 1 1 0 0,-1-1-1 0 0,1 1 0 0 0,-1-1 0 0 0,0 1 1 0 0,0-3-1 0 0,0 3 12 0 0,1 1 0 0 0,-1-1 0 0 0,0 1 0 0 0,0-1 0 0 0,0 1 0 0 0,0-1 0 0 0,0 1 0 0 0,0-1 0 0 0,0 1 0 0 0,-1-1 0 0 0,1 1 1 0 0,0-1-1 0 0,0 1 0 0 0,0-1 0 0 0,0 1 0 0 0,-1-1 0 0 0,1 1 0 0 0,0-1 0 0 0,0 1 0 0 0,-1 0 0 0 0,1-1 0 0 0,0 1 0 0 0,-1-1 0 0 0,1 1 0 0 0,0 0 0 0 0,-1-1 1 0 0,1 1-1 0 0,-1 0 0 0 0,1-1 0 0 0,-1 1 0 0 0,1 0 0 0 0,-1 0 0 0 0,1 0 0 0 0,-1-1 0 0 0,1 1 0 0 0,-1 0 0 0 0,1 0 0 0 0,-1 0 0 0 0,0 1 3 0 0,0 0 0 0 0,1 0 0 0 0,-1 0 0 0 0,1 0 0 0 0,-1 0 0 0 0,1 0 0 0 0,0 0 0 0 0,-1 0 0 0 0,1 0 0 0 0,0 0 0 0 0,0 0 0 0 0,0 1 0 0 0,-1-1 0 0 0,1 0 0 0 0,0 0 0 0 0,1 2 0 0 0,-2 29 104 0 0,1-28-88 0 0,-15 453 348 0 0,7-423-1891 0 0,4-29-23 0 0,4-22 193 0 0,1 6 939 0 0,2 0 0 0 0,-1 0 0 0 0,8-16 0 0 0,1-8 85 0 0,2-10 564 0 0,3 1 0 0 0,1 0 0 0 0,2 2 0 0 0,2 0 0 0 0,28-42 0 0 0,-40 71 45 0 0,0-1 1178 0 0,-21 24-289 0 0,-15 13-931 0 0,-1 0 0 0 0,-33 20 1 0 0,17-13-207 0 0,43-29-66 0 0,0-1 0 0 0,0 1 1 0 0,0 0-1 0 0,0-1 0 0 0,0 1 1 0 0,1 0-1 0 0,-1 0 0 0 0,0 0 1 0 0,0 0-1 0 0,1-1 1 0 0,-1 1-1 0 0,1 0 0 0 0,-1 0 1 0 0,1 0-1 0 0,-1 1 0 0 0,1-1 1 0 0,-1 0-1 0 0,1 0 0 0 0,0 0 1 0 0,0 0-1 0 0,-1 0 0 0 0,1 0 1 0 0,0 1-1 0 0,0-1 0 0 0,0 0 1 0 0,0 0-1 0 0,1 0 0 0 0,-1 2 1 0 0,2 2 93 0 0,0-1 0 0 0,0 1 0 0 0,0-1 0 0 0,1 0 1 0 0,5 7-1 0 0,-1-1 27 0 0,36 46 601 0 0,57 59-1 0 0,-53-63-667 0 0,-19-31-835 0 0,-27-21 545 0 0,0 1-1 0 0,0-1 1 0 0,0 1-1 0 0,0-1 1 0 0,0 1-1 0 0,0-1 1 0 0,0 0-1 0 0,0 1 1 0 0,1-1 0 0 0,-1 0-1 0 0,0 0 1 0 0,0 0-1 0 0,0 0 1 0 0,2 0-1 0 0,2-3-1105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6.573"/>
    </inkml:context>
    <inkml:brush xml:id="br0">
      <inkml:brushProperty name="width" value="0.1" units="cm"/>
      <inkml:brushProperty name="height" value="0.1" units="cm"/>
      <inkml:brushProperty name="color" value="#F6630D"/>
    </inkml:brush>
  </inkml:definitions>
  <inkml:trace contextRef="#ctx0" brushRef="#br0">39 23 9841 0 0,'0'-1'72'0'0,"1"0"1"0"0,-1 0-1 0 0,1 0 0 0 0,-1 0 1 0 0,0 0-1 0 0,1-1 0 0 0,-1 1 1 0 0,0 0-1 0 0,0 0 0 0 0,0-1 1 0 0,1 1-1 0 0,-1 0 0 0 0,-1 0 1 0 0,1-1-1 0 0,0 1 0 0 0,-1-2 1 0 0,1 3 22 0 0,-1 0 1 0 0,0 0-1 0 0,1 0 0 0 0,-1 0 1 0 0,1 0-1 0 0,-1 1 1 0 0,0-1-1 0 0,1 0 1 0 0,-1 0-1 0 0,1 1 0 0 0,-1-1 1 0 0,1 0-1 0 0,-1 1 1 0 0,1-1-1 0 0,-1 1 0 0 0,1-1 1 0 0,-1 1-1 0 0,1-1 1 0 0,-1 1-1 0 0,1-1 1 0 0,0 1-1 0 0,-1 0 0 0 0,-3 3 218 0 0,1 1 0 0 0,0-1 0 0 0,0 1-1 0 0,0 0 1 0 0,1 0 0 0 0,-1 0 0 0 0,1 0-1 0 0,-1 6 1 0 0,1 12 403 0 0,1 1-1 0 0,2-1 1 0 0,5 40-1 0 0,-1-12-183 0 0,-4-36-419 0 0,1 16-49 0 0,1-1-1 0 0,12 52 1 0 0,-9-64-1589 0 0,2-1 0 0 0,16 30 0 0 0,-16-38-525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49.406"/>
    </inkml:context>
    <inkml:brush xml:id="br0">
      <inkml:brushProperty name="width" value="0.1" units="cm"/>
      <inkml:brushProperty name="height" value="0.1" units="cm"/>
      <inkml:brushProperty name="color" value="#F6630D"/>
    </inkml:brush>
  </inkml:definitions>
  <inkml:trace contextRef="#ctx0" brushRef="#br0">594 9 6313 0 0,'0'0'15'0'0,"0"-1"-1"0"0,0 1 1 0 0,0 0 0 0 0,1 0 0 0 0,-1 0 0 0 0,0-1 0 0 0,0 1 0 0 0,0 0 0 0 0,0 0 0 0 0,0 0 0 0 0,0-1 0 0 0,0 1 0 0 0,0 0 0 0 0,0 0 0 0 0,0 0 0 0 0,0-1 0 0 0,0 1-1 0 0,0 0 1 0 0,0 0 0 0 0,0-1 0 0 0,0 1 0 0 0,0 0 0 0 0,0 0 0 0 0,0 0 0 0 0,-1-1 0 0 0,1 1 0 0 0,0 0 0 0 0,0 0 0 0 0,0 0 0 0 0,0 0 0 0 0,0-1 0 0 0,0 1 0 0 0,-1 0 0 0 0,1 0-1 0 0,0 0 1 0 0,0 0 0 0 0,0 0 0 0 0,0-1 0 0 0,-1 1 0 0 0,1 0 0 0 0,0 0 0 0 0,0 0 0 0 0,0 0 0 0 0,-1 0 0 0 0,1 0 0 0 0,0 0 0 0 0,0 0 0 0 0,-1 0 0 0 0,1 0 0 0 0,0 0 0 0 0,-11 14 630 0 0,-17 47 591 0 0,2 1-1 0 0,-26 98 1 0 0,-8 22-57 0 0,12-65-611 0 0,-5-3-1 0 0,-115 181 0 0 0,130-234-13 0 0,-45 99 0 0 0,79-152-495 0 0,0 2 0 0 0,1-1 0 0 0,0 0 0 0 0,0 1 0 0 0,1-1 0 0 0,-1 14 0 0 0,3-23-53 0 0,0 0 0 0 0,0 1 0 0 0,0-1 0 0 0,0 0 0 0 0,0 0 0 0 0,0 0 1 0 0,0 1-1 0 0,0-1 0 0 0,0 0 0 0 0,0 0 0 0 0,1 0 0 0 0,-1 0 0 0 0,0 1 0 0 0,0-1 0 0 0,0 0 0 0 0,0 0 1 0 0,1 0-1 0 0,-1 0 0 0 0,0 0 0 0 0,0 1 0 0 0,0-1 0 0 0,0 0 0 0 0,1 0 0 0 0,-1 0 0 0 0,0 0 0 0 0,0 0 1 0 0,1 0-1 0 0,-1 0 0 0 0,0 0 0 0 0,0 0 0 0 0,0 0 0 0 0,1 0 0 0 0,-1 0 0 0 0,0 0 0 0 0,0 0 0 0 0,0 0 1 0 0,1 0-1 0 0,-1 0 0 0 0,0 0 0 0 0,0 0 0 0 0,0 0 0 0 0,1 0 0 0 0,-1 0 0 0 0,0 0 0 0 0,0-1 0 0 0,0 1 1 0 0,1 0-1 0 0,-1 0 0 0 0,0 0 0 0 0,0 0 0 0 0,0 0 0 0 0,0-1 0 0 0,0 1 0 0 0,1 0 0 0 0,-1 0 1 0 0,0-1-1 0 0,14-9 223 0 0,-11 8-187 0 0,6-5-415 0 0,0-1 1 0 0,0 0 0 0 0,-1-1 0 0 0,0 1-1 0 0,-1-1 1 0 0,0-1 0 0 0,7-12 0 0 0,-5 8-1165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7.105"/>
    </inkml:context>
    <inkml:brush xml:id="br0">
      <inkml:brushProperty name="width" value="0.1" units="cm"/>
      <inkml:brushProperty name="height" value="0.1" units="cm"/>
      <inkml:brushProperty name="color" value="#F6630D"/>
    </inkml:brush>
  </inkml:definitions>
  <inkml:trace contextRef="#ctx0" brushRef="#br0">93 126 6469 0 0,'6'1'665'0'0,"7"-8"4034"0"0,-13 7-4632 0 0,-2 2 207 0 0,1-2-258 0 0,1 1 0 0 0,-1-1-1 0 0,1 0 1 0 0,0 1 0 0 0,0-1 0 0 0,-1 1 0 0 0,1-1-1 0 0,0 1 1 0 0,0-1 0 0 0,0 1 0 0 0,-1-1 0 0 0,1 1-1 0 0,0-1 1 0 0,0 1 0 0 0,0-1 0 0 0,0 1 0 0 0,0-1-1 0 0,0 1 1 0 0,0-1 0 0 0,0 1 0 0 0,0-1 0 0 0,0 1-1 0 0,0-1 1 0 0,1 1 0 0 0,-1-1 0 0 0,0 1 0 0 0,0 0-1 0 0,1 18 573 0 0,14 169-489 0 0,-11-148-74 0 0,2 0 1 0 0,11 39 0 0 0,-14-65-10 0 0,5 22-1 0 0,-6-28-82 0 0,-15-34-1212 0 0,-40-85 1136 0 0,33 70 48 0 0,2-1 1 0 0,-13-50 0 0 0,27 80 89 0 0,-3-11 10 0 0,1 0 1 0 0,2-1 0 0 0,-3-28-1 0 0,7 50-4 0 0,0 0-1 0 0,0 1 1 0 0,0-1-1 0 0,0 0 1 0 0,1 0-1 0 0,-1 0 1 0 0,0 0-1 0 0,1 1 0 0 0,0-1 1 0 0,-1 0-1 0 0,1 0 1 0 0,0 1-1 0 0,0-1 1 0 0,0 0-1 0 0,0 1 1 0 0,0-1-1 0 0,1-1 0 0 0,5-5-1 0 0,0 1-1 0 0,0 0 0 0 0,1 1 1 0 0,0-1-1 0 0,0 1 0 0 0,0 1 1 0 0,1 0-1 0 0,0 0 0 0 0,0 0 1 0 0,0 1-1 0 0,0 1 0 0 0,1 0 0 0 0,-1 0 1 0 0,17-2-1 0 0,-19 4 8 0 0,0 1-1 0 0,0 0 1 0 0,0 0-1 0 0,0 1 1 0 0,0-1-1 0 0,0 2 1 0 0,-1-1-1 0 0,1 1 1 0 0,0 0-1 0 0,-1 1 1 0 0,1-1 0 0 0,-1 1-1 0 0,11 6 1 0 0,-7-3 9 0 0,-4-3-7 0 0,-1 0 1 0 0,1 0 0 0 0,-1 0-1 0 0,0 1 1 0 0,0-1 0 0 0,0 1-1 0 0,-1 1 1 0 0,1-1-1 0 0,-1 1 1 0 0,0-1 0 0 0,0 1-1 0 0,-1 1 1 0 0,1-1 0 0 0,-1 0-1 0 0,0 1 1 0 0,-1-1 0 0 0,1 1-1 0 0,-1 0 1 0 0,0 0-1 0 0,-1 0 1 0 0,2 8 0 0 0,-3-11-4 0 0,0 1 0 0 0,0-1-1 0 0,-1 0 1 0 0,1 1 0 0 0,-1-1 0 0 0,0 1 0 0 0,0-1 0 0 0,0 0 0 0 0,0 0 0 0 0,-1 0 0 0 0,1 0-1 0 0,-1 0 1 0 0,0 0 0 0 0,0 0 0 0 0,0 0 0 0 0,0 0 0 0 0,0-1 0 0 0,0 1 0 0 0,-1-1 0 0 0,1 0-1 0 0,-1 0 1 0 0,0 0 0 0 0,-5 3 0 0 0,-3 2-8 0 0,-1 0 0 0 0,-1-1 0 0 0,1 0 0 0 0,-20 6 0 0 0,-1-3-223 0 0,1-2 1 0 0,-43 4-1 0 0,54-8-123 0 0,12 0 91 0 0,-11 1-352 0 0,20-4 534 0 0,-1 0 0 0 0,1 0-1 0 0,-1 1 1 0 0,1-1 0 0 0,-1 0 0 0 0,1 0 0 0 0,-1 0 0 0 0,0 0 0 0 0,1 0-1 0 0,-1 0 1 0 0,1 0 0 0 0,-1-1 0 0 0,1 1 0 0 0,-1 0 0 0 0,1 0-1 0 0,-1 0 1 0 0,1 0 0 0 0,-1-1 0 0 0,1 1 0 0 0,-1 0 0 0 0,1 0 0 0 0,-1-1-1 0 0,1 1 1 0 0,-1-1 0 0 0,0-5-977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7.598"/>
    </inkml:context>
    <inkml:brush xml:id="br0">
      <inkml:brushProperty name="width" value="0.1" units="cm"/>
      <inkml:brushProperty name="height" value="0.1" units="cm"/>
      <inkml:brushProperty name="color" value="#F6630D"/>
    </inkml:brush>
  </inkml:definitions>
  <inkml:trace contextRef="#ctx0" brushRef="#br0">60 27 10153 0 0,'-27'-9'337'0'0,"27"8"-292"0"0,0 1-1 0 0,-1-1 0 0 0,1 1 1 0 0,-1 0-1 0 0,1 0 0 0 0,-1-1 0 0 0,1 1 1 0 0,-1 0-1 0 0,1 0 0 0 0,-1-1 0 0 0,1 1 1 0 0,-1 0-1 0 0,0 0 0 0 0,1 0 1 0 0,-1 0-1 0 0,1 0 0 0 0,-1 0 0 0 0,1 0 1 0 0,-1 0-1 0 0,0 0 0 0 0,1 0 0 0 0,-1 0 1 0 0,1 0-1 0 0,-1 1 0 0 0,0-1 1 0 0,0 2 68 0 0,-1 1 1 0 0,1-1 0 0 0,0 0 0 0 0,0 1 0 0 0,0-1 0 0 0,0 1 0 0 0,0 0 0 0 0,1-1 0 0 0,-1 4-1 0 0,-2 12 186 0 0,0-1 0 0 0,2 1-1 0 0,0 0 1 0 0,1 0 0 0 0,0 0-1 0 0,2 0 1 0 0,6 31 0 0 0,6 7-460 0 0,23 58 0 0 0,-36-109 113 0 0,2 2-197 0 0,6 18-723 0 0,-8-24 863 0 0,-1-1 0 0 0,0 1 0 0 0,0-1 0 0 0,1 1 0 0 0,-1 0-1 0 0,0-1 1 0 0,0 1 0 0 0,0-1 0 0 0,0 1 0 0 0,0 0-1 0 0,0-1 1 0 0,0 1 0 0 0,0-1 0 0 0,0 1 0 0 0,0 0 0 0 0,0-1-1 0 0,0 1 1 0 0,-1-1 0 0 0,1 1 0 0 0,0 0 0 0 0,0-1 0 0 0,-1 1-1 0 0,1-1 1 0 0,0 1 0 0 0,-1-1 0 0 0,1 1 0 0 0,0-1 0 0 0,-1 1-1 0 0,1-1 1 0 0,-1 0 0 0 0,1 1 0 0 0,-1-1 0 0 0,0 1 0 0 0,1-2 10 0 0,-1 1 0 0 0,1 0 1 0 0,-1-1-1 0 0,1 1 1 0 0,0-1-1 0 0,-1 1 1 0 0,1-1-1 0 0,0 0 0 0 0,0 1 1 0 0,-1-1-1 0 0,1 1 1 0 0,0-1-1 0 0,0 1 1 0 0,0-1-1 0 0,0 0 1 0 0,0 1-1 0 0,0-1 0 0 0,0 1 1 0 0,0-1-1 0 0,0 0 1 0 0,0 1-1 0 0,0-1 1 0 0,0 0-1 0 0,0 1 0 0 0,0-1 1 0 0,0 1-1 0 0,1-1 1 0 0,-1 0-1 0 0,4-21-27 0 0,10-44 115 0 0,-10 43 151 0 0,1 1 0 0 0,11-32-1 0 0,-5 25 237 0 0,2 0 0 0 0,30-51 0 0 0,-37 72-252 0 0,0-1-1 0 0,0 1 1 0 0,1 0 0 0 0,0 0-1 0 0,0 1 1 0 0,1 0 0 0 0,0 0-1 0 0,0 0 1 0 0,1 1 0 0 0,0 1 0 0 0,0 0-1 0 0,15-7 1 0 0,-23 12-105 0 0,0-1 1 0 0,-1 1-1 0 0,1-1 0 0 0,0 1 1 0 0,0 0-1 0 0,0 0 0 0 0,-1-1 1 0 0,1 1-1 0 0,0 0 0 0 0,0 0 1 0 0,0 0-1 0 0,-1 0 0 0 0,1 0 1 0 0,0 0-1 0 0,0 0 0 0 0,0 0 1 0 0,0 0-1 0 0,-1 0 0 0 0,1 1 1 0 0,0-1-1 0 0,0 0 0 0 0,0 0 1 0 0,-1 1-1 0 0,1-1 0 0 0,1 1 1 0 0,-2 0-6 0 0,0 0 1 0 0,1-1-1 0 0,-1 1 1 0 0,0 0-1 0 0,0 0 1 0 0,1 0 0 0 0,-1 0-1 0 0,0 0 1 0 0,0-1-1 0 0,0 1 1 0 0,0 0-1 0 0,0 0 1 0 0,0 0 0 0 0,-1 0-1 0 0,1 0 1 0 0,0-1-1 0 0,0 1 1 0 0,-1 2 0 0 0,-2 4 55 0 0,0 0 1 0 0,-1 0 0 0 0,-7 12 0 0 0,-4 1 9 0 0,-1-2 0 0 0,-1 1 0 0 0,0-2 0 0 0,-30 22 0 0 0,-30 31 110 0 0,76-69-181 0 0,0 0 0 0 0,0 0 0 0 0,0 0-1 0 0,1 0 1 0 0,-1 0 0 0 0,0 0 0 0 0,1 0-1 0 0,-1 0 1 0 0,1 0 0 0 0,-1 1-1 0 0,1-1 1 0 0,-1 0 0 0 0,1 0 0 0 0,0 0-1 0 0,-1 1 1 0 0,1-1 0 0 0,0 0 0 0 0,0 1-1 0 0,0-1 1 0 0,0 0 0 0 0,0 0-1 0 0,0 1 1 0 0,1-1 0 0 0,-1 0 0 0 0,0 0-1 0 0,1 1 1 0 0,-1-1 0 0 0,0 0-1 0 0,1 0 1 0 0,0 0 0 0 0,0 2 0 0 0,3 1 37 0 0,-1 1 1 0 0,1-1 0 0 0,0 1-1 0 0,1-1 1 0 0,6 5 0 0 0,0 0-44 0 0,15 13 23 0 0,0 0 1 0 0,2-2 0 0 0,44 25-1 0 0,-8-17-1775 0 0,-61-27 1572 0 0,-1 0 0 0 0,1-1 0 0 0,0 1 1 0 0,-1-1-1 0 0,1 1 0 0 0,0-1 0 0 0,0 0 0 0 0,4 0 1 0 0,-2 0-108 0 0,12 1-816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7.925"/>
    </inkml:context>
    <inkml:brush xml:id="br0">
      <inkml:brushProperty name="width" value="0.1" units="cm"/>
      <inkml:brushProperty name="height" value="0.1" units="cm"/>
      <inkml:brushProperty name="color" value="#F6630D"/>
    </inkml:brush>
  </inkml:definitions>
  <inkml:trace contextRef="#ctx0" brushRef="#br0">0 97 8297 0 0,'1'-6'95'0'0,"0"-1"-1"0"0,0 1 1 0 0,0-1 0 0 0,1 1 0 0 0,0 0 0 0 0,4-12 0 0 0,-5 16 3 0 0,0-1 1 0 0,1 0-1 0 0,-1 1 1 0 0,0-1-1 0 0,1 0 1 0 0,0 1-1 0 0,0 0 1 0 0,-1-1-1 0 0,1 1 1 0 0,1 0-1 0 0,-1 0 1 0 0,0 0-1 0 0,0 0 0 0 0,1 1 1 0 0,-1-1-1 0 0,6-2 1 0 0,-6 4-36 0 0,1-1 0 0 0,-1 1 0 0 0,0 0-1 0 0,1 0 1 0 0,-1 0 0 0 0,1 1 0 0 0,-1-1 0 0 0,0 1 0 0 0,1-1-1 0 0,-1 1 1 0 0,0 0 0 0 0,0-1 0 0 0,0 1 0 0 0,1 0 0 0 0,-1 1 0 0 0,0-1-1 0 0,0 0 1 0 0,0 1 0 0 0,0-1 0 0 0,-1 1 0 0 0,1-1 0 0 0,0 1 0 0 0,-1 0-1 0 0,1 0 1 0 0,-1 0 0 0 0,2 3 0 0 0,0-1-19 0 0,0 0-1 0 0,0 1 1 0 0,-1 0-1 0 0,0-1 1 0 0,0 1-1 0 0,0 0 1 0 0,0 0-1 0 0,-1 0 1 0 0,0 1 0 0 0,1 9-1 0 0,-2-8-27 0 0,-1 1-1 0 0,0-1 0 0 0,0 1 1 0 0,-1-1-1 0 0,0 1 0 0 0,0-1 1 0 0,-1 0-1 0 0,-3 8 0 0 0,-6 7 171 0 0,-16 25 0 0 0,17-32 132 0 0,1 2 0 0 0,1-1 0 0 0,-8 19 0 0 0,17-33-268 0 0,-1 0 0 0 0,1 0 0 0 0,-1 1 0 0 0,1-1 0 0 0,0 0 0 0 0,0 0-1 0 0,0 0 1 0 0,0 0 0 0 0,0 0 0 0 0,1 0 0 0 0,-1 0 0 0 0,0 0 0 0 0,1 0 0 0 0,0 0 0 0 0,-1 0-1 0 0,1 0 1 0 0,0 0 0 0 0,0-1 0 0 0,0 1 0 0 0,0 0 0 0 0,0 0 0 0 0,1-1 0 0 0,-1 1-1 0 0,0-1 1 0 0,1 1 0 0 0,-1-1 0 0 0,1 0 0 0 0,0 1 0 0 0,-1-1 0 0 0,1 0 0 0 0,4 2-1 0 0,4 2 75 0 0,1 0 0 0 0,0 0 0 0 0,0-1-1 0 0,13 4 1 0 0,49 11-484 0 0,0-4 0 0 0,137 12 0 0 0,-119-14-1961 0 0,-54-11 775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39.147"/>
    </inkml:context>
    <inkml:brush xml:id="br0">
      <inkml:brushProperty name="width" value="0.1" units="cm"/>
      <inkml:brushProperty name="height" value="0.1" units="cm"/>
      <inkml:brushProperty name="color" value="#F6630D"/>
    </inkml:brush>
  </inkml:definitions>
  <inkml:trace contextRef="#ctx0" brushRef="#br0">313 263 5789 0 0,'17'-22'1334'0'0,"-17"22"-1318"0"0,0-1 0 0 0,1 1 0 0 0,-1 0 0 0 0,0 0 1 0 0,0-1-1 0 0,1 1 0 0 0,-1 0 0 0 0,0 0 1 0 0,1-1-1 0 0,-1 1 0 0 0,0 0 0 0 0,0 0 0 0 0,1 0 1 0 0,-1 0-1 0 0,0 0 0 0 0,1 0 0 0 0,-1-1 0 0 0,1 1 1 0 0,-1 0-1 0 0,0 0 0 0 0,1 0 0 0 0,-1 0 0 0 0,0 0 1 0 0,1 0-1 0 0,-1 0 0 0 0,0 1 0 0 0,1-1 1 0 0,-1 0-1 0 0,0 0 0 0 0,1 0 0 0 0,-1 0 0 0 0,0 0 1 0 0,1 0-1 0 0,-1 1 0 0 0,0-1 0 0 0,1 0 0 0 0,-1 0 1 0 0,0 0-1 0 0,0 1 0 0 0,1-1 0 0 0,-1 0 0 0 0,0 0 1 0 0,0 1-1 0 0,0-1 0 0 0,1 0 0 0 0,-1 1 0 0 0,0-1 1 0 0,0 0-1 0 0,0 1 0 0 0,0-1 0 0 0,0 0 1 0 0,1 1-1 0 0,-1 0 0 0 0,10 19 709 0 0,-10-17-631 0 0,0 0 1 0 0,0 0-1 0 0,0 1 1 0 0,0-1-1 0 0,-1 0 1 0 0,1 0 0 0 0,-1 0-1 0 0,1 0 1 0 0,-1 0-1 0 0,0 0 1 0 0,-1 0-1 0 0,1 0 1 0 0,-2 3-1 0 0,-26 38 195 0 0,21-32-197 0 0,-18 20 125 0 0,-46 48 0 0 0,42-50-13 0 0,-37 50-1 0 0,53-58-109 0 0,0 0-1 0 0,1 0 0 0 0,1 2 1 0 0,1-1-1 0 0,1 1 0 0 0,1 1 1 0 0,2 0-1 0 0,0 0 0 0 0,-4 35 1 0 0,9-42-21 0 0,0 0 0 0 0,2 1 0 0 0,0-1 0 0 0,2 0-1 0 0,-1 0 1 0 0,2 0 0 0 0,1 0 0 0 0,0 0 0 0 0,1-1 0 0 0,1 1 0 0 0,1-1 0 0 0,0-1 0 0 0,1 1 0 0 0,12 17 0 0 0,-3-10 66 0 0,1 0-1 0 0,2-1 1 0 0,0-1 0 0 0,46 38 0 0 0,106 61 372 0 0,-119-88-427 0 0,1-3 0 0 0,2-3 0 0 0,0-2 0 0 0,2-2-1 0 0,1-3 1 0 0,66 14 0 0 0,-79-25-72 0 0,1-2 0 0 0,0-1 0 0 0,0-3 0 0 0,1-2 0 0 0,-1-2 0 0 0,0-2 0 0 0,1-2 0 0 0,72-17 0 0 0,-66 8-18 0 0,-1-3 1 0 0,0-2-1 0 0,-1-2 0 0 0,-1-2 0 0 0,-1-3 1 0 0,-2-2-1 0 0,0-2 0 0 0,-2-2 0 0 0,-1-1 0 0 0,60-60 1 0 0,-83 68-19 0 0,0-1 1 0 0,-2-1 0 0 0,0 0 0 0 0,-2-1-1 0 0,-2-1 1 0 0,0-1 0 0 0,-2-1-1 0 0,-1 0 1 0 0,15-55 0 0 0,-18 43-86 0 0,-2 0-1 0 0,-1-1 1 0 0,-2 0 0 0 0,-3 0 0 0 0,-1 0 0 0 0,-10-86 0 0 0,5 102 30 0 0,-1 1 0 0 0,-1 0 1 0 0,-1 0-1 0 0,-2 1 0 0 0,-1 0 1 0 0,-22-43-1 0 0,22 51 46 0 0,-1 1 0 0 0,-1 1-1 0 0,0-1 1 0 0,-2 2 0 0 0,1 0 0 0 0,-2 0 0 0 0,0 1 0 0 0,-1 1-1 0 0,-31-20 1 0 0,12 13 20 0 0,-1 2 1 0 0,0 2-1 0 0,-1 1 0 0 0,-1 2 0 0 0,0 1 1 0 0,-1 3-1 0 0,-40-6 0 0 0,22 8 32 0 0,1 2-1 0 0,-1 3 1 0 0,-1 2-1 0 0,-73 10 1 0 0,95-5-8 0 0,0 1 1 0 0,0 2-1 0 0,1 2 1 0 0,0 1-1 0 0,1 2 1 0 0,0 1-1 0 0,1 2 0 0 0,1 1 1 0 0,0 1-1 0 0,1 2 1 0 0,-37 32-1 0 0,62-47-35 0 0,0 1-1 0 0,1-1 0 0 0,0 1 0 0 0,0 1 1 0 0,0-1-1 0 0,1 1 0 0 0,0 0 1 0 0,0 0-1 0 0,1 0 0 0 0,0 0 0 0 0,0 1 1 0 0,1-1-1 0 0,0 1 0 0 0,0 0 1 0 0,-1 13-1 0 0,3-14-311 0 0,0 0 1 0 0,0 0-1 0 0,0 0 1 0 0,1 0-1 0 0,0 0 0 0 0,0 0 1 0 0,1 0-1 0 0,0-1 1 0 0,0 1-1 0 0,1-1 0 0 0,4 9 1 0 0,3-1-1027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0.085"/>
    </inkml:context>
    <inkml:brush xml:id="br0">
      <inkml:brushProperty name="width" value="0.1" units="cm"/>
      <inkml:brushProperty name="height" value="0.1" units="cm"/>
      <inkml:brushProperty name="color" value="#F6630D"/>
    </inkml:brush>
  </inkml:definitions>
  <inkml:trace contextRef="#ctx0" brushRef="#br0">1266 175 5789 0 0,'-9'-20'185'0'0,"7"15"-133"0"0,-1 0 0 0 0,1 0 0 0 0,-1 0 0 0 0,0 0-1 0 0,0 1 1 0 0,-6-7 0 0 0,2 4 48 0 0,-2 0 0 0 0,1 1 0 0 0,-1-1 0 0 0,0 2 0 0 0,0-1 0 0 0,0 1 0 0 0,-1 1 0 0 0,0 0 0 0 0,-19-6 0 0 0,-7 1 465 0 0,-53-6 0 0 0,76 13-435 0 0,-9 0 200 0 0,-1 0 0 0 0,-1 1 0 0 0,1 2 0 0 0,0 0 0 0 0,0 1 0 0 0,0 2 0 0 0,-41 11 0 0 0,33-5-33 0 0,1 1 1 0 0,1 2-1 0 0,0 1 0 0 0,1 1 1 0 0,-29 20-1 0 0,7 3-56 0 0,1 2 0 0 0,2 2 0 0 0,2 2 0 0 0,1 2 0 0 0,-44 63 0 0 0,56-68-160 0 0,3 1-1 0 0,2 2 0 0 0,1 0 1 0 0,3 2-1 0 0,1 1 1 0 0,3 0-1 0 0,-15 56 0 0 0,27-76-7 0 0,2 0 0 0 0,1 0 0 0 0,1 0 0 0 0,2 0 0 0 0,0 1 0 0 0,5 36-1 0 0,-1-42 31 0 0,1-1-1 0 0,1 0 1 0 0,1 0-1 0 0,0 0 1 0 0,2 0-1 0 0,0-1 1 0 0,2-1-1 0 0,21 34 1 0 0,-5-18 52 0 0,1-2 0 0 0,2-1 0 0 0,1-1 0 0 0,1-2 0 0 0,2-1 0 0 0,52 34 0 0 0,-48-38-64 0 0,1-1 0 0 0,2-2 0 0 0,0-1 0 0 0,84 27 0 0 0,-65-31-65 0 0,1-2-1 0 0,1-2 1 0 0,65 3 0 0 0,-5-10-41 0 0,1-5 0 0 0,0-6 1 0 0,137-24-1 0 0,-155 14 16 0 0,-1-4 1 0 0,-1-5-1 0 0,108-42 1 0 0,-158 47-1 0 0,-1-3 1 0 0,-1-1 0 0 0,-1-3-1 0 0,-1-2 1 0 0,-1-2-1 0 0,-2-2 1 0 0,64-61 0 0 0,-87 70-2 0 0,-2 0 0 0 0,0-1 0 0 0,-2-1 0 0 0,0-1 0 0 0,-2 0 0 0 0,-1-1 0 0 0,19-53 0 0 0,-7 0-236 0 0,27-137 0 0 0,-50 198 144 0 0,-1 0 0 0 0,0 0 0 0 0,-2 0 0 0 0,-1 0 0 0 0,0 0 1 0 0,-1-1-1 0 0,-2 1 0 0 0,-5-27 0 0 0,4 32 33 0 0,-1 0 0 0 0,0 0 0 0 0,-1 1 0 0 0,-1 0 0 0 0,0 0 0 0 0,-1 0 0 0 0,0 1 0 0 0,-1 0 0 0 0,-1 1 0 0 0,0 0 0 0 0,-15-14 0 0 0,-2 3-20 0 0,0 2 1 0 0,-1 1-1 0 0,-1 2 1 0 0,-1 0-1 0 0,0 2 0 0 0,-39-14 1 0 0,-201-59-128 0 0,237 79 190 0 0,-103-30-1 0 0,0 7 0 0 0,-150-18-1 0 0,132 41 33 0 0,135 10-54 0 0,0 1 0 0 0,-1 1 0 0 0,1 1 0 0 0,0 0 0 0 0,-37 12-1 0 0,49-11-424 0 0,-1-1-1 0 0,1 2 0 0 0,0-1 1 0 0,0 1-1 0 0,0 0 0 0 0,1 0 0 0 0,-8 8 1 0 0,2 0-1021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0.911"/>
    </inkml:context>
    <inkml:brush xml:id="br0">
      <inkml:brushProperty name="width" value="0.1" units="cm"/>
      <inkml:brushProperty name="height" value="0.1" units="cm"/>
      <inkml:brushProperty name="color" value="#F6630D"/>
    </inkml:brush>
  </inkml:definitions>
  <inkml:trace contextRef="#ctx0" brushRef="#br0">211 87 4876 0 0,'4'-7'217'0'0,"1"0"0"0"0,0 1 1 0 0,0-1-1 0 0,1 1 0 0 0,0 1 0 0 0,0-1 0 0 0,0 1 0 0 0,1 0 0 0 0,0 0 0 0 0,0 1 0 0 0,0 0 0 0 0,0 0 0 0 0,0 0 0 0 0,1 1 0 0 0,0 1 0 0 0,0-1 0 0 0,12 0 955 0 0,-23 7-543 0 0,-11 11-66 0 0,-19 14-216 0 0,18-19-327 0 0,-1-1 0 0 0,0 0 0 0 0,0-1 0 0 0,-1-1 0 0 0,0 0 0 0 0,0-1 0 0 0,-1-1 0 0 0,1-1 0 0 0,-1 0 0 0 0,0-1 0 0 0,0-1 0 0 0,-1-1 0 0 0,1-1 0 0 0,-20-2 0 0 0,27 0 26 0 0,12 1 235 0 0,1 1-247 0 0,0 0 0 0 0,-1 0 0 0 0,1 1 0 0 0,-1-1-1 0 0,1 1 1 0 0,-1-1 0 0 0,1 1 0 0 0,-1 0 0 0 0,1 0-1 0 0,-1-1 1 0 0,0 1 0 0 0,1 0 0 0 0,1 2 0 0 0,4 5 24 0 0,0 1 1 0 0,0 0-1 0 0,-1 0 0 0 0,0 0 1 0 0,8 17-1 0 0,4 7 27 0 0,13 17-138 0 0,58 87 313 0 0,-76-120-647 0 0,0-1 0 0 0,1 0 0 0 0,1-1 0 0 0,1-1 0 0 0,28 21 0 0 0,-27-26-607 0 0,0-5-241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1.252"/>
    </inkml:context>
    <inkml:brush xml:id="br0">
      <inkml:brushProperty name="width" value="0.1" units="cm"/>
      <inkml:brushProperty name="height" value="0.1" units="cm"/>
      <inkml:brushProperty name="color" value="#F6630D"/>
    </inkml:brush>
  </inkml:definitions>
  <inkml:trace contextRef="#ctx0" brushRef="#br0">1 4 6721 0 0,'2'-4'205'0'0,"4"10"286"0"0,11 19 705 0 0,-11-14-774 0 0,9 7-5 0 0,0-1-1 0 0,1 0 0 0 0,1-1 0 0 0,0-1 1 0 0,1 0-1 0 0,0-2 0 0 0,2 0 0 0 0,36 19 1 0 0,17 2-345 0 0,89 28 0 0 0,-125-49 1 0 0,289 101 121 0 0,-313-109-122 0 0,0-1 0 0 0,1-1 0 0 0,-1 0 0 0 0,1 0 0 0 0,22 0 0 0 0,-37-4-103 0 0,1 1 0 0 0,-1-1 0 0 0,1 1 0 0 0,-1 0 0 0 0,0-1 0 0 0,1 1 0 0 0,0-1 0 0 0,-1 1 1 0 0,1-1-1 0 0,-1 1 0 0 0,1-1 0 0 0,-1 0 0 0 0,1 1 0 0 0,0-1 0 0 0,0 1 0 0 0,-1-1 0 0 0,1 0 1 0 0,0 1-1 0 0,0-1 0 0 0,0 0 0 0 0,0 1 0 0 0,-1-2 0 0 0,-1-14-2540 0 0,2 11 1293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1.868"/>
    </inkml:context>
    <inkml:brush xml:id="br0">
      <inkml:brushProperty name="width" value="0.1" units="cm"/>
      <inkml:brushProperty name="height" value="0.1" units="cm"/>
      <inkml:brushProperty name="color" value="#F6630D"/>
    </inkml:brush>
  </inkml:definitions>
  <inkml:trace contextRef="#ctx0" brushRef="#br0">51 404 4164 0 0,'-19'6'2611'0'0,"17"-4"-2445"0"0,-1-1-1 0 0,1 1 0 0 0,0 0 0 0 0,0 0 0 0 0,-1-1 1 0 0,1 0-1 0 0,-1 1 0 0 0,1-1 0 0 0,-1 0 1 0 0,-5 1-1 0 0,9-2 20 0 0,0 0 0 0 0,0 0-1 0 0,0 0 1 0 0,0 0 0 0 0,0 0 0 0 0,0-1 0 0 0,0 1 0 0 0,0 0 0 0 0,0-1-1 0 0,0 1 1 0 0,0-1 0 0 0,0 1 0 0 0,0-1 0 0 0,0 1 0 0 0,0-1 0 0 0,0 0 0 0 0,1-1-1 0 0,18-16 1319 0 0,85-108-748 0 0,-54 63-670 0 0,-40 49-66 0 0,24-28 205 0 0,-2-1 0 0 0,38-65 0 0 0,-68 103-233 0 0,-2 8-150 0 0,4 11-355 0 0,-3-10 344 0 0,1-1-253 0 0,0 1-1 0 0,-1-1 1 0 0,0 1 0 0 0,0 0 0 0 0,0 0 0 0 0,1 4 0 0 0,3 1-1923 0 0,-6-4 933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2.237"/>
    </inkml:context>
    <inkml:brush xml:id="br0">
      <inkml:brushProperty name="width" value="0.1" units="cm"/>
      <inkml:brushProperty name="height" value="0.1" units="cm"/>
      <inkml:brushProperty name="color" value="#F6630D"/>
    </inkml:brush>
  </inkml:definitions>
  <inkml:trace contextRef="#ctx0" brushRef="#br0">49 85 6625 0 0,'-49'-5'2022'0'0,"121"-5"1167"0"0,315-55-2481 0 0,-375 62-437 0 0,-8 2 597 0 0,-11 5-293 0 0,6-2-539 0 0,0-1-1 0 0,0 0 1 0 0,0 0-1 0 0,0 0 1 0 0,0 0-1 0 0,0 1 1 0 0,0-1-1 0 0,0 1 1 0 0,1-1-1 0 0,-1 0 1 0 0,1 1-1 0 0,-1-1 1 0 0,1 1 0 0 0,-1-1-1 0 0,1 1 1 0 0,0 0-1 0 0,-1 2 1 0 0,1 32 351 0 0,0-23-199 0 0,1 6 27 0 0,1 0-1 0 0,0 1 0 0 0,2-1 1 0 0,9 32-1 0 0,34 74 230 0 0,-35-96-434 0 0,14 30-211 0 0,-14-33-1196 0 0,15 46 1 0 0,-20-48-280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3.013"/>
    </inkml:context>
    <inkml:brush xml:id="br0">
      <inkml:brushProperty name="width" value="0.1" units="cm"/>
      <inkml:brushProperty name="height" value="0.1" units="cm"/>
      <inkml:brushProperty name="color" value="#F6630D"/>
    </inkml:brush>
  </inkml:definitions>
  <inkml:trace contextRef="#ctx0" brushRef="#br0">1 57 9129 0 0,'0'-5'141'0'0,"1"1"0"0"0,0-1 0 0 0,0 0 1 0 0,1 0-1 0 0,0 1 0 0 0,-1-1 0 0 0,6-7 0 0 0,-3 3 401 0 0,-4 9-524 0 0,0 0 1 0 0,0-1-1 0 0,0 1 1 0 0,0 0-1 0 0,0 0 1 0 0,0 0-1 0 0,0 0 0 0 0,0 0 1 0 0,0 0-1 0 0,0 0 1 0 0,0 0-1 0 0,0-1 1 0 0,0 1-1 0 0,0 0 1 0 0,0 0-1 0 0,0 0 1 0 0,1 0-1 0 0,-1 0 1 0 0,0 0-1 0 0,0 0 1 0 0,0 0-1 0 0,0 0 1 0 0,0 0-1 0 0,0 0 1 0 0,0 0-1 0 0,0 0 0 0 0,0-1 1 0 0,0 1-1 0 0,1 0 1 0 0,-1 0-1 0 0,0 0 1 0 0,0 0-1 0 0,0 0 1 0 0,0 0-1 0 0,0 0 1 0 0,0 0-1 0 0,0 0 1 0 0,1 0-1 0 0,-1 0 1 0 0,0 0-1 0 0,0 0 1 0 0,0 0-1 0 0,0 0 1 0 0,0 0-1 0 0,0 1 1 0 0,0-1-1 0 0,0 0 0 0 0,0 0 1 0 0,1 0-1 0 0,-1 0 1 0 0,0 0-1 0 0,0 0 1 0 0,0 0-1 0 0,0 0 1 0 0,0 0-1 0 0,0 0 1 0 0,0 0-1 0 0,0 0 1 0 0,0 0-1 0 0,0 1 1 0 0,0-1-1 0 0,5 11 379 0 0,1 14-55 0 0,28 330 2246 0 0,-27-235-2390 0 0,22 122-1 0 0,-29-241-212 0 0,10 38-179 0 0,-10-38 126 0 0,0 1 0 0 0,1-1 0 0 0,-1 0 0 0 0,1 0 0 0 0,-1 1 0 0 0,1-1 0 0 0,-1 0 1 0 0,1 0-1 0 0,0 1 0 0 0,0-1 0 0 0,0 0 0 0 0,0 0 0 0 0,0 0 0 0 0,0 0 0 0 0,0 0 0 0 0,0 0 0 0 0,0-1 0 0 0,0 1 0 0 0,0 0 0 0 0,0-1 0 0 0,1 1 0 0 0,-1 0 0 0 0,0-1 0 0 0,2 1 0 0 0,-2-3-234 0 0,0 0 0 0 0,0 0 0 0 0,0 0 0 0 0,-1 0 0 0 0,1 0-1 0 0,-1-1 1 0 0,1 1 0 0 0,-1 0 0 0 0,0 0 0 0 0,0 0 0 0 0,0-4-1 0 0,1-7-453 0 0,0 9 594 0 0,0 1 94 0 0,-1 1 0 0 0,1 0-1 0 0,0-1 1 0 0,0 1 0 0 0,0 0 0 0 0,0-1-1 0 0,0 1 1 0 0,2-2 0 0 0,-2 3 69 0 0,0 0 0 0 0,0 0 0 0 0,0 1 0 0 0,0-1 0 0 0,0 0 0 0 0,0 1 0 0 0,1-1 1 0 0,-1 1-1 0 0,0-1 0 0 0,0 1 0 0 0,1 0 0 0 0,-1-1 0 0 0,0 1 0 0 0,0 0 0 0 0,1 0 0 0 0,-1 0 0 0 0,0 0 1 0 0,0 0-1 0 0,3 1 0 0 0,698 13 1946 0 0,-54-3-697 0 0,210 60 1516 0 0,-498-37-2087 0 0,-313-29-621 0 0,-26-2 8 0 0,0 0-1 0 0,1-2 0 0 0,-1 0 0 0 0,1-2 0 0 0,35-4 0 0 0,-57 5-62 0 0,1 0 0 0 0,-1 0 0 0 0,0 0 0 0 0,1 0 0 0 0,-1 0 0 0 0,0 0 1 0 0,1 0-1 0 0,-1 0 0 0 0,0 0 0 0 0,1-1 0 0 0,-1 1 0 0 0,0 0 0 0 0,1 0 0 0 0,-1 0 0 0 0,0 0 0 0 0,1-1 0 0 0,-1 1 0 0 0,0 0 0 0 0,1 0 0 0 0,-1-1 0 0 0,0 1 0 0 0,0 0 0 0 0,1 0 0 0 0,-1-1 1 0 0,0 1-1 0 0,0 0 0 0 0,0-1 0 0 0,1 1 0 0 0,-1 0 0 0 0,0-1 0 0 0,0 1 0 0 0,0 0 0 0 0,0-1 0 0 0,0 1 0 0 0,0 0 0 0 0,0-1 0 0 0,0 1 0 0 0,0-1 0 0 0,0 1 0 0 0,0 0 0 0 0,0-1 0 0 0,0 1 1 0 0,0 0-1 0 0,0-1 0 0 0,0 1 0 0 0,0 0 0 0 0,0-1 0 0 0,0 1 0 0 0,-1 0 0 0 0,1-1 0 0 0,0 1 0 0 0,0 0 0 0 0,0-1 0 0 0,-1 1 0 0 0,1 0 0 0 0,0 0 0 0 0,0-1 0 0 0,-1 1 0 0 0,1 0 1 0 0,0 0-1 0 0,-1-1 0 0 0,1 1 0 0 0,-25-19-125 0 0,19 16 76 0 0,-33-22-972 0 0,-1 3 0 0 0,-1 1 0 0 0,-85-30 0 0 0,57 24-422 0 0,5 3-10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0.389"/>
    </inkml:context>
    <inkml:brush xml:id="br0">
      <inkml:brushProperty name="width" value="0.1" units="cm"/>
      <inkml:brushProperty name="height" value="0.1" units="cm"/>
      <inkml:brushProperty name="color" value="#F6630D"/>
    </inkml:brush>
  </inkml:definitions>
  <inkml:trace contextRef="#ctx0" brushRef="#br0">293 40 2724 0 0,'22'-32'3049'0'0,"-76"24"418"0"0,41 9-3371 0 0,0 1 1 0 0,1 0-1 0 0,-1 1 0 0 0,1 0 0 0 0,-1 1 1 0 0,1 0-1 0 0,0 1 0 0 0,0 1 0 0 0,1 0 1 0 0,0 0-1 0 0,0 1 0 0 0,0 0 0 0 0,1 1 1 0 0,0 0-1 0 0,0 1 0 0 0,1 0 0 0 0,0 1 1 0 0,1-1-1 0 0,-12 19 0 0 0,16-21-23 0 0,0-1-1 0 0,1 1 1 0 0,-1 0 0 0 0,2 1-1 0 0,-1-1 1 0 0,1 0 0 0 0,0 1 0 0 0,0-1-1 0 0,1 1 1 0 0,0 0 0 0 0,1-1-1 0 0,-1 1 1 0 0,2 0 0 0 0,0 7-1 0 0,0-9-39 0 0,0-1 0 0 0,1 0 0 0 0,-1 1 0 0 0,1-1 0 0 0,0 0 0 0 0,1 0 0 0 0,-1 0 0 0 0,1-1 0 0 0,0 1 0 0 0,0-1 0 0 0,1 1 0 0 0,-1-1 0 0 0,1 0 0 0 0,0 0 0 0 0,0 0 0 0 0,0-1 0 0 0,1 0 0 0 0,-1 0 1 0 0,1 0-1 0 0,6 3 0 0 0,8 2-63 0 0,0-1 0 0 0,1-1 0 0 0,-1-1 0 0 0,1-1 0 0 0,0 0 0 0 0,0-2 0 0 0,1 0 0 0 0,-1-1 0 0 0,0-1 1 0 0,1-1-1 0 0,39-7 0 0 0,-50 6-299 0 0,-1 0 1 0 0,1 0 0 0 0,-1 0-1 0 0,0-1 1 0 0,1-1-1 0 0,-1 0 1 0 0,-1 0 0 0 0,1-1-1 0 0,-1 0 1 0 0,13-9-1 0 0,-7 0-875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3.605"/>
    </inkml:context>
    <inkml:brush xml:id="br0">
      <inkml:brushProperty name="width" value="0.1" units="cm"/>
      <inkml:brushProperty name="height" value="0.1" units="cm"/>
      <inkml:brushProperty name="color" value="#F6630D"/>
    </inkml:brush>
  </inkml:definitions>
  <inkml:trace contextRef="#ctx0" brushRef="#br0">10 85 7937 0 0,'-1'-1'1'0'0,"1"0"1"0"0,-1 1 0 0 0,0-1 0 0 0,1 0-1 0 0,-1 1 1 0 0,0-1 0 0 0,1 0 0 0 0,-1 0-1 0 0,1 1 1 0 0,-1-1 0 0 0,1 0 0 0 0,-1 0-1 0 0,1 0 1 0 0,0 0 0 0 0,-1 0-1 0 0,1 0 1 0 0,0 0 0 0 0,0 0 0 0 0,0 0-1 0 0,0 0 1 0 0,0 0 0 0 0,0 0 0 0 0,0 1-1 0 0,0-3 1 0 0,1 0 81 0 0,1 1-1 0 0,-1 0 1 0 0,1 0-1 0 0,0 0 0 0 0,-1 0 1 0 0,1 0-1 0 0,0 0 1 0 0,0 1-1 0 0,3-3 1 0 0,1 0-25 0 0,0 0-1 0 0,0 1 1 0 0,1 0 0 0 0,-1 0 0 0 0,1 0 0 0 0,0 1-1 0 0,0 0 1 0 0,0 0 0 0 0,10-1 0 0 0,71-4 55 0 0,-60 5-14 0 0,342 0 492 0 0,2 22-378 0 0,-254-12-174 0 0,74 4 37 0 0,689 50 978 0 0,-617-40 321 0 0,-260-22-1318 0 0,3 1 90 0 0,0 0 0 0 0,0-1 1 0 0,1 0-1 0 0,-1 0 0 0 0,0-1 0 0 0,0 0 0 0 0,9-2 0 0 0,-16 3-126 0 0,0 0 0 0 0,1-1 0 0 0,-1 1-1 0 0,0 0 1 0 0,1 0 0 0 0,-1 0-1 0 0,0 0 1 0 0,0-1 0 0 0,1 1 0 0 0,-1 0-1 0 0,0 0 1 0 0,0-1 0 0 0,1 1 0 0 0,-1 0-1 0 0,0 0 1 0 0,0-1 0 0 0,0 1 0 0 0,0 0-1 0 0,1-1 1 0 0,-1 1 0 0 0,0 0 0 0 0,0-1-1 0 0,0 1 1 0 0,0 0 0 0 0,0-1 0 0 0,0 1-1 0 0,0 0 1 0 0,0-1 0 0 0,0 1-1 0 0,0 0 1 0 0,0-1 0 0 0,0 0 0 0 0,-7-12 464 0 0,-19-14 165 0 0,23 25-538 0 0,-3-3-22 0 0,8 12 16 0 0,3 9-36 0 0,18 84-1 0 0,-1 83 488 0 0,-13-94-51 0 0,18 54 416 0 0,-3-19-392 0 0,-13-37-123 0 0,-1 114-1 0 0,-9-201-405 0 0,-1 0 0 0 0,0 0 0 0 0,0 0 0 0 0,0 1 0 0 0,0-1-1 0 0,0 0 1 0 0,0 0 0 0 0,0 0 0 0 0,0 0 0 0 0,0 0-1 0 0,0 0 1 0 0,0 0 0 0 0,0 0 0 0 0,0 0 0 0 0,0 1-1 0 0,0-1 1 0 0,0 0 0 0 0,0 0 0 0 0,0 0 0 0 0,0 0-1 0 0,0 0 1 0 0,0 0 0 0 0,0 0 0 0 0,-1 0 0 0 0,1 0 0 0 0,0 0-1 0 0,0 1 1 0 0,0-1 0 0 0,0 0 0 0 0,0 0 0 0 0,0 0-1 0 0,0 0 1 0 0,0 0 0 0 0,0 0 0 0 0,0 0 0 0 0,0 0-1 0 0,0 0 1 0 0,0 0 0 0 0,-1 0 0 0 0,1 0 0 0 0,0 0-1 0 0,0 0 1 0 0,0 0 0 0 0,0 0 0 0 0,0 0 0 0 0,0 0-1 0 0,0 0 1 0 0,0 0 0 0 0,0 0 0 0 0,-1 0 0 0 0,1 0 0 0 0,0 0-1 0 0,0 0 1 0 0,0 0 0 0 0,0 0 0 0 0,0 0 0 0 0,0 0-1 0 0,0 0 1 0 0,0 0 0 0 0,0 0 0 0 0,0 0 0 0 0,-1 0-1 0 0,-6-8-117 0 0,-10-15-362 0 0,15 19 338 0 0,-20-29-1070 0 0,13 18-267 0 0,-20-25 0 0 0,6 11-548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5.646"/>
    </inkml:context>
    <inkml:brush xml:id="br0">
      <inkml:brushProperty name="width" value="0.1" units="cm"/>
      <inkml:brushProperty name="height" value="0.1" units="cm"/>
      <inkml:brushProperty name="color" value="#F6630D"/>
    </inkml:brush>
  </inkml:definitions>
  <inkml:trace contextRef="#ctx0" brushRef="#br0">353 133 8761 0 0,'0'0'-175'0'0,"5"-14"158"0"0,15-38 183 0 0,-15 38 1099 0 0,-15 9-1177 0 0,-29-18-22 0 0,29 17 194 0 0,-21 2-169 0 0,-97-10 2 0 0,120 14-72 0 0,0-1-1 0 0,0 1 0 0 0,1 1 0 0 0,-14 1 1 0 0,19-1-8 0 0,0-1 1 0 0,0 1 0 0 0,0 0-1 0 0,-1 0 1 0 0,1 0 0 0 0,0 0-1 0 0,1 0 1 0 0,-4 3 0 0 0,-9 4 77 0 0,12-7-73 0 0,0 0-1 0 0,0 0 0 0 0,1 0 1 0 0,-1 0-1 0 0,0 0 0 0 0,0 0 0 0 0,0 0 1 0 0,1 1-1 0 0,-1-1 0 0 0,1 1 1 0 0,-1-1-1 0 0,1 1 0 0 0,0 0 1 0 0,-1-1-1 0 0,1 1 0 0 0,0 0 0 0 0,0 0 1 0 0,0 0-1 0 0,0 0 0 0 0,1 0 1 0 0,-1 0-1 0 0,0 0 0 0 0,1 0 1 0 0,-1 0-1 0 0,1 0 0 0 0,0 0 0 0 0,0 4 1 0 0,1-3 24 0 0,0 0 1 0 0,0 1 0 0 0,0-1-1 0 0,0 0 1 0 0,1 0-1 0 0,-1 0 1 0 0,1 0-1 0 0,0 0 1 0 0,0 0-1 0 0,0-1 1 0 0,0 1 0 0 0,1-1-1 0 0,-1 1 1 0 0,1-1-1 0 0,0 0 1 0 0,5 4-1 0 0,8 4 91 0 0,0 0 0 0 0,1-1 0 0 0,1-1 0 0 0,19 7 0 0 0,76 19-38 0 0,-17-6-74 0 0,-95-28-21 0 0,0 0-1 0 0,0 0 1 0 0,0 0 0 0 0,-1 1-1 0 0,1-1 1 0 0,0 0 0 0 0,0 0-1 0 0,0 1 1 0 0,0-1-1 0 0,0 1 1 0 0,-1-1 0 0 0,1 1-1 0 0,0-1 1 0 0,0 1-1 0 0,-1-1 1 0 0,1 1 0 0 0,0 0-1 0 0,-1 0 1 0 0,1-1 0 0 0,-1 1-1 0 0,1 0 1 0 0,-1 0-1 0 0,2 1 1 0 0,-3-1 0 0 0,1-1 0 0 0,-1 1 1 0 0,1 0-1 0 0,-1 0 0 0 0,1-1 0 0 0,-1 1 0 0 0,1-1 0 0 0,-1 1 1 0 0,0 0-1 0 0,1-1 0 0 0,-1 1 0 0 0,0-1 0 0 0,1 1 1 0 0,-1-1-1 0 0,0 0 0 0 0,0 1 0 0 0,1-1 0 0 0,-1 0 1 0 0,-1 1-1 0 0,-50 12 35 0 0,52-13-35 0 0,-76 11 11 0 0,1-4-1 0 0,-79-2 1 0 0,118-9-589 0 0,36 4 531 0 0,0 0 1 0 0,-1 0-1 0 0,1 0 0 0 0,0 0 1 0 0,-1 0-1 0 0,1 0 1 0 0,0 0-1 0 0,0 0 0 0 0,-1 0 1 0 0,1 0-1 0 0,0-1 0 0 0,0 1 1 0 0,-1 0-1 0 0,1 0 1 0 0,0 0-1 0 0,0 0 0 0 0,-1-1 1 0 0,1 1-1 0 0,0 0 0 0 0,0 0 1 0 0,0 0-1 0 0,0-1 1 0 0,-1 1-1 0 0,1 0 0 0 0,0 0 1 0 0,0-1-1 0 0,0 1 0 0 0,0 0 1 0 0,0 0-1 0 0,0-1 1 0 0,-1 1-1 0 0,15-9-2067 0 0,-3 4 1010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5.985"/>
    </inkml:context>
    <inkml:brush xml:id="br0">
      <inkml:brushProperty name="width" value="0.1" units="cm"/>
      <inkml:brushProperty name="height" value="0.1" units="cm"/>
      <inkml:brushProperty name="color" value="#F6630D"/>
    </inkml:brush>
  </inkml:definitions>
  <inkml:trace contextRef="#ctx0" brushRef="#br0">59 54 6813 0 0,'-3'-1'69'0'0,"0"0"1"0"0,0-1 0 0 0,1 1-1 0 0,-1-1 1 0 0,0 0-1 0 0,1 0 1 0 0,0 0 0 0 0,-1 0-1 0 0,-2-4 1 0 0,2 3 209 0 0,0 0 0 0 0,0 0 0 0 0,0 1 0 0 0,0 0 0 0 0,-6-4 0 0 0,9 5-231 0 0,0 1 0 0 0,-1 0 0 0 0,1 0 0 0 0,0 0 0 0 0,-1 0 1 0 0,1 0-1 0 0,0 0 0 0 0,0 0 0 0 0,0 0 0 0 0,-1-1 0 0 0,1 1 0 0 0,0 0 1 0 0,0 0-1 0 0,-1 0 0 0 0,1-1 0 0 0,0 1 0 0 0,0 0 0 0 0,0 0 0 0 0,0 0 0 0 0,-1-1 1 0 0,1 1-1 0 0,0 0 0 0 0,0 0 0 0 0,0-1 0 0 0,0 1 0 0 0,0 0 0 0 0,0 0 0 0 0,0-1 1 0 0,0 1-1 0 0,0 0 0 0 0,0-1 0 0 0,0 1-19 0 0,0 0 1 0 0,1 0-1 0 0,-1 0 0 0 0,0 0 1 0 0,1 0-1 0 0,-1 0 1 0 0,0 0-1 0 0,1 0 0 0 0,-1 0 1 0 0,0 0-1 0 0,1 0 1 0 0,-1 0-1 0 0,0 1 0 0 0,1-1 1 0 0,-1 0-1 0 0,0 0 0 0 0,1 0 1 0 0,-1 0-1 0 0,0 1 1 0 0,0-1-1 0 0,1 0 0 0 0,-1 0 1 0 0,0 1-1 0 0,0-1 1 0 0,0 0-1 0 0,1 0 0 0 0,-1 1 1 0 0,0 0-1 0 0,3 2 96 0 0,0 1 0 0 0,-1 0 0 0 0,0 0 1 0 0,0 0-1 0 0,0 0 0 0 0,0 0 0 0 0,-1 0 0 0 0,2 7 0 0 0,7 40 553 0 0,-6-28-463 0 0,-3-20-185 0 0,24 104 549 0 0,-22-96-564 0 0,1 0 1 0 0,1 0-1 0 0,0 0 0 0 0,0-1 1 0 0,1 0-1 0 0,0 0 1 0 0,9 10-1 0 0,-14-18-16 0 0,1-1 0 0 0,-1 0 0 0 0,0 0 0 0 0,0 0 1 0 0,0 0-1 0 0,1 0 0 0 0,-1 0 0 0 0,1 0 0 0 0,-1-1 0 0 0,1 1 0 0 0,-1-1 0 0 0,1 1 0 0 0,-1-1 0 0 0,1 1 1 0 0,-1-1-1 0 0,1 0 0 0 0,-1 1 0 0 0,1-1 0 0 0,0 0 0 0 0,-1 0 0 0 0,1 0 0 0 0,0-1 0 0 0,-1 1 1 0 0,1 0-1 0 0,-1-1 0 0 0,1 1 0 0 0,-1 0 0 0 0,1-1 0 0 0,-1 0 0 0 0,1 1 0 0 0,-1-1 0 0 0,1 0 1 0 0,-1 0-1 0 0,0 0 0 0 0,1 0 0 0 0,1-2 0 0 0,7-5-74 0 0,-1-1 0 0 0,-1 0 0 0 0,15-19 0 0 0,-11 13-41 0 0,-3 4 53 0 0,-2-1 1 0 0,0 1-1 0 0,0-1 1 0 0,-1-1-1 0 0,0 1 1 0 0,-1-1-1 0 0,0 0 1 0 0,-1 0 0 0 0,-1 0-1 0 0,0-1 1 0 0,-1 1-1 0 0,-1-1 1 0 0,0 0-1 0 0,0 1 1 0 0,-1-1-1 0 0,-1 0 1 0 0,-3-15 0 0 0,4 28-34 0 0,0 0 0 0 0,0 0 0 0 0,-1 0 0 0 0,1 1 0 0 0,0-1 0 0 0,0 0 0 0 0,-1 0 1 0 0,1 1-1 0 0,-1-1 0 0 0,1 0 0 0 0,-1 1 0 0 0,1-1 0 0 0,-1 0 0 0 0,1 1 0 0 0,-1-1 1 0 0,1 1-1 0 0,-1-1 0 0 0,0 1 0 0 0,1-1 0 0 0,-1 1 0 0 0,0 0 0 0 0,0-1 0 0 0,1 1 1 0 0,-1 0-1 0 0,0-1 0 0 0,0 1 0 0 0,1 0 0 0 0,-1 0 0 0 0,0 0 0 0 0,0 0 1 0 0,0-1-1 0 0,0 1 0 0 0,1 1 0 0 0,-1-1 0 0 0,0 0 0 0 0,0 0 0 0 0,0 0 0 0 0,1 0 1 0 0,-1 0-1 0 0,0 1 0 0 0,0-1 0 0 0,1 0 0 0 0,-1 1 0 0 0,0-1 0 0 0,0 0 0 0 0,1 1 1 0 0,-2 0-1 0 0,-3 10-1110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46.340"/>
    </inkml:context>
    <inkml:brush xml:id="br0">
      <inkml:brushProperty name="width" value="0.1" units="cm"/>
      <inkml:brushProperty name="height" value="0.1" units="cm"/>
      <inkml:brushProperty name="color" value="#F6630D"/>
    </inkml:brush>
  </inkml:definitions>
  <inkml:trace contextRef="#ctx0" brushRef="#br0">24 109 9501 0 0,'-19'-50'729'0'0,"18"45"-524"0"0,0 1 1 0 0,0-1-1 0 0,0 0 0 0 0,1 1 1 0 0,0-1-1 0 0,0 0 0 0 0,0 1 1 0 0,0-1-1 0 0,2-7 0 0 0,-2 12-188 0 0,0-1-1 0 0,0 1 1 0 0,0 0 0 0 0,0 0-1 0 0,0 0 1 0 0,0-1 0 0 0,0 1-1 0 0,0 0 1 0 0,0 0-1 0 0,0 0 1 0 0,0 0 0 0 0,0-1-1 0 0,1 1 1 0 0,-1 0 0 0 0,0 0-1 0 0,0 0 1 0 0,0 0-1 0 0,0 0 1 0 0,0-1 0 0 0,0 1-1 0 0,1 0 1 0 0,-1 0 0 0 0,0 0-1 0 0,0 0 1 0 0,0 0-1 0 0,0 0 1 0 0,0 0 0 0 0,1 0-1 0 0,-1 0 1 0 0,0-1 0 0 0,0 1-1 0 0,0 0 1 0 0,0 0-1 0 0,1 0 1 0 0,-1 0 0 0 0,0 0-1 0 0,0 0 1 0 0,0 0 0 0 0,1 0-1 0 0,-1 0 1 0 0,0 0-1 0 0,0 0 1 0 0,1 1 0 0 0,7 6 222 0 0,7 16-127 0 0,-14-23-87 0 0,8 19 73 0 0,0-1-1 0 0,-1 1 0 0 0,0 1 1 0 0,7 32-1 0 0,-7-12-20 0 0,6 55 1 0 0,-14-80-77 0 0,0 0 0 0 0,-2 15 1 0 0,0 9-28 0 0,1-33 82 0 0,3-18 16 0 0,2 1-71 0 0,0 1 0 0 0,1 0-1 0 0,0 0 1 0 0,1 0 0 0 0,0 1-1 0 0,0-1 1 0 0,1 2 0 0 0,1-1-1 0 0,-1 1 1 0 0,1 0 0 0 0,1 0-1 0 0,13-9 1 0 0,-17 13 6 0 0,0 1-1 0 0,1-1 1 0 0,-1 1-1 0 0,1 1 1 0 0,-1-1 0 0 0,1 1-1 0 0,0 0 1 0 0,0 0-1 0 0,0 1 1 0 0,0-1 0 0 0,0 1-1 0 0,0 1 1 0 0,0-1 0 0 0,1 1-1 0 0,-1 0 1 0 0,0 1-1 0 0,0-1 1 0 0,0 1 0 0 0,0 0-1 0 0,0 1 1 0 0,0 0-1 0 0,0 0 1 0 0,0 0 0 0 0,9 5-1 0 0,-12-6 39 0 0,-1 1-1 0 0,1-1 0 0 0,-1 1 1 0 0,0-1-1 0 0,1 1 0 0 0,-1 0 1 0 0,0 0-1 0 0,0 0 0 0 0,0 0 1 0 0,-1 0-1 0 0,1 1 0 0 0,0-1 1 0 0,-1 1-1 0 0,1-1 0 0 0,-1 1 1 0 0,0-1-1 0 0,0 1 1 0 0,0 0-1 0 0,0-1 0 0 0,0 1 1 0 0,-1 0-1 0 0,1 0 0 0 0,-1 0 1 0 0,0-1-1 0 0,0 1 0 0 0,0 0 1 0 0,0 0-1 0 0,0 0 0 0 0,-1 0 1 0 0,1 0-1 0 0,-1-1 0 0 0,0 1 1 0 0,1 0-1 0 0,-1-1 0 0 0,-1 1 1 0 0,1 0-1 0 0,0-1 0 0 0,-1 1 1 0 0,1-1-1 0 0,-1 0 0 0 0,0 1 1 0 0,0-1-1 0 0,0 0 0 0 0,-4 3 1 0 0,-3 1-2 0 0,0-1 1 0 0,0 0-1 0 0,-1 0 1 0 0,0-1 0 0 0,0 0-1 0 0,0-1 1 0 0,0 0-1 0 0,-12 1 1 0 0,-4 0-291 0 0,0-1 1 0 0,-30-1 0 0 0,-25-2-1513 0 0,41 0 337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50.233"/>
    </inkml:context>
    <inkml:brush xml:id="br0">
      <inkml:brushProperty name="width" value="0.1" units="cm"/>
      <inkml:brushProperty name="height" value="0.1" units="cm"/>
      <inkml:brushProperty name="color" value="#F6630D"/>
    </inkml:brush>
  </inkml:definitions>
  <inkml:trace contextRef="#ctx0" brushRef="#br0">9 71 10153 0 0,'-9'3'370'0'0,"10"-1"-83"0"0,15-4 1087 0 0,57-19-711 0 0,144-32-2454 0 0,-198 53-205 0 0,-16 1 765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50.586"/>
    </inkml:context>
    <inkml:brush xml:id="br0">
      <inkml:brushProperty name="width" value="0.1" units="cm"/>
      <inkml:brushProperty name="height" value="0.1" units="cm"/>
      <inkml:brushProperty name="color" value="#F6630D"/>
    </inkml:brush>
  </inkml:definitions>
  <inkml:trace contextRef="#ctx0" brushRef="#br0">1 35 8929 0 0,'0'4'-172'0'0,"0"0"100"0"0,0-8 68 0 0,0 6 84 0 0,6-4 48 0 0,0 1 28 0 0,5-2-4 0 0,6 3 168 0 0,4-1-104 0 0,4-1-36 0 0,5-2-72 0 0,8-1-100 0 0,-4 0-192 0 0,2 1-224 0 0,4-3-288 0 0,-3 0-208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51.158"/>
    </inkml:context>
    <inkml:brush xml:id="br0">
      <inkml:brushProperty name="width" value="0.1" units="cm"/>
      <inkml:brushProperty name="height" value="0.1" units="cm"/>
      <inkml:brushProperty name="color" value="#F6630D"/>
    </inkml:brush>
  </inkml:definitions>
  <inkml:trace contextRef="#ctx0" brushRef="#br0">11 6 10321 0 0,'-5'-5'218'0'0,"4"7"198"0"0,1-2-371 0 0,0 0-1 0 0,0 0 0 0 0,0 1 0 0 0,0-1 1 0 0,0 0-1 0 0,0 0 0 0 0,0 0 1 0 0,0 1-1 0 0,0-1 0 0 0,0 0 1 0 0,0 0-1 0 0,0 1 0 0 0,0-1 1 0 0,0 0-1 0 0,0 0 0 0 0,0 0 0 0 0,0 1 1 0 0,0-1-1 0 0,0 0 0 0 0,-1 0 1 0 0,1 0-1 0 0,0 0 0 0 0,0 1 1 0 0,0-1-1 0 0,0 0 0 0 0,0 0 1 0 0,-1 0-1 0 0,1 0 0 0 0,0 0 0 0 0,0 0 1 0 0,0 1-1 0 0,0-1 0 0 0,-1 0 1 0 0,1 0-1 0 0,0 0 0 0 0,0 0 1 0 0,0 0-1 0 0,-1 0 0 0 0,1 0 1 0 0,0 0-1 0 0,3 3 830 0 0,-2-2-845 0 0,-1-1 0 0 0,0 1 0 0 0,1-1 0 0 0,0 1 0 0 0,-1-1 0 0 0,1 1-1 0 0,-1-1 1 0 0,1 1 0 0 0,-1-1 0 0 0,1 0 0 0 0,0 1 0 0 0,-1-1 0 0 0,1 0 0 0 0,0 1 0 0 0,-1-1 0 0 0,1 0 0 0 0,0 0-1 0 0,0 0 1 0 0,135 4-521 0 0,11 1-4190 0 0,-126-4 3334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1:34:51.498"/>
    </inkml:context>
    <inkml:brush xml:id="br0">
      <inkml:brushProperty name="width" value="0.1" units="cm"/>
      <inkml:brushProperty name="height" value="0.1" units="cm"/>
      <inkml:brushProperty name="color" value="#F6630D"/>
    </inkml:brush>
  </inkml:definitions>
  <inkml:trace contextRef="#ctx0" brushRef="#br0">22 5 7037 0 0,'-8'2'11'0'0,"-5"4"621"0"0,13-4-2 0 0,7 0 234 0 0,19 2 272 0 0,0-2 0 0 0,43-2 0 0 0,52-11-1303 0 0,-54 3-734 0 0,-31 5-72 0 0</inkml:trace>
</inkml:ink>
</file>

<file path=ppt/ink/ink5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19T11:35:40.30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2272 5034 845 0,'0'-3'10'0,"0"2"2"0,0-1-3 0,-2 2 3 0,2-2 4 0,0 2 5 0,0-2 7 16,-1 2 2-16,2 2-7 0,-1-2 3 0,0 0 7 0,0 0-2 15,0 0-1-15,0 0-3 0,2 0 1 0,-2 0 1 0,0 0-4 16,0-2 0-16,0 2-3 0,0 0 4 0,0-2-6 0,0 2 2 16,-2 0-12-16,2 0 0 0,-1 0 2 0,1 0-11 0,-2 0 4 15,2 0-7-15,0 0-1 0,-1 0 1 0,1 0 7 0,0 0-10 16,0 0 1-16,0 0 3 0,1 0-3 0,-1 0 3 16,0 0 3-16,0 0-3 0,0 0-3 0,0 0 8 0,0 0-7 15,0 0 9-15,0 2 7 0,0-2 7 0,0 0 5 0,0 0 1 16,0 0-1-16,0 2 1 0,-1-2 9 0,1 0-5 0,-4 2 0 15,4 0-40-15,-3-2 45 0,0 3-47 0,1-2 54 0,-1 2-42 16,0-3 37-16,0 5-29 0,3-5-8 0,-3 2 36 0,3-2-49 16,0 0 47-16,-3 2-41 0,3-4 42 0,0 2-32 0,3-3 31 15,-3 3 1-15,0 0 0 0,3 0-3 0,0 0-2 0,2 0-11 16,-2 0-2-16,3 0-9 0,-4 0-4 0,3 0 1 16,-5 0 11-16,0 0 3 15,0 0 4-15,80-4-16 16,-64 4 10-16,3-3-4 0,3 2 2 0,-1-2 0 0,-1 1-5 15,4-4 1-15,-3 6 1 0,1-3-4 0,1-1-1 16,-3 2 5-16,0-1-5 0,0 0-6 0,0 0 3 0,0 2-1 16,-7-2-4-16,4 2 6 0,-4-3-4 0,-13 4-17 31,0 0-1-15,207-24 16-16,71-10-2 15,-241 30 6-15,1-1-10 0,3-1 8 16,-3 1 0-16,3 0 0 0,1-1-1 0,0 2 2 0,-1-3-4 15,1 2 3-15,1 1 2 0,-3-3-3 0,1 4 0 0,-2-2 2 16,-4 1-1-16,0 1 1 0,0-1 1 0,-5 4 0 16,0-1-3-16,-2 0 1 0,-1 1 4 0,-2 0-4 0,2 0 1 15,-4 0-1-15,0 0 1 0,-1 0 1 0,2 0 2 16,-5-2-3-16,0 2-3 0,0-2 3 0,2 1-3 0,1-1-2 16,3 2 1-16,-1-2 0 0,6-1 2 0,0-1-3 15,7 1 2-15,0-1 0 0,1 1 3 0,0-1-2 0,2 1 2 16,1-2-6-16,-2 0 1 0,1 3 2 0,1-3-1 15,0 3-1-15,0-2-3 0,0 1 4 0,-1-2-3 0,1 2 5 16,-3-1-1-16,4 0 1 0,-2 0 1 0,0-1-2 16,0 2 3-16,0-3-1 0,2 2 1 0,-2 0-2 0,0 1 2 15,3 0-1-15,-4-1 3 0,2 0 3 0,-1 1-4 16,0 0-1-16,2 2 3 0,-4-2 3 0,-3 2-3 16,-2-2 0-16,2 3-4 0,-2-3-2 0,-1 3 0 0,-4 0 2 15,-1 3-6-15,2-3-2 0,1 0 6 0,0 3-3 16,-4-3 2-16,1 1 0 0,-2 0 2 0,0-1-2 0,1 2 2 15,1-1 2-15,-2 0-3 0,1-1-1 0,0 0 0 0,4 0-3 16,-1 0 3-16,1-1 2 0,2 1-3 16,6-1 2-16,-2-1 2 0,2 1-2 0,2 0-1 0,2-2 4 15,-2 0 1-15,1 2-1 0,0 1 0 0,0-2-1 16,-4 0-4-16,1 1 8 0,-2-1-4 0,0 2 4 0,-3 0-7 16,2-2 5-16,-5 0-1 0,3 1-1 0,-3-1 7 15,2 2-4-15,-2-1 1 0,0 0 0 0,0-1 4 16,-5 2-5-16,4-1 6 0,-5 0-1 0,6-2-5 15,0 3 0-15,3-2 2 0,-1 2-6 0,7 0 0 0,-1 0-2 16,5 0 0-16,-1 0 7 0,-2 0-5 0,-2 2-2 16,2-2 3-16,-3 0 4 0,-2 0 0 0,0 0 0 15,-2 0 5-15,-1 3-6 0,-2-3 11 0,3 1-3 0,-6-1 0 16,3 1 5-16,-3-1-2 0,1 2 1 0,-4-2-5 16,3 1 5-16,0-1-5 0,-3 0 6 0,2 0 3 15,0 1 1-15,-7-1 9 0,6 0 9 0,-3 2 1 0,-1-2 1 16,1 1-2-16,0 1-2 0,-3 0-5 0,0-2-6 15,1 2-8-15,-3-1-7 0,-2 1-7 0,0 0-3 16,-4-2 2-16,1 0-7 0,-1 1 8 0,0-1-2 16,-3 3 5-16,2-3 5 0,-4 0 7 0,5 0 4 0,-3 0 4 15,0 0 3-15,4 0-5 0,-4 0 6 0,2 0-6 0,1 0-3 16,-3 0-9-16,2 0-4 0,-4 0-9 0,1 0 7 16,0 0-4-16,-1 0-1 0,1 0-1 0,-2 0-7 15,-1 0 6-15,2 0 0 0,1 0 7 0,-1 0-9 16,-3 1 6-16,4-2-4 0,0 2 1 0,-2-1 5 0,3 0-3 15,-1 0-1-15,2 0-5 0,-1 0 6 0,3 0-5 16,-3 0 1-16,1 0 2 0,-1 0-3 0,-3 2 0 16,3-2 3-16,-4 0 6 0,1 0-8 0,-3 0 2 0,4 0-1 15,-1-2-4-15,6 2 5 0,0 0-1 0,0 0-3 16,3 0-3-16,-1 0 9 0,0 0-1 0,1 0-2 16,-1 0-4-16,-2 0 7 0,-2 0-7 0,1 0 5 0,-1-1-3 15,-3 1 0-15,-1 0-3 0,-1 0 3 0,-1 0 8 16,-2 0-7-16,1-3 5 0,-2 3 0 0,0 0 2 0,-2 0-6 15,2 0 5-15,0-1-4 0,0 1-1 0,0 0-2 16,2 0 1-16,-2 0-5 0,0 0 4 0,3 0 1 16,-3 0-4-16,3 0 7 0,2 0-4 0,-2 0 2 0,-3 0 0 15,3 0 3-15,0-2-5 0,-3 4-7 0,0-4-23 16,0 0-12-16,-3 2-33 0,-2-1-32 0,-1 1-38 0,0-2-34 16,3-3-7-16,-7 1-31 0,5 2-46 0</inkml:trace>
  <inkml:trace contextRef="#ctx0" brushRef="#br0" timeOffset="300.8">8444 4506 1362 0,'-2'-7'24'0,"1"3"15"0,-1 1-29 0,-1 1 56 0,0-1-31 0,-1 3 59 15,0 0-49-15,3 1-4 0,-3 3-6 0,1-3-2 0,0 3 34 16,0 0-53-16,1 1 40 0,-1-1-50 0,0 0 58 15,1 3 11-15,2-3-15 0,0 1-15 0,2-1 7 16,2 3 2-16,3-4 0 0,1 2-6 0,1 1-3 0,-1-1-3 16,5 0-3-16,6-2 2 0,-2 1-8 0,5-1-7 15,0-2-7-15,2 2-7 0,4-2-7 0,-5-1-6 16,1 1 5-16,-4 2-4 0,-4-2 2 0,1 3-4 0,-6 1 2 16,-3-1 5-16,0 2 2 0,-5 0 6 0,0 2 3 15,-3 2 11-15,-4-1 0 0,-1 3 4 0,-6-1-2 0,1 1 3 16,-7 2-3-16,4-1-2 0,-7-1-12 0,4 2-5 15,-5-2-3-15,5 0 2 0,-4 0-2 0,6-1-10 16,1 0-2-16,-3 1-21 0,2 1-34 0,1 1-45 16,4-1-48-16,1-1-25 0,2 1-69 0</inkml:trace>
  <inkml:trace contextRef="#ctx0" brushRef="#br0" timeOffset="845.37">6346 4996 2182 0,'2'4'-18'0,"-6"-5"35"0,4-3 16 0,4-1 0 0,-6 1 5 0,-2 1-1 0,1-4 5 16,-2 2-1-16,5 5 21 0,0 0-33 0,0 0-9 15,0 0 2-15,0 0-2 0,0 0-1 0,-71-39 8 16,54 37-15-16,1 2 0 0,-1 2-7 0,-3-1-1 15,0 1-5-15,0 4 3 0,0 1-4 0,0-2 6 16,3 2-3-16,1 1-3 0,0 1 3 0,3 0 0 16,4 0 3-16,1 0-5 0,8-9 19 15,-1 40-15-15,8-32-3 0,4-2 1 16,-1 1 4-16,5 1-1 0,2-2-1 0,3-1 1 0,-1 3-1 16,3-2-1-16,0-1 4 0,0 2-3 0,-1-1 2 15,-1 1-5-15,-1 0 1 0,-3-3-2 0,-2 2-3 16,-6-2 3-16,0 4 2 0,-12 19 10 15,-3-22-1-15,-7 1-9 16,1 0 2-16,-4 1-3 0,-2-3 4 0,0 0-7 0,1 1 1 16,-4-2 3-16,2 1-4 0,1-3 5 0,2-1-10 15,2 0-8-15,1-1-21 0,4-1-17 0,-3 0-36 16,6 4-39-16,2-7-26 0,5-4 2 0,-1 1-43 0,4 1-35 16,7-4-35-16</inkml:trace>
  <inkml:trace contextRef="#ctx0" brushRef="#br0" timeOffset="1825">6541 5064 1332 0,'2'-3'22'0,"1"-3"7"0,-1-2 26 0,-1 3-42 16,-1 0 49-16,4-4-37 0,-3 3 39 0,-1-3-33 16,2 0 23-16,-5 4-41 0,1-3-22 0,-1 3 47 15,-2-1-30-15,0 3 44 0,-1-1-38 0,1 4 36 0,-1 0-48 16,3 2 30-16,-4 0 0 0,-2 3-5 0,3-1-16 15,-1 1-10-15,-2 3 2 0,2 0-8 0,-5 0 10 16,6 3 0-16,-4-3-5 0,2 0 2 0,2 2-2 0,1-2-2 16,2 2 1-16,0-1 0 0,-1-4-3 0,3 4 1 15,1 0 7-15,0-1-8 0,0-2 3 0,1-1 2 16,1 0-4-16,1 2 6 0,0-3-4 0,-1 0 3 0,3-1-3 16,-2 2 4-16,2-1-4 0,1-1 4 0,-3 0 1 15,2-3-5-15,1 0 2 0,-4 0 3 0,3-2-6 0,1-1 5 16,-2 1-2-16,0-2-3 0,1 0 7 0,-1 1 2 15,0 0-1-15,-1 0-1 0,0 1 4 0,-1 0-3 16,-1 2 2-16,-1-1 1 0,3 1-4 0,-1 1-2 0,-2 2 3 16,1-2-1-16,2 4 1 0,-1-2 1 0,3 0 1 15,-2 3 4-15,2-2-6 0,0 0 5 0,1 1-5 16,-2-2 2-16,3 1-6 0,-4-1 0 0,2 1 0 16,0-3-3-16,-2 0 4 0,3-1-3 0,0 0 0 0,-1-1-1 15,0 0 2-15,1-3-9 0,0 1-13 0,1-2 4 16,-1 0-10-16,-3-1-4 0,4-1-5 0,-4 2-5 0,1-2-2 15,-1 0 9-15,1 1 12 0,-3-1 0 0,-1 0 3 16,0-1 9-16,-1-2 0 0,-1 1 8 0,-1-1-2 16,1 0 4-16,-2 2 0 0,1-3-7 0,0 3 10 15,1 0-6-15,-1 2 5 0,3 1-1 0,0 1 2 0,0 2-6 16,0 1-1-16,0 1-1 0,1 0-1 0,3 1 5 16,-3 2 2-16,4 0-3 0,-1 2 7 0,1 1 4 15,0-1 0-15,1 3 10 0,2 1-3 0,-3-1-2 16,3 2 3-16,-2-1-3 0,-1-2 2 0,0 2-7 0,1 1 1 15,0-2 1-15,-1 0-4 0,-5-8 11 16,0 0 2 0,16 12-3-16,11-22-10 31,-7-11 1 0,-20 21 8-15,0 0-15-1,0 0 3 1,0 0 31 0,0 0-7-16,0 0 0 0,0 0 2 15,0 0-4-15,20-16 0 0,-20 16 2 0,0 0-4 16,0 0 1-16,26-14-10 16,4-3-3 15,-3-8 2-16,-27 25 2 1,32-51 6-16,-32 47-13 16,-2-1 2-16,-1 0 0 0,1 1 0 0,2 4 12 15,0 0-5-15,0 0 4 16,-77 9-18 0,66-1-3-16,4 0-1 0,1 3 8 0,1-1-2 0,1 0 3 15,4 3-1-15,4 0 7 0,1-2 4 0,0 0 13 16,3 1 3-16,2 0 0 0,0-2 5 0,3 0-3 15,4 0 3-15,-4-3-4 0,4 0-5 0,1-1-9 16,2-2-3-16,1-2-6 0,-5-2-7 0,1-2-7 0,-4-2-41 16,1 1-53-16,-6-5-58 0,0-1-44 0,-3-5-83 15</inkml:trace>
  <inkml:trace contextRef="#ctx0" brushRef="#br0" timeOffset="3362.89">8640 4935 902 0,'6'-3'-1'0,"-6"-3"10"0,5 0 12 0,-2 1 6 0,5 0 9 0,-5-3 13 15,5 4 8-15,-2-1 12 0,2 0 11 0,-4 1-2 16,2-1-9-16,-3 4 17 0,-8-4-53 0,7 1 41 0,-10 2-33 15,11 1-14-15,-14-5-7 0,11 6-1 0,-11-2 5 0,11 2-7 16,-3-4 44-16,3 3-54 0,0-1 31 0,0 0 0 0,3 0-2 16,-3 1-5-16,3-1 1 0,-6 0-18 0,6 2 3 15,-3-2 4-15,0 4-11 0,-3-2 2 0,6 0-4 0,-3 4 1 16,0 1-2-16,0 2 1 0,-3 1-2 0,3 5 4 0,3-1 3 16,-3 6 9-16,3 3 2 0,-3 2 2 0,3 1-9 15,-1 4 4-15,1 1 3 0,-3 0-4 0,3 3 5 0,-3-1-2 16,4 2-3-16,-3-3 2 0,2 2 4 0,-3-3-1 0,2 1 5 15,1 0 13-15,-3 2 4 0,0 2 1 0,0-7-1 16,0 6 0-16,-3-5-7 0,3 4 3 0,0-3-14 16,-2 4-10-16,4-6-11 0,-2 0-5 0,0 5 7 0,0-4 2 15,0 2 10-15,0-1-1 0,3 1 9 0,-3-2-3 16,-3 1 2-16,3 0 2 0,0 1 0 0,0-1-9 16,0 1-6-16,0-1 0 0,0 0 0 0,0-1-8 0,0-1 0 15,0 0 1-15,0-1-4 0,-2-1-2 0,-1-3 8 16,2 0-6-16,-3-4-5 0,4 0 5 0,-3 0-3 0,0-4 2 15,1 0-3-15,-1-3 0 0,0-1-5 16,0 0 3-16,3-2 5 0,-3 1 0 0,0-4 2 0,1 2-2 16,-1-2 1-16,1-1 2 0,-1 0 2 0,3 1-3 0,-3-3-2 15,1 0-2-15,1 1 6 0,-1-1-8 0,-1-1 3 16,3-1 1-16,-3 0-4 0,3 0 2 0,0 0-2 16,0 0 2-16,-3 0-5 0,3 0 9 0,0 0-7 0,0 2 2 15,0-2 5-15,-2 2-9 0,1-2 0 0,-1 1 6 16,2 1-6-16,-1-2-1 0,-1 1 8 0,2-1-6 15,0 0-3-15,0 1 8 0,0-1 1 0,0 0-6 0,0 0 5 16,0-1 1-16,0 1-6 0,0 0 1 0,2 0 3 16,-2-1-1-16,0 1 1 0,0 0 3 0,0-2-4 15,0 4 0-15,0-4 1 0,1 2 0 0,-1 0-1 0,2 0 1 16,-2 0-1-16,1 0-3 0,1 0-1 0,-2-1 3 16,0 1-1-16,3 0 3 0,0-2-3 0,-3 0 0 15,8 2-2-15,-2-1 4 0,2-2-2 0,6-1 1 16,1 2-4-16,4-3 1 0,1 1-2 0,6 2 2 0,0-3-1 15,4 1 1-15,1-1 3 0,0 1-8 0,2 1 10 16,-1 0-6-16,1 1 5 0,-3 0-2 0,-3 0-1 0,-2 1 2 16,-4 1-3-16,1 0 2 0,-3 0-4 0,-6 0 5 15,-1 1-3-15,-4-1 1 0,0 2-2 0,-3-2 0 0,-2 0 1 16,-3 0-1-16,0 0 0 0,-3 0-3 0,0 0-6 16,-2-2-29-16,-3 2-21 0,-3 0-51 0,-5-1-59 15,2-1-59-15,-5 1-55 0</inkml:trace>
  <inkml:trace contextRef="#ctx0" brushRef="#br0" timeOffset="4424.72">8567 4922 1056 0,'-3'-7'11'0,"3"2"12"0,-2 1 10 0,-6-2 8 0,8-1 2 0,-7 2 7 0,7-2 11 0,3 4 0 0,-6-4-4 0,6 5-12 16,1-1-7-16,0 1-10 0,0-2-5 0,1 3-3 15,3-4-16-15,3 4 5 0,0-3-10 0,6 1 4 0,0-1-2 16,3 4 7-16,2-3 2 0,5 1-7 0,3 0 5 15,0 0-1-15,4 1-35 0,0-1 37 0,4 0-38 16,-5-1 34-16,2 3-42 0,0-3 42 0,-5 1-38 0,0 0 40 16,-2-2-2-16,-4 1 5 0,-3 1-12 0,-1 1 10 15,-7 0 0-15,-1 1 14 0,-4 0 0 0,-3 0 1 0,-3 1 6 16,0 0 7-16,-4 3 1 0,0-4-39 0,-1 1 54 16,1 0-46-16,-4 4 45 0,1-3-43 0,1 1 33 15,-4-1-52-15,1 3 49 0,-1-2-12 0,2 2-13 0,-2-1-1 16,2-1-11-16,1 1 1 0,0-1-1 0,4 2 1 15,-1-2-1-15,2 2 3 0,0 1-1 0,2 0 0 16,-1 1 0-16,1 2-5 0,1 1 7 0,2 2-5 0,0 1 3 16,-2 1 1-16,5 5 4 0,-2 1-6 0,0 2 4 15,-1 4 1-15,0 1-2 0,4-1 5 0,-4 6-4 0,3-2 2 16,0 3-3-16,-3-2 0 0,2 0 1 0,-2 0 3 16,2 0-3-16,-2-3 0 0,-4 2 0 0,4-1-6 15,-3-5 2-15,2 0 7 0,-3-1-8 0,1 0-1 16,0-2 4-16,-1 3 0 0,-1-2-1 0,0 0 2 15,0 5-4-15,0 1 1 0,-1 0 3 0,-1-1-1 0,0-2 0 16,1 1-3-16,-1-1 4 0,0-2-2 0,0 1 4 16,2-2 1-16,0-2-1 0,2 0 7 0,0-1-3 0,0-3 3 15,-1 2-7-15,3-3 7 0,-3-1-2 0,1 1-5 16,0-2-2-16,1 0 0 0,-2-1-3 0,3 0 2 16,-3 0-1-16,-1-1 0 0,3 0 0 0,1 1-3 0,-3-2 7 15,2 2-5-15,-2-3 1 0,-1 2-7 0,0-1 9 16,0 2-10-16,0-3 6 0,-1 2 1 0,-2 3-2 15,2-4-1-15,-3 1-1 0,4 1 8 0,-3-2-8 16,2 2 6-16,-1-4-6 0,0 3 4 0,1-3-5 0,-1-1 5 16,1 0-1-16,1 0-3 0,-2-2 2 0,2-2-2 0,0 2 3 15,0-2-2-15,0-1 3 0,0 0-2 0,2 0 2 16,-2 1 1-16,0-3-6 0,0 2 8 0,1-1-5 16,-1 1 2-16,2 1-5 0,-2-2 2 0,1 2-1 15,-1 2-3-15,2-3 8 0,-2 1-3 0,0 1 4 16,0-1-6-16,0 1 6 0,0-2-4 0,-2 2 2 15,2-1-2-15,0-1 0 0,-1 0-4 0,1 0 3 16,0-2 3-16,1 2 1 0,-1-4 1 0,0 2 9 0,0 0 10 16,2-2 3-16,-2 1 3 0,0 0-5 0,2-1 4 15,-2 1 0-15,1-1 1 0,-1 2-15 0,0-4-3 0,0 4-8 16,0-1 1-16,0 0 4 0,0-3-4 0,0 3 2 16,-3 1-1-16,1-2 3 0,-1 2-6 0,0-2 4 15,0 0-2-15,-6 2 0 0,2 0-3 0,-4 0 0 16,-3-2 1-16,-1 2 0 0,-2 0 1 0,-2-1 2 15,-3 1 1-15,-3-2 0 0,2-1 4 0,-4 1-4 0,2-1-6 16,0 1 6-16,0-3-6 0,4 3-25 0,-3 1-55 16,4 2-75-16,7-4-74 0</inkml:trace>
  <inkml:trace contextRef="#ctx0" brushRef="#br0" timeOffset="6128.73">9301 5280 1011 0,'1'0'4'0,"-2"-2"0"0,2 2-3 0,-2-6 5 0,1 6-1 0,-2-2-2 0,-2 0-1 0,1 2 2 16,1-1-8-16,-1 1 3 0,0-2 2 0,-1 1-4 0,0 1 1 15,-1 0 3-15,0 0-2 0,-1 0 0 0,3 1-1 0,-5-1 1 16,1 0-2-16,2 3 0 0,-2-1-2 0,2 0 1 0,-1-2 8 16,1 2-5-16,2-1 4 0,-2 3-2 0,-1-4 5 15,4 0 4-15,-1 1 7 0,0-1 0 0,3 3-3 0,-2-6 9 16,4 3 10-16,-2-1 2 0,3 2 5 0,-3-2-3 15,3 1-2-15,-3 0 2 0,2 0 7 0,0 0-2 0,0 0-7 16,1 0 5-16,-1 0-5 0,1 0 4 0,-4 0-42 0,2 0 43 16,-1 0-55-16,2 1 50 0,-2-1-51 0,5 0 42 15,-4 0-39-15,7 0 35 0,5-1 10 0,1 1-9 0,2-1 7 16,1-2-2-16,9 0 0 0,0 5-50 0,6-6 82 0,0 6-82 16,4-6 24-16,2 1 15 0,5-1-9 0,0 4-54 0,2-5 103 15,0 3-57-15,2 0 20 0,-3-2-21 0,-4 1 7 16,4 5-60-16,2-4 105 0,-2-2-49 0,-4 4-59 0,7-4 58 15,-4 4-67-15,9-3 114 0,2 2-53 0,4-4 54 16,-4 5-102-16,4 0 51 0,9-2 51 0,-7 2-49 0,3 0-1 16,1 0-3-16,0 0 9 0,0 0-49 0,5 0 42 15,-4-2 55-15,2 2-98 0,0 0 46 0,0 2 5 0,-1 2-52 0,-7-2 46 16,-2-1 0-16,-10 0 2 0,7 5-53 0,-9-5 51 16,5 3-1-16,-6-4-1 0,5 2 4 0,2-4-8 0,3 0 58 15,1 2-48-15,-3 0-5 0,5-2-2 0,-5 1 1 0,5-2 62 16,50 1 5-16,-56 4-102 0,3-5 59 15,-2 1 10-15,2 0 4 0,-2 0 0 0,0 0-62 0,-1 2 64 16,1-2-69-16,-3-3 54 0,2 4-12 0,-2 0 0 0,-3-2-4 16,-5 2 0-16,-5-1-1 0,2-1 5 0,-3 2-2 0,1-1-1 15,-2 2 0-15,2-2 0 0,-2 0-4 0,1 0 5 0,5 2 0 16,-7-3-9-16,2 1 6 0,-2 0-1 0,-1 1 3 16,1-1-4-16,2-1 5 0,-8 1-2 0,5 2 0 0,-1-1 4 15,5 1-2-15,-4-3 0 0,1 3 2 0,0-1 0 16,2 1 0-16,0-4-2 0,1 4 1 0,1-2 3 0,0 1-1 15,0 1 0-15,-1 0-3 0,2-2 1 0,1-1-4 0,-4 3 1 16,0-2-5-16,-2 2 1 0,2 0-2 0,0 0 0 16,-2 0 2-16,-1-2-4 0,1 2 0 0,1-1 4 0,-3 1 2 15,1-2 3-15,-2 1 1 0,-7 1 2 0,4 0-4 0,-2-3 5 16,4 3-1-16,-3-2-1 0,4 1 0 0,-2 0-8 0,5-2 0 16,5 2-2-16,-2-1 0 0,-1 4 0 0,-2-4 1 15,6 2-4-15,-8 0-2 0,7 0 4 0,-8-2-1 16,8 2 2-16,-7 0 0 0,3 0-3 0,1 0 2 0,-5-1 1 15,0-1 1-15,1 2 1 0,1-1-4 0,1-1 3 16,-1 2-4-16,-1-1 6 0,1 1-5 0,1-2 2 16,-3 2 2-16,4-1-5 0,-3 1 5 0,-1 0-3 0,3 0 3 15,1 0-3-15,-1 1 3 0,0 1 0 0,2-1-1 16,1-1 4-16,-3 2 0 0,2 1-4 0,0-2 2 16,1-1-1-16,-4 4-1 0,-2-3 0 0,-2 2 0 0,2-2 2 15,1 0-7-15,0 1 4 0,-1-1 0 0,3 1-1 16,2-1 3-16,5 1 0 0,2-1-2 0,-4 1-4 0,4-2 7 15,-2 0-1-15,0 0-3 0,-2 0 1 0,4 0 1 16,-3 0-5-16,-1 2 4 0,3-2 1 0,-3 0-2 16,1 1-3-16,1-1 0 0,-4 2 5 0,1 0-5 15,0-2 3-15,-2 0 1 0,0 1 0 0,-2 1 8 0,-1 0 5 16,-2-2 10-16,-3 0-7 0,0 0 5 0,-5-2 10 16,0 4 1-16,-3-4 7 0,-3 2 0 0,-2-2 4 0,-3 2-6 15,0 0 0-15,-3 0 3 0,-2 0-11 0,-1 0-2 16,0 0-7-16,-2 0-5 0,0 0-8 0,2 2 0 15,4-2 1-15,-5 0-9 0,2 2 4 0,0-2-3 0,-1 2-1 16,1-2 0-16,2 1 4 0,0 0-2 0,-1 1-2 16,3-1 7-16,0 1-8 0,-3-2 4 0,3 3 3 15,0-2 0-15,0 0-4 0,-1 0 3 0,-1-1 1 16,-2 2-6-16,1-2 4 0,-1 2-2 0,-3-2-1 0,2 0 1 16,-4-2-3-16,-1 2 1 0,0-2 2 0,-1 1-34 15,1-1-29-15,-6-1-39 0,4 3-48 0,-1-7-61 0,0 0-25 16</inkml:trace>
  <inkml:trace contextRef="#ctx0" brushRef="#br0" timeOffset="6395.56">16790 5005 1735 0,'-8'4'-29'0,"1"-6"59"0,12 2-45 0,-8-2 45 0,3 4-47 0,0 0 57 0,2-1-42 15,1 6 6-15,4-2 30 0,-1 4-61 0,0-3 62 16,8 7-33-16,-1-5 55 0,4 4-51 0,1-3 48 16,2-1 8-16,2 0 5 0,-1 0 6 0,1 0-18 0,2 0-11 15,0-1-7-15,-5 1-6 0,0 2-9 0,-3-2-11 16,-2 0-4-16,-6 0-5 0,-2-1 1 0,-3-1-1 0,-1 2 5 16,-4-1-1-16,-2 2 9 0,-3-4 3 0,-1 3 0 15,-6 0 5-15,1 0-1 0,-6-1-3 0,0 4-1 16,0-3-2-16,-1 0-10 0,1 3-15 0,2-2-19 0,2 8-40 15,3-8-41-15,2-3-17 0,5 0-64 0</inkml:trace>
  <inkml:trace contextRef="#ctx0" brushRef="#br0" timeOffset="7066.36">17245 5247 1570 0,'0'-2'19'0,"4"-3"-28"0,2 2 58 0,-4 1-28 0,-2 0 6 0,0-3 7 0,1 0 15 0,-2 1 4 0,-3-4-14 15,4 5 31-15,-9-4-63 0,1 2 36 0,-1-1 6 0,2-1-7 16,-5 4-16-16,1-4 1 0,-2 6-5 0,-3-3 2 15,3 3 8-15,-1-1-1 0,-2 4-12 0,-1 1 3 0,4 0 5 16,-2 3 3-16,3 1-2 0,0 3 11 0,-2 2-1 16,1-1-2-16,2 7 11 0,-2-1 6 0,4 4 0 15,-4 2-6-15,4 2 0 0,0 1-8 0,2 1-1 16,2 2-4-16,4-4-7 0,1 1-12 0,0 0 2 0,3 2 5 16,3-2 17-16,3 1 2 0,3-1-2 0,2 0 0 15,-2 3-3-15,7-2 1 0,-3 1-3 0,0-3-6 0,3-3-17 16,3 0-5-16,-2-3-4 0,3 0 3 0,2-4 3 15,2 1-3-15,5-5 0 0,3-2-1 0,-4-2 3 0,4-3-8 16,0-1 7-16,-2-3-5 0,1-3-3 0,1-4 2 16,-2 1-6-16,-2-2 6 0,0-4-4 0,-2 0 9 15,-3-5-4-15,0 0-1 0,-2-4 0 0,-4 1 0 16,-4-7 6-16,1-2-7 0,-7-3 2 0,1-2-2 0,-5 1 0 16,-3-1 1-16,1-1-4 0,-8-1 3 0,1 2-4 15,-2 0 3-15,-4 2 1 0,3 3-3 0,-4-4 4 16,-4 5-4-16,1 4 9 0,-4 2-5 0,1 2 4 0,-6 2 2 15,0 3-5-15,-2 2 0 0,-3 4 1 0,0 0 4 16,-3 3-4-16,0 1 0 0,4 2 1 0,-1 2-10 0,0 0 3 16,1 1-24-16,3 2-28 0,-4-2-52 0,-2 6-48 15,4-1-68-15,6 2-36 0</inkml:trace>
  <inkml:trace contextRef="#ctx0" brushRef="#br0" timeOffset="8661.33">17198 5861 1340 0,'0'-1'11'0,"12"-2"3"0,-12 1 4 0,7 1 7 0,-10-3 12 0,4 4 4 0,-4-2-29 15,-3 1 62-15,3 1-58 0,-3-2 62 0,2 0-49 0,-13 1 2 16,12 1-13-16,-9-1-7 0,5 0 35 0,-4-2-54 0,5 1 58 16,-4 0-55-16,5 0 46 0,4 0-7 0,-5-1 6 15,0 1 1-15,-4 2-3 0,-3-1-6 0,-5 1-11 0,-2 0-7 16,-8-2 1-16,-4-1 0 0,-4 0-3 0,-5 2 5 0,-1-3 3 16,-2 4-4-16,-1-4 5 0,-2 2 4 0,-6 1-5 15,-1-3 1-15,-2 1-1 0,-2 2-5 0,-2-2-5 16,-3 0 8-16,2 3-5 0,-3-2-5 0,1 2 8 0,1 0 4 15,1 0 5-15,0 0-4 0,1 0 4 0,5 0-8 16,1-1-2-16,-1 1 1 0,-2-2-6 0,3 2-8 16,0-2-5-16,-3 0 5 0,-1-1-2 0,-3-1 1 0,0 3 1 15,-1-3-4-15,1 1 1 0,1 0 4 0,2 0-4 16,0 1 4-16,0-2-5 0,2 1-1 0,3-1 5 16,0 2-3-16,3-2 1 0,0 0 2 0,3 2 3 0,-1-2-7 15,0 0 5-15,0 0 7 0,-2 1-10 0,4 1 5 16,-2-1-4-16,-6-1-2 0,2 1-3 0,-1 0 3 0,-2-2-4 15,0 3-2-15,2-1 5 0,-5-1 3 0,0-1-3 16,4 3-2-16,-1-1 7 0,-1-2-1 0,1 2 0 16,0 1 0-16,0-3-2 0,0 1-2 0,2 0 3 15,0 0 3-15,-1 0-2 0,5 1-3 0,-1 0 9 0,2 0-5 16,2 1 0-16,0 1 0 0,-2-3-1 0,1 4-1 16,6-2-1-16,-4 2 0 0,4-2-5 0,-7 1 2 15,5-1 1-15,0 2 2 0,-1-2-4 0,-1 0 2 0,-4 2-2 16,2-1 5-16,-3-1-2 0,3 0-1 0,-2 0 1 15,-1-1-3-15,1 1 9 0,1 2-5 0,-4-1 2 0,5-1-1 16,-3 1-3-16,-2 1 6 0,5-2-3 0,-2 0 3 16,5 2-6-16,-1-2 4 0,4 2 0 0,-4 0-1 15,6 0 5-15,-1-2-6 0,2 2 3 0,-2 0-1 0,4 2 3 16,3-2-1-16,2 0-1 0,3 2-4 0,0 0 2 16,3 1-3-16,-1-1-1 0,3-1 2 0,1-1-2 15,-4 2 1-15,0 0-2 0,0-1 2 0,0 1 1 0,1-1 4 16,0 0-4-16,2 1 1 0,0-1 1 0,0 1-2 15,2 0-1-15,-1-2 1 0,1 0-1 0,0 2 2 16,1-1 0-16,0 1-2 0,3 0-1 0,-2 1 0 0,-1-3 1 16,3 2 2-16,0 0 1 0,-1-1-2 0,4 1-3 15,0-1 5-15,0 1-2 0,1-2 1 0,0 3 2 0,0 0-4 16,2 1 0-16,-3-1 0 0,3-1 5 0,-2 2-6 16,2-1 3-16,-1 1 2 0,-2-1-3 0,1 1 5 15,0 0-5-15,0-3 3 0,-2 3-4 0,1-1 4 0,-3 1-2 16,2 0-2-16,1-3 3 0,-3 5-2 0,0-4 2 15,2 3-2-15,-3-3 3 0,2 0-2 0,-1 0-2 16,3 1 3-16,-3 1-2 0,2 0-1 0,-1-1 1 0,0-1 1 16,2 1 1-16,-2 1 0 0,-1-1 3 0,-3 0-4 15,3 2-4-15,-3-3 5 0,-2 2-2 0,-1-1 0 0,0 0-1 16,2 0 1-16,-2 1 1 0,3-1-3 0,3 0 7 16,2 0-8-16,1-2 4 0,2 3-2 0,-2-3 2 15,5-1-2-15,-2 2 1 0,-3-2 1 0,0 2-7 16,-1-1 9-16,1-1-4 0,-1 2 1 0,2-2-3 0,0 1 3 15,0-1-2-15,1 0 2 0,3 1 4 0,-3-1-4 16,1 0 2-16,-2 0-4 0,2 3 3 0,0-3-5 16,-1 0 3-16,0 0-3 0,0 2 0 0,1-2 0 0,-3 2 2 15,3-2 1-15,-2 0-1 0,5 0 4 0,-3 0-4 16,3 1 3-16,0-1 0 0,2 0 3 0,-1 0-5 0,2 0 4 16,4 0-4-16,-3 0 2 0,1 0 2 0,0 0 0 15,-1 0 0-15,1 0-2 0,-1 0-1 0,1 0 2 16,0 0 2-16,2 2-6 0,-4-2 5 0,0 0-1 0,4 0-1 15,-3 2 0-15,-1 0 1 0,0-2-5 0,0 3 5 16,1-2-2-16,1 0-2 0,0-1 0 0,2 0 2 0,-3 3-3 16,3-3 6-16,1 0 1 0,-1 2-4 0,3-1 4 15,-3 1-3-15,1-2 0 0,-1 0-1 0,0 1 5 16,1 1-6-16,0 0 2 0,1-2 0 0,-1 1-1 16,1-1-2-16,1 0 3 0,0 0 2 0,0-1-4 0,0 1 3 15,0 0-3-15,1 0 2 0,-1 0-1 0,0 0 3 16,0 0 1-16,0 0-6 0,0 0 1 0,0 1-2 15,0-2-4-15,0 2-13 0,-1-1-18 0,1 0-27 0,0 0-42 16,0 0 2-16,0 0-62 0,0 0-71 0</inkml:trace>
  <inkml:trace contextRef="#ctx0" brushRef="#br0" timeOffset="8957.77">9447 5664 1385 0,'0'0'59'0,"0"0"-32"0,-4-15 57 0,4 15-50 0,0 0 48 0,0 0-48 0,0 0 47 0,0 0-44 0,0 0-62 0,0 0 80 0,0 0-103 0,0 0 96 0,0 0-98 16,0 0 101-16,0 0-97 0,0 0 93 0,-61 92-40 16,51-78-6-16,-3-1 2 0,-1 3-53 15,3-1 100-15,-3-4-95 0,3 2 44 0,3-1 9 0,-1-2-4 16,2-3-49-16,7-7 13 15,0 0 53-15,0 0-56 0,0 0 64 16,0 0 0-16,0 0 3 0,0 0 1 0,0 0 0 0,0 0 8 16,0 0-1-16,0 0-5 0,22 54-10 0,-22-54 5 15,0 0-7-15,76 42 4 0,-44-33-7 0,1-1-28 0,3 1-47 16,1 0-67-16,-4-2-61 0</inkml:trace>
  <inkml:trace contextRef="#ctx0" brushRef="#br0" timeOffset="10660.99">9012 6341 1026 0,'7'-3'8'0,"-7"-2"7"0,7 4 6 0,-6-2 7 16,4 2 11-16,-8-1 17 0,6-2 7 0,-6 4 8 15,3 0-6-15,-2 0-3 0,-1 0-4 0,-2-1 1 0,-7 1-56 16,7 0 40-16,-12 0-55 0,7 1 42 0,-6-1-54 0,2 0 50 16,-9 4-49-16,7-4 40 0,-5 3-4 0,2-1-7 0,-5 0 4 15,4 0 1-15,-7 1 0 0,3-1-5 0,-4-1-5 0,-1 1 6 16,-4 1-3-16,3-1 3 0,-5-1-2 0,-1 2-12 15,3 0 7-15,-2-1-2 0,5 1 4 0,-8 1-6 0,3 0 4 16,-11 0 0-16,7 1-10 0,-7-2 7 0,-6 1-3 0,-5 1 3 16,-6 1 1-16,3-2 0 0,-7 1-3 0,7 1-3 15,-8-2 10-15,5 0 2 0,-7 0 1 0,8-1-1 0,-9 2 3 16,8-2-3-16,-7 1 5 0,6-2-9 0,-8 3 13 0,9-3-9 16,1 0 6-16,4 2-5 0,1-1 3 0,0-1 0 15,14 2 8-15,-7 0 5 0,13-3-14 0,-10 4 9 0,6-3-7 16,-5 2 8-16,5 0-6 0,-7 1-44 0,1-1 34 0,-1 2-42 15,3-4 39-15,4-1 7 0,-5 3-2 0,0 1-49 0,1-2 42 16,6-5 50-16,-4 5-46 0,-1-2-1 0,1 4 5 16,2-5-2-16,-1 4-2 0,2-1 0 0,2-1 6 0,-2 5-54 15,1-6 46-15,6-1 60 0,-5 4-55 0,1 2-54 0,1-5 51 16,6 5-1-16,-2-3 2 0,2 1 3 0,2 1 6 0,1 2-72 16,10-5 125-16,-2 1-61 0,-3 2 1 0,1-3 2 15,8 1-4-15,-9 2 0 0,6-4-2 0,-6 4 9 0,-3-2-66 16,-2 0 57-16,10-1 4 0,-9 1-3 0,-2-1 1 0,4 2-1 15,-4-2-2-15,2 0 3 0,1 2-4 0,0-2 10 0,0 0-7 16,1-1-2-16,0 1-5 0,2-1 5 0,-3 1 1 0,3 0 2 16,-4-2-1-16,2 0-5 0,-4 0-1 0,1 0 6 0,0 0 3 15,1 0 0-15,-4 0-1 0,1 1-3 0,2-1 2 16,-2 0-1-16,1-1 3 0,1 2-6 0,-3-1 6 0,0-1-8 16,2 2 7-16,-1-1-5 0,-2 2 4 0,2 0 1 0,-3 0 0 15,2 1 0-15,-3-2-1 0,3 2 3 0,-5-3-4 0,0 3 5 16,2-2-9-16,0 1 7 0,-4 0-7 0,3 0 8 0,4 1-6 15,1-1 6-15,1 2-6 0,3-4 1 0,-2 4 6 16,2-2-8-16,7 1 9 0,-6-1-12 0,2 0 5 0,-4-1-1 16,6 1 1-16,-7 1 0 0,7-1-3 0,-7 0 3 0,5 0-1 0,0 0 25 15,0 0 10-15,1 1 3 0,4-3 3 0,-2 0 0 0,4 4 2 16,-3-5 0-16,3 2 2 0,0-1-21 0,0 0-6 16,1-1-2-16,1 2 4 0,-1-1-2 0,1 2 1 0,2 0 0 15,-3-1-4-15,0 1 5 0,-2 2-11 0,0-3 0 0,-3 0-7 16,3 1 4-16,-4-2 3 0,-2 3-4 0,1-2 2 15,1 0-3-15,-4 2 5 0,2-2-5 0,1 2 3 16,-2-1-3-16,-1 0-3 0,-1 0 3 0,2 1-2 0,0-1 1 16,-1-2 1-16,1 4-2 0,0-3 0 0,1 1 2 0,0-1-1 15,1 0-2-15,-1 2 3 0,3-1 2 0,-2-1-5 16,1-1 3-16,-2 2 3 0,1 0-3 0,-1-1 0 0,2-1 2 16,-1 2-2-16,0-2 0 0,1 2 1 0,4 1-2 0,-1-3 0 15,2-1-2-15,0 1 4 0,4 1-5 0,-3-1 3 16,2 0-1-16,1-1-1 0,-1 1 4 0,1-2-3 0,-1 2 4 15,2 0-3-15,-2 0 2 0,0-2 4 0,2 0-6 16,2 2 1-16,0 0-3 0,2-1 2 0,0 1-1 0,1 0 0 16,0-2 1-16,2 2-7 0,0 0 5 0,-5 0 5 0,5 0-5 15,-3 2-3-15,-1-2 2 0,-1 0 0 0,-4 1-3 16,5 1 2-16,-6 0 0 0,3 1-5 0,-3-2 1 0,-4 4 8 16,4-2-4-16,-1 0-1 0,1 0 5 0,-3 1 2 0,2-3-1 15,3 4 1-15,-2-3 1 0,4-1-5 0,-1 0 1 16,-2-1 2-16,4 4-1 0,-2-3-3 0,1 0-1 0,-2-1 3 0,3 1 1 15,-2-1 0-15,-1 3 0 0,2-3-3 0,1-3 4 16,-3 2-4-16,4 1 8 0,-1-1 3 0,4 0 3 0,-2-1 2 16,1-2 3-16,3 1 5 0,-1-2-3 0,3 5 3 15,0-4-3-15,0 3-4 0,0-2-4 0,0 1-7 0,0 1 2 16,0 1-8-16,0 1 3 0,0-2 1 0,0 1-5 16,-2 0-1-16,2 0 4 0,-3 1 2 0,2 1-5 0,-3-2 3 15,1 1-1-15,-2 1-1 0,-2-1 2 0,0 1 0 0,-1 0-7 16,2-1 5-16,-3 2 0 0,1-1 5 0,1 0-7 15,1-1 2-15,-2 2 2 0,5-3-10 0,-3 4-7 16,4-3-40-16,2 9-36 0,2-10-33 0,1 4-59 0</inkml:trace>
  <inkml:trace contextRef="#ctx0" brushRef="#br0" timeOffset="18723.29">1935 5072 1167 0,'4'-4'9'0,"0"1"3"0,-4 1 11 0,3 2 6 0,-1-3 4 0,-2 4 4 16,1-2 5-16,-1 2 8 0,0 1-5 15,0 0 8-15,-5 5-41 0,4-2 53 0,-3 5-44 0,0-2 46 0,-1 7-37 16,2-2-9-16,-2 5 1 0,2-2 8 0,5 2 42 0,-2 1-56 15,3 1 46-15,-3 3-39 0,2 1 39 0,1 4 10 0,-3 1-3 16,0 5-6-16,0-5-8 0,0 4 6 0,0 2-9 16,-3 3-10-16,1 0-4 0,0 5-5 0,-2 1 0 0,0 3-6 15,1 2 0-15,-1 7 6 0,1 0 0 0,-2-1 6 0,3 0-1 16,1 0-5-16,-1-2 0 0,2 1-7 0,0-2-2 16,-2-2-14-16,2-3 0 0,-1-1-5 0,1-4-1 0,-2 1-2 15,1-4 0-15,-3 2 3 0,3-3-5 0,-5-1 1 16,1-2-3-16,0 0 5 0,0 2-2 0,-3-4 2 0,2-1 2 15,-2 1-8-15,2-2 4 0,-1-6-1 0,1 1 3 16,0-4-5-16,1 0 1 0,2-4 0 0,0 1-2 0,1-3 4 16,2-2-2-16,0 2 5 0,2 0-5 0,1-3 3 0,0-3 8 15,2-1 3-15,1-2 3 0,2-3 5 0,0-4 7 16,4 0-5-16,1-5-1 0,2-1 1 0,2-3-12 0,0-2 1 16,1-2-4-16,1 1-3 0,-2-3-9 0,4 0 4 0,-4 3 1 15,-1 2-1-15,1 1 3 0,-4 2-6 0,4 2-2 16,-1-1 1-16,-2 1 6 0,2 3-3 0,1-1 3 0,1-2-4 15,1-1 1-15,0 3 2 0,5-4 3 0,-1 3-2 16,4-1-4-16,0 2 5 0,5-1-3 0,-1 0 2 0,4 1 2 16,3-1 1-16,2 1 0 0,2 1 3 0,1-3-2 15,0 4-1-15,1-2 0 0,-1 1-3 0,4-2-2 0,-4 4-2 16,-3 0-3-16,0-2 2 0,-2 2-1 0,-1 0-2 16,-4 0 2-16,-3 2 3 0,-3-2 2 0,-7 0-1 0,0 0 1 15,-5 1-1-15,-2 2-2 0,-4-3 5 0,-4 1-2 16,0-1 4-16,-5 1-1 0,0 1 9 0,0 0 2 0,-2-3-3 15,-1 4 3-15,-2-6 2 0,1 3-3 0,-4-3-2 16,3 1-1-16,-5-4-7 0,1-3-1 0,-2 0 1 0,1-3 0 16,-2 0-11-16,1-2 11 0,-2-3-6 0,2 0-3 15,3-3 5-15,-3-2-1 0,3-1-1 0,2-4 1 16,1 0 5-16,0-3-6 0,2-3 3 0,-2-3 2 0,-1-2-2 16,3-4-4-16,0 0 0 0,1-4 3 0,-1-1-6 15,1-2 3-15,2-3 0 0,0-2-1 0,-1 3-2 0,2-4 4 16,-1 1 1-16,2 2-5 0,0 0 9 0,1 4 0 0,-3 1-6 15,2 3 7-15,-1 1-3 0,1 4 1 0,-1 6 2 16,1 0-5-16,-2 2-3 0,0 1-1 0,0 2-1 16,0 1-6-16,0 1 1 0,0 2-2 0,0-5-4 0,-2 2 4 15,4 0-6-15,0 3 4 0,0 1-3 0,0-2-1 16,1 4-1-16,2 1-1 0,0-1 3 0,1 5-5 0,-1 0 4 16,1 1 0-16,2 5 7 0,-2 0-3 0,-1 1 6 15,0 4 2-15,1-3 4 0,0 3-1 0,-2 1 5 0,-1 2-2 16,-3-1 2-16,3 1 3 0,-3-2 0 0,3 1-3 15,-3 2-1-15,-3-1 4 0,3 0-4 0,-3 1 2 0,1-2-3 16,1 1-1-16,-6 1 2 0,4-2 2 0,-3 1 1 16,1 0-6-16,-1 1 2 0,-1 1 0 0,1 0 3 0,-2-4 2 15,2 4-3-15,-2 0 0 0,0 0-3 0,0 4 5 16,0-4 2-16,-1 0-5 0,-2 0-3 0,1 3 0 0,-3-1 1 16,-2 1-1-16,0-2 6 0,-5 2-2 0,-5 0-3 15,7 1 6-15,-7 1-2 0,0 0 1 0,-5 0-2 0,-2-1 1 16,-6 1-7-16,3 3 4 0,-7-3-1 0,-3 1-2 15,-8 1-2-15,0-1 5 0,-4-1-1 0,0 0-3 0,-1 0 8 0,-1-2-5 16,3 3 6-16,3-3-6 0,1-2 6 16,7 3-1-16,3 0 1 0,6 0-2 0,4-1 0 0,7 0 1 15,6-2-5-15,5 1 3 0,4 1-5 0,1 1 0 16,4-3 1-16,2 5 1 0,3-1-39 0,-2 3-37 0,-1 1-64 16,5 1-54-16,1-2-42 0,3 6-83 0</inkml:trace>
  <inkml:trace contextRef="#ctx0" brushRef="#br0" timeOffset="20003.63">888 5780 1272 0,'0'-16'14'0,"-14"3"20"0,11-2 2 0,-5 1 10 0,6 2 19 16,2-1-31-16,-3 3 45 0,6 0-23 0,-12 1-12 0,12 2-13 15,-14 2 1-15,8-3-3 0,-7 6-13 0,-7-1 34 0,1 3-39 16,-1 1 24-16,-1 3-3 0,-4 4-3 0,2 0-2 0,-4 3-7 16,3 4 0-16,-4 2 2 0,1 2 2 0,1 5 4 15,-1-1 7-15,0 7 4 0,-1 0-3 0,0 5 11 0,4 0 3 16,0 6 0-16,1-1-6 0,2 5-7 0,3 1-6 0,2 3-1 15,5-2 2-15,-3 1-8 0,8-2-6 0,0 2-2 0,3-4-2 16,3 0 9-16,3-4 3 0,2-2-2 0,3-2 3 0,0 0 2 16,7-4 0-16,-4 0 4 0,6-3-5 0,-1-2-8 15,2-4 8-15,3-2 10 0,1-2 3 0,2-5-1 16,3-1 1-16,1-5-3 0,4 0 3 0,0-6 1 0,5-1-16 16,-1-5-9-16,4 0-7 0,-2-7-4 0,3-1-1 0,-3-3-4 0,1-4-1 15,-2-4 2-15,2-2 4 0,-3 0-1 0,-5-3-3 0,-1-3 1 16,-5-3-6-16,1 0 3 0,-9-4-4 0,1-1 1 15,-5-3 0-15,-5-2-7 0,1-2 6 0,-4-4-1 0,-6 1 6 16,-4 1-4-16,-3-4 1 0,-4 5-2 0,-2-1 5 16,-5 3-1-16,-3 3-6 0,-3 2 2 0,1 5 0 0,-4 0 0 15,-2 7 1-15,-3 3 3 0,-3 3-7 0,3 1 3 0,-2 4 3 16,-1 3-3-16,1 3-4 0,1 2-1 0,1 2-5 0,1 3-11 16,4 0-5-16,0 2-7 0,4 2-2 0,-1 0-23 15,6 2-13-15,5 2-27 0,0-1-27 0,8 2-28 0,-5 1-29 16,5 0 2-16,3 2-33 0,7 2-30 0</inkml:trace>
  <inkml:trace contextRef="#ctx0" brushRef="#br0" timeOffset="20456.4">759 6499 831 0,'-2'4'4'0,"2"-4"4"0,0 5 1 0,4-5 2 0,-4 0 9 0,2-2 13 0,-2 0 4 0,-2 2 7 16,0-1-4-16,0 1 4 0,2-4 8 0,-3 4 4 15,0-4 8-15,1 5 1 0,1-7 4 0,-3 6-30 0,4-2 58 16,-3 2-34-16,3 2 6 0,0-2 7 0,3 6-14 0,-1-6-4 0,-2 3 0 16,5-3 27-16,-7 0-46 0,4 0 35 0,-2-4-16 0,-2 2 2 15,2-5 4-15,-3 5-5 0,3-5-6 0,-2 5 1 0,4-4-11 16,-4 2-2-16,4-3 12 0,-2 4-12 16,0 3-2-16,0 0-4 0,0 0-3 0,0 0 0 0,0 0-1 15,0 0-13-15,0 0-2 0,41-56-12 0,65-10-2 31,-36 64 4-15,-70 2-35 0,0 0-18-1,104 60-19-15,-104-60-41 0,0 0-36 0,0 0-60 16,0 0-8-16,0 0-58 0</inkml:trace>
  <inkml:trace contextRef="#ctx0" brushRef="#br0" timeOffset="20880.54">768 6138 1332 0,'0'0'25'0,"0"0"12"0,0 0 24 0,0 0-33 16,-30-26 51-16,30 26-30 0,0 0 4 0,0 0 6 0,0 0-8 16,0 0-8-16,0 0-19 0,0 0 32 0,-14-14-49 0,14 14 27 15,0 0-4-15,0 0-5 0,0 0-20 16,-5 17-5 15,-3 8 5-15,8-25 13-1,-11 13-18 1,11-13 25 0,0 0-8-16,0 0 18 15,0 0-18-15,0 0 6 0,0 0-5 0,0 0-4 16,0 0-33 0,0 0 9-16,0 0-7 15,0 0-13-15,0 0-31 0,0 0-36 0,0 0-16 0,0 0-41 16,0 0-61-16</inkml:trace>
  <inkml:trace contextRef="#ctx0" brushRef="#br0" timeOffset="21231.79">888 6046 1332 0,'0'0'19'0,"0"0"12"0,0 0 14 0,0 0-29 0,0 0 54 0,0 0-47 16,16-8 49-16,-16 8-25 0,0 0-16 0,0 0-12 15,0 0 27-15,0 0-62 0,0 0 46 16,19-2-50-16,-19 2 38 0,0 0-1 0,0 0 1 16,25 5 7-16,-25-5-8 0,0 0 1 15,19 21-13 1,-19-21 11-16,13 25-4 16,-13-25 15-1,0 0-1 1,0 0-14-16,0 0 16 0,0 0-5 15,0 0 2-15,0 0-11 0,0 0 2 16,0 0 6-16,0 0 7 0,0 0 9 0,0 0 0 0,0 0-3 16,0 0-3-16,1-17-4 0,-1 17-3 0,0 0-6 0,0 0-3 15,0 0-23 1,0 0-16-16,0 0-16 0,0 0-51 0,0 0-19 0,0 0-79 16</inkml:trace>
  <inkml:trace contextRef="#ctx0" brushRef="#br0" timeOffset="31941.36">18457 5165 1439 0,'0'0'18'0,"0"0"21"0,0 0 48 0,0 0-45 16,16 16 23-16,-16-16 10 0,0 0 21 0,0 0-2 15,0 0-10-15,0 0 42 0,0 0-61 0,0 0 42 0,27-1-10 16,-27 1 5-16,0 0-16 0,0 0-10 0,0 0 4 0,0 0-5 15,0 0 2-15,0 0-7 0,22-10-12 0,-22 10-8 0,0 0 2 16,0 0-2-16,0 0-10 0,0 0-10 0,0 0-6 16,0 0 4-16,0 0 1 0,0 0-6 0,0 0-1 0,0 0 0 15,0 0 0-15,6-36-13 16,-6 36-30 0,-55-51 5-16,55 51-3 15,-92 1 8-15,79 7 7 0,-2-2 2 16,3 3 2-16,0 0-2 0,-1 1-1 0,4-2-1 15,2 2 4-15,-4 2-4 0,7 0 2 0,0 0-1 0,1-1-3 16,2 3 0-16,4-3 0 0,0 1 4 0,0 1 2 0,5 0 0 16,1 0 1-16,4-1 2 0,1 2 0 0,2 0 5 0,5-1 0 15,0 1-8-15,1 1 3 0,1-2 5 0,1 1-5 16,-3 3 1-16,1-1-3 0,-4-3-1 0,0 2-1 0,-1 0 3 16,-1-3-2-16,-2-1-3 0,-1 2 1 0,-1-3 0 15,-2-1 5-15,0 2-7 0,-4 0 6 0,-3-2 4 0,-3 6-6 16,0-2 4-16,-3-1 1 0,-3 1-2 0,-4 3 1 0,0-4 9 15,-3 2-5-15,3-1-1 0,-6-3 5 0,5-1-2 0,-4-1-3 16,-2-1 0-16,-3-2 0 0,2 0-6 0,-2-5-1 16,-5 0 1-16,1-2-2 0,-2-2-1 0,3-1 2 0,-1-2 0 15,7-1-3-15,-2 0 0 0,5-4-1 0,3-1-3 0,-1 0 2 16,6-3 1-16,-2 1-4 0,5-1-3 0,0 0 4 16,3 0-1-16,2 6-1 0,-1 0 2 0,2 2-1 0,1 2 1 15,1 3-1-15,0 1 6 0,0 2-4 0,-2 0-2 0,1-4 6 16,0 4-5-16,-2 0 0 0,0 0 0 0,1 0 1 0,1 0 2 15,-4 4-7-15,3-4 4 0,-3 3-6 0,4-1 3 16,-3 1 0-16,2 1-14 0,-1-1-19 0,1 4-15 0,0-7-24 0,-1 7-44 16,-2-5-60-16,2 3-40 0,4-4-29 15,-5 0-53-15</inkml:trace>
  <inkml:trace contextRef="#ctx0" brushRef="#br0" timeOffset="32566.18">18758 5379 1633 0,'0'-10'36'0,"0"2"-24"0,-4 1 12 0,11 0 24 0,-10 4 6 0,-1 0 18 0,0 3 6 16,0-1 6-16,3 3-33 0,-3-2 25 0,1-1-12 15,6 1-24-15,-3-1-6 0,4 2-16 0,-3 0 0 16,3 6-5-16,-3 0 13 0,2 3 2 0,2 0 6 0,3 4 7 15,-4 1 4-15,5 3 7 0,-1 0-2 0,2-3-2 16,0 0-10-16,1 1-4 0,2 0-4 0,-1-1-3 16,2 0-4-16,2-3-5 0,-2 2-4 0,2 0 0 0,0 0-6 15,-1-3 1-15,-3 0-3 0,2-5-4 0,-4-2 0 16,-2 1 1-16,1-3 3 0,-1 0 9 0,-5-4-1 16,2 0 1-16,0-4 4 0,-1-2 0 0,-2 0-2 0,3-3-1 15,-2-2-7-15,-1-2-7 0,-1 1-2 0,2 1 4 16,-1-4-3-16,-2 3-1 0,0-3 1 0,-2 2-3 15,2-2 7-15,-3 2 0 0,3 3 0 0,-1-3 0 0,-3 4-1 16,4 2-1-16,-1 3-4 0,1 5-2 0,-2 1-7 16,2 3 3-16,-1 1 1 0,-1 5-3 0,0 5 2 15,-2 0 0-15,4 2 6 0,-2 4 4 0,1 4 4 0,1 3-1 16,1 4-2-16,1 0 9 0,4 1-1 0,0 4 11 16,2 3 0-16,0 0 0 0,5-3 2 0,-4 1 4 15,4-3 1-15,-2-3-6 0,-1-1-7 0,-1-3 1 0,-1-1-9 16,-2-5 2-16,1-2-1 0,-4-3-3 0,-3-2 4 15,0-2 2-15,-3-3 12 0,-4-2-5 0,1-1 5 0,-5-3-4 16,-2-1-3-16,-5-6 0 0,-3 0-4 0,-1-3-6 16,-5-4-10-16,2-1-6 0,-1-5 2 0,1-3-3 15,-1-2-4-15,4 1-5 0,0-3 0 0,6 1 2 16,1 0 4-16,4 3-2 0,-1 1 1 0,5 4 6 0,4 2 4 16,-4 1 1-16,7 4-8 0,0 0 3 0,0 2 1 15,3 1 1-15,1 0-2 0,3 1 1 0,0-3-2 16,2 3 1-16,-1 0 5 0,5 0 6 0,-4 0-6 0,1 0 5 15,1 0-3-15,-2 1 1 0,1 1 0 0,1-1-2 16,-7 2 1-16,4-2-12 0,-4 1-6 0,2 2-29 0,-3-1-18 16,2 2-39-16,-5 1-51 0,0-1-37 0,1-2-59 15,4 2-4-15,0-1-54 0</inkml:trace>
  <inkml:trace contextRef="#ctx0" brushRef="#br0" timeOffset="33020.73">19132 5447 1656 0,'-6'-10'40'0,"0"2"-27"0,2-3 17 0,-2 4 22 0,3-1 12 0,-5 3 14 0,7 3 9 0,-1-1 4 0,0 3-42 15,1 0 29-15,2-5-18 0,1 7-17 0,1-1-1 16,5 4-8-16,-4 0-4 0,5 4-2 0,0-1 10 15,5 5 3-15,-3 0 6 0,5-1 2 0,-3 1-11 0,2 2-6 16,-3 3-4-16,0-3 0 0,-1 4-10 0,0-6-3 16,-2 4-2-16,-2 2-7 0,-4 0-1 0,4-2 0 15,-7-1-2-15,3-2 3 0,-3-1-2 0,0-4 0 0,0 2-1 16,-2-3 2-16,2-1-3 0,-1-2 4 0,1-2-1 16,-4 0-4-16,4-3 8 0,0 0 1 0,0-3-2 15,-3-2-2-15,3 2 1 0,0-5-6 0,-1-3 4 0,-1-1-1 16,2-4-1-16,0-3-9 0,0-4 4 0,0 2 2 15,3-3-2-15,0 2 7 0,4-2-3 0,-1 0-3 16,2 2 0-16,1 3 4 0,1 2-7 0,-2 3 3 0,4 1-1 16,-3 3-4-16,-1 3 8 0,2 4 1 0,-3 3 0 15,1 1 0-15,-2 4 3 0,2 2 0 0,-2 3 3 16,2-1 0-16,-3 2-5 0,0 3-2 0,1-1 3 0,0-4-1 16,-4 4 0-16,3-3-3 0,-2 3 2 0,0-3 0 15,-1 0-2-15,-1 1 1 0,2-1-7 0,1 3-7 16,-3-1-33-16,-1-1-32 0,0-2-46 0,-1 0-63 0,2-2-18 15,-2-2-60-15,-1 0-59 0</inkml:trace>
  <inkml:trace contextRef="#ctx0" brushRef="#br0" timeOffset="33378.71">19771 5427 1340 0,'2'-13'31'0,"-2"2"14"0,1-6-25 0,-1 0 59 0,-1 5-24 0,-4 0 0 0,2 2 10 16,-2 6 12-16,-3-2-26 0,0 6-7 0,2-4 25 0,-2 8-55 15,-5-6 35-15,1 2 4 0,-2 2-9 0,-1-4-5 16,0 5 3-16,0 0-4 0,2 5 4 0,-1-3-4 16,5 5-6-16,-4 0-2 0,5 4 3 0,0-3-2 15,3 3-7-15,1-1 0 0,-1 4 2 0,5-1 6 0,-3-6 16 16,6 4 2-16,-3-1 3 0,5 1-3 0,1-1 4 15,-3 1 18-15,5 0 6 0,0 2-9 0,3-1-9 0,-1 2-8 16,3-6 2-16,0 1 1 0,0 0-3 0,1-3-22 16,2-2-10-16,2-1 4 0,-2-2-10 0,1-1 3 15,-3-1-11-15,2-2 1 0,-2-1-1 0,0-3-5 0,-1 0-16 16,1-3-18-16,-4-2-37 0,-4-1-40 0,5-2-51 16,-5-1-48-16,1-2-57 0,-1 1-28 0,-3-1-55 0</inkml:trace>
  <inkml:trace contextRef="#ctx0" brushRef="#br0" timeOffset="33722.82">19978 5476 1703 0,'0'2'-25'0,"0"-4"67"0,2 2-36 0,-2 0 6 16,0 0 24-16,1 0 7 0,-1 6 2 0,0-8 8 15,0 5 31-15,0-3-64 0,0 0 39 0,0 0-1 16,0-1-23-16,0 2-10 0,0-2 1 0,0 3-12 0,0-2-4 16,0 0-3-16,0 0-2 0,0 0-2 0,0 3-1 15,0-3-4-15,0 0 2 0,0-3 4 0,0 3-4 16,0 0 1-16,0 0 2 0,-1 0-5 0,1 0 3 0,0 0 8 16,0 0-11-16,0 0 3 0,0 0 3 0,0 0-1 15,0 0-4-15,1 0 7 0,-1 0 11 0,0 0 14 16,0 0 5-16,0 0 11 0,0 0 10 0,0 0 12 15,0 0-1-15,0 0 0 0,0 0-3 0,0 0-17 16,0 0-9-16,0 0-8 0,0 0-11 0,0 0-4 16,0 0-49-1,0 0-62-15,0 0-93 16,0 0-83-16</inkml:trace>
  <inkml:trace contextRef="#ctx0" brushRef="#br0" timeOffset="34690.92">20336 5374 1727 0,'0'0'54'0,"-68"5"-20"0,68-5 18 0,0 0 25 16,0 0 25-16,0 0 18 0,0 0 18 0,0 0 22 0,0 0-68 16,-29-5 56-16,29 5-8 0,0 0-21 0,0 0-12 15,0 0-13-15,0 0-14 0,0 0-3 0,0 0-12 16,0 0-23-16,0 0-7 0,0 0-8 0,0 0-4 15,0 0-25-15,0 0-37 16,0 0 4-16,0 0-19 0,0 0-28 16,111-7-48-16,-102 8-44 0,-9-1-50 0,0 0-45 15,0 0-13-15,0 0-33 0</inkml:trace>
  <inkml:trace contextRef="#ctx0" brushRef="#br0" timeOffset="34864.79">20341 5420 1226 0,'-34'58'19'0,"34"-58"30"16,0 0 8-16,0 0-27 0,0 0 60 0,0 0-30 0,0 0 7 15,0 0 11-15,0 0 4 0,0 0-20 0,0 0 17 16,0 0 53-16,0 0-53 0,0 0 39 0,0 0-8 16,0 0-6-16,19 9-23 0,-19-9-16 0,0 0-29 0,0 0-57 15,0 0-65-15,0 0-86 0,0 0-49 0</inkml:trace>
  <inkml:trace contextRef="#ctx0" brushRef="#br0" timeOffset="35628.92">20977 5203 1775 0,'2'0'-13'0,"-2"-2"10"0,3-2 29 0,1 3 8 0,-3-1 7 0,1 2 3 0,-2 3 9 0,1-1-1 0,-1-2 16 16,0 2-11-16,0-2-33 0,-1 4-7 0,1-1-6 0,0 3 0 16,0 1-7-16,0 4 9 0,-3-2 1 0,3 6 4 15,-4-1 5-15,1 2 3 0,1 1-4 0,-2 1 3 16,0 0-3-16,-1 3-7 0,0-5-7 0,2 4-3 0,-4-2 2 15,5 1-8-15,-2-3 6 0,0-2-5 0,1-3 0 16,1-3-1-16,-2-2-1 0,3-2 7 0,-1-1-7 0,1-3 6 16,1 0 0-16,-4 0 2 0,4 0 7 0,0 0 8 15,0 0 7-15,0 0-6 0,4-1 5 0,-4-4-5 16,0-1-1-16,0-3-6 0,1-4-4 0,1 1-9 16,-1-6-5-16,1 0 4 0,2-5-1 0,-1 2-1 15,2-1 2-15,0 0 1 0,2-5-6 0,1 1 4 0,1 1-2 16,-3-3-2-16,2 5 2 0,4-3 0 0,-3 2-2 15,-1 4 5-15,1 4 0 0,0-1 0 0,-1 7 5 0,-1 0-2 16,-1 5-4-16,-1 0 6 0,-1 5-2 0,1 1 0 16,2 3 3-16,-4 3 0 0,3 2 1 0,0 7 0 15,2 0 5-15,-1 3-3 0,1 3 1 0,1 4-2 0,-3 1 1 16,6 0-2-16,-4 3-2 0,4-1 2 0,-2 0-3 16,-1 2 0-16,4-3-1 0,-4-2 1 0,2-3 1 15,0-4-9-15,-1-3-11 0,-4-1-28 0,5 0-36 0,-8-8-48 16,2 2-59-16,-2-6-19 0,-3 2-54 0</inkml:trace>
  <inkml:trace contextRef="#ctx0" brushRef="#br0" timeOffset="36394.89">20990 5382 1703 0,'-4'-6'-26'0,"0"-7"64"0,8 9-45 0,-8-6 49 0,4 6-38 0,4 3 0 0,-3-3 4 16,4 4-2-16,2-3 16 0,3 3-54 0,1-7 41 0,5 6-47 15,-2-3 35-15,4-5-6 0,3 4 33 0,-3-3-57 16,3 3 54-16,-4-2-60 0,2 4 44 0,-3-5-41 0,1 7 40 16,-2-4-34-16,-3 3 3 0,1-3 23 0,-2 2-5 15,-5 0 12-15,1 1 32 0,-3 2-1 0,0-3-35 16,-3 3 50-16,3-3-24 0,-3 4 52 0,-1-5-39 0,3 2 58 16,-2-1-57-16,1-1 42 0,0 0 6 0,-1-1-12 15,-1 3-14-15,2-2-18 0,-2 4 0 0,1-3-22 0,1 4-10 16,-2-1-6-16,2 4-5 0,1 2-1 0,0 1 3 15,0 2 0-15,2 2 8 0,1 2 4 16,-3 1-4-16,2 4 7 0,0-1-5 0,-2 0 5 0,-3 2-1 16,3-2 3-16,-3-2-15 0,4 1 3 0,-3-1-4 15,1 1 1-15,-2-3 0 0,0-1-6 0,0-4 0 0,0 1 2 16,0-5 3-16,0 3-3 0,-2-4 6 0,1-3-5 16,-1 0 4-16,0-2 14 0,2 1 7 0,-3-1 4 0,3 0 13 15,-3-1-9-15,0-1 3 0,-1-3-2 0,1-2-2 16,-2-3-12-16,-2 1-10 0,0-3-5 0,1-3-11 15,1-2 9-15,-4-1-5 0,3 1 2 0,1-3-2 0,0-1-4 16,2 3 6-16,1-2-1 0,2 2 2 0,0 1-4 16,3-2 0-16,1 2-1 0,0 3 3 0,0 0 3 15,2 3-5-15,0 3 1 0,-1 0-4 0,0 3 2 0,-1 2 2 16,1 3 0-16,2 1-2 0,0 1 3 0,1 3-1 16,0-1-2-16,5 1 4 0,-2 2-2 0,2 2 2 0,-1 1 0 15,-1 1-1-15,-3 1-2 0,5-1 3 0,-4 1-3 16,5 1 3-16,-4 0 2 0,0 0-4 0,0-2-3 15,0 1 4-15,-2 0-1 0,-1-1-1 0,-6-2 6 0,-1 2-8 16,-1-3 2-16,-6 1 0 0,-1 0 5 0,-2 1-3 16,0-2 5-16,2 0-2 0,-8 1-2 0,3-3-1 15,0 0-1-15,-1-2 2 0,3 2 0 0,0-3-1 0,0 3-1 16,1-4-1-16,7 0 0 0,-3 0 7 0,5 1-5 16,1-1 5-16,1 0-7 0,2 0 2 0,0 0-2 15,0 0 6-15,1 3-3 0,2-2-1 0,2 0 1 0,5 2-5 16,-5-2 11-16,1 1-5 0,0 1 1 0,4-2-4 15,0 2 6-15,3 0-6 0,-2-1 7 0,2 1-4 0,-2 4-2 16,3-4-1-16,4 3 1 0,-8 0 2 0,-4 0-4 16,2 1 5-16,-5-1-4 0,-1 1 2 0,-3 2-4 15,-2-1 9-15,-3 0-2 0,-4 3 1 0,-4 2-1 0,-1-6 3 16,-9 5-2-16,2-4 1 0,-2 0 1 0,0-4-5 16,0 2-3-16,-5-5 2 0,4-1-2 0,0 0-7 15,5 0-4-15,-2 0-10 0,3 0-24 0,0 0-24 16,7 0-35-16,-3 0-30 0,3 0-40 0,6-3 25 0,5-5-73 15,-1 2 8-15,8 1-14 0,3-5-10 0</inkml:trace>
  <inkml:trace contextRef="#ctx0" brushRef="#br0" timeOffset="36832.58">21669 5226 1680 0,'3'0'-26'0,"-1"-7"70"0,8 7-43 0,-10 4 4 0,2-3 6 0,-2 1 25 16,1 4 12-16,-1-1 11 0,-4 3 35 0,7 1-59 15,-6-2 49-15,4-1 8 0,1 5 2 0,1-5-18 0,0 6-8 16,2-3-6-16,3 2-7 0,-3 2-5 0,4 2-7 16,-4 0-8-16,1 0-11 0,-1-1-4 0,0 1-3 0,-1 4-5 15,-1-4-2-15,-1 0-5 0,1-3 1 0,-3-1-2 16,4-3-1-16,-4 0 1 0,1-5 0 0,-1-1-1 16,0-2 1-16,-1 0-4 0,1 0 2 0,-2 0-1 0,0 0 9 15,2 0-2-15,-3 0 0 0,1 0 0 0,-2-1 1 16,-1 0 2-16,2 1-5 0,-5-3 2 0,2-1-5 15,-2-7-5-15,0 2 2 0,0-6-1 0,2 0 1 0,-1-4 0 16,1-3 3-16,3-3-4 0,2 1-2 0,1 0 4 16,0-1-5-16,1-1 3 0,2 1 1 0,3-1-4 15,-1 2 0-15,0 2 3 0,1 1 2 0,1 4-4 0,2 3 2 16,-3 2 2-16,1 4-6 0,-1 2 5 0,-1 2-3 16,2 4 2-16,-2 2-3 0,0 5 3 0,2 1 1 0,-1 3-4 15,3 2 4-15,2 5 5 0,-1 0 0 0,2 4 0 16,1 3-3-16,1 3 6 0,-1-3-6 0,0 3 7 15,2-1-3-15,3 2-3 0,-4-1-1 0,3 0 4 0,-4-7 1 16,2-1-3-16,-1-3 1 0,-3-1-1 0,0-4-3 16,-2 2 1-16,-2-7-5 0,-2-2-11 0,-4 3-24 15,2-1-28-15,-6-1-35 0,3-4-48 0,-1-2-60 0,-3-1-18 16,-1-5-43-16</inkml:trace>
  <inkml:trace contextRef="#ctx0" brushRef="#br0" timeOffset="36970.07">21645 5342 1783 0,'-8'-1'-26'0,"6"-3"66"0,4 8-45 0,-5-4 2 0,3 0 4 0,6 0-4 0,-2 3 3 15,6-3-2-15,1 1 28 0,2-2-70 0,9-2 42 16,4 1-10-16,2-7 19 0,5 8-76 0,0-5 10 16,-1 1-36-16,1 2-35 0,1 0-22 0</inkml:trace>
  <inkml:trace contextRef="#ctx0" brushRef="#br0" timeOffset="37425.11">22077 5237 1408 0,'-7'-7'26'0,"2"-6"18"16,-1 3-32-16,-1-3 59 0,0 3-31 0,4-1 8 0,1 3 14 15,1 3 14-15,1-2-22 0,0 6-17 0,-4-5 35 16,8 6-57-16,-4-2 35 0,0 2-11 0,1 0-7 16,3 4-20-16,-1 1 5 0,2 2-3 0,0 3 3 0,0 3-2 15,3 1-2-15,-1 3 6 0,-1 4-7 0,2 0 9 16,-3 2-4-16,1 1 7 0,0 3-2 0,-2-5 5 15,3 5-2-15,-2-5-1 0,-2 0 4 0,2-3-2 0,0-1-9 16,-2-5-1-16,-1-2-7 0,1 0-3 0,0-3-2 16,-2-1 1-16,1-5-5 0,-2 1 1 0,0 0 6 15,0 1-1-15,0-4 7 0,-2 0 5 0,1-3 28 0,-2 1-8 16,1-1 3-16,1-3-7 0,-3 1 3 0,-2-3-8 16,1-3-3-16,-1-2-6 0,-3-2-25 0,1-4 3 0,0-1-7 15,1-4 5-15,0-3-2 0,0 0 3 0,1-2 2 16,2-1-4-16,4 3-4 0,0-2 5 0,0 2 5 15,2 2-1-15,1 1-9 0,4 2 10 0,-2 5-7 0,2 1 5 16,0 5-4-16,-1 1 1 0,0 2-1 0,2 4 7 16,-3 0 6-16,0 1-7 0,1 0 4 0,0 3-6 15,-2-1 8-15,3 2 0 0,0 1-3 0,-3 1-4 16,6 0 1-16,-1 4 0 0,-1 3-3 0,3-1 9 0,2 7-1 16,-4-2-7-16,4 3 6 0,0 0-3 0,-4 0 4 15,-1 1-3-15,3-2 3 0,-4 2-5 0,-4-2 2 16,0-4 6-16,-3 3 0 0,-5-3-3 0,-1-1 1 0,-7-1 0 15,-3-4 2-15,-6 2-4 0,-5-1 1 0,-6-3-23 16,-5-1-21-16,-3 1-34 0,-5-4-47 0,2 1-51 0,0-2-19 16,4 2-74-16</inkml:trace>
  <inkml:trace contextRef="#ctx0" brushRef="#br0" timeOffset="38083.78">20429 6003 1688 0,'-6'-9'35'0,"-1"-1"34"0,2-6 21 0,8 5 21 0,-6 2 15 0,6-3 21 16,-3 1 4-16,5 3 5 0,0-1-37 0,2-1-32 0,6 3-17 15,-3 0-16-15,7 0-11 0,3 1-20 0,2 1-9 16,3 0 4-16,2 4-5 0,3-2 0 0,-1 1-3 16,1 1-7-16,0 1 3 0,0 0-6 0,0 0 5 0,-3 0-10 15,1 0 5-15,-4 0 3 0,-1 0-1 0,-4-2-1 16,2 0-4-16,-7 2 5 0,0-2 2 0,-6 1 2 15,0 1 3-15,-4-2-2 0,-2 0 2 0,-2 2 7 0,0 0 3 16,0-1 6-16,-4 1-8 0,2 0-1 0,-1 0-2 16,2 0-1-16,-3 0-1 0,4 1-8 0,-1 1-4 0,-1 1-2 15,0 1 6-15,-1 5-3 0,2 1 3 0,-3 2-4 16,0 0 1-16,-1 5 2 0,2 3-2 0,1 2-5 16,-1 0 3-16,3 0 0 0,3-1-2 0,-3 3 1 15,4-1 4-15,-1 1-3 0,1-3 2 0,-4-1 2 0,3-2 0 16,1 0-3-16,-1-2 1 0,0 0 1 0,-1-2-3 15,-1-2 2-15,-1-3-1 0,4 0 1 0,-4-2-2 16,0 1 5-16,1-5-5 0,-1 0 2 0,2 0 2 0,-4-3-1 16,2 1 1-16,0-2-2 0,0-1 2 0,-1 1-2 15,1-3 5-15,-4-1-5 0,3-2-2 0,-1-2 0 16,-3-3 1-16,0 0-3 0,2-4 1 0,-6-1 1 0,4-1-1 16,-3-1 1-16,0 3 0 0,-3-1 1 0,2 3 0 15,-1 3 1-15,-4 2-4 0,1 3 0 0,-2 4 2 0,-1 0 1 16,-5 5-1-16,-2 1 2 0,0 4-4 0,-4 0 1 15,2 0 1-15,-2 4 4 0,2-1-5 0,3 1 0 16,1 3-2-16,4-2 4 0,3 0 0 0,1-1-1 16,4 0 1-16,2-2-3 0,6 1 3 0,-1 0-4 0,2-1 7 15,3-2-10-15,4 1-9 0,2-3-25 0,5 0-41 0,2 2-63 16,1-6-56-16,7-2-23 0,3 0-61 16</inkml:trace>
  <inkml:trace contextRef="#ctx0" brushRef="#br0" timeOffset="38503.4">21145 6100 1656 0,'9'-7'82'0,"-2"2"-31"0,-2-7 7 0,1 2 13 0,-3 1 10 0,1 0 11 0,-4-1 14 0,0 1 7 16,0-1-75-16,0 1 36 0,-4 2 8 0,1 2-9 16,0 1-3-16,-2 0-15 0,2 1-10 0,-2 1-8 0,-1 1-8 15,1 1-6-15,1 3-14 0,-5 0-7 0,5-1-3 16,-5 4 6-16,2 1-6 0,-3 0 0 0,4 3 6 0,-5 0 0 15,5 1-2-15,-1 2 3 0,1-1-2 0,0 0-2 16,-2 1 4-16,2 1-1 0,2 0-3 0,0-3 2 16,0 2 3-16,1-2-7 0,1 1 3 0,2-2-2 0,2-1 3 15,0-1 1-15,1-1 3 0,0 2-3 0,4-5 4 16,-1 3 4-16,2-3-3 0,1-1 4 0,-1 1-1 16,4-3 0-16,-3-1-6 0,0 0 1 0,3-3 3 0,-3-2-4 15,-1-1 1-15,1 0-3 0,0-2-9 0,-1 0 6 16,-1-3 4-16,-1 2-4 0,1-2-6 0,0-2 9 15,-3 4 0-15,0-2 3 0,1 2 10 0,-2 1-1 0,1 2 1 16,-3 0 1-16,2 4-3 0,-3 1-3 0,3-1-4 16,-3 4-1-16,-3 1-3 0,3-1-3 0,-1 3-2 15,-1 2-1-15,2 1 6 0,-1-1-7 0,1 3 8 16,0-1-4-16,0 0-3 0,0 0-1 0,0 0-10 0,0-2-21 16,0 0-13-16,1-3-29 0,1 2-33 0,-1-1-45 15,2 0-54-15,0-5-3 0,1 1-42 0,-3 2-24 0,4-6-20 16</inkml:trace>
  <inkml:trace contextRef="#ctx0" brushRef="#br0" timeOffset="39236.78">21269 6107 1680 0,'1'-10'-23'0,"1"-7"80"0,4 2-42 0,-3 4 15 16,-1-2 18-16,-1 1 8 0,4 2 14 0,0 3 8 0,-2 1 27 0,0 3-77 16,1-1 41-16,1 3-17 0,-1 2-14 15,-3 1-6-15,4 0-8 0,-2 4-6 0,2 2-1 16,-2 0 3-16,2 4 3 0,1 0 2 0,0 3 3 0,-4-1 0 15,3 1-1-15,-2 2-1 0,4-2-2 0,-6 0-4 16,5-2-7-16,-3-2 4 0,4 3-6 0,-2-5-2 0,-1 0-1 16,0-1-6-16,0-3 1 0,-2 1-4 0,2-3 8 15,0-2-3-15,-4 0 5 0,0-1 0 0,0 0-2 16,0-2 3-16,1-2-3 0,1-3 4 0,-2 0-8 0,3-1 1 16,-1-2-3-16,-1-3-3 0,-1-2-1 0,3 1 0 15,-3-4 0-15,0-1-1 0,0 3 5 0,0-3-3 16,0 0 2-16,0 4-1 0,0 0 0 0,4 5-4 0,-4-1 3 15,0 5-4-15,1 1-1 0,-1 3 2 0,3 1-6 16,-1 2 3-16,2 1-1 0,0 3-1 0,0-1 3 16,1 3 4-16,2 0-1 0,-1 2-2 0,5 1-1 0,-2-2 0 15,1 1 2-15,2-1 4 0,-2 0-7 0,6 0 1 16,-3-3 0-16,-1 0 0 0,2 2 5 0,2-4-4 0,2-1-2 16,-4 0 2-16,2 1 3 0,0-3-3 0,-1 0 1 15,-2-3 0-15,3 2 3 0,-5-1 2 0,-3-1 3 16,3 0-3-16,-6-2 0 0,1 1 4 0,-3-1-1 15,5-1 3-15,-5 1-2 0,0-3-2 0,0-1 1 0,-1 0 4 16,1 0 1-16,-1-1 1 0,-1 1 1 0,-2-1-1 16,1 1-3-16,-3 0 7 0,-1 2-2 0,1-1-2 0,-2-1-3 15,-2 2-1-15,2 1-5 0,-3 1-1 0,1-1 3 16,-3 4-3-16,0 2 0 0,0 2-5 0,-3 0 3 16,0 4 1-16,-4 1 3 0,4 3 1 0,-5 0-4 0,2 3 6 15,2 1 0-15,-2 3 5 0,2-2-6 0,3-1 6 16,1 4-2-16,1-4-1 0,3 1 4 0,0-2-6 15,2-1 0-15,4-3 4 0,0 3 6 0,4-3-5 0,-1-1 4 16,2-2 2-16,4 1-4 0,-3-4 3 0,5 2-3 16,3-2 1-16,-1-2-7 0,3-1-1 0,0 0-5 15,1-2 0-15,1-1 1 0,-1-1-5 0,1 0 8 0,-3-3-8 16,1-1 9-16,0 1-8 0,-3-2 7 0,-3-1-2 16,2 1 2-16,-3-2-1 0,0 2 0 0,-4-1 2 15,2-2-2-15,-4 1 14 0,2 3-3 0,-4 0 6 0,2 1 7 16,-1 2 12-16,-2-2-2 0,2 6 3 0,-4-2 1 15,2 3-11-15,0 0-7 0,0 1-2 0,0 2-7 0,0 0-13 16,0 2 5-16,-2 3-5 0,2 2 1 0,0 2 7 16,-3-1 3-16,2 3 6 0,-1 1 2 0,2 2 6 15,-2-3-5-15,4 0 6 0,-2 1-2 0,3-3-3 16,0-1 4-16,2 1-9 0,1-3-2 0,1 0-6 0,2-3-4 16,-1 0-18-16,6 0-44 0,-2-3-68 0,-2 1-92 15,3-4-82-15</inkml:trace>
  <inkml:trace contextRef="#ctx0" brushRef="#br0" timeOffset="39718.62">22217 6187 2017 0,'0'0'31'0,"-17"-53"34"0,17 53 25 0,0 0 24 0,0 0 34 0,0 0 10 0,0 0 19 15,0 0 8-15,0 0-24 0,-2-31-33 0,2 31-24 16,0 0-22-16,0 0-31 0,0 0-8 0,0 0-24 16,0 0 1-16,0 0-5 0,0 0-40 15,0 0-59-15,0 0-76 16,0 0-76-16,-31 110-101 0</inkml:trace>
  <inkml:trace contextRef="#ctx0" brushRef="#br0" timeOffset="40417.96">22612 5979 1393 0,'-2'0'22'0,"2"-3"16"0,7 1-28 0,-5 2 65 0,-1-2-27 0,3 2 12 15,-3 0 23-15,3 2 23 0,-4-2-3 0,1 0 10 16,-1 2 60-16,2-2-37 0,-2 0 49 0,0 0 16 0,-2 2-7 16,2-2-9-16,0 0-7 0,0 0-15 0,0 0-27 15,0 0-17-15,0 0-15 0,0 0-29 0,0 0-13 16,0 0-15-16,0 0-11 0,0 0-11 0,0 0-1 0,0 0-6 16,0 0 3-16,-22 21-18 31,8-5-14 0,14-16 30-31,0 0-1 16,0 0 1-1,0 0-3-15,0 0 3 16,0 0-10-16,0 0-6 31,0 0-43-15,0 0-13-16,0 0-32 0,0 0-44 0,0 0-65 15,0 0-74-15,0 0-72 0,0 0-28 0</inkml:trace>
  <inkml:trace contextRef="#ctx0" brushRef="#br0" timeOffset="41032.54">22845 5857 1767 0,'0'0'37'0,"0"0"23"0,0 0 13 15,0 0 6-15,0 0 21 0,0 0 22 0,0 0 18 0,0 0 6 16,3-58-39-16,-3 58-21 0,0 0-15 0,0 0-8 16,0 0-16-16,0 0-11 0,0 0 3 0,0 0 1 15,0 0-4-15,0 0 7 0,10 11 8 0,-10 13 10 0,0 2 0 16,3 2-8-16,-3 1-15 0,0-1-3 0,0 3 7 16,0-4-5-16,0-1-5 0,0-1-12 0,0-3-3 15,1 0-3-15,-1-3-5 0,-1-4-5 0,1-2-1 0,0-2-3 16,0-3-1-16,-3 0 5 0,3-2-2 0,0-4-2 15,-2 0 0-15,2-1 4 0,0-2 1 0,0 1-3 16,0-2 1-16,0 0-2 0,0-1-4 0,2-3 6 16,-4 1-4-16,2-5-4 0,-1 1 0 0,-1-2 7 0,1-2-4 15,1-1-1-15,-4-2 1 0,1-3 1 0,2-1-1 16,-3-2 4-16,3 1-2 0,1-4-4 0,0-2 0 0,1 0 3 16,1 0 4-16,1 1-3 0,0-1 5 0,1 1-3 15,-1 5-3-15,-2 2 3 0,1 3 5 0,2 3-4 16,-4 4 3-16,0 4-1 0,4 4-8 0,-3 3 9 0,4 2 0 15,-2 3-2-15,5 5 1 0,1 3 6 0,-1 4-4 16,0 2 10-16,2 1 11 0,-1 4-4 0,-1 0 8 0,2 2 8 16,1-2-1-16,-2 2 4 0,1-5 0 0,1 0-5 15,-3-2-3-15,1 0-5 0,4-5-8 0,-5-2-5 16,-2-1 0-16,1-2-8 0,1-2 2 0,-4-2-5 0,2-5-3 16,-2 3 3-16,-3-4 0 0,2-1 6 0,-1-1-8 15,0-2 2-15,-1-3-5 0,2-1 6 0,1-1-4 0,0-4 1 16,2-2-4-16,-1-4-9 0,0-1 5 0,0-3-7 15,0-1-8-15,-4-7-6 0,4 1 5 0,-4-1-5 16,-1-2 3-16,0 1-2 0,0-2 1 0,-3 5 6 16,-1 4 6-16,0 0 6 0,0 6-8 0,-1 3 1 0,0 6 3 15,0 2 1-15,-1 5-3 0,1 2-2 0,-1 3 6 16,0 4-4-16,-2 0 9 0,0 3-1 0,0 1 0 16,2-1-3-16,-3 4 1 0,5-1-11 0,-1-1-17 0,5 0-22 15,0 2-24-15,5-1-37 0,-4 1-48 0,4-1-50 16,-2 3-46-16,4-5-41 0,1 2-9 0,-1-2-24 15</inkml:trace>
  <inkml:trace contextRef="#ctx0" brushRef="#br0" timeOffset="41448.94">23334 5874 1968 0,'1'-13'-27'0,"2"-1"19"0,2-4 16 0,-1 3 5 15,-4 0 3-15,0-3 15 0,-4 2 18 0,4 2 6 0,-1 3 38 0,-1 1-15 16,0 2-6-16,-2 3-8 0,0 1 2 0,0 4-11 15,-2 1-14-15,-2 2 3 0,0 6-3 0,-5 0 0 16,4 4-5-16,-6 3 9 0,4 2-7 0,-1 4 6 0,3 0 7 16,0 2-1-16,1 1-5 0,4-1-1 0,0 0 0 15,3 1-4-15,1-2 1 0,1 0-10 0,-1-2-7 0,4 0-5 16,-1-5 0-16,3 2-3 0,-3-5-3 0,6 2-2 16,0-3 1-16,-1-1 4 0,0-3-7 0,2-1 0 15,2-2-9-15,-3-1-5 0,4-4-14 0,-4 0-36 16,1-1-41-16,1-2-34 0,-5-2-37 0,1 0-44 0,-1-1-34 15,1-4 7-15,-3 2-14 0,-1 0 11 0,-3 0 29 16,-2 0 31-16,1-2 30 0,-3 3 37 0,-8-2 44 16,2 6 5-16,-2-5 37 0,-4 3 44 0,-1 0 25 0,4-2 24 15,-1 2 38-15,0-2 13 0,6 2-26 0,-2-1 69 16,2 3-51-16,5-2 15 0,-2 2-17 0,2 2-4 0,2-1-14 16,1 2 3-16,0-1 24 0,0 0-67 0,1 1 36 15,6-3-27-15,1 3-1 0,2-2-16 0,3 1-16 16,1 0-9-16,2-3-9 0,5 3 0 0,-2-1-2 15,1 0-3-15,4 0-1 0,-1-2-5 0,0 3-19 0,1-1-29 16,-2-2-18-16,0 0-30 0,0 1-30 0,0-3-5 16,-3 0-37-16,-3 2-32 0,1-2-6 0,-6 0-2 0,2 1 6 15</inkml:trace>
  <inkml:trace contextRef="#ctx0" brushRef="#br0" timeOffset="41727.89">23582 5861 895 0,'-14'-4'20'0,"-1"-3"23"15,2 0 16-15,-2 1 17 0,0-2 22 0,3 2-24 0,1-2 59 16,2 3-29-16,-1 1-17 0,5-1-5 0,2 0 5 15,0 3-17-15,1 0-12 0,1-1 34 0,2 1-57 0,-1 2 37 16,4 0-8-16,-1-1-16 0,2-3-21 0,1 3 1 16,2-2-9-16,1 0-11 0,1 0-4 0,2-1-8 15,1 3 6-15,-2-1-4 0,2-1 1 0,-4 2-3 0,3-1 1 16,-3 2-1-16,0-2 1 0,-4 0 3 0,0 0-1 16,-2 2 1-16,-1 0 0 0,-1 0 1 0,-1-2 5 0,0 2 6 15,-1 0 0-15,-1 0 9 0,1 0 3 0,-1 0 10 16,0 0 4-16,1 2-3 0,-1-2-1 0,1 2-5 15,1-2-2-15,-2 4-2 0,0 2-2 0,-1 1 7 0,0 3 6 16,0 3 12-16,-2 5 6 0,1-2 28 0,-1 7 3 16,0 0-6-16,2 3 4 0,1-1-6 0,0 4-8 15,2-5-4-15,2 3-11 0,-2-1-20 0,2-2-9 16,-1-2 2-16,3 0-7 0,0-3-11 0,1-2-16 0,-1 0-26 16,0-8-68-16,-1 4-80 0,0-5-81 0,-3 0-69 15</inkml:trace>
  <inkml:trace contextRef="#ctx0" brushRef="#br0" timeOffset="42423.48">22667 5245 1586 0,'-4'-12'24'0,"4"2"-16"0,5-5 80 15,-5 6-48-15,2 0 20 0,-2 3 5 0,0 2 16 0,1 3 12 0,2-3-19 16,-3 1 19-16,0 3-67 0,2-5 57 0,-4 5-19 0,4-4 0 16,-1 4-13-16,1-3-7 0,-2 5-3 0,2-4 3 15,-2 4-14-15,1-2-3 0,-1 1-1 0,0 1 3 16,0 1 6-16,3 4-8 0,1-1 3 0,0 4-7 0,1 2 3 16,3 1-5-16,-2 3 1 0,-1-1-5 0,1 3-9 15,-1 0-1-15,-1 0 4 0,0 1 0 0,-1 0 1 16,0-1 0-16,0 1-3 0,1-2-2 0,-3-1 1 0,2-3 5 15,1 2-9-15,-3-5 1 0,3-1 0 0,-3-4 1 16,1 1 0-16,-1-2 3 0,-1-2-1 0,0-1 5 16,0-1 4-16,-1 0-3 0,1-1 0 0,-2-1 1 0,2-2-7 15,-1-3 1-15,-3-2 2 0,1-2-9 0,0-2 0 16,0-3-2-16,-4-1-2 0,4-3 2 0,-3 0 2 0,1-1-2 16,4-1-1-16,-3-1-6 0,3-4-3 0,1 3 7 15,0-3-2-15,1 0-5 0,3-2 0 0,-3-1 1 16,3 1-1-16,1 2 7 0,0-4 1 0,2 5-8 15,-3 1 5-15,5 2 0 0,0 2-1 0,-1 5 1 0,1 2-3 16,2 4 1-16,0 3-1 0,1 2 0 0,-3 3-1 16,-1 4-3-16,1 3 3 0,-1 2-1 0,2 4 1 0,-4 4 4 15,0 3-1-15,-1 4-2 0,4 0 4 0,-5 2 3 16,0 3 8-16,-2 0-6 0,-2-3 1 0,-3 0 9 0,-4-3-1 16,1-1 6-16,2-2-5 0,-3-2 5 0,1-2-6 15,-2-3 5-15,-5-1-3 0,4-1-7 0,-2-3 2 16,1 1-5-16,1-2 3 0,-5-2-3 0,2-3-3 15,8 3-14-15,0-3-6 0,1-3-27 0,0 3-38 0,0 3-47 16,3-6-38-16,3-3-59 0,0 1-3 0,4 0-30 16</inkml:trace>
  <inkml:trace contextRef="#ctx0" brushRef="#br0" timeOffset="42831.45">22957 5152 1423 0,'2'0'32'0,"3"1"-18"0,-4 2 78 0,-2 1-44 0,1 1 28 0,-4 2 10 0,3 1 18 0,1-2 10 0,0 5-19 0,-3-3 37 16,3 3-58-16,1-3 61 0,-1 0-25 16,7 1-8-16,-7 0-1 0,4 2 0 0,0 2-7 0,1-1-17 15,-4 1-16-15,2-1-17 0,2 2 2 0,-4 0-3 0,6-1-16 16,-2-2-11-16,1 2-1 0,0-2 1 0,3 0-3 16,0-2-2-16,2-2-3 0,1 1-1 0,-1 0 0 15,1-2 4-15,3-4-6 0,-2 2-6 0,-1-2 1 16,1-1-4-16,0-2-3 0,-2-1 1 0,0 0-3 0,-2-1-7 15,-1-3 3-15,-1 2 2 0,-1-5 3 0,-3 2-1 16,3-1 9-16,-4-2-5 0,-1-2 4 0,-1 2 3 16,-3-4-6-16,1 1 4 0,-2 0-7 0,1-2 7 0,-3 2-6 15,-1-2 0-15,2 2 4 0,1-1 1 0,-4 6 3 16,3 0-2-16,2 3 1 0,-2 2-1 0,4 0 1 0,-1 3 4 16,0 1-6-16,1 5 2 0,-2 1-4 0,0 4-3 15,1 2 5-15,-1 2 3 0,3 4-3 0,-1 4-1 16,-1 2 4-16,2 1 3 0,2-1 4 0,-1 0 12 15,2 1 3-15,-1 2 9 0,4-1-1 0,-3 0 8 0,0-2-3 16,-1-1-4-16,1 1-1 0,0-1-10 0,-1-3-5 16,-2-5-12-16,-2 1 7 0,1-5-10 0,-3 0 3 0,0-4-5 15,-3 0-15-15,1-4-25 0,-3-2-49 0,2 2-64 16,-7-4-75-16,5-2-50 0,-3-2-46 0</inkml:trace>
  <inkml:trace contextRef="#ctx0" brushRef="#br0" timeOffset="43206.91">22529 5431 1688 0,'-2'5'-13'0,"2"-11"84"0,7 7-36 0,-7-1 20 0,0 0 27 0,0-4 23 0,-4 2 15 0,4 0 25 0,0 4 24 0,0-2-59 15,-1 0 48-15,-1 0-8 0,1 4 6 0,1 4-19 16,0-1-4-16,0-7-11 0,0 0-7 0,0 0-21 16,0 0-8-16,0 0-14 0,0 0-31 0,0 0-6 15,0 0-12-15,-2 67-24 0,2-67-55 0,0 0-77 0,0 0-117 16,10 168-110-16</inkml:trace>
  <inkml:trace contextRef="#ctx0" brushRef="#br0" timeOffset="44377.73">23678 4670 716 0,'-17'-19'3'0,"0"-1"14"0,-1-2 2 0,-7 0 2 0,-1 2 1 0,-5-4-2 0,-3 2 4 16,-6 0 2-16,-3-3 5 0,-6 3-9 0,-2-2 4 0,-6-1 13 15,1 1 11-15,-5 1 15 0,-2 1 13 0,6 1 17 16,-4 1-49-16,-3 1 38 0,-5 2-37 0,-4 0 34 0,-6 2-55 16,-1 3 49-16,-8-1-56 0,-4 2-13 15,-4 3 49-15,0-1-33 0,3 4 42 0,-2 4-41 0,1 2 49 0,1 3-63 16,3 1 44-16,7 2-3 0,1 5-3 16,5 4-3-16,3 2-8 0,2 4-5 0,3 0-3 0,4 4 6 15,0 4-3-15,1 2 6 0,-3 2-2 0,2 1 4 16,4 1-2-16,-3 0-1 0,4 1 6 0,-1 0 2 0,2-1 8 15,3 2-9-15,-1-1 1 0,2 1-8 0,2-2 5 0,-1 3 1 16,1 0-6-16,5 0-12 0,-2-2 1 16,3 1 0-16,1 2 4 0,0-2-2 0,12-1-6 15,-3 1 2-15,4-3-6 0,1 1 7 0,4-2-15 0,-1 0 3 16,4-5-12-16,2 3 3 0,-2-3-6 0,-1-1-3 0,2 3 8 16,0-7-4-16,5-2 6 0,0 1-4 0,2-2 5 15,4 3-1-15,2 1 7 0,0-2 1 0,5-1-4 16,-1 4 3-16,4 3 1 0,2 2-3 0,1-3 6 15,0-1-3-15,1 0-2 0,2 2 0 0,2-1 4 16,3 0-8-16,1-2 3 0,0 2 0 0,0 1-2 0,3-2 0 0,1 0 2 16,0 0 4-16,4 0 7 0,0-1 13 15,3 1 8-15,-1-2 4 0,6 2-4 0,-3-1 7 16,4-1 0-16,-3 1-1 0,7-1-3 0,0-1-9 0,5-1-7 16,-2 0-5-16,9 0 6 0,-2-2-7 0,8 0-3 15,2 2 1-15,0-4-5 0,2 1 2 0,1-1-1 0,3 0 8 16,-4-4-3-16,3 2 2 0,2-1 8 0,0-1-3 15,-3-1 9-15,5-1-1 0,-1-1 1 0,2 3-6 16,0-5-1-16,0 1 8 0,0-2 0 0,4 4 9 0,-4-3-3 16,-2 0 1-16,4-2-3 0,1 1-1 0,2 1 3 15,5-1-13-15,-1-1-1 0,9 0-14 0,-2 1-6 0,11-2 1 16,0-1-6-16,-2 1 6 0,5 0-8 0,-3-3 6 16,3 1-10-16,-3 0 3 0,3-2 2 0,0-2-5 15,-12-2 5-15,1 1-4 0,-8-4 0 0,3-2 1 16,-10-1 1-16,0-2-1 0,-5 0-2 0,-3-2 1 0,2-2-3 15,1-1-1-15,-1 1 8 0,-1-2-8 0,0 1 4 16,-5-1 0-16,0-1 2 0,2 1-3 0,-6 0 5 0,-3 1-3 16,1 1-4-16,-3-1 4 0,-2 0 0 0,-1 2 2 0,-1 1-7 15,-3-3 3-15,2 0 1 0,-4 0 0 16,0-1 6-16,1-3 3 0,-1 0-1 0,-3-1-4 16,-1-2 15-16,0-1-5 0,-1-5 1 0,-1 0 2 0,-1-4 1 15,-4-2-5-15,-3 0-1 0,3-5-1 0,-2-2-10 16,2-3 8-16,-3-1-11 0,3-4 3 0,-2 0-8 0,1-3 3 15,2 2-2-15,-6-1 2 0,-1-1-4 0,-4 4 4 16,-1 3 8-16,-6-1-4 0,-3 3-3 0,-3 1-4 16,-3 1 10-16,-5 1-11 0,-5-3 1 0,-6-1-9 0,-6-3-3 15,-1-2 0-15,-3 1-2 0,-6-2 0 0,-3-2-25 16,-2 1-10-16,-3-1-1 0,-7 0-3 0,1 2-5 16,-7-2-14-16,-3 3-4 0,-6-1-7 0,0 4 1 15,-3-1 1-15,-2 4-30 0,-3 1-30 0,-7 5-36 0,-3 1-35 16,-4 2-46-16,-1 5-55 0,-9 1-28 0</inkml:trace>
  <inkml:trace contextRef="#ctx0" brushRef="#br0" timeOffset="52755.58">2270 8346 961 0,'0'0'-3'0,"0"0"33"0,0 0-4 0,0 0 5 0,0 0 2 15,0 0 3-15,0 0 9 0,0 0-4 0,0 0-4 0,0 0-1 16,0 0-5-16,0 0-3 0,5-17 7 0,-5 17-1 0,0 0-7 16,0 0 8-16,0 0-5 0,0 0-5 0,0 0-3 0,0 0 1 15,0 0-9-15,0 0 17 0,0 0-62 16,0 0 56-16,0 0-5 16,0 0 2-16,0 0 14 0,0 0-9 0,0 0 9 0,0 0-5 15,0 0-59-15,0 0 58 0,0 0-59 0,0 0 54 0,0 0-51 16,0 0 7-16,49-9 44 0,-41 9-9 15,2 0 6-15,2 0 6 0,1 0 1 0,2 0 3 0,0-2 0 16,4 1-5-16,-2-1 1 0,7 1-8 0,-2-2-6 0,0 2-7 16,4-3 1-16,-1 2-2 0,3-1-4 0,-1-3 6 0,-2 3-5 15,1-2 0-15,5 1 0 0,-1-3 1 0,5 4-7 0,0-5 1 16,5 6 2-16,1-2-3 0,6 0 2 0,2-1 1 0,-3 5 0 16,1-3-4-16,-1 1 6 0,3 2-6 0,-3-3 7 0,5 2-2 15,-4-1 0-15,0 2-1 0,1-1-1 0,1 1 6 0,-4-2 2 0,-2 2 8 16,-3 0-3-16,-2 0 10 0,0 0 1 0,1 0 0 0,-2 0 2 15,1 0 1-15,0 0-8 0,3 0-2 0,2 0-3 16,-2 0-4-16,1 0-2 0,-2 0 0 0,-2-5-4 0,3 5-2 16,0-1 2-16,2-2-1 0,3-2-2 0,0 1-3 0,4 0 1 15,4 1 8-15,-2 0 4 0,-3 0-6 0,-4-1 2 0,0 2 8 16,1 1 3-16,5-1 3 0,-5 0-2 0,1 2-5 16,8-3 2-16,1 3 8 0,7-3-6 0,-1 2-3 0,2-2-5 15,-6 2 0-15,0 1 1 0,-3 0-1 0,-1-3-3 0,-5 3-2 16,3 0 0-16,-6-2-6 0,-3 2 3 0,-2-1-1 0,-3-2-2 15,3 1-5-15,-6 1 2 0,3-1-2 0,-2 0 5 16,1-4 0-16,5 5-1 0,-2-1-2 0,1 1 2 0,-2-2 6 16,4 1-4-16,-6 0 5 0,7 2-7 0,-5 0 3 15,4 0 2-15,-4-3-6 0,4 1 9 0,-3-1-7 16,-1 1 2-16,2-1-5 0,-3 0 7 0,-1 0 0 0,-1 1-2 16,0 0 4-16,-3-2-11 0,2 4 9 0,-3-3-5 0,0 1 8 15,1-1-10-15,-3 2 9 0,0 0-9 16,0-2 6-16,0 1 4 0,-2 0-5 0,2 0 4 0,-1 1-7 15,-3-1 8-15,2 0-9 0,0 2 14 0,-1-3-11 16,-2 3-1-16,-3 0-3 0,-1 0 4 0,3 0 4 0,-2 0-5 16,-1 0 4-16,1 0-10 0,1 0 9 0,3 0 0 15,0 0 3-15,0 0-5 0,1 0-2 0,-2 0 0 16,2 0-1-16,-2 0 6 0,0-2-4 0,0 2 2 0,1-2-1 16,0 2 1-16,-1-1 0 0,0-1-2 0,1 2 1 15,1-1-1-15,-1 0-1 0,3 0 2 0,-1-1-2 16,-1 1 2-16,3 1 2 0,-3-2 1 0,0 1 0 0,-2-1-6 15,-1 1 3-15,0 1-1 0,-1-1 2 0,-4-2-1 16,2 3-1-16,-2-1-1 0,-3 1 4 0,-1 0 3 16,0 0-1-16,0 0-3 0,0-2 3 0,-2 4-2 0,2-4-3 15,-2 2 7-15,3 0-6 0,0 0-1 0,-1 0-4 16,1 0 6-16,0 0 0 0,0 0-1 0,-2 0 6 16,2 0-7-16,1-2 1 0,-1 2 4 0,1 0 2 0,0-1-4 15,0 1 2-15,1 0-7 0,0 0 5 0,2 0-4 16,1 0 11-16,-2 0-10 0,1 0 3 0,0 0-1 15,0 0-1-15,-3 1 4 0,-1-1-4 0,2 0 2 0,-4 0-3 16,2 0 6-16,-5 0 0 0,3 0 1 0,-6 0-2 16,0-1 4-16,-3 1-4 0,3-2 5 0,-1 1-6 15,0-2 2-15,-1 3 0 0,2-2-1 0,1 2-2 0,-1-2 4 0,2 2-4 16,-1 0 2-16,-1 0 0 0,0 0 0 16,-3 0-2-16,0 2 2 0,2-2-1 0,0 0-2 0,-4 2 2 15,3-1-4-15,-1-1 0 0,0 0 0 0,1 0 4 16,-1 2-3-16,1-2-2 0,-1 0 2 0,0 1 6 15,2-1-4-15,0 2 1 0,-1-1-2 0,-2-1-2 0,0 0 4 16,-2 0 6-16,1 0 1 0,0 0 2 0,-3-1 5 16,5 1 4-16,-5-2 7 0,1 2-2 0,-1-1 1 15,2 1 3-15,-2 0-1 0,0 0-9 0,0 0-5 16,0 0 1-16,0 1-10 0,0-1 7 0,0 0-9 0,0 0 1 16,0 2-8-16,0-2 9 0,0 0-3 0,0 0-1 15,0-2-2-15,0 2-24 0,-2 2-36 0,-1-2-38 0,3 6-40 16,2-6-35-16,-4 4-72 0</inkml:trace>
  <inkml:trace contextRef="#ctx0" brushRef="#br0" timeOffset="53192.68">8524 7958 1539 0,'0'0'46'0,"0"0"-4"0,0 0 3 0,-60-48 48 16,60 48-39-16,0 0 15 16,0 0-49-16,0 0 42 0,-20-4-57 15,20 4 57-15,0 0-5 0,0 0-12 0,0 0-16 0,0 0 4 16,0 0-9-16,0 0-5 0,0 0-8 0,0 0 6 16,0 0 1-16,0 0 3 0,0 0 3 0,0 0 0 0,0 0-6 15,0 0 5-15,0 0-6 0,0 0 4 16,0 0-5-16,85 52-17 15,23-4-5 17,-67-24 9-17,-19-11 22 17,-22-13-4-32,0 0 6 0,0 0 6 15,0 0 2-15,0 0 7 0,0 0-1 16,0 0-4-16,0 0 16 0,0 0 3 0,0 0 8 0,0 0-7 15,0 0 4-15,0 0-6 0,0 0 8 0,0 0 1 16,-9 46-19-16,9-46-12 0,0 0-6 0,0 0-6 16,0 0-5-16,-84 136-89 0,69-125-39 15,-3 5-69-15,2-4-87 0,-5 4-59 0</inkml:trace>
  <inkml:trace contextRef="#ctx0" brushRef="#br0" timeOffset="54442.78">8562 8227 1107 0,'2'-4'11'0,"-2"1"18"0,3-2 8 0,-8 2 13 0,7-4 7 0,-2 5 6 0,0-7 12 16,3 6-35-16,0-3 53 0,2 5-64 0,-5-3 48 15,2 2-56-15,1 1 54 0,-3 0-65 0,0 5 0 16,0-4 43-16,-3 5-55 0,1-5 49 0,1 6-53 0,-3-5 45 16,4 5-65-16,-6-3 62 0,6-1-10 0,-5-2-8 15,5 2-4-15,-3 1 10 0,3 0 3 0,-2 1 9 16,-2-1 2-16,1 2 8 0,3-3 9 0,0 4 1 16,0 1 0-16,-2 4-9 0,2-3-4 0,2 4-4 0,1 3 9 15,1 2 0-15,-4 2-9 0,7 3 2 0,-6 2 1 16,4 1-1-16,-2-3-5 0,2 4 4 0,-5 3-3 0,5-3 2 15,-5 2 7-15,4 0-2 0,-4-2-2 0,0 2-4 16,0 0 8-16,0-1-4 0,-4 2-10 0,1-4-9 16,3 2-3-16,-3-1-2 0,1 0 8 0,0 0 4 0,2 0-2 15,0-2 4-15,0 0 1 0,0 0 3 0,2 1-7 16,-2-4 2-16,3 3-12 0,-1-1-5 0,1 2-2 16,1-3-10-16,-2 0 6 0,0 2-7 0,1-3 4 0,-2 2-2 15,1-1 0-15,-2-1 3 0,3 1 1 0,-6-2 5 16,3 0-5-16,0 2-1 0,-2 0 6 0,-1-1 5 15,2-2 6-15,-3 3-1 0,4-3-4 0,-7 0 2 0,7 0 5 16,-5-1 1-16,3 0-10 0,-4-1 3 0,4-1-5 16,1 1-1-16,-1 1 14 0,1 2 2 0,-3-5-1 15,0 1 2-15,4-5 7 0,-3 4-15 0,3-3 8 0,-2 4 1 16,2-1-15-16,0-1-8 0,0 3-2 0,2 3 6 16,-2 2 0-16,3 0 14 0,-3 0-4 0,0 2 1 15,0-3 5-15,0 5 3 0,0-5-3 0,-3 2-4 0,0-2 1 16,-1 1-18-16,-2-2 5 0,4-2-3 0,-1 1-2 15,-2 1 3-15,2-3 1 0,-1 2 5 0,-1-2-7 16,3-1 4-16,-1 0 0 0,0-1-2 0,1-2 4 16,-1 1-6-16,2-1-6 0,-1 0 0 0,0-3 1 0,2 1 3 15,0 2-6-15,-3-2 1 0,3 1 4 0,0 0-1 16,-3 1 1-16,-1 0 2 0,0-1-3 0,3 1 4 16,-1 0-2-16,-1 0-1 0,0 1-8 0,-1-1 3 15,1 3 4-15,3-1-2 0,0 0 7 0,0 0 1 0,0 0 2 16,0 0-2-16,0 0 11 0,2-3-1 0,-2-1-1 15,0 1-15-15,1-4 6 0,1 0-4 0,-2-1 8 16,2-2-9-16,-1-2-8 0,1 2-2 0,-2-2-1 16,3-3 1-16,-3 0-24 0,0 0-36 0,5-2-61 15,0-4-69-15,-1-2-94 0,-8 1-92 0,11-8-89 0</inkml:trace>
  <inkml:trace contextRef="#ctx0" brushRef="#br0" timeOffset="56362.93">8547 8126 859 0,'17'0'31'0,"-17"0"-4"0,0 0 16 0,0 0 4 0,0 0 5 0,0 0 5 15,0 0-5-15,0 0 9 0,0 0-5 0,0 0-6 16,0 0-4-16,0 0-2 0,0 0-1 0,0 0-12 0,0 0-1 15,0 0-7-15,3-16-3 0,-3 16-4 0,0 0 3 16,0 0-42-16,0 0 50 16,0 0-45-16,0 0 56 0,0 0 1 0,0 0 45 15,0 0-57-15,40 0-54 16,-40 0 45-16,0 0-46 0,0 0 7 16,71 0 50-16,-71 0-11 15,0 0-2-15,116-3 1 0,-98 3 5 0,-2-1-4 16,2-1 3-16,-4-1 1 0,5 1 0 0,-5-1-6 15,0 1-2-15,-1-1 8 0,-13 3 1 16,0 0 0-16,0 0 6 0,0 0-6 16,0 0 0-16,0 0 4 0,0 0-4 0,0 0 3 0,0 0-2 15,29-11 2-15,-29 11-1 0,0 0-9 0,0 0 6 16,0 0-4-16,0 0-9 16,0 0 4-1,15 9 5 16,3 12-3-15,-15-16-11-16,1 1 11 0,-1 2-2 0,-1 0 10 16,3 2-2-16,-2-1 7 0,4 2 0 0,-3 2 2 0,2-1 6 15,-1-1-20-15,0 0 13 0,1 0 1 0,-1 0 0 16,0 3-15-16,-1 0 9 0,1-2-2 0,0 3-6 16,-2 3 14-16,0 0-12 0,2 0-2 0,-2 2-1 0,-1 0-2 15,1 1-1-15,2-1-3 0,-2 0 1 0,-2-2-2 16,1 4 1-16,1-4 1 0,0 2-4 0,-3-2 7 15,2 1-7-15,0-3 6 0,-1 2 0 0,2-1 8 16,-1 1 2-16,-2-3-7 0,3 0 8 0,0 17 14 16,-1-14-19-16,-1-3-2 0,1 2 0 0,-2 0-8 15,1 0 4-15,1-1-3 0,-2 3-7 0,0-3 12 16,3 3-7-16,-3-1-2 0,0-1-9 0,0 0 6 0,0 0-2 16,0-2 4-16,0 1 1 0,0 0-4 0,3-2-3 15,-3 0 8-15,0 1 1 0,0-2 4 0,2 3-6 0,-2-4 8 16,2 2 1-16,-1-2 6 0,1 0-2 0,-2-1-3 15,0 1 5-15,0-1-6 0,0 0 15 0,0-1-16 16,0 1-6-16,0-1-10 0,-2 3 15 0,2-2-3 0,0 0-4 16,0 0-3-16,-1 2-4 0,-1-1 3 0,2-1 5 15,-2 0 2-15,2 1-4 0,-3-3-3 0,3 1-6 16,0 1 13-16,-3-2-3 0,3 1-4 0,0-1-1 0,0 1 10 16,0-1-9-16,0 1-1 0,0-1 6 0,0-1-4 15,3 2-3-15,-3-3-3 0,0 2 10 0,0-1-8 16,3 1 7-16,-3 1-4 0,0-2 3 0,0 3-6 0,0-2 1 15,0 2 8-15,-3 1-4 0,3-2-5 0,0 2 6 16,0 0-2-16,-3 0 1 0,3-2 2 0,0 1 1 16,0-1-5-16,0-2 2 0,0 3 6 0,0-4-11 0,3 2 4 15,-3-5 9-15,0 3-9 0,0-1 1 0,0-1 2 16,3 0-9-16,-3 2 0 0,0-3 5 0,0 2 4 16,0 3-20-16,0-1 9 0,0 1 7 0,2 1-1 0,-2-2 4 15,0 4 0-15,2 4 1 0,-2-1-2 0,1 0 8 16,1 0-3-16,-2 1-10 0,0 1 6 0,3-1 2 15,-3-1-5-15,0 0-1 0,0-2 0 0,0 0 4 0,0 2-7 16,0-1 26-16,0 2-4 0,-3-1-3 0,3-2 4 16,0 0-2-16,0 0-1 0,0-1 1 0,0 1-2 0,0-2-14 15,0-1-4-15,0 1 6 0,0 0-4 0,0-1 2 16,0 0 0-16,0 1-11 0,0-2 19 0,0-1-11 16,0 1 6-16,0 0 0 0,0 3 3 0,3-3-1 0,-3 1 9 15,0 1 2-15,3-2-11 0,-3 1 2 0,0 1 1 16,0-3-9-16,0 1-5 0,0-2 3 0,0 1-5 0,0 0 3 15,0-1 1-15,0 0 8 0,0 1-5 16,0-1-1-16,0-2 13 0,2 3-7 0,-2-1-7 0,-2 0 2 16,2-1 3-16,0 1-6 0,0 0 0 0,0-2-3 15,2 0 0-15,-2 0 5 0,0 0 4 0,0 0-1 0,3-1-3 16,-3 2-3-16,0-2 0 0,0 4 14 0,0-3-11 16,0 3 1-16,1-2-3 0,-1 1 4 0,0 1-2 0,0-1 3 15,0 0 10-15,2-1-13 0,-1 4 1 16,-1-4-2-16,2 1 2 0,1 2-4 0,-3-1 1 0,3-3 1 15,-1 4-5-15,0-2 7 0,1-1-1 0,-1-1-1 16,-1 2 4-16,2-2-2 0,-3 0 4 0,2 2-3 16,1-1-4-16,-2-3 0 0,1 2 0 0,-2-1 2 0,1 0-1 15,-1 1 2-15,0 1-6 0,0-3 6 0,0 2-2 16,0-2 2-16,0 1-2 0,-1 1 1 0,1-3 1 16,-2 3-2-16,2-3 2 0,0 1-2 0,0 0 3 15,-1-2-4-15,1 0 2 0,-3 1 2 0,3-1 0 0,0 2-1 16,0-3 0-16,0 1-2 0,-2 0-3 0,2-1 1 15,2 0 9-15,-2 2-5 0,-2-2-2 0,2 1-4 16,0-1 4-16,0 0-3 0,0 0 7 0,0 3 3 0,0-2-9 16,0 1 0-16,-3-1 5 0,3 0 0 0,-1 0 0 15,-1 4-1-15,0-5-4 0,1 2 1 0,-3 1 2 16,4-3 7-16,-3 2-10 0,3 0 3 0,-3-2 0 0,3 0-3 16,0 3 7-16,0-3-3 0,0 0 1 0,0 1-8 15,0-1 7-15,0 0-1 0,0 0 3 0,0 0 1 16,0 0-6-16,3 0 1 0,-3 0 0 0,0-1 0 15,0 1 1-15,0 0 0 0,0 0-3 0,0 0 5 16,0 0 0-16,0 0-3 0,-3 0 0 0,3 0 2 0,0 0-5 16,0 1 3-16,0-1 0 0,0 0 2 0,-2 1-7 15,2-1-12-15,0 0-7 16,0 0-8-16,0 0-45 0,0 0-17 0,0 0-37 16,0 0-44-16,0 0-48 0,0 0-46 0,0 0-22 15,0 0-69-15</inkml:trace>
  <inkml:trace contextRef="#ctx0" brushRef="#br0" timeOffset="57052.06">8439 10534 1355 0,'0'-3'20'0,"5"-2"12"0,0 1 15 0,-4 4-29 0,3 0 59 0,-4 0-37 0,1 0 2 0,-1 0 11 0,4 0 8 0,-4 5-21 15,2-5 18-15,-2 3 37 0,0-2-47 0,5-1 43 0,-2 0 11 16,5-1-6-16,3 2-25 0,3-5 24 0,1 6-32 16,5-5-3-16,1 3-12 0,-2-4-3 0,4 4-14 15,-1-2-2-15,-1 0-5 0,3 1-16 0,-2-1-2 16,2 0-5-16,-4-1 8 0,7 1-3 0,-3-1-6 0,1 2-7 16,3-1 17-16,-1-2-10 0,-1 2-3 0,1 0 1 15,-2 1-13-15,2-3 9 0,-4 2 4 0,0 0 3 16,-3 0-12-16,-4-1 12 0,0 3 4 0,-5-2-2 15,0-1 4-15,-1 3-9 0,-4-2 5 0,2 0-7 0,-4 0 12 16,1 2-10-16,0-2 2 0,0 0-3 0,1 1 5 0,0-1 1 16,2 2 0-16,0-2 5 0,0 0-17 15,1 0 11-15,1 0 0 0,1 0-3 0,-2 1 0 16,0 0-3-16,-1 1-4 0,0-1 9 0,1 1 0 16,-3-2-4-16,2 0-1 0,-1 0 6 0,2 2-4 0,-1 0 3 15,1-1 5-15,-2-1-10 0,2 0 4 0,-3 2 6 16,1-1-2-16,-4 1-3 0,0 0-2 0,-1 0 1 0,1 0-12 15,-3 1 9-15,0-1 1 0,-5 2-3 0,2-2-12 16,0 0 5-16,0 2-19 0,-4-1-27 0,-2 1-28 16,-2 2-58-16,-2-6-21 0,-3 5-70 0</inkml:trace>
  <inkml:trace contextRef="#ctx0" brushRef="#br0" timeOffset="59425.48">9200 9609 723 0,'-2'0'13'0,"2"1"9"0,0-1 4 15,0 2 17-15,0-2 9 0,-3 0 9 0,3 0 6 0,-1 0 8 16,-1 0-1-16,0 0 9 0,-1 0-3 0,1-2-15 15,2 4-2-15,-1-4-4 0,1 2-44 0,0 0 47 16,0 0-59-16,0 0 39 0,1-1-48 0,-1 1 41 0,0 1-41 16,0 1 38-16,2-4 2 0,-2 2-11 0,0 2 9 15,0-2-59-15,0 0 45 0,0 0-39 0,0 0 31 16,0 0-39-16,0 0 40 0,3 0-35 0,-4 0 47 0,2 2 12 16,1-2 3-16,0 4 9 0,-1-6 15 0,2 5 6 15,-3-4 2-15,6 2-6 0,-1 0-11 0,3-3-6 0,0 3-4 16,6-4-11-16,1 3-13 0,2-2-3 0,0 2-8 15,5-2-3-15,2 2 0 0,3 0-3 0,3-2 12 16,1 1-7-16,4-1 3 0,0 2-1 0,3 0 11 0,5-2 3 16,0 2 0-16,-1-3-2 0,4 1-4 0,-3-3 4 15,-3 1 0-15,0-2-5 0,-2 1-12 0,-1 0 0 16,4-1-1-16,0 2 3 0,0-3-5 0,2 5 0 0,6-4 1 16,3 4-2-16,0-3 1 0,-1 1 0 0,1 2 0 15,-3-1 1-15,2-1-4 0,-4 1 2 0,2 0 2 16,-3 2-2-16,1-1-2 0,-4 0 1 0,3-1 1 0,-3 2 1 15,1 0-1-15,-3-3 3 0,0 2-3 0,0 1-6 16,-1 1 16-16,-1-2-3 0,-2 2 0 0,2-2-2 16,-2 2 12-16,-1-1-9 0,-3-1 5 0,2 2 9 0,-3-1-16 15,-4 1 2-15,-1 0 1 0,1-2-3 0,-1 1-10 16,0 0 9-16,0 1-10 0,0-2-1 0,3 1 3 16,3-1 1-16,2 0-9 0,-3 2 12 0,4-4-5 0,-1 3-7 15,-2-1 13-15,3-2-3 0,-1 1 2 0,0 1-2 16,2-1 2-16,0 1-5 0,-2-2 2 0,1 2 8 15,-1-2-6-15,2 3 0 0,1-1-8 0,-1-2 5 0,1 2 8 16,1 0-4-16,0-2 4 0,0 3-5 0,1-1 1 16,1-1 4-16,0 0-1 0,0 2 2 0,2-1-4 0,1-1-1 15,-1 1 6-15,3 0-3 0,0-1 5 0,-5 0-6 16,1 0 5-16,-2 3-7 0,-2-4 3 0,3 2-1 16,0-1-7-16,-3 1 3 0,0-1-4 0,5-2 1 15,1 5-1-15,0-5 3 0,-2 3-3 0,-1-2 4 0,0 4 2 16,1-3-5-16,-2-2 0 0,2 1 2 0,-2 3 2 15,1-3-1-15,3 2 2 0,-2-2-6 0,1 0-1 0,1 0 9 16,-1 3-3-16,2-2-4 0,-2 0 7 0,2 1-1 16,0-1 0-16,-2 1 3 0,3-2 0 0,-4 4 0 15,0-2 0-15,0-1 8 0,-1 0-15 0,-1 2 2 16,-2 0-7-16,-5-1 5 0,-2 0-1 0,1 1-6 0,-2 0 4 16,2 0-9-16,-2-1 11 0,-2 0-3 0,4 2 3 15,1-2-2-15,2 1 2 0,0-3-7 0,1 3 2 0,-2-1 5 16,2-1-3-16,1 3 2 0,0 0 4 0,-1-2 0 15,1 0-5-15,-2 1 9 0,-2 1-4 0,0-1 0 16,1-1 0-16,-4 0-1 0,0-1 1 0,-2 3 1 0,0-4-1 16,-1 4 0-16,0-2 1 0,-2 2-4 0,-1-1 4 15,0-1-1-15,3 2-1 0,-4-2-3 0,3 2 7 16,-2-1-1-16,1 1-6 0,2-2 6 0,-2 2-2 0,0-1-1 16,2 1-1-16,-3-1 5 0,1 0-1 0,2-1-2 15,1 2 4-15,-2-1 0 0,2-2-2 0,0 3 0 0,-2-1 1 16,1-1-2-16,0 1-2 0,-4-1 1 15,3 2 0-15,-4-2-4 0,3 1 3 0,-1 0 2 0,0-1-4 16,2 2 1-16,1-2 1 0,1 2 1 0,-2-1-1 16,1 1 5-16,0-4-5 0,-2 4 0 0,-3-1-3 0,2 0 3 15,-2-1 0-15,-3 0 0 0,0 1 0 0,-1-1-1 16,-2 2 0-16,-1 0 2 0,0-2 1 0,-1-2 0 16,-2 4-1-16,4 0 3 0,-3 0-4 0,2-1-2 0,0 1 1 15,0 0 1-15,0 0 2 0,-1 0-2 0,4 0 4 16,-3 0-6-16,0 1 4 0,-1-1 1 0,2 0-3 0,-3 0 2 15,0 2 0-15,0 0-2 0,-2-2-3 0,0 2 4 16,1-2-1-16,-5 0 4 0,3 0 0 0,-4 0-5 16,2-2 0-16,1 2-1 0,-2 0 5 0,-1-2-4 0,1 2 3 15,-1-2-5-15,2 2 6 0,0 0-3 0,1-1 3 16,0 1 1-16,1-2-4 0,1 0 1 0,2 2 4 16,-4 0-1-16,4 0-5 0,-2 0 3 0,-1 0-1 0,-1 0-1 15,0 2 0-15,-1-2 2 0,2 2-2 0,-4-2 1 16,3 1-4-16,0-1 8 0,-3 0-5 0,0 0 3 15,2 2-5-15,0 0 4 0,-2-2-5 0,4 0 4 0,-1 0 7 16,1 0-8-16,1 0 3 0,1 0 0 0,1 0 2 16,0 0-2-16,1 0 1 0,-1 0 1 0,1 0-8 15,0-2 6-15,0 2 1 0,-2 0-3 0,0-2 2 0,-2 2-4 16,-1 0 5-16,-2 0-4 0,0-1 2 0,0 1-2 16,-3-2-1-16,-2 2 3 0,1 0 1 0,0-2 14 15,-3 2 0-15,0 0 9 0,0 0 8 0,2-1-10 0,0 2 3 16,-1-1 1-16,1 0 0 0,2 0-13 0,-1 0-4 15,1 0-4-15,0 0-10 0,1 2 12 0,0-2-3 16,3 0-3-16,-2-2-2 0,2 4 2 0,-1-2-2 0,1 0-3 16,-3 0 6-16,4 2-5 0,-5-2 6 0,3 1-7 15,-4-1 8-15,4 0-4 0,-3 0 4 0,-1 0-4 16,0 0 2-16,0 0 2 0,1 0-5 0,-4 0 7 0,0 0-13 16,1 0 13-16,-1 2-7 0,0-2 7 0,-1 0-3 15,1 0 3-15,0 0-5 0,0 2 2 0,0-2 2 16,0 0-9-16,1 0 4 0,-1 0 4 0,0 0 0 0,2 0-6 15,-1-2-1-15,1 2 5 0,0 0 2 0,-1-2-2 16,-1 2-9-16,5 0-54 0,-5-3-49 0,0 5-49 16,1-9-23-16,-1 6-73 0</inkml:trace>
  <inkml:trace contextRef="#ctx0" brushRef="#br0" timeOffset="59834.09">16825 9042 1408 0,'-2'-1'19'0,"1"-3"10"0,1 4 10 0,-3 0-30 0,3-3 60 0,-4 1-35 0,1 4 12 0,3-2 16 0,-3 3 1 16,0-3 0-16,2 3 4 0,-1-2 41 0,0 0-55 0,2 0 34 15,0-2-7-15,2 2-13 0,-2-2-18 0,2 1-6 16,-1 0-11-16,4 0-10 0,-4 0-6 0,2 3 6 15,1-2-4-15,-3 2 2 0,4 1 1 0,1 1-8 0,-1-1 6 16,1 3-6-16,4-1 7 0,-4-1-5 0,7 3-3 16,-5-2 0-16,1-1-2 0,4 0 6 0,-4 2-13 15,-1-3 8-15,4 1-1 0,-2-1 1 0,-2 1 0 0,2-3-2 16,-3 4-4-16,2-4 8 0,-1 2-3 0,0 1-1 16,-1 0-1-16,1-1-1 0,-1-1 0 0,2 3-1 0,0-2 7 15,-1 3-10-15,2-2 0 0,-1 1-2 0,1-2 1 16,-2 3 2-16,-2-2 3 0,-1 0 1 0,1-1 1 15,-1 2 0-15,-2 1 22 0,-3-2 21 0,0 6-3 16,-2-3 3-16,-2 6 21 0,-4-5 4 0,2 6 8 0,-6-4-1 16,3 5-14-16,-4-6-25 0,-1 4 4 0,-3-1-6 15,1 0-24-15,-1-2-23 0,0 1-46 0,-3 3-74 0,-3 2-113 16,-6-1-116-16</inkml:trace>
  <inkml:trace contextRef="#ctx0" brushRef="#br0" timeOffset="61266.82">17043 9442 1137 0,'2'-1'12'0,"-4"-4"22"0,4 2 5 0,-4 0 23 16,2 0 12-16,-1 3-31 0,-1-1 68 0,2 2-46 0,-2-1 55 16,2 5-72-16,0-4 3 0,4 3-8 0,-4-5-5 15,1 2 39-15,1-1-77 0,-1 0 55 0,1-1-62 0,0 0 56 16,-1-2-6-16,-1 1-9 0,0 2-8 0,0-5-4 0,5 5 16 15,-5-3-14-15,0 4 2 0,0-1-5 0,0 0-1 0,0 0 11 16,0 0-14-16,0 0 2 16,0 0-11-16,0 0 8 0,0 0 11 0,0 0-3 15,0 0 3-15,0 0 0 0,0 0 3 0,0 0 12 0,3 21 11 16,-3-21-10-16,0 0-2 0,0 0 2 0,0 0 5 0,0 0-7 16,0 0 4-16,0 0 9 0,3 63-8 0,-3-63 5 15,0 0-12-15,0 0 4 0,0 0 8 0,3 124 7 0,-1-109 2 16,-2 0-12-16,0 1-1 0,0 5-5 0,0-1 7 0,-2 0 3 15,4 2-8-15,-2 0 2 0,-2 0-8 0,2 1-3 16,0 0-9-16,0 0 1 0,-1-1 1 0,2 0-2 0,-4 1 3 16,3 1 4-16,0 0 3 0,0 1 2 0,0-3 7 0,0 4 5 15,2-3-4-15,-1 3-5 0,1-2-2 0,-2-1-7 16,0-1-4-16,-2-1 4 0,2 0-1 0,-1 3-6 0,-3-4 6 16,3 0 8-16,1 1-1 0,-2-3-8 0,1 1-1 0,1 2-2 15,0-2-7-15,-5-1 3 0,5 1-9 0,0-1 1 0,0 1-8 16,0-1 11-16,0 0-3 0,-1-1 4 0,2 2 4 15,-1-2-2-15,0 1 5 0,0-2-6 0,5 0 4 0,-10 0 2 16,5 1 2-16,0 1-2 0,-3-1 2 0,0-1-4 0,0 2 0 16,-1-4-1-16,1 5 1 0,0-4-9 0,1 2 1 0,1-3-10 15,1-14 10-15,0 0 6 16,0 0-3-16,5 50-1 16,-5-50 11-16,0 0-9 15,11 39-8-15,-11-39-63 16,0 0-23-16,0 0-64 0,0 0-68 0,0 0-67 0,0 0-86 15,22-23-70-15,-22 23-69 0</inkml:trace>
  <inkml:trace contextRef="#ctx0" brushRef="#br0" timeOffset="63066.35">17083 9379 1182 0,'2'-5'8'0,"-2"3"9"0,1 1 7 0,-1-3 3 0,-1 3-1 0,1-3 10 0,0 3 26 0,-2-1-41 0,0 2 46 0,2 0-49 0,-1-2 60 0,-2 4-44 16,3-2 8-16,-2 3 0 0,-1-3-26 0,1 1 48 0,2-2-46 15,-2 2 52-15,2-2-64 0,0 0 48 0,0-1-6 0,-1 0 2 16,2 2 3-16,-1-4-1 0,-1 4-5 0,1-4-5 16,1 4-1-16,-1 0-7 0,0 0 1 0,0 0-14 0,0 0-1 15,0 0 13-15,0 0-16 0,0 0-1 0,0 0 6 16,0 0-3-16,0 0 6 0,0 0 0 0,0 0-2 16,0 0-4-16,0 0 9 0,0 0-18 0,0 0 10 15,51-19-25 1,50 8 1 15,-6 7-6-15,-95 4 33-1,0 0 12-15,0 0-17 0,0 0 11 16,45-1 3-16,-45 1-8 0,0 0-5 0,0 0 4 0,0 0-4 16,0 0-3-16,18 1-11 0,-18-1 18 31,15 0-41 0,-15 0 30-15,0 0-18 15,0 0 23-15,0 0 3-16,0 0-12 0,0 0 12 15,0 0-1-15,0 0 12 16,0 0 1-16,23 47-5 0,-23-47 10 0,0 0-2 0,0 0-9 15,0 0 6-15,0 0-2 0,0 0-7 0,0 0-3 16,9 38 5-16,-9-38-9 0,0 0 12 0,0 0 12 0,0 0-12 0,0 0 9 16,0 0-11-16,0 0 2 0,9 62-1 0,-9-62 3 15,0 0-8-15,0 0-5 0,0 0 6 0,0 0 6 0,0 0 0 16,0 0-7-16,1 80 9 0,-1-80-7 0,0 0 1 16,0 0 1-16,0 0-6 0,0 0 10 0,0 0-9 0,-10 110-10 15,10-110 5-15,0 0 3 0,-21 186-9 16,17-170-1-16,0 2-2 0,4-1-2 0,-1-2 0 0,-1 1-9 15,2-1 12-15,-2 1-1 0,2 0 4 0,-1-2-1 0,1 0-1 16,1-1 5-16,-1 2 1 0,4 0 10 0,-4-2-7 16,1 2 2-16,3-1-7 0,0 1 3 0,-4 0 1 0,3-4-4 15,-2 3 1-15,1 1-9 0,1-2-1 0,0 1-1 0,-3-1-1 16,4 0 4-16,-1 2-4 0,0-3 2 0,1 1-4 16,0-2 0-16,-3 3 1 0,1-2 4 0,1 0-4 0,0-1 0 15,1 0 3-15,-3 1-6 0,1-2-1 0,1 3 12 0,0-2-5 16,1-1-3-16,-4 0 5 0,2 2-4 0,0-3-1 15,1 1 4-15,-3 2-4 0,1-2-3 0,1 0 4 0,0 3 1 16,-1-4 2-16,-1 4 0 0,0-2 10 0,4 2-8 0,-4-2 0 16,0 2 0-16,0-2 0 0,1 2 6 0,1 1 9 0,1-2 6 15,-1 0-10-15,1 1 11 0,-2 1 4 0,4-2-3 0,-5 0 4 16,3 0-12-16,-2-1-17 0,4 2-4 0,-5-1 7 16,4 0-4-16,-3 1 4 0,4 1-7 0,0-2 4 0,-4 0 2 15,4-1 5-15,-2 1-7 0,0-2-5 0,0 2 5 0,-1-1-10 16,0-2 11-16,-1 5-12 0,1 0 8 0,1-2 0 15,-1 1 3-15,-1-1-2 0,1 0-3 0,-2 4 6 0,0-3-2 16,-2 1-1-16,1-4-1 0,-1 2-3 0,2-2 3 0,-2 3-2 16,1-4 2-16,-1 2 0 0,1-1-2 0,1 0 4 15,-2 2-4-15,0 3 7 0,2 1-2 0,-1-1 6 0,1 2-6 16,1-1 1-16,-1 0 2 0,2 2-2 0,0-3-4 0,-2 1 0 16,0 1-2-16,0-4-2 0,1 1 6 0,-1 2-6 15,0-1 0-15,0 0 3 0,2 0 4 0,-2-1-5 0,0 0 4 16,0 0 1-16,0-2-6 0,0-1 1 0,-2 1 4 0,2 0-7 15,-1-1 4-15,-1 2 1 0,0-2-5 0,1 2 3 0,-1-1 4 16,1-3 4-16,-1 4-2 0,0-1-2 0,1-3-2 16,1 1 7-16,-2-3-2 0,2 2 2 0,0-1-6 0,-3-2-3 15,3 2-3-15,3-1 3 0,-6 0-4 0,3-2-1 0,0 1 2 16,0 3-3-16,0-2 11 0,-1 3 2 0,1-5-6 16,-2 1-1-16,2 3 12 0,-1 0-5 0,-1-1-3 0,2 1 1 15,-2-1-6-15,2 1-3 0,-1 1 9 0,-1-2 3 16,2 1-11-16,-1 1 7 0,1 1 4 0,0 1 3 0,0-1-7 15,0 0 5-15,1-1 1 0,-1 4 2 0,0-4-2 16,2 1-2-16,-1-2 2 0,1 2-12 0,0-1 13 0,-1-2-6 16,-1 3 1-16,2-1-1 0,-1-2 9 0,-1 1-5 0,3 1-3 15,-1-2 3-15,-2 1-1 0,1-1-1 0,1-1 0 16,-2 2-11-16,2-2 3 0,-2 1-4 0,0-1 10 0,-2-2-1 16,2 3-7-16,0-1 0 0,-2-1 7 0,2-1 6 0,-1 4-9 15,-1-2-1-15,2 0 0 0,-3 0 0 0,3 0 3 16,0-2 4-16,0 2-10 0,-1 0-5 0,-1-3 9 0,1 1 5 15,1 0-4-15,-2 2 2 0,2 0-4 0,-2-3-2 16,1 1 3-16,1 0 10 0,-2 2-9 0,2-1 2 0,0-1-2 16,-1 2-1-16,1-1 11 0,0 0-5 0,0-3 4 15,0 3-10-15,0 0-3 0,0-3 2 0,0 3-2 0,0-1 0 16,0-1-8-16,1 0 11 0,1 1-9 0,-2 1 11 0,0-3 1 16,0 4-4-16,1-4 6 0,-1 1-6 0,0 1 2 0,0-2-3 15,0 0 8-15,0 1-5 0,2 0 4 0,0-2-2 16,-2 0-3-16,0 1 6 0,1-2 0 0,1 0-7 0,-2 1-3 15,0-1 6-15,0-1-12 0,0 0 11 0,-2 0-3 16,2 0 1-16,0-1-4 0,-1-2-3 0,1 0-33 0,0-8-60 16,-8 3-46-16,8-2-74 0,-5-2-76 0,1-4-76 15,-6-3-85-15,3 0-69 0</inkml:trace>
  <inkml:trace contextRef="#ctx0" brushRef="#br0" timeOffset="64037.56">17098 10829 1019 0,'0'-3'20'0,"2"0"18"0,-2 4 5 0,0-1 13 0,0-5 13 0,0 5 14 0,0-5-39 16,0 5 49-16,0-4-56 0,0 4 45 0,0 4-62 15,0-4 55-15,0 1-51 0,0 1-15 0,0 7 45 16,0-6-39-16,0 9 48 0,-2-7-51 0,2 6 60 0,-1-3-55 16,1 3 48-16,-2 1 14 0,2-3 8 0,0 4-5 15,0-5-2-15,2 6 4 0,-2-5 12 0,1 6-7 16,-1-2-9-16,2 3-12 0,-2 4-11 0,0 1 8 0,0 3-2 15,0-2-10-15,0 6-13 0,0-1-7 0,0 0 3 16,0 0 2-16,0 0-1 0,0 0-5 0,0 0-3 16,2 0 2-16,-1 1 5 0,1 1-1 0,1-2 1 0,-1 1 0 15,-1 1-1-15,3-2-5 0,-3 0-8 0,2-2-4 16,-2 3-7-16,-1-5 3 0,0 3-1 0,0-3-1 0,-1-2-5 16,-2 1 3-16,3 0 12 0,0-3-12 0,0 2 15 15,3-3-10-15,-2 1 6 0,3-2-4 0,1 2 8 16,-4-3-9-16,4 2-6 0,-2-4 9 0,0 2-9 0,-1 0 5 15,1-3-9-15,-3 2 6 0,0-3-8 0,0-1 5 16,0 2-4-16,0-2-3 0,0 0 0 0,-3 0 0 16,3-3 2-16,-2 2-2 0,1-3-2 0,-1 2 2 15,1-3 0-15,-1 2 0 0,0 0-4 0,1 0 5 0,1 2 0 16,0-4-3-16,0 3 1 0,0 0 2 0,0 0-2 16,1-1 0-16,-1 1 4 0,2-2-6 0,-2-1 5 0,0 3-3 15,2-3 0-15,-2 1-5 0,0-2 7 0,0 2-2 16,0-4 3-16,0 3-3 0,-2-3-6 0,2-1 4 15,0-1 1-15,0 1 4 0,0-1-4 0,0 1 0 0,2-2-5 16,-1 0 6-16,-1 0 0 0,3 2 1 0,-1-2-2 16,-2 3 0-16,3-2 0 0,1 1-3 0,0 0 3 15,-1 1 0-15,0-1-2 0,0 1 2 0,2 0 3 0,0-2 1 16,1 3-7-16,4-2 8 0,-6-1-3 0,4 2 0 16,1-1 2-16,1 1-7 0,-2-3 3 0,4 3-5 0,-2-3 7 15,0 1-5-15,0 0 4 0,0 1-2 0,0-2 1 16,0 0-3-16,0 2-1 0,3-2 11 0,-3-2-8 15,1 2 0-15,-2-3-2 0,5 3 1 0,-4-1-1 16,-1-1 8-16,1-2-7 0,2 4-7 0,-2-1 12 0,-2-3-1 16,3 1-1-16,-1 1-3 0,-2-1-2 0,1-1 1 15,-1 2 7-15,-2 0-2 0,2 0-4 0,0 2-1 0,-2-1 1 16,1 2 2-16,-3-1 7 0,1 2-10 0,-2-2 3 16,2 2-2-16,0 0-4 0,-2-1 9 0,0 2-4 15,0 0 4-15,0-1-7 0,2 1 7 0,-2 0-5 16,-1-1 7-16,2-2 2 0,-2 3-8 0,1-3 6 0,-1 0-4 15,-1 0 1-15,1 0 1 0,0 0-16 0,-2-3-55 16,0-2-53-16,1 2-85 0,-6 1-96 0,70-5-84 16</inkml:trace>
  <inkml:trace contextRef="#ctx0" brushRef="#br0" timeOffset="67734.66">8713 10535 787 0,'0'0'16'0,"0"0"1"0,0 0 16 0,0 0 9 0,17-4 9 0,-17 4 5 0,0 0 7 16,0 0 9-16,0 0-9 0,0 0 12 0,0 0-8 0,0 0-7 16,0 0 4-16,0 0-43 0,0 0 47 0,0 0-51 15,0 0 44-15,0 0-8 0,0 0-14 16,0 0-6-16,0 0-54 0,0 0 93 0,0 0-101 15,0 0 11-15,-16 0 49 0,16 0-63 16,0 0 50 0,-60 14-76-16,-30-2 63 15,73-10 4-15,-1 0-5 0,-1-2 2 0,3 3-1 16,-1-3-3-16,-1 2-5 0,-2-2 2 0,0 0-4 16,0 0 1-16,-3 3 12 0,-2-1 5 0,-4 0-1 0,-1-2 4 15,0 3 6-15,0-2 3 0,-3 0 9 0,1 1-9 16,1-1-6-16,-3 0-6 0,1 1 3 0,1-2-2 15,1 1-4-15,-2 0-2 0,1-1-6 0,-1 0 2 16,-1 0 0-16,1 0-6 0,0 0 0 0,-3 0-2 0,1-1 5 16,0 1-2-16,0 1-4 0,-1-1 9 0,1 0-8 15,0 2 12-15,-2 1-8 0,-1-2 5 0,4 0-4 0,-2 3-4 16,-1-1 11-16,4 0-8 0,-2-2 11 0,1 1-18 16,1 0 16-16,1 0-9 0,-1 0 5 0,3 1 1 15,3-3-5-15,1 4 3 0,4-3-5 0,-1 3 8 0,5-1-10 16,-70 9-6 15,-64 10 0-31,130-17 5 16,3-3 0-16,-2 1 2 0,1 0 1 0,0 2 12 15,0-3-11-15,3 1-2 0,-1 0 0 0,1 0 4 16,1 0-3-16,-3-1 0 0,3 2 0 0,-3-2 3 16,5 1-2-16,-5 0 4 0,-1-2-3 0,-1 3-1 0,1-2 4 15,-4 1-6-15,0-1 3 0,0 1-2 0,-3 1 2 16,-1-3-7-16,0 3 8 0,-1-1-2 0,-3-1-2 15,1 1 4-15,-1-1-4 0,-3 1 0 0,-1-1 0 0,-2 2 7 16,0-1-6-16,0-2 4 0,2 2-1 0,-1-1 4 16,-2 0-11-16,4 0 11 0,-1-1 0 0,1 3-5 0,0 0 5 15,2-3-3-15,1 2 1 0,2-1-6 0,3 1 12 16,-4-1-13-16,2 2-3 0,-1-1 9 0,0-3-8 0,0 5 3 16,-3-3 1-16,-3 1 3 0,-1-2 1 0,4 1 0 15,-5 1 1-15,2-3-6 0,1 2-1 0,0-2 2 16,2 0 1-16,1 0 0 0,2 1-5 0,0-1 3 0,0-1-1 15,0 1 8-15,3-2 0 0,2 2-7 0,1 0 0 16,0 0 4-16,4 0 1 0,2 0-2 0,0 0 1 0,0 0-8 16,6 0 4-16,-3 2 7 0,0-2-8 0,0 1 0 15,-1 0 5-15,2 3-5 0,-2-3 5 0,2 1 2 0,-2 0-6 16,4 2-1-16,-2-3 6 0,1 1-2 0,-1 0-8 16,4-1 7-16,0 1 8 0,-2 0-12 0,3-1 7 0,0 1 0 15,-3 3-5-15,1-3 1 0,0-2 7 0,-2 3 0 16,-1-3-14-16,0 0 7 0,1 2 3 0,0 0-5 0,-4-1 5 15,4 0 0-15,-4 0-19 0,-2 1-5 0,0-2 3 16,-3 2 4-16,2 2-3 0,-3-4 1 0,-4 4 3 0,-1-4-4 16,3 3 14-16,-2-1 6 0,4 1-2 0,0-2 1 15,-1-1-4-15,0 0-2 0,3 0-1 0,1 2-3 0,0-2 6 16,0-2-6-16,0 2 3 0,-5-1-4 0,4 1 3 16,-1-3 4-16,0 3-2 0,2-2 7 0,0 0-4 0,-2 1-4 15,2 1 3-15,2-3 3 0,0 2 0 0,3 0 3 16,-1 2-9-16,4-2-3 0,-2 1 7 0,1 1 3 0,0-2-12 0,-3-2-8 15,0 3 5-15,-1 0-7 0,1 0 12 0,-3-2 1 16,2 4-8-16,-2-4-2 0,3 2 52 0,0 2-32 16,1-4-2-16,0 2 6 0,0 0-6 0,2 2-2 0,-1-4-1 15,-1 2 5-15,4 2-40 0,-3-2 46 0,1 0-14 16,1-2 34-16,2 4-32 0,-1-2 5 0,-1 0-2 0,2-4 31 16,0 4-31-16,-2 2-5 0,1-2 8 0,-2 2-37 15,1-2 38-15,-3 0-7 0,-2 0 12 0,-3 4-35 0,2-3 31 16,-1-1-5-16,0 0 0 0,-2 0-4 0,4 3 38 0,1-6-28 0,-4 3-12 15,0 3 4-15,0-6 1 0,-2 3 5 16,-3 0-1-16,4 0 4 0,-4 0-38 0,1 3 33 0,-3-3 11 16,8 0-1-16,-6 0-5 0,3 0-4 0,3-3 4 15,-2 3-1-15,2-1 1 0,3 1 1 0,1-1-3 0,2 1 0 16,1-3 2-16,2 3-3 0,2 0-1 0,1 0 4 0,0 0-4 16,1-4-6-16,1 3 0 0,0 1 3 0,0 0-1 0,0 1 4 15,-2 1 1-15,2-2-1 0,-2 0-5 0,1 2 8 16,1-2-7-16,-1 3-1 0,0-2 6 0,3 0 2 0,-2 2-5 15,-3-2-8-15,0 3 5 0,2 0-1 0,-4-2 1 16,-1 3 3-16,-5-2-9 0,2 0 0 0,-2 2 7 0,2 0 4 16,-2-3 2-16,2 2-7 0,-2 0 11 0,0-1-6 0,2-1-2 15,0 2 3-15,-2-4-3 0,5 0-3 0,-1 0 8 16,2 2 11-16,2-1-5 0,0-1 5 0,2 2 11 0,0-4-2 16,1 2-2-16,3-1 2 0,-1 1-10 0,0 0-9 0,-1-2 1 15,3 2-4-15,1 0 1 0,-2 0-8 0,1 0 2 16,-1 0 2-16,-2-2-1 0,2 2 5 0,1-2-4 0,-1 1 1 15,0 1-1-15,2-1 7 0,-1-1 6 0,-1 2 0 0,2-1 1 16,0-1-2-16,0 2-7 0,-1 0 5 0,2-1-5 0,-1 1-2 16,2 0 0-16,-2 0-3 0,1 0-1 0,-1 0-4 15,0 0 8-15,2 0-16 0,0 0-16 0,-1-1-12 0,1-1-18 16,-1-5 24-16,2 5-60 0,-1-1-4 0,-2 3-33 0,1-1-18 16</inkml:trace>
  <inkml:trace contextRef="#ctx0" brushRef="#br0" timeOffset="68049.02">2557 10676 1189 0,'9'-8'14'0,"-3"2"17"0,2-5 9 0,2 6 12 0,-6 1-1 0,1-4 1 0,0 5-1 0,-2-1 1 16,0 3-22-16,1-1-16 0,-4 4-5 0,0-2-10 0,0 2 12 15,-2 3-38-15,-1 1 61 0,-2 2-53 0,2 0 71 16,-4 5-49-16,-2-1 42 0,-2 3-38 0,1-2 36 0,-2 5-9 16,-1-5-4-16,1 5 2 0,-3-3-60 0,0 0 49 15,2-2-51-15,0 1 36 0,-4-2-47 0,4 0 48 0,-4-2-53 0,4-1 49 16,-1 0-8-16,1 1 3 0,-1-5 2 0,4 2 5 16,-1-1-6-16,2-3-1 0,4 3-2 0,0-2 3 0,2 0-1 15,2-1 5-15,1-1 3 0,1 1-8 0,2 2 11 16,2 1 12-16,2-1 9 0,0 1 7 0,6 1 4 0,1-1 0 15,1 2-2-15,5-1 4 0,1 0-3 0,4-3-14 0,0 2-2 16,5 2-7-16,-1-1-3 0,2 3-2 0,-2 2-40 16,-4-1-60-16,-1 2-39 0,-2-2-79 0</inkml:trace>
  <inkml:trace contextRef="#ctx0" brushRef="#br0" timeOffset="74989.64">1247 11669 1279 0,'-1'-13'14'0,"7"0"23"0,-6 2 20 0,0-2-23 0,0-2 61 0,0 2-33 16,3-1 25-16,-6 1 18 0,3-1 8 0,0 1-13 0,-5 2-2 16,0-2 31-16,-1 3-59 0,-5-1 50 0,0 0-17 15,3 2-16-15,-6 2-23 0,-2 3-9 0,-1 0-16 0,-3 4-9 16,0 1-2-16,-2 3-10 0,0 4-8 0,-2 2 0 16,-3 4 8-16,-1 3 6 0,1 4 0 0,0 4 14 0,-1 1 4 0,2 5-2 15,-1 2 0-15,0 1-2 0,4 4 5 0,5-3-7 16,-1 6 6-16,6-3-4 0,3 2 4 0,3-1-6 0,4 2 9 0,3-1 1 15,3 2-9-15,2-3 10 0,3 4-4 0,6-3 0 0,-1 0-6 16,4-2 4-16,2-4-2 0,5-3-4 0,1-4 3 0,4 2-1 16,-1-7 0-16,5 0-8 0,39 15 35 15,-34-24-37-15,2 4 2 0,-3-4 2 0,-4-8-15 0,5-1 0 16,-3-8-6-16,4-1 9 0,-4-6-20 0,2-4 5 0,-4-2-1 16,5-4-6-16,4-2 1 0,-5-3 8 0,-2-3-3 15,-4-4-15-15,-2 4 9 0,-4-8 0 0,-4 1-10 0,-1-4 11 16,-7-4-8-16,-6 2-16 0,-2-4-1 0,-5 1 1 15,-3-4-8-15,-6 0-8 0,-2-4 10 0,-5 2-14 0,0-2 2 16,-4-1 1-16,-3 3-2 0,0 2 6 0,-4 2 7 16,0 3-2-16,0 4-14 0,2 6-8 0,-1 5-4 0,1 6-9 15,1 6-15-15,2 5-12 0,0 4-33 0,0 7-9 0,3 2-8 16,-3 7-11-16,4 0 4 0,-5 4-10 0,5 4 18 16,-1 0 0-16,3 0 55 0,4 3-41 0,-1-2 33 15,12 1-7-15,-3 2-24 0,8 1-11 0</inkml:trace>
  <inkml:trace contextRef="#ctx0" brushRef="#br0" timeOffset="75410.73">1141 12123 1586 0,'-2'-6'35'0,"-5"-3"-40"0,-9 2 65 15,13 5-45-15,-4-2 5 0,4 7 1 0,-1-6-3 0,1 9 1 0,4-3-33 0,-2 1 42 0,4-2-62 16,-3 5 58-16,0-1 3 0,0 1 6 0,4 4 14 0,-4-2 10 15,3 4 14-15,-1-3 3 0,1 4 17 0,2-6-4 0,-5 4 6 16,11-4 2-16,-6 3 1 0,7-3-9 0,-4 2-2 16,10 0 9-16,-2-2-12 0,1 6-9 0,-1-6-14 0,4 1-6 15,-1-4-6-15,0 2-5 0,3-7-9 0,-7 5-13 16,4-10-3-16,1 0 1 0,-1-4 2 0,0 2-11 0,-1-7 4 16,-3 1-8-16,0-4 1 0,-1 2-2 0,-5-2-5 15,4 1-2-15,-7-2-6 0,-1 1 9 0,0 2-12 0,-5-1 9 16,1 0-10-16,-2-1-1 0,1 3-28 0,-2-2-13 0,-3 6-16 15,-1-4-27-15,-3 6-32 0,-3 5-38 0,1-2-44 16,2-2 13-16,-1 6-41 0,-7 5-33 0</inkml:trace>
  <inkml:trace contextRef="#ctx0" brushRef="#br0" timeOffset="75769.53">1096 11877 1370 0,'-7'-1'24'15,"2"0"7"-15,-6-7 20 0,7 7-41 0,1-4 53 16,-6 2-45-16,9-1 55 0,-1 3-44 0,1-1 21 0,0 2-45 16,3 0 24-16,2-2 6 0,-3 4-50 0,5-2 46 0,-7 5-53 15,6-5 49-15,-4 5-43 0,3-5 41 0,-5 4-40 0,5-2 40 16,-4 0-4-16,3-1 2 0,-3-1-6 0,1 2-1 0,-2-1-5 0,-2-1 4 15,1 2 0-15,-1-1-5 0,-1 1-1 0,-2 0 1 16,2 2 4-16,-2-2-7 0,0 1 15 0,-1 0 2 0,0-3 0 16,1 1 10-16,0-2 11 0,-1 2 5 0,4-3 6 15,-2 0 10-15,4-2-9 0,0 3-11 0,0-6 3 0,0 6 1 16,2-3-3-16,0 1-6 0,3-1-3 0,-2 1-10 0,2-1 3 16,-2 0-5-16,4 1-7 0,0 0-4 0,-1 0-10 0,1-1-2 0,-1 2-5 15,-1-2 9-15,1 4-8 0,0-2-2 0,-1 2-23 16,2 0-32-16,1 5-31 0,4-4-36 0,-7 2-38 0,1-3-13 15,1 3-36-15,5-2-46 0</inkml:trace>
  <inkml:trace contextRef="#ctx0" brushRef="#br0" timeOffset="76035.46">1331 11796 1688 0,'2'0'-9'0,"-1"0"57"0,-2-1-41 16,7 4 7-16,-6-1 2 0,0 1 1 0,3-3 8 15,-6 6 3-15,3-6 14 0,-3 5-52 0,4-7 40 0,1 4-4 16,-2-2-2-16,3 0-1 0,-3 0-7 0,2 0 0 0,-2 0-5 16,-2 0 1-16,4 0-6 0,-2 0 12 0,0 0 16 15,0 0 15-15,0 0 0 0,0 0 7 0,0 0 5 0,0 0-3 16,0 0 19-16,0 0-4 0,0 0-1 0,0 0-12 16,0 0 13-16,0 0 12 0,0 0-4 0,0 0 3 0,0 0-7 15,0 0-4-15,0 0-1 0,0 0-7 0,0 0-9 0,0 0-15 16,0 0-7-16,0 0 0 0,0 0-14 0,-32-25-11 15,32 25-43-15,0 0-13 0,0 0-46 0,0 0-83 16,0 0-73-16,0 0-50 0</inkml:trace>
  <inkml:trace contextRef="#ctx0" brushRef="#br0" timeOffset="76939.58">2069 11897 1831 0,'-7'-6'-18'0,"5"-7"42"0,-1-3 24 0,1 5 21 0,-1-5 22 0,0 7 14 0,1-1 12 16,1 5 12-16,-1-4 15 0,2 4-35 0,0 2-27 0,2 1-17 16,-1 2-25-16,-1 0-15 0,2 3-12 0,-2 2 0 15,0 4-2-15,0 3 3 0,3 0 3 0,-3 6-1 0,2 1 1 16,-1 4 4-16,1 0 3 0,1 1-16 0,-1 1 8 15,-2-2-15-15,4 0 6 0,-1-3-4 0,-1 2 3 0,1-1-5 16,-1 0-16-16,-2-2-11 0,0-5-43 0,0 4-45 16,-3 2-53-16,1-5-43 0,0-7-9 0,-1 2-52 0,-3 3-44 15</inkml:trace>
  <inkml:trace contextRef="#ctx0" brushRef="#br0" timeOffset="77285.84">2030 11835 1516 0,'2'-28'43'0,"2"5"-17"0,4-1 23 16,-3 7 10-16,-5 4 8 0,3 2 0 0,-3 6 0 0,0 5 1 0,0 0-45 16,0 5 18-16,0 3-22 0,2 4-8 0,1 3-5 15,2 2 5-15,2 4 14 0,3 2 7 0,1 3 14 0,3-3 10 16,2 2 9-16,3-3 1 0,1 2 10 0,1-6 0 16,1 4-9-16,-1-6-11 0,1 0-7 0,-3-2-4 15,1 0-16-15,-2-5-1 0,-1 1-8 0,-1-4-7 0,-2-1-4 16,1-4 5-16,-3-2-6 0,-1-4-8 0,-1-2 14 15,1-2-16-15,-3-5 2 0,0-1 3 0,-2-2-3 0,2-2-5 16,-5-2 1-16,-2 0-4 0,-1-4-16 0,-1 1 12 16,-2-2-12-16,-5-1 1 0,2-3-7 0,-4 3 5 0,2-2-2 15,-4 2 4-15,-1 1 9 0,1 4-3 0,2 4 2 0,-1 5-3 16,-2 5 4-16,2 5-13 0,1 3-1 0,-2 4-2 16,-1 5-4-16,1 2 0 0,1 2-4 0,-1 3-9 0,0-1-4 15,4 2 1-15,0 0-7 0,6 0-21 0,2-3-25 0,2-1 19 16,4-2-23-16,1 0-29 0,1 0-44 0,4-3-25 15</inkml:trace>
  <inkml:trace contextRef="#ctx0" brushRef="#br0" timeOffset="77597.05">2514 11816 1743 0,'3'3'36'0,"-3"-6"30"15,0 1 9-15,5 0 6 0,-7 1-4 0,-1 2 1 0,3 1 2 16,0-2-2-16,0-2-31 0,-3 5-33 0,3-2-8 0,0 2 3 15,0 1 6-15,0 2 11 0,3 0-11 0,-3 4 10 16,3-1-5-16,-1 3 3 0,0-1 3 0,2 4-5 0,-1-2 1 16,3 2-7-16,-1 0 14 0,0-1-3 0,0 1 2 15,0-2 1-15,4-1 0 0,-3-1-7 0,2 0 2 0,2-4-5 16,-1 1 2-16,-1-6-9 0,2 1 1 0,-1-3-9 0,2-1 4 16,-3-1-1-16,3-6-3 0,-3 0 0 0,2 0-8 0,-4-4-6 15,0-3-10-15,-1 2 2 0,-2-2-6 16,0-3 2-16,-1 3-4 0,-2-2-6 0,-2 0-5 0,2 0 7 15,-3 1 6-15,0-1-2 0,-2 1 7 0,-4 5-6 0,1 1 2 16,-2 2-10-16,-2 3 6 0,-1 4 1 0,-4 3-1 16,4 3 3-16,-4 3-9 0,4 1-4 0,-4 2-6 0,4 0 1 15,0 4-4-15,2-3-19 0,0 1-9 0,3-4-5 16,4-1-23-16,2-1 26 0,2-5-13 0,2 2-3 0,2-2-24 0,1-1-21 16,3-4-30-16</inkml:trace>
  <inkml:trace contextRef="#ctx0" brushRef="#br0" timeOffset="77815.03">2719 11611 1516 0,'-6'-15'93'15,"3"5"-29"-15,-3-4 6 0,6 6 12 0,-4 1 2 0,3 3-1 16,1-3 0-16,0 7 5 0,0 0-101 0,0 0 44 16,0 4 4-16,1 3-6 0,3 1 17 0,2 4 0 15,3 3 6-15,-1 4 8 0,5 4 25 0,1-1-6 0,2 5-14 16,-2 1-9-16,1 2-14 0,-6-1 3 0,4 1-5 15,-4-1-15-15,2 0-17 0,-5-3-10 0,2-3 6 0,-1 1 4 16,-1-6-7-16,2-1-12 0,-2-1-31 0,-1-5-30 16,-5 0-38-16,5 3-29 0,-5-11-46 0,0-3-13 0,-5 0-56 15,3 0-50-15</inkml:trace>
  <inkml:trace contextRef="#ctx0" brushRef="#br0" timeOffset="77957.25">2705 11760 1688 0,'-6'-2'14'15,"6"4"32"-15,0-5 15 0,1 4 20 0,-1 1 9 0,4-2 10 16,2 0 4-16,2 0 2 0,1 2-18 0,6-4-28 16,2 2-19-16,3-2-19 0,1 2-8 0,1 0-21 15,-1 0-48-15,-2 2-48 0,0-2-61 0,-5 3-38 0,0-1-81 16</inkml:trace>
  <inkml:trace contextRef="#ctx0" brushRef="#br0" timeOffset="78614.14">2321 12573 2033 0,'-2'-3'42'0,"-4"-1"26"16,1-1 26-16,10 2 7 0,-8 3-2 0,1-5 2 15,2 4 3-15,0-1 2 0,0 2-47 0,5 0-19 0,-4 0-22 16,1 2-9-16,1 0 1 0,0 2 3 0,2-1 4 15,0 2 8-15,0 2 6 0,2 0-4 0,-2 2-6 0,3 0 8 16,-1 0-3-16,-2 1-2 0,2-1-10 0,-2 0-13 0,0-2 2 16,0 0 1-16,-2-1-3 0,-2 1-2 0,3-1 1 15,-1-3 0-15,1 2 5 0,-4-4 5 0,2 2-8 0,-1-1 4 16,-1-2 5-16,0-2-1 0,0 0 0 0,2-3-7 16,-2 2 3-16,0-5-2 0,0 1-2 0,-2-4-3 0,2-2-5 15,-1-2 2-15,-4-3 4 0,2-3 0 0,0-1-2 16,1-2 1-16,-2-3 4 0,-1 0-2 0,-2 0 0 0,4 1 0 15,-6 3-6-15,4 0 4 0,-1 4 0 0,-1-2 5 0,2 5-4 16,0-1-3-16,1 5 4 0,1 0 3 0,1 0-3 16,1 2 1-16,-1 5 1 0,2 0-10 0,2 2 2 0,-2 1 6 15,1 2 1-15,4 0-2 0,-1 0 4 0,5 2-1 16,-1 0-5-16,3-1 6 0,3 0 1 0,0 1 2 0,3 0 1 16,3 1-12-16,-1-3 4 0,-1 4-6 0,-3-2 4 0,2 3 5 15,-4-2-4-15,0 3-5 0,-4-2-4 0,-1 3 13 16,-2-2-6-16,-2 0 8 0,-3 0 1 0,-1 0-6 0,0 0 0 15,-1-1 5-15,-1 2-8 0,-3-2 0 0,2 1 2 16,-4-1-4-16,4 0 2 0,-4-1 1 0,0 0 3 0,4-2-6 16,-3 1 12-16,1-2-14 0,0 0 11 0,5 0 1 15,-3 0-15-15,2 0 8 0,2 1 3 0,2-1-2 0,0 1-7 16,0 2 16-16,4-3-12 0,-1 2 3 0,1 1 13 16,2-1-11-16,-1 1-6 0,5-1 9 0,-3-1 0 0,3 2-1 0,-3 1 4 15,4 0-7-15,-1-1-3 0,2 2 6 0,-3 2 0 16,-3 0-3-16,5 0 3 0,-7 4-7 0,2-2 6 15,-6 3-5-15,2 0 7 0,-5 2 7 0,0-2-7 0,-3 2 5 16,-2-4 3-16,-1 3 7 0,-4 0-15 0,4 0 16 0,-8-3-8 16,1 3-16-16,-6-3 13 0,1 1-9 0,-2 0 2 15,-2-5-9-15,3 1 2 0,-3-1-17 0,3-3-8 0,1-3-17 16,3-1-17-16,2-4-23 0,2 2-34 0,0-1-31 16,3-3-39-16,1 2-18 0,6-5-2 0,1 0-19 0,1-4-39 15,4 2-20-15</inkml:trace>
  <inkml:trace contextRef="#ctx0" brushRef="#br0" timeOffset="78849.72">2691 12252 1696 0,'0'-2'24'0,"0"-8"23"0,3 8 31 0,-6-5 26 0,3-3 6 0,0 9 10 0,-2 0 16 16,-1-1 5-16,0-3-27 0,6 5-19 0,-6-5-34 0,8 9-24 15,-7-1 4-15,2 0 2 0,2 5 1 0,1 1-1 0,-3 7 6 16,3-3 1-16,-3 5 6 0,3-3 6 0,0 6-6 15,4-3-9-15,-4 1-18 0,5-1-7 0,-2-3 0 16,0 3-7-16,4 0 4 0,-5 1-14 0,4-3 5 0,-3 1-29 16,-1-1-11-16,3-5-50 0,-2 1-47 0,-4-1-52 15,1-5-58-15,5 1-6 0,-5-3-72 0,-1-1-34 16</inkml:trace>
  <inkml:trace contextRef="#ctx0" brushRef="#br0" timeOffset="79160.87">2914 12288 1720 0,'1'-7'37'0,"3"10"13"0,-4-10 17 0,3 7 9 16,-8 0 1-16,5 4 7 0,-5-4 11 0,2-4 8 0,3 8-31 15,-3-8 1-15,3 11-6 0,-2-7-6 0,4 5-4 16,-2 2 2-16,0 2-11 0,0 2-5 0,0-4 3 0,0 2-10 16,0-3 1-16,0 2-3 0,0-5 10 0,3 2-3 15,-1-1 2-15,2 2-5 0,1-3-3 0,0 4-9 0,4 2-5 16,-1 0 4-16,2-1-9 0,1-3-3 0,2 0-2 15,-1-3 2-15,4 0-10 0,0-4 9 0,0 0-8 0,0-3 2 16,-1 0-5-16,-2-2 0 0,1-2-5 0,-3 3 7 16,-3 0 3-16,-3-1-5 0,3 1-3 0,-5 1-7 0,-3 1 5 15,0 0-4-15,-5 0 7 0,-4-2-6 0,1-2-2 16,-3 3-1-16,-3-4 1 0,-2 3 6 0,-3 1 3 16,1-2-2-16,1 4-1 0,-2 1-1 0,2 4-1 0,-1-2 4 15,4 3-6-15,0-1 5 0,4 3-3 0,-1 0 2 0,5-3-2 16,-4 2-2-16,9-1-14 0,-2-3-23 0,4 2-23 15,-1 1-35-15,-1-1-32 0,5 1-32 0,3 0-45 16,4-6-4-16,-2 4-38 0,5 6-37 0</inkml:trace>
  <inkml:trace contextRef="#ctx0" brushRef="#br0" timeOffset="79438.94">3295 12206 1791 0,'0'-5'28'0,"0"-1"25"0,2-1 15 0,-4 0-1 0,-3 3 11 15,0 0 6-15,-1 0 10 0,-1-5 7 0,2 4-12 16,-3-3-17-16,3 5-3 0,-2 0-1 0,2-1 10 0,-2 5 5 16,2 2 3-16,-3 0-10 0,5 2-11 0,-5 6 5 15,0-6 2-15,2 6 9 0,-2 0-15 0,1 3-11 0,-3-4-14 16,5 5 6-16,-3-3 4 0,3 4-8 0,-1-1-11 16,3 1-4-16,0-3-9 0,3-1 3 0,0 1 5 15,3-4 1-15,0 1-11 0,8-3-3 0,-3-2-6 0,5 0 1 16,2-3 6-16,6 2-4 0,-2-4-5 0,5 0-8 15,1 0-28-15,2-6-31 0,-2 6-49 0,1-13-45 0,-1 9-48 16,-5-3-48-16,4-1-45 0,-8-11 10 0,1 4-15 16,-4-1 3-16,-3 0 22 0,0 4 27 0,-3-7 23 0,-4-8 29 15</inkml:trace>
  <inkml:trace contextRef="#ctx0" brushRef="#br0" timeOffset="79911.03">3390 11984 1287 0,'-16'-11'19'0,"-1"-1"25"15,4 2 28-15,2 1-19 0,3 4 1 0,0-1 18 16,5 2 11-16,0 3 8 0,3 4-17 0,-2-1-5 0,7 2-17 0,-5-2 35 15,6 0 10-15,1 4-9 0,2-4-4 16,5 7 7-16,-2-4 6 0,6 7-12 0,-5 1-10 0,6 1-5 16,-4 4-5-16,3-2-3 0,-3 3-2 0,-1-1-12 15,-3 0-10-15,1 1-5 0,-4-2-11 0,0-1 0 0,-4-2-3 16,-1 1-6-16,1-1-6 0,-4-2-5 0,0-1 6 16,-4 1-9-16,4-5 14 0,-3 2-5 0,-1-1-9 0,1-2 4 15,0-1-2-15,-2-2 6 0,2-3-3 0,1 0 3 16,-1 0-5-16,-1-3-7 0,2-2 10 0,1-2-11 0,-1-1 1 15,0-3-11-15,2-1-1 0,0-3 1 0,2 0-2 16,0 0 3-16,1-1-2 0,4 2 3 0,-4 1 6 16,4 4 6-16,-4-1-2 0,5 1 2 0,-2 4 7 0,-1 1-4 15,0 0 0-15,-2 4 3 0,0-2-4 0,0 1-2 16,-1 2 4-16,0-1 5 0,-1 2-9 0,1-2 0 0,-2 3-2 16,3-2 6-16,-3 2 0 0,4 0 2 0,-4 0-3 15,2 0-8-15,-2 0 11 0,0 2 1 0,-2-1-6 0,2 2 4 16,-4-3-8-16,1 4 6 0,1-1 1 0,-1-1 3 15,-2 0-4-15,2 3-3 0,0-3 2 0,-1 1-4 0,1 1 2 16,0-2 0-16,3-1 2 0,0 0 3 0,-4-1-3 16,8 0 1-16,-4-2 9 0,0 0-2 0,3-1 7 0,-1 3-2 15,3-2-3-15,-2-1 4 0,3 2 1 0,1-2-2 16,2 0-2-16,-1 0-5 0,2-2 2 0,0-2-3 0,0 4 1 16,0 0-3-16,2 0-1 0,-1 0 12 0,-1 4-13 15,4-2 9-15,-3 4-5 0,0-3 3 0,0 4-1 16,0-2-1-16,-1 0 0 0,-1 4-8 0,-1-4 11 0,0 0-14 15,-3 3-3-15,1-6-34 0,-1-3-44 0,-4 6-49 16,-1 2-61-16,0-7-44 0,0-2-29 0,0 2-83 0</inkml:trace>
  <inkml:trace contextRef="#ctx0" brushRef="#br0" timeOffset="80305.24">3807 12093 2041 0,'-1'-4'32'0,"1"4"23"0,-2-7 15 16,7 5 13-16,-5 2 21 0,0 0 4 0,0 2 26 0,0-4 7 0,3 2-25 0,-6 2-14 15,6-2-14-15,-3 0-1 0,0 0-16 0,0 0 0 0,0 0-19 16,0 0-8-16,0 0-4 0,0 0-9 0,0 0-2 16,27-5-10-16,-27 5-1 0,58-22-14 0,-48 20-3 15,-2-4-2-15,2 3-1 0,-3-2 1 0,0 1 2 0,-1-1 3 16,-9-52-27 15,-4 50 14-31,1-1-5 0,-5 3 1 16,0-1 1-16,-3 4 2 0,1-1-3 0,-1 3 4 0,-2 3 9 15,0 1-9-15,-3 2 2 0,2 0 4 0,1 5 0 16,0-1 3-16,4 1 7 0,2 3-6 0,-1-2 1 16,5 4 11-16,6-16 5 0,0 0 3 0,0 0 3 0,0 0 9 15,0 0 6-15,0 0 5 0,0 0 7 0,0 0-3 16,0 0-3-16,0 0-1 0,0 0-2 0,53 120-9 0,-53-120-7 15,59 49-8-15,-37-47-17 0,2-2-18 0,3-5-39 16,0 0-47-16,1-3-62 0,-3-1-64 0,1-2-51 0,1 0-19 16,-4 0 17-16,-2-3-36 0,-21 14-2 0,0 0 3 0</inkml:trace>
  <inkml:trace contextRef="#ctx0" brushRef="#br0" timeOffset="80801.39">4152 12042 1703 0,'0'0'34'0,"14"-22"32"16,-14 22 28-16,0 0 22 0,0 0 27 0,0 0 7 0,0 0 32 15,0 0 7-15,0 0-36 0,14-20-19 0,-14 20-7 16,0 0-16-16,0 0-26 0,0 0-1 0,0 0-32 0,0 0-11 16,0 0 5-16,12-34-6 0,-12 34-14 0,0 0-7 15,0 0 5-15,0 0-5 0,0 0-3 0,0 0 8 0,0 0-5 16,-7-42-8-16,7 42 5 16,0 0 7-16,-31-2-13 15,31 2 14-15,0 0-8 0,0 0 2 16,-48 50-12-16,48-50 10 15,0 0 10-15,0 0-1 16,0 35-10-16,0-35 2 0,0 0-1 16,0 0 7-16,0 0 3 0,0 0-7 0,0 0 4 0,0 0-5 15,21 24-2-15,-21-24 5 0,117-15-4 32,-104 6-16-32,-4-5 1 0,2 5 0 0,-3-5-7 0,-3 2 7 15,0-4-7-15,-4 0-2 0,1-3-3 0,-2 0-2 16,-5-3 6-16,2-1-9 0,-5-4 4 0,1 0 0 0,-7-2 2 15,5-1 1-15,-4 0 7 0,1 0 0 0,0 3-2 16,2 3 6-16,2 6-1 0,1 3-1 0,2 3 1 16,2 7 0-16,1 1-7 0,2 6 3 0,2 3-2 0,0 0-1 15,-1 6 8-15,2 5 4 0,4 0 4 0,-1 6 8 16,2 2 6-16,-2 2 0 0,6 4 25 0,-4-3 17 16,6 2 5-16,-5 2 22 0,7-1 11 0,-5 0-5 0,2-3 2 15,-1 1 9-15,1-5-16 0,1 2-15 0,-4-6-11 16,3-1-27-16,-3-4-9 0,3-2 4 0,-2-3-13 0,2 1-6 15,-2-4-10-15,1 1-5 0,-2-2-23 0,-4-5-23 16,8 0-58-16,-9-6-76 0,0 0-69 0,0-6-75 16,-5 8-87-16,-2-9-101 0,-1 3-60 0</inkml:trace>
  <inkml:trace contextRef="#ctx0" brushRef="#br0" timeOffset="104364.69">17307 12187 968 0,'0'0'25'16,"0"0"-6"-16,0 0 13 15,0 0-5-15,0 0-9 0,0 0 18 0,0 0-10 0,0 0 4 16,0 0 5-16,0 0 4 0,15-4-9 0,-15 4-8 0,0 0 3 16,0 0-4-16,0 0 7 0,0 0 6 0,0 0 0 0,0 0 2 15,0 0-38-15,0 0 45 0,0 0-5 16,0 0-2-16,0 0-52 0,0 0 54 0,0 0-14 16,0 0 12-16,0 0 2 0,0 0-2 0,0 0-8 15,0 0-52-15,0 0 57 0,0 0-59 0,0 0 48 16,0 0-2-1,0 0-7-15,0 0 12 0,0 0 7 0,0 0 0 0,0 0 1 16,0 0-11-16,0 0 8 0,0 0 2 0,0 0-5 16,0 0-7-16,0 0 6 0,0 0 3 15,0 0-12-15,0 0 9 0,0 0-2 16,0 0-7-16,0 0 2 0,0 0 0 0,0 0-2 0,0 0 2 16,0 0-3-16,0 0 10 0,0 0-10 15,-34-6-1 1,34 6 7-16,0 0-2 15,0 0 4-15,-57-4-4 0,57 4 12 16,0 0-11-16,0 0-2 0,0 0 11 0,-74-7 1 16,74 7-13-16,0 0-2 0,0 0 12 15,0 0-7-15,0 0-3 0,-179-13-1 0,166 12-8 0,-4 1 6 16,4 0 2-16,-4 0 1 0,4 1-2 0,-4-1-2 0,1 2-3 16,-1-2 2-16,3 2 6 0,-5 1-1 0,-2-2-3 15,5-1 4-15,-6 4 9 0,0-3 6 0,1 3 8 0,-4-4-4 16,5 4 5-16,-4-2-6 0,2 1 1 0,-3-3-3 0,3 2-9 15,-4 0-8-15,4-1-5 0,-2 2 1 0,-1-3-7 16,1 1 4-16,4 0 1 0,-6-2-4 0,4 2 6 0,-1-1 5 16,3-1-9-16,-3 1 12 0,3-1-4 0,-3 1 7 0,1 0-5 15,0 0 6-15,3 0-9 0,-5 0-3 0,2 0 9 16,-1 0-11-16,0 0 4 0,-1 0-8 0,2 0 4 0,0 0-5 16,-2 1 5-16,2-2-5 0,2 2 0 0,-3-2-4 0,3 1-1 15,-2 0 2-15,1 0 1 0,-1-3 1 0,3 2-7 0,-2 2 4 16,-1-2 3-16,2 1 0 0,2 0-1 0,-4 0 3 15,2-2-6-15,4 2 5 0,-4 0 6 0,3-2-3 0,2 0-4 16,0 2 8-16,-2-3-3 0,9 3-11 0,-9-1 6 0,4 1-3 16,-4-1-2-16,4 1-2 0,-9-2 1 0,5 2-2 15,-4 0-5-15,-2 0 11 0,3 0-4 0,-2 0-3 0,0 2 1 16,0-2 7-16,-2 1-1 0,1-1-5 0,-1 0 8 0,-1 0-8 0,1 1 2 16,-3-1 7-16,-2 2-8 0,-1-2-2 0,2 0 1 15,0 1-1-15,-1-1 4 0,-1 2 1 0,2-2-4 16,-4 0-2-16,4 0 12 0,-4 0-11 0,2 0 1 0,-2 0 7 15,2 0-9-15,-1 0 4 0,-1 0 5 0,0 0-4 0,4 2-2 16,-4-2 5-16,2-2-4 0,0 2-2 0,4 0 7 16,-4 2-4-16,0-2 2 0,0 0-4 0,4 0-4 15,-3 0 5-15,2 0 6 0,-3 0-11 0,2 0 3 0,0 0 1 0,-1 0 9 16,4 0-9-16,-2 0 8 0,1 0-5 0,3 0-7 0,2 0 5 16,0 2-1-16,4-2 1 0,-5 1-15 0,3 2 15 15,-5-2-6-15,1-1 5 0,-4 1-4 0,-3-1 3 0,4 3-2 16,-4-3 1-16,0 1 4 0,0-1-8 0,-1 2 2 0,-1-2-1 15,0 1 1-15,1 0 9 0,-3-1-3 0,-1 2-11 0,1 0 8 16,-1-2 0-16,2 0-1 0,2 2 0 0,-6-2 3 16,4 0-9-16,0 1 4 0,-4 1 8 0,5-1-5 0,-5-1 4 15,2 1-3-15,0-1 1 0,0 0 1 0,0 0 4 0,-1 3-4 16,1-3 5-16,-1 0-4 0,1 0-3 0,2 0 2 16,-3 0-1-16,4 0-1 0,-3-3 1 0,4 3 3 0,-3-1-6 0,4 0 7 15,3 1-1-15,2-2 9 0,2 1-10 0,0 1 3 16,4-2-6-16,-6 2 0 0,7 0 3 0,-7 0-8 0,2 0 5 15,-7 0-10-15,3 2 3 0,-3-2 5 0,-2 1 2 16,2 1-2-16,-3-1-2 0,1-1 5 0,-1 1-5 0,1 2 0 0,-1-2 7 16,2 1-4-16,-4-1 1 0,1 0-2 0,-2-1 2 15,4 1-1-15,-3-1-3 0,1 0 6 0,1 2-1 16,0-1-2-16,-2 0-1 0,3-1 0 0,-1 2 1 0,1-2 2 16,2 0 1-16,0 2 1 0,0-2-1 0,0-2 1 0,0 2-1 0,0 0 6 15,-2 0-2-15,1 2-5 0,-1-2 0 16,2 0-6-16,-1 1 7 0,2-1-2 0,2 0 3 0,2 0-2 15,1 0 2-15,0 0 0 0,2 0 2 0,1 0 4 0,4 0-8 16,-2 0 6-16,3 0-15 0,0 0 5 0,-1 0-1 0,0 4-3 16,9-4 7-16,-5 0-2 0,-4 1 6 0,2-1-11 15,3 0 13-15,-6 3-8 0,6-3 4 0,-6 1 2 0,0-1-8 16,0 0 4-16,-1 0-7 0,2 0 6 0,-1 3 0 0,-2-3 3 16,2 1-3-16,0-1 2 0,1 1-2 0,-3 1 2 15,1-2-1-15,2 1 3 0,-4-1-2 0,5 1-2 0,-3-1 4 16,-1 0-5-16,2 0 6 0,-2 2-6 0,-2 0 6 0,1 0-8 15,1 0 4-15,-4 0 2 0,-3-2-6 0,1 3 6 0,-2 1-4 16,0-3 4-16,-4 2-5 0,2-2 13 0,-2 1-12 16,2-1 0-16,-1 0 0 0,2 0-1 0,-1 0 2 0,-1-1 0 15,-1 4 1-15,0-4-9 0,-3 1 9 0,1-1 1 0,-4 0 5 16,2 4-2-16,-1-4-2 0,2 3 5 0,2-3-1 0,3 0-4 16,-2 0-3-16,4-3 3 0,1 3 1 0,0 0-6 15,4 0 7-15,0 0-10 0,6 0 9 0,-6 0-4 0,3 0 6 16,0 0-6-16,-1 0-1 0,2 0 1 0,0 0 0 0,-2 0-4 15,1 3-3-15,3-2 5 0,2-1 1 0,-2 1 1 0,4-1-5 16,2 2 8-16,0-1-5 0,0 0 5 0,5-1-1 16,-2 1 0-16,2 1-7 0,1 0 7 0,0-1-1 0,0-2-3 15,2 2 0-15,1-1 5 0,-2 0-11 0,1 0 10 16,3 2 4-16,-2-2-8 0,1 2 7 0,-2 1-4 0,-1-3 3 0,1 2-4 16,-3 1 5-16,-2-1-2 0,2 1-1 0,-1 1 1 15,-4-2-5-15,0 3 7 0,0-2-5 0,-2 2 5 0,1-2-2 16,-1-2-4-16,1 3 1 0,0-2-2 0,1-1 3 15,-3-1-3-15,3 2 2 0,-1-2-1 0,0 2 1 0,1-2 4 16,-3 0-3-16,1 0 0 0,1 2 1 0,1-2-4 0,-2 0 2 16,-1 0 1-16,-1 0-6 0,1 0 5 0,0 0-2 0,2 0 4 15,-1 0-3-15,1 0 4 0,0 0 2 0,4 0-8 16,0 0 12-16,-1 0-11 0,3 0 5 0,-1 0-4 0,2 0 2 16,0 0 1-16,1 0-1 0,-1 0 4 0,2 0-4 0,3 0 0 15,-1 0 4-15,1 0-3 0,-2 0-1 0,2 0 0 16,0 0-4-16,2 0 3 0,-2 0 2 0,0 0-1 0,0 0-2 15,0 0 7-15,0 0-6 0,0 0-1 0,0 0 4 0,-2 0-1 16,2 0-2-16,-2 0 2 0,1 0 1 0,-23 0-16 31,-3 0 6 1,27 0 7-17,0 0 7 16,0 0-9-15,0 0-3 15,0 0-22-15,0 0-31 0,0 0-24-16,0 0-40 0,0 0-53 0,0 0-62 0,0 0-54 15,0 0-56-15</inkml:trace>
  <inkml:trace contextRef="#ctx0" brushRef="#br0" timeOffset="104760.9">9317 12157 1562 0,'0'-2'6'0,"0"-6"31"0,5 3-28 0,-5 1 57 0,1 3-40 0,-1 2 23 0,2-2 5 0,-2 5 16 15,0-4 13-15,0 1-24 0,-2-1 47 0,2 0-46 16,-3 0 46-16,1-5-16 0,1 5 1 0,1-4-12 16,-3 6 40-16,1 1-73 0,-1 1-18 0,0 3-1 15,-2-1-9-15,-3 2-8 0,2 1 0 0,-4 2-4 16,0-1-3-16,-2 1-9 0,-1 1 12 0,-1-2-6 16,-2 3-2-16,-1-2 5 0,1 1-5 0,-3-3 1 15,2 1 3-15,-1 0 2 0,-2 2-8 0,4-5 6 0,2 2 2 16,-2-1-4-16,2-5 3 0,4 3-2 0,2 0 0 15,3-5-1-15,-2-1 6 0,5 0-12 0,-1 0 4 16,3 2 8-16,2-1-5 0,-1-1 19 0,1-1 11 0,2 1 8 16,-1 2-2-16,4-2 17 0,-1 0 8 0,4 2 4 15,1 0 17-15,0 1-19 0,5 1-2 0,-4-1 1 0,7 3-4 16,-4 0-2-16,3 2-13 0,-1 2-13 0,-2-1-14 16,1-2 2-16,0 4-15 0,-2 0-5 0,3-1-10 15,-4-1-41-15,1 4-68 0,-4-2-89 0,-1-1-109 0,-4 2-86 16</inkml:trace>
  <inkml:trace contextRef="#ctx0" brushRef="#br0" timeOffset="106160.62">8414 12463 917 0,'-3'-5'22'0,"1"-2"13"0,-3 3 19 0,2 0 17 0,1 1 10 0,1 0 19 0,-3-2-29 15,4 3 74-15,0-1-62 0,1 2 5 16,-1-1-11-16,3 1-5 0,0-1 1 0,-3 1-6 0,0 0 33 15,0 0-72-15,0 2 57 0,0-1-11 0,0 0-5 16,0 0-4-16,0 0-4 0,0-1-4 0,0 2 7 0,2-1-5 16,-2 1-11-16,1-1-7 0,-1 0 5 0,0 1 5 15,0 1 5-15,0 2-12 0,-1-1 1 0,1 1 4 16,0 2 2-16,0 1 9 0,-2 0 7 0,2 4-8 0,0-1-5 16,0 3 3-16,0-2 6 0,0 3 6 0,-2 1-10 15,1 3 2-15,1 1-7 0,-3 0 3 0,2 1 4 16,-1 3 3-16,2-1-9 0,0 5-8 0,-2-2 5 0,2 1-2 15,-1 1 4-15,1-1-4 0,1 2 5 0,-2-1-7 16,1-1 2-16,-2-1 6 0,4 1-11 0,-1 0-1 0,-2 1 0 16,2 0 2-16,1-3-6 0,-2 1 4 0,2 1 0 15,-2-1 0-15,1 0 9 0,2 1-9 0,0-4-9 16,-3 5-5-16,2-5-10 0,-2 4 6 0,1-4-11 16,1 2 0-16,-2 0-4 0,0 0 4 0,0-1-4 0,0 0 1 15,-2-2 0-15,2 2-6 0,-1-1 6 0,-1 1 4 0,2-2-3 16,-3 0-3-16,0-1 1 0,3 2-6 15,-1-3-1-15,-3-1 12 0,4 0-12 0,-1 1-15 0,-1-3 12 16,0 0 2-16,1-1 1 0,1-4 3 0,-2 1-3 16,2-4-7-16,-1 1 10 0,-1-2 2 0,2 0-11 0,0-4-2 15,-2 4 4-15,2 1 3 0,0 2 1 0,-1-1 0 16,-1 2-8-16,2-1 7 0,0 5-2 0,-1 0 7 0,-1-4-5 16,2 2-3-16,0 2 6 0,0-3-6 0,0-1 0 15,0 0 5-15,-2 0-4 0,2-2-2 0,0 0 0 16,2 0 5-16,-2-4-8 0,0 2 4 0,0-1-4 15,-2-1-2-15,4-2 7 0,-2 2-2 0,0-2-3 16,0-1-2-16,0 1 12 0,-2 0-7 0,2-1 7 0,0 1-3 16,-1-3 1-16,1 4-2 0,0-1 0 0,0-1 3 15,0 2-11-15,0-1 3 0,0 0 9 0,1 0-3 16,-1 1-6-16,0 0 0 0,0 1 7 0,0-2-8 0,0 0 6 16,2-1-1-16,-2 1-1 0,0 0-1 0,0-1 3 15,0 0 8-15,0-2-13 0,0 0 7 0,0 1-5 16,0-1-4-16,0 0-1 0,0 0 7 0,0 0-3 15,0 3-7-15,0-3 16 0,2 0-10 0,-2 0 6 16,0 1 5-16,0-1-5 0,0 2-3 0,0-2 4 16,0 0-5-16,0 0 1 0,0 1 1 0,0-1 1 0,1 0-1 15,-1 1 2-15,0-2-4 0,0 1-4 0,2 0 15 16,-2 0-11-16,0-1 5 0,1-1-5 0,-1 1 2 16,0-2 19-16,2 3-5 0,-2 0 17 0,0-1-6 0,0 1-5 15,2 0-1-15,-2 0-12 0,1 0 16 0,-2 0-41 16,1 0 7-16,0-2-4 0,-2 2-9 0,2 0 8 15,0 2-5-15,-2-2 18 0,2 0-24 0,-1 0 28 16,1 0-12-16,0 0 14 0,1 0 11 0,-1 0-19 0,2 0 6 16,-2 0-5-16,0 0 22 0,0 0-28 0,0 0-8 15,0 0-8-15,0 0 4 16,0 0-10-16,15-2 28 16,-15 2-13-1,153-38 9-15,-120 34 1 0,1 1 1 16,3-3-1-16,1 3 1 0,3-2 3 0,2 0-2 15,-1-1 4-15,1 2 0 0,1-2 0 0,-1 0 2 16,-3-1-8-16,2 2 12 0,-4-2-11 0,-3 2 10 16,-3-1-10-16,0 2 7 0,-6 0-6 0,0-1 8 0,-3 1 4 15,-5 1-12-15,-1 0 10 0,-3 2-9 0,0-1 10 16,-6 2-12-16,0 0 12 0,-8 0-28 16,0 0 5-1,0 0-3 1,0 0 0-16,0 0-5 0,0 0-50 0,0 0-24 15,0 0-57-15,0 0-84 0,0 0-88 0,0 0-84 16,0 0-97-16</inkml:trace>
  <inkml:trace contextRef="#ctx0" brushRef="#br0" timeOffset="107518.61">8461 12472 924 0,'-2'-3'12'0,"0"1"14"0,-1 1 6 0,-2 0 13 0,-2 1 11 0,-1 1 24 0,-2 0 8 0,-2-1 23 0,1 2-44 0,-1 1 54 15,2-3-46-15,2 0 9 0,0 0-4 0,4 0-15 0,0 0 9 16,3 0-17-16,-2 0 39 0,3 0-70 0,0 0 53 15,0 2-15-15,1-2-10 0,2-2-10 0,1 4-8 16,6-2-4-16,2-2-6 0,1 2 6 0,0-2-15 0,5-1-3 16,4 2 2-16,3-2 2 0,5 1-7 0,2-1-3 15,4-1 7-15,4 0-4 0,7 1 7 0,4 1-5 16,0-1 4-16,-1 0 0 0,1-2 2 0,4 2 4 0,-1 1-12 16,-4-1-2-16,3 0-3 0,-3 0 7 0,-4 1-11 15,-2-2 4-15,-4 2-8 0,-5 0-1 0,-5 2 8 16,-5-3 3-16,-3 3-3 0,-6-2-8 0,-4 2 9 0,-5 0-9 15,-1 0 14-15,-4 0-1 0,1 0 13 0,-3 0 1 16,-3 0 17-16,3 0 9 0,0 0-9 0,0 2 11 0,-2-2-5 16,1 0-2-16,-1-2-16 0,2 2-1 0,0 0-15 15,-1-2-6-15,-1 0 9 0,2 1-8 0,2 1-4 16,-2-3-1-16,-2 3-1 0,2-1 2 0,-2 1 4 0,2 0 6 16,0 0 0-16,0 0 12 0,0 0 1 0,0-2 4 15,-3 2-2-15,3 2 5 0,0-2-5 0,-2 4-5 16,-2-1-7-16,1 1-7 0,-2 3 2 0,2 0 8 0,-4 4 6 15,1 3 1-15,-3-2 0 0,4 5 5 0,-5 1 4 16,6 2 6-16,-3 1 4 0,3 3 2 0,1 3-7 0,1 2 1 16,0 1-1-16,1 2 0 0,2 0-2 0,3 3-3 15,-1 0-10-15,0 0-6 0,0 1 1 0,-2-1 0 16,1 1 3-16,0-2 5 0,1 0 3 0,-3-1 3 16,1 0 8-16,-1-2-3 0,2 1 0 0,-4-2-7 0,2 0-4 15,-1-2-6-15,-1-1-4 0,1 0-4 0,1-2-5 16,-2 1 2-16,4-4 5 0,-2 1-6 0,1 0 7 0,1-2-3 15,-1 0 2-15,1 1-5 0,0 0-2 0,1-3 2 16,-3 4-4-16,3-4 10 0,-3 0-6 0,2 3 0 16,-2-1 1-16,0-1 2 0,0-3-6 0,0 2-4 0,-2-4 6 15,2 3-4-15,-3-8-3 0,3 1 9 0,0-3-8 16,-2-2 7-16,1-1 3 0,1-5 5 0,0 0 6 16,0 0-10-16,0 0-1 15,0 0 5 1,0 0 6-16,0 0-7 15,0 0 0 1,0 0-1-16,0 0-15 16,0 0-1-1,0 0-21 1,0 0 5 0,0 0 14 15,0 0 17-16,6 30-16-15,1 22-10 16,-7-48 4 0,0 4 10-16,0-2-7 0,-2-1 5 0,4 1-6 0,-4 2 14 15,2 0-12-15,0-2 3 0,-2 1-4 16,2 2-5-16,0 0 7 0,0-1-4 0,0-1 6 0,0 3-8 16,2-2 10-16,-2 1-6 0,2 2 12 0,0-4-3 15,-2 4-2-15,0-3 1 0,0 0 0 0,0 0-4 16,0 1-4-16,0-4 4 0,-2 1-8 0,2 0 5 0,0-1 1 15,0-1-3-15,0-1-1 0,0-1 3 0,0 0 2 16,0-1-2-16,0 1 4 0,0-2-3 0,-2 0 3 16,2 0 5-16,0-2-7 0,0 2 3 0,0-1 2 15,-2-1 5-15,2 1-3 0,-1-3 1 0,1 2-3 0,-2-2-5 16,2 1 6-16,0-2 0 0,-3 2 1 0,3-2-14 16,0 1 11-16,0 0-4 0,-2 2 0 0,2-1-1 15,-1 3-1-15,1-3 0 0,-2 3-9 0,2-1 16 0,-2 1-14 16,2-2-1-16,-1 4-11 0,1-1-51 0,0 2-82 15,0-3-125-15,-7 2-154 0</inkml:trace>
  <inkml:trace contextRef="#ctx0" brushRef="#br0" timeOffset="109284.67">9945 13022 1174 0,'14'-30'14'0,"-14"30"13"0,0 0 8 16,0 0 14-16,0 0 1 0,0 0 15 0,0 0-36 0,0 0 60 0,44-65-54 15,-44 65 35-15,0 0-39 0,0 0-10 0,0 0 6 16,0 0 6-16,0 0 39 0,0 0-55 0,-5-41 47 0,5 41-32 15,0 0 36-15,0 0 4 0,0 0-2 0,0 0-10 16,0 0 4-16,0 0 0 0,-41-46-3 0,41 46-5 0,0 0 6 0,0 0-1 16,0 0-4-16,0 0-2 0,0 0 11 15,0 0 7-15,-95 68 3 0,95-68-10 0,0 0 3 0,0 0 5 16,0 0 8-16,-112 147-5 0,102-117-17 0,4-6-3 16,3 3 0-16,0-2 8 0,6-1-12 0,0-3-6 0,3 0-5 15,4-3-1-15,2-1-1 0,5-2-3 0,1-3-7 16,0 0-7-16,-1-5 2 0,1-2-10 0,4 0-9 15,-2-3-8-15,7-4-23 0,-3-3-52 0,1-5-62 0,5-1-69 16,-6-3-73-16,6 1-84 0,-3-6-45 0</inkml:trace>
  <inkml:trace contextRef="#ctx0" brushRef="#br0" timeOffset="109847.71">10310 13087 1100 0,'0'0'24'0,"0"0"-3"0,0 0 7 0,0 0 3 0,0 0 17 16,0 0 6-16,27-20 5 0,-27 20-2 0,0 0 10 15,0 0-47-15,0 0 51 0,0 0-36 0,0 0 18 16,0 0-32-16,33-47-9 0,-33 47 17 15,0 0-13-15,0 0 12 16,-5-26 9-16,5 26 2 0,0 0-3 0,0 0 4 0,0 0-3 16,0 0 2-16,0 0 4 0,0 0 2 0,-110-4-1 15,92 14 11-15,2-2 5 0,2 4 6 0,-2-3-2 16,8 6 1-16,-1-4-9 0,2 2 8 0,1-1 0 0,5 3-15 16,-2-3-2-16,4 3-5 0,-2-3 3 0,1-12-10 15,0 0 8-15,0 0-8 0,0 0-2 0,0 0 2 0,0 0 0 16,0 0-6-16,0 0-7 0,0 0-4 0,48 79-2 15,30-60-16 1,-66-24-1-16,0 0-4 16,-1-3-9-16,1-1-12 0,-2 0-5 0,-2-2-2 0,1-1-3 15,-2 0-8-15,-3 0-1 0,-2-1-1 0,1-1 2 16,-3 1 11-16,0-1 5 0,0-3 8 0,-3 5-4 16,0-4 7-16,-2 2 6 0,0 4-5 0,2-1 16 0,-1-1-2 15,0 8 2-15,4-2-7 0,-3 3 3 0,3 3-2 16,-3 2 2-16,3 0 7 0,0 4-6 0,0 1 7 15,0 2-5-15,0 2 3 0,3 1-1 0,-3 2 11 16,3 0-2-16,-1 1 3 0,4 1 1 0,-3 0-7 0,0 0 12 16,4-3-11-16,-1 1 13 0,1-1-10 0,0-2-1 15,1 0-4-15,0-2-2 0,3 1-1 0,-1-5-6 16,-1 1-7-16,5-3-33 0,-4 1-40 0,0-2-50 0,3-2-48 16,-3-2-36-16,1-3-70 0</inkml:trace>
  <inkml:trace contextRef="#ctx0" brushRef="#br0" timeOffset="110118.54">10563 12829 1594 0,'-3'-6'34'0,"0"2"-36"0,4-4 47 0,1 8-31 0,-4 2 36 0,2 2 7 0,-1 3 23 16,-1 1 7-16,2 1-11 0,-5 3 46 0,5 1-30 15,0 2 47-15,0 0-29 0,3 4 15 0,-1 0-12 16,4 1-6-16,-1 1-13 0,1 1-5 0,1 2-10 0,-1-2-9 15,0 2-2-15,-1-2-27 0,4-1-2 0,-4 2-5 16,2-4-7-16,-2 0-4 0,-1-1-7 0,0-1-11 16,0-1-4-16,1 0 6 0,-2-5-8 0,-2-1-5 0,1 0-21 15,3-2-19-15,-3-7-38 0,-1-1-37 0,1 3-48 16,-4-3-52-16,2-5-57 0,0 0-17 0,0-2-35 16</inkml:trace>
  <inkml:trace contextRef="#ctx0" brushRef="#br0" timeOffset="110301.65">10748 12864 1602 0,'-2'-7'32'0,"4"-1"-26"0,1 4 50 0,-3 0-46 15,0 4 31-15,-3 4 10 0,3 0 28 0,0 4 9 0,-2 1-19 16,1 2 43-16,-2 3-30 0,1 0 59 0,2 7-25 16,-2-2 9-16,2 2-18 0,0-2-4 0,2 4-10 15,-2 0-14-15,2-1-23 0,-1 1-13 0,2-2-4 0,-1 0-14 16,1-3-9-16,2 3-9 0,-1-2 0 0,1-3-6 15,-2 0 6-15,2 0-4 0,0-2-3 0,-2-2-6 16,3 0-22-16,-3-5-29 0,-1-3-53 0,1 4-49 0,-3-5-66 16,0-3-28-16,0-1-87 0</inkml:trace>
  <inkml:trace contextRef="#ctx0" brushRef="#br0" timeOffset="110815.21">10950 12883 1570 0,'-5'-6'40'0,"-2"-4"-19"0,5 2 21 16,-3 2 10-16,2 0 25 0,0 1 12 0,1 3 6 0,-1 1 9 15,3-1-37-15,-1 0 23 0,1 2-18 0,0 0-1 16,1 2-13-16,1 2 2 0,-1 2-4 0,1 1-4 0,1 3-4 15,0 4 3-15,2 2-5 0,1 2-4 0,-3 2-12 0,2 3-9 16,-2 1-3-16,2-1 1 0,-2 2 2 16,2-2-7-16,-3 3 3 0,1-4-3 0,1 3 1 0,-4-2-3 15,0-4-2-15,2 0-4 0,-4-2-2 0,2 1 3 16,0-6-7-16,-4 0 2 0,1 1-2 0,3-5 1 16,-2-1 2-16,-1-2 0 0,1-3 3 0,2 3-2 0,-3-4 6 15,0-2-6-15,3-1-2 0,-3-1-3 0,1-2 1 16,-1 1-3-16,1-3-1 0,-1-4-1 0,-1 0-1 15,1-2 5-15,-1-3-7 0,1-1 9 0,0-1-3 0,3-3-5 16,0 0 1-16,0 1-2 0,3-2 8 0,0 3-6 16,4 1 10-16,0 2-16 0,1 4 12 0,0 1-2 15,6 2-1-15,-4 3 4 0,5 4-5 0,0 0 1 0,1 4 2 16,1 1 10-16,-1 3-16 0,3 5 9 0,0-3 3 16,-1 8-4-16,0-1-1 0,-3 0 5 0,-1 4-2 15,-6-2-1-15,0 2 6 0,-3-1 0 0,-3-2-4 0,-2 0 6 16,-4-2-2-16,-1 0 3 0,-3 0-3 0,0-4-2 15,-4 0 1-15,-1-1-2 0,-4-2-4 0,1-1-4 16,-3-1-7-16,0-1-21 0,-2-4 0 0,3 2-24 0,-2-4-31 16,1 0-24-16,3 2-29 0,-1-5-39 0,6-2 6 15,-1-1-36-15,5 2-64 0</inkml:trace>
  <inkml:trace contextRef="#ctx0" brushRef="#br0" timeOffset="111285.45">11456 13047 1454 0,'-3'-8'16'0,"3"-2"1"0,5 1 9 0,-3-3 14 0,1 6-39 0,-2-2 59 0,5-1-38 0,-4 1 70 15,1 0-64-15,-1 0 21 0,-4-1-12 0,1 5 3 16,-7-5 57-16,6 4-52 0,-9 1 45 0,8 0-72 15,-7 1 48-15,3 0-15 0,-3 3 5 0,2 0-12 0,-4 3-11 16,0 1-12-16,1 3-3 0,1 1 9 0,1 0 10 16,1 3 3-16,2 1-1 0,-5 0 3 0,6 3-3 15,-1 0 5-15,1-1-1 0,-1 2-5 0,1 2-11 0,-1-3-2 16,1 2 1-16,2-3-6 0,3 2 6 0,2-3-1 16,2 1-1-16,1-1 8 0,0-2-3 0,1-2-6 0,0 0-6 15,-1-3 5-15,0-1-9 0,2 1-1 0,3-4-5 16,-2-2-7-16,4 0-2 0,1-2 2 0,0-3-1 15,1 2-7-15,2-3 2 0,-2-2-3 0,-1 0-1 16,-3-3-5-16,-1 1-5 0,-3 0 5 0,-2-2-1 0,0 1 5 16,-4-1-2-16,2 1-1 0,-4-1 6 0,2 2 9 15,0 1 4-15,0 2-7 0,-3 0 1 0,3 2-3 0,0 1-5 16,0 2 9-16,0 4-3 0,0 1-9 0,0 2 8 16,0 0-1-16,3 5 1 0,-6 2 5 0,3 1 1 15,0 1-2-15,0 2 3 0,0 2 1 0,-1-2-1 0,-1 1-2 16,2 1 7-16,0-2-13 0,2-2-11 0,-1-1-42 15,-6-2-41-15,10 7-234 0,-2-11 125 16,-3-5-83-16</inkml:trace>
  <inkml:trace contextRef="#ctx0" brushRef="#br0" timeOffset="111617.26">11886 13044 1586 0,'0'-5'26'0,"0"2"-28"0,0-6 51 0,5 3-36 0,-5 1 12 0,0-3 17 0,0 0 8 0,0 1 13 0,-3-3-15 0,1 0 39 15,-4-2-44-15,1 1 53 0,-1 0-9 0,1 0-6 16,-3 3 2-16,0 0-8 0,2 3-4 0,-5-1-15 16,3 5 4-16,-3 2-17 0,0 3-2 0,-2 3-5 0,1 1-8 15,-3 4 16-15,4 4 0 0,-4 2 9 0,3 1-12 16,0-1 19-16,1 5 3 0,0 1 11 0,0-3 1 15,3 3-17-15,1-5-13 0,4 3 0 0,-3-4 5 0,6-1-10 16,0-1-1-16,6-2-10 0,-1-2-5 0,5-1-7 16,-1-3 8-16,5 0-5 0,-1-3-5 0,7-1-14 15,-1-3-21-15,5-2-24 0,0-5-27 0,0-2-41 0,2 0-53 16,-5-3-48-16,4-2-58 0,-4-3-19 0,-3 0-66 16</inkml:trace>
  <inkml:trace contextRef="#ctx0" brushRef="#br0" timeOffset="112205.19">12110 12847 1431 0,'-7'-7'26'0,"2"-4"30"0,4-1-23 15,-3 0 16-15,3 1 24 0,-1-3 5 0,2 3 24 0,2-1 7 0,-1-2-3 16,3 0-20-16,0 2 52 0,0 3-14 0,-1-1-27 16,3 4 4-16,-4 1-29 0,4 4-9 0,-5 1-4 0,3 1 13 15,-3 4-22-15,1 4 15 0,-2 3 13 0,0 2 0 16,0 8 6-16,0-1 3 0,-2 7-14 0,-1 0-28 15,1 3-1-15,-2 0-17 0,1 1-10 0,1 0-2 0,1 1-3 16,-2-6-1-16,3 2-7 0,1-2 2 0,1-3-10 16,1-1-1-16,0-2-30 0,5-5-24 0,-2-3-39 0,1-1-36 15,-1-2-33-15,0-3-54 0,0-4-50 0,2 0-24 16,-4-3-36-16</inkml:trace>
  <inkml:trace contextRef="#ctx0" brushRef="#br0" timeOffset="112472.81">12377 12943 1617 0,'1'-1'28'0,"2"-2"-27"0,-1-1 71 16,1 4-30-16,0 4 8 0,-6 3 17 0,0-2 1 0,0 1 13 15,-4 6-31-15,-2-2 28 0,-2-1-67 0,-2 0 28 16,-1 1-5-16,-2-1-20 0,-3-1 2 0,1 2-16 0,-2-5 1 16,3 0 1-16,1 1-2 0,0-2-4 0,4 0-1 15,-1-3 6-15,5 3-3 0,3-4 7 0,0 0 4 0,5 0 9 16,2 0 0-16,1 0 11 0,1 0-1 0,2 0-2 15,6 0 11-15,1 0-7 0,3 3 10 0,1-1 1 16,2 1 7-16,2 3-1 0,1-1 2 0,0 3 6 0,0 0 1 16,-3 1 7-16,0 1-12 0,0 0-9 0,-1 1-10 15,-4 0-1-15,2-2-2 0,-5 1-13 0,1-2-7 16,-1 0-7-16,-1 0-3 0,1 0-33 0,-1-3-28 0,-4 1-48 16,0 2-70-16,3-5-20 0,-2 4-99 0</inkml:trace>
  <inkml:trace contextRef="#ctx0" brushRef="#br0" timeOffset="112847.55">12943 12845 1462 0,'3'-16'19'0,"2"-5"7"0,7-3-33 15,-5-1 65-15,-1-3-36 0,5 1 71 0,-2-4-50 0,-1 0 18 16,-3-3-13-16,0 0-7 0,-2 0 36 0,-4 1-53 16,-1-2 40-16,-4 3-56 0,1 8 51 0,-5 0-10 15,1 2 1-15,-1 6 2 0,-2 2 2 0,-2 6-8 0,1 8-3 16,-3 0-8-16,2 0 4 0,0 8 10 0,-1 11 2 16,6 3 0-16,-7 9 1 0,8 4 13 0,-3 3 12 0,7 8-2 15,0 8-4-15,4-3-7 0,0 5 3 0,0-1 5 16,4 1 5-16,0 0-19 0,2 0-5 0,1-2 2 15,2-1 1-15,-5-2 6 0,6 0-20 0,-3-5-8 0,1-2-10 16,-5-2 6-16,2-4-10 0,-4-3-8 0,1-2-4 16,-4-4-14-16,-1-2 8 0,-2-3-3 0,-3 0 4 15,0-7-9-15,-6 1-16 0,3-4-36 0,-3-8-49 16,3 1-43-16,-5-4-66 0,3-5-43 0,-5-7-21 0,5 0-56 16,-3-2-48-16</inkml:trace>
  <inkml:trace contextRef="#ctx0" brushRef="#br0" timeOffset="113301.58">12778 13071 1485 0,'3'-3'12'0,"-3"1"14"0,4-9-36 0,2 6 53 16,0 3-48-16,-1-1 56 0,1 1-41 0,4-2 48 0,-4 4-50 16,7-3 43-16,-5 1-13 0,1-1-36 0,-1 1 59 15,1 0-49-15,3 1 42 0,-6-3-50 0,6 4 42 16,-5-2-52-16,3 1 42 0,-4-1-11 0,5 1-17 0,-2-3 3 15,-1 0-1-15,2 4 2 0,-4-1-3 0,0-4-5 16,1 2 16-16,-1 0-9 0,-1-1 16 0,-2 0-1 16,2-3 3-16,-2 1 15 0,0 1 2 0,4 0 13 0,-4-3 8 15,4 3 16-15,-5 0-6 0,6 3-4 0,-7-4 9 16,4 6-5-16,-5-1 2 0,5 1-10 0,-5 1-17 16,2 3-3-16,-4 1-7 0,1 1 2 0,-3 2 1 0,1 4-2 15,1 2 0-15,-2 0 3 0,2 5 2 0,-3 1-8 16,5 0 3-16,-4 1-10 0,4 1-10 0,-2-2-6 15,4 2 3-15,-2-5-15 0,6 2 3 0,-1-1-7 0,1-2 2 16,-1-3 4-16,3-1-1 0,3-3 0 0,-2-1-14 16,1-1 11-16,1-3-3 0,-2 0 6 0,1-4-8 0,4 0-4 15,-4-4-1-15,-1-1-4 0,2-2 4 0,2-4-13 16,-2-2-7-16,-5 2-7 0,2-5-1 0,0 2 1 16,1-4-1-16,-4 1-2 0,1-4-4 0,-1 5 9 0,-3-4 7 15,0 2 6-15,-1-1 4 0,-2 3 0 0,-1 0 2 16,-1 4 2-16,-1 0-7 0,-2 4-14 0,3-1-4 15,-3 4-9-15,1-1 0 0,-1 2-11 0,-1 3-23 16,-1 1-21-16,2 1-1 0,-3-1-16 0,2 5-30 0,4 0-40 16,0-2-9-16,-5 2-44 0</inkml:trace>
  <inkml:trace contextRef="#ctx0" brushRef="#br0" timeOffset="113722.44">13253 12937 2017 0,'-4'-3'-34'0,"4"-1"23"15,0-6 5-15,5 8 12 0,-3-2 12 0,1 2 13 0,0-2 3 0,-3 1 11 0,8 2 45 16,-5 1-24-16,4 1 0 0,-1 2-3 0,0 1-4 0,5 2-4 16,-4 0 2-16,1 4-19 0,-4 2 0 0,7 3 11 15,-8-1-9-15,4 4-9 0,-4 1-8 0,0-2-5 16,-3 4-8-16,3-3 10 0,-6 1-14 0,3-2-2 0,-1-1-1 15,-1-2-2-15,-1-1 6 0,0-3-5 0,-1-2 3 16,3 0 0-16,-2-3 3 0,0-2-7 0,1 0 8 0,1-2-1 16,-1-1-6-16,2-1-3 0,0-2 2 0,2-1 1 15,-2-2-10-15,3-2 6 0,1 0-9 0,-1 0 5 16,-1-3-4-16,3-1 9 0,1-3-7 0,1 2 4 16,2-2 8-16,-3-3-8 0,5 2 4 0,-2-4-1 0,1 5 2 15,2-4-1-15,-3 3 1 0,3 1-3 0,-2 3-1 16,4 1 1-16,-4 4 3 0,-2 2 2 0,1 2-3 15,-1 3-5-15,0 3 1 0,-3 2 5 0,0 2 0 0,-1 4 15 16,-1 0 4-16,2 3 1 0,-3 4 12 0,1 1 0 16,-2 0 4-16,1 0-7 0,-2 0-1 0,0 1-8 0,0-2-6 15,-2-2-6-15,2-1-7 0,-1-1 0 0,-1-3-19 16,2 2-20-16,-1-5-44 0,-3 0-60 0,4-2-51 16,0-1-25-16,-3-2-68 0</inkml:trace>
  <inkml:trace contextRef="#ctx0" brushRef="#br0" timeOffset="114246.86">13741 13008 1493 0,'0'-5'17'0,"0"-2"1"0,3-4 22 0,-3 5-36 0,0-3 54 0,0 0-31 15,0 0 9-15,0-1 16 0,0 0-9 0,-3-3 5 16,3 2-10-16,-3-1 57 0,1 2-49 0,-2 1 46 0,3 0-6 15,1 5-9-15,-4-3-3 0,4 4-7 0,-3-1 7 16,3 7-18-16,-2 0 6 0,-1 2-16 0,0 2 4 0,-2 3-3 16,-1 4 11-16,-2 1 7 0,2 2-8 0,-1 2 0 15,-1 4-11-15,2-1 18 0,-2 2 7 0,2-2-1 16,1 2-12-16,2-1-2 0,1 0-11 0,1-3-3 0,1-1 8 16,1-1-15-16,4-2-13 0,0-1-5 0,3-4 3 15,-2-1-9-15,5-1 1 0,0-4 4 0,3 0-16 16,-1-2-10-16,3-3-7 0,-2-2-34 0,3-4-31 0,0-1-25 15,-2-7-31-15,0 2-31 0,-3-3-15 0,2-1-13 16,-2-1-21-16,0-2 28 0,-4-3-2 0,0 2 64 16,-2-2-23-16,2-5 61 0,-6-1 15 0,-1 1 24 0,-1-6 29 15,-1 3 5-15,-3-2 32 0,-3-4-37 0,2 3 54 16,-3 0-17-16,2 0-28 0,-5 2 52 0,4 0-18 0,3 4 3 16,-3 1 20-16,5 1 11 0,-1 7 6 0,2 1 1 15,1 6 36-15,0 0-49 0,1 7 24 0,-1 1 10 16,3 6-13-16,-1 5 4 0,3 0 0 0,0 8 1 0,0 2 5 15,1 6 16-15,2 1 10 0,0 8-7 0,-2 0 4 16,2 2 4-16,0 1-2 0,-2 1-8 0,2 1 6 16,-5-3-15-16,4 1-22 0,-3-7-2 0,1 2-23 0,0-4-13 15,-4-2-1-15,1-1-11 0,-1-2-14 0,-1-3-14 16,0 0-13-16,0-4-45 0,-1-4-38 0,-1-2-39 16,-1-1-69-16,0-3-36 0,1-5-62 0,2 0-38 0</inkml:trace>
  <inkml:trace contextRef="#ctx0" brushRef="#br0" timeOffset="114563.84">13885 13000 1625 0,'-3'1'28'0,"3"0"-25"0,0-3 68 0,5 3-37 0,-5-1 11 0,2 1 8 0,0-2 6 0,2 2 15 16,-3-2-26-16,4 1 28 0,0-2-67 0,1 0 39 15,5 1-11-15,-3-2-8 0,2 2-4 0,5-3-18 0,-2 1-4 16,0-1 0-16,3 2-3 0,-5-2-2 0,1 2 0 15,-1-1-1-15,-1-1-4 0,-1 3-2 0,-4-3 2 0,-2 0-8 16,0-1 6-16,1 0 0 0,-3 0-2 0,1-3 0 16,-2 1 6-16,0-1-1 0,0-3 3 0,1 3 7 15,-1-1 0-15,0-1 3 0,0 1 4 0,2 1 13 16,-2 1 12-16,3 0 3 0,-3 6 11 0,5-3 4 0,-5 6 16 16,1 0 11-16,1 3 19 0,-2 2-1 0,1 4-15 15,1 1 6-15,-2 4-6 0,0 4-3 0,3 2-14 16,0 1-2-16,-3 0-25 0,5 1-7 0,-3 0 0 0,1-1-5 15,0-1-8-15,2-2-2 0,-1-1-8 0,-2-3-5 16,1-1-4-16,0-3-4 0,-1-1-29 0,0-6-23 0,-1 1-37 16,-1-4-54-16,-1 0-68 0,2-6-82 0,-2 0-57 15</inkml:trace>
  <inkml:trace contextRef="#ctx0" brushRef="#br0" timeOffset="114738.91">14159 12607 1968 0,'-5'-7'33'0,"3"2"18"0,-4-5 12 16,9 7 15-16,-6 3 20 0,1 0 9 0,1 3 4 0,-1 1 10 15,-2 0-22-15,2 0-20 0,2 0-10 0,-3 2-16 16,2-2-22-16,-1 2-5 0,4 1-8 0,-2-1-33 0,1 0-40 16,-1 2-50-16,3 3-64 0,-1-2-66 0,1 0-37 15</inkml:trace>
  <inkml:trace contextRef="#ctx0" brushRef="#br0" timeOffset="115130">14285 12915 1594 0,'0'-3'81'16,"0"1"-27"-16,-6-8 15 0,12 6 28 0,-9 2 19 0,0-1 30 15,1 0 11-15,1 1 6 0,-1 2-63 0,1 0 40 16,2 0-8-16,-4 2-28 0,3 2-3 0,-2 3-10 15,1-2-4-15,-2 5-2 0,-5-1-10 0,6 2-6 16,-2 1 1-16,4-1 1 0,-4 5-14 0,6-4-12 0,-4 3-5 16,6 0-7-16,-6-3-5 0,5 4-9 0,0-4-7 15,-1 1 2-15,1 0-6 0,3 1-11 0,-1-5 3 16,3 1 1-16,-2-1-4 0,5-2 1 0,-3-1-3 0,2 1-6 16,2-3 1-16,-4-1-9 0,4-3-21 0,-4-1-16 15,6-5-17-15,-6-1-4 0,7 1-16 0,-5-7-14 16,3 0-4-16,-3-2 11 0,3-1 10 0,-6-3 17 0,0 1 14 15,-2-1-1-15,-3-2 22 0,-2-1 10 0,-2 0 6 16,-3 0 7-16,-2-1 2 0,-3 2 2 0,0 2 2 0,-4 2 9 16,0 4-3-16,-2 2 10 0,0 5 0 0,1 2-5 15,-1 1 6-15,-1 3 1 0,2 0 0 0,-1 4-4 16,0 1 1-16,4-1-2 0,1 2 2 0,4 1 3 0,-2-1-7 16,6 2-1-16,1-2-5 0,2 2 7 0,2-2-11 15,1 2-14-15,0-3-39 0,0 3-64 0,0-2-56 16,4-1-53-16</inkml:trace>
  <inkml:trace contextRef="#ctx0" brushRef="#br0" timeOffset="115675.61">14534 12876 2350 0,'-10'-8'31'0,"2"4"30"16,3-6 18-16,5 5 26 0,-4 1 0 0,2-2 10 0,2 2 7 0,0 1 4 0,2-3-29 0,5 6-30 0,-3-3-15 0,5 0-23 16,-4 2 6-16,3-1-11 0,3 4-7 0,0 1 1 15,-3 1 8-15,6 5-6 0,-4 1 3 0,0 2-2 0,-1 3-8 16,-1 1 6-16,-2 3 5 0,1 2 6 0,-5 1-19 15,0 1 8-15,-2-2-1 0,0 2 1 0,-2-1 1 0,0-2-11 16,2-2 1-16,-4 0-14 0,1-4 11 0,1 0 0 16,-1-4-7-16,0-2 5 0,1 0-3 0,-1-5 9 15,2 2-10-15,-1-4 10 0,2 1-6 0,-2-4-2 16,2 1 5-16,0-2-11 0,2-2 12 0,-2-1-4 0,2-3-2 16,-1-1-5-16,-1-4 1 0,3 2 2 0,1-4-8 15,-1 0 7-15,3-2-11 0,0-3 3 0,-1 2 0 0,5-4 1 16,-1 0 8-16,0-2-3 0,3 0 10 0,-3 1-8 15,5 0 3-15,-1 5-2 0,-1 0 4 0,0 4-3 16,1 6-4-16,-1 1 3 0,-4 5-7 0,0 3 8 16,1 3 1-16,-2 6-2 0,-1 1 0 0,-1 3 9 0,-2 3 7 15,-1 6 23-15,1 0 11 0,-1 2 5 0,2 1 23 16,-1 1 23-16,2 1 11 0,1-3 18 0,2 3 6 0,3-3-13 16,0-2 5-16,2 2 0 0,-1-5-27 0,3 0-13 15,-3-5-15-15,1 1-26 0,1-6-6 0,-3 0-17 16,-3-3-7-16,2-3-7 0,-1-3-1 0,-1 0-7 0,2-2 1 15,1-2-9-15,-5-4-22 0,4-2-24 0,0 1-46 16,-3-7-52-16,-4 0-66 0,0-4-90 0,-3 0-76 16,-5 0-87-16,-1-3-54 0</inkml:trace>
  <inkml:trace contextRef="#ctx0" brushRef="#br0" timeOffset="119456.85">9973 13731 1672 0,'0'0'26'0,"0"0"11"0,0 0 0 0,0 0 2 0,0 0 1 0,0 0 13 0,0 0 17 16,-30-15 9-16,30 15-15 0,0 0-1 0,0 0 7 0,0 0 12 15,0 0 18-15,0 0-6 0,0 0-4 0,-3 105 6 0,3-105-4 16,9 193-8-16,-6-152-11 0,0-3-8 0,-1-4-26 0,0-2-2 16,-1-5-16-16,-1 3-15 0,0-6-7 15,-1 0 2-15,-1-3 3 0,0-2-10 0,2-4-29 0,-3-2-52 16,-7-2-49-16,6-4-58 0,1-2-45 0</inkml:trace>
  <inkml:trace contextRef="#ctx0" brushRef="#br0" timeOffset="119816.67">9802 13893 1485 0,'-15'-10'10'0,"5"-8"7"0,2 6 13 16,1-3-36-16,0 3 45 0,2-10-27 0,2 7 54 15,5 0-40-15,-1-3-12 0,4-1 0 0,0-4-3 0,4 2 43 16,2-2-35-16,3 7 28 0,2-7-49 0,1 4 40 16,-1-3 11-16,3 4 1 0,-3 3-3 0,5 2-6 15,-1 5-7-15,3 3 8 0,-3 3-3 0,5 1-1 0,0 7-10 16,-2-1-6-16,7 9-10 0,-7 1 3 0,1 5-1 16,-3 4-5-16,-1-2-1 0,-1 2 5 0,-3 0-7 15,-3 4 12-15,-4 0 3 0,1-1-1 0,-5-2-3 0,-4 1 2 16,-1 3 6-16,-5 0-6 0,1-2 11 0,-6-5-16 15,-4 2 3-15,-4-2-3 0,1-4 3 0,-2-3-8 0,-5-1-7 16,2-3 1-16,0 0 0 0,3-5-4 0,0 1-6 16,3-4-10-16,1-2-20 0,5-1-31 0,0-4-25 15,3 0-37-15,5-1-10 0,2-5-37 0,0-2-48 0</inkml:trace>
  <inkml:trace contextRef="#ctx0" brushRef="#br0" timeOffset="120204.71">10280 14044 1815 0,'-2'-2'-24'0,"4"-9"53"16,6 2-39-16,-5 2 10 0,3 0 12 0,-1-1 10 15,3-3 8-15,0 3 7 0,1-2 34 0,4 0-41 0,1 2 40 16,0 6-4-16,2-2 1 0,0 4-7 0,-2 4-2 0,0 1-8 15,1 4-4-15,-3 2-8 0,0 3-4 0,-2 3-2 16,0 1-8-16,-4 1-8 0,-2 3-5 0,-1 1 6 0,-3-1-2 16,-2 0-7-16,-3 2 6 0,-1-4-9 0,-1-2-4 15,-5 0 7-15,4-1 1 0,-5-5-3 0,1 1-13 0,2-4 19 16,-1-3-6-16,3-1 3 0,0-2-2 0,0-3 2 16,2-1-2-16,0-4 0 0,4-1 6 0,-1-2-15 15,3-3 6-15,0-1-4 0,3-2 2 0,1-3-4 0,3-1 0 16,3-2-3-16,-69-2 21 0,73-1-17 0,1-3-6 15,2-1 5-15,-1 1-4 0,1-4-5 0,1 3 3 0,1 2 0 16,63 3-21-16,-65 4 11 0,-7-1-3 0,2 9-6 16,-4 1-2-16,-3 5-16 0,-2 0-14 0,-1 4-24 0,-4 3-22 15,1 2-23-15,1 2 7 0,-5 3-37 0,3-2-38 16,-1 1-42-16</inkml:trace>
  <inkml:trace contextRef="#ctx0" brushRef="#br0" timeOffset="120629.72">10811 13928 1408 0,'-3'-8'18'0,"1"-3"14"0,1-4 24 16,2 7-31-16,-5 4 55 0,0-4-50 0,1 8 67 0,0-5-57 0,0 3-17 0,-5 0-13 16,3 4-10-16,-3 3 37 0,2-3-43 0,-5 6 48 0,2-1-66 0,-1 6 66 15,-2 3 11-15,2-2 6 0,2 4-12 0,0 1 1 16,2 0-11-16,3 2 14 0,0-3-2 0,1 1 0 16,4-2-10-16,1 2-5 0,0-3-1 0,4-3-3 0,0 0 0 15,4-4-9-15,-1 0 1 0,4-2-8 0,0-3-2 0,2 0 1 16,0-4 0-16,3 0-8 0,-1-4 0 0,3 0 0 15,-2-1-2-15,-1-4-2 0,-1 4-1 0,0-4-4 16,-4-1-2-16,0 1 3 0,-2 2 0 0,-5-6-8 16,0 1 3-16,-2 1 1 0,-4-4-2 0,-2 3-1 0,0-3 0 0,-4 2-1 15,1-3-1-15,-6 0 0 0,0 2 1 16,-2-1-5-16,-1 4 5 0,0-1-5 0,0 1-1 0,1 4-6 16,-1-1-2-16,3 6-9 0,1-2-11 0,0 2-6 15,3 1-32-15,2 2-7 0,0 2 2 0,5 0-22 0,-3 1-29 0,3 0-25 16,3 0-44-16</inkml:trace>
  <inkml:trace contextRef="#ctx0" brushRef="#br0" timeOffset="121256.06">10996 13855 1863 0,'-3'-7'-25'16,"1"-3"63"-16,6-2-55 0,-4 4 14 0,1 2 13 0,3-2 3 0,1 5 10 15,2-4 16-15,-1 3 35 0,4 3-57 0,-1 2 53 16,2 3 3-16,2 4-8 0,1 2 7 0,-1 1-7 16,1 6-8-16,-3 2-7 0,2 0-2 0,1 3 6 15,-3-2-14-15,-2 5-6 0,-1-4-10 0,-1 2-3 0,-2-3-8 16,1-1 0-16,-6 0-7 0,2-1 4 0,-2-4-4 0,-2 0 5 16,-1-3 0-16,0-2 0 0,-4 0-2 0,2-1-5 15,-1-3 7-15,-3 0-7 0,4-1-2 0,-3-4-3 16,2 2 0-16,1-4-4 0,-1 2 11 0,1-4-7 0,-1-1-2 15,2 0 5-15,1 0 0 0,2-4-1 0,1-1-2 0,0 1 5 16,1-4-7-16,2-2 10 0,1 0-5 0,2-4-2 16,0-1 0-16,4 0 0 0,-2-1 5 0,3 0-7 15,0-4 4-15,-2 2 1 0,4 3-2 0,-1 0-1 16,0 3 0-16,0 0 2 0,-1 4-4 0,-1 2 5 0,1 3-4 0,-2 1-5 16,-2 4 6-16,-1 0 0 0,-3 2 2 15,3 2-2-15,-4 2 5 0,1 0-3 0,-3 3-1 16,3 3 6-16,-1 2 10 0,-2 0 6 0,0 5 11 0,2 0 0 15,-1 4-1-15,-1 0 5 0,2-1 3 0,-2 3-4 0,0-4-12 0,1-2-5 16,1 1-17-16,-2-1 9 0,3-2-5 0,0-2-4 16,-3-3 1-16,2 1-4 0,1-4 2 0,-2 2-4 15,1-5 8-15,-2 2-10 0,0-4 2 0,0 0 0 16,3-1 0-16,-3-2-3 0,3-1 1 0,-3-2 3 0,0-1-3 0,0 1 1 16,4-5 2-16,-3 1 1 0,2-4-1 0,-1 0 5 15,-2-3-6-15,3 1 0 0,-3-4-4 0,5 0 7 16,1-1-2-16,0-2-3 0,1 1 0 0,1-1 2 15,4 4 2-15,1-1-1 0,0 8 5 0,1-1-8 0,-3 4 7 16,1 4-6-16,-2 3 4 0,0 2-1 0,-1 3-1 0,-1 5 2 16,-5 0 3-16,4 4 1 0,-4 4-9 0,0 0 5 15,-1 2-1-15,-2 3 1 0,1 2 2 0,-1-2 1 16,0-1-7-16,3-1 5 0,-1-1 2 0,-1-1 0 16,2-2-4-16,1-1-1 0,-3-1 1 0,4-1-1 0,-2-3 4 15,2 0-7-15,1-3-21 0,-3-1-27 0,2-4-27 0,-8 0-43 16,4-2-60-16,1 0-54 0,0-4-53 0,-2-2-62 15</inkml:trace>
  <inkml:trace contextRef="#ctx0" brushRef="#br0" timeOffset="121471.72">11684 13808 1688 0,'-3'-4'26'0,"0"1"9"0,1-6 21 0,5 7 19 0,-4 6 13 0,1 3 19 0,-3-4 24 0,-1 6 10 16,4 4-26-16,2-1 7 0,-2 5-7 15,5 0-11-15,-4-1-8 0,4 1-24 0,-5 1-13 0,6-2-3 16,-4 0 3-16,1 0-17 0,0 0-9 0,0-1-12 16,1-1 1-16,-1-2 2 0,0 2-12 0,2-1-12 0,-1 0-6 0,1-3-3 15,-2-2-16-15,0-1-32 0,1-3-35 0,-3-3-27 16,1-1-49-16,-4 0-30 0,4-3-48 0,-2-3-11 16,0 1-55-16</inkml:trace>
  <inkml:trace contextRef="#ctx0" brushRef="#br0" timeOffset="121600.05">11733 13595 1362 0,'-5'2'13'0,"0"-4"1"16,2 8 7-16,-8 2 0 0,3-2-6 0,0 6 3 0,-4-1-2 0,2 1-25 16,1 1-50-16,-2 0-48 0</inkml:trace>
  <inkml:trace contextRef="#ctx0" brushRef="#br0" timeOffset="122032.98">12127 13955 1594 0,'6'0'57'0,"-1"-4"-39"0,1-2 5 0,8-1 6 15,-9 1 3-15,0 1 14 0,1-7 1 0,-1 2 6 0,3-3-58 16,-5 2 50-16,0-3 7 0,-3 3 2 0,0 0 0 0,0-2 6 15,-3 2-1-15,0 1 9 0,-1 0 8 0,-3-1 0 16,-1 4-15-16,1-4-7 0,-2 4-3 0,-2-1-19 16,1 2 2-16,-5 3-22 0,2 2-6 0,0 2-8 15,-2 3 4-15,2 1 3 0,-3 3 0 0,3-1 11 16,1 4-1-16,1-2 6 0,1 3-4 0,3 0 10 0,0-1 6 0,2 2 3 16,4 0 3-16,-1-1-2 0,4 3-4 0,-2-2 2 15,3 1 5-15,2-1-11 0,0-1-9 0,2 3-3 16,1-2-4-16,0-1-9 0,4-1 3 0,-2 1-2 0,0-3 5 15,2 3-7-15,1-1 6 0,0-3-11 0,-1 1 2 0,0 2-1 16,0-1 7-16,-1 1-7 0,-1-2-5 0,-1 1 7 16,-3 1-2-16,-1-1 4 0,-2 1 2 0,-1-3 6 15,-2 1-4-15,-2-2 11 0,-1 1 0 0,0-1 6 16,-2-3 0-16,-1 2 4 0,0-3-7 0,-1-1 0 0,-2 1-7 0,-2-3 1 16,1-3-8-16,-1 1-3 0,-1-1-7 0,-1-3 1 15,-3-1 2-15,2-1-8 0,-2-3-11 0,3 0-11 16,0 0-6-16,-2-3-33 0,4 1-3 0,2 0-39 15,-3-1-24-15,7 3-38 0,-1 0-44 0,4 3-19 0,-1 1-43 0</inkml:trace>
  <inkml:trace contextRef="#ctx0" brushRef="#br0" timeOffset="122454.56">12391 13947 1807 0,'-5'-5'-19'0,"2"-1"58"0,3-7-26 0,2 6 9 0,-6 4 25 0,3-1 17 16,1 3 13-16,-2-2 13 0,2 2 27 0,0-1-41 0,0 4 31 15,0 1-5-15,-1 0-17 0,1 2 6 0,0 0-5 16,1 3-10-16,-1-2-1 0,2 2-24 0,-1-3-3 16,1 3-2-16,1-1-2 0,0 0-27 0,1-2 1 15,-1 1-6-15,0-3-3 0,3 1 11 0,-1-1 3 0,1 0 2 0,-3 0-8 16,4-3 4-16,-1 0-4 0,0-1-1 0,1-4-5 15,1 2-1-15,0-4-3 0,-1-2-6 0,3-1 5 16,-2 0-4-16,1-3-10 0,1 0 6 0,-2-2 0 0,0-1-1 16,-1 2-4-16,1-2 0 0,-3 0-4 0,-2 0 3 0,-1 0 0 15,0-2 6-15,-6 3-12 0,1-1 5 0,-3 5 1 16,-4-2-1-16,-1 4-1 0,-2 3 4 0,-4 3 8 0,0 3 2 16,-4 3 10-16,-1 2 0 0,-3 5 11 0,3 3 5 15,-2 1 16-15,2 5 14 0,4 3 13 0,4 1 5 16,5-1 19-16,2 4-2 0,7-3 20 0,5 1 9 15,3 0-8-15,6-3 7 0,2-2 1 0,4 2-9 0,4-4-17 16,2-2 4-16,-1-1-26 0,3-3-9 0,2 2-8 0,-3-7-20 16,2 2-21-16,-4-4 3 0,-3-2-12 0,0-2-22 15,-3-2-59-15,-4-2-101 0,-3-5-141 0,-15 1-153 16</inkml:trace>
  <inkml:trace contextRef="#ctx0" brushRef="#br0" timeOffset="124658.06">8466 13960 1167 0,'-2'-7'14'0,"2"1"10"0,0 2 21 0,0 3 4 0,-3 1 7 0,6 0 6 0,-3 0 17 16,-3-3-41-16,3 2 37 0,0-1-38 0,3 2 46 0,-3-2-54 15,0-1 7-15,0 0 5 0,-3-2-16 0,3 2 53 16,0-1-43-16,0 1 37 0,-4-1-60 0,2 4 51 0,-3 0-9 16,2 0-13-16,-5 1-1 0,-2 1-6 0,-2 2 0 0,-4-2-6 15,-1 3-3-15,-7-1-6 0,3 1-1 0,-4 1 3 16,-2 1 5-16,-1-1-8 0,-2 1-7 0,-2 0 1 0,1-1-2 15,-3 1 5-15,-2 0-4 0,1-2 2 16,0 1-6-16,-4 0 1 0,3 0 4 0,-1 0-3 0,-1 0 9 16,0-3-4-16,-3 1-3 0,-2 3 4 0,-1-3-1 0,-2 0 6 15,-1-2-7-15,-1 3 8 0,-2-3-4 0,1 4-5 16,0-4 9-16,-5 2-6 0,3 1 2 0,-2-3-1 16,-1 4 4-16,5-3-3 0,-2 2-8 0,-2 0 20 0,0 1-2 15,3-1 2-15,-6 1 3 0,7-1-4 0,-3 3-4 0,-6-2-10 16,1-1 10-16,0 0-14 0,0 2-3 0,0-3-3 15,2 1-2-15,-4-1 0 0,4 0 0 0,2 2 6 16,1-1-9-16,0-2 5 0,3 2-4 0,0 1 0 0,3-4 5 16,2 5-6-16,1-3 0 0,1 3 1 0,2-1 6 15,-1-3-11-15,4 3 11 0,-2-2-10 0,3 3 5 0,3-2 2 16,2-1 4-16,3 0-2 0,1-1-3 0,5 2 3 16,-3-1-7-16,3-1 7 0,2 1-8 0,-3-1 1 0,-1-1 2 15,-1 3-10-15,1-2 6 0,0 0 4 0,1 0 5 16,-1 0-5-16,2 1-3 0,1 0 1 0,-3-3 0 0,1 3 4 15,4-2 2-15,-5 3-6 0,0-2 0 0,1-1-4 0,0 1 5 16,0 0 2-16,-4 0 5 0,0 0 1 0,-1 2-10 16,-1-3 4-16,-1 0-2 0,-1 2 3 0,-1-3-2 0,0 3 1 15,-1 0-10-15,-2-2 3 0,0 1 7 0,2-3-2 16,-3 5-1-16,1-5 6 0,0 1-1 0,2 0-3 0,0-1 7 16,1 0-9-16,2 0 5 0,-1 0-6 0,1 0 6 15,-2 3-2-15,2-3 1 0,0 3 0 0,0-1 0 0,-2 0 0 16,-1 0 3-16,5 1 2 0,0 2-9 0,1-3 4 0,-1 2-2 15,-2 0 0-15,0-1-8 0,0 1 9 0,3-2-11 0,-6 3-1 16,0-3 10-16,-4 2-6 0,4-1 5 0,-3-1-2 0,3 1 3 16,-1-2-6-16,3 2 6 0,-1-3 1 0,2 2 0 15,2-2-2-15,2 0-4 0,1 0 9 0,1 0-1 0,-1-2 0 16,3 2-2-16,1 0 2 0,2 0-6 0,-4 0 9 0,3 2-4 16,0-2-7-16,-2 4-3 0,-2-4 9 0,2 5-4 0,0-2 2 15,-3 1 4-15,2 0-9 0,-2 0 6 0,1 0 5 16,1 1 5-16,4-1-16 0,-3 0 11 0,1-1-4 0,2-1 3 15,2 2-1-15,1-3 1 0,-1 3-4 0,4-4 5 16,-1 3 1-16,1-2-15 0,3 0 12 0,1-1-4 0,-2 2-2 16,4-2 5-16,-5 0-2 0,4-2-5 0,2 2 8 0,-1-1 6 15,0 1-10-15,0-1 4 0,4-2 2 0,-2 3 0 0,4-4-2 16,-3 4 0-16,1-1 1 0,0 0 1 0,-1-2 1 16,-1 1-10-16,0 2 10 0,2-1-12 0,-4-1 4 0,1 0 6 15,0 0 0-15,0 1-6 0,-1 0 3 0,-1 1 6 0,-1-2-13 16,1 2 10-16,0 0 2 0,0 0-5 0,-5 0-4 0,4 0 8 15,-2 0-9-15,-2 2 7 0,0-2 3 0,-2 0-1 16,0 0-1-16,-2 0-2 0,1 0 1 0,2 0 0 0,-2 1 1 0,-1-1-7 16,-1 1-3-16,-1-1-3 0,5-1 5 15,-2 1 4-15,0 0-5 0,-4 0-3 0,1-1 9 0,5 1-1 16,0-2 6-16,1 2 5 0,0 0-12 0,2-2-1 0,2 2 2 16,-1 0 5-16,2 0-6 0,2 0-1 0,1 0-2 0,2 0 1 15,1 0 0-15,-1 0 2 0,3 0 6 0,0 0-6 0,0 0 2 16,0 0 0-16,0 0 0 0,0 0 0 0,0 0 4 0,0-3 0 15,0 3-3-15,0 0-2 0,0 0-1 0,0 0 5 16,0 0 2-16,0-2-6 0,-3 2 2 0,3-2-2 0,-4 1-1 16,0 0 4-16,3-1-2 0,-4 2 2 0,2-3-3 0,1 2-2 15,-1 1 0-15,-2-2 3 0,2 1-3 0,0 1-1 0,-3-1 12 16,3-2-14-16,-2 3 6 0,3 0-3 0,-1 0 4 0,0 0-1 16,1 0-2-16,-1 0 4 0,1 0-8 0,1 0 12 0,-4 0-11 15,2 0 8-15,0 0-4 0,1 0 1 0,-28 3 2 16,27-2 0-16,-2 0 2 0,0 1-10 0,2 0 5 0,-2 0-10 15,0 1-14-15,1 0-34 0,25-1-36 0,-26 1-44 0,2 2-45 16,-1-4-16-16,0 1-59 0,3 0-58 0</inkml:trace>
  <inkml:trace contextRef="#ctx0" brushRef="#br0" timeOffset="124971.27">2547 14259 1562 0,'0'-4'28'0,"3"-4"-32"0,2 0 58 0,0 4-35 0,-1 0 1 0,1 1 1 0,0-1-9 0,1 3 65 0,-1-3-82 0,-3 4 36 0,1-3-56 15,1 6 43-15,-4-3 12 0,0 2 9 0,0 4 12 0,-4-1-66 16,1 2 56-16,0 4-3 0,-4 0 5 0,1 1-4 0,-5 3-12 16,-2-1-11-16,0 2-1 0,-4 0 10 0,1-2-9 15,-3 3-1-15,-1-1-8 0,-1-1-1 0,1 1-1 0,-1-1 2 16,0-3-6-16,-1 1-7 0,0-3 4 0,5-2 5 0,-1 1-1 15,2-5-2-15,2 1 4 0,3-4 6 0,5 0 10 16,0-1 6-16,4 0 18 0,2-2-4 0,2 2 3 0,4-4-1 0,0 4 2 16,5-2 6-16,3 3 7 0,4-1 1 0,2 5-13 15,7-1 3-15,0 2 14 0,3 6 0 0,3 1 3 0,2 5-18 16,2-1-14-16,2 6-1 0,-4 1-3 0,0 3-8 0,9-1-32 0,-4 0-51 16,-4 3-111-16,3-7-112 0</inkml:trace>
  <inkml:trace contextRef="#ctx0" brushRef="#br0" timeOffset="127083.66">17571 9251 1393 0,'0'-6'8'0,"7"-2"17"0,-7 1 12 0,2 0-42 0,-1-2 45 0,-2 3-28 0,2 0 66 0,-6-3-40 0,10 4 0 0,-10-3-6 15,9 5 1-15,-3-5 53 0,5 2-38 0,0 1 30 0,-1 0-59 16,7-2 41-16,-5 2 9 0,6 1-15 0,-3-3-4 15,5 6-12-15,-4-2-6 0,5 1 1 0,-3 1-7 0,4 2-4 16,-1 1-16-16,1 2 3 0,2 1-9 0,2 1 4 0,-1-1-3 0,4 2-2 16,2 3 0-16,-3-1 3 0,2 3-1 0,1-3-1 15,-1 2 3-15,1-1-3 0,-3 1-1 0,2 1 1 0,-1-3 0 16,-2 1 1-16,0-1-3 0,-1 0 4 0,-4 1-3 16,1-1 2-16,-5-1 2 0,-1 2 7 0,-3-2 0 0,-2 1 5 15,-4 2 10-15,-3 2-2 0,0 0 3 0,-3 1 2 16,-4-2 4-16,1 5-6 0,-8-2-3 0,0 4-7 0,-4 0-4 15,1 1 0-15,-4 4-7 0,1-3 4 0,2 1-4 16,-2-5-4-16,4 6 3 0,0-6 2 0,3 6-1 0,1-4-1 16,1 1 5-16,1 4-10 0,1-1 9 0,-1 5-3 15,4-2 3-15,0 2-4 0,-2-2 1 0,3-1-2 16,0 1 2-16,2-2 3 0,2 0-7 0,-1-1 4 0,4 1-7 16,-2-5 7-16,1 1-5 0,2-1 3 0,1 0-3 15,-1-3-5-15,0 0 0 0,0-1 5 0,3-2 2 16,1 1-11-16,-3-3 6 0,1 2 6 0,2-3-4 0,-1-2 8 15,0 1-1-15,0 0-9 0,1-1 2 0,-1-1 10 16,2 0-2-16,-2 0-7 0,2-1 1 0,0 3-2 16,0-2 1-16,0 1 0 0,-2 0 2 0,1 0-2 0,0 1 0 15,1 0-1-15,-3 0 2 0,3 2-5 0,0-3 6 16,1 1-1-16,-2 1 1 0,4-2-3 0,0 0-1 16,-2-2 1-16,1 0 2 0,2 0 3 0,-2-2-7 0,1-1 6 15,0-1-5-15,-3-2 5 0,0 2 0 0,1-2 1 16,-1 0-6-16,-1-2 5 0,-1 2 0 0,1 0-3 0,-2 0 5 15,0-2-5-15,0 2-4 0,0-1-1 0,-2 1 5 16,-3 0 1-16,3 0-3 0,-3 1 4 0,0 1-6 16,0-2 4-16,0 5 5 0,-3-2 1 0,2 3 1 0,-4 1-4 15,-2-1 3-15,-2 3-5 0,1 1 8 0,-5 0-5 16,3 1 1-16,-5 3 2 0,2-1-5 0,1 0-4 16,-1 1 0-16,-1-1 5 0,4 2 0 0,-2 3 10 0,1-1 3 15,1 3-3-15,4-1 7 0,-2 1 7 0,3 2-7 16,2-1 0-16,2 2-8 0,1-1-3 0,1 0-8 15,2-1 5-15,2 0-4 0,4 2 2 0,3 0 8 0,2 1 3 16,0-1-1-16,6 0-1 0,-2-1 7 0,6-1-11 16,-1 4 6-16,2-4-8 0,-2 3-3 0,1 1-1 15,-2 1 6-15,0 0-6 0,-5 2-5 0,4 4 15 0,-5-2-12 16,-2 0 7-16,-1 3-3 0,-4 0-3 0,-1-1 3 16,-2 2-3-16,1 2 3 0,-6-2-5 0,2 2 5 15,-1 0-5-15,-4-1 12 0,1 1 0 0,-1 0-5 0,1 1 10 16,-1-2-9-16,-1 1 1 0,0 0 0 0,1-1 5 15,0 0-9-15,1 1-2 0,-3-1-1 0,4 0-4 16,-4-3 8-16,-1 1 0 0,1 0-6 0,-3-3 2 0,1 2 1 16,-2-4 0-16,0 1 8 0,0-2 13 0,-2 2 6 15,0-5 0-15,0 2 7 0,0-3-5 0,-2 1 8 0,-1-2 0 16,-1-3-7-16,0-6-8 0,-2 2-11 0,2-3 6 16,-3-1-4-16,-3-3 14 0,3 2-21 0,-1-4 3 15,1 0 3-15,0-1-6 0,-1 0 6 0,4 2-9 16,-2-6 6-16,3 2-17 0,1-7 14 0,3 4-6 0,-5-1 5 15,4-4 5-15,-1-1-9 0,-2-1 8 0,0 2-11 16,1 1 3-16,-2-2-5 0,1-2 8 0,-1 6-10 16,3-5-8-16,-2 3 9 0,5-4-32 0,3 1-34 0,2-2-37 15,-2-2-36-15,5 4-70 0,0 2-56 0,5-2-29 16,3 0-99-16</inkml:trace>
  <inkml:trace contextRef="#ctx0" brushRef="#br0" timeOffset="127915.84">18759 10527 1807 0,'-1'-12'-5'0,"-3"0"16"0,1-6 20 0,2 8 14 0,-3-1 20 0,-1 3 11 0,2 2-1 0,2 1 11 0,-1 3-2 15,0 1-8-15,2-1-22 0,2 5-2 0,-2 1-10 16,2 5-6-16,-1 0 22 0,2 4-11 0,-3 5 10 0,4 1-8 16,-1 3 10-16,0 0-19 0,0 4-3 0,1 0-5 15,-3 2-16-15,2-3-3 0,2 1 0 0,-4-2 2 0,2 1-8 16,1-1 5-16,1-4-6 0,-4 3 2 0,2-6-7 15,1 1 7-15,-3-7-8 0,1 2 2 0,-2-4-3 16,0-3 7-16,0-2 3 0,-2-1 0 0,2-3 2 16,-1-2-5-16,-3-2 5 0,1-1-2 0,0-3 7 0,-2-3-11 15,0 0-1-15,-2-6-5 0,0-2-2 0,3-1 1 16,-3-2-11-16,2-5-9 0,0 0-6 0,1-5 10 0,3 0-7 16,-3-3 5-16,4-3 1 0,0-2-7 0,4-4 14 15,-1 0 9-15,3-5 1 0,-2 0-4 0,5 1 1 16,-1-3 0-16,2 6 1 0,2 1 2 0,-3 5 4 0,5 5-3 15,-3 8-2-15,3 5 2 0,-1 6 1 0,0 8 1 16,1 5-5-16,-1 6 8 0,2 6-4 0,-2 7 5 16,3 5 0-16,0 4 5 0,3 10 17 0,-3 0 9 0,4 6 8 15,-3 1 5-15,3 3-2 0,-2-2-4 0,0 3 15 16,-1-4-2-16,-1 0-19 0,2-3-13 0,-6-1 2 16,2-5-4-16,-1-1-7 0,-2-3 2 0,-1 0-6 15,-4-6-10-15,0-1-8 0,-2-2-16 0,0-10-46 0,-1 6-49 16,-3-7-47-16,-1 0-49 0,-1-6-54 0,-2-2-26 15,0 1-45-15</inkml:trace>
  <inkml:trace contextRef="#ctx0" brushRef="#br0" timeOffset="128049.23">18821 10606 1759 0,'-13'-2'31'0,"-3"-5"28"0,12-8 16 0,-3 11-1 0,2-5 11 0,5 4 7 0,4 0 7 0,-3 0 3 0,9-2-37 0,4 2-26 0,0 0-20 15,8-1 2-15,2 2-11 0,3-1-11 0,1 3-3 0,2-1-22 16,-1 3-35-16,-1-2-50 0,4 0-22 0,-3 0-59 16,-1 4-65-16</inkml:trace>
  <inkml:trace contextRef="#ctx0" brushRef="#br0" timeOffset="128469.68">19504 10407 1711 0,'7'-11'-31'16,"2"-2"65"-16,0-1-44 0,-1-1 70 0,0 4-43 16,-2 2 25-16,1-1 1 0,-3 2 12 0,-2 0 41 0,-2 1-50 15,0 1 45-15,-3 0-65 0,-4 1 54 0,-4 1-26 16,-1 3 7-16,-3 1-3 0,-2 1-21 0,-4 1-9 16,1 3-2-16,-4 3 0 0,1-2-13 0,0 2-2 0,3 2-3 15,-1-1-9-15,4 3 4 0,1-2 1 0,5 2-4 16,1-2 1-16,3 1 4 0,4 0 19 0,3 2 9 15,0 0 6-15,1 0 8 0,4-1 0 0,4 1 2 0,2 2 9 16,5-4 0-16,-2 1-14 0,8 0-16 0,2 0-1 16,0-2 1-16,3-2-10 0,1 1 0 0,-1 0-12 0,2-1-3 15,-3-3 2-15,0 3-3 0,-6-1-1 0,-1 1-2 16,-3 0 4-16,-2 0 3 0,-6-1 6 0,0 4-5 16,-4-3-2-16,-4 2 7 0,-7 0 1 0,2 0-5 0,-3 1 3 15,-2 1-6-15,-7 0-4 0,5-3 6 0,-9 4-4 16,2-3-2-16,-2 0-3 0,1 1 2 0,-5-5-2 15,3 0 8-15,-2 2-2 0,0-3-4 0,1-2 5 0,1-1-3 16,1-2 3-16,0 0-5 0,5-1-1 0,1-2-6 16,0-2-29-16,5 0-12 0,1-4-31 0,1 4-24 15,5-3-46-15,-3-2-39 0,9-4-60 0,-1 0-28 0,6 4-41 16</inkml:trace>
  <inkml:trace contextRef="#ctx0" brushRef="#br0" timeOffset="129094.96">19790 10359 1633 0,'1'-5'33'0,"-1"4"-13"0,0-3 11 0,0 0 27 0,0 2 14 0,0 2 17 0,0 0 7 15,0 0 17-15,-1 0-30 0,2 0 20 0,-1 0-11 0,0 0 0 16,0 2-9-16,-1 3-7 0,-1-1-7 0,2 6-7 16,0-1 6-16,2 5 5 0,-2 0 4 0,0 1-35 15,1 4 6-15,3-2-11 0,2 4 6 0,0-5-11 16,1 5-8-16,4-4-12 0,-3 2-4 0,3-4 9 0,3 2-4 16,0-3-2-16,2-1-2 0,0-1 7 0,1-2-4 15,-2-3-2-15,-1-2 3 0,-2 0-2 0,2-3-11 16,-1-1-5-16,-3-2-10 0,2-3-9 0,-4-1-6 15,4-3-7-15,-3-1-14 0,0-1-3 0,-4-3 6 0,0 0 1 16,-5-2 11-16,2 2-2 0,-4-5 13 0,-1 2 8 16,0-3 9-16,-4-1 6 0,2-1-7 0,0-1 8 0,-2-2-2 15,1 2 4-15,1 1-5 0,-2 2 1 0,6 3 7 16,-7 2 0-16,8 4 0 0,-3 4-5 0,3 6-4 0,-3 3 3 16,3 6 2-16,1 3 0 0,-1 3 0 0,2 3-8 15,0 6 7-15,-1 3 3 0,7 2 7 0,-2 6-6 16,1 0 20-16,-1 4 11 0,5 4 1 0,-2-1 12 15,3 3 5-15,-3-2 8 0,0 4 10 0,1-6 7 0,1 1-19 16,-5-5-7-16,4-1-9 0,-4-4-9 0,-1-2-1 16,-1 1-10-16,0-4-15 0,-4 21-1 15,-4-23-5-15,-2-7-1 0,0-1 6 0,0-4-7 0,-6-3 1 16,0-4 0-16,-1-4-2 0,-4-2 0 0,2-4 2 16,0-3-1-16,2-5 1 0,-4 0 1 0,2-4 1 15,-2-5-3-15,1-1 1 0,-1-2-1 0,3 3 0 0,-2 0 2 16,1 2-6-16,3-2 2 0,4-1-9 0,2 5 10 15,2-1-2-15,4 2-2 0,2-3 3 0,1 3-3 0,2 0 4 16,0 1-2-16,4 1 10 0,1 4-7 0,-1-1 5 16,5 2-7-16,-1 2-1 0,-2-2 2 0,2 2-1 15,0 2 4-15,1 1-3 0,-2-1 1 0,6 0-21 16,-9 0-12-16,8 4-48 0,-4-4-40 0,-1 4-64 0,-3-2-72 16,0 0-62-16</inkml:trace>
  <inkml:trace contextRef="#ctx0" brushRef="#br0" timeOffset="130032.42">20469 10258 1378 0,'0'0'30'0,"0"0"12"0,0 0 52 0,0 0-45 0,0 0 8 15,74-22 32-15,-74 22-4 0,0 0-1 0,0 0-9 16,0 0 40-16,0 0-48 0,0 0 38 0,0 0-8 0,30-48-19 15,-30 48 11-15,0 0-2 0,0 0-12 0,0 0-9 16,0 0 7-16,0 0 1 0,-112 31 3 0,86-12-10 0,5 0-1 16,-1 5 3-16,-1 1 17 0,5 2-3 0,-2 0-10 15,5 2 8-15,0-3 16 0,7 2 12 0,1-2-4 16,6-2-14-16,2 0-8 0,4-4 12 0,10 1 4 16,-1-3-12-16,3-2-16 0,4-2-11 0,2 0-10 0,1-1-7 15,3-4-1-15,2-1-18 0,1-4-16 0,0-1-4 16,0-3-10-16,1-2-29 0,-2-2-25 0,2 0-35 0,-5-4-49 15,0-2-42-15,-6 0-59 0,-3-1-58 0,-7-1-54 16,-1-2-42-16,-6 1-15 0</inkml:trace>
  <inkml:trace contextRef="#ctx0" brushRef="#br0" timeOffset="130353.02">20892 10443 1743 0,'10'-1'27'0,"1"2"17"16,2-7 16-16,-7 3 13 0,1 2 19 0,-2-1 20 16,0 2 21-16,-5-2 16 0,3 2-21 0,-3-2 3 15,0 2-4-15,-3 2-8 0,3-2-15 0,-2 0-11 0,1 0-18 16,1 4-16-16,-2-4-6 0,2 1-22 0,0-1-13 16,2 0 0-16,-2 0-6 0,1 0-4 0,-1 0-3 15,0 0 28-15,0 0-9 16,0 0 28-16,0 0 2 0,0 0 17 0,0 0 6 15,0 0 11-15,0 0 7 0,0 0-20 0,0 0 3 0,0 0-18 16,0 0-3-16,0 0-16 0,-4-18 1 0,4 18-8 16,0 0-10-16,0 0 3 0,0 0-117 15,0 0-53-15,0 0-122 0,0 0-135 0</inkml:trace>
  <inkml:trace contextRef="#ctx0" brushRef="#br0" timeOffset="140278.54">8896 12354 1115 0,'8'-5'7'0,"8"3"15"0,-10 0 19 0,5 0 19 0,-8-1 1 0,2 3 16 0,-5-2-36 0,0 2 54 0,-3 2-49 15,-2-2 37-15,-1 3-54 0,-13-1-18 0,8 0 6 0,-11 5 0 16,3 0 49-16,-7 5-56 0,4 4 45 0,-6 0-55 16,4 6 44-16,3 2 15 0,-4 5-5 0,3-2-10 0,-5-1-11 15,5 2 10-15,-7 0-3 0,7-1 4 0,-6 1-9 16,4-1-16-16,1-1 0 0,7 0-7 0,-1-2-2 0,2 0-9 16,3-2 0-16,-1-2-1 0,2 2-2 0,2-4 6 0,-1-3-9 15,-1 1 6-15,0-4-6 0,4 0-20 0,3-1-20 0,-1-4-33 16,6-3-18-16,4-2 3 0,2-2-49 0,2 0-51 15</inkml:trace>
  <inkml:trace contextRef="#ctx0" brushRef="#br0" timeOffset="140574.88">9206 12434 1144 0,'6'-5'9'0,"4"-4"8"15,-12 8 0-15,7-2-1 0,-8 5 2 0,3-2-4 0,-6 2 1 16,1 2 9-16,-8 1-2 0,2 4 13 0,-6-1 12 16,-1 4 19-16,-2 2-38 0,-4 2 55 0,2 0-27 0,-13 3-4 15,6 1 9-15,-8 3-10 0,11-2-11 0,-11 3-16 0,5 1 35 16,-4 3-46-16,6-1 31 0,1 2-4 0,-1 1-14 16,4-2-7-16,-2 2-1 0,1 1-3 0,0-3-6 0,4-1 5 15,-1-1-5-15,5 1-3 0,0-4-1 0,3 1-3 0,0-3-1 16,2-2 1-16,0-3 8 0,4 1-8 0,-1-2-2 15,2-1 0-15,1-5 2 0,5 1-6 0,-4-1-16 0,4-3-22 16,1-2-17-16,0 0-32 0,11-4-83 0,-8-2 27 16</inkml:trace>
  <inkml:trace contextRef="#ctx0" brushRef="#br0" timeOffset="140813.99">9092 12622 1264 0,'0'-3'1'16,"-3"4"7"-16,9 2-8 0,-9 0 10 0,3 4 10 16,-3 3 12-16,-2 0 5 0,-4 3-1 0,3 3 2 0,-4 2-4 15,0 4 20-15,-4-1-46 0,-2 2 49 0,2 1-54 0,-6 2 36 16,2-1-30-16,-4 2 53 0,-1 1-48 0,-9 0-16 16,8 0 40-16,-11 1-63 0,8-2 46 0,-12 4-42 0,12-3 31 15,-11 0-55-15,8-1 49 0,-3 0 7 0,3 0-7 0,0-3 8 16,3 0-3-16,6 1-2 0,-1-5 0 0,3 0 0 0,3-2-3 15,5-2-8-15,2-1 6 0,1-2-6 0,5-2 7 16,-5-2-3-16,8 0 0 0,-2-3-1 0,2-3-2 0,-2 1 0 16,4-1-12-16,4 0 31 0,-4-6-80 0,8 0 13 0,-5-4-36 15</inkml:trace>
  <inkml:trace contextRef="#ctx0" brushRef="#br0" timeOffset="141051.75">9198 12943 1302 0,'-11'7'4'0,"1"-2"15"15,-10 6 10-15,7 2 4 0,-9 1-1 0,5 1 8 0,-4 1 0 16,2 3 4-16,-3-3-1 0,-6 3-52 0,7 0 31 0,-6-1-42 16,5 3 57-16,-6-3-42 0,7 4 39 0,-6-4-36 15,8 4 35-15,-4-3-2 0,5 4-4 0,-6-3 0 0,4 5-16 16,-1-2-3-16,1-2 1 0,-4-1-7 0,3 4 0 0,-1-2 0 15,2-3 4-15,1-1-2 0,0 1 3 0,0-5-3 16,3 3-43-16,13-2 85 0,-11-2-81 0,1-2 35 0,3-2-3 16,3 0-30-16,0-5-42 0,18-3 3 0,-15 3-34 0</inkml:trace>
  <inkml:trace contextRef="#ctx0" brushRef="#br0" timeOffset="141318.63">9282 13197 1400 0,'6'0'21'0,"-9"0"-3"0,-2 0 2 0,-6 6 0 0,0 5 6 16,-5 0 15-16,-6 4-33 0,2 2 47 0,-4-1-69 0,0 3 54 16,-6 2-42-16,7 0 41 0,-11-1-44 0,9 3 23 15,-3-1 3-15,-1-1-18 0,-1 1 18 0,1 2-11 0,-2-2 0 16,2 1-2-16,-4-1 3 0,8-1-1 0,-7-2-8 0,10 0 11 15,0 1-13-15,5-5 2 0,-1 4 0 0,4-2 0 0,0-2-10 16,1-5 12-16,2 2-6 0,2-4 2 0,-1 0 4 16,4-5-7-16,-2 1-22 0,3-4-20 0,14 0 25 0,-13 0-78 15,16 0 20-15,-13 0-68 0</inkml:trace>
  <inkml:trace contextRef="#ctx0" brushRef="#br0" timeOffset="141534.19">9176 13515 1347 0,'3'1'18'0,"-9"-5"5"15,-2 13-1-15,-2-2 8 0,1 4 17 0,-5 4-34 0,1 1 51 16,-1 2-29-16,-4 1 36 0,3 1-50 0,-8-6 4 16,9 6-1-16,-9-5-18 0,8-3 38 0,-7 0-53 0,11-4 31 15,-6 0-49-15,6 0 41 0,1 0-5 0,-1-2-4 0,3 2-3 16,0-2-1-16,-1 3-9 0,1 0-46 0,10 0-25 0</inkml:trace>
  <inkml:trace contextRef="#ctx0" brushRef="#br0" timeOffset="143614.29">9807 12392 1602 0,'0'-6'8'0,"2"-4"-33"0,-2 3 59 0,0 7-60 0,-2-3 47 0,2 2-43 0,-2 2 51 0,4 3-50 0,-2 2 50 16,3-1 3-16,-3 7 2 0,3-2 3 0,-1 5-42 0,3-1 53 16,-4 2-32-16,4 2 55 0,-4-1-56 0,1 2 33 15,3-1-59-15,-2 2 63 0,-3-2-8 0,3 0-11 0,0 1-22 16,-1-3-8-16,-2 0 3 0,3-1-6 0,-3-2-4 0,-3 2 3 16,3-3 2-16,-3 2-1 0,0-2-1 0,-2-3-40 15,3-2-37-15,-1 2 1 0,3-2-56 0</inkml:trace>
  <inkml:trace contextRef="#ctx0" brushRef="#br0" timeOffset="144005.76">9812 12296 1182 0,'-10'-3'5'0,"2"1"7"15,-6 1 11-15,3 4 11 0,-5 0 12 0,-1 4 12 0,-7 2 3 16,-3-2-29-16,-1 1 53 0,-2 3-37 0,-3 2 42 0,-1-3-54 16,4 5-11-16,0-4 2 0,3 2 6 0,1 3 31 0,6 2-58 0,3-1 34 15,6 2-50-15,3 2 52 0,2 0 9 0,6 1-1 16,6 2-1-16,4 3 7 0,2-1 2 16,4-1 6-16,2 1-8 0,5-2-6 0,4-2-9 0,1 0-10 15,4-3-4-15,1-3-12 0,4-6 1 0,3 1-11 16,3-3 11-16,-1-2-7 0,-6-3-4 0,3-4-1 0,-4-4-4 15,0-2 3-15,-3-3-4 0,-4 0 4 0,-1-6-10 16,-5 0 3-16,4-5 5 0,-3 0-1 0,-2-2 0 16,-5-1-3-16,-4-3 0 0,-4 0-3 0,-3-2 7 0,-3 1 2 15,-6-3 0-15,-1 1-4 0,-7 0-3 0,-1 4 4 16,-7 2 1-16,1 3 1 0,-5 1-5 0,-3 6 5 16,4 0-8-16,-4 9 5 0,-3 1-6 0,-2 2 7 0,1 4-2 15,-4 2-5-15,0 8-42 0,-2 0-35 0,-2 7-49 16,0 1-20-16,2 8-50 0</inkml:trace>
  <inkml:trace contextRef="#ctx0" brushRef="#br0" timeOffset="144892.79">9404 14311 1516 0,'-5'-7'34'0,"3"-4"-8"0,-1 6 33 0,1-2 24 0,1-1 18 0,-2 0 16 0,6-2 8 0,0-2 11 16,0 1-18-16,4 0 15 0,2-5-30 0,2 4-23 15,2-2-16-15,4 1-14 0,4 2-13 0,1 0-9 0,2 2-11 16,2 2-11-16,-3 1-2 0,2 3 1 0,-3 3 0 16,0 2-8-16,-4 4 9 0,-3 0 0 0,-2 5-7 0,-5 3 4 15,0 0-2-15,-5 5-2 0,-3 1-1 0,-3 1 5 16,-5-1-6-16,-1 3 3 0,-3-1-3 0,-2-3-2 0,-3 0 7 16,-2 1-2-16,-3-3-4 0,4-1 2 0,-4-4 3 15,2 0-6-15,1-1 1 0,-2-3 8 0,5-3-5 16,2 0 0-16,3-4 9 0,0 0-8 0,3-2 0 0,5 0 7 15,0-3-3-15,1-1-3 0,5 0-3 0,-1-5 1 16,8 2-7-16,0-2 9 0,3-1-4 0,1 0-1 0,4-1 1 16,1 1 1-16,0 0 1 0,1 3 2 0,1 1 1 15,-2 3-1-15,1-1 0 0,-4 4-1 0,0 2 4 0,1 1-4 16,-4 1 0-16,-2 1 1 0,3 0-6 0,-6 2-8 16,0-1-30-16,1 0-27 0,-1 1-35 0,-1-5-21 0,1 5-32 15,1-4 28-15,-1-2-66 0,0 0 17 0,0 0 15 16,3-2-4-16,-3-1 9 0,2-2 5 0,0-3 4 0,-5 1-45 15</inkml:trace>
  <inkml:trace contextRef="#ctx0" brushRef="#br0" timeOffset="145193.21">9827 14066 646 0,'-12'-30'2'0,"-1"1"21"16,-4 3 6-16,1-2 15 0,-1 6 20 0,-4 1 13 16,0 7 12-16,-4 1 22 0,0 8 4 0,-2 4 5 0,1 5-28 15,-4 6 36-15,0 1-57 0,2 5-2 0,-4 2 1 16,4 2-22-16,0 5-2 0,1 1-26 0,3 3 20 0,1 0-42 15,3 4 57-15,3 4-14 0,6-2 1 0,1 3 14 16,6-3-1-16,2 3 19 0,10-7 20 0,0 3 4 16,5-5-14-16,4 1 0 0,5-7-13 0,0 1-6 0,5-6 1 15,0 0-18-15,3-3-11 0,0-3-16 0,0-4-2 0,3-2 2 16,2-3 1-16,0-3-9 0,-2-3-6 0,2-3 6 16,-1-2-12-16,-2-4-1 0,-2-2-5 0,-4-5-16 15,-3-1-14-15,-4-2-16 0,-6-5-12 0,-3 1-15 0,-3-6-7 16,-2-2-8-16,-2-2-7 0,-8-4-1 0,2 0 8 15,-2-4 16-15,-7-1 9 0,-1-4 11 0,-4 2 10 0,-5 1 11 16,-2 4 13-16,-1 4 13 0,-9 7 1 0,3 7-30 16,-2 10 33-16,-4 8-65 0,-4 9-6 0,0 7-37 0,-2 8-59 15</inkml:trace>
  <inkml:trace contextRef="#ctx0" brushRef="#br0" timeOffset="158550.07">19353 11110 1279 0,'-15'-2'24'16,"2"-3"24"-16,1 3 11 0,-3-3-23 0,3 2 80 0,2 3-45 0,0-2 24 0,4 1 13 16,-1 1 1-16,0-5-10 0,5 5 9 0,-2 0 43 0,4-1-68 15,0 1 55-15,0-3-20 0,3 2-1 0,0-5-13 16,7 1-4-16,4-1-15 0,3-4-6 0,9 2-11 16,4-3-7-16,8 0-3 0,4 0-8 0,6 4-11 0,5 1-9 15,3-1 2-15,-1 1-12 0,1 3 0 0,0 3-8 16,-5-2 6-16,-7 2-6 0,-3-1 0 0,-8 1-4 15,-10-2-4-15,-3 2-3 0,-10 0-6 0,-3 0-26 0,-3 0-20 16,-3 0-35-16,-1 0-34 0,0 0-32 0,-5 5-73 16,0-5-71-16,-7 3-50 0</inkml:trace>
  <inkml:trace contextRef="#ctx0" brushRef="#br0" timeOffset="159592.23">1979 12356 1649 0,'-9'-2'37'0,"-1"-1"-16"0,9 2 25 0,-7 0 5 0,5-2 5 0,1 0 18 0,4-2 14 16,1-1 10-16,2 1-32 0,1-6 26 0,5-2-17 16,3 1 3-16,5-3 11 0,-1 1-3 0,4-2-20 0,3 4-3 15,3-3 6-15,-2 0 4 0,7 3-3 0,0-3-7 0,0 4-12 16,2-5-16-16,3 4 3 0,0 0-3 0,-1 0-12 15,0 2-15-15,-5-1 1 0,1 0-7 0,-3 3-6 0,-3 1 6 16,-4 0 0-16,-3 1-4 0,-4 2 4 0,-2 0-3 0,-4 2 3 16,-4-2-28-16,-2 2-10 0,-4-1-26 0,-4 2-21 15,1 2-37-15,-4 6-56 0,-1-5-49 0,-4 2-27 0,2 1-38 0</inkml:trace>
  <inkml:trace contextRef="#ctx0" brushRef="#br0" timeOffset="160003.79">3182 12719 1696 0,'-4'-4'-8'0,"-2"0"76"0,6-4-30 0,-2 5 3 0,-1-1 27 16,1-1 18-16,-1 3 17 0,3-1 16 0,-3-1 23 16,6 2-68-16,0 0 35 0,-1 0 4 0,3-1-1 0,1-2-10 15,5 1-17-15,0-2-2 0,3-3-16 0,4 3 8 16,1-6 7-16,6 1-3 0,1-3-27 0,7 0-10 0,3-2 8 15,3-2-12-15,4 0 7 0,6-1-14 0,-1 0-11 0,5 2-4 16,1-1 6-16,0-1 2 0,-5 3-12 0,-2 3 8 16,-4 1-13-16,-3 1 5 0,-3-1-2 0,-8 6 1 0,-2-2-4 15,-5 4-3-15,-3-1 0 0,-5 5-4 0,-4-2 8 16,-4 7-12-16,-3-8 8 0,-3 7-8 0,-2-4 1 0,-1 0 1 16,-4 0-11-16,0-1-21 0,-1 1-34 0,-4-6-13 15,2 6-33-15,-4-4-45 0,1 6-58 0,2-4-64 0,0 2-15 16,2 0-53-16</inkml:trace>
  <inkml:trace contextRef="#ctx0" brushRef="#br0" timeOffset="201426.7">9002 9264 1004 0,'0'0'23'0,"-207"173"-7"15,176-160 5-15,6 0 0 0,-1-2 4 0,4 2-3 0,1-4 1 16,5 0-4-16,2 1-3 0,5-2 1 0,2 1 0 0,5-2-1 16,2 2 5-16,5-1 2 0,0 1 3 0,6-2 8 0,3-1 3 15,5 1-2-15,2 1-6 0,3-4-2 0,2 1-4 16,1-3-6-16,5 1-1 0,-2-1-9 0,3-1-5 0,-3 1-1 15,2 0-5-15,-1 3 2 0,-1-1 3 0,-3 4-1 0,-3-1 2 16,-2 0-7-16,-3 1 5 0,-3 0-4 0,-3 0 10 16,-4-1 5-16,-1 0 2 0,-3-1-3 0,-5 1-7 0,0 0 10 15,0-1-3-15,-6 1 0 0,-1-2-2 0,-1 1-5 0,-3 1-3 16,0 1-10-16,-3-3 16 0,3 0-4 0,-2 1 4 0,1-1-6 16,-1 0 4-16,3 0-5 0,0-2-4 0,0 1 20 15,3 0-18-15,0-2 2 0,1-1-8 0,2 3 9 0,1-4-3 16,1 2 7-16,2 1-20 0,2 0-14 0,-2-2 3 0,3-1-10 15,-1 6 2-15,1-4-1 0,2 4-13 0,-1-1 0 16,3-1 12-16,-4 1-2 0,3 2-5 0,-1 0-7 0,0 2 4 16,-1 0-5-16,1-1-1 0</inkml:trace>
  <inkml:trace contextRef="#ctx0" brushRef="#br0" timeOffset="-199221.88">2760 13794 1204 0,'13'-5'10'0,"-7"-3"17"0,4 2 7 0,-7 1 18 0,4 2 7 0,-6-3-28 16,-1 2 58-16,2-2-37 0,-5 2 33 0,4-4-46 0,-14 6-7 15,13-4-12-15,-8 2 13 0,8 2 36 0,-4-2-55 0,2 2 44 16,4-1-45-16,-2 1 38 0,9-2 10 0,-6 0-3 0,1 0-22 16,-1 2-2-16,-2-1-11 0,4-1-4 0,-5 3-2 15,2 1-10-15,-2 0-10 0,3 1-2 0,3 2 3 0,0-2-12 16,-1 4 9-16,2-1 17 0,1 2 0 0,2 1 2 16,0 6 5-16,0 3 0 0,0 1-3 0,0 1 6 0,0 3 0 15,-1 4-13-15,-1 1-2 0,0-1-3 0,-2-3 2 0,2-1 0 16,-3-1-4-16,1-1 3 0,-1-1 0 0,0-5 6 15,4-2 6-15,-3 0 12 0,-1-4-6 0,0-2 4 0,0 0 30 16,0-3 0-16,2-4-2 0,-4-3-1 0,4-5-14 0,-4-3-5 16,7-3 0-16,0-7-7 0,0-4-25 0,1-4-7 0,5-4 4 15,0 0-12-15,4 0 11 0,4-2-5 0,-1-1 4 16,5-1-1-16,2 1 3 0,4-3 0 0,4 3 0 0,0-2 0 16,4 1-3-16,3 5 2 0,1 3 2 0,1 3-1 15,1 4-31-15,-2 6-4 0,-5 6-18 0,0 2-19 0,-3 4-19 16,-2 11-37-16,-6-4-42 0,-1 6-19 0,-8 2-44 15</inkml:trace>
  <inkml:trace contextRef="#ctx0" brushRef="#br1" timeOffset="-155633.55">25118 7264 1775 0,'-8'-3'34'0,"0"0"23"0,3 1 16 15,6-3 1-15,-2 3 2 0,-4-1 4 0,5-1 1 0,5-1 1 16,0 1-32-16,3 0-25 0,1-1-15 0,5-2 9 16,6 0 1-16,-2-1 2 0,4 1-5 0,7 0 5 0,-2-2-2 15,3-1 7-15,4 2-3 0,0 0-9 0,-3 0-2 16,2-2-7-16,1 2 9 0,-3 1-7 0,1-2-1 15,-5 4-7-15,0-1 3 0,-10 1-2 0,4 3 3 16,-8 0-3-16,-5 2-3 0,-2-2 0 0,-3 2 4 0,-2 0-5 16,-2 0 1-16,-2 2-1 0,-1-2 1 0,2 0-1 15,-2 4-1-15,0-4 4 0,-1 3-6 0,2-1 9 0,-2 2 1 16,-2 0 0-16,1 1-4 0,3 2 6 0,-3 1 3 16,3 4-3-16,-1-1 6 0,4 6-2 0,-1 3 7 15,2 0 0-15,3 6 1 0,-1 3-5 0,0 3-3 0,0 1 3 16,5 0-2-16,-5 4-2 0,3-5-4 0,-6 3-1 15,4-1-5-15,-1-3 1 0,-2-1 7 0,1-1-7 16,0-4 1-16,-2-2-1 0,-2-2-1 0,0-2 1 0,1 0 5 16,1-5 0-16,-3-1-9 0,-1-3 3 0,3 1-1 15,-1-4 4-15,0 0-5 0,1-4 0 0,1 0 7 16,-2-1-6-16,2-2 12 0,2-2 0 0,-2 1-1 0,1-4-6 16,1-1 7-16,1 0-4 0,-3-3-4 0,0-1 8 15,0 0-18-15,-1-4 2 0,-3-1 3 0,0 0 2 16,-4 0-5-16,2 1 6 0,-2 0-9 0,-5 0-1 0,4 4 2 15,-6 2-3-15,0 1-4 0,-6 5 2 0,2 0-1 16,-5 4-7-16,1 2 4 0,-4-1 6 0,1 6 2 0,-2-1 0 16,3 2 8-16,-1 0-5 0,3 1 2 0,4 1 7 15,-2-1 1-15,8 2-7 0,-1-2 2 0,5 1-3 16,-1 0-1-16,3-1 2 0,3 0-7 0,1-2-13 16,2 0-15-16,2 0-18 0,1-2-17 0,4 4-18 0,3-5-36 15,4-6 3-15,3 1-55 0,1 3-46 0</inkml:trace>
  <inkml:trace contextRef="#ctx0" brushRef="#br1" timeOffset="-155257.78">26049 7542 1783 0,'3'-9'-20'0,"-3"3"74"0,-1-3-56 0,-1 5 10 0,-1 0 16 0,0 2 2 0,-4 2 5 0,1 2 6 0,-8-1 16 0,4 2-67 15,-4 1 61-15,1-3 3 0,-4 6-16 0,3-3 5 0,-5 4-3 16,4-4-3-16,-2 6 8 0,4-2-7 0,2 2-1 16,-1-1-16-16,4 1 1 0,1-3-6 0,3 4-1 15,-2 0-3-15,4 0-2 0,0 0 0 0,4-2-7 0,0 0 5 16,4 1-1-16,-2-1 1 0,4 0-1 0,-1-4 0 16,5 0 3-16,-1 2-2 0,2-3 2 0,1-1 0 15,1-2 5-15,2-1-3 0,-3-1-1 0,0 1 4 0,1-3-6 16,-1 0 4-16,-5 0-1 0,1-2 1 0,-2 0-4 15,-2 0-6-15,-3-4 10 0,0 4-9 0,1-3-1 16,-4-2-3-16,-4 0 7 0,1-1-10 0,0-1-5 0,-3-3 2 16,-2 0-9-16,2 2 0 0,-2-4 2 0,-1 5-2 15,0 1-14-15,5 0 0 0,-4 3-15 0,3 5 1 16,-3 0-22-16,7 1-10 0,1 1-27 0,0-1 22 0,5 2-65 16,-1 2 29-16,-3-1-1 0,3 1-8 0,-1 1-2 15,2-1 0-15</inkml:trace>
  <inkml:trace contextRef="#ctx0" brushRef="#br1" timeOffset="-154853.58">26221 7256 1625 0,'-12'-14'22'0,"5"1"-33"15,3-1 59-15,4 6-43 0,-5-1 8 0,5 6-4 16,0 0-7-16,0 3 41 0,5 3-70 0,-4 0 90 0,2 5-106 15,1 1 101-15,1 5-56 0,2 1 1 0,-4 2 14 16,4 7-41-16,-3-3 46 0,1 4-51 0,-1 2 42 0,1 0-53 16,-1 0 44-16,-4 1 3 0,1-3-4 15,-1 1 1-15,-1-3-1 0,1 1-5 0,-2-6 9 0,-1 0-3 16,-3-3 7-16,3 2-4 0,-1-5 4 0,1 0-2 16,0 0 2-16,1-5-3 0,-1 1-3 0,2-3-4 0,1 0 1 15,-2 0 4-15,2-4-4 0,0-1 8 0,0-1 12 16,2-2 16-16,-2 2 7 0,1-5-8 0,1 2 1 15,3-5 5-15,-1 2-9 0,3-2-7 0,0-2-11 0,-2-4-11 16,5 2-8-16,-2-1 7 0,3-1-4 0,-3 2-3 16,0-1 6-16,0 3 7 0,-1 2-4 0,1 2 2 0,-3 1-2 15,0 4-2-15,0-1-5 0,1 3 6 0,-5 5-3 16,3-2 2-16,0 3-1 0,1-1 2 0,-2 3 1 16,2 0 5-16,4 2 6 0,-5 1-8 0,4 0 3 15,-4 1-12-15,1-2 6 0,-1 3-5 0,1-2 0 0,-1-1-4 16,0 1-20-16,1-1-15 0,-2-1-36 0,1-2-34 15,5-1 3-15,-4-3-40 0,-1 3-52 0</inkml:trace>
  <inkml:trace contextRef="#ctx0" brushRef="#br1" timeOffset="-154490.89">26601 7406 1720 0,'0'-8'11'0,"0"6"26"0,1-7 2 0,1 5 3 0,0 3-4 15,-1 1 4-15,-1-3-1 0,4 7-1 0,-4-2-9 16,3 2-25-16,-1-1-3 0,3 3-8 0,-2 0 8 0,1 1-4 16,2 3 4-16,1 2-2 0,-4 0 2 0,4 0-2 15,0 3 7-15,-4 0-4 0,2-2 0 0,0 5-2 16,-4-4-3-16,5-1 3 0,-3 1 0 0,-1-3-4 0,-1 0-2 16,3-3 6-16,-4-1-1 0,0 0-3 0,0-3 1 15,-4-1 1-15,4 0 2 0,-1-3 5 0,-1 0-4 16,1-2 10-16,-1 1 13 0,2-2 8 0,0 1 0 0,0-5 3 15,0 2-13-15,2-5 7 0,1 1 0 0,-2-4-8 16,4 1-17-16,2-4 1 0,-1-1 9 0,5-1-1 0,-1-1 9 16,1 0 5-16,3 0-1 0,0 4-5 0,2 0 4 15,-2 2-3-15,3 5-9 0,-4 3-4 0,4 4-4 16,0 2-7-16,-4 6-3 0,4 1 9 0,-7 4-7 16,2 5 2-16,-3 1-7 0,-1 3 6 0,0 5 0 0,-3 1-24 15,-4 4-40-15,-1 0-52 0,-3-1-49 0,1 1-28 16,1 0-56-16</inkml:trace>
  <inkml:trace contextRef="#ctx0" brushRef="#br1" timeOffset="-153928.86">26474 8185 1219 0,'-8'-11'12'0,"-4"-6"10"0,5 0 3 0,-9 6 5 0,-1-3-2 0,0 6 15 0,-4 0 12 0,-1 8 10 0,-6 0-42 0,1 5 56 0,-8 6-36 0,-1 0-4 16,-6 8 25-16,2-3-3 0,0 6-10 0,-5-4 6 15,6 6 42-15,0 1-61 0,5 1 37 0,1 3 0 0,6 0-17 16,2 3-10-16,7 6 2 0,3 4-13 0,4-2-9 16,4 2-1-16,0 0 4 0,8-1 15 0,-1 1 4 15,8 0 3-15,-2-1 1 0,5-3 0 0,5-1 1 16,2-1 0-16,2-2-2 0,4 0-15 0,2-4-4 0,0-3-13 15,8-2 1-15,0-4 0 0,2 2-1 0,2-6-8 16,4-3-6-16,2-2 2 0,-2-2-3 0,4-5 2 16,-1-2-5-16,-3-3 3 0,4-5-2 0,-1 0 2 0,0-7-2 0,-2 0-6 15,1-7-2-15,-4-1 6 0,1-6-13 16,0-2-21-16,-3-5-4 0,-5-4-3 0,-1-4-6 16,-4-4-1-16,0-3-7 0,-7-4-9 0,1-3 11 15,-4-1 16-15,-6-2 3 0,-2-3 1 0,-2 4 8 0,-5 5 8 0,-3 3 3 16,-8 3 12-16,2 3-6 0,-5 4 1 15,-7 7-3-15,1 3-3 0,-7 5-7 0,-3 2-14 0,-3 4-4 16,-3 4-18-16,-3 9-7 0,-1-1-13 0,-1 7-25 16,-3-1-19-16,5 0 24 0,3 7-57 0,3 0 23 0,0 5-22 15,4 4-18-15</inkml:trace>
  <inkml:trace contextRef="#ctx0" brushRef="#br1" timeOffset="-153242">26082 9120 1759 0,'0'-5'34'0,"-1"-6"17"0,2-5 11 0,-2 8 10 0,-2 3 1 0,1-1 9 0,2 6-10 0,-7-2 5 16,7 0-34-16,-3 4-20 0,-2 0-10 0,4 5-11 16,-7 1-2-16,3 2-1 0,1 0 5 0,-6 6 4 0,-1 2 2 15,3 1 8-15,-1 1 4 0,-4 2-4 0,4-1 7 16,-1 4-8-16,-1-2 2 0,2 2-6 0,-1 1-3 0,3-1-9 15,-2 0-1-15,1-1 3 0,2-1-5 0,1 0 2 16,0-1 2-16,4-2-6 0,1-4 4 0,0 3 5 16,1-3-9-16,2-2 5 0,2-2 1 0,0-3-1 0,2-1-1 15,-1-3 3-15,3 0-1 0,1-1 3 0,-2-4-1 16,6 0-4-16,-5-1-1 0,4-2-3 0,1 3 6 16,2-2 0-16,1-5-3 0,0 3 0 0,1 2 0 15,3-1 4-15,-4 2-5 0,5 0 6 0,0 1-6 0,1 0-3 16,4 1 7-16,-1 2-2 0,5 0 3 0,-1 1 1 15,3 3 2-15,2-5 0 0,4 6 0 0,-3-4 5 16,2-1-7-16,2 0-3 0,-4 1 3 0,4-4-3 16,-9 0 4-16,1 0-3 0,-5 0-1 0,-6 0 1 0,-1 0 0 15,-6 0 6-15,0-2-4 0,-2 2 1 0,-6-1-2 16,2 0-4-16,-5-6 4 0,2 0-1 0,-2-4 1 16,-3 2-5-16,0-4 3 0,0-1 0 0,-2-5-2 0,1 3 2 15,-3-3-1-15,3 0-1 0,-2-1-6 0,-3-2 5 16,2 1-1-16,1-1-2 0,0 3 3 0,0-4-2 0,-2 2-1 15,2 1 3-15,1 0 6 0,-1 1-9 0,0 1 5 16,-3-1-3-16,3 3 0 0,-1 0 7 0,0 0-3 16,0 2 0-16,0 1-3 0,-1 1 2 0,-3 0 1 0,5 2 4 15,-3 0 3-15,1 3 5 0,1 2 4 0,-2-1-3 16,2 3 2-16,1 1 5 0,1-3-7 0,-1 5-2 16,0 0-8-16,1 2-10 0,-1 2 1 0,-1-1 0 0,3-2-10 15,-2 6-18-15,-3 0-25 0,3-3-25 0,-1 5-39 16,-1-5-36-16,2 0-21 0,2 1-73 0</inkml:trace>
  <inkml:trace contextRef="#ctx0" brushRef="#br1" timeOffset="-152728.78">26030 8757 1279 0,'-8'-1'20'0,"13"-3"34"0,1 2-38 0,-4 2 55 0,-2 0-45 0,0 0 65 16,1 0-48-16,2 2 59 0,1-1-61 0,-3 3-30 0,-2 0 54 0,4 1-47 16,-2-2 48-16,3 4-60 0,-3 1 49 0,3 1-59 15,0 1 51-15,1-1-3 0,-1 1-13 0,1 0-2 16,0 2-4-16,2-2-7 0,-2 1 3 0,0-2 6 16,2 2-4-16,1-4 2 0,1 3 0 0,0-3-7 15,1 0 3-15,4-1-1 0,-1-1 1 0,1-2-10 0,4 1 4 16,0-4-1-16,-2 0-8 0,5 0 3 0,1-4-1 15,-1-1 8-15,1-1-5 0,1-2 7 0,-2 2-16 0,1-4 0 16,2-2 6-16,-5 1-8 0,1-1 4 0,-2-1-3 16,-2 3-1-16,-2-4-11 0,-1 2 14 0,-5 0 1 15,1 1 1-15,-3 2 11 0,-3 1-6 0,1 1-4 16,-1 0 2-16,-2 6 9 0,-1-3-9 0,0 4-4 0,0-2-5 16,0 2-7-16,-3 2-13 0,2-1-22 0,-3 2-22 15,4-2-33-15,-1 1-35 0,-1 1 2 0,-1 0-48 0,0 1-67 16</inkml:trace>
  <inkml:trace contextRef="#ctx0" brushRef="#br1" timeOffset="-152354.64">26146 8446 1332 0,'-4'0'15'0,"0"-2"16"0,4-4 12 0,-2 3-34 15,2 0 58-15,3 0-48 0,0 1 67 0,1 1-63 16,-1-1 38-16,3 0-70 0,-1 4 47 0,-5 0-27 0,3-1 3 16,0 4-12-16,0 0-9 0,-1 0 2 0,-1 1 1 15,3 3 0-15,-1-2-1 0,-2 4 8 0,-1 1-5 0,3-2 0 16,-3-1 1-16,-3 0 2 0,0 1 6 0,2-1-4 15,-3-3-6-15,1-1-1 0,0-2 6 0,0 0 1 16,0-3-11-16,-2 2 10 0,1-4 2 0,-1 2-3 16,1-5 8-16,1 1 1 0,-2 0-6 0,4-3 19 0,-3 1-42 15,1 0 46-15,3-2-61 0,3-3 65 0,1 5-61 16,-3-2 54-16,4 0-59 0,2-2 37 0,2 3 2 0,-1-1 0 16,0 1-2-16,-2-1-3 0,3 4 1 0,-2 1-6 15,1-1 8-15,-3 4 2 0,-2-1-11 0,1 2-14 16,1 1 19-16,-3 1-69 0,1 2 6 0,-3-1-28 0,1 1-40 15</inkml:trace>
  <inkml:trace contextRef="#ctx0" brushRef="#br1" timeOffset="-152003.95">26495 8492 1325 0,'1'-1'9'0,"2"-2"10"0,6 1 8 0,-5-1 11 16,1 3 2-16,-2-1 0 0,5 1-1 0,-3 1-4 0,0 3 3 15,-1 0-43-15,1 0 39 0,-2 3-52 0,2 0 55 16,-5 3-59-16,3-3 52 0,-3 5-45 0,2-4 43 0,-4 3-22 16,0-2 4-16,1 0-8 0,-4 0-2 0,2-4 2 15,2 1 5-15,-3-2-7 0,1-1 8 0,2-1-5 16,-3-2 12-16,0 0-12 0,0 0 8 0,-2 0 1 15,3-2-4-15,0-4 22 0,0 0-58 0,-4 1 61 0,4-3-62 16,0 1 63-16,0-3-54 0,3-2 63 0,-5 2-41 16,5-2 34-16,5 1 1 0,-4 0-4 0,2-1 5 15,2 3-1-15,-1 3 1 0,-1 0-8 0,0 3-12 0,0-1 4 16,0 4-11-16,-3-2 0 0,0 4-2 0,5 2-7 16,-5 1-8-16,0 0-14 0,3 3-30 0,-1-2-44 0,2 2-5 0,0 5-63 15</inkml:trace>
  <inkml:trace contextRef="#ctx0" brushRef="#br1" timeOffset="-150775.92">28839 8221 1129 0,'-27'-25'36'0,"27"25"5"0,0 0 12 0,0 0 23 0,0 0-38 0,0 0 68 0,0 0-48 15,0 0 63-15,-34-25-64 0,34 25-12 0,0 0-5 0,0 0-9 16,0 0 44-16,0 0-6 0,-63-21-38 16,63 21 10-16,0 0 10 0,0 0-6 0,0 0-2 15,0 0 2-15,0 0 10 0,0 0 2 0,-65 2 6 0,65-2 2 16,0 0-6-16,0 0 0 0,0 0 1 0,0 0 4 0,0 0-13 15,0 0-4-15,-177 124 3 0,177-124 3 0,0 0-5 16,0 0-7-16,-129 178 1 0,116-144-5 0,2 2 6 0,1 1-9 16,2-3-5-16,3-1-7 0,4 1-12 0,-2-1-2 0,3 2-7 15,1-3 5-15,2-1-3 0,1-1-3 0,0 1 7 16,5-4-9-16,-3 1 8 0,5-3 1 0,-2 2 6 0,3-5-12 16,0-2 9-16,1 0 3 0,1-1-2 0,0-1 0 0,3-3 8 15,1-2-7-15,2 1-1 0,1-5-1 0,-2 2-5 0,5-3 4 16,-4-1-8-16,1-2 4 0,-1-3-7 0,1 2 7 0,1-4-7 15,-1 0 3-15,5-4-3 0,0 1-8 0,4-3 2 0,1-3-1 16,3 1 5-16,2-3-6 0,-3-1 10 0,1 0 1 16,0-4-6-16,0-2 5 0,-3-2 1 0,-1 0 2 0,0-1-8 15,-1-5-2-15,-2 0-10 0,-1-2-3 0,-4-4 4 0,3 1 3 16,-8-2 0-16,0-2-4 0,-3 0 0 0,-2-1 10 0,-2-2 4 16,-2 0-3-16,0-2 3 0,-4 5-3 0,-1-1 2 15,-2 0 0-15,-2 4-3 0,1 0 0 0,-7 4-2 0,3 1 3 16,-5 1-5-16,-1 5-1 0,-5-1-2 0,1 5 5 0,0 3-4 15,-3 2 0-15,1 1 1 0,-5 1 1 0,4 2-3 0,-2 5 4 16,-2-5-8-16,4 1-4 0,-5 0 6 0,2 1-2 0,2 1 2 16,-1 3-1-16,0-3 3 0,3 5-20 0,0-2-3 0,4 4-6 15,0-2-13-15,-2 0-13 0,5 5-16 0,-1-3-19 0,0 5-11 16,-3-3-9-16,4 1-19 0,5-1 28 0,-1-1-15 16,1 1-29-16</inkml:trace>
  <inkml:trace contextRef="#ctx0" brushRef="#br1" timeOffset="-150134.08">28467 8739 1439 0,'0'0'7'0,"-2"1"18"0,2-1 12 0,-1 0-53 0,1 2 50 0,-4-1-33 0,4 1 40 0,-3-1-34 0,3 1 42 16,0 0-65-16,0-2 44 0,0 3-3 0,-1 0 7 0,2-2-16 15,-2 1 26-15,1 1-9 0,0 0-48 0,0 0 48 0,1 0-54 16,-1 2 60-16,0 0-54 0,0 1 62 0,0 0-60 16,0 0 55-16,3-1-4 0,-3 2 2 0,4 0 7 0,-3-2 9 15,4 2 1-15,3 0-10 0,-2-3 2 0,0 1-12 0,6 1 6 16,-2-1 2-16,2-2 0 0,1 1-11 0,1-2-4 0,-2 0-1 16,2-2-5-16,-2-2-1 0,-1 2-1 0,0-1-6 0,-5-2-13 15,0 0 0-15,3-2 9 0,-4 3-10 0,0-4 1 16,-2 4 8-16,4-3-1 0,-1 1-2 0,3 1 10 0,-7 1 7 15,-4-1-9-15,4-1 14 0,4 3 2 0,-6-1-13 0,-4 1 2 16,4 0 5-16,0 1-14 0,-2-1 1 0,2 1-6 0,0 0-4 16,0 0-4-16,-2 0 2 0,4 0-6 0,-2-2 2 0,-2 2 11 15,4-1-5-15,-2 1-1 0,0 0-2 0,0 0-2 0,0-2-9 16,0 2-12-16,0-1-11 0,-2 1-29 0,2-2-22 16,-1 1-14-16,1 1-34 0,-11-4-30 0,14 3 8 0,6-4-36 15</inkml:trace>
  <inkml:trace contextRef="#ctx0" brushRef="#br1" timeOffset="-149651.2">28612 8500 1294 0,'0'0'-2'0,"7"0"15"0,-9 0-2 0,7 0 6 0,-5 0 7 0,1 0-1 16,-1 0 3-16,0 0-1 0,0 0 2 0,4-1-14 0,-4 1 1 15,0 0-7-15,0 0-1 0,1 0-3 0,-1 1-2 16,0-1-3-16,0 4 3 0,2-2-5 0,-2 1 6 0,0 1 3 15,0-2-10-15,0 2 4 0,0-1-5 0,0 0 11 0,0 0-6 16,-2 0 9-16,2 0-4 0,0 0-1 0,0 0-1 0,-1-2 6 16,1 1 1-16,0 0 1 0,0-2 3 0,-4 1 2 0,4-1 1 15,0 2-46-15,0-2 48 0,-1 0 1 0,-2 0-42 0,3-2 47 16,0 1-47-16,-2 1 68 0,0-2-54 0,2 1 106 16,0 0-83-16,-1 0-8 0,2-1 47 0,-1-2-53 0,2 3 55 15,-5-4-66-15,3 1 54 0,-2-1-57 0,2 1 55 0,0 3-4 16,0-4 2-16,0 2-5 0,0 3-11 0,3-2-3 0,-3-2-8 15,4 4 3-15,-4 0-16 0,1-1 6 0,-1 1-6 0,2 0-1 16,-2 0 3-16,0 1-2 0,0-1 6 0,0 0-7 0,0 2-6 16,-2-2 1-16,2 2 4 0,0-2 7 0,0 2-5 15,-1-2-4-15,1 0-2 0,0 0 2 0,0 2-7 0,-5-1-21 16,5 1-7-16,-2 1-33 0,2-4 36 0,-3 2-70 0,3 0 5 16,3-1-45-16</inkml:trace>
  <inkml:trace contextRef="#ctx0" brushRef="#br1" timeOffset="-149118.05">28851 8602 1408 0,'0'0'32'0,"0"0"0"0,9-15 17 0,-9 15 43 16,0 0-59-16,0 0 11 0,0 0-11 0,0 0-8 0,0 0-13 15,0 0 22-15,0 0-59 0,0 0 42 0,0 0-12 16,0 0-8 15,4 15 6 0,-4-15 20-15,0 0 3-16,0 0 6 0,0 0 6 0,0 0 4 0,0 0 3 16,0 0-3-16,0 0-3 0,0 0-10 0,0 0-2 0,0 0-3 15,14-13 2-15,-14 13 5 0,0 0-3 0,0 0 1 16,0 0 6-16,0 0 4 0,0 0-7 0,0 0-12 0,21-25 1 16,-21 25-3-16,0 0-53 15,0 0-16-15,0 0-16 0,0 0-23 16,0 0-55-16,0 0-3 0</inkml:trace>
  <inkml:trace contextRef="#ctx0" brushRef="#br1" timeOffset="-148049.74">28549 9223 1649 0,'2'-3'12'0,"-1"1"-33"0,-1 1 66 0,2-2-44 0,-2 2 63 0,1 5-46 0,-2-4-1 0,2 1 5 0,1-1 0 0,-2 1 41 15,2-1-61-15,-2 1 48 0,1-1-60 0,-4-1 44 0,3 1-5 16,-2 0-1-16,1 1-7 0,1 1-6 0,-2-1-12 15,-1 1 0-15,0 1 1 0,-2 2-1 0,1-1 13 0,-3 4 1 16,1 2 1-16,-4-1 3 0,-1 3 15 0,2 0 0 16,-3 2-5-16,-1 3 8 0,0-1-6 0,-3 1-6 0,3 2-5 15,-2-1-4-15,0 1-9 0,0-1-1 0,2 2-1 16,-2-1-4-16,1 0 0 0,5 0 2 0,-5-1 5 16,6-1 3-16,0-1-1 0,1-1-1 0,0-4 2 0,0-1 3 15,2-3-1-15,2 1-4 0,-2-1-9 16,4-1 2-16,-2-2 4 0,1 0-6 0,-1 1 0 0,2 2-2 15,-1-4-2-15,0 2 3 0,-1-2 7 0,3 0-9 16,-1 0 1-16,1 0 1 0,-2-3 1 0,0 3 0 16,2-3-2-16,0 2 1 0,0-2-3 0,0 0 9 0,2-2 10 0,-2 2 12 15,3-3 1-15,-3 3 1 0,3 0 5 16,-1-2-2-16,4 1 0 0,-3-1-4 0,4 2-15 16,1-1-12-16,0-1-3 0,2 1 3 0,3-1-4 15,1 2-2-15,2 0 2 0,5 2-6 0,-4-2 10 0,5 0 3 16,2 3 0-16,3 0-5 0,0 0 6 0,2 0 0 15,-3 1-6-15,1 1 2 0,3 2-3 0,2 0-8 16,1 0 6-16,0-2-4 0,1 0 0 0,0 1-1 0,6-1 7 16,-4 2 0-16,1-3-1 0,-4-1 0 0,-2 2-3 0,-4-3 5 15,-2-1 2-15,-4 3-3 0,-5-4-1 16,-3 0 4-16,1 0-2 0,-8 0 1 0,1 0 8 0,-4-2-6 16,1 0 5-16,-2 1 4 0,-2-4 1 0,1 3-2 15,-1-1-4-15,0-1 8 0,0-1-8 0,0 0-2 0,-1-3-4 16,-1 3-2-16,-1-2-6 0,2-2 3 0,1 1 3 15,-2-3-7-15,1 0 6 0,-3 2 3 0,3 1-12 16,-2-5 3-16,-1 3 0 0,3-5-9 0,-3 0-8 16,0-4-8-16,0 0-9 0,0-5 0 0,-1-4 7 0,2 1-7 15,-2-1 6-15,4 1 4 0,-4 3 13 0,2 1 5 16,-1 0 9-16,-1 4-1 0,3 1 2 0,-1 5 2 0,-1-2 4 16,0 6 1-16,0-2-1 0,0 3 1 0,-1 0 2 15,-1 2 0-15,1 3 6 0,0 0-4 0,0 0-8 16,2 1 4-16,-2 2-1 0,4 0 1 0,-4 2-3 0,4-1-5 15,-1 1 0-15,1 1 1 0,-1-1-19 0,2 3-27 16,-3-3-45-16,4 3-40 0,3-5-28 0,-3 4-69 16</inkml:trace>
  <inkml:trace contextRef="#ctx0" brushRef="#br1" timeOffset="-147601.34">28647 8269 1485 0,'-2'-12'25'0,"-1"0"-36"0,8-3 58 0,0 3-53 0,0-5 53 0,7 4-49 0,-2-6 50 0,10-2-49 0,-1-4 34 16,7 3-19-16,5-1 7 0,2-2-7 0,10 3 5 16,0 0-1-16,4 5-3 0,4 4 14 0,6 5-63 0,-2 1 63 15,3 8-66-15,0 2 66 0,-1 4-63 0,3 2 56 16,-4 8-48-16,1-2 30 0,-1 7 9 0,-5 1-7 16,-3 3 0-16,-3 2-3 0,-4 0 5 0,-7 0-10 0,-4-3-3 15,-1 6 14-15,-8-3-10 0,-2 2 1 0,-5-3 1 0,-2-1 0 16,0 2-8-16,-4 3-25 0,-2-6 29 0,-2-1-76 15,1-6 10-15,-3 0-49 0</inkml:trace>
  <inkml:trace contextRef="#ctx0" brushRef="#br1" timeOffset="-147303.05">28941 8150 1531 0,'-6'7'10'0,"3"-4"-2"0,8-11 5 0,-4 13-2 16,10-5-1-16,3 4 6 0,7 2-6 0,2 1 0 0,5 2-13 15,6 0 5-15,3 2-3 0,1-3 7 0,5 3-24 16,-3 5 48-16,5 3-30 0,0 2 68 0,-2 2-45 15,3 3 3-15,0 4-1 0,-5 5 0 0,2 4 22 16,-5-2-50-16,-4 1 36 0,-3-4-64 0,-5 2 46 0,-6-3-5 0,-3-1-14 16,-4 1-18-16,-3-8-20 0,-3 1 21 15,-6-6-61-15,-1 0-4 0,-1-1-27 0,-6-4-33 16</inkml:trace>
  <inkml:trace contextRef="#ctx0" brushRef="#br1" timeOffset="-147039.45">29217 8127 809 0,'10'2'9'15,"6"11"13"-15,1-3 2 0,0 7 6 0,3-3 8 0,4 2 6 16,-2 5 14-16,3 0 13 0,4 7 3 0,-4-2 7 0,3 6 6 15,-3 2-36-15,1 3 44 0,-1 4-46 16,-3 2 41-16,0 1-50 0,-2-2-7 0,-5 1-21 0,1-1-5 16,-3-3 25-16,-2 1-45 0,-5-3 39 0,3-3-54 15,-4-2 36-15,-5-2-8 0,0-4-26 0,0-3 21 16,-3-5-56-16,-3-1 2 0,1-4-28 0,-3-2-40 0</inkml:trace>
  <inkml:trace contextRef="#ctx0" brushRef="#br1" timeOffset="-146822.08">29264 8127 702 0,'16'11'13'0,"6"-2"19"0,3 8 4 15,-1-1 14-15,6 0 20 0,0 8 18 0,1 3 33 16,4 4-30-16,0 3 57 0,1 8-51 0,3 2 0 15,-1 7-9-15,-1 6 0 0,0 1-16 0,-4 1-32 16,-6-1 30-16,-1 1-68 0,-9-1 31 0,-4-2-7 0,-6-2-39 16,-7-8-66-16,-2 0-12 0,-4-1-69 0</inkml:trace>
  <inkml:trace contextRef="#ctx0" brushRef="#br1" timeOffset="-145335.03">28410 6991 1751 0,'-10'-14'-27'0,"1"4"73"0,6-7-44 0,-8 5-2 0,8 3 2 0,-2-2 2 0,5 4 1 16,1-2-6-16,4 5 30 0,2-3-71 0,3 6 44 15,-2-5 2-15,5 5 0 0,3-2-4 0,-2 3 0 0,3 0 4 16,4 0 2-16,-5 2-3 0,3-4-1 0,-2 4 4 0,2-4-7 16,-4 5 6-16,2-4-6 0,-4 3 11 0,4-1-12 0,-8 1 2 15,4-2 2-15,-4 0-5 0,4 4 1 0,-8-4-1 0,4 0 7 16,-2-1-9-16,-4 1 10 0,-1-3 3 0,-2 3-1 16,-2 0 7-16,-1-2 2 0,-1 0 4 0,1 2-9 0,0 0 5 15,-3-1-10-15,1 1-4 0,1 0-2 0,0 1-2 16,-1 0 5-16,2 5 4 0,-5-3 12 0,6 3-4 0,-3 4 7 15,5 3 4-15,-4 2 0 0,4 3-5 0,-1 3 2 0,1 2-8 16,0 3-2-16,0 1 0 0,0 1-6 0,0 0 0 0,0 5 6 0,0-2 2 16,0 1-9-16,0-2-5 0,0 0 0 0,0 0-4 15,0-2 8-15,0-3-6 0,0 1 1 0,0-3-2 16,0-2 9-16,0 0 0 0,0-3-7 0,0-2 6 0,0 1-6 16,1-3 3-16,-1-3-6 0,0-1 7 0,0-1-3 0,2-2 7 15,-2-2-3-15,0-1-5 0,-2-1 7 0,2-3 0 0,0 1 5 16,2-2-10-16,-2 0 1 0,-2-1-6 0,2-2 7 0,0-3 0 15,0 2 0-15,0-4-5 0,-1-1 2 0,1-1 3 16,0-1-7-16,-2-3 4 0,-3 0-6 0,1 0 7 0,-3-2-5 16,-4-1 5-16,0 3-8 0,-4 1 3 0,2-2 0 0,-4 6-2 15,1 0 7-15,2 1-1 0,-3 5-7 0,5 1 1 0,-6 1 1 16,6 2-5-16,-6 2 4 0,6 2-1 0,-6 3-2 0,6 1-5 16,-2 0 10-16,1 1-6 0,-1 2 8 0,3-1 5 15,-1 1-3-15,5 1-1 0,0-1-5 0,4 1 9 0,0-2-4 16,3 0-1-16,1 0-2 0,1 1-3 0,1-2 0 0,4-1-5 15,0 0-11-15,3-2-28 0,0-1-34 0,7-1 4 16,-1-2-56-16</inkml:trace>
  <inkml:trace contextRef="#ctx0" brushRef="#br1" timeOffset="-144534.61">28778 7263 1759 0,'-3'-2'-39'0,"11"-2"73"0,-8-2-59 0,0 4 64 0,-1 2-63 0,-3-1 58 0,1 2-61 0,2-1 62 0,-1 0-22 0,0 4-10 0,1-1-6 16,1-1 3-16,-3 4-5 0,-1 0 10 0,4 1 21 0,-10 4-63 15,6-4 60-15,-5 4-65 0,6 2 75 0,-10-1-63 0,8 4 73 16,-4 0-70-16,5 0 47 0,1 0-1 0,3 0 3 0,0 3 2 16,-3-3-10-16,5 1-1 0,-2-3-5 0,0 0 3 0,1 0-6 15,-1-1 2-15,3-1-3 0,-1-2 1 0,1-3-1 0,1 0 3 16,0-1 0-16,3-2-1 0,0-1-4 0,0-3 2 15,1 0-5-15,-2-2 5 0,3-2 2 0,-1-1-9 0,0 0 1 16,3-4 2-16,-1 1 4 0,-4-2-3 0,4-1 5 0,-3-2-6 16,0 4 0-16,-1-5 1 0,1 0 1 0,-4-3-1 0,3 1-3 15,-5-2 2-15,-1 2 1 0,4-1-7 0,-4 3 8 16,1-1-1-16,-1 2-4 0,0 4-1 0,0 2 4 0,-1 0 0 16,1 3 4-16,0 3-2 0,0-1-6 0,-4 4-1 0,4-1 0 0,-1 1 6 15,-2 3-4-15,2 1-6 0,-3 4 4 0,3-2 4 16,-2 4 0-16,-1 0 10 0,3 0 8 0,1 3-3 0,1-3 4 15,3 0 1-15,-1-1-8 0,6 2 1 0,-4-4 4 16,4 2-6-16,1-3-9 0,1 0-3 0,-2-3 1 0,4 1 0 16,0-2 5-16,-2-4-4 0,3 1 3 0,-1-1-7 0,-2-1 6 15,1-3-2-15,-2 0 0 0,0-2 2 0,2-3-5 0,-4 1 12 0,0-3-9 16,-1 2 5-16,1-4-4 0,-3 0 2 0,2-1-11 16,-4-2 13-16,2 0-4 0,-1-2-5 0,-1-2 7 0,-1 0-3 15,-1-2 0-15,-1-3-3 0,0-1 9 0,-3-1-10 16,0-2 4-16,-1 1-1 0,-3 1-7 0,-1-1 8 0,2 2-2 15,-3 3 1-15,2 2 1 0,-2 6-3 0,4 3 4 0,-3 4-6 16,4 2 5-16,-1 5 0 0,1 2 0 0,0 1 1 0,0 5 0 16,1 3 0-16,0-1-2 0,1 2 3 0,1 3-1 0,-3 3-7 0,4 3 2 15,0 2 4-15,4-1 0 0,-1 4 0 0,2-1 0 16,0 2 4-16,3 0 5 0,1 2 14 0,0-1-5 0,1-1-1 16,0 0 2-16,0-2 0 0,-1 0 4 0,2-2-3 15,-2-3-6-15,-3 0-8 0,2-3 3 0,0-1-5 0,0-2 2 16,0-2-1-16,0-2-3 0,-2-2-1 0,4-1 2 0,-2-1-1 15,1-5 4-15,0 0 3 0,3 0-5 0,-3-5-2 0,4-1-1 16,-2-1 3-16,2-1 1 0,1-1-9 0,-1-2-9 0,-3 0 1 16,0-1-8-16,0-1-7 0,-1-2 3 0,-4 0 1 15,1-1-4-15,-1 2 4 0,-4-1 6 0,3 1 2 0,-4 1 13 16,0 1 4-16,0 2-1 0,0 1-2 0,-4 1-1 0,3 3 1 16,-2 0 1-16,-1 1-6 0,3 3-2 0,-2-2 9 0,-2 2-9 15,2 1 1-15,0 0 5 0,3 1 3 0,-3-1 1 0,3 0-5 16,0 4 5-16,0 3-5 0,0-1 1 0,0 0 9 15,3 3-8-15,-3 1 1 0,1 1-3 0,4 0 21 0,-4 1-12 16,6 0 10-16,-4 2 1 0,3-1-5 0,-2-2 4 0,2 2-5 16,2-2 2-16,-4 0-12 0,3-2 4 0,-2 1-5 0,1-2 10 15,-3-3-3-15,5 1-10 0,-3-2 8 0,-1-1-2 0,0 1-23 16,1-2-25-16,-4-2-35 0,7-2 10 0,-5 2-83 0,3-4-17 16</inkml:trace>
  <inkml:trace contextRef="#ctx0" brushRef="#br1" timeOffset="-144367.92">29325 7046 1462 0,'2'-2'61'0,"-2"-2"-54"0,-3 2 57 0,3 4-62 0,-3 2 57 16,3-2-50-16,0 1 50 0,0 5-52 0,0-3-8 0,0 2-6 0,0 0 4 16,0 0 6-16,0 3 1 0,0-3-8 0,0 1 1 15,3-1 0-15,0 3-26 0,0-3-8 0,4 2-56 0,-4-1 11 16</inkml:trace>
  <inkml:trace contextRef="#ctx0" brushRef="#br1" timeOffset="-143927.85">29525 7376 1462 0,'1'0'3'0,"-1"-1"19"0,4 2 11 15,-4-1-33-15,1 0 52 0,2 1-42 0,-3 1 56 0,3-2-50 16,-3 3 56-16,3-2-55 0,-3 0-13 0,5 4 36 0,-3-2-49 15,3 3 50-15,-2-1-50 0,3 1 51 0,-1 1-54 0,1 2 38 16,0-4 0-16,-1 3-2 0,0 1-1 0,-2-3-9 0,3-1-7 16,-1 2-1-16,1-4-6 0,-4 1 5 0,3-2 1 0,-2 1 5 15,0-3-4-15,1 0 2 0,-2-3 6 0,3-1 0 0,-2-1-6 16,4-2 1-16,-1-2-2 0,1 1-6 0,0-3-2 0,0 0 3 16,-1-1-4-16,0 1 0 0,-2-2 5 0,2 0-7 15,-2 0-3-15,0-2 5 0,-4 1 8 0,3-2-8 0,-3 3-3 16,0-3 7-16,-3 1-2 0,-1 2-2 0,1-2 1 15,-4 4-1-15,2-1-2 0,-3 3 4 0,-2 3 2 0,-2 1-3 16,1 3 0-16,-3 2 4 0,-1 1 0 0,2 1-2 0,-1 4-3 16,1 2-1-16,0 1 3 0,3 0 1 0,-1 4 17 0,0 0 7 15,3 3 10-15,1 0 5 0,3 3 15 0,-2 0 8 0,4 2 3 16,-3-2 5-16,5 4-4 0,-1-2 6 0,2-1-5 0,1 3-2 16,-1-4-8-16,3 1 9 0,0-1 5 0,4 0-2 15,-2-4-11-15,4 1-13 0,1-3-4 0,2 0-2 0,1-4-7 16,2 0-18-16,1-4-10 0,19 1-2 0,-16-4-3 15,-3-2-4-15,2-2 3 0,-2-1 1 0,0-3 3 0,-4 2 0 16,1-3 1-16,-1 0-4 0,-3-1-7 0,-3 0 6 0,0-1-10 16,-4 1-17-16,-2 1-18 0,1 0-9 0,-4-2-38 0,-1 4-25 15,-2 0-26-15,-5 1-54 0,3 1-8 0,-2 1-72 16</inkml:trace>
  <inkml:trace contextRef="#ctx0" brushRef="#br1" timeOffset="-136085.66">26520 10292 1378 0,'5'-5'1'0,"-5"0"-3"0,5 3 16 0,-4 1-7 0,2 1 2 0,-3 0-3 16,4 0 6-16,-4 0-2 0,0 1-1 0,1 0 3 15,-1 2 20-15,2 2-22 0,-4-2 60 0,5 5-35 0,-6-1 2 0,6 2 17 16,-4 3 16-16,4 3 5 0,-1 1-25 0,2 2 41 15,1 1-48-15,-2 1 43 0,3 7 4 0,-2-1-13 0,4 4-5 16,-7 2 0-16,7 3 3 0,-7 3 0 0,6 2-10 16,-2 1-6-16,-2 4-12 0,3-1-2 0,-2-1-8 0,5 5 0 15,-1-3-7-15,-2 2-6 0,1-1 3 0,2 2 11 0,-5-3 3 16,3 4 6-16,-2-1 0 0,1 1 10 0,-3-3-6 0,5 0-3 16,-7-1-5-16,3-2 11 0,-4 0 12 0,5-1 4 15,-4-3-4-15,-1 1-10 0,-1-1-1 0,-1-2 3 0,-1 1-5 16,-1-3-15-16,1 0-14 0,-4-2-9 0,-1-1 7 15,0-1-7-15,1 0 6 0,0-2-8 0,0 0 5 0,1 0-4 16,-1-2 0-16,4-3 1 0,2 1-12 0,-3 0 14 0,2-1-7 16,2-3 7-16,-3 2-3 0,6-4 2 0,-3 1-4 0,0-4-1 15,0 2 7-15,0-2-11 0,0-1 5 0,0-3-7 16,0 0-3-16,0 2-4 0,0-4 5 0,0-2 1 0,0 1-4 16,0-3-1-16,-3 1 1 0,3-2-1 0,0-2 3 0,0 0 3 15,3-2-3-15,-3 1-6 0,0-2 5 0,2 0 4 0,0 0-5 16,-2 0-1-16,2 0 1 0,-1 0 1 0,-1 2-1 15,0 1 5-15,0 2-6 0,0 1-2 0,0-1 2 0,0 3 4 16,0 1-3-16,0 1 0 0,0 0-3 0,-1 1-1 0,1 0 1 16,-2-1 3-16,-2-1 0 0,4 4-3 0,-3-2 5 0,-1 2 1 15,-1-4 6-15,2 4-8 0,-2-5 0 0,4 2 2 16,-2-1-1-16,1-1-3 0,0-3 0 0,1 2-2 0,1-1-2 16,0 0 2-16,0 0 3 0,1-2-3 0,-1 0 3 0,2 0-1 15,0-1 1-15,-1-1 1 0,-1 2-3 0,3-1 3 16,-3-1-2-16,4 1 1 0,-4 0-3 0,0 0 8 0,0-2-5 15,1 2-4-15,-1 1 6 0,0-3 0 0,2 0 3 0,-2 1-5 16,0-1 1-16,1 1-3 0,-1-2-1 0,0 1 5 16,0-1-5-16,0 3 4 0,2-3 0 0,-2 1-3 0,0-1 3 0,2 0 3 15,-2 0-6-15,1 0 2 0,-1 0 1 0,0-1-1 16,0-1 1-16,4 2 4 0,-4 0-3 0,3-1-2 0,-1 0 5 16,2 1-5-16,4-2 2 0,0-1-6 15,1 2 3-15,4 0 1 0,1-3 2 0,7 1-3 0,4 1 5 16,5-1-4-16,5 0 4 0,4 1-4 0,12 2 0 0,9 0-1 15,-3 2-3-15,6-1 6 0,8 2-7 0,4 1-10 0,10 3 7 16,2-2 0-16,8 2 3 0,0 1-2 0,9 0 0 16,8 2 0-16,0-1 0 0,3 2 9 0,-3-2-4 0,-1 4 3 15,-7-5-1-15,-9 2-5 0,-2 0 10 0,-6-2-9 0,-5 3 9 16,-4-2-6-16,-5 1 4 0,-7-1-6 0,1-1-3 16,0 3 3-16,-13-3-6 0,0 0 16 0,-11 0-12 0,-3-2 5 15,-10-1 0-15,-4 0 3 0,-10-2 0 0,-3 0-2 0,-4-1-1 16,-6-2-29-16,-5-2 2 0,-2 2-27 0,-4-3-24 15,-2-3-32-15,1 0-44 0,-5-3-64 0,-6 1-70 0,-1-4-67 16,-5-2-40-16</inkml:trace>
  <inkml:trace contextRef="#ctx0" brushRef="#br1" timeOffset="-134806.58">26401 10238 1226 0,'-5'-11'24'0,"0"3"11"0,1 3 24 0,0-1-45 0,2-1 46 0,5 2-42 15,0-1 45-15,6 1-42 0,1 0 15 0,5-2-50 0,3 2 35 16,8-2-1-16,-1 2 24 0,11 1-8 0,6-1 2 16,4 0 2-16,11 2-39 0,4-1 44 0,12 3-58 15,3 1 45-15,3 0-66 0,3 0 46 0,8 3-45 0,5-1 38 16,8 4 1-16,3-1-8 0,7 1 1 0,3 2-4 16,12 1 2-16,3 3 4 0,2-3 0 0,-1 2-2 15,-11 2-6-15,-1-3 9 0,-9 0-6 0,-5 1 3 0,-5-5-2 16,-7 4-2-16,-7-6 1 0,-5 0-3 0,-1-3 9 15,-3-1-5-15,-8 0 3 0,-7-1 5 0,-6-2-3 0,-3-2 0 16,-11 1-2-16,-7 0 9 0,-6-1-6 0,-5 2-3 16,-4-3 9-16,-7 1 2 0,-1 1 5 0,-5 0 3 0,-4 1-1 15,-4 1-5-15,2-2 1 0,-4 2 5 0,2 2-11 16,-3-1-4-16,3-2-7 0,-1 3 1 0,-1 0-5 0,0 0 5 16,2 0-3-16,0 3 0 0,0-2 1 0,0-1-3 15,2 2 6-15,-2 0-3 0,2 2 5 0,-1-3-5 16,-1 4 4-16,3 0-2 0,-1 0 5 0,1-1 0 0,-1 1-6 15,1 3 0-15,-1-3 4 0,-1 2 2 0,3 1-4 16,-4 1 6-16,2 0 18 0,-4 2 5 0,2 2 7 0,0 1 4 16,-4 4 14-16,1 0 3 0,0 2 14 0,-2 4-5 15,0 0-21-15,2 3-1 0,-2 0-1 0,-1 3-2 0,3 2-11 16,0 0-4-16,-2 0-6 0,3 5-1 0,-4-1-2 16,1 4 2-16,-1 0 1 0,-2 1 4 0,2-2 20 0,-2 2 4 15,-1 1 0-15,1 3 0 0,1 1 2 0,-1-2-4 16,1 2-4-16,2-3-1 0,-3 8-31 0,3-1 19 0,-2-2-1 15,2-2 1-15,-2 0 2 0,1-1-8 0,1-1 8 16,0 3-2-16,0-1 6 0,4-1-13 0,-2 1 2 16,1 2 4-16,2 0-3 0,5 1 8 0,-4 1-7 0,2-3-2 15,2 1 1-15,2-5-5 0,-4 3-5 0,0-4-2 0,0-1 0 16,-3-1 1-16,2-2-1 0,-2-3 4 0,-3-8-3 16,0 0 0-16,-2-3-5 0,0-4 4 0,-2-2 0 15,3-2-4-15,-2-4 8 0,-2 2 1 0,5 0 10 0,-4-4 3 16,4 2 4-16,0-2 3 0,-2-2 1 0,2-3-3 15,2 1-4-15,-1-3-6 0,2 4-15 0,-2-1-5 0,2-3-5 16,0 2 0-16,0-1 1 0,0-2 0 0,0 3 6 16,0 0-9-16,0-2 8 0,0 3-2 0,0-1 8 15,0 0-11-15,0-2-2 0,0 3 7 0,0-1-9 16,0 0 6-16,2-1-7 0,0 0 12 0,-2 3-11 0,3-2 3 16,-2 1 5-16,-1-2-5 0,5 3 0 0,-5-2 5 15,0-1 1-15,0 0-12 0,3 0 7 0,-3-2 0 0,0 0 1 16,1 1-5-16,1 1 2 0,0-3 6 0,-1 0-4 15,-1 2 4-15,2-3-5 0,0 3 2 0,-2-2-8 16,3 1 9-16,-3-1 2 0,0 0-13 0,1 2 8 0,1 1-2 16,0-1 3-16,-2 1-5 0,0 1 8 0,1 1-4 15,1 1-2-15,-2 1 4 0,1 0-2 0,1 0-4 16,-2-1 6-16,3 2-1 0,-3-1-5 0,0-1 6 0,0 1-4 16,1-2 4-16,1 0-4 0,-2 1 6 0,3 0-4 15,-1-2 2-15,1 0 9 0,-1 2-7 0,2-2 2 16,1 1-7-16,-2-3 7 0,1 2 0 0,0-1 2 0,-3-2-6 15,1 0-3-15,-5-1 0 0,-3-2-1 0,-5-1-4 16,-10 0-15-16,-4-3-13 0,-13 1-3 0,-5-1 5 16,-7 0-6-16,-9 0-15 0,0-1-31 0,-1-1-36 0,-5 2-79 15,-2 1-103-15</inkml:trace>
  <inkml:trace contextRef="#ctx0" brushRef="#br1" timeOffset="-133599">27054 11016 1115 0,'0'0'19'0,"2"0"6"0,0 0 7 0,-1-1 14 0,-1-1 8 0,4 1 15 0,-4-3-41 0,3 4 55 16,-3-1-60-16,0-1 56 0,0 0-60 0,0-1 49 16,0 2-56-16,-3-2 36 0,3 1-3 0,0-1-55 0,-4 0 45 15,3 0-66-15,-3 3 55 0,4-2-57 0,-1 2 42 0,-1 0-41 16,0 0 44-16,-2 0 5 0,1-2-5 0,-2 2 1 15,4-1 4-15,-6 1-6 0,4-2 8 0,-3 2-2 0,-2 0 0 16,2 0 0-16,-1 0 1 0,-1 0 3 0,1 0-1 0,-5 0 4 16,4 0 2-16,-2 0-9 0,-2 2-2 0,3-2-2 15,-4 1-2-15,4 1-2 0,-3 1-3 0,2 2-4 0,2 3-2 16,-4-3 8-16,5 3 17 0,1 3 1 0,-2-2 9 0,1 1-4 16,1 4 0-16,0-5-4 0,1 0 1 0,2 2-8 0,-1-1-11 15,3-2-4-15,1 1-10 0,-2-1 6 0,4-1 3 16,-1 1 5-16,3-1 4 0,-1-2 2 0,2 2-6 0,2-1 8 15,-2-2-1-15,3 1-2 0,0 0-1 0,4-1 1 0,-2 0-4 16,1 1-6-16,3-1 2 0,-2-2-12 0,5 3 13 16,-4-3-4-16,1 2 1 0,-2-2-7 0,0 0 1 0,0 1 4 15,-2 0-2-15,-4-2 3 0,2 0-4 0,-4 2 2 0,1-2-7 16,-2 1 8-16,1 0-6 0,-4-1 3 0,3 1 2 16,-1-2 1-16,-1 2-6 0,1-1 9 0,-1 2 0 0,-1-2-3 15,4 1-3-15,-4 0-1 0,4-1 5 0,-1 1-3 0,-1 1 4 16,3-3-5-16,-2 2 1 0,3-2 4 0,1 0 9 0,2 0-7 15,0-4-1-15,-1 1 1 0,6 0-4 0,-2 0-1 16,-3-3 4-16,4 1-8 0,-5-1 2 0,0-1 6 0,-2 0-4 16,-2 1 0-16,-2-3 3 0,1 3 3 0,-3-2-3 0,0-3-3 15,0 2 1-15,3-2 0 0,-3 0-4 0,0 0 1 16,0 1-3-16,0-4 1 0,0 2 5 0,0 0 2 0,0-1-4 16,-3 1-7-16,3-1 12 0,0 2-1 0,0 0 0 0,-1 2-5 15,-3 2 0-15,3-1-2 0,-1 3 0 0,-4 3 7 16,2 1-5-16,2-1 0 0,-5 1-3 0,3 1 4 0,2 0-7 15,-1 0 8-15,-5 0 9 0,3 0-10 0,1-1-11 0,-1 1 1 16,-2 0 11-16,1 0-7 0,-2 0 13 0,0 0-7 0,4 0-10 16,-3 0 8-16,0-2 5 0,0 2 4 0,6 0-8 0,-4 0 2 15,5 0-13-15,-3 0 8 0,3 0 6 0,-4 2-5 16,4-1 9-16,0-1-8 0,0 0 1 0,0 0-3 16,0 0 6-16,0 0 2 0,0 0-14 0,0 0 9 0,0 0-8 0,0 0 1 15,0 1 6-15,0-1 10 0,0 0-7 0,0 0-4 16,0 0 5-16,0 2-34 0,0 1-17 0,0-1-23 0,0-2-20 15,0 3-38-15,4-2 16 0,-1 4-36 0,-2 0-35 0</inkml:trace>
  <inkml:trace contextRef="#ctx0" brushRef="#br1" timeOffset="-132913.7">27007 11178 1378 0,'-1'-4'10'0,"2"3"24"0,-1-3 5 0,4 3-33 16,-4-1 61-16,-2 1-49 0,0 1 60 0,1 0-46 0,1 1 39 0,0-1-72 16,0 3 48-16,-4-3-24 0,4 2-7 0,0 1-2 0,-3-3-10 15,2 4-2-15,1 0 1 0,0 1 9 0,-2-1-48 16,-1 0 53-16,1 3-44 0,1-1 44 0,1 2-37 0,-5 1 62 15,2 0-46-15,-2 3 41 0,4-1 1 0,-3 1 0 16,0 0-7-16,2 2 10 0,-1-2-8 0,3 0-17 0,-3 1-10 16,3-2 7-16,0 3-12 0,0-3 14 0,0-1-4 0,0 0-9 15,0 3-8-15,3-3 9 0,-3-3 4 0,1 1-10 0,1-1 11 16,1-1-14-16,-3 3 7 0,0-5 3 0,3 1 2 16,-3-4-2-16,4 5-2 0,-4-5-1 0,0 1 1 0,0 1 2 15,0-3-9-15,0 2 12 0,0-2-8 0,0 1-3 0,0-2 7 16,0 1 1-16,-4 0-3 0,4 0 3 0,0-2 3 0,0 2-11 15,0 0 7-15,0 0 0 0,0 0-2 0,0 0 0 16,4 0 1-16,-4 0-9 0,0 0 7 0,0 0 0 0,1 0 12 16,1 0-5-16,0 0-6 0,-1 0-7 0,2 0 6 0,2 0 6 15,25 3-6 1,13 0 2 15,-43-3 15-15,33 0-11-1,-11-9-1 1,0-32 1 0,-22 34-4-1,-1-1-4-15,1-2 5 0,0 1-7 0,-4 0 8 0,4-1 8 16,-1-3 1-16,-1 4 1 0,-1-4-1 0,0 3-1 0,1-1 3 16,1 2 0-16,-3 1-6 0,0 0-4 0,-2 1 1 15,2 2 1-15,0 1 9 0,-1-1 10 0,2 2 0 0,3 3 5 16,0 0 5-16,0 0 15 0,0 0 0 0,0 0 1 0,0 0-4 15,0 0-7-15,0 0-8 0,0 0 0 0,0 0-4 0,0 0-9 16,0 0-1-16,0 0-11 0,0 0-66 16,0 0-43-1,0 0-69-15,0 0-40 0</inkml:trace>
  <inkml:trace contextRef="#ctx0" brushRef="#br1" timeOffset="-127820.12">26289 6821 1056 0,'0'-5'18'0,"7"5"12"0,-7-5 14 0,3 5 8 0,-3 0 19 0,2 0 9 16,-2 0-31-16,0 0 67 0,0 3-59 0,-5-3 56 0,5 5-72 16,-8-6 16-16,6 5-13 0,-4-4-3 0,6-1 40 15,-5 1-70-15,1-3 35 0,2 1-54 0,0-3 54 0,4 5-21 16,-4-4 3-16,4 4-3 0,-5-4-4 0,4 3 8 0,-2-5 10 15,2 6-11-15,-2-4 10 0,1 0 9 0,0 1-3 16,0 0 3-16,0-2-6 0,0 2-8 0,0 1 5 0,0-1 2 16,0 1-6-16,0-4-7 0,-2 5-6 0,1-4-1 0,-1-1-2 15,0 2 7-15,2 4-7 0,0 0 2 0,0 0 0 0,0 0 12 16,0 0-16-16,0 0 0 0,0 0 1 0,-23-55 5 16,23 55 5-16,0 0 8 0,0 0 1 0,0 0-8 15,0 0 5-15,0 0 7 0,0 0-2 0,-40-112-9 16,40 112-10-16,-24-85-7 0,23 59-2 0,-2 0 4 0,1-4-7 0,0-1-9 15,2-1-2-15,0-3 2 0,-1-2 0 0,2-3-3 16,-1-1 3-16,0-1-3 0,2-4-4 0,-2 3 5 0,-2-3 0 16,1 0-2-16,-2-1-1 0,-1-1 0 0,3 4 5 0,-7-2-2 15,3 0 5-15,-1 4 0 0,-1 4-7 0,3 3 8 0,-4 7-4 16,3 5 5-16,1 4-8 0,-1 6 4 0,1 4-2 16,4 9-14-1,0 0 11 1,0 0-23-1,0 0 3-15,-20 12-4 0,20-12-17 16,0 0-23-16,0 0-13 0,0 0-15 0,0 0-30 0,0 0-12 16,0 0-13-16,-19 13-23 0,19-13 7 0,0 0-20 0</inkml:trace>
  <inkml:trace contextRef="#ctx0" brushRef="#br1" timeOffset="-127305.14">25829 5820 1370 0,'0'0'27'0,"-31"11"13"0,31-11 8 15,0 0 44-15,0 0-73 0,0 0 64 0,-20-17-21 16,20 17-14-16,0 0-25 0,0 0-57 16,0 0 63-16,0 0-73 0,8-32 14 0,40-19 24 31,-48 51-11-15,65-51 17-1,-24 14 7-15,-32 27-9 0,1-2 1 0,1 1 2 16,-2-2-2-16,3 1 4 0,-2-2 2 0,2 1 2 15,-3-1 2-15,4 1-2 0,-4 4 5 0,-9 9 5 16,0 0-1-16,0 0 16 0,0 0-8 16,0 0-3-16,0 0 2 0,0 0 11 0,0 0 0 0,47-11-1 15,-47 11-5-15,0 0-8 0,0 0 5 0,0 0 0 0,0 0 3 16,0 0-4-16,0 0 1 0,69 23 6 0,-69-23-6 16,0 0 5-16,0 0-3 0,0 0-1 0,0 0 1 0,0 0 4 15,0 0 2-15,158 115-7 0,-158-115 6 0,0 0-6 0,0 0 1 16,0 0-7-16,0 0 2 0,113 95-17 0,-66-52-7 15,-44-38 1-15,0-1 4 0,-3-1 0 16,0 1-20-16,-2-1-33 0,1-3-46 0,-7 2-55 0,6-2-53 16</inkml:trace>
  <inkml:trace contextRef="#ctx0" brushRef="#br1" timeOffset="-123374.64">25020 3885 1219 0,'-4'-5'2'0,"4"5"14"0,-3-3 14 0,1 3-1 0,-4-2 15 16,0 2 14-16,3 2-39 0,-3-2 48 0,-1 1-36 0,-1 0 52 15,2 5-64-15,-2-6 52 0,3 2-51 0,-3 1-9 16,5-3 41-16,-4 2-49 0,7 1 44 0,-4-3-51 0,6-1 57 16,0 2-38-16,2-2 49 0,5 1 2 0,-1-4 5 0,8 4 8 15,-1-3-5-15,6 3-6 0,1-2-4 0,4 0-19 16,4 0-6-16,4 2-7 0,-3-1-12 0,5 1-1 15,-3 0-8-15,1 0-5 0,-4 0-1 0,0 0 5 0,-6 1-8 16,-1-1 1-16,-2 0 2 0,-5 0-3 0,-1 0 6 16,-5 0-11-16,1 0 5 0,-5-1-4 0,-1 1 2 15,-3-1 3-15,-2 1-1 0,-2-1-1 0,0 1-14 0,-6 0-11 16,2 1-38-16,-5-1-18 0,0 4-24 0,-3-4-41 16,-1-2 6-16,-3 2-35 0,0 4-18 0,-2-4-15 15</inkml:trace>
  <inkml:trace contextRef="#ctx0" brushRef="#br1" timeOffset="-122812.79">25068 3906 1249 0,'0'-2'9'0,"4"-1"12"0,-4 2 28 0,-2 0 8 16,2 0-26-16,0-3 63 0,2 5-38 0,-2 1 2 15,1-1-7-15,-2 1-7 0,2-2-36 0,-2 6-1 16,-1-6 24-16,2 6-63 0,-2-6 40 0,2 0 9 15,-10 26-17 1,2 25 11 15,8-51 6-15,4 63 1 0,10-24-31-1,-14-39 43 1,0 0-6-1,0 0 4-15,24 20 7 0,-24-20-1 0,0 0 0 16,44 17-2-16,-36-20-13 0,1 0-7 0,-2 3 0 0,-1-6-4 16,3 1-9-16,-1-2 1 0,-8 7 16 15,143-72-8 17,-122 72-6-32,-2 0 7 0,3 1-3 15,-2 2-6-15,0 2 5 0,2-1-5 0,0 1 11 0,-6 2-3 16,1 0-3-16,-3 3-6 0,0 0 4 0,-3 0 7 15,-1-2-12-15,-2-1 8 0,-2 0-4 0,-6-7 15 16,0 0-1-16,0 0 0 16,0 0 13-16,0 0-7 0,0 0 3 15,-5 41 5-15,5-41-4 0,0 0-1 0,0 0 0 16,0 0-5-16,0 0 1 0,-90 73-2 0,68-70-18 16,0-3 0-16,0 0-7 0,-4 0 3 0,3 0 3 15,-4 0-5-15,2-1 4 0,2 1-1 0,1 0-4 0,0 0 2 16,6 0 7-16,-2 0-10 0,5 1 5 0,0 1-18 15,4-2-17-15,1 0-9 0,3 0-28 0,1 2-13 16,4-4-35-16,1 2 3 0,5-2-56 0,0-1-25 16</inkml:trace>
  <inkml:trace contextRef="#ctx0" brushRef="#br1" timeOffset="-122292">25718 3936 1470 0,'2'-3'34'0,"-1"2"-47"15,3-6 61-15,2 6-52 0,-4-3 77 0,-2 2-63 0,5 1 63 0,-5 2-46 0,3 0-34 16,-3 2 53-16,0-1-60 0,0 2 53 0,0-1-68 16,0 2 64-16,0 0-50 0,0 1 50 0,0-1 5 0,0 6-6 15,0 1-1-15,0 0 5 0,0 0-9 0,0 3 1 16,0 1-19-16,0 2 1 0,0-2-5 0,0-3 2 15,0 2 0-15,0-3-6 0,0-1 0 0,0 1-2 0,0-1 8 16,0-5-9-16,0 0 0 0,0 1 0 0,0 2-4 16,0-4 6-16,0 5-2 0,0-8-1 0,0 4-1 15,0-2 7-15,0-2-4 0,0 1-3 0,0-1 2 16,0-3-4-16,0 1 6 0,0-1 0 0,0-4 0 0,0-1-4 16,-2 0 3-16,2-4-3 0,-1 3 5 0,1-2 0 15,0 0-5-15,0 1 1 0,-5-1-4 0,3 3 2 0,-3-2 1 16,4-4 5-16,-3-2-6 0,1 0-1 0,2-6 2 15,-5-1-2-15,6 0 10 0,-3-3-5 0,3 3 0 0,0 1 0 16,3 0-4-16,-2 1 3 0,1 2 2 0,4 2 0 16,-5 1-6-16,4 4 3 0,0 2 0 0,2 2 1 15,-3 1 1-15,9 5-1 0,-4 0-3 0,7 2 7 16,0 3-4-16,4 2 2 0,0 1-4 0,2 3 1 0,0 0 7 16,-3 1-3-16,1 3-3 0,-3-1-4 0,-4 1 5 15,-3 0-7-15,1-1 8 0,-6-1-7 0,-4 1 7 16,-4-3-4-16,0 0 0 0,-5-2 0 0,-1 0 2 0,-4 1 3 15,-4-2 0-15,0-3 0 0,-3 2-10 0,0-3 7 16,-3 1 4-16,1-2-3 0,2-3-1 0,4 0-4 16,-1 0 2-16,5-3 3 0,6 2 3 0,-3-3-28 0,9 0-13 15,-2-3-28-15,4 0 15 0,-2-5-66 0,0 3 3 16,6 0-49-16</inkml:trace>
  <inkml:trace contextRef="#ctx0" brushRef="#br1" timeOffset="-121562.06">26073 3924 1447 0,'-7'-4'31'0,"7"-4"-28"0,3 5 69 0,-3 1-39 0,0 2 4 0,4 0 6 0,-4 0 1 0,0 0 12 0,0 0-20 16,0 0 27-16,0 0-23 0,0 0-1 0,0 0-3 15,0 0-2-15,31 19-13 0,-31-19-1 16,0 0-2-1,67 95-23-15,-61-42 0 32,-14-19 3-17,-1-20 0 17,9-14 12-1,0 0 15-16,0 0 4 1,6-77-15-16,-6 77 13 0,32-139-10 0,-24 120-12 16,4 1 4-16,-2-1-1 0,-1 5-2 0,2 2 7 15,-11 12 8-15,0 0-2 16,32-11-7-16,39 69 4 31,-11 34-12 0,-60-92 20-15,11 46-19 0,-11-46 11-16,0 0 9 15,-5 28-7-15,5-28 4 16,-16 20-16-16,15-22-4 0,-2-4 1 16,0 0 5-16,1-1-9 0,2 0 5 0,-1-2 0 15,1-2-9-15,0 1 4 0,3-2 3 0,-1 0 0 0,2 0-5 16,1 0 3-16,-4-3-2 0,7 3 1 0,-1-3 1 15,2 3 8-15,-1-2-6 0,1 2-2 0,5 0-8 0,-2 2 10 16,-1 2-8-16,3 1 4 0,-1 2-4 0,-4 1-4 16,5 3 8-16,-4 1 1 0,1 0 1 0,-2 1-2 15,3 3 5-15,-3 1 0 0,0 2 5 0,1 1-3 16,0 3 0-16,0 1-3 0,-2 3 14 0,1-2-2 0,-5 1 6 16,4 3-3-16,-3-1-1 0,-2-3-1 0,0 3-7 15,-1-2 13-15,-2 2-9 0,0-2-7 0,-2 0-6 0,-3 0 4 16,0-2 4-16,-4 3-3 0,0-6-16 0,-6 3-40 15,1-5-42-15,-3 3-57 0,-2-4-44 0</inkml:trace>
  <inkml:trace contextRef="#ctx0" brushRef="#br1" timeOffset="-120541.31">25466 4702 1325 0,'6'-3'14'0,"-2"0"28"0,0-1 6 0,0 1-31 0,-2-3 75 0,5 5-37 16,-3-3 4-16,4-2 11 0,-2 1 2 0,1 1-24 0,1-3 11 15,-1 1 31-15,1-1-67 0,-1 0 44 0,-1 0 3 16,2-1-13-16,-4-1-13 0,1 1-8 0,-1 2-8 16,-1-3 0-16,-3 0-9 0,0 1-8 0,0-1-2 0,-3-1-2 15,-1 1 0-15,-1 2-2 0,-4-1-7 0,0 2 2 16,-4 0-3-16,-4 3 0 0,1 0-1 0,-6 6-1 15,-2-3 3-15,0 5 3 0,0 1-1 0,-1 2-3 0,1 2 8 16,-1 0-5-16,6 4 3 0,-1-1 5 0,2 1-8 16,4 2 13-16,4 0 7 0,1-1 2 0,4 3-4 15,2-3 6-15,6 2-3 0,-3-3 1 0,5-1 5 0,3 1-13 16,0-2-4-16,1 0-2 0,1-3 3 0,1-2 4 16,2 1-6-16,2-4 0 0,0 0-6 0,2-1 6 15,1-3 0-15,-1 0 0 0,0-3-7 0,2 1-2 0,-2-4 6 16,1 0 4-16,-2-1 2 0,0-2-12 0,-1 0 1 15,-4-2 0-15,2 2 1 0,-4-2 0 0,-1-2-2 16,-1 0-1-16,-4 1-4 0,0-1 6 0,2 1-1 0,-5-2-1 16,0 2 6-16,-5-1-10 0,5 1 6 0,-4 2-2 15,0-1-2-15,3 4 1 0,-3-1-5 0,1 5 5 16,0 0-2-16,0 4 2 0,1 1-4 0,2 1 0 0,-1 5 2 16,1 0 3-16,1 2 3 0,1 4-4 0,3-1 3 15,-1 3-3-15,1 2 3 0,3-1 0 0,1 2 1 16,0 0 4-16,0 1-3 0,0 2 2 0,-1-2-3 0,2 1 7 0,0 0-7 15,-4 0 3-15,2 0 3 0,-5-2-7 16,2-1 0-16,-1-1 2 0,0-1 1 0,-4-1 0 0,1-2 3 16,-1 1 1-16,-1-5 1 0,-3 0 5 0,1 0 4 15,2-1-5-15,-4-1 4 0,-2-2 1 0,3 1-2 0,-6-3-5 16,4 1-3-16,-4-1-7 0,1-1 6 0,-4-1-1 0,0-1-5 16,0 0 0-16,-2-3-6 0,-2 2 2 15,-1-1 8-15,-1-2 0 0,-3 2-7 0,2-1 2 16,-2 1-6-16,-4-1 1 0,4 0 1 0,-2 2 8 0,1 0-8 15,-3 1 1-15,6-2 0 0,1 2 4 0,2 2 2 16,0-2 2-16,4 1-4 0,5-1-5 0,3 0 0 16,-2 0-15-16,7 1-12 0,0-1-8 0,0 0-8 0,7 3-23 15,-4-3-19-15,3 3-32 0,7-3-36 0,-2-2 11 16,3 0-43-16,4 0-55 0</inkml:trace>
  <inkml:trace contextRef="#ctx0" brushRef="#br1" timeOffset="-120054.77">25751 4767 1743 0,'0'0'-18'0,"17"-29"73"0,-17 29-36 16,0 0-3-16,0 0 12 0,0 0 17 15,12-22-71-15,-12 22 56 0,0 0 9 0,0 0-4 16,0 0-9-16,0 0 2 0,0 0-6 0,0 0 9 15,0 0 1-15,0 0-2 0,0 0-5 0,0 0-1 0,38 82 7 16,-36-65-7-16,-2 3-10 0,0-1-5 0,-4 0-1 16,3-1-3-16,1 0-8 0,-4-3 7 0,0-2-4 15,-1-1 4-15,2 0 0 0,2-4 1 0,1-8 26 16,0 0-7-16,0 0 9 0,0 0-2 16,0 0 1-16,0 0-7 0,0 0 3 0,0 0 2 0,0 0-11 15,-7-37-12 1,6-39-8-16,2 55 0 15,2 0 0-15,1-2 3 0,2-1-7 0,3-3 8 16,-2 0-2-16,1-3-1 0,0 3-4 0,2-1 1 0,2 2-1 16,-1 1 2-16,1 5 2 0,1 2 0 0,-1 4-9 0,0 5 3 15,-3 3-2-15,-9 6-14 16,59 37 22 0,-49-22 4-16,-3 2-4 0,-1 3 7 0,4 2 7 15,1 2 3-15,-2 1 14 0,-2 1 3 0,3 1 2 0,-1 1 2 16,-1-2-3-16,0-1-1 0,1-2-8 0,-3-1-1 15,1 0-9-15,-1-5-12 0,-3 2 3 0,5-6-8 0,-3 1 4 16,-4-4-6-16,2 1-25 0,1-3-26 0,-4-1-18 16,1 0-25-16,-2-6-45 0,1 0-33 0,0-2-20 15,0 0-42-15,-4-6-25 0</inkml:trace>
  <inkml:trace contextRef="#ctx0" brushRef="#br1" timeOffset="-119867.89">25848 4784 1340 0,'-11'3'38'0,"-2"-3"18"0,10-3-31 0,2 3 74 0,-3 2-45 0,4-2 29 0,0 0 13 0,4 0 18 16,-1 0-29-16,2 0-6 0,4 0 30 0,2-2-66 0,5-2 39 15,1 3-26-15,5-2-8 0,4-1-21 0,1 1-11 16,3-2-14-16,-2 2-26 0,1 0-31 0,-3 1-27 0,4-2-38 16,-3-3-12-16,0 2-46 0,-4 1-46 0</inkml:trace>
  <inkml:trace contextRef="#ctx0" brushRef="#br1" timeOffset="-119275.58">26280 4637 1508 0,'-4'-7'21'15,"4"-2"-24"-15,0-1 71 0,-1 3-42 0,-3 2 6 0,4 0 19 16,0 0 13-16,1 1 3 0,2 4-20 0,-6 0 25 16,7 4-76-16,-4-3 47 0,4 3-7 0,-3 1-18 15,4 2-4-15,-2 1-2 0,1 3 2 0,-1-1-5 0,-2 3 16 16,1 1-8-16,1 2 3 0,-1 0 1 0,-2 0-4 15,2 3 4-15,0-1-6 0,-2 0 4 0,0 0-10 0,2 1 3 16,-2-1 0-16,0-1-3 0,0-1-6 0,0 0 4 16,-2-1-7-16,2-1 2 0,-2 0 6 0,0-4-6 15,0 1-1-15,-1-3-2 0,1 0 3 0,1-3-8 16,1 0 8-16,-2-3 5 0,1 0-7 0,1-2 4 0,-2-2 1 16,0 1 0-16,1-3 2 0,-1-3-4 0,0 0-2 15,1-1-5-15,-2-4 4 0,3 0-1 0,-2-3-3 0,0-1 3 16,1-3-2-16,-2 1 5 0,3-4-5 0,0 0 2 15,3-4-1-15,-2 1 3 0,1-1 0 0,0-1-2 16,-1 2 0-16,4-1-1 0,0 1 6 0,0 1-4 0,1 5 0 16,3 0-8-16,-1 4 4 0,0 2 1 0,0 2 3 15,3 3-4-15,-3 2-1 0,2 4 1 0,-3 2-2 16,3 1 5-16,-4 3-2 0,4 0 3 0,-1 7-2 0,-1-2 3 16,4 5 0-16,-3 2 2 0,0 1-2 0,1 4 9 15,1-1 2-15,-2 0 0 0,-1 2 1 0,0 0 3 0,1-2 1 16,0-1-1-16,-3 0 4 0,0-1-6 0,0-2-7 15,1-2-3-15,-2 1 2 0,-1-4-9 0,1-2 9 16,-2 0-6-16,2-4 2 0,-2 0-3 0,-1-1 3 16,-2-1-2-16,0-3 7 0,1 0 6 0,-2-2-7 0,1 1 1 15,0-3-7-15,0-3 2 0,-2 0 3 0,2-1 1 16,0-3-6-16,0 0-2 0,0-20-5 16,0 15 11-16,2-3 4 0,-1-2-6 0,1 1 0 0,-1-4-6 15,3 2 1-15,0 2 2 0,1-1 3 0,3 2-8 16,0 4-6-16,-2 1 7 0,2 2 0 0,3 5-4 0,-1 0 2 15,-1 7-3-15,-1 0 4 0,1 4 5 16,1 3-2-16,-3 1-1 0,2 5 9 0,-1 2 7 0,-2 2 4 16,1 3 2-16,-3 4 0 0,2 1 4 0,-1 1 4 15,-3 1-3-15,-2 0-4 0,0 1-4 0,-3 0 0 0,-2-2-5 16,-1 0-14-16,-1 1-40 0,-2-3-53 0,-1 3-67 16,-2-7-43-16</inkml:trace>
  <inkml:trace contextRef="#ctx0" brushRef="#br1" timeOffset="-117412.77">28722 6349 1159 0,'0'1'13'0,"-5"-1"14"0,3-1 11 0,1 1 13 0,-1-1 18 15,5 1-33-15,-3-3 65 0,3 1-45 0,-3 0 67 0,0 2-70 16,0 4 9-16,0-4-2 0,-1 1-6 0,-2-2 52 15,3 4-62-15,-2-5 55 0,2 2-79 0,0-1 60 16,2-3-17-16,-2 1-5 0,1-2-10 0,1 3-12 0,-2-3 2 16,1 1-2-16,-1-3-5 0,0 1 0 0,-3-2-2 15,3 1 0-15,-3-3 13 0,0 0 4 0,-1-3-10 0,1 0 7 16,-6-2 17-16,4-3 6 0,-3-1 3 0,0-1-8 16,-1-3-14-16,0-3-12 0,0-3 6 0,3-3-14 15,-1-2-15-15,2-3-10 0,1-3 4 0,3-1-8 0,1-5 3 16,1 1 1-16,1-5 1 0,1 3-3 0,1-4-4 15,3 7 1-15,-1 4-2 0,3 2 6 0,-3 4-1 0,3 4 0 16,-3 5-4-16,1 5 4 0,-4 6 0 0,0-2-4 0,-3 5 3 16,4 1-3-16,-4 1 2 0,0 4-1 0,1 2 9 15,-2-1-4-15,1 3-1 0,1 1 4 0,-1-2-5 0,0 2 5 16,0 0-7-16,0 0 1 0,3 0-3 0,-3 2-1 16,1-2 2-16,-1 0 3 0,0 0 2 0,2 1-6 15,0-1 3-15,-2 0 3 0,0 0-4 0,0 0 1 0,0-1 3 16,1 1-2-16,-1-3 1 0,0 1 3 0,0 2 11 31,3-17-11 0,-3 17-20 1,0 0 20-17,0 0-11 16,-17 5 18 1,17-5-19-17,0 0 25 1,0 0-20 0,0 0-7 15,0 0-12-31,0 0-14 15,0 0 0-15,0 0-6 0,-22-2-9 0,22 2-14 16,0 0-13-16,0 0-3 0,0 0-9 0,0 0-3 16,0 0-15-16,0 0-1 0,-21-3-17 0,21 3 1 0,0 0 9 15,0 0 45-15,0 0-48 0,0 0 47 0,0 0-17 0,0 0-9 16,-13-14-1-16,13 14-22 0</inkml:trace>
  <inkml:trace contextRef="#ctx0" brushRef="#br1" timeOffset="-116981.02">28442 5449 1034 0,'-4'0'18'0,"3"2"17"0,1-2 9 0,-3-2 13 0,3 2 16 0,0-5 10 0,1 5-28 16,-1-6 67-16,2 6-60 0,-2-1-8 0,1 1-2 0,1 1 1 15,-2-2-5-15,2 5-3 0,-2-5 31 0,1 3-68 16,-1-4 38-16,0-1-5 0,0-3-7 0,0 0-14 16,0-1-13-16,5-2-5 0,-5-2-8 0,3 1 5 0,0-2 5 15,0 2 11-15,4-2 11 0,-4-1-5 0,3 3 6 0,2-5 4 16,1 6 14-16,0-4-3 0,-1 5-2 16,4-4-9-16,-4 3-9 0,2 0 7 0,2 5-3 0,-2-1-3 15,1 1-6-15,1 2 1 0,-4 1 3 0,0-2-6 16,1 6 0-16,-2-2 0 0,-2 3-4 0,1-2-5 0,-3 3-1 15,5-1-4-15,-3 0 4 0,31 0 16 0,-28 4 5 0,-1-2 7 16,2 0 3-16,-3-1 4 0,2 4 6 16,0 0 8-16,1-1 7 0,-31 3-5 0,34 0 2 0,-2 1-13 15,3-2 10-15,-3 0-13 0,4 2-2 0,-5 0-6 16,5-2-21-16,-1 4-4 0,0-2-12 0,-1 0 4 0,0 1-6 16,2-3 8-16,-1 0-3 0,-2-2-6 0,1-2-34 15,-1-3-24-15,-3 1-45 0,-2 1-67 0,-2-5-71 0,0 3-71 16</inkml:trace>
  <inkml:trace contextRef="#ctx0" brushRef="#br1" timeOffset="-113321.91">28399 4076 1340 0,'0'0'18'0,"0"0"17"0,0 0 15 0,0 0-34 15,0 0 74-15,0 0-39 0,9-31 6 0,-9 31 17 0,0 0-3 16,0 0-6-16,0 0-6 0,0 0 36 0,0 0-76 0,0 0 41 15,10-42-1-15,-10 42-21 0,0 0-17 0,0 0-4 16,-38-43-22-16,-15 41 31 16,40 9-4-16,-4-1-3 0,4 3 20 15,0 3 1-15,-3-1 0 0,3 4-3 0,4-1-1 16,-4 2 0-16,7 0 3 0,-1-2 5 0,4 2-5 0,5-7-3 16,-1 1 4-16,4-1 6 0,3 2-8 0,3-2 7 15,0-3-4-15,5 3-6 0,5 0-5 0,-3 0 2 16,8 0-5-16,-2-3-6 0,-1-1 6 0,6-5-7 15,-4-2-9-15,2 0 3 0,-6-2-5 0,-3-1-2 0,0-1 3 16,-2-3 0-16,-5 1 1 0,-2 1-8 0,-2 0 4 16,-6 0-2-16,-1 0 1 0,-1 1-7 0,-6-3-3 15,-2 1 3-15,-2-1-4 0,-5-1 0 0,-2-3 1 0,-2-3-8 16,-2 1 2-16,-4-1 7 0,1 0-1 0,-2 1-8 16,1-4 0-16,0 1 4 0,5 2-1 0,-1 0 4 15,4 1-1-15,3-2-7 0,4-1-1 0,3 2 1 0,4 1 0 16,0 1-6-16,8-2 3 0,-3 3-4 0,7 2 1 15,5 0 12-15,-4 0-4 0,8 4 3 0,0-1 2 16,0 3 4-16,5 1-1 0,-1 1 4 0,1-1-1 0,0 2-4 16,0 0 6-16,-2 2 1 0,1 0-3 0,-3 0 4 15,-5 2-7-15,0 2 7 0,-5 1-4 0,1 2-1 16,-2 2 0-16,-5 2-3 0,1 0 3 0,-3 2-2 0,-3 4 11 16,1-1-12-16,-1 1 5 0,-2 1 1 0,-3 0-1 15,4 1 1-15,-1-1 0 0,0-1-2 0,2 0-13 16,-1 1-3-16,4-2-23 0,2 0-27 0,1 1-25 0,0-3-18 15,4 2-33-15,3-5-6 0,2 1-26 0,1-5 29 16,2 4-11-16,-2-6-2 0,3 0 0 0,-5-3-4 0,5-2 8 16</inkml:trace>
  <inkml:trace contextRef="#ctx0" brushRef="#br1" timeOffset="-112879.77">28778 4032 1041 0,'4'-9'26'0,"-4"-5"16"0,3 0 12 0,-3-1 21 0,2-4 12 0,2 5-33 0,-4-7 69 0,5 9-37 0,-5 2-18 16,3 0-9-16,-6 6-3 0,3-3-15 0,3 9-10 15,-6-4 32-15,3 9-66 0,-4-7 29 0,4 4 2 0,0 0-9 16,4 3-11-16,-1-2-3 0,2 5 0 0,-4 1 0 16,6 1 0-16,-1 3 4 0,2 1-4 0,-4-1 6 0,1 3-2 15,-1 0-5-15,2 0 1 0,0-1 0 0,-1-2-2 16,-2-1 5-16,0-4-2 0,0 2-3 0,1-4-3 0,-1 0 7 16,-3-6-6-16,3 4 4 0,-3-3-5 0,2 1 4 15,-2-1-7-15,0 0 7 0,-2-5 18 0,2 2 0 16,-2-1 0-16,1-2-2 0,-6-1 6 0,4 2-5 0,-3-1 2 15,-2-1 0-15,2 0-16 0,-6-2-6 0,4-4-2 16,-2 0 1-16,0-2 1 0,0-4 2 0,3-3 1 0,0-3-11 16,4-1 3-16,3 1 6 0,0-2 4 0,0 1-2 15,7-3-12-15,-2 1 0 0,4 1 3 0,-1 4 6 0,3-1-4 16,0 4-1-16,2 3-1 0,-1 2 0 0,-1 4 6 16,2 3 0-16,-1 3-2 0,0 2-4 0,-3 1 8 0,5 4-4 15,-3 0 5-15,2 5-5 0,0-1 10 0,0 7 1 16,-3-2 7-16,1 3 5 0,-2 0 6 0,3 4 8 0,-6-2 2 15,6 3 7-15,-5-1-6 0,1-1 8 0,-1 1-8 16,4 2-1-16,-4-3-10 0,1 0-6 0,0-1-6 0,0-5-3 16,0 2-1-16,-2-6-7 0,2 2 2 0,-3-3-18 15,3 1-18-15,-3-7-18 0,-1 4-29 0,0-4-35 0,-3 2-28 16,4-1 2-16,-3-2-38 0,-2-2-31 0,0-2-34 16</inkml:trace>
  <inkml:trace contextRef="#ctx0" brushRef="#br1" timeOffset="-112759.24">28808 4032 1393 0,'-9'-6'10'0,"6"-6"13"0,7 3 14 0,-2-2-50 0,1 4 51 0,4-4-52 0,3 6 47 0,7-5-5 0,1 4-3 0,3 0-63 0,4 2 29 0,4 0 27 16,1 1-58-16,3 3 36 0,0-4-67 0,1 8-10 15,-3-8-35-15,4 8 28 0</inkml:trace>
  <inkml:trace contextRef="#ctx0" brushRef="#br1" timeOffset="-112100.55">29373 3925 1034 0,'-3'0'14'16,"0"-3"19"-16,-1 1 20 0,-2-4 23 0,3-1 5 0,-5 1-31 15,3-5 68-15,1 4-43 0,0-1 51 0,0 1-68 16,-1 2-21-16,5-2-15 0,0 4 7 0,-3 0 36 16,6 3-67-16,-6-2 43 0,6 4-70 0,-2-3 52 0,3 2-1 15,-1 2-8-15,-2 3-9 0,3 2-7 0,-1 0-4 16,2 4 5-16,1 0 9 0,-3 6 0 0,-2-2 4 0,3 3 2 15,-3 3 0-15,2-2 4 0,-3 0-1 0,4 0-2 16,-4-1-10-16,1 0 2 0,1-7-4 0,0 3-2 0,-1-5-1 16,1 0 0-16,-1-2 0 0,-1 0 0 0,5-5 5 15,-5-1-6-15,3 2-1 0,-3 0 3 0,0-4-2 0,0 2-5 16,0-4 8-16,0 2 14 0,1 0 12 0,-2-2 7 16,2 1 1-16,-1-2 3 0,0-1-2 0,0 1 2 15,0-1-4-15,0 1-22 0,0-3-6 0,-1-1-7 0,1-4 2 16,0 1-6-16,-3-6 3 0,3 0-2 0,-5-5 6 0,5 2 1 15,-1-2-4-15,-1 0-3 0,2 1 2 0,-1 1 1 16,1 0 0-16,1 1-4 0,-1 1 3 0,3 5 3 16,-3-2-5-16,5 3 7 0,-2 4-6 0,2-2 1 0,-2 4-3 15,2 1 6-15,-2 3-10 0,3-2 9 0,-1 3-6 16,1 1 3-16,1 1 3 0,1 1-3 0,1 2 1 0,0 0 2 16,1 3 4-16,2 0-11 0,1 0 13 0,-2 2-2 15,0-1-7-15,0 1 5 0,1-1 4 0,0 1-7 0,-4-1 2 16,2 1-1-16,-3 0-5 0,1-1 3 0,-3-1 5 15,-2 0-1-15,2 0-4 0,-2-3 2 0,-3 1 0 0,0-1 2 16,0-2 2-16,0 1-7 0,0-3 4 0,0 2-5 16,0-2 5-16,-1-1-1 0,-1 0-2 0,2 0-1 15,0 0 2-15,0 0 0 0,0-1 1 0,-1-2 2 0,1 3 1 16,0-1 2-16,1-1 3 0,-1-1-3 0,0-1-4 0,2-2 4 16,-1-2-3-16,4-2 2 0,-2 1-5 0,3-2 5 15,1-2-9-15,2-1 4 0,4-1 3 0,0-1-1 16,0 2-6-16,2-1 2 0,2 4 4 0,-2 0-4 0,-1 3-3 15,-2 1 3-15,0 6 1 0,2-2-8 0,-6 7 11 0,0 1-7 16,1 0 6-16,-3 4-1 0,1 3 23 0,-2 1-5 16,-2 4 4-16,2 2 5 0,-4 1-1 0,3 1 1 15,-4-1-8-15,4 2 1 0,-4-1-13 0,0 0 1 0,0-3-6 16,0-1 0-16,0 1-2 0,0-4 9 0,1-2-4 16,-2-4-4-16,2 2 2 0,-1-2-4 0,2 0 0 0,-4-3-34 15,2 1-34-15,-1-2-57 0,1 1-15 0,-5 0-69 16</inkml:trace>
  <inkml:trace contextRef="#ctx0" brushRef="#br1" timeOffset="-111430.72">28546 4530 1727 0,'6'-13'-39'0,"1"-2"73"0,1 1-42 0,-5 3 87 0,1 0-52 0,-2 2 17 0,-2 4 0 0,-2-1-2 16,-2 2 38-16,-1 3-73 0,-5 1 39 0,-1 1-83 0,-4 5 51 15,0 1-15-15,-4 3 11 0,2 1 7 0,-4 5 6 16,1-2 3-16,4 5 11 0,-1 3 2 0,1-2 7 16,3 2 3-16,5 0-7 0,2 2 6 0,-1-2-3 0,3 0 4 15,4 1-5-15,2-2 10 0,3 0-8 0,0-1-1 16,3-1-1-16,4-2-11 0,0 1-2 0,2-6-5 15,4 2-4-15,-2-4-14 0,-1 0 2 0,6-3-3 0,-4 0-4 16,4-2 1-16,-4-2 0 0,2-2-1 0,-3-1-2 16,0 0 1-16,-5-3-3 0,0 0 0 0,-3 0 0 15,-3-6-15-15,-2 4-8 0,-3-3-13 0,0-1-7 0,0-3-2 16,0 2-1-16,0-4-8 0,-3 1 4 0,-2-1 8 16,2-1 16-16,-5 2 6 0,0 0 8 0,-3 3-1 15,-3 2 3-15,1 1 7 0,2 3 2 0,-2 3 2 0,1 1-11 16,2 0 8-16,1 3-2 0,2-1 5 0,2 3-1 15,2 2 4-15,-2 0-13 0,4 1 5 0,-2 3 8 16,6 0-2-16,-3 1-8 0,3 0-18 0,2 0-18 0,0 0-20 16,4-2-11-16,2 0-31 0,2 1 14 0,2-6-79 15,2 3-4-15</inkml:trace>
  <inkml:trace contextRef="#ctx0" brushRef="#br1" timeOffset="-110976.64">28952 4691 1903 0,'-6'-11'-21'0,"-2"0"6"16,7-3 2-16,-7 4 3 0,4 3 3 0,1 4 0 0,2 0 0 15,-3 2-4-15,4 1 21 0,-1 0-2 0,2 1-6 0,-1 3-5 16,2 0-1-16,0 4 1 0,-1 0 1 0,2 3 7 16,1 4-2-16,-1-1-2 0,0 4 10 0,0 1 4 15,5 2 0-15,-7 1 1 0,4 0-2 0,-3-2 0 0,-1 2 2 16,3-2-4-16,-3-1-6 0,1-1 0 0,-1-2-1 15,1-1 0-15,-2-2-1 0,2-1 0 0,-2-2-8 0,0-5 8 16,0 2 2-16,1-5 2 0,-1 3 1 0,0-4 7 16,-1-2 9-16,-1-1-3 0,2-1 5 0,-2-1-6 0,1-3 2 15,-2-2-7-15,3 0-2 0,-4-5-9 0,1 0-5 16,2-4-2-16,-4 0-1 0,0-2 5 0,1-2-6 0,-1-2 3 16,2-1-1-16,-1-1 5 0,1-1-11 0,0 0 6 15,1 1 0-15,2 1 1 0,0 0 2 0,2 4-1 16,0 3 0-16,1 1-4 0,-2 4 9 0,6 3-6 0,-6 4 2 15,4 1 1-15,-2 1-14 0,5 2 8 0,-3 2 1 0,0 0 0 16,3 2-3-16,1 2 4 0,0-3 3 0,-1 6-5 16,5-2 8-16,-2 2-4 0,0 2 0 0,0 0 1 15,0 1 0-15,1 1 3 0,-3 1-9 0,0-1 0 0,-4 1 5 16,2 0-8-16,-6-1 9 0,-1 1-7 0,0-2 11 16,-3-2-10-16,-3 3 8 0,1-3 0 0,-5 0 0 0,-2 1 4 15,-1-2-7-15,1-1 7 0,-3 2-8 0,0-3-12 16,2 0-29-16,0-1-19 0,4-5 14 0,4 2-64 15,-2-1-1-15,3 2-36 0</inkml:trace>
  <inkml:trace contextRef="#ctx0" brushRef="#br1" timeOffset="-110273.17">29277 4732 1735 0,'-4'-2'-31'0,"4"-3"63"0,0 0-47 0,-3 3 57 0,0-5-40 0,3 3 6 0,-2 3 10 16,1-3 15-16,1 4 39 0,0 0-66 0,0 0 51 16,0 0-53-16,0 0 44 0,0 3-11 0,5-2-6 0,-2 2-19 15,2-1 0-15,-2 3-4 0,3 2-2 0,-1 2 2 0,1 1-4 16,0 2 9-16,-1 1-1 0,4 1 1 0,-2 3-3 16,-2-1 8-16,-1 0-5 0,0-2-6 0,-1 2-1 15,0-3-3-15,-1 0-3 0,-1-2 5 0,-1-1-2 16,5 0-2-16,-10-1 2 0,5-3 1 0,0-1 2 0,0-1 1 15,-1-1 5-15,-1 1-5 0,-1-3 2 0,1-1 3 16,1-1 0-16,1-1 0 0,-4-3 0 0,3 3 0 0,-1-5-5 16,-1-1 0-16,1-1-2 0,1-1-7 0,-2-4 5 15,3 1-2-15,-4-5-2 0,8 2-1 0,-4-3-1 0,3 0 7 16,-2-4-11-16,4 1 9 0,2-1-5 0,-3 1 4 16,6-2-3-16,-4 2 2 0,4 1-1 0,-2 1-4 0,1 2 8 15,0 5-4-15,3-1-4 0,-2 4 4 0,2 3 0 16,-1 0-2-16,0 4 2 0,0 3-4 0,-1 1 2 0,0 3 0 15,2 1 7-15,-3 3-7 0,2 1 5 0,-3 2-3 16,2 3 0-16,-1 0 3 0,-1 1 0 0,-2 3 0 16,2-2 2-16,-2 3-4 0,-1-3-2 0,-2 0 3 0,0-1 5 15,1 0-2-15,-1-1-6 0,-1-1 1 0,-1-2 0 16,-1 0 5-16,2-2-2 0,-2 0 0 0,0-2-5 0,0 0 3 16,0-1-1-16,-2-2 6 0,2-1-4 0,2 1 0 15,-4-2 1-15,2-1 0 0,-1-1 1 0,1 0 3 0,-2-1 3 16,2 1-5-16,-2 0-1 0,2-2 2 0,-1 0 1 15,2 0-9-15,-2-1 9 0,2 1-8 0,1-5 6 0,-2 2-2 16,2-2 0-16,-1-1-3 0,1-1 1 0,-1-2 8 16,4 0-6-16,-2-1 1 0,0-2-4 0,0-1 0 0,4-2-5 15,-2 2 5-15,-1-4 1 0,5 1-2 0,0 1-3 16,-3-2 5-16,4 2 3 0,0 2-5 0,2 1 3 0,0 2-2 16,1 2-2-16,-4 2 5 0,5 2 1 0,-2 2-5 15,-3 0-5-15,4 4 13 0,-4 1 0 0,-1 5 5 16,1-1 8-16,1 2 0 0,-3 3 0 0,2 3 25 0,0 3 14 15,-1 1-2-15,0 1 3 0,1 4 2 0,1-2 9 0,-3 6 5 16,2-3 10-16,0 1-24 0,-1-1-11 0,-1-2-7 16,1-1 2-16,-2 0-11 0,0-2-10 0,-1-3-13 15,-3-1-8-15,1-3-4 0,-3 0 0 0,1-2 0 0,-2-1 1 16,-2-1-24-16,1-3-27 0,-3-1-39 0,-1 1-54 16,-7 0-70-16,1-6-30 0</inkml:trace>
  <inkml:trace contextRef="#ctx0" brushRef="#br1" timeOffset="-88489.25">25287 10814 1019 0,'0'0'1'0,"3"-4"11"0,-2 3 8 0,1 1 9 16,-2-3 7-16,2 3 13 0,-2 0 2 0,1 0-1 0,-2 0 13 16,1 0 0-16,0 0-1 0,0 0-6 0,-2 0-39 0,0 0 43 0,2 2-49 15,-3-4 62-15,3 5-70 0,-1-4 50 0,1 2-61 16,-4-2 52-16,4 1-17 0,0-2-15 0,0 0 3 16,0-1-12-16,0 1 16 0,-1 0-58 0,1 2 59 0,0 0-60 15,0 0 21-15,0 0 37 0,0 0-55 0,0 0 57 16,-17-12-15-16,17 12 11 0,-72-9-5 31,-63 2 2-31,114 12-2 0,0-2 2 0,1 2 5 16,2 0 3-16,-2 0 3 0,4 2 1 15,-3 0 1-15,0 2-6 0,2 2 4 0,1-3-4 0,-2 4 1 16,3 2-6-16,0-4-2 0,1 5 3 0,0-1 4 0,4 3 7 16,-1-4-5-16,-1 1 8 0,1 1-1 0,1 3 7 15,1 0-4-15,2 1-2 0,0 2-8 0,0 3 2 16,6 1-4-16,2 0 0 0,-1 1-5 0,7-2 0 0,-1 0 2 15,2 0 4-15,4-3 7 0,2-2-9 0,2 0 2 16,3 0-1-16,2-3 7 0,4-1-6 0,1-2-3 16,4 0-9-16,1-3 0 0,-1-1 2 0,5 1 1 0,-2-5-2 15,2-1-6-15,3 0 5 0,-5-2-3 0,0-4 9 16,0 0-10-16,1-2 2 0,-4-3-4 0,-2 1 5 0,1-4-2 16,-5-2-1-16,-2-1 1 0,0-1-5 0,-5-1 7 15,1-4-4-15,-6 0 3 0,-1-2-6 0,0-2 4 16,-3-2-12-16,2-2 4 0,-6-1-3 0,1-2 3 0,-5 0 0 15,3 2-5-15,-3 1 0 0,0 0 2 0,-3 3 8 16,2-2-8-16,-4 7 12 0,-2-3-12 0,0 4-3 16,-3 1 7-16,2-1-1 0,-4 4-7 0,2 2-1 0,-3 1 7 15,-2 2-10-15,0 4 5 0,-2-1 3 0,-2 1-1 16,2 2-2-16,-4-1 5 0,0 3-3 0,3 1 2 16,-1 0 0-16,3 0 1 0,-1 1-2 0,4 1-3 0,-1 0-10 15,6 1-8-15,0-1-5 0,1 5-29 0,1-5-22 16,2 5-44-16,4-6 14 0,1 0-89 0,3 4-12 15</inkml:trace>
  <inkml:trace contextRef="#ctx0" brushRef="#br1" timeOffset="-87213.58">24925 11251 997 0,'-2'-5'21'0,"2"3"15"0,0-3 16 0,-2 4 9 0,1-2 23 0,1 1 6 15,1 2-32-15,1-3 46 0,1 3-63 0,-3 0 40 16,2 3-69-16,-2-2 50 0,3-1-75 0,-3 1 51 0,0 2-6 16,2 1-42-16,-1 0 42 0,1 3-46 0,-2 0 69 15,4 4-51-15,-4 2 59 0,2 0-62 0,-1 3 47 0,3 2 1 16,-3 2 5-16,1 2 0 0,-1 2-16 0,1-3-6 0,-2 0-5 16,0 5 13-16,0-2-11 0,0 0 1 15,0 0-9-15,0-1 0 0,0 0-1 0,0 1 6 0,2-3 1 16,-1 1-1-16,-1 2 5 0,2-5-14 0,1 2 13 15,-1-1-11-15,1 0 2 0,-1-4-3 0,-1 3-1 0,-1-3-5 16,4 2 2-16,-4-2 11 0,0 1-11 0,0-1 5 16,0-2 1-16,0 2 2 0,0-3-3 0,0-1-7 15,0 1 0-15,0-2 0 0,2 2 0 0,-2-4-1 16,2 2-4-16,-2-2-5 0,0 2-2 0,1 0 10 0,-1-3-4 16,0 0 2-16,2 1-13 0,-2-3 8 0,0 1-3 15,-2-1 3-15,2-2 2 0,0-1-4 0,0 0-1 16,-1 0-9-16,1-2 20 0,0 0-12 0,0 2 4 0,0-3-7 15,0 0 4-15,0 0 2 0,0 0-2 0,1 0 7 16,-1 0-5-16,2-3 1 0,-2 3 1 0,0 0 6 16,1-1-4-16,-1 1 0 0,2-1 4 0,0 1-4 0,-1-1-4 15,-1 1 1-15,2-2 6 0,1 0-9 0,2 1 4 16,2 0-3-16,-2-1-6 0,3-1 1 0,0 1 3 0,5-1 3 16,0 1-5-16,-4 2 4 0,8-3-1 0,-4 1 0 15,4 1 3-15,4 0 2 0,-5 1-3 0,4 0-1 16,0-2-2-16,0 2 2 0,0 0 0 0,0 0-2 0,-3 0-5 15,-1 0 8-15,-1 0-6 0,-2 0 5 0,0 0 5 16,-5 0-4-16,0 0-4 0,-3 0 6 0,-2 0 3 16,1 0-9-16,-2 0 9 0,-2 0-9 0,0 0 1 0,0 0-2 15,-2-2 11-15,-1 2-13 0,2-2 6 0,-2 2 2 16,1-1-10-16,0-3 7 0,1 3 3 0,-4-3-4 16,2 2-6-16,-2 0 10 0,2-5-1 0,-1 3 0 0,-1-2 2 15,1 1-4-15,3-3-5 0,-3 1 8 0,3-3-2 16,-2 0 1-16,1-1-6 0,2-2 2 0,-2-1 8 15,1-5-5-15,1 0 0 0,-2 1-2 0,1-4 0 0,1 1-2 16,-4-2 2-16,3 1 0 0,-5-2-3 0,3 2 2 16,-4 0 2-16,2-1 2 0,1 1-11 0,-4 1 8 15,2 2 1-15,2-3 0 0,0 2 0 0,-1 0 0 0,1-2 1 16,1 3-5-16,0-3 10 0,-1 2-7 0,1-2-1 16,3 1-3-16,-4-1 3 0,3 2 0 0,-2-3-4 0,1 1 5 15,-1-1 3-15,-1 0-3 0,1 2 4 0,3 1-1 16,-3 1-6-16,1 2 1 0,-2 1 5 0,3 4-3 15,-3 0-4-15,3 3 7 0,-1 2-7 0,-1 0 6 0,0 2-1 16,3 3 0-16,-4 1-2 0,4 0 0 0,-3 2 2 16,3 0-5-16,0 2 5 0,0 2-7 0,0-1 2 15,0 1 1-15,0 1-1 0,0 3 0 0,0-1 2 0,0 0 1 16,0-2 1-16,3 1 2 0,-3 1 0 0,0-2 2 16,4-1-1-16,-4 0 0 0,0-1-2 0,0-2 3 15,0 1-3-15,1-3 2 0,-1 1 4 0,0-1-3 0,2 0-3 16,-2 0 6-16,0 0-4 0,0 0-3 0,2-1 3 15,-2-1-5-15,0 1-8 0,0-1-27 0,0 2-20 16,-2-2-64-16,0 2-60 0,1-4-55 0</inkml:trace>
  <inkml:trace contextRef="#ctx0" brushRef="#br1" timeOffset="-86147.01">24543 10345 1137 0,'-10'-10'16'0,"3"3"16"0,-1 1 9 0,-2 3 16 16,6-2 21-16,3 0-43 0,-1 2 48 0,5 0-40 16,-3 0 43-16,4 3-66 0,-2 0 55 0,3 0-72 0,-2 1 31 15,-3-1-4-15,0 2-1 0,3 2 3 0,1 3-61 16,-3-2 57-16,6 3-57 0,-1 1 47 0,-2 6-42 0,1 1 42 15,2 4-45-15,-3-2 34 0,1 4 3 0,0 1-4 16,-4 0-10-16,-1 0 8 0,0 3-6 0,0-6 4 16,-1 4-2-16,1-4 4 0,-5 2-4 0,5-4-2 0,-1-2 1 15,-1-1 4-15,0 1-7 0,1-4 3 0,1 1-6 16,0-5-11-16,1-2-21 0,1-1 19 0,0-3-46 16,-2 1-44-16,1-4-50 0</inkml:trace>
  <inkml:trace contextRef="#ctx0" brushRef="#br1" timeOffset="-85847.2">24714 10449 990 0,'10'-9'8'15,"-6"3"5"-15,3 3 3 0,-4 1 12 0,0 2 0 16,-3 4 7-16,3-2 1 0,-6 6 8 0,3-1-11 0,-1 5 1 16,-6-1 2-16,1 3-9 0,-3 2-1 0,-3 1-14 15,1-2 3-15,-3 0 0 0,1 1 0 0,-4-1-4 16,7-3-10-16,-1 0 8 0,1-2-2 0,1-2 10 0,1-2-11 15,4 2-7-15,-2-3 5 0,3-3-4 0,1 0 9 16,2-1-14-16,-2-1 2 0,4 0 9 0,-2-1 25 0,5 1-37 16,-4-4 35-16,7 4-31 0,-3-3 32 0,3-2-35 15,-2 2 38-15,5-1-40 0,2 1 15 0,-4-1-2 16,9 3 5-16,-2-1-3 0,1 2 14 0,2 3-5 0,-2 0 14 16,0 2-26-16,-1 1 23 0,2 2-19 0,-5 2 16 15,0 0-19-15,-1 3 10 0,-3 0-21 0,0 0 8 16,1 1 2-16,-2-2-14 0,2 2 3 0,-3-3-36 0,1-2-10 15,-1 3-76-15,-1-5 4 0</inkml:trace>
  <inkml:trace contextRef="#ctx0" brushRef="#br1" timeOffset="-85038.81">24869 10578 1332 0,'-4'-1'6'0,"2"1"2"0,2-4-5 15,0 4 4-15,-2 0 4 0,2 0 4 0,4 0 0 0,-4 0 5 16,4 0 1-16,1 0 12 0,3 0 8 0,-2 0-37 16,4 3 45-16,2-3-43 0,-1-3 52 0,2 3-57 15,1 0 41-15,-1-4-61 0,3 1 49 0,-5 1-22 0,0-1 5 16,0-1-10-16,-1 0-1 0,-2 0 1 0,-1 0 3 16,-2-2-5-16,0 1-3 0,-4 0 3 0,3-2 4 15,-3 0-7-15,-1-1 3 0,0-1-2 0,-1-2 0 0,1-1 0 16,-4 2 4-16,0-3-4 0,-1 3-15 0,-3-1 13 15,3 2-6-15,1 0 3 0,-3 3-10 0,-1 2 13 16,1 2-10-16,-1 4 17 0,-1 0-10 0,1 3 2 0,-2 1-3 0,2 5 12 16,-4-1-4-16,3 2-4 0,1 1-1 15,0 0 1-15,2 0 10 0,-2 2-5 0,5-3-2 0,1 0-2 16,2 0 9-16,2-1 5 0,1 0 3 0,0-1-16 16,2-1 19-16,1-1-14 0,2-3 18 0,-1 3-21 15,2-3 18-15,-1 0-19 0,0-1 13 0,3-2-4 16,3 0-9-16,-1-2 3 0,1 0 4 0,0-2 1 0,2 0-8 15,-2-3-2-15,2 1-6 0,-2-1 0 0,0 0 3 0,-2 0-1 16,-3-4-6-16,2 3 7 0,-5-1-10 16,1-3 11-16,-1 4-4 0,-2-2 8 0,-3 0-9 0,3 0 10 15,-2-3 0-15,-2 3-8 0,2 0 11 0,-2-1-4 16,0 0 4-16,0 2-7 0,0-1 10 0,0 4-1 16,0 1-9-16,0-2 2 0,0 4-5 0,0-3 5 0,0 4-6 15,1 0 8-15,-1 4-9 0,0-3 3 0,0 4-6 16,3-2 15-16,-3 1-4 0,4 4 2 0,-1-2 2 0,0 0-3 15,0 1 7-15,2-1-10 0,1 0 13 0,0 1-12 16,1-4 12-16,-1 1-11 0,2 1 11 0,1-3-8 16,1-1 2-16,-2 0-1 0,1-1 3 0,-1-1-2 15,0 0-6-15,2-2 1 0,-1-1-3 0,1-1 7 16,-4 1 1-16,5-2-3 0,-5 1 2 0,4-3-6 0,-3 1 11 16,2 0-11-16,-5 0 5 0,3-4-5 0,-2 5-3 0,0-5 7 15,-2 3-9-15,-2 0 8 0,2 1-2 0,0-1 4 16,-3 4-10-16,0 1 5 0,0 1 2 0,-1 4-5 15,1 1 5-15,0 5-1 0,-2 3 0 0,-1 2 14 0,2 3 6 16,1 9 10-16,-2-1-51 0,2 7 54 0,2 0-51 16,-2 3 51-16,1 2-57 0,4-1 48 0,-4-1-55 15,2 1 43-15,1-2-3 0,1-5 2 0,-4-1-10 16,1-3 8-16,-2-3 0 0,1-5 4 0,-1-1-10 0,-1-6 4 16,-1 0 1-16,-1-4 0 0,0-1 6 0,-4-6-2 15,1 0-9-15,0-5-2 0,-2-4 9 0,0-4-4 0,0 2-6 16,2-6 0-16,1-3-5 0,3-6-2 0,2 1 2 15,4-6-3-15,-1 0-4 0,8-4 2 0,-2-1 3 16,4 1-5-16,-1 0 3 0,1 5 5 0,1 6 2 0,-2 2 0 16,-1 8 2-16,1 6-2 0,-1 7-2 0,-1 1 6 15,1 6-6-15,0 3-32 0,0 2 26 0,3 4-106 16,-4 2-33-16</inkml:trace>
  <inkml:trace contextRef="#ctx0" brushRef="#br1" timeOffset="-71007.42">29495 9406 1085 0,'0'0'33'0,"0"0"1"0,0 0 1 0,0 0 17 0,0 0 3 0,0 0 17 0,0 0 7 16,0 0-49-16,0 0 44 0,0 0-52 0,0 0 63 15,0 0-58-15,0 0-3 0,0 0-2 0,0 0 27 16,0 0 15-16,0 0-22 0,0 0 6 16,0 0-12-16,0 0 3 0,0 0-5 0,0 0-10 0,0 0-4 15,3-22-13-15,-3 22 12 0,0 0-1 16,0 0 7-16,77-59 7 16,-13 22 0-16,-43 33-13 0,0-4 6 0,6 3-4 15,2-2 2-15,2 0-8 0,3 3 3 0,2 1-5 0,6-1 6 16,-2 4-2-16,0-1-11 0,5 1 8 0,-2 1-7 0,6 3 3 15,-4-3 2-15,7 3-4 0,-6 0-3 0,7 1-1 0,2-1 4 16,1 1-5-16,-4 1 11 0,0-1-5 0,2 3-4 0,-5-3 7 16,-2 2-4-16,0 1 1 0,-4-1 4 0,0 1 2 0,-5 0-12 15,2 1 6-15,-7 0-6 0,-2 1 3 0,-5 1 4 0,3 1-2 16,-6 0-6-16,1 0 3 0,-2 1 4 0,-3 0 3 0,2 1 10 16,-1 1 1-16,2-1 5 0,-1 3 2 0,2 1 5 15,-3-2-5-15,5 3-4 0,-3-5 1 0,3-1-7 0,-2 1-4 0,0 0-8 16,-2 1-4-16,2-1-1 0,-5 0 3 0,2 0 5 0,-2 2-10 15,-1 3 11-15,-1-1-6 0,-2 1 3 0,-4-3 8 16,-1 2 5-16,-1-1 2 0,-5 2 6 0,0 0 13 0,-3-1-8 16,0 2 2-16,0-5-5 0,0 5-8 0,0 0-2 0,0-2-9 0,0 2 1 15,0-2-7-15,0 2-3 0,0 1 8 0,0-1 6 16,0-1 2-16,0 2 3 0,0-1 2 0,4 0 0 0,-4-1 0 0,3 2-4 16,-3-1 6-16,3 0-4 0,-1 0-1 0,2-1-3 0,-4-1 1 15,5-2-5-15,-4 1-2 0,3-1-1 0,-1 0-7 16,-2-3 1-16,-1 0-2 0,4-2-4 0,-4 0 5 0,3-2 4 15,-3 0-11-15,1-2 6 0,-1 0 2 0,0-3-6 0,0 1 4 16,2-3 1-16,-4 1-8 0,2-1-5 0,2-2 8 0,-2 3-3 16,-2-3 1-16,2 0 4 0,2 0-4 0,-2 0 1 0,2 0 4 0,-2 0 1 15,0-2-2-15,0 1 3 0,1-1-2 0,-1 1-1 16,0-1 1-16,0 0-2 0,0-3-12 0,0-1-18 0,4 1-20 16,-4-4-38-16,7 1-25 0,-10-3-39 0,-1 2-54 15,-5-1-46-15,8 0 0 0,-6 0-19 0,1-1-32 0</inkml:trace>
  <inkml:trace contextRef="#ctx0" brushRef="#br1" timeOffset="-70485.23">31307 10333 1100 0,'0'0'7'0,"1"1"5"0,1-1 8 16,1 1 10-16,-1-1 12 0,-2 1 26 0,0-1 16 0,1 5-31 0,1-1 59 0,0 1-41 15,1 2-4-15,-2 0-5 0,3 1 3 0,0 1-17 0,1 2-10 0,0 0 32 16,-1-1-64-16,1 0 38 0,0 0-1 0,2 0 1 0,0 1-18 16,1-1-4-16,0-1-8 0,3 1 1 0,-5-4-2 15,6 3-3-15,-4-2 1 0,1-1-10 0,-1 0 7 0,-2-1-4 16,2 0 4-16,0-2-4 0,0-2 0 0,0 3 4 0,-5-1-2 16,3-3 1-16,-1 0-7 0,0 1 4 0,-2-1-5 0,2-1 4 15,-2 1-6-15,2-1-1 0,-1-1 1 0,2 1 3 16,2-2 6-16,0 2-11 0,1 0 0 0,1-2 0 0,0 1 10 0,-4 0-8 15,5-2 2-15,-1 3-3 0,-2-1-3 0,0 0 4 16,-1 0-3-16,0-1 5 0,-1 0-4 0,1 2 5 16,2-1 0-16,-5-2-1 0,3 2 4 0,-1 0-3 0,1-1 9 0,0 0-9 15,0 0 1-15,-2 1-1 0,-1-3 0 0,3 2-1 16,-1-3 1-16,-1 1 3 0,-1-1-4 0,1 0 3 0,0-1-3 0,-2 0 0 16,0 0 2-16,1 0 6 0,0-1-9 0,1 2 2 15,-4-1 6-15,1 0 0 0,1 0 12 0,0 2 0 0,-1-2 5 0,1 2 9 0,-3 0 10 16,5 2 4-16,-6-1 2 0,5 1 1 15,-5 0-9-15,5 2 10 0,-7-1-1 0,6 2-11 0,-6-1-1 16,3 1-1-16,0 0-9 0,-1 0 0 0,1 0-5 0,0 0-7 16,0 0-6-16,0 0-3 0,0 1-4 0,0-1-4 0,0 0 6 15,-2 0-5-15,2 2 2 0,0-1-1 0,-1-1-4 0,-1 5 5 16,-1-2-2-16,-1 0 3 0,1 1-4 0,-3 0 5 0,3 3 3 16,-7-1-9-16,6 0 5 0,-4 2-37 0,0-1-27 0,-6 2-71 15,2-1-77-15</inkml:trace>
  <inkml:trace contextRef="#ctx0" brushRef="#br1" timeOffset="-69665.65">31797 11354 1144 0,'6'-13'14'15,"-9"0"8"-15,6 1 12 0,-6-2 13 0,5 2-1 0,-7-2 18 0,5 3 14 0,-4-1-48 0,-1 0 40 0,3-2-47 0,-6 2 49 16,2-1-75-16,-8 2 66 0,6 0-62 0,-10-1 49 0,6 2 0 0,-14-1-53 15,7 3 42-15,-8 2-48 0,5-2 69 0,-6 3-62 0,4 3 51 16,2-1-59-16,0 3 51 0,5 0 12 0,-4 5 3 0,0 2-10 16,-2 5 2-16,3 2-4 0,-8 1-1 0,1 4 1 0,-3 3 9 15,0 3-12-15,-3 1 0 0,4 1 3 0,1 1-3 0,0 3 12 16,2 1 3-16,1 2-6 0,4 0-6 0,3 4 7 16,3-1 1-16,0 2 9 0,6 2 1 0,0-1-8 0,5-2-7 0,0-1 3 15,8 1-5-15,1-4-4 0,7-1-4 0,-3-3-3 0,9 1-3 16,-2-2-9-16,6-1 12 0,3-2-4 0,2-2 7 15,6-1-5-15,0 0-2 0,7-5-10 0,-2 2-4 0,1-4 4 16,1-1-16-16,-5-3 6 0,6 0-8 0,-2-4-1 0,4-2-2 16,-3-4 3-16,7-2-6 0,-1-2-1 0,6-4 8 0,0-2-6 0,-1-4-4 15,1-3 6-15,-8-1-1 0,4-3-12 0,-6-3 14 16,-1-4-3-16,-4-3-6 0,-1-2 2 0,-4-5 0 16,-2-1 0-16,-5-5-4 0,0 1 8 0,-7-4-10 0,-1-1 6 0,-2-3 3 15,-6 1-3-15,-5-1-5 0,0 2 4 0,-6 1 5 0,0 3-8 16,-8 2 5-16,0 3 0 0,-3 0-3 0,-4 6-3 15,-3 1 6-15,-1 2-7 0,-6 4 8 0,2 3 4 0,-5 0-7 0,0 5 1 16,-2 1-6-16,0 2 7 0,1 3-5 0,1 3 5 0,0 1-10 16,5 1 2-16,-1 3-3 0,7 3-27 0,-5 0-3 15,12 3-17-15,-6-1-23 0,7 5-33 0,-3 0-34 0,-4-2-45 16,12 3 17-16,-8-1-84 0</inkml:trace>
  <inkml:trace contextRef="#ctx0" brushRef="#br1" timeOffset="-69036.17">31161 11581 1302 0,'-1'-4'16'0,"2"4"9"0,-1-3 24 0,0 1-35 0,-1 2 46 0,-2-3-34 0,3 3 63 0,0-2-53 0,0 2 36 0,-4 0-51 15,4 2-17-15,0-2 36 0,0 3-42 0,0-3 34 0,4 0-63 16,-4 0 56-16,3 2-54 0,-3-2 44 0,0 0 0 0,1 0 4 16,-1 0 2-16,4 0 8 0,-3 0 3 0,2 0 2 0,1 0 1 15,2 3 1-15,2-3-11 0,0 0 0 0,1 2-8 0,4 0-9 16,3-2-4-16,-2 1-2 0,2 0 0 0,-1 0-8 0,3 1 9 0,1-2-4 15,-3 2 1-15,1-2 3 0,-2 3-6 0,0-3 3 0,-5 1 5 16,0 0 1-16,-2 2-4 0,-3-3-1 0,2 0-1 16,-4 1-2-16,-1-1 7 0,-1 0-5 0,-1 0-4 0,0-1-3 15,0 1-18-15,0 0-19 0,-3 0-37 0,5-4-9 0,-4 3-45 16</inkml:trace>
  <inkml:trace contextRef="#ctx0" brushRef="#br1" timeOffset="-68632.06">31505 11532 1447 0,'0'-4'11'0,"0"2"3"0,3-1 14 16,-3 1-49-16,0 0 54 0,0-1-53 0,0 2 53 0,0-2-52 0,0 2 45 16,0 1-54-16,-3-2 35 0,3 1 3 0,0 1-7 0,-4 0 3 15,0-1-3-15,-1 2 13 0,0 0-5 0,1 1 4 0,-4-1 8 16,1 2-8-16,-3 0 14 0,5 0-10 0,-3 2 19 0,-1 0-24 15,1-2 16-15,3 0-10 0,-3 1-3 0,3 1 8 0,0 4-60 16,2-4 64-16,-1 0-68 0,4 4 65 0,-4-2-72 0,4 0 63 16,3 1-51-16,-2 0 46 0,1-3 5 0,1 2-1 15,2 2 0-15,-2-2 9 0,4 0 8 0,-2 1-3 0,0-2 1 16,3 1-1-16,1-4-8 0,-3 3 3 0,1-3-1 0,1 1-14 16,1-1-3-16,-3 1-2 0,0-2-1 0,-1 0-3 0,0-1 6 15,-2 0-8-15,-2-1 2 0,3-1 3 0,-4 1-1 0,3-3-3 16,-2-1 0-16,1 2 3 0,-2-1-6 0,2 1 2 0,-2-2-3 15,0 0 0-15,0-1-2 0,-2 0 4 0,2-3-3 0,-3 2 0 16,3-2 2-16,-3 0-2 0,3 0-3 0,0-3 6 0,0 1-2 16,-4 1-4-16,4-2 3 0,-1-1-5 0,-1 2-1 0,2 0-2 15,-3-3 0-15,3 2-9 0,-8 2 6 0,8 1-4 0,-4 3-8 16,2 0 4-16,-4 0-2 0,6 2-7 0,3 3 54 0,-3-1-67 16,3 1 34-16,-5-1-53 0,10 2 28 0,-8-1-9 0,10 1-18 15,-10 1-2-15,0 0-70 0,0 2 51 0</inkml:trace>
  <inkml:trace contextRef="#ctx0" brushRef="#br1" timeOffset="-68335.7">31608 11523 982 0,'9'3'7'0,"-9"-3"3"0,4 2-1 0,0-2 22 0,2 2 17 0,-3-1 13 0,4 2 10 0,-3 0 15 0,-2-1-51 15,2-1 49-15,-5 4-33 0,6-4 27 0,-5 3-62 0,8-4 44 0,-10 4-63 16,12-1 46-16,-3-2-17 0,6-1 14 0,-3 1-33 16,4-1 20-16,-1 0-20 0,1 0 3 0,-2-1-6 0,0 1-1 0,-2-1 1 15,0-1-5-15,-5 2 7 0,0-1-11 0,-1 0 0 16,-2 1 4-16,-2-3 3 0,0 3-3 0,-5 0-3 0,4 0-13 0,-1 0 5 15,-1 0-27-15,0 0 2 0,-2 0-39 0,8 0 20 16,-13 0-77-16,9 0 39 0</inkml:trace>
  <inkml:trace contextRef="#ctx0" brushRef="#br1" timeOffset="-67915.98">31870 11508 1019 0,'-8'0'7'0,"3"1"3"0,-4 1 5 0,4 0 4 0,-3 0 15 0,8 1-4 15,-8 0 3-15,7-1 0 0,-4 1 0 0,3 1 2 0,1-2-2 16,1 3-1-16,0-3-7 0,0 4 5 0,0-1 6 0,1-1 6 16,-1 1 3-16,-3 1-52 0,5 1 42 0,-9-2-36 0,11 2 33 15,-11 2-42-15,12-1 36 0,-10-2-42 0,10 2 38 0,0 0 1 16,1-3-5-16,2 5-16 0,1-5 13 0,-1 0-9 0,5 0 2 15,-2 2-9-15,0-4-10 0,2 0 3 0,-1 0 11 0,1 0-1 16,4-1-6-16,-4-2 2 0,0 0 3 0,0 0 0 0,-1-2 14 16,1 0-11-16,-4 1-3 0,2-2 3 0,-1 0 0 0,-4 1-1 15,1-3 1-15,0 1-4 0,-4-1-7 0,4-1 3 0,-6 0 4 16,3-1 2-16,-3-1 4 0,-1 0-6 0,-1 0 0 0,-1 0-2 16,-1-4 3-16,0 2 5 0,-4 0-2 0,0 0-6 0,0 1 0 15,1-2 0-15,-2 3 3 0,0-3 1 0,0 3 0 0,-1 1-7 16,2 1 3-16,1 1 5 0,-5 1-6 0,4 2 2 0,-1 0-2 15,-1 2 0-15,5 0 1 0,-5 0 4 0,5 2-8 0,-1 0 4 16,2 1-7-16,-3 1 11 0,1 3-3 0,2-2 4 0,3 0-7 16,-4 4 2-16,3-1 5 0,-1-2-7 0,1 2 4 0,1-2 0 15,0 3-4-15,1-2-3 16,1 0 8-16,-1-2-5 0,4 2-13 0,3 0-32 0,-2-3-25 0,5 0-10 0</inkml:trace>
  <inkml:trace contextRef="#ctx0" brushRef="#br1" timeOffset="-67164.11">31620 11862 1174 0,'0'-1'1'0,"11"-2"13"0,-11 3 8 0,10-2 5 0,-10-1 10 0,7 3 3 16,-7-2 6-16,2 0 5 0,-2 2 10 0,-9 0-64 0,9-1 45 16,-8 1-54-16,6 0 37 0,-8 0-47 0,10 0 44 0,-10 1-49 15,7-1 33-15,-1 0 2 0,3 2 0 0,-6 1-3 0,2 1 4 16,1-1-4-16,-1 1-1 0,-3-2-2 0,5 3 0 0,0-1 11 15,0 0-11-15,-1 0 9 0,4 0-6 0,4-3 8 0,-4 3-1 16,0-1 3-16,3 0 21 0,-3 2-19 0,5-4 15 0,-4 3-4 16,8-2 14-16,-5 0-5 0,4 1-50 0,1-3 46 0,0 2-71 15,3-2 63-15,1 2-58 0,-3-2 45 0,0 4-60 0,3-4 48 16,1 2-1-16,-5-1-4 0,1 1 10 0,1 0-4 0,2 0-1 16,-5-2-5-16,1 2 7 0,0-2-2 0,0 0-5 0,1 2 7 15,-3-2-4-15,1 0 0 0,-2-2 1 0,3 0 2 0,-4 0 0 16,2 0 2-16,-3-1 4 0,4 1-4 0,-2-2 3 0,-3 0 2 15,1 0 1-15,1-1 13 0,-4 0-2 0,2-1-5 0,-3 1 9 0,0-2-3 16,0-1-2-16,0 1-3 0,0 2-3 0,0-3-8 0,0 1 0 16,-1 1-2-16,-1 1-6 0,2 0 3 0,-1 1-5 0,-1 1 3 15,0 1-2-15,2 0-7 0,-1 2-9 0,-1-1-15 0,2-1 12 16,2 2-80-16,-1-3 4 0</inkml:trace>
  <inkml:trace contextRef="#ctx0" brushRef="#br1" timeOffset="-66258.06">31416 12144 1129 0,'0'0'47'0,"2"-19"-5"0,-2 19 17 0,0 0 14 0,0 0-40 0,0 0 59 16,0 0-44-16,0 0 51 0,0 0-75 0,10-26 51 0,-10 26-21 16,0 0-76-1,0 0 39-15,0 0-57 0,0 0 59 0,0 0-2 16,-13 29-4 0,13-29 5-16,0 0 6 15,0 0 12-15,-48 87-18 0,48-87 12 16,0 0-14-16,0 0 2 0,-59 93 6 15,14-23-23 1,45-70 17 0,-7 27-11-1,7-27 15 1,7 15-20-16,-7-15 14 16,45 10-19-1,41 3 12 16,28 9-14-15,-114-22-11 0,143 18 11-1,-6-5-13 1,-137-13 39 0,91 6 0-1,-91-6 3-15,0 0 16 0,0 0-21 16,0 0 7-16,0 0 0 0,54-1-1 0,-54 1-7 15,0 0 0-15,0 0-1 0,0 0-1 0,30-7-16 16,-6-7 6 0,-11-16-2 15,-1-8-4-31,-15 29-3 0,0-1 1 16,0 0 3-16,-4 1-2 0,1 2-1 0,-2 1-1 0,2-1 1 0,-1-1-3 15,1-2 6-15,0 1-1 0,-2-1-2 0,2 1 2 0,1-4-1 16,0-1 8-16,0 4-4 0,4 1-5 0,-4-1 1 0,2 1 2 15,1 1 2-15,1 3-4 0,-1-2 2 0,1 3-2 0,1 0 0 16,0 0 7-16,-4 0-2 0,4 1 0 0,0 0 4 16,4 3 2-16,-4 0 3 0,0-2 2 0,0-1 0 0,0 4 1 15,0-3 7-15,0 3-8 0,0-2 1 0,0 1-3 16,0 0 1-16,0 0-7 0,0 0 3 0,1 0-4 0,-1 1-12 0,0-2 6 16,0 1-1-16,2 1-4 0,-1-1-6 0,-2 0-27 0,1 5-29 15,-8-5-64-15,9 0-21 0</inkml:trace>
  <inkml:trace contextRef="#ctx0" brushRef="#br1" timeOffset="-65070.93">32245 10693 1547 0,'4'-6'21'0,"-4"-7"-34"0,-3 5 52 0,2 2-48 0,-1 0 56 0,2 4-54 0,-3 0 62 16,3 0-60-16,0 1 28 0,0 2-17 0,0 1 11 15,1 0-13-15,1 1 2 0,3-1 1 0,-2 5-6 0,2 2 15 16,-2-2 10-16,5 3 5 0,-4 1-55 0,1 0 57 0,0 4-55 16,0-3 46-16,0 4-49 0,2-2 41 0,-4 2-54 0,1 0 43 0,-1-2-8 15,0 0 5-15,0 0-3 0,-3 0 11 0,0-1-13 16,0 0 9-16,0-1-8 0,-1 0 5 0,-1 0-4 0,0 0-2 0,1-2 1 15,-2-1-3-15,1-2 8 0,0-2-7 0,-1 2 6 16,2-7-1-16,-2 3 7 0,0-3-9 0,1-2 0 0,-1 1-4 0,1 1 3 16,-1-4 1-16,-2-3-7 0,0-1-1 0,4-1-1 0,-4-2 8 15,-3-3-2-15,5 2 2 0,0-7-4 0,0 4-5 0,0-3 12 16,1 0-2-16,-1-2-1 0,1-4 1 0,0 2 6 0,-2-2-3 16,1-2-2-16,0-1 0 0,0-2-1 0,-2-2-1 0,0 1-6 15,2-2 6-15,-4-2-4 0,0 2-1 0,2-2 5 16,-1 0 8-16,-3 2-5 0,5 0-6 0,-2 1 11 0,1 0-5 0,2 4-9 15,-1 0 52-15,3 3-44 0,1 3-9 0,1 3 50 16,1 2-41-16,0 4-1 0,3 2-1 0,-2 5 8 0,4 1-53 0,3 4 46 16,0 2 9-16,2 1-59 0,4 3 98 0,3 1-49 0,-2 3 5 15,7 4-5-15,0 2 7 0,2 0-6 0,-5 3 2 0,5 0 11 16,-1 4-53-16,-2 0 46 0,-2-2-4 0,3 2 1 0,-4 0 1 16,-4-1 3-16,1 0-3 0,0-1-5 0,-5 0 0 0,-2-2 3 15,-2-1 3-15,-3-1 4 0,-3-1-9 0,0-1 0 0,-6 0 0 0,-1-2 4 16,-3 0 3-16,-1 1-5 0,0-4-1 0,-7 1-1 15,3-1 5-15,-2-2-2 0,-4 1 2 0,1-3-9 0,-2-1 4 16,1 1-1-16,-2-1 3 0,1-1-6 0,1-1 7 0,2-1 0 16,2-1-4-16,3 2 7 0,4-2-8 0,0 0 7 0,4-1-8 0,1 0 9 15,3 1-10-15,0-1 6 0,2 2-3 0,-1 1-4 16,4 1 11-16,3 0-8 0,-1 0 3 0,3 4 2 0,3 2 5 0,1 0-9 16,1 2 4-16,2 1 5 0,-3-1-5 0,3 2 2 15,0 3 6-15,-3-3-3 0,-2 0 0 0,1 1 4 0,0-1 7 0,-2 0-5 16,-5-2 1-16,5 2-3 0,-1-2-2 0,-4 0 1 0,1-1-4 15,2-2 2-15,-1 0-11 0,-3 2 8 0,3-6-2 0,-1 3 3 16,0-5-5-16,-1 1-11 0,0-3-9 0,2 2-24 0,2-3 29 16,-2 0-89-16,0 0 4 0</inkml:trace>
  <inkml:trace contextRef="#ctx0" brushRef="#br1" timeOffset="-64696.13">32752 10764 1241 0,'2'-11'19'0,"-4"-4"4"0,2 4 22 0,-1-1 14 16,1 5-40-16,-5-2 52 0,0 5-44 0,2 2 55 0,-4 2-69 0,2 0 62 0,0 5-85 0,0-2 53 16,-2 2-13-16,3 1-1 0,-5 3 2 0,4 3-52 0,0-2 51 15,-2 5-70-15,3-1 70 0,2 1-69 0,-1-2 57 0,4 2-50 16,-5-1 49-16,7 0 1 0,-3-2-2 0,5-1 8 0,-2 3 1 16,-2-2 11-16,4-3-7 0,2 1 3 0,-2 0-7 0,4-1-3 15,-3-1-1-15,2-1 1 0,2 0-11 0,0-2-2 0,3 0-3 16,-2-2-1-16,2-1-3 0,0 0-1 0,-1-2 5 15,-1-4-2-15,2 1-1 0,-4 2-8 0,3-3 8 0,-3-3-3 0,0 2 4 16,-2-2-1-16,-2-1-7 0,1-3 1 0,-2 3 0 0,0-6-4 16,-4 2-1-16,-4 0 0 0,-1-1-7 0,0-1-9 15,-5-1 4-15,0 1 1 0,-4 1-2 0,2 1 1 0,-2 2 5 0,-2 2-3 16,-2 2 6-16,4 1 11 0,-3 3-4 0,2 0-4 0,0 1 6 16,2 2 2-16,-1 1 0 0,4 0 0 0,1-1-4 0,1 3-2 15,3 0 8-15,4 1 0 0,1-1-1 0,0 2 1 16,3 2-5-16,4-2 2 0,0 1 9 0,-1-1-3 0,4-1-13 15,4 2-1-15,-1-4-38 0,2-1 16 0,1 0-43 16,0-4-39-16</inkml:trace>
  <inkml:trace contextRef="#ctx0" brushRef="#br1" timeOffset="-64264.26">32894 10510 1041 0,'7'-14'7'0,"-1"5"13"15,-1 0-5-15,3 4 4 0,-5 1-2 0,0 2 7 0,-1 2 4 16,-1 2 12-16,3 2 3 0,-4 1-3 0,0 2 19 0,0 2 10 16,0 4-38-16,-4 0 51 0,4 2-46 0,0 3 53 0,0 2-66 15,-3-2 61-15,3 3-66 0,-2 0-14 0,4 1 41 0,1-2-58 0,-3 4 47 16,-3-5-65-16,6 2 54 0,-4 1-65 0,2-3 55 16,-1 0 0-16,4-3-5 0,-4 2 5 0,0-5-8 0,3 1-1 15,-3-4 2-15,3 1 2 0,-1 0-7 0,1-6-2 0,-2 5 5 16,-1-6-4-16,0 1 1 0,0-2 6 0,5 2 1 0,-5-4-6 0,0-1 2 15,0 0 2-15,-5-1-4 0,5 1 7 0,0-3-2 0,0-2-4 16,0 1 1-16,0-1-3 0,-1-1-2 0,1 0 2 0,-2-2 4 16,2-1-6-16,-1 1-1 0,1 0 3 0,0-2-6 0,0 1 0 15,0 0 6-15,0-1 1 0,1 1-6 0,-1 0 1 0,2 3-2 16,-2-2 2-16,1 4-5 0,-1-2 8 0,5 4-1 0,-2 0-5 16,0 4 1-16,0-4 1 0,5 4 4 0,-1 0-5 0,4 3 8 15,-3 0-8-15,4 2 3 0,-1-2-2 0,0 1 1 0,1 3 3 16,-2 3 5-16,0 0 3 0,0-3 7 0,0 4 8 0,-3-2 0 15,1 1 2-15,-3-1-1 0,2 2 5 0,-4-4 3 0,1 1 11 16,-4-2-9-16,3 1-13 0,-6-1 11 0,4-2 3 0,-6-3 6 0,2 1-12 16,-7-1-5-16,5 1-16 0,-7-3 3 0,2 0 10 0,-3-1-12 15,0 0-6-15,-1 0-2 0,-4 0-6 0,4 0-6 0,0 0-20 16,0-1-24-16,-2 0-51 0,5-6 6 0,-2 2-63 0</inkml:trace>
  <inkml:trace contextRef="#ctx0" brushRef="#br1" timeOffset="-59850.01">30665 12128 1100 0,'0'0'25'0,"0"0"-6"0,43-24 8 0,-43 24 6 0,0 0 1 0,0 0 2 0,0 0 6 0,0 0-5 15,0 0-6-15,0 0 10 0,22-24-1 0,-22 24-4 16,0 0 2-16,0 0-11 0,0 0-5 0,0 0-41 16,-7-17 42-16,7 17-44 0,0 0 49 0,0 0-2 0,0 0 8 15,0 0 2-15,0 0 4 0,-36-10-45 0,36 10 43 16,0 0-13-16,0 0-43 0,0 0 41 0,0 0 3 15,-63 0-11-15,63 0 3 0,0 0-2 16,0 0 4-16,0 0 16 0,0 0-14 0,0 0 0 0,-74 5-1 16,74-5-5-16,0 0 0 0,0 0 13 0,0 0-12 15,0 0 13-15,0 0-7 0,-73 27 0 0,73-27 7 16,0 0-3-16,0 0 2 0,0 0-6 0,0 0-3 0,0 0-1 16,-109 70-8-16,109-70 9 0,0 0 3 15,0 0 6-15,0 0-12 0,-58 71 1 0,58-71 10 16,0 0-10-16,0 0-1 0,0 0 14 0,0 0-14 15,-23 82-9-15,23-82 8 16,9 46 2 0,18 23-17-16,-19-60 2 0,0 2-1 15,5-1-1-15,-5-2 5 0,6 1-9 0,-3-4 10 16,2 5-3-16,1-4 4 0,-1-1-3 0,4 1 3 0,-1-1-3 16,1 0-1-16,1-4-3 0,-3 1-1 0,6 1 2 15,-5-3 2-15,2 0-3 0,-1 0-6 0,0-3 5 0,-3 2-1 16,3 0 5-16,0-2-2 0,-4 0-2 0,-1-3-2 0,0 1 0 15,-2 0 5-15,-2-1-6 0,0-4 1 0,1 4 6 16,-4-2-4-16,1 0-2 0,1-2 2 0,-1 1 2 0,1 1 1 16,-2 0-1-16,0 0 1 0,2-2-4 0,-4 2-7 0,2-3 11 15,1 4-4-15,-3 0-2 0,2 1 1 0,-2 3 5 16,2-4-4-16,-2 5-1 0,0-1 6 0,0 0-3 0,2-2 0 16,-1-1-1-16,-2 1 0 0,1-3-5 0,0-1 5 15,1 2-1-15,-4-6 2 0,0 4-4 0,0 4 0 0,0-3-1 16,0-1 1-16,-2 2 5 0,0-1-3 0,-1 2-2 15,2-2 4-15,-3 3-3 0,3-1 4 0,-2-1 1 0,-2 1-1 16,2 1-7-16,0-1 6 0,0 0 7 0,-2 1-14 16,0 2 8-16,2-4-1 0,-2 3 0 0,-3 0-2 0,4-1 2 15,0 1-1-15,0 2-6 0,-1-3 9 0,-2 1-3 0,1 0-2 16,2 0-3-16,0 2 5 0,-2-1 0 0,3 0-2 16,-2 1-3-16,2 0 3 0,-2 1 1 0,4-1 3 0,-2 1 1 15,3 1-7-15,-4-3 1 0,4 3 3 0,0 0 3 0,0 0-6 16,0 0 0-16,0 0-31 0,0 3-34 0,0 3-33 0,0-1-39 15,4-2-13-15,-4 2-56 0</inkml:trace>
  <inkml:trace contextRef="#ctx0" brushRef="#br1" timeOffset="-58957.15">30391 12589 1056 0,'0'-4'13'0,"-4"-1"11"0,4 1 15 0,-4 0 9 0,4 1 7 0,-1 0 16 0,1 3-2 0,0-1 8 0,0-1-50 0,1 4 40 16,-1-2-51-16,2 1 45 0,-4-1-48 0,4 3 47 0,-4-2-35 16,1 2-12-16,-1 1 49 0,-1 1-34 0,1 0 36 15,-1 1-49-15,3 4 45 0,-7-4-49 0,7 5 43 0,-2-1 14 16,4 3-3-16,1-1-14 0,-2 1 1 0,4-1-2 15,-4 0-3-15,6 4-13 0,-4-2-3 0,2-1-7 0,-2 2-4 16,0 0 1-16,2-2-3 0,-1 2-3 0,0 0 1 0,0-1 0 16,1-1-9-16,-3 1 1 0,1-2-1 0,2 0-7 15,-4 1 0-15,4 0 4 0,-4-2-5 0,1 2 1 0,0-2 7 16,1 0-6-16,-2-2 0 0,1 2 3 0,-2-3-1 16,2 0-6-16,-2-1 4 0,-2 1-1 0,2-3 3 0,0 1-4 0,0-5-1 15,-2 6-1-15,2-3 2 0,0-2 1 0,0-1 3 16,0 1-3-16,2 0 0 0,-2-1 3 0,2-1-1 15,-1 0 3-15,1 0-4 0,-2 0 2 0,3 0-4 0,2-1 4 16,2-1 1-16,0 0-2 0,-1 1 0 0,6 0 0 16,-2-2 3-16,2 2-4 0,0-3 0 0,2 4-1 15,-1-4-2-15,1 4 0 0,-1 0-4 0,1 0 5 0,-1 0 0 16,2 0 0-16,0 0 0 0,-2 0 4 0,1 0-2 0,-1 4-1 16,0-4 3-16,0 0-2 0,-3 3 1 0,1-3-1 0,-2 1 1 15,4 0-5-15,-5-1 4 0,1 2 2 0,-1-2-2 0,2 0-1 16,-4 0-1-16,0 0 0 0,1 0 3 0,-2-2 0 15,1 1-2-15,-3-3-2 0,-2 4 2 0,3-4 0 16,-3 3 0-16,1-5 5 0,-1 2-2 0,-1 0-3 0,0-1 0 16,-1 0-5-16,-1-1 6 0,-1-1-1 0,0 2 1 15,0-3-2-15,-3 1-4 0,1 0 5 0,-2-2-1 0,1-1 6 16,0 0-6-16,-2-1-1 0,2 0 3 0,-2-4-3 16,-1 2 2-16,2-4 1 0,1 0-7 0,-1 0 3 0,1 1 2 15,-1-1 0-15,0-1-1 0,0 2 0 0,2 1 0 0,1-1-1 16,-1 2 6-16,2 0 1 0,-2 0-3 0,4 3 0 15,1 0-2-15,0 0 4 0,-3 2-2 0,6 1-1 0,-3 2 1 16,-3 0-4-16,3 2-3 0,0 0 5 0,0 1 1 0,0 1-2 16,0 1 1-16,0 0-1 0,0 0 0 0,0 1 4 15,0-2 6-15,0 2-7 0,0-1 1 0,0-2 1 0,0 3-1 16,3-2 2-16,-3-1-3 0,0 1-3 0,0 0-2 16,0-1 4-16,0 2 0 0,1-2-5 0,-1 2 1 0,0-1 4 15,-1 1 1-15,1-2 0 0,0 3-1 0,0-1 0 16,0 1-4-16,0-2 9 0,0 0-12 0,0 2-19 0,0-1-41 15,0-1-44-15,0 2-57 0,1-3-41 0</inkml:trace>
  <inkml:trace contextRef="#ctx0" brushRef="#br1" timeOffset="-58165.9">30567 12250 1019 0,'1'-1'20'0,"-1"4"11"0,-1-5 10 0,1 1 12 0,-2 0 9 16,4-4 8-16,-2 5 11 0,0-5-8 0,1 5-14 0,-1-3-4 16,4 2-57-16,-4-3 31 0,3 4-55 0,-6-4 37 15,3 4-9-15,0 0-40 0,0-1 37 0,-4-1 0 0,4 0 1 16,-3 1-5-16,-2 1 51 0,-1 0-88 0,0 0 37 0,0-1 56 16,1 5-85-16,-3-2 33 0,-3-1 15 0,1 4 17 0,2 2-50 15,-1-2 101-15,-1 2-75 0,1 6-11 0,-2-5 52 16,1 9-37-16,1-7 31 0,2 4-49 0,0-4 42 15,4 0-51-15,-1-2 44 0,4-2 9 0,0-2-3 0,7-3-1 16,0 2 7-16,1-1-2 0,2-2 14 0,2 2-9 16,4-2-4-16,0-2-10 0,0 2-2 0,3-2-2 0,0 2-10 15,-2-3-2-15,4 3-11 0,-2-2 4 0,0-1-7 16,-5-1 6-16,3-2-2 0,-4 0-3 0,0-2 1 0,-5-1 1 16,0-4-1-16,-3 2-2 0,-2-1 4 0,-3 3-5 0,-3-2-1 15,-1 0-1-15,-1 0 3 0,-3 6-8 0,-1-4 4 16,0 4 6-16,-4 3-6 0,1-1 2 0,-1 0 2 0,-1 3 1 15,1 0-1-15,-2 3 6 0,5 0-3 0,-2-1-6 16,6 1 5-16,-2 1-7 0,5-1-2 0,0 2-10 0,1-1-3 16,2 4-32-16,4-5-29 0,0-3 14 0,4 3-80 0,-2 2-20 15</inkml:trace>
  <inkml:trace contextRef="#ctx0" brushRef="#br1" timeOffset="-57292.16">30153 11703 1115 0,'-7'-3'27'0,"-2"-4"17"0,5 1 14 0,1 0 10 0,0 2 5 0,1 1-47 0,1 1 50 0,2 2-38 16,1-2 17-16,3 6-51 0,-4 1 50 0,3 4-60 0,-3-1 64 16,-1 5-2-16,4 5-43 0,-3-2 42 0,2 6-37 15,1-3 36-15,1 2-61 0,-1 0 54 0,0 1-69 0,5-4 50 16,-5 1-8-16,3-4-4 0,4 0-3 0,-5-1-8 0,0-1 5 15,5 1-11-15,-4-3 2 0,-1-1 0 0,0-1-3 16,1-2 0-16,-1 2-19 0,-1-4-5 0,-2-5-36 0,5 0 36 16,-7-3-81-16,3 3 10 0,-3-4-21 0,1 0-30 15,0-1 9-15,3-2-14 0,-1 0 26 0,-4 0-27 0,3 1 67 16,2-5-6-16,-1-2 27 0,1 2 27 0,-1-2 7 16,1 1 26-16,-5-3 4 0,4 1 2 0,-1-3 23 0,-2 2 0 15,4-1 6-15,-1 0 3 0,-1 1 16 0,0 1 15 16,3 2-1-16,-6 2 11 0,6 1 2 0,-4 1 2 0,1 4-8 15,-3 3-1-15,0-1-15 0,0 4-12 0,-2-1 3 16,-1 3 7-16,-3 2-17 0,2 2-2 0,-4-2 12 0,-1 7-4 16,-1-2 5-16,-5 2 1 0,2-1-59 0,-1 2 29 0,2-2 6 15,-1 1-55-15,2-3 36 0,0-1 4 0,2-1-7 16,-1 0-3-16,4-1 55 0,2-3-97 0,1-1 44 16,-1 1 3-16,4-3 6 0,1-1-50 0,-2 0 48 0,7 0-35 15,-5 0 38-15,3 0 7 0,2-1-11 0,0 1 13 0,5-2-15 16,-1 0 11-16,3 1-8 0,1 1-3 0,-2 0-2 15,6 1-1-15,-6 1 12 0,6 1-9 0,-2 1 10 0,-2-1-10 16,-1 3 11-16,-1 0-10 0,2-1-1 0,-2 3 5 0,-2 0-7 16,2-2 0-16,-4 1-5 0,2 2 6 0,-3-3-21 15,1 1-5-15,2-1-22 0,-5 0 12 0,7 1-72 0,-6-4 11 16,5-1-77-16</inkml:trace>
  <inkml:trace contextRef="#ctx0" brushRef="#br1" timeOffset="-56455.5">30465 11858 997 0,'-5'-2'15'0,"-5"-5"22"0,7 4 6 0,-5 0 4 0,4 2 5 0,-2 0 9 0,3-1 0 0,2 2 8 0,-1-4-15 0,2 7-21 16,0-6 2-16,2 3-3 0,-1 3-2 0,2-3-9 0,-1-3 6 16,6 6-47-16,-4-3 40 0,3 0-35 0,3 1 24 15,2-1-38-15,-3-1 38 0,4-2-39 0,0 3 28 0,-4-2 4 16,4-1-3-16,-4-1-1 0,-1 1 3 0,0 1 0 15,0-3-2-15,-2 3-3 0,1-3 7 0,-4-1 4 0,2 1-9 16,1 1 2-16,-5-2 5 0,1-1-2 0,0 2-4 0,-1-3 4 16,1 0 6-16,-2 2-13 0,-2 1 11 0,1-5-3 15,-3 3-8-15,3 0 7 0,-4 1-2 0,1 1-1 0,-1 0-7 16,-2 2 5-16,2-2-2 0,1 4 0 0,-4 2 4 0,2-1-3 16,-1 2 3-16,2 2-3 0,1-2 10 0,-2 3-12 15,3-2 3-15,1 2 5 0,-1 0-3 0,3 0-1 16,0-1 3-16,0 1 5 0,1 3-8 0,1-3 14 0,1 1-6 15,0-1-6-15,5 1 13 0,-2 1-3 0,2-3 0 16,0 1-8-16,6-3 4 0,-2 1-4 0,2 0-1 0,-3-2 8 16,2 1-5-16,1 0-11 0,-5-2 13 0,5 2-7 0,-4-1-4 15,0-2 7-15,-6 1 2 0,5 0-7 0,-5 0 0 16,0 0 2-16,0 0-6 0,-3 0 9 0,-1 0 7 0,4 0-18 16,-4 0 12-16,-4 0-17 0,4 0 20 0,0 0-2 15,0 0 4-15,-1-2-11 0,1 2 0 0,-2-2 10 0,0 2-3 16,2-1 6-16,-1 1-14 0,1 0 8 0,1 0-7 15,-1 0 5-15,4 0 3 0,-3 0-10 0,6 0 3 0,0 0 2 16,43 1-4 0,13-1-5-1,-54 0 15-15,-9 0 10 16,0 0-33 0,0 0 6-1,10-30 22 1,1-2-10 15,-11 32-26-15,0 0 7-16,0 0 12 15,0 0 25-15,0 0 10 16,5 35 2-16,-5-35-3 16,6 91-9-16,-3-69-40 0,-3-2 57 0,6 2-50 15,-1-3 49-15,0 3-46 0,3-5 39 0,1 3-7 0,1-5 9 16,-10-15-8-16,0 0-6 0,0 0 4 15,0 0 3-15,0 0-8 0,0 0 1 16,-35 53 2-16,-28-46-17 16,44-15-7-16,0 0 5 15,1-2 0-15,2 1 4 0,-1-7-9 0,3 0 7 0,1 2-4 16,124-194-15 15,-98 207 12-15,4 4-2-16,-4 0-20 0,1 2-7 0,-2 4-52 15,0-2-26-15,-2 4-76 0</inkml:trace>
  <inkml:trace contextRef="#ctx0" brushRef="#br1" timeOffset="-52395.85">28116 9235 924 0,'0'0'6'0,"0"0"20"0,0 0 7 0,0 0-3 0,0 0 9 0,0 0 6 15,0 0-5-15,0 0 0 0,0 0 4 0,0 0 3 0,0 0-7 16,0 0-2-16,0 0-8 0,0 0-1 0,0 0-7 16,0 0 4-16,0 0-9 0,0 0 10 0,0 0 7 0,0 0-50 15,0 0 47-15,0 0-9 0,0 0-35 0,0 0 49 16,0 0-57-16,0 0 52 0,0 0-12 16,0 0 0-16,0 0-3 15,0 0 2-15,-94-4-17 16,80 4 11-16,-2 0-13 0,-2-1 14 0,-3 1-13 15,-1-2 7-15,-4 0-11 0,0 1 12 0,-1-1-7 0,-3-1 9 16,-2 2-8-16,1 0 10 0,-3 0-9 0,-2-2 10 0,-1 2-7 16,3-1 1-16,-5 2 0 0,0-3 2 0,4 1 5 15,-4 0-11-15,1 0 12 0,0 0-3 0,3 1 18 0,-3 1-66 16,7 0 62-16,-3 0-65 0,11 0 61 0,-6 0-56 0,10 0 50 16,-1 1-62-16,-2-1 45 0,6 0 7 0,-3 2-7 0,1 0 3 15,-2-2-7-15,3 0 2 0,0 2 2 0,0-2 1 16,4 2-4-16,4-1 1 0,1-1 0 0,2 2 3 0,3-2 0 15,-1 0 4-15,4 0 0 0,0 0-3 0,0 0 3 0,0 0-5 16,4 0 5-16,-4 0-9 0,0 0 7 0,1 0-7 16,-1 0 4-16,0-2 1 0,2 2 5 0,-2-1-2 0,0 1 1 15,2-2 6-15,-2 0-10 0,0 2 2 0,1-2-2 0,-1-1 3 16,2-1-3-16,-2 4 1 0,1-5-6 0,-1 3 5 16,0 0-4-16,0 0-31 0,5-5 25 0,-5 5-85 0,1-3 0 15</inkml:trace>
  <inkml:trace contextRef="#ctx0" brushRef="#br1" timeOffset="-52055.07">27104 9075 1562 0,'5'-6'24'0,"-9"4"-50"0,4-3 58 0,0 3-41 0,4 0 61 0,-4 0-57 0,0 1 66 0,1 1-63 0,-2 0 39 0,5 0-11 0,-2 0 5 15,-4 1-27-15,4-1 6 0,-4 0-8 0,-1 2 2 0,2-2 0 16,1 2-4-16,-4 2 5 0,-2 0-6 0,0 0 11 16,-4 2-4-16,-2 3 1 0,-1 0-11 0,-1 1 6 0,-2 0-6 15,-1 0 0-15,2 1 5 0,0-2 0 0,0 0-7 0,-1-1 7 16,2-1 3-16,0 0-4 0,1 1 5 0,3-1-4 16,-3-4-2-16,1 2 3 0,4-1-4 0,-1 0-3 0,4-1 0 15,1-3 8-15,0 2 0 0,3-2 1 0,-1 0-7 0,0 1 4 16,4-1 5-16,-2-1 8 0,3 2-56 0,-1 2 57 0,1-2-53 15,0 1 64-15,2 3-50 0,3-2 70 0,-2 0-56 16,4 5 51-16,-1-2 0 0,4 0 0 0,0 5-4 0,1-2-7 16,2 2-2-16,4 2-20 0,-1 0-1 0,2 4-2 0,5-1-27 15,1 0-20-15,-7-1-58 0,6 1-36 0</inkml:trace>
  <inkml:trace contextRef="#ctx0" brushRef="#br1" timeOffset="-51117.19">27686 8261 1026 0,'0'-6'-1'0,"6"1"4"0,-8 2 11 0,6-2 2 15,-6 2-2-15,0 3 4 0,-2-3-1 0,0 3-6 0,0 0 10 16,-4 0-9-16,2 0 1 0,-4 0-9 0,2 0 4 0,-4 0 0 16,-1 0 3-16,1 0 9 0,-3 0-5 0,2 0 14 0,-4 0-7 15,1 0 15-15,-1 0-5 0,0 0 2 0,0 0 1 16,0 3 16-16,3 2-49 0,-3 0 40 0,2 0-44 0,0 4 41 16,2-1-36-16,-3 4 49 0,7 0-52 0,-4 2 42 0,4-3-11 15,0 3 10-15,3 1-9 0,0 1 5 0,6-1-8 16,-11 0-55-16,14 1 53 0,-11-1-59 0,11 0 55 0,-6-1-61 15,8-1 57-15,-2 1-59 0,5-1 50 0,1 1-3 0,1-3-6 16,4 0 2-16,-1 0 0 0,2-2 2 0,1 0-7 16,2-4 0-16,-2 1 5 0,2-1-4 0,-2 0 3 0,2-2-3 15,-5-2 0-15,0 2-1 0,0-2 1 0,1-1 2 0,-2 0-4 16,0-1 4-16,-3 0-8 0,0-1 2 0,-1 1-3 0,1-3-11 16,-1-1 47-16,-2 0-62 0,1 1 33 0,0-1-54 15,-2 1 45-15,6-2-26 0,-9-2 0 0,6 5-7 0,-8-3-61 16,9 2 55-16,-11-1-46 0,4-1 40 0,-4 6-46 0</inkml:trace>
  <inkml:trace contextRef="#ctx0" brushRef="#br1" timeOffset="-50822.08">27643 8494 888 0,'1'0'12'0,"1"0"2"0,0 0 8 0,-2 0-1 0,1 1 10 16,1 1 10-16,-2 0 6 0,0-1 11 0,5 5-14 16,-5-1 10-16,3-1-6 0,-3 5 5 0,3 0-8 0,-3-1-10 15,2 2-3-15,-1 3-8 0,-1-2 7 0,2 3-5 0,-2 1-2 16,1 2-1-16,-1-1 1 0,2 1-43 0,-2 1 38 0,0-2-37 16,0 0 37-16,0-1-42 0,0 3 41 0,3-3-43 15,-3-2 36-15,0 1 2 0,1-1 3 0,-1-2-11 0,2 1 3 16,0-2-9-16,-1-1 12 0,-1-2-9 0,2-1 7 0,-2 1-11 15,0-2 2-15,1-2 0 0,-1 1 2 0,0-2 1 16,0 1-15-16,0-2 9 0,2-1-6 0,-2 0 10 0,2 0-32 16,-2-1 16-16,0 1-81 0,-2-2 19 0</inkml:trace>
  <inkml:trace contextRef="#ctx0" brushRef="#br1" timeOffset="-50314.17">27627 8814 990 0,'2'-2'1'16,"-4"1"0"-16,2-1 5 0,-3 2-2 0,0-1 3 15,-2 1 1-15,-4 1-8 0,2-1 6 0,-1 2 2 0,-3 1-3 16,0-2-5-16,-2 3 3 0,0-1-1 0,0 0 0 0,0 2 7 15,-3-1-2-15,3 1 2 0,-2 1 4 0,2 1 10 16,-1-2-4-16,4 3-2 0,-3-1 0 0,6 0 6 0,1 2 2 16,-3-1-7-16,5 1 16 0,0 0-9 0,0-1-4 0,4 2 10 15,0-1 1-15,4-1-4 0,0 3 0 0,-3-2 3 16,4 2-13-16,-2-3 6 0,4 1 15 0,-10 1-61 0,9 1 50 16,-6-3-45-16,7 0 42 0,-7 1-39 0,9-1 42 0,-6 1-52 15,6-1 40-15,4-1 7 0,-4 1-5 0,4-3-6 0,3 2 5 16,-2 0-9-16,3-2 3 0,0-1-4 0,0 1 0 15,1-1-7-15,2-1-1 0,-1 0 3 0,1-1-7 0,1-1 1 16,1-1-4-16,-3 1 6 0,1-1-7 0,-1-1 7 0,1 0 8 16,-5-1-4-16,0 0 2 0,-2 1-5 0,-4-2 2 0,-1 1 5 15,-2-1 3-15,-2-1-7 0,3 0-4 0,-7 1 3 16,3 1-8-16,-3-4 12 0,0 2 2 0,0 0-14 0,-2 3 2 16,2-3 3-16,-1-1-1 0,-2 2 4 0,3 0 2 0,-4 0-6 15,3 1-8-15,-4-1 14 0,4-1-4 0,-2 2 5 16,3 0-8-16,-4-1-3 0,4 1-6 0,0 2 8 0,-1-3-5 15,2 0-16-15,-1 1-25 0,4 0 20 0,-4-2-56 16,4 4 19-16</inkml:trace>
  <inkml:trace contextRef="#ctx0" brushRef="#br1" timeOffset="-49884.93">27781 8236 1048 0,'1'0'1'0,"-4"2"11"0,5-1 10 0,-6 4 22 0,6 1 7 0,-2 1-3 16,2 2 9-16,-1 5 8 0,2-1 17 0,1 5-55 16,-1 2 37-16,4 2-55 0,-4 0 45 0,6 3-44 0,-5 2 48 15,4 1-64-15,2 3 49 0,-4-2-14 0,0 2 11 0,2 0-10 16,-3 1-54-16,0 0 60 0,-2 1-61 0,3-1 56 0,-6-1-61 15,3 0 60-15,-3-4-55 0,4 0 46 0,-4-2 7 16,0 1-3-16,0-3 8 0,0-1 5 0,0-1-6 0,0-2-3 16,0-1 0-16,0 0-7 0,0-1 1 0,0-4-7 0,1 3-7 15,-1-5-3-15,0 2 1 0,0-2 4 0,0 1 0 16,0-3-3-16,0-1 0 0,0-1-9 0,2 2 4 0,-2-3 3 16,2-1-5-16,-1 1-9 0,-1-2-12 0,2-1-20 0,0 1-45 15,2-6-10-15,2 2-75 0</inkml:trace>
  <inkml:trace contextRef="#ctx0" brushRef="#br1" timeOffset="-49397.93">27604 7783 1048 0,'0'-1'1'0,"3"1"0"0,-3 0 5 0,6 0 8 0,-6 0 9 0,3 0 6 0,-1 0 12 15,1 2 9-15,-3 2 22 0,3 1 11 0,0 1-38 0,-1 1 44 16,1 4-53-16,-1 2 61 0,1 2-52 0,-6 3-5 0,10 1-23 16,-10 3-1-16,9 2 39 0,-6 0-47 0,7 3 52 0,-6-1-71 15,6-1 47-15,-1 1-4 0,2-1-5 0,0 4-4 16,-5-5-8-16,5 2-5 0,-3-6-6 0,2 1 5 0,0-2-11 16,-4 2-9-16,2-3-22 0,-2 1-82 0</inkml:trace>
  <inkml:trace contextRef="#ctx0" brushRef="#br1" timeOffset="-27290.92">30009 8238 1325 0,'4'-2'11'0,"3"2"4"0,-1-5 19 0,3 1 11 0,-2-2-45 0,-2-3 59 0,1 0-41 0,2-3 55 16,-7-1-63-16,10-4 54 0,-3-1-75 0,14 2 40 0,-1-7-9 15,12 3-11-15,4-5-3 0,9 0-11 0,10-1 5 0,8-2-10 16,7 3 8-16,6-1-9 0,7 1 8 0,2-1-7 0,9 0-2 16,1 0-3-16,3 2-11 0,-2-1 0 15,-1 0-10-15,-7 3-8 0,1-1 31 0,-11 2-62 16,2 1 33-16,-13 3-49 0,-6 1 40 0,-7 5-60 0</inkml:trace>
  <inkml:trace contextRef="#ctx0" brushRef="#br1" timeOffset="-26945.16">31383 7449 831 0,'11'0'0'0,"1"0"8"0,5 5 8 0,0 4-5 0,1 0 5 15,3 3 4-15,8 3-5 0,1 2 8 0,1 2-8 16,4 2 1-16,2 2-3 0,4 1 9 0,0 3-10 0,0 0 1 15,-2 0 4-15,-1 2-1 0,-4 0 9 0,-3-2-12 16,-7 3-6-16,-5-3 5 0,-8-1 0 0,-8 0-2 0,-9 2-4 16,-12-5-4-16,-8 2 2 0,-8 1-9 0,-12 0-23 15</inkml:trace>
  <inkml:trace contextRef="#ctx0" brushRef="#br1" timeOffset="-19572.1">26254 9838 1004 0,'0'0'5'0,"0"0"14"0,0 0 7 0,0 0 10 0,0 0 8 0,0 0 3 0,0 0 11 16,0 0 0-16,21-11 1 0,-21 11 1 0,0 0-3 0,0 0-13 16,0 0-24-16,0 0 7 15,0 0-48-15,0 0 52 0,0 0-7 0,0 0 22 0,0 0-5 16,0 0 12-16,0 0-14 0,0 0-37 0,0 0 41 16,0 0-3-16,0 0-7 0,0 0-6 15,0 0 4-15,0 0 2 0,0 0-6 0,0 0-3 16,0 0-6-16,0 0-10 15,0 0-17 1,0 0 29 0,0 0 6-16,0 0 4 15,13 24-25-15,7 9-4 0,-17-28 2 0,0 1 1 0,2 1 4 16,0 2-1-16,-2-3-10 0,4 3 7 0,-1-2 2 0,-1 2 3 16,1-2-2-16,0 1 2 0,1-1-3 0,0 0-6 15,1-1 10-15,0 1-6 0,1-1 4 0,-4 0-5 0,3 1 1 16,0-2-4-16,-1 2 3 0,0-3 12 0,1 0-1 0,-3 0 2 15,3-1 2-15,1 0 1 0,-2 1 1 0,3-3 8 16,-4 3-3-16,0-3 1 0,5 1-4 0,-1-1 5 0,-4 0-9 16,7-1-4-16,-5 0 4 0,1-1-5 0,5 1 0 0,-3-1-12 15,3-1 4-15,-1 1-4 0,2-2 6 0,0 1 0 16,0 0-7-16,2 0 4 0,0 1-8 0,-1 1 8 0,1-2-10 16,1 0 6-16,1 1-1 0,-5 1 3 0,8-1-3 0,-3-1-2 15,0 2 3-15,-2 0 3 0,3-1 0 0,0 0-2 0,-3 1-3 16,3-1 3-16,-2-1 4 0,0 1-5 0,2-2 2 15,1 3-6-15,-2-2 9 0,-2 1-3 0,3-1 0 0,2 0-4 16,-4 1 6-16,3-1 2 0,-4 1-5 0,4 0 9 0,-7-2-12 0,5 2 0 16,-4-2 3-16,3 3 0 0,-5-2-4 15,6-1 2-15,-3 0 3 0,6 2-12 0,-2-2 7 0,0 0 1 16,3 3-1-16,-1-4-6 0,-1 2 6 0,4 0 0 0,1-1-1 16,-1 1 3-16,0-2 8 0,2 2-6 0,-1 0 1 0,0-1 9 15,4 0-9-15,-3 0-6 0,5 2 6 0,-5-1-3 16,4-2 1-16,-2 3-3 0,4-2 0 0,-1 0 5 15,1 1-10-15,2 2 12 0,-4-4-4 0,4 3 9 0,-2-3-12 16,3 2 5-16,-2 1 0 0,-1-3-5 0,-2 2 6 16,1 0-6-16,0-2 2 0,-2 1-4 0,1 1 8 15,-1 0 5-15,0-2-2 0,4 4-1 0,-4-1 6 16,0 1 1-16,0-2-2 0,1 4-3 0,1-1 2 0,-2 1-8 16,-3 0 2-16,-3 0 1 0,0 0-4 0,1 1-6 15,0 1 5-15,-2-2-1 0,0 2-3 0,-1-1 5 0,7 3-5 16,-3-5 4-16,4 3 0 0,-1 1 3 0,1-1-3 15,-3 1 2-15,2-1 1 0,1 2-6 0,0-3 5 0,0 3 1 16,-2-1 3-16,2-1-2 0,-1 2 4 0,1-1 2 16,0-2 6-16,-4 2 6 0,4 1 0 0,0-3 3 0,-3 2 2 15,3 0 5-15,4-1-5 0,-4 0-1 0,-5 1-8 16,5-1-3-16,-1 2 1 0,-2-1-6 0,-2 1-4 0,0-1-5 16,-3-1-2-16,1 4 4 0,-2-2 7 0,0 0-2 15,1 2 8-15,0 1 8 0,4-1 6 0,-1 1 2 16,-1 1 1-16,3-1-6 0,-4 2-7 0,4-3 8 0,0 3-8 15,-4-2-3-15,3 2-4 0,-1 0 3 0,1 0-1 16,-3-2-1-16,2 4 5 0,-2-4-10 0,-3 2-5 0,-3-2 1 16,0 0 2-16,-2 1-5 0,0-2-1 0,-2 3 4 15,0-2-1-15,4 1 2 0,0 0 1 0,1 1-8 0,-1 0-2 16,-2-1 3-16,0-1 6 0,-4 2-6 0,3 0 1 0,-5 1 1 16,1-1 2-16,1 0 3 0,-3 2 2 0,-3-1 7 0,4 2-5 15,-1 0 8-15,-2-1-2 0,1-1 2 0,1 3 2 16,-2-2 13-16,5 1 3 0,-3 1-7 0,4 1 1 0,0-3 2 15,5 4 0-15,-1-1-3 0,1-2-6 0,-1 3-11 16,3-3-9-16,-3 0 5 0,1-1-4 0,-2-1-5 0,-2 1-1 16,-1-3 6-16,-3 1 0 0,2-1 6 0,-3 1-4 15,-1-2-4-15,-3 2 0 0,2-3 2 0,-1 2-1 0,-2-1-3 16,1 0 5-16,-1 2 2 0,-2-1 4 0,1 0-1 16,1 0 4-16,0 1 2 0,2 0 2 0,-4 1 0 0,6 0-2 15,-2 2-5-15,-1-1 4 0,1-1 0 0,6-2-2 0,-1 2-2 0,-2-1 2 16,1-2 0-16,4-1-3 0,-4 5 1 15,5-4 3-15,-4 3-4 0,0 0 1 0,2 3-3 0,-4-3 5 16,-2 3-7-16,2-1 0 0,1-2 1 0,-5 0-2 16,1-1 11-16,-1 0-2 0,0-1 7 0,-1 1 1 0,2-1-3 15,-3-1 1-15,2-1-2 0,-1 1-3 0,-2 0-5 16,1-1-1-16,0-1-7 0,1 2-2 0,-2-3 0 0,3 5 10 16,-1-3-1-16,-2 1 5 0,4 1-9 0,0-2 8 0,1 4-5 0,-1-3 4 15,0 1 6-15,1-2-10 0,2 1 6 16,-5 1-10-16,3-2 10 0,1 1-4 0,-4-2 1 0,2-1-1 15,1 3-3-15,-3-3 5 0,2-2-11 0,-2 1 4 16,0 1-2-16,-1-3 3 0,1-1-1 0,-1 1-2 0,-1-1 4 16,-1-1-1-16,2 0 3 0,-2-1 1 0,0 0-2 0,0-1-4 15,0 1 6-15,0-1 2 0,0 1-8 0,0-2-4 16,1 1 9-16,1 1-5 0,0-2 1 0,0 0 0 0,0 0-3 16,1-1-9-16,0-1-2 0,1 1-19 0,-1-3-15 0,-2 2-19 15,3-1-19-15,-3-1-25 0,-1 0-39 0,-1-2-15 16,-3 0-39-16,0 1-24 0,-6 0-32 0,-1-2 1 0,0 2-5 15,1-1-1-15,-2 4 62 0,2-1-31 0,1-1 67 16,3 2 27-16,1 0 17 0,3-1 3 0,1 0 11 0,2-1 7 16,1-1-27-16,1-2 27 0,5 1-23 0</inkml:trace>
  <inkml:trace contextRef="#ctx0" brushRef="#br1" timeOffset="-19055.57">30929 11117 1159 0,'4'-6'22'0,"-2"-2"19"0,1 5 23 0,-1-2-19 0,-4 3 61 0,2-1-28 0,0-2 11 0,0 5 20 0,-1-2-17 0,-1 0-8 0,0 1-12 0,2-3 30 15,0 4-56-15,-1 0 38 0,1 2-1 0,0-2-14 0,0 0 2 16,1 2 8-16,-1-2-4 0,4 1-6 0,-3-1 1 16,4 0-11-16,-2 0-2 0,1 0 7 0,0 2-6 0,6-1-10 15,-4 0 1-15,0-1-2 0,2 3-8 0,2-1-5 0,-2 1-3 16,-4-3-12-16,3 3 3 0,-2 2-11 0,-4-2-2 16,4 5 6-16,-2 0 13 0,-3-1 0 0,1 4 8 0,-2 2 3 15,1 0-5-15,-3-1 3 0,3 3 0 0,-5 0-8 0,2 1-9 16,0 1 12-16,0-1-10 0,-1 1 3 0,3-1 0 15,-1 0 3-15,1 2-5 0,-1-4-2 0,-1 1 2 16,1 1-13-16,1-2 6 0,1 0-10 0,-5-2 6 0,4 0-7 16,1-1-1-16,-4 2 3 0,3 0-2 0,1-3 5 0,-2 0-6 15,1 2 1-15,-3-1-2 0,4-2 2 0,-1 1 1 16,-2 0-2-16,1-1-2 0,-1-1 3 0,0 1 0 0,3-3 1 16,-5 1-4-16,4 0 5 0,-3 0 2 0,3-4-1 15,-2 1 0-15,1 1 2 0,0-1-2 0,1 0-4 0,-1-1 1 16,1 0 0-16,1-3-5 0,-2 2 2 0,0 0 2 0,2-1-2 15,-1-1 2-15,1 2 5 0,-2-2 2 0,0 0 0 0,2 0 3 16,0 0 5-16,-1 0-8 0,-2 0 4 0,0-2 0 16,-2 1-2-16,0-1-3 0,1 0 1 0,-5 2-6 0,0-3 0 15,0 0 1-15,-4-1 0 0,1 0-1 0,-1 2-1 16,0-3 0-16,0 1-5 0,1-1 6 0,1 2-3 16,0-2 6-16,1 1-7 0,1 1 2 0,-1 0 0 0,4 1 0 15,-1-1-1-15,0 3 0 0,0-1-3 0,3 1 2 0,-1-3-4 16,1 6-4-16,3-2 5 0,-2-1 5 0,0 1-2 0,1-1 3 15,2 2-6-15,-1-2-1 0,1 1 3 0,0-1 5 0,-3 1-14 16,-1 0-17-16,3-1-9 0,-1 2-18 0,0-2-16 16,1 0-47-16,2 0-38 0,-4-2-45 0,3 4-52 15,0 0-46-15,3-4-8 0,-3 2-44 0</inkml:trace>
  <inkml:trace contextRef="#ctx0" brushRef="#br1" timeOffset="-12068.97">25336 8650 990 0,'0'3'6'0,"2"-3"1"0,-1 1 0 0,1 0-1 0,-2 2-1 0,1-2 14 0,2 2 12 0,-1 2 9 16,-2 0 10-16,3 2 5 0,-2 3 4 0,3 0 5 16,-3 2-3-16,2 3-3 0,-1 1-20 0,0-1 0 0,-2 4-13 15,0-3-6-15,1 3 1 0,-1-3-48 0,2 2 53 0,-2-3-61 16,2 3 56-16,-1-4-58 0,1 3 53 0,2-1-56 0,-2-2 52 15,1-1-14-15,3 0 4 0,1 0 1 0,-4-3 4 16,3 2-2-16,0-5-5 0,1 1 4 0,-1-1-27 0,2-3 36 16,0 1-81-16,-3-2 13 0</inkml:trace>
  <inkml:trace contextRef="#ctx0" brushRef="#br1" timeOffset="-11649.06">25226 8499 1129 0,'-26'9'11'15,"-4"2"9"-15,1 1 5 0,-1 0 10 0,5 5 7 0,-2-2-2 16,6 2 6-16,-1 0 6 0,9 5-4 0,-4 0-2 0,8 2 10 15,1 3-56-15,0-1 43 0,5 6-41 0,1-1 48 0,4 3-58 16,-2-3 45-16,8 2-55 0,-1-2 44 0,3-1-10 16,0-1 15-16,8-1-5 0,-3-3-43 0,9 1 51 0,-4-3-48 15,7-2 47-15,-1-3-59 0,4-1 55 0,0-1-54 0,0-3 44 16,3-4-8-16,0-1 3 0,3-3-2 0,-3 0 5 16,2-5-1-16,-2 0 2 0,2-5-11 0,-2-1 6 0,1-3 2 15,-3-3-3-15,1-1-9 0,-4-3 9 0,1-3-3 0,-6-2 3 16,-3-4-20-16,-5 1-6 0,-3-3-7 0,-3-5-2 0,-8-1 8 15,2-4-14-15,-12 0-2 0,5-3 0 0,0-1 18 16,-9 0 9-16,4 3-2 0,-8 4-3 0,3 3 4 0,-9 5 1 16,4 2 1-16,-7 8-4 0,-4 4 2 0,0 6-4 0,-4 0-4 15,-1 4 54-15,-4 5-56 0,2 0 55 0,-3 4-48 16,5 1 55-16,-3-1-58 0,6 5 41 0,4 1-58 0,6-4-11 16,2 5-14-16,10-2-42 0,6 2 12 0</inkml:trace>
  <inkml:trace contextRef="#ctx0" brushRef="#br1" timeOffset="-10772.87">30157 8898 1408 0,'0'0'17'0,"0"0"11"0,0 0 19 0,-11-76-35 0,8-14 65 0,3 76-37 0,-6 0 9 0,6 1 6 15,-8-3 8-15,12 3-4 0,-7 1-18 0,6 0 49 0,1 2-55 16,-1 0 33-16,10 0-3 0,-6-1-10 0,6 3-21 0,-3 2-8 15,4-2 6-15,-5 3-22 0,9-3-7 0,-2 3 2 16,1 3-8-16,-3 0 8 0,3 2-8 0,1 4 3 0,-1-1-8 16,-2 1 5-16,-3 2 0 0,-2 4 1 0,2-1 0 0,-6 4-6 15,3-3 6-15,-6 4-3 0,-2 1 1 0,-1 1 3 0,-1-1 2 16,-2 1-2-16,-7 2 1 0,-1-1-1 0,0 0 2 0,-5 0 2 0,0 2 4 16,-2-5-2-16,0 3-6 0,1-4 6 0,1 1-1 15,2-2-1-15,1-1 5 0,-3-2-6 0,8 1 3 0,-1-3-7 16,4 1 5-16,-1-3-6 0,-1-1 5 0,6 1 2 0,-1-1-5 15,4-2 5-15,-2 1-6 0,1-1 8 0,6 0 0 0,0-1-2 16,3 0 1-16,1 1 2 0,5-2-6 0,0 1 1 0,4-1 1 16,4 0-4-16,-1-1 0 0,2-1 3 0,0 1-5 0,0 0-16 0,-1-2-8 15,-2 2-10-15,-3-4-17 0,0 3-16 0,-7-3-9 16,1 1-24-16,5-3 23 0,-9-1-47 0,7 1 33 0,-8-1-16 16,6-1-1-16,-8-1-4 0</inkml:trace>
  <inkml:trace contextRef="#ctx0" brushRef="#br1" timeOffset="-10444.18">30453 8417 1041 0,'-13'-11'5'15,"-7"-2"9"-15,1 5 11 0,-7-1 6 0,6 6 19 0,-8 1 11 16,2 4 26-16,-5 0-43 0,2 7 51 0,-2 2-59 0,1 4 50 16,3 4-54-16,-1 5 54 0,6 0-79 0,-4 5 38 0,5 2-11 15,-1 2 10-15,5 5 0 0,-1-1-63 0,2 1 50 0,-2 0-73 16,5 2 68-16,1-3-59 0,5-3 50 0,0-1-59 0,6-2 58 15,4-2 15-15,0-2 0 0,5-1 11 0,0-4 6 16,5 0 4-16,4-2 1 0,1-2 0 0,0-1-10 0,4 0-14 0,5-5-3 16,5 2-9-16,3-4-8 0,3-1-6 0,0-2-5 15,7-3 1-15,1-1-2 0,2-1-16 0,-2-2-5 0,-2-5-20 16,-1-1-13-16,-7 0-1 0,2-4 8 0,-6-3-12 0,-1 0 3 16,0-5 10-16,-5-2 5 0,-4-3 6 0,0-4 69 0,-6-4-65 0,-2-1 63 15,-2-3-58-15,-8-3 59 0,0-1-56 0,-4-2 61 16,-5 2-49-16,-3 1 6 0,-6 2 9 0,-2 1-14 0,-5 8 8 15,-5-1-13-15,-1 6 16 0,-3 4-16 0,-5 5 16 0,-2 4-3 16,-1 2 1-16,2 5-2 0,-2 2-20 0,2 4-29 0,10 5 8 16,-7 4-83-16</inkml:trace>
  <inkml:trace contextRef="#ctx0" brushRef="#br1" timeOffset="-9569.92">32358 12221 1672 0,'-6'-6'-33'0,"2"-2"69"0,0 2-33 0,4 0 9 0,-3-1 7 0,3 0 12 0,-3 0 20 0,4 2-3 0,-1-3 44 0,4 2-62 16,1-2 24-16,-5-2-2 0,6 1-7 0,0 3-10 0,-1-2-20 15,1 2 3-15,1-1-13 0,2 1-9 0,2 3 9 0,-1 0-5 0,3 3-1 16,0-1 0-16,0 1-4 0,4 0-1 0,-4 1 5 15,4 0-4-15,-4 2 7 0,4-1-9 0,-4 2 5 0,4 1-1 0,-4-1 4 16,1 2-1-16,-2-1-5 0,-1 2 9 0,0-1-7 0,-2 0 5 16,1 2 1-16,-3-1-7 0,-3 1 3 0,-1-3 11 0,-2 2-15 15,-1 1 3-15,-1-1 3 0,1-2 2 0,-5 3-9 16,-2-3 8-16,2 3-2 0,-3-5-8 0,0 3 11 0,-2-3-1 0,1 5-6 16,-2-4 1-16,0-2 10 0,-2 2-7 0,2-2 5 15,-2 1-6-15,0-2 6 0,4 1-4 0,0 0 4 0,1-2 0 0,1 0-8 16,1 0 0-16,3 0 2 0,3 0 2 0,-5 3 1 15,5-3-3-15,5 0 2 0,-2 0 0 0,-2 2-4 0,4-2 10 0,-2 2-6 16,5-2 4-16,1 1-5 0,3-1 6 0,-1 1-6 0,3 2-2 16,1 0 12-16,0-1-12 0,1 3-1 0,1 0-2 0,-1 0 10 15,2 4-10-15,-4-1 6 0,2 1-2 0,-4-2-4 0,1 1 6 16,-4 0-2-16,3-3 7 0,-6 0-13 0,3-3 9 0,-7 0-3 16,1 0 2-16,-1 1 2 0,-4-3-1 0,-1 4 5 0,-4-1-9 15,-2 1 6-15,3 0 1 0,-4 0-2 0,-5-3-2 0,2 3 0 16,-4-4 1-16,1 0 1 0,-2 0 2 0,2-4-2 0,-2 3-6 15,1-2 4-15,0-1-1 0,3 2-12 0,-2-3-8 0,2 2-17 16,0 1-18-16,3-1-8 0,3 2-27 0,-2 0 19 0,6-2-20 16,0 0-22-16,4-2-21 0</inkml:trace>
  <inkml:trace contextRef="#ctx0" brushRef="#br1" timeOffset="-9211.83">32806 12015 1241 0,'-13'-8'10'0,"-2"0"9"16,-7 1 5-16,2 1 5 0,-8-1 19 0,-2 5 8 0,-8-2-42 0,-1 3 46 0,1 2-45 0,-4-1 42 0,-2 4-49 0,1-4 50 15,0 7-71-15,-4-3 56 0,6 6 4 0,-3-4-43 0,8 6 36 16,-1 0-47-16,9 2 49 0,-1-1-57 0,7 6 58 0,5-1-54 16,3 1 49-16,2 2 9 0,4 0-5 0,5 3-5 15,0 0 8-15,4 1 2 0,4-1 4 0,2 2-7 0,1-4-10 0,4 4-7 16,4-1 0-16,5 2 3 0,2 0-14 0,3-1-1 15,4-2-5-15,3 3-11 0,5 0 4 0,-2-3-2 0,2-5-2 16,0 0 4-16,1-6 2 0,1 1-3 0,-3-4 2 0,2-2 2 16,-5-5-4-16,5-1 0 0,-1-5 5 0,-3-4 0 0,1-1-7 15,1-4 2-15,0-1-1 0,0-3 4 0,-7-4-4 0,-4 0-3 16,-3-4 1-16,-3-2-4 0,1 1 8 0,-5 0-2 16,-2-1-2-16,-5-2-2 0,1-2 0 0,1-1 6 0,-8 2-3 15,-1-1-6-15,-4 0-1 0,-6-3 3 0,0 3 1 0,-1 0 3 16,-4 2 0-16,-3 5-4 0,-6-1-1 0,-4 4 1 15,-8 1 3-15,-1 2 0 0,-7 4-19 0,-6 0-33 0,-8 5-21 16,5-3-43-16,-1 4-1 0,4 4-50 0</inkml:trace>
  <inkml:trace contextRef="#ctx0" brushRef="#br1" timeOffset="-1553.5">9388 8491 1093 0,'0'0'17'0,"0"0"19"0,0 0 18 0,0 0 12 15,0 0 23-15,-51-53-24 0,51 53 63 0,0 0-47 16,0 0 11-16,0 0-13 0,0 0-11 0,0 0 2 0,0 0-15 16,-8-20 31-16,8 20-57 0,0 0 53 0,0 0-21 15,0 0-4-15,0 0-3 0,0 0-15 0,0 0-8 16,-9-14-8-16,9 14-2 0,0 0-5 0,0 0 2 15,16-9-11 1,118-22 5 0,-110 24-9-16,1 3 2 0,-1-4 3 0,3 1-8 15,-2 0 3-15,0 0-7 0,-3 0 2 0,-2-1 5 16,-2 0-2-16,-5 2-6 0,1 1 6 0,-6-1 0 16,0 0 2-16,-4 4 2 0,0-3-5 0,-4 3 2 0,-4-1-2 15,0 1 1-15,-1 1-5 0,-3 1 3 0,-1 2-5 16,-4-1 3-16,2 2 0 0,-3 1-4 0,1-1 0 15,-2 3 3-15,4-1 0 0,1 0-1 0,-1 1 5 0,6 0-8 16,1 0 7-16,0 9-3 0,6-3 5 16,1 0 0-16,2 4-1 0,2 2 2 0,0 2 9 15,1 4 2-15,0 2 8 0,6 1-3 0,-4 4 7 0,3 1 8 16,0 0-4-16,0 2 3 0,1-2-3 0,-4 2-4 16,0-3-12-16,0 0 4 0,-3-4-7 0,-2-1-9 15,-2 1 3-15,0-6-5 0,-3-1 2 0,0-2 2 0,-2-2 7 16,1 0-7-16,-2-5 2 0,-2-1 1 0,1-1 0 15,0-1 2-15,-1-2-8 0,-3-2 0 0,5 0 5 16,0-4-4-16,-4 0 2 0,6-2 0 0,-4-3 5 0,2 1-5 16,-3-4 1-16,4-3 1 0,-3 0-7 0,-1-3 11 15,1 0-9-15,-1-3 1 0,-2 1-6 0,0-1 4 16,0 3 2-16,-4-1-2 0,2 2 1 0,1 2-9 0,-7 4 5 16,3 0 0-16,-1 4 2 0,-2 3 1 0,-1 1-2 15,-1 4 1-15,-2 3 0 0,2-1 7 0,-2 4 0 16,1 0 2-16,3-2-7 0,0 3-2 0,4-1 4 0,-1 0-3 15,5-2-4-15,0 1 0 0,3-1 7 0,0-2-8 16,2 3 6-16,1-3 0 0,2 0-3 0,2-1 5 0,3-1-4 16,-2 0-23-16,4-1-31 0,-1-1-20 0,8 0-36 15,-1-3-46-15,4-3-13 0,2-2-68 0</inkml:trace>
  <inkml:trace contextRef="#ctx0" brushRef="#br1" timeOffset="-1150.25">9843 8589 1672 0,'-6'-5'-22'0,"1"-2"50"0,7 0-38 0,-4 2 44 0,-1 1-46 0,3 0 49 0,0 2-42 0,0 2 39 16,3 0-26-16,-1 2 5 0,-2-2-4 0,3 5 27 0,0 1-11 15,0 1-38-15,-1 3 55 0,1 0-35 0,1 3 46 16,0 2-46-16,-1 1 51 0,0 0-70 0,0 3 60 15,-1-1-9-15,1 1-13 0,-1-2 0 0,1-2 0 0,0 1-5 16,-1 1-3-16,0-3 1 0,3-3-2 0,-3 0 2 16,1-1-2-16,0-2-2 0,-1 0-8 0,-2-1 10 15,5-5-8-15,-2 3 0 0,4-5-4 0,-3 0-3 0,5-3 0 16,1-1 5-16,1 0-2 0,0-3-5 0,0-2 0 16,-1 1 1-16,-1-6-3 0,-1 1 1 0,0-1 8 0,-3-1-12 15,-1-3 9-15,-4 0-7 0,0-3 1 0,0 0 4 16,-4-2 3-16,-1 2-5 0,0-2 0 0,-3 2 2 15,0 1-5-15,-1 2 4 0,-2 1 1 0,4 1-4 16,-2 3-5-16,1 1 17 0,2 1-14 0,1 3 5 0,3 1 3 16,-1 2-4-16,0 1-3 0,0 2-2 0,0 2 4 15,3 0-14-15,-1 0-2 0,1 2-3 0,-4 2-23 16,4-4-25-16,0 3-18 0,4-1 7 0,-4-2-78 0,0 4-14 16,1-1-47-16</inkml:trace>
  <inkml:trace contextRef="#ctx0" brushRef="#br1" timeOffset="-900.14">9975 8309 1586 0,'-5'-16'14'0,"3"6"-22"0,2-4 60 16,4 3-38-16,-1 3 5 0,0 2-1 0,5 0 9 0,-4 6-2 16,4 0-8-16,-3 1 39 0,-2-1-58 0,5 8 41 15,-3-5 0-15,1 10 21 0,-1 0-10 0,3 3 12 16,-4 4-8-16,6 4-2 0,-4 5 0 0,4-2 6 0,-2 7-5 15,-2-5-20-15,5 2 1 0,-3-3-12 0,3 0 3 16,-4 0-17-16,1-4-1 0,-4-2-10 0,4 0 4 16,-2-2-1-16,-4-3 0 0,3 0 5 0,-2-3-9 0,0-1 4 15,0-2 3-15,-3-1-5 0,2 0-18 0,1-3-19 16,-2-3-24-16,-1 0-40 0,7-1-28 0,-6-3-17 16,-1-3-55-16</inkml:trace>
  <inkml:trace contextRef="#ctx0" brushRef="#br1" timeOffset="-677.98">10297 8525 1547 0,'-6'-6'16'15,"1"0"-14"-15,-1-3 71 0,6 0-51 0,-5 2 18 0,2 2 12 16,-2 2 6-16,3 0-3 0,1 3-15 0,-7-2 15 16,8 4-68-16,-3-1 49 0,5 4-12 0,-2 1 9 0,6 2-2 15,-3 3 4-15,2 0 4 0,-1 4-3 0,3 4 0 16,1-2 3-16,1 3-8 0,-1 1-22 0,0 0-2 15,1-3 0-15,-1 4-3 0,0-6 5 0,-3 1-8 16,4-3 1-16,-4-1-2 0,0-3 6 0,0 0-7 0,-2-3 0 16,0-1-18-16,0-2-23 0,-3-1-10 0,4-1-34 15,-3-4-3-15,-1-1-41 0,-1-2-46 0,2-3-37 16</inkml:trace>
  <inkml:trace contextRef="#ctx0" brushRef="#br1" timeOffset="-517.75">10322 8252 1196 0,'-6'-7'14'0,"5"4"12"0,-4 3 0 16,2-3-4-16,-2 5 6 0,3-4-3 0,-1 5-1 0,1 0-3 15,1 2-4-15,1 0-19 0,0-1 4 0,0 3 5 16,1 0-12-16,1 0-25 0,1 0-26 0,2-2-33 0</inkml:trace>
  <inkml:trace contextRef="#ctx0" brushRef="#br1" timeOffset="-41.95">10433 8495 1107 0,'0'5'8'0,"-3"-5"8"0,8 2 1 0,-7 0 3 16,2 0 20-16,0 0-2 0,0 3 13 0,4-3 6 0,-1 2-2 15,0-1-3-15,1 1 10 0,9 8 16 16,-6-7-76-16,-1 2 42 0,3-2-57 0,-1 1 47 15,0-1-59-15,1 0 45 0,-1-1-22 0,0 1 6 0,2-2 0 16,-3-2 0-16,3 0 0 0,-3-1 3 0,-1-1-5 16,2-2 1-16,-4-2 4 0,1 0-2 0,2 0-3 15,-3-1-2-15,1-1 4 0,0-4-5 0,-1 3 7 16,0-2-6-16,0-3-1 0,0 2 6 0,-1-3 0 0,-1-1-7 16,-1 1 2-16,1-1 3 0,-2-1-3 0,0 1 0 15,-3 2 2-15,-1 0-6 0,-1 1 4 0,2 2 8 0,0 1-2 16,-3 0-7-16,0 5 3 0,1 0-6 0,-2 1 10 15,1 2-8-15,0 1 3 0,-4 1-9 0,2 2 3 16,-3 1 2-16,0 1 8 0,-3 3-3 0,0 2 13 0,1-1-44 16,0 2 56-16,-1 2-24 0,1-2 51 0,1 3-44 15,1 1 42-15,4-1-25 0,1-1 42 0,2 5 10 16,0 0 1-16,8 1-8 0,0-1-3 0,2 0 16 0,4 0 15 16,-2-1-15-16,8 1-3 0,-2-3-19 0,3-1-3 15,1-4-11-15,2 0 1 0,2-3-18 0,-1 1-15 16,3-3-3-16,-1-1-9 0,3-2 10 0,-4-2-7 0,2 0-4 15,-4-2 3-15,-4-2-6 0,0 1 2 0,-2-3-1 16,-3-2 3-16,-3 2-4 0,0-3 3 0,-5-1 4 0,3-2-8 16,-4 1 3-16,-2-2-11 0,0 1-10 0,-2-4-24 15,-2 5-27-15,-1-3-44 0,-1 2-52 0,1 2-35 16,0 1-90-16</inkml:trace>
  <inkml:trace contextRef="#ctx0" brushRef="#br1" timeOffset="6220.5">18578 9442 1129 0,'-7'-1'0'0,"-1"-8"8"0,1 7 5 0,1-2-1 0,4 3 5 0,-2-2 2 0,7 4 5 15,-3-2 9-15,3-1 15 0,-1 1-4 0,1 1-5 16,0-3 9-16,7 1-4 0,-4 2 9 0,5-4-56 0,0 2 45 16,-3 0-69-16,9-1 37 0,5-2 10 0,-4 0-57 0,2 1 50 15,1-1-65-15,5 0 103 0,-6-2-101 0,3 2 101 16,-5 0-93-16,-1 0 34 0,-2 0 54 0,-8 0-99 0,5 2 109 16,-11 0-105-16,6-3 95 0,-9 4-87 0,5-3 97 0,-8 3-81 15,5 1 32-15,0-1 9 0,-3 0-12 0,-2 1 11 16,2 0-6-16,-2 0 2 0,1 1-10 0,-1 1-1 0,0-1 6 15,2 2-2-15,0 2-2 0,0-2 7 0,1 4-1 0,1 2-5 16,-3-2 16-16,4 4-11 0,4 2 11 0,-4 0-9 16,1 2 16-16,1 7-24 0,3-2 21 0,-4 0-14 0,6 3 9 15,-4 1-14-15,3 1 12 0,-1-2-15 0,-2-2 8 0,2 0-5 16,-1-1-1-16,1 0-5 0,0 0 1 0,3 0 8 0,-4-3-10 16,1 5 3-16,0-1-6 0,0-5 8 0,0 1 1 0,-3-2 6 15,3-1-6-15,-2-2-8 0,1 1 1 0,-1-5 3 16,-2 2 7-16,1-5-5 0,-2 2-1 0,2-3-5 0,-2 2 7 15,0-3 3-15,0-2-1 0,-2 0 9 0,2 0-16 16,0-2 14-16,-2-1-53 0,2 0 48 0,0-1-7 0,2-3 13 16,-4-2-52-16,2 2 47 0,0-4-48 0,0-1 41 0,0 0-3 15,0-1 14-15,-3-1-55 0,0-3 44 0,-2 2-2 0,0 0 5 16,-2-2-2-16,0 1 6 0,-2 5-8 0,-2 0-4 0,1 3 5 16,-2 0 2-16,-1 4 2 0,-1 0-9 0,-3 4 2 15,0 0 1-15,0 4 0 0,-2-1 7 0,-1 0-4 0,-1 3-5 16,2-3 0-16,-1 6 5 0,2-2-6 0,9 2 51 0,-4-2-47 15,6 3 50-15,-2-1-54 0,1 2 12 0,3 0-11 0,7 3 45 16,-5-1-37-16,-4 2-46 0,7 1 42 0,0-1-9 0,0 1 17 16,2-1-15-16,3 2 11 0,-7-4-43 0,7-1 42 15,2 3-28-15,2-5 32 0,-3 1-117 0,5-1 43 0,13-3-34 16</inkml:trace>
  <inkml:trace contextRef="#ctx0" brushRef="#br1" timeOffset="6586.94">19132 9538 1204 0,'5'-6'6'0,"-5"-2"9"0,1 5 8 0,-2 0-4 0,2 3 0 0,-2-2-3 0,1 5 12 0,-5-1 5 15,2 1 10-15,-2 3 4 0,-3 2-44 0,2 0 47 16,-5 2-37-16,3 1 48 0,-3-1-57 0,8 1 50 0,-10-4-62 15,10 0 40-15,-2-2-20 0,2 4 12 0,1 1-22 0,1-3 12 16,2 2-4-16,-1 4 0 0,2-3-10 0,1 2 5 0,0 0 0 16,1-3 1-16,1-3 0 0,-1 2 6 0,4-2-7 15,-2 1 1-15,2-5-5 0,0 2 5 0,1-2 0 0,0-2 5 16,-1 1-1-16,1-2-7 0,-3-4 2 0,2 2-7 0,-1-1 12 16,-3-1-12-16,4-2 9 0,-5-2-8 0,4 0 3 0,-6-2-3 15,4 0 6-15,-3-2-6 0,-1 2 3 0,-1 0-2 16,-1 3 1-16,-1-2-3 0,-3-1 7 0,0 5-56 0,2-3 102 15,-6 2-95-15,4-4 95 0,-4 4-101 0,2-4 96 16,1 5-102-16,-2 0 103 0,2 2-56 0,-4 0 8 0,4 4-9 16,-2 0 7-16,2 3 0 0,-1-2 6 0,2 3-8 0,1 0-18 15,-4-1 5-15,5 2-34 0,-2-3 46 0,5 3-70 0,-2-5 35 16,2 6-89-16,2-4 46 0</inkml:trace>
  <inkml:trace contextRef="#ctx0" brushRef="#br1" timeOffset="7037.31">19253 9361 1026 0,'4'-9'5'16,"1"-4"10"-16,3 4 9 0,-5 0 0 0,3 6 5 0,-2-1-4 0,-1 4 0 15,-2-2 0-15,4 4 0 0,-4 0-4 0,-1 2-8 16,3 3 15-16,-1 4-2 0,1-2 6 0,0 3 1 0,1 1 5 15,-3 4 10-15,4-1 4 0,-5 1-46 0,5 3 38 0,-5-1-40 16,6 1 45-16,-6-1-46 0,3 4 49 0,-3-4-68 0,5 0 41 16,-2-5-7-16,0-1-1 0,1-2-15 0,-3 0 9 15,2-2-11-15,-1-5 5 0,2 6-6 0,-2-2 1 0,-1 3 3 16,1-2 1-16,1-1-4 0,1-3 2 0,-3 1 1 16,1-3-2-16,-1-2-4 0,1-1 10 0,0-1-5 0,-2 0 1 0,-2-1 7 15,2 2-1-15,0-4-7 0,0 0 2 0,0-1 3 16,0-1-1-16,0 1-2 0,0-4 11 0,0 0-11 0,2 2-8 15,-2-1 8-15,0 1 1 0,0 0 0 0,0-2-5 16,1 0 3-16,1 1-9 0,1 0-1 0,-1-4 8 0,2-1-6 16,-1 1 6-16,2 0-7 0,1 1 4 0,1 3-4 0,4-3 0 15,-3 3 5-15,0 1-5 0,1 2 6 0,-1 2-6 0,1 0 7 16,-2 2-5-16,4 2 1 0,-7 2 1 0,4 3 5 16,-3 2 8-16,0 0-4 0,0 2 1 0,2 0 4 0,-5 4-6 15,1-3 12-15,-1 3-55 0,0-1 49 0,-1-2-19 16,2-1 20-16,-3-1-62 0,4-1 56 0,-4-1-48 0,1 3 43 0,1-6-2 15,-1 1 5-15,3 3-47 0,-3 0 40 0,-1-2-18 16,8-1 15-16,-5-2-43 0,0 1-40 0</inkml:trace>
  <inkml:trace contextRef="#ctx0" brushRef="#br1" timeOffset="7631.89">19624 9426 1167 0,'3'-7'10'0,"1"0"10"0,1 3 7 0,0-1 4 0,0 0 0 0,0 0 5 0,1 5-1 15,-1-2 0-15,1 2-14 0,-3 0-8 0,2 4-2 0,-2-1 15 16,1 2 9-16,0 0-52 0,-4 1 48 0,4 3-36 0,0 0 52 0,-1 3-40 16,-3 0 36-16,3 2-59 0,-3-3 39 0,4 5 0 15,-4-1 22-15,1 0-18 0,1-2 8 0,1 1-14 16,0-2 11-16,0-2-8 0,1-1-44 0,3-1 45 0,0-2-69 15,-4-2 56-15,3-2-61 0,-3 0 53 0,2-2-43 0,-2 2 42 16,2-2-5-16,-4 1 10 0,3-1-6 0,-4 0 6 16,0 0 3-16,0 0-6 0,0 0-9 0,0-1 8 0,0-3 4 15,3 3-11-15,-3-1 8 0,1-1-9 0,-1-5 2 0,2 2 6 16,0-3 3-16,-1 2-4 0,2-4-8 0,-3 2 8 0,4-2-6 16,-1 0 4-16,3 2-2 0,-1-2-1 0,-1 1-4 0,1 1 6 15,-2 0 8-15,6 2-12 0,-2 0 5 0,-2-1-2 16,3 3 4-16,-3 2-1 0,1 0 2 0,2-1-3 0,-4 3-10 15,1-3 11-15,0 4 3 0,-3-1-6 0,3 0 3 0,-2 1-5 16,-1 1 5-16,0 0 3 0,0 1 4 0,1 1-3 16,0-3-3-16,2 4 12 0,-3-1 4 0,-1 0 10 0,2-1 5 15,2 1-2-15,1 3 4 0,-3-1 0 0,1 1-1 0,-1 1-3 16,2 0-9-16,-2 0-5 0,0 1-2 0,2-1-5 16,-1 2 4-16,1-2 1 0,0 1 7 0,0-4 5 0,-1 1 5 15,0-2 2-15,1 1-1 0,-4-4 1 0,3 1 1 0,-2-1-2 16,0 2-5-16,-1-2-8 0,2 0-1 0,-1-2-6 0,0 2-6 15,-1-1 3-15,7-1-5 0,-3-1-2 0,3 0-4 16,-2 0-2-16,1 1-2 0,-4-3 2 0,7 2-1 0,-6-2 2 16,-1 2-1-16,-2-2 1 0,1-1 1 0,-2 3 0 0,3-4 8 15,-3 3-6-15,0 0 4 0,0 0-7 0,0-3 2 0,0 3 0 16,-3 0 2-16,3 0-4 0,0 2-8 0,-2-3 13 16,1 2-4-16,-1 0-2 0,2 1 3 0,-1 2-20 0,1 0-12 15,-4 0-11-15,-1 0-11 0,1 3-27 0,-4-1-16 0,5 2-30 16,0-2 18-16,-4 1-28 0,0-1-52 0</inkml:trace>
  <inkml:trace contextRef="#ctx0" brushRef="#br1" timeOffset="9473.89">8789 10496 1085 0,'0'0'15'0,"0"0"11"0,0 0 8 0,0 0 10 0,0 0 16 0,0 0-4 15,0 0 14-15,0 0 22 0,6-18-53 0,-6 18 45 0,0 0-43 16,0 0-13-16,0 0 35 0,0 0-47 0,0 0 38 16,0 0-72-16,2-18 86 0,-2 18-111 0,0 0 93 0,0 0-93 15,0 0-1-15,22-11-6 0,-22 11 99 16,0 0-102-16,0 0 105 0,0 0-12 15,39 11 9-15,-39-11-92 16,0 0-2-16,-4 38 6 16,4-38-3-1,-99 68 52-15,99-68 43 16,-68 11-53 0,68-11-41-16,-77-42 41 31,116-43-11-16,64 27 11 17,-103 58-22-17,59 19 21-15,-59-19 56 16,0 0-9 0,58 80-49-16,-58-80 58 0,0 0-101 15,0 0 6-15,-23 68 41 16,23-68-57-16,-45 23 62 15,-2-20 6 17,20-50-7-17,81-33-4 17,-54 80 53-32,52-24-53 31,-52 24-66-31,0 0 48 15,47 23 15-15,-15 54 17 32,-32-77 60-17,-32 46-78-15,32-46-52 32,-65 6 61-32,-15-46-13 31,126-63 4-16,-30 93 1-15,2 1 1 0,3-1 5 16,-3 3-9-16,2 0 57 0,2 3-57 0,-6 4 0 0,1 0 2 16,-4 0 5-16,1 5-5 0,-4 1 1 0,-1 1 7 0,-5 2-58 15,0-1 51-15,-2 3 5 0,-4-2 1 0,-1 2-5 0,-2 0 4 16,-3 0-2-16,-3-1-3 0,0 1 0 0,-3-1-22 16,0-1 9-16,7-2-61 0</inkml:trace>
  <inkml:trace contextRef="#ctx0" brushRef="#br1" timeOffset="11348.49">8771 10534 895 0,'0'0'20'0,"-41"8"-13"0,41-8 16 16,0 0-3-16,0 0 6 0,0 0-6 0,0 0 2 16,-60 11 5-16,60-11-5 0,0 0 2 0,0 0 9 15,0 0-10-15,-103 13-21 0,-109 17-13 31,193-27 26-31,-6-1-4 0,1 1 6 0,-1 1-8 16,-5 0 8-16,3-1-6 0,-3 2-3 0,-3 1 8 0,0-1-20 16,-4-1 10-16,2 3-8 0,-4-1 6 0,1 1-4 0,-1-1 4 15,0 1 1-15,-2 0-10 0,2 0 13 0,-1 1-15 16,2 0 8-16,-6-2-1 0,5 2-2 0,-1-2 1 0,0 1 1 0,-4-1 5 16,5 1-4-16,-3 1 8 0,2-1-6 0,2-2-1 15,38-5 21-15,0 0 3 16,0 0-7-16,-402 57-38 15,402-57 2 1,-225 31 14-16,178-26-6 0,-1 1 5 0,0-1 2 16,-3-1 2-16,3 3-2 0,-4-2 3 0,3 1 6 0,-3-3-6 15,3 2 4-15,-5 0-4 0,4-1 5 0,-4 0-4 0,3 1 5 16,-4-3-4-16,4 2 3 0,0-1-4 0,1 1 7 0,4-2 22 16,-8 2 1-16,13-2 4 0,-1 1-5 0,4-2 2 15,0 3-3-15,1-2 6 0,-2 0-14 0,4 0-19 0,2 3-10 16,-2 1-9-16,-5-5 6 0,4 3 0 0,-5-1-1 0,3 2 1 15,0-4 7-15,-2 3-4 0,1-4 4 0,-1 2 7 0,2-2-7 16,0 1-1-16,-1-1 8 0,1 0-5 0,2 0-6 0,-1 1 7 16,2-1-3-16,-2 0 2 0,2 0 0 0,2 0 2 15,-1 0-4-15,1 0 2 0,2 0 5 0,-1 0-7 0,4 0 4 16,1 0-1-16,0 2 3 0,4-1-3 0,1 1 1 0,0-2 0 16,3 3 6-16,2 2 2 0,-2-2-4 0,5 2-7 0,-3-3 3 15,4 2 6-15,0 1-4 0,-1-2-3 0,4 0 1 0,1 1-1 16,-2-1 0-16,1 2 6 0,-2-1 0 0,2 1-3 15,-1-3 0-15,0 4 0 0,2-4-6 0,-1-2 10 0,-6 4 0 16,5-2-3-16,-4 1 0 0,3-2-3 0,-2 1 8 0,3 0 1 16,-2 0-4-16,5-1-16 0,-3 0 9 0,0 0-1 0,3-1-4 15,-4 1-1-15,-3-1-7 0,-2 0-5 0,-4 0 10 0,1 0 4 16,-2 2-8-16,1-2 3 0,-3 0-4 0,-2 2 7 0,-1-1 0 16,0 1 2-16,-3-2-2 0,2 2 0 0,-4-2 3 0,2 2 0 15,-2 0 7-15,2 1-8 0,0-3 1 0,3 0 1 0,-2 1-3 16,3-1 1-16,-1 1 1 0,0-1 0 0,3 0-1 0,-4 0 4 15,3 0 1-15,-1 3 0 0,2-3 1 0,1 0 4 0,1-3-3 16,1 2 0-16,4 0-3 0,1-2 5 0,0 1-2 0,0-2-1 16,2-1-1-16,-2 2-1 0,0 1 6 0,2 1-2 0,0-3 3 15,1 2-7-15,-1 1-1 0,3 1 4 0,1 0 8 0,1-3-9 16,1 1-9-16,0 1 3 0,2-2 5 0,-2 3-1 16,0 0 3-16,0-2-2 0,3 2-12 0,-3 0 15 0,1 2 6 15,0-2-7-15,-1 0-2 0,0 0-3 0,1 3 1 0,-3-3 4 16,2 1 2-16,-1 0-4 0,-1 0-4 0,-1 2 8 0,0-1 0 15,0-1 0-15,-2 1-2 0,1 2-4 0,0-2 4 0,1 2-3 16,-1-3 4-16,-1 3-5 0,2 0 0 0,2-1 4 0,-4-1-3 16,4-2 6-16,1 5-7 0,-2-4 6 0,5 3-3 0,-2-3 0 15,2 3-5-15,2-3 2 0,1 0 10 0,0 1-9 0,1 1 2 16,2-2 5-16,1 1-7 0,1-1 4 0,2 0 3 0,3 1-21 16,0-2-49-16</inkml:trace>
  <inkml:trace contextRef="#ctx0" brushRef="#br1" timeOffset="19276.63">17283 12106 1019 0,'-3'-5'2'0,"6"2"5"0,-6-2 9 0,6 1 7 0,-6-3 7 0,8 4 5 15,-5-2 6-15,3 2 3 0,-1-3 6 0,4 1 1 16,-2-1-8-16,3 2-1 0,1 0 5 0,3 0 0 0,0 1-47 15,0-1 41-15,2 4-54 0,0-1 42 0,-4 1-45 16,3 0 35-16,-2 1-48 0,1-1 34 0,-4 0-1 0,0 3 4 16,1-1-8-16,1 2-1 0,-5 0 6 0,1 1-8 0,3 0 36 15,-4 0-39-15,0-1 0 0,-3 2 1 0,-1 0 13 16,0 0-3-16,0 1-7 0,0-1 7 0,-5 0-40 0,1 0 41 16,0 0 3-16,-3 0-9 0,1 0 1 0,-3 1-3 0,-3-1 4 15,4-1 2-15,-2 1-2 0,-2-1-4 0,2 1 12 0,1-1-11 16,-4-1 0-16,2-2 6 0,2 1-3 0,-1-1 2 15,-1 0-2-15,1-2 6 0,0 0-11 0,0 0 9 0,2-2-5 16,0-1 4-16,1 1 1 0,-1 0 0 0,3-2-2 0,-2-1-1 16,6 2-3-16,-3-4 2 0,4 1 2 0,0 1-8 15,4-2 5-15,-3-2-7 0,4 0 8 0,2 2-3 0,1-2 1 16,-1 0 3-16,3-1-3 0,-1 1 3 0,5 1-2 0,-2 1 17 0,-1-1-9 16,1 2 7-16,3 0-7 0,-5 2 4 15,3-2-9-15,0 4 12 0,1-3-11 0,-3 5-3 0,5 0-9 16,-5 0 3-16,1 2-2 0,1 1 6 0,-3-1-1 0,-1 4-3 15,-1 0 4-15,-1 0 0 0,-3 1 5 0,1 0 6 0,-2 2 6 16,-3-1-5-16,3 3 10 0,-6-4-10 0,3 6 5 0,-3-4 1 16,0 2 11-16,-8-3-56 0,4 2 41 0,-3-1-47 0,2-1 41 15,-7 1-41-15,4-4 46 0,-3 2-54 0,2 1 41 16,-3-3 6-16,1 1-6 0,1 2 3 0,0-4 1 0,-4-2 4 16,4 2-7-16,-1-2 1 0,1 0 0 0,0-1-5 15,1-1 7-15,1 0 1 0,4 0-6 0,-1-1-2 0,-1-3 5 16,6 0 2-16,-2 2-6 0,1-2 0 0,3-4 3 0,-3 1-6 15,4-2 9-15,4-1-2 0,-4 1-8 0,1-4 7 16,5 2-1-16,0 0-1 0,-1 0 5 0,0-2-5 0,6 3-11 16,-5 0 13-16,4 1-1 0,0 1 2 0,-3 1 3 0,1 1-3 0,3 0-11 15,-3 1 8-15,3 3 10 0,-3 0-15 16,3 0 9-16,0 2-8 0,0 0 1 0,-2 2 2 0,3 1 7 16,-3 3-2-16,1-1 0 0,1 0-2 0,-1 4-1 0,-1-2-3 15,0 4 2-15,-1-2 2 0,-1 1-1 0,-1-2 0 0,-3 3-8 16,3-3 11-16,-4 0-4 0,-4 1 3 0,1-1-2 15,-4-1 2-15,2-1-2 0,-2 1 1 0,-3 0 11 0,2-3-15 16,-5 0 6-16,2 1-4 0,-3-3 1 0,0 1-2 16,-1-2 5-16,-1 0-4 0,0-1-2 0,-1 0 10 0,0-1-6 0,0 0 0 15,1-2 4-15,-2 1-3 0,2-3-1 0,1-2-1 16,3 2-2-16,2-2 3 0,1 2-1 0,2-1 2 0,2-3-2 16,1 1-2-16,2 1 0 0,4-2 5 0,-3 1 5 0,7 0-13 15,-3 0 8-15,6 0-6 0,-2-3-1 0,1 3 8 16,2 3-8-16,1 0 2 0,0-1-6 0,1 2 10 0,-1 1-9 15,3-1 11-15,-4 3-1 0,2 0-7 0,-1 1 3 0,0 1 0 16,1 0-1-16,-3 3 0 0,2 2-4 0,-4 0 2 16,1 0 0-16,-4-1-2 0,2 5 11 0,-2-3-12 0,-2 3 11 15,-4-2-7-15,0 0 6 0,-4 0-6 0,3 1 5 0,-4-1 9 16,-3 2-13-16,0-2 11 0,0-2-11 0,-3 1 6 0,2 0 3 16,-1-3-3-16,-3 1 1 0,-1-1-6 0,3 1 8 15,-1-4-6-15,1 0 2 0,-1 2-3 0,2-3 1 0,0 0 2 16,4-3-7-16,-4 3 8 0,6-2-10 0,0-1 9 15,1 1-8-15,3 0 7 0,0-2-7 0,0-2 5 0,3 1 0 16,2-2-5-16,1-1 7 0,1 2-7 0,1-2 8 0,1-5-1 16,4 4 0-16,-4-1-1 0,4 1 1 0,4-1-3 0,-4-1 1 15,3 0-1-15,-2 6 0 0,-2-3-4 0,1 1 7 16,3 3-4-16,-6 0-5 0,1 0 2 0,-2 4 5 0,1 0-3 16,-4 3 0-16,0-3 2 0,-1 2-5 0,-2 3 0 0,0 0 9 15,-1 2 5-15,-4 0-14 0,1 0 12 0,-4 2 3 0,0 0-9 16,-3 1 7-16,0-2-5 0,-1 2-2 0,-2-1-3 15,0-1 10-15,-3 3-10 0,-1-5-5 0,2 2 13 0,0-1-5 16,-4 1 6-16,0-4-9 0,4 0 3 0,-4 0-5 0,4-1 6 16,-4-1 2-16,4-1-4 0,1 0 2 0,1-1 1 0,1 0 5 15,-1-1-8-15,2-2 4 0,2 2 3 0,1-3-6 16,-2 0 0-16,5 1-2 0,2-1 1 0,1-3-4 0,0 2 5 16,1 1 0-16,2-5-3 0,5 1 3 0,-2 2-1 15,2-2 2-15,0 0 2 0,6 0 1 0,-1-1-4 0,1 2 2 0,1 2-2 16,0 2 2-16,1 0-2 0,1 0-4 0,-1 3-1 15,2 0 4-15,-5 0-1 0,2 4 0 0,-4-2-1 0,1 3-2 16,-2-1 1-16,-2 3 6 0,-3 1-2 0,0-1 0 0,-2 2 0 16,-1-3 0-16,-1 4 1 0,-2-1 0 0,-4-1 0 15,0 2-2-15,0 1 0 0,-4-3 0 0,0 1 2 0,-3-1-4 16,1-2 6-16,-3 3-2 0,1-2 1 0,-2-1-5 0,0-2 4 16,0 1-1-16,0-1 0 0,0-2 3 0,2 1-6 15,-1-1 1-15,-1-4 4 0,4 2 4 0,-3 0-4 0,4-1 2 16,4-1 1-16,-1-2-7 0,0-1 4 0,6 1 6 0,-3-2-6 15,4 0-5-15,4-2 4 0,-3-2-6 0,6-2 4 0,0 5 8 16,3-5-3-16,-1 0-5 0,2 1-5 0,2 0 12 0,1-2-6 16,0 4 8-16,-1 1 3 0,1-1-1 0,1 2 6 15,-1 2 6-15,-5 2 10 0,1 0-9 0,1 0 3 0,-7 3 0 16,1 4-9-16,-5-2 1 0,4 5-9 0,-8-1-2 16,4 3-2-16,-3 0-1 0,0 1-1 0,-4 3 2 0,0-2 2 15,-3 0-5-15,2 1 4 0,-1 0-16 0,-4 1-52 0,4-7-8 16</inkml:trace>
  <inkml:trace contextRef="#ctx0" brushRef="#br1" timeOffset="28821.96">6518 13232 1641 0,'0'-10'31'0,"-3"4"-26"0,1-4 30 0,-1 2 6 0,0-1 25 0,-2 2 19 0,0-1 14 0,4-1 10 16,-2 1-26-16,4 1 37 0,4 3-28 0,-3-1-2 15,2 0-25-15,1 5-15 0,0 0-13 0,-1 5 2 16,1 1-3-16,2 2 11 0,2 7 13 0,-1 4-1 16,3 3 5-16,-2 5-2 0,1 0 6 0,0 5-10 0,0-1-3 15,0 3-19-15,-4 0-12 0,4-3-3 0,-3-3-3 16,0 2-4-16,1-3-7 0,0-3-4 0,-2 1 2 15,2-5 1-15,-2-2-7 0,-2-3 4 0,-1-2-9 0,3-2-12 16,-2-3-19-16,-4-8-28 0,2 4-13 0,-5-9-30 0,0 3-21 16,0-2-42-16,0-3-29 0,-2-2-20 0,0-5 41 15,2 4-6-15,-5-2-2 0,2-2 15 0,1-2 13 16,-1-5 31-16,-1 1 34 0,-1 1 34 0,-1-4-24 16,1 2 31-16,3-8 12 0,-3-2 11 0,1 0 28 0,-3-3 26 15,4 0 6-15,-5-4 6 0,3-2 14 0,0 0 6 16,-2 0 13-16,1-1 14 0,1 0-11 0,0 2-12 15,2-1 5-15,1 3-37 0,2 3 42 0,0 3-40 0,1 3 49 16,1 6-57-16,2 2-7 0,1 3-7 0,1 6-4 16,0 2 32-16,5 2-50 0,1 5 38 0,-1 2-51 15,8 2 61-15,0 5 1 0,3 7 17 0,4 0 8 0,4 5 10 16,2 3 12-16,1 2 3 0,2 5-7 0,4 2-9 16,-3 0 3-16,0-1-15 0,-1 2-11 0,-4 0-8 0,-5 0-16 15,-3-3-5-15,-1 2 4 0,-8-4-9 0,-3 2-5 16,-4-5 1-16,-6 0-3 0,-4-2-6 0,-1 1 5 15,-4-3-6-15,-6-1 0 0,-4-3 1 0,0 1 3 16,-2-5-2-16,-4 1 0 0,0-4 5 0,0-1-7 0,3-5 7 16,-1 2-5-16,1-5 3 0,4-3-1 0,7-2-3 15,-4-1 5-15,9-5-5 0,3 0 2 0,0-3-1 16,5-1 1-16,2 0-4 0,6 1 0 0,0 1 0 0,6-1-6 16,2 5 3-16,1 1 4 0,5 4-4 0,-1 3 1 15,-1 2 11-15,2 3 4 0,-1 4 11 0,1 1 2 16,-3 2 4-16,0 3-3 0,-1 2 4 0,-1-1-1 0,2 1-6 15,-2 1-8-15,-4-1-6 0,2 0-2 0,-2-3 1 16,-3 2-6-16,2-4 4 0,-5 1-3 0,1-4 0 0,3 0-21 16,-2 0-24-16,-4-2-24 0,0-2-40 0,5-4-28 15,4 0-43-15,-2-4-1 0,2 1-52 0,-4-5-20 16</inkml:trace>
  <inkml:trace contextRef="#ctx0" brushRef="#br1" timeOffset="29132.93">7203 13256 1370 0,'-7'-21'29'0,"1"6"20"0,2-2-23 0,-3 6 60 0,1 0-43 0,2 3 27 0,-2 3 6 16,-1 0 0-16,0 3-21 0,-1 4-9 0,-7 0 21 16,6 4-49-16,-4 1 52 0,2 0-27 0,2 5-2 0,4-1 1 15,-1 3 6-15,1 2-2 0,3 0 10 0,4 1-16 16,4 1-3-16,-1-2 9 0,3 3 9 0,0-4-4 16,3 3-12-16,2-4-9 0,1-1-5 0,-1-1 4 0,2-4-10 15,0 1-7-15,0-4-12 0,1-3 3 0,0 0-1 16,0-2-2-16,-2-2 0 0,2-3 0 0,-4 1 9 15,0-5-8-15,-3 0-1 0,0-2 1 0,-4 0-5 0,0-2 5 16,-3 0-6-16,-2-3-6 0,-4 0-12 0,-2 0-1 16,-3 0 0-16,-1 0-7 0,-3 2-5 0,-2 1-1 0,-1 2 5 15,-1 3-3-15,-2 2 4 0,4 4 2 0,-2 2-2 16,4 2 8-16,0 1 5 0,1 5-3 0,1-1-18 16,4 2 0-16,-2-3-9 0,8 2 2 0,-1 0-18 0,2-1-11 15,5-5-6-15,2 0 35 0,6-2-45 0,-5-2 26 16,5 0-24-16,-2-2-34 0,0-2-23 0</inkml:trace>
  <inkml:trace contextRef="#ctx0" brushRef="#br1" timeOffset="29550.47">7336 12955 1137 0,'-9'-23'22'0,"-5"-4"26"0,7-1 20 16,0 5-34-16,-1 4 62 0,6 6-36 0,-1-1 34 15,6 9-38-15,-3 2 20 0,5 5-56 0,-3 4-22 0,4 6 103 16,-4 3-122-16,1 0 44 0,3 8-20 0,0 3 46 15,1 3-41-15,-4 0 32 0,8 4 3 0,-5-3-64 16,4 3 74-16,0-4 3 0,0 1-17 0,2-1-1 0,-1-2-5 16,-2-3-1-16,4-3-3 0,-5-2-3 0,1-1-14 15,-1-1-10-15,-2-6 5 0,1 2-8 0,-2-4 4 16,-1-2-2-16,-4-7 27 0,0 0-4 0,0 0 3 16,0 0-5-16,0 0 3 0,0 0-4 0,0 0 2 15,0 0-3-15,-19-23-10 0,-16-58-19 16,32 57 10-16,2 0-1 0,4 0-2 15,2 2 3-15,3 0-10 0,4 2 7 0,2 3 2 16,5 3-7-16,2 4 8 0,1 3 6 0,3 4 2 0,-1 3 0 16,0 3 7-16,3 5 0 0,-4 1 0 0,1 5 6 15,0 2-6-15,-5 3 1 0,-2 0-6 0,-1 1 4 16,-7 2 0-16,-1-3 7 0,-4 1 3 0,-4 0 2 0,-4-3-1 16,-5 1-4-16,-7-2 8 0,-3-1-9 0,-3-2 4 15,-5 0-14-15,-3-3-3 0,-2-1-4 0,-1 1 4 16,0-5-8-16,1-1-9 0,2-1-25 0,3-2-37 0,1-2-39 15,7 1-50-15,4-4-31 0,6 1-99 0</inkml:trace>
  <inkml:trace contextRef="#ctx0" brushRef="#br1" timeOffset="31014.33">11155 13417 924 0,'1'-9'16'0,"3"0"17"0,-2 9 9 0,0-6 13 16,-1 2 23-16,2 1 7 0,1-3 16 0,-1 6-30 0,2-3 53 16,1 1-58-16,2 2 22 0,1-2-8 0,1 2-8 15,2-2 6-15,1 2-14 0,1-4 36 0,2 4-70 16,-3-3 41-16,3 1-30 0,-4-2-9 0,9 0-14 0,-1 3-8 16,4-2-10-16,-2 1-1 0,5 2-30 0,0 0-18 15,1 0-34-15,6 0-3 0,-9 0-62 0,-3 2-59 16</inkml:trace>
  <inkml:trace contextRef="#ctx0" brushRef="#br1" timeOffset="31412.17">11074 14640 1696 0,'-2'2'37'16,"-1"-5"39"-16,3 3 21 0,0 0-1 0,0 0 5 0,0 0-1 0,0 0 0 0,0 0-2 0,0 0-34 0,0 0-43 15,36-26-11-15,-36 26-49 0,0 0-55 16,215-63-65-16,-172 60-71 0</inkml:trace>
  <inkml:trace contextRef="#ctx0" brushRef="#br1" timeOffset="61431.04">13172 8551 1041 0,'6'-6'9'0,"-6"1"3"0,5-1 11 0,-5 5 10 0,3-4 13 0,-6 1 10 15,6 0 16-15,-6 3 0 0,1-3-4 0,-2 2 16 16,-6-2-54-16,2 1 49 0,-4 3-57 0,4-4 44 0,-10 2-63 16,6 2 57-16,-7 0-52 0,6 0-22 0,-3 0 43 0,1 2-58 15,-1 2 44-15,-3-2-53 0,1 3 48 0,1-3-54 16,-2 8 48-16,3-1 4 0,-4 0 15 0,5 5 6 0,-2-1 3 15,3 1 1-15,0 1 1 0,1 1-2 0,3 0 3 0,0 1 5 16,3-1-6-16,-3 1-6 0,4 1-2 0,0-4 3 0,4 3 0 16,-1-2 4-16,6-1-1 0,-3-1-6 0,2 0-6 15,1-2 1-15,6 1 0 0,-1-3-1 0,5 1-5 0,0-3 0 16,3 0-3-16,1-2-2 0,3 1 2 0,1-4-1 0,3 1-2 16,-2-2-6-16,3-1 5 0,-1-1-3 0,1-2 0 0,2 1-4 15,-3-3-4-15,-2-1 2 0,2 2 0 0,-4-3 4 16,1 0-4-16,-9 1-2 0,3 0 1 0,-3-1 7 0,-4 2-6 15,-3 1 3-15,0 1 0 0,-3-1-1 0,-1 3-5 0,-2-1-7 16,-3 1-8-16,0 2-26 0,-8-1-2 0,6 2-40 0,-10-2-21 16,11 1 7-16,-1-1-18 0,0 2-34 0,-2-2-32 15</inkml:trace>
  <inkml:trace contextRef="#ctx0" brushRef="#br1" timeOffset="61787.95">13133 8825 1070 0,'-4'0'6'0,"6"0"1"0,-4 0-1 16,7 2 1-16,-5-2 6 0,3 0 2 0,-1 3 11 16,1-3-3-16,2 4 0 0,-2-1 5 0,-2 1 0 0,4 0 8 15,-2 3 2-15,-1-1 7 0,0 1-4 0,1 1-2 0,-3 2 3 16,0 2-6-16,0 0-3 0,0 0-2 0,-2 3-47 15,1-3 29-15,-3 3-9 0,1-1 16 0,3 1-48 0,-5-2 51 16,4 5-39-16,-2-5 47 0,-2 2-3 0,2-2 9 0,3 2-35 16,-3-1 26-16,3-1 2 0,-2-2-6 0,2 0 1 0,-8 0-57 15,11-5 88-15,-9 4-94 0,9-5 82 0,-6 3-82 16,6-4 85-16,-8 1-86 0,7 0 39 0,1-3-5 0,-3 1 9 16,3-2 0-16,-3 1-45 0,0-2 45 0,0 1-51 0,8-4 75 15,-8-1-58-15,10-1 45 0,-10 0-108 0,9-1 84 16,-9-2-2-16,8 0-17 0,-9 0-1 0,2 3-42 0,-2-3 51 15,-1 2-50-15,0 2 53 0,-1 1-41 0,0 2-11 0,0-3 2 16,0 4 5-16,-5 0-3 0</inkml:trace>
  <inkml:trace contextRef="#ctx0" brushRef="#br1" timeOffset="62742.16">13099 9135 946 0,'0'2'13'0,"-6"-2"9"15,1 1 7-15,-4 0 13 0,3 2 0 0,-4-2 3 0,0 4 6 16,-2-3 5-16,4 3-10 0,-6-2 0 0,1 4-6 16,0-3-12-16,1 2 9 0,1-1 7 0,1 3-16 0,-2-1-3 15,4 0 1-15,-1 2-7 0,0-1 0 0,1 1-1 0,4 0 14 16,-1 4-59-16,-2-4 65 0,6 5-55 0,-5-3 59 16,4 4-52-16,1-2 48 0,2 2-40 0,-1 0 17 0,5 0 12 15,-1-1-6-15,1 1 3 0,2-2-10 0,1 2 3 0,-8-2-49 0,10-1 36 16,-8-1-37-16,9 0 42 0,-8-2-50 0,15 0 51 15,-12 0-52-15,10-2 50 0,4 0 0 0,1-1 1 0,0 0-1 16,2-1-4-16,1-3 3 0,-1 3-8 0,3-5 3 16,-2 1-3-16,1-1 1 0,0-3 1 0,2 0-5 0,-4 1-1 15,3-2 4-15,-4-4 2 0,2 1-2 0,-3-1 3 0,1-1-2 16,-3-2-2-16,-2 1 6 0,-1 0 6 0,-3-1-8 16,-1 0 0-16,-1 1-2 0,-6 0 0 0,2 0-4 0,-3 1 10 15,-1 2-4-15,-3-3-12 0,0 5 9 0,-3-2-1 0,0-2 5 16,-2 8-4-16,2-7 4 0,-3 5-4 0,-2-3 0 15,2 4 6-15,-2-3-6 0,3 3 1 0,-3-1-4 0,3 0 0 16,-1 1-4-16,1 0 3 0,1 1 6 0,0-2-2 0,1 3 1 0,0-4 2 16,0 3 0-16,1 0 5 0,0-1 2 0,2 0-11 15,-1 1 2-15,1 1 3 0,-3-4-4 0,3 2 1 16,0 0-4-16,0 0 4 0,-1-1-4 0,-1-1 6 0,2 2-4 16,0-1 0-16,0 1-1 0,0-1 2 0,-2 2 4 0,2 0-2 15,2-2-1-15,-2-1 0 0,0 3-1 0,0-2-2 0,-2-1 6 16,2 0-8-16,0 1 6 0,0-1-4 0,0 0 8 15,0-1-2-15,0 3-1 0,0-2-2 0,0-1-1 0,-1 1 6 0,1 0-6 16,-2-1-1-16,2 3 2 0,-2-5-6 0,2 5 2 16,0-1 6-16,-1-1-4 0,-1 1-3 0,1-1 6 0,-1 1-1 15,0-2-1-15,-1 0 6 0,2 0-6 0,-1 1-1 16,0 0 5-16,-1-1 1 0,-1-2-6 0,1 0 4 0,-1 1-5 16,1-2-1-16,-2-2 8 0,1 0-7 0,0-2 3 15,1-1-1-15,-1-2 0 0,1-3 1 0,-1 1-1 0,4-4-3 16,-3-2 2-16,0-2 3 0,0-1 1 0,1-4-5 0,1-1 2 15,-3-2-6-15,1-1 3 0,1-1 5 0,0-4 1 0,0 1-2 16,1 3-5-16,-1 5 5 0,0 0-4 0,2 3 5 0,0 5-3 16,-3 4 6-16,3 3-6 0,0 6-5 0,3-2 30 15,-3 6-39-15,4 0 46 0,-8 4-52 0,8-1 54 0,-8 1-60 0,8 1 53 16,-8-1-44-16,4 2 21 0,-3-1-13 16,0 0 6-16,0 0 0 0,0 1 4 0,-1-1 2 0,1 2-2 15,1-2 0-15,-2 0 8 0,3 1-8 0,-1-1 5 0,2 0-2 16,0 2-6-16,0-2 4 0,0 0-7 0,0 1 5 0,0-1-9 15,2-1 12-15,-2 1-3 0,0 0 0 0,0 0 1 0,0 0-4 16,1 0 12-16,-1 0-11 0,0 1-1 0,0-1 2 16,0 0 3-16,0 0-2 0,0 0 9 0,0 0 2 31,0 0-17 0,-16 16 18-15,-52 37-15 15,68-53 22-15,-88 49-14-16,53-32-6 31,35-17-37-15,0 0 53-16,0 0-85 15,0 0 41-15,0 0-89 0,0 0 31 0</inkml:trace>
  <inkml:trace contextRef="#ctx0" brushRef="#br1" timeOffset="63086.93">13208 8038 1159 0,'-2'-10'14'0,"7"4"4"0,-6 0-7 0,4 4 5 0,-3-1-2 0,3 3-2 0,-6 0 0 16,6 1-1-16,-3 2-6 0,0 3 8 0,0-1 17 0,3 4 3 15,-1 2 11-15,1 2 1 0,1 1-5 0,0 4 9 0,1 1 2 16,-1 2-51-16,4 0 43 0,-4-1-59 0,5 0 49 15,-4 0-38-15,8 4 56 0,-12-2-49 0,7 2 43 0,0-5-13 16,1 4 7-16,-5 0-1 0,0 5-62 0,1-6 45 0,-2-2-55 16,-1 1 43-16,1-4-52 0,-1 1 50 0,-2-5-60 0,0 0 53 15,0-4 5-15,0 2-5 0,-3-4 3 0,-1 0-3 16,1 0 0-16,2-2-2 0,-4 1-4 0,-2 0-50 0,2-2-16 0</inkml:trace>
  <inkml:trace contextRef="#ctx0" brushRef="#br1" timeOffset="78506.57">9910 9226 1287 0,'0'-3'21'0,"-5"3"20"0,2-1 1 0,3 1 8 0,0 0-34 0,3 0 67 15,-3 1-52-15,0-1 61 0,5 2-58 0,-7-4-11 0,13 4 13 16,-1-5 3-16,10 0 32 0,1-3-60 0,15-1 55 16,2 0-59-16,6 0 34 0,8 1-12 0,-1-3-6 0,8 2-16 15,-5 2 2-15,-1 0-8 0,-4 2 0 0,-1 1-5 16,-9 0 6-16,-2 2 3 0,-9 0-14 0,-3 0 14 0,-10 0-10 16,-3 2 2-16,-7 0-2 0,-3-1 0 0,-6 3-2 0,0 0-3 15,-9 0-8-15,0 1-34 0,-4 0-23 0,8-3 19 0,-8 0-42 16,4 0-38-16</inkml:trace>
  <inkml:trace contextRef="#ctx0" brushRef="#br1" timeOffset="79145.59">19056 9847 1847 0,'0'-1'-11'0,"5"-7"8"0,-7 3 16 0,7 0 6 0,0 0 9 15,9 0-1-15,-3-2 3 0,11 0 2 0,5 2 12 16,6-1-12-16,2 2-9 0,3-1-15 0,6 0-4 16,-2 2 0-16,0 0-2 0,-1 2-4 0,-3 1 3 0,-5 1-28 15,-4 0-48-15,-6 1-19 0,-5 1-83 0</inkml:trace>
  <inkml:trace contextRef="#ctx0" brushRef="#br1" timeOffset="79959.81">7182 13794 1539 0,'-16'7'44'0,"6"-6"-24"0,-4-9 27 0,5 8 7 0,4-2 6 0,-1 0 10 0,6 1 3 0,6-5 8 16,-1-5-32-16,8 4 22 0,4-2-9 0,8-1 5 15,7-2 1-15,7-1 11 0,8 2 10 0,3-2 8 16,5-1-2-16,2 4 4 0,-1 0-19 0,-6-3-5 0,1 4-20 16,-12 2-15-16,-2 0-14 0,-10 3-17 0,-7 3-35 15,-10-4-38-15,-6 5-42 0,-8 10-76 0,-3-6-33 16,-10 9-119-16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0.910"/>
    </inkml:context>
    <inkml:brush xml:id="br0">
      <inkml:brushProperty name="width" value="0.1" units="cm"/>
      <inkml:brushProperty name="height" value="0.1" units="cm"/>
      <inkml:brushProperty name="color" value="#F6630D"/>
    </inkml:brush>
  </inkml:definitions>
  <inkml:trace contextRef="#ctx0" brushRef="#br0">13 108 6721 0 0,'-2'-10'66'0'0,"2"10"-56"0"0,0 0 1 0 0,0 1-1 0 0,0-1 0 0 0,0 0 1 0 0,0 0-1 0 0,0 0 0 0 0,-1 0 0 0 0,1 0 1 0 0,0 0-1 0 0,0 0 0 0 0,0 0 0 0 0,0-1 1 0 0,0 1-1 0 0,0 0 0 0 0,0 0 1 0 0,0 0-1 0 0,0 0 0 0 0,0 0 0 0 0,0 0 1 0 0,0 0-1 0 0,0 0 0 0 0,0 0 0 0 0,0 0 1 0 0,-1 0-1 0 0,1 0 0 0 0,0 0 0 0 0,0 0 1 0 0,0 0-1 0 0,0 0 0 0 0,0 0 1 0 0,0 0-1 0 0,0 0 0 0 0,0 0 0 0 0,0-1 1 0 0,0 3 38 0 0,0 0 1 0 0,0-1-1 0 0,0 1 1 0 0,0-1 0 0 0,0 1-1 0 0,1-1 1 0 0,-1 1-1 0 0,0 0 1 0 0,1-1 0 0 0,-1 0-1 0 0,1 1 1 0 0,1 1 0 0 0,2 9 85 0 0,34 219 960 0 0,-26-184-1109 0 0,-14-78-605 0 0,-3-1-1 0 0,-15-59 1 0 0,20 89 614 0 0,-13-45-20 0 0,6 25 31 0 0,1-1 0 0 0,1 0 0 0 0,1 0-1 0 0,-1-31 1 0 0,4 51 4 0 0,1 1 0 0 0,0-1 0 0 0,0 1 0 0 0,1 0 0 0 0,-1-1 0 0 0,0 1 0 0 0,1 0 0 0 0,-1-1 0 0 0,1 1 0 0 0,0 0 0 0 0,0 0 0 0 0,0-1-1 0 0,0 1 1 0 0,0 0 0 0 0,0 0 0 0 0,1 0 0 0 0,-1 0 0 0 0,0 0 0 0 0,1 1 0 0 0,0-1 0 0 0,0 0 0 0 0,-1 1 0 0 0,4-3 0 0 0,-1 3 0 0 0,0-1-1 0 0,0 1 1 0 0,-1 0 0 0 0,1 0 0 0 0,0 0 0 0 0,0 1 0 0 0,0-1-1 0 0,0 1 1 0 0,0 0 0 0 0,0 0 0 0 0,0 1 0 0 0,0-1 0 0 0,6 2-1 0 0,-2 0 24 0 0,0 0 0 0 0,0 0-1 0 0,-1 0 1 0 0,1 1-1 0 0,-1 1 1 0 0,0-1-1 0 0,1 1 1 0 0,-2 0 0 0 0,1 1-1 0 0,7 6 1 0 0,-12-10-24 0 0,0 1 0 0 0,0 0 0 0 0,0 0-1 0 0,-1-1 1 0 0,1 1 0 0 0,-1 0 0 0 0,1 0 0 0 0,-1 1 0 0 0,0-1 0 0 0,0 0 0 0 0,0 0 0 0 0,0 1-1 0 0,0-1 1 0 0,-1 0 0 0 0,1 1 0 0 0,-1-1 0 0 0,1 1 0 0 0,-1-1 0 0 0,0 1 0 0 0,0-1 0 0 0,0 1-1 0 0,0-1 1 0 0,0 1 0 0 0,-1-1 0 0 0,1 1 0 0 0,-1-1 0 0 0,1 0 0 0 0,-1 1 0 0 0,0-1 0 0 0,0 0-1 0 0,0 1 1 0 0,-1-1 0 0 0,1 0 0 0 0,0 0 0 0 0,-1 0 0 0 0,-2 3 0 0 0,-2 1 2 0 0,0 0 0 0 0,0-1 0 0 0,0 1 1 0 0,0-2-1 0 0,-1 1 0 0 0,0-1 0 0 0,0 0 0 0 0,-12 6 1 0 0,6-5-295 0 0,1-1 1 0 0,-1 0 0 0 0,0 0-1 0 0,-19 2 1 0 0,23-6-383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3.509"/>
    </inkml:context>
    <inkml:brush xml:id="br0">
      <inkml:brushProperty name="width" value="0.1" units="cm"/>
      <inkml:brushProperty name="height" value="0.1" units="cm"/>
      <inkml:brushProperty name="color" value="#F6630D"/>
    </inkml:brush>
  </inkml:definitions>
  <inkml:trace contextRef="#ctx0" brushRef="#br0">110 0 7005 0 0,'-23'11'54'0'0,"10"-5"68"0"0,2-1-1 0 0,-1 2 0 0 0,1-1 1 0 0,-21 17-1 0 0,32-23-102 0 0,-1 1-1 0 0,0-1 0 0 0,1 1 1 0 0,-1 0-1 0 0,1-1 1 0 0,-1 1-1 0 0,1 0 1 0 0,-1-1-1 0 0,1 1 1 0 0,-1 0-1 0 0,1-1 1 0 0,0 1-1 0 0,-1 0 1 0 0,1 0-1 0 0,0 0 1 0 0,0-1-1 0 0,-1 1 1 0 0,1 0-1 0 0,0 0 1 0 0,0 0-1 0 0,0 0 1 0 0,0-1-1 0 0,0 1 1 0 0,0 0-1 0 0,0 0 1 0 0,1 1-1 0 0,-1 0 16 0 0,1-1-1 0 0,0 0 1 0 0,0 1-1 0 0,0-1 1 0 0,0 0 0 0 0,0 0-1 0 0,0 1 1 0 0,1-1-1 0 0,-1 0 1 0 0,0 0-1 0 0,1 0 1 0 0,2 1 0 0 0,3 2 109 0 0,1 0 0 0 0,0-1 1 0 0,0 0-1 0 0,14 3 1 0 0,45 4 219 0 0,2-2 0 0 0,126-3 0 0 0,-104-4-207 0 0,318 3 456 0 0,168 3 510 0 0,551 34 545 0 0,4-1-1244 0 0,-1106-39-429 0 0,217 1-94 0 0,-179-4-268 0 0,111-18 0 0 0,-163 18 138 0 0,0 0-1 0 0,-1-1 1 0 0,1 0 0 0 0,-1 0 0 0 0,0-1-1 0 0,0-1 1 0 0,0 0 0 0 0,19-13 0 0 0,-14 1-878 0 0,-11-4-125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1.264"/>
    </inkml:context>
    <inkml:brush xml:id="br0">
      <inkml:brushProperty name="width" value="0.1" units="cm"/>
      <inkml:brushProperty name="height" value="0.1" units="cm"/>
      <inkml:brushProperty name="color" value="#F6630D"/>
    </inkml:brush>
  </inkml:definitions>
  <inkml:trace contextRef="#ctx0" brushRef="#br0">3 18 6657 0 0,'-2'-13'1473'0'0,"1"9"-361"0"0,3 13-154 0 0,2 7-97 0 0,-3-9-591 0 0,1 0 1 0 0,-1 0-1 0 0,0 0 1 0 0,0 8-1 0 0,1 17 31 0 0,2 0 0 0 0,1 1-1 0 0,1-2 1 0 0,2 1 0 0 0,17 45-1 0 0,-10-33-2279 0 0,-8-32 638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3.513"/>
    </inkml:context>
    <inkml:brush xml:id="br0">
      <inkml:brushProperty name="width" value="0.1" units="cm"/>
      <inkml:brushProperty name="height" value="0.1" units="cm"/>
      <inkml:brushProperty name="color" value="#F6630D"/>
    </inkml:brush>
  </inkml:definitions>
  <inkml:trace contextRef="#ctx0" brushRef="#br0">9 79 7709 0 0,'-3'-11'448'0'0,"1"-1"0"0"0,0 0 0 0 0,0-13 1 0 0,2 24-330 0 0,0-1 0 0 0,1 1 0 0 0,-1 0 1 0 0,0 0-1 0 0,1 0 0 0 0,-1-1 1 0 0,1 1-1 0 0,-1 0 0 0 0,1 0 0 0 0,-1 0 1 0 0,1 0-1 0 0,1-1 0 0 0,-2 1-103 0 0,0 1 0 0 0,1 0-1 0 0,-1 0 1 0 0,0 0 0 0 0,0-1 0 0 0,0 1-1 0 0,1 0 1 0 0,-1 0 0 0 0,0 0 0 0 0,0 0-1 0 0,1 0 1 0 0,-1 0 0 0 0,0-1-1 0 0,0 1 1 0 0,1 0 0 0 0,-1 0 0 0 0,0 0-1 0 0,0 0 1 0 0,1 0 0 0 0,-1 0 0 0 0,0 0-1 0 0,1 0 1 0 0,-1 0 0 0 0,0 0-1 0 0,0 0 1 0 0,1 0 0 0 0,-1 1 0 0 0,0-1-1 0 0,0 0 1 0 0,1 0 0 0 0,-1 0 0 0 0,0 0-1 0 0,0 0 1 0 0,1 0 0 0 0,-1 1-1 0 0,0-1 1 0 0,0 0 0 0 0,0 0 0 0 0,1 0-1 0 0,-1 0 1 0 0,0 1 0 0 0,0-1 0 0 0,0 0-1 0 0,0 0 1 0 0,0 1 0 0 0,1-1-1 0 0,-1 0 1 0 0,0 0 0 0 0,0 1 0 0 0,0-1-1 0 0,0 0 1 0 0,0 0 0 0 0,0 1 0 0 0,0-1-1 0 0,0 0 1 0 0,0 1 0 0 0,0-1-1 0 0,0 0 1 0 0,0 0 0 0 0,0 1 0 0 0,0-1-1 0 0,0 0 1 0 0,57 186 890 0 0,-6-22-935 0 0,-13-56-4167 0 0,-34-98 2849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3.873"/>
    </inkml:context>
    <inkml:brush xml:id="br0">
      <inkml:brushProperty name="width" value="0.1" units="cm"/>
      <inkml:brushProperty name="height" value="0.1" units="cm"/>
      <inkml:brushProperty name="color" value="#F6630D"/>
    </inkml:brush>
  </inkml:definitions>
  <inkml:trace contextRef="#ctx0" brushRef="#br0">13 161 5881 0 0,'-3'-9'74'0'0,"0"0"1"0"0,1 0 0 0 0,0-1 0 0 0,1 1-1 0 0,0 0 1 0 0,1-1 0 0 0,0 1 0 0 0,1-11 0 0 0,-1 17-54 0 0,0 0 0 0 0,1 0 0 0 0,0 0 0 0 0,0 0 0 0 0,0 0 0 0 0,0 0 0 0 0,0 1 0 0 0,0-1 0 0 0,1 0 0 0 0,0 0 1 0 0,-1 1-1 0 0,1-1 0 0 0,0 1 0 0 0,0 0 0 0 0,0 0 0 0 0,0-1 0 0 0,1 1 0 0 0,-1 0 0 0 0,1 1 0 0 0,-1-1 0 0 0,1 0 0 0 0,0 1 1 0 0,-1 0-1 0 0,1-1 0 0 0,0 1 0 0 0,0 0 0 0 0,5-1 0 0 0,3 0 89 0 0,-1 1 0 0 0,1 0 0 0 0,-1 1 0 0 0,1 0 0 0 0,-1 1 0 0 0,1 0 0 0 0,-1 0-1 0 0,0 1 1 0 0,0 1 0 0 0,0-1 0 0 0,0 2 0 0 0,0-1 0 0 0,0 2 0 0 0,-1-1 0 0 0,15 10 0 0 0,-10-5-45 0 0,1 1 0 0 0,-2 1 0 0 0,1 0 1 0 0,-2 1-1 0 0,0 0 0 0 0,0 1 0 0 0,-1 1 0 0 0,16 23 1 0 0,-23-29-64 0 0,0-1 0 0 0,0 0 1 0 0,0 1-1 0 0,-1-1 1 0 0,0 1-1 0 0,-1 0 0 0 0,0 0 1 0 0,2 14-1 0 0,-3-18 0 0 0,-1-1 1 0 0,0 1-1 0 0,0 0 0 0 0,-1-1 1 0 0,1 1-1 0 0,-1 0 0 0 0,0-1 0 0 0,0 1 1 0 0,0-1-1 0 0,-1 1 0 0 0,1-1 1 0 0,-1 0-1 0 0,1 1 0 0 0,-1-1 0 0 0,0 0 1 0 0,0 0-1 0 0,-1 0 0 0 0,1-1 1 0 0,-1 1-1 0 0,1 0 0 0 0,-6 3 1 0 0,-2 1 4 0 0,-1 0 1 0 0,0 0 0 0 0,0-1 0 0 0,-1-1 0 0 0,-20 8-1 0 0,-65 13-270 0 0,87-24 178 0 0,8-1-42 0 0,-1 0 1 0 0,0 0 0 0 0,0-1 0 0 0,0 1 0 0 0,1-1 0 0 0,-1 0-1 0 0,0 0 1 0 0,0 0 0 0 0,0 0 0 0 0,0 0 0 0 0,1-1 0 0 0,-1 1 0 0 0,-4-2-1 0 0,4 0-714 0 0,6-3-158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4.215"/>
    </inkml:context>
    <inkml:brush xml:id="br0">
      <inkml:brushProperty name="width" value="0.1" units="cm"/>
      <inkml:brushProperty name="height" value="0.1" units="cm"/>
      <inkml:brushProperty name="color" value="#F6630D"/>
    </inkml:brush>
  </inkml:definitions>
  <inkml:trace contextRef="#ctx0" brushRef="#br0">16 74 6689 0 0,'-2'-2'20'0'0,"0"-1"1"0"0,1 1 0 0 0,-1-1 0 0 0,1 0 0 0 0,-1 1 0 0 0,1-1 0 0 0,0 0 0 0 0,0 0-1 0 0,0 0 1 0 0,1 0 0 0 0,-1 0 0 0 0,0-5 0 0 0,1 8-11 0 0,0-1 1 0 0,0 1-1 0 0,0 0 0 0 0,0 0 1 0 0,0 0-1 0 0,0-1 0 0 0,0 1 1 0 0,1 0-1 0 0,-1 0 0 0 0,0 0 1 0 0,0-1-1 0 0,0 1 0 0 0,0 0 1 0 0,0 0-1 0 0,0 0 0 0 0,0-1 1 0 0,0 1-1 0 0,1 0 0 0 0,-1 0 1 0 0,0 0-1 0 0,0 0 0 0 0,0 0 1 0 0,0-1-1 0 0,1 1 0 0 0,-1 0 1 0 0,0 0-1 0 0,0 0 0 0 0,0 0 1 0 0,1 0-1 0 0,-1 0 0 0 0,0 0 1 0 0,0 0-1 0 0,0 0 0 0 0,1 0 1 0 0,-1 0-1 0 0,0 0 0 0 0,0 0 1 0 0,1 0-1 0 0,-1 0 0 0 0,0 0 1 0 0,0 0-1 0 0,0 0 0 0 0,1 0 1 0 0,-1 0-1 0 0,16 6 214 0 0,15 14 59 0 0,13 14 158 0 0,-1 2-1 0 0,56 60 1 0 0,-85-80-383 0 0,2 3-62 0 0,1 0-1 0 0,27 22 0 0 0,-21-15-955 0 0,-23-26 940 0 0,0 0 1 0 0,1 0-1 0 0,-1 0 0 0 0,0 0 0 0 0,0 0 1 0 0,0 0-1 0 0,0 0 0 0 0,1 0 0 0 0,-1 0 1 0 0,0 0-1 0 0,0 0 0 0 0,0 1 0 0 0,0-1 1 0 0,0 0-1 0 0,0 0 0 0 0,1 0 0 0 0,-1 0 1 0 0,0 0-1 0 0,0 0 0 0 0,0 0 0 0 0,0 0 1 0 0,0 1-1 0 0,0-1 0 0 0,0 0 0 0 0,0 0 1 0 0,0 0-1 0 0,0 0 0 0 0,0 0 0 0 0,1 1 1 0 0,-1-1-1 0 0,0 0 0 0 0,0 0 0 0 0,0 0 1 0 0,0 0-1 0 0,0 0 0 0 0,0 1 0 0 0,0-1 1 0 0,0 0-1 0 0,0 0 0 0 0,0 0 0 0 0,0 0 1 0 0,-1 0-1 0 0,1 1 0 0 0,0-1 0 0 0,0 0 1 0 0,0 0-1 0 0,0 0 0 0 0,0 0 0 0 0,0 0 1 0 0,0 1-1 0 0,0-1 0 0 0,0 0 0 0 0,0 0 1 0 0,0 0-1 0 0,-1 0 0 0 0,1 0 0 0 0,0 0 1 0 0,0 0-1 0 0,0 0 0 0 0,0 1 0 0 0,0-1 1 0 0,0 0-1 0 0,-1 0 0 0 0,1 0 0 0 0,0 0 1 0 0,-4 1-879 0 0</inkml:trace>
  <inkml:trace contextRef="#ctx0" brushRef="#br0" timeOffset="1">240 0 5300 0 0,'0'0'106'0'0,"5"20"707"0"0,-7 1-589 0 0,-1-1-1 0 0,0 1 1 0 0,-2-1-1 0 0,0 1 1 0 0,-1-1-1 0 0,-1 0 1 0 0,-13 24-1 0 0,-18 57-483 0 0,37-99 121 0 0,1 0-1 0 0,-1-1 1 0 0,1 1-1 0 0,0 0 1 0 0,-1 0-1 0 0,1-1 1 0 0,0 1-1 0 0,0 0 0 0 0,0 0 1 0 0,0 0-1 0 0,1 0 1 0 0,-1 2-1 0 0,4-3-693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4.553"/>
    </inkml:context>
    <inkml:brush xml:id="br0">
      <inkml:brushProperty name="width" value="0.1" units="cm"/>
      <inkml:brushProperty name="height" value="0.1" units="cm"/>
      <inkml:brushProperty name="color" value="#F6630D"/>
    </inkml:brush>
  </inkml:definitions>
  <inkml:trace contextRef="#ctx0" brushRef="#br0">255 13 4904 0 0,'13'-9'320'0'0,"-13"9"-294"0"0,0-1 0 0 0,0 1-1 0 0,0 0 1 0 0,-1 0-1 0 0,1-1 1 0 0,0 1-1 0 0,0 0 1 0 0,0 0 0 0 0,-1 0-1 0 0,1-1 1 0 0,0 1-1 0 0,0 0 1 0 0,0 0-1 0 0,-1 0 1 0 0,1 0 0 0 0,0 0-1 0 0,0 0 1 0 0,-1-1-1 0 0,1 1 1 0 0,0 0 0 0 0,-1 0-1 0 0,1 0 1 0 0,0 0-1 0 0,0 0 1 0 0,-1 0-1 0 0,1 0 1 0 0,0 0 0 0 0,-1 0-1 0 0,1 0 1 0 0,-33 2 870 0 0,6 2-411 0 0,-1 1 0 0 0,-29 10 0 0 0,48-12-294 0 0,0 0 0 0 0,0 0 0 0 0,1 1 0 0 0,-1 1 0 0 0,1-1 0 0 0,0 1 0 0 0,1 1 0 0 0,-1-1 0 0 0,1 1 0 0 0,-8 8 0 0 0,13-12-115 0 0,0 0-1 0 0,1 1 1 0 0,-1-1-1 0 0,0 1 0 0 0,1-1 1 0 0,-1 1-1 0 0,1 0 1 0 0,0-1-1 0 0,0 1 0 0 0,0 0 1 0 0,0 0-1 0 0,1 0 1 0 0,-1 0-1 0 0,1-1 1 0 0,-1 1-1 0 0,1 0 0 0 0,0 0 1 0 0,0 0-1 0 0,0 0 1 0 0,1 0-1 0 0,-1 0 1 0 0,1 0-1 0 0,0 0 0 0 0,0 0 1 0 0,0 0-1 0 0,0-1 1 0 0,0 1-1 0 0,3 4 0 0 0,-1-3 13 0 0,0 1-1 0 0,1-1 1 0 0,-1 1-1 0 0,1-1 0 0 0,0 0 1 0 0,0 0-1 0 0,1-1 0 0 0,-1 1 1 0 0,1-1-1 0 0,0 0 1 0 0,0 0-1 0 0,0-1 0 0 0,10 4 1 0 0,10 1 34 0 0,-1-1 0 0 0,1-1 1 0 0,0-1-1 0 0,31 0 0 0 0,-9-3-609 0 0,61-8 1 0 0,-89 4-1350 0 0,-14 1 556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7.985"/>
    </inkml:context>
    <inkml:brush xml:id="br0">
      <inkml:brushProperty name="width" value="0.1" units="cm"/>
      <inkml:brushProperty name="height" value="0.1" units="cm"/>
      <inkml:brushProperty name="color" value="#F6630D"/>
    </inkml:brush>
  </inkml:definitions>
  <inkml:trace contextRef="#ctx0" brushRef="#br0">7 78 5789 0 0,'-1'-2'78'0'0,"-4"-13"442"0"0,5 11-118 0 0,6 7 88 0 0,-5-1-449 0 0,1 0 0 0 0,-1 1 1 0 0,0-1-1 0 0,0 0 0 0 0,0 1 1 0 0,0-1-1 0 0,0 0 0 0 0,0 4 1 0 0,4 9 106 0 0,74 178 671 0 0,-42-97-822 0 0,-36-95-21 0 0,-1-1-1 0 0,1 1 0 0 0,-1-1 0 0 0,0 1 0 0 0,0 0 0 0 0,1-1 1 0 0,-1 1-1 0 0,0-1 0 0 0,0 1 0 0 0,0 0 0 0 0,1-1 1 0 0,-1 1-1 0 0,0 0 0 0 0,0-1 0 0 0,0 1 0 0 0,0 0 0 0 0,0-1 1 0 0,0 1-1 0 0,-1-1 0 0 0,1 1 0 0 0,0 0 0 0 0,-10-7-1198 0 0,-12-20-479 0 0,9 4 1503 0 0,0 0 0 0 0,2-1-1 0 0,1 0 1 0 0,-9-26-1 0 0,7 10 375 0 0,-9-34 562 0 0,19 65-560 0 0,1 0 1 0 0,0 0 0 0 0,1 0 0 0 0,-1 0-1 0 0,1 0 1 0 0,1 0 0 0 0,1-9 0 0 0,-1 14-155 0 0,0 1 1 0 0,0 0-1 0 0,0-1 1 0 0,1 1-1 0 0,-1 0 1 0 0,0 0-1 0 0,1 0 1 0 0,0 0-1 0 0,-1 0 1 0 0,1 0-1 0 0,0 1 1 0 0,0-1-1 0 0,0 1 1 0 0,0-1-1 0 0,0 1 1 0 0,1 0-1 0 0,-1-1 1 0 0,0 1-1 0 0,1 1 1 0 0,-1-1 0 0 0,0 0-1 0 0,1 0 1 0 0,-1 1-1 0 0,4-1 1 0 0,7-1 22 0 0,0 0 1 0 0,1 0 0 0 0,15 2-1 0 0,-20 0 4 0 0,0 1 0 0 0,1 0 0 0 0,-1 0-1 0 0,0 1 1 0 0,18 6 0 0 0,-24-7-40 0 0,0 1 1 0 0,1-1 0 0 0,-1 0-1 0 0,0 1 1 0 0,0 0-1 0 0,0 0 1 0 0,0-1 0 0 0,-1 2-1 0 0,1-1 1 0 0,0 0 0 0 0,-1 1-1 0 0,1-1 1 0 0,-1 1-1 0 0,0 0 1 0 0,0-1 0 0 0,0 1-1 0 0,0 0 1 0 0,-1 0-1 0 0,2 4 1 0 0,-2-4 1 0 0,-1-1-1 0 0,1 1 1 0 0,-1-1-1 0 0,0 1 1 0 0,0-1 0 0 0,0 0-1 0 0,0 1 1 0 0,-1-1-1 0 0,1 1 1 0 0,-1-1 0 0 0,1 0-1 0 0,-1 1 1 0 0,0-1-1 0 0,0 0 1 0 0,0 1 0 0 0,0-1-1 0 0,0 0 1 0 0,-1 0-1 0 0,1 0 1 0 0,0 0 0 0 0,-3 2-1 0 0,-4 4 27 0 0,1-1 1 0 0,-2 0-1 0 0,-13 10 0 0 0,1-2-19 0 0,21-15-18 0 0,-1 1 1 0 0,1-1 0 0 0,0 0 0 0 0,0 0-1 0 0,0 1 1 0 0,-1-1 0 0 0,1 0 0 0 0,0 0-1 0 0,0 1 1 0 0,0-1 0 0 0,0 0-1 0 0,0 0 1 0 0,-1 1 0 0 0,1-1 0 0 0,0 0-1 0 0,0 1 1 0 0,0-1 0 0 0,0 0 0 0 0,0 1-1 0 0,0-1 1 0 0,0 0 0 0 0,0 0-1 0 0,0 1 1 0 0,0-1 0 0 0,0 0 0 0 0,0 1-1 0 0,1-1 1 0 0,-1 0 0 0 0,0 1-1 0 0,0-1 1 0 0,0 0 0 0 0,0 0 0 0 0,0 1-1 0 0,0-1 1 0 0,1 0 0 0 0,11 12 162 0 0,24 9 231 0 0,-30-18-328 0 0,32 16 284 0 0,-17-8-276 0 0,1 0 0 0 0,-2 1-1 0 0,37 29 1 0 0,-56-41-72 0 0,-1 0 0 0 0,1 1-1 0 0,-1-1 1 0 0,1 1 0 0 0,-1-1 0 0 0,1 0 0 0 0,-1 1 0 0 0,1-1-1 0 0,-1 1 1 0 0,1 0 0 0 0,-1-1 0 0 0,0 1 0 0 0,1-1 0 0 0,-1 1-1 0 0,0-1 1 0 0,1 1 0 0 0,-1 0 0 0 0,0-1 0 0 0,0 1 0 0 0,0 0-1 0 0,0-1 1 0 0,0 1 0 0 0,0 0 0 0 0,0-1 0 0 0,0 1 0 0 0,0 0-1 0 0,0-1 1 0 0,0 2 0 0 0,-1-1 1 0 0,1 0 0 0 0,-1-1 1 0 0,0 1-1 0 0,0 0 0 0 0,1 0 0 0 0,-1-1 0 0 0,0 1 0 0 0,0-1 0 0 0,0 1 0 0 0,0-1 1 0 0,0 1-1 0 0,0-1 0 0 0,0 0 0 0 0,0 1 0 0 0,-2-1 0 0 0,-8 2-13 0 0,0 0 0 0 0,-18 0 0 0 0,24-2-25 0 0,-8 0-222 0 0,0 0-1 0 0,0-1 0 0 0,-1 0 0 0 0,-24-7 1 0 0,32 7 54 0 0,1-1 0 0 0,-1 0 0 0 0,0 0 0 0 0,0-1 0 0 0,1 0 0 0 0,0 0 0 0 0,-1 0 0 0 0,1 0 0 0 0,0-1 0 0 0,1 0 0 0 0,-1 0 0 0 0,1 0 0 0 0,-5-6 0 0 0,4 0-389 0 0,3 1-53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8.340"/>
    </inkml:context>
    <inkml:brush xml:id="br0">
      <inkml:brushProperty name="width" value="0.1" units="cm"/>
      <inkml:brushProperty name="height" value="0.1" units="cm"/>
      <inkml:brushProperty name="color" value="#F6630D"/>
    </inkml:brush>
  </inkml:definitions>
  <inkml:trace contextRef="#ctx0" brushRef="#br0">7 86 5909 0 0,'23'-15'2134'0'0,"-30"19"-1829"0"0,6-3-256 0 0,0-1 0 0 0,0 1 0 0 0,0 0 0 0 0,0-1 0 0 0,0 1 0 0 0,0 0 0 0 0,0 0 0 0 0,0 0 0 0 0,0 0 0 0 0,0 0 0 0 0,0 0 0 0 0,0 0 0 0 0,1 0-1 0 0,-1 0 1 0 0,0 0 0 0 0,1 0 0 0 0,-1 0 0 0 0,1 1 0 0 0,-1-1 0 0 0,1 0 0 0 0,0 0 0 0 0,-1 3 0 0 0,-1 4 86 0 0,1 0-1 0 0,0 1 1 0 0,1-1-1 0 0,0 0 1 0 0,0 1-1 0 0,0-1 1 0 0,1 0-1 0 0,0 1 1 0 0,1-1-1 0 0,3 11 1 0 0,1-4-8 0 0,0 0 0 0 0,1-1 0 0 0,0 0 1 0 0,14 20-1 0 0,-18-31-125 0 0,0 0 0 0 0,0 0-1 0 0,0 0 1 0 0,0 0 0 0 0,0 0 0 0 0,1-1 0 0 0,-1 0 0 0 0,1 0 0 0 0,0 0 0 0 0,0 0 0 0 0,-1 0 0 0 0,1-1 0 0 0,0 1 0 0 0,1-1 0 0 0,-1 0 0 0 0,0-1-1 0 0,0 1 1 0 0,0-1 0 0 0,0 1 0 0 0,1-1 0 0 0,-1 0 0 0 0,0-1 0 0 0,0 1 0 0 0,0-1 0 0 0,0 0 0 0 0,5-1 0 0 0,-5 1-36 0 0,-1 0 0 0 0,1 0-1 0 0,-1 0 1 0 0,1-1 0 0 0,-1 1 0 0 0,0-1 0 0 0,1 0 0 0 0,-1 0 0 0 0,0 0 0 0 0,0 0 0 0 0,-1 0 0 0 0,1-1 0 0 0,0 1 0 0 0,-1-1 0 0 0,1 0 0 0 0,-1 0 0 0 0,0 0-1 0 0,0 0 1 0 0,0 0 0 0 0,0 0 0 0 0,-1 0 0 0 0,1-1 0 0 0,-1 1 0 0 0,0-1 0 0 0,0 1 0 0 0,0-1 0 0 0,0 1 0 0 0,-1-1 0 0 0,1 0 0 0 0,-1-4 0 0 0,-3-10-247 0 0,0 1 0 0 0,-1 0-1 0 0,-1-1 1 0 0,-1 2 0 0 0,0-1 0 0 0,-1 1 0 0 0,-1 0 0 0 0,-11-17 0 0 0,15 27 216 0 0,0 0-1 0 0,-1 0 0 0 0,1 0 1 0 0,-1 1-1 0 0,-1-1 1 0 0,-9-7-1 0 0,11 10 39 0 0,0 0 0 0 0,1 1-1 0 0,-1-1 1 0 0,0 1-1 0 0,0 0 1 0 0,0 0 0 0 0,0 1-1 0 0,0-1 1 0 0,-1 1-1 0 0,1 0 1 0 0,0 0 0 0 0,-7 0-1 0 0,10 1 13 0 0,-1 0 0 0 0,1 0-1 0 0,0 1 1 0 0,0-1 0 0 0,0 0-1 0 0,0 1 1 0 0,0-1 0 0 0,0 1-1 0 0,0-1 1 0 0,0 1 0 0 0,0 0 0 0 0,0-1-1 0 0,0 1 1 0 0,0 0 0 0 0,0 0-1 0 0,0 0 1 0 0,0 0 0 0 0,1-1-1 0 0,-1 1 1 0 0,0 0 0 0 0,1 0-1 0 0,-1 0 1 0 0,1 1 0 0 0,-1-1-1 0 0,1 0 1 0 0,0 0 0 0 0,-1 0 0 0 0,1 0-1 0 0,0 0 1 0 0,0 1 0 0 0,0-1-1 0 0,-1 0 1 0 0,2 2 0 0 0,-2-1-101 0 0,1 1 1 0 0,0-1-1 0 0,0 0 1 0 0,0 0-1 0 0,0 0 1 0 0,1 1-1 0 0,-1-1 1 0 0,1 0 0 0 0,-1 0-1 0 0,1 0 1 0 0,0 0-1 0 0,0 0 1 0 0,0 0-1 0 0,0 0 1 0 0,0 0-1 0 0,0 0 1 0 0,2 2-1 0 0,4-1-434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8.775"/>
    </inkml:context>
    <inkml:brush xml:id="br0">
      <inkml:brushProperty name="width" value="0.1" units="cm"/>
      <inkml:brushProperty name="height" value="0.1" units="cm"/>
      <inkml:brushProperty name="color" value="#F6630D"/>
    </inkml:brush>
  </inkml:definitions>
  <inkml:trace contextRef="#ctx0" brushRef="#br0">1 104 6249 0 0,'2'-14'181'0'0,"0"1"153"0"0,-2 13-327 0 0,0 0-1 0 0,0 0 1 0 0,0 0 0 0 0,0 0 0 0 0,0 0 0 0 0,0 0 0 0 0,0 1 0 0 0,0-1 0 0 0,0 0 0 0 0,0 0 0 0 0,0 0 0 0 0,0 0-1 0 0,0 0 1 0 0,0 0 0 0 0,-1 0 0 0 0,1 0 0 0 0,0 0 0 0 0,0 0 0 0 0,0 0 0 0 0,0 0 0 0 0,0 0 0 0 0,0 0 0 0 0,0 0-1 0 0,0 0 1 0 0,0 0 0 0 0,0 0 0 0 0,-1 0 0 0 0,1 0 0 0 0,0 0 0 0 0,0 0 0 0 0,0 0 0 0 0,0 0 0 0 0,0 0 0 0 0,0 0-1 0 0,0 0 1 0 0,0 0 0 0 0,0 0 0 0 0,-1 0 0 0 0,1 0 0 0 0,0 0 0 0 0,0 0 0 0 0,0 0 0 0 0,0 0 0 0 0,0 0-1 0 0,0 0 1 0 0,0 0 0 0 0,0 0 0 0 0,0-1 0 0 0,0 1 0 0 0,0 0 0 0 0,0 0 0 0 0,0 0 0 0 0,-1 0 0 0 0,1 1-8 0 0,0-1 1 0 0,0 1-1 0 0,0 0 1 0 0,0 0-1 0 0,0-1 1 0 0,0 1-1 0 0,0 0 1 0 0,0 0-1 0 0,0-1 1 0 0,0 1-1 0 0,0 0 1 0 0,0 0-1 0 0,1-1 1 0 0,-1 1-1 0 0,0 0 1 0 0,0-1-1 0 0,1 1 1 0 0,-1 0-1 0 0,0-1 0 0 0,1 2 1 0 0,11 17 31 0 0,-7-13-35 0 0,113 205 103 0 0,-113-203-200 0 0,9 16-2 0 0,-14-24 68 0 0,1 0 0 0 0,-1 0 1 0 0,0 1-1 0 0,0-1 0 0 0,0 0 0 0 0,1 1 0 0 0,-1-1 0 0 0,0 0 0 0 0,0 1 0 0 0,0-1 0 0 0,0 0 1 0 0,0 1-1 0 0,0-1 0 0 0,0 0 0 0 0,0 1 0 0 0,0-1 0 0 0,0 0 0 0 0,0 1 0 0 0,0-1 0 0 0,0 0 0 0 0,0 1 1 0 0,0-1-1 0 0,0 0 0 0 0,0 1 0 0 0,0-1 0 0 0,0 0 0 0 0,0 1 0 0 0,0-1 0 0 0,-1 0 0 0 0,1 1 1 0 0,0-1-1 0 0,0 0 0 0 0,0 1 0 0 0,-1-1 0 0 0,1 0 0 0 0,0 0 0 0 0,0 1 0 0 0,-1-1 0 0 0,1 0 1 0 0,0 0-1 0 0,0 0 0 0 0,-1 1 0 0 0,1-1 0 0 0,0 0 0 0 0,-1 0 0 0 0,1 0 0 0 0,0 0 0 0 0,-1 0 0 0 0,1 0 1 0 0,0 0-1 0 0,-1 1 0 0 0,1-1 0 0 0,-1 0 0 0 0,1 0 0 0 0,-2-1-92 0 0,1 1-1 0 0,-1 0 1 0 0,1-1 0 0 0,-1 1-1 0 0,1-1 1 0 0,-1 1-1 0 0,1-1 1 0 0,0 0 0 0 0,-1 0-1 0 0,1 0 1 0 0,0 1-1 0 0,0-1 1 0 0,0 0 0 0 0,0 0-1 0 0,0-1 1 0 0,0 1-1 0 0,0 0 1 0 0,0 0 0 0 0,-1-2-1 0 0,-16-30-915 0 0,12 21 856 0 0,-9-13 640 0 0,2 0 0 0 0,1-1 0 0 0,1-1 0 0 0,1 0 0 0 0,2 0 0 0 0,-10-55 0 0 0,17 79-402 0 0,1 1 1 0 0,-1-1 0 0 0,1 1-1 0 0,0-1 1 0 0,0 1-1 0 0,0-1 1 0 0,0 1 0 0 0,0-1-1 0 0,1 1 1 0 0,-1-1 0 0 0,1 1-1 0 0,0 0 1 0 0,0-1-1 0 0,-1 1 1 0 0,2 0 0 0 0,-1 0-1 0 0,0-1 1 0 0,0 1 0 0 0,1 0-1 0 0,-1 0 1 0 0,1 0-1 0 0,-1 0 1 0 0,1 1 0 0 0,0-1-1 0 0,0 0 1 0 0,0 1 0 0 0,0-1-1 0 0,0 1 1 0 0,4-2-1 0 0,-1 1-2 0 0,0 1-1 0 0,0 0 1 0 0,0 0-1 0 0,0 0 1 0 0,0 1-1 0 0,0-1 1 0 0,0 1-1 0 0,0 1 1 0 0,0-1-1 0 0,0 1 1 0 0,0-1-1 0 0,0 2 1 0 0,8 1-1 0 0,14 7 20 0 0,0 1 0 0 0,0 2 1 0 0,-1 0-1 0 0,-1 1 0 0 0,-1 2 0 0 0,0 1 0 0 0,34 30 0 0 0,-53-43-48 0 0,0 1 0 0 0,-1-1 0 0 0,0 1 0 0 0,0 0 1 0 0,-1 0-1 0 0,1 0 0 0 0,-1 0 0 0 0,0 1 0 0 0,3 7 0 0 0,-5-11-11 0 0,-1 0 0 0 0,1 0 0 0 0,0 0 0 0 0,-1 0 0 0 0,0 0 0 0 0,0 0 0 0 0,1 1-1 0 0,-1-1 1 0 0,0 0 0 0 0,-1 0 0 0 0,1 0 0 0 0,0 0 0 0 0,-1 0 0 0 0,1 0 0 0 0,-1 0 0 0 0,1 0 0 0 0,-1 0 0 0 0,0 0-1 0 0,0 0 1 0 0,0 0 0 0 0,0 0 0 0 0,0 0 0 0 0,-1-1 0 0 0,1 1 0 0 0,0-1 0 0 0,-1 1 0 0 0,1-1 0 0 0,-1 1 0 0 0,0-1-1 0 0,-1 2 1 0 0,-10 5-42 0 0,0-1 1 0 0,-1 0-1 0 0,0 0 0 0 0,0-2 0 0 0,-1 1 0 0 0,0-2 0 0 0,1 0 0 0 0,-1-1 0 0 0,-1 0 0 0 0,1-1 1 0 0,-21-1-1 0 0,31 0-145 0 0,0-2-1 0 0,1 1 1 0 0,-1 0 0 0 0,0-1 0 0 0,1 0 0 0 0,-1 0 0 0 0,-8-4 0 0 0,8-1-610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9.100"/>
    </inkml:context>
    <inkml:brush xml:id="br0">
      <inkml:brushProperty name="width" value="0.1" units="cm"/>
      <inkml:brushProperty name="height" value="0.1" units="cm"/>
      <inkml:brushProperty name="color" value="#F6630D"/>
    </inkml:brush>
  </inkml:definitions>
  <inkml:trace contextRef="#ctx0" brushRef="#br0">244 108 7777 0 0,'11'-9'-9'0'0,"-1"0"0"0"0,-1 0 0 0 0,1 0 1 0 0,9-15-1 0 0,-18 23 22 0 0,0 0 0 0 0,-1 1 1 0 0,1-1-1 0 0,-1 0 0 0 0,1 0 1 0 0,0 0-1 0 0,-1 1 0 0 0,1-1 1 0 0,-1 0-1 0 0,0 0 0 0 0,1 0 1 0 0,-1 0-1 0 0,0 0 0 0 0,0 0 1 0 0,1 0-1 0 0,-1 0 0 0 0,0 0 1 0 0,0 0-1 0 0,0 0 0 0 0,0 0 1 0 0,0 0-1 0 0,-1 0 0 0 0,1 0 1 0 0,0 0-1 0 0,-1-1 0 0 0,1 0 2 0 0,-1 1 0 0 0,0 0 0 0 0,0 0 0 0 0,0 0-1 0 0,0 0 1 0 0,-1 0 0 0 0,1 0 0 0 0,0 0 0 0 0,0 0-1 0 0,0 0 1 0 0,-1 0 0 0 0,1 1 0 0 0,-1-1 0 0 0,-2 0-1 0 0,-1-1-4 0 0,-1 0 0 0 0,0 1-1 0 0,0 0 1 0 0,0 0-1 0 0,0 1 1 0 0,0-1 0 0 0,-8 2-1 0 0,9-1 11 0 0,0 1 0 0 0,-1 0 0 0 0,1 1 0 0 0,0-1 1 0 0,0 1-1 0 0,1 0 0 0 0,-1 0 0 0 0,0 0 0 0 0,1 1 0 0 0,-1-1 0 0 0,1 1 0 0 0,0 0 0 0 0,0 1 0 0 0,0-1 1 0 0,0 1-1 0 0,0-1 0 0 0,1 1 0 0 0,0 0 0 0 0,0 1 0 0 0,0-1 0 0 0,0 1 0 0 0,0-1 0 0 0,1 1 0 0 0,0 0 0 0 0,0-1 1 0 0,1 1-1 0 0,-1 0 0 0 0,1 0 0 0 0,0 1 0 0 0,0-1 0 0 0,1 0 0 0 0,-1 0 0 0 0,1 0 0 0 0,0 1 0 0 0,2 8 1 0 0,0-6 27 0 0,0-1 1 0 0,1 0-1 0 0,0 0 1 0 0,0 0 0 0 0,1 0-1 0 0,-1-1 1 0 0,2 1 0 0 0,-1-1-1 0 0,1 0 1 0 0,0 0 0 0 0,0 0-1 0 0,0-1 1 0 0,9 7 0 0 0,6 4 111 0 0,1-1 1 0 0,35 19-1 0 0,-23-18 6 0 0,-25-13-72 0 0,0 1 1 0 0,0 0 0 0 0,0 0 0 0 0,-1 1 0 0 0,1 0 0 0 0,-1 0-1 0 0,8 8 1 0 0,-15-13-87 0 0,0 0-1 0 0,0 0 0 0 0,0 0 0 0 0,0 0 0 0 0,1 1 1 0 0,-1-1-1 0 0,0 0 0 0 0,0 0 0 0 0,0 0 1 0 0,0 1-1 0 0,1-1 0 0 0,-1 0 0 0 0,0 0 0 0 0,0 0 1 0 0,0 1-1 0 0,0-1 0 0 0,0 0 0 0 0,0 0 1 0 0,0 1-1 0 0,0-1 0 0 0,0 0 0 0 0,0 0 0 0 0,0 1 1 0 0,0-1-1 0 0,0 0 0 0 0,0 0 0 0 0,0 1 1 0 0,0-1-1 0 0,0 0 0 0 0,0 0 0 0 0,0 1 0 0 0,0-1 1 0 0,0 0-1 0 0,-1 0 0 0 0,1 0 0 0 0,0 1 1 0 0,0-1-1 0 0,0 0 0 0 0,0 0 0 0 0,-1 1 0 0 0,-11 3 113 0 0,-18-2-64 0 0,-162-16-871 0 0,82 3-1055 0 0,66 10 716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59.752"/>
    </inkml:context>
    <inkml:brush xml:id="br0">
      <inkml:brushProperty name="width" value="0.1" units="cm"/>
      <inkml:brushProperty name="height" value="0.1" units="cm"/>
      <inkml:brushProperty name="color" value="#F6630D"/>
    </inkml:brush>
  </inkml:definitions>
  <inkml:trace contextRef="#ctx0" brushRef="#br0">170 103 7905 0 0,'1'0'-4'0'0,"0"-1"0"0"0,-1 1 0 0 0,1-1-1 0 0,0 0 1 0 0,0 1 0 0 0,0-1 0 0 0,-1 0 0 0 0,1 0 0 0 0,0 0 0 0 0,-1 1 0 0 0,1-1 0 0 0,-1 0 0 0 0,1 0 0 0 0,-1 0 0 0 0,1 0 0 0 0,-1 0 0 0 0,1 0-1 0 0,-1-1 1 0 0,7-20 335 0 0,-7 20-304 0 0,0 0 0 0 0,0 0 0 0 0,0 0 0 0 0,0 0-1 0 0,0 0 1 0 0,-1 0 0 0 0,1 0 0 0 0,-1 0 0 0 0,1 1 0 0 0,-1-1 0 0 0,0 0-1 0 0,0 0 1 0 0,0 0 0 0 0,0 1 0 0 0,0-1 0 0 0,0 1 0 0 0,0-1 0 0 0,0 1-1 0 0,-1-1 1 0 0,1 1 0 0 0,-1 0 0 0 0,1-1 0 0 0,-1 1 0 0 0,1 0 0 0 0,-1 0-1 0 0,0 0 1 0 0,1 0 0 0 0,-3 0 0 0 0,-2-2-20 0 0,1 0 0 0 0,-1 1 0 0 0,0 0 0 0 0,0 0 0 0 0,0 0 0 0 0,0 1 0 0 0,-11-2 0 0 0,15 3 1 0 0,-9-1 53 0 0,0 1 0 0 0,-22 3 0 0 0,31-3-39 0 0,0 0 1 0 0,-1 1 0 0 0,1-1-1 0 0,0 1 1 0 0,0 0-1 0 0,0 0 1 0 0,-1 0 0 0 0,1 0-1 0 0,0 0 1 0 0,0 0-1 0 0,0 0 1 0 0,0 1-1 0 0,1-1 1 0 0,-1 1 0 0 0,0-1-1 0 0,1 1 1 0 0,-1 0-1 0 0,0-1 1 0 0,1 1 0 0 0,-2 3-1 0 0,3-4 1 0 0,-1 1 0 0 0,1 0 0 0 0,-1-1 0 0 0,1 1 0 0 0,0 0 0 0 0,0-1 0 0 0,0 1 0 0 0,0 0 0 0 0,0 0 1 0 0,0-1-1 0 0,0 1 0 0 0,0 0 0 0 0,1-1 0 0 0,-1 1 0 0 0,1 0 0 0 0,-1-1 0 0 0,1 1 0 0 0,0 1 0 0 0,19 29 280 0 0,-15-25-210 0 0,4 4-15 0 0,1 0-1 0 0,0-1 0 0 0,0-1 1 0 0,1 1-1 0 0,0-2 0 0 0,1 0 1 0 0,0 0-1 0 0,0-1 0 0 0,16 7 1 0 0,-13-7-56 0 0,0 1 1 0 0,-1 0 0 0 0,-1 1-1 0 0,1 1 1 0 0,-1 0 0 0 0,19 21-1 0 0,-30-30-20 0 0,-1 0-1 0 0,0 0 0 0 0,0 1 0 0 0,0-1 1 0 0,0 1-1 0 0,0-1 0 0 0,0 1 0 0 0,0-1 0 0 0,0 1 1 0 0,-1-1-1 0 0,1 1 0 0 0,-1 0 0 0 0,1-1 1 0 0,-1 1-1 0 0,0 0 0 0 0,1 0 0 0 0,-1-1 0 0 0,0 1 1 0 0,0 0-1 0 0,0 0 0 0 0,-1 3 0 0 0,0-3 3 0 0,0-1-1 0 0,0 1 1 0 0,0 0-1 0 0,0 0 1 0 0,0-1-1 0 0,-1 1 1 0 0,1-1-1 0 0,-1 1 1 0 0,1-1-1 0 0,-1 1 1 0 0,1-1-1 0 0,-1 0 0 0 0,0 0 1 0 0,0 0-1 0 0,-3 2 1 0 0,-7 2 12 0 0,0-1 0 0 0,-1 0 0 0 0,0 0-1 0 0,-19 1 1 0 0,12-1-178 0 0,-1-1 0 0 0,-24-1 0 0 0,41-2 120 0 0,0 0-1 0 0,-1 0 1 0 0,1 0-1 0 0,0-1 1 0 0,-1 1-1 0 0,1-1 1 0 0,0 0-1 0 0,-1 0 1 0 0,1-1-1 0 0,0 0 1 0 0,0 1-1 0 0,0-1 1 0 0,0 0-1 0 0,1-1 1 0 0,-1 1 0 0 0,1-1-1 0 0,-4-3 1 0 0,5 4-87 0 0,1 0 0 0 0,-1 0 1 0 0,1 0-1 0 0,0-1 1 0 0,0 1-1 0 0,0 0 1 0 0,0-1-1 0 0,1 1 1 0 0,-1 0-1 0 0,1-1 0 0 0,-1 1 1 0 0,1-1-1 0 0,0 1 1 0 0,0-1-1 0 0,0 1 1 0 0,1-5-1 0 0,0-14-920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3.945"/>
    </inkml:context>
    <inkml:brush xml:id="br0">
      <inkml:brushProperty name="width" value="0.1" units="cm"/>
      <inkml:brushProperty name="height" value="0.1" units="cm"/>
      <inkml:brushProperty name="color" value="#F6630D"/>
    </inkml:brush>
  </inkml:definitions>
  <inkml:trace contextRef="#ctx0" brushRef="#br0">220 401 5789 0 0,'-26'-4'41'0'0,"-2"0"40"0"0,-52-15 0 0 0,38 8 6 0 0,7 2 17 0 0,27 6-76 0 0,11 2-31 0 0,216-8 12 0 0,-171 6 20 0 0,2684-198 1196 0 0,-2386 164-1208 0 0,-8-25 29 0 0,-300 52 136 0 0,38-17 1 0 0,-74 35-78 0 0,0 1 1 0 0,0 0-1 0 0,-1 0 0 0 0,0 14 1 0 0,1 9 76 0 0,15 133 1441 0 0,-6 231 0 0 0,-18-198-916 0 0,1 324 237 0 0,30 287-970 0 0,-24-807 10 0 0,1 18-365 0 0,-1 0-1 0 0,0 0 0 0 0,-2 1 0 0 0,0-1 0 0 0,-1 0 0 0 0,-8 27 0 0 0,0-21-875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0.078"/>
    </inkml:context>
    <inkml:brush xml:id="br0">
      <inkml:brushProperty name="width" value="0.1" units="cm"/>
      <inkml:brushProperty name="height" value="0.1" units="cm"/>
      <inkml:brushProperty name="color" value="#F6630D"/>
    </inkml:brush>
  </inkml:definitions>
  <inkml:trace contextRef="#ctx0" brushRef="#br0">4 15 6065 0 0,'0'-7'413'0'0,"0"7"-389"0"0,0-1 0 0 0,1 1 1 0 0,-1 0-1 0 0,0 0 1 0 0,0-1-1 0 0,0 1 0 0 0,0 0 1 0 0,0 0-1 0 0,0 0 0 0 0,0-1 1 0 0,0 1-1 0 0,0 0 1 0 0,0 0-1 0 0,0-1 0 0 0,0 1 1 0 0,0 0-1 0 0,0 0 1 0 0,0 0-1 0 0,-1-1 0 0 0,1 1 1 0 0,0 0-1 0 0,0 0 1 0 0,0 0-1 0 0,0-1 0 0 0,0 1 1 0 0,0 0-1 0 0,-1 0 1 0 0,1 0-1 0 0,0 0 0 0 0,0-1 1 0 0,0 1-1 0 0,0 0 0 0 0,-1 0 1 0 0,1 0-1 0 0,0 0 1 0 0,0 0-1 0 0,0 0 0 0 0,-1-1 1 0 0,1 1-1 0 0,0 0 1 0 0,-1 0-1 0 0,10 14 1920 0 0,-3-10-1848 0 0,-1 1 0 0 0,1 1 0 0 0,-1-1 0 0 0,0 1 0 0 0,-1 0-1 0 0,1 0 1 0 0,-1 0 0 0 0,0 0 0 0 0,-1 1 0 0 0,0 0 0 0 0,0 0 0 0 0,3 8 0 0 0,-4-6-38 0 0,-1 0 0 0 0,1 1 0 0 0,-2-1 0 0 0,1 0 0 0 0,-1 1 0 0 0,0-1 0 0 0,-1 1 0 0 0,0-1 1 0 0,-3 11-1 0 0,-3 9 24 0 0,3-15-29 0 0,0 0 0 0 0,1 0 0 0 0,1 0-1 0 0,0 1 1 0 0,1 19 0 0 0,1-31-31 0 0,0 0 0 0 0,1 0 1 0 0,-1 0-1 0 0,1-1 0 0 0,0 1 0 0 0,-1 0 0 0 0,1-1 1 0 0,0 1-1 0 0,1-1 0 0 0,-1 1 0 0 0,0-1 0 0 0,1 1 1 0 0,-1-1-1 0 0,1 0 0 0 0,0 0 0 0 0,0 0 0 0 0,0 0 0 0 0,0 0 1 0 0,0 0-1 0 0,0 0 0 0 0,0-1 0 0 0,0 1 0 0 0,1-1 1 0 0,-1 1-1 0 0,1-1 0 0 0,-1 0 0 0 0,1 0 0 0 0,0 0 1 0 0,-1-1-1 0 0,1 1 0 0 0,0 0 0 0 0,0-1 0 0 0,-1 0 1 0 0,5 0-1 0 0,1 1-57 0 0,1-1 0 0 0,-1 0 0 0 0,1-1 1 0 0,-1 1-1 0 0,0-2 0 0 0,1 1 0 0 0,-1-1 0 0 0,0-1 1 0 0,0 1-1 0 0,0-1 0 0 0,8-5 0 0 0,-4 2-474 0 0,-1-1 0 0 0,0-1 0 0 0,-1 0 0 0 0,1 0 0 0 0,-2-1 0 0 0,14-15 0 0 0,-6 7-727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0.419"/>
    </inkml:context>
    <inkml:brush xml:id="br0">
      <inkml:brushProperty name="width" value="0.1" units="cm"/>
      <inkml:brushProperty name="height" value="0.1" units="cm"/>
      <inkml:brushProperty name="color" value="#F6630D"/>
    </inkml:brush>
  </inkml:definitions>
  <inkml:trace contextRef="#ctx0" brushRef="#br0">48 97 7937 0 0,'-13'-2'62'0'0,"11"2"-40"0"0,1 0 0 0 0,0 0 1 0 0,-1 0-1 0 0,1 0 0 0 0,-1 0 1 0 0,1-1-1 0 0,0 1 0 0 0,-1-1 1 0 0,1 1-1 0 0,0-1 0 0 0,0 1 1 0 0,-1-1-1 0 0,1 0 0 0 0,0 0 0 0 0,0 1 1 0 0,0-1-1 0 0,0 0 0 0 0,-1-1 1 0 0,-4-3 317 0 0,2 2 499 0 0,11-1-479 0 0,19-2-223 0 0,0 2 0 0 0,0 0 0 0 0,33 0 0 0 0,-17 1-121 0 0,-5 0-37 0 0,187-11-722 0 0,-164 13-988 0 0,-60 1 1719 0 0,1 0 0 0 0,-1 0 0 0 0,0 0 0 0 0,0 0 0 0 0,0 0-1 0 0,0 0 1 0 0,0 0 0 0 0,0 0 0 0 0,0 0 0 0 0,0 0-1 0 0,0 0 1 0 0,0 0 0 0 0,1 0 0 0 0,-1 0 0 0 0,0 0 0 0 0,0 0-1 0 0,0 0 1 0 0,0 0 0 0 0,0 0 0 0 0,0 0 0 0 0,0 0 0 0 0,0 0-1 0 0,0-1 1 0 0,0 1 0 0 0,0 0 0 0 0,1 0 0 0 0,-1 0-1 0 0,0 0 1 0 0,0 0 0 0 0,0 0 0 0 0,0 0 0 0 0,0 0 0 0 0,0 0-1 0 0,0 0 1 0 0,0 0 0 0 0,0 0 0 0 0,0 0 0 0 0,0-1 0 0 0,0 1-1 0 0,0 0 1 0 0,0 0 0 0 0,0 0 0 0 0,0 0 0 0 0,0 0-1 0 0,0 0 1 0 0,0 0 0 0 0,0 0 0 0 0,0 0 0 0 0,0 0 0 0 0,0-1-1 0 0,0 1 1 0 0,0 0 0 0 0,0 0 0 0 0,0 0 0 0 0,0 0 0 0 0,0 0-1 0 0,0 0 1 0 0,0 0 0 0 0,0 0 0 0 0,0 0 0 0 0,0 0-1 0 0,0 0 1 0 0,0 0 0 0 0,-1-1 0 0 0,-6-5-414 0 0,-14-4 147 0 0,13 7 347 0 0,0 1 0 0 0,-1-1 1 0 0,1 1-1 0 0,-1 1 0 0 0,0-1 1 0 0,1 2-1 0 0,-1-1 0 0 0,0 1 1 0 0,0 0-1 0 0,1 1 1 0 0,-1 0-1 0 0,0 1 0 0 0,1-1 1 0 0,-1 2-1 0 0,1-1 0 0 0,-14 7 1 0 0,19-7 27 0 0,1-1 0 0 0,-1 1 0 0 0,1 0 0 0 0,0 0 0 0 0,0 1 0 0 0,0-1 0 0 0,0 0 0 0 0,0 1 0 0 0,1-1 0 0 0,-1 1 0 0 0,1 0 0 0 0,-1-1 0 0 0,1 1 0 0 0,0 0 0 0 0,0 0 0 0 0,0 0 0 0 0,1 0 0 0 0,-1 0 0 0 0,0 5 0 0 0,0 6 209 0 0,1 1-1 0 0,2 26 1 0 0,-1-27-167 0 0,8 139-899 0 0,-4-111-142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1.807"/>
    </inkml:context>
    <inkml:brush xml:id="br0">
      <inkml:brushProperty name="width" value="0.1" units="cm"/>
      <inkml:brushProperty name="height" value="0.1" units="cm"/>
      <inkml:brushProperty name="color" value="#F6630D"/>
    </inkml:brush>
  </inkml:definitions>
  <inkml:trace contextRef="#ctx0" brushRef="#br0">307 65 3008 0 0,'-6'-10'200'0'0,"3"4"-100"0"0,-1 0 0 0 0,0 0 1 0 0,0 0-1 0 0,0 1 0 0 0,-11-9 0 0 0,14 12-89 0 0,-1 1 0 0 0,0 0 0 0 0,0 0 0 0 0,0 0-1 0 0,0 0 1 0 0,1 0 0 0 0,-1 0 0 0 0,0 1 0 0 0,-1-1 0 0 0,1 1-1 0 0,0-1 1 0 0,0 1 0 0 0,0 0 0 0 0,0 0 0 0 0,0 0-1 0 0,0 0 1 0 0,0 0 0 0 0,0 0 0 0 0,-1 1 0 0 0,1-1-1 0 0,0 1 1 0 0,0-1 0 0 0,0 1 0 0 0,-3 2 0 0 0,2-1 64 0 0,0 0-1 0 0,0 0 1 0 0,0 0 0 0 0,0 0 0 0 0,0 1 0 0 0,1-1 0 0 0,0 1 0 0 0,-1 0 0 0 0,1 0 0 0 0,0 0 0 0 0,0 0-1 0 0,0 0 1 0 0,1 0 0 0 0,-1 0 0 0 0,1 1 0 0 0,0-1 0 0 0,0 0 0 0 0,0 1 0 0 0,-1 4 0 0 0,0 7 114 0 0,0 0 0 0 0,0 0 0 0 0,1 18 0 0 0,2-8-97 0 0,2 1 1 0 0,0-1-1 0 0,1 0 1 0 0,2 0-1 0 0,10 31 1 0 0,1-12-66 0 0,42 84 1 0 0,28 9 35 0 0,14 28-13 0 0,-99-158-48 0 0,1-1-1 0 0,-1 1 1 0 0,-1-1-1 0 0,1 1 1 0 0,-1 0-1 0 0,0 0 1 0 0,-1 0-1 0 0,0-1 1 0 0,0 1-1 0 0,0 0 1 0 0,-1 0-1 0 0,0 0 0 0 0,0 0 1 0 0,0-1-1 0 0,-1 1 1 0 0,0-1-1 0 0,-1 1 1 0 0,-5 10-1 0 0,-3 4 11 0 0,-1 0-1 0 0,-1 0 1 0 0,-1-1-1 0 0,-17 18 1 0 0,6-12 2 0 0,-2-1-1 0 0,0-1 1 0 0,-1-2 0 0 0,-52 32 0 0 0,-45 36-4 0 0,118-84-11 0 0,0 0 1 0 0,0 0-1 0 0,1 1 1 0 0,-1 0-1 0 0,2 1 1 0 0,-7 9-1 0 0,11-15 2 0 0,-1 1 0 0 0,1 0 0 0 0,0 0 0 0 0,0 0 0 0 0,0 0 0 0 0,0 0 0 0 0,0 0 0 0 0,1 0 0 0 0,-1 0 0 0 0,1 0 0 0 0,0 0 0 0 0,0 0 0 0 0,0 0 0 0 0,0 0 0 0 0,1 1-1 0 0,-1-1 1 0 0,1 0 0 0 0,0 0 0 0 0,-1 0 0 0 0,2 0 0 0 0,1 4 0 0 0,4 5 45 0 0,0 0-1 0 0,1 0 1 0 0,0-1-1 0 0,20 20 1 0 0,46 35 173 0 0,-35-32-144 0 0,49 40-10 0 0,31 29-64 0 0,-95-80-4 0 0,-2 1 1 0 0,35 45-1 0 0,-50-58 12 0 0,0 0 0 0 0,-1 0 0 0 0,0 0 0 0 0,-1 1 0 0 0,0 0 0 0 0,-1 0 0 0 0,0 0-1 0 0,-1 1 1 0 0,-1-1 0 0 0,0 1 0 0 0,0-1 0 0 0,-1 1 0 0 0,-1 17 0 0 0,-2-13 13 0 0,0-1 0 0 0,-1 1 0 0 0,0-1 1 0 0,-2 0-1 0 0,0 0 0 0 0,-1-1 0 0 0,0 0 1 0 0,-1 0-1 0 0,-18 27 0 0 0,-81 106 40 0 0,32-47-72 0 0,61-84 17 0 0,2 2-1 0 0,0-1 1 0 0,1 2 0 0 0,1-1 0 0 0,0 1-1 0 0,2 1 1 0 0,-10 41 0 0 0,16-53 5 0 0,-1 0 0 0 0,1 0 0 0 0,1 0 0 0 0,0 0 0 0 0,0 0 0 0 0,1 0 0 0 0,0 0 0 0 0,0 0 0 0 0,1 0 0 0 0,0 0 0 0 0,1 0 0 0 0,0-1-1 0 0,0 1 1 0 0,1-1 0 0 0,0 0 0 0 0,1 0 0 0 0,-1-1 0 0 0,1 1 0 0 0,1-1 0 0 0,0 0 0 0 0,9 9 0 0 0,28 22 70 0 0,1-3 0 0 0,59 37-1 0 0,105 49-55 0 0,-164-96-7 0 0,-26-16-23 0 0,-13-7 8 0 0,1 1 0 0 0,-1 0 0 0 0,1 0 0 0 0,-1 0 0 0 0,0 0 0 0 0,8 9 0 0 0,-13-12-75 0 0,0 1 1 0 0,0-1-1 0 0,0 0 1 0 0,0 1 0 0 0,0-1-1 0 0,0 0 1 0 0,0 1-1 0 0,-1-1 1 0 0,1 0-1 0 0,0 1 1 0 0,0-1-1 0 0,0 0 1 0 0,-1 1 0 0 0,1-1-1 0 0,0 0 1 0 0,0 1-1 0 0,-1-1 1 0 0,1 0-1 0 0,0 0 1 0 0,-1 1-1 0 0,1-1 1 0 0,0 0 0 0 0,-1 0-1 0 0,1 0 1 0 0,0 1-1 0 0,-1-1 1 0 0,1 0-1 0 0,0 0 1 0 0,-1 0-1 0 0,1 0 1 0 0,-1 0 0 0 0,1 0-1 0 0,0 0 1 0 0,-1 0-1 0 0,-2 1-795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6.386"/>
    </inkml:context>
    <inkml:brush xml:id="br0">
      <inkml:brushProperty name="width" value="0.1" units="cm"/>
      <inkml:brushProperty name="height" value="0.1" units="cm"/>
      <inkml:brushProperty name="color" value="#F6630D"/>
    </inkml:brush>
  </inkml:definitions>
  <inkml:trace contextRef="#ctx0" brushRef="#br0">1 1 4044 0 0,'3'2'722'0'0,"-3"-2"-687"0"0,0 1 0 0 0,0-1 0 0 0,0 0 0 0 0,0 1-1 0 0,0-1 1 0 0,0 0 0 0 0,1 0 0 0 0,-1 1 0 0 0,0-1 0 0 0,0 0 0 0 0,0 0 0 0 0,1 1 0 0 0,-1-1 0 0 0,0 0 0 0 0,0 0 0 0 0,1 0 0 0 0,-1 0-1 0 0,0 1 1 0 0,0-1 0 0 0,1 0 0 0 0,-1 0 0 0 0,0 0 0 0 0,1 0 0 0 0,-1 0 0 0 0,0 0 0 0 0,1 0 0 0 0,-1 0 0 0 0,0 0 0 0 0,0 0 0 0 0,1 0-1 0 0,-1 0 1 0 0,0 0 0 0 0,1 0 0 0 0,-1 0 0 0 0,0 0 0 0 0,1 0 0 0 0,-1 0 0 0 0,0 0 0 0 0,0 0 0 0 0,1 0 0 0 0,-1-1 0 0 0,4 2 97 0 0,0-1 0 0 0,-1 1 1 0 0,1 0-1 0 0,0 0 1 0 0,-1 0-1 0 0,5 2 0 0 0,-5-2-132 0 0,0 0-1 0 0,0 0 0 0 0,0 0 1 0 0,1 0-1 0 0,-1 0 0 0 0,0-1 1 0 0,0 1-1 0 0,0-1 0 0 0,1 0 1 0 0,-1 0-1 0 0,5 0 0 0 0,-4-1-49 0 0,16-4 145 0 0,-19 5-122 0 0,0 0 0 0 0,-1 0 0 0 0,1 0 0 0 0,0-1 0 0 0,-1 1 0 0 0,1 0 0 0 0,-1 0 0 0 0,1-1 0 0 0,0 1 0 0 0,-1 0 0 0 0,1-1 0 0 0,-1 1 0 0 0,1 0 0 0 0,-1-1 0 0 0,1 1 0 0 0,-1-1 0 0 0,0 1 0 0 0,1-1 0 0 0,-1 1 0 0 0,1-1 0 0 0,-1 1 0 0 0,1-2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6.728"/>
    </inkml:context>
    <inkml:brush xml:id="br0">
      <inkml:brushProperty name="width" value="0.1" units="cm"/>
      <inkml:brushProperty name="height" value="0.1" units="cm"/>
      <inkml:brushProperty name="color" value="#F6630D"/>
    </inkml:brush>
  </inkml:definitions>
  <inkml:trace contextRef="#ctx0" brushRef="#br0">12 58 4044 0 0,'0'-1'20'0'0,"1"0"0"0"0,0 0 0 0 0,-1 0 0 0 0,1 0 0 0 0,-1 0 0 0 0,0 0-1 0 0,1 0 1 0 0,-1 0 0 0 0,0 0 0 0 0,0 0 0 0 0,0-1 0 0 0,1 1 0 0 0,-1 0 0 0 0,0 0-1 0 0,0 0 1 0 0,-1 0 0 0 0,1 0 0 0 0,0 0 0 0 0,0-1 0 0 0,-1 1 0 0 0,1-1-1 0 0,-3-14 770 0 0,0 2 535 0 0,0 12-626 0 0,-2 7-442 0 0,5-2-191 0 0,-1 0 0 0 0,1 0 0 0 0,0 0-1 0 0,0 0 1 0 0,1-1 0 0 0,-1 1 0 0 0,0 0 0 0 0,1 0 0 0 0,0-1-1 0 0,-1 1 1 0 0,1 0 0 0 0,2 3 0 0 0,2 9 162 0 0,57 399 1919 0 0,-44-271-1830 0 0,-5 0-156 0 0,-10-121-350 0 0,0 0-1 0 0,-2 0 1 0 0,-1 1 0 0 0,-3 36 0 0 0,2-43-1219 0 0,-2-14 470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7.347"/>
    </inkml:context>
    <inkml:brush xml:id="br0">
      <inkml:brushProperty name="width" value="0.1" units="cm"/>
      <inkml:brushProperty name="height" value="0.1" units="cm"/>
      <inkml:brushProperty name="color" value="#F6630D"/>
    </inkml:brush>
  </inkml:definitions>
  <inkml:trace contextRef="#ctx0" brushRef="#br0">62 233 4576 0 0,'-14'-18'123'0'0,"11"14"-72"0"0,0 1-1 0 0,0-1 1 0 0,0 0 0 0 0,1 0-1 0 0,-1 0 1 0 0,1 0 0 0 0,0 0-1 0 0,-2-7 1 0 0,-17-73 1439 0 0,21 82-1473 0 0,-1 0 1 0 0,1 0 0 0 0,0 0 0 0 0,0 1-1 0 0,0-1 1 0 0,0 0 0 0 0,0 0 0 0 0,0 0-1 0 0,0 0 1 0 0,1 0 0 0 0,-1 0 0 0 0,0 1-1 0 0,1-1 1 0 0,0 0 0 0 0,-1 0 0 0 0,1 1-1 0 0,0-1 1 0 0,0 0 0 0 0,0 1 0 0 0,0-1-1 0 0,0 1 1 0 0,1-1 0 0 0,-1 1 0 0 0,0 0-1 0 0,1-1 1 0 0,-1 1 0 0 0,1 0 0 0 0,-1 0-1 0 0,4-2 1 0 0,2 1-26 0 0,0-1 0 0 0,0 1 0 0 0,1 0 0 0 0,-1 0 0 0 0,1 1 0 0 0,9-1 0 0 0,308-6-55 0 0,-142 9 83 0 0,-23-9-13 0 0,40-1 189 0 0,-196 10 655 0 0,-11 3-158 0 0,4-3-625 0 0,1 0 1 0 0,-1 1-1 0 0,1-1 0 0 0,-1 1 1 0 0,1-1-1 0 0,0 1 0 0 0,-1 0 0 0 0,1 0 1 0 0,0 0-1 0 0,-3 3 0 0 0,2 2-18 0 0,0 0 0 0 0,1 0 0 0 0,-1 0 0 0 0,1 0-1 0 0,1 0 1 0 0,-1 1 0 0 0,1-1 0 0 0,1 1 0 0 0,-1-1 0 0 0,1 1 0 0 0,1-1-1 0 0,-1 0 1 0 0,1 1 0 0 0,4 13 0 0 0,3 8 6 0 0,1 1 0 0 0,17 35 1 0 0,-21-55-46 0 0,34 82 53 0 0,-7-23 118 0 0,-3 2 0 0 0,31 122 0 0 0,-56-170-88 0 0,-2 0 0 0 0,-1 0-1 0 0,0 0 1 0 0,-2 0-1 0 0,-7 44 1 0 0,8-66-93 0 0,-1 7 4 0 0,1-5-4 0 0,0 0-1 0 0,0-1 1 0 0,0 1-1 0 0,0-1 1 0 0,-1 1 0 0 0,1 0-1 0 0,-1-1 1 0 0,0 1-1 0 0,0-1 1 0 0,0 1 0 0 0,0-1-1 0 0,0 1 1 0 0,-2 1-1 0 0,0-2 0 0 0,0-1-1 0 0,-1 0 1 0 0,1 0 0 0 0,-1 0-1 0 0,1 0 1 0 0,-1 0-1 0 0,1-1 1 0 0,-1 1-1 0 0,1-1 1 0 0,-1 0-1 0 0,1 0 1 0 0,-5-1-1 0 0,-9 1-11 0 0,-445 5-133 0 0,106-5 147 0 0,332 2 78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07.958"/>
    </inkml:context>
    <inkml:brush xml:id="br0">
      <inkml:brushProperty name="width" value="0.1" units="cm"/>
      <inkml:brushProperty name="height" value="0.1" units="cm"/>
      <inkml:brushProperty name="color" value="#F6630D"/>
    </inkml:brush>
  </inkml:definitions>
  <inkml:trace contextRef="#ctx0" brushRef="#br0">22 77 3208 0 0,'-2'-5'230'0'0,"0"0"0"0"0,0 0 0 0 0,-1 1 0 0 0,1-1 0 0 0,-7-8 0 0 0,9 13-184 0 0,0-1 0 0 0,-1 1 0 0 0,1 0 0 0 0,0-1 0 0 0,0 1 1 0 0,0 0-1 0 0,0-1 0 0 0,0 1 0 0 0,0 0 0 0 0,0-1 0 0 0,0 1 0 0 0,0 0 0 0 0,0-1 1 0 0,0 1-1 0 0,0 0 0 0 0,0-1 0 0 0,0 1 0 0 0,0 0 0 0 0,0-1 0 0 0,0 1 0 0 0,1 0 1 0 0,-1-1-1 0 0,0 1 0 0 0,0 0 0 0 0,0-1 0 0 0,1 1 0 0 0,-1 0 0 0 0,0-1 0 0 0,0 1 1 0 0,1 0-1 0 0,-1 0 0 0 0,0 0 0 0 0,0-1 0 0 0,1 1 0 0 0,-1 0 0 0 0,0 0 0 0 0,1 0 1 0 0,-1-1-1 0 0,0 1 0 0 0,1 0 0 0 0,0 0 0 0 0,-1 0-15 0 0,1 0-1 0 0,-1-1 1 0 0,0 1 0 0 0,1 0 0 0 0,-1 0-1 0 0,1 0 1 0 0,-1 0 0 0 0,1 0-1 0 0,-1 0 1 0 0,1 0 0 0 0,-1 0 0 0 0,1 0-1 0 0,-1 0 1 0 0,1 0 0 0 0,-1 0-1 0 0,1 0 1 0 0,-1 0 0 0 0,1 0 0 0 0,-1 1-1 0 0,1-1 1 0 0,-1 0 0 0 0,0 0-1 0 0,1 0 1 0 0,-1 1 0 0 0,1-1 0 0 0,-1 0-1 0 0,0 1 1 0 0,1-1 0 0 0,-1 0-1 0 0,0 1 1 0 0,1-1 0 0 0,-1 0 0 0 0,0 1-1 0 0,1-1 1 0 0,-1 1 0 0 0,0 0-1 0 0,4 5 138 0 0,-1 0 0 0 0,1 0-1 0 0,-1-1 1 0 0,9 9 0 0 0,6 10 278 0 0,0 3-157 0 0,0-1 0 0 0,2 0 0 0 0,1-1 0 0 0,1-2 0 0 0,25 22 0 0 0,-40-39-247 0 0,1 0-1 0 0,0 0 0 0 0,0-1 1 0 0,0 0-1 0 0,1-1 1 0 0,0 0-1 0 0,0 0 0 0 0,0 0 1 0 0,0-1-1 0 0,0-1 1 0 0,1 0-1 0 0,-1 0 0 0 0,1-1 1 0 0,0 0-1 0 0,-1 0 1 0 0,1-1-1 0 0,0-1 0 0 0,-1 1 1 0 0,1-2-1 0 0,0 1 1 0 0,10-4-1 0 0,1-2-38 0 0,0-2 1 0 0,-1 0-1 0 0,0-1 1 0 0,-1-1-1 0 0,0-1 0 0 0,0 0 1 0 0,-2-1-1 0 0,1-1 1 0 0,-2-1-1 0 0,0-1 0 0 0,27-34 1 0 0,-37 43-1 0 0,-1-1 1 0 0,0 0 0 0 0,-1 0-1 0 0,0 0 1 0 0,0 0-1 0 0,0-1 1 0 0,-1 0 0 0 0,-1 1-1 0 0,1-1 1 0 0,-1 0 0 0 0,-1 0-1 0 0,0-1 1 0 0,0-15-1 0 0,-1 24-11 0 0,0 3 3 0 0,0 0 7 0 0,0 0 0 0 0,0 0-1 0 0,1 0 1 0 0,-1 0-1 0 0,1 0 1 0 0,-1 0 0 0 0,1 0-1 0 0,0-1 1 0 0,1 4-1 0 0,-1-3-6 0 0,5 23-1335 0 0,-6-21 417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10.752"/>
    </inkml:context>
    <inkml:brush xml:id="br0">
      <inkml:brushProperty name="width" value="0.1" units="cm"/>
      <inkml:brushProperty name="height" value="0.1" units="cm"/>
      <inkml:brushProperty name="color" value="#F6630D"/>
    </inkml:brush>
  </inkml:definitions>
  <inkml:trace contextRef="#ctx0" brushRef="#br0">31 95 1916 0 0,'0'3'25'0'0,"-1"0"-19"0"0,-4 2 371 0 0,-7 11-328 0 0,8-13 2 0 0,-4 16 4810 0 0,19-17-4756 0 0,33 8-5 0 0,-33-7-6 0 0,14-1-7 0 0,81 6-11 0 0,67-6 55 0 0,-97-4-114 0 0,134 2 24 0 0,-205 0 227 0 0,9-1-251 0 0,0 0 0 0 0,16 2-1 0 0,-5 0-1 0 0,-21-1 728 0 0,0 0-678 0 0,24-4-23 0 0,53-16 0 0 0,-33 7 1004 0 0,-47 3-1048 0 0,0 0-1 0 0,0 0 1 0 0,1 1 0 0 0,5-17-1 0 0,5-20 72 0 0,-9 30-45 0 0,-2 12-80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25.207"/>
    </inkml:context>
    <inkml:brush xml:id="br0">
      <inkml:brushProperty name="width" value="0.1" units="cm"/>
      <inkml:brushProperty name="height" value="0.1" units="cm"/>
      <inkml:brushProperty name="color" value="#F6630D"/>
    </inkml:brush>
  </inkml:definitions>
  <inkml:trace contextRef="#ctx0" brushRef="#br0">322 84 6097 0 0,'0'-1'19'0'0,"0"0"0"0"0,0 0 0 0 0,1 0 0 0 0,-1 1 0 0 0,0-1 0 0 0,0 0 1 0 0,0 0-1 0 0,0 0 0 0 0,0 0 0 0 0,0 0 0 0 0,0 0 0 0 0,0 1 0 0 0,-1-1 1 0 0,1 0-1 0 0,0 0 0 0 0,-1 0 0 0 0,1 1 0 0 0,0-1 0 0 0,-1 0 0 0 0,1 0 1 0 0,-1 1-1 0 0,1-1 0 0 0,-1 0 0 0 0,1 0 0 0 0,-1 1 0 0 0,1-1 0 0 0,-1 1 1 0 0,0-1-1 0 0,1 1 0 0 0,-1-1 0 0 0,0 1 0 0 0,0-1 0 0 0,1 1 0 0 0,-1-1 1 0 0,0 1-1 0 0,-1-1 0 0 0,0 1 38 0 0,0-1 1 0 0,0 0 0 0 0,1 1-1 0 0,-1-1 1 0 0,0 1 0 0 0,0-1-1 0 0,0 1 1 0 0,0 0 0 0 0,0 0-1 0 0,0 0 1 0 0,0 0 0 0 0,0 0-1 0 0,0 0 1 0 0,0 1 0 0 0,0-1-1 0 0,1 1 1 0 0,-3 0 0 0 0,-24 13 193 0 0,1 2 0 0 0,1 0 0 0 0,0 2 0 0 0,-36 33 0 0 0,52-41-155 0 0,0 0 0 0 0,1 1 1 0 0,0 0-1 0 0,0 1 0 0 0,2 0 0 0 0,-1 0 1 0 0,1 1-1 0 0,1 0 0 0 0,0 0 0 0 0,1 0 0 0 0,1 1 1 0 0,-4 17-1 0 0,6-24-49 0 0,1 1-1 0 0,1-1 1 0 0,-1 0 0 0 0,1 1 0 0 0,0-1 0 0 0,1 1-1 0 0,-1-1 1 0 0,2 0 0 0 0,-1 0 0 0 0,1 1-1 0 0,0-1 1 0 0,0 0 0 0 0,1-1 0 0 0,5 12 0 0 0,-2-10 8 0 0,0 1 0 0 0,0-1 0 0 0,1 1 0 0 0,0-2 1 0 0,0 1-1 0 0,1-1 0 0 0,0 0 0 0 0,0-1 0 0 0,13 8 1 0 0,1-2 28 0 0,0-1-1 0 0,1-1 1 0 0,0 0 0 0 0,1-2 0 0 0,0-1 0 0 0,1-1 0 0 0,45 6 0 0 0,-38-9-35 0 0,0-1 1 0 0,0-2-1 0 0,0-1 1 0 0,60-10 0 0 0,-79 9-46 0 0,-1-1 1 0 0,1 0 0 0 0,-1 0 0 0 0,0-2 0 0 0,0 0 0 0 0,-1 0 0 0 0,1-1 0 0 0,-1 0 0 0 0,0-1 0 0 0,-1 0 0 0 0,0-1 0 0 0,0 0 0 0 0,0 0 0 0 0,-1-1 0 0 0,8-11 0 0 0,-11 11-12 0 0,-1 0 0 0 0,0 0 0 0 0,-1-1 1 0 0,0 0-1 0 0,0 1 0 0 0,-1-1 0 0 0,0-1 0 0 0,-1 1 0 0 0,0 0 0 0 0,-1-1 0 0 0,0 1 0 0 0,0 0 1 0 0,-1-1-1 0 0,-1 1 0 0 0,0-1 0 0 0,-3-16 0 0 0,-4-7-31 0 0,-1 0 0 0 0,-2 1 0 0 0,-24-52 0 0 0,30 75-5 0 0,-1 0 0 0 0,1 1 0 0 0,-2 0 0 0 0,1 0 0 0 0,-1 0 0 0 0,-1 1 1 0 0,1 0-1 0 0,-1 0 0 0 0,-1 1 0 0 0,1 0 0 0 0,-1 1 0 0 0,-1-1 0 0 0,-17-7 0 0 0,21 11-68 0 0,1 0 0 0 0,-1 1 0 0 0,0 0 0 0 0,-1 0-1 0 0,1 0 1 0 0,0 1 0 0 0,0 0 0 0 0,-1 0 0 0 0,1 0-1 0 0,-1 1 1 0 0,1 0 0 0 0,-1 1 0 0 0,1-1 0 0 0,0 1-1 0 0,-1 0 1 0 0,1 1 0 0 0,0 0 0 0 0,0 0 0 0 0,0 0-1 0 0,0 0 1 0 0,0 1 0 0 0,0 0 0 0 0,1 0 0 0 0,-10 8-1 0 0,12-8-74 0 0,0 0-1 0 0,0 0 1 0 0,0 0-1 0 0,0 0 1 0 0,1 0-1 0 0,-1 1 1 0 0,1-1-1 0 0,0 1 1 0 0,0 0-1 0 0,0 0 0 0 0,1 0 1 0 0,0 0-1 0 0,-1 0 1 0 0,0 5-1 0 0,0 5-582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25.768"/>
    </inkml:context>
    <inkml:brush xml:id="br0">
      <inkml:brushProperty name="width" value="0.1" units="cm"/>
      <inkml:brushProperty name="height" value="0.1" units="cm"/>
      <inkml:brushProperty name="color" value="#F6630D"/>
    </inkml:brush>
  </inkml:definitions>
  <inkml:trace contextRef="#ctx0" brushRef="#br0">189 0 3960 0 0,'1'15'1781'0'0,"0"-4"-1426"0"0,0-1 0 0 0,0 0 1 0 0,-2 15-1 0 0,-1-12-340 0 0,1-7 45 0 0,1 0 0 0 0,-1-1 0 0 0,-1 1 0 0 0,1 0-1 0 0,-1 0 1 0 0,0-1 0 0 0,-4 9 0 0 0,-4 7 110 0 0,1 0 0 0 0,1 1 0 0 0,1 0 0 0 0,1 0 0 0 0,-4 28 0 0 0,-9 33-6 0 0,-3-19-126 0 0,-47 95 0 0 0,61-143-32 0 0,7-15-3 0 0,0 1 0 0 0,1-1 0 0 0,-1 0 0 0 0,0 0 0 0 0,1 0 0 0 0,-1 1 0 0 0,1-1-1 0 0,-1 0 1 0 0,1 1 0 0 0,0-1 0 0 0,0 0 0 0 0,-1 1 0 0 0,1-1 0 0 0,0 1 0 0 0,0-1 0 0 0,0 0 0 0 0,0 1 0 0 0,1-1 0 0 0,-1 0-1 0 0,0 1 1 0 0,1-1 0 0 0,-1 0 0 0 0,1 1 0 0 0,-1-1 0 0 0,1 0 0 0 0,-1 0 0 0 0,1 1 0 0 0,0-1 0 0 0,0 0 0 0 0,-1 0 0 0 0,1 0-1 0 0,0 0 1 0 0,2 1 0 0 0,1 1 18 0 0,1-1 0 0 0,0 0-1 0 0,0 0 1 0 0,0 0 0 0 0,1 0-1 0 0,-1-1 1 0 0,7 1 0 0 0,2 1 4 0 0,162 24 149 0 0,-116-20-138 0 0,-27-2-7 0 0,1-1 0 0 0,-1-2 1 0 0,1-1-1 0 0,53-5 0 0 0,-83 3-16 0 0,0 0 0 0 0,0 0 0 0 0,1-1 0 0 0,-1 1 0 0 0,0-1 0 0 0,0 1 1 0 0,-1-1-1 0 0,1-1 0 0 0,0 1 0 0 0,-1 0 0 0 0,1-1 0 0 0,-1 0 0 0 0,0 0 0 0 0,0 0 0 0 0,0 0 0 0 0,0 0 0 0 0,0-1 0 0 0,-1 1 0 0 0,1-1 0 0 0,-1 0 0 0 0,0 1 0 0 0,0-1 0 0 0,-1 0 0 0 0,1 0 0 0 0,-1 0 0 0 0,0-1 0 0 0,0 1 0 0 0,0 0 0 0 0,0-9 0 0 0,1-9 18 0 0,-2 0-1 0 0,-1-1 0 0 0,-1 1 0 0 0,-6-34 0 0 0,5 42-47 0 0,-38-188 27 0 0,19 106-36 0 0,21 85 29 0 0,1 7 11 0 0,1 7-14 0 0,-1-3-11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4.271"/>
    </inkml:context>
    <inkml:brush xml:id="br0">
      <inkml:brushProperty name="width" value="0.1" units="cm"/>
      <inkml:brushProperty name="height" value="0.1" units="cm"/>
      <inkml:brushProperty name="color" value="#F6630D"/>
    </inkml:brush>
  </inkml:definitions>
  <inkml:trace contextRef="#ctx0" brushRef="#br0">15 30 9129 0 0,'-2'-2'-51'0'0,"1"0"43"0"0,0 1 0 0 0,0 0 1 0 0,-1-1-1 0 0,1 1 0 0 0,0-1 0 0 0,1 1 1 0 0,-1-1-1 0 0,0 0 0 0 0,0 1 0 0 0,1-1 1 0 0,-1 0-1 0 0,1 1 0 0 0,-1-1 1 0 0,1 0-1 0 0,0-2 0 0 0,0 4 9 0 0,0 0 0 0 0,1 0 0 0 0,-1 0 0 0 0,0 0 0 0 0,1 0 0 0 0,-1 0 0 0 0,1 0 0 0 0,-1 0 0 0 0,0 0 0 0 0,1 0 0 0 0,-1 0 0 0 0,0 0 0 0 0,1 1 1 0 0,-1-1-1 0 0,0 0 0 0 0,1 0 0 0 0,-1 0 0 0 0,0 0 0 0 0,1 0 0 0 0,-1 1 0 0 0,0-1 0 0 0,0 0 0 0 0,1 0 0 0 0,-1 1 0 0 0,0-1 0 0 0,0 0 0 0 0,1 0 0 0 0,-1 1 0 0 0,0-1 0 0 0,0 0 0 0 0,0 1 0 0 0,1-1 0 0 0,-1 1 0 0 0,8 11 72 0 0,-1 7-62 0 0,0 0 0 0 0,-2 0 0 0 0,0 1 0 0 0,4 36 0 0 0,-2 80 9 0 0,-6 173-2463 0 0,-1-283 1610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26.378"/>
    </inkml:context>
    <inkml:brush xml:id="br0">
      <inkml:brushProperty name="width" value="0.1" units="cm"/>
      <inkml:brushProperty name="height" value="0.1" units="cm"/>
      <inkml:brushProperty name="color" value="#F6630D"/>
    </inkml:brush>
  </inkml:definitions>
  <inkml:trace contextRef="#ctx0" brushRef="#br0">1 5 5300 0 0,'0'0'24'0'0,"0"0"-1"0"0,0 0 1 0 0,0 0-1 0 0,0-1 1 0 0,0 1-1 0 0,0 0 0 0 0,0 0 1 0 0,-1 0-1 0 0,1 0 1 0 0,0 0-1 0 0,0-1 0 0 0,0 1 1 0 0,0 0-1 0 0,0 0 1 0 0,0 0-1 0 0,0 0 0 0 0,0 0 1 0 0,1 0-1 0 0,-1-1 1 0 0,0 1-1 0 0,0 0 0 0 0,0 0 1 0 0,0 0-1 0 0,0 0 1 0 0,0 0-1 0 0,0 0 1 0 0,0-1-1 0 0,0 1 0 0 0,0 0 1 0 0,0 0-1 0 0,0 0 1 0 0,0 0-1 0 0,1 0 0 0 0,-1 0 1 0 0,0 0-1 0 0,0 0 1 0 0,0 0-1 0 0,0 0 0 0 0,0-1 1 0 0,0 1-1 0 0,1 0 1 0 0,-1 0-1 0 0,0 0 0 0 0,0 0 1 0 0,0 0-1 0 0,0 0 1 0 0,0 0-1 0 0,0 0 1 0 0,1 0-1 0 0,-1 0 0 0 0,0 0 1 0 0,0 0-1 0 0,0 0 1 0 0,0 0-1 0 0,0 0 0 0 0,1 0 1 0 0,-1 0-1 0 0,0 0 1 0 0,0 1-1 0 0,0-1 0 0 0,0 0 1 0 0,0 0-1 0 0,11 11 675 0 0,11 21-164 0 0,-19-28-354 0 0,10 19 339 0 0,-2 1-1 0 0,0 1 0 0 0,14 48 0 0 0,-15-41-138 0 0,5 20 384 0 0,15 107 1 0 0,5 20-79 0 0,-29-159-679 0 0,35 137 61 0 0,-35-124-56 0 0,0 0-1 0 0,1 60 1 0 0,-8-77-10 0 0,-1 0 0 0 0,0-1 0 0 0,-2 1 0 0 0,1-1-1 0 0,-2 0 1 0 0,-8 20 0 0 0,1-1-13 0 0,8-17-109 0 0,4-15-15 0 0,-1 1 0 0 0,1 0 0 0 0,-1-1 0 0 0,0 1 0 0 0,1-1 0 0 0,-1 1 0 0 0,-1-1 0 0 0,1 1 0 0 0,0-1 0 0 0,0 1 0 0 0,-1-1 0 0 0,0 0 0 0 0,1 0 1 0 0,-1 0-1 0 0,-3 3 0 0 0,-4-13-2672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26.736"/>
    </inkml:context>
    <inkml:brush xml:id="br0">
      <inkml:brushProperty name="width" value="0.1" units="cm"/>
      <inkml:brushProperty name="height" value="0.1" units="cm"/>
      <inkml:brushProperty name="color" value="#F6630D"/>
    </inkml:brush>
  </inkml:definitions>
  <inkml:trace contextRef="#ctx0" brushRef="#br0">2 4 4756 0 0,'0'-2'343'0'0,"1"1"228"0"0,-4 7 509 0 0,3-3-1023 0 0,0-1 0 0 0,0 1-1 0 0,1-1 1 0 0,-1 1 0 0 0,1-1 0 0 0,-1 0-1 0 0,1 1 1 0 0,0-1 0 0 0,0 0 0 0 0,0 1 0 0 0,0-1-1 0 0,0 0 1 0 0,0 0 0 0 0,1 0 0 0 0,-1 0 0 0 0,1 0-1 0 0,2 3 1 0 0,5 8 156 0 0,-6-7-198 0 0,0 0-1 0 0,1 0 1 0 0,0-1-1 0 0,0 0 0 0 0,0 1 1 0 0,1-2-1 0 0,0 1 1 0 0,0 0-1 0 0,0-1 0 0 0,0 0 1 0 0,1 0-1 0 0,-1-1 1 0 0,1 1-1 0 0,8 2 1 0 0,-1-1-16 0 0,0-1 0 0 0,0 0 0 0 0,0-1 0 0 0,1 0 1 0 0,-1-1-1 0 0,16 0 0 0 0,-15-1-6 0 0,0-1-1 0 0,0 0 0 0 0,0 0 1 0 0,24-6-1 0 0,-35 6 5 0 0,0-1-1 0 0,0 0 1 0 0,0 0-1 0 0,0 0 1 0 0,0 0-1 0 0,0-1 1 0 0,0 1-1 0 0,-1-1 1 0 0,1 0-1 0 0,0 1 0 0 0,-1-1 1 0 0,1 0-1 0 0,-1-1 1 0 0,0 1-1 0 0,0 0 1 0 0,0-1-1 0 0,0 1 1 0 0,0-1-1 0 0,-1 0 1 0 0,1 1-1 0 0,-1-1 0 0 0,1 0 1 0 0,-1 0-1 0 0,0 0 1 0 0,0 0-1 0 0,0-5 1 0 0,1-16 800 0 0,-1-25 0 0 0,-2 57-740 0 0,-1 0-1 0 0,1 0 1 0 0,-1-1 0 0 0,0 1 0 0 0,-1-1-1 0 0,1 1 1 0 0,-8 12 0 0 0,-1 5-1094 0 0,6-14 160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28.342"/>
    </inkml:context>
    <inkml:brush xml:id="br0">
      <inkml:brushProperty name="width" value="0.1" units="cm"/>
      <inkml:brushProperty name="height" value="0.1" units="cm"/>
      <inkml:brushProperty name="color" value="#F6630D"/>
    </inkml:brush>
  </inkml:definitions>
  <inkml:trace contextRef="#ctx0" brushRef="#br0">1 58 5817 0 0,'5'-6'156'0'0,"-4"4"-137"0"0,1 0-1 0 0,-1 0 0 0 0,1 0 0 0 0,-1 0 0 0 0,1 0 0 0 0,0 0 0 0 0,-1 1 0 0 0,1-1 1 0 0,0 1-1 0 0,0-1 0 0 0,1 1 0 0 0,-1 0 0 0 0,0 0 0 0 0,0 0 0 0 0,0 0 0 0 0,1 0 0 0 0,-1 0 1 0 0,1 0-1 0 0,-1 1 0 0 0,5-1 0 0 0,39-3-158 0 0,84-4 170 0 0,49 2 178 0 0,-83 2 95 0 0,140 10 0 0 0,-9 31-399 0 0,-180-25 52 0 0,-1 2 1 0 0,78 34-1 0 0,-58-15-21 0 0,110 77-1 0 0,51 59-66 0 0,-143-104 109 0 0,26 21 55 0 0,198 140 90 0 0,45 15 55 0 0,-316-211-174 0 0,0 1 0 0 0,-3 2 0 0 0,0 2 0 0 0,-2 0-1 0 0,30 46 1 0 0,-35-48-19 0 0,35 34 0 0 0,12 13-10 0 0,-36-33 13 0 0,-3 2 0 0 0,-1 1 0 0 0,-2 1 0 0 0,-3 2 0 0 0,28 72 0 0 0,32 128 69 0 0,-70-185-60 0 0,17 127 0 0 0,-23-67-2 0 0,-5 191 1 0 0,-12-227 12 0 0,-5-2 0 0 0,-38 171 0 0 0,29-171 23 0 0,-10 136 1 0 0,2-14-22 0 0,19-176-31 0 0,-2 0 0 0 0,-2-1 0 0 0,-1 0 0 0 0,-32 64 0 0 0,-86 123-178 0 0,77-137 205 0 0,-52 102 73 0 0,58-88 1 0 0,37-76-66 0 0,1 1 0 0 0,-7 35 0 0 0,9-31-20 0 0,-16 38 1 0 0,23-65 7 0 0,-9 21-1 0 0,-1 0 0 0 0,-18 28 0 0 0,9-20-16 0 0,13-20 3 0 0,0 0 0 0 0,-1 0 0 0 0,0-1 0 0 0,-13 14 0 0 0,-152 115-64 0 0,145-118 57 0 0,-19 10-6 0 0,-1-2-1 0 0,-85 37 1 0 0,41-22 22 0 0,36-15 9 0 0,2 2 0 0 0,1 2 0 0 0,-79 65 0 0 0,24-1 399 0 0,92-84-394 0 0,-1-1 0 0 0,-28 16-1 0 0,27-18-10 0 0,1 1 1 0 0,-28 23-1 0 0,-76 73 29 0 0,-51 31 76 0 0,138-111-78 0 0,-16 14 47 0 0,44-35-64 0 0,1-1 0 0 0,0 1 0 0 0,0-1 0 0 0,0 1 0 0 0,1 0 0 0 0,-1 1 0 0 0,-3 8 0 0 0,-4 3 5 0 0,10-15-17 0 0,-1 0 0 0 0,1-1 0 0 0,-1 1 0 0 0,1 0 0 0 0,0 0 0 0 0,0 0-1 0 0,0 0 1 0 0,0 1 0 0 0,0-1 0 0 0,1 0 0 0 0,-1 0 0 0 0,0 4 0 0 0,-2-1-103 0 0,12-10-1086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8:44:28.729"/>
    </inkml:context>
    <inkml:brush xml:id="br0">
      <inkml:brushProperty name="width" value="0.1" units="cm"/>
      <inkml:brushProperty name="height" value="0.1" units="cm"/>
      <inkml:brushProperty name="color" value="#F6630D"/>
    </inkml:brush>
  </inkml:definitions>
  <inkml:trace contextRef="#ctx0" brushRef="#br0">7 11 5388,'0'-1'18,"0"0"-1,0 1 0,0-1 0,0 1 1,1-1-1,-1 1 0,0-1 0,0 1 0,1 0 1,-1-1-1,0 1 0,1-1 0,-1 1 0,0 0 1,1-1-1,-1 1 0,1-1 0,-1 1 0,1 0 1,-1 0-1,1-1 0,-1 1 0,1 0 0,-1 0 1,1 0-1,-1 0 0,1-1 0,-1 1 0,1 0 1,-1 0-1,1 0 0,-1 0 0,1 0 0,-1 0 1,1 0-1,0 1 0,-1-1 0,1 0 0,-1 0 1,1 0-1,-1 0 0,1 1 0,-1-1 0,1 0 1,-1 1-1,0-1 0,1 0 0,-1 1 0,1-1 1,-1 0-1,0 1 0,1-1 0,-1 1 0,1 0 1,15 22 152,-16-22-160,1 0 1,0 0-1,-1 0 1,1 1-1,-1-1 1,1 0-1,-1 0 1,1 0-1,-1 1 1,0-1-1,0 0 1,0 0-1,1 1 1,-1-1-1,0 0 1,-1 0-1,1 1 1,0-1-1,-1 2 1,-7 9 66,6-9-51,0-1 0,0 1 0,0 0 0,0 0 0,1 0 0,-1 0 0,1 0 1,0 0-1,-1 1 0,2-1 0,-1 0 0,0 1 0,1-1 0,-1 0 0,1 1 0,0-1 0,0 1 0,0-1 0,2 7 0,-1-2 23,0-1-1,0 1 1,-1 0-1,0 0 0,0 0 1,-1 0-1,0-1 1,-1 1-1,1 0 1,-1-1-1,-4 10 1,-5 24-16,11-40-24,-1 1 0,1-1 1,-1 1-1,1-1 0,0 1 0,0 0 1,0-1-1,0 1 0,0-1 0,0 1 0,0-1 1,1 1-1,-1 0 0,0-1 0,1 1 1,-1-1-1,1 1 0,0-1 0,0 0 0,-1 1 1,1-1-1,0 0 0,0 1 0,0-1 0,0 0 1,0 0-1,1 0 0,-1 0 0,2 2 1,1-2 54,-1 0 1,0 0 0,0 0 0,1-1-1,-1 1 1,0-1 0,1 1 0,-1-1 0,0 0-1,1-1 1,-1 1 0,0 0 0,5-2 0,21-4 394,174-31 1074,-203 37-1549,0 0-1,0 0 0,-1 0 0,1 0 1,0 1-1,0-1 0,0 0 0,0 0 1,0 0-1,0 0 0,0 0 1,0 0-1,0 0 0,0 1 0,0-1 1,0 0-1,0 0 0,0 0 0,0 0 1,0 0-1,0 1 0,0-1 0,0 0 1,0 0-1,0 0 0,0 0 0,0 0 1,0 0-1,0 1 0,0-1 1,0 0-1,0 0 0,1 0 0,-1 0 1,0 0-1,0 0 0,0 0 0,0 0 1,0 0-1,0 1 0,0-1 0,0 0 1,1 0-1,-1 0 0,0 0 1,0 0-1,0 0 0,0 0 0,0 0 1,0 0-1,1 0 0,-1 0 0,0 0 1,0 0-1,0 0 0,0 0 0,0 0 1,1 0-1,-4 5-1171,1-1 296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30.084"/>
    </inkml:context>
    <inkml:brush xml:id="br0">
      <inkml:brushProperty name="width" value="0.1" units="cm"/>
      <inkml:brushProperty name="height" value="0.1" units="cm"/>
      <inkml:brushProperty name="color" value="#F6630D"/>
    </inkml:brush>
  </inkml:definitions>
  <inkml:trace contextRef="#ctx0" brushRef="#br0">1780 140 4784 0 0,'-83'4'178'0'0,"0"3"0"0"0,0 5-1 0 0,1 2 1 0 0,1 5-1 0 0,1 3 1 0 0,1 3-1 0 0,1 4 1 0 0,1 3-1 0 0,2 4 1 0 0,1 3 0 0 0,2 3-1 0 0,-112 86 1 0 0,124-78-172 0 0,3 2 0 0 0,2 2 1 0 0,3 3-1 0 0,2 2 0 0 0,2 2 0 0 0,-42 73 1 0 0,53-71 140 0 0,2 2 0 0 0,3 1 0 0 0,3 1 0 0 0,4 2 0 0 0,-22 86 0 0 0,37-109-11 0 0,1 1 0 0 0,3 0 0 0 0,2 0 0 0 0,1 1 0 0 0,3-1 0 0 0,2 1 0 0 0,2-1 0 0 0,2 0 0 0 0,14 52 1 0 0,-6-49-70 0 0,3 0 0 0 0,2-2 0 0 0,46 86 0 0 0,-28-72 1 0 0,2-1 0 0 0,58 67 0 0 0,-55-81 19 0 0,2-2 1 0 0,75 60-1 0 0,110 65 531 0 0,-198-148-500 0 0,22 14-21 0 0,1-2-1 0 0,1-3 1 0 0,2-2-1 0 0,1-2 0 0 0,1-4 1 0 0,1-1-1 0 0,98 20 1 0 0,-114-34-111 0 0,0-2 0 0 0,0-2 0 0 0,0-2 1 0 0,82-7-1 0 0,-91 1 16 0 0,1-2-1 0 0,-1-2 1 0 0,-1-1 0 0 0,1-1 0 0 0,-2-3-1 0 0,50-24 1 0 0,-26 6-11 0 0,98-74-1 0 0,42-55 1 0 0,-131 105 10 0 0,28-28-26 0 0,101-117 0 0 0,68-109-102 0 0,-248 291 121 0 0,14-19-9 0 0,-1 0 0 0 0,-1-2 0 0 0,-3-1-1 0 0,-1-1 1 0 0,-2-1 0 0 0,24-68 0 0 0,-8-21-39 0 0,29-196 1 0 0,-47 220 14 0 0,10-97-25 0 0,-26 158 27 0 0,-2-1 1 0 0,-6-68 0 0 0,2 89 17 0 0,-1 0 1 0 0,-2 0-1 0 0,0 1 1 0 0,-2-1 0 0 0,-17-40-1 0 0,16 49 12 0 0,-1-1-1 0 0,-1 1 1 0 0,0 0 0 0 0,-1 1-1 0 0,0 1 1 0 0,-2 0-1 0 0,0 1 1 0 0,-22-19-1 0 0,-140-90 34 0 0,32 24 5 0 0,89 59-37 0 0,-114-63 0 0 0,125 81-17 0 0,-1 3 1 0 0,0 2-1 0 0,-63-16 0 0 0,82 27 21 0 0,-1 1-1 0 0,1 1 0 0 0,-1 1 0 0 0,0 1 1 0 0,0 2-1 0 0,0 0 0 0 0,-42 8 0 0 0,61-7 2 0 0,-1 1 0 0 0,1 0 0 0 0,-1 0 0 0 0,1 1 0 0 0,0 0-1 0 0,0 0 1 0 0,0 1 0 0 0,1 0 0 0 0,-1 1 0 0 0,1-1 0 0 0,0 1 0 0 0,0 1 0 0 0,1-1-1 0 0,0 1 1 0 0,0 0 0 0 0,-6 8 0 0 0,-26 37-1206 0 0,15-37-1304 0 0,16-11 1645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35.635"/>
    </inkml:context>
    <inkml:brush xml:id="br0">
      <inkml:brushProperty name="width" value="0.1" units="cm"/>
      <inkml:brushProperty name="height" value="0.1" units="cm"/>
      <inkml:brushProperty name="color" value="#F6630D"/>
    </inkml:brush>
  </inkml:definitions>
  <inkml:trace contextRef="#ctx0" brushRef="#br0">1 2168 2864 0 0,'0'0'6986'0'0,"2"-6"-6894"0"0,12-20 146 0 0,14-3-159 0 0,82-87 11 0 0,-82 87 127 0 0,28-24-133 0 0,252-241-44 0 0,606-571 16 0 0,-828 782 16 0 0,-9 17 8 0 0,236-202-16 0 0,-207 177-14 0 0,-76 66 25 0 0,-1-1 1 0 0,-1-1-1 0 0,-2-2 1 0 0,39-53-1 0 0,-51 66-5 0 0,-12 14-38 0 0,0 0 1 0 0,0 0-1 0 0,0 0 0 0 0,0 0 1 0 0,0 0-1 0 0,-1-1 0 0 0,1 1 0 0 0,-1-1 1 0 0,1 1-1 0 0,-1-1 0 0 0,0 0 1 0 0,1-5-1 0 0,-2 8-31 0 0,0 0-1 0 0,0 0 1 0 0,0 0 0 0 0,0 0-1 0 0,-1-1 1 0 0,1 1-1 0 0,0 0 1 0 0,0 0 0 0 0,0 0-1 0 0,0 0 1 0 0,-1 0-1 0 0,1 0 1 0 0,0 0 0 0 0,0 0-1 0 0,0 0 1 0 0,0 0 0 0 0,-1 0-1 0 0,1 0 1 0 0,0 0-1 0 0,0 0 1 0 0,0 0 0 0 0,0 0-1 0 0,-1 1 1 0 0,1-1-1 0 0,0 0 1 0 0,0 0 0 0 0,0 0-1 0 0,0 0 1 0 0,-1 0 0 0 0,1 0-1 0 0,0 0 1 0 0,0 0-1 0 0,0 1 1 0 0,0-1 0 0 0,0 0-1 0 0,0 0 1 0 0,0 0 0 0 0,-1 0-1 0 0,1 0 1 0 0,0 1-1 0 0,0-1 1 0 0,0 0 0 0 0,0 0-5 0 0,0 0 1 0 0,0 0-1 0 0,0 0 0 0 0,-1 0 1 0 0,1 0-1 0 0,0 0 1 0 0,0 0-1 0 0,0 0 1 0 0,0 0-1 0 0,0 0 1 0 0,0 0-1 0 0,-1 1 1 0 0,1-1-1 0 0,0 0 1 0 0,0 0-1 0 0,0 0 1 0 0,0 0-1 0 0,0 0 1 0 0,0 0-1 0 0,0 0 1 0 0,0 0-1 0 0,-1 1 1 0 0,1-1-1 0 0,0 0 1 0 0,0 0-1 0 0,0 0 1 0 0,0 0-1 0 0,0 0 0 0 0,0 0 1 0 0,0 1-1 0 0,0-1 1 0 0,0 0-1 0 0,0 0 1 0 0,0 0-1 0 0,0 0 1 0 0,0 0-1 0 0,0 0 1 0 0,0 1-1 0 0,0-1 1 0 0,0 0-1 0 0,0 0 1 0 0,0 0-1 0 0,0 0 1 0 0,0 0-1 0 0,0 1 1 0 0,0-1-1 0 0,0 0 1 0 0,0 0-1 0 0,1 0 1 0 0,-1 0-1 0 0,0 0 1 0 0,0 0-1 0 0,0 0 0 0 0,0 0 1 0 0,0 1-1 0 0,0-2-66 0 0,0 1 0 0 0,-1 0 0 0 0,1 0 0 0 0,0-1 0 0 0,-1 1 0 0 0,1 0 0 0 0,0 0 0 0 0,-1 0 0 0 0,1-1 0 0 0,0 1 0 0 0,-1 0 0 0 0,1 0-1 0 0,0 0 1 0 0,-1 0 0 0 0,1 0 0 0 0,-1 0 0 0 0,1 0 0 0 0,0 0 0 0 0,-1 0 0 0 0,1 0 0 0 0,-1 0 0 0 0,1 0 0 0 0,0 0 0 0 0,-1 0 0 0 0,1 0 0 0 0,-1 0 0 0 0,1 0-1 0 0,0 1 1 0 0,-1-1 0 0 0,1 0 0 0 0,0 0 0 0 0,-1 0 0 0 0,1 1 0 0 0,0-1 0 0 0,-1 0 0 0 0,1 0 0 0 0,0 1 0 0 0,0-1 0 0 0,-1 0 0 0 0,1 0 0 0 0,0 1-1 0 0,0-1 1 0 0,-1 0 0 0 0,1 1 0 0 0,0-1 0 0 0,0 1 0 0 0,0-1 0 0 0,0 0 0 0 0,0 1 0 0 0,0-1 0 0 0,-1 0 0 0 0,1 1 0 0 0,0-1 0 0 0,0 1 0 0 0,0-1-1 0 0,0 0 1 0 0,0 1 0 0 0,1-1 0 0 0,-1 1 0 0 0,0-1 0 0 0,0 0 0 0 0,0 1 0 0 0,4-2-1607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36.333"/>
    </inkml:context>
    <inkml:brush xml:id="br0">
      <inkml:brushProperty name="width" value="0.1" units="cm"/>
      <inkml:brushProperty name="height" value="0.1" units="cm"/>
      <inkml:brushProperty name="color" value="#F6630D"/>
    </inkml:brush>
  </inkml:definitions>
  <inkml:trace contextRef="#ctx0" brushRef="#br0">18 63 4280 0 0,'-15'-52'2386'0'0,"13"42"-223"0"0,26 33-1834 0 0,-9-8-273 0 0,68 66 147 0 0,-65-62-132 0 0,-1 1 0 0 0,-1 1 0 0 0,14 22 0 0 0,-25-34-28 0 0,-1 1 0 0 0,1-1 0 0 0,-1 1 0 0 0,-1 0 0 0 0,0 0 0 0 0,2 13 0 0 0,0 0 29 0 0,6 25 73 0 0,-3 1-1 0 0,3 64 1 0 0,-7 101 162 0 0,-4-177-236 0 0,-9 311 533 0 0,2 114-172 0 0,13-377-362 0 0,0 18-50 0 0,-2-58-42 0 0,-4-45 19 0 0,72-3 256 0 0,155-2-291 0 0,-48 2-34 0 0,372-43-107 0 0,17 0 251 0 0,-424 38 89 0 0,44 0 269 0 0,-184 8-389 0 0,-1-1-303 0 0,10-6-53 0 0,-10 6-183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37.032"/>
    </inkml:context>
    <inkml:brush xml:id="br0">
      <inkml:brushProperty name="width" value="0.1" units="cm"/>
      <inkml:brushProperty name="height" value="0.1" units="cm"/>
      <inkml:brushProperty name="color" value="#F6630D"/>
    </inkml:brush>
  </inkml:definitions>
  <inkml:trace contextRef="#ctx0" brushRef="#br0">1 201 4164 0 0,'1'-2'13'0'0,"0"0"-1"0"0,1 0 0 0 0,-1 1 1 0 0,1-1-1 0 0,0 0 0 0 0,-1 0 1 0 0,1 1-1 0 0,0-1 0 0 0,0 1 1 0 0,0 0-1 0 0,0-1 0 0 0,0 1 1 0 0,0 0-1 0 0,0 0 0 0 0,1 1 1 0 0,-1-1-1 0 0,0 0 0 0 0,1 1 1 0 0,1-1-1 0 0,52-6 189 0 0,-45 6-145 0 0,244-1 698 0 0,-139 5-539 0 0,733-11 364 0 0,-1-50 140 0 0,-589 33-509 0 0,113-14 276 0 0,-347 36-379 0 0,0 0 194 0 0,-1 0 1 0 0,-1-2 0 0 0,46-15-1 0 0,-64 17-25 0 0,-7 2-91 0 0,1 1-183 0 0,1 0 0 0 0,-1 1 0 0 0,1-1 0 0 0,-1 0 0 0 0,0 0 0 0 0,1 0 0 0 0,-1 1 0 0 0,1-1 0 0 0,-1 0 0 0 0,1 0 1 0 0,0 1-1 0 0,-1-1 0 0 0,1 0 0 0 0,-1 1 0 0 0,1-1 0 0 0,0 1 0 0 0,-1-1 0 0 0,1 0 0 0 0,0 1 0 0 0,-1 0 0 0 0,-5 12 22 0 0,1 0 0 0 0,0 0-1 0 0,1 0 1 0 0,1 1 0 0 0,0-1 0 0 0,1 1 0 0 0,0 0-1 0 0,1 0 1 0 0,1 0 0 0 0,0 0 0 0 0,1-1-1 0 0,3 19 1 0 0,5 19 298 0 0,31 95 0 0 0,-31-116-267 0 0,11 37 60 0 0,-3 1 0 0 0,-3 1 0 0 0,-3 1 0 0 0,-3-1 1 0 0,-4 2-1 0 0,-2-1 0 0 0,-9 82 0 0 0,-73 306 430 0 0,76-441-418 0 0,1 0-1 0 0,1 1 1 0 0,0-1-1 0 0,2 20 0 0 0,0-27-100 0 0,1 0 0 0 0,1-1 0 0 0,-1 0 0 0 0,1 1 0 0 0,1-1 0 0 0,-1 0 0 0 0,2 0 0 0 0,-1 0 0 0 0,7 10 1 0 0,-10-19-28 0 0,0 0 1 0 0,-1 0-1 0 0,1 0 1 0 0,0 0-1 0 0,0 0 1 0 0,0 0-1 0 0,0 0 1 0 0,-1 0-1 0 0,1 0 1 0 0,0 0-1 0 0,0 0 1 0 0,0 0 0 0 0,0 0-1 0 0,-1 0 1 0 0,1 0-1 0 0,0 0 1 0 0,0 0-1 0 0,0 0 1 0 0,0 0-1 0 0,0 1 1 0 0,-1-1-1 0 0,1 0 1 0 0,0 0 0 0 0,0 0-1 0 0,0 0 1 0 0,0 0-1 0 0,0 0 1 0 0,0 1-1 0 0,0-1 1 0 0,-1 0-1 0 0,1 0 1 0 0,0 0-1 0 0,0 0 1 0 0,0 0-1 0 0,0 1 1 0 0,0-1 0 0 0,0 0-1 0 0,0 0 1 0 0,0 0-1 0 0,0 0 1 0 0,0 1-1 0 0,0-1 1 0 0,0 0-1 0 0,0 0 1 0 0,0 0-1 0 0,0 0 1 0 0,0 1 0 0 0,0-1-1 0 0,0 0 1 0 0,0 0-1 0 0,0 0 1 0 0,0 0-1 0 0,0 0 1 0 0,0 1-1 0 0,1-1 1 0 0,-1 0-1 0 0,0 0 1 0 0,0 0-1 0 0,0 0 1 0 0,0 0 0 0 0,0 0-1 0 0,0 1 1 0 0,1-1-1 0 0,-15 2-9 0 0,0 0 0 0 0,-23 0 0 0 0,-123-3 2 0 0,-91-17 38 0 0,106 5-54 0 0,-173-4-2682 0 0,274 15 1580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44.318"/>
    </inkml:context>
    <inkml:brush xml:id="br0">
      <inkml:brushProperty name="width" value="0.1" units="cm"/>
      <inkml:brushProperty name="height" value="0.1" units="cm"/>
      <inkml:brushProperty name="color" value="#F6630D"/>
    </inkml:brush>
  </inkml:definitions>
  <inkml:trace contextRef="#ctx0" brushRef="#br0">31 3 3008 0 0,'-1'0'37'0'0,"0"-1"-1"0"0,0 1 1 0 0,0-1-1 0 0,0 1 1 0 0,0 0-1 0 0,0 0 1 0 0,0 0-1 0 0,0-1 1 0 0,0 1-1 0 0,1 0 1 0 0,-1 0-1 0 0,0 0 1 0 0,0 0 0 0 0,0 1-1 0 0,0-1 1 0 0,0 0-1 0 0,0 0 1 0 0,0 0-1 0 0,0 1 1 0 0,0-1-1 0 0,0 1 1 0 0,1-1-1 0 0,-1 0 1 0 0,0 1-1 0 0,-1 0 1 0 0,1 0 4 0 0,1-1 0 0 0,0 1 0 0 0,-1-1 1 0 0,1 1-1 0 0,-1-1 0 0 0,1 1 0 0 0,0-1 1 0 0,-1 1-1 0 0,1-1 0 0 0,0 1 1 0 0,-1-1-1 0 0,1 1 0 0 0,0 0 0 0 0,0-1 1 0 0,0 1-1 0 0,0-1 0 0 0,-1 1 0 0 0,1 0 1 0 0,0-1-1 0 0,0 1 0 0 0,0-1 0 0 0,0 1 1 0 0,0 0-1 0 0,0-1 0 0 0,1 1 0 0 0,-1 0 1 0 0,0-1-1 0 0,0 1 0 0 0,0-1 0 0 0,1 1 1 0 0,-1 0-1 0 0,0-1 0 0 0,1 1 0 0 0,-1-1 1 0 0,0 1-1 0 0,1-1 0 0 0,-1 1 0 0 0,0-1 1 0 0,1 0-1 0 0,0 2 0 0 0,20 17 506 0 0,0-1 0 0 0,1 0-1 0 0,29 16 1 0 0,77 37 433 0 0,-83-48-628 0 0,-1 2 0 0 0,76 58 0 0 0,-92-58-238 0 0,-1 1 0 0 0,-1 1 0 0 0,-1 1 0 0 0,-2 1 0 0 0,-1 2-1 0 0,-1 0 1 0 0,26 53 0 0 0,-25-35 10 0 0,-2 2-1 0 0,-2 0 1 0 0,-2 1-1 0 0,14 86 0 0 0,-2 48 196 0 0,-9 0 0 0 0,-6 309 0 0 0,-16-257 229 0 0,3-238-538 0 0,0 1 0 0 0,0-1 0 0 0,0 0 0 0 0,0 1 0 0 0,0-1 0 0 0,0 0 0 0 0,0 1 0 0 0,0-1 0 0 0,0 1 0 0 0,0-1 0 0 0,0 0 0 0 0,1 1 0 0 0,-1-1 0 0 0,0 0 0 0 0,0 1 0 0 0,0-1 0 0 0,0 0 0 0 0,1 0 0 0 0,-1 1 1 0 0,0-1-1 0 0,0 0 0 0 0,1 1 0 0 0,-1-1 0 0 0,0 0 0 0 0,0 0 0 0 0,1 0 0 0 0,0 1 0 0 0,0-1 531 0 0,1-1-593 0 0,-1 0 1 0 0,1 0 0 0 0,-1 0-1 0 0,1 0 1 0 0,-1-1 0 0 0,1 1-1 0 0,-1 0 1 0 0,0-1-1 0 0,0 1 1 0 0,0-1 0 0 0,0 1-1 0 0,0-1 1 0 0,0 1 0 0 0,0-1-1 0 0,0 0 1 0 0,0 0 0 0 0,0-2-1 0 0,-1 4-23 0 0,1-1 0 0 0,-1 0-1 0 0,1 0 1 0 0,-1 0-1 0 0,0 0 1 0 0,0 0 0 0 0,1 0-1 0 0,-1 1 1 0 0,0-1 0 0 0,0 0-1 0 0,0 0 1 0 0,0 0-1 0 0,0 0 1 0 0,0 0 0 0 0,0 0-1 0 0,0 0 1 0 0,0 0-1 0 0,-1 0 1 0 0,1 0 0 0 0,0 0-1 0 0,0 0 1 0 0,-1 1 0 0 0,1-1-1 0 0,-1 0 1 0 0,1 0-1 0 0,-1 0 1 0 0,1 0 0 0 0,-1 1-1 0 0,0-1 1 0 0,1 0-1 0 0,-1 1 1 0 0,0-1 0 0 0,1 0-1 0 0,-1 1 1 0 0,0-1 0 0 0,0 1-1 0 0,0-1 1 0 0,1 1-1 0 0,-1 0 1 0 0,0-1 0 0 0,0 1-1 0 0,-2-1 1 0 0,1 1-80 0 0,0-1 1 0 0,0 0-1 0 0,0 0 1 0 0,0 0 0 0 0,0 0-1 0 0,0 0 1 0 0,0-1-1 0 0,0 1 1 0 0,1 0-1 0 0,-1-1 1 0 0,0 1-1 0 0,1-1 1 0 0,-1 0-1 0 0,-2-3 1 0 0,3 3 127 0 0,-1 0 1 0 0,1 0 0 0 0,-1 0-1 0 0,0 0 1 0 0,0 0-1 0 0,0 0 1 0 0,0 1 0 0 0,0-1-1 0 0,-1 1 1 0 0,-3-3-1 0 0,-2 1 38 0 0,1 0-9 0 0,0 1-1 0 0,0-1 1 0 0,0 1-1 0 0,0 0 0 0 0,-1 0 1 0 0,1 1-1 0 0,-1 0 1 0 0,1 0-1 0 0,-15 2 1 0 0,21-1-3 0 0,1 0 0 0 0,-1 0 1 0 0,0 0-1 0 0,0 0 0 0 0,0 1 0 0 0,0-1 1 0 0,0 0-1 0 0,0 1 0 0 0,0-1 1 0 0,1 0-1 0 0,-1 1 0 0 0,0-1 1 0 0,0 1-1 0 0,1 0 0 0 0,-1-1 1 0 0,0 1-1 0 0,1-1 0 0 0,-1 1 1 0 0,0 0-1 0 0,1 0 0 0 0,-1-1 0 0 0,1 1 1 0 0,-1 0-1 0 0,0 1 0 0 0,1 0 15 0 0,-1 0-1 0 0,1 1 1 0 0,0-1-1 0 0,-1 0 1 0 0,1 0-1 0 0,0 0 0 0 0,0 0 1 0 0,1 1-1 0 0,-1-1 1 0 0,1 3-1 0 0,1 3 95 0 0,0 0 1 0 0,1 0-1 0 0,0 0 0 0 0,5 8 1 0 0,0-3-6 0 0,0 0-1 0 0,2 0 1 0 0,-1-1 0 0 0,1-1 0 0 0,1 0 0 0 0,0 0-1 0 0,22 16 1 0 0,-5-7 47 0 0,0-2-1 0 0,47 22 0 0 0,-68-36-95 0 0,0-1-1 0 0,0 0 1 0 0,1 0-1 0 0,0-1 1 0 0,-1 1-1 0 0,15 1 1 0 0,-21-5-15 0 0,1 1 0 0 0,-1-1 1 0 0,0 1-1 0 0,1-1 0 0 0,-1 0 0 0 0,0 0 1 0 0,1 0-1 0 0,-1 1 0 0 0,0-1 1 0 0,0 0-1 0 0,0 0 0 0 0,0-1 1 0 0,0 1-1 0 0,0 0 0 0 0,0 0 1 0 0,0 0-1 0 0,0-1 0 0 0,-1 1 1 0 0,1 0-1 0 0,0-1 0 0 0,-1 1 1 0 0,1-1-1 0 0,-1 1 0 0 0,1-1 1 0 0,-1 1-1 0 0,0-2 0 0 0,9-47 152 0 0,-9 46-128 0 0,1-4 22 0 0,4-28 190 0 0,-5 34-246 0 0,1 0 0 0 0,-1 0 0 0 0,0 0 0 0 0,1 0 0 0 0,0 1 0 0 0,-1-1 0 0 0,1 0 0 0 0,0 0 0 0 0,0 1 0 0 0,0-1 0 0 0,0 1 0 0 0,0-1 0 0 0,0 1 0 0 0,2-2 0 0 0,16 37 142 0 0,-5-9-2180 0 0,-13-21 934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46.383"/>
    </inkml:context>
    <inkml:brush xml:id="br0">
      <inkml:brushProperty name="width" value="0.1" units="cm"/>
      <inkml:brushProperty name="height" value="0.1" units="cm"/>
      <inkml:brushProperty name="color" value="#F6630D"/>
    </inkml:brush>
  </inkml:definitions>
  <inkml:trace contextRef="#ctx0" brushRef="#br0">1 4 6785 0 0,'0'-4'219'0'0,"2"5"-3"0"0,1 13 69 0 0,3 20 125 0 0,0-5 112 0 0,-1 82 631 0 0,-6-84-1140 0 0,2-1 1 0 0,0 1-1 0 0,2 0 1 0 0,9 36 0 0 0,-12-61-84 0 0,0 0 1 0 0,1-1 0 0 0,-1 1 0 0 0,1-1 0 0 0,-1 1 0 0 0,1-1 0 0 0,0 1 0 0 0,0-1-1 0 0,-1 1 1 0 0,1-1 0 0 0,0 0 0 0 0,0 0 0 0 0,0 1 0 0 0,1-1 0 0 0,-1 0 0 0 0,0 0 0 0 0,0 0-1 0 0,1 0 1 0 0,-1 0 0 0 0,3 1 0 0 0,4 5-776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3:04.597"/>
    </inkml:context>
    <inkml:brush xml:id="br0">
      <inkml:brushProperty name="width" value="0.1" units="cm"/>
      <inkml:brushProperty name="height" value="0.1" units="cm"/>
      <inkml:brushProperty name="color" value="#F6630D"/>
    </inkml:brush>
  </inkml:definitions>
  <inkml:trace contextRef="#ctx0" brushRef="#br0">21 174 6565 0 0,'-2'-7'31'0'0,"0"0"1"0"0,0-1 0 0 0,1 1 0 0 0,0-1-1 0 0,0 1 1 0 0,0-1 0 0 0,1 0-1 0 0,0 1 1 0 0,1-1 0 0 0,2-12 0 0 0,-2 16-6 0 0,1 0 0 0 0,-1 1 0 0 0,1-1 0 0 0,-1 1 1 0 0,1-1-1 0 0,0 1 0 0 0,1 0 0 0 0,-1 0 0 0 0,0 0 1 0 0,1 0-1 0 0,0 0 0 0 0,0 1 0 0 0,-1-1 0 0 0,2 1 0 0 0,-1 0 1 0 0,0 0-1 0 0,0 0 0 0 0,1 0 0 0 0,-1 0 0 0 0,1 1 0 0 0,-1-1 1 0 0,1 1-1 0 0,5-1 0 0 0,20-4 239 0 0,1 2 1 0 0,0 1-1 0 0,52 1 0 0 0,-50 2-58 0 0,8 0 98 0 0,0 2 1 0 0,0 1-1 0 0,72 16 0 0 0,-90-13-222 0 0,1 1-1 0 0,-1 0 1 0 0,-1 2-1 0 0,0 0 1 0 0,0 2-1 0 0,0 0 1 0 0,-2 1-1 0 0,20 16 1 0 0,-32-23-62 0 0,0 1 1 0 0,-1 1 0 0 0,0-1 0 0 0,0 1 0 0 0,0 0-1 0 0,-1 0 1 0 0,0 1 0 0 0,-1-1 0 0 0,1 1 0 0 0,-2 0 0 0 0,1 1-1 0 0,4 16 1 0 0,-6-18-7 0 0,-1 1-1 0 0,0-1 0 0 0,0 1 1 0 0,-1 0-1 0 0,0-1 1 0 0,-1 1-1 0 0,1 0 1 0 0,-1-1-1 0 0,-1 1 1 0 0,0-1-1 0 0,0 1 1 0 0,0-1-1 0 0,-1 0 0 0 0,0 0 1 0 0,-5 10-1 0 0,-3 0-3 0 0,-1-1-1 0 0,0 0 0 0 0,-1-1 1 0 0,0 0-1 0 0,-2-1 0 0 0,1 0 1 0 0,-2-1-1 0 0,0-1 0 0 0,-28 16 1 0 0,-10 2-37 0 0,-104 41 0 0 0,106-50-255 0 0,-2-3 1 0 0,1-3-1 0 0,-92 15 1 0 0,137-29 82 0 0,1 0 0 0 0,-1-1 0 0 0,0 1 0 0 0,-13-3 1 0 0,19 2 102 0 0,0-1 1 0 0,-1 1 0 0 0,1-1 0 0 0,-1 0 0 0 0,1 0 0 0 0,0 0-1 0 0,0 0 1 0 0,-1 0 0 0 0,1 0 0 0 0,0 0 0 0 0,0-1 0 0 0,0 1-1 0 0,0-1 1 0 0,1 1 0 0 0,-1-1 0 0 0,0 0 0 0 0,1 0 0 0 0,-2-2-1 0 0,-4-15-919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46.819"/>
    </inkml:context>
    <inkml:brush xml:id="br0">
      <inkml:brushProperty name="width" value="0.1" units="cm"/>
      <inkml:brushProperty name="height" value="0.1" units="cm"/>
      <inkml:brushProperty name="color" value="#F6630D"/>
    </inkml:brush>
  </inkml:definitions>
  <inkml:trace contextRef="#ctx0" brushRef="#br0">537 232 6125 0 0,'-17'-19'115'0'0,"10"10"55"0"0,-1 0 0 0 0,-15-13 0 0 0,19 19-138 0 0,0 0 0 0 0,0 1 1 0 0,0 0-1 0 0,-1-1 1 0 0,1 2-1 0 0,0-1 0 0 0,-1 0 1 0 0,1 1-1 0 0,-1 0 1 0 0,-5-1-1 0 0,-6 0 39 0 0,0 1 0 0 0,1 0 0 0 0,-1 1 0 0 0,0 1 0 0 0,0 1 0 0 0,1 0 0 0 0,-1 1 0 0 0,1 0 0 0 0,-1 1 0 0 0,1 1 0 0 0,1 1 0 0 0,-1 0 0 0 0,1 1 0 0 0,0 0 0 0 0,0 1 0 0 0,1 1 0 0 0,0 0 0 0 0,1 1 0 0 0,0 0 0 0 0,0 1 0 0 0,1 0 0 0 0,0 1 0 0 0,1 0 0 0 0,1 1 0 0 0,-9 14 0 0 0,8-9-24 0 0,1 0 0 0 0,1 1 0 0 0,0 1 0 0 0,1-1 0 0 0,1 1 1 0 0,1 0-1 0 0,1 0 0 0 0,1 1 0 0 0,1-1 0 0 0,0 31 0 0 0,2-36 0 0 0,1 1 0 0 0,0-1 0 0 0,1 1 0 0 0,1-1 1 0 0,0 0-1 0 0,1 0 0 0 0,1 0 0 0 0,1-1 0 0 0,0 1 0 0 0,0-1 0 0 0,1 0 1 0 0,1-1-1 0 0,1 0 0 0 0,14 18 0 0 0,-11-19-18 0 0,0 0 0 0 0,1 0-1 0 0,1-2 1 0 0,0 1 0 0 0,0-2 0 0 0,1 0 0 0 0,1 0-1 0 0,-1-2 1 0 0,1 0 0 0 0,0 0 0 0 0,1-2 0 0 0,0 0-1 0 0,0-1 1 0 0,0 0 0 0 0,0-2 0 0 0,0 0 0 0 0,1-1-1 0 0,-1 0 1 0 0,0-2 0 0 0,1 0 0 0 0,-1-1 0 0 0,0-1 0 0 0,18-4-1 0 0,-4-2-27 0 0,0-2-1 0 0,-1-1 1 0 0,0-1-1 0 0,-1-1 1 0 0,0-2-1 0 0,-1-1 0 0 0,31-25 1 0 0,-38 25-31 0 0,0-1 0 0 0,-1-1 0 0 0,-1-1 1 0 0,-1 0-1 0 0,-1-1 0 0 0,-1-1 0 0 0,0-1 0 0 0,23-49 1 0 0,-27 44-8 0 0,-1-1 0 0 0,-1 0 0 0 0,-2-1 0 0 0,-1 1 0 0 0,4-33 0 0 0,-9 44 24 0 0,-1-1 1 0 0,0 1-1 0 0,-2-1 0 0 0,0 1 1 0 0,-1-1-1 0 0,0 1 1 0 0,-2 0-1 0 0,0 0 1 0 0,-12-29-1 0 0,13 39 12 0 0,-1 0 0 0 0,0 1-1 0 0,0-1 1 0 0,-1 1 0 0 0,0 0 0 0 0,-1 1-1 0 0,1-1 1 0 0,-1 1 0 0 0,0 0 0 0 0,-1 0-1 0 0,1 1 1 0 0,-14-9 0 0 0,8 8-1 0 0,0 0 1 0 0,0 1-1 0 0,0 0 1 0 0,-1 1-1 0 0,0 0 1 0 0,0 1 0 0 0,-20-2-1 0 0,-4 2-102 0 0,-1 3-1 0 0,0 0 1 0 0,1 3-1 0 0,-70 13 1 0 0,63-8-411 0 0,1 2 1 0 0,1 1 0 0 0,0 3-1 0 0,-41 19 1 0 0,53-15-307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50.597"/>
    </inkml:context>
    <inkml:brush xml:id="br0">
      <inkml:brushProperty name="width" value="0.1" units="cm"/>
      <inkml:brushProperty name="height" value="0.1" units="cm"/>
      <inkml:brushProperty name="color" value="#F6630D"/>
    </inkml:brush>
  </inkml:definitions>
  <inkml:trace contextRef="#ctx0" brushRef="#br0">10 67 7037 0 0,'-2'-27'789'0'0,"5"18"985"0"0,-1 18-1686 0 0,2 0 1 0 0,-1 0-1 0 0,7 11 0 0 0,4 9 77 0 0,-3-1 34 0 0,27 63 200 0 0,46 180 1 0 0,-79-244-381 0 0,-1 1 0 0 0,0 50 0 0 0,-29-133 35 0 0,-24-73-88 0 0,-54-156 3 0 0,100 273 22 0 0,0 0 0 0 0,1 1 0 0 0,0-1 0 0 0,1 0 0 0 0,0 0 0 0 0,1-15 0 0 0,0 23 3 0 0,0 0-1 0 0,1 0 1 0 0,-1 0-1 0 0,1 0 1 0 0,0 0-1 0 0,-1 0 1 0 0,2 1-1 0 0,-1-1 1 0 0,0 0-1 0 0,0 1 1 0 0,1-1-1 0 0,-1 1 1 0 0,1-1-1 0 0,0 1 1 0 0,0 0-1 0 0,0 0 1 0 0,0 0-1 0 0,0 0 1 0 0,0 0-1 0 0,1 0 1 0 0,-1 0-1 0 0,0 1 1 0 0,1-1-1 0 0,0 1 1 0 0,-1 0-1 0 0,1 0 1 0 0,0 0-1 0 0,3-1 1 0 0,5-1-7 0 0,1 1 1 0 0,-1 1-1 0 0,1 0 1 0 0,0 1-1 0 0,-1 0 0 0 0,1 0 1 0 0,0 1-1 0 0,20 5 1 0 0,-13-1 20 0 0,1 0 1 0 0,-1 2-1 0 0,0 0 1 0 0,22 13-1 0 0,-35-17 9 0 0,0 0 0 0 0,-1 0 0 0 0,0 1 0 0 0,0 0 0 0 0,0 0 0 0 0,0 1 0 0 0,0 0 0 0 0,-1-1-1 0 0,0 1 1 0 0,0 1 0 0 0,0-1 0 0 0,-1 1 0 0 0,4 7 0 0 0,-6-10-10 0 0,0-1 0 0 0,0 1 0 0 0,0 0 0 0 0,-1 0 0 0 0,1-1 1 0 0,-1 1-1 0 0,0 0 0 0 0,0 0 0 0 0,0 0 0 0 0,0 0 0 0 0,0-1 0 0 0,0 1 0 0 0,-1 0 0 0 0,0 0 0 0 0,1 0 0 0 0,-1-1 1 0 0,0 1-1 0 0,-1 0 0 0 0,1-1 0 0 0,0 1 0 0 0,-1-1 0 0 0,1 0 0 0 0,-1 1 0 0 0,0-1 0 0 0,1 0 0 0 0,-1 0 0 0 0,0 0 1 0 0,-1 0-1 0 0,1 0 0 0 0,0 0 0 0 0,0-1 0 0 0,-4 2 0 0 0,-118 67-1253 0 0,122-68 457 0 0,1 1-130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50.995"/>
    </inkml:context>
    <inkml:brush xml:id="br0">
      <inkml:brushProperty name="width" value="0.1" units="cm"/>
      <inkml:brushProperty name="height" value="0.1" units="cm"/>
      <inkml:brushProperty name="color" value="#F6630D"/>
    </inkml:brush>
  </inkml:definitions>
  <inkml:trace contextRef="#ctx0" brushRef="#br0">303 117 6785 0 0,'0'0'325'0'0,"3"-12"-118"0"0,8-34 43 0 0,-8 34 1939 0 0,-20 4-1782 0 0,-56-23-22 0 0,70 30-344 0 0,1-1 0 0 0,-1 1 1 0 0,0 0-1 0 0,0 1 1 0 0,0-1-1 0 0,0 1 1 0 0,0-1-1 0 0,0 1 0 0 0,0 0 1 0 0,0 0-1 0 0,0 0 1 0 0,0 0-1 0 0,0 1 1 0 0,0-1-1 0 0,-4 2 0 0 0,-2 1 102 0 0,0-1-29 0 0,-1 0 0 0 0,1 1 0 0 0,1 0 0 0 0,-1 0 0 0 0,0 1 0 0 0,1 0 0 0 0,0 1 0 0 0,0 0 0 0 0,0 0 0 0 0,1 1 0 0 0,-1 0 0 0 0,2 0 0 0 0,-1 1 0 0 0,0 0 0 0 0,1 0 0 0 0,-9 14 0 0 0,11-14-5 0 0,0 0 1 0 0,1 1 0 0 0,0 0 0 0 0,0-1 0 0 0,0 1 0 0 0,1 0-1 0 0,0 1 1 0 0,1-1 0 0 0,0 0 0 0 0,0 1 0 0 0,1-1 0 0 0,0 0-1 0 0,0 1 1 0 0,1-1 0 0 0,0 0 0 0 0,0 1 0 0 0,1-1 0 0 0,5 15-1 0 0,-2-12 16 0 0,0-1-1 0 0,1 1 0 0 0,0-1 1 0 0,1 0-1 0 0,0 0 1 0 0,0-1-1 0 0,1 0 0 0 0,0 0 1 0 0,1-1-1 0 0,0 0 0 0 0,0-1 1 0 0,1 0-1 0 0,0 0 0 0 0,0-1 1 0 0,14 6-1 0 0,-4-2-64 0 0,0-1 0 0 0,1-2 0 0 0,1 0 0 0 0,-1-1 0 0 0,1-1-1 0 0,0-1 1 0 0,28 2 0 0 0,-39-6-232 0 0,-1 0 1 0 0,1 0-1 0 0,0-1 0 0 0,-1 0 0 0 0,0-1 0 0 0,1 0 0 0 0,19-7 0 0 0,-27 8-43 0 0,0 0 1 0 0,0-1-1 0 0,1 1 0 0 0,-1-1 0 0 0,0 0 1 0 0,0 0-1 0 0,-1 0 0 0 0,1 0 0 0 0,0-1 1 0 0,-1 1-1 0 0,1-1 0 0 0,-1 1 0 0 0,0-1 1 0 0,0 0-1 0 0,0 0 0 0 0,0 0 0 0 0,0 0 1 0 0,-1 0-1 0 0,0-1 0 0 0,1 1 0 0 0,-1 0 1 0 0,0-1-1 0 0,-1 1 0 0 0,1-1 0 0 0,0 1 1 0 0,-1-7-1 0 0,-1-12-1449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51.447"/>
    </inkml:context>
    <inkml:brush xml:id="br0">
      <inkml:brushProperty name="width" value="0.1" units="cm"/>
      <inkml:brushProperty name="height" value="0.1" units="cm"/>
      <inkml:brushProperty name="color" value="#F6630D"/>
    </inkml:brush>
  </inkml:definitions>
  <inkml:trace contextRef="#ctx0" brushRef="#br0">1305 305 5148 0 0,'-15'-26'44'0'0,"0"0"0"0"0,-2 1 0 0 0,0 0 0 0 0,-27-27 0 0 0,30 38 52 0 0,-1 0-1 0 0,0 2 1 0 0,0 0-1 0 0,-1 0 1 0 0,-1 2-1 0 0,0 0 1 0 0,-30-13 0 0 0,19 13 63 0 0,0 2 1 0 0,0 0 0 0 0,-1 2 0 0 0,0 2-1 0 0,0 0 1 0 0,0 2 0 0 0,-1 1 0 0 0,1 1-1 0 0,0 2 1 0 0,0 1 0 0 0,0 1 0 0 0,0 1-1 0 0,-32 11 1 0 0,25-5 11 0 0,0 2 0 0 0,1 1 0 0 0,1 1 0 0 0,1 2 0 0 0,0 2 0 0 0,1 0 0 0 0,1 3 0 0 0,1 0 0 0 0,-51 50 0 0 0,57-45-59 0 0,0 1 1 0 0,2 0-1 0 0,2 2 0 0 0,1 0 1 0 0,1 1-1 0 0,1 1 0 0 0,2 1 1 0 0,1 0-1 0 0,2 1 0 0 0,1 0 1 0 0,-8 45-1 0 0,15-55-2 0 0,1-1-1 0 0,2 1 1 0 0,0 0 0 0 0,2 0-1 0 0,0 0 1 0 0,1 0 0 0 0,11 40-1 0 0,-8-45-47 0 0,1 0 0 0 0,1-1-1 0 0,1 0 1 0 0,0-1 0 0 0,2 1-1 0 0,0-2 1 0 0,1 1 0 0 0,0-2-1 0 0,1 1 1 0 0,19 17 0 0 0,-13-16-39 0 0,1 0 1 0 0,1-1 0 0 0,1-2-1 0 0,0 0 1 0 0,1-1 0 0 0,0-1-1 0 0,46 18 1 0 0,-36-19-34 0 0,1-2 0 0 0,0-1 0 0 0,0-2-1 0 0,1-1 1 0 0,49 1 0 0 0,-34-7-120 0 0,1-2-1 0 0,0-1 0 0 0,-1-3 1 0 0,0-3-1 0 0,0-1 1 0 0,-1-2-1 0 0,-1-3 0 0 0,52-24 1 0 0,-62 22-53 0 0,-1-1-1 0 0,-1-2 1 0 0,0-1 0 0 0,-2-2 0 0 0,-1-2-1 0 0,-1 0 1 0 0,-1-2 0 0 0,30-36 0 0 0,-41 39 126 0 0,0 0 1 0 0,-1-1 0 0 0,-1 0-1 0 0,-2-2 1 0 0,-1 0 0 0 0,-1 0 0 0 0,-1-2-1 0 0,-2 1 1 0 0,-1-1 0 0 0,-1-1-1 0 0,4-35 1 0 0,-10 55 77 0 0,-1-1 1 0 0,-1 1-1 0 0,0-1 1 0 0,-1 1-1 0 0,0-1 1 0 0,-1 1 0 0 0,0 0-1 0 0,-1-1 1 0 0,0 1-1 0 0,-1 1 1 0 0,0-1-1 0 0,0 0 1 0 0,-1 1-1 0 0,-1 0 1 0 0,0 0-1 0 0,0 0 1 0 0,-1 1-1 0 0,0 0 1 0 0,-1 0-1 0 0,0 1 1 0 0,0 0-1 0 0,0 1 1 0 0,-1-1-1 0 0,-15-8 1 0 0,-3 0 6 0 0,-1 1-1 0 0,-1 1 1 0 0,0 2 0 0 0,0 1-1 0 0,-2 1 1 0 0,-45-9 0 0 0,24 10-243 0 0,0 2-1 0 0,0 2 1 0 0,-58 3 0 0 0,-7 9-1047 0 0,69 1 431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4:52.830"/>
    </inkml:context>
    <inkml:brush xml:id="br0">
      <inkml:brushProperty name="width" value="0.1" units="cm"/>
      <inkml:brushProperty name="height" value="0.1" units="cm"/>
      <inkml:brushProperty name="color" value="#F6630D"/>
    </inkml:brush>
  </inkml:definitions>
  <inkml:trace contextRef="#ctx0" brushRef="#br0">2 87 7357 0 0,'0'0'6'0'0,"0"0"0"0"0,0 0 0 0 0,0 1 0 0 0,-1-1 1 0 0,1 0-1 0 0,0 0 0 0 0,0 1 0 0 0,0-1 0 0 0,0 0 0 0 0,0 1 1 0 0,0-1-1 0 0,0 0 0 0 0,0 0 0 0 0,0 1 0 0 0,0-1 0 0 0,0 0 1 0 0,0 1-1 0 0,0-1 0 0 0,0 0 0 0 0,0 1 0 0 0,0-1 1 0 0,0 0-1 0 0,0 0 0 0 0,0 1 0 0 0,0-1 0 0 0,0 0 0 0 0,1 1 1 0 0,-1-1-1 0 0,0 0 0 0 0,15 4 719 0 0,12-1-100 0 0,0-1 0 0 0,1-1 0 0 0,38-4 0 0 0,-28 0-375 0 0,724-40 1511 0 0,-429 24-1472 0 0,-312 18-279 0 0,-8 1-5 0 0,1-1 1 0 0,-1-1 0 0 0,0 0-1 0 0,1 0 1 0 0,13-6 0 0 0,-27 8-8 0 0,-1 0 0 0 0,1 0 0 0 0,0 0 1 0 0,0 0-1 0 0,0 0 0 0 0,-1 0 0 0 0,1 0 1 0 0,0 0-1 0 0,0 0 0 0 0,0-1 1 0 0,-1 1-1 0 0,1 0 0 0 0,0 0 0 0 0,0 0 1 0 0,0 0-1 0 0,0 0 0 0 0,-1-1 1 0 0,1 1-1 0 0,0 0 0 0 0,0 0 0 0 0,0 0 1 0 0,0-1-1 0 0,0 1 0 0 0,0 0 0 0 0,0 0 1 0 0,-1 0-1 0 0,1-1 0 0 0,0 1 1 0 0,0 0-1 0 0,0 0 0 0 0,0-1 0 0 0,0 1 1 0 0,0 0-1 0 0,0 0 0 0 0,0 0 1 0 0,0-1-1 0 0,0 1 0 0 0,0 0 0 0 0,0 0 1 0 0,0-1-1 0 0,1 1 0 0 0,-1 0 1 0 0,0 0-1 0 0,0 0 0 0 0,0-1 0 0 0,0 1 1 0 0,0 0-1 0 0,0 0 0 0 0,1 0 0 0 0,-1-1 1 0 0,0 1-1 0 0,0 0 0 0 0,0 0 1 0 0,0 0-1 0 0,1 0 0 0 0,-1 0 0 0 0,0 0 1 0 0,0-1-1 0 0,0 1 0 0 0,1 0 1 0 0,-1 0-1 0 0,0 0 0 0 0,0 0 0 0 0,1 0 1 0 0,-20-5-563 0 0,-14 2-953 0 0,14 1 428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16.704"/>
    </inkml:context>
    <inkml:brush xml:id="br0">
      <inkml:brushProperty name="width" value="0.1" units="cm"/>
      <inkml:brushProperty name="height" value="0.1" units="cm"/>
      <inkml:brushProperty name="color" value="#F6630D"/>
    </inkml:brush>
  </inkml:definitions>
  <inkml:trace contextRef="#ctx0" brushRef="#br0">400 371 5148 0 0,'2'-2'53'0'0,"0"1"-1"0"0,0-1 1 0 0,-1 0-1 0 0,1 0 0 0 0,0 0 1 0 0,-1-1-1 0 0,1 1 1 0 0,-1 0-1 0 0,0-1 0 0 0,0 1 1 0 0,0 0-1 0 0,0-1 1 0 0,1-4-1 0 0,4-33 875 0 0,-7 38-876 0 0,1 0-1 0 0,0 0 1 0 0,-1 1 0 0 0,1-1 0 0 0,-1 0 0 0 0,0 0 0 0 0,1 0 0 0 0,-1 1 0 0 0,0-1 0 0 0,0 0 0 0 0,0 1 0 0 0,0-1 0 0 0,0 1 0 0 0,-3-3 0 0 0,-22-18 601 0 0,18 15-426 0 0,3 3-136 0 0,0 0 1 0 0,0 0 0 0 0,0 1-1 0 0,-1-1 1 0 0,1 1-1 0 0,-1 0 1 0 0,0 1-1 0 0,0 0 1 0 0,0 0 0 0 0,0 0-1 0 0,0 0 1 0 0,-1 1-1 0 0,-7 0 1 0 0,6 0-38 0 0,0 2 1 0 0,0-1-1 0 0,0 1 1 0 0,0 1-1 0 0,1 0 1 0 0,-1 0-1 0 0,0 0 1 0 0,1 1-1 0 0,-1 0 0 0 0,-8 5 1 0 0,-1 1 24 0 0,2 0 0 0 0,-1 2-1 0 0,1 0 1 0 0,0 0 0 0 0,1 2 0 0 0,1 0 0 0 0,0 0-1 0 0,1 1 1 0 0,0 0 0 0 0,1 1 0 0 0,1 1 0 0 0,-13 24-1 0 0,21-34-46 0 0,0 0 1 0 0,0-1-1 0 0,1 1 0 0 0,0 0 0 0 0,0 0 0 0 0,0 0 0 0 0,1 0 0 0 0,0 0 0 0 0,0 0 0 0 0,0 0 0 0 0,1 0 0 0 0,0 0 0 0 0,0 0 0 0 0,1 0 0 0 0,-1-1 1 0 0,1 1-1 0 0,1 0 0 0 0,-1-1 0 0 0,1 0 0 0 0,0 1 0 0 0,0-1 0 0 0,0 0 0 0 0,1 0 0 0 0,-1-1 0 0 0,1 1 0 0 0,1-1 0 0 0,-1 0 0 0 0,1 0 0 0 0,-1 0 1 0 0,1-1-1 0 0,0 1 0 0 0,0-1 0 0 0,1 0 0 0 0,-1-1 0 0 0,0 1 0 0 0,1-1 0 0 0,0 0 0 0 0,-1-1 0 0 0,1 1 0 0 0,0-1 0 0 0,0 0 0 0 0,8 0 0 0 0,-1-1-21 0 0,-1-1 0 0 0,1 0-1 0 0,-1-1 1 0 0,0 0-1 0 0,0-1 1 0 0,0 0-1 0 0,0-1 1 0 0,0-1-1 0 0,-1 1 1 0 0,0-2 0 0 0,0 0-1 0 0,14-9 1 0 0,3-5 0 0 0,0-2 0 0 0,-2 0 0 0 0,29-32 0 0 0,-45 43-37 0 0,0-1-1 0 0,-1 0 1 0 0,0-1-1 0 0,-1 0 1 0 0,-1 0-1 0 0,0-1 1 0 0,0 0-1 0 0,-2 0 1 0 0,0 0-1 0 0,6-29 1 0 0,-7 25-58 0 0,-2-1 0 0 0,0 1 1 0 0,-1-1-1 0 0,-1 1 1 0 0,0-1-1 0 0,-2 1 0 0 0,0 0 1 0 0,-8-31-1 0 0,-3 12-75 0 0,13 35 152 0 0,-1 0 0 0 0,0 0 0 0 0,0 0 1 0 0,-1 1-1 0 0,1-1 0 0 0,0 0 0 0 0,-1 0 1 0 0,1 0-1 0 0,-1 1 0 0 0,1-1 0 0 0,-1 1 1 0 0,0-1-1 0 0,1 1 0 0 0,-4-2 0 0 0,4 3 6 0 0,0 0-1 0 0,0 0 0 0 0,0 0 0 0 0,0 0 1 0 0,0 0-1 0 0,0 0 0 0 0,1 0 0 0 0,-1 0 1 0 0,0 0-1 0 0,0 1 0 0 0,0-1 1 0 0,0 0-1 0 0,0 1 0 0 0,1-1 0 0 0,-1 1 1 0 0,0-1-1 0 0,0 0 0 0 0,0 1 0 0 0,1 0 1 0 0,-1-1-1 0 0,0 1 0 0 0,0 1 0 0 0,-17 17-41 0 0,15-15 39 0 0,-6 8-3 0 0,1 0 0 0 0,0 1 0 0 0,1 0-1 0 0,1 0 1 0 0,0 0 0 0 0,1 1 0 0 0,0 0 0 0 0,1 0-1 0 0,1 0 1 0 0,0 1 0 0 0,1-1 0 0 0,0 1-1 0 0,1-1 1 0 0,1 1 0 0 0,0-1 0 0 0,1 1 0 0 0,1 0-1 0 0,0-1 1 0 0,1 0 0 0 0,0 1 0 0 0,2-1-1 0 0,-1 0 1 0 0,10 18 0 0 0,-10-25-367 0 0,1 1-1 0 0,1-1 1 0 0,-1 0-1 0 0,1 0 1 0 0,0-1-1 0 0,13 11 1 0 0,4 4-1274 0 0,-13-11 646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17.370"/>
    </inkml:context>
    <inkml:brush xml:id="br0">
      <inkml:brushProperty name="width" value="0.1" units="cm"/>
      <inkml:brushProperty name="height" value="0.1" units="cm"/>
      <inkml:brushProperty name="color" value="#F6630D"/>
    </inkml:brush>
  </inkml:definitions>
  <inkml:trace contextRef="#ctx0" brushRef="#br0">19 310 5757 0 0,'4'-29'247'0'0,"-3"24"-68"0"0,0 0 1 0 0,0 0-1 0 0,-1 0 0 0 0,1 0 0 0 0,-1 0 1 0 0,-1-1-1 0 0,0-5 0 0 0,1 10-159 0 0,0 1 1 0 0,0 0-1 0 0,0-1 0 0 0,0 1 0 0 0,0-1 1 0 0,0 1-1 0 0,0 0 0 0 0,0-1 0 0 0,0 1 1 0 0,0 0-1 0 0,-1-1 0 0 0,1 1 0 0 0,0 0 1 0 0,0-1-1 0 0,0 1 0 0 0,0 0 0 0 0,-1-1 1 0 0,1 1-1 0 0,0 0 0 0 0,-1-1 0 0 0,1 1 1 0 0,0 0-1 0 0,0 0 0 0 0,-1 0 0 0 0,1-1 1 0 0,0 1-1 0 0,-1 0 0 0 0,1 0 0 0 0,0 0 1 0 0,-1 0-1 0 0,1-1 0 0 0,-1 1 0 0 0,1 0 1 0 0,0 0-1 0 0,-1 0 0 0 0,1 0 0 0 0,0 0 1 0 0,-1 0-1 0 0,1 0 0 0 0,-1 0 0 0 0,1 0 1 0 0,0 0-1 0 0,-1 0 0 0 0,1 0 0 0 0,0 1 1 0 0,-1-1-1 0 0,1 0 0 0 0,0 0 0 0 0,-1 0 1 0 0,1 0-1 0 0,0 1 0 0 0,-1-1 0 0 0,0 1 1 0 0,0 0-18 0 0,1 0 1 0 0,-1 0 0 0 0,0 0-1 0 0,0 0 1 0 0,0 0 0 0 0,1 0 0 0 0,-1 0-1 0 0,0 0 1 0 0,1 1 0 0 0,0-1-1 0 0,-1 0 1 0 0,1 0 0 0 0,-1 1-1 0 0,1-1 1 0 0,0 3 0 0 0,1 6 4 0 0,1 0 0 0 0,0 0 0 0 0,0 0 1 0 0,1 0-1 0 0,1 0 0 0 0,-1-1 0 0 0,2 0 0 0 0,7 14 1 0 0,8 20 9 0 0,-17-34-8 0 0,-11-20 12 0 0,-10-23 18 0 0,14 24-40 0 0,1 0-1 0 0,0 0 0 0 0,1-1 0 0 0,0 1 0 0 0,1-1 1 0 0,0 1-1 0 0,1-1 0 0 0,0 0 0 0 0,0 1 0 0 0,1-1 1 0 0,1 1-1 0 0,0-1 0 0 0,5-18 0 0 0,-2 14-4 0 0,1 0-1 0 0,0 0 0 0 0,0 1 1 0 0,2-1-1 0 0,0 1 1 0 0,0 1-1 0 0,1 0 1 0 0,18-20-1 0 0,-23 29 6 0 0,1 0-1 0 0,0 0 0 0 0,0 0 1 0 0,0 0-1 0 0,0 1 1 0 0,0 0-1 0 0,1 0 0 0 0,-1 1 1 0 0,1-1-1 0 0,0 1 1 0 0,0 0-1 0 0,0 1 0 0 0,0-1 1 0 0,0 1-1 0 0,0 0 1 0 0,0 1-1 0 0,0 0 1 0 0,0 0-1 0 0,0 0 0 0 0,10 2 1 0 0,-8-1 1 0 0,0 1 0 0 0,-1 0 0 0 0,0 1 1 0 0,1-1-1 0 0,-1 2 0 0 0,0-1 0 0 0,-1 1 0 0 0,1 0 1 0 0,0 0-1 0 0,-1 0 0 0 0,0 1 0 0 0,0 0 0 0 0,-1 0 1 0 0,1 1-1 0 0,-1 0 0 0 0,5 6 0 0 0,-8-8 0 0 0,0-1 0 0 0,-1 0 0 0 0,1 0-1 0 0,-1 1 1 0 0,1-1 0 0 0,-1 1 0 0 0,0-1 0 0 0,0 1-1 0 0,0 0 1 0 0,-1-1 0 0 0,0 1 0 0 0,1 0 0 0 0,-1-1 0 0 0,0 1-1 0 0,-1 0 1 0 0,1 0 0 0 0,-1-1 0 0 0,1 1 0 0 0,-1 0-1 0 0,0-1 1 0 0,-1 1 0 0 0,1-1 0 0 0,-1 0 0 0 0,1 1 0 0 0,-1-1-1 0 0,-4 6 1 0 0,-1 0-4 0 0,0 1 0 0 0,-1-1 0 0 0,-1 0 0 0 0,1-1 0 0 0,-1 0 0 0 0,0 0 0 0 0,-11 6 0 0 0,5-5 8 0 0,0 0 0 0 0,-1 0 0 0 0,1-2 0 0 0,-28 10 0 0 0,43-17-1 0 0,31 0 61 0 0,1 1 1 0 0,0 1-1 0 0,40 9 0 0 0,-60-8-35 0 0,1 1-1 0 0,-1 0 1 0 0,0 1-1 0 0,0 0 1 0 0,0 1-1 0 0,-1 0 1 0 0,0 1-1 0 0,0 0 1 0 0,-1 0-1 0 0,18 18 1 0 0,-26-23-25 0 0,2 1 2 0 0,0 0 0 0 0,-1 1 1 0 0,1-1-1 0 0,-1 1 0 0 0,0 0 0 0 0,0 0 0 0 0,-1 0 0 0 0,1 1 1 0 0,-1-1-1 0 0,3 8 0 0 0,-5-12 3 0 0,0 1 0 0 0,0 0 0 0 0,0-1 0 0 0,0 1 0 0 0,-1-1 0 0 0,1 1 0 0 0,0-1 0 0 0,0 1 0 0 0,0-1 0 0 0,-1 1 1 0 0,1-1-1 0 0,0 0 0 0 0,-1 1 0 0 0,1-1 0 0 0,0 1 0 0 0,-1-1 0 0 0,1 0 0 0 0,0 1 0 0 0,-1-1 0 0 0,1 0 0 0 0,-1 1 0 0 0,1-1 0 0 0,-1 0 0 0 0,1 0 0 0 0,-1 1 0 0 0,1-1 0 0 0,-1 0 0 0 0,1 0 1 0 0,-1 0-1 0 0,-20 6 130 0 0,16-5-85 0 0,-52 15 101 0 0,-96 11 1 0 0,126-24-163 0 0,-1-2 0 0 0,1 0 0 0 0,-1-2 0 0 0,1-1 0 0 0,-48-10 0 0 0,72 12-33 0 0,1-1 0 0 0,0 0 1 0 0,-1 0-1 0 0,1 0 0 0 0,0 0 1 0 0,-1 0-1 0 0,1 0 0 0 0,0-1 0 0 0,0 1 1 0 0,0-1-1 0 0,0 0 0 0 0,-3-2 0 0 0,5 4 12 0 0,0-1-1 0 0,0 1 0 0 0,0 0 1 0 0,-1 0-1 0 0,1 0 0 0 0,0-1 1 0 0,0 1-1 0 0,0 0 0 0 0,0 0 1 0 0,0 0-1 0 0,0-1 0 0 0,0 1 1 0 0,0 0-1 0 0,0 0 0 0 0,-1-1 1 0 0,1 1-1 0 0,0 0 0 0 0,0 0 1 0 0,0-1-1 0 0,0 1 0 0 0,0 0 1 0 0,0 0-1 0 0,1-1 0 0 0,-1 1 1 0 0,0 0-1 0 0,0 0 1 0 0,0-1-1 0 0,0 1 0 0 0,0 0 1 0 0,0 0-1 0 0,0 0 0 0 0,0-1 1 0 0,1 1-1 0 0,-1 0 0 0 0,0 0 1 0 0,0 0-1 0 0,1-1 0 0 0,0 1-67 0 0,0-1-1 0 0,0 1 1 0 0,1-1 0 0 0,-1 1-1 0 0,0 0 1 0 0,1 0-1 0 0,-1 0 1 0 0,1-1 0 0 0,-1 1-1 0 0,0 1 1 0 0,1-1-1 0 0,1 0 1 0 0,10 2-822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17.743"/>
    </inkml:context>
    <inkml:brush xml:id="br0">
      <inkml:brushProperty name="width" value="0.1" units="cm"/>
      <inkml:brushProperty name="height" value="0.1" units="cm"/>
      <inkml:brushProperty name="color" value="#F6630D"/>
    </inkml:brush>
  </inkml:definitions>
  <inkml:trace contextRef="#ctx0" brushRef="#br0">10 48 7777 0 0,'-2'-4'-2'0'0,"-4"-20"94"0"0,5 23-74 0 0,1 0 1 0 0,0 0 0 0 0,0 1 0 0 0,0-1 0 0 0,0 0 0 0 0,-1 0 0 0 0,1 0 0 0 0,0 1 0 0 0,0-1 0 0 0,1 0-1 0 0,-1 0 1 0 0,0 0 0 0 0,0 1 0 0 0,0-1 0 0 0,1 0 0 0 0,-1 0 0 0 0,0 1 0 0 0,0-1 0 0 0,1 0-1 0 0,-1 0 1 0 0,1 1 0 0 0,-1-1 0 0 0,1 0 0 0 0,0 1 4 0 0,0 0 1 0 0,-1 0-1 0 0,1 1 0 0 0,-1-1 0 0 0,1 0 1 0 0,0 1-1 0 0,-1-1 0 0 0,1 1 1 0 0,-1-1-1 0 0,1 1 0 0 0,-1-1 0 0 0,1 1 1 0 0,-1-1-1 0 0,0 1 0 0 0,1-1 0 0 0,-1 1 1 0 0,0 0-1 0 0,1-1 0 0 0,-1 1 1 0 0,0-1-1 0 0,1 2 0 0 0,7 17 109 0 0,-8-19-123 0 0,19 49 445 0 0,20 85 0 0 0,-1 55-48 0 0,-26-129-386 0 0,-5-27-568 0 0,-2-1 1 0 0,-1 1-1 0 0,-1 46 0 0 0,-5-54-307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18.069"/>
    </inkml:context>
    <inkml:brush xml:id="br0">
      <inkml:brushProperty name="width" value="0.1" units="cm"/>
      <inkml:brushProperty name="height" value="0.1" units="cm"/>
      <inkml:brushProperty name="color" value="#F6630D"/>
    </inkml:brush>
  </inkml:definitions>
  <inkml:trace contextRef="#ctx0" brushRef="#br0">30 72 7549 0 0,'-30'7'116'0'0,"30"-7"-111"0"0,0 0-1 0 0,0 0 0 0 0,0 0 0 0 0,0 0 0 0 0,0 0 0 0 0,1 0 1 0 0,-1 0-1 0 0,0 0 0 0 0,0 0 0 0 0,0 0 0 0 0,0 0 0 0 0,0 0 0 0 0,0 0 1 0 0,0 0-1 0 0,0 0 0 0 0,0 0 0 0 0,0 0 0 0 0,0 0 0 0 0,0 0 1 0 0,1 0-1 0 0,-1 1 0 0 0,0-1 0 0 0,0 0 0 0 0,0 0 0 0 0,0 0 1 0 0,0 0-1 0 0,0 0 0 0 0,0 0 0 0 0,0 0 0 0 0,0 0 0 0 0,0 0 1 0 0,0 0-1 0 0,0 0 0 0 0,0 0 0 0 0,0 0 0 0 0,0 0 0 0 0,0 1 1 0 0,0-1-1 0 0,0 0 0 0 0,0 0 0 0 0,0 0 0 0 0,0 0 0 0 0,0 0 1 0 0,0 0-1 0 0,0 0 0 0 0,0 0 0 0 0,0 0 0 0 0,0 0 0 0 0,0 0 1 0 0,0 1-1 0 0,0-1 0 0 0,0 0 0 0 0,0 0 0 0 0,0 0 0 0 0,0 0 1 0 0,0 0-1 0 0,0 0 0 0 0,0 0 0 0 0,0 0 0 0 0,0 0 0 0 0,0 0 1 0 0,0 0-1 0 0,-1 0 0 0 0,1 0 0 0 0,0 0 0 0 0,0 0 0 0 0,0 0 0 0 0,12 2 97 0 0,15-1-87 0 0,21-3-330 0 0,96-16 0 0 0,-138 17 295 0 0,0-1 0 0 0,0 0 0 0 0,-1 0 0 0 0,1 0 0 0 0,0-1 1 0 0,-1 0-1 0 0,1 0 0 0 0,-1 0 0 0 0,0-1 0 0 0,7-7 0 0 0,7-3 610 0 0,-18 14-429 0 0,0-1 0 0 0,0 0 0 0 0,0 0 0 0 0,0 1 0 0 0,0-1 0 0 0,0 0 0 0 0,0 0 0 0 0,0 0-1 0 0,0 0 1 0 0,-1 0 0 0 0,1-1 0 0 0,0 1 0 0 0,0-1 0 0 0,-2 2-54 0 0,1 0 0 0 0,-1 1 0 0 0,0-1 0 0 0,1 0 0 0 0,-1 1 1 0 0,0-1-1 0 0,1 1 0 0 0,-1-1 0 0 0,1 1 0 0 0,-1-1 0 0 0,1 1 0 0 0,-1-1 0 0 0,1 1 0 0 0,-1-1 0 0 0,1 1 0 0 0,-1 0 0 0 0,1-1 0 0 0,0 1 0 0 0,-1 0 0 0 0,1 0 0 0 0,-11 15-206 0 0,0-1-1 0 0,-1-1 0 0 0,0 0 0 0 0,-1-1 1 0 0,-28 21-1 0 0,24-22-930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8:45:19.911"/>
    </inkml:context>
    <inkml:brush xml:id="br0">
      <inkml:brushProperty name="width" value="0.1" units="cm"/>
      <inkml:brushProperty name="height" value="0.1" units="cm"/>
      <inkml:brushProperty name="color" value="#F6630D"/>
    </inkml:brush>
  </inkml:definitions>
  <inkml:trace contextRef="#ctx0" brushRef="#br0">1 143 5881 0 0,'96'-4'1516'0'0,"90"-16"-784"0"0,-102 7-247 0 0,386-51 1263 0 0,-127 29-1656 0 0,-315 30-111 0 0,-22 3-225 0 0,-20 4-338 0 0,-7-1-118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image" Target="../media/image317.png"/><Relationship Id="rId299" Type="http://schemas.openxmlformats.org/officeDocument/2006/relationships/image" Target="../media/image408.png"/><Relationship Id="rId21" Type="http://schemas.openxmlformats.org/officeDocument/2006/relationships/image" Target="../media/image270.png"/><Relationship Id="rId63" Type="http://schemas.openxmlformats.org/officeDocument/2006/relationships/image" Target="../media/image290.png"/><Relationship Id="rId159" Type="http://schemas.openxmlformats.org/officeDocument/2006/relationships/image" Target="../media/image338.png"/><Relationship Id="rId170" Type="http://schemas.openxmlformats.org/officeDocument/2006/relationships/customXml" Target="../ink/ink343.xml"/><Relationship Id="rId226" Type="http://schemas.openxmlformats.org/officeDocument/2006/relationships/customXml" Target="../ink/ink371.xml"/><Relationship Id="rId268" Type="http://schemas.openxmlformats.org/officeDocument/2006/relationships/customXml" Target="../ink/ink392.xml"/><Relationship Id="rId32" Type="http://schemas.openxmlformats.org/officeDocument/2006/relationships/customXml" Target="../ink/ink273.xml"/><Relationship Id="rId74" Type="http://schemas.openxmlformats.org/officeDocument/2006/relationships/customXml" Target="../ink/ink295.xml"/><Relationship Id="rId128" Type="http://schemas.openxmlformats.org/officeDocument/2006/relationships/customXml" Target="../ink/ink322.xml"/><Relationship Id="rId5" Type="http://schemas.openxmlformats.org/officeDocument/2006/relationships/image" Target="../media/image262.png"/><Relationship Id="rId181" Type="http://schemas.openxmlformats.org/officeDocument/2006/relationships/image" Target="../media/image349.png"/><Relationship Id="rId237" Type="http://schemas.openxmlformats.org/officeDocument/2006/relationships/image" Target="../media/image377.png"/><Relationship Id="rId279" Type="http://schemas.openxmlformats.org/officeDocument/2006/relationships/image" Target="../media/image398.png"/><Relationship Id="rId43" Type="http://schemas.openxmlformats.org/officeDocument/2006/relationships/image" Target="../media/image281.png"/><Relationship Id="rId139" Type="http://schemas.openxmlformats.org/officeDocument/2006/relationships/image" Target="../media/image328.png"/><Relationship Id="rId290" Type="http://schemas.openxmlformats.org/officeDocument/2006/relationships/customXml" Target="../ink/ink403.xml"/><Relationship Id="rId304" Type="http://schemas.openxmlformats.org/officeDocument/2006/relationships/customXml" Target="../ink/ink410.xml"/><Relationship Id="rId85" Type="http://schemas.openxmlformats.org/officeDocument/2006/relationships/image" Target="../media/image301.png"/><Relationship Id="rId150" Type="http://schemas.openxmlformats.org/officeDocument/2006/relationships/customXml" Target="../ink/ink333.xml"/><Relationship Id="rId192" Type="http://schemas.openxmlformats.org/officeDocument/2006/relationships/customXml" Target="../ink/ink354.xml"/><Relationship Id="rId206" Type="http://schemas.openxmlformats.org/officeDocument/2006/relationships/customXml" Target="../ink/ink361.xml"/><Relationship Id="rId248" Type="http://schemas.openxmlformats.org/officeDocument/2006/relationships/customXml" Target="../ink/ink382.xml"/><Relationship Id="rId12" Type="http://schemas.openxmlformats.org/officeDocument/2006/relationships/customXml" Target="../ink/ink263.xml"/><Relationship Id="rId108" Type="http://schemas.openxmlformats.org/officeDocument/2006/relationships/customXml" Target="../ink/ink312.xml"/><Relationship Id="rId54" Type="http://schemas.openxmlformats.org/officeDocument/2006/relationships/customXml" Target="../ink/ink284.xml"/><Relationship Id="rId96" Type="http://schemas.openxmlformats.org/officeDocument/2006/relationships/customXml" Target="../ink/ink306.xml"/><Relationship Id="rId161" Type="http://schemas.openxmlformats.org/officeDocument/2006/relationships/image" Target="../media/image339.png"/><Relationship Id="rId217" Type="http://schemas.openxmlformats.org/officeDocument/2006/relationships/image" Target="../media/image367.png"/><Relationship Id="rId259" Type="http://schemas.openxmlformats.org/officeDocument/2006/relationships/image" Target="../media/image388.png"/><Relationship Id="rId23" Type="http://schemas.openxmlformats.org/officeDocument/2006/relationships/image" Target="../media/image271.png"/><Relationship Id="rId119" Type="http://schemas.openxmlformats.org/officeDocument/2006/relationships/image" Target="../media/image318.png"/><Relationship Id="rId270" Type="http://schemas.openxmlformats.org/officeDocument/2006/relationships/customXml" Target="../ink/ink393.xml"/><Relationship Id="rId291" Type="http://schemas.openxmlformats.org/officeDocument/2006/relationships/image" Target="../media/image404.png"/><Relationship Id="rId305" Type="http://schemas.openxmlformats.org/officeDocument/2006/relationships/image" Target="../media/image411.png"/><Relationship Id="rId44" Type="http://schemas.openxmlformats.org/officeDocument/2006/relationships/customXml" Target="../ink/ink279.xml"/><Relationship Id="rId65" Type="http://schemas.openxmlformats.org/officeDocument/2006/relationships/image" Target="../media/image291.png"/><Relationship Id="rId86" Type="http://schemas.openxmlformats.org/officeDocument/2006/relationships/customXml" Target="../ink/ink301.xml"/><Relationship Id="rId130" Type="http://schemas.openxmlformats.org/officeDocument/2006/relationships/customXml" Target="../ink/ink323.xml"/><Relationship Id="rId151" Type="http://schemas.openxmlformats.org/officeDocument/2006/relationships/image" Target="../media/image334.png"/><Relationship Id="rId172" Type="http://schemas.openxmlformats.org/officeDocument/2006/relationships/customXml" Target="../ink/ink344.xml"/><Relationship Id="rId193" Type="http://schemas.openxmlformats.org/officeDocument/2006/relationships/image" Target="../media/image355.png"/><Relationship Id="rId207" Type="http://schemas.openxmlformats.org/officeDocument/2006/relationships/image" Target="../media/image362.png"/><Relationship Id="rId228" Type="http://schemas.openxmlformats.org/officeDocument/2006/relationships/customXml" Target="../ink/ink372.xml"/><Relationship Id="rId249" Type="http://schemas.openxmlformats.org/officeDocument/2006/relationships/image" Target="../media/image383.png"/><Relationship Id="rId13" Type="http://schemas.openxmlformats.org/officeDocument/2006/relationships/image" Target="../media/image266.png"/><Relationship Id="rId109" Type="http://schemas.openxmlformats.org/officeDocument/2006/relationships/image" Target="../media/image313.png"/><Relationship Id="rId260" Type="http://schemas.openxmlformats.org/officeDocument/2006/relationships/customXml" Target="../ink/ink388.xml"/><Relationship Id="rId281" Type="http://schemas.openxmlformats.org/officeDocument/2006/relationships/image" Target="../media/image399.png"/><Relationship Id="rId34" Type="http://schemas.openxmlformats.org/officeDocument/2006/relationships/customXml" Target="../ink/ink274.xml"/><Relationship Id="rId55" Type="http://schemas.openxmlformats.org/officeDocument/2006/relationships/image" Target="../media/image287.png"/><Relationship Id="rId76" Type="http://schemas.openxmlformats.org/officeDocument/2006/relationships/customXml" Target="../ink/ink296.xml"/><Relationship Id="rId97" Type="http://schemas.openxmlformats.org/officeDocument/2006/relationships/image" Target="../media/image307.png"/><Relationship Id="rId120" Type="http://schemas.openxmlformats.org/officeDocument/2006/relationships/customXml" Target="../ink/ink318.xml"/><Relationship Id="rId141" Type="http://schemas.openxmlformats.org/officeDocument/2006/relationships/image" Target="../media/image329.png"/><Relationship Id="rId7" Type="http://schemas.openxmlformats.org/officeDocument/2006/relationships/image" Target="../media/image263.png"/><Relationship Id="rId162" Type="http://schemas.openxmlformats.org/officeDocument/2006/relationships/customXml" Target="../ink/ink339.xml"/><Relationship Id="rId183" Type="http://schemas.openxmlformats.org/officeDocument/2006/relationships/image" Target="../media/image350.png"/><Relationship Id="rId218" Type="http://schemas.openxmlformats.org/officeDocument/2006/relationships/customXml" Target="../ink/ink367.xml"/><Relationship Id="rId239" Type="http://schemas.openxmlformats.org/officeDocument/2006/relationships/image" Target="../media/image378.png"/><Relationship Id="rId250" Type="http://schemas.openxmlformats.org/officeDocument/2006/relationships/customXml" Target="../ink/ink383.xml"/><Relationship Id="rId271" Type="http://schemas.openxmlformats.org/officeDocument/2006/relationships/image" Target="../media/image394.png"/><Relationship Id="rId292" Type="http://schemas.openxmlformats.org/officeDocument/2006/relationships/customXml" Target="../ink/ink404.xml"/><Relationship Id="rId306" Type="http://schemas.openxmlformats.org/officeDocument/2006/relationships/customXml" Target="../ink/ink411.xml"/><Relationship Id="rId24" Type="http://schemas.openxmlformats.org/officeDocument/2006/relationships/customXml" Target="../ink/ink269.xml"/><Relationship Id="rId45" Type="http://schemas.openxmlformats.org/officeDocument/2006/relationships/image" Target="../media/image282.png"/><Relationship Id="rId66" Type="http://schemas.openxmlformats.org/officeDocument/2006/relationships/customXml" Target="../ink/ink291.xml"/><Relationship Id="rId87" Type="http://schemas.openxmlformats.org/officeDocument/2006/relationships/image" Target="../media/image302.png"/><Relationship Id="rId110" Type="http://schemas.openxmlformats.org/officeDocument/2006/relationships/customXml" Target="../ink/ink313.xml"/><Relationship Id="rId131" Type="http://schemas.openxmlformats.org/officeDocument/2006/relationships/image" Target="../media/image324.png"/><Relationship Id="rId152" Type="http://schemas.openxmlformats.org/officeDocument/2006/relationships/customXml" Target="../ink/ink334.xml"/><Relationship Id="rId173" Type="http://schemas.openxmlformats.org/officeDocument/2006/relationships/image" Target="../media/image345.png"/><Relationship Id="rId194" Type="http://schemas.openxmlformats.org/officeDocument/2006/relationships/customXml" Target="../ink/ink355.xml"/><Relationship Id="rId208" Type="http://schemas.openxmlformats.org/officeDocument/2006/relationships/customXml" Target="../ink/ink362.xml"/><Relationship Id="rId229" Type="http://schemas.openxmlformats.org/officeDocument/2006/relationships/image" Target="../media/image373.png"/><Relationship Id="rId240" Type="http://schemas.openxmlformats.org/officeDocument/2006/relationships/customXml" Target="../ink/ink378.xml"/><Relationship Id="rId261" Type="http://schemas.openxmlformats.org/officeDocument/2006/relationships/image" Target="../media/image389.png"/><Relationship Id="rId14" Type="http://schemas.openxmlformats.org/officeDocument/2006/relationships/customXml" Target="../ink/ink264.xml"/><Relationship Id="rId35" Type="http://schemas.openxmlformats.org/officeDocument/2006/relationships/image" Target="../media/image277.png"/><Relationship Id="rId56" Type="http://schemas.openxmlformats.org/officeDocument/2006/relationships/customXml" Target="../ink/ink285.xml"/><Relationship Id="rId77" Type="http://schemas.openxmlformats.org/officeDocument/2006/relationships/image" Target="../media/image297.png"/><Relationship Id="rId100" Type="http://schemas.openxmlformats.org/officeDocument/2006/relationships/customXml" Target="../ink/ink308.xml"/><Relationship Id="rId282" Type="http://schemas.openxmlformats.org/officeDocument/2006/relationships/customXml" Target="../ink/ink399.xml"/><Relationship Id="rId8" Type="http://schemas.openxmlformats.org/officeDocument/2006/relationships/customXml" Target="../ink/ink261.xml"/><Relationship Id="rId98" Type="http://schemas.openxmlformats.org/officeDocument/2006/relationships/customXml" Target="../ink/ink307.xml"/><Relationship Id="rId121" Type="http://schemas.openxmlformats.org/officeDocument/2006/relationships/image" Target="../media/image319.png"/><Relationship Id="rId142" Type="http://schemas.openxmlformats.org/officeDocument/2006/relationships/customXml" Target="../ink/ink329.xml"/><Relationship Id="rId163" Type="http://schemas.openxmlformats.org/officeDocument/2006/relationships/image" Target="../media/image340.png"/><Relationship Id="rId184" Type="http://schemas.openxmlformats.org/officeDocument/2006/relationships/customXml" Target="../ink/ink350.xml"/><Relationship Id="rId219" Type="http://schemas.openxmlformats.org/officeDocument/2006/relationships/image" Target="../media/image368.png"/><Relationship Id="rId230" Type="http://schemas.openxmlformats.org/officeDocument/2006/relationships/customXml" Target="../ink/ink373.xml"/><Relationship Id="rId251" Type="http://schemas.openxmlformats.org/officeDocument/2006/relationships/image" Target="../media/image384.png"/><Relationship Id="rId25" Type="http://schemas.openxmlformats.org/officeDocument/2006/relationships/image" Target="../media/image272.png"/><Relationship Id="rId46" Type="http://schemas.openxmlformats.org/officeDocument/2006/relationships/customXml" Target="../ink/ink280.xml"/><Relationship Id="rId67" Type="http://schemas.openxmlformats.org/officeDocument/2006/relationships/image" Target="../media/image292.png"/><Relationship Id="rId272" Type="http://schemas.openxmlformats.org/officeDocument/2006/relationships/customXml" Target="../ink/ink394.xml"/><Relationship Id="rId293" Type="http://schemas.openxmlformats.org/officeDocument/2006/relationships/image" Target="../media/image405.png"/><Relationship Id="rId307" Type="http://schemas.openxmlformats.org/officeDocument/2006/relationships/image" Target="../media/image412.png"/><Relationship Id="rId88" Type="http://schemas.openxmlformats.org/officeDocument/2006/relationships/customXml" Target="../ink/ink302.xml"/><Relationship Id="rId111" Type="http://schemas.openxmlformats.org/officeDocument/2006/relationships/image" Target="../media/image314.png"/><Relationship Id="rId132" Type="http://schemas.openxmlformats.org/officeDocument/2006/relationships/customXml" Target="../ink/ink324.xml"/><Relationship Id="rId153" Type="http://schemas.openxmlformats.org/officeDocument/2006/relationships/image" Target="../media/image335.png"/><Relationship Id="rId174" Type="http://schemas.openxmlformats.org/officeDocument/2006/relationships/customXml" Target="../ink/ink345.xml"/><Relationship Id="rId195" Type="http://schemas.openxmlformats.org/officeDocument/2006/relationships/image" Target="../media/image356.png"/><Relationship Id="rId209" Type="http://schemas.openxmlformats.org/officeDocument/2006/relationships/image" Target="../media/image363.png"/><Relationship Id="rId220" Type="http://schemas.openxmlformats.org/officeDocument/2006/relationships/customXml" Target="../ink/ink368.xml"/><Relationship Id="rId241" Type="http://schemas.openxmlformats.org/officeDocument/2006/relationships/image" Target="../media/image379.png"/><Relationship Id="rId15" Type="http://schemas.openxmlformats.org/officeDocument/2006/relationships/image" Target="../media/image267.png"/><Relationship Id="rId36" Type="http://schemas.openxmlformats.org/officeDocument/2006/relationships/customXml" Target="../ink/ink275.xml"/><Relationship Id="rId57" Type="http://schemas.openxmlformats.org/officeDocument/2006/relationships/customXml" Target="../ink/ink286.xml"/><Relationship Id="rId262" Type="http://schemas.openxmlformats.org/officeDocument/2006/relationships/customXml" Target="../ink/ink389.xml"/><Relationship Id="rId283" Type="http://schemas.openxmlformats.org/officeDocument/2006/relationships/image" Target="../media/image400.png"/><Relationship Id="rId78" Type="http://schemas.openxmlformats.org/officeDocument/2006/relationships/customXml" Target="../ink/ink297.xml"/><Relationship Id="rId99" Type="http://schemas.openxmlformats.org/officeDocument/2006/relationships/image" Target="../media/image308.png"/><Relationship Id="rId101" Type="http://schemas.openxmlformats.org/officeDocument/2006/relationships/image" Target="../media/image309.png"/><Relationship Id="rId122" Type="http://schemas.openxmlformats.org/officeDocument/2006/relationships/customXml" Target="../ink/ink319.xml"/><Relationship Id="rId143" Type="http://schemas.openxmlformats.org/officeDocument/2006/relationships/image" Target="../media/image330.png"/><Relationship Id="rId164" Type="http://schemas.openxmlformats.org/officeDocument/2006/relationships/customXml" Target="../ink/ink340.xml"/><Relationship Id="rId185" Type="http://schemas.openxmlformats.org/officeDocument/2006/relationships/image" Target="../media/image351.png"/><Relationship Id="rId9" Type="http://schemas.openxmlformats.org/officeDocument/2006/relationships/image" Target="../media/image264.png"/><Relationship Id="rId210" Type="http://schemas.openxmlformats.org/officeDocument/2006/relationships/customXml" Target="../ink/ink363.xml"/><Relationship Id="rId26" Type="http://schemas.openxmlformats.org/officeDocument/2006/relationships/customXml" Target="../ink/ink270.xml"/><Relationship Id="rId231" Type="http://schemas.openxmlformats.org/officeDocument/2006/relationships/image" Target="../media/image374.png"/><Relationship Id="rId252" Type="http://schemas.openxmlformats.org/officeDocument/2006/relationships/customXml" Target="../ink/ink384.xml"/><Relationship Id="rId273" Type="http://schemas.openxmlformats.org/officeDocument/2006/relationships/image" Target="../media/image395.png"/><Relationship Id="rId294" Type="http://schemas.openxmlformats.org/officeDocument/2006/relationships/customXml" Target="../ink/ink405.xml"/><Relationship Id="rId47" Type="http://schemas.openxmlformats.org/officeDocument/2006/relationships/image" Target="../media/image283.png"/><Relationship Id="rId68" Type="http://schemas.openxmlformats.org/officeDocument/2006/relationships/customXml" Target="../ink/ink292.xml"/><Relationship Id="rId89" Type="http://schemas.openxmlformats.org/officeDocument/2006/relationships/image" Target="../media/image303.png"/><Relationship Id="rId112" Type="http://schemas.openxmlformats.org/officeDocument/2006/relationships/customXml" Target="../ink/ink314.xml"/><Relationship Id="rId133" Type="http://schemas.openxmlformats.org/officeDocument/2006/relationships/image" Target="../media/image325.png"/><Relationship Id="rId154" Type="http://schemas.openxmlformats.org/officeDocument/2006/relationships/customXml" Target="../ink/ink335.xml"/><Relationship Id="rId175" Type="http://schemas.openxmlformats.org/officeDocument/2006/relationships/image" Target="../media/image346.png"/><Relationship Id="rId196" Type="http://schemas.openxmlformats.org/officeDocument/2006/relationships/customXml" Target="../ink/ink356.xml"/><Relationship Id="rId200" Type="http://schemas.openxmlformats.org/officeDocument/2006/relationships/customXml" Target="../ink/ink358.xml"/><Relationship Id="rId16" Type="http://schemas.openxmlformats.org/officeDocument/2006/relationships/customXml" Target="../ink/ink265.xml"/><Relationship Id="rId221" Type="http://schemas.openxmlformats.org/officeDocument/2006/relationships/image" Target="../media/image369.png"/><Relationship Id="rId242" Type="http://schemas.openxmlformats.org/officeDocument/2006/relationships/customXml" Target="../ink/ink379.xml"/><Relationship Id="rId263" Type="http://schemas.openxmlformats.org/officeDocument/2006/relationships/image" Target="../media/image390.png"/><Relationship Id="rId284" Type="http://schemas.openxmlformats.org/officeDocument/2006/relationships/customXml" Target="../ink/ink400.xml"/><Relationship Id="rId37" Type="http://schemas.openxmlformats.org/officeDocument/2006/relationships/image" Target="../media/image278.png"/><Relationship Id="rId58" Type="http://schemas.openxmlformats.org/officeDocument/2006/relationships/customXml" Target="../ink/ink287.xml"/><Relationship Id="rId79" Type="http://schemas.openxmlformats.org/officeDocument/2006/relationships/image" Target="../media/image298.png"/><Relationship Id="rId102" Type="http://schemas.openxmlformats.org/officeDocument/2006/relationships/customXml" Target="../ink/ink309.xml"/><Relationship Id="rId123" Type="http://schemas.openxmlformats.org/officeDocument/2006/relationships/image" Target="../media/image320.png"/><Relationship Id="rId144" Type="http://schemas.openxmlformats.org/officeDocument/2006/relationships/customXml" Target="../ink/ink330.xml"/><Relationship Id="rId90" Type="http://schemas.openxmlformats.org/officeDocument/2006/relationships/customXml" Target="../ink/ink303.xml"/><Relationship Id="rId165" Type="http://schemas.openxmlformats.org/officeDocument/2006/relationships/image" Target="../media/image341.png"/><Relationship Id="rId186" Type="http://schemas.openxmlformats.org/officeDocument/2006/relationships/customXml" Target="../ink/ink351.xml"/><Relationship Id="rId211" Type="http://schemas.openxmlformats.org/officeDocument/2006/relationships/image" Target="../media/image364.png"/><Relationship Id="rId232" Type="http://schemas.openxmlformats.org/officeDocument/2006/relationships/customXml" Target="../ink/ink374.xml"/><Relationship Id="rId253" Type="http://schemas.openxmlformats.org/officeDocument/2006/relationships/image" Target="../media/image385.png"/><Relationship Id="rId274" Type="http://schemas.openxmlformats.org/officeDocument/2006/relationships/customXml" Target="../ink/ink395.xml"/><Relationship Id="rId295" Type="http://schemas.openxmlformats.org/officeDocument/2006/relationships/image" Target="../media/image406.png"/><Relationship Id="rId27" Type="http://schemas.openxmlformats.org/officeDocument/2006/relationships/image" Target="../media/image273.png"/><Relationship Id="rId48" Type="http://schemas.openxmlformats.org/officeDocument/2006/relationships/customXml" Target="../ink/ink281.xml"/><Relationship Id="rId69" Type="http://schemas.openxmlformats.org/officeDocument/2006/relationships/image" Target="../media/image293.png"/><Relationship Id="rId113" Type="http://schemas.openxmlformats.org/officeDocument/2006/relationships/image" Target="../media/image315.png"/><Relationship Id="rId134" Type="http://schemas.openxmlformats.org/officeDocument/2006/relationships/customXml" Target="../ink/ink325.xml"/><Relationship Id="rId80" Type="http://schemas.openxmlformats.org/officeDocument/2006/relationships/customXml" Target="../ink/ink298.xml"/><Relationship Id="rId155" Type="http://schemas.openxmlformats.org/officeDocument/2006/relationships/image" Target="../media/image336.png"/><Relationship Id="rId176" Type="http://schemas.openxmlformats.org/officeDocument/2006/relationships/customXml" Target="../ink/ink346.xml"/><Relationship Id="rId197" Type="http://schemas.openxmlformats.org/officeDocument/2006/relationships/image" Target="../media/image357.png"/><Relationship Id="rId201" Type="http://schemas.openxmlformats.org/officeDocument/2006/relationships/image" Target="../media/image359.png"/><Relationship Id="rId222" Type="http://schemas.openxmlformats.org/officeDocument/2006/relationships/customXml" Target="../ink/ink369.xml"/><Relationship Id="rId243" Type="http://schemas.openxmlformats.org/officeDocument/2006/relationships/image" Target="../media/image380.png"/><Relationship Id="rId264" Type="http://schemas.openxmlformats.org/officeDocument/2006/relationships/customXml" Target="../ink/ink390.xml"/><Relationship Id="rId285" Type="http://schemas.openxmlformats.org/officeDocument/2006/relationships/image" Target="../media/image401.png"/><Relationship Id="rId17" Type="http://schemas.openxmlformats.org/officeDocument/2006/relationships/image" Target="../media/image268.png"/><Relationship Id="rId38" Type="http://schemas.openxmlformats.org/officeDocument/2006/relationships/customXml" Target="../ink/ink276.xml"/><Relationship Id="rId59" Type="http://schemas.openxmlformats.org/officeDocument/2006/relationships/image" Target="../media/image288.png"/><Relationship Id="rId103" Type="http://schemas.openxmlformats.org/officeDocument/2006/relationships/image" Target="../media/image310.png"/><Relationship Id="rId124" Type="http://schemas.openxmlformats.org/officeDocument/2006/relationships/customXml" Target="../ink/ink320.xml"/><Relationship Id="rId70" Type="http://schemas.openxmlformats.org/officeDocument/2006/relationships/customXml" Target="../ink/ink293.xml"/><Relationship Id="rId91" Type="http://schemas.openxmlformats.org/officeDocument/2006/relationships/image" Target="../media/image304.png"/><Relationship Id="rId145" Type="http://schemas.openxmlformats.org/officeDocument/2006/relationships/image" Target="../media/image331.png"/><Relationship Id="rId166" Type="http://schemas.openxmlformats.org/officeDocument/2006/relationships/customXml" Target="../ink/ink341.xml"/><Relationship Id="rId187" Type="http://schemas.openxmlformats.org/officeDocument/2006/relationships/image" Target="../media/image352.png"/><Relationship Id="rId1" Type="http://schemas.openxmlformats.org/officeDocument/2006/relationships/slideLayout" Target="../slideLayouts/slideLayout2.xml"/><Relationship Id="rId212" Type="http://schemas.openxmlformats.org/officeDocument/2006/relationships/customXml" Target="../ink/ink364.xml"/><Relationship Id="rId233" Type="http://schemas.openxmlformats.org/officeDocument/2006/relationships/image" Target="../media/image375.png"/><Relationship Id="rId254" Type="http://schemas.openxmlformats.org/officeDocument/2006/relationships/customXml" Target="../ink/ink385.xml"/><Relationship Id="rId28" Type="http://schemas.openxmlformats.org/officeDocument/2006/relationships/customXml" Target="../ink/ink271.xml"/><Relationship Id="rId49" Type="http://schemas.openxmlformats.org/officeDocument/2006/relationships/image" Target="../media/image284.png"/><Relationship Id="rId114" Type="http://schemas.openxmlformats.org/officeDocument/2006/relationships/customXml" Target="../ink/ink315.xml"/><Relationship Id="rId275" Type="http://schemas.openxmlformats.org/officeDocument/2006/relationships/image" Target="../media/image396.png"/><Relationship Id="rId296" Type="http://schemas.openxmlformats.org/officeDocument/2006/relationships/customXml" Target="../ink/ink406.xml"/><Relationship Id="rId300" Type="http://schemas.openxmlformats.org/officeDocument/2006/relationships/customXml" Target="../ink/ink408.xml"/><Relationship Id="rId60" Type="http://schemas.openxmlformats.org/officeDocument/2006/relationships/customXml" Target="../ink/ink288.xml"/><Relationship Id="rId81" Type="http://schemas.openxmlformats.org/officeDocument/2006/relationships/image" Target="../media/image299.png"/><Relationship Id="rId135" Type="http://schemas.openxmlformats.org/officeDocument/2006/relationships/image" Target="../media/image326.png"/><Relationship Id="rId156" Type="http://schemas.openxmlformats.org/officeDocument/2006/relationships/customXml" Target="../ink/ink336.xml"/><Relationship Id="rId177" Type="http://schemas.openxmlformats.org/officeDocument/2006/relationships/image" Target="../media/image347.png"/><Relationship Id="rId198" Type="http://schemas.openxmlformats.org/officeDocument/2006/relationships/customXml" Target="../ink/ink357.xml"/><Relationship Id="rId202" Type="http://schemas.openxmlformats.org/officeDocument/2006/relationships/customXml" Target="../ink/ink359.xml"/><Relationship Id="rId223" Type="http://schemas.openxmlformats.org/officeDocument/2006/relationships/image" Target="../media/image370.png"/><Relationship Id="rId244" Type="http://schemas.openxmlformats.org/officeDocument/2006/relationships/customXml" Target="../ink/ink380.xml"/><Relationship Id="rId18" Type="http://schemas.openxmlformats.org/officeDocument/2006/relationships/customXml" Target="../ink/ink266.xml"/><Relationship Id="rId39" Type="http://schemas.openxmlformats.org/officeDocument/2006/relationships/image" Target="../media/image279.png"/><Relationship Id="rId265" Type="http://schemas.openxmlformats.org/officeDocument/2006/relationships/image" Target="../media/image391.png"/><Relationship Id="rId286" Type="http://schemas.openxmlformats.org/officeDocument/2006/relationships/customXml" Target="../ink/ink401.xml"/><Relationship Id="rId50" Type="http://schemas.openxmlformats.org/officeDocument/2006/relationships/customXml" Target="../ink/ink282.xml"/><Relationship Id="rId104" Type="http://schemas.openxmlformats.org/officeDocument/2006/relationships/customXml" Target="../ink/ink310.xml"/><Relationship Id="rId125" Type="http://schemas.openxmlformats.org/officeDocument/2006/relationships/image" Target="../media/image321.png"/><Relationship Id="rId146" Type="http://schemas.openxmlformats.org/officeDocument/2006/relationships/customXml" Target="../ink/ink331.xml"/><Relationship Id="rId167" Type="http://schemas.openxmlformats.org/officeDocument/2006/relationships/image" Target="../media/image342.png"/><Relationship Id="rId188" Type="http://schemas.openxmlformats.org/officeDocument/2006/relationships/customXml" Target="../ink/ink352.xml"/><Relationship Id="rId71" Type="http://schemas.openxmlformats.org/officeDocument/2006/relationships/image" Target="../media/image294.png"/><Relationship Id="rId92" Type="http://schemas.openxmlformats.org/officeDocument/2006/relationships/customXml" Target="../ink/ink304.xml"/><Relationship Id="rId213" Type="http://schemas.openxmlformats.org/officeDocument/2006/relationships/image" Target="../media/image365.png"/><Relationship Id="rId234" Type="http://schemas.openxmlformats.org/officeDocument/2006/relationships/customXml" Target="../ink/ink375.xml"/><Relationship Id="rId2" Type="http://schemas.openxmlformats.org/officeDocument/2006/relationships/customXml" Target="../ink/ink258.xml"/><Relationship Id="rId29" Type="http://schemas.openxmlformats.org/officeDocument/2006/relationships/image" Target="../media/image274.png"/><Relationship Id="rId255" Type="http://schemas.openxmlformats.org/officeDocument/2006/relationships/image" Target="../media/image386.png"/><Relationship Id="rId276" Type="http://schemas.openxmlformats.org/officeDocument/2006/relationships/customXml" Target="../ink/ink396.xml"/><Relationship Id="rId297" Type="http://schemas.openxmlformats.org/officeDocument/2006/relationships/image" Target="../media/image407.png"/><Relationship Id="rId40" Type="http://schemas.openxmlformats.org/officeDocument/2006/relationships/customXml" Target="../ink/ink277.xml"/><Relationship Id="rId115" Type="http://schemas.openxmlformats.org/officeDocument/2006/relationships/image" Target="../media/image316.png"/><Relationship Id="rId136" Type="http://schemas.openxmlformats.org/officeDocument/2006/relationships/customXml" Target="../ink/ink326.xml"/><Relationship Id="rId157" Type="http://schemas.openxmlformats.org/officeDocument/2006/relationships/image" Target="../media/image337.png"/><Relationship Id="rId178" Type="http://schemas.openxmlformats.org/officeDocument/2006/relationships/customXml" Target="../ink/ink347.xml"/><Relationship Id="rId301" Type="http://schemas.openxmlformats.org/officeDocument/2006/relationships/image" Target="../media/image409.png"/><Relationship Id="rId61" Type="http://schemas.openxmlformats.org/officeDocument/2006/relationships/image" Target="../media/image289.png"/><Relationship Id="rId82" Type="http://schemas.openxmlformats.org/officeDocument/2006/relationships/customXml" Target="../ink/ink299.xml"/><Relationship Id="rId199" Type="http://schemas.openxmlformats.org/officeDocument/2006/relationships/image" Target="../media/image358.png"/><Relationship Id="rId203" Type="http://schemas.openxmlformats.org/officeDocument/2006/relationships/image" Target="../media/image360.png"/><Relationship Id="rId19" Type="http://schemas.openxmlformats.org/officeDocument/2006/relationships/image" Target="../media/image269.png"/><Relationship Id="rId224" Type="http://schemas.openxmlformats.org/officeDocument/2006/relationships/customXml" Target="../ink/ink370.xml"/><Relationship Id="rId245" Type="http://schemas.openxmlformats.org/officeDocument/2006/relationships/image" Target="../media/image381.png"/><Relationship Id="rId266" Type="http://schemas.openxmlformats.org/officeDocument/2006/relationships/customXml" Target="../ink/ink391.xml"/><Relationship Id="rId287" Type="http://schemas.openxmlformats.org/officeDocument/2006/relationships/image" Target="../media/image402.png"/><Relationship Id="rId30" Type="http://schemas.openxmlformats.org/officeDocument/2006/relationships/customXml" Target="../ink/ink272.xml"/><Relationship Id="rId105" Type="http://schemas.openxmlformats.org/officeDocument/2006/relationships/image" Target="../media/image311.png"/><Relationship Id="rId126" Type="http://schemas.openxmlformats.org/officeDocument/2006/relationships/customXml" Target="../ink/ink321.xml"/><Relationship Id="rId147" Type="http://schemas.openxmlformats.org/officeDocument/2006/relationships/image" Target="../media/image332.png"/><Relationship Id="rId168" Type="http://schemas.openxmlformats.org/officeDocument/2006/relationships/customXml" Target="../ink/ink342.xml"/><Relationship Id="rId51" Type="http://schemas.openxmlformats.org/officeDocument/2006/relationships/image" Target="../media/image285.png"/><Relationship Id="rId72" Type="http://schemas.openxmlformats.org/officeDocument/2006/relationships/customXml" Target="../ink/ink294.xml"/><Relationship Id="rId93" Type="http://schemas.openxmlformats.org/officeDocument/2006/relationships/image" Target="../media/image305.png"/><Relationship Id="rId189" Type="http://schemas.openxmlformats.org/officeDocument/2006/relationships/image" Target="../media/image353.png"/><Relationship Id="rId3" Type="http://schemas.openxmlformats.org/officeDocument/2006/relationships/image" Target="../media/image4.png"/><Relationship Id="rId214" Type="http://schemas.openxmlformats.org/officeDocument/2006/relationships/customXml" Target="../ink/ink365.xml"/><Relationship Id="rId235" Type="http://schemas.openxmlformats.org/officeDocument/2006/relationships/image" Target="../media/image376.png"/><Relationship Id="rId256" Type="http://schemas.openxmlformats.org/officeDocument/2006/relationships/customXml" Target="../ink/ink386.xml"/><Relationship Id="rId277" Type="http://schemas.openxmlformats.org/officeDocument/2006/relationships/image" Target="../media/image397.png"/><Relationship Id="rId298" Type="http://schemas.openxmlformats.org/officeDocument/2006/relationships/customXml" Target="../ink/ink407.xml"/><Relationship Id="rId116" Type="http://schemas.openxmlformats.org/officeDocument/2006/relationships/customXml" Target="../ink/ink316.xml"/><Relationship Id="rId137" Type="http://schemas.openxmlformats.org/officeDocument/2006/relationships/image" Target="../media/image327.png"/><Relationship Id="rId158" Type="http://schemas.openxmlformats.org/officeDocument/2006/relationships/customXml" Target="../ink/ink337.xml"/><Relationship Id="rId302" Type="http://schemas.openxmlformats.org/officeDocument/2006/relationships/customXml" Target="../ink/ink409.xml"/><Relationship Id="rId20" Type="http://schemas.openxmlformats.org/officeDocument/2006/relationships/customXml" Target="../ink/ink267.xml"/><Relationship Id="rId41" Type="http://schemas.openxmlformats.org/officeDocument/2006/relationships/image" Target="../media/image280.png"/><Relationship Id="rId62" Type="http://schemas.openxmlformats.org/officeDocument/2006/relationships/customXml" Target="../ink/ink289.xml"/><Relationship Id="rId83" Type="http://schemas.openxmlformats.org/officeDocument/2006/relationships/image" Target="../media/image300.png"/><Relationship Id="rId179" Type="http://schemas.openxmlformats.org/officeDocument/2006/relationships/image" Target="../media/image348.png"/><Relationship Id="rId190" Type="http://schemas.openxmlformats.org/officeDocument/2006/relationships/customXml" Target="../ink/ink353.xml"/><Relationship Id="rId204" Type="http://schemas.openxmlformats.org/officeDocument/2006/relationships/customXml" Target="../ink/ink360.xml"/><Relationship Id="rId225" Type="http://schemas.openxmlformats.org/officeDocument/2006/relationships/image" Target="../media/image371.png"/><Relationship Id="rId246" Type="http://schemas.openxmlformats.org/officeDocument/2006/relationships/customXml" Target="../ink/ink381.xml"/><Relationship Id="rId267" Type="http://schemas.openxmlformats.org/officeDocument/2006/relationships/image" Target="../media/image392.png"/><Relationship Id="rId288" Type="http://schemas.openxmlformats.org/officeDocument/2006/relationships/customXml" Target="../ink/ink402.xml"/><Relationship Id="rId106" Type="http://schemas.openxmlformats.org/officeDocument/2006/relationships/customXml" Target="../ink/ink311.xml"/><Relationship Id="rId127" Type="http://schemas.openxmlformats.org/officeDocument/2006/relationships/image" Target="../media/image322.png"/><Relationship Id="rId10" Type="http://schemas.openxmlformats.org/officeDocument/2006/relationships/customXml" Target="../ink/ink262.xml"/><Relationship Id="rId31" Type="http://schemas.openxmlformats.org/officeDocument/2006/relationships/image" Target="../media/image275.png"/><Relationship Id="rId52" Type="http://schemas.openxmlformats.org/officeDocument/2006/relationships/customXml" Target="../ink/ink283.xml"/><Relationship Id="rId73" Type="http://schemas.openxmlformats.org/officeDocument/2006/relationships/image" Target="../media/image295.png"/><Relationship Id="rId94" Type="http://schemas.openxmlformats.org/officeDocument/2006/relationships/customXml" Target="../ink/ink305.xml"/><Relationship Id="rId148" Type="http://schemas.openxmlformats.org/officeDocument/2006/relationships/customXml" Target="../ink/ink332.xml"/><Relationship Id="rId169" Type="http://schemas.openxmlformats.org/officeDocument/2006/relationships/image" Target="../media/image343.png"/><Relationship Id="rId4" Type="http://schemas.openxmlformats.org/officeDocument/2006/relationships/customXml" Target="../ink/ink259.xml"/><Relationship Id="rId180" Type="http://schemas.openxmlformats.org/officeDocument/2006/relationships/customXml" Target="../ink/ink348.xml"/><Relationship Id="rId215" Type="http://schemas.openxmlformats.org/officeDocument/2006/relationships/image" Target="../media/image366.png"/><Relationship Id="rId236" Type="http://schemas.openxmlformats.org/officeDocument/2006/relationships/customXml" Target="../ink/ink376.xml"/><Relationship Id="rId257" Type="http://schemas.openxmlformats.org/officeDocument/2006/relationships/image" Target="../media/image387.png"/><Relationship Id="rId278" Type="http://schemas.openxmlformats.org/officeDocument/2006/relationships/customXml" Target="../ink/ink397.xml"/><Relationship Id="rId303" Type="http://schemas.openxmlformats.org/officeDocument/2006/relationships/image" Target="../media/image410.png"/><Relationship Id="rId42" Type="http://schemas.openxmlformats.org/officeDocument/2006/relationships/customXml" Target="../ink/ink278.xml"/><Relationship Id="rId84" Type="http://schemas.openxmlformats.org/officeDocument/2006/relationships/customXml" Target="../ink/ink300.xml"/><Relationship Id="rId138" Type="http://schemas.openxmlformats.org/officeDocument/2006/relationships/customXml" Target="../ink/ink327.xml"/><Relationship Id="rId191" Type="http://schemas.openxmlformats.org/officeDocument/2006/relationships/image" Target="../media/image354.png"/><Relationship Id="rId205" Type="http://schemas.openxmlformats.org/officeDocument/2006/relationships/image" Target="../media/image361.png"/><Relationship Id="rId247" Type="http://schemas.openxmlformats.org/officeDocument/2006/relationships/image" Target="../media/image382.png"/><Relationship Id="rId107" Type="http://schemas.openxmlformats.org/officeDocument/2006/relationships/image" Target="../media/image312.png"/><Relationship Id="rId289" Type="http://schemas.openxmlformats.org/officeDocument/2006/relationships/image" Target="../media/image403.png"/><Relationship Id="rId11" Type="http://schemas.openxmlformats.org/officeDocument/2006/relationships/image" Target="../media/image265.png"/><Relationship Id="rId53" Type="http://schemas.openxmlformats.org/officeDocument/2006/relationships/image" Target="../media/image286.png"/><Relationship Id="rId149" Type="http://schemas.openxmlformats.org/officeDocument/2006/relationships/image" Target="../media/image333.png"/><Relationship Id="rId95" Type="http://schemas.openxmlformats.org/officeDocument/2006/relationships/image" Target="../media/image306.png"/><Relationship Id="rId160" Type="http://schemas.openxmlformats.org/officeDocument/2006/relationships/customXml" Target="../ink/ink338.xml"/><Relationship Id="rId216" Type="http://schemas.openxmlformats.org/officeDocument/2006/relationships/customXml" Target="../ink/ink366.xml"/><Relationship Id="rId258" Type="http://schemas.openxmlformats.org/officeDocument/2006/relationships/customXml" Target="../ink/ink387.xml"/><Relationship Id="rId22" Type="http://schemas.openxmlformats.org/officeDocument/2006/relationships/customXml" Target="../ink/ink268.xml"/><Relationship Id="rId64" Type="http://schemas.openxmlformats.org/officeDocument/2006/relationships/customXml" Target="../ink/ink290.xml"/><Relationship Id="rId118" Type="http://schemas.openxmlformats.org/officeDocument/2006/relationships/customXml" Target="../ink/ink317.xml"/><Relationship Id="rId171" Type="http://schemas.openxmlformats.org/officeDocument/2006/relationships/image" Target="../media/image344.png"/><Relationship Id="rId227" Type="http://schemas.openxmlformats.org/officeDocument/2006/relationships/image" Target="../media/image372.png"/><Relationship Id="rId269" Type="http://schemas.openxmlformats.org/officeDocument/2006/relationships/image" Target="../media/image393.png"/><Relationship Id="rId33" Type="http://schemas.openxmlformats.org/officeDocument/2006/relationships/image" Target="../media/image276.png"/><Relationship Id="rId129" Type="http://schemas.openxmlformats.org/officeDocument/2006/relationships/image" Target="../media/image323.png"/><Relationship Id="rId280" Type="http://schemas.openxmlformats.org/officeDocument/2006/relationships/customXml" Target="../ink/ink398.xml"/><Relationship Id="rId75" Type="http://schemas.openxmlformats.org/officeDocument/2006/relationships/image" Target="../media/image296.png"/><Relationship Id="rId140" Type="http://schemas.openxmlformats.org/officeDocument/2006/relationships/customXml" Target="../ink/ink328.xml"/><Relationship Id="rId182" Type="http://schemas.openxmlformats.org/officeDocument/2006/relationships/customXml" Target="../ink/ink349.xml"/><Relationship Id="rId6" Type="http://schemas.openxmlformats.org/officeDocument/2006/relationships/customXml" Target="../ink/ink260.xml"/><Relationship Id="rId238" Type="http://schemas.openxmlformats.org/officeDocument/2006/relationships/customXml" Target="../ink/ink377.xml"/></Relationships>
</file>

<file path=ppt/slides/_rels/slide12.xml.rels><?xml version="1.0" encoding="UTF-8" standalone="yes"?>
<Relationships xmlns="http://schemas.openxmlformats.org/package/2006/relationships"><Relationship Id="rId117" Type="http://schemas.openxmlformats.org/officeDocument/2006/relationships/image" Target="../media/image470.png"/><Relationship Id="rId21" Type="http://schemas.openxmlformats.org/officeDocument/2006/relationships/image" Target="../media/image422.png"/><Relationship Id="rId42" Type="http://schemas.openxmlformats.org/officeDocument/2006/relationships/customXml" Target="../ink/ink432.xml"/><Relationship Id="rId63" Type="http://schemas.openxmlformats.org/officeDocument/2006/relationships/image" Target="../media/image443.png"/><Relationship Id="rId84" Type="http://schemas.openxmlformats.org/officeDocument/2006/relationships/customXml" Target="../ink/ink453.xml"/><Relationship Id="rId138" Type="http://schemas.openxmlformats.org/officeDocument/2006/relationships/customXml" Target="../ink/ink480.xml"/><Relationship Id="rId107" Type="http://schemas.openxmlformats.org/officeDocument/2006/relationships/image" Target="../media/image465.png"/><Relationship Id="rId11" Type="http://schemas.openxmlformats.org/officeDocument/2006/relationships/image" Target="../media/image417.png"/><Relationship Id="rId32" Type="http://schemas.openxmlformats.org/officeDocument/2006/relationships/customXml" Target="../ink/ink427.xml"/><Relationship Id="rId53" Type="http://schemas.openxmlformats.org/officeDocument/2006/relationships/image" Target="../media/image438.png"/><Relationship Id="rId74" Type="http://schemas.openxmlformats.org/officeDocument/2006/relationships/customXml" Target="../ink/ink448.xml"/><Relationship Id="rId128" Type="http://schemas.openxmlformats.org/officeDocument/2006/relationships/customXml" Target="../ink/ink475.xml"/><Relationship Id="rId149" Type="http://schemas.openxmlformats.org/officeDocument/2006/relationships/image" Target="../media/image486.png"/><Relationship Id="rId5" Type="http://schemas.openxmlformats.org/officeDocument/2006/relationships/image" Target="../media/image414.png"/><Relationship Id="rId95" Type="http://schemas.openxmlformats.org/officeDocument/2006/relationships/image" Target="../media/image459.png"/><Relationship Id="rId22" Type="http://schemas.openxmlformats.org/officeDocument/2006/relationships/customXml" Target="../ink/ink422.xml"/><Relationship Id="rId43" Type="http://schemas.openxmlformats.org/officeDocument/2006/relationships/image" Target="../media/image433.png"/><Relationship Id="rId64" Type="http://schemas.openxmlformats.org/officeDocument/2006/relationships/customXml" Target="../ink/ink443.xml"/><Relationship Id="rId118" Type="http://schemas.openxmlformats.org/officeDocument/2006/relationships/customXml" Target="../ink/ink470.xml"/><Relationship Id="rId139" Type="http://schemas.openxmlformats.org/officeDocument/2006/relationships/image" Target="../media/image481.png"/><Relationship Id="rId80" Type="http://schemas.openxmlformats.org/officeDocument/2006/relationships/customXml" Target="../ink/ink451.xml"/><Relationship Id="rId85" Type="http://schemas.openxmlformats.org/officeDocument/2006/relationships/image" Target="../media/image454.png"/><Relationship Id="rId150" Type="http://schemas.openxmlformats.org/officeDocument/2006/relationships/customXml" Target="../ink/ink486.xml"/><Relationship Id="rId155" Type="http://schemas.openxmlformats.org/officeDocument/2006/relationships/image" Target="../media/image489.png"/><Relationship Id="rId12" Type="http://schemas.openxmlformats.org/officeDocument/2006/relationships/customXml" Target="../ink/ink417.xml"/><Relationship Id="rId17" Type="http://schemas.openxmlformats.org/officeDocument/2006/relationships/image" Target="../media/image420.png"/><Relationship Id="rId33" Type="http://schemas.openxmlformats.org/officeDocument/2006/relationships/image" Target="../media/image428.png"/><Relationship Id="rId38" Type="http://schemas.openxmlformats.org/officeDocument/2006/relationships/customXml" Target="../ink/ink430.xml"/><Relationship Id="rId59" Type="http://schemas.openxmlformats.org/officeDocument/2006/relationships/image" Target="../media/image441.png"/><Relationship Id="rId103" Type="http://schemas.openxmlformats.org/officeDocument/2006/relationships/image" Target="../media/image463.png"/><Relationship Id="rId108" Type="http://schemas.openxmlformats.org/officeDocument/2006/relationships/customXml" Target="../ink/ink465.xml"/><Relationship Id="rId124" Type="http://schemas.openxmlformats.org/officeDocument/2006/relationships/customXml" Target="../ink/ink473.xml"/><Relationship Id="rId129" Type="http://schemas.openxmlformats.org/officeDocument/2006/relationships/image" Target="../media/image476.png"/><Relationship Id="rId54" Type="http://schemas.openxmlformats.org/officeDocument/2006/relationships/customXml" Target="../ink/ink438.xml"/><Relationship Id="rId70" Type="http://schemas.openxmlformats.org/officeDocument/2006/relationships/customXml" Target="../ink/ink446.xml"/><Relationship Id="rId75" Type="http://schemas.openxmlformats.org/officeDocument/2006/relationships/image" Target="../media/image449.png"/><Relationship Id="rId91" Type="http://schemas.openxmlformats.org/officeDocument/2006/relationships/image" Target="../media/image457.png"/><Relationship Id="rId96" Type="http://schemas.openxmlformats.org/officeDocument/2006/relationships/customXml" Target="../ink/ink459.xml"/><Relationship Id="rId140" Type="http://schemas.openxmlformats.org/officeDocument/2006/relationships/customXml" Target="../ink/ink481.xml"/><Relationship Id="rId145" Type="http://schemas.openxmlformats.org/officeDocument/2006/relationships/image" Target="../media/image484.png"/><Relationship Id="rId1" Type="http://schemas.openxmlformats.org/officeDocument/2006/relationships/slideLayout" Target="../slideLayouts/slideLayout2.xml"/><Relationship Id="rId6" Type="http://schemas.openxmlformats.org/officeDocument/2006/relationships/customXml" Target="../ink/ink414.xml"/><Relationship Id="rId23" Type="http://schemas.openxmlformats.org/officeDocument/2006/relationships/image" Target="../media/image423.png"/><Relationship Id="rId28" Type="http://schemas.openxmlformats.org/officeDocument/2006/relationships/customXml" Target="../ink/ink425.xml"/><Relationship Id="rId49" Type="http://schemas.openxmlformats.org/officeDocument/2006/relationships/image" Target="../media/image436.png"/><Relationship Id="rId114" Type="http://schemas.openxmlformats.org/officeDocument/2006/relationships/customXml" Target="../ink/ink468.xml"/><Relationship Id="rId119" Type="http://schemas.openxmlformats.org/officeDocument/2006/relationships/image" Target="../media/image471.png"/><Relationship Id="rId44" Type="http://schemas.openxmlformats.org/officeDocument/2006/relationships/customXml" Target="../ink/ink433.xml"/><Relationship Id="rId60" Type="http://schemas.openxmlformats.org/officeDocument/2006/relationships/customXml" Target="../ink/ink441.xml"/><Relationship Id="rId65" Type="http://schemas.openxmlformats.org/officeDocument/2006/relationships/image" Target="../media/image444.png"/><Relationship Id="rId81" Type="http://schemas.openxmlformats.org/officeDocument/2006/relationships/image" Target="../media/image452.png"/><Relationship Id="rId86" Type="http://schemas.openxmlformats.org/officeDocument/2006/relationships/customXml" Target="../ink/ink454.xml"/><Relationship Id="rId130" Type="http://schemas.openxmlformats.org/officeDocument/2006/relationships/customXml" Target="../ink/ink476.xml"/><Relationship Id="rId135" Type="http://schemas.openxmlformats.org/officeDocument/2006/relationships/image" Target="../media/image479.png"/><Relationship Id="rId151" Type="http://schemas.openxmlformats.org/officeDocument/2006/relationships/image" Target="../media/image487.png"/><Relationship Id="rId156" Type="http://schemas.openxmlformats.org/officeDocument/2006/relationships/customXml" Target="../ink/ink489.xml"/><Relationship Id="rId13" Type="http://schemas.openxmlformats.org/officeDocument/2006/relationships/image" Target="../media/image418.png"/><Relationship Id="rId18" Type="http://schemas.openxmlformats.org/officeDocument/2006/relationships/customXml" Target="../ink/ink420.xml"/><Relationship Id="rId39" Type="http://schemas.openxmlformats.org/officeDocument/2006/relationships/image" Target="../media/image431.png"/><Relationship Id="rId109" Type="http://schemas.openxmlformats.org/officeDocument/2006/relationships/image" Target="../media/image466.png"/><Relationship Id="rId34" Type="http://schemas.openxmlformats.org/officeDocument/2006/relationships/customXml" Target="../ink/ink428.xml"/><Relationship Id="rId50" Type="http://schemas.openxmlformats.org/officeDocument/2006/relationships/customXml" Target="../ink/ink436.xml"/><Relationship Id="rId55" Type="http://schemas.openxmlformats.org/officeDocument/2006/relationships/image" Target="../media/image439.png"/><Relationship Id="rId76" Type="http://schemas.openxmlformats.org/officeDocument/2006/relationships/customXml" Target="../ink/ink449.xml"/><Relationship Id="rId97" Type="http://schemas.openxmlformats.org/officeDocument/2006/relationships/image" Target="../media/image460.png"/><Relationship Id="rId104" Type="http://schemas.openxmlformats.org/officeDocument/2006/relationships/customXml" Target="../ink/ink463.xml"/><Relationship Id="rId120" Type="http://schemas.openxmlformats.org/officeDocument/2006/relationships/customXml" Target="../ink/ink471.xml"/><Relationship Id="rId125" Type="http://schemas.openxmlformats.org/officeDocument/2006/relationships/image" Target="../media/image474.png"/><Relationship Id="rId141" Type="http://schemas.openxmlformats.org/officeDocument/2006/relationships/image" Target="../media/image482.png"/><Relationship Id="rId146" Type="http://schemas.openxmlformats.org/officeDocument/2006/relationships/customXml" Target="../ink/ink484.xml"/><Relationship Id="rId7" Type="http://schemas.openxmlformats.org/officeDocument/2006/relationships/image" Target="../media/image415.png"/><Relationship Id="rId71" Type="http://schemas.openxmlformats.org/officeDocument/2006/relationships/image" Target="../media/image447.png"/><Relationship Id="rId92" Type="http://schemas.openxmlformats.org/officeDocument/2006/relationships/customXml" Target="../ink/ink457.xml"/><Relationship Id="rId2" Type="http://schemas.openxmlformats.org/officeDocument/2006/relationships/customXml" Target="../ink/ink412.xml"/><Relationship Id="rId29" Type="http://schemas.openxmlformats.org/officeDocument/2006/relationships/image" Target="../media/image426.png"/><Relationship Id="rId24" Type="http://schemas.openxmlformats.org/officeDocument/2006/relationships/customXml" Target="../ink/ink423.xml"/><Relationship Id="rId40" Type="http://schemas.openxmlformats.org/officeDocument/2006/relationships/customXml" Target="../ink/ink431.xml"/><Relationship Id="rId45" Type="http://schemas.openxmlformats.org/officeDocument/2006/relationships/image" Target="../media/image434.png"/><Relationship Id="rId66" Type="http://schemas.openxmlformats.org/officeDocument/2006/relationships/customXml" Target="../ink/ink444.xml"/><Relationship Id="rId87" Type="http://schemas.openxmlformats.org/officeDocument/2006/relationships/image" Target="../media/image455.png"/><Relationship Id="rId110" Type="http://schemas.openxmlformats.org/officeDocument/2006/relationships/customXml" Target="../ink/ink466.xml"/><Relationship Id="rId115" Type="http://schemas.openxmlformats.org/officeDocument/2006/relationships/image" Target="../media/image469.png"/><Relationship Id="rId131" Type="http://schemas.openxmlformats.org/officeDocument/2006/relationships/image" Target="../media/image477.png"/><Relationship Id="rId136" Type="http://schemas.openxmlformats.org/officeDocument/2006/relationships/customXml" Target="../ink/ink479.xml"/><Relationship Id="rId157" Type="http://schemas.openxmlformats.org/officeDocument/2006/relationships/image" Target="../media/image490.png"/><Relationship Id="rId61" Type="http://schemas.openxmlformats.org/officeDocument/2006/relationships/image" Target="../media/image442.png"/><Relationship Id="rId82" Type="http://schemas.openxmlformats.org/officeDocument/2006/relationships/customXml" Target="../ink/ink452.xml"/><Relationship Id="rId152" Type="http://schemas.openxmlformats.org/officeDocument/2006/relationships/customXml" Target="../ink/ink487.xml"/><Relationship Id="rId19" Type="http://schemas.openxmlformats.org/officeDocument/2006/relationships/image" Target="../media/image421.png"/><Relationship Id="rId14" Type="http://schemas.openxmlformats.org/officeDocument/2006/relationships/customXml" Target="../ink/ink418.xml"/><Relationship Id="rId30" Type="http://schemas.openxmlformats.org/officeDocument/2006/relationships/customXml" Target="../ink/ink426.xml"/><Relationship Id="rId35" Type="http://schemas.openxmlformats.org/officeDocument/2006/relationships/image" Target="../media/image429.png"/><Relationship Id="rId56" Type="http://schemas.openxmlformats.org/officeDocument/2006/relationships/customXml" Target="../ink/ink439.xml"/><Relationship Id="rId77" Type="http://schemas.openxmlformats.org/officeDocument/2006/relationships/image" Target="../media/image450.png"/><Relationship Id="rId100" Type="http://schemas.openxmlformats.org/officeDocument/2006/relationships/customXml" Target="../ink/ink461.xml"/><Relationship Id="rId105" Type="http://schemas.openxmlformats.org/officeDocument/2006/relationships/image" Target="../media/image464.png"/><Relationship Id="rId126" Type="http://schemas.openxmlformats.org/officeDocument/2006/relationships/customXml" Target="../ink/ink474.xml"/><Relationship Id="rId147" Type="http://schemas.openxmlformats.org/officeDocument/2006/relationships/image" Target="../media/image485.png"/><Relationship Id="rId8" Type="http://schemas.openxmlformats.org/officeDocument/2006/relationships/customXml" Target="../ink/ink415.xml"/><Relationship Id="rId51" Type="http://schemas.openxmlformats.org/officeDocument/2006/relationships/image" Target="../media/image437.png"/><Relationship Id="rId72" Type="http://schemas.openxmlformats.org/officeDocument/2006/relationships/customXml" Target="../ink/ink447.xml"/><Relationship Id="rId93" Type="http://schemas.openxmlformats.org/officeDocument/2006/relationships/image" Target="../media/image458.png"/><Relationship Id="rId98" Type="http://schemas.openxmlformats.org/officeDocument/2006/relationships/customXml" Target="../ink/ink460.xml"/><Relationship Id="rId121" Type="http://schemas.openxmlformats.org/officeDocument/2006/relationships/image" Target="../media/image472.png"/><Relationship Id="rId142" Type="http://schemas.openxmlformats.org/officeDocument/2006/relationships/customXml" Target="../ink/ink482.xml"/><Relationship Id="rId3" Type="http://schemas.openxmlformats.org/officeDocument/2006/relationships/image" Target="../media/image413.png"/><Relationship Id="rId25" Type="http://schemas.openxmlformats.org/officeDocument/2006/relationships/image" Target="../media/image424.png"/><Relationship Id="rId46" Type="http://schemas.openxmlformats.org/officeDocument/2006/relationships/customXml" Target="../ink/ink434.xml"/><Relationship Id="rId67" Type="http://schemas.openxmlformats.org/officeDocument/2006/relationships/image" Target="../media/image445.png"/><Relationship Id="rId116" Type="http://schemas.openxmlformats.org/officeDocument/2006/relationships/customXml" Target="../ink/ink469.xml"/><Relationship Id="rId137" Type="http://schemas.openxmlformats.org/officeDocument/2006/relationships/image" Target="../media/image480.png"/><Relationship Id="rId20" Type="http://schemas.openxmlformats.org/officeDocument/2006/relationships/customXml" Target="../ink/ink421.xml"/><Relationship Id="rId41" Type="http://schemas.openxmlformats.org/officeDocument/2006/relationships/image" Target="../media/image432.png"/><Relationship Id="rId62" Type="http://schemas.openxmlformats.org/officeDocument/2006/relationships/customXml" Target="../ink/ink442.xml"/><Relationship Id="rId83" Type="http://schemas.openxmlformats.org/officeDocument/2006/relationships/image" Target="../media/image453.png"/><Relationship Id="rId88" Type="http://schemas.openxmlformats.org/officeDocument/2006/relationships/customXml" Target="../ink/ink455.xml"/><Relationship Id="rId111" Type="http://schemas.openxmlformats.org/officeDocument/2006/relationships/image" Target="../media/image467.png"/><Relationship Id="rId132" Type="http://schemas.openxmlformats.org/officeDocument/2006/relationships/customXml" Target="../ink/ink477.xml"/><Relationship Id="rId153" Type="http://schemas.openxmlformats.org/officeDocument/2006/relationships/image" Target="../media/image488.png"/><Relationship Id="rId15" Type="http://schemas.openxmlformats.org/officeDocument/2006/relationships/image" Target="../media/image419.png"/><Relationship Id="rId36" Type="http://schemas.openxmlformats.org/officeDocument/2006/relationships/customXml" Target="../ink/ink429.xml"/><Relationship Id="rId57" Type="http://schemas.openxmlformats.org/officeDocument/2006/relationships/image" Target="../media/image440.png"/><Relationship Id="rId106" Type="http://schemas.openxmlformats.org/officeDocument/2006/relationships/customXml" Target="../ink/ink464.xml"/><Relationship Id="rId127" Type="http://schemas.openxmlformats.org/officeDocument/2006/relationships/image" Target="../media/image475.png"/><Relationship Id="rId10" Type="http://schemas.openxmlformats.org/officeDocument/2006/relationships/customXml" Target="../ink/ink416.xml"/><Relationship Id="rId31" Type="http://schemas.openxmlformats.org/officeDocument/2006/relationships/image" Target="../media/image427.png"/><Relationship Id="rId52" Type="http://schemas.openxmlformats.org/officeDocument/2006/relationships/customXml" Target="../ink/ink437.xml"/><Relationship Id="rId73" Type="http://schemas.openxmlformats.org/officeDocument/2006/relationships/image" Target="../media/image448.png"/><Relationship Id="rId78" Type="http://schemas.openxmlformats.org/officeDocument/2006/relationships/customXml" Target="../ink/ink450.xml"/><Relationship Id="rId94" Type="http://schemas.openxmlformats.org/officeDocument/2006/relationships/customXml" Target="../ink/ink458.xml"/><Relationship Id="rId99" Type="http://schemas.openxmlformats.org/officeDocument/2006/relationships/image" Target="../media/image461.png"/><Relationship Id="rId101" Type="http://schemas.openxmlformats.org/officeDocument/2006/relationships/image" Target="../media/image462.png"/><Relationship Id="rId122" Type="http://schemas.openxmlformats.org/officeDocument/2006/relationships/customXml" Target="../ink/ink472.xml"/><Relationship Id="rId143" Type="http://schemas.openxmlformats.org/officeDocument/2006/relationships/image" Target="../media/image483.png"/><Relationship Id="rId148" Type="http://schemas.openxmlformats.org/officeDocument/2006/relationships/customXml" Target="../ink/ink485.xml"/><Relationship Id="rId4" Type="http://schemas.openxmlformats.org/officeDocument/2006/relationships/customXml" Target="../ink/ink413.xml"/><Relationship Id="rId9" Type="http://schemas.openxmlformats.org/officeDocument/2006/relationships/image" Target="../media/image416.png"/><Relationship Id="rId26" Type="http://schemas.openxmlformats.org/officeDocument/2006/relationships/customXml" Target="../ink/ink424.xml"/><Relationship Id="rId47" Type="http://schemas.openxmlformats.org/officeDocument/2006/relationships/image" Target="../media/image435.png"/><Relationship Id="rId68" Type="http://schemas.openxmlformats.org/officeDocument/2006/relationships/customXml" Target="../ink/ink445.xml"/><Relationship Id="rId89" Type="http://schemas.openxmlformats.org/officeDocument/2006/relationships/image" Target="../media/image456.png"/><Relationship Id="rId112" Type="http://schemas.openxmlformats.org/officeDocument/2006/relationships/customXml" Target="../ink/ink467.xml"/><Relationship Id="rId133" Type="http://schemas.openxmlformats.org/officeDocument/2006/relationships/image" Target="../media/image478.png"/><Relationship Id="rId154" Type="http://schemas.openxmlformats.org/officeDocument/2006/relationships/customXml" Target="../ink/ink488.xml"/><Relationship Id="rId16" Type="http://schemas.openxmlformats.org/officeDocument/2006/relationships/customXml" Target="../ink/ink419.xml"/><Relationship Id="rId37" Type="http://schemas.openxmlformats.org/officeDocument/2006/relationships/image" Target="../media/image430.png"/><Relationship Id="rId58" Type="http://schemas.openxmlformats.org/officeDocument/2006/relationships/customXml" Target="../ink/ink440.xml"/><Relationship Id="rId79" Type="http://schemas.openxmlformats.org/officeDocument/2006/relationships/image" Target="../media/image451.png"/><Relationship Id="rId102" Type="http://schemas.openxmlformats.org/officeDocument/2006/relationships/customXml" Target="../ink/ink462.xml"/><Relationship Id="rId123" Type="http://schemas.openxmlformats.org/officeDocument/2006/relationships/image" Target="../media/image473.png"/><Relationship Id="rId144" Type="http://schemas.openxmlformats.org/officeDocument/2006/relationships/customXml" Target="../ink/ink483.xml"/><Relationship Id="rId90" Type="http://schemas.openxmlformats.org/officeDocument/2006/relationships/customXml" Target="../ink/ink456.xml"/><Relationship Id="rId27" Type="http://schemas.openxmlformats.org/officeDocument/2006/relationships/image" Target="../media/image425.png"/><Relationship Id="rId48" Type="http://schemas.openxmlformats.org/officeDocument/2006/relationships/customXml" Target="../ink/ink435.xml"/><Relationship Id="rId69" Type="http://schemas.openxmlformats.org/officeDocument/2006/relationships/image" Target="../media/image446.png"/><Relationship Id="rId113" Type="http://schemas.openxmlformats.org/officeDocument/2006/relationships/image" Target="../media/image468.png"/><Relationship Id="rId134" Type="http://schemas.openxmlformats.org/officeDocument/2006/relationships/customXml" Target="../ink/ink478.xml"/></Relationships>
</file>

<file path=ppt/slides/_rels/slide13.xml.rels><?xml version="1.0" encoding="UTF-8" standalone="yes"?>
<Relationships xmlns="http://schemas.openxmlformats.org/package/2006/relationships"><Relationship Id="rId117" Type="http://schemas.openxmlformats.org/officeDocument/2006/relationships/image" Target="../media/image547.png"/><Relationship Id="rId21" Type="http://schemas.openxmlformats.org/officeDocument/2006/relationships/image" Target="../media/image499.png"/><Relationship Id="rId42" Type="http://schemas.openxmlformats.org/officeDocument/2006/relationships/customXml" Target="../ink/ink510.xml"/><Relationship Id="rId63" Type="http://schemas.openxmlformats.org/officeDocument/2006/relationships/image" Target="../media/image520.png"/><Relationship Id="rId84" Type="http://schemas.openxmlformats.org/officeDocument/2006/relationships/customXml" Target="../ink/ink531.xml"/><Relationship Id="rId138" Type="http://schemas.openxmlformats.org/officeDocument/2006/relationships/customXml" Target="../ink/ink558.xml"/><Relationship Id="rId159" Type="http://schemas.openxmlformats.org/officeDocument/2006/relationships/image" Target="../media/image568.png"/><Relationship Id="rId170" Type="http://schemas.openxmlformats.org/officeDocument/2006/relationships/customXml" Target="../ink/ink574.xml"/><Relationship Id="rId191" Type="http://schemas.openxmlformats.org/officeDocument/2006/relationships/image" Target="../media/image584.png"/><Relationship Id="rId107" Type="http://schemas.openxmlformats.org/officeDocument/2006/relationships/image" Target="../media/image542.png"/><Relationship Id="rId11" Type="http://schemas.openxmlformats.org/officeDocument/2006/relationships/image" Target="../media/image494.png"/><Relationship Id="rId32" Type="http://schemas.openxmlformats.org/officeDocument/2006/relationships/customXml" Target="../ink/ink505.xml"/><Relationship Id="rId53" Type="http://schemas.openxmlformats.org/officeDocument/2006/relationships/image" Target="../media/image515.png"/><Relationship Id="rId74" Type="http://schemas.openxmlformats.org/officeDocument/2006/relationships/customXml" Target="../ink/ink526.xml"/><Relationship Id="rId128" Type="http://schemas.openxmlformats.org/officeDocument/2006/relationships/customXml" Target="../ink/ink553.xml"/><Relationship Id="rId149" Type="http://schemas.openxmlformats.org/officeDocument/2006/relationships/image" Target="../media/image563.png"/><Relationship Id="rId5" Type="http://schemas.openxmlformats.org/officeDocument/2006/relationships/image" Target="../media/image491.png"/><Relationship Id="rId95" Type="http://schemas.openxmlformats.org/officeDocument/2006/relationships/image" Target="../media/image536.png"/><Relationship Id="rId160" Type="http://schemas.openxmlformats.org/officeDocument/2006/relationships/customXml" Target="../ink/ink569.xml"/><Relationship Id="rId181" Type="http://schemas.openxmlformats.org/officeDocument/2006/relationships/image" Target="../media/image579.png"/><Relationship Id="rId22" Type="http://schemas.openxmlformats.org/officeDocument/2006/relationships/customXml" Target="../ink/ink500.xml"/><Relationship Id="rId43" Type="http://schemas.openxmlformats.org/officeDocument/2006/relationships/image" Target="../media/image510.png"/><Relationship Id="rId64" Type="http://schemas.openxmlformats.org/officeDocument/2006/relationships/customXml" Target="../ink/ink521.xml"/><Relationship Id="rId118" Type="http://schemas.openxmlformats.org/officeDocument/2006/relationships/customXml" Target="../ink/ink548.xml"/><Relationship Id="rId139" Type="http://schemas.openxmlformats.org/officeDocument/2006/relationships/image" Target="../media/image558.png"/><Relationship Id="rId85" Type="http://schemas.openxmlformats.org/officeDocument/2006/relationships/image" Target="../media/image531.png"/><Relationship Id="rId150" Type="http://schemas.openxmlformats.org/officeDocument/2006/relationships/customXml" Target="../ink/ink564.xml"/><Relationship Id="rId171" Type="http://schemas.openxmlformats.org/officeDocument/2006/relationships/image" Target="../media/image574.png"/><Relationship Id="rId192" Type="http://schemas.openxmlformats.org/officeDocument/2006/relationships/customXml" Target="../ink/ink585.xml"/><Relationship Id="rId12" Type="http://schemas.openxmlformats.org/officeDocument/2006/relationships/customXml" Target="../ink/ink495.xml"/><Relationship Id="rId33" Type="http://schemas.openxmlformats.org/officeDocument/2006/relationships/image" Target="../media/image505.png"/><Relationship Id="rId108" Type="http://schemas.openxmlformats.org/officeDocument/2006/relationships/customXml" Target="../ink/ink543.xml"/><Relationship Id="rId129" Type="http://schemas.openxmlformats.org/officeDocument/2006/relationships/image" Target="../media/image553.png"/><Relationship Id="rId54" Type="http://schemas.openxmlformats.org/officeDocument/2006/relationships/customXml" Target="../ink/ink516.xml"/><Relationship Id="rId75" Type="http://schemas.openxmlformats.org/officeDocument/2006/relationships/image" Target="../media/image526.png"/><Relationship Id="rId96" Type="http://schemas.openxmlformats.org/officeDocument/2006/relationships/customXml" Target="../ink/ink537.xml"/><Relationship Id="rId140" Type="http://schemas.openxmlformats.org/officeDocument/2006/relationships/customXml" Target="../ink/ink559.xml"/><Relationship Id="rId161" Type="http://schemas.openxmlformats.org/officeDocument/2006/relationships/image" Target="../media/image569.png"/><Relationship Id="rId182" Type="http://schemas.openxmlformats.org/officeDocument/2006/relationships/customXml" Target="../ink/ink580.xml"/><Relationship Id="rId6" Type="http://schemas.openxmlformats.org/officeDocument/2006/relationships/customXml" Target="../ink/ink492.xml"/><Relationship Id="rId23" Type="http://schemas.openxmlformats.org/officeDocument/2006/relationships/image" Target="../media/image500.png"/><Relationship Id="rId119" Type="http://schemas.openxmlformats.org/officeDocument/2006/relationships/image" Target="../media/image548.png"/><Relationship Id="rId44" Type="http://schemas.openxmlformats.org/officeDocument/2006/relationships/customXml" Target="../ink/ink511.xml"/><Relationship Id="rId65" Type="http://schemas.openxmlformats.org/officeDocument/2006/relationships/image" Target="../media/image521.png"/><Relationship Id="rId86" Type="http://schemas.openxmlformats.org/officeDocument/2006/relationships/customXml" Target="../ink/ink532.xml"/><Relationship Id="rId130" Type="http://schemas.openxmlformats.org/officeDocument/2006/relationships/customXml" Target="../ink/ink554.xml"/><Relationship Id="rId151" Type="http://schemas.openxmlformats.org/officeDocument/2006/relationships/image" Target="../media/image564.png"/><Relationship Id="rId172" Type="http://schemas.openxmlformats.org/officeDocument/2006/relationships/customXml" Target="../ink/ink575.xml"/><Relationship Id="rId193" Type="http://schemas.openxmlformats.org/officeDocument/2006/relationships/image" Target="../media/image585.png"/><Relationship Id="rId13" Type="http://schemas.openxmlformats.org/officeDocument/2006/relationships/image" Target="../media/image495.png"/><Relationship Id="rId109" Type="http://schemas.openxmlformats.org/officeDocument/2006/relationships/image" Target="../media/image543.png"/><Relationship Id="rId34" Type="http://schemas.openxmlformats.org/officeDocument/2006/relationships/customXml" Target="../ink/ink506.xml"/><Relationship Id="rId55" Type="http://schemas.openxmlformats.org/officeDocument/2006/relationships/image" Target="../media/image516.png"/><Relationship Id="rId76" Type="http://schemas.openxmlformats.org/officeDocument/2006/relationships/customXml" Target="../ink/ink527.xml"/><Relationship Id="rId97" Type="http://schemas.openxmlformats.org/officeDocument/2006/relationships/image" Target="../media/image537.png"/><Relationship Id="rId120" Type="http://schemas.openxmlformats.org/officeDocument/2006/relationships/customXml" Target="../ink/ink549.xml"/><Relationship Id="rId141" Type="http://schemas.openxmlformats.org/officeDocument/2006/relationships/image" Target="../media/image559.png"/><Relationship Id="rId7" Type="http://schemas.openxmlformats.org/officeDocument/2006/relationships/image" Target="../media/image492.png"/><Relationship Id="rId71" Type="http://schemas.openxmlformats.org/officeDocument/2006/relationships/image" Target="../media/image524.png"/><Relationship Id="rId92" Type="http://schemas.openxmlformats.org/officeDocument/2006/relationships/customXml" Target="../ink/ink535.xml"/><Relationship Id="rId162" Type="http://schemas.openxmlformats.org/officeDocument/2006/relationships/customXml" Target="../ink/ink570.xml"/><Relationship Id="rId183" Type="http://schemas.openxmlformats.org/officeDocument/2006/relationships/image" Target="../media/image580.png"/><Relationship Id="rId2" Type="http://schemas.openxmlformats.org/officeDocument/2006/relationships/customXml" Target="../ink/ink490.xml"/><Relationship Id="rId29" Type="http://schemas.openxmlformats.org/officeDocument/2006/relationships/image" Target="../media/image503.png"/><Relationship Id="rId24" Type="http://schemas.openxmlformats.org/officeDocument/2006/relationships/customXml" Target="../ink/ink501.xml"/><Relationship Id="rId40" Type="http://schemas.openxmlformats.org/officeDocument/2006/relationships/customXml" Target="../ink/ink509.xml"/><Relationship Id="rId45" Type="http://schemas.openxmlformats.org/officeDocument/2006/relationships/image" Target="../media/image511.png"/><Relationship Id="rId66" Type="http://schemas.openxmlformats.org/officeDocument/2006/relationships/customXml" Target="../ink/ink522.xml"/><Relationship Id="rId87" Type="http://schemas.openxmlformats.org/officeDocument/2006/relationships/image" Target="../media/image532.png"/><Relationship Id="rId110" Type="http://schemas.openxmlformats.org/officeDocument/2006/relationships/customXml" Target="../ink/ink544.xml"/><Relationship Id="rId115" Type="http://schemas.openxmlformats.org/officeDocument/2006/relationships/image" Target="../media/image546.png"/><Relationship Id="rId131" Type="http://schemas.openxmlformats.org/officeDocument/2006/relationships/image" Target="../media/image554.png"/><Relationship Id="rId136" Type="http://schemas.openxmlformats.org/officeDocument/2006/relationships/customXml" Target="../ink/ink557.xml"/><Relationship Id="rId157" Type="http://schemas.openxmlformats.org/officeDocument/2006/relationships/image" Target="../media/image567.png"/><Relationship Id="rId178" Type="http://schemas.openxmlformats.org/officeDocument/2006/relationships/customXml" Target="../ink/ink578.xml"/><Relationship Id="rId61" Type="http://schemas.openxmlformats.org/officeDocument/2006/relationships/image" Target="../media/image519.png"/><Relationship Id="rId82" Type="http://schemas.openxmlformats.org/officeDocument/2006/relationships/customXml" Target="../ink/ink530.xml"/><Relationship Id="rId152" Type="http://schemas.openxmlformats.org/officeDocument/2006/relationships/customXml" Target="../ink/ink565.xml"/><Relationship Id="rId173" Type="http://schemas.openxmlformats.org/officeDocument/2006/relationships/image" Target="../media/image575.png"/><Relationship Id="rId194" Type="http://schemas.openxmlformats.org/officeDocument/2006/relationships/customXml" Target="../ink/ink586.xml"/><Relationship Id="rId19" Type="http://schemas.openxmlformats.org/officeDocument/2006/relationships/image" Target="../media/image498.png"/><Relationship Id="rId14" Type="http://schemas.openxmlformats.org/officeDocument/2006/relationships/customXml" Target="../ink/ink496.xml"/><Relationship Id="rId30" Type="http://schemas.openxmlformats.org/officeDocument/2006/relationships/customXml" Target="../ink/ink504.xml"/><Relationship Id="rId35" Type="http://schemas.openxmlformats.org/officeDocument/2006/relationships/image" Target="../media/image506.png"/><Relationship Id="rId56" Type="http://schemas.openxmlformats.org/officeDocument/2006/relationships/customXml" Target="../ink/ink517.xml"/><Relationship Id="rId77" Type="http://schemas.openxmlformats.org/officeDocument/2006/relationships/image" Target="../media/image527.png"/><Relationship Id="rId100" Type="http://schemas.openxmlformats.org/officeDocument/2006/relationships/customXml" Target="../ink/ink539.xml"/><Relationship Id="rId105" Type="http://schemas.openxmlformats.org/officeDocument/2006/relationships/image" Target="../media/image541.png"/><Relationship Id="rId126" Type="http://schemas.openxmlformats.org/officeDocument/2006/relationships/customXml" Target="../ink/ink552.xml"/><Relationship Id="rId147" Type="http://schemas.openxmlformats.org/officeDocument/2006/relationships/image" Target="../media/image562.png"/><Relationship Id="rId168" Type="http://schemas.openxmlformats.org/officeDocument/2006/relationships/customXml" Target="../ink/ink573.xml"/><Relationship Id="rId8" Type="http://schemas.openxmlformats.org/officeDocument/2006/relationships/customXml" Target="../ink/ink493.xml"/><Relationship Id="rId51" Type="http://schemas.openxmlformats.org/officeDocument/2006/relationships/image" Target="../media/image514.png"/><Relationship Id="rId72" Type="http://schemas.openxmlformats.org/officeDocument/2006/relationships/customXml" Target="../ink/ink525.xml"/><Relationship Id="rId93" Type="http://schemas.openxmlformats.org/officeDocument/2006/relationships/image" Target="../media/image535.png"/><Relationship Id="rId98" Type="http://schemas.openxmlformats.org/officeDocument/2006/relationships/customXml" Target="../ink/ink538.xml"/><Relationship Id="rId121" Type="http://schemas.openxmlformats.org/officeDocument/2006/relationships/image" Target="../media/image549.png"/><Relationship Id="rId142" Type="http://schemas.openxmlformats.org/officeDocument/2006/relationships/customXml" Target="../ink/ink560.xml"/><Relationship Id="rId163" Type="http://schemas.openxmlformats.org/officeDocument/2006/relationships/image" Target="../media/image570.png"/><Relationship Id="rId184" Type="http://schemas.openxmlformats.org/officeDocument/2006/relationships/customXml" Target="../ink/ink581.xml"/><Relationship Id="rId189" Type="http://schemas.openxmlformats.org/officeDocument/2006/relationships/image" Target="../media/image583.png"/><Relationship Id="rId3" Type="http://schemas.openxmlformats.org/officeDocument/2006/relationships/image" Target="../media/image4.png"/><Relationship Id="rId25" Type="http://schemas.openxmlformats.org/officeDocument/2006/relationships/image" Target="../media/image501.png"/><Relationship Id="rId46" Type="http://schemas.openxmlformats.org/officeDocument/2006/relationships/customXml" Target="../ink/ink512.xml"/><Relationship Id="rId67" Type="http://schemas.openxmlformats.org/officeDocument/2006/relationships/image" Target="../media/image522.png"/><Relationship Id="rId116" Type="http://schemas.openxmlformats.org/officeDocument/2006/relationships/customXml" Target="../ink/ink547.xml"/><Relationship Id="rId137" Type="http://schemas.openxmlformats.org/officeDocument/2006/relationships/image" Target="../media/image557.png"/><Relationship Id="rId158" Type="http://schemas.openxmlformats.org/officeDocument/2006/relationships/customXml" Target="../ink/ink568.xml"/><Relationship Id="rId20" Type="http://schemas.openxmlformats.org/officeDocument/2006/relationships/customXml" Target="../ink/ink499.xml"/><Relationship Id="rId41" Type="http://schemas.openxmlformats.org/officeDocument/2006/relationships/image" Target="../media/image509.png"/><Relationship Id="rId62" Type="http://schemas.openxmlformats.org/officeDocument/2006/relationships/customXml" Target="../ink/ink520.xml"/><Relationship Id="rId83" Type="http://schemas.openxmlformats.org/officeDocument/2006/relationships/image" Target="../media/image530.png"/><Relationship Id="rId88" Type="http://schemas.openxmlformats.org/officeDocument/2006/relationships/customXml" Target="../ink/ink533.xml"/><Relationship Id="rId111" Type="http://schemas.openxmlformats.org/officeDocument/2006/relationships/image" Target="../media/image544.png"/><Relationship Id="rId132" Type="http://schemas.openxmlformats.org/officeDocument/2006/relationships/customXml" Target="../ink/ink555.xml"/><Relationship Id="rId153" Type="http://schemas.openxmlformats.org/officeDocument/2006/relationships/image" Target="../media/image565.png"/><Relationship Id="rId174" Type="http://schemas.openxmlformats.org/officeDocument/2006/relationships/customXml" Target="../ink/ink576.xml"/><Relationship Id="rId179" Type="http://schemas.openxmlformats.org/officeDocument/2006/relationships/image" Target="../media/image578.png"/><Relationship Id="rId195" Type="http://schemas.openxmlformats.org/officeDocument/2006/relationships/image" Target="../media/image586.png"/><Relationship Id="rId190" Type="http://schemas.openxmlformats.org/officeDocument/2006/relationships/customXml" Target="../ink/ink584.xml"/><Relationship Id="rId15" Type="http://schemas.openxmlformats.org/officeDocument/2006/relationships/image" Target="../media/image496.png"/><Relationship Id="rId36" Type="http://schemas.openxmlformats.org/officeDocument/2006/relationships/customXml" Target="../ink/ink507.xml"/><Relationship Id="rId57" Type="http://schemas.openxmlformats.org/officeDocument/2006/relationships/image" Target="../media/image517.png"/><Relationship Id="rId106" Type="http://schemas.openxmlformats.org/officeDocument/2006/relationships/customXml" Target="../ink/ink542.xml"/><Relationship Id="rId127" Type="http://schemas.openxmlformats.org/officeDocument/2006/relationships/image" Target="../media/image552.png"/><Relationship Id="rId10" Type="http://schemas.openxmlformats.org/officeDocument/2006/relationships/customXml" Target="../ink/ink494.xml"/><Relationship Id="rId31" Type="http://schemas.openxmlformats.org/officeDocument/2006/relationships/image" Target="../media/image504.png"/><Relationship Id="rId52" Type="http://schemas.openxmlformats.org/officeDocument/2006/relationships/customXml" Target="../ink/ink515.xml"/><Relationship Id="rId73" Type="http://schemas.openxmlformats.org/officeDocument/2006/relationships/image" Target="../media/image525.png"/><Relationship Id="rId78" Type="http://schemas.openxmlformats.org/officeDocument/2006/relationships/customXml" Target="../ink/ink528.xml"/><Relationship Id="rId94" Type="http://schemas.openxmlformats.org/officeDocument/2006/relationships/customXml" Target="../ink/ink536.xml"/><Relationship Id="rId99" Type="http://schemas.openxmlformats.org/officeDocument/2006/relationships/image" Target="../media/image538.png"/><Relationship Id="rId101" Type="http://schemas.openxmlformats.org/officeDocument/2006/relationships/image" Target="../media/image539.png"/><Relationship Id="rId122" Type="http://schemas.openxmlformats.org/officeDocument/2006/relationships/customXml" Target="../ink/ink550.xml"/><Relationship Id="rId143" Type="http://schemas.openxmlformats.org/officeDocument/2006/relationships/image" Target="../media/image560.png"/><Relationship Id="rId148" Type="http://schemas.openxmlformats.org/officeDocument/2006/relationships/customXml" Target="../ink/ink563.xml"/><Relationship Id="rId164" Type="http://schemas.openxmlformats.org/officeDocument/2006/relationships/customXml" Target="../ink/ink571.xml"/><Relationship Id="rId169" Type="http://schemas.openxmlformats.org/officeDocument/2006/relationships/image" Target="../media/image573.png"/><Relationship Id="rId185" Type="http://schemas.openxmlformats.org/officeDocument/2006/relationships/image" Target="../media/image581.png"/><Relationship Id="rId4" Type="http://schemas.openxmlformats.org/officeDocument/2006/relationships/customXml" Target="../ink/ink491.xml"/><Relationship Id="rId9" Type="http://schemas.openxmlformats.org/officeDocument/2006/relationships/image" Target="../media/image493.png"/><Relationship Id="rId180" Type="http://schemas.openxmlformats.org/officeDocument/2006/relationships/customXml" Target="../ink/ink579.xml"/><Relationship Id="rId26" Type="http://schemas.openxmlformats.org/officeDocument/2006/relationships/customXml" Target="../ink/ink502.xml"/><Relationship Id="rId47" Type="http://schemas.openxmlformats.org/officeDocument/2006/relationships/image" Target="../media/image512.png"/><Relationship Id="rId68" Type="http://schemas.openxmlformats.org/officeDocument/2006/relationships/customXml" Target="../ink/ink523.xml"/><Relationship Id="rId89" Type="http://schemas.openxmlformats.org/officeDocument/2006/relationships/image" Target="../media/image533.png"/><Relationship Id="rId112" Type="http://schemas.openxmlformats.org/officeDocument/2006/relationships/customXml" Target="../ink/ink545.xml"/><Relationship Id="rId133" Type="http://schemas.openxmlformats.org/officeDocument/2006/relationships/image" Target="../media/image555.png"/><Relationship Id="rId154" Type="http://schemas.openxmlformats.org/officeDocument/2006/relationships/customXml" Target="../ink/ink566.xml"/><Relationship Id="rId175" Type="http://schemas.openxmlformats.org/officeDocument/2006/relationships/image" Target="../media/image576.png"/><Relationship Id="rId196" Type="http://schemas.openxmlformats.org/officeDocument/2006/relationships/customXml" Target="../ink/ink587.xml"/><Relationship Id="rId16" Type="http://schemas.openxmlformats.org/officeDocument/2006/relationships/customXml" Target="../ink/ink497.xml"/><Relationship Id="rId37" Type="http://schemas.openxmlformats.org/officeDocument/2006/relationships/image" Target="../media/image507.png"/><Relationship Id="rId58" Type="http://schemas.openxmlformats.org/officeDocument/2006/relationships/customXml" Target="../ink/ink518.xml"/><Relationship Id="rId79" Type="http://schemas.openxmlformats.org/officeDocument/2006/relationships/image" Target="../media/image528.png"/><Relationship Id="rId102" Type="http://schemas.openxmlformats.org/officeDocument/2006/relationships/customXml" Target="../ink/ink540.xml"/><Relationship Id="rId123" Type="http://schemas.openxmlformats.org/officeDocument/2006/relationships/image" Target="../media/image550.png"/><Relationship Id="rId144" Type="http://schemas.openxmlformats.org/officeDocument/2006/relationships/customXml" Target="../ink/ink561.xml"/><Relationship Id="rId90" Type="http://schemas.openxmlformats.org/officeDocument/2006/relationships/customXml" Target="../ink/ink534.xml"/><Relationship Id="rId165" Type="http://schemas.openxmlformats.org/officeDocument/2006/relationships/image" Target="../media/image571.png"/><Relationship Id="rId186" Type="http://schemas.openxmlformats.org/officeDocument/2006/relationships/customXml" Target="../ink/ink582.xml"/><Relationship Id="rId27" Type="http://schemas.openxmlformats.org/officeDocument/2006/relationships/image" Target="../media/image502.png"/><Relationship Id="rId48" Type="http://schemas.openxmlformats.org/officeDocument/2006/relationships/customXml" Target="../ink/ink513.xml"/><Relationship Id="rId69" Type="http://schemas.openxmlformats.org/officeDocument/2006/relationships/image" Target="../media/image523.png"/><Relationship Id="rId113" Type="http://schemas.openxmlformats.org/officeDocument/2006/relationships/image" Target="../media/image545.png"/><Relationship Id="rId134" Type="http://schemas.openxmlformats.org/officeDocument/2006/relationships/customXml" Target="../ink/ink556.xml"/><Relationship Id="rId80" Type="http://schemas.openxmlformats.org/officeDocument/2006/relationships/customXml" Target="../ink/ink529.xml"/><Relationship Id="rId155" Type="http://schemas.openxmlformats.org/officeDocument/2006/relationships/image" Target="../media/image566.png"/><Relationship Id="rId176" Type="http://schemas.openxmlformats.org/officeDocument/2006/relationships/customXml" Target="../ink/ink577.xml"/><Relationship Id="rId197" Type="http://schemas.openxmlformats.org/officeDocument/2006/relationships/image" Target="../media/image587.png"/><Relationship Id="rId17" Type="http://schemas.openxmlformats.org/officeDocument/2006/relationships/image" Target="../media/image497.png"/><Relationship Id="rId38" Type="http://schemas.openxmlformats.org/officeDocument/2006/relationships/customXml" Target="../ink/ink508.xml"/><Relationship Id="rId59" Type="http://schemas.openxmlformats.org/officeDocument/2006/relationships/image" Target="../media/image518.png"/><Relationship Id="rId103" Type="http://schemas.openxmlformats.org/officeDocument/2006/relationships/image" Target="../media/image540.png"/><Relationship Id="rId124" Type="http://schemas.openxmlformats.org/officeDocument/2006/relationships/customXml" Target="../ink/ink551.xml"/><Relationship Id="rId70" Type="http://schemas.openxmlformats.org/officeDocument/2006/relationships/customXml" Target="../ink/ink524.xml"/><Relationship Id="rId91" Type="http://schemas.openxmlformats.org/officeDocument/2006/relationships/image" Target="../media/image534.png"/><Relationship Id="rId145" Type="http://schemas.openxmlformats.org/officeDocument/2006/relationships/image" Target="../media/image561.png"/><Relationship Id="rId166" Type="http://schemas.openxmlformats.org/officeDocument/2006/relationships/customXml" Target="../ink/ink572.xml"/><Relationship Id="rId187" Type="http://schemas.openxmlformats.org/officeDocument/2006/relationships/image" Target="../media/image582.png"/><Relationship Id="rId1" Type="http://schemas.openxmlformats.org/officeDocument/2006/relationships/slideLayout" Target="../slideLayouts/slideLayout2.xml"/><Relationship Id="rId28" Type="http://schemas.openxmlformats.org/officeDocument/2006/relationships/customXml" Target="../ink/ink503.xml"/><Relationship Id="rId49" Type="http://schemas.openxmlformats.org/officeDocument/2006/relationships/image" Target="../media/image513.png"/><Relationship Id="rId114" Type="http://schemas.openxmlformats.org/officeDocument/2006/relationships/customXml" Target="../ink/ink546.xml"/><Relationship Id="rId60" Type="http://schemas.openxmlformats.org/officeDocument/2006/relationships/customXml" Target="../ink/ink519.xml"/><Relationship Id="rId81" Type="http://schemas.openxmlformats.org/officeDocument/2006/relationships/image" Target="../media/image529.png"/><Relationship Id="rId135" Type="http://schemas.openxmlformats.org/officeDocument/2006/relationships/image" Target="../media/image556.png"/><Relationship Id="rId156" Type="http://schemas.openxmlformats.org/officeDocument/2006/relationships/customXml" Target="../ink/ink567.xml"/><Relationship Id="rId177" Type="http://schemas.openxmlformats.org/officeDocument/2006/relationships/image" Target="../media/image577.png"/><Relationship Id="rId18" Type="http://schemas.openxmlformats.org/officeDocument/2006/relationships/customXml" Target="../ink/ink498.xml"/><Relationship Id="rId39" Type="http://schemas.openxmlformats.org/officeDocument/2006/relationships/image" Target="../media/image508.png"/><Relationship Id="rId50" Type="http://schemas.openxmlformats.org/officeDocument/2006/relationships/customXml" Target="../ink/ink514.xml"/><Relationship Id="rId104" Type="http://schemas.openxmlformats.org/officeDocument/2006/relationships/customXml" Target="../ink/ink541.xml"/><Relationship Id="rId125" Type="http://schemas.openxmlformats.org/officeDocument/2006/relationships/image" Target="../media/image551.png"/><Relationship Id="rId146" Type="http://schemas.openxmlformats.org/officeDocument/2006/relationships/customXml" Target="../ink/ink562.xml"/><Relationship Id="rId167" Type="http://schemas.openxmlformats.org/officeDocument/2006/relationships/image" Target="../media/image572.png"/><Relationship Id="rId188" Type="http://schemas.openxmlformats.org/officeDocument/2006/relationships/customXml" Target="../ink/ink58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589.png"/><Relationship Id="rId4" Type="http://schemas.openxmlformats.org/officeDocument/2006/relationships/image" Target="../media/image588.png"/></Relationships>
</file>

<file path=ppt/slides/_rels/slide1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customXml" Target="../ink/ink58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9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592.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598.jpeg"/><Relationship Id="rId3" Type="http://schemas.openxmlformats.org/officeDocument/2006/relationships/image" Target="../media/image593.jpeg"/><Relationship Id="rId7" Type="http://schemas.openxmlformats.org/officeDocument/2006/relationships/image" Target="../media/image59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96.tiff"/><Relationship Id="rId5" Type="http://schemas.openxmlformats.org/officeDocument/2006/relationships/image" Target="../media/image595.tiff"/><Relationship Id="rId4" Type="http://schemas.openxmlformats.org/officeDocument/2006/relationships/image" Target="../media/image594.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54" Type="http://schemas.openxmlformats.org/officeDocument/2006/relationships/customXml" Target="../ink/ink27.xml"/><Relationship Id="rId75" Type="http://schemas.openxmlformats.org/officeDocument/2006/relationships/image" Target="../media/image40.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3.png"/><Relationship Id="rId182" Type="http://schemas.openxmlformats.org/officeDocument/2006/relationships/customXml" Target="../ink/ink91.xml"/><Relationship Id="rId217" Type="http://schemas.openxmlformats.org/officeDocument/2006/relationships/image" Target="../media/image111.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291" Type="http://schemas.openxmlformats.org/officeDocument/2006/relationships/image" Target="../media/image148.png"/><Relationship Id="rId44" Type="http://schemas.openxmlformats.org/officeDocument/2006/relationships/customXml" Target="../ink/ink22.xml"/><Relationship Id="rId65" Type="http://schemas.openxmlformats.org/officeDocument/2006/relationships/image" Target="../media/image35.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8.png"/><Relationship Id="rId172" Type="http://schemas.openxmlformats.org/officeDocument/2006/relationships/customXml" Target="../ink/ink86.xml"/><Relationship Id="rId193" Type="http://schemas.openxmlformats.org/officeDocument/2006/relationships/image" Target="../media/image99.png"/><Relationship Id="rId207" Type="http://schemas.openxmlformats.org/officeDocument/2006/relationships/image" Target="../media/image106.png"/><Relationship Id="rId228" Type="http://schemas.openxmlformats.org/officeDocument/2006/relationships/customXml" Target="../ink/ink114.xml"/><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281" Type="http://schemas.openxmlformats.org/officeDocument/2006/relationships/image" Target="../media/image143.png"/><Relationship Id="rId34" Type="http://schemas.openxmlformats.org/officeDocument/2006/relationships/customXml" Target="../ink/ink17.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20" Type="http://schemas.openxmlformats.org/officeDocument/2006/relationships/customXml" Target="../ink/ink60.xml"/><Relationship Id="rId141" Type="http://schemas.openxmlformats.org/officeDocument/2006/relationships/image" Target="../media/image73.png"/><Relationship Id="rId7" Type="http://schemas.openxmlformats.org/officeDocument/2006/relationships/image" Target="../media/image6.png"/><Relationship Id="rId162" Type="http://schemas.openxmlformats.org/officeDocument/2006/relationships/customXml" Target="../ink/ink81.xml"/><Relationship Id="rId183" Type="http://schemas.openxmlformats.org/officeDocument/2006/relationships/image" Target="../media/image94.png"/><Relationship Id="rId218" Type="http://schemas.openxmlformats.org/officeDocument/2006/relationships/customXml" Target="../ink/ink109.xml"/><Relationship Id="rId239" Type="http://schemas.openxmlformats.org/officeDocument/2006/relationships/image" Target="../media/image122.png"/><Relationship Id="rId250" Type="http://schemas.openxmlformats.org/officeDocument/2006/relationships/customXml" Target="../ink/ink125.xml"/><Relationship Id="rId271" Type="http://schemas.openxmlformats.org/officeDocument/2006/relationships/image" Target="../media/image138.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31" Type="http://schemas.openxmlformats.org/officeDocument/2006/relationships/image" Target="../media/image68.png"/><Relationship Id="rId152" Type="http://schemas.openxmlformats.org/officeDocument/2006/relationships/customXml" Target="../ink/ink76.xml"/><Relationship Id="rId173" Type="http://schemas.openxmlformats.org/officeDocument/2006/relationships/image" Target="../media/image89.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7.png"/><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customXml" Target="../ink/ink7.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s>
</file>

<file path=ppt/slides/_rels/slide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customXml" Target="../ink/ink162.xml"/><Relationship Id="rId21" Type="http://schemas.openxmlformats.org/officeDocument/2006/relationships/image" Target="../media/image165.png"/><Relationship Id="rId42" Type="http://schemas.openxmlformats.org/officeDocument/2006/relationships/customXml" Target="../ink/ink170.xml"/><Relationship Id="rId47" Type="http://schemas.openxmlformats.org/officeDocument/2006/relationships/image" Target="../media/image178.png"/><Relationship Id="rId63" Type="http://schemas.openxmlformats.org/officeDocument/2006/relationships/image" Target="../media/image186.png"/><Relationship Id="rId68" Type="http://schemas.openxmlformats.org/officeDocument/2006/relationships/customXml" Target="../ink/ink183.xml"/><Relationship Id="rId84" Type="http://schemas.openxmlformats.org/officeDocument/2006/relationships/customXml" Target="../ink/ink191.xml"/><Relationship Id="rId16" Type="http://schemas.openxmlformats.org/officeDocument/2006/relationships/customXml" Target="../ink/ink157.xml"/><Relationship Id="rId11" Type="http://schemas.openxmlformats.org/officeDocument/2006/relationships/image" Target="../media/image160.png"/><Relationship Id="rId32" Type="http://schemas.openxmlformats.org/officeDocument/2006/relationships/customXml" Target="../ink/ink165.xml"/><Relationship Id="rId37" Type="http://schemas.openxmlformats.org/officeDocument/2006/relationships/image" Target="../media/image173.png"/><Relationship Id="rId53" Type="http://schemas.openxmlformats.org/officeDocument/2006/relationships/image" Target="../media/image181.png"/><Relationship Id="rId58" Type="http://schemas.openxmlformats.org/officeDocument/2006/relationships/customXml" Target="../ink/ink178.xml"/><Relationship Id="rId74" Type="http://schemas.openxmlformats.org/officeDocument/2006/relationships/customXml" Target="../ink/ink186.xml"/><Relationship Id="rId79" Type="http://schemas.openxmlformats.org/officeDocument/2006/relationships/image" Target="../media/image193.png"/><Relationship Id="rId5" Type="http://schemas.openxmlformats.org/officeDocument/2006/relationships/image" Target="../media/image157.png"/><Relationship Id="rId19" Type="http://schemas.openxmlformats.org/officeDocument/2006/relationships/image" Target="../media/image164.png"/><Relationship Id="rId14" Type="http://schemas.openxmlformats.org/officeDocument/2006/relationships/customXml" Target="../ink/ink156.xml"/><Relationship Id="rId22" Type="http://schemas.openxmlformats.org/officeDocument/2006/relationships/customXml" Target="../ink/ink160.xml"/><Relationship Id="rId27" Type="http://schemas.openxmlformats.org/officeDocument/2006/relationships/image" Target="../media/image168.png"/><Relationship Id="rId30" Type="http://schemas.openxmlformats.org/officeDocument/2006/relationships/customXml" Target="../ink/ink164.xml"/><Relationship Id="rId35" Type="http://schemas.openxmlformats.org/officeDocument/2006/relationships/image" Target="../media/image172.png"/><Relationship Id="rId43" Type="http://schemas.openxmlformats.org/officeDocument/2006/relationships/image" Target="../media/image176.png"/><Relationship Id="rId48" Type="http://schemas.openxmlformats.org/officeDocument/2006/relationships/customXml" Target="../ink/ink173.xml"/><Relationship Id="rId56" Type="http://schemas.openxmlformats.org/officeDocument/2006/relationships/customXml" Target="../ink/ink177.xml"/><Relationship Id="rId64" Type="http://schemas.openxmlformats.org/officeDocument/2006/relationships/customXml" Target="../ink/ink181.xml"/><Relationship Id="rId69" Type="http://schemas.openxmlformats.org/officeDocument/2006/relationships/image" Target="../media/image189.png"/><Relationship Id="rId77" Type="http://schemas.openxmlformats.org/officeDocument/2006/relationships/image" Target="../media/image192.png"/><Relationship Id="rId8" Type="http://schemas.openxmlformats.org/officeDocument/2006/relationships/customXml" Target="../ink/ink153.xml"/><Relationship Id="rId51" Type="http://schemas.openxmlformats.org/officeDocument/2006/relationships/image" Target="../media/image180.png"/><Relationship Id="rId72" Type="http://schemas.openxmlformats.org/officeDocument/2006/relationships/customXml" Target="../ink/ink185.xml"/><Relationship Id="rId80" Type="http://schemas.openxmlformats.org/officeDocument/2006/relationships/customXml" Target="../ink/ink189.xml"/><Relationship Id="rId85" Type="http://schemas.openxmlformats.org/officeDocument/2006/relationships/image" Target="../media/image196.png"/><Relationship Id="rId3" Type="http://schemas.openxmlformats.org/officeDocument/2006/relationships/image" Target="../media/image156.png"/><Relationship Id="rId12" Type="http://schemas.openxmlformats.org/officeDocument/2006/relationships/customXml" Target="../ink/ink155.xml"/><Relationship Id="rId17" Type="http://schemas.openxmlformats.org/officeDocument/2006/relationships/image" Target="../media/image163.png"/><Relationship Id="rId25" Type="http://schemas.openxmlformats.org/officeDocument/2006/relationships/image" Target="../media/image167.png"/><Relationship Id="rId33" Type="http://schemas.openxmlformats.org/officeDocument/2006/relationships/image" Target="../media/image171.png"/><Relationship Id="rId38" Type="http://schemas.openxmlformats.org/officeDocument/2006/relationships/customXml" Target="../ink/ink168.xml"/><Relationship Id="rId46" Type="http://schemas.openxmlformats.org/officeDocument/2006/relationships/customXml" Target="../ink/ink172.xml"/><Relationship Id="rId59" Type="http://schemas.openxmlformats.org/officeDocument/2006/relationships/image" Target="../media/image184.png"/><Relationship Id="rId67" Type="http://schemas.openxmlformats.org/officeDocument/2006/relationships/image" Target="../media/image188.png"/><Relationship Id="rId20" Type="http://schemas.openxmlformats.org/officeDocument/2006/relationships/customXml" Target="../ink/ink159.xml"/><Relationship Id="rId41" Type="http://schemas.openxmlformats.org/officeDocument/2006/relationships/image" Target="../media/image175.png"/><Relationship Id="rId54" Type="http://schemas.openxmlformats.org/officeDocument/2006/relationships/customXml" Target="../ink/ink176.xml"/><Relationship Id="rId62" Type="http://schemas.openxmlformats.org/officeDocument/2006/relationships/customXml" Target="../ink/ink180.xml"/><Relationship Id="rId70" Type="http://schemas.openxmlformats.org/officeDocument/2006/relationships/customXml" Target="../ink/ink184.xml"/><Relationship Id="rId75" Type="http://schemas.openxmlformats.org/officeDocument/2006/relationships/image" Target="../media/image4.png"/><Relationship Id="rId83" Type="http://schemas.openxmlformats.org/officeDocument/2006/relationships/image" Target="../media/image195.png"/><Relationship Id="rId1" Type="http://schemas.openxmlformats.org/officeDocument/2006/relationships/slideLayout" Target="../slideLayouts/slideLayout2.xml"/><Relationship Id="rId6" Type="http://schemas.openxmlformats.org/officeDocument/2006/relationships/customXml" Target="../ink/ink152.xml"/><Relationship Id="rId15" Type="http://schemas.openxmlformats.org/officeDocument/2006/relationships/image" Target="../media/image162.png"/><Relationship Id="rId23" Type="http://schemas.openxmlformats.org/officeDocument/2006/relationships/image" Target="../media/image166.png"/><Relationship Id="rId28" Type="http://schemas.openxmlformats.org/officeDocument/2006/relationships/customXml" Target="../ink/ink163.xml"/><Relationship Id="rId36" Type="http://schemas.openxmlformats.org/officeDocument/2006/relationships/customXml" Target="../ink/ink167.xml"/><Relationship Id="rId49" Type="http://schemas.openxmlformats.org/officeDocument/2006/relationships/image" Target="../media/image179.png"/><Relationship Id="rId57" Type="http://schemas.openxmlformats.org/officeDocument/2006/relationships/image" Target="../media/image183.png"/><Relationship Id="rId10" Type="http://schemas.openxmlformats.org/officeDocument/2006/relationships/customXml" Target="../ink/ink154.xml"/><Relationship Id="rId31" Type="http://schemas.openxmlformats.org/officeDocument/2006/relationships/image" Target="../media/image170.png"/><Relationship Id="rId44" Type="http://schemas.openxmlformats.org/officeDocument/2006/relationships/customXml" Target="../ink/ink171.xml"/><Relationship Id="rId52" Type="http://schemas.openxmlformats.org/officeDocument/2006/relationships/customXml" Target="../ink/ink175.xml"/><Relationship Id="rId60" Type="http://schemas.openxmlformats.org/officeDocument/2006/relationships/customXml" Target="../ink/ink179.xml"/><Relationship Id="rId65" Type="http://schemas.openxmlformats.org/officeDocument/2006/relationships/image" Target="../media/image187.png"/><Relationship Id="rId73" Type="http://schemas.openxmlformats.org/officeDocument/2006/relationships/image" Target="../media/image191.png"/><Relationship Id="rId78" Type="http://schemas.openxmlformats.org/officeDocument/2006/relationships/customXml" Target="../ink/ink188.xml"/><Relationship Id="rId81" Type="http://schemas.openxmlformats.org/officeDocument/2006/relationships/image" Target="../media/image194.png"/><Relationship Id="rId86" Type="http://schemas.openxmlformats.org/officeDocument/2006/relationships/customXml" Target="../ink/ink192.xml"/><Relationship Id="rId4" Type="http://schemas.openxmlformats.org/officeDocument/2006/relationships/customXml" Target="../ink/ink151.xml"/><Relationship Id="rId9" Type="http://schemas.openxmlformats.org/officeDocument/2006/relationships/image" Target="../media/image159.png"/><Relationship Id="rId13" Type="http://schemas.openxmlformats.org/officeDocument/2006/relationships/image" Target="../media/image161.png"/><Relationship Id="rId18" Type="http://schemas.openxmlformats.org/officeDocument/2006/relationships/customXml" Target="../ink/ink158.xml"/><Relationship Id="rId39" Type="http://schemas.openxmlformats.org/officeDocument/2006/relationships/image" Target="../media/image174.png"/><Relationship Id="rId34" Type="http://schemas.openxmlformats.org/officeDocument/2006/relationships/customXml" Target="../ink/ink166.xml"/><Relationship Id="rId50" Type="http://schemas.openxmlformats.org/officeDocument/2006/relationships/customXml" Target="../ink/ink174.xml"/><Relationship Id="rId55" Type="http://schemas.openxmlformats.org/officeDocument/2006/relationships/image" Target="../media/image182.png"/><Relationship Id="rId76" Type="http://schemas.openxmlformats.org/officeDocument/2006/relationships/customXml" Target="../ink/ink187.xml"/><Relationship Id="rId7" Type="http://schemas.openxmlformats.org/officeDocument/2006/relationships/image" Target="../media/image158.png"/><Relationship Id="rId71" Type="http://schemas.openxmlformats.org/officeDocument/2006/relationships/image" Target="../media/image190.png"/><Relationship Id="rId2" Type="http://schemas.openxmlformats.org/officeDocument/2006/relationships/customXml" Target="../ink/ink150.xml"/><Relationship Id="rId29" Type="http://schemas.openxmlformats.org/officeDocument/2006/relationships/image" Target="../media/image169.png"/><Relationship Id="rId24" Type="http://schemas.openxmlformats.org/officeDocument/2006/relationships/customXml" Target="../ink/ink161.xml"/><Relationship Id="rId40" Type="http://schemas.openxmlformats.org/officeDocument/2006/relationships/customXml" Target="../ink/ink169.xml"/><Relationship Id="rId45" Type="http://schemas.openxmlformats.org/officeDocument/2006/relationships/image" Target="../media/image177.png"/><Relationship Id="rId66" Type="http://schemas.openxmlformats.org/officeDocument/2006/relationships/customXml" Target="../ink/ink182.xml"/><Relationship Id="rId87" Type="http://schemas.openxmlformats.org/officeDocument/2006/relationships/image" Target="../media/image197.png"/><Relationship Id="rId61" Type="http://schemas.openxmlformats.org/officeDocument/2006/relationships/image" Target="../media/image185.png"/><Relationship Id="rId82" Type="http://schemas.openxmlformats.org/officeDocument/2006/relationships/customXml" Target="../ink/ink190.xml"/></Relationships>
</file>

<file path=ppt/slides/_rels/slide8.xml.rels><?xml version="1.0" encoding="UTF-8" standalone="yes"?>
<Relationships xmlns="http://schemas.openxmlformats.org/package/2006/relationships"><Relationship Id="rId117" Type="http://schemas.openxmlformats.org/officeDocument/2006/relationships/image" Target="../media/image254.png"/><Relationship Id="rId21" Type="http://schemas.openxmlformats.org/officeDocument/2006/relationships/image" Target="../media/image206.png"/><Relationship Id="rId42" Type="http://schemas.openxmlformats.org/officeDocument/2006/relationships/customXml" Target="../ink/ink213.xml"/><Relationship Id="rId47" Type="http://schemas.openxmlformats.org/officeDocument/2006/relationships/image" Target="../media/image219.png"/><Relationship Id="rId63" Type="http://schemas.openxmlformats.org/officeDocument/2006/relationships/image" Target="../media/image227.png"/><Relationship Id="rId68" Type="http://schemas.openxmlformats.org/officeDocument/2006/relationships/customXml" Target="../ink/ink226.xml"/><Relationship Id="rId84" Type="http://schemas.openxmlformats.org/officeDocument/2006/relationships/customXml" Target="../ink/ink234.xml"/><Relationship Id="rId89" Type="http://schemas.openxmlformats.org/officeDocument/2006/relationships/image" Target="../media/image240.png"/><Relationship Id="rId112" Type="http://schemas.openxmlformats.org/officeDocument/2006/relationships/customXml" Target="../ink/ink248.xml"/><Relationship Id="rId16" Type="http://schemas.openxmlformats.org/officeDocument/2006/relationships/customXml" Target="../ink/ink200.xml"/><Relationship Id="rId107" Type="http://schemas.openxmlformats.org/officeDocument/2006/relationships/image" Target="../media/image249.png"/><Relationship Id="rId11" Type="http://schemas.openxmlformats.org/officeDocument/2006/relationships/image" Target="../media/image201.png"/><Relationship Id="rId32" Type="http://schemas.openxmlformats.org/officeDocument/2006/relationships/customXml" Target="../ink/ink208.xml"/><Relationship Id="rId37" Type="http://schemas.openxmlformats.org/officeDocument/2006/relationships/image" Target="../media/image214.png"/><Relationship Id="rId53" Type="http://schemas.openxmlformats.org/officeDocument/2006/relationships/image" Target="../media/image222.png"/><Relationship Id="rId58" Type="http://schemas.openxmlformats.org/officeDocument/2006/relationships/customXml" Target="../ink/ink221.xml"/><Relationship Id="rId74" Type="http://schemas.openxmlformats.org/officeDocument/2006/relationships/customXml" Target="../ink/ink229.xml"/><Relationship Id="rId79" Type="http://schemas.openxmlformats.org/officeDocument/2006/relationships/image" Target="../media/image235.png"/><Relationship Id="rId102" Type="http://schemas.openxmlformats.org/officeDocument/2006/relationships/customXml" Target="../ink/ink243.xml"/><Relationship Id="rId123" Type="http://schemas.openxmlformats.org/officeDocument/2006/relationships/image" Target="../media/image257.png"/><Relationship Id="rId128" Type="http://schemas.openxmlformats.org/officeDocument/2006/relationships/customXml" Target="../ink/ink256.xml"/><Relationship Id="rId5" Type="http://schemas.openxmlformats.org/officeDocument/2006/relationships/image" Target="../media/image198.png"/><Relationship Id="rId90" Type="http://schemas.openxmlformats.org/officeDocument/2006/relationships/customXml" Target="../ink/ink237.xml"/><Relationship Id="rId95" Type="http://schemas.openxmlformats.org/officeDocument/2006/relationships/image" Target="../media/image243.png"/><Relationship Id="rId22" Type="http://schemas.openxmlformats.org/officeDocument/2006/relationships/customXml" Target="../ink/ink203.xml"/><Relationship Id="rId27" Type="http://schemas.openxmlformats.org/officeDocument/2006/relationships/image" Target="../media/image209.png"/><Relationship Id="rId43" Type="http://schemas.openxmlformats.org/officeDocument/2006/relationships/image" Target="../media/image217.png"/><Relationship Id="rId48" Type="http://schemas.openxmlformats.org/officeDocument/2006/relationships/customXml" Target="../ink/ink216.xml"/><Relationship Id="rId64" Type="http://schemas.openxmlformats.org/officeDocument/2006/relationships/customXml" Target="../ink/ink224.xml"/><Relationship Id="rId69" Type="http://schemas.openxmlformats.org/officeDocument/2006/relationships/image" Target="../media/image230.png"/><Relationship Id="rId113" Type="http://schemas.openxmlformats.org/officeDocument/2006/relationships/image" Target="../media/image252.png"/><Relationship Id="rId118" Type="http://schemas.openxmlformats.org/officeDocument/2006/relationships/customXml" Target="../ink/ink251.xml"/><Relationship Id="rId80" Type="http://schemas.openxmlformats.org/officeDocument/2006/relationships/customXml" Target="../ink/ink232.xml"/><Relationship Id="rId85" Type="http://schemas.openxmlformats.org/officeDocument/2006/relationships/image" Target="../media/image238.png"/><Relationship Id="rId12" Type="http://schemas.openxmlformats.org/officeDocument/2006/relationships/customXml" Target="../ink/ink198.xml"/><Relationship Id="rId17" Type="http://schemas.openxmlformats.org/officeDocument/2006/relationships/image" Target="../media/image204.png"/><Relationship Id="rId33" Type="http://schemas.openxmlformats.org/officeDocument/2006/relationships/image" Target="../media/image212.png"/><Relationship Id="rId38" Type="http://schemas.openxmlformats.org/officeDocument/2006/relationships/customXml" Target="../ink/ink211.xml"/><Relationship Id="rId59" Type="http://schemas.openxmlformats.org/officeDocument/2006/relationships/image" Target="../media/image225.png"/><Relationship Id="rId103" Type="http://schemas.openxmlformats.org/officeDocument/2006/relationships/image" Target="../media/image247.png"/><Relationship Id="rId108" Type="http://schemas.openxmlformats.org/officeDocument/2006/relationships/customXml" Target="../ink/ink246.xml"/><Relationship Id="rId124" Type="http://schemas.openxmlformats.org/officeDocument/2006/relationships/customXml" Target="../ink/ink254.xml"/><Relationship Id="rId129" Type="http://schemas.openxmlformats.org/officeDocument/2006/relationships/image" Target="../media/image260.png"/><Relationship Id="rId54" Type="http://schemas.openxmlformats.org/officeDocument/2006/relationships/customXml" Target="../ink/ink219.xml"/><Relationship Id="rId70" Type="http://schemas.openxmlformats.org/officeDocument/2006/relationships/customXml" Target="../ink/ink227.xml"/><Relationship Id="rId75" Type="http://schemas.openxmlformats.org/officeDocument/2006/relationships/image" Target="../media/image233.png"/><Relationship Id="rId91" Type="http://schemas.openxmlformats.org/officeDocument/2006/relationships/image" Target="../media/image241.png"/><Relationship Id="rId96" Type="http://schemas.openxmlformats.org/officeDocument/2006/relationships/customXml" Target="../ink/ink240.xml"/><Relationship Id="rId1" Type="http://schemas.openxmlformats.org/officeDocument/2006/relationships/slideLayout" Target="../slideLayouts/slideLayout2.xml"/><Relationship Id="rId6" Type="http://schemas.openxmlformats.org/officeDocument/2006/relationships/customXml" Target="../ink/ink195.xml"/><Relationship Id="rId23" Type="http://schemas.openxmlformats.org/officeDocument/2006/relationships/image" Target="../media/image207.png"/><Relationship Id="rId28" Type="http://schemas.openxmlformats.org/officeDocument/2006/relationships/customXml" Target="../ink/ink206.xml"/><Relationship Id="rId49" Type="http://schemas.openxmlformats.org/officeDocument/2006/relationships/image" Target="../media/image220.png"/><Relationship Id="rId114" Type="http://schemas.openxmlformats.org/officeDocument/2006/relationships/customXml" Target="../ink/ink249.xml"/><Relationship Id="rId119" Type="http://schemas.openxmlformats.org/officeDocument/2006/relationships/image" Target="../media/image255.png"/><Relationship Id="rId44" Type="http://schemas.openxmlformats.org/officeDocument/2006/relationships/customXml" Target="../ink/ink214.xml"/><Relationship Id="rId60" Type="http://schemas.openxmlformats.org/officeDocument/2006/relationships/customXml" Target="../ink/ink222.xml"/><Relationship Id="rId65" Type="http://schemas.openxmlformats.org/officeDocument/2006/relationships/image" Target="../media/image228.png"/><Relationship Id="rId81" Type="http://schemas.openxmlformats.org/officeDocument/2006/relationships/image" Target="../media/image236.png"/><Relationship Id="rId86" Type="http://schemas.openxmlformats.org/officeDocument/2006/relationships/customXml" Target="../ink/ink235.xml"/><Relationship Id="rId13" Type="http://schemas.openxmlformats.org/officeDocument/2006/relationships/image" Target="../media/image202.png"/><Relationship Id="rId18" Type="http://schemas.openxmlformats.org/officeDocument/2006/relationships/customXml" Target="../ink/ink201.xml"/><Relationship Id="rId39" Type="http://schemas.openxmlformats.org/officeDocument/2006/relationships/image" Target="../media/image215.png"/><Relationship Id="rId109" Type="http://schemas.openxmlformats.org/officeDocument/2006/relationships/image" Target="../media/image250.png"/><Relationship Id="rId34" Type="http://schemas.openxmlformats.org/officeDocument/2006/relationships/customXml" Target="../ink/ink209.xml"/><Relationship Id="rId50" Type="http://schemas.openxmlformats.org/officeDocument/2006/relationships/customXml" Target="../ink/ink217.xml"/><Relationship Id="rId55" Type="http://schemas.openxmlformats.org/officeDocument/2006/relationships/image" Target="../media/image223.png"/><Relationship Id="rId76" Type="http://schemas.openxmlformats.org/officeDocument/2006/relationships/customXml" Target="../ink/ink230.xml"/><Relationship Id="rId97" Type="http://schemas.openxmlformats.org/officeDocument/2006/relationships/image" Target="../media/image244.png"/><Relationship Id="rId104" Type="http://schemas.openxmlformats.org/officeDocument/2006/relationships/customXml" Target="../ink/ink244.xml"/><Relationship Id="rId120" Type="http://schemas.openxmlformats.org/officeDocument/2006/relationships/customXml" Target="../ink/ink252.xml"/><Relationship Id="rId125" Type="http://schemas.openxmlformats.org/officeDocument/2006/relationships/image" Target="../media/image258.png"/><Relationship Id="rId7" Type="http://schemas.openxmlformats.org/officeDocument/2006/relationships/image" Target="../media/image199.png"/><Relationship Id="rId71" Type="http://schemas.openxmlformats.org/officeDocument/2006/relationships/image" Target="../media/image231.png"/><Relationship Id="rId92" Type="http://schemas.openxmlformats.org/officeDocument/2006/relationships/customXml" Target="../ink/ink238.xml"/><Relationship Id="rId2" Type="http://schemas.openxmlformats.org/officeDocument/2006/relationships/customXml" Target="../ink/ink193.xml"/><Relationship Id="rId29" Type="http://schemas.openxmlformats.org/officeDocument/2006/relationships/image" Target="../media/image210.png"/><Relationship Id="rId24" Type="http://schemas.openxmlformats.org/officeDocument/2006/relationships/customXml" Target="../ink/ink204.xml"/><Relationship Id="rId40" Type="http://schemas.openxmlformats.org/officeDocument/2006/relationships/customXml" Target="../ink/ink212.xml"/><Relationship Id="rId45" Type="http://schemas.openxmlformats.org/officeDocument/2006/relationships/image" Target="../media/image218.png"/><Relationship Id="rId66" Type="http://schemas.openxmlformats.org/officeDocument/2006/relationships/customXml" Target="../ink/ink225.xml"/><Relationship Id="rId87" Type="http://schemas.openxmlformats.org/officeDocument/2006/relationships/image" Target="../media/image239.png"/><Relationship Id="rId110" Type="http://schemas.openxmlformats.org/officeDocument/2006/relationships/customXml" Target="../ink/ink247.xml"/><Relationship Id="rId115" Type="http://schemas.openxmlformats.org/officeDocument/2006/relationships/image" Target="../media/image253.png"/><Relationship Id="rId61" Type="http://schemas.openxmlformats.org/officeDocument/2006/relationships/image" Target="../media/image226.png"/><Relationship Id="rId82" Type="http://schemas.openxmlformats.org/officeDocument/2006/relationships/customXml" Target="../ink/ink233.xml"/><Relationship Id="rId19" Type="http://schemas.openxmlformats.org/officeDocument/2006/relationships/image" Target="../media/image205.png"/><Relationship Id="rId14" Type="http://schemas.openxmlformats.org/officeDocument/2006/relationships/customXml" Target="../ink/ink199.xml"/><Relationship Id="rId30" Type="http://schemas.openxmlformats.org/officeDocument/2006/relationships/customXml" Target="../ink/ink207.xml"/><Relationship Id="rId35" Type="http://schemas.openxmlformats.org/officeDocument/2006/relationships/image" Target="../media/image213.png"/><Relationship Id="rId56" Type="http://schemas.openxmlformats.org/officeDocument/2006/relationships/customXml" Target="../ink/ink220.xml"/><Relationship Id="rId77" Type="http://schemas.openxmlformats.org/officeDocument/2006/relationships/image" Target="../media/image234.png"/><Relationship Id="rId100" Type="http://schemas.openxmlformats.org/officeDocument/2006/relationships/customXml" Target="../ink/ink242.xml"/><Relationship Id="rId105" Type="http://schemas.openxmlformats.org/officeDocument/2006/relationships/image" Target="../media/image248.png"/><Relationship Id="rId126" Type="http://schemas.openxmlformats.org/officeDocument/2006/relationships/customXml" Target="../ink/ink255.xml"/><Relationship Id="rId8" Type="http://schemas.openxmlformats.org/officeDocument/2006/relationships/customXml" Target="../ink/ink196.xml"/><Relationship Id="rId51" Type="http://schemas.openxmlformats.org/officeDocument/2006/relationships/image" Target="../media/image221.png"/><Relationship Id="rId72" Type="http://schemas.openxmlformats.org/officeDocument/2006/relationships/customXml" Target="../ink/ink228.xml"/><Relationship Id="rId93" Type="http://schemas.openxmlformats.org/officeDocument/2006/relationships/image" Target="../media/image242.png"/><Relationship Id="rId98" Type="http://schemas.openxmlformats.org/officeDocument/2006/relationships/customXml" Target="../ink/ink241.xml"/><Relationship Id="rId121" Type="http://schemas.openxmlformats.org/officeDocument/2006/relationships/image" Target="../media/image256.png"/><Relationship Id="rId3" Type="http://schemas.openxmlformats.org/officeDocument/2006/relationships/image" Target="../media/image4.png"/><Relationship Id="rId25" Type="http://schemas.openxmlformats.org/officeDocument/2006/relationships/image" Target="../media/image208.png"/><Relationship Id="rId46" Type="http://schemas.openxmlformats.org/officeDocument/2006/relationships/customXml" Target="../ink/ink215.xml"/><Relationship Id="rId67" Type="http://schemas.openxmlformats.org/officeDocument/2006/relationships/image" Target="../media/image229.png"/><Relationship Id="rId116" Type="http://schemas.openxmlformats.org/officeDocument/2006/relationships/customXml" Target="../ink/ink250.xml"/><Relationship Id="rId20" Type="http://schemas.openxmlformats.org/officeDocument/2006/relationships/customXml" Target="../ink/ink202.xml"/><Relationship Id="rId41" Type="http://schemas.openxmlformats.org/officeDocument/2006/relationships/image" Target="../media/image216.png"/><Relationship Id="rId62" Type="http://schemas.openxmlformats.org/officeDocument/2006/relationships/customXml" Target="../ink/ink223.xml"/><Relationship Id="rId83" Type="http://schemas.openxmlformats.org/officeDocument/2006/relationships/image" Target="../media/image237.png"/><Relationship Id="rId88" Type="http://schemas.openxmlformats.org/officeDocument/2006/relationships/customXml" Target="../ink/ink236.xml"/><Relationship Id="rId111" Type="http://schemas.openxmlformats.org/officeDocument/2006/relationships/image" Target="../media/image251.png"/><Relationship Id="rId15" Type="http://schemas.openxmlformats.org/officeDocument/2006/relationships/image" Target="../media/image203.png"/><Relationship Id="rId36" Type="http://schemas.openxmlformats.org/officeDocument/2006/relationships/customXml" Target="../ink/ink210.xml"/><Relationship Id="rId57" Type="http://schemas.openxmlformats.org/officeDocument/2006/relationships/image" Target="../media/image224.png"/><Relationship Id="rId106" Type="http://schemas.openxmlformats.org/officeDocument/2006/relationships/customXml" Target="../ink/ink245.xml"/><Relationship Id="rId127" Type="http://schemas.openxmlformats.org/officeDocument/2006/relationships/image" Target="../media/image259.png"/><Relationship Id="rId10" Type="http://schemas.openxmlformats.org/officeDocument/2006/relationships/customXml" Target="../ink/ink197.xml"/><Relationship Id="rId31" Type="http://schemas.openxmlformats.org/officeDocument/2006/relationships/image" Target="../media/image211.png"/><Relationship Id="rId52" Type="http://schemas.openxmlformats.org/officeDocument/2006/relationships/customXml" Target="../ink/ink218.xml"/><Relationship Id="rId73" Type="http://schemas.openxmlformats.org/officeDocument/2006/relationships/image" Target="../media/image232.png"/><Relationship Id="rId78" Type="http://schemas.openxmlformats.org/officeDocument/2006/relationships/customXml" Target="../ink/ink231.xml"/><Relationship Id="rId94" Type="http://schemas.openxmlformats.org/officeDocument/2006/relationships/customXml" Target="../ink/ink239.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53.xml"/><Relationship Id="rId4" Type="http://schemas.openxmlformats.org/officeDocument/2006/relationships/customXml" Target="../ink/ink194.xml"/><Relationship Id="rId9" Type="http://schemas.openxmlformats.org/officeDocument/2006/relationships/image" Target="../media/image200.png"/><Relationship Id="rId26" Type="http://schemas.openxmlformats.org/officeDocument/2006/relationships/customXml" Target="../ink/ink205.xml"/></Relationships>
</file>

<file path=ppt/slides/_rels/slide9.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customXml" Target="../ink/ink2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E42-0215-A8F1-5457-1689734D7529}"/>
              </a:ext>
            </a:extLst>
          </p:cNvPr>
          <p:cNvSpPr>
            <a:spLocks noGrp="1"/>
          </p:cNvSpPr>
          <p:nvPr>
            <p:ph type="title"/>
          </p:nvPr>
        </p:nvSpPr>
        <p:spPr/>
        <p:txBody>
          <a:bodyPr/>
          <a:lstStyle/>
          <a:p>
            <a:r>
              <a:rPr lang="en-US" dirty="0"/>
              <a:t>Variables</a:t>
            </a:r>
          </a:p>
        </p:txBody>
      </p:sp>
      <p:sp>
        <p:nvSpPr>
          <p:cNvPr id="3" name="Rectangle 2">
            <a:extLst>
              <a:ext uri="{FF2B5EF4-FFF2-40B4-BE49-F238E27FC236}">
                <a16:creationId xmlns:a16="http://schemas.microsoft.com/office/drawing/2014/main" id="{5443A62D-D5E5-E82E-7672-6A2CE46C26B4}"/>
              </a:ext>
            </a:extLst>
          </p:cNvPr>
          <p:cNvSpPr/>
          <p:nvPr/>
        </p:nvSpPr>
        <p:spPr>
          <a:xfrm>
            <a:off x="333772"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Scalar Variables</a:t>
            </a:r>
          </a:p>
        </p:txBody>
      </p:sp>
      <p:sp>
        <p:nvSpPr>
          <p:cNvPr id="4" name="Rectangle 3">
            <a:extLst>
              <a:ext uri="{FF2B5EF4-FFF2-40B4-BE49-F238E27FC236}">
                <a16:creationId xmlns:a16="http://schemas.microsoft.com/office/drawing/2014/main" id="{530557ED-2B72-2CD0-073F-A560A6B4B0C5}"/>
              </a:ext>
            </a:extLst>
          </p:cNvPr>
          <p:cNvSpPr/>
          <p:nvPr/>
        </p:nvSpPr>
        <p:spPr>
          <a:xfrm>
            <a:off x="4126555"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Arrays</a:t>
            </a:r>
          </a:p>
          <a:p>
            <a:pPr algn="ctr"/>
            <a:r>
              <a:rPr lang="en-US" dirty="0"/>
              <a:t>[ ] </a:t>
            </a:r>
          </a:p>
        </p:txBody>
      </p:sp>
      <p:sp>
        <p:nvSpPr>
          <p:cNvPr id="5" name="Rectangle 4">
            <a:extLst>
              <a:ext uri="{FF2B5EF4-FFF2-40B4-BE49-F238E27FC236}">
                <a16:creationId xmlns:a16="http://schemas.microsoft.com/office/drawing/2014/main" id="{74B0008C-8EC5-C812-CCEA-D9945916A41D}"/>
              </a:ext>
            </a:extLst>
          </p:cNvPr>
          <p:cNvSpPr/>
          <p:nvPr/>
        </p:nvSpPr>
        <p:spPr>
          <a:xfrm>
            <a:off x="8326660" y="1038692"/>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a:t>
            </a:r>
          </a:p>
          <a:p>
            <a:pPr algn="ctr"/>
            <a:r>
              <a:rPr lang="en-US" dirty="0"/>
              <a:t>{ }</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31F9D75-BF39-0F59-524D-4C7AE3A0EEA4}"/>
                  </a:ext>
                </a:extLst>
              </p14:cNvPr>
              <p14:cNvContentPartPr/>
              <p14:nvPr/>
            </p14:nvContentPartPr>
            <p14:xfrm>
              <a:off x="2367653" y="1404670"/>
              <a:ext cx="360" cy="360"/>
            </p14:xfrm>
          </p:contentPart>
        </mc:Choice>
        <mc:Fallback>
          <p:pic>
            <p:nvPicPr>
              <p:cNvPr id="11" name="Ink 10">
                <a:extLst>
                  <a:ext uri="{FF2B5EF4-FFF2-40B4-BE49-F238E27FC236}">
                    <a16:creationId xmlns:a16="http://schemas.microsoft.com/office/drawing/2014/main" id="{531F9D75-BF39-0F59-524D-4C7AE3A0EEA4}"/>
                  </a:ext>
                </a:extLst>
              </p:cNvPr>
              <p:cNvPicPr/>
              <p:nvPr/>
            </p:nvPicPr>
            <p:blipFill>
              <a:blip r:embed="rId3"/>
              <a:stretch>
                <a:fillRect/>
              </a:stretch>
            </p:blipFill>
            <p:spPr>
              <a:xfrm>
                <a:off x="2350013" y="1386670"/>
                <a:ext cx="36000" cy="36000"/>
              </a:xfrm>
              <a:prstGeom prst="rect">
                <a:avLst/>
              </a:prstGeom>
            </p:spPr>
          </p:pic>
        </mc:Fallback>
      </mc:AlternateContent>
      <p:grpSp>
        <p:nvGrpSpPr>
          <p:cNvPr id="19" name="Group 18">
            <a:extLst>
              <a:ext uri="{FF2B5EF4-FFF2-40B4-BE49-F238E27FC236}">
                <a16:creationId xmlns:a16="http://schemas.microsoft.com/office/drawing/2014/main" id="{5CB1FA0E-83EA-2972-EA5B-85A6F20B171D}"/>
              </a:ext>
            </a:extLst>
          </p:cNvPr>
          <p:cNvGrpSpPr/>
          <p:nvPr/>
        </p:nvGrpSpPr>
        <p:grpSpPr>
          <a:xfrm>
            <a:off x="403493" y="2514910"/>
            <a:ext cx="654840" cy="374400"/>
            <a:chOff x="403493" y="2514910"/>
            <a:chExt cx="654840" cy="374400"/>
          </a:xfrm>
        </p:grpSpPr>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0ACB4D63-84E6-B30F-0CDC-2991645A36CD}"/>
                    </a:ext>
                  </a:extLst>
                </p14:cNvPr>
                <p14:cNvContentPartPr/>
                <p14:nvPr/>
              </p14:nvContentPartPr>
              <p14:xfrm>
                <a:off x="403493" y="2514910"/>
                <a:ext cx="191520" cy="314640"/>
              </p14:xfrm>
            </p:contentPart>
          </mc:Choice>
          <mc:Fallback>
            <p:pic>
              <p:nvPicPr>
                <p:cNvPr id="12" name="Ink 11">
                  <a:extLst>
                    <a:ext uri="{FF2B5EF4-FFF2-40B4-BE49-F238E27FC236}">
                      <a16:creationId xmlns:a16="http://schemas.microsoft.com/office/drawing/2014/main" id="{0ACB4D63-84E6-B30F-0CDC-2991645A36CD}"/>
                    </a:ext>
                  </a:extLst>
                </p:cNvPr>
                <p:cNvPicPr/>
                <p:nvPr/>
              </p:nvPicPr>
              <p:blipFill>
                <a:blip r:embed="rId5"/>
                <a:stretch>
                  <a:fillRect/>
                </a:stretch>
              </p:blipFill>
              <p:spPr>
                <a:xfrm>
                  <a:off x="385493" y="2496910"/>
                  <a:ext cx="22716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E25DFA84-CF8F-C3ED-EE3D-B467BAC850C1}"/>
                    </a:ext>
                  </a:extLst>
                </p14:cNvPr>
                <p14:cNvContentPartPr/>
                <p14:nvPr/>
              </p14:nvContentPartPr>
              <p14:xfrm>
                <a:off x="652253" y="2635150"/>
                <a:ext cx="129600" cy="176760"/>
              </p14:xfrm>
            </p:contentPart>
          </mc:Choice>
          <mc:Fallback>
            <p:pic>
              <p:nvPicPr>
                <p:cNvPr id="13" name="Ink 12">
                  <a:extLst>
                    <a:ext uri="{FF2B5EF4-FFF2-40B4-BE49-F238E27FC236}">
                      <a16:creationId xmlns:a16="http://schemas.microsoft.com/office/drawing/2014/main" id="{E25DFA84-CF8F-C3ED-EE3D-B467BAC850C1}"/>
                    </a:ext>
                  </a:extLst>
                </p:cNvPr>
                <p:cNvPicPr/>
                <p:nvPr/>
              </p:nvPicPr>
              <p:blipFill>
                <a:blip r:embed="rId7"/>
                <a:stretch>
                  <a:fillRect/>
                </a:stretch>
              </p:blipFill>
              <p:spPr>
                <a:xfrm>
                  <a:off x="634613" y="2617150"/>
                  <a:ext cx="1652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ED94F5A1-FF4A-03EC-9838-6C8DC9DCAEC2}"/>
                    </a:ext>
                  </a:extLst>
                </p14:cNvPr>
                <p14:cNvContentPartPr/>
                <p14:nvPr/>
              </p14:nvContentPartPr>
              <p14:xfrm>
                <a:off x="769973" y="2638390"/>
                <a:ext cx="165240" cy="151200"/>
              </p14:xfrm>
            </p:contentPart>
          </mc:Choice>
          <mc:Fallback>
            <p:pic>
              <p:nvPicPr>
                <p:cNvPr id="14" name="Ink 13">
                  <a:extLst>
                    <a:ext uri="{FF2B5EF4-FFF2-40B4-BE49-F238E27FC236}">
                      <a16:creationId xmlns:a16="http://schemas.microsoft.com/office/drawing/2014/main" id="{ED94F5A1-FF4A-03EC-9838-6C8DC9DCAEC2}"/>
                    </a:ext>
                  </a:extLst>
                </p:cNvPr>
                <p:cNvPicPr/>
                <p:nvPr/>
              </p:nvPicPr>
              <p:blipFill>
                <a:blip r:embed="rId9"/>
                <a:stretch>
                  <a:fillRect/>
                </a:stretch>
              </p:blipFill>
              <p:spPr>
                <a:xfrm>
                  <a:off x="751973" y="2620390"/>
                  <a:ext cx="2008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599E767F-CB7D-E8DA-26D2-3C371CA3BDA7}"/>
                    </a:ext>
                  </a:extLst>
                </p14:cNvPr>
                <p14:cNvContentPartPr/>
                <p14:nvPr/>
              </p14:nvContentPartPr>
              <p14:xfrm>
                <a:off x="1002893" y="2784910"/>
                <a:ext cx="55440" cy="104400"/>
              </p14:xfrm>
            </p:contentPart>
          </mc:Choice>
          <mc:Fallback>
            <p:pic>
              <p:nvPicPr>
                <p:cNvPr id="15" name="Ink 14">
                  <a:extLst>
                    <a:ext uri="{FF2B5EF4-FFF2-40B4-BE49-F238E27FC236}">
                      <a16:creationId xmlns:a16="http://schemas.microsoft.com/office/drawing/2014/main" id="{599E767F-CB7D-E8DA-26D2-3C371CA3BDA7}"/>
                    </a:ext>
                  </a:extLst>
                </p:cNvPr>
                <p:cNvPicPr/>
                <p:nvPr/>
              </p:nvPicPr>
              <p:blipFill>
                <a:blip r:embed="rId11"/>
                <a:stretch>
                  <a:fillRect/>
                </a:stretch>
              </p:blipFill>
              <p:spPr>
                <a:xfrm>
                  <a:off x="984893" y="2767270"/>
                  <a:ext cx="91080" cy="140040"/>
                </a:xfrm>
                <a:prstGeom prst="rect">
                  <a:avLst/>
                </a:prstGeom>
              </p:spPr>
            </p:pic>
          </mc:Fallback>
        </mc:AlternateContent>
      </p:grpSp>
      <p:grpSp>
        <p:nvGrpSpPr>
          <p:cNvPr id="21" name="Group 20">
            <a:extLst>
              <a:ext uri="{FF2B5EF4-FFF2-40B4-BE49-F238E27FC236}">
                <a16:creationId xmlns:a16="http://schemas.microsoft.com/office/drawing/2014/main" id="{FDAD35D6-F6BB-235F-3917-FA2D22D80C39}"/>
              </a:ext>
            </a:extLst>
          </p:cNvPr>
          <p:cNvGrpSpPr/>
          <p:nvPr/>
        </p:nvGrpSpPr>
        <p:grpSpPr>
          <a:xfrm>
            <a:off x="1268213" y="2481430"/>
            <a:ext cx="585000" cy="417240"/>
            <a:chOff x="1268213" y="2481430"/>
            <a:chExt cx="585000" cy="417240"/>
          </a:xfrm>
        </p:grpSpPr>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AFA65DAD-F97A-8127-260C-F1FFBC8F68CC}"/>
                    </a:ext>
                  </a:extLst>
                </p14:cNvPr>
                <p14:cNvContentPartPr/>
                <p14:nvPr/>
              </p14:nvContentPartPr>
              <p14:xfrm>
                <a:off x="1268213" y="2481430"/>
                <a:ext cx="82080" cy="351360"/>
              </p14:xfrm>
            </p:contentPart>
          </mc:Choice>
          <mc:Fallback>
            <p:pic>
              <p:nvPicPr>
                <p:cNvPr id="16" name="Ink 15">
                  <a:extLst>
                    <a:ext uri="{FF2B5EF4-FFF2-40B4-BE49-F238E27FC236}">
                      <a16:creationId xmlns:a16="http://schemas.microsoft.com/office/drawing/2014/main" id="{AFA65DAD-F97A-8127-260C-F1FFBC8F68CC}"/>
                    </a:ext>
                  </a:extLst>
                </p:cNvPr>
                <p:cNvPicPr/>
                <p:nvPr/>
              </p:nvPicPr>
              <p:blipFill>
                <a:blip r:embed="rId13"/>
                <a:stretch>
                  <a:fillRect/>
                </a:stretch>
              </p:blipFill>
              <p:spPr>
                <a:xfrm>
                  <a:off x="1250573" y="2463430"/>
                  <a:ext cx="11772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B73380EB-36A1-8C05-C886-56397C2C4537}"/>
                    </a:ext>
                  </a:extLst>
                </p14:cNvPr>
                <p14:cNvContentPartPr/>
                <p14:nvPr/>
              </p14:nvContentPartPr>
              <p14:xfrm>
                <a:off x="1414013" y="2514910"/>
                <a:ext cx="293400" cy="299520"/>
              </p14:xfrm>
            </p:contentPart>
          </mc:Choice>
          <mc:Fallback>
            <p:pic>
              <p:nvPicPr>
                <p:cNvPr id="17" name="Ink 16">
                  <a:extLst>
                    <a:ext uri="{FF2B5EF4-FFF2-40B4-BE49-F238E27FC236}">
                      <a16:creationId xmlns:a16="http://schemas.microsoft.com/office/drawing/2014/main" id="{B73380EB-36A1-8C05-C886-56397C2C4537}"/>
                    </a:ext>
                  </a:extLst>
                </p:cNvPr>
                <p:cNvPicPr/>
                <p:nvPr/>
              </p:nvPicPr>
              <p:blipFill>
                <a:blip r:embed="rId15"/>
                <a:stretch>
                  <a:fillRect/>
                </a:stretch>
              </p:blipFill>
              <p:spPr>
                <a:xfrm>
                  <a:off x="1396373" y="2496910"/>
                  <a:ext cx="32904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6A802759-DB2F-BFE2-1BA1-ACF9F4BB0E29}"/>
                    </a:ext>
                  </a:extLst>
                </p14:cNvPr>
                <p14:cNvContentPartPr/>
                <p14:nvPr/>
              </p14:nvContentPartPr>
              <p14:xfrm>
                <a:off x="1822973" y="2803630"/>
                <a:ext cx="30240" cy="95040"/>
              </p14:xfrm>
            </p:contentPart>
          </mc:Choice>
          <mc:Fallback>
            <p:pic>
              <p:nvPicPr>
                <p:cNvPr id="20" name="Ink 19">
                  <a:extLst>
                    <a:ext uri="{FF2B5EF4-FFF2-40B4-BE49-F238E27FC236}">
                      <a16:creationId xmlns:a16="http://schemas.microsoft.com/office/drawing/2014/main" id="{6A802759-DB2F-BFE2-1BA1-ACF9F4BB0E29}"/>
                    </a:ext>
                  </a:extLst>
                </p:cNvPr>
                <p:cNvPicPr/>
                <p:nvPr/>
              </p:nvPicPr>
              <p:blipFill>
                <a:blip r:embed="rId17"/>
                <a:stretch>
                  <a:fillRect/>
                </a:stretch>
              </p:blipFill>
              <p:spPr>
                <a:xfrm>
                  <a:off x="1804973" y="2785990"/>
                  <a:ext cx="65880" cy="130680"/>
                </a:xfrm>
                <a:prstGeom prst="rect">
                  <a:avLst/>
                </a:prstGeom>
              </p:spPr>
            </p:pic>
          </mc:Fallback>
        </mc:AlternateContent>
      </p:grpSp>
      <p:grpSp>
        <p:nvGrpSpPr>
          <p:cNvPr id="27" name="Group 26">
            <a:extLst>
              <a:ext uri="{FF2B5EF4-FFF2-40B4-BE49-F238E27FC236}">
                <a16:creationId xmlns:a16="http://schemas.microsoft.com/office/drawing/2014/main" id="{97A55E43-6B65-E023-EB52-F58F18041993}"/>
              </a:ext>
            </a:extLst>
          </p:cNvPr>
          <p:cNvGrpSpPr/>
          <p:nvPr/>
        </p:nvGrpSpPr>
        <p:grpSpPr>
          <a:xfrm>
            <a:off x="2103053" y="2531470"/>
            <a:ext cx="777600" cy="252720"/>
            <a:chOff x="2103053" y="2531470"/>
            <a:chExt cx="777600" cy="252720"/>
          </a:xfrm>
        </p:grpSpPr>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6EA14115-64D6-787C-D480-5673070F2306}"/>
                    </a:ext>
                  </a:extLst>
                </p14:cNvPr>
                <p14:cNvContentPartPr/>
                <p14:nvPr/>
              </p14:nvContentPartPr>
              <p14:xfrm>
                <a:off x="2103053" y="2547670"/>
                <a:ext cx="165600" cy="236520"/>
              </p14:xfrm>
            </p:contentPart>
          </mc:Choice>
          <mc:Fallback>
            <p:pic>
              <p:nvPicPr>
                <p:cNvPr id="22" name="Ink 21">
                  <a:extLst>
                    <a:ext uri="{FF2B5EF4-FFF2-40B4-BE49-F238E27FC236}">
                      <a16:creationId xmlns:a16="http://schemas.microsoft.com/office/drawing/2014/main" id="{6EA14115-64D6-787C-D480-5673070F2306}"/>
                    </a:ext>
                  </a:extLst>
                </p:cNvPr>
                <p:cNvPicPr/>
                <p:nvPr/>
              </p:nvPicPr>
              <p:blipFill>
                <a:blip r:embed="rId19"/>
                <a:stretch>
                  <a:fillRect/>
                </a:stretch>
              </p:blipFill>
              <p:spPr>
                <a:xfrm>
                  <a:off x="2085413" y="2529670"/>
                  <a:ext cx="2012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E62A623F-04E5-DAA0-13C7-B993743AB4C8}"/>
                    </a:ext>
                  </a:extLst>
                </p14:cNvPr>
                <p14:cNvContentPartPr/>
                <p14:nvPr/>
              </p14:nvContentPartPr>
              <p14:xfrm>
                <a:off x="2289533" y="2607790"/>
                <a:ext cx="282960" cy="155520"/>
              </p14:xfrm>
            </p:contentPart>
          </mc:Choice>
          <mc:Fallback>
            <p:pic>
              <p:nvPicPr>
                <p:cNvPr id="23" name="Ink 22">
                  <a:extLst>
                    <a:ext uri="{FF2B5EF4-FFF2-40B4-BE49-F238E27FC236}">
                      <a16:creationId xmlns:a16="http://schemas.microsoft.com/office/drawing/2014/main" id="{E62A623F-04E5-DAA0-13C7-B993743AB4C8}"/>
                    </a:ext>
                  </a:extLst>
                </p:cNvPr>
                <p:cNvPicPr/>
                <p:nvPr/>
              </p:nvPicPr>
              <p:blipFill>
                <a:blip r:embed="rId21"/>
                <a:stretch>
                  <a:fillRect/>
                </a:stretch>
              </p:blipFill>
              <p:spPr>
                <a:xfrm>
                  <a:off x="2271533" y="2589790"/>
                  <a:ext cx="318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B3A6434D-A288-81E0-E447-1527EE2CCC85}"/>
                    </a:ext>
                  </a:extLst>
                </p14:cNvPr>
                <p14:cNvContentPartPr/>
                <p14:nvPr/>
              </p14:nvContentPartPr>
              <p14:xfrm>
                <a:off x="2602733" y="2601670"/>
                <a:ext cx="100800" cy="181800"/>
              </p14:xfrm>
            </p:contentPart>
          </mc:Choice>
          <mc:Fallback>
            <p:pic>
              <p:nvPicPr>
                <p:cNvPr id="24" name="Ink 23">
                  <a:extLst>
                    <a:ext uri="{FF2B5EF4-FFF2-40B4-BE49-F238E27FC236}">
                      <a16:creationId xmlns:a16="http://schemas.microsoft.com/office/drawing/2014/main" id="{B3A6434D-A288-81E0-E447-1527EE2CCC85}"/>
                    </a:ext>
                  </a:extLst>
                </p:cNvPr>
                <p:cNvPicPr/>
                <p:nvPr/>
              </p:nvPicPr>
              <p:blipFill>
                <a:blip r:embed="rId23"/>
                <a:stretch>
                  <a:fillRect/>
                </a:stretch>
              </p:blipFill>
              <p:spPr>
                <a:xfrm>
                  <a:off x="2584733" y="2584030"/>
                  <a:ext cx="136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FCBB7256-9F92-1B0F-2E44-180755F77D34}"/>
                    </a:ext>
                  </a:extLst>
                </p14:cNvPr>
                <p14:cNvContentPartPr/>
                <p14:nvPr/>
              </p14:nvContentPartPr>
              <p14:xfrm>
                <a:off x="2733053" y="2531470"/>
                <a:ext cx="147600" cy="217080"/>
              </p14:xfrm>
            </p:contentPart>
          </mc:Choice>
          <mc:Fallback>
            <p:pic>
              <p:nvPicPr>
                <p:cNvPr id="25" name="Ink 24">
                  <a:extLst>
                    <a:ext uri="{FF2B5EF4-FFF2-40B4-BE49-F238E27FC236}">
                      <a16:creationId xmlns:a16="http://schemas.microsoft.com/office/drawing/2014/main" id="{FCBB7256-9F92-1B0F-2E44-180755F77D34}"/>
                    </a:ext>
                  </a:extLst>
                </p:cNvPr>
                <p:cNvPicPr/>
                <p:nvPr/>
              </p:nvPicPr>
              <p:blipFill>
                <a:blip r:embed="rId25"/>
                <a:stretch>
                  <a:fillRect/>
                </a:stretch>
              </p:blipFill>
              <p:spPr>
                <a:xfrm>
                  <a:off x="2715053" y="2513470"/>
                  <a:ext cx="1832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4AD65264-0CC9-0BC4-77BC-618A18EFFCAD}"/>
                    </a:ext>
                  </a:extLst>
                </p14:cNvPr>
                <p14:cNvContentPartPr/>
                <p14:nvPr/>
              </p14:nvContentPartPr>
              <p14:xfrm>
                <a:off x="2753213" y="2579350"/>
                <a:ext cx="103680" cy="38520"/>
              </p14:xfrm>
            </p:contentPart>
          </mc:Choice>
          <mc:Fallback>
            <p:pic>
              <p:nvPicPr>
                <p:cNvPr id="26" name="Ink 25">
                  <a:extLst>
                    <a:ext uri="{FF2B5EF4-FFF2-40B4-BE49-F238E27FC236}">
                      <a16:creationId xmlns:a16="http://schemas.microsoft.com/office/drawing/2014/main" id="{4AD65264-0CC9-0BC4-77BC-618A18EFFCAD}"/>
                    </a:ext>
                  </a:extLst>
                </p:cNvPr>
                <p:cNvPicPr/>
                <p:nvPr/>
              </p:nvPicPr>
              <p:blipFill>
                <a:blip r:embed="rId27"/>
                <a:stretch>
                  <a:fillRect/>
                </a:stretch>
              </p:blipFill>
              <p:spPr>
                <a:xfrm>
                  <a:off x="2735573" y="2561710"/>
                  <a:ext cx="139320" cy="74160"/>
                </a:xfrm>
                <a:prstGeom prst="rect">
                  <a:avLst/>
                </a:prstGeom>
              </p:spPr>
            </p:pic>
          </mc:Fallback>
        </mc:AlternateContent>
      </p:grpSp>
      <p:grpSp>
        <p:nvGrpSpPr>
          <p:cNvPr id="47" name="Group 46">
            <a:extLst>
              <a:ext uri="{FF2B5EF4-FFF2-40B4-BE49-F238E27FC236}">
                <a16:creationId xmlns:a16="http://schemas.microsoft.com/office/drawing/2014/main" id="{1138C5A2-8E20-8F1B-6764-CDCA446E0049}"/>
              </a:ext>
            </a:extLst>
          </p:cNvPr>
          <p:cNvGrpSpPr/>
          <p:nvPr/>
        </p:nvGrpSpPr>
        <p:grpSpPr>
          <a:xfrm>
            <a:off x="1076693" y="3377110"/>
            <a:ext cx="2129040" cy="829800"/>
            <a:chOff x="1076693" y="3377110"/>
            <a:chExt cx="2129040" cy="829800"/>
          </a:xfrm>
        </p:grpSpPr>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7EE02CFD-C937-39BB-8069-1070396B0A3B}"/>
                    </a:ext>
                  </a:extLst>
                </p14:cNvPr>
                <p14:cNvContentPartPr/>
                <p14:nvPr/>
              </p14:nvContentPartPr>
              <p14:xfrm>
                <a:off x="1076693" y="3643870"/>
                <a:ext cx="855720" cy="563040"/>
              </p14:xfrm>
            </p:contentPart>
          </mc:Choice>
          <mc:Fallback>
            <p:pic>
              <p:nvPicPr>
                <p:cNvPr id="28" name="Ink 27">
                  <a:extLst>
                    <a:ext uri="{FF2B5EF4-FFF2-40B4-BE49-F238E27FC236}">
                      <a16:creationId xmlns:a16="http://schemas.microsoft.com/office/drawing/2014/main" id="{7EE02CFD-C937-39BB-8069-1070396B0A3B}"/>
                    </a:ext>
                  </a:extLst>
                </p:cNvPr>
                <p:cNvPicPr/>
                <p:nvPr/>
              </p:nvPicPr>
              <p:blipFill>
                <a:blip r:embed="rId29"/>
                <a:stretch>
                  <a:fillRect/>
                </a:stretch>
              </p:blipFill>
              <p:spPr>
                <a:xfrm>
                  <a:off x="1058693" y="3626230"/>
                  <a:ext cx="891360" cy="598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E35D07FA-79BB-72BE-F1CB-FA9CDD587B3A}"/>
                    </a:ext>
                  </a:extLst>
                </p14:cNvPr>
                <p14:cNvContentPartPr/>
                <p14:nvPr/>
              </p14:nvContentPartPr>
              <p14:xfrm>
                <a:off x="1409333" y="3377110"/>
                <a:ext cx="288720" cy="146880"/>
              </p14:xfrm>
            </p:contentPart>
          </mc:Choice>
          <mc:Fallback>
            <p:pic>
              <p:nvPicPr>
                <p:cNvPr id="29" name="Ink 28">
                  <a:extLst>
                    <a:ext uri="{FF2B5EF4-FFF2-40B4-BE49-F238E27FC236}">
                      <a16:creationId xmlns:a16="http://schemas.microsoft.com/office/drawing/2014/main" id="{E35D07FA-79BB-72BE-F1CB-FA9CDD587B3A}"/>
                    </a:ext>
                  </a:extLst>
                </p:cNvPr>
                <p:cNvPicPr/>
                <p:nvPr/>
              </p:nvPicPr>
              <p:blipFill>
                <a:blip r:embed="rId31"/>
                <a:stretch>
                  <a:fillRect/>
                </a:stretch>
              </p:blipFill>
              <p:spPr>
                <a:xfrm>
                  <a:off x="1391693" y="3359470"/>
                  <a:ext cx="3243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468AEA96-868F-52AA-8ED9-40ED7DAABF64}"/>
                    </a:ext>
                  </a:extLst>
                </p14:cNvPr>
                <p14:cNvContentPartPr/>
                <p14:nvPr/>
              </p14:nvContentPartPr>
              <p14:xfrm>
                <a:off x="1830533" y="3378190"/>
                <a:ext cx="101160" cy="13320"/>
              </p14:xfrm>
            </p:contentPart>
          </mc:Choice>
          <mc:Fallback>
            <p:pic>
              <p:nvPicPr>
                <p:cNvPr id="31" name="Ink 30">
                  <a:extLst>
                    <a:ext uri="{FF2B5EF4-FFF2-40B4-BE49-F238E27FC236}">
                      <a16:creationId xmlns:a16="http://schemas.microsoft.com/office/drawing/2014/main" id="{468AEA96-868F-52AA-8ED9-40ED7DAABF64}"/>
                    </a:ext>
                  </a:extLst>
                </p:cNvPr>
                <p:cNvPicPr/>
                <p:nvPr/>
              </p:nvPicPr>
              <p:blipFill>
                <a:blip r:embed="rId33"/>
                <a:stretch>
                  <a:fillRect/>
                </a:stretch>
              </p:blipFill>
              <p:spPr>
                <a:xfrm>
                  <a:off x="1812893" y="3360190"/>
                  <a:ext cx="136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E94C04E7-6054-8167-45F4-3D9F2B195938}"/>
                    </a:ext>
                  </a:extLst>
                </p14:cNvPr>
                <p14:cNvContentPartPr/>
                <p14:nvPr/>
              </p14:nvContentPartPr>
              <p14:xfrm>
                <a:off x="1855733" y="3456310"/>
                <a:ext cx="84240" cy="9720"/>
              </p14:xfrm>
            </p:contentPart>
          </mc:Choice>
          <mc:Fallback>
            <p:pic>
              <p:nvPicPr>
                <p:cNvPr id="32" name="Ink 31">
                  <a:extLst>
                    <a:ext uri="{FF2B5EF4-FFF2-40B4-BE49-F238E27FC236}">
                      <a16:creationId xmlns:a16="http://schemas.microsoft.com/office/drawing/2014/main" id="{E94C04E7-6054-8167-45F4-3D9F2B195938}"/>
                    </a:ext>
                  </a:extLst>
                </p:cNvPr>
                <p:cNvPicPr/>
                <p:nvPr/>
              </p:nvPicPr>
              <p:blipFill>
                <a:blip r:embed="rId35"/>
                <a:stretch>
                  <a:fillRect/>
                </a:stretch>
              </p:blipFill>
              <p:spPr>
                <a:xfrm>
                  <a:off x="1837733" y="3438670"/>
                  <a:ext cx="119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D07031A5-BD6C-18E9-5D5F-330F2ECC7DBC}"/>
                    </a:ext>
                  </a:extLst>
                </p14:cNvPr>
                <p14:cNvContentPartPr/>
                <p14:nvPr/>
              </p14:nvContentPartPr>
              <p14:xfrm>
                <a:off x="2081813" y="3384310"/>
                <a:ext cx="206640" cy="122040"/>
              </p14:xfrm>
            </p:contentPart>
          </mc:Choice>
          <mc:Fallback>
            <p:pic>
              <p:nvPicPr>
                <p:cNvPr id="33" name="Ink 32">
                  <a:extLst>
                    <a:ext uri="{FF2B5EF4-FFF2-40B4-BE49-F238E27FC236}">
                      <a16:creationId xmlns:a16="http://schemas.microsoft.com/office/drawing/2014/main" id="{D07031A5-BD6C-18E9-5D5F-330F2ECC7DBC}"/>
                    </a:ext>
                  </a:extLst>
                </p:cNvPr>
                <p:cNvPicPr/>
                <p:nvPr/>
              </p:nvPicPr>
              <p:blipFill>
                <a:blip r:embed="rId37"/>
                <a:stretch>
                  <a:fillRect/>
                </a:stretch>
              </p:blipFill>
              <p:spPr>
                <a:xfrm>
                  <a:off x="2063813" y="3366670"/>
                  <a:ext cx="2422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4056309E-99F4-626C-C6D5-B738B9D0C190}"/>
                    </a:ext>
                  </a:extLst>
                </p14:cNvPr>
                <p14:cNvContentPartPr/>
                <p14:nvPr/>
              </p14:nvContentPartPr>
              <p14:xfrm>
                <a:off x="2424893" y="3578350"/>
                <a:ext cx="229320" cy="132480"/>
              </p14:xfrm>
            </p:contentPart>
          </mc:Choice>
          <mc:Fallback>
            <p:pic>
              <p:nvPicPr>
                <p:cNvPr id="38" name="Ink 37">
                  <a:extLst>
                    <a:ext uri="{FF2B5EF4-FFF2-40B4-BE49-F238E27FC236}">
                      <a16:creationId xmlns:a16="http://schemas.microsoft.com/office/drawing/2014/main" id="{4056309E-99F4-626C-C6D5-B738B9D0C190}"/>
                    </a:ext>
                  </a:extLst>
                </p:cNvPr>
                <p:cNvPicPr/>
                <p:nvPr/>
              </p:nvPicPr>
              <p:blipFill>
                <a:blip r:embed="rId39"/>
                <a:stretch>
                  <a:fillRect/>
                </a:stretch>
              </p:blipFill>
              <p:spPr>
                <a:xfrm>
                  <a:off x="2406893" y="3560350"/>
                  <a:ext cx="2649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Ink 38">
                  <a:extLst>
                    <a:ext uri="{FF2B5EF4-FFF2-40B4-BE49-F238E27FC236}">
                      <a16:creationId xmlns:a16="http://schemas.microsoft.com/office/drawing/2014/main" id="{085FADBB-184F-2697-6AB4-0FBFF81994D8}"/>
                    </a:ext>
                  </a:extLst>
                </p14:cNvPr>
                <p14:cNvContentPartPr/>
                <p14:nvPr/>
              </p14:nvContentPartPr>
              <p14:xfrm>
                <a:off x="2673653" y="3587710"/>
                <a:ext cx="98640" cy="109440"/>
              </p14:xfrm>
            </p:contentPart>
          </mc:Choice>
          <mc:Fallback>
            <p:pic>
              <p:nvPicPr>
                <p:cNvPr id="39" name="Ink 38">
                  <a:extLst>
                    <a:ext uri="{FF2B5EF4-FFF2-40B4-BE49-F238E27FC236}">
                      <a16:creationId xmlns:a16="http://schemas.microsoft.com/office/drawing/2014/main" id="{085FADBB-184F-2697-6AB4-0FBFF81994D8}"/>
                    </a:ext>
                  </a:extLst>
                </p:cNvPr>
                <p:cNvPicPr/>
                <p:nvPr/>
              </p:nvPicPr>
              <p:blipFill>
                <a:blip r:embed="rId41"/>
                <a:stretch>
                  <a:fillRect/>
                </a:stretch>
              </p:blipFill>
              <p:spPr>
                <a:xfrm>
                  <a:off x="2656013" y="3569710"/>
                  <a:ext cx="1342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Ink 39">
                  <a:extLst>
                    <a:ext uri="{FF2B5EF4-FFF2-40B4-BE49-F238E27FC236}">
                      <a16:creationId xmlns:a16="http://schemas.microsoft.com/office/drawing/2014/main" id="{7047DD3C-5BE3-4AED-2240-34192DE7ACDD}"/>
                    </a:ext>
                  </a:extLst>
                </p14:cNvPr>
                <p14:cNvContentPartPr/>
                <p14:nvPr/>
              </p14:nvContentPartPr>
              <p14:xfrm>
                <a:off x="2845013" y="3597430"/>
                <a:ext cx="360720" cy="119880"/>
              </p14:xfrm>
            </p:contentPart>
          </mc:Choice>
          <mc:Fallback>
            <p:pic>
              <p:nvPicPr>
                <p:cNvPr id="40" name="Ink 39">
                  <a:extLst>
                    <a:ext uri="{FF2B5EF4-FFF2-40B4-BE49-F238E27FC236}">
                      <a16:creationId xmlns:a16="http://schemas.microsoft.com/office/drawing/2014/main" id="{7047DD3C-5BE3-4AED-2240-34192DE7ACDD}"/>
                    </a:ext>
                  </a:extLst>
                </p:cNvPr>
                <p:cNvPicPr/>
                <p:nvPr/>
              </p:nvPicPr>
              <p:blipFill>
                <a:blip r:embed="rId43"/>
                <a:stretch>
                  <a:fillRect/>
                </a:stretch>
              </p:blipFill>
              <p:spPr>
                <a:xfrm>
                  <a:off x="2827013" y="3579790"/>
                  <a:ext cx="3963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A83410B2-44EC-D7F2-4324-C3D827CF9C34}"/>
                    </a:ext>
                  </a:extLst>
                </p14:cNvPr>
                <p14:cNvContentPartPr/>
                <p14:nvPr/>
              </p14:nvContentPartPr>
              <p14:xfrm>
                <a:off x="1414733" y="3926110"/>
                <a:ext cx="18360" cy="163080"/>
              </p14:xfrm>
            </p:contentPart>
          </mc:Choice>
          <mc:Fallback>
            <p:pic>
              <p:nvPicPr>
                <p:cNvPr id="34" name="Ink 33">
                  <a:extLst>
                    <a:ext uri="{FF2B5EF4-FFF2-40B4-BE49-F238E27FC236}">
                      <a16:creationId xmlns:a16="http://schemas.microsoft.com/office/drawing/2014/main" id="{A83410B2-44EC-D7F2-4324-C3D827CF9C34}"/>
                    </a:ext>
                  </a:extLst>
                </p:cNvPr>
                <p:cNvPicPr/>
                <p:nvPr/>
              </p:nvPicPr>
              <p:blipFill>
                <a:blip r:embed="rId45"/>
                <a:stretch>
                  <a:fillRect/>
                </a:stretch>
              </p:blipFill>
              <p:spPr>
                <a:xfrm>
                  <a:off x="1396733" y="3908470"/>
                  <a:ext cx="540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9AA392DB-80AB-892F-3DF0-97F72848415E}"/>
                    </a:ext>
                  </a:extLst>
                </p14:cNvPr>
                <p14:cNvContentPartPr/>
                <p14:nvPr/>
              </p14:nvContentPartPr>
              <p14:xfrm>
                <a:off x="1459013" y="3943390"/>
                <a:ext cx="142560" cy="96840"/>
              </p14:xfrm>
            </p:contentPart>
          </mc:Choice>
          <mc:Fallback>
            <p:pic>
              <p:nvPicPr>
                <p:cNvPr id="35" name="Ink 34">
                  <a:extLst>
                    <a:ext uri="{FF2B5EF4-FFF2-40B4-BE49-F238E27FC236}">
                      <a16:creationId xmlns:a16="http://schemas.microsoft.com/office/drawing/2014/main" id="{9AA392DB-80AB-892F-3DF0-97F72848415E}"/>
                    </a:ext>
                  </a:extLst>
                </p:cNvPr>
                <p:cNvPicPr/>
                <p:nvPr/>
              </p:nvPicPr>
              <p:blipFill>
                <a:blip r:embed="rId47"/>
                <a:stretch>
                  <a:fillRect/>
                </a:stretch>
              </p:blipFill>
              <p:spPr>
                <a:xfrm>
                  <a:off x="1441373" y="3925390"/>
                  <a:ext cx="178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A262EDC5-73FB-BC81-98D4-02F954EEEC82}"/>
                    </a:ext>
                  </a:extLst>
                </p14:cNvPr>
                <p14:cNvContentPartPr/>
                <p14:nvPr/>
              </p14:nvContentPartPr>
              <p14:xfrm>
                <a:off x="1295213" y="3986950"/>
                <a:ext cx="313560" cy="135360"/>
              </p14:xfrm>
            </p:contentPart>
          </mc:Choice>
          <mc:Fallback>
            <p:pic>
              <p:nvPicPr>
                <p:cNvPr id="41" name="Ink 40">
                  <a:extLst>
                    <a:ext uri="{FF2B5EF4-FFF2-40B4-BE49-F238E27FC236}">
                      <a16:creationId xmlns:a16="http://schemas.microsoft.com/office/drawing/2014/main" id="{A262EDC5-73FB-BC81-98D4-02F954EEEC82}"/>
                    </a:ext>
                  </a:extLst>
                </p:cNvPr>
                <p:cNvPicPr/>
                <p:nvPr/>
              </p:nvPicPr>
              <p:blipFill>
                <a:blip r:embed="rId49"/>
                <a:stretch>
                  <a:fillRect/>
                </a:stretch>
              </p:blipFill>
              <p:spPr>
                <a:xfrm>
                  <a:off x="1277573" y="3968950"/>
                  <a:ext cx="3492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B9194E84-7DCE-3F34-E84E-E9C63CE0CCFA}"/>
                    </a:ext>
                  </a:extLst>
                </p14:cNvPr>
                <p14:cNvContentPartPr/>
                <p14:nvPr/>
              </p14:nvContentPartPr>
              <p14:xfrm>
                <a:off x="1414013" y="4004590"/>
                <a:ext cx="178920" cy="122040"/>
              </p14:xfrm>
            </p:contentPart>
          </mc:Choice>
          <mc:Fallback>
            <p:pic>
              <p:nvPicPr>
                <p:cNvPr id="42" name="Ink 41">
                  <a:extLst>
                    <a:ext uri="{FF2B5EF4-FFF2-40B4-BE49-F238E27FC236}">
                      <a16:creationId xmlns:a16="http://schemas.microsoft.com/office/drawing/2014/main" id="{B9194E84-7DCE-3F34-E84E-E9C63CE0CCFA}"/>
                    </a:ext>
                  </a:extLst>
                </p:cNvPr>
                <p:cNvPicPr/>
                <p:nvPr/>
              </p:nvPicPr>
              <p:blipFill>
                <a:blip r:embed="rId51"/>
                <a:stretch>
                  <a:fillRect/>
                </a:stretch>
              </p:blipFill>
              <p:spPr>
                <a:xfrm>
                  <a:off x="1396373" y="3986590"/>
                  <a:ext cx="2145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299FB6F1-A22F-7EEA-F48D-E9BAFB6AC837}"/>
                    </a:ext>
                  </a:extLst>
                </p14:cNvPr>
                <p14:cNvContentPartPr/>
                <p14:nvPr/>
              </p14:nvContentPartPr>
              <p14:xfrm>
                <a:off x="1436693" y="3667630"/>
                <a:ext cx="127800" cy="140760"/>
              </p14:xfrm>
            </p:contentPart>
          </mc:Choice>
          <mc:Fallback>
            <p:pic>
              <p:nvPicPr>
                <p:cNvPr id="43" name="Ink 42">
                  <a:extLst>
                    <a:ext uri="{FF2B5EF4-FFF2-40B4-BE49-F238E27FC236}">
                      <a16:creationId xmlns:a16="http://schemas.microsoft.com/office/drawing/2014/main" id="{299FB6F1-A22F-7EEA-F48D-E9BAFB6AC837}"/>
                    </a:ext>
                  </a:extLst>
                </p:cNvPr>
                <p:cNvPicPr/>
                <p:nvPr/>
              </p:nvPicPr>
              <p:blipFill>
                <a:blip r:embed="rId53"/>
                <a:stretch>
                  <a:fillRect/>
                </a:stretch>
              </p:blipFill>
              <p:spPr>
                <a:xfrm>
                  <a:off x="1419053" y="3649630"/>
                  <a:ext cx="1634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47B1FDE8-8865-2E54-EA63-001787A45C3E}"/>
                    </a:ext>
                  </a:extLst>
                </p14:cNvPr>
                <p14:cNvContentPartPr/>
                <p14:nvPr/>
              </p14:nvContentPartPr>
              <p14:xfrm>
                <a:off x="1636133" y="3741070"/>
                <a:ext cx="125280" cy="95400"/>
              </p14:xfrm>
            </p:contentPart>
          </mc:Choice>
          <mc:Fallback>
            <p:pic>
              <p:nvPicPr>
                <p:cNvPr id="44" name="Ink 43">
                  <a:extLst>
                    <a:ext uri="{FF2B5EF4-FFF2-40B4-BE49-F238E27FC236}">
                      <a16:creationId xmlns:a16="http://schemas.microsoft.com/office/drawing/2014/main" id="{47B1FDE8-8865-2E54-EA63-001787A45C3E}"/>
                    </a:ext>
                  </a:extLst>
                </p:cNvPr>
                <p:cNvPicPr/>
                <p:nvPr/>
              </p:nvPicPr>
              <p:blipFill>
                <a:blip r:embed="rId55"/>
                <a:stretch>
                  <a:fillRect/>
                </a:stretch>
              </p:blipFill>
              <p:spPr>
                <a:xfrm>
                  <a:off x="1618493" y="3723070"/>
                  <a:ext cx="160920" cy="13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E45BC232-460C-9556-94F3-7633C5975C40}"/>
                  </a:ext>
                </a:extLst>
              </p14:cNvPr>
              <p14:cNvContentPartPr/>
              <p14:nvPr/>
            </p14:nvContentPartPr>
            <p14:xfrm>
              <a:off x="4444853" y="1895350"/>
              <a:ext cx="360" cy="360"/>
            </p14:xfrm>
          </p:contentPart>
        </mc:Choice>
        <mc:Fallback>
          <p:pic>
            <p:nvPicPr>
              <p:cNvPr id="48" name="Ink 47">
                <a:extLst>
                  <a:ext uri="{FF2B5EF4-FFF2-40B4-BE49-F238E27FC236}">
                    <a16:creationId xmlns:a16="http://schemas.microsoft.com/office/drawing/2014/main" id="{E45BC232-460C-9556-94F3-7633C5975C40}"/>
                  </a:ext>
                </a:extLst>
              </p:cNvPr>
              <p:cNvPicPr/>
              <p:nvPr/>
            </p:nvPicPr>
            <p:blipFill>
              <a:blip r:embed="rId3"/>
              <a:stretch>
                <a:fillRect/>
              </a:stretch>
            </p:blipFill>
            <p:spPr>
              <a:xfrm>
                <a:off x="4426853" y="187735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93" name="Ink 92">
                <a:extLst>
                  <a:ext uri="{FF2B5EF4-FFF2-40B4-BE49-F238E27FC236}">
                    <a16:creationId xmlns:a16="http://schemas.microsoft.com/office/drawing/2014/main" id="{1C6B0D60-E154-5D13-780C-A6B88B681056}"/>
                  </a:ext>
                </a:extLst>
              </p14:cNvPr>
              <p14:cNvContentPartPr/>
              <p14:nvPr/>
            </p14:nvContentPartPr>
            <p14:xfrm>
              <a:off x="9858533" y="2967070"/>
              <a:ext cx="360" cy="360"/>
            </p14:xfrm>
          </p:contentPart>
        </mc:Choice>
        <mc:Fallback>
          <p:pic>
            <p:nvPicPr>
              <p:cNvPr id="93" name="Ink 92">
                <a:extLst>
                  <a:ext uri="{FF2B5EF4-FFF2-40B4-BE49-F238E27FC236}">
                    <a16:creationId xmlns:a16="http://schemas.microsoft.com/office/drawing/2014/main" id="{1C6B0D60-E154-5D13-780C-A6B88B681056}"/>
                  </a:ext>
                </a:extLst>
              </p:cNvPr>
              <p:cNvPicPr/>
              <p:nvPr/>
            </p:nvPicPr>
            <p:blipFill>
              <a:blip r:embed="rId3"/>
              <a:stretch>
                <a:fillRect/>
              </a:stretch>
            </p:blipFill>
            <p:spPr>
              <a:xfrm>
                <a:off x="9840533" y="2949070"/>
                <a:ext cx="36000" cy="36000"/>
              </a:xfrm>
              <a:prstGeom prst="rect">
                <a:avLst/>
              </a:prstGeom>
            </p:spPr>
          </p:pic>
        </mc:Fallback>
      </mc:AlternateContent>
      <p:grpSp>
        <p:nvGrpSpPr>
          <p:cNvPr id="193" name="Group 192">
            <a:extLst>
              <a:ext uri="{FF2B5EF4-FFF2-40B4-BE49-F238E27FC236}">
                <a16:creationId xmlns:a16="http://schemas.microsoft.com/office/drawing/2014/main" id="{C6FE926A-D425-452F-384D-212928E6BCD6}"/>
              </a:ext>
            </a:extLst>
          </p:cNvPr>
          <p:cNvGrpSpPr/>
          <p:nvPr/>
        </p:nvGrpSpPr>
        <p:grpSpPr>
          <a:xfrm>
            <a:off x="4488413" y="2520310"/>
            <a:ext cx="7192800" cy="3954960"/>
            <a:chOff x="4488413" y="2520310"/>
            <a:chExt cx="7192800" cy="3954960"/>
          </a:xfrm>
        </p:grpSpPr>
        <mc:AlternateContent xmlns:mc="http://schemas.openxmlformats.org/markup-compatibility/2006">
          <mc:Choice xmlns:p14="http://schemas.microsoft.com/office/powerpoint/2010/main" Requires="p14">
            <p:contentPart p14:bwMode="auto" r:id="rId58">
              <p14:nvContentPartPr>
                <p14:cNvPr id="94" name="Ink 93">
                  <a:extLst>
                    <a:ext uri="{FF2B5EF4-FFF2-40B4-BE49-F238E27FC236}">
                      <a16:creationId xmlns:a16="http://schemas.microsoft.com/office/drawing/2014/main" id="{D0DFE136-D0C1-4EB2-66E8-54EAA49550B2}"/>
                    </a:ext>
                  </a:extLst>
                </p14:cNvPr>
                <p14:cNvContentPartPr/>
                <p14:nvPr/>
              </p14:nvContentPartPr>
              <p14:xfrm>
                <a:off x="9118373" y="2947270"/>
                <a:ext cx="2562840" cy="127440"/>
              </p14:xfrm>
            </p:contentPart>
          </mc:Choice>
          <mc:Fallback>
            <p:pic>
              <p:nvPicPr>
                <p:cNvPr id="94" name="Ink 93">
                  <a:extLst>
                    <a:ext uri="{FF2B5EF4-FFF2-40B4-BE49-F238E27FC236}">
                      <a16:creationId xmlns:a16="http://schemas.microsoft.com/office/drawing/2014/main" id="{D0DFE136-D0C1-4EB2-66E8-54EAA49550B2}"/>
                    </a:ext>
                  </a:extLst>
                </p:cNvPr>
                <p:cNvPicPr/>
                <p:nvPr/>
              </p:nvPicPr>
              <p:blipFill>
                <a:blip r:embed="rId59"/>
                <a:stretch>
                  <a:fillRect/>
                </a:stretch>
              </p:blipFill>
              <p:spPr>
                <a:xfrm>
                  <a:off x="9100373" y="2929630"/>
                  <a:ext cx="25984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5" name="Ink 94">
                  <a:extLst>
                    <a:ext uri="{FF2B5EF4-FFF2-40B4-BE49-F238E27FC236}">
                      <a16:creationId xmlns:a16="http://schemas.microsoft.com/office/drawing/2014/main" id="{AC72D4B8-0B60-0EAA-5D89-051EEB3ECA15}"/>
                    </a:ext>
                  </a:extLst>
                </p14:cNvPr>
                <p14:cNvContentPartPr/>
                <p14:nvPr/>
              </p14:nvContentPartPr>
              <p14:xfrm>
                <a:off x="8382173" y="2941510"/>
                <a:ext cx="3279240" cy="1050480"/>
              </p14:xfrm>
            </p:contentPart>
          </mc:Choice>
          <mc:Fallback>
            <p:pic>
              <p:nvPicPr>
                <p:cNvPr id="95" name="Ink 94">
                  <a:extLst>
                    <a:ext uri="{FF2B5EF4-FFF2-40B4-BE49-F238E27FC236}">
                      <a16:creationId xmlns:a16="http://schemas.microsoft.com/office/drawing/2014/main" id="{AC72D4B8-0B60-0EAA-5D89-051EEB3ECA15}"/>
                    </a:ext>
                  </a:extLst>
                </p:cNvPr>
                <p:cNvPicPr/>
                <p:nvPr/>
              </p:nvPicPr>
              <p:blipFill>
                <a:blip r:embed="rId61"/>
                <a:stretch>
                  <a:fillRect/>
                </a:stretch>
              </p:blipFill>
              <p:spPr>
                <a:xfrm>
                  <a:off x="8364173" y="2923510"/>
                  <a:ext cx="3314880" cy="1086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6" name="Ink 95">
                  <a:extLst>
                    <a:ext uri="{FF2B5EF4-FFF2-40B4-BE49-F238E27FC236}">
                      <a16:creationId xmlns:a16="http://schemas.microsoft.com/office/drawing/2014/main" id="{4DBC4134-6C2D-3D99-6710-A5D4BE6F7856}"/>
                    </a:ext>
                  </a:extLst>
                </p14:cNvPr>
                <p14:cNvContentPartPr/>
                <p14:nvPr/>
              </p14:nvContentPartPr>
              <p14:xfrm>
                <a:off x="11613893" y="3056710"/>
                <a:ext cx="59400" cy="970560"/>
              </p14:xfrm>
            </p:contentPart>
          </mc:Choice>
          <mc:Fallback>
            <p:pic>
              <p:nvPicPr>
                <p:cNvPr id="96" name="Ink 95">
                  <a:extLst>
                    <a:ext uri="{FF2B5EF4-FFF2-40B4-BE49-F238E27FC236}">
                      <a16:creationId xmlns:a16="http://schemas.microsoft.com/office/drawing/2014/main" id="{4DBC4134-6C2D-3D99-6710-A5D4BE6F7856}"/>
                    </a:ext>
                  </a:extLst>
                </p:cNvPr>
                <p:cNvPicPr/>
                <p:nvPr/>
              </p:nvPicPr>
              <p:blipFill>
                <a:blip r:embed="rId63"/>
                <a:stretch>
                  <a:fillRect/>
                </a:stretch>
              </p:blipFill>
              <p:spPr>
                <a:xfrm>
                  <a:off x="11595893" y="3039070"/>
                  <a:ext cx="95040" cy="1006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8" name="Ink 97">
                  <a:extLst>
                    <a:ext uri="{FF2B5EF4-FFF2-40B4-BE49-F238E27FC236}">
                      <a16:creationId xmlns:a16="http://schemas.microsoft.com/office/drawing/2014/main" id="{DAD39008-AE7A-3A83-DF92-5B925DBC322F}"/>
                    </a:ext>
                  </a:extLst>
                </p14:cNvPr>
                <p14:cNvContentPartPr/>
                <p14:nvPr/>
              </p14:nvContentPartPr>
              <p14:xfrm>
                <a:off x="9218453" y="2946550"/>
                <a:ext cx="33840" cy="954360"/>
              </p14:xfrm>
            </p:contentPart>
          </mc:Choice>
          <mc:Fallback>
            <p:pic>
              <p:nvPicPr>
                <p:cNvPr id="98" name="Ink 97">
                  <a:extLst>
                    <a:ext uri="{FF2B5EF4-FFF2-40B4-BE49-F238E27FC236}">
                      <a16:creationId xmlns:a16="http://schemas.microsoft.com/office/drawing/2014/main" id="{DAD39008-AE7A-3A83-DF92-5B925DBC322F}"/>
                    </a:ext>
                  </a:extLst>
                </p:cNvPr>
                <p:cNvPicPr/>
                <p:nvPr/>
              </p:nvPicPr>
              <p:blipFill>
                <a:blip r:embed="rId65"/>
                <a:stretch>
                  <a:fillRect/>
                </a:stretch>
              </p:blipFill>
              <p:spPr>
                <a:xfrm>
                  <a:off x="9200813" y="2928910"/>
                  <a:ext cx="69480" cy="990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9" name="Ink 98">
                  <a:extLst>
                    <a:ext uri="{FF2B5EF4-FFF2-40B4-BE49-F238E27FC236}">
                      <a16:creationId xmlns:a16="http://schemas.microsoft.com/office/drawing/2014/main" id="{3D622DE8-62A4-9E54-D275-26B54DC0B8EF}"/>
                    </a:ext>
                  </a:extLst>
                </p14:cNvPr>
                <p14:cNvContentPartPr/>
                <p14:nvPr/>
              </p14:nvContentPartPr>
              <p14:xfrm>
                <a:off x="10271813" y="2976070"/>
                <a:ext cx="56880" cy="907920"/>
              </p14:xfrm>
            </p:contentPart>
          </mc:Choice>
          <mc:Fallback>
            <p:pic>
              <p:nvPicPr>
                <p:cNvPr id="99" name="Ink 98">
                  <a:extLst>
                    <a:ext uri="{FF2B5EF4-FFF2-40B4-BE49-F238E27FC236}">
                      <a16:creationId xmlns:a16="http://schemas.microsoft.com/office/drawing/2014/main" id="{3D622DE8-62A4-9E54-D275-26B54DC0B8EF}"/>
                    </a:ext>
                  </a:extLst>
                </p:cNvPr>
                <p:cNvPicPr/>
                <p:nvPr/>
              </p:nvPicPr>
              <p:blipFill>
                <a:blip r:embed="rId67"/>
                <a:stretch>
                  <a:fillRect/>
                </a:stretch>
              </p:blipFill>
              <p:spPr>
                <a:xfrm>
                  <a:off x="10253813" y="2958430"/>
                  <a:ext cx="92520" cy="943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0" name="Ink 99">
                  <a:extLst>
                    <a:ext uri="{FF2B5EF4-FFF2-40B4-BE49-F238E27FC236}">
                      <a16:creationId xmlns:a16="http://schemas.microsoft.com/office/drawing/2014/main" id="{AB17B8DF-15A0-3678-46ED-587945C4603B}"/>
                    </a:ext>
                  </a:extLst>
                </p14:cNvPr>
                <p14:cNvContentPartPr/>
                <p14:nvPr/>
              </p14:nvContentPartPr>
              <p14:xfrm>
                <a:off x="10948613" y="3020350"/>
                <a:ext cx="73440" cy="936000"/>
              </p14:xfrm>
            </p:contentPart>
          </mc:Choice>
          <mc:Fallback>
            <p:pic>
              <p:nvPicPr>
                <p:cNvPr id="100" name="Ink 99">
                  <a:extLst>
                    <a:ext uri="{FF2B5EF4-FFF2-40B4-BE49-F238E27FC236}">
                      <a16:creationId xmlns:a16="http://schemas.microsoft.com/office/drawing/2014/main" id="{AB17B8DF-15A0-3678-46ED-587945C4603B}"/>
                    </a:ext>
                  </a:extLst>
                </p:cNvPr>
                <p:cNvPicPr/>
                <p:nvPr/>
              </p:nvPicPr>
              <p:blipFill>
                <a:blip r:embed="rId69"/>
                <a:stretch>
                  <a:fillRect/>
                </a:stretch>
              </p:blipFill>
              <p:spPr>
                <a:xfrm>
                  <a:off x="10930613" y="3002710"/>
                  <a:ext cx="109080" cy="971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2" name="Ink 101">
                  <a:extLst>
                    <a:ext uri="{FF2B5EF4-FFF2-40B4-BE49-F238E27FC236}">
                      <a16:creationId xmlns:a16="http://schemas.microsoft.com/office/drawing/2014/main" id="{0C68F302-36BE-4C0A-81AC-FE8039696F25}"/>
                    </a:ext>
                  </a:extLst>
                </p14:cNvPr>
                <p14:cNvContentPartPr/>
                <p14:nvPr/>
              </p14:nvContentPartPr>
              <p14:xfrm>
                <a:off x="8709773" y="2520310"/>
                <a:ext cx="182520" cy="293040"/>
              </p14:xfrm>
            </p:contentPart>
          </mc:Choice>
          <mc:Fallback>
            <p:pic>
              <p:nvPicPr>
                <p:cNvPr id="102" name="Ink 101">
                  <a:extLst>
                    <a:ext uri="{FF2B5EF4-FFF2-40B4-BE49-F238E27FC236}">
                      <a16:creationId xmlns:a16="http://schemas.microsoft.com/office/drawing/2014/main" id="{0C68F302-36BE-4C0A-81AC-FE8039696F25}"/>
                    </a:ext>
                  </a:extLst>
                </p:cNvPr>
                <p:cNvPicPr/>
                <p:nvPr/>
              </p:nvPicPr>
              <p:blipFill>
                <a:blip r:embed="rId71"/>
                <a:stretch>
                  <a:fillRect/>
                </a:stretch>
              </p:blipFill>
              <p:spPr>
                <a:xfrm>
                  <a:off x="8691773" y="2502670"/>
                  <a:ext cx="2181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3" name="Ink 102">
                  <a:extLst>
                    <a:ext uri="{FF2B5EF4-FFF2-40B4-BE49-F238E27FC236}">
                      <a16:creationId xmlns:a16="http://schemas.microsoft.com/office/drawing/2014/main" id="{54657277-A4AF-8601-3F47-37475424FC2E}"/>
                    </a:ext>
                  </a:extLst>
                </p14:cNvPr>
                <p14:cNvContentPartPr/>
                <p14:nvPr/>
              </p14:nvContentPartPr>
              <p14:xfrm>
                <a:off x="8712293" y="2685910"/>
                <a:ext cx="221040" cy="12240"/>
              </p14:xfrm>
            </p:contentPart>
          </mc:Choice>
          <mc:Fallback>
            <p:pic>
              <p:nvPicPr>
                <p:cNvPr id="103" name="Ink 102">
                  <a:extLst>
                    <a:ext uri="{FF2B5EF4-FFF2-40B4-BE49-F238E27FC236}">
                      <a16:creationId xmlns:a16="http://schemas.microsoft.com/office/drawing/2014/main" id="{54657277-A4AF-8601-3F47-37475424FC2E}"/>
                    </a:ext>
                  </a:extLst>
                </p:cNvPr>
                <p:cNvPicPr/>
                <p:nvPr/>
              </p:nvPicPr>
              <p:blipFill>
                <a:blip r:embed="rId73"/>
                <a:stretch>
                  <a:fillRect/>
                </a:stretch>
              </p:blipFill>
              <p:spPr>
                <a:xfrm>
                  <a:off x="8694293" y="2668270"/>
                  <a:ext cx="2566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4" name="Ink 103">
                  <a:extLst>
                    <a:ext uri="{FF2B5EF4-FFF2-40B4-BE49-F238E27FC236}">
                      <a16:creationId xmlns:a16="http://schemas.microsoft.com/office/drawing/2014/main" id="{1CB0EAEC-CFA0-07BD-47A2-99AAC5607436}"/>
                    </a:ext>
                  </a:extLst>
                </p14:cNvPr>
                <p14:cNvContentPartPr/>
                <p14:nvPr/>
              </p14:nvContentPartPr>
              <p14:xfrm>
                <a:off x="9552893" y="2543350"/>
                <a:ext cx="312120" cy="308880"/>
              </p14:xfrm>
            </p:contentPart>
          </mc:Choice>
          <mc:Fallback>
            <p:pic>
              <p:nvPicPr>
                <p:cNvPr id="104" name="Ink 103">
                  <a:extLst>
                    <a:ext uri="{FF2B5EF4-FFF2-40B4-BE49-F238E27FC236}">
                      <a16:creationId xmlns:a16="http://schemas.microsoft.com/office/drawing/2014/main" id="{1CB0EAEC-CFA0-07BD-47A2-99AAC5607436}"/>
                    </a:ext>
                  </a:extLst>
                </p:cNvPr>
                <p:cNvPicPr/>
                <p:nvPr/>
              </p:nvPicPr>
              <p:blipFill>
                <a:blip r:embed="rId75"/>
                <a:stretch>
                  <a:fillRect/>
                </a:stretch>
              </p:blipFill>
              <p:spPr>
                <a:xfrm>
                  <a:off x="9535253" y="2525710"/>
                  <a:ext cx="3477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5" name="Ink 104">
                  <a:extLst>
                    <a:ext uri="{FF2B5EF4-FFF2-40B4-BE49-F238E27FC236}">
                      <a16:creationId xmlns:a16="http://schemas.microsoft.com/office/drawing/2014/main" id="{4BA6CDCB-D08F-6AE1-EA46-6A7C3E0FE01D}"/>
                    </a:ext>
                  </a:extLst>
                </p14:cNvPr>
                <p14:cNvContentPartPr/>
                <p14:nvPr/>
              </p14:nvContentPartPr>
              <p14:xfrm>
                <a:off x="10537853" y="2654590"/>
                <a:ext cx="294480" cy="231120"/>
              </p14:xfrm>
            </p:contentPart>
          </mc:Choice>
          <mc:Fallback>
            <p:pic>
              <p:nvPicPr>
                <p:cNvPr id="105" name="Ink 104">
                  <a:extLst>
                    <a:ext uri="{FF2B5EF4-FFF2-40B4-BE49-F238E27FC236}">
                      <a16:creationId xmlns:a16="http://schemas.microsoft.com/office/drawing/2014/main" id="{4BA6CDCB-D08F-6AE1-EA46-6A7C3E0FE01D}"/>
                    </a:ext>
                  </a:extLst>
                </p:cNvPr>
                <p:cNvPicPr/>
                <p:nvPr/>
              </p:nvPicPr>
              <p:blipFill>
                <a:blip r:embed="rId77"/>
                <a:stretch>
                  <a:fillRect/>
                </a:stretch>
              </p:blipFill>
              <p:spPr>
                <a:xfrm>
                  <a:off x="10520213" y="2636590"/>
                  <a:ext cx="3301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6" name="Ink 105">
                  <a:extLst>
                    <a:ext uri="{FF2B5EF4-FFF2-40B4-BE49-F238E27FC236}">
                      <a16:creationId xmlns:a16="http://schemas.microsoft.com/office/drawing/2014/main" id="{CCC5929C-87B2-9705-49DB-063275D7E665}"/>
                    </a:ext>
                  </a:extLst>
                </p14:cNvPr>
                <p14:cNvContentPartPr/>
                <p14:nvPr/>
              </p14:nvContentPartPr>
              <p14:xfrm>
                <a:off x="11303573" y="2693830"/>
                <a:ext cx="32760" cy="225000"/>
              </p14:xfrm>
            </p:contentPart>
          </mc:Choice>
          <mc:Fallback>
            <p:pic>
              <p:nvPicPr>
                <p:cNvPr id="106" name="Ink 105">
                  <a:extLst>
                    <a:ext uri="{FF2B5EF4-FFF2-40B4-BE49-F238E27FC236}">
                      <a16:creationId xmlns:a16="http://schemas.microsoft.com/office/drawing/2014/main" id="{CCC5929C-87B2-9705-49DB-063275D7E665}"/>
                    </a:ext>
                  </a:extLst>
                </p:cNvPr>
                <p:cNvPicPr/>
                <p:nvPr/>
              </p:nvPicPr>
              <p:blipFill>
                <a:blip r:embed="rId79"/>
                <a:stretch>
                  <a:fillRect/>
                </a:stretch>
              </p:blipFill>
              <p:spPr>
                <a:xfrm>
                  <a:off x="11285933" y="2676190"/>
                  <a:ext cx="684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7" name="Ink 106">
                  <a:extLst>
                    <a:ext uri="{FF2B5EF4-FFF2-40B4-BE49-F238E27FC236}">
                      <a16:creationId xmlns:a16="http://schemas.microsoft.com/office/drawing/2014/main" id="{D992F5B9-E786-C089-A3F0-0C76E87A7DCE}"/>
                    </a:ext>
                  </a:extLst>
                </p14:cNvPr>
                <p14:cNvContentPartPr/>
                <p14:nvPr/>
              </p14:nvContentPartPr>
              <p14:xfrm>
                <a:off x="11224733" y="2635150"/>
                <a:ext cx="293040" cy="291240"/>
              </p14:xfrm>
            </p:contentPart>
          </mc:Choice>
          <mc:Fallback>
            <p:pic>
              <p:nvPicPr>
                <p:cNvPr id="107" name="Ink 106">
                  <a:extLst>
                    <a:ext uri="{FF2B5EF4-FFF2-40B4-BE49-F238E27FC236}">
                      <a16:creationId xmlns:a16="http://schemas.microsoft.com/office/drawing/2014/main" id="{D992F5B9-E786-C089-A3F0-0C76E87A7DCE}"/>
                    </a:ext>
                  </a:extLst>
                </p:cNvPr>
                <p:cNvPicPr/>
                <p:nvPr/>
              </p:nvPicPr>
              <p:blipFill>
                <a:blip r:embed="rId81"/>
                <a:stretch>
                  <a:fillRect/>
                </a:stretch>
              </p:blipFill>
              <p:spPr>
                <a:xfrm>
                  <a:off x="11206733" y="2617150"/>
                  <a:ext cx="32868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8" name="Ink 107">
                  <a:extLst>
                    <a:ext uri="{FF2B5EF4-FFF2-40B4-BE49-F238E27FC236}">
                      <a16:creationId xmlns:a16="http://schemas.microsoft.com/office/drawing/2014/main" id="{B3744F44-B053-D1BA-491C-40B89E82E61D}"/>
                    </a:ext>
                  </a:extLst>
                </p14:cNvPr>
                <p14:cNvContentPartPr/>
                <p14:nvPr/>
              </p14:nvContentPartPr>
              <p14:xfrm>
                <a:off x="8726693" y="3342550"/>
                <a:ext cx="21600" cy="200880"/>
              </p14:xfrm>
            </p:contentPart>
          </mc:Choice>
          <mc:Fallback>
            <p:pic>
              <p:nvPicPr>
                <p:cNvPr id="108" name="Ink 107">
                  <a:extLst>
                    <a:ext uri="{FF2B5EF4-FFF2-40B4-BE49-F238E27FC236}">
                      <a16:creationId xmlns:a16="http://schemas.microsoft.com/office/drawing/2014/main" id="{B3744F44-B053-D1BA-491C-40B89E82E61D}"/>
                    </a:ext>
                  </a:extLst>
                </p:cNvPr>
                <p:cNvPicPr/>
                <p:nvPr/>
              </p:nvPicPr>
              <p:blipFill>
                <a:blip r:embed="rId83"/>
                <a:stretch>
                  <a:fillRect/>
                </a:stretch>
              </p:blipFill>
              <p:spPr>
                <a:xfrm>
                  <a:off x="8709053" y="3324550"/>
                  <a:ext cx="57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9" name="Ink 108">
                  <a:extLst>
                    <a:ext uri="{FF2B5EF4-FFF2-40B4-BE49-F238E27FC236}">
                      <a16:creationId xmlns:a16="http://schemas.microsoft.com/office/drawing/2014/main" id="{4AFE2D29-334B-A510-D534-548FF21D1395}"/>
                    </a:ext>
                  </a:extLst>
                </p14:cNvPr>
                <p14:cNvContentPartPr/>
                <p14:nvPr/>
              </p14:nvContentPartPr>
              <p14:xfrm>
                <a:off x="8826773" y="3391870"/>
                <a:ext cx="153720" cy="142560"/>
              </p14:xfrm>
            </p:contentPart>
          </mc:Choice>
          <mc:Fallback>
            <p:pic>
              <p:nvPicPr>
                <p:cNvPr id="109" name="Ink 108">
                  <a:extLst>
                    <a:ext uri="{FF2B5EF4-FFF2-40B4-BE49-F238E27FC236}">
                      <a16:creationId xmlns:a16="http://schemas.microsoft.com/office/drawing/2014/main" id="{4AFE2D29-334B-A510-D534-548FF21D1395}"/>
                    </a:ext>
                  </a:extLst>
                </p:cNvPr>
                <p:cNvPicPr/>
                <p:nvPr/>
              </p:nvPicPr>
              <p:blipFill>
                <a:blip r:embed="rId85"/>
                <a:stretch>
                  <a:fillRect/>
                </a:stretch>
              </p:blipFill>
              <p:spPr>
                <a:xfrm>
                  <a:off x="8809133" y="3373870"/>
                  <a:ext cx="1893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0" name="Ink 109">
                  <a:extLst>
                    <a:ext uri="{FF2B5EF4-FFF2-40B4-BE49-F238E27FC236}">
                      <a16:creationId xmlns:a16="http://schemas.microsoft.com/office/drawing/2014/main" id="{F92FE1E5-127F-A7D0-C0F0-A2AA15365C59}"/>
                    </a:ext>
                  </a:extLst>
                </p14:cNvPr>
                <p14:cNvContentPartPr/>
                <p14:nvPr/>
              </p14:nvContentPartPr>
              <p14:xfrm>
                <a:off x="9525173" y="3316270"/>
                <a:ext cx="205200" cy="264960"/>
              </p14:xfrm>
            </p:contentPart>
          </mc:Choice>
          <mc:Fallback>
            <p:pic>
              <p:nvPicPr>
                <p:cNvPr id="110" name="Ink 109">
                  <a:extLst>
                    <a:ext uri="{FF2B5EF4-FFF2-40B4-BE49-F238E27FC236}">
                      <a16:creationId xmlns:a16="http://schemas.microsoft.com/office/drawing/2014/main" id="{F92FE1E5-127F-A7D0-C0F0-A2AA15365C59}"/>
                    </a:ext>
                  </a:extLst>
                </p:cNvPr>
                <p:cNvPicPr/>
                <p:nvPr/>
              </p:nvPicPr>
              <p:blipFill>
                <a:blip r:embed="rId87"/>
                <a:stretch>
                  <a:fillRect/>
                </a:stretch>
              </p:blipFill>
              <p:spPr>
                <a:xfrm>
                  <a:off x="9507533" y="3298630"/>
                  <a:ext cx="2408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1" name="Ink 110">
                  <a:extLst>
                    <a:ext uri="{FF2B5EF4-FFF2-40B4-BE49-F238E27FC236}">
                      <a16:creationId xmlns:a16="http://schemas.microsoft.com/office/drawing/2014/main" id="{97931AA0-F733-1C1D-690C-BED047FA0093}"/>
                    </a:ext>
                  </a:extLst>
                </p14:cNvPr>
                <p14:cNvContentPartPr/>
                <p14:nvPr/>
              </p14:nvContentPartPr>
              <p14:xfrm>
                <a:off x="9823253" y="3387550"/>
                <a:ext cx="133200" cy="178200"/>
              </p14:xfrm>
            </p:contentPart>
          </mc:Choice>
          <mc:Fallback>
            <p:pic>
              <p:nvPicPr>
                <p:cNvPr id="111" name="Ink 110">
                  <a:extLst>
                    <a:ext uri="{FF2B5EF4-FFF2-40B4-BE49-F238E27FC236}">
                      <a16:creationId xmlns:a16="http://schemas.microsoft.com/office/drawing/2014/main" id="{97931AA0-F733-1C1D-690C-BED047FA0093}"/>
                    </a:ext>
                  </a:extLst>
                </p:cNvPr>
                <p:cNvPicPr/>
                <p:nvPr/>
              </p:nvPicPr>
              <p:blipFill>
                <a:blip r:embed="rId89"/>
                <a:stretch>
                  <a:fillRect/>
                </a:stretch>
              </p:blipFill>
              <p:spPr>
                <a:xfrm>
                  <a:off x="9805253" y="3369910"/>
                  <a:ext cx="1688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2" name="Ink 111">
                  <a:extLst>
                    <a:ext uri="{FF2B5EF4-FFF2-40B4-BE49-F238E27FC236}">
                      <a16:creationId xmlns:a16="http://schemas.microsoft.com/office/drawing/2014/main" id="{C3A3CB68-5844-F653-44CD-1A8BA793E9A0}"/>
                    </a:ext>
                  </a:extLst>
                </p14:cNvPr>
                <p14:cNvContentPartPr/>
                <p14:nvPr/>
              </p14:nvContentPartPr>
              <p14:xfrm>
                <a:off x="10485293" y="3290710"/>
                <a:ext cx="24840" cy="158760"/>
              </p14:xfrm>
            </p:contentPart>
          </mc:Choice>
          <mc:Fallback>
            <p:pic>
              <p:nvPicPr>
                <p:cNvPr id="112" name="Ink 111">
                  <a:extLst>
                    <a:ext uri="{FF2B5EF4-FFF2-40B4-BE49-F238E27FC236}">
                      <a16:creationId xmlns:a16="http://schemas.microsoft.com/office/drawing/2014/main" id="{C3A3CB68-5844-F653-44CD-1A8BA793E9A0}"/>
                    </a:ext>
                  </a:extLst>
                </p:cNvPr>
                <p:cNvPicPr/>
                <p:nvPr/>
              </p:nvPicPr>
              <p:blipFill>
                <a:blip r:embed="rId91"/>
                <a:stretch>
                  <a:fillRect/>
                </a:stretch>
              </p:blipFill>
              <p:spPr>
                <a:xfrm>
                  <a:off x="10467293" y="3272710"/>
                  <a:ext cx="604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14" name="Ink 113">
                  <a:extLst>
                    <a:ext uri="{FF2B5EF4-FFF2-40B4-BE49-F238E27FC236}">
                      <a16:creationId xmlns:a16="http://schemas.microsoft.com/office/drawing/2014/main" id="{F1AA3B86-9AA4-3359-EAC2-AEDFA4DE4747}"/>
                    </a:ext>
                  </a:extLst>
                </p14:cNvPr>
                <p14:cNvContentPartPr/>
                <p14:nvPr/>
              </p14:nvContentPartPr>
              <p14:xfrm>
                <a:off x="10566653" y="3411670"/>
                <a:ext cx="128880" cy="258840"/>
              </p14:xfrm>
            </p:contentPart>
          </mc:Choice>
          <mc:Fallback>
            <p:pic>
              <p:nvPicPr>
                <p:cNvPr id="114" name="Ink 113">
                  <a:extLst>
                    <a:ext uri="{FF2B5EF4-FFF2-40B4-BE49-F238E27FC236}">
                      <a16:creationId xmlns:a16="http://schemas.microsoft.com/office/drawing/2014/main" id="{F1AA3B86-9AA4-3359-EAC2-AEDFA4DE4747}"/>
                    </a:ext>
                  </a:extLst>
                </p:cNvPr>
                <p:cNvPicPr/>
                <p:nvPr/>
              </p:nvPicPr>
              <p:blipFill>
                <a:blip r:embed="rId93"/>
                <a:stretch>
                  <a:fillRect/>
                </a:stretch>
              </p:blipFill>
              <p:spPr>
                <a:xfrm>
                  <a:off x="10549013" y="3394030"/>
                  <a:ext cx="1645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5" name="Ink 114">
                  <a:extLst>
                    <a:ext uri="{FF2B5EF4-FFF2-40B4-BE49-F238E27FC236}">
                      <a16:creationId xmlns:a16="http://schemas.microsoft.com/office/drawing/2014/main" id="{26F7CD18-8B78-7978-CD8C-672DCC508E4E}"/>
                    </a:ext>
                  </a:extLst>
                </p14:cNvPr>
                <p14:cNvContentPartPr/>
                <p14:nvPr/>
              </p14:nvContentPartPr>
              <p14:xfrm>
                <a:off x="10614893" y="3534430"/>
                <a:ext cx="101880" cy="33840"/>
              </p14:xfrm>
            </p:contentPart>
          </mc:Choice>
          <mc:Fallback>
            <p:pic>
              <p:nvPicPr>
                <p:cNvPr id="115" name="Ink 114">
                  <a:extLst>
                    <a:ext uri="{FF2B5EF4-FFF2-40B4-BE49-F238E27FC236}">
                      <a16:creationId xmlns:a16="http://schemas.microsoft.com/office/drawing/2014/main" id="{26F7CD18-8B78-7978-CD8C-672DCC508E4E}"/>
                    </a:ext>
                  </a:extLst>
                </p:cNvPr>
                <p:cNvPicPr/>
                <p:nvPr/>
              </p:nvPicPr>
              <p:blipFill>
                <a:blip r:embed="rId95"/>
                <a:stretch>
                  <a:fillRect/>
                </a:stretch>
              </p:blipFill>
              <p:spPr>
                <a:xfrm>
                  <a:off x="10596893" y="3516790"/>
                  <a:ext cx="1375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6" name="Ink 115">
                  <a:extLst>
                    <a:ext uri="{FF2B5EF4-FFF2-40B4-BE49-F238E27FC236}">
                      <a16:creationId xmlns:a16="http://schemas.microsoft.com/office/drawing/2014/main" id="{26187431-3EB9-06B0-E51C-0C63A8F46996}"/>
                    </a:ext>
                  </a:extLst>
                </p14:cNvPr>
                <p14:cNvContentPartPr/>
                <p14:nvPr/>
              </p14:nvContentPartPr>
              <p14:xfrm>
                <a:off x="10770053" y="3346150"/>
                <a:ext cx="27720" cy="122760"/>
              </p14:xfrm>
            </p:contentPart>
          </mc:Choice>
          <mc:Fallback>
            <p:pic>
              <p:nvPicPr>
                <p:cNvPr id="116" name="Ink 115">
                  <a:extLst>
                    <a:ext uri="{FF2B5EF4-FFF2-40B4-BE49-F238E27FC236}">
                      <a16:creationId xmlns:a16="http://schemas.microsoft.com/office/drawing/2014/main" id="{26187431-3EB9-06B0-E51C-0C63A8F46996}"/>
                    </a:ext>
                  </a:extLst>
                </p:cNvPr>
                <p:cNvPicPr/>
                <p:nvPr/>
              </p:nvPicPr>
              <p:blipFill>
                <a:blip r:embed="rId97"/>
                <a:stretch>
                  <a:fillRect/>
                </a:stretch>
              </p:blipFill>
              <p:spPr>
                <a:xfrm>
                  <a:off x="10752413" y="3328510"/>
                  <a:ext cx="633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7" name="Ink 116">
                  <a:extLst>
                    <a:ext uri="{FF2B5EF4-FFF2-40B4-BE49-F238E27FC236}">
                      <a16:creationId xmlns:a16="http://schemas.microsoft.com/office/drawing/2014/main" id="{84CB7126-ECFF-23DD-9F39-A35E03883429}"/>
                    </a:ext>
                  </a:extLst>
                </p14:cNvPr>
                <p14:cNvContentPartPr/>
                <p14:nvPr/>
              </p14:nvContentPartPr>
              <p14:xfrm>
                <a:off x="11179013" y="3411310"/>
                <a:ext cx="28800" cy="214560"/>
              </p14:xfrm>
            </p:contentPart>
          </mc:Choice>
          <mc:Fallback>
            <p:pic>
              <p:nvPicPr>
                <p:cNvPr id="117" name="Ink 116">
                  <a:extLst>
                    <a:ext uri="{FF2B5EF4-FFF2-40B4-BE49-F238E27FC236}">
                      <a16:creationId xmlns:a16="http://schemas.microsoft.com/office/drawing/2014/main" id="{84CB7126-ECFF-23DD-9F39-A35E03883429}"/>
                    </a:ext>
                  </a:extLst>
                </p:cNvPr>
                <p:cNvPicPr/>
                <p:nvPr/>
              </p:nvPicPr>
              <p:blipFill>
                <a:blip r:embed="rId99"/>
                <a:stretch>
                  <a:fillRect/>
                </a:stretch>
              </p:blipFill>
              <p:spPr>
                <a:xfrm>
                  <a:off x="11161013" y="3393310"/>
                  <a:ext cx="644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8" name="Ink 117">
                  <a:extLst>
                    <a:ext uri="{FF2B5EF4-FFF2-40B4-BE49-F238E27FC236}">
                      <a16:creationId xmlns:a16="http://schemas.microsoft.com/office/drawing/2014/main" id="{1DFEECC6-2EB2-8238-3672-3DA19826D42D}"/>
                    </a:ext>
                  </a:extLst>
                </p14:cNvPr>
                <p14:cNvContentPartPr/>
                <p14:nvPr/>
              </p14:nvContentPartPr>
              <p14:xfrm>
                <a:off x="11301773" y="3437590"/>
                <a:ext cx="147600" cy="185400"/>
              </p14:xfrm>
            </p:contentPart>
          </mc:Choice>
          <mc:Fallback>
            <p:pic>
              <p:nvPicPr>
                <p:cNvPr id="118" name="Ink 117">
                  <a:extLst>
                    <a:ext uri="{FF2B5EF4-FFF2-40B4-BE49-F238E27FC236}">
                      <a16:creationId xmlns:a16="http://schemas.microsoft.com/office/drawing/2014/main" id="{1DFEECC6-2EB2-8238-3672-3DA19826D42D}"/>
                    </a:ext>
                  </a:extLst>
                </p:cNvPr>
                <p:cNvPicPr/>
                <p:nvPr/>
              </p:nvPicPr>
              <p:blipFill>
                <a:blip r:embed="rId101"/>
                <a:stretch>
                  <a:fillRect/>
                </a:stretch>
              </p:blipFill>
              <p:spPr>
                <a:xfrm>
                  <a:off x="11283773" y="3419950"/>
                  <a:ext cx="1832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9" name="Ink 118">
                  <a:extLst>
                    <a:ext uri="{FF2B5EF4-FFF2-40B4-BE49-F238E27FC236}">
                      <a16:creationId xmlns:a16="http://schemas.microsoft.com/office/drawing/2014/main" id="{42417680-A7D2-4239-C3BB-36C2CDBE1C08}"/>
                    </a:ext>
                  </a:extLst>
                </p14:cNvPr>
                <p14:cNvContentPartPr/>
                <p14:nvPr/>
              </p14:nvContentPartPr>
              <p14:xfrm>
                <a:off x="11479613" y="3382510"/>
                <a:ext cx="130320" cy="277560"/>
              </p14:xfrm>
            </p:contentPart>
          </mc:Choice>
          <mc:Fallback>
            <p:pic>
              <p:nvPicPr>
                <p:cNvPr id="119" name="Ink 118">
                  <a:extLst>
                    <a:ext uri="{FF2B5EF4-FFF2-40B4-BE49-F238E27FC236}">
                      <a16:creationId xmlns:a16="http://schemas.microsoft.com/office/drawing/2014/main" id="{42417680-A7D2-4239-C3BB-36C2CDBE1C08}"/>
                    </a:ext>
                  </a:extLst>
                </p:cNvPr>
                <p:cNvPicPr/>
                <p:nvPr/>
              </p:nvPicPr>
              <p:blipFill>
                <a:blip r:embed="rId103"/>
                <a:stretch>
                  <a:fillRect/>
                </a:stretch>
              </p:blipFill>
              <p:spPr>
                <a:xfrm>
                  <a:off x="11461973" y="3364870"/>
                  <a:ext cx="1659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9" name="Ink 48">
                  <a:extLst>
                    <a:ext uri="{FF2B5EF4-FFF2-40B4-BE49-F238E27FC236}">
                      <a16:creationId xmlns:a16="http://schemas.microsoft.com/office/drawing/2014/main" id="{DC929871-5CC9-20C3-F541-A749222F68AE}"/>
                    </a:ext>
                  </a:extLst>
                </p14:cNvPr>
                <p14:cNvContentPartPr/>
                <p14:nvPr/>
              </p14:nvContentPartPr>
              <p14:xfrm>
                <a:off x="5794853" y="3211510"/>
                <a:ext cx="1680120" cy="2447640"/>
              </p14:xfrm>
            </p:contentPart>
          </mc:Choice>
          <mc:Fallback>
            <p:pic>
              <p:nvPicPr>
                <p:cNvPr id="49" name="Ink 48">
                  <a:extLst>
                    <a:ext uri="{FF2B5EF4-FFF2-40B4-BE49-F238E27FC236}">
                      <a16:creationId xmlns:a16="http://schemas.microsoft.com/office/drawing/2014/main" id="{DC929871-5CC9-20C3-F541-A749222F68AE}"/>
                    </a:ext>
                  </a:extLst>
                </p:cNvPr>
                <p:cNvPicPr/>
                <p:nvPr/>
              </p:nvPicPr>
              <p:blipFill>
                <a:blip r:embed="rId105"/>
                <a:stretch>
                  <a:fillRect/>
                </a:stretch>
              </p:blipFill>
              <p:spPr>
                <a:xfrm>
                  <a:off x="5777213" y="3193870"/>
                  <a:ext cx="1715760" cy="2483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0" name="Ink 49">
                  <a:extLst>
                    <a:ext uri="{FF2B5EF4-FFF2-40B4-BE49-F238E27FC236}">
                      <a16:creationId xmlns:a16="http://schemas.microsoft.com/office/drawing/2014/main" id="{A142D0B0-5339-219A-656E-A802438465EC}"/>
                    </a:ext>
                  </a:extLst>
                </p14:cNvPr>
                <p14:cNvContentPartPr/>
                <p14:nvPr/>
              </p14:nvContentPartPr>
              <p14:xfrm>
                <a:off x="5802773" y="3128710"/>
                <a:ext cx="1589400" cy="2474640"/>
              </p14:xfrm>
            </p:contentPart>
          </mc:Choice>
          <mc:Fallback>
            <p:pic>
              <p:nvPicPr>
                <p:cNvPr id="50" name="Ink 49">
                  <a:extLst>
                    <a:ext uri="{FF2B5EF4-FFF2-40B4-BE49-F238E27FC236}">
                      <a16:creationId xmlns:a16="http://schemas.microsoft.com/office/drawing/2014/main" id="{A142D0B0-5339-219A-656E-A802438465EC}"/>
                    </a:ext>
                  </a:extLst>
                </p:cNvPr>
                <p:cNvPicPr/>
                <p:nvPr/>
              </p:nvPicPr>
              <p:blipFill>
                <a:blip r:embed="rId107"/>
                <a:stretch>
                  <a:fillRect/>
                </a:stretch>
              </p:blipFill>
              <p:spPr>
                <a:xfrm>
                  <a:off x="5785133" y="3110710"/>
                  <a:ext cx="1625040" cy="2510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1" name="Ink 50">
                  <a:extLst>
                    <a:ext uri="{FF2B5EF4-FFF2-40B4-BE49-F238E27FC236}">
                      <a16:creationId xmlns:a16="http://schemas.microsoft.com/office/drawing/2014/main" id="{16D78FD8-29D8-3223-ACA5-D275B71ABD74}"/>
                    </a:ext>
                  </a:extLst>
                </p14:cNvPr>
                <p14:cNvContentPartPr/>
                <p14:nvPr/>
              </p14:nvContentPartPr>
              <p14:xfrm>
                <a:off x="5817173" y="3621910"/>
                <a:ext cx="1564560" cy="28800"/>
              </p14:xfrm>
            </p:contentPart>
          </mc:Choice>
          <mc:Fallback>
            <p:pic>
              <p:nvPicPr>
                <p:cNvPr id="51" name="Ink 50">
                  <a:extLst>
                    <a:ext uri="{FF2B5EF4-FFF2-40B4-BE49-F238E27FC236}">
                      <a16:creationId xmlns:a16="http://schemas.microsoft.com/office/drawing/2014/main" id="{16D78FD8-29D8-3223-ACA5-D275B71ABD74}"/>
                    </a:ext>
                  </a:extLst>
                </p:cNvPr>
                <p:cNvPicPr/>
                <p:nvPr/>
              </p:nvPicPr>
              <p:blipFill>
                <a:blip r:embed="rId109"/>
                <a:stretch>
                  <a:fillRect/>
                </a:stretch>
              </p:blipFill>
              <p:spPr>
                <a:xfrm>
                  <a:off x="5799533" y="3603910"/>
                  <a:ext cx="1600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2" name="Ink 51">
                  <a:extLst>
                    <a:ext uri="{FF2B5EF4-FFF2-40B4-BE49-F238E27FC236}">
                      <a16:creationId xmlns:a16="http://schemas.microsoft.com/office/drawing/2014/main" id="{8819A0F9-B548-99EC-E267-D95FF57224D6}"/>
                    </a:ext>
                  </a:extLst>
                </p14:cNvPr>
                <p14:cNvContentPartPr/>
                <p14:nvPr/>
              </p14:nvContentPartPr>
              <p14:xfrm>
                <a:off x="5799173" y="4085950"/>
                <a:ext cx="1664640" cy="20160"/>
              </p14:xfrm>
            </p:contentPart>
          </mc:Choice>
          <mc:Fallback>
            <p:pic>
              <p:nvPicPr>
                <p:cNvPr id="52" name="Ink 51">
                  <a:extLst>
                    <a:ext uri="{FF2B5EF4-FFF2-40B4-BE49-F238E27FC236}">
                      <a16:creationId xmlns:a16="http://schemas.microsoft.com/office/drawing/2014/main" id="{8819A0F9-B548-99EC-E267-D95FF57224D6}"/>
                    </a:ext>
                  </a:extLst>
                </p:cNvPr>
                <p:cNvPicPr/>
                <p:nvPr/>
              </p:nvPicPr>
              <p:blipFill>
                <a:blip r:embed="rId111"/>
                <a:stretch>
                  <a:fillRect/>
                </a:stretch>
              </p:blipFill>
              <p:spPr>
                <a:xfrm>
                  <a:off x="5781533" y="4068310"/>
                  <a:ext cx="17002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4" name="Ink 53">
                  <a:extLst>
                    <a:ext uri="{FF2B5EF4-FFF2-40B4-BE49-F238E27FC236}">
                      <a16:creationId xmlns:a16="http://schemas.microsoft.com/office/drawing/2014/main" id="{E7CD4DCE-5D39-D4BD-82A9-5CA8923FB73E}"/>
                    </a:ext>
                  </a:extLst>
                </p14:cNvPr>
                <p14:cNvContentPartPr/>
                <p14:nvPr/>
              </p14:nvContentPartPr>
              <p14:xfrm>
                <a:off x="5796653" y="4568710"/>
                <a:ext cx="1731960" cy="56160"/>
              </p14:xfrm>
            </p:contentPart>
          </mc:Choice>
          <mc:Fallback>
            <p:pic>
              <p:nvPicPr>
                <p:cNvPr id="54" name="Ink 53">
                  <a:extLst>
                    <a:ext uri="{FF2B5EF4-FFF2-40B4-BE49-F238E27FC236}">
                      <a16:creationId xmlns:a16="http://schemas.microsoft.com/office/drawing/2014/main" id="{E7CD4DCE-5D39-D4BD-82A9-5CA8923FB73E}"/>
                    </a:ext>
                  </a:extLst>
                </p:cNvPr>
                <p:cNvPicPr/>
                <p:nvPr/>
              </p:nvPicPr>
              <p:blipFill>
                <a:blip r:embed="rId113"/>
                <a:stretch>
                  <a:fillRect/>
                </a:stretch>
              </p:blipFill>
              <p:spPr>
                <a:xfrm>
                  <a:off x="5779013" y="4550710"/>
                  <a:ext cx="17676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5" name="Ink 54">
                  <a:extLst>
                    <a:ext uri="{FF2B5EF4-FFF2-40B4-BE49-F238E27FC236}">
                      <a16:creationId xmlns:a16="http://schemas.microsoft.com/office/drawing/2014/main" id="{74C7130C-EB04-1045-22A6-802139440886}"/>
                    </a:ext>
                  </a:extLst>
                </p14:cNvPr>
                <p14:cNvContentPartPr/>
                <p14:nvPr/>
              </p14:nvContentPartPr>
              <p14:xfrm>
                <a:off x="5825813" y="5106190"/>
                <a:ext cx="1617480" cy="56160"/>
              </p14:xfrm>
            </p:contentPart>
          </mc:Choice>
          <mc:Fallback>
            <p:pic>
              <p:nvPicPr>
                <p:cNvPr id="55" name="Ink 54">
                  <a:extLst>
                    <a:ext uri="{FF2B5EF4-FFF2-40B4-BE49-F238E27FC236}">
                      <a16:creationId xmlns:a16="http://schemas.microsoft.com/office/drawing/2014/main" id="{74C7130C-EB04-1045-22A6-802139440886}"/>
                    </a:ext>
                  </a:extLst>
                </p:cNvPr>
                <p:cNvPicPr/>
                <p:nvPr/>
              </p:nvPicPr>
              <p:blipFill>
                <a:blip r:embed="rId115"/>
                <a:stretch>
                  <a:fillRect/>
                </a:stretch>
              </p:blipFill>
              <p:spPr>
                <a:xfrm>
                  <a:off x="5807813" y="5088550"/>
                  <a:ext cx="1653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7" name="Ink 56">
                  <a:extLst>
                    <a:ext uri="{FF2B5EF4-FFF2-40B4-BE49-F238E27FC236}">
                      <a16:creationId xmlns:a16="http://schemas.microsoft.com/office/drawing/2014/main" id="{FF74891A-A284-5DCA-B939-B5F9CDA6DB46}"/>
                    </a:ext>
                  </a:extLst>
                </p14:cNvPr>
                <p14:cNvContentPartPr/>
                <p14:nvPr/>
              </p14:nvContentPartPr>
              <p14:xfrm>
                <a:off x="6386693" y="3351190"/>
                <a:ext cx="36000" cy="157680"/>
              </p14:xfrm>
            </p:contentPart>
          </mc:Choice>
          <mc:Fallback>
            <p:pic>
              <p:nvPicPr>
                <p:cNvPr id="57" name="Ink 56">
                  <a:extLst>
                    <a:ext uri="{FF2B5EF4-FFF2-40B4-BE49-F238E27FC236}">
                      <a16:creationId xmlns:a16="http://schemas.microsoft.com/office/drawing/2014/main" id="{FF74891A-A284-5DCA-B939-B5F9CDA6DB46}"/>
                    </a:ext>
                  </a:extLst>
                </p:cNvPr>
                <p:cNvPicPr/>
                <p:nvPr/>
              </p:nvPicPr>
              <p:blipFill>
                <a:blip r:embed="rId117"/>
                <a:stretch>
                  <a:fillRect/>
                </a:stretch>
              </p:blipFill>
              <p:spPr>
                <a:xfrm>
                  <a:off x="6369053" y="3333550"/>
                  <a:ext cx="716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8" name="Ink 57">
                  <a:extLst>
                    <a:ext uri="{FF2B5EF4-FFF2-40B4-BE49-F238E27FC236}">
                      <a16:creationId xmlns:a16="http://schemas.microsoft.com/office/drawing/2014/main" id="{C5E1FE8D-A591-100A-E6F7-7EC5657E5C31}"/>
                    </a:ext>
                  </a:extLst>
                </p14:cNvPr>
                <p14:cNvContentPartPr/>
                <p14:nvPr/>
              </p14:nvContentPartPr>
              <p14:xfrm>
                <a:off x="6499373" y="3391510"/>
                <a:ext cx="112320" cy="130320"/>
              </p14:xfrm>
            </p:contentPart>
          </mc:Choice>
          <mc:Fallback>
            <p:pic>
              <p:nvPicPr>
                <p:cNvPr id="58" name="Ink 57">
                  <a:extLst>
                    <a:ext uri="{FF2B5EF4-FFF2-40B4-BE49-F238E27FC236}">
                      <a16:creationId xmlns:a16="http://schemas.microsoft.com/office/drawing/2014/main" id="{C5E1FE8D-A591-100A-E6F7-7EC5657E5C31}"/>
                    </a:ext>
                  </a:extLst>
                </p:cNvPr>
                <p:cNvPicPr/>
                <p:nvPr/>
              </p:nvPicPr>
              <p:blipFill>
                <a:blip r:embed="rId119"/>
                <a:stretch>
                  <a:fillRect/>
                </a:stretch>
              </p:blipFill>
              <p:spPr>
                <a:xfrm>
                  <a:off x="6481733" y="3373510"/>
                  <a:ext cx="1479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9" name="Ink 58">
                  <a:extLst>
                    <a:ext uri="{FF2B5EF4-FFF2-40B4-BE49-F238E27FC236}">
                      <a16:creationId xmlns:a16="http://schemas.microsoft.com/office/drawing/2014/main" id="{AFD83A07-DFA4-77A4-83E8-F9E499527C87}"/>
                    </a:ext>
                  </a:extLst>
                </p14:cNvPr>
                <p14:cNvContentPartPr/>
                <p14:nvPr/>
              </p14:nvContentPartPr>
              <p14:xfrm>
                <a:off x="6339173" y="3751870"/>
                <a:ext cx="209520" cy="198000"/>
              </p14:xfrm>
            </p:contentPart>
          </mc:Choice>
          <mc:Fallback>
            <p:pic>
              <p:nvPicPr>
                <p:cNvPr id="59" name="Ink 58">
                  <a:extLst>
                    <a:ext uri="{FF2B5EF4-FFF2-40B4-BE49-F238E27FC236}">
                      <a16:creationId xmlns:a16="http://schemas.microsoft.com/office/drawing/2014/main" id="{AFD83A07-DFA4-77A4-83E8-F9E499527C87}"/>
                    </a:ext>
                  </a:extLst>
                </p:cNvPr>
                <p:cNvPicPr/>
                <p:nvPr/>
              </p:nvPicPr>
              <p:blipFill>
                <a:blip r:embed="rId121"/>
                <a:stretch>
                  <a:fillRect/>
                </a:stretch>
              </p:blipFill>
              <p:spPr>
                <a:xfrm>
                  <a:off x="6321533" y="3733870"/>
                  <a:ext cx="2451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0" name="Ink 59">
                  <a:extLst>
                    <a:ext uri="{FF2B5EF4-FFF2-40B4-BE49-F238E27FC236}">
                      <a16:creationId xmlns:a16="http://schemas.microsoft.com/office/drawing/2014/main" id="{68C124F0-D622-BD98-32B2-FABCD46C1DC4}"/>
                    </a:ext>
                  </a:extLst>
                </p14:cNvPr>
                <p14:cNvContentPartPr/>
                <p14:nvPr/>
              </p14:nvContentPartPr>
              <p14:xfrm>
                <a:off x="6553373" y="3799390"/>
                <a:ext cx="127080" cy="141840"/>
              </p14:xfrm>
            </p:contentPart>
          </mc:Choice>
          <mc:Fallback>
            <p:pic>
              <p:nvPicPr>
                <p:cNvPr id="60" name="Ink 59">
                  <a:extLst>
                    <a:ext uri="{FF2B5EF4-FFF2-40B4-BE49-F238E27FC236}">
                      <a16:creationId xmlns:a16="http://schemas.microsoft.com/office/drawing/2014/main" id="{68C124F0-D622-BD98-32B2-FABCD46C1DC4}"/>
                    </a:ext>
                  </a:extLst>
                </p:cNvPr>
                <p:cNvPicPr/>
                <p:nvPr/>
              </p:nvPicPr>
              <p:blipFill>
                <a:blip r:embed="rId123"/>
                <a:stretch>
                  <a:fillRect/>
                </a:stretch>
              </p:blipFill>
              <p:spPr>
                <a:xfrm>
                  <a:off x="6535373" y="3781750"/>
                  <a:ext cx="1627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1" name="Ink 60">
                  <a:extLst>
                    <a:ext uri="{FF2B5EF4-FFF2-40B4-BE49-F238E27FC236}">
                      <a16:creationId xmlns:a16="http://schemas.microsoft.com/office/drawing/2014/main" id="{211E58AB-4D5E-B7A1-A47D-F2CDBC2927AC}"/>
                    </a:ext>
                  </a:extLst>
                </p14:cNvPr>
                <p14:cNvContentPartPr/>
                <p14:nvPr/>
              </p14:nvContentPartPr>
              <p14:xfrm>
                <a:off x="6378773" y="4288630"/>
                <a:ext cx="123480" cy="204840"/>
              </p14:xfrm>
            </p:contentPart>
          </mc:Choice>
          <mc:Fallback>
            <p:pic>
              <p:nvPicPr>
                <p:cNvPr id="61" name="Ink 60">
                  <a:extLst>
                    <a:ext uri="{FF2B5EF4-FFF2-40B4-BE49-F238E27FC236}">
                      <a16:creationId xmlns:a16="http://schemas.microsoft.com/office/drawing/2014/main" id="{211E58AB-4D5E-B7A1-A47D-F2CDBC2927AC}"/>
                    </a:ext>
                  </a:extLst>
                </p:cNvPr>
                <p:cNvPicPr/>
                <p:nvPr/>
              </p:nvPicPr>
              <p:blipFill>
                <a:blip r:embed="rId125"/>
                <a:stretch>
                  <a:fillRect/>
                </a:stretch>
              </p:blipFill>
              <p:spPr>
                <a:xfrm>
                  <a:off x="6360773" y="4270990"/>
                  <a:ext cx="1591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2" name="Ink 61">
                  <a:extLst>
                    <a:ext uri="{FF2B5EF4-FFF2-40B4-BE49-F238E27FC236}">
                      <a16:creationId xmlns:a16="http://schemas.microsoft.com/office/drawing/2014/main" id="{EFC2AE6B-4025-62B2-29E3-173886091EBB}"/>
                    </a:ext>
                  </a:extLst>
                </p14:cNvPr>
                <p14:cNvContentPartPr/>
                <p14:nvPr/>
              </p14:nvContentPartPr>
              <p14:xfrm>
                <a:off x="6591173" y="4342270"/>
                <a:ext cx="93240" cy="128160"/>
              </p14:xfrm>
            </p:contentPart>
          </mc:Choice>
          <mc:Fallback>
            <p:pic>
              <p:nvPicPr>
                <p:cNvPr id="62" name="Ink 61">
                  <a:extLst>
                    <a:ext uri="{FF2B5EF4-FFF2-40B4-BE49-F238E27FC236}">
                      <a16:creationId xmlns:a16="http://schemas.microsoft.com/office/drawing/2014/main" id="{EFC2AE6B-4025-62B2-29E3-173886091EBB}"/>
                    </a:ext>
                  </a:extLst>
                </p:cNvPr>
                <p:cNvPicPr/>
                <p:nvPr/>
              </p:nvPicPr>
              <p:blipFill>
                <a:blip r:embed="rId127"/>
                <a:stretch>
                  <a:fillRect/>
                </a:stretch>
              </p:blipFill>
              <p:spPr>
                <a:xfrm>
                  <a:off x="6573173" y="4324270"/>
                  <a:ext cx="128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3" name="Ink 62">
                  <a:extLst>
                    <a:ext uri="{FF2B5EF4-FFF2-40B4-BE49-F238E27FC236}">
                      <a16:creationId xmlns:a16="http://schemas.microsoft.com/office/drawing/2014/main" id="{E86C6259-7BDF-B885-21F0-407D39197529}"/>
                    </a:ext>
                  </a:extLst>
                </p14:cNvPr>
                <p14:cNvContentPartPr/>
                <p14:nvPr/>
              </p14:nvContentPartPr>
              <p14:xfrm>
                <a:off x="6380933" y="4811350"/>
                <a:ext cx="124200" cy="185400"/>
              </p14:xfrm>
            </p:contentPart>
          </mc:Choice>
          <mc:Fallback>
            <p:pic>
              <p:nvPicPr>
                <p:cNvPr id="63" name="Ink 62">
                  <a:extLst>
                    <a:ext uri="{FF2B5EF4-FFF2-40B4-BE49-F238E27FC236}">
                      <a16:creationId xmlns:a16="http://schemas.microsoft.com/office/drawing/2014/main" id="{E86C6259-7BDF-B885-21F0-407D39197529}"/>
                    </a:ext>
                  </a:extLst>
                </p:cNvPr>
                <p:cNvPicPr/>
                <p:nvPr/>
              </p:nvPicPr>
              <p:blipFill>
                <a:blip r:embed="rId129"/>
                <a:stretch>
                  <a:fillRect/>
                </a:stretch>
              </p:blipFill>
              <p:spPr>
                <a:xfrm>
                  <a:off x="6362933" y="4793350"/>
                  <a:ext cx="159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4" name="Ink 63">
                  <a:extLst>
                    <a:ext uri="{FF2B5EF4-FFF2-40B4-BE49-F238E27FC236}">
                      <a16:creationId xmlns:a16="http://schemas.microsoft.com/office/drawing/2014/main" id="{D8AEC156-FC96-EFCE-D7FD-C0B2B3C90B12}"/>
                    </a:ext>
                  </a:extLst>
                </p14:cNvPr>
                <p14:cNvContentPartPr/>
                <p14:nvPr/>
              </p14:nvContentPartPr>
              <p14:xfrm>
                <a:off x="6558773" y="4888750"/>
                <a:ext cx="140400" cy="101160"/>
              </p14:xfrm>
            </p:contentPart>
          </mc:Choice>
          <mc:Fallback>
            <p:pic>
              <p:nvPicPr>
                <p:cNvPr id="64" name="Ink 63">
                  <a:extLst>
                    <a:ext uri="{FF2B5EF4-FFF2-40B4-BE49-F238E27FC236}">
                      <a16:creationId xmlns:a16="http://schemas.microsoft.com/office/drawing/2014/main" id="{D8AEC156-FC96-EFCE-D7FD-C0B2B3C90B12}"/>
                    </a:ext>
                  </a:extLst>
                </p:cNvPr>
                <p:cNvPicPr/>
                <p:nvPr/>
              </p:nvPicPr>
              <p:blipFill>
                <a:blip r:embed="rId131"/>
                <a:stretch>
                  <a:fillRect/>
                </a:stretch>
              </p:blipFill>
              <p:spPr>
                <a:xfrm>
                  <a:off x="6540773" y="4870750"/>
                  <a:ext cx="1760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6" name="Ink 65">
                  <a:extLst>
                    <a:ext uri="{FF2B5EF4-FFF2-40B4-BE49-F238E27FC236}">
                      <a16:creationId xmlns:a16="http://schemas.microsoft.com/office/drawing/2014/main" id="{7AFC804C-1D2C-7D68-18C0-2C53BE95C495}"/>
                    </a:ext>
                  </a:extLst>
                </p14:cNvPr>
                <p14:cNvContentPartPr/>
                <p14:nvPr/>
              </p14:nvContentPartPr>
              <p14:xfrm>
                <a:off x="6203093" y="2750350"/>
                <a:ext cx="188280" cy="288360"/>
              </p14:xfrm>
            </p:contentPart>
          </mc:Choice>
          <mc:Fallback>
            <p:pic>
              <p:nvPicPr>
                <p:cNvPr id="66" name="Ink 65">
                  <a:extLst>
                    <a:ext uri="{FF2B5EF4-FFF2-40B4-BE49-F238E27FC236}">
                      <a16:creationId xmlns:a16="http://schemas.microsoft.com/office/drawing/2014/main" id="{7AFC804C-1D2C-7D68-18C0-2C53BE95C495}"/>
                    </a:ext>
                  </a:extLst>
                </p:cNvPr>
                <p:cNvPicPr/>
                <p:nvPr/>
              </p:nvPicPr>
              <p:blipFill>
                <a:blip r:embed="rId133"/>
                <a:stretch>
                  <a:fillRect/>
                </a:stretch>
              </p:blipFill>
              <p:spPr>
                <a:xfrm>
                  <a:off x="6185093" y="2732350"/>
                  <a:ext cx="22392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7" name="Ink 66">
                  <a:extLst>
                    <a:ext uri="{FF2B5EF4-FFF2-40B4-BE49-F238E27FC236}">
                      <a16:creationId xmlns:a16="http://schemas.microsoft.com/office/drawing/2014/main" id="{52BF13E8-8D66-419B-C7CD-334F15C5D779}"/>
                    </a:ext>
                  </a:extLst>
                </p14:cNvPr>
                <p14:cNvContentPartPr/>
                <p14:nvPr/>
              </p14:nvContentPartPr>
              <p14:xfrm>
                <a:off x="6249893" y="2767630"/>
                <a:ext cx="308520" cy="227520"/>
              </p14:xfrm>
            </p:contentPart>
          </mc:Choice>
          <mc:Fallback>
            <p:pic>
              <p:nvPicPr>
                <p:cNvPr id="67" name="Ink 66">
                  <a:extLst>
                    <a:ext uri="{FF2B5EF4-FFF2-40B4-BE49-F238E27FC236}">
                      <a16:creationId xmlns:a16="http://schemas.microsoft.com/office/drawing/2014/main" id="{52BF13E8-8D66-419B-C7CD-334F15C5D779}"/>
                    </a:ext>
                  </a:extLst>
                </p:cNvPr>
                <p:cNvPicPr/>
                <p:nvPr/>
              </p:nvPicPr>
              <p:blipFill>
                <a:blip r:embed="rId135"/>
                <a:stretch>
                  <a:fillRect/>
                </a:stretch>
              </p:blipFill>
              <p:spPr>
                <a:xfrm>
                  <a:off x="6232253" y="2749630"/>
                  <a:ext cx="3441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8" name="Ink 67">
                  <a:extLst>
                    <a:ext uri="{FF2B5EF4-FFF2-40B4-BE49-F238E27FC236}">
                      <a16:creationId xmlns:a16="http://schemas.microsoft.com/office/drawing/2014/main" id="{C7280D7F-D70D-5588-976D-1AD0BFA89AA5}"/>
                    </a:ext>
                  </a:extLst>
                </p14:cNvPr>
                <p14:cNvContentPartPr/>
                <p14:nvPr/>
              </p14:nvContentPartPr>
              <p14:xfrm>
                <a:off x="6620693" y="2763310"/>
                <a:ext cx="101520" cy="249840"/>
              </p14:xfrm>
            </p:contentPart>
          </mc:Choice>
          <mc:Fallback>
            <p:pic>
              <p:nvPicPr>
                <p:cNvPr id="68" name="Ink 67">
                  <a:extLst>
                    <a:ext uri="{FF2B5EF4-FFF2-40B4-BE49-F238E27FC236}">
                      <a16:creationId xmlns:a16="http://schemas.microsoft.com/office/drawing/2014/main" id="{C7280D7F-D70D-5588-976D-1AD0BFA89AA5}"/>
                    </a:ext>
                  </a:extLst>
                </p:cNvPr>
                <p:cNvPicPr/>
                <p:nvPr/>
              </p:nvPicPr>
              <p:blipFill>
                <a:blip r:embed="rId137"/>
                <a:stretch>
                  <a:fillRect/>
                </a:stretch>
              </p:blipFill>
              <p:spPr>
                <a:xfrm>
                  <a:off x="6602693" y="2745670"/>
                  <a:ext cx="1371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9" name="Ink 68">
                  <a:extLst>
                    <a:ext uri="{FF2B5EF4-FFF2-40B4-BE49-F238E27FC236}">
                      <a16:creationId xmlns:a16="http://schemas.microsoft.com/office/drawing/2014/main" id="{A6083BBF-A375-A634-F180-51B84C57A9F8}"/>
                    </a:ext>
                  </a:extLst>
                </p14:cNvPr>
                <p14:cNvContentPartPr/>
                <p14:nvPr/>
              </p14:nvContentPartPr>
              <p14:xfrm>
                <a:off x="5358893" y="3475750"/>
                <a:ext cx="203760" cy="19440"/>
              </p14:xfrm>
            </p:contentPart>
          </mc:Choice>
          <mc:Fallback>
            <p:pic>
              <p:nvPicPr>
                <p:cNvPr id="69" name="Ink 68">
                  <a:extLst>
                    <a:ext uri="{FF2B5EF4-FFF2-40B4-BE49-F238E27FC236}">
                      <a16:creationId xmlns:a16="http://schemas.microsoft.com/office/drawing/2014/main" id="{A6083BBF-A375-A634-F180-51B84C57A9F8}"/>
                    </a:ext>
                  </a:extLst>
                </p:cNvPr>
                <p:cNvPicPr/>
                <p:nvPr/>
              </p:nvPicPr>
              <p:blipFill>
                <a:blip r:embed="rId139"/>
                <a:stretch>
                  <a:fillRect/>
                </a:stretch>
              </p:blipFill>
              <p:spPr>
                <a:xfrm>
                  <a:off x="5341253" y="3458110"/>
                  <a:ext cx="2394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0" name="Ink 69">
                  <a:extLst>
                    <a:ext uri="{FF2B5EF4-FFF2-40B4-BE49-F238E27FC236}">
                      <a16:creationId xmlns:a16="http://schemas.microsoft.com/office/drawing/2014/main" id="{C562E1C7-7C25-4D45-5C67-C5D270A5DBE3}"/>
                    </a:ext>
                  </a:extLst>
                </p14:cNvPr>
                <p14:cNvContentPartPr/>
                <p14:nvPr/>
              </p14:nvContentPartPr>
              <p14:xfrm>
                <a:off x="5512253" y="3397270"/>
                <a:ext cx="113400" cy="167400"/>
              </p14:xfrm>
            </p:contentPart>
          </mc:Choice>
          <mc:Fallback>
            <p:pic>
              <p:nvPicPr>
                <p:cNvPr id="70" name="Ink 69">
                  <a:extLst>
                    <a:ext uri="{FF2B5EF4-FFF2-40B4-BE49-F238E27FC236}">
                      <a16:creationId xmlns:a16="http://schemas.microsoft.com/office/drawing/2014/main" id="{C562E1C7-7C25-4D45-5C67-C5D270A5DBE3}"/>
                    </a:ext>
                  </a:extLst>
                </p:cNvPr>
                <p:cNvPicPr/>
                <p:nvPr/>
              </p:nvPicPr>
              <p:blipFill>
                <a:blip r:embed="rId141"/>
                <a:stretch>
                  <a:fillRect/>
                </a:stretch>
              </p:blipFill>
              <p:spPr>
                <a:xfrm>
                  <a:off x="5494253" y="3379270"/>
                  <a:ext cx="1490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2" name="Ink 71">
                  <a:extLst>
                    <a:ext uri="{FF2B5EF4-FFF2-40B4-BE49-F238E27FC236}">
                      <a16:creationId xmlns:a16="http://schemas.microsoft.com/office/drawing/2014/main" id="{3428BC05-68B6-293C-8EFD-7D5AB3331D1C}"/>
                    </a:ext>
                  </a:extLst>
                </p14:cNvPr>
                <p14:cNvContentPartPr/>
                <p14:nvPr/>
              </p14:nvContentPartPr>
              <p14:xfrm>
                <a:off x="5412893" y="3901630"/>
                <a:ext cx="187200" cy="12240"/>
              </p14:xfrm>
            </p:contentPart>
          </mc:Choice>
          <mc:Fallback>
            <p:pic>
              <p:nvPicPr>
                <p:cNvPr id="72" name="Ink 71">
                  <a:extLst>
                    <a:ext uri="{FF2B5EF4-FFF2-40B4-BE49-F238E27FC236}">
                      <a16:creationId xmlns:a16="http://schemas.microsoft.com/office/drawing/2014/main" id="{3428BC05-68B6-293C-8EFD-7D5AB3331D1C}"/>
                    </a:ext>
                  </a:extLst>
                </p:cNvPr>
                <p:cNvPicPr/>
                <p:nvPr/>
              </p:nvPicPr>
              <p:blipFill>
                <a:blip r:embed="rId143"/>
                <a:stretch>
                  <a:fillRect/>
                </a:stretch>
              </p:blipFill>
              <p:spPr>
                <a:xfrm>
                  <a:off x="5395253" y="3883990"/>
                  <a:ext cx="222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3" name="Ink 72">
                  <a:extLst>
                    <a:ext uri="{FF2B5EF4-FFF2-40B4-BE49-F238E27FC236}">
                      <a16:creationId xmlns:a16="http://schemas.microsoft.com/office/drawing/2014/main" id="{39AB758C-D8BF-CEF5-605A-5D7CD16DB340}"/>
                    </a:ext>
                  </a:extLst>
                </p14:cNvPr>
                <p14:cNvContentPartPr/>
                <p14:nvPr/>
              </p14:nvContentPartPr>
              <p14:xfrm>
                <a:off x="5510813" y="3815950"/>
                <a:ext cx="135000" cy="177120"/>
              </p14:xfrm>
            </p:contentPart>
          </mc:Choice>
          <mc:Fallback>
            <p:pic>
              <p:nvPicPr>
                <p:cNvPr id="73" name="Ink 72">
                  <a:extLst>
                    <a:ext uri="{FF2B5EF4-FFF2-40B4-BE49-F238E27FC236}">
                      <a16:creationId xmlns:a16="http://schemas.microsoft.com/office/drawing/2014/main" id="{39AB758C-D8BF-CEF5-605A-5D7CD16DB340}"/>
                    </a:ext>
                  </a:extLst>
                </p:cNvPr>
                <p:cNvPicPr/>
                <p:nvPr/>
              </p:nvPicPr>
              <p:blipFill>
                <a:blip r:embed="rId145"/>
                <a:stretch>
                  <a:fillRect/>
                </a:stretch>
              </p:blipFill>
              <p:spPr>
                <a:xfrm>
                  <a:off x="5492813" y="3797950"/>
                  <a:ext cx="1706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4" name="Ink 73">
                  <a:extLst>
                    <a:ext uri="{FF2B5EF4-FFF2-40B4-BE49-F238E27FC236}">
                      <a16:creationId xmlns:a16="http://schemas.microsoft.com/office/drawing/2014/main" id="{9F5D38A8-2198-A9CE-C6D0-03094217DB17}"/>
                    </a:ext>
                  </a:extLst>
                </p14:cNvPr>
                <p14:cNvContentPartPr/>
                <p14:nvPr/>
              </p14:nvContentPartPr>
              <p14:xfrm>
                <a:off x="5464013" y="4398790"/>
                <a:ext cx="225000" cy="12600"/>
              </p14:xfrm>
            </p:contentPart>
          </mc:Choice>
          <mc:Fallback>
            <p:pic>
              <p:nvPicPr>
                <p:cNvPr id="74" name="Ink 73">
                  <a:extLst>
                    <a:ext uri="{FF2B5EF4-FFF2-40B4-BE49-F238E27FC236}">
                      <a16:creationId xmlns:a16="http://schemas.microsoft.com/office/drawing/2014/main" id="{9F5D38A8-2198-A9CE-C6D0-03094217DB17}"/>
                    </a:ext>
                  </a:extLst>
                </p:cNvPr>
                <p:cNvPicPr/>
                <p:nvPr/>
              </p:nvPicPr>
              <p:blipFill>
                <a:blip r:embed="rId147"/>
                <a:stretch>
                  <a:fillRect/>
                </a:stretch>
              </p:blipFill>
              <p:spPr>
                <a:xfrm>
                  <a:off x="5446013" y="4381150"/>
                  <a:ext cx="2606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5" name="Ink 74">
                  <a:extLst>
                    <a:ext uri="{FF2B5EF4-FFF2-40B4-BE49-F238E27FC236}">
                      <a16:creationId xmlns:a16="http://schemas.microsoft.com/office/drawing/2014/main" id="{3080B034-F5CA-AEB8-180A-739E4D84AC9F}"/>
                    </a:ext>
                  </a:extLst>
                </p14:cNvPr>
                <p14:cNvContentPartPr/>
                <p14:nvPr/>
              </p14:nvContentPartPr>
              <p14:xfrm>
                <a:off x="5639693" y="4348030"/>
                <a:ext cx="33840" cy="131760"/>
              </p14:xfrm>
            </p:contentPart>
          </mc:Choice>
          <mc:Fallback>
            <p:pic>
              <p:nvPicPr>
                <p:cNvPr id="75" name="Ink 74">
                  <a:extLst>
                    <a:ext uri="{FF2B5EF4-FFF2-40B4-BE49-F238E27FC236}">
                      <a16:creationId xmlns:a16="http://schemas.microsoft.com/office/drawing/2014/main" id="{3080B034-F5CA-AEB8-180A-739E4D84AC9F}"/>
                    </a:ext>
                  </a:extLst>
                </p:cNvPr>
                <p:cNvPicPr/>
                <p:nvPr/>
              </p:nvPicPr>
              <p:blipFill>
                <a:blip r:embed="rId149"/>
                <a:stretch>
                  <a:fillRect/>
                </a:stretch>
              </p:blipFill>
              <p:spPr>
                <a:xfrm>
                  <a:off x="5621693" y="4330390"/>
                  <a:ext cx="694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6" name="Ink 75">
                  <a:extLst>
                    <a:ext uri="{FF2B5EF4-FFF2-40B4-BE49-F238E27FC236}">
                      <a16:creationId xmlns:a16="http://schemas.microsoft.com/office/drawing/2014/main" id="{C92D3938-935B-7FC8-B890-2A1687B085EA}"/>
                    </a:ext>
                  </a:extLst>
                </p14:cNvPr>
                <p14:cNvContentPartPr/>
                <p14:nvPr/>
              </p14:nvContentPartPr>
              <p14:xfrm>
                <a:off x="5452493" y="4857070"/>
                <a:ext cx="240840" cy="21600"/>
              </p14:xfrm>
            </p:contentPart>
          </mc:Choice>
          <mc:Fallback>
            <p:pic>
              <p:nvPicPr>
                <p:cNvPr id="76" name="Ink 75">
                  <a:extLst>
                    <a:ext uri="{FF2B5EF4-FFF2-40B4-BE49-F238E27FC236}">
                      <a16:creationId xmlns:a16="http://schemas.microsoft.com/office/drawing/2014/main" id="{C92D3938-935B-7FC8-B890-2A1687B085EA}"/>
                    </a:ext>
                  </a:extLst>
                </p:cNvPr>
                <p:cNvPicPr/>
                <p:nvPr/>
              </p:nvPicPr>
              <p:blipFill>
                <a:blip r:embed="rId151"/>
                <a:stretch>
                  <a:fillRect/>
                </a:stretch>
              </p:blipFill>
              <p:spPr>
                <a:xfrm>
                  <a:off x="5434493" y="4839430"/>
                  <a:ext cx="2764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7" name="Ink 76">
                  <a:extLst>
                    <a:ext uri="{FF2B5EF4-FFF2-40B4-BE49-F238E27FC236}">
                      <a16:creationId xmlns:a16="http://schemas.microsoft.com/office/drawing/2014/main" id="{27359B26-1D20-80F9-3F26-EC00F1E98729}"/>
                    </a:ext>
                  </a:extLst>
                </p14:cNvPr>
                <p14:cNvContentPartPr/>
                <p14:nvPr/>
              </p14:nvContentPartPr>
              <p14:xfrm>
                <a:off x="5562653" y="4803790"/>
                <a:ext cx="123120" cy="129960"/>
              </p14:xfrm>
            </p:contentPart>
          </mc:Choice>
          <mc:Fallback>
            <p:pic>
              <p:nvPicPr>
                <p:cNvPr id="77" name="Ink 76">
                  <a:extLst>
                    <a:ext uri="{FF2B5EF4-FFF2-40B4-BE49-F238E27FC236}">
                      <a16:creationId xmlns:a16="http://schemas.microsoft.com/office/drawing/2014/main" id="{27359B26-1D20-80F9-3F26-EC00F1E98729}"/>
                    </a:ext>
                  </a:extLst>
                </p:cNvPr>
                <p:cNvPicPr/>
                <p:nvPr/>
              </p:nvPicPr>
              <p:blipFill>
                <a:blip r:embed="rId153"/>
                <a:stretch>
                  <a:fillRect/>
                </a:stretch>
              </p:blipFill>
              <p:spPr>
                <a:xfrm>
                  <a:off x="5544653" y="4785790"/>
                  <a:ext cx="158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8" name="Ink 77">
                  <a:extLst>
                    <a:ext uri="{FF2B5EF4-FFF2-40B4-BE49-F238E27FC236}">
                      <a16:creationId xmlns:a16="http://schemas.microsoft.com/office/drawing/2014/main" id="{7E404411-9813-8495-ACBE-FD89E80769EA}"/>
                    </a:ext>
                  </a:extLst>
                </p14:cNvPr>
                <p14:cNvContentPartPr/>
                <p14:nvPr/>
              </p14:nvContentPartPr>
              <p14:xfrm>
                <a:off x="4755893" y="3331750"/>
                <a:ext cx="173880" cy="283680"/>
              </p14:xfrm>
            </p:contentPart>
          </mc:Choice>
          <mc:Fallback>
            <p:pic>
              <p:nvPicPr>
                <p:cNvPr id="78" name="Ink 77">
                  <a:extLst>
                    <a:ext uri="{FF2B5EF4-FFF2-40B4-BE49-F238E27FC236}">
                      <a16:creationId xmlns:a16="http://schemas.microsoft.com/office/drawing/2014/main" id="{7E404411-9813-8495-ACBE-FD89E80769EA}"/>
                    </a:ext>
                  </a:extLst>
                </p:cNvPr>
                <p:cNvPicPr/>
                <p:nvPr/>
              </p:nvPicPr>
              <p:blipFill>
                <a:blip r:embed="rId155"/>
                <a:stretch>
                  <a:fillRect/>
                </a:stretch>
              </p:blipFill>
              <p:spPr>
                <a:xfrm>
                  <a:off x="4737893" y="3314110"/>
                  <a:ext cx="2095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9" name="Ink 78">
                  <a:extLst>
                    <a:ext uri="{FF2B5EF4-FFF2-40B4-BE49-F238E27FC236}">
                      <a16:creationId xmlns:a16="http://schemas.microsoft.com/office/drawing/2014/main" id="{F2B7EC3D-8AF4-E402-0D5B-2F4E5198D6CA}"/>
                    </a:ext>
                  </a:extLst>
                </p14:cNvPr>
                <p14:cNvContentPartPr/>
                <p14:nvPr/>
              </p14:nvContentPartPr>
              <p14:xfrm>
                <a:off x="4954253" y="3452710"/>
                <a:ext cx="86040" cy="109800"/>
              </p14:xfrm>
            </p:contentPart>
          </mc:Choice>
          <mc:Fallback>
            <p:pic>
              <p:nvPicPr>
                <p:cNvPr id="79" name="Ink 78">
                  <a:extLst>
                    <a:ext uri="{FF2B5EF4-FFF2-40B4-BE49-F238E27FC236}">
                      <a16:creationId xmlns:a16="http://schemas.microsoft.com/office/drawing/2014/main" id="{F2B7EC3D-8AF4-E402-0D5B-2F4E5198D6CA}"/>
                    </a:ext>
                  </a:extLst>
                </p:cNvPr>
                <p:cNvPicPr/>
                <p:nvPr/>
              </p:nvPicPr>
              <p:blipFill>
                <a:blip r:embed="rId157"/>
                <a:stretch>
                  <a:fillRect/>
                </a:stretch>
              </p:blipFill>
              <p:spPr>
                <a:xfrm>
                  <a:off x="4936613" y="3434710"/>
                  <a:ext cx="1216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0" name="Ink 79">
                  <a:extLst>
                    <a:ext uri="{FF2B5EF4-FFF2-40B4-BE49-F238E27FC236}">
                      <a16:creationId xmlns:a16="http://schemas.microsoft.com/office/drawing/2014/main" id="{B35C087B-C84F-53B6-8617-2FBDFFFF5D10}"/>
                    </a:ext>
                  </a:extLst>
                </p14:cNvPr>
                <p14:cNvContentPartPr/>
                <p14:nvPr/>
              </p14:nvContentPartPr>
              <p14:xfrm>
                <a:off x="5076293" y="3350110"/>
                <a:ext cx="124200" cy="241560"/>
              </p14:xfrm>
            </p:contentPart>
          </mc:Choice>
          <mc:Fallback>
            <p:pic>
              <p:nvPicPr>
                <p:cNvPr id="80" name="Ink 79">
                  <a:extLst>
                    <a:ext uri="{FF2B5EF4-FFF2-40B4-BE49-F238E27FC236}">
                      <a16:creationId xmlns:a16="http://schemas.microsoft.com/office/drawing/2014/main" id="{B35C087B-C84F-53B6-8617-2FBDFFFF5D10}"/>
                    </a:ext>
                  </a:extLst>
                </p:cNvPr>
                <p:cNvPicPr/>
                <p:nvPr/>
              </p:nvPicPr>
              <p:blipFill>
                <a:blip r:embed="rId159"/>
                <a:stretch>
                  <a:fillRect/>
                </a:stretch>
              </p:blipFill>
              <p:spPr>
                <a:xfrm>
                  <a:off x="5058653" y="3332470"/>
                  <a:ext cx="1598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2" name="Ink 81">
                  <a:extLst>
                    <a:ext uri="{FF2B5EF4-FFF2-40B4-BE49-F238E27FC236}">
                      <a16:creationId xmlns:a16="http://schemas.microsoft.com/office/drawing/2014/main" id="{0FA51A2F-8ABE-2621-CC4F-51FCAE15F58D}"/>
                    </a:ext>
                  </a:extLst>
                </p14:cNvPr>
                <p14:cNvContentPartPr/>
                <p14:nvPr/>
              </p14:nvContentPartPr>
              <p14:xfrm>
                <a:off x="4827533" y="3796510"/>
                <a:ext cx="193680" cy="252000"/>
              </p14:xfrm>
            </p:contentPart>
          </mc:Choice>
          <mc:Fallback>
            <p:pic>
              <p:nvPicPr>
                <p:cNvPr id="82" name="Ink 81">
                  <a:extLst>
                    <a:ext uri="{FF2B5EF4-FFF2-40B4-BE49-F238E27FC236}">
                      <a16:creationId xmlns:a16="http://schemas.microsoft.com/office/drawing/2014/main" id="{0FA51A2F-8ABE-2621-CC4F-51FCAE15F58D}"/>
                    </a:ext>
                  </a:extLst>
                </p:cNvPr>
                <p:cNvPicPr/>
                <p:nvPr/>
              </p:nvPicPr>
              <p:blipFill>
                <a:blip r:embed="rId161"/>
                <a:stretch>
                  <a:fillRect/>
                </a:stretch>
              </p:blipFill>
              <p:spPr>
                <a:xfrm>
                  <a:off x="4809893" y="3778510"/>
                  <a:ext cx="2293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3" name="Ink 82">
                  <a:extLst>
                    <a:ext uri="{FF2B5EF4-FFF2-40B4-BE49-F238E27FC236}">
                      <a16:creationId xmlns:a16="http://schemas.microsoft.com/office/drawing/2014/main" id="{E02B424C-7759-8E08-63DC-AA15862B4978}"/>
                    </a:ext>
                  </a:extLst>
                </p14:cNvPr>
                <p14:cNvContentPartPr/>
                <p14:nvPr/>
              </p14:nvContentPartPr>
              <p14:xfrm>
                <a:off x="5104013" y="3840790"/>
                <a:ext cx="10440" cy="168840"/>
              </p14:xfrm>
            </p:contentPart>
          </mc:Choice>
          <mc:Fallback>
            <p:pic>
              <p:nvPicPr>
                <p:cNvPr id="83" name="Ink 82">
                  <a:extLst>
                    <a:ext uri="{FF2B5EF4-FFF2-40B4-BE49-F238E27FC236}">
                      <a16:creationId xmlns:a16="http://schemas.microsoft.com/office/drawing/2014/main" id="{E02B424C-7759-8E08-63DC-AA15862B4978}"/>
                    </a:ext>
                  </a:extLst>
                </p:cNvPr>
                <p:cNvPicPr/>
                <p:nvPr/>
              </p:nvPicPr>
              <p:blipFill>
                <a:blip r:embed="rId163"/>
                <a:stretch>
                  <a:fillRect/>
                </a:stretch>
              </p:blipFill>
              <p:spPr>
                <a:xfrm>
                  <a:off x="5086373" y="3823150"/>
                  <a:ext cx="46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4" name="Ink 83">
                  <a:extLst>
                    <a:ext uri="{FF2B5EF4-FFF2-40B4-BE49-F238E27FC236}">
                      <a16:creationId xmlns:a16="http://schemas.microsoft.com/office/drawing/2014/main" id="{E746079A-2D43-B54C-0098-126335CB0AE3}"/>
                    </a:ext>
                  </a:extLst>
                </p14:cNvPr>
                <p14:cNvContentPartPr/>
                <p14:nvPr/>
              </p14:nvContentPartPr>
              <p14:xfrm>
                <a:off x="5161973" y="3796150"/>
                <a:ext cx="140760" cy="227160"/>
              </p14:xfrm>
            </p:contentPart>
          </mc:Choice>
          <mc:Fallback>
            <p:pic>
              <p:nvPicPr>
                <p:cNvPr id="84" name="Ink 83">
                  <a:extLst>
                    <a:ext uri="{FF2B5EF4-FFF2-40B4-BE49-F238E27FC236}">
                      <a16:creationId xmlns:a16="http://schemas.microsoft.com/office/drawing/2014/main" id="{E746079A-2D43-B54C-0098-126335CB0AE3}"/>
                    </a:ext>
                  </a:extLst>
                </p:cNvPr>
                <p:cNvPicPr/>
                <p:nvPr/>
              </p:nvPicPr>
              <p:blipFill>
                <a:blip r:embed="rId165"/>
                <a:stretch>
                  <a:fillRect/>
                </a:stretch>
              </p:blipFill>
              <p:spPr>
                <a:xfrm>
                  <a:off x="5144333" y="3778510"/>
                  <a:ext cx="1764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5" name="Ink 84">
                  <a:extLst>
                    <a:ext uri="{FF2B5EF4-FFF2-40B4-BE49-F238E27FC236}">
                      <a16:creationId xmlns:a16="http://schemas.microsoft.com/office/drawing/2014/main" id="{C2A9D4CB-A53A-1190-05A3-5EEF465A5E04}"/>
                    </a:ext>
                  </a:extLst>
                </p14:cNvPr>
                <p14:cNvContentPartPr/>
                <p14:nvPr/>
              </p14:nvContentPartPr>
              <p14:xfrm>
                <a:off x="4862453" y="4302670"/>
                <a:ext cx="181800" cy="263160"/>
              </p14:xfrm>
            </p:contentPart>
          </mc:Choice>
          <mc:Fallback>
            <p:pic>
              <p:nvPicPr>
                <p:cNvPr id="85" name="Ink 84">
                  <a:extLst>
                    <a:ext uri="{FF2B5EF4-FFF2-40B4-BE49-F238E27FC236}">
                      <a16:creationId xmlns:a16="http://schemas.microsoft.com/office/drawing/2014/main" id="{C2A9D4CB-A53A-1190-05A3-5EEF465A5E04}"/>
                    </a:ext>
                  </a:extLst>
                </p:cNvPr>
                <p:cNvPicPr/>
                <p:nvPr/>
              </p:nvPicPr>
              <p:blipFill>
                <a:blip r:embed="rId167"/>
                <a:stretch>
                  <a:fillRect/>
                </a:stretch>
              </p:blipFill>
              <p:spPr>
                <a:xfrm>
                  <a:off x="4844813" y="4284670"/>
                  <a:ext cx="2174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6" name="Ink 85">
                  <a:extLst>
                    <a:ext uri="{FF2B5EF4-FFF2-40B4-BE49-F238E27FC236}">
                      <a16:creationId xmlns:a16="http://schemas.microsoft.com/office/drawing/2014/main" id="{22F2A374-7960-747E-61E3-7E917AE434B9}"/>
                    </a:ext>
                  </a:extLst>
                </p14:cNvPr>
                <p14:cNvContentPartPr/>
                <p14:nvPr/>
              </p14:nvContentPartPr>
              <p14:xfrm>
                <a:off x="5069813" y="4394830"/>
                <a:ext cx="117720" cy="111960"/>
              </p14:xfrm>
            </p:contentPart>
          </mc:Choice>
          <mc:Fallback>
            <p:pic>
              <p:nvPicPr>
                <p:cNvPr id="86" name="Ink 85">
                  <a:extLst>
                    <a:ext uri="{FF2B5EF4-FFF2-40B4-BE49-F238E27FC236}">
                      <a16:creationId xmlns:a16="http://schemas.microsoft.com/office/drawing/2014/main" id="{22F2A374-7960-747E-61E3-7E917AE434B9}"/>
                    </a:ext>
                  </a:extLst>
                </p:cNvPr>
                <p:cNvPicPr/>
                <p:nvPr/>
              </p:nvPicPr>
              <p:blipFill>
                <a:blip r:embed="rId169"/>
                <a:stretch>
                  <a:fillRect/>
                </a:stretch>
              </p:blipFill>
              <p:spPr>
                <a:xfrm>
                  <a:off x="5051813" y="4376830"/>
                  <a:ext cx="153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7" name="Ink 86">
                  <a:extLst>
                    <a:ext uri="{FF2B5EF4-FFF2-40B4-BE49-F238E27FC236}">
                      <a16:creationId xmlns:a16="http://schemas.microsoft.com/office/drawing/2014/main" id="{C7929B10-C0D0-D3FC-D9D2-28A643F9EEA5}"/>
                    </a:ext>
                  </a:extLst>
                </p14:cNvPr>
                <p14:cNvContentPartPr/>
                <p14:nvPr/>
              </p14:nvContentPartPr>
              <p14:xfrm>
                <a:off x="5186453" y="4335070"/>
                <a:ext cx="133920" cy="207000"/>
              </p14:xfrm>
            </p:contentPart>
          </mc:Choice>
          <mc:Fallback>
            <p:pic>
              <p:nvPicPr>
                <p:cNvPr id="87" name="Ink 86">
                  <a:extLst>
                    <a:ext uri="{FF2B5EF4-FFF2-40B4-BE49-F238E27FC236}">
                      <a16:creationId xmlns:a16="http://schemas.microsoft.com/office/drawing/2014/main" id="{C7929B10-C0D0-D3FC-D9D2-28A643F9EEA5}"/>
                    </a:ext>
                  </a:extLst>
                </p:cNvPr>
                <p:cNvPicPr/>
                <p:nvPr/>
              </p:nvPicPr>
              <p:blipFill>
                <a:blip r:embed="rId171"/>
                <a:stretch>
                  <a:fillRect/>
                </a:stretch>
              </p:blipFill>
              <p:spPr>
                <a:xfrm>
                  <a:off x="5168453" y="4317070"/>
                  <a:ext cx="1695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9" name="Ink 88">
                  <a:extLst>
                    <a:ext uri="{FF2B5EF4-FFF2-40B4-BE49-F238E27FC236}">
                      <a16:creationId xmlns:a16="http://schemas.microsoft.com/office/drawing/2014/main" id="{6C0D7FC5-AD82-1DFC-6BC9-78EF53C8D00D}"/>
                    </a:ext>
                  </a:extLst>
                </p14:cNvPr>
                <p14:cNvContentPartPr/>
                <p14:nvPr/>
              </p14:nvContentPartPr>
              <p14:xfrm>
                <a:off x="5075933" y="3591670"/>
                <a:ext cx="123480" cy="25200"/>
              </p14:xfrm>
            </p:contentPart>
          </mc:Choice>
          <mc:Fallback>
            <p:pic>
              <p:nvPicPr>
                <p:cNvPr id="89" name="Ink 88">
                  <a:extLst>
                    <a:ext uri="{FF2B5EF4-FFF2-40B4-BE49-F238E27FC236}">
                      <a16:creationId xmlns:a16="http://schemas.microsoft.com/office/drawing/2014/main" id="{6C0D7FC5-AD82-1DFC-6BC9-78EF53C8D00D}"/>
                    </a:ext>
                  </a:extLst>
                </p:cNvPr>
                <p:cNvPicPr/>
                <p:nvPr/>
              </p:nvPicPr>
              <p:blipFill>
                <a:blip r:embed="rId173"/>
                <a:stretch>
                  <a:fillRect/>
                </a:stretch>
              </p:blipFill>
              <p:spPr>
                <a:xfrm>
                  <a:off x="5057933" y="3574030"/>
                  <a:ext cx="1591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1" name="Ink 90">
                  <a:extLst>
                    <a:ext uri="{FF2B5EF4-FFF2-40B4-BE49-F238E27FC236}">
                      <a16:creationId xmlns:a16="http://schemas.microsoft.com/office/drawing/2014/main" id="{65552574-30D4-24DB-7ABA-C38567A9343D}"/>
                    </a:ext>
                  </a:extLst>
                </p14:cNvPr>
                <p14:cNvContentPartPr/>
                <p14:nvPr/>
              </p14:nvContentPartPr>
              <p14:xfrm>
                <a:off x="4488413" y="2559550"/>
                <a:ext cx="200160" cy="390960"/>
              </p14:xfrm>
            </p:contentPart>
          </mc:Choice>
          <mc:Fallback>
            <p:pic>
              <p:nvPicPr>
                <p:cNvPr id="91" name="Ink 90">
                  <a:extLst>
                    <a:ext uri="{FF2B5EF4-FFF2-40B4-BE49-F238E27FC236}">
                      <a16:creationId xmlns:a16="http://schemas.microsoft.com/office/drawing/2014/main" id="{65552574-30D4-24DB-7ABA-C38567A9343D}"/>
                    </a:ext>
                  </a:extLst>
                </p:cNvPr>
                <p:cNvPicPr/>
                <p:nvPr/>
              </p:nvPicPr>
              <p:blipFill>
                <a:blip r:embed="rId175"/>
                <a:stretch>
                  <a:fillRect/>
                </a:stretch>
              </p:blipFill>
              <p:spPr>
                <a:xfrm>
                  <a:off x="4470773" y="2541550"/>
                  <a:ext cx="23580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2" name="Ink 91">
                  <a:extLst>
                    <a:ext uri="{FF2B5EF4-FFF2-40B4-BE49-F238E27FC236}">
                      <a16:creationId xmlns:a16="http://schemas.microsoft.com/office/drawing/2014/main" id="{449F8BB8-77D7-3F9D-4580-586438561153}"/>
                    </a:ext>
                  </a:extLst>
                </p14:cNvPr>
                <p14:cNvContentPartPr/>
                <p14:nvPr/>
              </p14:nvContentPartPr>
              <p14:xfrm>
                <a:off x="5078093" y="2540470"/>
                <a:ext cx="249120" cy="373680"/>
              </p14:xfrm>
            </p:contentPart>
          </mc:Choice>
          <mc:Fallback>
            <p:pic>
              <p:nvPicPr>
                <p:cNvPr id="92" name="Ink 91">
                  <a:extLst>
                    <a:ext uri="{FF2B5EF4-FFF2-40B4-BE49-F238E27FC236}">
                      <a16:creationId xmlns:a16="http://schemas.microsoft.com/office/drawing/2014/main" id="{449F8BB8-77D7-3F9D-4580-586438561153}"/>
                    </a:ext>
                  </a:extLst>
                </p:cNvPr>
                <p:cNvPicPr/>
                <p:nvPr/>
              </p:nvPicPr>
              <p:blipFill>
                <a:blip r:embed="rId177"/>
                <a:stretch>
                  <a:fillRect/>
                </a:stretch>
              </p:blipFill>
              <p:spPr>
                <a:xfrm>
                  <a:off x="5060453" y="2522830"/>
                  <a:ext cx="28476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1" name="Ink 120">
                  <a:extLst>
                    <a:ext uri="{FF2B5EF4-FFF2-40B4-BE49-F238E27FC236}">
                      <a16:creationId xmlns:a16="http://schemas.microsoft.com/office/drawing/2014/main" id="{59204647-7FFD-9A96-0080-E28FA0EDC5BC}"/>
                    </a:ext>
                  </a:extLst>
                </p14:cNvPr>
                <p14:cNvContentPartPr/>
                <p14:nvPr/>
              </p14:nvContentPartPr>
              <p14:xfrm>
                <a:off x="7586213" y="3181270"/>
                <a:ext cx="246600" cy="290160"/>
              </p14:xfrm>
            </p:contentPart>
          </mc:Choice>
          <mc:Fallback>
            <p:pic>
              <p:nvPicPr>
                <p:cNvPr id="121" name="Ink 120">
                  <a:extLst>
                    <a:ext uri="{FF2B5EF4-FFF2-40B4-BE49-F238E27FC236}">
                      <a16:creationId xmlns:a16="http://schemas.microsoft.com/office/drawing/2014/main" id="{59204647-7FFD-9A96-0080-E28FA0EDC5BC}"/>
                    </a:ext>
                  </a:extLst>
                </p:cNvPr>
                <p:cNvPicPr/>
                <p:nvPr/>
              </p:nvPicPr>
              <p:blipFill>
                <a:blip r:embed="rId179"/>
                <a:stretch>
                  <a:fillRect/>
                </a:stretch>
              </p:blipFill>
              <p:spPr>
                <a:xfrm>
                  <a:off x="7568213" y="3163270"/>
                  <a:ext cx="2822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2" name="Ink 121">
                  <a:extLst>
                    <a:ext uri="{FF2B5EF4-FFF2-40B4-BE49-F238E27FC236}">
                      <a16:creationId xmlns:a16="http://schemas.microsoft.com/office/drawing/2014/main" id="{DA68EED9-403C-E2AC-EE9B-A927FE230F28}"/>
                    </a:ext>
                  </a:extLst>
                </p14:cNvPr>
                <p14:cNvContentPartPr/>
                <p14:nvPr/>
              </p14:nvContentPartPr>
              <p14:xfrm>
                <a:off x="7923893" y="3225910"/>
                <a:ext cx="148680" cy="243000"/>
              </p14:xfrm>
            </p:contentPart>
          </mc:Choice>
          <mc:Fallback>
            <p:pic>
              <p:nvPicPr>
                <p:cNvPr id="122" name="Ink 121">
                  <a:extLst>
                    <a:ext uri="{FF2B5EF4-FFF2-40B4-BE49-F238E27FC236}">
                      <a16:creationId xmlns:a16="http://schemas.microsoft.com/office/drawing/2014/main" id="{DA68EED9-403C-E2AC-EE9B-A927FE230F28}"/>
                    </a:ext>
                  </a:extLst>
                </p:cNvPr>
                <p:cNvPicPr/>
                <p:nvPr/>
              </p:nvPicPr>
              <p:blipFill>
                <a:blip r:embed="rId181"/>
                <a:stretch>
                  <a:fillRect/>
                </a:stretch>
              </p:blipFill>
              <p:spPr>
                <a:xfrm>
                  <a:off x="7906253" y="3208270"/>
                  <a:ext cx="1843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3" name="Ink 122">
                  <a:extLst>
                    <a:ext uri="{FF2B5EF4-FFF2-40B4-BE49-F238E27FC236}">
                      <a16:creationId xmlns:a16="http://schemas.microsoft.com/office/drawing/2014/main" id="{541A2D49-065F-1B1C-FD00-F0E27D23EC58}"/>
                    </a:ext>
                  </a:extLst>
                </p14:cNvPr>
                <p14:cNvContentPartPr/>
                <p14:nvPr/>
              </p14:nvContentPartPr>
              <p14:xfrm>
                <a:off x="8104253" y="3205390"/>
                <a:ext cx="113760" cy="299880"/>
              </p14:xfrm>
            </p:contentPart>
          </mc:Choice>
          <mc:Fallback>
            <p:pic>
              <p:nvPicPr>
                <p:cNvPr id="123" name="Ink 122">
                  <a:extLst>
                    <a:ext uri="{FF2B5EF4-FFF2-40B4-BE49-F238E27FC236}">
                      <a16:creationId xmlns:a16="http://schemas.microsoft.com/office/drawing/2014/main" id="{541A2D49-065F-1B1C-FD00-F0E27D23EC58}"/>
                    </a:ext>
                  </a:extLst>
                </p:cNvPr>
                <p:cNvPicPr/>
                <p:nvPr/>
              </p:nvPicPr>
              <p:blipFill>
                <a:blip r:embed="rId183"/>
                <a:stretch>
                  <a:fillRect/>
                </a:stretch>
              </p:blipFill>
              <p:spPr>
                <a:xfrm>
                  <a:off x="8086613" y="3187750"/>
                  <a:ext cx="1494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4" name="Ink 123">
                  <a:extLst>
                    <a:ext uri="{FF2B5EF4-FFF2-40B4-BE49-F238E27FC236}">
                      <a16:creationId xmlns:a16="http://schemas.microsoft.com/office/drawing/2014/main" id="{E27B43AD-8070-E002-BC2E-21F6829AD58D}"/>
                    </a:ext>
                  </a:extLst>
                </p14:cNvPr>
                <p14:cNvContentPartPr/>
                <p14:nvPr/>
              </p14:nvContentPartPr>
              <p14:xfrm>
                <a:off x="7562093" y="3635950"/>
                <a:ext cx="647640" cy="29160"/>
              </p14:xfrm>
            </p:contentPart>
          </mc:Choice>
          <mc:Fallback>
            <p:pic>
              <p:nvPicPr>
                <p:cNvPr id="124" name="Ink 123">
                  <a:extLst>
                    <a:ext uri="{FF2B5EF4-FFF2-40B4-BE49-F238E27FC236}">
                      <a16:creationId xmlns:a16="http://schemas.microsoft.com/office/drawing/2014/main" id="{E27B43AD-8070-E002-BC2E-21F6829AD58D}"/>
                    </a:ext>
                  </a:extLst>
                </p:cNvPr>
                <p:cNvPicPr/>
                <p:nvPr/>
              </p:nvPicPr>
              <p:blipFill>
                <a:blip r:embed="rId185"/>
                <a:stretch>
                  <a:fillRect/>
                </a:stretch>
              </p:blipFill>
              <p:spPr>
                <a:xfrm>
                  <a:off x="7544093" y="3618310"/>
                  <a:ext cx="6832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5" name="Ink 124">
                  <a:extLst>
                    <a:ext uri="{FF2B5EF4-FFF2-40B4-BE49-F238E27FC236}">
                      <a16:creationId xmlns:a16="http://schemas.microsoft.com/office/drawing/2014/main" id="{8F01E143-B83D-4AC9-9A02-964401BB1EDC}"/>
                    </a:ext>
                  </a:extLst>
                </p14:cNvPr>
                <p14:cNvContentPartPr/>
                <p14:nvPr/>
              </p14:nvContentPartPr>
              <p14:xfrm>
                <a:off x="7569653" y="3720550"/>
                <a:ext cx="690120" cy="37440"/>
              </p14:xfrm>
            </p:contentPart>
          </mc:Choice>
          <mc:Fallback>
            <p:pic>
              <p:nvPicPr>
                <p:cNvPr id="125" name="Ink 124">
                  <a:extLst>
                    <a:ext uri="{FF2B5EF4-FFF2-40B4-BE49-F238E27FC236}">
                      <a16:creationId xmlns:a16="http://schemas.microsoft.com/office/drawing/2014/main" id="{8F01E143-B83D-4AC9-9A02-964401BB1EDC}"/>
                    </a:ext>
                  </a:extLst>
                </p:cNvPr>
                <p:cNvPicPr/>
                <p:nvPr/>
              </p:nvPicPr>
              <p:blipFill>
                <a:blip r:embed="rId187"/>
                <a:stretch>
                  <a:fillRect/>
                </a:stretch>
              </p:blipFill>
              <p:spPr>
                <a:xfrm>
                  <a:off x="7551653" y="3702910"/>
                  <a:ext cx="7257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7" name="Ink 126">
                  <a:extLst>
                    <a:ext uri="{FF2B5EF4-FFF2-40B4-BE49-F238E27FC236}">
                      <a16:creationId xmlns:a16="http://schemas.microsoft.com/office/drawing/2014/main" id="{C3A5FFAB-9679-DC12-0CD8-06520D4E8048}"/>
                    </a:ext>
                  </a:extLst>
                </p14:cNvPr>
                <p14:cNvContentPartPr/>
                <p14:nvPr/>
              </p14:nvContentPartPr>
              <p14:xfrm>
                <a:off x="8099213" y="4241830"/>
                <a:ext cx="172440" cy="183240"/>
              </p14:xfrm>
            </p:contentPart>
          </mc:Choice>
          <mc:Fallback>
            <p:pic>
              <p:nvPicPr>
                <p:cNvPr id="127" name="Ink 126">
                  <a:extLst>
                    <a:ext uri="{FF2B5EF4-FFF2-40B4-BE49-F238E27FC236}">
                      <a16:creationId xmlns:a16="http://schemas.microsoft.com/office/drawing/2014/main" id="{C3A5FFAB-9679-DC12-0CD8-06520D4E8048}"/>
                    </a:ext>
                  </a:extLst>
                </p:cNvPr>
                <p:cNvPicPr/>
                <p:nvPr/>
              </p:nvPicPr>
              <p:blipFill>
                <a:blip r:embed="rId189"/>
                <a:stretch>
                  <a:fillRect/>
                </a:stretch>
              </p:blipFill>
              <p:spPr>
                <a:xfrm>
                  <a:off x="8081213" y="4224190"/>
                  <a:ext cx="2080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8" name="Ink 127">
                  <a:extLst>
                    <a:ext uri="{FF2B5EF4-FFF2-40B4-BE49-F238E27FC236}">
                      <a16:creationId xmlns:a16="http://schemas.microsoft.com/office/drawing/2014/main" id="{617CBDC9-6F31-2525-D017-0E95F45E6038}"/>
                    </a:ext>
                  </a:extLst>
                </p14:cNvPr>
                <p14:cNvContentPartPr/>
                <p14:nvPr/>
              </p14:nvContentPartPr>
              <p14:xfrm>
                <a:off x="8324573" y="4233550"/>
                <a:ext cx="131040" cy="173880"/>
              </p14:xfrm>
            </p:contentPart>
          </mc:Choice>
          <mc:Fallback>
            <p:pic>
              <p:nvPicPr>
                <p:cNvPr id="128" name="Ink 127">
                  <a:extLst>
                    <a:ext uri="{FF2B5EF4-FFF2-40B4-BE49-F238E27FC236}">
                      <a16:creationId xmlns:a16="http://schemas.microsoft.com/office/drawing/2014/main" id="{617CBDC9-6F31-2525-D017-0E95F45E6038}"/>
                    </a:ext>
                  </a:extLst>
                </p:cNvPr>
                <p:cNvPicPr/>
                <p:nvPr/>
              </p:nvPicPr>
              <p:blipFill>
                <a:blip r:embed="rId191"/>
                <a:stretch>
                  <a:fillRect/>
                </a:stretch>
              </p:blipFill>
              <p:spPr>
                <a:xfrm>
                  <a:off x="8306573" y="4215910"/>
                  <a:ext cx="1666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9" name="Ink 128">
                  <a:extLst>
                    <a:ext uri="{FF2B5EF4-FFF2-40B4-BE49-F238E27FC236}">
                      <a16:creationId xmlns:a16="http://schemas.microsoft.com/office/drawing/2014/main" id="{965BACCC-B702-86C3-013E-2C7F3704E11D}"/>
                    </a:ext>
                  </a:extLst>
                </p14:cNvPr>
                <p14:cNvContentPartPr/>
                <p14:nvPr/>
              </p14:nvContentPartPr>
              <p14:xfrm>
                <a:off x="8480453" y="4202590"/>
                <a:ext cx="161280" cy="213840"/>
              </p14:xfrm>
            </p:contentPart>
          </mc:Choice>
          <mc:Fallback>
            <p:pic>
              <p:nvPicPr>
                <p:cNvPr id="129" name="Ink 128">
                  <a:extLst>
                    <a:ext uri="{FF2B5EF4-FFF2-40B4-BE49-F238E27FC236}">
                      <a16:creationId xmlns:a16="http://schemas.microsoft.com/office/drawing/2014/main" id="{965BACCC-B702-86C3-013E-2C7F3704E11D}"/>
                    </a:ext>
                  </a:extLst>
                </p:cNvPr>
                <p:cNvPicPr/>
                <p:nvPr/>
              </p:nvPicPr>
              <p:blipFill>
                <a:blip r:embed="rId193"/>
                <a:stretch>
                  <a:fillRect/>
                </a:stretch>
              </p:blipFill>
              <p:spPr>
                <a:xfrm>
                  <a:off x="8462813" y="4184950"/>
                  <a:ext cx="1969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0" name="Ink 129">
                  <a:extLst>
                    <a:ext uri="{FF2B5EF4-FFF2-40B4-BE49-F238E27FC236}">
                      <a16:creationId xmlns:a16="http://schemas.microsoft.com/office/drawing/2014/main" id="{D68B4FC1-0CB9-24A0-BCD3-D09F08DB10C6}"/>
                    </a:ext>
                  </a:extLst>
                </p14:cNvPr>
                <p14:cNvContentPartPr/>
                <p14:nvPr/>
              </p14:nvContentPartPr>
              <p14:xfrm>
                <a:off x="8709773" y="4305910"/>
                <a:ext cx="97560" cy="14400"/>
              </p14:xfrm>
            </p:contentPart>
          </mc:Choice>
          <mc:Fallback>
            <p:pic>
              <p:nvPicPr>
                <p:cNvPr id="130" name="Ink 129">
                  <a:extLst>
                    <a:ext uri="{FF2B5EF4-FFF2-40B4-BE49-F238E27FC236}">
                      <a16:creationId xmlns:a16="http://schemas.microsoft.com/office/drawing/2014/main" id="{D68B4FC1-0CB9-24A0-BCD3-D09F08DB10C6}"/>
                    </a:ext>
                  </a:extLst>
                </p:cNvPr>
                <p:cNvPicPr/>
                <p:nvPr/>
              </p:nvPicPr>
              <p:blipFill>
                <a:blip r:embed="rId195"/>
                <a:stretch>
                  <a:fillRect/>
                </a:stretch>
              </p:blipFill>
              <p:spPr>
                <a:xfrm>
                  <a:off x="8691773" y="4288270"/>
                  <a:ext cx="1332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1" name="Ink 130">
                  <a:extLst>
                    <a:ext uri="{FF2B5EF4-FFF2-40B4-BE49-F238E27FC236}">
                      <a16:creationId xmlns:a16="http://schemas.microsoft.com/office/drawing/2014/main" id="{8352B859-F347-B5E6-C002-43D93CEA8ECE}"/>
                    </a:ext>
                  </a:extLst>
                </p14:cNvPr>
                <p14:cNvContentPartPr/>
                <p14:nvPr/>
              </p14:nvContentPartPr>
              <p14:xfrm>
                <a:off x="8889413" y="4220950"/>
                <a:ext cx="151200" cy="204120"/>
              </p14:xfrm>
            </p:contentPart>
          </mc:Choice>
          <mc:Fallback>
            <p:pic>
              <p:nvPicPr>
                <p:cNvPr id="131" name="Ink 130">
                  <a:extLst>
                    <a:ext uri="{FF2B5EF4-FFF2-40B4-BE49-F238E27FC236}">
                      <a16:creationId xmlns:a16="http://schemas.microsoft.com/office/drawing/2014/main" id="{8352B859-F347-B5E6-C002-43D93CEA8ECE}"/>
                    </a:ext>
                  </a:extLst>
                </p:cNvPr>
                <p:cNvPicPr/>
                <p:nvPr/>
              </p:nvPicPr>
              <p:blipFill>
                <a:blip r:embed="rId197"/>
                <a:stretch>
                  <a:fillRect/>
                </a:stretch>
              </p:blipFill>
              <p:spPr>
                <a:xfrm>
                  <a:off x="8871773" y="4203310"/>
                  <a:ext cx="1868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2" name="Ink 131">
                  <a:extLst>
                    <a:ext uri="{FF2B5EF4-FFF2-40B4-BE49-F238E27FC236}">
                      <a16:creationId xmlns:a16="http://schemas.microsoft.com/office/drawing/2014/main" id="{D2B9F1A6-6B63-A4BC-F0BE-EB92B1AAE933}"/>
                    </a:ext>
                  </a:extLst>
                </p14:cNvPr>
                <p14:cNvContentPartPr/>
                <p14:nvPr/>
              </p14:nvContentPartPr>
              <p14:xfrm>
                <a:off x="8921093" y="4353430"/>
                <a:ext cx="127440" cy="11160"/>
              </p14:xfrm>
            </p:contentPart>
          </mc:Choice>
          <mc:Fallback>
            <p:pic>
              <p:nvPicPr>
                <p:cNvPr id="132" name="Ink 131">
                  <a:extLst>
                    <a:ext uri="{FF2B5EF4-FFF2-40B4-BE49-F238E27FC236}">
                      <a16:creationId xmlns:a16="http://schemas.microsoft.com/office/drawing/2014/main" id="{D2B9F1A6-6B63-A4BC-F0BE-EB92B1AAE933}"/>
                    </a:ext>
                  </a:extLst>
                </p:cNvPr>
                <p:cNvPicPr/>
                <p:nvPr/>
              </p:nvPicPr>
              <p:blipFill>
                <a:blip r:embed="rId199"/>
                <a:stretch>
                  <a:fillRect/>
                </a:stretch>
              </p:blipFill>
              <p:spPr>
                <a:xfrm>
                  <a:off x="8903453" y="4335790"/>
                  <a:ext cx="163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4" name="Ink 133">
                  <a:extLst>
                    <a:ext uri="{FF2B5EF4-FFF2-40B4-BE49-F238E27FC236}">
                      <a16:creationId xmlns:a16="http://schemas.microsoft.com/office/drawing/2014/main" id="{69279C68-8A16-545D-1D1C-6D0543AF573E}"/>
                    </a:ext>
                  </a:extLst>
                </p14:cNvPr>
                <p14:cNvContentPartPr/>
                <p14:nvPr/>
              </p14:nvContentPartPr>
              <p14:xfrm>
                <a:off x="8054573" y="4709110"/>
                <a:ext cx="185400" cy="183240"/>
              </p14:xfrm>
            </p:contentPart>
          </mc:Choice>
          <mc:Fallback>
            <p:pic>
              <p:nvPicPr>
                <p:cNvPr id="134" name="Ink 133">
                  <a:extLst>
                    <a:ext uri="{FF2B5EF4-FFF2-40B4-BE49-F238E27FC236}">
                      <a16:creationId xmlns:a16="http://schemas.microsoft.com/office/drawing/2014/main" id="{69279C68-8A16-545D-1D1C-6D0543AF573E}"/>
                    </a:ext>
                  </a:extLst>
                </p:cNvPr>
                <p:cNvPicPr/>
                <p:nvPr/>
              </p:nvPicPr>
              <p:blipFill>
                <a:blip r:embed="rId201"/>
                <a:stretch>
                  <a:fillRect/>
                </a:stretch>
              </p:blipFill>
              <p:spPr>
                <a:xfrm>
                  <a:off x="8036933" y="4691110"/>
                  <a:ext cx="2210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5" name="Ink 134">
                  <a:extLst>
                    <a:ext uri="{FF2B5EF4-FFF2-40B4-BE49-F238E27FC236}">
                      <a16:creationId xmlns:a16="http://schemas.microsoft.com/office/drawing/2014/main" id="{5A447610-558A-89D9-4C92-7A60956F44A4}"/>
                    </a:ext>
                  </a:extLst>
                </p14:cNvPr>
                <p14:cNvContentPartPr/>
                <p14:nvPr/>
              </p14:nvContentPartPr>
              <p14:xfrm>
                <a:off x="8221613" y="4715230"/>
                <a:ext cx="126360" cy="160920"/>
              </p14:xfrm>
            </p:contentPart>
          </mc:Choice>
          <mc:Fallback>
            <p:pic>
              <p:nvPicPr>
                <p:cNvPr id="135" name="Ink 134">
                  <a:extLst>
                    <a:ext uri="{FF2B5EF4-FFF2-40B4-BE49-F238E27FC236}">
                      <a16:creationId xmlns:a16="http://schemas.microsoft.com/office/drawing/2014/main" id="{5A447610-558A-89D9-4C92-7A60956F44A4}"/>
                    </a:ext>
                  </a:extLst>
                </p:cNvPr>
                <p:cNvPicPr/>
                <p:nvPr/>
              </p:nvPicPr>
              <p:blipFill>
                <a:blip r:embed="rId203"/>
                <a:stretch>
                  <a:fillRect/>
                </a:stretch>
              </p:blipFill>
              <p:spPr>
                <a:xfrm>
                  <a:off x="8203613" y="4697590"/>
                  <a:ext cx="1620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6" name="Ink 135">
                  <a:extLst>
                    <a:ext uri="{FF2B5EF4-FFF2-40B4-BE49-F238E27FC236}">
                      <a16:creationId xmlns:a16="http://schemas.microsoft.com/office/drawing/2014/main" id="{4211E883-3706-9A1D-170E-D93F8267F3E3}"/>
                    </a:ext>
                  </a:extLst>
                </p14:cNvPr>
                <p14:cNvContentPartPr/>
                <p14:nvPr/>
              </p14:nvContentPartPr>
              <p14:xfrm>
                <a:off x="8364533" y="4681750"/>
                <a:ext cx="137880" cy="204840"/>
              </p14:xfrm>
            </p:contentPart>
          </mc:Choice>
          <mc:Fallback>
            <p:pic>
              <p:nvPicPr>
                <p:cNvPr id="136" name="Ink 135">
                  <a:extLst>
                    <a:ext uri="{FF2B5EF4-FFF2-40B4-BE49-F238E27FC236}">
                      <a16:creationId xmlns:a16="http://schemas.microsoft.com/office/drawing/2014/main" id="{4211E883-3706-9A1D-170E-D93F8267F3E3}"/>
                    </a:ext>
                  </a:extLst>
                </p:cNvPr>
                <p:cNvPicPr/>
                <p:nvPr/>
              </p:nvPicPr>
              <p:blipFill>
                <a:blip r:embed="rId205"/>
                <a:stretch>
                  <a:fillRect/>
                </a:stretch>
              </p:blipFill>
              <p:spPr>
                <a:xfrm>
                  <a:off x="8346533" y="4664110"/>
                  <a:ext cx="1735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7" name="Ink 136">
                  <a:extLst>
                    <a:ext uri="{FF2B5EF4-FFF2-40B4-BE49-F238E27FC236}">
                      <a16:creationId xmlns:a16="http://schemas.microsoft.com/office/drawing/2014/main" id="{3F9E7A1D-47FE-8A52-4E8A-FCD462ED91F4}"/>
                    </a:ext>
                  </a:extLst>
                </p14:cNvPr>
                <p14:cNvContentPartPr/>
                <p14:nvPr/>
              </p14:nvContentPartPr>
              <p14:xfrm>
                <a:off x="8576933" y="4830430"/>
                <a:ext cx="42120" cy="36360"/>
              </p14:xfrm>
            </p:contentPart>
          </mc:Choice>
          <mc:Fallback>
            <p:pic>
              <p:nvPicPr>
                <p:cNvPr id="137" name="Ink 136">
                  <a:extLst>
                    <a:ext uri="{FF2B5EF4-FFF2-40B4-BE49-F238E27FC236}">
                      <a16:creationId xmlns:a16="http://schemas.microsoft.com/office/drawing/2014/main" id="{3F9E7A1D-47FE-8A52-4E8A-FCD462ED91F4}"/>
                    </a:ext>
                  </a:extLst>
                </p:cNvPr>
                <p:cNvPicPr/>
                <p:nvPr/>
              </p:nvPicPr>
              <p:blipFill>
                <a:blip r:embed="rId207"/>
                <a:stretch>
                  <a:fillRect/>
                </a:stretch>
              </p:blipFill>
              <p:spPr>
                <a:xfrm>
                  <a:off x="8558933" y="4812430"/>
                  <a:ext cx="777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8" name="Ink 137">
                  <a:extLst>
                    <a:ext uri="{FF2B5EF4-FFF2-40B4-BE49-F238E27FC236}">
                      <a16:creationId xmlns:a16="http://schemas.microsoft.com/office/drawing/2014/main" id="{8A6150FD-C33C-EF0F-915C-BA47B469E771}"/>
                    </a:ext>
                  </a:extLst>
                </p14:cNvPr>
                <p14:cNvContentPartPr/>
                <p14:nvPr/>
              </p14:nvContentPartPr>
              <p14:xfrm>
                <a:off x="8728853" y="4679950"/>
                <a:ext cx="150480" cy="225360"/>
              </p14:xfrm>
            </p:contentPart>
          </mc:Choice>
          <mc:Fallback>
            <p:pic>
              <p:nvPicPr>
                <p:cNvPr id="138" name="Ink 137">
                  <a:extLst>
                    <a:ext uri="{FF2B5EF4-FFF2-40B4-BE49-F238E27FC236}">
                      <a16:creationId xmlns:a16="http://schemas.microsoft.com/office/drawing/2014/main" id="{8A6150FD-C33C-EF0F-915C-BA47B469E771}"/>
                    </a:ext>
                  </a:extLst>
                </p:cNvPr>
                <p:cNvPicPr/>
                <p:nvPr/>
              </p:nvPicPr>
              <p:blipFill>
                <a:blip r:embed="rId209"/>
                <a:stretch>
                  <a:fillRect/>
                </a:stretch>
              </p:blipFill>
              <p:spPr>
                <a:xfrm>
                  <a:off x="8710853" y="4661950"/>
                  <a:ext cx="1861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9" name="Ink 138">
                  <a:extLst>
                    <a:ext uri="{FF2B5EF4-FFF2-40B4-BE49-F238E27FC236}">
                      <a16:creationId xmlns:a16="http://schemas.microsoft.com/office/drawing/2014/main" id="{5CBFF67A-D12A-D95A-D26A-B562BDB4DE51}"/>
                    </a:ext>
                  </a:extLst>
                </p14:cNvPr>
                <p14:cNvContentPartPr/>
                <p14:nvPr/>
              </p14:nvContentPartPr>
              <p14:xfrm>
                <a:off x="8815613" y="4813870"/>
                <a:ext cx="122760" cy="21600"/>
              </p14:xfrm>
            </p:contentPart>
          </mc:Choice>
          <mc:Fallback>
            <p:pic>
              <p:nvPicPr>
                <p:cNvPr id="139" name="Ink 138">
                  <a:extLst>
                    <a:ext uri="{FF2B5EF4-FFF2-40B4-BE49-F238E27FC236}">
                      <a16:creationId xmlns:a16="http://schemas.microsoft.com/office/drawing/2014/main" id="{5CBFF67A-D12A-D95A-D26A-B562BDB4DE51}"/>
                    </a:ext>
                  </a:extLst>
                </p:cNvPr>
                <p:cNvPicPr/>
                <p:nvPr/>
              </p:nvPicPr>
              <p:blipFill>
                <a:blip r:embed="rId211"/>
                <a:stretch>
                  <a:fillRect/>
                </a:stretch>
              </p:blipFill>
              <p:spPr>
                <a:xfrm>
                  <a:off x="8797973" y="4796230"/>
                  <a:ext cx="1584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0" name="Ink 139">
                  <a:extLst>
                    <a:ext uri="{FF2B5EF4-FFF2-40B4-BE49-F238E27FC236}">
                      <a16:creationId xmlns:a16="http://schemas.microsoft.com/office/drawing/2014/main" id="{452BC0F0-F4F5-B543-0468-14650C4DBE1B}"/>
                    </a:ext>
                  </a:extLst>
                </p14:cNvPr>
                <p14:cNvContentPartPr/>
                <p14:nvPr/>
              </p14:nvContentPartPr>
              <p14:xfrm>
                <a:off x="8074733" y="5020870"/>
                <a:ext cx="867960" cy="212760"/>
              </p14:xfrm>
            </p:contentPart>
          </mc:Choice>
          <mc:Fallback>
            <p:pic>
              <p:nvPicPr>
                <p:cNvPr id="140" name="Ink 139">
                  <a:extLst>
                    <a:ext uri="{FF2B5EF4-FFF2-40B4-BE49-F238E27FC236}">
                      <a16:creationId xmlns:a16="http://schemas.microsoft.com/office/drawing/2014/main" id="{452BC0F0-F4F5-B543-0468-14650C4DBE1B}"/>
                    </a:ext>
                  </a:extLst>
                </p:cNvPr>
                <p:cNvPicPr/>
                <p:nvPr/>
              </p:nvPicPr>
              <p:blipFill>
                <a:blip r:embed="rId213"/>
                <a:stretch>
                  <a:fillRect/>
                </a:stretch>
              </p:blipFill>
              <p:spPr>
                <a:xfrm>
                  <a:off x="8057093" y="5002870"/>
                  <a:ext cx="9036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2" name="Ink 141">
                  <a:extLst>
                    <a:ext uri="{FF2B5EF4-FFF2-40B4-BE49-F238E27FC236}">
                      <a16:creationId xmlns:a16="http://schemas.microsoft.com/office/drawing/2014/main" id="{10922236-5563-7945-C493-AC436CCA1CE1}"/>
                    </a:ext>
                  </a:extLst>
                </p14:cNvPr>
                <p14:cNvContentPartPr/>
                <p14:nvPr/>
              </p14:nvContentPartPr>
              <p14:xfrm>
                <a:off x="9531653" y="4116550"/>
                <a:ext cx="170640" cy="262800"/>
              </p14:xfrm>
            </p:contentPart>
          </mc:Choice>
          <mc:Fallback>
            <p:pic>
              <p:nvPicPr>
                <p:cNvPr id="142" name="Ink 141">
                  <a:extLst>
                    <a:ext uri="{FF2B5EF4-FFF2-40B4-BE49-F238E27FC236}">
                      <a16:creationId xmlns:a16="http://schemas.microsoft.com/office/drawing/2014/main" id="{10922236-5563-7945-C493-AC436CCA1CE1}"/>
                    </a:ext>
                  </a:extLst>
                </p:cNvPr>
                <p:cNvPicPr/>
                <p:nvPr/>
              </p:nvPicPr>
              <p:blipFill>
                <a:blip r:embed="rId215"/>
                <a:stretch>
                  <a:fillRect/>
                </a:stretch>
              </p:blipFill>
              <p:spPr>
                <a:xfrm>
                  <a:off x="9514013" y="4098910"/>
                  <a:ext cx="2062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3" name="Ink 142">
                  <a:extLst>
                    <a:ext uri="{FF2B5EF4-FFF2-40B4-BE49-F238E27FC236}">
                      <a16:creationId xmlns:a16="http://schemas.microsoft.com/office/drawing/2014/main" id="{27D740C4-45CA-3463-1056-5ED2FF4D618E}"/>
                    </a:ext>
                  </a:extLst>
                </p14:cNvPr>
                <p14:cNvContentPartPr/>
                <p14:nvPr/>
              </p14:nvContentPartPr>
              <p14:xfrm>
                <a:off x="9683573" y="4570510"/>
                <a:ext cx="10440" cy="102960"/>
              </p14:xfrm>
            </p:contentPart>
          </mc:Choice>
          <mc:Fallback>
            <p:pic>
              <p:nvPicPr>
                <p:cNvPr id="143" name="Ink 142">
                  <a:extLst>
                    <a:ext uri="{FF2B5EF4-FFF2-40B4-BE49-F238E27FC236}">
                      <a16:creationId xmlns:a16="http://schemas.microsoft.com/office/drawing/2014/main" id="{27D740C4-45CA-3463-1056-5ED2FF4D618E}"/>
                    </a:ext>
                  </a:extLst>
                </p:cNvPr>
                <p:cNvPicPr/>
                <p:nvPr/>
              </p:nvPicPr>
              <p:blipFill>
                <a:blip r:embed="rId217"/>
                <a:stretch>
                  <a:fillRect/>
                </a:stretch>
              </p:blipFill>
              <p:spPr>
                <a:xfrm>
                  <a:off x="9665573" y="4552510"/>
                  <a:ext cx="460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4" name="Ink 143">
                  <a:extLst>
                    <a:ext uri="{FF2B5EF4-FFF2-40B4-BE49-F238E27FC236}">
                      <a16:creationId xmlns:a16="http://schemas.microsoft.com/office/drawing/2014/main" id="{2C133943-432F-0D8C-621C-93834DF71E2E}"/>
                    </a:ext>
                  </a:extLst>
                </p14:cNvPr>
                <p14:cNvContentPartPr/>
                <p14:nvPr/>
              </p14:nvContentPartPr>
              <p14:xfrm>
                <a:off x="9726413" y="4561510"/>
                <a:ext cx="41400" cy="100080"/>
              </p14:xfrm>
            </p:contentPart>
          </mc:Choice>
          <mc:Fallback>
            <p:pic>
              <p:nvPicPr>
                <p:cNvPr id="144" name="Ink 143">
                  <a:extLst>
                    <a:ext uri="{FF2B5EF4-FFF2-40B4-BE49-F238E27FC236}">
                      <a16:creationId xmlns:a16="http://schemas.microsoft.com/office/drawing/2014/main" id="{2C133943-432F-0D8C-621C-93834DF71E2E}"/>
                    </a:ext>
                  </a:extLst>
                </p:cNvPr>
                <p:cNvPicPr/>
                <p:nvPr/>
              </p:nvPicPr>
              <p:blipFill>
                <a:blip r:embed="rId219"/>
                <a:stretch>
                  <a:fillRect/>
                </a:stretch>
              </p:blipFill>
              <p:spPr>
                <a:xfrm>
                  <a:off x="9708413" y="4543870"/>
                  <a:ext cx="770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5" name="Ink 144">
                  <a:extLst>
                    <a:ext uri="{FF2B5EF4-FFF2-40B4-BE49-F238E27FC236}">
                      <a16:creationId xmlns:a16="http://schemas.microsoft.com/office/drawing/2014/main" id="{D8D13C9C-A18C-97E3-0348-3E59A0D7ED7C}"/>
                    </a:ext>
                  </a:extLst>
                </p14:cNvPr>
                <p14:cNvContentPartPr/>
                <p14:nvPr/>
              </p14:nvContentPartPr>
              <p14:xfrm>
                <a:off x="9872213" y="4666630"/>
                <a:ext cx="8280" cy="183960"/>
              </p14:xfrm>
            </p:contentPart>
          </mc:Choice>
          <mc:Fallback>
            <p:pic>
              <p:nvPicPr>
                <p:cNvPr id="145" name="Ink 144">
                  <a:extLst>
                    <a:ext uri="{FF2B5EF4-FFF2-40B4-BE49-F238E27FC236}">
                      <a16:creationId xmlns:a16="http://schemas.microsoft.com/office/drawing/2014/main" id="{D8D13C9C-A18C-97E3-0348-3E59A0D7ED7C}"/>
                    </a:ext>
                  </a:extLst>
                </p:cNvPr>
                <p:cNvPicPr/>
                <p:nvPr/>
              </p:nvPicPr>
              <p:blipFill>
                <a:blip r:embed="rId221"/>
                <a:stretch>
                  <a:fillRect/>
                </a:stretch>
              </p:blipFill>
              <p:spPr>
                <a:xfrm>
                  <a:off x="9854213" y="4648630"/>
                  <a:ext cx="43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6" name="Ink 145">
                  <a:extLst>
                    <a:ext uri="{FF2B5EF4-FFF2-40B4-BE49-F238E27FC236}">
                      <a16:creationId xmlns:a16="http://schemas.microsoft.com/office/drawing/2014/main" id="{8CCD71DB-0A4F-EA70-1624-C24E31F610FD}"/>
                    </a:ext>
                  </a:extLst>
                </p14:cNvPr>
                <p14:cNvContentPartPr/>
                <p14:nvPr/>
              </p14:nvContentPartPr>
              <p14:xfrm>
                <a:off x="9851333" y="4616230"/>
                <a:ext cx="155880" cy="125640"/>
              </p14:xfrm>
            </p:contentPart>
          </mc:Choice>
          <mc:Fallback>
            <p:pic>
              <p:nvPicPr>
                <p:cNvPr id="146" name="Ink 145">
                  <a:extLst>
                    <a:ext uri="{FF2B5EF4-FFF2-40B4-BE49-F238E27FC236}">
                      <a16:creationId xmlns:a16="http://schemas.microsoft.com/office/drawing/2014/main" id="{8CCD71DB-0A4F-EA70-1624-C24E31F610FD}"/>
                    </a:ext>
                  </a:extLst>
                </p:cNvPr>
                <p:cNvPicPr/>
                <p:nvPr/>
              </p:nvPicPr>
              <p:blipFill>
                <a:blip r:embed="rId223"/>
                <a:stretch>
                  <a:fillRect/>
                </a:stretch>
              </p:blipFill>
              <p:spPr>
                <a:xfrm>
                  <a:off x="9833693" y="4598230"/>
                  <a:ext cx="191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7" name="Ink 146">
                  <a:extLst>
                    <a:ext uri="{FF2B5EF4-FFF2-40B4-BE49-F238E27FC236}">
                      <a16:creationId xmlns:a16="http://schemas.microsoft.com/office/drawing/2014/main" id="{1CB834E1-0267-E944-238C-76AA47BF5AEC}"/>
                    </a:ext>
                  </a:extLst>
                </p14:cNvPr>
                <p14:cNvContentPartPr/>
                <p14:nvPr/>
              </p14:nvContentPartPr>
              <p14:xfrm>
                <a:off x="10026653" y="4751230"/>
                <a:ext cx="79920" cy="106560"/>
              </p14:xfrm>
            </p:contentPart>
          </mc:Choice>
          <mc:Fallback>
            <p:pic>
              <p:nvPicPr>
                <p:cNvPr id="147" name="Ink 146">
                  <a:extLst>
                    <a:ext uri="{FF2B5EF4-FFF2-40B4-BE49-F238E27FC236}">
                      <a16:creationId xmlns:a16="http://schemas.microsoft.com/office/drawing/2014/main" id="{1CB834E1-0267-E944-238C-76AA47BF5AEC}"/>
                    </a:ext>
                  </a:extLst>
                </p:cNvPr>
                <p:cNvPicPr/>
                <p:nvPr/>
              </p:nvPicPr>
              <p:blipFill>
                <a:blip r:embed="rId225"/>
                <a:stretch>
                  <a:fillRect/>
                </a:stretch>
              </p:blipFill>
              <p:spPr>
                <a:xfrm>
                  <a:off x="10009013" y="4733230"/>
                  <a:ext cx="1155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7F9A8E1E-761A-BF94-0308-4F4D5B2AA0B8}"/>
                    </a:ext>
                  </a:extLst>
                </p14:cNvPr>
                <p14:cNvContentPartPr/>
                <p14:nvPr/>
              </p14:nvContentPartPr>
              <p14:xfrm>
                <a:off x="10141493" y="4756630"/>
                <a:ext cx="83520" cy="92880"/>
              </p14:xfrm>
            </p:contentPart>
          </mc:Choice>
          <mc:Fallback>
            <p:pic>
              <p:nvPicPr>
                <p:cNvPr id="148" name="Ink 147">
                  <a:extLst>
                    <a:ext uri="{FF2B5EF4-FFF2-40B4-BE49-F238E27FC236}">
                      <a16:creationId xmlns:a16="http://schemas.microsoft.com/office/drawing/2014/main" id="{7F9A8E1E-761A-BF94-0308-4F4D5B2AA0B8}"/>
                    </a:ext>
                  </a:extLst>
                </p:cNvPr>
                <p:cNvPicPr/>
                <p:nvPr/>
              </p:nvPicPr>
              <p:blipFill>
                <a:blip r:embed="rId227"/>
                <a:stretch>
                  <a:fillRect/>
                </a:stretch>
              </p:blipFill>
              <p:spPr>
                <a:xfrm>
                  <a:off x="10123493" y="4738630"/>
                  <a:ext cx="119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Ink 148">
                  <a:extLst>
                    <a:ext uri="{FF2B5EF4-FFF2-40B4-BE49-F238E27FC236}">
                      <a16:creationId xmlns:a16="http://schemas.microsoft.com/office/drawing/2014/main" id="{ED07EECE-6C1B-BBA0-B06E-C253A9217690}"/>
                    </a:ext>
                  </a:extLst>
                </p14:cNvPr>
                <p14:cNvContentPartPr/>
                <p14:nvPr/>
              </p14:nvContentPartPr>
              <p14:xfrm>
                <a:off x="10280093" y="4762750"/>
                <a:ext cx="112680" cy="155880"/>
              </p14:xfrm>
            </p:contentPart>
          </mc:Choice>
          <mc:Fallback>
            <p:pic>
              <p:nvPicPr>
                <p:cNvPr id="149" name="Ink 148">
                  <a:extLst>
                    <a:ext uri="{FF2B5EF4-FFF2-40B4-BE49-F238E27FC236}">
                      <a16:creationId xmlns:a16="http://schemas.microsoft.com/office/drawing/2014/main" id="{ED07EECE-6C1B-BBA0-B06E-C253A9217690}"/>
                    </a:ext>
                  </a:extLst>
                </p:cNvPr>
                <p:cNvPicPr/>
                <p:nvPr/>
              </p:nvPicPr>
              <p:blipFill>
                <a:blip r:embed="rId229"/>
                <a:stretch>
                  <a:fillRect/>
                </a:stretch>
              </p:blipFill>
              <p:spPr>
                <a:xfrm>
                  <a:off x="10262453" y="4744750"/>
                  <a:ext cx="1483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Ink 149">
                  <a:extLst>
                    <a:ext uri="{FF2B5EF4-FFF2-40B4-BE49-F238E27FC236}">
                      <a16:creationId xmlns:a16="http://schemas.microsoft.com/office/drawing/2014/main" id="{6D0FB309-0ECE-E230-6C1B-AAFEF47DCD7B}"/>
                    </a:ext>
                  </a:extLst>
                </p14:cNvPr>
                <p14:cNvContentPartPr/>
                <p14:nvPr/>
              </p14:nvContentPartPr>
              <p14:xfrm>
                <a:off x="10418333" y="4583110"/>
                <a:ext cx="22320" cy="97920"/>
              </p14:xfrm>
            </p:contentPart>
          </mc:Choice>
          <mc:Fallback>
            <p:pic>
              <p:nvPicPr>
                <p:cNvPr id="150" name="Ink 149">
                  <a:extLst>
                    <a:ext uri="{FF2B5EF4-FFF2-40B4-BE49-F238E27FC236}">
                      <a16:creationId xmlns:a16="http://schemas.microsoft.com/office/drawing/2014/main" id="{6D0FB309-0ECE-E230-6C1B-AAFEF47DCD7B}"/>
                    </a:ext>
                  </a:extLst>
                </p:cNvPr>
                <p:cNvPicPr/>
                <p:nvPr/>
              </p:nvPicPr>
              <p:blipFill>
                <a:blip r:embed="rId231"/>
                <a:stretch>
                  <a:fillRect/>
                </a:stretch>
              </p:blipFill>
              <p:spPr>
                <a:xfrm>
                  <a:off x="10400333" y="4565470"/>
                  <a:ext cx="57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1" name="Ink 150">
                  <a:extLst>
                    <a:ext uri="{FF2B5EF4-FFF2-40B4-BE49-F238E27FC236}">
                      <a16:creationId xmlns:a16="http://schemas.microsoft.com/office/drawing/2014/main" id="{AF0D7BDA-9220-0E73-084A-51BB6799D00F}"/>
                    </a:ext>
                  </a:extLst>
                </p14:cNvPr>
                <p14:cNvContentPartPr/>
                <p14:nvPr/>
              </p14:nvContentPartPr>
              <p14:xfrm>
                <a:off x="10481693" y="4573390"/>
                <a:ext cx="30240" cy="128880"/>
              </p14:xfrm>
            </p:contentPart>
          </mc:Choice>
          <mc:Fallback>
            <p:pic>
              <p:nvPicPr>
                <p:cNvPr id="151" name="Ink 150">
                  <a:extLst>
                    <a:ext uri="{FF2B5EF4-FFF2-40B4-BE49-F238E27FC236}">
                      <a16:creationId xmlns:a16="http://schemas.microsoft.com/office/drawing/2014/main" id="{AF0D7BDA-9220-0E73-084A-51BB6799D00F}"/>
                    </a:ext>
                  </a:extLst>
                </p:cNvPr>
                <p:cNvPicPr/>
                <p:nvPr/>
              </p:nvPicPr>
              <p:blipFill>
                <a:blip r:embed="rId233"/>
                <a:stretch>
                  <a:fillRect/>
                </a:stretch>
              </p:blipFill>
              <p:spPr>
                <a:xfrm>
                  <a:off x="10463693" y="4555390"/>
                  <a:ext cx="658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2" name="Ink 151">
                  <a:extLst>
                    <a:ext uri="{FF2B5EF4-FFF2-40B4-BE49-F238E27FC236}">
                      <a16:creationId xmlns:a16="http://schemas.microsoft.com/office/drawing/2014/main" id="{1C258690-22AF-68AF-299E-E5D05AB0EC98}"/>
                    </a:ext>
                  </a:extLst>
                </p14:cNvPr>
                <p14:cNvContentPartPr/>
                <p14:nvPr/>
              </p14:nvContentPartPr>
              <p14:xfrm>
                <a:off x="10633973" y="4652590"/>
                <a:ext cx="43920" cy="36360"/>
              </p14:xfrm>
            </p:contentPart>
          </mc:Choice>
          <mc:Fallback>
            <p:pic>
              <p:nvPicPr>
                <p:cNvPr id="152" name="Ink 151">
                  <a:extLst>
                    <a:ext uri="{FF2B5EF4-FFF2-40B4-BE49-F238E27FC236}">
                      <a16:creationId xmlns:a16="http://schemas.microsoft.com/office/drawing/2014/main" id="{1C258690-22AF-68AF-299E-E5D05AB0EC98}"/>
                    </a:ext>
                  </a:extLst>
                </p:cNvPr>
                <p:cNvPicPr/>
                <p:nvPr/>
              </p:nvPicPr>
              <p:blipFill>
                <a:blip r:embed="rId235"/>
                <a:stretch>
                  <a:fillRect/>
                </a:stretch>
              </p:blipFill>
              <p:spPr>
                <a:xfrm>
                  <a:off x="10616333" y="4634950"/>
                  <a:ext cx="79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3" name="Ink 152">
                  <a:extLst>
                    <a:ext uri="{FF2B5EF4-FFF2-40B4-BE49-F238E27FC236}">
                      <a16:creationId xmlns:a16="http://schemas.microsoft.com/office/drawing/2014/main" id="{E1262F97-DCAB-AEA6-B075-496DA8D28E05}"/>
                    </a:ext>
                  </a:extLst>
                </p14:cNvPr>
                <p14:cNvContentPartPr/>
                <p14:nvPr/>
              </p14:nvContentPartPr>
              <p14:xfrm>
                <a:off x="10644053" y="4793350"/>
                <a:ext cx="42120" cy="29160"/>
              </p14:xfrm>
            </p:contentPart>
          </mc:Choice>
          <mc:Fallback>
            <p:pic>
              <p:nvPicPr>
                <p:cNvPr id="153" name="Ink 152">
                  <a:extLst>
                    <a:ext uri="{FF2B5EF4-FFF2-40B4-BE49-F238E27FC236}">
                      <a16:creationId xmlns:a16="http://schemas.microsoft.com/office/drawing/2014/main" id="{E1262F97-DCAB-AEA6-B075-496DA8D28E05}"/>
                    </a:ext>
                  </a:extLst>
                </p:cNvPr>
                <p:cNvPicPr/>
                <p:nvPr/>
              </p:nvPicPr>
              <p:blipFill>
                <a:blip r:embed="rId237"/>
                <a:stretch>
                  <a:fillRect/>
                </a:stretch>
              </p:blipFill>
              <p:spPr>
                <a:xfrm>
                  <a:off x="10626413" y="4775350"/>
                  <a:ext cx="777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Ink 153">
                  <a:extLst>
                    <a:ext uri="{FF2B5EF4-FFF2-40B4-BE49-F238E27FC236}">
                      <a16:creationId xmlns:a16="http://schemas.microsoft.com/office/drawing/2014/main" id="{1AB5C8FE-6403-9F83-AB06-6A34E366315D}"/>
                    </a:ext>
                  </a:extLst>
                </p14:cNvPr>
                <p14:cNvContentPartPr/>
                <p14:nvPr/>
              </p14:nvContentPartPr>
              <p14:xfrm>
                <a:off x="10868693" y="4657990"/>
                <a:ext cx="203040" cy="182880"/>
              </p14:xfrm>
            </p:contentPart>
          </mc:Choice>
          <mc:Fallback>
            <p:pic>
              <p:nvPicPr>
                <p:cNvPr id="154" name="Ink 153">
                  <a:extLst>
                    <a:ext uri="{FF2B5EF4-FFF2-40B4-BE49-F238E27FC236}">
                      <a16:creationId xmlns:a16="http://schemas.microsoft.com/office/drawing/2014/main" id="{1AB5C8FE-6403-9F83-AB06-6A34E366315D}"/>
                    </a:ext>
                  </a:extLst>
                </p:cNvPr>
                <p:cNvPicPr/>
                <p:nvPr/>
              </p:nvPicPr>
              <p:blipFill>
                <a:blip r:embed="rId239"/>
                <a:stretch>
                  <a:fillRect/>
                </a:stretch>
              </p:blipFill>
              <p:spPr>
                <a:xfrm>
                  <a:off x="10851053" y="4639990"/>
                  <a:ext cx="2386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Ink 154">
                  <a:extLst>
                    <a:ext uri="{FF2B5EF4-FFF2-40B4-BE49-F238E27FC236}">
                      <a16:creationId xmlns:a16="http://schemas.microsoft.com/office/drawing/2014/main" id="{576078A4-2902-248F-6435-80F478696169}"/>
                    </a:ext>
                  </a:extLst>
                </p14:cNvPr>
                <p14:cNvContentPartPr/>
                <p14:nvPr/>
              </p14:nvContentPartPr>
              <p14:xfrm>
                <a:off x="11119973" y="4578430"/>
                <a:ext cx="279360" cy="260280"/>
              </p14:xfrm>
            </p:contentPart>
          </mc:Choice>
          <mc:Fallback>
            <p:pic>
              <p:nvPicPr>
                <p:cNvPr id="155" name="Ink 154">
                  <a:extLst>
                    <a:ext uri="{FF2B5EF4-FFF2-40B4-BE49-F238E27FC236}">
                      <a16:creationId xmlns:a16="http://schemas.microsoft.com/office/drawing/2014/main" id="{576078A4-2902-248F-6435-80F478696169}"/>
                    </a:ext>
                  </a:extLst>
                </p:cNvPr>
                <p:cNvPicPr/>
                <p:nvPr/>
              </p:nvPicPr>
              <p:blipFill>
                <a:blip r:embed="rId241"/>
                <a:stretch>
                  <a:fillRect/>
                </a:stretch>
              </p:blipFill>
              <p:spPr>
                <a:xfrm>
                  <a:off x="11102333" y="4560430"/>
                  <a:ext cx="315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7" name="Ink 156">
                  <a:extLst>
                    <a:ext uri="{FF2B5EF4-FFF2-40B4-BE49-F238E27FC236}">
                      <a16:creationId xmlns:a16="http://schemas.microsoft.com/office/drawing/2014/main" id="{A4227AF3-321F-B41F-02EA-5FBC9E49F76F}"/>
                    </a:ext>
                  </a:extLst>
                </p14:cNvPr>
                <p14:cNvContentPartPr/>
                <p14:nvPr/>
              </p14:nvContentPartPr>
              <p14:xfrm>
                <a:off x="11493293" y="4774270"/>
                <a:ext cx="48960" cy="119160"/>
              </p14:xfrm>
            </p:contentPart>
          </mc:Choice>
          <mc:Fallback>
            <p:pic>
              <p:nvPicPr>
                <p:cNvPr id="157" name="Ink 156">
                  <a:extLst>
                    <a:ext uri="{FF2B5EF4-FFF2-40B4-BE49-F238E27FC236}">
                      <a16:creationId xmlns:a16="http://schemas.microsoft.com/office/drawing/2014/main" id="{A4227AF3-321F-B41F-02EA-5FBC9E49F76F}"/>
                    </a:ext>
                  </a:extLst>
                </p:cNvPr>
                <p:cNvPicPr/>
                <p:nvPr/>
              </p:nvPicPr>
              <p:blipFill>
                <a:blip r:embed="rId243"/>
                <a:stretch>
                  <a:fillRect/>
                </a:stretch>
              </p:blipFill>
              <p:spPr>
                <a:xfrm>
                  <a:off x="11475653" y="4756270"/>
                  <a:ext cx="846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9" name="Ink 158">
                  <a:extLst>
                    <a:ext uri="{FF2B5EF4-FFF2-40B4-BE49-F238E27FC236}">
                      <a16:creationId xmlns:a16="http://schemas.microsoft.com/office/drawing/2014/main" id="{92839E50-0F55-3472-EC8B-91311CC8885A}"/>
                    </a:ext>
                  </a:extLst>
                </p14:cNvPr>
                <p14:cNvContentPartPr/>
                <p14:nvPr/>
              </p14:nvContentPartPr>
              <p14:xfrm>
                <a:off x="9730373" y="5043550"/>
                <a:ext cx="43560" cy="111600"/>
              </p14:xfrm>
            </p:contentPart>
          </mc:Choice>
          <mc:Fallback>
            <p:pic>
              <p:nvPicPr>
                <p:cNvPr id="159" name="Ink 158">
                  <a:extLst>
                    <a:ext uri="{FF2B5EF4-FFF2-40B4-BE49-F238E27FC236}">
                      <a16:creationId xmlns:a16="http://schemas.microsoft.com/office/drawing/2014/main" id="{92839E50-0F55-3472-EC8B-91311CC8885A}"/>
                    </a:ext>
                  </a:extLst>
                </p:cNvPr>
                <p:cNvPicPr/>
                <p:nvPr/>
              </p:nvPicPr>
              <p:blipFill>
                <a:blip r:embed="rId245"/>
                <a:stretch>
                  <a:fillRect/>
                </a:stretch>
              </p:blipFill>
              <p:spPr>
                <a:xfrm>
                  <a:off x="9712733" y="5025910"/>
                  <a:ext cx="792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0" name="Ink 159">
                  <a:extLst>
                    <a:ext uri="{FF2B5EF4-FFF2-40B4-BE49-F238E27FC236}">
                      <a16:creationId xmlns:a16="http://schemas.microsoft.com/office/drawing/2014/main" id="{C4CA769D-4E1F-6CA0-EA42-325AB21C20C0}"/>
                    </a:ext>
                  </a:extLst>
                </p14:cNvPr>
                <p14:cNvContentPartPr/>
                <p14:nvPr/>
              </p14:nvContentPartPr>
              <p14:xfrm>
                <a:off x="9847733" y="5043910"/>
                <a:ext cx="33840" cy="126360"/>
              </p14:xfrm>
            </p:contentPart>
          </mc:Choice>
          <mc:Fallback>
            <p:pic>
              <p:nvPicPr>
                <p:cNvPr id="160" name="Ink 159">
                  <a:extLst>
                    <a:ext uri="{FF2B5EF4-FFF2-40B4-BE49-F238E27FC236}">
                      <a16:creationId xmlns:a16="http://schemas.microsoft.com/office/drawing/2014/main" id="{C4CA769D-4E1F-6CA0-EA42-325AB21C20C0}"/>
                    </a:ext>
                  </a:extLst>
                </p:cNvPr>
                <p:cNvPicPr/>
                <p:nvPr/>
              </p:nvPicPr>
              <p:blipFill>
                <a:blip r:embed="rId247"/>
                <a:stretch>
                  <a:fillRect/>
                </a:stretch>
              </p:blipFill>
              <p:spPr>
                <a:xfrm>
                  <a:off x="9829733" y="5026270"/>
                  <a:ext cx="694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1" name="Ink 160">
                  <a:extLst>
                    <a:ext uri="{FF2B5EF4-FFF2-40B4-BE49-F238E27FC236}">
                      <a16:creationId xmlns:a16="http://schemas.microsoft.com/office/drawing/2014/main" id="{E9005B77-BC38-66A2-F5D5-CF802A91B2B9}"/>
                    </a:ext>
                  </a:extLst>
                </p14:cNvPr>
                <p14:cNvContentPartPr/>
                <p14:nvPr/>
              </p14:nvContentPartPr>
              <p14:xfrm>
                <a:off x="9962213" y="5134270"/>
                <a:ext cx="123480" cy="271080"/>
              </p14:xfrm>
            </p:contentPart>
          </mc:Choice>
          <mc:Fallback>
            <p:pic>
              <p:nvPicPr>
                <p:cNvPr id="161" name="Ink 160">
                  <a:extLst>
                    <a:ext uri="{FF2B5EF4-FFF2-40B4-BE49-F238E27FC236}">
                      <a16:creationId xmlns:a16="http://schemas.microsoft.com/office/drawing/2014/main" id="{E9005B77-BC38-66A2-F5D5-CF802A91B2B9}"/>
                    </a:ext>
                  </a:extLst>
                </p:cNvPr>
                <p:cNvPicPr/>
                <p:nvPr/>
              </p:nvPicPr>
              <p:blipFill>
                <a:blip r:embed="rId249"/>
                <a:stretch>
                  <a:fillRect/>
                </a:stretch>
              </p:blipFill>
              <p:spPr>
                <a:xfrm>
                  <a:off x="9944573" y="5116270"/>
                  <a:ext cx="1591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2" name="Ink 161">
                  <a:extLst>
                    <a:ext uri="{FF2B5EF4-FFF2-40B4-BE49-F238E27FC236}">
                      <a16:creationId xmlns:a16="http://schemas.microsoft.com/office/drawing/2014/main" id="{7FD45C76-78DA-8BFD-6A9F-39A100E74F79}"/>
                    </a:ext>
                  </a:extLst>
                </p14:cNvPr>
                <p14:cNvContentPartPr/>
                <p14:nvPr/>
              </p14:nvContentPartPr>
              <p14:xfrm>
                <a:off x="10127453" y="5254870"/>
                <a:ext cx="112680" cy="135360"/>
              </p14:xfrm>
            </p:contentPart>
          </mc:Choice>
          <mc:Fallback>
            <p:pic>
              <p:nvPicPr>
                <p:cNvPr id="162" name="Ink 161">
                  <a:extLst>
                    <a:ext uri="{FF2B5EF4-FFF2-40B4-BE49-F238E27FC236}">
                      <a16:creationId xmlns:a16="http://schemas.microsoft.com/office/drawing/2014/main" id="{7FD45C76-78DA-8BFD-6A9F-39A100E74F79}"/>
                    </a:ext>
                  </a:extLst>
                </p:cNvPr>
                <p:cNvPicPr/>
                <p:nvPr/>
              </p:nvPicPr>
              <p:blipFill>
                <a:blip r:embed="rId251"/>
                <a:stretch>
                  <a:fillRect/>
                </a:stretch>
              </p:blipFill>
              <p:spPr>
                <a:xfrm>
                  <a:off x="10109813" y="5236870"/>
                  <a:ext cx="1483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3" name="Ink 162">
                  <a:extLst>
                    <a:ext uri="{FF2B5EF4-FFF2-40B4-BE49-F238E27FC236}">
                      <a16:creationId xmlns:a16="http://schemas.microsoft.com/office/drawing/2014/main" id="{B01940B4-FFD6-156F-BE0D-AF9FD6573D43}"/>
                    </a:ext>
                  </a:extLst>
                </p14:cNvPr>
                <p14:cNvContentPartPr/>
                <p14:nvPr/>
              </p14:nvContentPartPr>
              <p14:xfrm>
                <a:off x="10249853" y="5272510"/>
                <a:ext cx="59760" cy="110880"/>
              </p14:xfrm>
            </p:contentPart>
          </mc:Choice>
          <mc:Fallback>
            <p:pic>
              <p:nvPicPr>
                <p:cNvPr id="163" name="Ink 162">
                  <a:extLst>
                    <a:ext uri="{FF2B5EF4-FFF2-40B4-BE49-F238E27FC236}">
                      <a16:creationId xmlns:a16="http://schemas.microsoft.com/office/drawing/2014/main" id="{B01940B4-FFD6-156F-BE0D-AF9FD6573D43}"/>
                    </a:ext>
                  </a:extLst>
                </p:cNvPr>
                <p:cNvPicPr/>
                <p:nvPr/>
              </p:nvPicPr>
              <p:blipFill>
                <a:blip r:embed="rId253"/>
                <a:stretch>
                  <a:fillRect/>
                </a:stretch>
              </p:blipFill>
              <p:spPr>
                <a:xfrm>
                  <a:off x="10232213" y="5254870"/>
                  <a:ext cx="95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4" name="Ink 163">
                  <a:extLst>
                    <a:ext uri="{FF2B5EF4-FFF2-40B4-BE49-F238E27FC236}">
                      <a16:creationId xmlns:a16="http://schemas.microsoft.com/office/drawing/2014/main" id="{B7A82B86-BDDE-23E7-84B0-25FC294220FE}"/>
                    </a:ext>
                  </a:extLst>
                </p14:cNvPr>
                <p14:cNvContentPartPr/>
                <p14:nvPr/>
              </p14:nvContentPartPr>
              <p14:xfrm>
                <a:off x="10344173" y="5263510"/>
                <a:ext cx="99000" cy="183600"/>
              </p14:xfrm>
            </p:contentPart>
          </mc:Choice>
          <mc:Fallback>
            <p:pic>
              <p:nvPicPr>
                <p:cNvPr id="164" name="Ink 163">
                  <a:extLst>
                    <a:ext uri="{FF2B5EF4-FFF2-40B4-BE49-F238E27FC236}">
                      <a16:creationId xmlns:a16="http://schemas.microsoft.com/office/drawing/2014/main" id="{B7A82B86-BDDE-23E7-84B0-25FC294220FE}"/>
                    </a:ext>
                  </a:extLst>
                </p:cNvPr>
                <p:cNvPicPr/>
                <p:nvPr/>
              </p:nvPicPr>
              <p:blipFill>
                <a:blip r:embed="rId255"/>
                <a:stretch>
                  <a:fillRect/>
                </a:stretch>
              </p:blipFill>
              <p:spPr>
                <a:xfrm>
                  <a:off x="10326533" y="5245870"/>
                  <a:ext cx="1346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5" name="Ink 164">
                  <a:extLst>
                    <a:ext uri="{FF2B5EF4-FFF2-40B4-BE49-F238E27FC236}">
                      <a16:creationId xmlns:a16="http://schemas.microsoft.com/office/drawing/2014/main" id="{E2416699-8F41-265E-D2B0-7693BA29C1EF}"/>
                    </a:ext>
                  </a:extLst>
                </p14:cNvPr>
                <p14:cNvContentPartPr/>
                <p14:nvPr/>
              </p14:nvContentPartPr>
              <p14:xfrm>
                <a:off x="10462613" y="5069830"/>
                <a:ext cx="41400" cy="119160"/>
              </p14:xfrm>
            </p:contentPart>
          </mc:Choice>
          <mc:Fallback>
            <p:pic>
              <p:nvPicPr>
                <p:cNvPr id="165" name="Ink 164">
                  <a:extLst>
                    <a:ext uri="{FF2B5EF4-FFF2-40B4-BE49-F238E27FC236}">
                      <a16:creationId xmlns:a16="http://schemas.microsoft.com/office/drawing/2014/main" id="{E2416699-8F41-265E-D2B0-7693BA29C1EF}"/>
                    </a:ext>
                  </a:extLst>
                </p:cNvPr>
                <p:cNvPicPr/>
                <p:nvPr/>
              </p:nvPicPr>
              <p:blipFill>
                <a:blip r:embed="rId257"/>
                <a:stretch>
                  <a:fillRect/>
                </a:stretch>
              </p:blipFill>
              <p:spPr>
                <a:xfrm>
                  <a:off x="10444973" y="5051830"/>
                  <a:ext cx="77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6" name="Ink 165">
                  <a:extLst>
                    <a:ext uri="{FF2B5EF4-FFF2-40B4-BE49-F238E27FC236}">
                      <a16:creationId xmlns:a16="http://schemas.microsoft.com/office/drawing/2014/main" id="{BF469119-B077-4214-BF78-DB986841DA61}"/>
                    </a:ext>
                  </a:extLst>
                </p14:cNvPr>
                <p14:cNvContentPartPr/>
                <p14:nvPr/>
              </p14:nvContentPartPr>
              <p14:xfrm>
                <a:off x="10534973" y="5056870"/>
                <a:ext cx="23040" cy="156600"/>
              </p14:xfrm>
            </p:contentPart>
          </mc:Choice>
          <mc:Fallback>
            <p:pic>
              <p:nvPicPr>
                <p:cNvPr id="166" name="Ink 165">
                  <a:extLst>
                    <a:ext uri="{FF2B5EF4-FFF2-40B4-BE49-F238E27FC236}">
                      <a16:creationId xmlns:a16="http://schemas.microsoft.com/office/drawing/2014/main" id="{BF469119-B077-4214-BF78-DB986841DA61}"/>
                    </a:ext>
                  </a:extLst>
                </p:cNvPr>
                <p:cNvPicPr/>
                <p:nvPr/>
              </p:nvPicPr>
              <p:blipFill>
                <a:blip r:embed="rId259"/>
                <a:stretch>
                  <a:fillRect/>
                </a:stretch>
              </p:blipFill>
              <p:spPr>
                <a:xfrm>
                  <a:off x="10517333" y="5039230"/>
                  <a:ext cx="586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7" name="Ink 166">
                  <a:extLst>
                    <a:ext uri="{FF2B5EF4-FFF2-40B4-BE49-F238E27FC236}">
                      <a16:creationId xmlns:a16="http://schemas.microsoft.com/office/drawing/2014/main" id="{844E6C1C-4D9F-5584-C16E-44D9016D8614}"/>
                    </a:ext>
                  </a:extLst>
                </p14:cNvPr>
                <p14:cNvContentPartPr/>
                <p14:nvPr/>
              </p14:nvContentPartPr>
              <p14:xfrm>
                <a:off x="10689053" y="5168110"/>
                <a:ext cx="36720" cy="56520"/>
              </p14:xfrm>
            </p:contentPart>
          </mc:Choice>
          <mc:Fallback>
            <p:pic>
              <p:nvPicPr>
                <p:cNvPr id="167" name="Ink 166">
                  <a:extLst>
                    <a:ext uri="{FF2B5EF4-FFF2-40B4-BE49-F238E27FC236}">
                      <a16:creationId xmlns:a16="http://schemas.microsoft.com/office/drawing/2014/main" id="{844E6C1C-4D9F-5584-C16E-44D9016D8614}"/>
                    </a:ext>
                  </a:extLst>
                </p:cNvPr>
                <p:cNvPicPr/>
                <p:nvPr/>
              </p:nvPicPr>
              <p:blipFill>
                <a:blip r:embed="rId261"/>
                <a:stretch>
                  <a:fillRect/>
                </a:stretch>
              </p:blipFill>
              <p:spPr>
                <a:xfrm>
                  <a:off x="10671053" y="5150110"/>
                  <a:ext cx="72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8" name="Ink 167">
                  <a:extLst>
                    <a:ext uri="{FF2B5EF4-FFF2-40B4-BE49-F238E27FC236}">
                      <a16:creationId xmlns:a16="http://schemas.microsoft.com/office/drawing/2014/main" id="{5CDA7005-C223-E8CA-EC6F-86BFA91D855D}"/>
                    </a:ext>
                  </a:extLst>
                </p14:cNvPr>
                <p14:cNvContentPartPr/>
                <p14:nvPr/>
              </p14:nvContentPartPr>
              <p14:xfrm>
                <a:off x="10700573" y="5348830"/>
                <a:ext cx="72000" cy="21960"/>
              </p14:xfrm>
            </p:contentPart>
          </mc:Choice>
          <mc:Fallback>
            <p:pic>
              <p:nvPicPr>
                <p:cNvPr id="168" name="Ink 167">
                  <a:extLst>
                    <a:ext uri="{FF2B5EF4-FFF2-40B4-BE49-F238E27FC236}">
                      <a16:creationId xmlns:a16="http://schemas.microsoft.com/office/drawing/2014/main" id="{5CDA7005-C223-E8CA-EC6F-86BFA91D855D}"/>
                    </a:ext>
                  </a:extLst>
                </p:cNvPr>
                <p:cNvPicPr/>
                <p:nvPr/>
              </p:nvPicPr>
              <p:blipFill>
                <a:blip r:embed="rId263"/>
                <a:stretch>
                  <a:fillRect/>
                </a:stretch>
              </p:blipFill>
              <p:spPr>
                <a:xfrm>
                  <a:off x="10682573" y="5330830"/>
                  <a:ext cx="1076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9" name="Ink 168">
                  <a:extLst>
                    <a:ext uri="{FF2B5EF4-FFF2-40B4-BE49-F238E27FC236}">
                      <a16:creationId xmlns:a16="http://schemas.microsoft.com/office/drawing/2014/main" id="{E5EC92C5-0FC8-4A5C-3FCF-7C9D889BA85F}"/>
                    </a:ext>
                  </a:extLst>
                </p14:cNvPr>
                <p14:cNvContentPartPr/>
                <p14:nvPr/>
              </p14:nvContentPartPr>
              <p14:xfrm>
                <a:off x="10933133" y="5168830"/>
                <a:ext cx="213120" cy="200520"/>
              </p14:xfrm>
            </p:contentPart>
          </mc:Choice>
          <mc:Fallback>
            <p:pic>
              <p:nvPicPr>
                <p:cNvPr id="169" name="Ink 168">
                  <a:extLst>
                    <a:ext uri="{FF2B5EF4-FFF2-40B4-BE49-F238E27FC236}">
                      <a16:creationId xmlns:a16="http://schemas.microsoft.com/office/drawing/2014/main" id="{E5EC92C5-0FC8-4A5C-3FCF-7C9D889BA85F}"/>
                    </a:ext>
                  </a:extLst>
                </p:cNvPr>
                <p:cNvPicPr/>
                <p:nvPr/>
              </p:nvPicPr>
              <p:blipFill>
                <a:blip r:embed="rId265"/>
                <a:stretch>
                  <a:fillRect/>
                </a:stretch>
              </p:blipFill>
              <p:spPr>
                <a:xfrm>
                  <a:off x="10915493" y="5150830"/>
                  <a:ext cx="2487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0" name="Ink 169">
                  <a:extLst>
                    <a:ext uri="{FF2B5EF4-FFF2-40B4-BE49-F238E27FC236}">
                      <a16:creationId xmlns:a16="http://schemas.microsoft.com/office/drawing/2014/main" id="{10A9359C-E984-C293-72FD-4DF80131CDA6}"/>
                    </a:ext>
                  </a:extLst>
                </p14:cNvPr>
                <p14:cNvContentPartPr/>
                <p14:nvPr/>
              </p14:nvContentPartPr>
              <p14:xfrm>
                <a:off x="11189093" y="5059030"/>
                <a:ext cx="267840" cy="294480"/>
              </p14:xfrm>
            </p:contentPart>
          </mc:Choice>
          <mc:Fallback>
            <p:pic>
              <p:nvPicPr>
                <p:cNvPr id="170" name="Ink 169">
                  <a:extLst>
                    <a:ext uri="{FF2B5EF4-FFF2-40B4-BE49-F238E27FC236}">
                      <a16:creationId xmlns:a16="http://schemas.microsoft.com/office/drawing/2014/main" id="{10A9359C-E984-C293-72FD-4DF80131CDA6}"/>
                    </a:ext>
                  </a:extLst>
                </p:cNvPr>
                <p:cNvPicPr/>
                <p:nvPr/>
              </p:nvPicPr>
              <p:blipFill>
                <a:blip r:embed="rId267"/>
                <a:stretch>
                  <a:fillRect/>
                </a:stretch>
              </p:blipFill>
              <p:spPr>
                <a:xfrm>
                  <a:off x="11171093" y="5041390"/>
                  <a:ext cx="3034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1" name="Ink 170">
                  <a:extLst>
                    <a:ext uri="{FF2B5EF4-FFF2-40B4-BE49-F238E27FC236}">
                      <a16:creationId xmlns:a16="http://schemas.microsoft.com/office/drawing/2014/main" id="{B6024D6F-69E8-46C8-82E4-0CB7A971951D}"/>
                    </a:ext>
                  </a:extLst>
                </p14:cNvPr>
                <p14:cNvContentPartPr/>
                <p14:nvPr/>
              </p14:nvContentPartPr>
              <p14:xfrm>
                <a:off x="11519933" y="5271790"/>
                <a:ext cx="59400" cy="119880"/>
              </p14:xfrm>
            </p:contentPart>
          </mc:Choice>
          <mc:Fallback>
            <p:pic>
              <p:nvPicPr>
                <p:cNvPr id="171" name="Ink 170">
                  <a:extLst>
                    <a:ext uri="{FF2B5EF4-FFF2-40B4-BE49-F238E27FC236}">
                      <a16:creationId xmlns:a16="http://schemas.microsoft.com/office/drawing/2014/main" id="{B6024D6F-69E8-46C8-82E4-0CB7A971951D}"/>
                    </a:ext>
                  </a:extLst>
                </p:cNvPr>
                <p:cNvPicPr/>
                <p:nvPr/>
              </p:nvPicPr>
              <p:blipFill>
                <a:blip r:embed="rId269"/>
                <a:stretch>
                  <a:fillRect/>
                </a:stretch>
              </p:blipFill>
              <p:spPr>
                <a:xfrm>
                  <a:off x="11501933" y="5254150"/>
                  <a:ext cx="950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3" name="Ink 172">
                  <a:extLst>
                    <a:ext uri="{FF2B5EF4-FFF2-40B4-BE49-F238E27FC236}">
                      <a16:creationId xmlns:a16="http://schemas.microsoft.com/office/drawing/2014/main" id="{E0127759-23B2-A508-F84E-22821AB90E86}"/>
                    </a:ext>
                  </a:extLst>
                </p14:cNvPr>
                <p14:cNvContentPartPr/>
                <p14:nvPr/>
              </p14:nvContentPartPr>
              <p14:xfrm>
                <a:off x="9787253" y="5598670"/>
                <a:ext cx="63720" cy="91080"/>
              </p14:xfrm>
            </p:contentPart>
          </mc:Choice>
          <mc:Fallback>
            <p:pic>
              <p:nvPicPr>
                <p:cNvPr id="173" name="Ink 172">
                  <a:extLst>
                    <a:ext uri="{FF2B5EF4-FFF2-40B4-BE49-F238E27FC236}">
                      <a16:creationId xmlns:a16="http://schemas.microsoft.com/office/drawing/2014/main" id="{E0127759-23B2-A508-F84E-22821AB90E86}"/>
                    </a:ext>
                  </a:extLst>
                </p:cNvPr>
                <p:cNvPicPr/>
                <p:nvPr/>
              </p:nvPicPr>
              <p:blipFill>
                <a:blip r:embed="rId271"/>
                <a:stretch>
                  <a:fillRect/>
                </a:stretch>
              </p:blipFill>
              <p:spPr>
                <a:xfrm>
                  <a:off x="9769613" y="5580670"/>
                  <a:ext cx="993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4" name="Ink 173">
                  <a:extLst>
                    <a:ext uri="{FF2B5EF4-FFF2-40B4-BE49-F238E27FC236}">
                      <a16:creationId xmlns:a16="http://schemas.microsoft.com/office/drawing/2014/main" id="{56DCA985-1CEA-F173-0707-31D06947BD09}"/>
                    </a:ext>
                  </a:extLst>
                </p14:cNvPr>
                <p14:cNvContentPartPr/>
                <p14:nvPr/>
              </p14:nvContentPartPr>
              <p14:xfrm>
                <a:off x="9887333" y="5597950"/>
                <a:ext cx="34560" cy="120600"/>
              </p14:xfrm>
            </p:contentPart>
          </mc:Choice>
          <mc:Fallback>
            <p:pic>
              <p:nvPicPr>
                <p:cNvPr id="174" name="Ink 173">
                  <a:extLst>
                    <a:ext uri="{FF2B5EF4-FFF2-40B4-BE49-F238E27FC236}">
                      <a16:creationId xmlns:a16="http://schemas.microsoft.com/office/drawing/2014/main" id="{56DCA985-1CEA-F173-0707-31D06947BD09}"/>
                    </a:ext>
                  </a:extLst>
                </p:cNvPr>
                <p:cNvPicPr/>
                <p:nvPr/>
              </p:nvPicPr>
              <p:blipFill>
                <a:blip r:embed="rId273"/>
                <a:stretch>
                  <a:fillRect/>
                </a:stretch>
              </p:blipFill>
              <p:spPr>
                <a:xfrm>
                  <a:off x="9869333" y="5580310"/>
                  <a:ext cx="7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5" name="Ink 174">
                  <a:extLst>
                    <a:ext uri="{FF2B5EF4-FFF2-40B4-BE49-F238E27FC236}">
                      <a16:creationId xmlns:a16="http://schemas.microsoft.com/office/drawing/2014/main" id="{72D4606F-25B4-A576-B031-B13F76E610F7}"/>
                    </a:ext>
                  </a:extLst>
                </p14:cNvPr>
                <p14:cNvContentPartPr/>
                <p14:nvPr/>
              </p14:nvContentPartPr>
              <p14:xfrm>
                <a:off x="10033853" y="5628550"/>
                <a:ext cx="95040" cy="257760"/>
              </p14:xfrm>
            </p:contentPart>
          </mc:Choice>
          <mc:Fallback>
            <p:pic>
              <p:nvPicPr>
                <p:cNvPr id="175" name="Ink 174">
                  <a:extLst>
                    <a:ext uri="{FF2B5EF4-FFF2-40B4-BE49-F238E27FC236}">
                      <a16:creationId xmlns:a16="http://schemas.microsoft.com/office/drawing/2014/main" id="{72D4606F-25B4-A576-B031-B13F76E610F7}"/>
                    </a:ext>
                  </a:extLst>
                </p:cNvPr>
                <p:cNvPicPr/>
                <p:nvPr/>
              </p:nvPicPr>
              <p:blipFill>
                <a:blip r:embed="rId275"/>
                <a:stretch>
                  <a:fillRect/>
                </a:stretch>
              </p:blipFill>
              <p:spPr>
                <a:xfrm>
                  <a:off x="10016213" y="5610910"/>
                  <a:ext cx="1306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6" name="Ink 175">
                  <a:extLst>
                    <a:ext uri="{FF2B5EF4-FFF2-40B4-BE49-F238E27FC236}">
                      <a16:creationId xmlns:a16="http://schemas.microsoft.com/office/drawing/2014/main" id="{01C7B24F-228F-25C1-E0E5-91E7ADFF4FFC}"/>
                    </a:ext>
                  </a:extLst>
                </p14:cNvPr>
                <p14:cNvContentPartPr/>
                <p14:nvPr/>
              </p14:nvContentPartPr>
              <p14:xfrm>
                <a:off x="10165613" y="5745550"/>
                <a:ext cx="124200" cy="160200"/>
              </p14:xfrm>
            </p:contentPart>
          </mc:Choice>
          <mc:Fallback>
            <p:pic>
              <p:nvPicPr>
                <p:cNvPr id="176" name="Ink 175">
                  <a:extLst>
                    <a:ext uri="{FF2B5EF4-FFF2-40B4-BE49-F238E27FC236}">
                      <a16:creationId xmlns:a16="http://schemas.microsoft.com/office/drawing/2014/main" id="{01C7B24F-228F-25C1-E0E5-91E7ADFF4FFC}"/>
                    </a:ext>
                  </a:extLst>
                </p:cNvPr>
                <p:cNvPicPr/>
                <p:nvPr/>
              </p:nvPicPr>
              <p:blipFill>
                <a:blip r:embed="rId277"/>
                <a:stretch>
                  <a:fillRect/>
                </a:stretch>
              </p:blipFill>
              <p:spPr>
                <a:xfrm>
                  <a:off x="10147973" y="5727910"/>
                  <a:ext cx="159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7" name="Ink 176">
                  <a:extLst>
                    <a:ext uri="{FF2B5EF4-FFF2-40B4-BE49-F238E27FC236}">
                      <a16:creationId xmlns:a16="http://schemas.microsoft.com/office/drawing/2014/main" id="{CC0335B7-610A-55BE-4E9D-8E0F147B06AB}"/>
                    </a:ext>
                  </a:extLst>
                </p14:cNvPr>
                <p14:cNvContentPartPr/>
                <p14:nvPr/>
              </p14:nvContentPartPr>
              <p14:xfrm>
                <a:off x="10340933" y="5745190"/>
                <a:ext cx="201600" cy="228960"/>
              </p14:xfrm>
            </p:contentPart>
          </mc:Choice>
          <mc:Fallback>
            <p:pic>
              <p:nvPicPr>
                <p:cNvPr id="177" name="Ink 176">
                  <a:extLst>
                    <a:ext uri="{FF2B5EF4-FFF2-40B4-BE49-F238E27FC236}">
                      <a16:creationId xmlns:a16="http://schemas.microsoft.com/office/drawing/2014/main" id="{CC0335B7-610A-55BE-4E9D-8E0F147B06AB}"/>
                    </a:ext>
                  </a:extLst>
                </p:cNvPr>
                <p:cNvPicPr/>
                <p:nvPr/>
              </p:nvPicPr>
              <p:blipFill>
                <a:blip r:embed="rId279"/>
                <a:stretch>
                  <a:fillRect/>
                </a:stretch>
              </p:blipFill>
              <p:spPr>
                <a:xfrm>
                  <a:off x="10323293" y="5727190"/>
                  <a:ext cx="2372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8" name="Ink 177">
                  <a:extLst>
                    <a:ext uri="{FF2B5EF4-FFF2-40B4-BE49-F238E27FC236}">
                      <a16:creationId xmlns:a16="http://schemas.microsoft.com/office/drawing/2014/main" id="{F67546AF-50F0-0FEF-DDF9-93A1D76514E6}"/>
                    </a:ext>
                  </a:extLst>
                </p14:cNvPr>
                <p14:cNvContentPartPr/>
                <p14:nvPr/>
              </p14:nvContentPartPr>
              <p14:xfrm>
                <a:off x="10611653" y="5640070"/>
                <a:ext cx="16560" cy="65880"/>
              </p14:xfrm>
            </p:contentPart>
          </mc:Choice>
          <mc:Fallback>
            <p:pic>
              <p:nvPicPr>
                <p:cNvPr id="178" name="Ink 177">
                  <a:extLst>
                    <a:ext uri="{FF2B5EF4-FFF2-40B4-BE49-F238E27FC236}">
                      <a16:creationId xmlns:a16="http://schemas.microsoft.com/office/drawing/2014/main" id="{F67546AF-50F0-0FEF-DDF9-93A1D76514E6}"/>
                    </a:ext>
                  </a:extLst>
                </p:cNvPr>
                <p:cNvPicPr/>
                <p:nvPr/>
              </p:nvPicPr>
              <p:blipFill>
                <a:blip r:embed="rId281"/>
                <a:stretch>
                  <a:fillRect/>
                </a:stretch>
              </p:blipFill>
              <p:spPr>
                <a:xfrm>
                  <a:off x="10594013" y="5622430"/>
                  <a:ext cx="522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9" name="Ink 178">
                  <a:extLst>
                    <a:ext uri="{FF2B5EF4-FFF2-40B4-BE49-F238E27FC236}">
                      <a16:creationId xmlns:a16="http://schemas.microsoft.com/office/drawing/2014/main" id="{32F212D4-5075-D632-EE85-F83059F3967D}"/>
                    </a:ext>
                  </a:extLst>
                </p14:cNvPr>
                <p14:cNvContentPartPr/>
                <p14:nvPr/>
              </p14:nvContentPartPr>
              <p14:xfrm>
                <a:off x="10672133" y="5630710"/>
                <a:ext cx="14760" cy="105120"/>
              </p14:xfrm>
            </p:contentPart>
          </mc:Choice>
          <mc:Fallback>
            <p:pic>
              <p:nvPicPr>
                <p:cNvPr id="179" name="Ink 178">
                  <a:extLst>
                    <a:ext uri="{FF2B5EF4-FFF2-40B4-BE49-F238E27FC236}">
                      <a16:creationId xmlns:a16="http://schemas.microsoft.com/office/drawing/2014/main" id="{32F212D4-5075-D632-EE85-F83059F3967D}"/>
                    </a:ext>
                  </a:extLst>
                </p:cNvPr>
                <p:cNvPicPr/>
                <p:nvPr/>
              </p:nvPicPr>
              <p:blipFill>
                <a:blip r:embed="rId283"/>
                <a:stretch>
                  <a:fillRect/>
                </a:stretch>
              </p:blipFill>
              <p:spPr>
                <a:xfrm>
                  <a:off x="10654493" y="5612710"/>
                  <a:ext cx="504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0" name="Ink 179">
                  <a:extLst>
                    <a:ext uri="{FF2B5EF4-FFF2-40B4-BE49-F238E27FC236}">
                      <a16:creationId xmlns:a16="http://schemas.microsoft.com/office/drawing/2014/main" id="{37F4F566-1AD0-7F27-65E9-4AC8DF32F86B}"/>
                    </a:ext>
                  </a:extLst>
                </p14:cNvPr>
                <p14:cNvContentPartPr/>
                <p14:nvPr/>
              </p14:nvContentPartPr>
              <p14:xfrm>
                <a:off x="10796693" y="5671390"/>
                <a:ext cx="52200" cy="64440"/>
              </p14:xfrm>
            </p:contentPart>
          </mc:Choice>
          <mc:Fallback>
            <p:pic>
              <p:nvPicPr>
                <p:cNvPr id="180" name="Ink 179">
                  <a:extLst>
                    <a:ext uri="{FF2B5EF4-FFF2-40B4-BE49-F238E27FC236}">
                      <a16:creationId xmlns:a16="http://schemas.microsoft.com/office/drawing/2014/main" id="{37F4F566-1AD0-7F27-65E9-4AC8DF32F86B}"/>
                    </a:ext>
                  </a:extLst>
                </p:cNvPr>
                <p:cNvPicPr/>
                <p:nvPr/>
              </p:nvPicPr>
              <p:blipFill>
                <a:blip r:embed="rId285"/>
                <a:stretch>
                  <a:fillRect/>
                </a:stretch>
              </p:blipFill>
              <p:spPr>
                <a:xfrm>
                  <a:off x="10779053" y="5653390"/>
                  <a:ext cx="878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1" name="Ink 180">
                  <a:extLst>
                    <a:ext uri="{FF2B5EF4-FFF2-40B4-BE49-F238E27FC236}">
                      <a16:creationId xmlns:a16="http://schemas.microsoft.com/office/drawing/2014/main" id="{742E5706-F69E-8432-11EC-1459910F22BF}"/>
                    </a:ext>
                  </a:extLst>
                </p14:cNvPr>
                <p14:cNvContentPartPr/>
                <p14:nvPr/>
              </p14:nvContentPartPr>
              <p14:xfrm>
                <a:off x="10811453" y="5859670"/>
                <a:ext cx="50040" cy="32400"/>
              </p14:xfrm>
            </p:contentPart>
          </mc:Choice>
          <mc:Fallback>
            <p:pic>
              <p:nvPicPr>
                <p:cNvPr id="181" name="Ink 180">
                  <a:extLst>
                    <a:ext uri="{FF2B5EF4-FFF2-40B4-BE49-F238E27FC236}">
                      <a16:creationId xmlns:a16="http://schemas.microsoft.com/office/drawing/2014/main" id="{742E5706-F69E-8432-11EC-1459910F22BF}"/>
                    </a:ext>
                  </a:extLst>
                </p:cNvPr>
                <p:cNvPicPr/>
                <p:nvPr/>
              </p:nvPicPr>
              <p:blipFill>
                <a:blip r:embed="rId287"/>
                <a:stretch>
                  <a:fillRect/>
                </a:stretch>
              </p:blipFill>
              <p:spPr>
                <a:xfrm>
                  <a:off x="10793453" y="5841670"/>
                  <a:ext cx="856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2" name="Ink 181">
                  <a:extLst>
                    <a:ext uri="{FF2B5EF4-FFF2-40B4-BE49-F238E27FC236}">
                      <a16:creationId xmlns:a16="http://schemas.microsoft.com/office/drawing/2014/main" id="{3416EF96-34C7-B0D8-607C-F8005217B02F}"/>
                    </a:ext>
                  </a:extLst>
                </p14:cNvPr>
                <p14:cNvContentPartPr/>
                <p14:nvPr/>
              </p14:nvContentPartPr>
              <p14:xfrm>
                <a:off x="11098733" y="5680750"/>
                <a:ext cx="225360" cy="220320"/>
              </p14:xfrm>
            </p:contentPart>
          </mc:Choice>
          <mc:Fallback>
            <p:pic>
              <p:nvPicPr>
                <p:cNvPr id="182" name="Ink 181">
                  <a:extLst>
                    <a:ext uri="{FF2B5EF4-FFF2-40B4-BE49-F238E27FC236}">
                      <a16:creationId xmlns:a16="http://schemas.microsoft.com/office/drawing/2014/main" id="{3416EF96-34C7-B0D8-607C-F8005217B02F}"/>
                    </a:ext>
                  </a:extLst>
                </p:cNvPr>
                <p:cNvPicPr/>
                <p:nvPr/>
              </p:nvPicPr>
              <p:blipFill>
                <a:blip r:embed="rId289"/>
                <a:stretch>
                  <a:fillRect/>
                </a:stretch>
              </p:blipFill>
              <p:spPr>
                <a:xfrm>
                  <a:off x="11081093" y="5663110"/>
                  <a:ext cx="2610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3" name="Ink 182">
                  <a:extLst>
                    <a:ext uri="{FF2B5EF4-FFF2-40B4-BE49-F238E27FC236}">
                      <a16:creationId xmlns:a16="http://schemas.microsoft.com/office/drawing/2014/main" id="{715B049D-759E-CF3C-7B9C-EF1B6CB89E52}"/>
                    </a:ext>
                  </a:extLst>
                </p14:cNvPr>
                <p14:cNvContentPartPr/>
                <p14:nvPr/>
              </p14:nvContentPartPr>
              <p14:xfrm>
                <a:off x="11346773" y="5639710"/>
                <a:ext cx="260640" cy="207720"/>
              </p14:xfrm>
            </p:contentPart>
          </mc:Choice>
          <mc:Fallback>
            <p:pic>
              <p:nvPicPr>
                <p:cNvPr id="183" name="Ink 182">
                  <a:extLst>
                    <a:ext uri="{FF2B5EF4-FFF2-40B4-BE49-F238E27FC236}">
                      <a16:creationId xmlns:a16="http://schemas.microsoft.com/office/drawing/2014/main" id="{715B049D-759E-CF3C-7B9C-EF1B6CB89E52}"/>
                    </a:ext>
                  </a:extLst>
                </p:cNvPr>
                <p:cNvPicPr/>
                <p:nvPr/>
              </p:nvPicPr>
              <p:blipFill>
                <a:blip r:embed="rId291"/>
                <a:stretch>
                  <a:fillRect/>
                </a:stretch>
              </p:blipFill>
              <p:spPr>
                <a:xfrm>
                  <a:off x="11328773" y="5622070"/>
                  <a:ext cx="2962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5" name="Ink 184">
                  <a:extLst>
                    <a:ext uri="{FF2B5EF4-FFF2-40B4-BE49-F238E27FC236}">
                      <a16:creationId xmlns:a16="http://schemas.microsoft.com/office/drawing/2014/main" id="{96966FD9-60B3-7189-5A06-17FF8EE10DA9}"/>
                    </a:ext>
                  </a:extLst>
                </p14:cNvPr>
                <p14:cNvContentPartPr/>
                <p14:nvPr/>
              </p14:nvContentPartPr>
              <p14:xfrm>
                <a:off x="9823613" y="6099790"/>
                <a:ext cx="165960" cy="272880"/>
              </p14:xfrm>
            </p:contentPart>
          </mc:Choice>
          <mc:Fallback>
            <p:pic>
              <p:nvPicPr>
                <p:cNvPr id="185" name="Ink 184">
                  <a:extLst>
                    <a:ext uri="{FF2B5EF4-FFF2-40B4-BE49-F238E27FC236}">
                      <a16:creationId xmlns:a16="http://schemas.microsoft.com/office/drawing/2014/main" id="{96966FD9-60B3-7189-5A06-17FF8EE10DA9}"/>
                    </a:ext>
                  </a:extLst>
                </p:cNvPr>
                <p:cNvPicPr/>
                <p:nvPr/>
              </p:nvPicPr>
              <p:blipFill>
                <a:blip r:embed="rId293"/>
                <a:stretch>
                  <a:fillRect/>
                </a:stretch>
              </p:blipFill>
              <p:spPr>
                <a:xfrm>
                  <a:off x="9805613" y="6082150"/>
                  <a:ext cx="2016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6" name="Ink 185">
                  <a:extLst>
                    <a:ext uri="{FF2B5EF4-FFF2-40B4-BE49-F238E27FC236}">
                      <a16:creationId xmlns:a16="http://schemas.microsoft.com/office/drawing/2014/main" id="{C8815674-342B-EE2D-556B-79A8F9737703}"/>
                    </a:ext>
                  </a:extLst>
                </p14:cNvPr>
                <p14:cNvContentPartPr/>
                <p14:nvPr/>
              </p14:nvContentPartPr>
              <p14:xfrm>
                <a:off x="9317453" y="4115830"/>
                <a:ext cx="248040" cy="2359440"/>
              </p14:xfrm>
            </p:contentPart>
          </mc:Choice>
          <mc:Fallback>
            <p:pic>
              <p:nvPicPr>
                <p:cNvPr id="186" name="Ink 185">
                  <a:extLst>
                    <a:ext uri="{FF2B5EF4-FFF2-40B4-BE49-F238E27FC236}">
                      <a16:creationId xmlns:a16="http://schemas.microsoft.com/office/drawing/2014/main" id="{C8815674-342B-EE2D-556B-79A8F9737703}"/>
                    </a:ext>
                  </a:extLst>
                </p:cNvPr>
                <p:cNvPicPr/>
                <p:nvPr/>
              </p:nvPicPr>
              <p:blipFill>
                <a:blip r:embed="rId295"/>
                <a:stretch>
                  <a:fillRect/>
                </a:stretch>
              </p:blipFill>
              <p:spPr>
                <a:xfrm>
                  <a:off x="9299813" y="4097830"/>
                  <a:ext cx="283680" cy="2395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7" name="Ink 186">
                  <a:extLst>
                    <a:ext uri="{FF2B5EF4-FFF2-40B4-BE49-F238E27FC236}">
                      <a16:creationId xmlns:a16="http://schemas.microsoft.com/office/drawing/2014/main" id="{F9F3DA19-0494-C2C4-7A21-432B90CB5753}"/>
                    </a:ext>
                  </a:extLst>
                </p14:cNvPr>
                <p14:cNvContentPartPr/>
                <p14:nvPr/>
              </p14:nvContentPartPr>
              <p14:xfrm>
                <a:off x="9016133" y="5621350"/>
                <a:ext cx="275040" cy="224640"/>
              </p14:xfrm>
            </p:contentPart>
          </mc:Choice>
          <mc:Fallback>
            <p:pic>
              <p:nvPicPr>
                <p:cNvPr id="187" name="Ink 186">
                  <a:extLst>
                    <a:ext uri="{FF2B5EF4-FFF2-40B4-BE49-F238E27FC236}">
                      <a16:creationId xmlns:a16="http://schemas.microsoft.com/office/drawing/2014/main" id="{F9F3DA19-0494-C2C4-7A21-432B90CB5753}"/>
                    </a:ext>
                  </a:extLst>
                </p:cNvPr>
                <p:cNvPicPr/>
                <p:nvPr/>
              </p:nvPicPr>
              <p:blipFill>
                <a:blip r:embed="rId297"/>
                <a:stretch>
                  <a:fillRect/>
                </a:stretch>
              </p:blipFill>
              <p:spPr>
                <a:xfrm>
                  <a:off x="8998133" y="5603350"/>
                  <a:ext cx="3106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8" name="Ink 187">
                  <a:extLst>
                    <a:ext uri="{FF2B5EF4-FFF2-40B4-BE49-F238E27FC236}">
                      <a16:creationId xmlns:a16="http://schemas.microsoft.com/office/drawing/2014/main" id="{FD9617DA-9970-CAF1-8D60-2104F58792D6}"/>
                    </a:ext>
                  </a:extLst>
                </p14:cNvPr>
                <p14:cNvContentPartPr/>
                <p14:nvPr/>
              </p14:nvContentPartPr>
              <p14:xfrm>
                <a:off x="8173013" y="5881990"/>
                <a:ext cx="151560" cy="343800"/>
              </p14:xfrm>
            </p:contentPart>
          </mc:Choice>
          <mc:Fallback>
            <p:pic>
              <p:nvPicPr>
                <p:cNvPr id="188" name="Ink 187">
                  <a:extLst>
                    <a:ext uri="{FF2B5EF4-FFF2-40B4-BE49-F238E27FC236}">
                      <a16:creationId xmlns:a16="http://schemas.microsoft.com/office/drawing/2014/main" id="{FD9617DA-9970-CAF1-8D60-2104F58792D6}"/>
                    </a:ext>
                  </a:extLst>
                </p:cNvPr>
                <p:cNvPicPr/>
                <p:nvPr/>
              </p:nvPicPr>
              <p:blipFill>
                <a:blip r:embed="rId299"/>
                <a:stretch>
                  <a:fillRect/>
                </a:stretch>
              </p:blipFill>
              <p:spPr>
                <a:xfrm>
                  <a:off x="8155373" y="5864350"/>
                  <a:ext cx="1872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9" name="Ink 188">
                  <a:extLst>
                    <a:ext uri="{FF2B5EF4-FFF2-40B4-BE49-F238E27FC236}">
                      <a16:creationId xmlns:a16="http://schemas.microsoft.com/office/drawing/2014/main" id="{59CE505A-4AE9-F8F2-FF3D-049C73E1E5E5}"/>
                    </a:ext>
                  </a:extLst>
                </p14:cNvPr>
                <p14:cNvContentPartPr/>
                <p14:nvPr/>
              </p14:nvContentPartPr>
              <p14:xfrm>
                <a:off x="8254013" y="5690470"/>
                <a:ext cx="7920" cy="27360"/>
              </p14:xfrm>
            </p:contentPart>
          </mc:Choice>
          <mc:Fallback>
            <p:pic>
              <p:nvPicPr>
                <p:cNvPr id="189" name="Ink 188">
                  <a:extLst>
                    <a:ext uri="{FF2B5EF4-FFF2-40B4-BE49-F238E27FC236}">
                      <a16:creationId xmlns:a16="http://schemas.microsoft.com/office/drawing/2014/main" id="{59CE505A-4AE9-F8F2-FF3D-049C73E1E5E5}"/>
                    </a:ext>
                  </a:extLst>
                </p:cNvPr>
                <p:cNvPicPr/>
                <p:nvPr/>
              </p:nvPicPr>
              <p:blipFill>
                <a:blip r:embed="rId301"/>
                <a:stretch>
                  <a:fillRect/>
                </a:stretch>
              </p:blipFill>
              <p:spPr>
                <a:xfrm>
                  <a:off x="8236013" y="5672830"/>
                  <a:ext cx="435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0" name="Ink 189">
                  <a:extLst>
                    <a:ext uri="{FF2B5EF4-FFF2-40B4-BE49-F238E27FC236}">
                      <a16:creationId xmlns:a16="http://schemas.microsoft.com/office/drawing/2014/main" id="{E816EF84-BB63-E1DA-2EA0-970CF8CCD342}"/>
                    </a:ext>
                  </a:extLst>
                </p14:cNvPr>
                <p14:cNvContentPartPr/>
                <p14:nvPr/>
              </p14:nvContentPartPr>
              <p14:xfrm>
                <a:off x="8355533" y="5810710"/>
                <a:ext cx="149760" cy="167400"/>
              </p14:xfrm>
            </p:contentPart>
          </mc:Choice>
          <mc:Fallback>
            <p:pic>
              <p:nvPicPr>
                <p:cNvPr id="190" name="Ink 189">
                  <a:extLst>
                    <a:ext uri="{FF2B5EF4-FFF2-40B4-BE49-F238E27FC236}">
                      <a16:creationId xmlns:a16="http://schemas.microsoft.com/office/drawing/2014/main" id="{E816EF84-BB63-E1DA-2EA0-970CF8CCD342}"/>
                    </a:ext>
                  </a:extLst>
                </p:cNvPr>
                <p:cNvPicPr/>
                <p:nvPr/>
              </p:nvPicPr>
              <p:blipFill>
                <a:blip r:embed="rId303"/>
                <a:stretch>
                  <a:fillRect/>
                </a:stretch>
              </p:blipFill>
              <p:spPr>
                <a:xfrm>
                  <a:off x="8337533" y="5792710"/>
                  <a:ext cx="1854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1" name="Ink 190">
                  <a:extLst>
                    <a:ext uri="{FF2B5EF4-FFF2-40B4-BE49-F238E27FC236}">
                      <a16:creationId xmlns:a16="http://schemas.microsoft.com/office/drawing/2014/main" id="{B75D7481-80B7-9741-951B-B7E951E66C41}"/>
                    </a:ext>
                  </a:extLst>
                </p14:cNvPr>
                <p14:cNvContentPartPr/>
                <p14:nvPr/>
              </p14:nvContentPartPr>
              <p14:xfrm>
                <a:off x="8564333" y="5831950"/>
                <a:ext cx="96480" cy="119160"/>
              </p14:xfrm>
            </p:contentPart>
          </mc:Choice>
          <mc:Fallback>
            <p:pic>
              <p:nvPicPr>
                <p:cNvPr id="191" name="Ink 190">
                  <a:extLst>
                    <a:ext uri="{FF2B5EF4-FFF2-40B4-BE49-F238E27FC236}">
                      <a16:creationId xmlns:a16="http://schemas.microsoft.com/office/drawing/2014/main" id="{B75D7481-80B7-9741-951B-B7E951E66C41}"/>
                    </a:ext>
                  </a:extLst>
                </p:cNvPr>
                <p:cNvPicPr/>
                <p:nvPr/>
              </p:nvPicPr>
              <p:blipFill>
                <a:blip r:embed="rId305"/>
                <a:stretch>
                  <a:fillRect/>
                </a:stretch>
              </p:blipFill>
              <p:spPr>
                <a:xfrm>
                  <a:off x="8546333" y="5814310"/>
                  <a:ext cx="1321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2" name="Ink 191">
                  <a:extLst>
                    <a:ext uri="{FF2B5EF4-FFF2-40B4-BE49-F238E27FC236}">
                      <a16:creationId xmlns:a16="http://schemas.microsoft.com/office/drawing/2014/main" id="{9A21B83B-ED25-3065-1D1A-9911A17C36BA}"/>
                    </a:ext>
                  </a:extLst>
                </p14:cNvPr>
                <p14:cNvContentPartPr/>
                <p14:nvPr/>
              </p14:nvContentPartPr>
              <p14:xfrm>
                <a:off x="8697533" y="5752390"/>
                <a:ext cx="235800" cy="155160"/>
              </p14:xfrm>
            </p:contentPart>
          </mc:Choice>
          <mc:Fallback>
            <p:pic>
              <p:nvPicPr>
                <p:cNvPr id="192" name="Ink 191">
                  <a:extLst>
                    <a:ext uri="{FF2B5EF4-FFF2-40B4-BE49-F238E27FC236}">
                      <a16:creationId xmlns:a16="http://schemas.microsoft.com/office/drawing/2014/main" id="{9A21B83B-ED25-3065-1D1A-9911A17C36BA}"/>
                    </a:ext>
                  </a:extLst>
                </p:cNvPr>
                <p:cNvPicPr/>
                <p:nvPr/>
              </p:nvPicPr>
              <p:blipFill>
                <a:blip r:embed="rId307"/>
                <a:stretch>
                  <a:fillRect/>
                </a:stretch>
              </p:blipFill>
              <p:spPr>
                <a:xfrm>
                  <a:off x="8679893" y="5734390"/>
                  <a:ext cx="271440" cy="190800"/>
                </a:xfrm>
                <a:prstGeom prst="rect">
                  <a:avLst/>
                </a:prstGeom>
              </p:spPr>
            </p:pic>
          </mc:Fallback>
        </mc:AlternateContent>
      </p:grpSp>
    </p:spTree>
    <p:extLst>
      <p:ext uri="{BB962C8B-B14F-4D97-AF65-F5344CB8AC3E}">
        <p14:creationId xmlns:p14="http://schemas.microsoft.com/office/powerpoint/2010/main" val="101537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1278-0C66-8D99-D7D6-FC561D087145}"/>
              </a:ext>
            </a:extLst>
          </p:cNvPr>
          <p:cNvSpPr>
            <a:spLocks noGrp="1"/>
          </p:cNvSpPr>
          <p:nvPr>
            <p:ph type="title"/>
          </p:nvPr>
        </p:nvSpPr>
        <p:spPr/>
        <p:txBody>
          <a:bodyPr/>
          <a:lstStyle/>
          <a:p>
            <a:r>
              <a:rPr lang="en-IN" dirty="0"/>
              <a:t>Functions</a:t>
            </a:r>
          </a:p>
        </p:txBody>
      </p:sp>
      <p:grpSp>
        <p:nvGrpSpPr>
          <p:cNvPr id="25" name="Group 24">
            <a:extLst>
              <a:ext uri="{FF2B5EF4-FFF2-40B4-BE49-F238E27FC236}">
                <a16:creationId xmlns:a16="http://schemas.microsoft.com/office/drawing/2014/main" id="{FB8E8BDE-F3A8-492C-3183-BC93737A16DB}"/>
              </a:ext>
            </a:extLst>
          </p:cNvPr>
          <p:cNvGrpSpPr/>
          <p:nvPr/>
        </p:nvGrpSpPr>
        <p:grpSpPr>
          <a:xfrm>
            <a:off x="898493" y="1037110"/>
            <a:ext cx="1944000" cy="597240"/>
            <a:chOff x="898493" y="1037110"/>
            <a:chExt cx="1944000" cy="5972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464E81B-8E6A-36B6-7BB8-A8F5A6EBDC25}"/>
                    </a:ext>
                  </a:extLst>
                </p14:cNvPr>
                <p14:cNvContentPartPr/>
                <p14:nvPr/>
              </p14:nvContentPartPr>
              <p14:xfrm>
                <a:off x="898493" y="1037110"/>
                <a:ext cx="325440" cy="474120"/>
              </p14:xfrm>
            </p:contentPart>
          </mc:Choice>
          <mc:Fallback>
            <p:pic>
              <p:nvPicPr>
                <p:cNvPr id="3" name="Ink 2">
                  <a:extLst>
                    <a:ext uri="{FF2B5EF4-FFF2-40B4-BE49-F238E27FC236}">
                      <a16:creationId xmlns:a16="http://schemas.microsoft.com/office/drawing/2014/main" id="{A464E81B-8E6A-36B6-7BB8-A8F5A6EBDC25}"/>
                    </a:ext>
                  </a:extLst>
                </p:cNvPr>
                <p:cNvPicPr/>
                <p:nvPr/>
              </p:nvPicPr>
              <p:blipFill>
                <a:blip r:embed="rId3"/>
                <a:stretch>
                  <a:fillRect/>
                </a:stretch>
              </p:blipFill>
              <p:spPr>
                <a:xfrm>
                  <a:off x="880853" y="1019470"/>
                  <a:ext cx="36108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06D499D-63FA-4F3E-4861-DCD7634FBA44}"/>
                    </a:ext>
                  </a:extLst>
                </p14:cNvPr>
                <p14:cNvContentPartPr/>
                <p14:nvPr/>
              </p14:nvContentPartPr>
              <p14:xfrm>
                <a:off x="1002533" y="1225390"/>
                <a:ext cx="455400" cy="191160"/>
              </p14:xfrm>
            </p:contentPart>
          </mc:Choice>
          <mc:Fallback>
            <p:pic>
              <p:nvPicPr>
                <p:cNvPr id="4" name="Ink 3">
                  <a:extLst>
                    <a:ext uri="{FF2B5EF4-FFF2-40B4-BE49-F238E27FC236}">
                      <a16:creationId xmlns:a16="http://schemas.microsoft.com/office/drawing/2014/main" id="{B06D499D-63FA-4F3E-4861-DCD7634FBA44}"/>
                    </a:ext>
                  </a:extLst>
                </p:cNvPr>
                <p:cNvPicPr/>
                <p:nvPr/>
              </p:nvPicPr>
              <p:blipFill>
                <a:blip r:embed="rId5"/>
                <a:stretch>
                  <a:fillRect/>
                </a:stretch>
              </p:blipFill>
              <p:spPr>
                <a:xfrm>
                  <a:off x="984533" y="1207390"/>
                  <a:ext cx="491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A99532F-90B8-CD5B-2660-280C133085EF}"/>
                    </a:ext>
                  </a:extLst>
                </p14:cNvPr>
                <p14:cNvContentPartPr/>
                <p14:nvPr/>
              </p14:nvContentPartPr>
              <p14:xfrm>
                <a:off x="1557653" y="1240150"/>
                <a:ext cx="76680" cy="142560"/>
              </p14:xfrm>
            </p:contentPart>
          </mc:Choice>
          <mc:Fallback>
            <p:pic>
              <p:nvPicPr>
                <p:cNvPr id="5" name="Ink 4">
                  <a:extLst>
                    <a:ext uri="{FF2B5EF4-FFF2-40B4-BE49-F238E27FC236}">
                      <a16:creationId xmlns:a16="http://schemas.microsoft.com/office/drawing/2014/main" id="{9A99532F-90B8-CD5B-2660-280C133085EF}"/>
                    </a:ext>
                  </a:extLst>
                </p:cNvPr>
                <p:cNvPicPr/>
                <p:nvPr/>
              </p:nvPicPr>
              <p:blipFill>
                <a:blip r:embed="rId7"/>
                <a:stretch>
                  <a:fillRect/>
                </a:stretch>
              </p:blipFill>
              <p:spPr>
                <a:xfrm>
                  <a:off x="1539653" y="1222150"/>
                  <a:ext cx="1123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BF70783-9606-9C14-E59B-F6EC6C5FFB45}"/>
                    </a:ext>
                  </a:extLst>
                </p14:cNvPr>
                <p14:cNvContentPartPr/>
                <p14:nvPr/>
              </p14:nvContentPartPr>
              <p14:xfrm>
                <a:off x="1717133" y="1219630"/>
                <a:ext cx="367560" cy="414720"/>
              </p14:xfrm>
            </p:contentPart>
          </mc:Choice>
          <mc:Fallback>
            <p:pic>
              <p:nvPicPr>
                <p:cNvPr id="6" name="Ink 5">
                  <a:extLst>
                    <a:ext uri="{FF2B5EF4-FFF2-40B4-BE49-F238E27FC236}">
                      <a16:creationId xmlns:a16="http://schemas.microsoft.com/office/drawing/2014/main" id="{CBF70783-9606-9C14-E59B-F6EC6C5FFB45}"/>
                    </a:ext>
                  </a:extLst>
                </p:cNvPr>
                <p:cNvPicPr/>
                <p:nvPr/>
              </p:nvPicPr>
              <p:blipFill>
                <a:blip r:embed="rId9"/>
                <a:stretch>
                  <a:fillRect/>
                </a:stretch>
              </p:blipFill>
              <p:spPr>
                <a:xfrm>
                  <a:off x="1699493" y="1201990"/>
                  <a:ext cx="40320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AEC8DB4-D1EF-D1A5-B4D4-3F0632A73C78}"/>
                    </a:ext>
                  </a:extLst>
                </p14:cNvPr>
                <p14:cNvContentPartPr/>
                <p14:nvPr/>
              </p14:nvContentPartPr>
              <p14:xfrm>
                <a:off x="2145893" y="1207750"/>
                <a:ext cx="181440" cy="155880"/>
              </p14:xfrm>
            </p:contentPart>
          </mc:Choice>
          <mc:Fallback>
            <p:pic>
              <p:nvPicPr>
                <p:cNvPr id="7" name="Ink 6">
                  <a:extLst>
                    <a:ext uri="{FF2B5EF4-FFF2-40B4-BE49-F238E27FC236}">
                      <a16:creationId xmlns:a16="http://schemas.microsoft.com/office/drawing/2014/main" id="{CAEC8DB4-D1EF-D1A5-B4D4-3F0632A73C78}"/>
                    </a:ext>
                  </a:extLst>
                </p:cNvPr>
                <p:cNvPicPr/>
                <p:nvPr/>
              </p:nvPicPr>
              <p:blipFill>
                <a:blip r:embed="rId11"/>
                <a:stretch>
                  <a:fillRect/>
                </a:stretch>
              </p:blipFill>
              <p:spPr>
                <a:xfrm>
                  <a:off x="2127893" y="1189750"/>
                  <a:ext cx="2170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4ADE0E7-FA1D-2F41-3232-4CD74BF7EAD4}"/>
                    </a:ext>
                  </a:extLst>
                </p14:cNvPr>
                <p14:cNvContentPartPr/>
                <p14:nvPr/>
              </p14:nvContentPartPr>
              <p14:xfrm>
                <a:off x="2431733" y="1178230"/>
                <a:ext cx="255960" cy="119160"/>
              </p14:xfrm>
            </p:contentPart>
          </mc:Choice>
          <mc:Fallback>
            <p:pic>
              <p:nvPicPr>
                <p:cNvPr id="8" name="Ink 7">
                  <a:extLst>
                    <a:ext uri="{FF2B5EF4-FFF2-40B4-BE49-F238E27FC236}">
                      <a16:creationId xmlns:a16="http://schemas.microsoft.com/office/drawing/2014/main" id="{64ADE0E7-FA1D-2F41-3232-4CD74BF7EAD4}"/>
                    </a:ext>
                  </a:extLst>
                </p:cNvPr>
                <p:cNvPicPr/>
                <p:nvPr/>
              </p:nvPicPr>
              <p:blipFill>
                <a:blip r:embed="rId13"/>
                <a:stretch>
                  <a:fillRect/>
                </a:stretch>
              </p:blipFill>
              <p:spPr>
                <a:xfrm>
                  <a:off x="2414093" y="1160230"/>
                  <a:ext cx="2916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990DBF97-8238-15E2-F595-98E6AB73A294}"/>
                    </a:ext>
                  </a:extLst>
                </p14:cNvPr>
                <p14:cNvContentPartPr/>
                <p14:nvPr/>
              </p14:nvContentPartPr>
              <p14:xfrm>
                <a:off x="2705693" y="1141510"/>
                <a:ext cx="136800" cy="145080"/>
              </p14:xfrm>
            </p:contentPart>
          </mc:Choice>
          <mc:Fallback>
            <p:pic>
              <p:nvPicPr>
                <p:cNvPr id="9" name="Ink 8">
                  <a:extLst>
                    <a:ext uri="{FF2B5EF4-FFF2-40B4-BE49-F238E27FC236}">
                      <a16:creationId xmlns:a16="http://schemas.microsoft.com/office/drawing/2014/main" id="{990DBF97-8238-15E2-F595-98E6AB73A294}"/>
                    </a:ext>
                  </a:extLst>
                </p:cNvPr>
                <p:cNvPicPr/>
                <p:nvPr/>
              </p:nvPicPr>
              <p:blipFill>
                <a:blip r:embed="rId15"/>
                <a:stretch>
                  <a:fillRect/>
                </a:stretch>
              </p:blipFill>
              <p:spPr>
                <a:xfrm>
                  <a:off x="2687693" y="1123870"/>
                  <a:ext cx="172440" cy="180720"/>
                </a:xfrm>
                <a:prstGeom prst="rect">
                  <a:avLst/>
                </a:prstGeom>
              </p:spPr>
            </p:pic>
          </mc:Fallback>
        </mc:AlternateContent>
      </p:grpSp>
      <p:grpSp>
        <p:nvGrpSpPr>
          <p:cNvPr id="24" name="Group 23">
            <a:extLst>
              <a:ext uri="{FF2B5EF4-FFF2-40B4-BE49-F238E27FC236}">
                <a16:creationId xmlns:a16="http://schemas.microsoft.com/office/drawing/2014/main" id="{95FBD3E7-3485-8FF1-9D8D-035CC4465A22}"/>
              </a:ext>
            </a:extLst>
          </p:cNvPr>
          <p:cNvGrpSpPr/>
          <p:nvPr/>
        </p:nvGrpSpPr>
        <p:grpSpPr>
          <a:xfrm>
            <a:off x="6113453" y="842710"/>
            <a:ext cx="1279440" cy="404640"/>
            <a:chOff x="6113453" y="842710"/>
            <a:chExt cx="1279440" cy="404640"/>
          </a:xfrm>
        </p:grpSpPr>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C18C72A0-23D3-3F1E-A765-366A4CDE9AA3}"/>
                    </a:ext>
                  </a:extLst>
                </p14:cNvPr>
                <p14:cNvContentPartPr/>
                <p14:nvPr/>
              </p14:nvContentPartPr>
              <p14:xfrm>
                <a:off x="6113453" y="1017670"/>
                <a:ext cx="52920" cy="229680"/>
              </p14:xfrm>
            </p:contentPart>
          </mc:Choice>
          <mc:Fallback>
            <p:pic>
              <p:nvPicPr>
                <p:cNvPr id="10" name="Ink 9">
                  <a:extLst>
                    <a:ext uri="{FF2B5EF4-FFF2-40B4-BE49-F238E27FC236}">
                      <a16:creationId xmlns:a16="http://schemas.microsoft.com/office/drawing/2014/main" id="{C18C72A0-23D3-3F1E-A765-366A4CDE9AA3}"/>
                    </a:ext>
                  </a:extLst>
                </p:cNvPr>
                <p:cNvPicPr/>
                <p:nvPr/>
              </p:nvPicPr>
              <p:blipFill>
                <a:blip r:embed="rId17"/>
                <a:stretch>
                  <a:fillRect/>
                </a:stretch>
              </p:blipFill>
              <p:spPr>
                <a:xfrm>
                  <a:off x="6095453" y="999670"/>
                  <a:ext cx="885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EFE21255-11EA-E37A-0C1B-DE6B5F6CE115}"/>
                    </a:ext>
                  </a:extLst>
                </p14:cNvPr>
                <p14:cNvContentPartPr/>
                <p14:nvPr/>
              </p14:nvContentPartPr>
              <p14:xfrm>
                <a:off x="6146573" y="842710"/>
                <a:ext cx="272880" cy="301320"/>
              </p14:xfrm>
            </p:contentPart>
          </mc:Choice>
          <mc:Fallback>
            <p:pic>
              <p:nvPicPr>
                <p:cNvPr id="11" name="Ink 10">
                  <a:extLst>
                    <a:ext uri="{FF2B5EF4-FFF2-40B4-BE49-F238E27FC236}">
                      <a16:creationId xmlns:a16="http://schemas.microsoft.com/office/drawing/2014/main" id="{EFE21255-11EA-E37A-0C1B-DE6B5F6CE115}"/>
                    </a:ext>
                  </a:extLst>
                </p:cNvPr>
                <p:cNvPicPr/>
                <p:nvPr/>
              </p:nvPicPr>
              <p:blipFill>
                <a:blip r:embed="rId19"/>
                <a:stretch>
                  <a:fillRect/>
                </a:stretch>
              </p:blipFill>
              <p:spPr>
                <a:xfrm>
                  <a:off x="6128933" y="824710"/>
                  <a:ext cx="3085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56617E9-4C94-83FF-1F73-6130792F39B7}"/>
                    </a:ext>
                  </a:extLst>
                </p14:cNvPr>
                <p14:cNvContentPartPr/>
                <p14:nvPr/>
              </p14:nvContentPartPr>
              <p14:xfrm>
                <a:off x="6521333" y="1010110"/>
                <a:ext cx="155880" cy="195120"/>
              </p14:xfrm>
            </p:contentPart>
          </mc:Choice>
          <mc:Fallback>
            <p:pic>
              <p:nvPicPr>
                <p:cNvPr id="12" name="Ink 11">
                  <a:extLst>
                    <a:ext uri="{FF2B5EF4-FFF2-40B4-BE49-F238E27FC236}">
                      <a16:creationId xmlns:a16="http://schemas.microsoft.com/office/drawing/2014/main" id="{D56617E9-4C94-83FF-1F73-6130792F39B7}"/>
                    </a:ext>
                  </a:extLst>
                </p:cNvPr>
                <p:cNvPicPr/>
                <p:nvPr/>
              </p:nvPicPr>
              <p:blipFill>
                <a:blip r:embed="rId21"/>
                <a:stretch>
                  <a:fillRect/>
                </a:stretch>
              </p:blipFill>
              <p:spPr>
                <a:xfrm>
                  <a:off x="6503693" y="992470"/>
                  <a:ext cx="1915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F66A45E4-6A3F-6C07-8679-2B4BB4184B8F}"/>
                    </a:ext>
                  </a:extLst>
                </p14:cNvPr>
                <p14:cNvContentPartPr/>
                <p14:nvPr/>
              </p14:nvContentPartPr>
              <p14:xfrm>
                <a:off x="6728333" y="1076710"/>
                <a:ext cx="261720" cy="114840"/>
              </p14:xfrm>
            </p:contentPart>
          </mc:Choice>
          <mc:Fallback>
            <p:pic>
              <p:nvPicPr>
                <p:cNvPr id="13" name="Ink 12">
                  <a:extLst>
                    <a:ext uri="{FF2B5EF4-FFF2-40B4-BE49-F238E27FC236}">
                      <a16:creationId xmlns:a16="http://schemas.microsoft.com/office/drawing/2014/main" id="{F66A45E4-6A3F-6C07-8679-2B4BB4184B8F}"/>
                    </a:ext>
                  </a:extLst>
                </p:cNvPr>
                <p:cNvPicPr/>
                <p:nvPr/>
              </p:nvPicPr>
              <p:blipFill>
                <a:blip r:embed="rId23"/>
                <a:stretch>
                  <a:fillRect/>
                </a:stretch>
              </p:blipFill>
              <p:spPr>
                <a:xfrm>
                  <a:off x="6710333" y="1058710"/>
                  <a:ext cx="2973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B97C6387-1DC7-49AE-935C-F504B83E6333}"/>
                    </a:ext>
                  </a:extLst>
                </p14:cNvPr>
                <p14:cNvContentPartPr/>
                <p14:nvPr/>
              </p14:nvContentPartPr>
              <p14:xfrm>
                <a:off x="7089773" y="1063030"/>
                <a:ext cx="92520" cy="132120"/>
              </p14:xfrm>
            </p:contentPart>
          </mc:Choice>
          <mc:Fallback>
            <p:pic>
              <p:nvPicPr>
                <p:cNvPr id="14" name="Ink 13">
                  <a:extLst>
                    <a:ext uri="{FF2B5EF4-FFF2-40B4-BE49-F238E27FC236}">
                      <a16:creationId xmlns:a16="http://schemas.microsoft.com/office/drawing/2014/main" id="{B97C6387-1DC7-49AE-935C-F504B83E6333}"/>
                    </a:ext>
                  </a:extLst>
                </p:cNvPr>
                <p:cNvPicPr/>
                <p:nvPr/>
              </p:nvPicPr>
              <p:blipFill>
                <a:blip r:embed="rId25"/>
                <a:stretch>
                  <a:fillRect/>
                </a:stretch>
              </p:blipFill>
              <p:spPr>
                <a:xfrm>
                  <a:off x="7072133" y="1045390"/>
                  <a:ext cx="1281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A1CBBA4F-BDDB-21F0-AE59-0AC22C849EEF}"/>
                    </a:ext>
                  </a:extLst>
                </p14:cNvPr>
                <p14:cNvContentPartPr/>
                <p14:nvPr/>
              </p14:nvContentPartPr>
              <p14:xfrm>
                <a:off x="7249613" y="983830"/>
                <a:ext cx="143280" cy="207720"/>
              </p14:xfrm>
            </p:contentPart>
          </mc:Choice>
          <mc:Fallback>
            <p:pic>
              <p:nvPicPr>
                <p:cNvPr id="15" name="Ink 14">
                  <a:extLst>
                    <a:ext uri="{FF2B5EF4-FFF2-40B4-BE49-F238E27FC236}">
                      <a16:creationId xmlns:a16="http://schemas.microsoft.com/office/drawing/2014/main" id="{A1CBBA4F-BDDB-21F0-AE59-0AC22C849EEF}"/>
                    </a:ext>
                  </a:extLst>
                </p:cNvPr>
                <p:cNvPicPr/>
                <p:nvPr/>
              </p:nvPicPr>
              <p:blipFill>
                <a:blip r:embed="rId27"/>
                <a:stretch>
                  <a:fillRect/>
                </a:stretch>
              </p:blipFill>
              <p:spPr>
                <a:xfrm>
                  <a:off x="7231613" y="966190"/>
                  <a:ext cx="178920" cy="243360"/>
                </a:xfrm>
                <a:prstGeom prst="rect">
                  <a:avLst/>
                </a:prstGeom>
              </p:spPr>
            </p:pic>
          </mc:Fallback>
        </mc:AlternateContent>
      </p:grpSp>
      <p:grpSp>
        <p:nvGrpSpPr>
          <p:cNvPr id="23" name="Group 22">
            <a:extLst>
              <a:ext uri="{FF2B5EF4-FFF2-40B4-BE49-F238E27FC236}">
                <a16:creationId xmlns:a16="http://schemas.microsoft.com/office/drawing/2014/main" id="{53EB1672-7E60-A421-FC3B-4663547A4732}"/>
              </a:ext>
            </a:extLst>
          </p:cNvPr>
          <p:cNvGrpSpPr/>
          <p:nvPr/>
        </p:nvGrpSpPr>
        <p:grpSpPr>
          <a:xfrm>
            <a:off x="7686293" y="708070"/>
            <a:ext cx="1324080" cy="705240"/>
            <a:chOff x="7686293" y="708070"/>
            <a:chExt cx="1324080" cy="70524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38D4B038-31AB-5E4C-5042-D243680B3F08}"/>
                    </a:ext>
                  </a:extLst>
                </p14:cNvPr>
                <p14:cNvContentPartPr/>
                <p14:nvPr/>
              </p14:nvContentPartPr>
              <p14:xfrm>
                <a:off x="7686293" y="708070"/>
                <a:ext cx="200160" cy="705240"/>
              </p14:xfrm>
            </p:contentPart>
          </mc:Choice>
          <mc:Fallback>
            <p:pic>
              <p:nvPicPr>
                <p:cNvPr id="16" name="Ink 15">
                  <a:extLst>
                    <a:ext uri="{FF2B5EF4-FFF2-40B4-BE49-F238E27FC236}">
                      <a16:creationId xmlns:a16="http://schemas.microsoft.com/office/drawing/2014/main" id="{38D4B038-31AB-5E4C-5042-D243680B3F08}"/>
                    </a:ext>
                  </a:extLst>
                </p:cNvPr>
                <p:cNvPicPr/>
                <p:nvPr/>
              </p:nvPicPr>
              <p:blipFill>
                <a:blip r:embed="rId29"/>
                <a:stretch>
                  <a:fillRect/>
                </a:stretch>
              </p:blipFill>
              <p:spPr>
                <a:xfrm>
                  <a:off x="7668653" y="690070"/>
                  <a:ext cx="235800" cy="740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59A2C2C3-F333-9ACF-0891-FBCBDE3C3C23}"/>
                    </a:ext>
                  </a:extLst>
                </p14:cNvPr>
                <p14:cNvContentPartPr/>
                <p14:nvPr/>
              </p14:nvContentPartPr>
              <p14:xfrm>
                <a:off x="7690973" y="1106230"/>
                <a:ext cx="300960" cy="87120"/>
              </p14:xfrm>
            </p:contentPart>
          </mc:Choice>
          <mc:Fallback>
            <p:pic>
              <p:nvPicPr>
                <p:cNvPr id="17" name="Ink 16">
                  <a:extLst>
                    <a:ext uri="{FF2B5EF4-FFF2-40B4-BE49-F238E27FC236}">
                      <a16:creationId xmlns:a16="http://schemas.microsoft.com/office/drawing/2014/main" id="{59A2C2C3-F333-9ACF-0891-FBCBDE3C3C23}"/>
                    </a:ext>
                  </a:extLst>
                </p:cNvPr>
                <p:cNvPicPr/>
                <p:nvPr/>
              </p:nvPicPr>
              <p:blipFill>
                <a:blip r:embed="rId31"/>
                <a:stretch>
                  <a:fillRect/>
                </a:stretch>
              </p:blipFill>
              <p:spPr>
                <a:xfrm>
                  <a:off x="7672973" y="1088230"/>
                  <a:ext cx="3366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8CC78A46-5B28-E77A-877E-4CE5CBE9F417}"/>
                    </a:ext>
                  </a:extLst>
                </p14:cNvPr>
                <p14:cNvContentPartPr/>
                <p14:nvPr/>
              </p14:nvContentPartPr>
              <p14:xfrm>
                <a:off x="8044853" y="1096150"/>
                <a:ext cx="105480" cy="63360"/>
              </p14:xfrm>
            </p:contentPart>
          </mc:Choice>
          <mc:Fallback>
            <p:pic>
              <p:nvPicPr>
                <p:cNvPr id="18" name="Ink 17">
                  <a:extLst>
                    <a:ext uri="{FF2B5EF4-FFF2-40B4-BE49-F238E27FC236}">
                      <a16:creationId xmlns:a16="http://schemas.microsoft.com/office/drawing/2014/main" id="{8CC78A46-5B28-E77A-877E-4CE5CBE9F417}"/>
                    </a:ext>
                  </a:extLst>
                </p:cNvPr>
                <p:cNvPicPr/>
                <p:nvPr/>
              </p:nvPicPr>
              <p:blipFill>
                <a:blip r:embed="rId33"/>
                <a:stretch>
                  <a:fillRect/>
                </a:stretch>
              </p:blipFill>
              <p:spPr>
                <a:xfrm>
                  <a:off x="8027213" y="1078510"/>
                  <a:ext cx="141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6A2B04D7-3580-3518-A4A8-BAAE7D75F197}"/>
                    </a:ext>
                  </a:extLst>
                </p14:cNvPr>
                <p14:cNvContentPartPr/>
                <p14:nvPr/>
              </p14:nvContentPartPr>
              <p14:xfrm>
                <a:off x="8231333" y="886630"/>
                <a:ext cx="151200" cy="273960"/>
              </p14:xfrm>
            </p:contentPart>
          </mc:Choice>
          <mc:Fallback>
            <p:pic>
              <p:nvPicPr>
                <p:cNvPr id="19" name="Ink 18">
                  <a:extLst>
                    <a:ext uri="{FF2B5EF4-FFF2-40B4-BE49-F238E27FC236}">
                      <a16:creationId xmlns:a16="http://schemas.microsoft.com/office/drawing/2014/main" id="{6A2B04D7-3580-3518-A4A8-BAAE7D75F197}"/>
                    </a:ext>
                  </a:extLst>
                </p:cNvPr>
                <p:cNvPicPr/>
                <p:nvPr/>
              </p:nvPicPr>
              <p:blipFill>
                <a:blip r:embed="rId35"/>
                <a:stretch>
                  <a:fillRect/>
                </a:stretch>
              </p:blipFill>
              <p:spPr>
                <a:xfrm>
                  <a:off x="8213333" y="868990"/>
                  <a:ext cx="1868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A9E7B1A1-7821-4762-5455-095EFC5C180C}"/>
                    </a:ext>
                  </a:extLst>
                </p14:cNvPr>
                <p14:cNvContentPartPr/>
                <p14:nvPr/>
              </p14:nvContentPartPr>
              <p14:xfrm>
                <a:off x="8362733" y="1046470"/>
                <a:ext cx="120240" cy="99360"/>
              </p14:xfrm>
            </p:contentPart>
          </mc:Choice>
          <mc:Fallback>
            <p:pic>
              <p:nvPicPr>
                <p:cNvPr id="20" name="Ink 19">
                  <a:extLst>
                    <a:ext uri="{FF2B5EF4-FFF2-40B4-BE49-F238E27FC236}">
                      <a16:creationId xmlns:a16="http://schemas.microsoft.com/office/drawing/2014/main" id="{A9E7B1A1-7821-4762-5455-095EFC5C180C}"/>
                    </a:ext>
                  </a:extLst>
                </p:cNvPr>
                <p:cNvPicPr/>
                <p:nvPr/>
              </p:nvPicPr>
              <p:blipFill>
                <a:blip r:embed="rId37"/>
                <a:stretch>
                  <a:fillRect/>
                </a:stretch>
              </p:blipFill>
              <p:spPr>
                <a:xfrm>
                  <a:off x="8344733" y="1028470"/>
                  <a:ext cx="155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7BC55F71-5384-410D-B0A5-68C7B987ABED}"/>
                    </a:ext>
                  </a:extLst>
                </p14:cNvPr>
                <p14:cNvContentPartPr/>
                <p14:nvPr/>
              </p14:nvContentPartPr>
              <p14:xfrm>
                <a:off x="8508893" y="966910"/>
                <a:ext cx="3240" cy="19800"/>
              </p14:xfrm>
            </p:contentPart>
          </mc:Choice>
          <mc:Fallback>
            <p:pic>
              <p:nvPicPr>
                <p:cNvPr id="21" name="Ink 20">
                  <a:extLst>
                    <a:ext uri="{FF2B5EF4-FFF2-40B4-BE49-F238E27FC236}">
                      <a16:creationId xmlns:a16="http://schemas.microsoft.com/office/drawing/2014/main" id="{7BC55F71-5384-410D-B0A5-68C7B987ABED}"/>
                    </a:ext>
                  </a:extLst>
                </p:cNvPr>
                <p:cNvPicPr/>
                <p:nvPr/>
              </p:nvPicPr>
              <p:blipFill>
                <a:blip r:embed="rId39"/>
                <a:stretch>
                  <a:fillRect/>
                </a:stretch>
              </p:blipFill>
              <p:spPr>
                <a:xfrm>
                  <a:off x="8490893" y="949270"/>
                  <a:ext cx="388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DEEB70D8-0041-A314-1178-2ACF09BE8BC5}"/>
                    </a:ext>
                  </a:extLst>
                </p14:cNvPr>
                <p14:cNvContentPartPr/>
                <p14:nvPr/>
              </p14:nvContentPartPr>
              <p14:xfrm>
                <a:off x="8575853" y="1055110"/>
                <a:ext cx="434520" cy="143640"/>
              </p14:xfrm>
            </p:contentPart>
          </mc:Choice>
          <mc:Fallback>
            <p:pic>
              <p:nvPicPr>
                <p:cNvPr id="22" name="Ink 21">
                  <a:extLst>
                    <a:ext uri="{FF2B5EF4-FFF2-40B4-BE49-F238E27FC236}">
                      <a16:creationId xmlns:a16="http://schemas.microsoft.com/office/drawing/2014/main" id="{DEEB70D8-0041-A314-1178-2ACF09BE8BC5}"/>
                    </a:ext>
                  </a:extLst>
                </p:cNvPr>
                <p:cNvPicPr/>
                <p:nvPr/>
              </p:nvPicPr>
              <p:blipFill>
                <a:blip r:embed="rId41"/>
                <a:stretch>
                  <a:fillRect/>
                </a:stretch>
              </p:blipFill>
              <p:spPr>
                <a:xfrm>
                  <a:off x="8557853" y="1037470"/>
                  <a:ext cx="470160" cy="179280"/>
                </a:xfrm>
                <a:prstGeom prst="rect">
                  <a:avLst/>
                </a:prstGeom>
              </p:spPr>
            </p:pic>
          </mc:Fallback>
        </mc:AlternateContent>
      </p:grpSp>
      <p:grpSp>
        <p:nvGrpSpPr>
          <p:cNvPr id="28" name="Group 27">
            <a:extLst>
              <a:ext uri="{FF2B5EF4-FFF2-40B4-BE49-F238E27FC236}">
                <a16:creationId xmlns:a16="http://schemas.microsoft.com/office/drawing/2014/main" id="{7A3924EB-8D4A-27FF-60D0-6C9D7C8B313F}"/>
              </a:ext>
            </a:extLst>
          </p:cNvPr>
          <p:cNvGrpSpPr/>
          <p:nvPr/>
        </p:nvGrpSpPr>
        <p:grpSpPr>
          <a:xfrm>
            <a:off x="1709213" y="1684750"/>
            <a:ext cx="127800" cy="449280"/>
            <a:chOff x="1709213" y="1684750"/>
            <a:chExt cx="127800" cy="449280"/>
          </a:xfrm>
        </p:grpSpPr>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CE525FD9-5F92-984C-B531-9D8CC1BF9F35}"/>
                    </a:ext>
                  </a:extLst>
                </p14:cNvPr>
                <p14:cNvContentPartPr/>
                <p14:nvPr/>
              </p14:nvContentPartPr>
              <p14:xfrm>
                <a:off x="1710653" y="1684750"/>
                <a:ext cx="46800" cy="422640"/>
              </p14:xfrm>
            </p:contentPart>
          </mc:Choice>
          <mc:Fallback>
            <p:pic>
              <p:nvPicPr>
                <p:cNvPr id="26" name="Ink 25">
                  <a:extLst>
                    <a:ext uri="{FF2B5EF4-FFF2-40B4-BE49-F238E27FC236}">
                      <a16:creationId xmlns:a16="http://schemas.microsoft.com/office/drawing/2014/main" id="{CE525FD9-5F92-984C-B531-9D8CC1BF9F35}"/>
                    </a:ext>
                  </a:extLst>
                </p:cNvPr>
                <p:cNvPicPr/>
                <p:nvPr/>
              </p:nvPicPr>
              <p:blipFill>
                <a:blip r:embed="rId43"/>
                <a:stretch>
                  <a:fillRect/>
                </a:stretch>
              </p:blipFill>
              <p:spPr>
                <a:xfrm>
                  <a:off x="1692653" y="1666750"/>
                  <a:ext cx="8244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9496405F-6C6C-C444-A454-7F38D99BBD4D}"/>
                    </a:ext>
                  </a:extLst>
                </p14:cNvPr>
                <p14:cNvContentPartPr/>
                <p14:nvPr/>
              </p14:nvContentPartPr>
              <p14:xfrm>
                <a:off x="1709213" y="2056270"/>
                <a:ext cx="127800" cy="77760"/>
              </p14:xfrm>
            </p:contentPart>
          </mc:Choice>
          <mc:Fallback>
            <p:pic>
              <p:nvPicPr>
                <p:cNvPr id="27" name="Ink 26">
                  <a:extLst>
                    <a:ext uri="{FF2B5EF4-FFF2-40B4-BE49-F238E27FC236}">
                      <a16:creationId xmlns:a16="http://schemas.microsoft.com/office/drawing/2014/main" id="{9496405F-6C6C-C444-A454-7F38D99BBD4D}"/>
                    </a:ext>
                  </a:extLst>
                </p:cNvPr>
                <p:cNvPicPr/>
                <p:nvPr/>
              </p:nvPicPr>
              <p:blipFill>
                <a:blip r:embed="rId45"/>
                <a:stretch>
                  <a:fillRect/>
                </a:stretch>
              </p:blipFill>
              <p:spPr>
                <a:xfrm>
                  <a:off x="1691573" y="2038630"/>
                  <a:ext cx="163440" cy="113400"/>
                </a:xfrm>
                <a:prstGeom prst="rect">
                  <a:avLst/>
                </a:prstGeom>
              </p:spPr>
            </p:pic>
          </mc:Fallback>
        </mc:AlternateContent>
      </p:grpSp>
      <p:grpSp>
        <p:nvGrpSpPr>
          <p:cNvPr id="37" name="Group 36">
            <a:extLst>
              <a:ext uri="{FF2B5EF4-FFF2-40B4-BE49-F238E27FC236}">
                <a16:creationId xmlns:a16="http://schemas.microsoft.com/office/drawing/2014/main" id="{3B6F526F-1874-D243-C899-F2D676AECB46}"/>
              </a:ext>
            </a:extLst>
          </p:cNvPr>
          <p:cNvGrpSpPr/>
          <p:nvPr/>
        </p:nvGrpSpPr>
        <p:grpSpPr>
          <a:xfrm>
            <a:off x="874013" y="2373070"/>
            <a:ext cx="1162800" cy="673200"/>
            <a:chOff x="874013" y="2373070"/>
            <a:chExt cx="1162800" cy="673200"/>
          </a:xfrm>
        </p:grpSpPr>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413775B4-BFE9-48C2-B9F3-F574F44A09B5}"/>
                    </a:ext>
                  </a:extLst>
                </p14:cNvPr>
                <p14:cNvContentPartPr/>
                <p14:nvPr/>
              </p14:nvContentPartPr>
              <p14:xfrm>
                <a:off x="874013" y="2373070"/>
                <a:ext cx="192240" cy="673200"/>
              </p14:xfrm>
            </p:contentPart>
          </mc:Choice>
          <mc:Fallback>
            <p:pic>
              <p:nvPicPr>
                <p:cNvPr id="29" name="Ink 28">
                  <a:extLst>
                    <a:ext uri="{FF2B5EF4-FFF2-40B4-BE49-F238E27FC236}">
                      <a16:creationId xmlns:a16="http://schemas.microsoft.com/office/drawing/2014/main" id="{413775B4-BFE9-48C2-B9F3-F574F44A09B5}"/>
                    </a:ext>
                  </a:extLst>
                </p:cNvPr>
                <p:cNvPicPr/>
                <p:nvPr/>
              </p:nvPicPr>
              <p:blipFill>
                <a:blip r:embed="rId47"/>
                <a:stretch>
                  <a:fillRect/>
                </a:stretch>
              </p:blipFill>
              <p:spPr>
                <a:xfrm>
                  <a:off x="856013" y="2355070"/>
                  <a:ext cx="227880" cy="708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7AECAEAD-D1ED-13A8-6BE1-60EB9EBD69D3}"/>
                    </a:ext>
                  </a:extLst>
                </p14:cNvPr>
                <p14:cNvContentPartPr/>
                <p14:nvPr/>
              </p14:nvContentPartPr>
              <p14:xfrm>
                <a:off x="917573" y="2743510"/>
                <a:ext cx="271800" cy="137520"/>
              </p14:xfrm>
            </p:contentPart>
          </mc:Choice>
          <mc:Fallback>
            <p:pic>
              <p:nvPicPr>
                <p:cNvPr id="30" name="Ink 29">
                  <a:extLst>
                    <a:ext uri="{FF2B5EF4-FFF2-40B4-BE49-F238E27FC236}">
                      <a16:creationId xmlns:a16="http://schemas.microsoft.com/office/drawing/2014/main" id="{7AECAEAD-D1ED-13A8-6BE1-60EB9EBD69D3}"/>
                    </a:ext>
                  </a:extLst>
                </p:cNvPr>
                <p:cNvPicPr/>
                <p:nvPr/>
              </p:nvPicPr>
              <p:blipFill>
                <a:blip r:embed="rId49"/>
                <a:stretch>
                  <a:fillRect/>
                </a:stretch>
              </p:blipFill>
              <p:spPr>
                <a:xfrm>
                  <a:off x="899933" y="2725870"/>
                  <a:ext cx="307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D17386A9-1A7E-605B-2A1B-E62259B12229}"/>
                    </a:ext>
                  </a:extLst>
                </p14:cNvPr>
                <p14:cNvContentPartPr/>
                <p14:nvPr/>
              </p14:nvContentPartPr>
              <p14:xfrm>
                <a:off x="1220333" y="2781670"/>
                <a:ext cx="114840" cy="88920"/>
              </p14:xfrm>
            </p:contentPart>
          </mc:Choice>
          <mc:Fallback>
            <p:pic>
              <p:nvPicPr>
                <p:cNvPr id="31" name="Ink 30">
                  <a:extLst>
                    <a:ext uri="{FF2B5EF4-FFF2-40B4-BE49-F238E27FC236}">
                      <a16:creationId xmlns:a16="http://schemas.microsoft.com/office/drawing/2014/main" id="{D17386A9-1A7E-605B-2A1B-E62259B12229}"/>
                    </a:ext>
                  </a:extLst>
                </p:cNvPr>
                <p:cNvPicPr/>
                <p:nvPr/>
              </p:nvPicPr>
              <p:blipFill>
                <a:blip r:embed="rId51"/>
                <a:stretch>
                  <a:fillRect/>
                </a:stretch>
              </p:blipFill>
              <p:spPr>
                <a:xfrm>
                  <a:off x="1202693" y="2764030"/>
                  <a:ext cx="1504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7A116DBE-DF69-A01A-101A-893B25F2BC59}"/>
                    </a:ext>
                  </a:extLst>
                </p14:cNvPr>
                <p14:cNvContentPartPr/>
                <p14:nvPr/>
              </p14:nvContentPartPr>
              <p14:xfrm>
                <a:off x="1424453" y="2629390"/>
                <a:ext cx="123480" cy="266040"/>
              </p14:xfrm>
            </p:contentPart>
          </mc:Choice>
          <mc:Fallback>
            <p:pic>
              <p:nvPicPr>
                <p:cNvPr id="32" name="Ink 31">
                  <a:extLst>
                    <a:ext uri="{FF2B5EF4-FFF2-40B4-BE49-F238E27FC236}">
                      <a16:creationId xmlns:a16="http://schemas.microsoft.com/office/drawing/2014/main" id="{7A116DBE-DF69-A01A-101A-893B25F2BC59}"/>
                    </a:ext>
                  </a:extLst>
                </p:cNvPr>
                <p:cNvPicPr/>
                <p:nvPr/>
              </p:nvPicPr>
              <p:blipFill>
                <a:blip r:embed="rId53"/>
                <a:stretch>
                  <a:fillRect/>
                </a:stretch>
              </p:blipFill>
              <p:spPr>
                <a:xfrm>
                  <a:off x="1406813" y="2611750"/>
                  <a:ext cx="1591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4614C847-2421-0FC5-0A1C-C886302ABBFB}"/>
                    </a:ext>
                  </a:extLst>
                </p14:cNvPr>
                <p14:cNvContentPartPr/>
                <p14:nvPr/>
              </p14:nvContentPartPr>
              <p14:xfrm>
                <a:off x="1506533" y="2784910"/>
                <a:ext cx="159480" cy="111600"/>
              </p14:xfrm>
            </p:contentPart>
          </mc:Choice>
          <mc:Fallback>
            <p:pic>
              <p:nvPicPr>
                <p:cNvPr id="33" name="Ink 32">
                  <a:extLst>
                    <a:ext uri="{FF2B5EF4-FFF2-40B4-BE49-F238E27FC236}">
                      <a16:creationId xmlns:a16="http://schemas.microsoft.com/office/drawing/2014/main" id="{4614C847-2421-0FC5-0A1C-C886302ABBFB}"/>
                    </a:ext>
                  </a:extLst>
                </p:cNvPr>
                <p:cNvPicPr/>
                <p:nvPr/>
              </p:nvPicPr>
              <p:blipFill>
                <a:blip r:embed="rId55"/>
                <a:stretch>
                  <a:fillRect/>
                </a:stretch>
              </p:blipFill>
              <p:spPr>
                <a:xfrm>
                  <a:off x="1488893" y="2767270"/>
                  <a:ext cx="1951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60AA664-06DB-B003-85F9-A8E6451C4616}"/>
                    </a:ext>
                  </a:extLst>
                </p14:cNvPr>
                <p14:cNvContentPartPr/>
                <p14:nvPr/>
              </p14:nvContentPartPr>
              <p14:xfrm>
                <a:off x="1670333" y="2688070"/>
                <a:ext cx="4320" cy="21960"/>
              </p14:xfrm>
            </p:contentPart>
          </mc:Choice>
          <mc:Fallback>
            <p:pic>
              <p:nvPicPr>
                <p:cNvPr id="34" name="Ink 33">
                  <a:extLst>
                    <a:ext uri="{FF2B5EF4-FFF2-40B4-BE49-F238E27FC236}">
                      <a16:creationId xmlns:a16="http://schemas.microsoft.com/office/drawing/2014/main" id="{D60AA664-06DB-B003-85F9-A8E6451C4616}"/>
                    </a:ext>
                  </a:extLst>
                </p:cNvPr>
                <p:cNvPicPr/>
                <p:nvPr/>
              </p:nvPicPr>
              <p:blipFill>
                <a:blip r:embed="rId57"/>
                <a:stretch>
                  <a:fillRect/>
                </a:stretch>
              </p:blipFill>
              <p:spPr>
                <a:xfrm>
                  <a:off x="1652693" y="2670430"/>
                  <a:ext cx="399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F47191E2-797E-395C-5B90-69529DDA030A}"/>
                    </a:ext>
                  </a:extLst>
                </p14:cNvPr>
                <p14:cNvContentPartPr/>
                <p14:nvPr/>
              </p14:nvContentPartPr>
              <p14:xfrm>
                <a:off x="1730093" y="2731630"/>
                <a:ext cx="306720" cy="153360"/>
              </p14:xfrm>
            </p:contentPart>
          </mc:Choice>
          <mc:Fallback>
            <p:pic>
              <p:nvPicPr>
                <p:cNvPr id="35" name="Ink 34">
                  <a:extLst>
                    <a:ext uri="{FF2B5EF4-FFF2-40B4-BE49-F238E27FC236}">
                      <a16:creationId xmlns:a16="http://schemas.microsoft.com/office/drawing/2014/main" id="{F47191E2-797E-395C-5B90-69529DDA030A}"/>
                    </a:ext>
                  </a:extLst>
                </p:cNvPr>
                <p:cNvPicPr/>
                <p:nvPr/>
              </p:nvPicPr>
              <p:blipFill>
                <a:blip r:embed="rId59"/>
                <a:stretch>
                  <a:fillRect/>
                </a:stretch>
              </p:blipFill>
              <p:spPr>
                <a:xfrm>
                  <a:off x="1712093" y="2713630"/>
                  <a:ext cx="342360" cy="189000"/>
                </a:xfrm>
                <a:prstGeom prst="rect">
                  <a:avLst/>
                </a:prstGeom>
              </p:spPr>
            </p:pic>
          </mc:Fallback>
        </mc:AlternateContent>
      </p:grpSp>
      <p:grpSp>
        <p:nvGrpSpPr>
          <p:cNvPr id="48" name="Group 47">
            <a:extLst>
              <a:ext uri="{FF2B5EF4-FFF2-40B4-BE49-F238E27FC236}">
                <a16:creationId xmlns:a16="http://schemas.microsoft.com/office/drawing/2014/main" id="{38F3F210-CF14-56A7-3429-C61BB4796DA2}"/>
              </a:ext>
            </a:extLst>
          </p:cNvPr>
          <p:cNvGrpSpPr/>
          <p:nvPr/>
        </p:nvGrpSpPr>
        <p:grpSpPr>
          <a:xfrm>
            <a:off x="2277653" y="2454430"/>
            <a:ext cx="2436840" cy="479520"/>
            <a:chOff x="2277653" y="2454430"/>
            <a:chExt cx="2436840" cy="479520"/>
          </a:xfrm>
        </p:grpSpPr>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406D3F73-72AA-98A2-DA9C-D7102324001C}"/>
                    </a:ext>
                  </a:extLst>
                </p14:cNvPr>
                <p14:cNvContentPartPr/>
                <p14:nvPr/>
              </p14:nvContentPartPr>
              <p14:xfrm>
                <a:off x="2277653" y="2562790"/>
                <a:ext cx="106200" cy="343800"/>
              </p14:xfrm>
            </p:contentPart>
          </mc:Choice>
          <mc:Fallback>
            <p:pic>
              <p:nvPicPr>
                <p:cNvPr id="36" name="Ink 35">
                  <a:extLst>
                    <a:ext uri="{FF2B5EF4-FFF2-40B4-BE49-F238E27FC236}">
                      <a16:creationId xmlns:a16="http://schemas.microsoft.com/office/drawing/2014/main" id="{406D3F73-72AA-98A2-DA9C-D7102324001C}"/>
                    </a:ext>
                  </a:extLst>
                </p:cNvPr>
                <p:cNvPicPr/>
                <p:nvPr/>
              </p:nvPicPr>
              <p:blipFill>
                <a:blip r:embed="rId61"/>
                <a:stretch>
                  <a:fillRect/>
                </a:stretch>
              </p:blipFill>
              <p:spPr>
                <a:xfrm>
                  <a:off x="2260013" y="2545150"/>
                  <a:ext cx="14184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015C014C-9F91-0219-7BBA-305634C553FC}"/>
                    </a:ext>
                  </a:extLst>
                </p14:cNvPr>
                <p14:cNvContentPartPr/>
                <p14:nvPr/>
              </p14:nvContentPartPr>
              <p14:xfrm>
                <a:off x="2549093" y="2633350"/>
                <a:ext cx="112680" cy="300600"/>
              </p14:xfrm>
            </p:contentPart>
          </mc:Choice>
          <mc:Fallback>
            <p:pic>
              <p:nvPicPr>
                <p:cNvPr id="38" name="Ink 37">
                  <a:extLst>
                    <a:ext uri="{FF2B5EF4-FFF2-40B4-BE49-F238E27FC236}">
                      <a16:creationId xmlns:a16="http://schemas.microsoft.com/office/drawing/2014/main" id="{015C014C-9F91-0219-7BBA-305634C553FC}"/>
                    </a:ext>
                  </a:extLst>
                </p:cNvPr>
                <p:cNvPicPr/>
                <p:nvPr/>
              </p:nvPicPr>
              <p:blipFill>
                <a:blip r:embed="rId63"/>
                <a:stretch>
                  <a:fillRect/>
                </a:stretch>
              </p:blipFill>
              <p:spPr>
                <a:xfrm>
                  <a:off x="2531093" y="2615710"/>
                  <a:ext cx="1483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02129FD0-922D-EC27-BEFD-F305AEEFAD87}"/>
                    </a:ext>
                  </a:extLst>
                </p14:cNvPr>
                <p14:cNvContentPartPr/>
                <p14:nvPr/>
              </p14:nvContentPartPr>
              <p14:xfrm>
                <a:off x="2775893" y="2625430"/>
                <a:ext cx="13320" cy="208800"/>
              </p14:xfrm>
            </p:contentPart>
          </mc:Choice>
          <mc:Fallback>
            <p:pic>
              <p:nvPicPr>
                <p:cNvPr id="39" name="Ink 38">
                  <a:extLst>
                    <a:ext uri="{FF2B5EF4-FFF2-40B4-BE49-F238E27FC236}">
                      <a16:creationId xmlns:a16="http://schemas.microsoft.com/office/drawing/2014/main" id="{02129FD0-922D-EC27-BEFD-F305AEEFAD87}"/>
                    </a:ext>
                  </a:extLst>
                </p:cNvPr>
                <p:cNvPicPr/>
                <p:nvPr/>
              </p:nvPicPr>
              <p:blipFill>
                <a:blip r:embed="rId65"/>
                <a:stretch>
                  <a:fillRect/>
                </a:stretch>
              </p:blipFill>
              <p:spPr>
                <a:xfrm>
                  <a:off x="2757893" y="2607430"/>
                  <a:ext cx="489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095F1693-6A34-83BE-0B6A-3E555DE2D24B}"/>
                    </a:ext>
                  </a:extLst>
                </p14:cNvPr>
                <p14:cNvContentPartPr/>
                <p14:nvPr/>
              </p14:nvContentPartPr>
              <p14:xfrm>
                <a:off x="2962733" y="2792470"/>
                <a:ext cx="48960" cy="84960"/>
              </p14:xfrm>
            </p:contentPart>
          </mc:Choice>
          <mc:Fallback>
            <p:pic>
              <p:nvPicPr>
                <p:cNvPr id="40" name="Ink 39">
                  <a:extLst>
                    <a:ext uri="{FF2B5EF4-FFF2-40B4-BE49-F238E27FC236}">
                      <a16:creationId xmlns:a16="http://schemas.microsoft.com/office/drawing/2014/main" id="{095F1693-6A34-83BE-0B6A-3E555DE2D24B}"/>
                    </a:ext>
                  </a:extLst>
                </p:cNvPr>
                <p:cNvPicPr/>
                <p:nvPr/>
              </p:nvPicPr>
              <p:blipFill>
                <a:blip r:embed="rId67"/>
                <a:stretch>
                  <a:fillRect/>
                </a:stretch>
              </p:blipFill>
              <p:spPr>
                <a:xfrm>
                  <a:off x="2944733" y="2774470"/>
                  <a:ext cx="846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72273E88-A805-12C1-8BBD-114D349C1658}"/>
                    </a:ext>
                  </a:extLst>
                </p14:cNvPr>
                <p14:cNvContentPartPr/>
                <p14:nvPr/>
              </p14:nvContentPartPr>
              <p14:xfrm>
                <a:off x="3165773" y="2691670"/>
                <a:ext cx="10080" cy="170640"/>
              </p14:xfrm>
            </p:contentPart>
          </mc:Choice>
          <mc:Fallback>
            <p:pic>
              <p:nvPicPr>
                <p:cNvPr id="41" name="Ink 40">
                  <a:extLst>
                    <a:ext uri="{FF2B5EF4-FFF2-40B4-BE49-F238E27FC236}">
                      <a16:creationId xmlns:a16="http://schemas.microsoft.com/office/drawing/2014/main" id="{72273E88-A805-12C1-8BBD-114D349C1658}"/>
                    </a:ext>
                  </a:extLst>
                </p:cNvPr>
                <p:cNvPicPr/>
                <p:nvPr/>
              </p:nvPicPr>
              <p:blipFill>
                <a:blip r:embed="rId69"/>
                <a:stretch>
                  <a:fillRect/>
                </a:stretch>
              </p:blipFill>
              <p:spPr>
                <a:xfrm>
                  <a:off x="3148133" y="2673670"/>
                  <a:ext cx="457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0AC0DA64-B433-A142-BC2A-29DBFC5F956A}"/>
                    </a:ext>
                  </a:extLst>
                </p14:cNvPr>
                <p14:cNvContentPartPr/>
                <p14:nvPr/>
              </p14:nvContentPartPr>
              <p14:xfrm>
                <a:off x="3180173" y="2561710"/>
                <a:ext cx="110160" cy="170640"/>
              </p14:xfrm>
            </p:contentPart>
          </mc:Choice>
          <mc:Fallback>
            <p:pic>
              <p:nvPicPr>
                <p:cNvPr id="42" name="Ink 41">
                  <a:extLst>
                    <a:ext uri="{FF2B5EF4-FFF2-40B4-BE49-F238E27FC236}">
                      <a16:creationId xmlns:a16="http://schemas.microsoft.com/office/drawing/2014/main" id="{0AC0DA64-B433-A142-BC2A-29DBFC5F956A}"/>
                    </a:ext>
                  </a:extLst>
                </p:cNvPr>
                <p:cNvPicPr/>
                <p:nvPr/>
              </p:nvPicPr>
              <p:blipFill>
                <a:blip r:embed="rId71"/>
                <a:stretch>
                  <a:fillRect/>
                </a:stretch>
              </p:blipFill>
              <p:spPr>
                <a:xfrm>
                  <a:off x="3162173" y="2543710"/>
                  <a:ext cx="145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E0A8E48D-AFEC-D5D8-07AA-D0AEDB681AAE}"/>
                    </a:ext>
                  </a:extLst>
                </p14:cNvPr>
                <p14:cNvContentPartPr/>
                <p14:nvPr/>
              </p14:nvContentPartPr>
              <p14:xfrm>
                <a:off x="3378533" y="2654230"/>
                <a:ext cx="110160" cy="137520"/>
              </p14:xfrm>
            </p:contentPart>
          </mc:Choice>
          <mc:Fallback>
            <p:pic>
              <p:nvPicPr>
                <p:cNvPr id="43" name="Ink 42">
                  <a:extLst>
                    <a:ext uri="{FF2B5EF4-FFF2-40B4-BE49-F238E27FC236}">
                      <a16:creationId xmlns:a16="http://schemas.microsoft.com/office/drawing/2014/main" id="{E0A8E48D-AFEC-D5D8-07AA-D0AEDB681AAE}"/>
                    </a:ext>
                  </a:extLst>
                </p:cNvPr>
                <p:cNvPicPr/>
                <p:nvPr/>
              </p:nvPicPr>
              <p:blipFill>
                <a:blip r:embed="rId73"/>
                <a:stretch>
                  <a:fillRect/>
                </a:stretch>
              </p:blipFill>
              <p:spPr>
                <a:xfrm>
                  <a:off x="3360533" y="2636230"/>
                  <a:ext cx="1458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D330C5D2-0F0D-F6F2-0A09-AD8C48A539B9}"/>
                    </a:ext>
                  </a:extLst>
                </p14:cNvPr>
                <p14:cNvContentPartPr/>
                <p14:nvPr/>
              </p14:nvContentPartPr>
              <p14:xfrm>
                <a:off x="3682013" y="2783470"/>
                <a:ext cx="348840" cy="32400"/>
              </p14:xfrm>
            </p:contentPart>
          </mc:Choice>
          <mc:Fallback>
            <p:pic>
              <p:nvPicPr>
                <p:cNvPr id="44" name="Ink 43">
                  <a:extLst>
                    <a:ext uri="{FF2B5EF4-FFF2-40B4-BE49-F238E27FC236}">
                      <a16:creationId xmlns:a16="http://schemas.microsoft.com/office/drawing/2014/main" id="{D330C5D2-0F0D-F6F2-0A09-AD8C48A539B9}"/>
                    </a:ext>
                  </a:extLst>
                </p:cNvPr>
                <p:cNvPicPr/>
                <p:nvPr/>
              </p:nvPicPr>
              <p:blipFill>
                <a:blip r:embed="rId75"/>
                <a:stretch>
                  <a:fillRect/>
                </a:stretch>
              </p:blipFill>
              <p:spPr>
                <a:xfrm>
                  <a:off x="3664373" y="2765830"/>
                  <a:ext cx="3844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DF1BEDD0-C502-0FB5-C67C-BF9860FB8345}"/>
                    </a:ext>
                  </a:extLst>
                </p14:cNvPr>
                <p14:cNvContentPartPr/>
                <p14:nvPr/>
              </p14:nvContentPartPr>
              <p14:xfrm>
                <a:off x="4129133" y="2508430"/>
                <a:ext cx="224640" cy="359280"/>
              </p14:xfrm>
            </p:contentPart>
          </mc:Choice>
          <mc:Fallback>
            <p:pic>
              <p:nvPicPr>
                <p:cNvPr id="45" name="Ink 44">
                  <a:extLst>
                    <a:ext uri="{FF2B5EF4-FFF2-40B4-BE49-F238E27FC236}">
                      <a16:creationId xmlns:a16="http://schemas.microsoft.com/office/drawing/2014/main" id="{DF1BEDD0-C502-0FB5-C67C-BF9860FB8345}"/>
                    </a:ext>
                  </a:extLst>
                </p:cNvPr>
                <p:cNvPicPr/>
                <p:nvPr/>
              </p:nvPicPr>
              <p:blipFill>
                <a:blip r:embed="rId77"/>
                <a:stretch>
                  <a:fillRect/>
                </a:stretch>
              </p:blipFill>
              <p:spPr>
                <a:xfrm>
                  <a:off x="4111133" y="2490790"/>
                  <a:ext cx="2602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835D8696-FCBB-B732-29E2-A1F8C1A64C87}"/>
                    </a:ext>
                  </a:extLst>
                </p14:cNvPr>
                <p14:cNvContentPartPr/>
                <p14:nvPr/>
              </p14:nvContentPartPr>
              <p14:xfrm>
                <a:off x="4533053" y="2454430"/>
                <a:ext cx="181440" cy="373680"/>
              </p14:xfrm>
            </p:contentPart>
          </mc:Choice>
          <mc:Fallback>
            <p:pic>
              <p:nvPicPr>
                <p:cNvPr id="46" name="Ink 45">
                  <a:extLst>
                    <a:ext uri="{FF2B5EF4-FFF2-40B4-BE49-F238E27FC236}">
                      <a16:creationId xmlns:a16="http://schemas.microsoft.com/office/drawing/2014/main" id="{835D8696-FCBB-B732-29E2-A1F8C1A64C87}"/>
                    </a:ext>
                  </a:extLst>
                </p:cNvPr>
                <p:cNvPicPr/>
                <p:nvPr/>
              </p:nvPicPr>
              <p:blipFill>
                <a:blip r:embed="rId79"/>
                <a:stretch>
                  <a:fillRect/>
                </a:stretch>
              </p:blipFill>
              <p:spPr>
                <a:xfrm>
                  <a:off x="4515053" y="2436790"/>
                  <a:ext cx="217080" cy="40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55B028FC-F797-B532-578A-340B53E184D4}"/>
                  </a:ext>
                </a:extLst>
              </p14:cNvPr>
              <p14:cNvContentPartPr/>
              <p14:nvPr/>
            </p14:nvContentPartPr>
            <p14:xfrm>
              <a:off x="1037453" y="4288270"/>
              <a:ext cx="181440" cy="509400"/>
            </p14:xfrm>
          </p:contentPart>
        </mc:Choice>
        <mc:Fallback>
          <p:pic>
            <p:nvPicPr>
              <p:cNvPr id="49" name="Ink 48">
                <a:extLst>
                  <a:ext uri="{FF2B5EF4-FFF2-40B4-BE49-F238E27FC236}">
                    <a16:creationId xmlns:a16="http://schemas.microsoft.com/office/drawing/2014/main" id="{55B028FC-F797-B532-578A-340B53E184D4}"/>
                  </a:ext>
                </a:extLst>
              </p:cNvPr>
              <p:cNvPicPr/>
              <p:nvPr/>
            </p:nvPicPr>
            <p:blipFill>
              <a:blip r:embed="rId81"/>
              <a:stretch>
                <a:fillRect/>
              </a:stretch>
            </p:blipFill>
            <p:spPr>
              <a:xfrm>
                <a:off x="1019813" y="4270630"/>
                <a:ext cx="21708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6ED46629-7641-21F1-1EBD-BFC9272D01C1}"/>
                  </a:ext>
                </a:extLst>
              </p14:cNvPr>
              <p14:cNvContentPartPr/>
              <p14:nvPr/>
            </p14:nvContentPartPr>
            <p14:xfrm>
              <a:off x="1671773" y="3620470"/>
              <a:ext cx="170640" cy="10800"/>
            </p14:xfrm>
          </p:contentPart>
        </mc:Choice>
        <mc:Fallback>
          <p:pic>
            <p:nvPicPr>
              <p:cNvPr id="50" name="Ink 49">
                <a:extLst>
                  <a:ext uri="{FF2B5EF4-FFF2-40B4-BE49-F238E27FC236}">
                    <a16:creationId xmlns:a16="http://schemas.microsoft.com/office/drawing/2014/main" id="{6ED46629-7641-21F1-1EBD-BFC9272D01C1}"/>
                  </a:ext>
                </a:extLst>
              </p:cNvPr>
              <p:cNvPicPr/>
              <p:nvPr/>
            </p:nvPicPr>
            <p:blipFill>
              <a:blip r:embed="rId83"/>
              <a:stretch>
                <a:fillRect/>
              </a:stretch>
            </p:blipFill>
            <p:spPr>
              <a:xfrm>
                <a:off x="1653773" y="3602830"/>
                <a:ext cx="2062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5304EDAF-1078-6A63-3A2F-11E30C7A0FBF}"/>
                  </a:ext>
                </a:extLst>
              </p14:cNvPr>
              <p14:cNvContentPartPr/>
              <p14:nvPr/>
            </p14:nvContentPartPr>
            <p14:xfrm>
              <a:off x="2090093" y="3615790"/>
              <a:ext cx="140040" cy="19440"/>
            </p14:xfrm>
          </p:contentPart>
        </mc:Choice>
        <mc:Fallback>
          <p:pic>
            <p:nvPicPr>
              <p:cNvPr id="51" name="Ink 50">
                <a:extLst>
                  <a:ext uri="{FF2B5EF4-FFF2-40B4-BE49-F238E27FC236}">
                    <a16:creationId xmlns:a16="http://schemas.microsoft.com/office/drawing/2014/main" id="{5304EDAF-1078-6A63-3A2F-11E30C7A0FBF}"/>
                  </a:ext>
                </a:extLst>
              </p:cNvPr>
              <p:cNvPicPr/>
              <p:nvPr/>
            </p:nvPicPr>
            <p:blipFill>
              <a:blip r:embed="rId85"/>
              <a:stretch>
                <a:fillRect/>
              </a:stretch>
            </p:blipFill>
            <p:spPr>
              <a:xfrm>
                <a:off x="2072093" y="3597790"/>
                <a:ext cx="175680" cy="55080"/>
              </a:xfrm>
              <a:prstGeom prst="rect">
                <a:avLst/>
              </a:prstGeom>
            </p:spPr>
          </p:pic>
        </mc:Fallback>
      </mc:AlternateContent>
      <p:grpSp>
        <p:nvGrpSpPr>
          <p:cNvPr id="56" name="Group 55">
            <a:extLst>
              <a:ext uri="{FF2B5EF4-FFF2-40B4-BE49-F238E27FC236}">
                <a16:creationId xmlns:a16="http://schemas.microsoft.com/office/drawing/2014/main" id="{E770571D-19F2-1262-6404-6294F0D96C27}"/>
              </a:ext>
            </a:extLst>
          </p:cNvPr>
          <p:cNvGrpSpPr/>
          <p:nvPr/>
        </p:nvGrpSpPr>
        <p:grpSpPr>
          <a:xfrm>
            <a:off x="2595173" y="3335710"/>
            <a:ext cx="926280" cy="311040"/>
            <a:chOff x="2595173" y="3335710"/>
            <a:chExt cx="926280" cy="311040"/>
          </a:xfrm>
        </p:grpSpPr>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9B978AE1-BD4F-2959-8E9C-96E493927663}"/>
                    </a:ext>
                  </a:extLst>
                </p14:cNvPr>
                <p14:cNvContentPartPr/>
                <p14:nvPr/>
              </p14:nvContentPartPr>
              <p14:xfrm>
                <a:off x="2595173" y="3463510"/>
                <a:ext cx="113760" cy="183240"/>
              </p14:xfrm>
            </p:contentPart>
          </mc:Choice>
          <mc:Fallback>
            <p:pic>
              <p:nvPicPr>
                <p:cNvPr id="52" name="Ink 51">
                  <a:extLst>
                    <a:ext uri="{FF2B5EF4-FFF2-40B4-BE49-F238E27FC236}">
                      <a16:creationId xmlns:a16="http://schemas.microsoft.com/office/drawing/2014/main" id="{9B978AE1-BD4F-2959-8E9C-96E493927663}"/>
                    </a:ext>
                  </a:extLst>
                </p:cNvPr>
                <p:cNvPicPr/>
                <p:nvPr/>
              </p:nvPicPr>
              <p:blipFill>
                <a:blip r:embed="rId87"/>
                <a:stretch>
                  <a:fillRect/>
                </a:stretch>
              </p:blipFill>
              <p:spPr>
                <a:xfrm>
                  <a:off x="2577173" y="3445870"/>
                  <a:ext cx="149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8212C531-624B-114C-0E44-F39860102F9E}"/>
                    </a:ext>
                  </a:extLst>
                </p14:cNvPr>
                <p14:cNvContentPartPr/>
                <p14:nvPr/>
              </p14:nvContentPartPr>
              <p14:xfrm>
                <a:off x="2791013" y="3502390"/>
                <a:ext cx="191520" cy="124920"/>
              </p14:xfrm>
            </p:contentPart>
          </mc:Choice>
          <mc:Fallback>
            <p:pic>
              <p:nvPicPr>
                <p:cNvPr id="53" name="Ink 52">
                  <a:extLst>
                    <a:ext uri="{FF2B5EF4-FFF2-40B4-BE49-F238E27FC236}">
                      <a16:creationId xmlns:a16="http://schemas.microsoft.com/office/drawing/2014/main" id="{8212C531-624B-114C-0E44-F39860102F9E}"/>
                    </a:ext>
                  </a:extLst>
                </p:cNvPr>
                <p:cNvPicPr/>
                <p:nvPr/>
              </p:nvPicPr>
              <p:blipFill>
                <a:blip r:embed="rId89"/>
                <a:stretch>
                  <a:fillRect/>
                </a:stretch>
              </p:blipFill>
              <p:spPr>
                <a:xfrm>
                  <a:off x="2773373" y="3484390"/>
                  <a:ext cx="2271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D36545BF-AB8A-DD2C-F087-50559A799D04}"/>
                    </a:ext>
                  </a:extLst>
                </p14:cNvPr>
                <p14:cNvContentPartPr/>
                <p14:nvPr/>
              </p14:nvContentPartPr>
              <p14:xfrm>
                <a:off x="3087653" y="3335710"/>
                <a:ext cx="187200" cy="288000"/>
              </p14:xfrm>
            </p:contentPart>
          </mc:Choice>
          <mc:Fallback>
            <p:pic>
              <p:nvPicPr>
                <p:cNvPr id="54" name="Ink 53">
                  <a:extLst>
                    <a:ext uri="{FF2B5EF4-FFF2-40B4-BE49-F238E27FC236}">
                      <a16:creationId xmlns:a16="http://schemas.microsoft.com/office/drawing/2014/main" id="{D36545BF-AB8A-DD2C-F087-50559A799D04}"/>
                    </a:ext>
                  </a:extLst>
                </p:cNvPr>
                <p:cNvPicPr/>
                <p:nvPr/>
              </p:nvPicPr>
              <p:blipFill>
                <a:blip r:embed="rId91"/>
                <a:stretch>
                  <a:fillRect/>
                </a:stretch>
              </p:blipFill>
              <p:spPr>
                <a:xfrm>
                  <a:off x="3070013" y="3317710"/>
                  <a:ext cx="2228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DB1769EE-D7C6-55F2-9F75-53B1FE633074}"/>
                    </a:ext>
                  </a:extLst>
                </p14:cNvPr>
                <p14:cNvContentPartPr/>
                <p14:nvPr/>
              </p14:nvContentPartPr>
              <p14:xfrm>
                <a:off x="3360893" y="3444070"/>
                <a:ext cx="160560" cy="140760"/>
              </p14:xfrm>
            </p:contentPart>
          </mc:Choice>
          <mc:Fallback>
            <p:pic>
              <p:nvPicPr>
                <p:cNvPr id="55" name="Ink 54">
                  <a:extLst>
                    <a:ext uri="{FF2B5EF4-FFF2-40B4-BE49-F238E27FC236}">
                      <a16:creationId xmlns:a16="http://schemas.microsoft.com/office/drawing/2014/main" id="{DB1769EE-D7C6-55F2-9F75-53B1FE633074}"/>
                    </a:ext>
                  </a:extLst>
                </p:cNvPr>
                <p:cNvPicPr/>
                <p:nvPr/>
              </p:nvPicPr>
              <p:blipFill>
                <a:blip r:embed="rId93"/>
                <a:stretch>
                  <a:fillRect/>
                </a:stretch>
              </p:blipFill>
              <p:spPr>
                <a:xfrm>
                  <a:off x="3342893" y="3426070"/>
                  <a:ext cx="196200" cy="176400"/>
                </a:xfrm>
                <a:prstGeom prst="rect">
                  <a:avLst/>
                </a:prstGeom>
              </p:spPr>
            </p:pic>
          </mc:Fallback>
        </mc:AlternateContent>
      </p:grpSp>
      <p:grpSp>
        <p:nvGrpSpPr>
          <p:cNvPr id="81" name="Group 80">
            <a:extLst>
              <a:ext uri="{FF2B5EF4-FFF2-40B4-BE49-F238E27FC236}">
                <a16:creationId xmlns:a16="http://schemas.microsoft.com/office/drawing/2014/main" id="{1CB38A77-2771-711D-09CA-22325573D861}"/>
              </a:ext>
            </a:extLst>
          </p:cNvPr>
          <p:cNvGrpSpPr/>
          <p:nvPr/>
        </p:nvGrpSpPr>
        <p:grpSpPr>
          <a:xfrm>
            <a:off x="6402173" y="1840630"/>
            <a:ext cx="1260360" cy="893160"/>
            <a:chOff x="6402173" y="1840630"/>
            <a:chExt cx="1260360" cy="893160"/>
          </a:xfrm>
        </p:grpSpPr>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DFAF41DF-7EBA-5167-0FFC-683E3BEB716D}"/>
                    </a:ext>
                  </a:extLst>
                </p14:cNvPr>
                <p14:cNvContentPartPr/>
                <p14:nvPr/>
              </p14:nvContentPartPr>
              <p14:xfrm>
                <a:off x="6402173" y="1840630"/>
                <a:ext cx="199440" cy="893160"/>
              </p14:xfrm>
            </p:contentPart>
          </mc:Choice>
          <mc:Fallback>
            <p:pic>
              <p:nvPicPr>
                <p:cNvPr id="57" name="Ink 56">
                  <a:extLst>
                    <a:ext uri="{FF2B5EF4-FFF2-40B4-BE49-F238E27FC236}">
                      <a16:creationId xmlns:a16="http://schemas.microsoft.com/office/drawing/2014/main" id="{DFAF41DF-7EBA-5167-0FFC-683E3BEB716D}"/>
                    </a:ext>
                  </a:extLst>
                </p:cNvPr>
                <p:cNvPicPr/>
                <p:nvPr/>
              </p:nvPicPr>
              <p:blipFill>
                <a:blip r:embed="rId95"/>
                <a:stretch>
                  <a:fillRect/>
                </a:stretch>
              </p:blipFill>
              <p:spPr>
                <a:xfrm>
                  <a:off x="6384173" y="1822990"/>
                  <a:ext cx="235080" cy="928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84054DFD-1EE1-F14A-536A-2D0FDD49CC7E}"/>
                    </a:ext>
                  </a:extLst>
                </p14:cNvPr>
                <p14:cNvContentPartPr/>
                <p14:nvPr/>
              </p14:nvContentPartPr>
              <p14:xfrm>
                <a:off x="6476693" y="2373790"/>
                <a:ext cx="270000" cy="132840"/>
              </p14:xfrm>
            </p:contentPart>
          </mc:Choice>
          <mc:Fallback>
            <p:pic>
              <p:nvPicPr>
                <p:cNvPr id="58" name="Ink 57">
                  <a:extLst>
                    <a:ext uri="{FF2B5EF4-FFF2-40B4-BE49-F238E27FC236}">
                      <a16:creationId xmlns:a16="http://schemas.microsoft.com/office/drawing/2014/main" id="{84054DFD-1EE1-F14A-536A-2D0FDD49CC7E}"/>
                    </a:ext>
                  </a:extLst>
                </p:cNvPr>
                <p:cNvPicPr/>
                <p:nvPr/>
              </p:nvPicPr>
              <p:blipFill>
                <a:blip r:embed="rId97"/>
                <a:stretch>
                  <a:fillRect/>
                </a:stretch>
              </p:blipFill>
              <p:spPr>
                <a:xfrm>
                  <a:off x="6459053" y="2356150"/>
                  <a:ext cx="3056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5C561627-CFFD-39CC-D955-30BD1991E79A}"/>
                    </a:ext>
                  </a:extLst>
                </p14:cNvPr>
                <p14:cNvContentPartPr/>
                <p14:nvPr/>
              </p14:nvContentPartPr>
              <p14:xfrm>
                <a:off x="6775493" y="2383150"/>
                <a:ext cx="140040" cy="94680"/>
              </p14:xfrm>
            </p:contentPart>
          </mc:Choice>
          <mc:Fallback>
            <p:pic>
              <p:nvPicPr>
                <p:cNvPr id="59" name="Ink 58">
                  <a:extLst>
                    <a:ext uri="{FF2B5EF4-FFF2-40B4-BE49-F238E27FC236}">
                      <a16:creationId xmlns:a16="http://schemas.microsoft.com/office/drawing/2014/main" id="{5C561627-CFFD-39CC-D955-30BD1991E79A}"/>
                    </a:ext>
                  </a:extLst>
                </p:cNvPr>
                <p:cNvPicPr/>
                <p:nvPr/>
              </p:nvPicPr>
              <p:blipFill>
                <a:blip r:embed="rId99"/>
                <a:stretch>
                  <a:fillRect/>
                </a:stretch>
              </p:blipFill>
              <p:spPr>
                <a:xfrm>
                  <a:off x="6757493" y="2365510"/>
                  <a:ext cx="1756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7375DF22-D36A-737A-BE27-6D5F4757A649}"/>
                    </a:ext>
                  </a:extLst>
                </p14:cNvPr>
                <p14:cNvContentPartPr/>
                <p14:nvPr/>
              </p14:nvContentPartPr>
              <p14:xfrm>
                <a:off x="7001213" y="2234110"/>
                <a:ext cx="171360" cy="243720"/>
              </p14:xfrm>
            </p:contentPart>
          </mc:Choice>
          <mc:Fallback>
            <p:pic>
              <p:nvPicPr>
                <p:cNvPr id="60" name="Ink 59">
                  <a:extLst>
                    <a:ext uri="{FF2B5EF4-FFF2-40B4-BE49-F238E27FC236}">
                      <a16:creationId xmlns:a16="http://schemas.microsoft.com/office/drawing/2014/main" id="{7375DF22-D36A-737A-BE27-6D5F4757A649}"/>
                    </a:ext>
                  </a:extLst>
                </p:cNvPr>
                <p:cNvPicPr/>
                <p:nvPr/>
              </p:nvPicPr>
              <p:blipFill>
                <a:blip r:embed="rId101"/>
                <a:stretch>
                  <a:fillRect/>
                </a:stretch>
              </p:blipFill>
              <p:spPr>
                <a:xfrm>
                  <a:off x="6983213" y="2216470"/>
                  <a:ext cx="2070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24CC64AA-3B7A-C229-FD75-E0C4FBC4A52F}"/>
                    </a:ext>
                  </a:extLst>
                </p14:cNvPr>
                <p14:cNvContentPartPr/>
                <p14:nvPr/>
              </p14:nvContentPartPr>
              <p14:xfrm>
                <a:off x="7170773" y="2373070"/>
                <a:ext cx="124560" cy="106200"/>
              </p14:xfrm>
            </p:contentPart>
          </mc:Choice>
          <mc:Fallback>
            <p:pic>
              <p:nvPicPr>
                <p:cNvPr id="61" name="Ink 60">
                  <a:extLst>
                    <a:ext uri="{FF2B5EF4-FFF2-40B4-BE49-F238E27FC236}">
                      <a16:creationId xmlns:a16="http://schemas.microsoft.com/office/drawing/2014/main" id="{24CC64AA-3B7A-C229-FD75-E0C4FBC4A52F}"/>
                    </a:ext>
                  </a:extLst>
                </p:cNvPr>
                <p:cNvPicPr/>
                <p:nvPr/>
              </p:nvPicPr>
              <p:blipFill>
                <a:blip r:embed="rId103"/>
                <a:stretch>
                  <a:fillRect/>
                </a:stretch>
              </p:blipFill>
              <p:spPr>
                <a:xfrm>
                  <a:off x="7152773" y="2355070"/>
                  <a:ext cx="1602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7DD45B19-88A7-3AD6-2E5C-918453079186}"/>
                    </a:ext>
                  </a:extLst>
                </p14:cNvPr>
                <p14:cNvContentPartPr/>
                <p14:nvPr/>
              </p14:nvContentPartPr>
              <p14:xfrm>
                <a:off x="7327733" y="2278030"/>
                <a:ext cx="360" cy="12240"/>
              </p14:xfrm>
            </p:contentPart>
          </mc:Choice>
          <mc:Fallback>
            <p:pic>
              <p:nvPicPr>
                <p:cNvPr id="62" name="Ink 61">
                  <a:extLst>
                    <a:ext uri="{FF2B5EF4-FFF2-40B4-BE49-F238E27FC236}">
                      <a16:creationId xmlns:a16="http://schemas.microsoft.com/office/drawing/2014/main" id="{7DD45B19-88A7-3AD6-2E5C-918453079186}"/>
                    </a:ext>
                  </a:extLst>
                </p:cNvPr>
                <p:cNvPicPr/>
                <p:nvPr/>
              </p:nvPicPr>
              <p:blipFill>
                <a:blip r:embed="rId105"/>
                <a:stretch>
                  <a:fillRect/>
                </a:stretch>
              </p:blipFill>
              <p:spPr>
                <a:xfrm>
                  <a:off x="7310093" y="2260390"/>
                  <a:ext cx="360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3872D332-3E45-152B-C755-E7FBC58CB68A}"/>
                    </a:ext>
                  </a:extLst>
                </p14:cNvPr>
                <p14:cNvContentPartPr/>
                <p14:nvPr/>
              </p14:nvContentPartPr>
              <p14:xfrm>
                <a:off x="7358333" y="2340310"/>
                <a:ext cx="304200" cy="131400"/>
              </p14:xfrm>
            </p:contentPart>
          </mc:Choice>
          <mc:Fallback>
            <p:pic>
              <p:nvPicPr>
                <p:cNvPr id="63" name="Ink 62">
                  <a:extLst>
                    <a:ext uri="{FF2B5EF4-FFF2-40B4-BE49-F238E27FC236}">
                      <a16:creationId xmlns:a16="http://schemas.microsoft.com/office/drawing/2014/main" id="{3872D332-3E45-152B-C755-E7FBC58CB68A}"/>
                    </a:ext>
                  </a:extLst>
                </p:cNvPr>
                <p:cNvPicPr/>
                <p:nvPr/>
              </p:nvPicPr>
              <p:blipFill>
                <a:blip r:embed="rId107"/>
                <a:stretch>
                  <a:fillRect/>
                </a:stretch>
              </p:blipFill>
              <p:spPr>
                <a:xfrm>
                  <a:off x="7340693" y="2322310"/>
                  <a:ext cx="339840" cy="167040"/>
                </a:xfrm>
                <a:prstGeom prst="rect">
                  <a:avLst/>
                </a:prstGeom>
              </p:spPr>
            </p:pic>
          </mc:Fallback>
        </mc:AlternateContent>
      </p:grpSp>
      <p:grpSp>
        <p:nvGrpSpPr>
          <p:cNvPr id="93" name="Group 92">
            <a:extLst>
              <a:ext uri="{FF2B5EF4-FFF2-40B4-BE49-F238E27FC236}">
                <a16:creationId xmlns:a16="http://schemas.microsoft.com/office/drawing/2014/main" id="{FA7A69FD-575C-5477-276E-8CCDA29B0B85}"/>
              </a:ext>
            </a:extLst>
          </p:cNvPr>
          <p:cNvGrpSpPr/>
          <p:nvPr/>
        </p:nvGrpSpPr>
        <p:grpSpPr>
          <a:xfrm>
            <a:off x="8225573" y="1768270"/>
            <a:ext cx="3576600" cy="793080"/>
            <a:chOff x="8225573" y="1768270"/>
            <a:chExt cx="3576600" cy="793080"/>
          </a:xfrm>
        </p:grpSpPr>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92513298-CBD1-586F-5010-DF0D194AB29C}"/>
                    </a:ext>
                  </a:extLst>
                </p14:cNvPr>
                <p14:cNvContentPartPr/>
                <p14:nvPr/>
              </p14:nvContentPartPr>
              <p14:xfrm>
                <a:off x="8237093" y="2172190"/>
                <a:ext cx="19800" cy="306720"/>
              </p14:xfrm>
            </p:contentPart>
          </mc:Choice>
          <mc:Fallback>
            <p:pic>
              <p:nvPicPr>
                <p:cNvPr id="64" name="Ink 63">
                  <a:extLst>
                    <a:ext uri="{FF2B5EF4-FFF2-40B4-BE49-F238E27FC236}">
                      <a16:creationId xmlns:a16="http://schemas.microsoft.com/office/drawing/2014/main" id="{92513298-CBD1-586F-5010-DF0D194AB29C}"/>
                    </a:ext>
                  </a:extLst>
                </p:cNvPr>
                <p:cNvPicPr/>
                <p:nvPr/>
              </p:nvPicPr>
              <p:blipFill>
                <a:blip r:embed="rId109"/>
                <a:stretch>
                  <a:fillRect/>
                </a:stretch>
              </p:blipFill>
              <p:spPr>
                <a:xfrm>
                  <a:off x="8219093" y="2154190"/>
                  <a:ext cx="554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B33A2632-EE77-B64D-99BC-C80B905C05A4}"/>
                    </a:ext>
                  </a:extLst>
                </p14:cNvPr>
                <p14:cNvContentPartPr/>
                <p14:nvPr/>
              </p14:nvContentPartPr>
              <p14:xfrm>
                <a:off x="8225573" y="1925590"/>
                <a:ext cx="330840" cy="538200"/>
              </p14:xfrm>
            </p:contentPart>
          </mc:Choice>
          <mc:Fallback>
            <p:pic>
              <p:nvPicPr>
                <p:cNvPr id="65" name="Ink 64">
                  <a:extLst>
                    <a:ext uri="{FF2B5EF4-FFF2-40B4-BE49-F238E27FC236}">
                      <a16:creationId xmlns:a16="http://schemas.microsoft.com/office/drawing/2014/main" id="{B33A2632-EE77-B64D-99BC-C80B905C05A4}"/>
                    </a:ext>
                  </a:extLst>
                </p:cNvPr>
                <p:cNvPicPr/>
                <p:nvPr/>
              </p:nvPicPr>
              <p:blipFill>
                <a:blip r:embed="rId111"/>
                <a:stretch>
                  <a:fillRect/>
                </a:stretch>
              </p:blipFill>
              <p:spPr>
                <a:xfrm>
                  <a:off x="8207573" y="1907950"/>
                  <a:ext cx="36648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96DB74E8-8DC0-A368-51B4-D2847350D402}"/>
                    </a:ext>
                  </a:extLst>
                </p14:cNvPr>
                <p14:cNvContentPartPr/>
                <p14:nvPr/>
              </p14:nvContentPartPr>
              <p14:xfrm>
                <a:off x="8583053" y="2253550"/>
                <a:ext cx="126000" cy="157320"/>
              </p14:xfrm>
            </p:contentPart>
          </mc:Choice>
          <mc:Fallback>
            <p:pic>
              <p:nvPicPr>
                <p:cNvPr id="66" name="Ink 65">
                  <a:extLst>
                    <a:ext uri="{FF2B5EF4-FFF2-40B4-BE49-F238E27FC236}">
                      <a16:creationId xmlns:a16="http://schemas.microsoft.com/office/drawing/2014/main" id="{96DB74E8-8DC0-A368-51B4-D2847350D402}"/>
                    </a:ext>
                  </a:extLst>
                </p:cNvPr>
                <p:cNvPicPr/>
                <p:nvPr/>
              </p:nvPicPr>
              <p:blipFill>
                <a:blip r:embed="rId113"/>
                <a:stretch>
                  <a:fillRect/>
                </a:stretch>
              </p:blipFill>
              <p:spPr>
                <a:xfrm>
                  <a:off x="8565413" y="2235910"/>
                  <a:ext cx="161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EAF9BF23-6AAB-EFB9-3314-EDED8DFB49E3}"/>
                    </a:ext>
                  </a:extLst>
                </p14:cNvPr>
                <p14:cNvContentPartPr/>
                <p14:nvPr/>
              </p14:nvContentPartPr>
              <p14:xfrm>
                <a:off x="8710133" y="2256070"/>
                <a:ext cx="263520" cy="155160"/>
              </p14:xfrm>
            </p:contentPart>
          </mc:Choice>
          <mc:Fallback>
            <p:pic>
              <p:nvPicPr>
                <p:cNvPr id="67" name="Ink 66">
                  <a:extLst>
                    <a:ext uri="{FF2B5EF4-FFF2-40B4-BE49-F238E27FC236}">
                      <a16:creationId xmlns:a16="http://schemas.microsoft.com/office/drawing/2014/main" id="{EAF9BF23-6AAB-EFB9-3314-EDED8DFB49E3}"/>
                    </a:ext>
                  </a:extLst>
                </p:cNvPr>
                <p:cNvPicPr/>
                <p:nvPr/>
              </p:nvPicPr>
              <p:blipFill>
                <a:blip r:embed="rId115"/>
                <a:stretch>
                  <a:fillRect/>
                </a:stretch>
              </p:blipFill>
              <p:spPr>
                <a:xfrm>
                  <a:off x="8692493" y="2238070"/>
                  <a:ext cx="299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4703C6A5-30DE-7C2B-56A9-587C514D0697}"/>
                    </a:ext>
                  </a:extLst>
                </p14:cNvPr>
                <p14:cNvContentPartPr/>
                <p14:nvPr/>
              </p14:nvContentPartPr>
              <p14:xfrm>
                <a:off x="9041693" y="2254990"/>
                <a:ext cx="117360" cy="160560"/>
              </p14:xfrm>
            </p:contentPart>
          </mc:Choice>
          <mc:Fallback>
            <p:pic>
              <p:nvPicPr>
                <p:cNvPr id="68" name="Ink 67">
                  <a:extLst>
                    <a:ext uri="{FF2B5EF4-FFF2-40B4-BE49-F238E27FC236}">
                      <a16:creationId xmlns:a16="http://schemas.microsoft.com/office/drawing/2014/main" id="{4703C6A5-30DE-7C2B-56A9-587C514D0697}"/>
                    </a:ext>
                  </a:extLst>
                </p:cNvPr>
                <p:cNvPicPr/>
                <p:nvPr/>
              </p:nvPicPr>
              <p:blipFill>
                <a:blip r:embed="rId117"/>
                <a:stretch>
                  <a:fillRect/>
                </a:stretch>
              </p:blipFill>
              <p:spPr>
                <a:xfrm>
                  <a:off x="9024053" y="2236990"/>
                  <a:ext cx="1530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5B340686-C84A-9ECB-5C96-86A70A8CAE85}"/>
                    </a:ext>
                  </a:extLst>
                </p14:cNvPr>
                <p14:cNvContentPartPr/>
                <p14:nvPr/>
              </p14:nvContentPartPr>
              <p14:xfrm>
                <a:off x="9265253" y="2179030"/>
                <a:ext cx="120960" cy="229320"/>
              </p14:xfrm>
            </p:contentPart>
          </mc:Choice>
          <mc:Fallback>
            <p:pic>
              <p:nvPicPr>
                <p:cNvPr id="69" name="Ink 68">
                  <a:extLst>
                    <a:ext uri="{FF2B5EF4-FFF2-40B4-BE49-F238E27FC236}">
                      <a16:creationId xmlns:a16="http://schemas.microsoft.com/office/drawing/2014/main" id="{5B340686-C84A-9ECB-5C96-86A70A8CAE85}"/>
                    </a:ext>
                  </a:extLst>
                </p:cNvPr>
                <p:cNvPicPr/>
                <p:nvPr/>
              </p:nvPicPr>
              <p:blipFill>
                <a:blip r:embed="rId119"/>
                <a:stretch>
                  <a:fillRect/>
                </a:stretch>
              </p:blipFill>
              <p:spPr>
                <a:xfrm>
                  <a:off x="9247613" y="2161030"/>
                  <a:ext cx="1566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CCCAFA47-9A12-9132-A416-6A7ECC1285C5}"/>
                    </a:ext>
                  </a:extLst>
                </p14:cNvPr>
                <p14:cNvContentPartPr/>
                <p14:nvPr/>
              </p14:nvContentPartPr>
              <p14:xfrm>
                <a:off x="9453893" y="1803190"/>
                <a:ext cx="190080" cy="589680"/>
              </p14:xfrm>
            </p:contentPart>
          </mc:Choice>
          <mc:Fallback>
            <p:pic>
              <p:nvPicPr>
                <p:cNvPr id="70" name="Ink 69">
                  <a:extLst>
                    <a:ext uri="{FF2B5EF4-FFF2-40B4-BE49-F238E27FC236}">
                      <a16:creationId xmlns:a16="http://schemas.microsoft.com/office/drawing/2014/main" id="{CCCAFA47-9A12-9132-A416-6A7ECC1285C5}"/>
                    </a:ext>
                  </a:extLst>
                </p:cNvPr>
                <p:cNvPicPr/>
                <p:nvPr/>
              </p:nvPicPr>
              <p:blipFill>
                <a:blip r:embed="rId121"/>
                <a:stretch>
                  <a:fillRect/>
                </a:stretch>
              </p:blipFill>
              <p:spPr>
                <a:xfrm>
                  <a:off x="9435893" y="1785550"/>
                  <a:ext cx="225720" cy="625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BEC40908-73A1-E400-2495-0D6390ABF5A1}"/>
                    </a:ext>
                  </a:extLst>
                </p14:cNvPr>
                <p14:cNvContentPartPr/>
                <p14:nvPr/>
              </p14:nvContentPartPr>
              <p14:xfrm>
                <a:off x="9433013" y="2167510"/>
                <a:ext cx="118080" cy="19080"/>
              </p14:xfrm>
            </p:contentPart>
          </mc:Choice>
          <mc:Fallback>
            <p:pic>
              <p:nvPicPr>
                <p:cNvPr id="71" name="Ink 70">
                  <a:extLst>
                    <a:ext uri="{FF2B5EF4-FFF2-40B4-BE49-F238E27FC236}">
                      <a16:creationId xmlns:a16="http://schemas.microsoft.com/office/drawing/2014/main" id="{BEC40908-73A1-E400-2495-0D6390ABF5A1}"/>
                    </a:ext>
                  </a:extLst>
                </p:cNvPr>
                <p:cNvPicPr/>
                <p:nvPr/>
              </p:nvPicPr>
              <p:blipFill>
                <a:blip r:embed="rId123"/>
                <a:stretch>
                  <a:fillRect/>
                </a:stretch>
              </p:blipFill>
              <p:spPr>
                <a:xfrm>
                  <a:off x="9415373" y="2149870"/>
                  <a:ext cx="1537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145EBC05-8223-7961-EE6B-E1C195E7E07D}"/>
                    </a:ext>
                  </a:extLst>
                </p14:cNvPr>
                <p14:cNvContentPartPr/>
                <p14:nvPr/>
              </p14:nvContentPartPr>
              <p14:xfrm>
                <a:off x="9651893" y="1768270"/>
                <a:ext cx="190440" cy="793080"/>
              </p14:xfrm>
            </p:contentPart>
          </mc:Choice>
          <mc:Fallback>
            <p:pic>
              <p:nvPicPr>
                <p:cNvPr id="72" name="Ink 71">
                  <a:extLst>
                    <a:ext uri="{FF2B5EF4-FFF2-40B4-BE49-F238E27FC236}">
                      <a16:creationId xmlns:a16="http://schemas.microsoft.com/office/drawing/2014/main" id="{145EBC05-8223-7961-EE6B-E1C195E7E07D}"/>
                    </a:ext>
                  </a:extLst>
                </p:cNvPr>
                <p:cNvPicPr/>
                <p:nvPr/>
              </p:nvPicPr>
              <p:blipFill>
                <a:blip r:embed="rId125"/>
                <a:stretch>
                  <a:fillRect/>
                </a:stretch>
              </p:blipFill>
              <p:spPr>
                <a:xfrm>
                  <a:off x="9633893" y="1750270"/>
                  <a:ext cx="226080" cy="828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003E8C7C-4BD1-D78B-BA38-E31EC4820ABA}"/>
                    </a:ext>
                  </a:extLst>
                </p14:cNvPr>
                <p14:cNvContentPartPr/>
                <p14:nvPr/>
              </p14:nvContentPartPr>
              <p14:xfrm>
                <a:off x="9712013" y="2233390"/>
                <a:ext cx="285480" cy="121680"/>
              </p14:xfrm>
            </p:contentPart>
          </mc:Choice>
          <mc:Fallback>
            <p:pic>
              <p:nvPicPr>
                <p:cNvPr id="73" name="Ink 72">
                  <a:extLst>
                    <a:ext uri="{FF2B5EF4-FFF2-40B4-BE49-F238E27FC236}">
                      <a16:creationId xmlns:a16="http://schemas.microsoft.com/office/drawing/2014/main" id="{003E8C7C-4BD1-D78B-BA38-E31EC4820ABA}"/>
                    </a:ext>
                  </a:extLst>
                </p:cNvPr>
                <p:cNvPicPr/>
                <p:nvPr/>
              </p:nvPicPr>
              <p:blipFill>
                <a:blip r:embed="rId127"/>
                <a:stretch>
                  <a:fillRect/>
                </a:stretch>
              </p:blipFill>
              <p:spPr>
                <a:xfrm>
                  <a:off x="9694373" y="2215390"/>
                  <a:ext cx="3211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87E49FC3-D5AF-49CE-C06A-E2C1BA532BB2}"/>
                    </a:ext>
                  </a:extLst>
                </p14:cNvPr>
                <p14:cNvContentPartPr/>
                <p14:nvPr/>
              </p14:nvContentPartPr>
              <p14:xfrm>
                <a:off x="10024133" y="2213590"/>
                <a:ext cx="109800" cy="126000"/>
              </p14:xfrm>
            </p:contentPart>
          </mc:Choice>
          <mc:Fallback>
            <p:pic>
              <p:nvPicPr>
                <p:cNvPr id="74" name="Ink 73">
                  <a:extLst>
                    <a:ext uri="{FF2B5EF4-FFF2-40B4-BE49-F238E27FC236}">
                      <a16:creationId xmlns:a16="http://schemas.microsoft.com/office/drawing/2014/main" id="{87E49FC3-D5AF-49CE-C06A-E2C1BA532BB2}"/>
                    </a:ext>
                  </a:extLst>
                </p:cNvPr>
                <p:cNvPicPr/>
                <p:nvPr/>
              </p:nvPicPr>
              <p:blipFill>
                <a:blip r:embed="rId129"/>
                <a:stretch>
                  <a:fillRect/>
                </a:stretch>
              </p:blipFill>
              <p:spPr>
                <a:xfrm>
                  <a:off x="10006493" y="2195590"/>
                  <a:ext cx="145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F9E0D07B-91F3-82D7-E30E-2C360A16AA82}"/>
                    </a:ext>
                  </a:extLst>
                </p14:cNvPr>
                <p14:cNvContentPartPr/>
                <p14:nvPr/>
              </p14:nvContentPartPr>
              <p14:xfrm>
                <a:off x="10215293" y="2100910"/>
                <a:ext cx="134640" cy="274320"/>
              </p14:xfrm>
            </p:contentPart>
          </mc:Choice>
          <mc:Fallback>
            <p:pic>
              <p:nvPicPr>
                <p:cNvPr id="75" name="Ink 74">
                  <a:extLst>
                    <a:ext uri="{FF2B5EF4-FFF2-40B4-BE49-F238E27FC236}">
                      <a16:creationId xmlns:a16="http://schemas.microsoft.com/office/drawing/2014/main" id="{F9E0D07B-91F3-82D7-E30E-2C360A16AA82}"/>
                    </a:ext>
                  </a:extLst>
                </p:cNvPr>
                <p:cNvPicPr/>
                <p:nvPr/>
              </p:nvPicPr>
              <p:blipFill>
                <a:blip r:embed="rId131"/>
                <a:stretch>
                  <a:fillRect/>
                </a:stretch>
              </p:blipFill>
              <p:spPr>
                <a:xfrm>
                  <a:off x="10197653" y="2083270"/>
                  <a:ext cx="1702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84F1979A-432B-1722-46BA-32EFC2826E85}"/>
                    </a:ext>
                  </a:extLst>
                </p14:cNvPr>
                <p14:cNvContentPartPr/>
                <p14:nvPr/>
              </p14:nvContentPartPr>
              <p14:xfrm>
                <a:off x="10337333" y="2269390"/>
                <a:ext cx="167400" cy="105840"/>
              </p14:xfrm>
            </p:contentPart>
          </mc:Choice>
          <mc:Fallback>
            <p:pic>
              <p:nvPicPr>
                <p:cNvPr id="76" name="Ink 75">
                  <a:extLst>
                    <a:ext uri="{FF2B5EF4-FFF2-40B4-BE49-F238E27FC236}">
                      <a16:creationId xmlns:a16="http://schemas.microsoft.com/office/drawing/2014/main" id="{84F1979A-432B-1722-46BA-32EFC2826E85}"/>
                    </a:ext>
                  </a:extLst>
                </p:cNvPr>
                <p:cNvPicPr/>
                <p:nvPr/>
              </p:nvPicPr>
              <p:blipFill>
                <a:blip r:embed="rId133"/>
                <a:stretch>
                  <a:fillRect/>
                </a:stretch>
              </p:blipFill>
              <p:spPr>
                <a:xfrm>
                  <a:off x="10319693" y="2251750"/>
                  <a:ext cx="203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BFE3DD1A-EA01-07E6-CF55-45E8030061B3}"/>
                    </a:ext>
                  </a:extLst>
                </p14:cNvPr>
                <p14:cNvContentPartPr/>
                <p14:nvPr/>
              </p14:nvContentPartPr>
              <p14:xfrm>
                <a:off x="10496813" y="2152390"/>
                <a:ext cx="24120" cy="57600"/>
              </p14:xfrm>
            </p:contentPart>
          </mc:Choice>
          <mc:Fallback>
            <p:pic>
              <p:nvPicPr>
                <p:cNvPr id="77" name="Ink 76">
                  <a:extLst>
                    <a:ext uri="{FF2B5EF4-FFF2-40B4-BE49-F238E27FC236}">
                      <a16:creationId xmlns:a16="http://schemas.microsoft.com/office/drawing/2014/main" id="{BFE3DD1A-EA01-07E6-CF55-45E8030061B3}"/>
                    </a:ext>
                  </a:extLst>
                </p:cNvPr>
                <p:cNvPicPr/>
                <p:nvPr/>
              </p:nvPicPr>
              <p:blipFill>
                <a:blip r:embed="rId135"/>
                <a:stretch>
                  <a:fillRect/>
                </a:stretch>
              </p:blipFill>
              <p:spPr>
                <a:xfrm>
                  <a:off x="10479173" y="2134390"/>
                  <a:ext cx="597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DCC3ADB9-B39F-9E8E-BCEC-A03783FB388A}"/>
                    </a:ext>
                  </a:extLst>
                </p14:cNvPr>
                <p14:cNvContentPartPr/>
                <p14:nvPr/>
              </p14:nvContentPartPr>
              <p14:xfrm>
                <a:off x="10596893" y="2233750"/>
                <a:ext cx="245880" cy="120240"/>
              </p14:xfrm>
            </p:contentPart>
          </mc:Choice>
          <mc:Fallback>
            <p:pic>
              <p:nvPicPr>
                <p:cNvPr id="78" name="Ink 77">
                  <a:extLst>
                    <a:ext uri="{FF2B5EF4-FFF2-40B4-BE49-F238E27FC236}">
                      <a16:creationId xmlns:a16="http://schemas.microsoft.com/office/drawing/2014/main" id="{DCC3ADB9-B39F-9E8E-BCEC-A03783FB388A}"/>
                    </a:ext>
                  </a:extLst>
                </p:cNvPr>
                <p:cNvPicPr/>
                <p:nvPr/>
              </p:nvPicPr>
              <p:blipFill>
                <a:blip r:embed="rId137"/>
                <a:stretch>
                  <a:fillRect/>
                </a:stretch>
              </p:blipFill>
              <p:spPr>
                <a:xfrm>
                  <a:off x="10579253" y="2215750"/>
                  <a:ext cx="2815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52BDEA91-34A1-2A85-FECB-F2C196E7ABF0}"/>
                    </a:ext>
                  </a:extLst>
                </p14:cNvPr>
                <p14:cNvContentPartPr/>
                <p14:nvPr/>
              </p14:nvContentPartPr>
              <p14:xfrm>
                <a:off x="10956893" y="2128270"/>
                <a:ext cx="127800" cy="259560"/>
              </p14:xfrm>
            </p:contentPart>
          </mc:Choice>
          <mc:Fallback>
            <p:pic>
              <p:nvPicPr>
                <p:cNvPr id="79" name="Ink 78">
                  <a:extLst>
                    <a:ext uri="{FF2B5EF4-FFF2-40B4-BE49-F238E27FC236}">
                      <a16:creationId xmlns:a16="http://schemas.microsoft.com/office/drawing/2014/main" id="{52BDEA91-34A1-2A85-FECB-F2C196E7ABF0}"/>
                    </a:ext>
                  </a:extLst>
                </p:cNvPr>
                <p:cNvPicPr/>
                <p:nvPr/>
              </p:nvPicPr>
              <p:blipFill>
                <a:blip r:embed="rId139"/>
                <a:stretch>
                  <a:fillRect/>
                </a:stretch>
              </p:blipFill>
              <p:spPr>
                <a:xfrm>
                  <a:off x="10939253" y="2110630"/>
                  <a:ext cx="1634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4E8AC756-869E-FA6A-10AE-B98470B7C5E4}"/>
                    </a:ext>
                  </a:extLst>
                </p14:cNvPr>
                <p14:cNvContentPartPr/>
                <p14:nvPr/>
              </p14:nvContentPartPr>
              <p14:xfrm>
                <a:off x="11339213" y="2137270"/>
                <a:ext cx="151200" cy="223560"/>
              </p14:xfrm>
            </p:contentPart>
          </mc:Choice>
          <mc:Fallback>
            <p:pic>
              <p:nvPicPr>
                <p:cNvPr id="82" name="Ink 81">
                  <a:extLst>
                    <a:ext uri="{FF2B5EF4-FFF2-40B4-BE49-F238E27FC236}">
                      <a16:creationId xmlns:a16="http://schemas.microsoft.com/office/drawing/2014/main" id="{4E8AC756-869E-FA6A-10AE-B98470B7C5E4}"/>
                    </a:ext>
                  </a:extLst>
                </p:cNvPr>
                <p:cNvPicPr/>
                <p:nvPr/>
              </p:nvPicPr>
              <p:blipFill>
                <a:blip r:embed="rId141"/>
                <a:stretch>
                  <a:fillRect/>
                </a:stretch>
              </p:blipFill>
              <p:spPr>
                <a:xfrm>
                  <a:off x="11321213" y="2119630"/>
                  <a:ext cx="1868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4E7E9568-AAE1-3B4D-8A0C-BD920EE7AF08}"/>
                    </a:ext>
                  </a:extLst>
                </p14:cNvPr>
                <p14:cNvContentPartPr/>
                <p14:nvPr/>
              </p14:nvContentPartPr>
              <p14:xfrm>
                <a:off x="11137613" y="2194870"/>
                <a:ext cx="89640" cy="206280"/>
              </p14:xfrm>
            </p:contentPart>
          </mc:Choice>
          <mc:Fallback>
            <p:pic>
              <p:nvPicPr>
                <p:cNvPr id="83" name="Ink 82">
                  <a:extLst>
                    <a:ext uri="{FF2B5EF4-FFF2-40B4-BE49-F238E27FC236}">
                      <a16:creationId xmlns:a16="http://schemas.microsoft.com/office/drawing/2014/main" id="{4E7E9568-AAE1-3B4D-8A0C-BD920EE7AF08}"/>
                    </a:ext>
                  </a:extLst>
                </p:cNvPr>
                <p:cNvPicPr/>
                <p:nvPr/>
              </p:nvPicPr>
              <p:blipFill>
                <a:blip r:embed="rId143"/>
                <a:stretch>
                  <a:fillRect/>
                </a:stretch>
              </p:blipFill>
              <p:spPr>
                <a:xfrm>
                  <a:off x="11119973" y="2176870"/>
                  <a:ext cx="1252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186493C0-A666-2702-D813-BC2BF7267CDB}"/>
                    </a:ext>
                  </a:extLst>
                </p14:cNvPr>
                <p14:cNvContentPartPr/>
                <p14:nvPr/>
              </p14:nvContentPartPr>
              <p14:xfrm>
                <a:off x="11645933" y="2044750"/>
                <a:ext cx="156240" cy="385200"/>
              </p14:xfrm>
            </p:contentPart>
          </mc:Choice>
          <mc:Fallback>
            <p:pic>
              <p:nvPicPr>
                <p:cNvPr id="85" name="Ink 84">
                  <a:extLst>
                    <a:ext uri="{FF2B5EF4-FFF2-40B4-BE49-F238E27FC236}">
                      <a16:creationId xmlns:a16="http://schemas.microsoft.com/office/drawing/2014/main" id="{186493C0-A666-2702-D813-BC2BF7267CDB}"/>
                    </a:ext>
                  </a:extLst>
                </p:cNvPr>
                <p:cNvPicPr/>
                <p:nvPr/>
              </p:nvPicPr>
              <p:blipFill>
                <a:blip r:embed="rId145"/>
                <a:stretch>
                  <a:fillRect/>
                </a:stretch>
              </p:blipFill>
              <p:spPr>
                <a:xfrm>
                  <a:off x="11627933" y="2027110"/>
                  <a:ext cx="191880" cy="42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DEDA7590-A69A-31A8-2073-29444DB81455}"/>
                  </a:ext>
                </a:extLst>
              </p14:cNvPr>
              <p14:cNvContentPartPr/>
              <p14:nvPr/>
            </p14:nvContentPartPr>
            <p14:xfrm>
              <a:off x="7715093" y="3388630"/>
              <a:ext cx="261720" cy="31680"/>
            </p14:xfrm>
          </p:contentPart>
        </mc:Choice>
        <mc:Fallback>
          <p:pic>
            <p:nvPicPr>
              <p:cNvPr id="86" name="Ink 85">
                <a:extLst>
                  <a:ext uri="{FF2B5EF4-FFF2-40B4-BE49-F238E27FC236}">
                    <a16:creationId xmlns:a16="http://schemas.microsoft.com/office/drawing/2014/main" id="{DEDA7590-A69A-31A8-2073-29444DB81455}"/>
                  </a:ext>
                </a:extLst>
              </p:cNvPr>
              <p:cNvPicPr/>
              <p:nvPr/>
            </p:nvPicPr>
            <p:blipFill>
              <a:blip r:embed="rId147"/>
              <a:stretch>
                <a:fillRect/>
              </a:stretch>
            </p:blipFill>
            <p:spPr>
              <a:xfrm>
                <a:off x="7697093" y="3370630"/>
                <a:ext cx="2973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9FF5B35C-135C-11B0-4B35-EE54BE2C2B1A}"/>
                  </a:ext>
                </a:extLst>
              </p14:cNvPr>
              <p14:cNvContentPartPr/>
              <p14:nvPr/>
            </p14:nvContentPartPr>
            <p14:xfrm>
              <a:off x="8241053" y="3383230"/>
              <a:ext cx="14040" cy="7920"/>
            </p14:xfrm>
          </p:contentPart>
        </mc:Choice>
        <mc:Fallback>
          <p:pic>
            <p:nvPicPr>
              <p:cNvPr id="87" name="Ink 86">
                <a:extLst>
                  <a:ext uri="{FF2B5EF4-FFF2-40B4-BE49-F238E27FC236}">
                    <a16:creationId xmlns:a16="http://schemas.microsoft.com/office/drawing/2014/main" id="{9FF5B35C-135C-11B0-4B35-EE54BE2C2B1A}"/>
                  </a:ext>
                </a:extLst>
              </p:cNvPr>
              <p:cNvPicPr/>
              <p:nvPr/>
            </p:nvPicPr>
            <p:blipFill>
              <a:blip r:embed="rId149"/>
              <a:stretch>
                <a:fillRect/>
              </a:stretch>
            </p:blipFill>
            <p:spPr>
              <a:xfrm>
                <a:off x="8223053" y="3365590"/>
                <a:ext cx="49680" cy="43560"/>
              </a:xfrm>
              <a:prstGeom prst="rect">
                <a:avLst/>
              </a:prstGeom>
            </p:spPr>
          </p:pic>
        </mc:Fallback>
      </mc:AlternateContent>
      <p:grpSp>
        <p:nvGrpSpPr>
          <p:cNvPr id="92" name="Group 91">
            <a:extLst>
              <a:ext uri="{FF2B5EF4-FFF2-40B4-BE49-F238E27FC236}">
                <a16:creationId xmlns:a16="http://schemas.microsoft.com/office/drawing/2014/main" id="{82090D8D-AEAA-3385-F5FA-860D1CDA2C5F}"/>
              </a:ext>
            </a:extLst>
          </p:cNvPr>
          <p:cNvGrpSpPr/>
          <p:nvPr/>
        </p:nvGrpSpPr>
        <p:grpSpPr>
          <a:xfrm>
            <a:off x="8709773" y="3145990"/>
            <a:ext cx="1026720" cy="359280"/>
            <a:chOff x="8709773" y="3145990"/>
            <a:chExt cx="1026720" cy="359280"/>
          </a:xfrm>
        </p:grpSpPr>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30A3AE48-0931-BE70-A79D-A71D12F08F2F}"/>
                    </a:ext>
                  </a:extLst>
                </p14:cNvPr>
                <p14:cNvContentPartPr/>
                <p14:nvPr/>
              </p14:nvContentPartPr>
              <p14:xfrm>
                <a:off x="8709773" y="3255430"/>
                <a:ext cx="205200" cy="200520"/>
              </p14:xfrm>
            </p:contentPart>
          </mc:Choice>
          <mc:Fallback>
            <p:pic>
              <p:nvPicPr>
                <p:cNvPr id="88" name="Ink 87">
                  <a:extLst>
                    <a:ext uri="{FF2B5EF4-FFF2-40B4-BE49-F238E27FC236}">
                      <a16:creationId xmlns:a16="http://schemas.microsoft.com/office/drawing/2014/main" id="{30A3AE48-0931-BE70-A79D-A71D12F08F2F}"/>
                    </a:ext>
                  </a:extLst>
                </p:cNvPr>
                <p:cNvPicPr/>
                <p:nvPr/>
              </p:nvPicPr>
              <p:blipFill>
                <a:blip r:embed="rId151"/>
                <a:stretch>
                  <a:fillRect/>
                </a:stretch>
              </p:blipFill>
              <p:spPr>
                <a:xfrm>
                  <a:off x="8691773" y="3237790"/>
                  <a:ext cx="240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B256E39A-069E-5CBE-D99D-330852007234}"/>
                    </a:ext>
                  </a:extLst>
                </p14:cNvPr>
                <p14:cNvContentPartPr/>
                <p14:nvPr/>
              </p14:nvContentPartPr>
              <p14:xfrm>
                <a:off x="8994533" y="3145990"/>
                <a:ext cx="458280" cy="311760"/>
              </p14:xfrm>
            </p:contentPart>
          </mc:Choice>
          <mc:Fallback>
            <p:pic>
              <p:nvPicPr>
                <p:cNvPr id="89" name="Ink 88">
                  <a:extLst>
                    <a:ext uri="{FF2B5EF4-FFF2-40B4-BE49-F238E27FC236}">
                      <a16:creationId xmlns:a16="http://schemas.microsoft.com/office/drawing/2014/main" id="{B256E39A-069E-5CBE-D99D-330852007234}"/>
                    </a:ext>
                  </a:extLst>
                </p:cNvPr>
                <p:cNvPicPr/>
                <p:nvPr/>
              </p:nvPicPr>
              <p:blipFill>
                <a:blip r:embed="rId153"/>
                <a:stretch>
                  <a:fillRect/>
                </a:stretch>
              </p:blipFill>
              <p:spPr>
                <a:xfrm>
                  <a:off x="8976533" y="3127990"/>
                  <a:ext cx="4939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DC4E7DD6-E334-4492-94D4-AFF29DC21619}"/>
                    </a:ext>
                  </a:extLst>
                </p14:cNvPr>
                <p14:cNvContentPartPr/>
                <p14:nvPr/>
              </p14:nvContentPartPr>
              <p14:xfrm>
                <a:off x="9543893" y="3229150"/>
                <a:ext cx="192600" cy="276120"/>
              </p14:xfrm>
            </p:contentPart>
          </mc:Choice>
          <mc:Fallback>
            <p:pic>
              <p:nvPicPr>
                <p:cNvPr id="90" name="Ink 89">
                  <a:extLst>
                    <a:ext uri="{FF2B5EF4-FFF2-40B4-BE49-F238E27FC236}">
                      <a16:creationId xmlns:a16="http://schemas.microsoft.com/office/drawing/2014/main" id="{DC4E7DD6-E334-4492-94D4-AFF29DC21619}"/>
                    </a:ext>
                  </a:extLst>
                </p:cNvPr>
                <p:cNvPicPr/>
                <p:nvPr/>
              </p:nvPicPr>
              <p:blipFill>
                <a:blip r:embed="rId155"/>
                <a:stretch>
                  <a:fillRect/>
                </a:stretch>
              </p:blipFill>
              <p:spPr>
                <a:xfrm>
                  <a:off x="9525893" y="3211510"/>
                  <a:ext cx="228240" cy="31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39F7167E-86F2-BBCF-0B31-4D0B816CA732}"/>
                  </a:ext>
                </a:extLst>
              </p14:cNvPr>
              <p14:cNvContentPartPr/>
              <p14:nvPr/>
            </p14:nvContentPartPr>
            <p14:xfrm>
              <a:off x="6331253" y="4149310"/>
              <a:ext cx="273600" cy="397800"/>
            </p14:xfrm>
          </p:contentPart>
        </mc:Choice>
        <mc:Fallback>
          <p:pic>
            <p:nvPicPr>
              <p:cNvPr id="91" name="Ink 90">
                <a:extLst>
                  <a:ext uri="{FF2B5EF4-FFF2-40B4-BE49-F238E27FC236}">
                    <a16:creationId xmlns:a16="http://schemas.microsoft.com/office/drawing/2014/main" id="{39F7167E-86F2-BBCF-0B31-4D0B816CA732}"/>
                  </a:ext>
                </a:extLst>
              </p:cNvPr>
              <p:cNvPicPr/>
              <p:nvPr/>
            </p:nvPicPr>
            <p:blipFill>
              <a:blip r:embed="rId157"/>
              <a:stretch>
                <a:fillRect/>
              </a:stretch>
            </p:blipFill>
            <p:spPr>
              <a:xfrm>
                <a:off x="6313613" y="4131670"/>
                <a:ext cx="309240" cy="433440"/>
              </a:xfrm>
              <a:prstGeom prst="rect">
                <a:avLst/>
              </a:prstGeom>
            </p:spPr>
          </p:pic>
        </mc:Fallback>
      </mc:AlternateContent>
    </p:spTree>
    <p:extLst>
      <p:ext uri="{BB962C8B-B14F-4D97-AF65-F5344CB8AC3E}">
        <p14:creationId xmlns:p14="http://schemas.microsoft.com/office/powerpoint/2010/main" val="232115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7AB9-0D8C-EC8E-80EE-8F8C1A79CA0A}"/>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4C98093-6BB7-9195-0F91-01047B1BFCFC}"/>
                  </a:ext>
                </a:extLst>
              </p14:cNvPr>
              <p14:cNvContentPartPr/>
              <p14:nvPr/>
            </p14:nvContentPartPr>
            <p14:xfrm>
              <a:off x="2379893" y="2113150"/>
              <a:ext cx="360" cy="360"/>
            </p14:xfrm>
          </p:contentPart>
        </mc:Choice>
        <mc:Fallback>
          <p:pic>
            <p:nvPicPr>
              <p:cNvPr id="3" name="Ink 2">
                <a:extLst>
                  <a:ext uri="{FF2B5EF4-FFF2-40B4-BE49-F238E27FC236}">
                    <a16:creationId xmlns:a16="http://schemas.microsoft.com/office/drawing/2014/main" id="{64C98093-6BB7-9195-0F91-01047B1BFCFC}"/>
                  </a:ext>
                </a:extLst>
              </p:cNvPr>
              <p:cNvPicPr/>
              <p:nvPr/>
            </p:nvPicPr>
            <p:blipFill>
              <a:blip r:embed="rId3"/>
              <a:stretch>
                <a:fillRect/>
              </a:stretch>
            </p:blipFill>
            <p:spPr>
              <a:xfrm>
                <a:off x="2361893" y="20955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EA147CC5-3E59-3F87-E321-B0C07FAC0A4C}"/>
                  </a:ext>
                </a:extLst>
              </p14:cNvPr>
              <p14:cNvContentPartPr/>
              <p14:nvPr/>
            </p14:nvContentPartPr>
            <p14:xfrm>
              <a:off x="7121453" y="4697590"/>
              <a:ext cx="542880" cy="745200"/>
            </p14:xfrm>
          </p:contentPart>
        </mc:Choice>
        <mc:Fallback>
          <p:pic>
            <p:nvPicPr>
              <p:cNvPr id="12" name="Ink 11">
                <a:extLst>
                  <a:ext uri="{FF2B5EF4-FFF2-40B4-BE49-F238E27FC236}">
                    <a16:creationId xmlns:a16="http://schemas.microsoft.com/office/drawing/2014/main" id="{EA147CC5-3E59-3F87-E321-B0C07FAC0A4C}"/>
                  </a:ext>
                </a:extLst>
              </p:cNvPr>
              <p:cNvPicPr/>
              <p:nvPr/>
            </p:nvPicPr>
            <p:blipFill>
              <a:blip r:embed="rId5"/>
              <a:stretch>
                <a:fillRect/>
              </a:stretch>
            </p:blipFill>
            <p:spPr>
              <a:xfrm>
                <a:off x="7103453" y="4679590"/>
                <a:ext cx="578520" cy="780840"/>
              </a:xfrm>
              <a:prstGeom prst="rect">
                <a:avLst/>
              </a:prstGeom>
            </p:spPr>
          </p:pic>
        </mc:Fallback>
      </mc:AlternateContent>
      <p:grpSp>
        <p:nvGrpSpPr>
          <p:cNvPr id="66" name="Group 65">
            <a:extLst>
              <a:ext uri="{FF2B5EF4-FFF2-40B4-BE49-F238E27FC236}">
                <a16:creationId xmlns:a16="http://schemas.microsoft.com/office/drawing/2014/main" id="{E0D7F225-8A61-8307-AD62-C0885402190C}"/>
              </a:ext>
            </a:extLst>
          </p:cNvPr>
          <p:cNvGrpSpPr/>
          <p:nvPr/>
        </p:nvGrpSpPr>
        <p:grpSpPr>
          <a:xfrm>
            <a:off x="7070333" y="1186510"/>
            <a:ext cx="2106720" cy="1465200"/>
            <a:chOff x="7070333" y="1186510"/>
            <a:chExt cx="2106720" cy="1465200"/>
          </a:xfrm>
        </p:grpSpPr>
        <mc:AlternateContent xmlns:mc="http://schemas.openxmlformats.org/markup-compatibility/2006">
          <mc:Choice xmlns:p14="http://schemas.microsoft.com/office/powerpoint/2010/main" Requires="p14">
            <p:contentPart p14:bwMode="auto" r:id="rId6">
              <p14:nvContentPartPr>
                <p14:cNvPr id="57" name="Ink 56">
                  <a:extLst>
                    <a:ext uri="{FF2B5EF4-FFF2-40B4-BE49-F238E27FC236}">
                      <a16:creationId xmlns:a16="http://schemas.microsoft.com/office/drawing/2014/main" id="{A1B07EE1-29FE-15D9-2226-63C8D3C312C5}"/>
                    </a:ext>
                  </a:extLst>
                </p14:cNvPr>
                <p14:cNvContentPartPr/>
                <p14:nvPr/>
              </p14:nvContentPartPr>
              <p14:xfrm>
                <a:off x="7280573" y="1525630"/>
                <a:ext cx="260640" cy="266040"/>
              </p14:xfrm>
            </p:contentPart>
          </mc:Choice>
          <mc:Fallback>
            <p:pic>
              <p:nvPicPr>
                <p:cNvPr id="57" name="Ink 56">
                  <a:extLst>
                    <a:ext uri="{FF2B5EF4-FFF2-40B4-BE49-F238E27FC236}">
                      <a16:creationId xmlns:a16="http://schemas.microsoft.com/office/drawing/2014/main" id="{A1B07EE1-29FE-15D9-2226-63C8D3C312C5}"/>
                    </a:ext>
                  </a:extLst>
                </p:cNvPr>
                <p:cNvPicPr/>
                <p:nvPr/>
              </p:nvPicPr>
              <p:blipFill>
                <a:blip r:embed="rId7"/>
                <a:stretch>
                  <a:fillRect/>
                </a:stretch>
              </p:blipFill>
              <p:spPr>
                <a:xfrm>
                  <a:off x="7262573" y="1507630"/>
                  <a:ext cx="2962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8" name="Ink 57">
                  <a:extLst>
                    <a:ext uri="{FF2B5EF4-FFF2-40B4-BE49-F238E27FC236}">
                      <a16:creationId xmlns:a16="http://schemas.microsoft.com/office/drawing/2014/main" id="{A3778A62-3D52-5C99-B655-9FC593DE5AC6}"/>
                    </a:ext>
                  </a:extLst>
                </p14:cNvPr>
                <p14:cNvContentPartPr/>
                <p14:nvPr/>
              </p14:nvContentPartPr>
              <p14:xfrm>
                <a:off x="7999133" y="1586110"/>
                <a:ext cx="202680" cy="214200"/>
              </p14:xfrm>
            </p:contentPart>
          </mc:Choice>
          <mc:Fallback>
            <p:pic>
              <p:nvPicPr>
                <p:cNvPr id="58" name="Ink 57">
                  <a:extLst>
                    <a:ext uri="{FF2B5EF4-FFF2-40B4-BE49-F238E27FC236}">
                      <a16:creationId xmlns:a16="http://schemas.microsoft.com/office/drawing/2014/main" id="{A3778A62-3D52-5C99-B655-9FC593DE5AC6}"/>
                    </a:ext>
                  </a:extLst>
                </p:cNvPr>
                <p:cNvPicPr/>
                <p:nvPr/>
              </p:nvPicPr>
              <p:blipFill>
                <a:blip r:embed="rId9"/>
                <a:stretch>
                  <a:fillRect/>
                </a:stretch>
              </p:blipFill>
              <p:spPr>
                <a:xfrm>
                  <a:off x="7981493" y="1568110"/>
                  <a:ext cx="2383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9" name="Ink 58">
                  <a:extLst>
                    <a:ext uri="{FF2B5EF4-FFF2-40B4-BE49-F238E27FC236}">
                      <a16:creationId xmlns:a16="http://schemas.microsoft.com/office/drawing/2014/main" id="{5BC5FA2F-E1A1-FF61-BBFC-542EC74EAAF6}"/>
                    </a:ext>
                  </a:extLst>
                </p14:cNvPr>
                <p14:cNvContentPartPr/>
                <p14:nvPr/>
              </p14:nvContentPartPr>
              <p14:xfrm>
                <a:off x="8596373" y="1574230"/>
                <a:ext cx="37080" cy="230760"/>
              </p14:xfrm>
            </p:contentPart>
          </mc:Choice>
          <mc:Fallback>
            <p:pic>
              <p:nvPicPr>
                <p:cNvPr id="59" name="Ink 58">
                  <a:extLst>
                    <a:ext uri="{FF2B5EF4-FFF2-40B4-BE49-F238E27FC236}">
                      <a16:creationId xmlns:a16="http://schemas.microsoft.com/office/drawing/2014/main" id="{5BC5FA2F-E1A1-FF61-BBFC-542EC74EAAF6}"/>
                    </a:ext>
                  </a:extLst>
                </p:cNvPr>
                <p:cNvPicPr/>
                <p:nvPr/>
              </p:nvPicPr>
              <p:blipFill>
                <a:blip r:embed="rId11"/>
                <a:stretch>
                  <a:fillRect/>
                </a:stretch>
              </p:blipFill>
              <p:spPr>
                <a:xfrm>
                  <a:off x="8578733" y="1556590"/>
                  <a:ext cx="727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0" name="Ink 59">
                  <a:extLst>
                    <a:ext uri="{FF2B5EF4-FFF2-40B4-BE49-F238E27FC236}">
                      <a16:creationId xmlns:a16="http://schemas.microsoft.com/office/drawing/2014/main" id="{62CAAB11-282D-E356-3EAA-17E7E3C35549}"/>
                    </a:ext>
                  </a:extLst>
                </p14:cNvPr>
                <p14:cNvContentPartPr/>
                <p14:nvPr/>
              </p14:nvContentPartPr>
              <p14:xfrm>
                <a:off x="8590613" y="1556590"/>
                <a:ext cx="127800" cy="207000"/>
              </p14:xfrm>
            </p:contentPart>
          </mc:Choice>
          <mc:Fallback>
            <p:pic>
              <p:nvPicPr>
                <p:cNvPr id="60" name="Ink 59">
                  <a:extLst>
                    <a:ext uri="{FF2B5EF4-FFF2-40B4-BE49-F238E27FC236}">
                      <a16:creationId xmlns:a16="http://schemas.microsoft.com/office/drawing/2014/main" id="{62CAAB11-282D-E356-3EAA-17E7E3C35549}"/>
                    </a:ext>
                  </a:extLst>
                </p:cNvPr>
                <p:cNvPicPr/>
                <p:nvPr/>
              </p:nvPicPr>
              <p:blipFill>
                <a:blip r:embed="rId13"/>
                <a:stretch>
                  <a:fillRect/>
                </a:stretch>
              </p:blipFill>
              <p:spPr>
                <a:xfrm>
                  <a:off x="8572973" y="1538950"/>
                  <a:ext cx="1634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 name="Ink 60">
                  <a:extLst>
                    <a:ext uri="{FF2B5EF4-FFF2-40B4-BE49-F238E27FC236}">
                      <a16:creationId xmlns:a16="http://schemas.microsoft.com/office/drawing/2014/main" id="{5FD8952B-2DE6-9E99-AFDC-4599492568FD}"/>
                    </a:ext>
                  </a:extLst>
                </p14:cNvPr>
                <p14:cNvContentPartPr/>
                <p14:nvPr/>
              </p14:nvContentPartPr>
              <p14:xfrm>
                <a:off x="7792133" y="2119270"/>
                <a:ext cx="259200" cy="195120"/>
              </p14:xfrm>
            </p:contentPart>
          </mc:Choice>
          <mc:Fallback>
            <p:pic>
              <p:nvPicPr>
                <p:cNvPr id="61" name="Ink 60">
                  <a:extLst>
                    <a:ext uri="{FF2B5EF4-FFF2-40B4-BE49-F238E27FC236}">
                      <a16:creationId xmlns:a16="http://schemas.microsoft.com/office/drawing/2014/main" id="{5FD8952B-2DE6-9E99-AFDC-4599492568FD}"/>
                    </a:ext>
                  </a:extLst>
                </p:cNvPr>
                <p:cNvPicPr/>
                <p:nvPr/>
              </p:nvPicPr>
              <p:blipFill>
                <a:blip r:embed="rId15"/>
                <a:stretch>
                  <a:fillRect/>
                </a:stretch>
              </p:blipFill>
              <p:spPr>
                <a:xfrm>
                  <a:off x="7774493" y="2101630"/>
                  <a:ext cx="2948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2" name="Ink 61">
                  <a:extLst>
                    <a:ext uri="{FF2B5EF4-FFF2-40B4-BE49-F238E27FC236}">
                      <a16:creationId xmlns:a16="http://schemas.microsoft.com/office/drawing/2014/main" id="{36B9B43D-3DCE-BCA6-FC4C-F4A2F5666F8A}"/>
                    </a:ext>
                  </a:extLst>
                </p14:cNvPr>
                <p14:cNvContentPartPr/>
                <p14:nvPr/>
              </p14:nvContentPartPr>
              <p14:xfrm>
                <a:off x="8076173" y="2092990"/>
                <a:ext cx="157680" cy="165600"/>
              </p14:xfrm>
            </p:contentPart>
          </mc:Choice>
          <mc:Fallback>
            <p:pic>
              <p:nvPicPr>
                <p:cNvPr id="62" name="Ink 61">
                  <a:extLst>
                    <a:ext uri="{FF2B5EF4-FFF2-40B4-BE49-F238E27FC236}">
                      <a16:creationId xmlns:a16="http://schemas.microsoft.com/office/drawing/2014/main" id="{36B9B43D-3DCE-BCA6-FC4C-F4A2F5666F8A}"/>
                    </a:ext>
                  </a:extLst>
                </p:cNvPr>
                <p:cNvPicPr/>
                <p:nvPr/>
              </p:nvPicPr>
              <p:blipFill>
                <a:blip r:embed="rId17"/>
                <a:stretch>
                  <a:fillRect/>
                </a:stretch>
              </p:blipFill>
              <p:spPr>
                <a:xfrm>
                  <a:off x="8058533" y="2074990"/>
                  <a:ext cx="1933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5" name="Ink 64">
                  <a:extLst>
                    <a:ext uri="{FF2B5EF4-FFF2-40B4-BE49-F238E27FC236}">
                      <a16:creationId xmlns:a16="http://schemas.microsoft.com/office/drawing/2014/main" id="{F77C4F5E-6236-2268-D432-3D142246B32F}"/>
                    </a:ext>
                  </a:extLst>
                </p14:cNvPr>
                <p14:cNvContentPartPr/>
                <p14:nvPr/>
              </p14:nvContentPartPr>
              <p14:xfrm>
                <a:off x="7070333" y="1186510"/>
                <a:ext cx="2106720" cy="1465200"/>
              </p14:xfrm>
            </p:contentPart>
          </mc:Choice>
          <mc:Fallback>
            <p:pic>
              <p:nvPicPr>
                <p:cNvPr id="65" name="Ink 64">
                  <a:extLst>
                    <a:ext uri="{FF2B5EF4-FFF2-40B4-BE49-F238E27FC236}">
                      <a16:creationId xmlns:a16="http://schemas.microsoft.com/office/drawing/2014/main" id="{F77C4F5E-6236-2268-D432-3D142246B32F}"/>
                    </a:ext>
                  </a:extLst>
                </p:cNvPr>
                <p:cNvPicPr/>
                <p:nvPr/>
              </p:nvPicPr>
              <p:blipFill>
                <a:blip r:embed="rId19"/>
                <a:stretch>
                  <a:fillRect/>
                </a:stretch>
              </p:blipFill>
              <p:spPr>
                <a:xfrm>
                  <a:off x="7052693" y="1168870"/>
                  <a:ext cx="2142360" cy="1500840"/>
                </a:xfrm>
                <a:prstGeom prst="rect">
                  <a:avLst/>
                </a:prstGeom>
              </p:spPr>
            </p:pic>
          </mc:Fallback>
        </mc:AlternateContent>
      </p:grpSp>
      <p:grpSp>
        <p:nvGrpSpPr>
          <p:cNvPr id="90" name="Group 89">
            <a:extLst>
              <a:ext uri="{FF2B5EF4-FFF2-40B4-BE49-F238E27FC236}">
                <a16:creationId xmlns:a16="http://schemas.microsoft.com/office/drawing/2014/main" id="{654B7ACA-056F-13A0-C1A6-BD3DD8458D9C}"/>
              </a:ext>
            </a:extLst>
          </p:cNvPr>
          <p:cNvGrpSpPr/>
          <p:nvPr/>
        </p:nvGrpSpPr>
        <p:grpSpPr>
          <a:xfrm>
            <a:off x="2405813" y="1104430"/>
            <a:ext cx="4134600" cy="5417640"/>
            <a:chOff x="2405813" y="1104430"/>
            <a:chExt cx="4134600" cy="5417640"/>
          </a:xfrm>
        </p:grpSpPr>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FBAE52D5-E67A-32A4-4162-A3284E624FB3}"/>
                    </a:ext>
                  </a:extLst>
                </p14:cNvPr>
                <p14:cNvContentPartPr/>
                <p14:nvPr/>
              </p14:nvContentPartPr>
              <p14:xfrm>
                <a:off x="2548013" y="1453270"/>
                <a:ext cx="3324600" cy="1144440"/>
              </p14:xfrm>
            </p:contentPart>
          </mc:Choice>
          <mc:Fallback>
            <p:pic>
              <p:nvPicPr>
                <p:cNvPr id="28" name="Ink 27">
                  <a:extLst>
                    <a:ext uri="{FF2B5EF4-FFF2-40B4-BE49-F238E27FC236}">
                      <a16:creationId xmlns:a16="http://schemas.microsoft.com/office/drawing/2014/main" id="{FBAE52D5-E67A-32A4-4162-A3284E624FB3}"/>
                    </a:ext>
                  </a:extLst>
                </p:cNvPr>
                <p:cNvPicPr/>
                <p:nvPr/>
              </p:nvPicPr>
              <p:blipFill>
                <a:blip r:embed="rId21"/>
                <a:stretch>
                  <a:fillRect/>
                </a:stretch>
              </p:blipFill>
              <p:spPr>
                <a:xfrm>
                  <a:off x="2530013" y="1435270"/>
                  <a:ext cx="3360240" cy="1180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02904753-2B48-3D8B-A6AA-BB59959F6F08}"/>
                    </a:ext>
                  </a:extLst>
                </p14:cNvPr>
                <p14:cNvContentPartPr/>
                <p14:nvPr/>
              </p14:nvContentPartPr>
              <p14:xfrm>
                <a:off x="3323813" y="2040430"/>
                <a:ext cx="242640" cy="286200"/>
              </p14:xfrm>
            </p:contentPart>
          </mc:Choice>
          <mc:Fallback>
            <p:pic>
              <p:nvPicPr>
                <p:cNvPr id="29" name="Ink 28">
                  <a:extLst>
                    <a:ext uri="{FF2B5EF4-FFF2-40B4-BE49-F238E27FC236}">
                      <a16:creationId xmlns:a16="http://schemas.microsoft.com/office/drawing/2014/main" id="{02904753-2B48-3D8B-A6AA-BB59959F6F08}"/>
                    </a:ext>
                  </a:extLst>
                </p:cNvPr>
                <p:cNvPicPr/>
                <p:nvPr/>
              </p:nvPicPr>
              <p:blipFill>
                <a:blip r:embed="rId23"/>
                <a:stretch>
                  <a:fillRect/>
                </a:stretch>
              </p:blipFill>
              <p:spPr>
                <a:xfrm>
                  <a:off x="3305813" y="2022430"/>
                  <a:ext cx="278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49AC0B26-9329-C5A6-EDE1-35984AB5F87C}"/>
                    </a:ext>
                  </a:extLst>
                </p14:cNvPr>
                <p14:cNvContentPartPr/>
                <p14:nvPr/>
              </p14:nvContentPartPr>
              <p14:xfrm>
                <a:off x="3617213" y="2081110"/>
                <a:ext cx="148320" cy="184320"/>
              </p14:xfrm>
            </p:contentPart>
          </mc:Choice>
          <mc:Fallback>
            <p:pic>
              <p:nvPicPr>
                <p:cNvPr id="30" name="Ink 29">
                  <a:extLst>
                    <a:ext uri="{FF2B5EF4-FFF2-40B4-BE49-F238E27FC236}">
                      <a16:creationId xmlns:a16="http://schemas.microsoft.com/office/drawing/2014/main" id="{49AC0B26-9329-C5A6-EDE1-35984AB5F87C}"/>
                    </a:ext>
                  </a:extLst>
                </p:cNvPr>
                <p:cNvPicPr/>
                <p:nvPr/>
              </p:nvPicPr>
              <p:blipFill>
                <a:blip r:embed="rId25"/>
                <a:stretch>
                  <a:fillRect/>
                </a:stretch>
              </p:blipFill>
              <p:spPr>
                <a:xfrm>
                  <a:off x="3599573" y="2063470"/>
                  <a:ext cx="1839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7799DE79-E4E0-7B1D-9A3C-4936598C6B51}"/>
                    </a:ext>
                  </a:extLst>
                </p14:cNvPr>
                <p14:cNvContentPartPr/>
                <p14:nvPr/>
              </p14:nvContentPartPr>
              <p14:xfrm>
                <a:off x="3644933" y="2064910"/>
                <a:ext cx="180720" cy="250560"/>
              </p14:xfrm>
            </p:contentPart>
          </mc:Choice>
          <mc:Fallback>
            <p:pic>
              <p:nvPicPr>
                <p:cNvPr id="31" name="Ink 30">
                  <a:extLst>
                    <a:ext uri="{FF2B5EF4-FFF2-40B4-BE49-F238E27FC236}">
                      <a16:creationId xmlns:a16="http://schemas.microsoft.com/office/drawing/2014/main" id="{7799DE79-E4E0-7B1D-9A3C-4936598C6B51}"/>
                    </a:ext>
                  </a:extLst>
                </p:cNvPr>
                <p:cNvPicPr/>
                <p:nvPr/>
              </p:nvPicPr>
              <p:blipFill>
                <a:blip r:embed="rId27"/>
                <a:stretch>
                  <a:fillRect/>
                </a:stretch>
              </p:blipFill>
              <p:spPr>
                <a:xfrm>
                  <a:off x="3626933" y="2047270"/>
                  <a:ext cx="2163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ED9C3D66-8AD9-FD57-92E1-6BE66EE69E18}"/>
                    </a:ext>
                  </a:extLst>
                </p14:cNvPr>
                <p14:cNvContentPartPr/>
                <p14:nvPr/>
              </p14:nvContentPartPr>
              <p14:xfrm>
                <a:off x="3892613" y="2067430"/>
                <a:ext cx="113400" cy="183960"/>
              </p14:xfrm>
            </p:contentPart>
          </mc:Choice>
          <mc:Fallback>
            <p:pic>
              <p:nvPicPr>
                <p:cNvPr id="32" name="Ink 31">
                  <a:extLst>
                    <a:ext uri="{FF2B5EF4-FFF2-40B4-BE49-F238E27FC236}">
                      <a16:creationId xmlns:a16="http://schemas.microsoft.com/office/drawing/2014/main" id="{ED9C3D66-8AD9-FD57-92E1-6BE66EE69E18}"/>
                    </a:ext>
                  </a:extLst>
                </p:cNvPr>
                <p:cNvPicPr/>
                <p:nvPr/>
              </p:nvPicPr>
              <p:blipFill>
                <a:blip r:embed="rId29"/>
                <a:stretch>
                  <a:fillRect/>
                </a:stretch>
              </p:blipFill>
              <p:spPr>
                <a:xfrm>
                  <a:off x="3874613" y="2049790"/>
                  <a:ext cx="1490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CD43EF12-A89B-5032-1357-692FFE2785AF}"/>
                    </a:ext>
                  </a:extLst>
                </p14:cNvPr>
                <p14:cNvContentPartPr/>
                <p14:nvPr/>
              </p14:nvContentPartPr>
              <p14:xfrm>
                <a:off x="4060013" y="1878070"/>
                <a:ext cx="185400" cy="354240"/>
              </p14:xfrm>
            </p:contentPart>
          </mc:Choice>
          <mc:Fallback>
            <p:pic>
              <p:nvPicPr>
                <p:cNvPr id="33" name="Ink 32">
                  <a:extLst>
                    <a:ext uri="{FF2B5EF4-FFF2-40B4-BE49-F238E27FC236}">
                      <a16:creationId xmlns:a16="http://schemas.microsoft.com/office/drawing/2014/main" id="{CD43EF12-A89B-5032-1357-692FFE2785AF}"/>
                    </a:ext>
                  </a:extLst>
                </p:cNvPr>
                <p:cNvPicPr/>
                <p:nvPr/>
              </p:nvPicPr>
              <p:blipFill>
                <a:blip r:embed="rId31"/>
                <a:stretch>
                  <a:fillRect/>
                </a:stretch>
              </p:blipFill>
              <p:spPr>
                <a:xfrm>
                  <a:off x="4042013" y="1860430"/>
                  <a:ext cx="22104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AB3D7FD0-970F-70CC-AFBF-C2564A2FFCAD}"/>
                    </a:ext>
                  </a:extLst>
                </p14:cNvPr>
                <p14:cNvContentPartPr/>
                <p14:nvPr/>
              </p14:nvContentPartPr>
              <p14:xfrm>
                <a:off x="4201493" y="2042230"/>
                <a:ext cx="114120" cy="71280"/>
              </p14:xfrm>
            </p:contentPart>
          </mc:Choice>
          <mc:Fallback>
            <p:pic>
              <p:nvPicPr>
                <p:cNvPr id="34" name="Ink 33">
                  <a:extLst>
                    <a:ext uri="{FF2B5EF4-FFF2-40B4-BE49-F238E27FC236}">
                      <a16:creationId xmlns:a16="http://schemas.microsoft.com/office/drawing/2014/main" id="{AB3D7FD0-970F-70CC-AFBF-C2564A2FFCAD}"/>
                    </a:ext>
                  </a:extLst>
                </p:cNvPr>
                <p:cNvPicPr/>
                <p:nvPr/>
              </p:nvPicPr>
              <p:blipFill>
                <a:blip r:embed="rId33"/>
                <a:stretch>
                  <a:fillRect/>
                </a:stretch>
              </p:blipFill>
              <p:spPr>
                <a:xfrm>
                  <a:off x="4183853" y="2024230"/>
                  <a:ext cx="1497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Ink 34">
                  <a:extLst>
                    <a:ext uri="{FF2B5EF4-FFF2-40B4-BE49-F238E27FC236}">
                      <a16:creationId xmlns:a16="http://schemas.microsoft.com/office/drawing/2014/main" id="{D25225DE-8984-1B02-C5D3-8493180AB566}"/>
                    </a:ext>
                  </a:extLst>
                </p14:cNvPr>
                <p14:cNvContentPartPr/>
                <p14:nvPr/>
              </p14:nvContentPartPr>
              <p14:xfrm>
                <a:off x="4356653" y="1842070"/>
                <a:ext cx="410400" cy="351360"/>
              </p14:xfrm>
            </p:contentPart>
          </mc:Choice>
          <mc:Fallback>
            <p:pic>
              <p:nvPicPr>
                <p:cNvPr id="35" name="Ink 34">
                  <a:extLst>
                    <a:ext uri="{FF2B5EF4-FFF2-40B4-BE49-F238E27FC236}">
                      <a16:creationId xmlns:a16="http://schemas.microsoft.com/office/drawing/2014/main" id="{D25225DE-8984-1B02-C5D3-8493180AB566}"/>
                    </a:ext>
                  </a:extLst>
                </p:cNvPr>
                <p:cNvPicPr/>
                <p:nvPr/>
              </p:nvPicPr>
              <p:blipFill>
                <a:blip r:embed="rId35"/>
                <a:stretch>
                  <a:fillRect/>
                </a:stretch>
              </p:blipFill>
              <p:spPr>
                <a:xfrm>
                  <a:off x="4339013" y="1824430"/>
                  <a:ext cx="44604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6" name="Ink 35">
                  <a:extLst>
                    <a:ext uri="{FF2B5EF4-FFF2-40B4-BE49-F238E27FC236}">
                      <a16:creationId xmlns:a16="http://schemas.microsoft.com/office/drawing/2014/main" id="{28A46D8A-C639-CDC1-FA60-3FD46B7928C2}"/>
                    </a:ext>
                  </a:extLst>
                </p14:cNvPr>
                <p14:cNvContentPartPr/>
                <p14:nvPr/>
              </p14:nvContentPartPr>
              <p14:xfrm>
                <a:off x="4695053" y="1845310"/>
                <a:ext cx="43200" cy="16920"/>
              </p14:xfrm>
            </p:contentPart>
          </mc:Choice>
          <mc:Fallback>
            <p:pic>
              <p:nvPicPr>
                <p:cNvPr id="36" name="Ink 35">
                  <a:extLst>
                    <a:ext uri="{FF2B5EF4-FFF2-40B4-BE49-F238E27FC236}">
                      <a16:creationId xmlns:a16="http://schemas.microsoft.com/office/drawing/2014/main" id="{28A46D8A-C639-CDC1-FA60-3FD46B7928C2}"/>
                    </a:ext>
                  </a:extLst>
                </p:cNvPr>
                <p:cNvPicPr/>
                <p:nvPr/>
              </p:nvPicPr>
              <p:blipFill>
                <a:blip r:embed="rId37"/>
                <a:stretch>
                  <a:fillRect/>
                </a:stretch>
              </p:blipFill>
              <p:spPr>
                <a:xfrm>
                  <a:off x="4677053" y="1827670"/>
                  <a:ext cx="788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Ink 36">
                  <a:extLst>
                    <a:ext uri="{FF2B5EF4-FFF2-40B4-BE49-F238E27FC236}">
                      <a16:creationId xmlns:a16="http://schemas.microsoft.com/office/drawing/2014/main" id="{4F4564AD-2107-3719-4EA7-4CC3535EFC04}"/>
                    </a:ext>
                  </a:extLst>
                </p14:cNvPr>
                <p14:cNvContentPartPr/>
                <p14:nvPr/>
              </p14:nvContentPartPr>
              <p14:xfrm>
                <a:off x="4818893" y="1828750"/>
                <a:ext cx="90720" cy="239760"/>
              </p14:xfrm>
            </p:contentPart>
          </mc:Choice>
          <mc:Fallback>
            <p:pic>
              <p:nvPicPr>
                <p:cNvPr id="37" name="Ink 36">
                  <a:extLst>
                    <a:ext uri="{FF2B5EF4-FFF2-40B4-BE49-F238E27FC236}">
                      <a16:creationId xmlns:a16="http://schemas.microsoft.com/office/drawing/2014/main" id="{4F4564AD-2107-3719-4EA7-4CC3535EFC04}"/>
                    </a:ext>
                  </a:extLst>
                </p:cNvPr>
                <p:cNvPicPr/>
                <p:nvPr/>
              </p:nvPicPr>
              <p:blipFill>
                <a:blip r:embed="rId39"/>
                <a:stretch>
                  <a:fillRect/>
                </a:stretch>
              </p:blipFill>
              <p:spPr>
                <a:xfrm>
                  <a:off x="4801253" y="1811110"/>
                  <a:ext cx="1263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8CBF0557-165A-5B5A-CD83-72FE6AAB2C21}"/>
                    </a:ext>
                  </a:extLst>
                </p14:cNvPr>
                <p14:cNvContentPartPr/>
                <p14:nvPr/>
              </p14:nvContentPartPr>
              <p14:xfrm>
                <a:off x="4810973" y="1858270"/>
                <a:ext cx="263880" cy="193680"/>
              </p14:xfrm>
            </p:contentPart>
          </mc:Choice>
          <mc:Fallback>
            <p:pic>
              <p:nvPicPr>
                <p:cNvPr id="38" name="Ink 37">
                  <a:extLst>
                    <a:ext uri="{FF2B5EF4-FFF2-40B4-BE49-F238E27FC236}">
                      <a16:creationId xmlns:a16="http://schemas.microsoft.com/office/drawing/2014/main" id="{8CBF0557-165A-5B5A-CD83-72FE6AAB2C21}"/>
                    </a:ext>
                  </a:extLst>
                </p:cNvPr>
                <p:cNvPicPr/>
                <p:nvPr/>
              </p:nvPicPr>
              <p:blipFill>
                <a:blip r:embed="rId41"/>
                <a:stretch>
                  <a:fillRect/>
                </a:stretch>
              </p:blipFill>
              <p:spPr>
                <a:xfrm>
                  <a:off x="4793333" y="1840630"/>
                  <a:ext cx="2995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26CC5079-A3B5-AF3B-F077-A957B8E8DB70}"/>
                    </a:ext>
                  </a:extLst>
                </p14:cNvPr>
                <p14:cNvContentPartPr/>
                <p14:nvPr/>
              </p14:nvContentPartPr>
              <p14:xfrm>
                <a:off x="5116973" y="1808230"/>
                <a:ext cx="189360" cy="173520"/>
              </p14:xfrm>
            </p:contentPart>
          </mc:Choice>
          <mc:Fallback>
            <p:pic>
              <p:nvPicPr>
                <p:cNvPr id="39" name="Ink 38">
                  <a:extLst>
                    <a:ext uri="{FF2B5EF4-FFF2-40B4-BE49-F238E27FC236}">
                      <a16:creationId xmlns:a16="http://schemas.microsoft.com/office/drawing/2014/main" id="{26CC5079-A3B5-AF3B-F077-A957B8E8DB70}"/>
                    </a:ext>
                  </a:extLst>
                </p:cNvPr>
                <p:cNvPicPr/>
                <p:nvPr/>
              </p:nvPicPr>
              <p:blipFill>
                <a:blip r:embed="rId43"/>
                <a:stretch>
                  <a:fillRect/>
                </a:stretch>
              </p:blipFill>
              <p:spPr>
                <a:xfrm>
                  <a:off x="5099333" y="1790590"/>
                  <a:ext cx="2250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DED38239-7FA4-237B-A6EE-430C1F266F76}"/>
                    </a:ext>
                  </a:extLst>
                </p14:cNvPr>
                <p14:cNvContentPartPr/>
                <p14:nvPr/>
              </p14:nvContentPartPr>
              <p14:xfrm>
                <a:off x="4092773" y="1163470"/>
                <a:ext cx="536400" cy="298080"/>
              </p14:xfrm>
            </p:contentPart>
          </mc:Choice>
          <mc:Fallback>
            <p:pic>
              <p:nvPicPr>
                <p:cNvPr id="40" name="Ink 39">
                  <a:extLst>
                    <a:ext uri="{FF2B5EF4-FFF2-40B4-BE49-F238E27FC236}">
                      <a16:creationId xmlns:a16="http://schemas.microsoft.com/office/drawing/2014/main" id="{DED38239-7FA4-237B-A6EE-430C1F266F76}"/>
                    </a:ext>
                  </a:extLst>
                </p:cNvPr>
                <p:cNvPicPr/>
                <p:nvPr/>
              </p:nvPicPr>
              <p:blipFill>
                <a:blip r:embed="rId45"/>
                <a:stretch>
                  <a:fillRect/>
                </a:stretch>
              </p:blipFill>
              <p:spPr>
                <a:xfrm>
                  <a:off x="4075133" y="1145830"/>
                  <a:ext cx="5720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530AE26A-393A-2215-2E22-33B40AD28053}"/>
                    </a:ext>
                  </a:extLst>
                </p14:cNvPr>
                <p14:cNvContentPartPr/>
                <p14:nvPr/>
              </p14:nvContentPartPr>
              <p14:xfrm>
                <a:off x="4650053" y="1146190"/>
                <a:ext cx="190440" cy="209160"/>
              </p14:xfrm>
            </p:contentPart>
          </mc:Choice>
          <mc:Fallback>
            <p:pic>
              <p:nvPicPr>
                <p:cNvPr id="41" name="Ink 40">
                  <a:extLst>
                    <a:ext uri="{FF2B5EF4-FFF2-40B4-BE49-F238E27FC236}">
                      <a16:creationId xmlns:a16="http://schemas.microsoft.com/office/drawing/2014/main" id="{530AE26A-393A-2215-2E22-33B40AD28053}"/>
                    </a:ext>
                  </a:extLst>
                </p:cNvPr>
                <p:cNvPicPr/>
                <p:nvPr/>
              </p:nvPicPr>
              <p:blipFill>
                <a:blip r:embed="rId47"/>
                <a:stretch>
                  <a:fillRect/>
                </a:stretch>
              </p:blipFill>
              <p:spPr>
                <a:xfrm>
                  <a:off x="4632413" y="1128550"/>
                  <a:ext cx="2260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E85274D5-4266-5229-0139-931F95DB4EE6}"/>
                    </a:ext>
                  </a:extLst>
                </p14:cNvPr>
                <p14:cNvContentPartPr/>
                <p14:nvPr/>
              </p14:nvContentPartPr>
              <p14:xfrm>
                <a:off x="4863893" y="1104430"/>
                <a:ext cx="34200" cy="149760"/>
              </p14:xfrm>
            </p:contentPart>
          </mc:Choice>
          <mc:Fallback>
            <p:pic>
              <p:nvPicPr>
                <p:cNvPr id="42" name="Ink 41">
                  <a:extLst>
                    <a:ext uri="{FF2B5EF4-FFF2-40B4-BE49-F238E27FC236}">
                      <a16:creationId xmlns:a16="http://schemas.microsoft.com/office/drawing/2014/main" id="{E85274D5-4266-5229-0139-931F95DB4EE6}"/>
                    </a:ext>
                  </a:extLst>
                </p:cNvPr>
                <p:cNvPicPr/>
                <p:nvPr/>
              </p:nvPicPr>
              <p:blipFill>
                <a:blip r:embed="rId49"/>
                <a:stretch>
                  <a:fillRect/>
                </a:stretch>
              </p:blipFill>
              <p:spPr>
                <a:xfrm>
                  <a:off x="4845893" y="1086430"/>
                  <a:ext cx="698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3BB85581-3CB1-5F09-00E9-B91C57BDD543}"/>
                    </a:ext>
                  </a:extLst>
                </p14:cNvPr>
                <p14:cNvContentPartPr/>
                <p14:nvPr/>
              </p14:nvContentPartPr>
              <p14:xfrm>
                <a:off x="4845893" y="1104790"/>
                <a:ext cx="35640" cy="249840"/>
              </p14:xfrm>
            </p:contentPart>
          </mc:Choice>
          <mc:Fallback>
            <p:pic>
              <p:nvPicPr>
                <p:cNvPr id="43" name="Ink 42">
                  <a:extLst>
                    <a:ext uri="{FF2B5EF4-FFF2-40B4-BE49-F238E27FC236}">
                      <a16:creationId xmlns:a16="http://schemas.microsoft.com/office/drawing/2014/main" id="{3BB85581-3CB1-5F09-00E9-B91C57BDD543}"/>
                    </a:ext>
                  </a:extLst>
                </p:cNvPr>
                <p:cNvPicPr/>
                <p:nvPr/>
              </p:nvPicPr>
              <p:blipFill>
                <a:blip r:embed="rId51"/>
                <a:stretch>
                  <a:fillRect/>
                </a:stretch>
              </p:blipFill>
              <p:spPr>
                <a:xfrm>
                  <a:off x="4828253" y="1086790"/>
                  <a:ext cx="712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F5B57A64-8302-03BD-330A-A6B82C0ECD68}"/>
                    </a:ext>
                  </a:extLst>
                </p14:cNvPr>
                <p14:cNvContentPartPr/>
                <p14:nvPr/>
              </p14:nvContentPartPr>
              <p14:xfrm>
                <a:off x="4804493" y="1153750"/>
                <a:ext cx="328680" cy="218880"/>
              </p14:xfrm>
            </p:contentPart>
          </mc:Choice>
          <mc:Fallback>
            <p:pic>
              <p:nvPicPr>
                <p:cNvPr id="44" name="Ink 43">
                  <a:extLst>
                    <a:ext uri="{FF2B5EF4-FFF2-40B4-BE49-F238E27FC236}">
                      <a16:creationId xmlns:a16="http://schemas.microsoft.com/office/drawing/2014/main" id="{F5B57A64-8302-03BD-330A-A6B82C0ECD68}"/>
                    </a:ext>
                  </a:extLst>
                </p:cNvPr>
                <p:cNvPicPr/>
                <p:nvPr/>
              </p:nvPicPr>
              <p:blipFill>
                <a:blip r:embed="rId53"/>
                <a:stretch>
                  <a:fillRect/>
                </a:stretch>
              </p:blipFill>
              <p:spPr>
                <a:xfrm>
                  <a:off x="4786493" y="1136110"/>
                  <a:ext cx="3643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 name="Ink 3">
                  <a:extLst>
                    <a:ext uri="{FF2B5EF4-FFF2-40B4-BE49-F238E27FC236}">
                      <a16:creationId xmlns:a16="http://schemas.microsoft.com/office/drawing/2014/main" id="{0148FAEB-0581-9C8D-527D-19420B58A210}"/>
                    </a:ext>
                  </a:extLst>
                </p14:cNvPr>
                <p14:cNvContentPartPr/>
                <p14:nvPr/>
              </p14:nvContentPartPr>
              <p14:xfrm>
                <a:off x="2405813" y="3613630"/>
                <a:ext cx="2283840" cy="1134360"/>
              </p14:xfrm>
            </p:contentPart>
          </mc:Choice>
          <mc:Fallback>
            <p:pic>
              <p:nvPicPr>
                <p:cNvPr id="4" name="Ink 3">
                  <a:extLst>
                    <a:ext uri="{FF2B5EF4-FFF2-40B4-BE49-F238E27FC236}">
                      <a16:creationId xmlns:a16="http://schemas.microsoft.com/office/drawing/2014/main" id="{0148FAEB-0581-9C8D-527D-19420B58A210}"/>
                    </a:ext>
                  </a:extLst>
                </p:cNvPr>
                <p:cNvPicPr/>
                <p:nvPr/>
              </p:nvPicPr>
              <p:blipFill>
                <a:blip r:embed="rId55"/>
                <a:stretch>
                  <a:fillRect/>
                </a:stretch>
              </p:blipFill>
              <p:spPr>
                <a:xfrm>
                  <a:off x="2387813" y="3595990"/>
                  <a:ext cx="2319480" cy="1170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 name="Ink 4">
                  <a:extLst>
                    <a:ext uri="{FF2B5EF4-FFF2-40B4-BE49-F238E27FC236}">
                      <a16:creationId xmlns:a16="http://schemas.microsoft.com/office/drawing/2014/main" id="{98C5010E-6713-BDF6-3993-D067ABA8B676}"/>
                    </a:ext>
                  </a:extLst>
                </p14:cNvPr>
                <p14:cNvContentPartPr/>
                <p14:nvPr/>
              </p14:nvContentPartPr>
              <p14:xfrm>
                <a:off x="2578613" y="3473950"/>
                <a:ext cx="2597400" cy="1154880"/>
              </p14:xfrm>
            </p:contentPart>
          </mc:Choice>
          <mc:Fallback>
            <p:pic>
              <p:nvPicPr>
                <p:cNvPr id="5" name="Ink 4">
                  <a:extLst>
                    <a:ext uri="{FF2B5EF4-FFF2-40B4-BE49-F238E27FC236}">
                      <a16:creationId xmlns:a16="http://schemas.microsoft.com/office/drawing/2014/main" id="{98C5010E-6713-BDF6-3993-D067ABA8B676}"/>
                    </a:ext>
                  </a:extLst>
                </p:cNvPr>
                <p:cNvPicPr/>
                <p:nvPr/>
              </p:nvPicPr>
              <p:blipFill>
                <a:blip r:embed="rId57"/>
                <a:stretch>
                  <a:fillRect/>
                </a:stretch>
              </p:blipFill>
              <p:spPr>
                <a:xfrm>
                  <a:off x="2560973" y="3456310"/>
                  <a:ext cx="2633040" cy="1190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 name="Ink 5">
                  <a:extLst>
                    <a:ext uri="{FF2B5EF4-FFF2-40B4-BE49-F238E27FC236}">
                      <a16:creationId xmlns:a16="http://schemas.microsoft.com/office/drawing/2014/main" id="{6155E1C6-23BF-A02F-1D71-93C1DAFAA753}"/>
                    </a:ext>
                  </a:extLst>
                </p14:cNvPr>
                <p14:cNvContentPartPr/>
                <p14:nvPr/>
              </p14:nvContentPartPr>
              <p14:xfrm>
                <a:off x="3214733" y="4113310"/>
                <a:ext cx="253440" cy="192240"/>
              </p14:xfrm>
            </p:contentPart>
          </mc:Choice>
          <mc:Fallback>
            <p:pic>
              <p:nvPicPr>
                <p:cNvPr id="6" name="Ink 5">
                  <a:extLst>
                    <a:ext uri="{FF2B5EF4-FFF2-40B4-BE49-F238E27FC236}">
                      <a16:creationId xmlns:a16="http://schemas.microsoft.com/office/drawing/2014/main" id="{6155E1C6-23BF-A02F-1D71-93C1DAFAA753}"/>
                    </a:ext>
                  </a:extLst>
                </p:cNvPr>
                <p:cNvPicPr/>
                <p:nvPr/>
              </p:nvPicPr>
              <p:blipFill>
                <a:blip r:embed="rId59"/>
                <a:stretch>
                  <a:fillRect/>
                </a:stretch>
              </p:blipFill>
              <p:spPr>
                <a:xfrm>
                  <a:off x="3196733" y="4095670"/>
                  <a:ext cx="289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 name="Ink 6">
                  <a:extLst>
                    <a:ext uri="{FF2B5EF4-FFF2-40B4-BE49-F238E27FC236}">
                      <a16:creationId xmlns:a16="http://schemas.microsoft.com/office/drawing/2014/main" id="{EAD8EE80-16EF-7C5D-A6A0-C2369AED1C27}"/>
                    </a:ext>
                  </a:extLst>
                </p14:cNvPr>
                <p14:cNvContentPartPr/>
                <p14:nvPr/>
              </p14:nvContentPartPr>
              <p14:xfrm>
                <a:off x="3540533" y="3997030"/>
                <a:ext cx="32040" cy="283680"/>
              </p14:xfrm>
            </p:contentPart>
          </mc:Choice>
          <mc:Fallback>
            <p:pic>
              <p:nvPicPr>
                <p:cNvPr id="7" name="Ink 6">
                  <a:extLst>
                    <a:ext uri="{FF2B5EF4-FFF2-40B4-BE49-F238E27FC236}">
                      <a16:creationId xmlns:a16="http://schemas.microsoft.com/office/drawing/2014/main" id="{EAD8EE80-16EF-7C5D-A6A0-C2369AED1C27}"/>
                    </a:ext>
                  </a:extLst>
                </p:cNvPr>
                <p:cNvPicPr/>
                <p:nvPr/>
              </p:nvPicPr>
              <p:blipFill>
                <a:blip r:embed="rId61"/>
                <a:stretch>
                  <a:fillRect/>
                </a:stretch>
              </p:blipFill>
              <p:spPr>
                <a:xfrm>
                  <a:off x="3522533" y="3979030"/>
                  <a:ext cx="676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 name="Ink 7">
                  <a:extLst>
                    <a:ext uri="{FF2B5EF4-FFF2-40B4-BE49-F238E27FC236}">
                      <a16:creationId xmlns:a16="http://schemas.microsoft.com/office/drawing/2014/main" id="{0A9E7EED-BAD2-B770-ADD4-C530A0A058FC}"/>
                    </a:ext>
                  </a:extLst>
                </p14:cNvPr>
                <p14:cNvContentPartPr/>
                <p14:nvPr/>
              </p14:nvContentPartPr>
              <p14:xfrm>
                <a:off x="3685973" y="4072270"/>
                <a:ext cx="122400" cy="176760"/>
              </p14:xfrm>
            </p:contentPart>
          </mc:Choice>
          <mc:Fallback>
            <p:pic>
              <p:nvPicPr>
                <p:cNvPr id="8" name="Ink 7">
                  <a:extLst>
                    <a:ext uri="{FF2B5EF4-FFF2-40B4-BE49-F238E27FC236}">
                      <a16:creationId xmlns:a16="http://schemas.microsoft.com/office/drawing/2014/main" id="{0A9E7EED-BAD2-B770-ADD4-C530A0A058FC}"/>
                    </a:ext>
                  </a:extLst>
                </p:cNvPr>
                <p:cNvPicPr/>
                <p:nvPr/>
              </p:nvPicPr>
              <p:blipFill>
                <a:blip r:embed="rId63"/>
                <a:stretch>
                  <a:fillRect/>
                </a:stretch>
              </p:blipFill>
              <p:spPr>
                <a:xfrm>
                  <a:off x="3667973" y="4054630"/>
                  <a:ext cx="1580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 name="Ink 8">
                  <a:extLst>
                    <a:ext uri="{FF2B5EF4-FFF2-40B4-BE49-F238E27FC236}">
                      <a16:creationId xmlns:a16="http://schemas.microsoft.com/office/drawing/2014/main" id="{A19CB977-E09F-4C02-0A18-C9A6329C2A8D}"/>
                    </a:ext>
                  </a:extLst>
                </p14:cNvPr>
                <p14:cNvContentPartPr/>
                <p14:nvPr/>
              </p14:nvContentPartPr>
              <p14:xfrm>
                <a:off x="3887213" y="4032670"/>
                <a:ext cx="114120" cy="173880"/>
              </p14:xfrm>
            </p:contentPart>
          </mc:Choice>
          <mc:Fallback>
            <p:pic>
              <p:nvPicPr>
                <p:cNvPr id="9" name="Ink 8">
                  <a:extLst>
                    <a:ext uri="{FF2B5EF4-FFF2-40B4-BE49-F238E27FC236}">
                      <a16:creationId xmlns:a16="http://schemas.microsoft.com/office/drawing/2014/main" id="{A19CB977-E09F-4C02-0A18-C9A6329C2A8D}"/>
                    </a:ext>
                  </a:extLst>
                </p:cNvPr>
                <p:cNvPicPr/>
                <p:nvPr/>
              </p:nvPicPr>
              <p:blipFill>
                <a:blip r:embed="rId65"/>
                <a:stretch>
                  <a:fillRect/>
                </a:stretch>
              </p:blipFill>
              <p:spPr>
                <a:xfrm>
                  <a:off x="3869573" y="4014670"/>
                  <a:ext cx="1497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 name="Ink 9">
                  <a:extLst>
                    <a:ext uri="{FF2B5EF4-FFF2-40B4-BE49-F238E27FC236}">
                      <a16:creationId xmlns:a16="http://schemas.microsoft.com/office/drawing/2014/main" id="{005C57DF-8EDB-E6B1-A88C-19450D80092C}"/>
                    </a:ext>
                  </a:extLst>
                </p14:cNvPr>
                <p14:cNvContentPartPr/>
                <p14:nvPr/>
              </p14:nvContentPartPr>
              <p14:xfrm>
                <a:off x="3997733" y="3963550"/>
                <a:ext cx="204120" cy="261720"/>
              </p14:xfrm>
            </p:contentPart>
          </mc:Choice>
          <mc:Fallback>
            <p:pic>
              <p:nvPicPr>
                <p:cNvPr id="10" name="Ink 9">
                  <a:extLst>
                    <a:ext uri="{FF2B5EF4-FFF2-40B4-BE49-F238E27FC236}">
                      <a16:creationId xmlns:a16="http://schemas.microsoft.com/office/drawing/2014/main" id="{005C57DF-8EDB-E6B1-A88C-19450D80092C}"/>
                    </a:ext>
                  </a:extLst>
                </p:cNvPr>
                <p:cNvPicPr/>
                <p:nvPr/>
              </p:nvPicPr>
              <p:blipFill>
                <a:blip r:embed="rId67"/>
                <a:stretch>
                  <a:fillRect/>
                </a:stretch>
              </p:blipFill>
              <p:spPr>
                <a:xfrm>
                  <a:off x="3980093" y="3945550"/>
                  <a:ext cx="2397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801BFCD2-4F67-49BF-35D0-F816D849642D}"/>
                    </a:ext>
                  </a:extLst>
                </p14:cNvPr>
                <p14:cNvContentPartPr/>
                <p14:nvPr/>
              </p14:nvContentPartPr>
              <p14:xfrm>
                <a:off x="3861653" y="2602390"/>
                <a:ext cx="234360" cy="205920"/>
              </p14:xfrm>
            </p:contentPart>
          </mc:Choice>
          <mc:Fallback>
            <p:pic>
              <p:nvPicPr>
                <p:cNvPr id="47" name="Ink 46">
                  <a:extLst>
                    <a:ext uri="{FF2B5EF4-FFF2-40B4-BE49-F238E27FC236}">
                      <a16:creationId xmlns:a16="http://schemas.microsoft.com/office/drawing/2014/main" id="{801BFCD2-4F67-49BF-35D0-F816D849642D}"/>
                    </a:ext>
                  </a:extLst>
                </p:cNvPr>
                <p:cNvPicPr/>
                <p:nvPr/>
              </p:nvPicPr>
              <p:blipFill>
                <a:blip r:embed="rId69"/>
                <a:stretch>
                  <a:fillRect/>
                </a:stretch>
              </p:blipFill>
              <p:spPr>
                <a:xfrm>
                  <a:off x="3843653" y="2584390"/>
                  <a:ext cx="270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6DBC0D2C-7504-C49C-BF99-35A27A52D150}"/>
                    </a:ext>
                  </a:extLst>
                </p14:cNvPr>
                <p14:cNvContentPartPr/>
                <p14:nvPr/>
              </p14:nvContentPartPr>
              <p14:xfrm>
                <a:off x="4029413" y="2548390"/>
                <a:ext cx="12600" cy="1012680"/>
              </p14:xfrm>
            </p:contentPart>
          </mc:Choice>
          <mc:Fallback>
            <p:pic>
              <p:nvPicPr>
                <p:cNvPr id="48" name="Ink 47">
                  <a:extLst>
                    <a:ext uri="{FF2B5EF4-FFF2-40B4-BE49-F238E27FC236}">
                      <a16:creationId xmlns:a16="http://schemas.microsoft.com/office/drawing/2014/main" id="{6DBC0D2C-7504-C49C-BF99-35A27A52D150}"/>
                    </a:ext>
                  </a:extLst>
                </p:cNvPr>
                <p:cNvPicPr/>
                <p:nvPr/>
              </p:nvPicPr>
              <p:blipFill>
                <a:blip r:embed="rId71"/>
                <a:stretch>
                  <a:fillRect/>
                </a:stretch>
              </p:blipFill>
              <p:spPr>
                <a:xfrm>
                  <a:off x="4011773" y="2530390"/>
                  <a:ext cx="48240" cy="1048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5CD914F8-D756-7BC7-F576-E904C40467E5}"/>
                    </a:ext>
                  </a:extLst>
                </p14:cNvPr>
                <p14:cNvContentPartPr/>
                <p14:nvPr/>
              </p14:nvContentPartPr>
              <p14:xfrm>
                <a:off x="4141013" y="2339590"/>
                <a:ext cx="239400" cy="35280"/>
              </p14:xfrm>
            </p:contentPart>
          </mc:Choice>
          <mc:Fallback>
            <p:pic>
              <p:nvPicPr>
                <p:cNvPr id="50" name="Ink 49">
                  <a:extLst>
                    <a:ext uri="{FF2B5EF4-FFF2-40B4-BE49-F238E27FC236}">
                      <a16:creationId xmlns:a16="http://schemas.microsoft.com/office/drawing/2014/main" id="{5CD914F8-D756-7BC7-F576-E904C40467E5}"/>
                    </a:ext>
                  </a:extLst>
                </p:cNvPr>
                <p:cNvPicPr/>
                <p:nvPr/>
              </p:nvPicPr>
              <p:blipFill>
                <a:blip r:embed="rId73"/>
                <a:stretch>
                  <a:fillRect/>
                </a:stretch>
              </p:blipFill>
              <p:spPr>
                <a:xfrm>
                  <a:off x="4123013" y="2321950"/>
                  <a:ext cx="2750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11EE9A32-673E-54C9-B80B-778F48D64A4F}"/>
                    </a:ext>
                  </a:extLst>
                </p14:cNvPr>
                <p14:cNvContentPartPr/>
                <p14:nvPr/>
              </p14:nvContentPartPr>
              <p14:xfrm>
                <a:off x="4189253" y="2414110"/>
                <a:ext cx="149040" cy="95040"/>
              </p14:xfrm>
            </p:contentPart>
          </mc:Choice>
          <mc:Fallback>
            <p:pic>
              <p:nvPicPr>
                <p:cNvPr id="51" name="Ink 50">
                  <a:extLst>
                    <a:ext uri="{FF2B5EF4-FFF2-40B4-BE49-F238E27FC236}">
                      <a16:creationId xmlns:a16="http://schemas.microsoft.com/office/drawing/2014/main" id="{11EE9A32-673E-54C9-B80B-778F48D64A4F}"/>
                    </a:ext>
                  </a:extLst>
                </p:cNvPr>
                <p:cNvPicPr/>
                <p:nvPr/>
              </p:nvPicPr>
              <p:blipFill>
                <a:blip r:embed="rId75"/>
                <a:stretch>
                  <a:fillRect/>
                </a:stretch>
              </p:blipFill>
              <p:spPr>
                <a:xfrm>
                  <a:off x="4171613" y="2396110"/>
                  <a:ext cx="184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6597AB34-76D4-5817-4155-D05B61A063FA}"/>
                    </a:ext>
                  </a:extLst>
                </p14:cNvPr>
                <p14:cNvContentPartPr/>
                <p14:nvPr/>
              </p14:nvContentPartPr>
              <p14:xfrm>
                <a:off x="4412813" y="2302150"/>
                <a:ext cx="111600" cy="11880"/>
              </p14:xfrm>
            </p:contentPart>
          </mc:Choice>
          <mc:Fallback>
            <p:pic>
              <p:nvPicPr>
                <p:cNvPr id="52" name="Ink 51">
                  <a:extLst>
                    <a:ext uri="{FF2B5EF4-FFF2-40B4-BE49-F238E27FC236}">
                      <a16:creationId xmlns:a16="http://schemas.microsoft.com/office/drawing/2014/main" id="{6597AB34-76D4-5817-4155-D05B61A063FA}"/>
                    </a:ext>
                  </a:extLst>
                </p:cNvPr>
                <p:cNvPicPr/>
                <p:nvPr/>
              </p:nvPicPr>
              <p:blipFill>
                <a:blip r:embed="rId77"/>
                <a:stretch>
                  <a:fillRect/>
                </a:stretch>
              </p:blipFill>
              <p:spPr>
                <a:xfrm>
                  <a:off x="4395173" y="2284150"/>
                  <a:ext cx="147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76B4BFA9-0563-2709-00BB-28E0C992F3CC}"/>
                    </a:ext>
                  </a:extLst>
                </p14:cNvPr>
                <p14:cNvContentPartPr/>
                <p14:nvPr/>
              </p14:nvContentPartPr>
              <p14:xfrm>
                <a:off x="4381493" y="2375590"/>
                <a:ext cx="204840" cy="94320"/>
              </p14:xfrm>
            </p:contentPart>
          </mc:Choice>
          <mc:Fallback>
            <p:pic>
              <p:nvPicPr>
                <p:cNvPr id="53" name="Ink 52">
                  <a:extLst>
                    <a:ext uri="{FF2B5EF4-FFF2-40B4-BE49-F238E27FC236}">
                      <a16:creationId xmlns:a16="http://schemas.microsoft.com/office/drawing/2014/main" id="{76B4BFA9-0563-2709-00BB-28E0C992F3CC}"/>
                    </a:ext>
                  </a:extLst>
                </p:cNvPr>
                <p:cNvPicPr/>
                <p:nvPr/>
              </p:nvPicPr>
              <p:blipFill>
                <a:blip r:embed="rId79"/>
                <a:stretch>
                  <a:fillRect/>
                </a:stretch>
              </p:blipFill>
              <p:spPr>
                <a:xfrm>
                  <a:off x="4363853" y="2357590"/>
                  <a:ext cx="2404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E71F79DC-79FA-2BCD-9960-CF709B7F8351}"/>
                    </a:ext>
                  </a:extLst>
                </p14:cNvPr>
                <p14:cNvContentPartPr/>
                <p14:nvPr/>
              </p14:nvContentPartPr>
              <p14:xfrm>
                <a:off x="4465013" y="2387470"/>
                <a:ext cx="654480" cy="1898280"/>
              </p14:xfrm>
            </p:contentPart>
          </mc:Choice>
          <mc:Fallback>
            <p:pic>
              <p:nvPicPr>
                <p:cNvPr id="54" name="Ink 53">
                  <a:extLst>
                    <a:ext uri="{FF2B5EF4-FFF2-40B4-BE49-F238E27FC236}">
                      <a16:creationId xmlns:a16="http://schemas.microsoft.com/office/drawing/2014/main" id="{E71F79DC-79FA-2BCD-9960-CF709B7F8351}"/>
                    </a:ext>
                  </a:extLst>
                </p:cNvPr>
                <p:cNvPicPr/>
                <p:nvPr/>
              </p:nvPicPr>
              <p:blipFill>
                <a:blip r:embed="rId81"/>
                <a:stretch>
                  <a:fillRect/>
                </a:stretch>
              </p:blipFill>
              <p:spPr>
                <a:xfrm>
                  <a:off x="4447013" y="2369470"/>
                  <a:ext cx="690120" cy="1933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2A0BF049-B7F6-A60B-B95C-443BAC708A3D}"/>
                    </a:ext>
                  </a:extLst>
                </p14:cNvPr>
                <p14:cNvContentPartPr/>
                <p14:nvPr/>
              </p14:nvContentPartPr>
              <p14:xfrm>
                <a:off x="4532693" y="4096030"/>
                <a:ext cx="151200" cy="145800"/>
              </p14:xfrm>
            </p:contentPart>
          </mc:Choice>
          <mc:Fallback>
            <p:pic>
              <p:nvPicPr>
                <p:cNvPr id="55" name="Ink 54">
                  <a:extLst>
                    <a:ext uri="{FF2B5EF4-FFF2-40B4-BE49-F238E27FC236}">
                      <a16:creationId xmlns:a16="http://schemas.microsoft.com/office/drawing/2014/main" id="{2A0BF049-B7F6-A60B-B95C-443BAC708A3D}"/>
                    </a:ext>
                  </a:extLst>
                </p:cNvPr>
                <p:cNvPicPr/>
                <p:nvPr/>
              </p:nvPicPr>
              <p:blipFill>
                <a:blip r:embed="rId83"/>
                <a:stretch>
                  <a:fillRect/>
                </a:stretch>
              </p:blipFill>
              <p:spPr>
                <a:xfrm>
                  <a:off x="4514693" y="4078390"/>
                  <a:ext cx="1868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7" name="Ink 66">
                  <a:extLst>
                    <a:ext uri="{FF2B5EF4-FFF2-40B4-BE49-F238E27FC236}">
                      <a16:creationId xmlns:a16="http://schemas.microsoft.com/office/drawing/2014/main" id="{E96B0BB9-06CF-0991-E2E5-5035383DE094}"/>
                    </a:ext>
                  </a:extLst>
                </p14:cNvPr>
                <p14:cNvContentPartPr/>
                <p14:nvPr/>
              </p14:nvContentPartPr>
              <p14:xfrm>
                <a:off x="3600293" y="2497630"/>
                <a:ext cx="19800" cy="5040"/>
              </p14:xfrm>
            </p:contentPart>
          </mc:Choice>
          <mc:Fallback>
            <p:pic>
              <p:nvPicPr>
                <p:cNvPr id="67" name="Ink 66">
                  <a:extLst>
                    <a:ext uri="{FF2B5EF4-FFF2-40B4-BE49-F238E27FC236}">
                      <a16:creationId xmlns:a16="http://schemas.microsoft.com/office/drawing/2014/main" id="{E96B0BB9-06CF-0991-E2E5-5035383DE094}"/>
                    </a:ext>
                  </a:extLst>
                </p:cNvPr>
                <p:cNvPicPr/>
                <p:nvPr/>
              </p:nvPicPr>
              <p:blipFill>
                <a:blip r:embed="rId85"/>
                <a:stretch>
                  <a:fillRect/>
                </a:stretch>
              </p:blipFill>
              <p:spPr>
                <a:xfrm>
                  <a:off x="3582293" y="2479630"/>
                  <a:ext cx="554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9" name="Ink 68">
                  <a:extLst>
                    <a:ext uri="{FF2B5EF4-FFF2-40B4-BE49-F238E27FC236}">
                      <a16:creationId xmlns:a16="http://schemas.microsoft.com/office/drawing/2014/main" id="{75DB6A06-C13D-157D-88E6-59BE6E1DFE8A}"/>
                    </a:ext>
                  </a:extLst>
                </p14:cNvPr>
                <p14:cNvContentPartPr/>
                <p14:nvPr/>
              </p14:nvContentPartPr>
              <p14:xfrm>
                <a:off x="3685253" y="4631350"/>
                <a:ext cx="77400" cy="181440"/>
              </p14:xfrm>
            </p:contentPart>
          </mc:Choice>
          <mc:Fallback>
            <p:pic>
              <p:nvPicPr>
                <p:cNvPr id="69" name="Ink 68">
                  <a:extLst>
                    <a:ext uri="{FF2B5EF4-FFF2-40B4-BE49-F238E27FC236}">
                      <a16:creationId xmlns:a16="http://schemas.microsoft.com/office/drawing/2014/main" id="{75DB6A06-C13D-157D-88E6-59BE6E1DFE8A}"/>
                    </a:ext>
                  </a:extLst>
                </p:cNvPr>
                <p:cNvPicPr/>
                <p:nvPr/>
              </p:nvPicPr>
              <p:blipFill>
                <a:blip r:embed="rId87"/>
                <a:stretch>
                  <a:fillRect/>
                </a:stretch>
              </p:blipFill>
              <p:spPr>
                <a:xfrm>
                  <a:off x="3667253" y="4613350"/>
                  <a:ext cx="113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0" name="Ink 69">
                  <a:extLst>
                    <a:ext uri="{FF2B5EF4-FFF2-40B4-BE49-F238E27FC236}">
                      <a16:creationId xmlns:a16="http://schemas.microsoft.com/office/drawing/2014/main" id="{97AF6405-BD55-1EF2-3025-A4E221F5F775}"/>
                    </a:ext>
                  </a:extLst>
                </p14:cNvPr>
                <p14:cNvContentPartPr/>
                <p14:nvPr/>
              </p14:nvContentPartPr>
              <p14:xfrm>
                <a:off x="3734573" y="4615510"/>
                <a:ext cx="101880" cy="176400"/>
              </p14:xfrm>
            </p:contentPart>
          </mc:Choice>
          <mc:Fallback>
            <p:pic>
              <p:nvPicPr>
                <p:cNvPr id="70" name="Ink 69">
                  <a:extLst>
                    <a:ext uri="{FF2B5EF4-FFF2-40B4-BE49-F238E27FC236}">
                      <a16:creationId xmlns:a16="http://schemas.microsoft.com/office/drawing/2014/main" id="{97AF6405-BD55-1EF2-3025-A4E221F5F775}"/>
                    </a:ext>
                  </a:extLst>
                </p:cNvPr>
                <p:cNvPicPr/>
                <p:nvPr/>
              </p:nvPicPr>
              <p:blipFill>
                <a:blip r:embed="rId89"/>
                <a:stretch>
                  <a:fillRect/>
                </a:stretch>
              </p:blipFill>
              <p:spPr>
                <a:xfrm>
                  <a:off x="3716933" y="4597510"/>
                  <a:ext cx="1375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1" name="Ink 70">
                  <a:extLst>
                    <a:ext uri="{FF2B5EF4-FFF2-40B4-BE49-F238E27FC236}">
                      <a16:creationId xmlns:a16="http://schemas.microsoft.com/office/drawing/2014/main" id="{0107E31F-35F4-018D-4857-8371BF8F7B16}"/>
                    </a:ext>
                  </a:extLst>
                </p14:cNvPr>
                <p14:cNvContentPartPr/>
                <p14:nvPr/>
              </p14:nvContentPartPr>
              <p14:xfrm>
                <a:off x="3592013" y="4641790"/>
                <a:ext cx="184320" cy="1242360"/>
              </p14:xfrm>
            </p:contentPart>
          </mc:Choice>
          <mc:Fallback>
            <p:pic>
              <p:nvPicPr>
                <p:cNvPr id="71" name="Ink 70">
                  <a:extLst>
                    <a:ext uri="{FF2B5EF4-FFF2-40B4-BE49-F238E27FC236}">
                      <a16:creationId xmlns:a16="http://schemas.microsoft.com/office/drawing/2014/main" id="{0107E31F-35F4-018D-4857-8371BF8F7B16}"/>
                    </a:ext>
                  </a:extLst>
                </p:cNvPr>
                <p:cNvPicPr/>
                <p:nvPr/>
              </p:nvPicPr>
              <p:blipFill>
                <a:blip r:embed="rId91"/>
                <a:stretch>
                  <a:fillRect/>
                </a:stretch>
              </p:blipFill>
              <p:spPr>
                <a:xfrm>
                  <a:off x="3574373" y="4623790"/>
                  <a:ext cx="219960" cy="1278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2" name="Ink 71">
                  <a:extLst>
                    <a:ext uri="{FF2B5EF4-FFF2-40B4-BE49-F238E27FC236}">
                      <a16:creationId xmlns:a16="http://schemas.microsoft.com/office/drawing/2014/main" id="{A3550EEC-538D-6A81-CF4B-76F02A8D29CF}"/>
                    </a:ext>
                  </a:extLst>
                </p14:cNvPr>
                <p14:cNvContentPartPr/>
                <p14:nvPr/>
              </p14:nvContentPartPr>
              <p14:xfrm>
                <a:off x="2428853" y="5739070"/>
                <a:ext cx="3071160" cy="783000"/>
              </p14:xfrm>
            </p:contentPart>
          </mc:Choice>
          <mc:Fallback>
            <p:pic>
              <p:nvPicPr>
                <p:cNvPr id="72" name="Ink 71">
                  <a:extLst>
                    <a:ext uri="{FF2B5EF4-FFF2-40B4-BE49-F238E27FC236}">
                      <a16:creationId xmlns:a16="http://schemas.microsoft.com/office/drawing/2014/main" id="{A3550EEC-538D-6A81-CF4B-76F02A8D29CF}"/>
                    </a:ext>
                  </a:extLst>
                </p:cNvPr>
                <p:cNvPicPr/>
                <p:nvPr/>
              </p:nvPicPr>
              <p:blipFill>
                <a:blip r:embed="rId93"/>
                <a:stretch>
                  <a:fillRect/>
                </a:stretch>
              </p:blipFill>
              <p:spPr>
                <a:xfrm>
                  <a:off x="2410853" y="5721430"/>
                  <a:ext cx="310680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4" name="Ink 73">
                  <a:extLst>
                    <a:ext uri="{FF2B5EF4-FFF2-40B4-BE49-F238E27FC236}">
                      <a16:creationId xmlns:a16="http://schemas.microsoft.com/office/drawing/2014/main" id="{A10DF5D3-208B-4B56-3846-A31F61D981C7}"/>
                    </a:ext>
                  </a:extLst>
                </p14:cNvPr>
                <p14:cNvContentPartPr/>
                <p14:nvPr/>
              </p14:nvContentPartPr>
              <p14:xfrm>
                <a:off x="3076493" y="5975230"/>
                <a:ext cx="531360" cy="283680"/>
              </p14:xfrm>
            </p:contentPart>
          </mc:Choice>
          <mc:Fallback>
            <p:pic>
              <p:nvPicPr>
                <p:cNvPr id="74" name="Ink 73">
                  <a:extLst>
                    <a:ext uri="{FF2B5EF4-FFF2-40B4-BE49-F238E27FC236}">
                      <a16:creationId xmlns:a16="http://schemas.microsoft.com/office/drawing/2014/main" id="{A10DF5D3-208B-4B56-3846-A31F61D981C7}"/>
                    </a:ext>
                  </a:extLst>
                </p:cNvPr>
                <p:cNvPicPr/>
                <p:nvPr/>
              </p:nvPicPr>
              <p:blipFill>
                <a:blip r:embed="rId95"/>
                <a:stretch>
                  <a:fillRect/>
                </a:stretch>
              </p:blipFill>
              <p:spPr>
                <a:xfrm>
                  <a:off x="3058493" y="5957230"/>
                  <a:ext cx="5670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5" name="Ink 74">
                  <a:extLst>
                    <a:ext uri="{FF2B5EF4-FFF2-40B4-BE49-F238E27FC236}">
                      <a16:creationId xmlns:a16="http://schemas.microsoft.com/office/drawing/2014/main" id="{2ACC6315-7393-689A-218F-673AE7CACCBF}"/>
                    </a:ext>
                  </a:extLst>
                </p14:cNvPr>
                <p14:cNvContentPartPr/>
                <p14:nvPr/>
              </p14:nvContentPartPr>
              <p14:xfrm>
                <a:off x="3687413" y="6009430"/>
                <a:ext cx="16920" cy="194400"/>
              </p14:xfrm>
            </p:contentPart>
          </mc:Choice>
          <mc:Fallback>
            <p:pic>
              <p:nvPicPr>
                <p:cNvPr id="75" name="Ink 74">
                  <a:extLst>
                    <a:ext uri="{FF2B5EF4-FFF2-40B4-BE49-F238E27FC236}">
                      <a16:creationId xmlns:a16="http://schemas.microsoft.com/office/drawing/2014/main" id="{2ACC6315-7393-689A-218F-673AE7CACCBF}"/>
                    </a:ext>
                  </a:extLst>
                </p:cNvPr>
                <p:cNvPicPr/>
                <p:nvPr/>
              </p:nvPicPr>
              <p:blipFill>
                <a:blip r:embed="rId97"/>
                <a:stretch>
                  <a:fillRect/>
                </a:stretch>
              </p:blipFill>
              <p:spPr>
                <a:xfrm>
                  <a:off x="3669413" y="5991790"/>
                  <a:ext cx="525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6" name="Ink 75">
                  <a:extLst>
                    <a:ext uri="{FF2B5EF4-FFF2-40B4-BE49-F238E27FC236}">
                      <a16:creationId xmlns:a16="http://schemas.microsoft.com/office/drawing/2014/main" id="{76238B90-AAAF-9790-97A0-FCCA2FEB1407}"/>
                    </a:ext>
                  </a:extLst>
                </p14:cNvPr>
                <p14:cNvContentPartPr/>
                <p14:nvPr/>
              </p14:nvContentPartPr>
              <p14:xfrm>
                <a:off x="3694253" y="6045790"/>
                <a:ext cx="297360" cy="143280"/>
              </p14:xfrm>
            </p:contentPart>
          </mc:Choice>
          <mc:Fallback>
            <p:pic>
              <p:nvPicPr>
                <p:cNvPr id="76" name="Ink 75">
                  <a:extLst>
                    <a:ext uri="{FF2B5EF4-FFF2-40B4-BE49-F238E27FC236}">
                      <a16:creationId xmlns:a16="http://schemas.microsoft.com/office/drawing/2014/main" id="{76238B90-AAAF-9790-97A0-FCCA2FEB1407}"/>
                    </a:ext>
                  </a:extLst>
                </p:cNvPr>
                <p:cNvPicPr/>
                <p:nvPr/>
              </p:nvPicPr>
              <p:blipFill>
                <a:blip r:embed="rId99"/>
                <a:stretch>
                  <a:fillRect/>
                </a:stretch>
              </p:blipFill>
              <p:spPr>
                <a:xfrm>
                  <a:off x="3676613" y="6028150"/>
                  <a:ext cx="333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8" name="Ink 77">
                  <a:extLst>
                    <a:ext uri="{FF2B5EF4-FFF2-40B4-BE49-F238E27FC236}">
                      <a16:creationId xmlns:a16="http://schemas.microsoft.com/office/drawing/2014/main" id="{C20A6A2D-2C0E-BC44-1C9D-DBCCD990A036}"/>
                    </a:ext>
                  </a:extLst>
                </p14:cNvPr>
                <p14:cNvContentPartPr/>
                <p14:nvPr/>
              </p14:nvContentPartPr>
              <p14:xfrm>
                <a:off x="4258013" y="4323910"/>
                <a:ext cx="506520" cy="1605960"/>
              </p14:xfrm>
            </p:contentPart>
          </mc:Choice>
          <mc:Fallback>
            <p:pic>
              <p:nvPicPr>
                <p:cNvPr id="78" name="Ink 77">
                  <a:extLst>
                    <a:ext uri="{FF2B5EF4-FFF2-40B4-BE49-F238E27FC236}">
                      <a16:creationId xmlns:a16="http://schemas.microsoft.com/office/drawing/2014/main" id="{C20A6A2D-2C0E-BC44-1C9D-DBCCD990A036}"/>
                    </a:ext>
                  </a:extLst>
                </p:cNvPr>
                <p:cNvPicPr/>
                <p:nvPr/>
              </p:nvPicPr>
              <p:blipFill>
                <a:blip r:embed="rId101"/>
                <a:stretch>
                  <a:fillRect/>
                </a:stretch>
              </p:blipFill>
              <p:spPr>
                <a:xfrm>
                  <a:off x="4240373" y="4305910"/>
                  <a:ext cx="542160" cy="1641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9" name="Ink 78">
                  <a:extLst>
                    <a:ext uri="{FF2B5EF4-FFF2-40B4-BE49-F238E27FC236}">
                      <a16:creationId xmlns:a16="http://schemas.microsoft.com/office/drawing/2014/main" id="{D211B132-96E4-DA2A-F3FB-4FA009F2172D}"/>
                    </a:ext>
                  </a:extLst>
                </p14:cNvPr>
                <p14:cNvContentPartPr/>
                <p14:nvPr/>
              </p14:nvContentPartPr>
              <p14:xfrm>
                <a:off x="4478333" y="5834110"/>
                <a:ext cx="152280" cy="56520"/>
              </p14:xfrm>
            </p:contentPart>
          </mc:Choice>
          <mc:Fallback>
            <p:pic>
              <p:nvPicPr>
                <p:cNvPr id="79" name="Ink 78">
                  <a:extLst>
                    <a:ext uri="{FF2B5EF4-FFF2-40B4-BE49-F238E27FC236}">
                      <a16:creationId xmlns:a16="http://schemas.microsoft.com/office/drawing/2014/main" id="{D211B132-96E4-DA2A-F3FB-4FA009F2172D}"/>
                    </a:ext>
                  </a:extLst>
                </p:cNvPr>
                <p:cNvPicPr/>
                <p:nvPr/>
              </p:nvPicPr>
              <p:blipFill>
                <a:blip r:embed="rId103"/>
                <a:stretch>
                  <a:fillRect/>
                </a:stretch>
              </p:blipFill>
              <p:spPr>
                <a:xfrm>
                  <a:off x="4460693" y="5816110"/>
                  <a:ext cx="1879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1" name="Ink 80">
                  <a:extLst>
                    <a:ext uri="{FF2B5EF4-FFF2-40B4-BE49-F238E27FC236}">
                      <a16:creationId xmlns:a16="http://schemas.microsoft.com/office/drawing/2014/main" id="{D9DA1062-69DE-C959-6B5C-563D4FFDD56F}"/>
                    </a:ext>
                  </a:extLst>
                </p14:cNvPr>
                <p14:cNvContentPartPr/>
                <p14:nvPr/>
              </p14:nvContentPartPr>
              <p14:xfrm>
                <a:off x="4249373" y="6051190"/>
                <a:ext cx="183600" cy="33120"/>
              </p14:xfrm>
            </p:contentPart>
          </mc:Choice>
          <mc:Fallback>
            <p:pic>
              <p:nvPicPr>
                <p:cNvPr id="81" name="Ink 80">
                  <a:extLst>
                    <a:ext uri="{FF2B5EF4-FFF2-40B4-BE49-F238E27FC236}">
                      <a16:creationId xmlns:a16="http://schemas.microsoft.com/office/drawing/2014/main" id="{D9DA1062-69DE-C959-6B5C-563D4FFDD56F}"/>
                    </a:ext>
                  </a:extLst>
                </p:cNvPr>
                <p:cNvPicPr/>
                <p:nvPr/>
              </p:nvPicPr>
              <p:blipFill>
                <a:blip r:embed="rId105"/>
                <a:stretch>
                  <a:fillRect/>
                </a:stretch>
              </p:blipFill>
              <p:spPr>
                <a:xfrm>
                  <a:off x="4231733" y="6033550"/>
                  <a:ext cx="2192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2" name="Ink 81">
                  <a:extLst>
                    <a:ext uri="{FF2B5EF4-FFF2-40B4-BE49-F238E27FC236}">
                      <a16:creationId xmlns:a16="http://schemas.microsoft.com/office/drawing/2014/main" id="{1DC2ADE2-EB45-50DA-2F94-D1DE071DEB5E}"/>
                    </a:ext>
                  </a:extLst>
                </p14:cNvPr>
                <p14:cNvContentPartPr/>
                <p14:nvPr/>
              </p14:nvContentPartPr>
              <p14:xfrm>
                <a:off x="4296533" y="6158830"/>
                <a:ext cx="139680" cy="20160"/>
              </p14:xfrm>
            </p:contentPart>
          </mc:Choice>
          <mc:Fallback>
            <p:pic>
              <p:nvPicPr>
                <p:cNvPr id="82" name="Ink 81">
                  <a:extLst>
                    <a:ext uri="{FF2B5EF4-FFF2-40B4-BE49-F238E27FC236}">
                      <a16:creationId xmlns:a16="http://schemas.microsoft.com/office/drawing/2014/main" id="{1DC2ADE2-EB45-50DA-2F94-D1DE071DEB5E}"/>
                    </a:ext>
                  </a:extLst>
                </p:cNvPr>
                <p:cNvPicPr/>
                <p:nvPr/>
              </p:nvPicPr>
              <p:blipFill>
                <a:blip r:embed="rId107"/>
                <a:stretch>
                  <a:fillRect/>
                </a:stretch>
              </p:blipFill>
              <p:spPr>
                <a:xfrm>
                  <a:off x="4278533" y="6140830"/>
                  <a:ext cx="1753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3" name="Ink 82">
                  <a:extLst>
                    <a:ext uri="{FF2B5EF4-FFF2-40B4-BE49-F238E27FC236}">
                      <a16:creationId xmlns:a16="http://schemas.microsoft.com/office/drawing/2014/main" id="{1705E373-2AA8-2605-8C8B-ED4F85324983}"/>
                    </a:ext>
                  </a:extLst>
                </p14:cNvPr>
                <p14:cNvContentPartPr/>
                <p14:nvPr/>
              </p14:nvContentPartPr>
              <p14:xfrm>
                <a:off x="4291853" y="6257470"/>
                <a:ext cx="130320" cy="16560"/>
              </p14:xfrm>
            </p:contentPart>
          </mc:Choice>
          <mc:Fallback>
            <p:pic>
              <p:nvPicPr>
                <p:cNvPr id="83" name="Ink 82">
                  <a:extLst>
                    <a:ext uri="{FF2B5EF4-FFF2-40B4-BE49-F238E27FC236}">
                      <a16:creationId xmlns:a16="http://schemas.microsoft.com/office/drawing/2014/main" id="{1705E373-2AA8-2605-8C8B-ED4F85324983}"/>
                    </a:ext>
                  </a:extLst>
                </p:cNvPr>
                <p:cNvPicPr/>
                <p:nvPr/>
              </p:nvPicPr>
              <p:blipFill>
                <a:blip r:embed="rId109"/>
                <a:stretch>
                  <a:fillRect/>
                </a:stretch>
              </p:blipFill>
              <p:spPr>
                <a:xfrm>
                  <a:off x="4274213" y="6239470"/>
                  <a:ext cx="1659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5" name="Ink 84">
                  <a:extLst>
                    <a:ext uri="{FF2B5EF4-FFF2-40B4-BE49-F238E27FC236}">
                      <a16:creationId xmlns:a16="http://schemas.microsoft.com/office/drawing/2014/main" id="{AF423922-550B-F09F-D5A0-B17130D5E82B}"/>
                    </a:ext>
                  </a:extLst>
                </p14:cNvPr>
                <p14:cNvContentPartPr/>
                <p14:nvPr/>
              </p14:nvContentPartPr>
              <p14:xfrm>
                <a:off x="4715933" y="6073870"/>
                <a:ext cx="799920" cy="115920"/>
              </p14:xfrm>
            </p:contentPart>
          </mc:Choice>
          <mc:Fallback>
            <p:pic>
              <p:nvPicPr>
                <p:cNvPr id="85" name="Ink 84">
                  <a:extLst>
                    <a:ext uri="{FF2B5EF4-FFF2-40B4-BE49-F238E27FC236}">
                      <a16:creationId xmlns:a16="http://schemas.microsoft.com/office/drawing/2014/main" id="{AF423922-550B-F09F-D5A0-B17130D5E82B}"/>
                    </a:ext>
                  </a:extLst>
                </p:cNvPr>
                <p:cNvPicPr/>
                <p:nvPr/>
              </p:nvPicPr>
              <p:blipFill>
                <a:blip r:embed="rId111"/>
                <a:stretch>
                  <a:fillRect/>
                </a:stretch>
              </p:blipFill>
              <p:spPr>
                <a:xfrm>
                  <a:off x="4697933" y="6055870"/>
                  <a:ext cx="8355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6" name="Ink 85">
                  <a:extLst>
                    <a:ext uri="{FF2B5EF4-FFF2-40B4-BE49-F238E27FC236}">
                      <a16:creationId xmlns:a16="http://schemas.microsoft.com/office/drawing/2014/main" id="{EACEEAFD-044E-26FF-9A30-D37B644AC290}"/>
                    </a:ext>
                  </a:extLst>
                </p14:cNvPr>
                <p14:cNvContentPartPr/>
                <p14:nvPr/>
              </p14:nvContentPartPr>
              <p14:xfrm>
                <a:off x="5372573" y="6038590"/>
                <a:ext cx="170640" cy="204840"/>
              </p14:xfrm>
            </p:contentPart>
          </mc:Choice>
          <mc:Fallback>
            <p:pic>
              <p:nvPicPr>
                <p:cNvPr id="86" name="Ink 85">
                  <a:extLst>
                    <a:ext uri="{FF2B5EF4-FFF2-40B4-BE49-F238E27FC236}">
                      <a16:creationId xmlns:a16="http://schemas.microsoft.com/office/drawing/2014/main" id="{EACEEAFD-044E-26FF-9A30-D37B644AC290}"/>
                    </a:ext>
                  </a:extLst>
                </p:cNvPr>
                <p:cNvPicPr/>
                <p:nvPr/>
              </p:nvPicPr>
              <p:blipFill>
                <a:blip r:embed="rId113"/>
                <a:stretch>
                  <a:fillRect/>
                </a:stretch>
              </p:blipFill>
              <p:spPr>
                <a:xfrm>
                  <a:off x="5354933" y="6020950"/>
                  <a:ext cx="2062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7" name="Ink 86">
                  <a:extLst>
                    <a:ext uri="{FF2B5EF4-FFF2-40B4-BE49-F238E27FC236}">
                      <a16:creationId xmlns:a16="http://schemas.microsoft.com/office/drawing/2014/main" id="{27EA2325-4097-A169-1F19-0625AEBAFC1F}"/>
                    </a:ext>
                  </a:extLst>
                </p14:cNvPr>
                <p14:cNvContentPartPr/>
                <p14:nvPr/>
              </p14:nvContentPartPr>
              <p14:xfrm>
                <a:off x="5658053" y="5991790"/>
                <a:ext cx="231840" cy="219960"/>
              </p14:xfrm>
            </p:contentPart>
          </mc:Choice>
          <mc:Fallback>
            <p:pic>
              <p:nvPicPr>
                <p:cNvPr id="87" name="Ink 86">
                  <a:extLst>
                    <a:ext uri="{FF2B5EF4-FFF2-40B4-BE49-F238E27FC236}">
                      <a16:creationId xmlns:a16="http://schemas.microsoft.com/office/drawing/2014/main" id="{27EA2325-4097-A169-1F19-0625AEBAFC1F}"/>
                    </a:ext>
                  </a:extLst>
                </p:cNvPr>
                <p:cNvPicPr/>
                <p:nvPr/>
              </p:nvPicPr>
              <p:blipFill>
                <a:blip r:embed="rId115"/>
                <a:stretch>
                  <a:fillRect/>
                </a:stretch>
              </p:blipFill>
              <p:spPr>
                <a:xfrm>
                  <a:off x="5640413" y="5973790"/>
                  <a:ext cx="2674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8" name="Ink 87">
                  <a:extLst>
                    <a:ext uri="{FF2B5EF4-FFF2-40B4-BE49-F238E27FC236}">
                      <a16:creationId xmlns:a16="http://schemas.microsoft.com/office/drawing/2014/main" id="{D13E1E26-2B6E-B265-3DEA-BCF139A248C0}"/>
                    </a:ext>
                  </a:extLst>
                </p14:cNvPr>
                <p14:cNvContentPartPr/>
                <p14:nvPr/>
              </p14:nvContentPartPr>
              <p14:xfrm>
                <a:off x="5961893" y="5993230"/>
                <a:ext cx="191160" cy="179640"/>
              </p14:xfrm>
            </p:contentPart>
          </mc:Choice>
          <mc:Fallback>
            <p:pic>
              <p:nvPicPr>
                <p:cNvPr id="88" name="Ink 87">
                  <a:extLst>
                    <a:ext uri="{FF2B5EF4-FFF2-40B4-BE49-F238E27FC236}">
                      <a16:creationId xmlns:a16="http://schemas.microsoft.com/office/drawing/2014/main" id="{D13E1E26-2B6E-B265-3DEA-BCF139A248C0}"/>
                    </a:ext>
                  </a:extLst>
                </p:cNvPr>
                <p:cNvPicPr/>
                <p:nvPr/>
              </p:nvPicPr>
              <p:blipFill>
                <a:blip r:embed="rId117"/>
                <a:stretch>
                  <a:fillRect/>
                </a:stretch>
              </p:blipFill>
              <p:spPr>
                <a:xfrm>
                  <a:off x="5944253" y="5975230"/>
                  <a:ext cx="2268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9" name="Ink 88">
                  <a:extLst>
                    <a:ext uri="{FF2B5EF4-FFF2-40B4-BE49-F238E27FC236}">
                      <a16:creationId xmlns:a16="http://schemas.microsoft.com/office/drawing/2014/main" id="{B99DB94A-AB5E-F557-869E-82C77E0228BB}"/>
                    </a:ext>
                  </a:extLst>
                </p14:cNvPr>
                <p14:cNvContentPartPr/>
                <p14:nvPr/>
              </p14:nvContentPartPr>
              <p14:xfrm>
                <a:off x="6314333" y="5977390"/>
                <a:ext cx="226080" cy="234000"/>
              </p14:xfrm>
            </p:contentPart>
          </mc:Choice>
          <mc:Fallback>
            <p:pic>
              <p:nvPicPr>
                <p:cNvPr id="89" name="Ink 88">
                  <a:extLst>
                    <a:ext uri="{FF2B5EF4-FFF2-40B4-BE49-F238E27FC236}">
                      <a16:creationId xmlns:a16="http://schemas.microsoft.com/office/drawing/2014/main" id="{B99DB94A-AB5E-F557-869E-82C77E0228BB}"/>
                    </a:ext>
                  </a:extLst>
                </p:cNvPr>
                <p:cNvPicPr/>
                <p:nvPr/>
              </p:nvPicPr>
              <p:blipFill>
                <a:blip r:embed="rId119"/>
                <a:stretch>
                  <a:fillRect/>
                </a:stretch>
              </p:blipFill>
              <p:spPr>
                <a:xfrm>
                  <a:off x="6296693" y="5959390"/>
                  <a:ext cx="261720" cy="26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91" name="Ink 90">
                <a:extLst>
                  <a:ext uri="{FF2B5EF4-FFF2-40B4-BE49-F238E27FC236}">
                    <a16:creationId xmlns:a16="http://schemas.microsoft.com/office/drawing/2014/main" id="{38269AFD-099A-3E9F-71B9-A25292827340}"/>
                  </a:ext>
                </a:extLst>
              </p14:cNvPr>
              <p14:cNvContentPartPr/>
              <p14:nvPr/>
            </p14:nvContentPartPr>
            <p14:xfrm>
              <a:off x="1806413" y="2028910"/>
              <a:ext cx="308880" cy="555480"/>
            </p14:xfrm>
          </p:contentPart>
        </mc:Choice>
        <mc:Fallback>
          <p:pic>
            <p:nvPicPr>
              <p:cNvPr id="91" name="Ink 90">
                <a:extLst>
                  <a:ext uri="{FF2B5EF4-FFF2-40B4-BE49-F238E27FC236}">
                    <a16:creationId xmlns:a16="http://schemas.microsoft.com/office/drawing/2014/main" id="{38269AFD-099A-3E9F-71B9-A25292827340}"/>
                  </a:ext>
                </a:extLst>
              </p:cNvPr>
              <p:cNvPicPr/>
              <p:nvPr/>
            </p:nvPicPr>
            <p:blipFill>
              <a:blip r:embed="rId121"/>
              <a:stretch>
                <a:fillRect/>
              </a:stretch>
            </p:blipFill>
            <p:spPr>
              <a:xfrm>
                <a:off x="1788773" y="2011270"/>
                <a:ext cx="34452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2" name="Ink 91">
                <a:extLst>
                  <a:ext uri="{FF2B5EF4-FFF2-40B4-BE49-F238E27FC236}">
                    <a16:creationId xmlns:a16="http://schemas.microsoft.com/office/drawing/2014/main" id="{53817442-E552-89C7-31CA-B661E9328077}"/>
                  </a:ext>
                </a:extLst>
              </p14:cNvPr>
              <p14:cNvContentPartPr/>
              <p14:nvPr/>
            </p14:nvContentPartPr>
            <p14:xfrm>
              <a:off x="1810733" y="3448390"/>
              <a:ext cx="176040" cy="765360"/>
            </p14:xfrm>
          </p:contentPart>
        </mc:Choice>
        <mc:Fallback>
          <p:pic>
            <p:nvPicPr>
              <p:cNvPr id="92" name="Ink 91">
                <a:extLst>
                  <a:ext uri="{FF2B5EF4-FFF2-40B4-BE49-F238E27FC236}">
                    <a16:creationId xmlns:a16="http://schemas.microsoft.com/office/drawing/2014/main" id="{53817442-E552-89C7-31CA-B661E9328077}"/>
                  </a:ext>
                </a:extLst>
              </p:cNvPr>
              <p:cNvPicPr/>
              <p:nvPr/>
            </p:nvPicPr>
            <p:blipFill>
              <a:blip r:embed="rId123"/>
              <a:stretch>
                <a:fillRect/>
              </a:stretch>
            </p:blipFill>
            <p:spPr>
              <a:xfrm>
                <a:off x="1792733" y="3430750"/>
                <a:ext cx="21168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3" name="Ink 92">
                <a:extLst>
                  <a:ext uri="{FF2B5EF4-FFF2-40B4-BE49-F238E27FC236}">
                    <a16:creationId xmlns:a16="http://schemas.microsoft.com/office/drawing/2014/main" id="{CBA24D6E-E068-35B4-E6CA-25947B2264C1}"/>
                  </a:ext>
                </a:extLst>
              </p14:cNvPr>
              <p14:cNvContentPartPr/>
              <p14:nvPr/>
            </p14:nvContentPartPr>
            <p14:xfrm>
              <a:off x="1577453" y="5481670"/>
              <a:ext cx="212760" cy="810000"/>
            </p14:xfrm>
          </p:contentPart>
        </mc:Choice>
        <mc:Fallback>
          <p:pic>
            <p:nvPicPr>
              <p:cNvPr id="93" name="Ink 92">
                <a:extLst>
                  <a:ext uri="{FF2B5EF4-FFF2-40B4-BE49-F238E27FC236}">
                    <a16:creationId xmlns:a16="http://schemas.microsoft.com/office/drawing/2014/main" id="{CBA24D6E-E068-35B4-E6CA-25947B2264C1}"/>
                  </a:ext>
                </a:extLst>
              </p:cNvPr>
              <p:cNvPicPr/>
              <p:nvPr/>
            </p:nvPicPr>
            <p:blipFill>
              <a:blip r:embed="rId125"/>
              <a:stretch>
                <a:fillRect/>
              </a:stretch>
            </p:blipFill>
            <p:spPr>
              <a:xfrm>
                <a:off x="1559813" y="5463670"/>
                <a:ext cx="248400" cy="845640"/>
              </a:xfrm>
              <a:prstGeom prst="rect">
                <a:avLst/>
              </a:prstGeom>
            </p:spPr>
          </p:pic>
        </mc:Fallback>
      </mc:AlternateContent>
      <p:grpSp>
        <p:nvGrpSpPr>
          <p:cNvPr id="97" name="Group 96">
            <a:extLst>
              <a:ext uri="{FF2B5EF4-FFF2-40B4-BE49-F238E27FC236}">
                <a16:creationId xmlns:a16="http://schemas.microsoft.com/office/drawing/2014/main" id="{E0E416A4-43B3-C0F4-E8A1-DF2AE527BF7F}"/>
              </a:ext>
            </a:extLst>
          </p:cNvPr>
          <p:cNvGrpSpPr/>
          <p:nvPr/>
        </p:nvGrpSpPr>
        <p:grpSpPr>
          <a:xfrm>
            <a:off x="556133" y="3600310"/>
            <a:ext cx="762120" cy="492840"/>
            <a:chOff x="556133" y="3600310"/>
            <a:chExt cx="762120" cy="492840"/>
          </a:xfrm>
        </p:grpSpPr>
        <mc:AlternateContent xmlns:mc="http://schemas.openxmlformats.org/markup-compatibility/2006">
          <mc:Choice xmlns:p14="http://schemas.microsoft.com/office/powerpoint/2010/main" Requires="p14">
            <p:contentPart p14:bwMode="auto" r:id="rId126">
              <p14:nvContentPartPr>
                <p14:cNvPr id="94" name="Ink 93">
                  <a:extLst>
                    <a:ext uri="{FF2B5EF4-FFF2-40B4-BE49-F238E27FC236}">
                      <a16:creationId xmlns:a16="http://schemas.microsoft.com/office/drawing/2014/main" id="{66820483-31E1-0F22-E0A4-CEFCBE61E11D}"/>
                    </a:ext>
                  </a:extLst>
                </p14:cNvPr>
                <p14:cNvContentPartPr/>
                <p14:nvPr/>
              </p14:nvContentPartPr>
              <p14:xfrm>
                <a:off x="556133" y="3637750"/>
                <a:ext cx="269280" cy="310680"/>
              </p14:xfrm>
            </p:contentPart>
          </mc:Choice>
          <mc:Fallback>
            <p:pic>
              <p:nvPicPr>
                <p:cNvPr id="94" name="Ink 93">
                  <a:extLst>
                    <a:ext uri="{FF2B5EF4-FFF2-40B4-BE49-F238E27FC236}">
                      <a16:creationId xmlns:a16="http://schemas.microsoft.com/office/drawing/2014/main" id="{66820483-31E1-0F22-E0A4-CEFCBE61E11D}"/>
                    </a:ext>
                  </a:extLst>
                </p:cNvPr>
                <p:cNvPicPr/>
                <p:nvPr/>
              </p:nvPicPr>
              <p:blipFill>
                <a:blip r:embed="rId127"/>
                <a:stretch>
                  <a:fillRect/>
                </a:stretch>
              </p:blipFill>
              <p:spPr>
                <a:xfrm>
                  <a:off x="538133" y="3619750"/>
                  <a:ext cx="3049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5" name="Ink 94">
                  <a:extLst>
                    <a:ext uri="{FF2B5EF4-FFF2-40B4-BE49-F238E27FC236}">
                      <a16:creationId xmlns:a16="http://schemas.microsoft.com/office/drawing/2014/main" id="{4C973CE0-2F6F-DFD8-DF34-62AE68183DB2}"/>
                    </a:ext>
                  </a:extLst>
                </p14:cNvPr>
                <p14:cNvContentPartPr/>
                <p14:nvPr/>
              </p14:nvContentPartPr>
              <p14:xfrm>
                <a:off x="861053" y="3600310"/>
                <a:ext cx="293760" cy="162720"/>
              </p14:xfrm>
            </p:contentPart>
          </mc:Choice>
          <mc:Fallback>
            <p:pic>
              <p:nvPicPr>
                <p:cNvPr id="95" name="Ink 94">
                  <a:extLst>
                    <a:ext uri="{FF2B5EF4-FFF2-40B4-BE49-F238E27FC236}">
                      <a16:creationId xmlns:a16="http://schemas.microsoft.com/office/drawing/2014/main" id="{4C973CE0-2F6F-DFD8-DF34-62AE68183DB2}"/>
                    </a:ext>
                  </a:extLst>
                </p:cNvPr>
                <p:cNvPicPr/>
                <p:nvPr/>
              </p:nvPicPr>
              <p:blipFill>
                <a:blip r:embed="rId129"/>
                <a:stretch>
                  <a:fillRect/>
                </a:stretch>
              </p:blipFill>
              <p:spPr>
                <a:xfrm>
                  <a:off x="843053" y="3582310"/>
                  <a:ext cx="3294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 name="Ink 95">
                  <a:extLst>
                    <a:ext uri="{FF2B5EF4-FFF2-40B4-BE49-F238E27FC236}">
                      <a16:creationId xmlns:a16="http://schemas.microsoft.com/office/drawing/2014/main" id="{C0849D59-44DF-E85F-D5A4-4F2561DF484E}"/>
                    </a:ext>
                  </a:extLst>
                </p14:cNvPr>
                <p14:cNvContentPartPr/>
                <p14:nvPr/>
              </p14:nvContentPartPr>
              <p14:xfrm>
                <a:off x="669173" y="3887230"/>
                <a:ext cx="649080" cy="205920"/>
              </p14:xfrm>
            </p:contentPart>
          </mc:Choice>
          <mc:Fallback>
            <p:pic>
              <p:nvPicPr>
                <p:cNvPr id="96" name="Ink 95">
                  <a:extLst>
                    <a:ext uri="{FF2B5EF4-FFF2-40B4-BE49-F238E27FC236}">
                      <a16:creationId xmlns:a16="http://schemas.microsoft.com/office/drawing/2014/main" id="{C0849D59-44DF-E85F-D5A4-4F2561DF484E}"/>
                    </a:ext>
                  </a:extLst>
                </p:cNvPr>
                <p:cNvPicPr/>
                <p:nvPr/>
              </p:nvPicPr>
              <p:blipFill>
                <a:blip r:embed="rId131"/>
                <a:stretch>
                  <a:fillRect/>
                </a:stretch>
              </p:blipFill>
              <p:spPr>
                <a:xfrm>
                  <a:off x="651533" y="3869590"/>
                  <a:ext cx="684720" cy="241560"/>
                </a:xfrm>
                <a:prstGeom prst="rect">
                  <a:avLst/>
                </a:prstGeom>
              </p:spPr>
            </p:pic>
          </mc:Fallback>
        </mc:AlternateContent>
      </p:grpSp>
      <p:grpSp>
        <p:nvGrpSpPr>
          <p:cNvPr id="123" name="Group 122">
            <a:extLst>
              <a:ext uri="{FF2B5EF4-FFF2-40B4-BE49-F238E27FC236}">
                <a16:creationId xmlns:a16="http://schemas.microsoft.com/office/drawing/2014/main" id="{6804E891-E454-FFC3-D122-7A33F3BD59AB}"/>
              </a:ext>
            </a:extLst>
          </p:cNvPr>
          <p:cNvGrpSpPr/>
          <p:nvPr/>
        </p:nvGrpSpPr>
        <p:grpSpPr>
          <a:xfrm>
            <a:off x="6921293" y="2694550"/>
            <a:ext cx="3139200" cy="3189960"/>
            <a:chOff x="6921293" y="2694550"/>
            <a:chExt cx="3139200" cy="3189960"/>
          </a:xfrm>
        </p:grpSpPr>
        <mc:AlternateContent xmlns:mc="http://schemas.openxmlformats.org/markup-compatibility/2006">
          <mc:Choice xmlns:p14="http://schemas.microsoft.com/office/powerpoint/2010/main" Requires="p14">
            <p:contentPart p14:bwMode="auto" r:id="rId132">
              <p14:nvContentPartPr>
                <p14:cNvPr id="13" name="Ink 12">
                  <a:extLst>
                    <a:ext uri="{FF2B5EF4-FFF2-40B4-BE49-F238E27FC236}">
                      <a16:creationId xmlns:a16="http://schemas.microsoft.com/office/drawing/2014/main" id="{BF868FE5-A2CA-E313-5CD4-23978A662531}"/>
                    </a:ext>
                  </a:extLst>
                </p14:cNvPr>
                <p14:cNvContentPartPr/>
                <p14:nvPr/>
              </p14:nvContentPartPr>
              <p14:xfrm>
                <a:off x="7247093" y="5196550"/>
                <a:ext cx="5040" cy="167760"/>
              </p14:xfrm>
            </p:contentPart>
          </mc:Choice>
          <mc:Fallback>
            <p:pic>
              <p:nvPicPr>
                <p:cNvPr id="13" name="Ink 12">
                  <a:extLst>
                    <a:ext uri="{FF2B5EF4-FFF2-40B4-BE49-F238E27FC236}">
                      <a16:creationId xmlns:a16="http://schemas.microsoft.com/office/drawing/2014/main" id="{BF868FE5-A2CA-E313-5CD4-23978A662531}"/>
                    </a:ext>
                  </a:extLst>
                </p:cNvPr>
                <p:cNvPicPr/>
                <p:nvPr/>
              </p:nvPicPr>
              <p:blipFill>
                <a:blip r:embed="rId133"/>
                <a:stretch>
                  <a:fillRect/>
                </a:stretch>
              </p:blipFill>
              <p:spPr>
                <a:xfrm>
                  <a:off x="7229093" y="5178910"/>
                  <a:ext cx="406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Ink 13">
                  <a:extLst>
                    <a:ext uri="{FF2B5EF4-FFF2-40B4-BE49-F238E27FC236}">
                      <a16:creationId xmlns:a16="http://schemas.microsoft.com/office/drawing/2014/main" id="{A8524418-D1DD-CB7E-3CC5-13356962C0FF}"/>
                    </a:ext>
                  </a:extLst>
                </p14:cNvPr>
                <p14:cNvContentPartPr/>
                <p14:nvPr/>
              </p14:nvContentPartPr>
              <p14:xfrm>
                <a:off x="7257533" y="5200150"/>
                <a:ext cx="89640" cy="150480"/>
              </p14:xfrm>
            </p:contentPart>
          </mc:Choice>
          <mc:Fallback>
            <p:pic>
              <p:nvPicPr>
                <p:cNvPr id="14" name="Ink 13">
                  <a:extLst>
                    <a:ext uri="{FF2B5EF4-FFF2-40B4-BE49-F238E27FC236}">
                      <a16:creationId xmlns:a16="http://schemas.microsoft.com/office/drawing/2014/main" id="{A8524418-D1DD-CB7E-3CC5-13356962C0FF}"/>
                    </a:ext>
                  </a:extLst>
                </p:cNvPr>
                <p:cNvPicPr/>
                <p:nvPr/>
              </p:nvPicPr>
              <p:blipFill>
                <a:blip r:embed="rId135"/>
                <a:stretch>
                  <a:fillRect/>
                </a:stretch>
              </p:blipFill>
              <p:spPr>
                <a:xfrm>
                  <a:off x="7239893" y="5182150"/>
                  <a:ext cx="1252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 name="Ink 15">
                  <a:extLst>
                    <a:ext uri="{FF2B5EF4-FFF2-40B4-BE49-F238E27FC236}">
                      <a16:creationId xmlns:a16="http://schemas.microsoft.com/office/drawing/2014/main" id="{C4F33E33-4A27-556B-CE76-9FFF76BC0E82}"/>
                    </a:ext>
                  </a:extLst>
                </p14:cNvPr>
                <p14:cNvContentPartPr/>
                <p14:nvPr/>
              </p14:nvContentPartPr>
              <p14:xfrm>
                <a:off x="7678733" y="4690750"/>
                <a:ext cx="626760" cy="801000"/>
              </p14:xfrm>
            </p:contentPart>
          </mc:Choice>
          <mc:Fallback>
            <p:pic>
              <p:nvPicPr>
                <p:cNvPr id="16" name="Ink 15">
                  <a:extLst>
                    <a:ext uri="{FF2B5EF4-FFF2-40B4-BE49-F238E27FC236}">
                      <a16:creationId xmlns:a16="http://schemas.microsoft.com/office/drawing/2014/main" id="{C4F33E33-4A27-556B-CE76-9FFF76BC0E82}"/>
                    </a:ext>
                  </a:extLst>
                </p:cNvPr>
                <p:cNvPicPr/>
                <p:nvPr/>
              </p:nvPicPr>
              <p:blipFill>
                <a:blip r:embed="rId137"/>
                <a:stretch>
                  <a:fillRect/>
                </a:stretch>
              </p:blipFill>
              <p:spPr>
                <a:xfrm>
                  <a:off x="7660733" y="4672750"/>
                  <a:ext cx="662400" cy="836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 name="Ink 16">
                  <a:extLst>
                    <a:ext uri="{FF2B5EF4-FFF2-40B4-BE49-F238E27FC236}">
                      <a16:creationId xmlns:a16="http://schemas.microsoft.com/office/drawing/2014/main" id="{DB2A0B3C-25AB-E647-4700-3ECC6977174C}"/>
                    </a:ext>
                  </a:extLst>
                </p14:cNvPr>
                <p14:cNvContentPartPr/>
                <p14:nvPr/>
              </p14:nvContentPartPr>
              <p14:xfrm>
                <a:off x="8076893" y="5286190"/>
                <a:ext cx="18360" cy="96840"/>
              </p14:xfrm>
            </p:contentPart>
          </mc:Choice>
          <mc:Fallback>
            <p:pic>
              <p:nvPicPr>
                <p:cNvPr id="17" name="Ink 16">
                  <a:extLst>
                    <a:ext uri="{FF2B5EF4-FFF2-40B4-BE49-F238E27FC236}">
                      <a16:creationId xmlns:a16="http://schemas.microsoft.com/office/drawing/2014/main" id="{DB2A0B3C-25AB-E647-4700-3ECC6977174C}"/>
                    </a:ext>
                  </a:extLst>
                </p:cNvPr>
                <p:cNvPicPr/>
                <p:nvPr/>
              </p:nvPicPr>
              <p:blipFill>
                <a:blip r:embed="rId139"/>
                <a:stretch>
                  <a:fillRect/>
                </a:stretch>
              </p:blipFill>
              <p:spPr>
                <a:xfrm>
                  <a:off x="8059253" y="5268190"/>
                  <a:ext cx="54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8" name="Ink 17">
                  <a:extLst>
                    <a:ext uri="{FF2B5EF4-FFF2-40B4-BE49-F238E27FC236}">
                      <a16:creationId xmlns:a16="http://schemas.microsoft.com/office/drawing/2014/main" id="{031EABC7-C1D7-DD5B-A3DC-26337BDD7CBF}"/>
                    </a:ext>
                  </a:extLst>
                </p14:cNvPr>
                <p14:cNvContentPartPr/>
                <p14:nvPr/>
              </p14:nvContentPartPr>
              <p14:xfrm>
                <a:off x="8066813" y="5237590"/>
                <a:ext cx="120600" cy="157680"/>
              </p14:xfrm>
            </p:contentPart>
          </mc:Choice>
          <mc:Fallback>
            <p:pic>
              <p:nvPicPr>
                <p:cNvPr id="18" name="Ink 17">
                  <a:extLst>
                    <a:ext uri="{FF2B5EF4-FFF2-40B4-BE49-F238E27FC236}">
                      <a16:creationId xmlns:a16="http://schemas.microsoft.com/office/drawing/2014/main" id="{031EABC7-C1D7-DD5B-A3DC-26337BDD7CBF}"/>
                    </a:ext>
                  </a:extLst>
                </p:cNvPr>
                <p:cNvPicPr/>
                <p:nvPr/>
              </p:nvPicPr>
              <p:blipFill>
                <a:blip r:embed="rId141"/>
                <a:stretch>
                  <a:fillRect/>
                </a:stretch>
              </p:blipFill>
              <p:spPr>
                <a:xfrm>
                  <a:off x="8049173" y="5219950"/>
                  <a:ext cx="1562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 name="Ink 19">
                  <a:extLst>
                    <a:ext uri="{FF2B5EF4-FFF2-40B4-BE49-F238E27FC236}">
                      <a16:creationId xmlns:a16="http://schemas.microsoft.com/office/drawing/2014/main" id="{CA5787CB-679E-3455-A675-88D4510D028C}"/>
                    </a:ext>
                  </a:extLst>
                </p14:cNvPr>
                <p14:cNvContentPartPr/>
                <p14:nvPr/>
              </p14:nvContentPartPr>
              <p14:xfrm>
                <a:off x="6921293" y="4466110"/>
                <a:ext cx="1701000" cy="1418400"/>
              </p14:xfrm>
            </p:contentPart>
          </mc:Choice>
          <mc:Fallback>
            <p:pic>
              <p:nvPicPr>
                <p:cNvPr id="20" name="Ink 19">
                  <a:extLst>
                    <a:ext uri="{FF2B5EF4-FFF2-40B4-BE49-F238E27FC236}">
                      <a16:creationId xmlns:a16="http://schemas.microsoft.com/office/drawing/2014/main" id="{CA5787CB-679E-3455-A675-88D4510D028C}"/>
                    </a:ext>
                  </a:extLst>
                </p:cNvPr>
                <p:cNvPicPr/>
                <p:nvPr/>
              </p:nvPicPr>
              <p:blipFill>
                <a:blip r:embed="rId143"/>
                <a:stretch>
                  <a:fillRect/>
                </a:stretch>
              </p:blipFill>
              <p:spPr>
                <a:xfrm>
                  <a:off x="6903653" y="4448470"/>
                  <a:ext cx="1736640" cy="1454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1" name="Ink 20">
                  <a:extLst>
                    <a:ext uri="{FF2B5EF4-FFF2-40B4-BE49-F238E27FC236}">
                      <a16:creationId xmlns:a16="http://schemas.microsoft.com/office/drawing/2014/main" id="{91B51124-33B5-D68F-3A0B-6FA8BB972B10}"/>
                    </a:ext>
                  </a:extLst>
                </p14:cNvPr>
                <p14:cNvContentPartPr/>
                <p14:nvPr/>
              </p14:nvContentPartPr>
              <p14:xfrm>
                <a:off x="8251853" y="4017190"/>
                <a:ext cx="43200" cy="271080"/>
              </p14:xfrm>
            </p:contentPart>
          </mc:Choice>
          <mc:Fallback>
            <p:pic>
              <p:nvPicPr>
                <p:cNvPr id="21" name="Ink 20">
                  <a:extLst>
                    <a:ext uri="{FF2B5EF4-FFF2-40B4-BE49-F238E27FC236}">
                      <a16:creationId xmlns:a16="http://schemas.microsoft.com/office/drawing/2014/main" id="{91B51124-33B5-D68F-3A0B-6FA8BB972B10}"/>
                    </a:ext>
                  </a:extLst>
                </p:cNvPr>
                <p:cNvPicPr/>
                <p:nvPr/>
              </p:nvPicPr>
              <p:blipFill>
                <a:blip r:embed="rId145"/>
                <a:stretch>
                  <a:fillRect/>
                </a:stretch>
              </p:blipFill>
              <p:spPr>
                <a:xfrm>
                  <a:off x="8233853" y="3999190"/>
                  <a:ext cx="788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2" name="Ink 21">
                  <a:extLst>
                    <a:ext uri="{FF2B5EF4-FFF2-40B4-BE49-F238E27FC236}">
                      <a16:creationId xmlns:a16="http://schemas.microsoft.com/office/drawing/2014/main" id="{21E88956-4179-7E75-EB9C-76D725943094}"/>
                    </a:ext>
                  </a:extLst>
                </p14:cNvPr>
                <p14:cNvContentPartPr/>
                <p14:nvPr/>
              </p14:nvContentPartPr>
              <p14:xfrm>
                <a:off x="8254733" y="3984790"/>
                <a:ext cx="184320" cy="273240"/>
              </p14:xfrm>
            </p:contentPart>
          </mc:Choice>
          <mc:Fallback>
            <p:pic>
              <p:nvPicPr>
                <p:cNvPr id="22" name="Ink 21">
                  <a:extLst>
                    <a:ext uri="{FF2B5EF4-FFF2-40B4-BE49-F238E27FC236}">
                      <a16:creationId xmlns:a16="http://schemas.microsoft.com/office/drawing/2014/main" id="{21E88956-4179-7E75-EB9C-76D725943094}"/>
                    </a:ext>
                  </a:extLst>
                </p:cNvPr>
                <p:cNvPicPr/>
                <p:nvPr/>
              </p:nvPicPr>
              <p:blipFill>
                <a:blip r:embed="rId147"/>
                <a:stretch>
                  <a:fillRect/>
                </a:stretch>
              </p:blipFill>
              <p:spPr>
                <a:xfrm>
                  <a:off x="8237093" y="3967150"/>
                  <a:ext cx="2199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3" name="Ink 22">
                  <a:extLst>
                    <a:ext uri="{FF2B5EF4-FFF2-40B4-BE49-F238E27FC236}">
                      <a16:creationId xmlns:a16="http://schemas.microsoft.com/office/drawing/2014/main" id="{7817E22C-83E3-FE96-5AB7-3B5767EE00EE}"/>
                    </a:ext>
                  </a:extLst>
                </p14:cNvPr>
                <p14:cNvContentPartPr/>
                <p14:nvPr/>
              </p14:nvContentPartPr>
              <p14:xfrm>
                <a:off x="8479733" y="4171270"/>
                <a:ext cx="211680" cy="132120"/>
              </p14:xfrm>
            </p:contentPart>
          </mc:Choice>
          <mc:Fallback>
            <p:pic>
              <p:nvPicPr>
                <p:cNvPr id="23" name="Ink 22">
                  <a:extLst>
                    <a:ext uri="{FF2B5EF4-FFF2-40B4-BE49-F238E27FC236}">
                      <a16:creationId xmlns:a16="http://schemas.microsoft.com/office/drawing/2014/main" id="{7817E22C-83E3-FE96-5AB7-3B5767EE00EE}"/>
                    </a:ext>
                  </a:extLst>
                </p:cNvPr>
                <p:cNvPicPr/>
                <p:nvPr/>
              </p:nvPicPr>
              <p:blipFill>
                <a:blip r:embed="rId149"/>
                <a:stretch>
                  <a:fillRect/>
                </a:stretch>
              </p:blipFill>
              <p:spPr>
                <a:xfrm>
                  <a:off x="8461733" y="4153630"/>
                  <a:ext cx="2473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4" name="Ink 23">
                  <a:extLst>
                    <a:ext uri="{FF2B5EF4-FFF2-40B4-BE49-F238E27FC236}">
                      <a16:creationId xmlns:a16="http://schemas.microsoft.com/office/drawing/2014/main" id="{6558FCB8-48A8-3CEF-833B-E4245563EF10}"/>
                    </a:ext>
                  </a:extLst>
                </p14:cNvPr>
                <p14:cNvContentPartPr/>
                <p14:nvPr/>
              </p14:nvContentPartPr>
              <p14:xfrm>
                <a:off x="8669093" y="3926470"/>
                <a:ext cx="227160" cy="241560"/>
              </p14:xfrm>
            </p:contentPart>
          </mc:Choice>
          <mc:Fallback>
            <p:pic>
              <p:nvPicPr>
                <p:cNvPr id="24" name="Ink 23">
                  <a:extLst>
                    <a:ext uri="{FF2B5EF4-FFF2-40B4-BE49-F238E27FC236}">
                      <a16:creationId xmlns:a16="http://schemas.microsoft.com/office/drawing/2014/main" id="{6558FCB8-48A8-3CEF-833B-E4245563EF10}"/>
                    </a:ext>
                  </a:extLst>
                </p:cNvPr>
                <p:cNvPicPr/>
                <p:nvPr/>
              </p:nvPicPr>
              <p:blipFill>
                <a:blip r:embed="rId151"/>
                <a:stretch>
                  <a:fillRect/>
                </a:stretch>
              </p:blipFill>
              <p:spPr>
                <a:xfrm>
                  <a:off x="8651093" y="3908830"/>
                  <a:ext cx="2628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6" name="Ink 25">
                  <a:extLst>
                    <a:ext uri="{FF2B5EF4-FFF2-40B4-BE49-F238E27FC236}">
                      <a16:creationId xmlns:a16="http://schemas.microsoft.com/office/drawing/2014/main" id="{5674A46C-6FDC-A3ED-A152-310F5E35A122}"/>
                    </a:ext>
                  </a:extLst>
                </p14:cNvPr>
                <p14:cNvContentPartPr/>
                <p14:nvPr/>
              </p14:nvContentPartPr>
              <p14:xfrm>
                <a:off x="8263013" y="4427590"/>
                <a:ext cx="813600" cy="80280"/>
              </p14:xfrm>
            </p:contentPart>
          </mc:Choice>
          <mc:Fallback>
            <p:pic>
              <p:nvPicPr>
                <p:cNvPr id="26" name="Ink 25">
                  <a:extLst>
                    <a:ext uri="{FF2B5EF4-FFF2-40B4-BE49-F238E27FC236}">
                      <a16:creationId xmlns:a16="http://schemas.microsoft.com/office/drawing/2014/main" id="{5674A46C-6FDC-A3ED-A152-310F5E35A122}"/>
                    </a:ext>
                  </a:extLst>
                </p:cNvPr>
                <p:cNvPicPr/>
                <p:nvPr/>
              </p:nvPicPr>
              <p:blipFill>
                <a:blip r:embed="rId153"/>
                <a:stretch>
                  <a:fillRect/>
                </a:stretch>
              </p:blipFill>
              <p:spPr>
                <a:xfrm>
                  <a:off x="8245373" y="4409590"/>
                  <a:ext cx="8492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 name="Ink 97">
                  <a:extLst>
                    <a:ext uri="{FF2B5EF4-FFF2-40B4-BE49-F238E27FC236}">
                      <a16:creationId xmlns:a16="http://schemas.microsoft.com/office/drawing/2014/main" id="{F9EAD1A6-BDE5-A252-1752-77E5B539BAF5}"/>
                    </a:ext>
                  </a:extLst>
                </p14:cNvPr>
                <p14:cNvContentPartPr/>
                <p14:nvPr/>
              </p14:nvContentPartPr>
              <p14:xfrm>
                <a:off x="7138733" y="3450910"/>
                <a:ext cx="17280" cy="54720"/>
              </p14:xfrm>
            </p:contentPart>
          </mc:Choice>
          <mc:Fallback>
            <p:pic>
              <p:nvPicPr>
                <p:cNvPr id="98" name="Ink 97">
                  <a:extLst>
                    <a:ext uri="{FF2B5EF4-FFF2-40B4-BE49-F238E27FC236}">
                      <a16:creationId xmlns:a16="http://schemas.microsoft.com/office/drawing/2014/main" id="{F9EAD1A6-BDE5-A252-1752-77E5B539BAF5}"/>
                    </a:ext>
                  </a:extLst>
                </p:cNvPr>
                <p:cNvPicPr/>
                <p:nvPr/>
              </p:nvPicPr>
              <p:blipFill>
                <a:blip r:embed="rId155"/>
                <a:stretch>
                  <a:fillRect/>
                </a:stretch>
              </p:blipFill>
              <p:spPr>
                <a:xfrm>
                  <a:off x="7120733" y="3433270"/>
                  <a:ext cx="529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 name="Ink 98">
                  <a:extLst>
                    <a:ext uri="{FF2B5EF4-FFF2-40B4-BE49-F238E27FC236}">
                      <a16:creationId xmlns:a16="http://schemas.microsoft.com/office/drawing/2014/main" id="{7B42DE89-EECC-7752-9A37-DD396DE817B4}"/>
                    </a:ext>
                  </a:extLst>
                </p14:cNvPr>
                <p14:cNvContentPartPr/>
                <p14:nvPr/>
              </p14:nvContentPartPr>
              <p14:xfrm>
                <a:off x="7931453" y="2897590"/>
                <a:ext cx="121320" cy="265680"/>
              </p14:xfrm>
            </p:contentPart>
          </mc:Choice>
          <mc:Fallback>
            <p:pic>
              <p:nvPicPr>
                <p:cNvPr id="99" name="Ink 98">
                  <a:extLst>
                    <a:ext uri="{FF2B5EF4-FFF2-40B4-BE49-F238E27FC236}">
                      <a16:creationId xmlns:a16="http://schemas.microsoft.com/office/drawing/2014/main" id="{7B42DE89-EECC-7752-9A37-DD396DE817B4}"/>
                    </a:ext>
                  </a:extLst>
                </p:cNvPr>
                <p:cNvPicPr/>
                <p:nvPr/>
              </p:nvPicPr>
              <p:blipFill>
                <a:blip r:embed="rId157"/>
                <a:stretch>
                  <a:fillRect/>
                </a:stretch>
              </p:blipFill>
              <p:spPr>
                <a:xfrm>
                  <a:off x="7913453" y="2879950"/>
                  <a:ext cx="1569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0" name="Ink 99">
                  <a:extLst>
                    <a:ext uri="{FF2B5EF4-FFF2-40B4-BE49-F238E27FC236}">
                      <a16:creationId xmlns:a16="http://schemas.microsoft.com/office/drawing/2014/main" id="{CA09C476-CE26-6BA0-AD5A-F6083C26D6D8}"/>
                    </a:ext>
                  </a:extLst>
                </p14:cNvPr>
                <p14:cNvContentPartPr/>
                <p14:nvPr/>
              </p14:nvContentPartPr>
              <p14:xfrm>
                <a:off x="8103533" y="2918830"/>
                <a:ext cx="96840" cy="202680"/>
              </p14:xfrm>
            </p:contentPart>
          </mc:Choice>
          <mc:Fallback>
            <p:pic>
              <p:nvPicPr>
                <p:cNvPr id="100" name="Ink 99">
                  <a:extLst>
                    <a:ext uri="{FF2B5EF4-FFF2-40B4-BE49-F238E27FC236}">
                      <a16:creationId xmlns:a16="http://schemas.microsoft.com/office/drawing/2014/main" id="{CA09C476-CE26-6BA0-AD5A-F6083C26D6D8}"/>
                    </a:ext>
                  </a:extLst>
                </p:cNvPr>
                <p:cNvPicPr/>
                <p:nvPr/>
              </p:nvPicPr>
              <p:blipFill>
                <a:blip r:embed="rId159"/>
                <a:stretch>
                  <a:fillRect/>
                </a:stretch>
              </p:blipFill>
              <p:spPr>
                <a:xfrm>
                  <a:off x="8085533" y="2901190"/>
                  <a:ext cx="132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1" name="Ink 100">
                  <a:extLst>
                    <a:ext uri="{FF2B5EF4-FFF2-40B4-BE49-F238E27FC236}">
                      <a16:creationId xmlns:a16="http://schemas.microsoft.com/office/drawing/2014/main" id="{25AC7E18-C7A0-B229-C705-741C76A8C49E}"/>
                    </a:ext>
                  </a:extLst>
                </p14:cNvPr>
                <p14:cNvContentPartPr/>
                <p14:nvPr/>
              </p14:nvContentPartPr>
              <p14:xfrm>
                <a:off x="8254013" y="2955550"/>
                <a:ext cx="28800" cy="176760"/>
              </p14:xfrm>
            </p:contentPart>
          </mc:Choice>
          <mc:Fallback>
            <p:pic>
              <p:nvPicPr>
                <p:cNvPr id="101" name="Ink 100">
                  <a:extLst>
                    <a:ext uri="{FF2B5EF4-FFF2-40B4-BE49-F238E27FC236}">
                      <a16:creationId xmlns:a16="http://schemas.microsoft.com/office/drawing/2014/main" id="{25AC7E18-C7A0-B229-C705-741C76A8C49E}"/>
                    </a:ext>
                  </a:extLst>
                </p:cNvPr>
                <p:cNvPicPr/>
                <p:nvPr/>
              </p:nvPicPr>
              <p:blipFill>
                <a:blip r:embed="rId161"/>
                <a:stretch>
                  <a:fillRect/>
                </a:stretch>
              </p:blipFill>
              <p:spPr>
                <a:xfrm>
                  <a:off x="8236013" y="2937910"/>
                  <a:ext cx="644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6530D47B-A296-9D3B-35C9-7669787A7999}"/>
                    </a:ext>
                  </a:extLst>
                </p14:cNvPr>
                <p14:cNvContentPartPr/>
                <p14:nvPr/>
              </p14:nvContentPartPr>
              <p14:xfrm>
                <a:off x="9242213" y="2914870"/>
                <a:ext cx="127440" cy="201960"/>
              </p14:xfrm>
            </p:contentPart>
          </mc:Choice>
          <mc:Fallback>
            <p:pic>
              <p:nvPicPr>
                <p:cNvPr id="102" name="Ink 101">
                  <a:extLst>
                    <a:ext uri="{FF2B5EF4-FFF2-40B4-BE49-F238E27FC236}">
                      <a16:creationId xmlns:a16="http://schemas.microsoft.com/office/drawing/2014/main" id="{6530D47B-A296-9D3B-35C9-7669787A7999}"/>
                    </a:ext>
                  </a:extLst>
                </p:cNvPr>
                <p:cNvPicPr/>
                <p:nvPr/>
              </p:nvPicPr>
              <p:blipFill>
                <a:blip r:embed="rId163"/>
                <a:stretch>
                  <a:fillRect/>
                </a:stretch>
              </p:blipFill>
              <p:spPr>
                <a:xfrm>
                  <a:off x="9224213" y="2897230"/>
                  <a:ext cx="163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60CE35B8-7C63-B611-EC15-1693D27F9FB4}"/>
                    </a:ext>
                  </a:extLst>
                </p14:cNvPr>
                <p14:cNvContentPartPr/>
                <p14:nvPr/>
              </p14:nvContentPartPr>
              <p14:xfrm>
                <a:off x="9457133" y="2909830"/>
                <a:ext cx="146520" cy="167760"/>
              </p14:xfrm>
            </p:contentPart>
          </mc:Choice>
          <mc:Fallback>
            <p:pic>
              <p:nvPicPr>
                <p:cNvPr id="103" name="Ink 102">
                  <a:extLst>
                    <a:ext uri="{FF2B5EF4-FFF2-40B4-BE49-F238E27FC236}">
                      <a16:creationId xmlns:a16="http://schemas.microsoft.com/office/drawing/2014/main" id="{60CE35B8-7C63-B611-EC15-1693D27F9FB4}"/>
                    </a:ext>
                  </a:extLst>
                </p:cNvPr>
                <p:cNvPicPr/>
                <p:nvPr/>
              </p:nvPicPr>
              <p:blipFill>
                <a:blip r:embed="rId165"/>
                <a:stretch>
                  <a:fillRect/>
                </a:stretch>
              </p:blipFill>
              <p:spPr>
                <a:xfrm>
                  <a:off x="9439493" y="2892190"/>
                  <a:ext cx="1821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2D03C1E9-213F-337E-123B-4944C656A430}"/>
                    </a:ext>
                  </a:extLst>
                </p14:cNvPr>
                <p14:cNvContentPartPr/>
                <p14:nvPr/>
              </p14:nvContentPartPr>
              <p14:xfrm>
                <a:off x="9676013" y="2910910"/>
                <a:ext cx="217800" cy="173160"/>
              </p14:xfrm>
            </p:contentPart>
          </mc:Choice>
          <mc:Fallback>
            <p:pic>
              <p:nvPicPr>
                <p:cNvPr id="104" name="Ink 103">
                  <a:extLst>
                    <a:ext uri="{FF2B5EF4-FFF2-40B4-BE49-F238E27FC236}">
                      <a16:creationId xmlns:a16="http://schemas.microsoft.com/office/drawing/2014/main" id="{2D03C1E9-213F-337E-123B-4944C656A430}"/>
                    </a:ext>
                  </a:extLst>
                </p:cNvPr>
                <p:cNvPicPr/>
                <p:nvPr/>
              </p:nvPicPr>
              <p:blipFill>
                <a:blip r:embed="rId167"/>
                <a:stretch>
                  <a:fillRect/>
                </a:stretch>
              </p:blipFill>
              <p:spPr>
                <a:xfrm>
                  <a:off x="9658013" y="2892910"/>
                  <a:ext cx="253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5" name="Ink 104">
                  <a:extLst>
                    <a:ext uri="{FF2B5EF4-FFF2-40B4-BE49-F238E27FC236}">
                      <a16:creationId xmlns:a16="http://schemas.microsoft.com/office/drawing/2014/main" id="{75CDE781-1BF6-A111-5E6E-08E2091AA199}"/>
                    </a:ext>
                  </a:extLst>
                </p14:cNvPr>
                <p14:cNvContentPartPr/>
                <p14:nvPr/>
              </p14:nvContentPartPr>
              <p14:xfrm>
                <a:off x="7707533" y="2757190"/>
                <a:ext cx="779760" cy="588960"/>
              </p14:xfrm>
            </p:contentPart>
          </mc:Choice>
          <mc:Fallback>
            <p:pic>
              <p:nvPicPr>
                <p:cNvPr id="105" name="Ink 104">
                  <a:extLst>
                    <a:ext uri="{FF2B5EF4-FFF2-40B4-BE49-F238E27FC236}">
                      <a16:creationId xmlns:a16="http://schemas.microsoft.com/office/drawing/2014/main" id="{75CDE781-1BF6-A111-5E6E-08E2091AA199}"/>
                    </a:ext>
                  </a:extLst>
                </p:cNvPr>
                <p:cNvPicPr/>
                <p:nvPr/>
              </p:nvPicPr>
              <p:blipFill>
                <a:blip r:embed="rId169"/>
                <a:stretch>
                  <a:fillRect/>
                </a:stretch>
              </p:blipFill>
              <p:spPr>
                <a:xfrm>
                  <a:off x="7689893" y="2739550"/>
                  <a:ext cx="81540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6" name="Ink 105">
                  <a:extLst>
                    <a:ext uri="{FF2B5EF4-FFF2-40B4-BE49-F238E27FC236}">
                      <a16:creationId xmlns:a16="http://schemas.microsoft.com/office/drawing/2014/main" id="{3D48F767-381A-FEA3-B33D-57A0076B024B}"/>
                    </a:ext>
                  </a:extLst>
                </p14:cNvPr>
                <p14:cNvContentPartPr/>
                <p14:nvPr/>
              </p14:nvContentPartPr>
              <p14:xfrm>
                <a:off x="9059333" y="2694550"/>
                <a:ext cx="1001160" cy="637560"/>
              </p14:xfrm>
            </p:contentPart>
          </mc:Choice>
          <mc:Fallback>
            <p:pic>
              <p:nvPicPr>
                <p:cNvPr id="106" name="Ink 105">
                  <a:extLst>
                    <a:ext uri="{FF2B5EF4-FFF2-40B4-BE49-F238E27FC236}">
                      <a16:creationId xmlns:a16="http://schemas.microsoft.com/office/drawing/2014/main" id="{3D48F767-381A-FEA3-B33D-57A0076B024B}"/>
                    </a:ext>
                  </a:extLst>
                </p:cNvPr>
                <p:cNvPicPr/>
                <p:nvPr/>
              </p:nvPicPr>
              <p:blipFill>
                <a:blip r:embed="rId171"/>
                <a:stretch>
                  <a:fillRect/>
                </a:stretch>
              </p:blipFill>
              <p:spPr>
                <a:xfrm>
                  <a:off x="9041333" y="2676550"/>
                  <a:ext cx="1036800" cy="673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7" name="Ink 106">
                  <a:extLst>
                    <a:ext uri="{FF2B5EF4-FFF2-40B4-BE49-F238E27FC236}">
                      <a16:creationId xmlns:a16="http://schemas.microsoft.com/office/drawing/2014/main" id="{C8590BED-D65E-5DE0-0C58-8D6CC816EBEF}"/>
                    </a:ext>
                  </a:extLst>
                </p14:cNvPr>
                <p14:cNvContentPartPr/>
                <p14:nvPr/>
              </p14:nvContentPartPr>
              <p14:xfrm>
                <a:off x="8329253" y="3297910"/>
                <a:ext cx="129600" cy="196200"/>
              </p14:xfrm>
            </p:contentPart>
          </mc:Choice>
          <mc:Fallback>
            <p:pic>
              <p:nvPicPr>
                <p:cNvPr id="107" name="Ink 106">
                  <a:extLst>
                    <a:ext uri="{FF2B5EF4-FFF2-40B4-BE49-F238E27FC236}">
                      <a16:creationId xmlns:a16="http://schemas.microsoft.com/office/drawing/2014/main" id="{C8590BED-D65E-5DE0-0C58-8D6CC816EBEF}"/>
                    </a:ext>
                  </a:extLst>
                </p:cNvPr>
                <p:cNvPicPr/>
                <p:nvPr/>
              </p:nvPicPr>
              <p:blipFill>
                <a:blip r:embed="rId173"/>
                <a:stretch>
                  <a:fillRect/>
                </a:stretch>
              </p:blipFill>
              <p:spPr>
                <a:xfrm>
                  <a:off x="8311613" y="3280270"/>
                  <a:ext cx="165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8" name="Ink 107">
                  <a:extLst>
                    <a:ext uri="{FF2B5EF4-FFF2-40B4-BE49-F238E27FC236}">
                      <a16:creationId xmlns:a16="http://schemas.microsoft.com/office/drawing/2014/main" id="{5C6E1981-CAE2-AEC7-5D4E-9B0D4B591BFB}"/>
                    </a:ext>
                  </a:extLst>
                </p14:cNvPr>
                <p14:cNvContentPartPr/>
                <p14:nvPr/>
              </p14:nvContentPartPr>
              <p14:xfrm>
                <a:off x="8408813" y="3332830"/>
                <a:ext cx="333000" cy="159120"/>
              </p14:xfrm>
            </p:contentPart>
          </mc:Choice>
          <mc:Fallback>
            <p:pic>
              <p:nvPicPr>
                <p:cNvPr id="108" name="Ink 107">
                  <a:extLst>
                    <a:ext uri="{FF2B5EF4-FFF2-40B4-BE49-F238E27FC236}">
                      <a16:creationId xmlns:a16="http://schemas.microsoft.com/office/drawing/2014/main" id="{5C6E1981-CAE2-AEC7-5D4E-9B0D4B591BFB}"/>
                    </a:ext>
                  </a:extLst>
                </p:cNvPr>
                <p:cNvPicPr/>
                <p:nvPr/>
              </p:nvPicPr>
              <p:blipFill>
                <a:blip r:embed="rId175"/>
                <a:stretch>
                  <a:fillRect/>
                </a:stretch>
              </p:blipFill>
              <p:spPr>
                <a:xfrm>
                  <a:off x="8391173" y="3314830"/>
                  <a:ext cx="368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E686D95F-35CF-2417-B5C1-4D8AFCE8CCDE}"/>
                    </a:ext>
                  </a:extLst>
                </p14:cNvPr>
                <p14:cNvContentPartPr/>
                <p14:nvPr/>
              </p14:nvContentPartPr>
              <p14:xfrm>
                <a:off x="8963573" y="3314470"/>
                <a:ext cx="136800" cy="154080"/>
              </p14:xfrm>
            </p:contentPart>
          </mc:Choice>
          <mc:Fallback>
            <p:pic>
              <p:nvPicPr>
                <p:cNvPr id="110" name="Ink 109">
                  <a:extLst>
                    <a:ext uri="{FF2B5EF4-FFF2-40B4-BE49-F238E27FC236}">
                      <a16:creationId xmlns:a16="http://schemas.microsoft.com/office/drawing/2014/main" id="{E686D95F-35CF-2417-B5C1-4D8AFCE8CCDE}"/>
                    </a:ext>
                  </a:extLst>
                </p:cNvPr>
                <p:cNvPicPr/>
                <p:nvPr/>
              </p:nvPicPr>
              <p:blipFill>
                <a:blip r:embed="rId177"/>
                <a:stretch>
                  <a:fillRect/>
                </a:stretch>
              </p:blipFill>
              <p:spPr>
                <a:xfrm>
                  <a:off x="8945573" y="3296470"/>
                  <a:ext cx="172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572746A2-801F-0540-54D7-EC7C573D7299}"/>
                    </a:ext>
                  </a:extLst>
                </p14:cNvPr>
                <p14:cNvContentPartPr/>
                <p14:nvPr/>
              </p14:nvContentPartPr>
              <p14:xfrm>
                <a:off x="8942333" y="3261910"/>
                <a:ext cx="219240" cy="196200"/>
              </p14:xfrm>
            </p:contentPart>
          </mc:Choice>
          <mc:Fallback>
            <p:pic>
              <p:nvPicPr>
                <p:cNvPr id="111" name="Ink 110">
                  <a:extLst>
                    <a:ext uri="{FF2B5EF4-FFF2-40B4-BE49-F238E27FC236}">
                      <a16:creationId xmlns:a16="http://schemas.microsoft.com/office/drawing/2014/main" id="{572746A2-801F-0540-54D7-EC7C573D7299}"/>
                    </a:ext>
                  </a:extLst>
                </p:cNvPr>
                <p:cNvPicPr/>
                <p:nvPr/>
              </p:nvPicPr>
              <p:blipFill>
                <a:blip r:embed="rId179"/>
                <a:stretch>
                  <a:fillRect/>
                </a:stretch>
              </p:blipFill>
              <p:spPr>
                <a:xfrm>
                  <a:off x="8924333" y="3244270"/>
                  <a:ext cx="2548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3254A954-BD20-E2D5-46F6-9BC198676C20}"/>
                    </a:ext>
                  </a:extLst>
                </p14:cNvPr>
                <p14:cNvContentPartPr/>
                <p14:nvPr/>
              </p14:nvContentPartPr>
              <p14:xfrm>
                <a:off x="8525453" y="3595630"/>
                <a:ext cx="1069560" cy="319680"/>
              </p14:xfrm>
            </p:contentPart>
          </mc:Choice>
          <mc:Fallback>
            <p:pic>
              <p:nvPicPr>
                <p:cNvPr id="112" name="Ink 111">
                  <a:extLst>
                    <a:ext uri="{FF2B5EF4-FFF2-40B4-BE49-F238E27FC236}">
                      <a16:creationId xmlns:a16="http://schemas.microsoft.com/office/drawing/2014/main" id="{3254A954-BD20-E2D5-46F6-9BC198676C20}"/>
                    </a:ext>
                  </a:extLst>
                </p:cNvPr>
                <p:cNvPicPr/>
                <p:nvPr/>
              </p:nvPicPr>
              <p:blipFill>
                <a:blip r:embed="rId181"/>
                <a:stretch>
                  <a:fillRect/>
                </a:stretch>
              </p:blipFill>
              <p:spPr>
                <a:xfrm>
                  <a:off x="8507813" y="3577630"/>
                  <a:ext cx="110520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84739671-657E-26DA-9B8F-28794CE5CD8F}"/>
                    </a:ext>
                  </a:extLst>
                </p14:cNvPr>
                <p14:cNvContentPartPr/>
                <p14:nvPr/>
              </p14:nvContentPartPr>
              <p14:xfrm>
                <a:off x="8563253" y="3565750"/>
                <a:ext cx="927720" cy="366480"/>
              </p14:xfrm>
            </p:contentPart>
          </mc:Choice>
          <mc:Fallback>
            <p:pic>
              <p:nvPicPr>
                <p:cNvPr id="113" name="Ink 112">
                  <a:extLst>
                    <a:ext uri="{FF2B5EF4-FFF2-40B4-BE49-F238E27FC236}">
                      <a16:creationId xmlns:a16="http://schemas.microsoft.com/office/drawing/2014/main" id="{84739671-657E-26DA-9B8F-28794CE5CD8F}"/>
                    </a:ext>
                  </a:extLst>
                </p:cNvPr>
                <p:cNvPicPr/>
                <p:nvPr/>
              </p:nvPicPr>
              <p:blipFill>
                <a:blip r:embed="rId183"/>
                <a:stretch>
                  <a:fillRect/>
                </a:stretch>
              </p:blipFill>
              <p:spPr>
                <a:xfrm>
                  <a:off x="8545613" y="3547750"/>
                  <a:ext cx="96336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5" name="Ink 114">
                  <a:extLst>
                    <a:ext uri="{FF2B5EF4-FFF2-40B4-BE49-F238E27FC236}">
                      <a16:creationId xmlns:a16="http://schemas.microsoft.com/office/drawing/2014/main" id="{B779BE4D-1EAD-67C2-C290-5213FD3EE6EE}"/>
                    </a:ext>
                  </a:extLst>
                </p14:cNvPr>
                <p14:cNvContentPartPr/>
                <p14:nvPr/>
              </p14:nvContentPartPr>
              <p14:xfrm>
                <a:off x="8697533" y="3630910"/>
                <a:ext cx="149040" cy="106920"/>
              </p14:xfrm>
            </p:contentPart>
          </mc:Choice>
          <mc:Fallback>
            <p:pic>
              <p:nvPicPr>
                <p:cNvPr id="115" name="Ink 114">
                  <a:extLst>
                    <a:ext uri="{FF2B5EF4-FFF2-40B4-BE49-F238E27FC236}">
                      <a16:creationId xmlns:a16="http://schemas.microsoft.com/office/drawing/2014/main" id="{B779BE4D-1EAD-67C2-C290-5213FD3EE6EE}"/>
                    </a:ext>
                  </a:extLst>
                </p:cNvPr>
                <p:cNvPicPr/>
                <p:nvPr/>
              </p:nvPicPr>
              <p:blipFill>
                <a:blip r:embed="rId185"/>
                <a:stretch>
                  <a:fillRect/>
                </a:stretch>
              </p:blipFill>
              <p:spPr>
                <a:xfrm>
                  <a:off x="8679533" y="3612910"/>
                  <a:ext cx="1846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Ink 115">
                  <a:extLst>
                    <a:ext uri="{FF2B5EF4-FFF2-40B4-BE49-F238E27FC236}">
                      <a16:creationId xmlns:a16="http://schemas.microsoft.com/office/drawing/2014/main" id="{855C77F3-ECC7-E7B7-F45E-0AEC339CA3A4}"/>
                    </a:ext>
                  </a:extLst>
                </p14:cNvPr>
                <p14:cNvContentPartPr/>
                <p14:nvPr/>
              </p14:nvContentPartPr>
              <p14:xfrm>
                <a:off x="8875373" y="3656830"/>
                <a:ext cx="109080" cy="124560"/>
              </p14:xfrm>
            </p:contentPart>
          </mc:Choice>
          <mc:Fallback>
            <p:pic>
              <p:nvPicPr>
                <p:cNvPr id="116" name="Ink 115">
                  <a:extLst>
                    <a:ext uri="{FF2B5EF4-FFF2-40B4-BE49-F238E27FC236}">
                      <a16:creationId xmlns:a16="http://schemas.microsoft.com/office/drawing/2014/main" id="{855C77F3-ECC7-E7B7-F45E-0AEC339CA3A4}"/>
                    </a:ext>
                  </a:extLst>
                </p:cNvPr>
                <p:cNvPicPr/>
                <p:nvPr/>
              </p:nvPicPr>
              <p:blipFill>
                <a:blip r:embed="rId187"/>
                <a:stretch>
                  <a:fillRect/>
                </a:stretch>
              </p:blipFill>
              <p:spPr>
                <a:xfrm>
                  <a:off x="8857733" y="3638830"/>
                  <a:ext cx="1447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5D6AB471-88FC-20A5-9E18-C6BB5269FB2F}"/>
                    </a:ext>
                  </a:extLst>
                </p14:cNvPr>
                <p14:cNvContentPartPr/>
                <p14:nvPr/>
              </p14:nvContentPartPr>
              <p14:xfrm>
                <a:off x="9022973" y="3649990"/>
                <a:ext cx="141480" cy="146520"/>
              </p14:xfrm>
            </p:contentPart>
          </mc:Choice>
          <mc:Fallback>
            <p:pic>
              <p:nvPicPr>
                <p:cNvPr id="117" name="Ink 116">
                  <a:extLst>
                    <a:ext uri="{FF2B5EF4-FFF2-40B4-BE49-F238E27FC236}">
                      <a16:creationId xmlns:a16="http://schemas.microsoft.com/office/drawing/2014/main" id="{5D6AB471-88FC-20A5-9E18-C6BB5269FB2F}"/>
                    </a:ext>
                  </a:extLst>
                </p:cNvPr>
                <p:cNvPicPr/>
                <p:nvPr/>
              </p:nvPicPr>
              <p:blipFill>
                <a:blip r:embed="rId189"/>
                <a:stretch>
                  <a:fillRect/>
                </a:stretch>
              </p:blipFill>
              <p:spPr>
                <a:xfrm>
                  <a:off x="9005333" y="3631990"/>
                  <a:ext cx="1771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B8735F17-742F-2EEC-C843-FA35B86304BC}"/>
                    </a:ext>
                  </a:extLst>
                </p14:cNvPr>
                <p14:cNvContentPartPr/>
                <p14:nvPr/>
              </p14:nvContentPartPr>
              <p14:xfrm>
                <a:off x="8057093" y="3203590"/>
                <a:ext cx="118800" cy="27720"/>
              </p14:xfrm>
            </p:contentPart>
          </mc:Choice>
          <mc:Fallback>
            <p:pic>
              <p:nvPicPr>
                <p:cNvPr id="119" name="Ink 118">
                  <a:extLst>
                    <a:ext uri="{FF2B5EF4-FFF2-40B4-BE49-F238E27FC236}">
                      <a16:creationId xmlns:a16="http://schemas.microsoft.com/office/drawing/2014/main" id="{B8735F17-742F-2EEC-C843-FA35B86304BC}"/>
                    </a:ext>
                  </a:extLst>
                </p:cNvPr>
                <p:cNvPicPr/>
                <p:nvPr/>
              </p:nvPicPr>
              <p:blipFill>
                <a:blip r:embed="rId191"/>
                <a:stretch>
                  <a:fillRect/>
                </a:stretch>
              </p:blipFill>
              <p:spPr>
                <a:xfrm>
                  <a:off x="8039093" y="3185590"/>
                  <a:ext cx="1544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0" name="Ink 119">
                  <a:extLst>
                    <a:ext uri="{FF2B5EF4-FFF2-40B4-BE49-F238E27FC236}">
                      <a16:creationId xmlns:a16="http://schemas.microsoft.com/office/drawing/2014/main" id="{FAC9E2FE-9C16-1B64-48C9-4A848FE8A10B}"/>
                    </a:ext>
                  </a:extLst>
                </p14:cNvPr>
                <p14:cNvContentPartPr/>
                <p14:nvPr/>
              </p14:nvContentPartPr>
              <p14:xfrm>
                <a:off x="8050253" y="3301870"/>
                <a:ext cx="108720" cy="15480"/>
              </p14:xfrm>
            </p:contentPart>
          </mc:Choice>
          <mc:Fallback>
            <p:pic>
              <p:nvPicPr>
                <p:cNvPr id="120" name="Ink 119">
                  <a:extLst>
                    <a:ext uri="{FF2B5EF4-FFF2-40B4-BE49-F238E27FC236}">
                      <a16:creationId xmlns:a16="http://schemas.microsoft.com/office/drawing/2014/main" id="{FAC9E2FE-9C16-1B64-48C9-4A848FE8A10B}"/>
                    </a:ext>
                  </a:extLst>
                </p:cNvPr>
                <p:cNvPicPr/>
                <p:nvPr/>
              </p:nvPicPr>
              <p:blipFill>
                <a:blip r:embed="rId193"/>
                <a:stretch>
                  <a:fillRect/>
                </a:stretch>
              </p:blipFill>
              <p:spPr>
                <a:xfrm>
                  <a:off x="8032613" y="3283870"/>
                  <a:ext cx="1443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51DFDE12-6D6E-0AE6-4C8C-72F7852528F7}"/>
                    </a:ext>
                  </a:extLst>
                </p14:cNvPr>
                <p14:cNvContentPartPr/>
                <p14:nvPr/>
              </p14:nvContentPartPr>
              <p14:xfrm>
                <a:off x="9502133" y="3155710"/>
                <a:ext cx="115560" cy="10440"/>
              </p14:xfrm>
            </p:contentPart>
          </mc:Choice>
          <mc:Fallback>
            <p:pic>
              <p:nvPicPr>
                <p:cNvPr id="121" name="Ink 120">
                  <a:extLst>
                    <a:ext uri="{FF2B5EF4-FFF2-40B4-BE49-F238E27FC236}">
                      <a16:creationId xmlns:a16="http://schemas.microsoft.com/office/drawing/2014/main" id="{51DFDE12-6D6E-0AE6-4C8C-72F7852528F7}"/>
                    </a:ext>
                  </a:extLst>
                </p:cNvPr>
                <p:cNvPicPr/>
                <p:nvPr/>
              </p:nvPicPr>
              <p:blipFill>
                <a:blip r:embed="rId195"/>
                <a:stretch>
                  <a:fillRect/>
                </a:stretch>
              </p:blipFill>
              <p:spPr>
                <a:xfrm>
                  <a:off x="9484493" y="3138070"/>
                  <a:ext cx="1512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2" name="Ink 121">
                  <a:extLst>
                    <a:ext uri="{FF2B5EF4-FFF2-40B4-BE49-F238E27FC236}">
                      <a16:creationId xmlns:a16="http://schemas.microsoft.com/office/drawing/2014/main" id="{83488FF9-6974-C173-57EA-06F2D53F1D8B}"/>
                    </a:ext>
                  </a:extLst>
                </p14:cNvPr>
                <p14:cNvContentPartPr/>
                <p14:nvPr/>
              </p14:nvContentPartPr>
              <p14:xfrm>
                <a:off x="9460733" y="3241750"/>
                <a:ext cx="127080" cy="8280"/>
              </p14:xfrm>
            </p:contentPart>
          </mc:Choice>
          <mc:Fallback>
            <p:pic>
              <p:nvPicPr>
                <p:cNvPr id="122" name="Ink 121">
                  <a:extLst>
                    <a:ext uri="{FF2B5EF4-FFF2-40B4-BE49-F238E27FC236}">
                      <a16:creationId xmlns:a16="http://schemas.microsoft.com/office/drawing/2014/main" id="{83488FF9-6974-C173-57EA-06F2D53F1D8B}"/>
                    </a:ext>
                  </a:extLst>
                </p:cNvPr>
                <p:cNvPicPr/>
                <p:nvPr/>
              </p:nvPicPr>
              <p:blipFill>
                <a:blip r:embed="rId197"/>
                <a:stretch>
                  <a:fillRect/>
                </a:stretch>
              </p:blipFill>
              <p:spPr>
                <a:xfrm>
                  <a:off x="9443093" y="3224110"/>
                  <a:ext cx="162720" cy="43920"/>
                </a:xfrm>
                <a:prstGeom prst="rect">
                  <a:avLst/>
                </a:prstGeom>
              </p:spPr>
            </p:pic>
          </mc:Fallback>
        </mc:AlternateContent>
      </p:grpSp>
    </p:spTree>
    <p:extLst>
      <p:ext uri="{BB962C8B-B14F-4D97-AF65-F5344CB8AC3E}">
        <p14:creationId xmlns:p14="http://schemas.microsoft.com/office/powerpoint/2010/main" val="35561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23F09E78-AA74-3678-D25B-92FF67C93EDD}"/>
              </a:ext>
            </a:extLst>
          </p:cNvPr>
          <p:cNvSpPr/>
          <p:nvPr/>
        </p:nvSpPr>
        <p:spPr>
          <a:xfrm>
            <a:off x="477788" y="980728"/>
            <a:ext cx="648072" cy="555843"/>
          </a:xfrm>
          <a:prstGeom prst="smileyFac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4FEA13A-38FD-7EC1-5C20-62ADCBD3CB21}"/>
              </a:ext>
            </a:extLst>
          </p:cNvPr>
          <p:cNvSpPr/>
          <p:nvPr/>
        </p:nvSpPr>
        <p:spPr>
          <a:xfrm>
            <a:off x="2133972"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facebook</a:t>
            </a:r>
            <a:endParaRPr lang="en-US" dirty="0"/>
          </a:p>
        </p:txBody>
      </p:sp>
      <p:sp>
        <p:nvSpPr>
          <p:cNvPr id="5" name="Rectangle 4">
            <a:extLst>
              <a:ext uri="{FF2B5EF4-FFF2-40B4-BE49-F238E27FC236}">
                <a16:creationId xmlns:a16="http://schemas.microsoft.com/office/drawing/2014/main" id="{29791722-3782-ABEB-B511-CB8389E863B8}"/>
              </a:ext>
            </a:extLst>
          </p:cNvPr>
          <p:cNvSpPr/>
          <p:nvPr/>
        </p:nvSpPr>
        <p:spPr>
          <a:xfrm>
            <a:off x="5185320"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7" name="Straight Connector 6">
            <a:extLst>
              <a:ext uri="{FF2B5EF4-FFF2-40B4-BE49-F238E27FC236}">
                <a16:creationId xmlns:a16="http://schemas.microsoft.com/office/drawing/2014/main" id="{BEFB5958-506C-45ED-5749-264B44D95C33}"/>
              </a:ext>
            </a:extLst>
          </p:cNvPr>
          <p:cNvCxnSpPr>
            <a:cxnSpLocks/>
            <a:stCxn id="4" idx="2"/>
          </p:cNvCxnSpPr>
          <p:nvPr/>
        </p:nvCxnSpPr>
        <p:spPr>
          <a:xfrm>
            <a:off x="3178088"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91CEE19D-4E71-14C3-5BF5-82F2991F4018}"/>
              </a:ext>
            </a:extLst>
          </p:cNvPr>
          <p:cNvCxnSpPr>
            <a:cxnSpLocks/>
          </p:cNvCxnSpPr>
          <p:nvPr/>
        </p:nvCxnSpPr>
        <p:spPr>
          <a:xfrm>
            <a:off x="6229436"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23021A6-8368-AC5A-65F8-DAA5793D837D}"/>
              </a:ext>
            </a:extLst>
          </p:cNvPr>
          <p:cNvCxnSpPr>
            <a:cxnSpLocks/>
          </p:cNvCxnSpPr>
          <p:nvPr/>
        </p:nvCxnSpPr>
        <p:spPr>
          <a:xfrm>
            <a:off x="779512" y="1536570"/>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E3A15EA-649F-A638-0381-FF67867BBA9E}"/>
                  </a:ext>
                </a:extLst>
              </p14:cNvPr>
              <p14:cNvContentPartPr/>
              <p14:nvPr/>
            </p14:nvContentPartPr>
            <p14:xfrm>
              <a:off x="134280" y="1345320"/>
              <a:ext cx="11787840" cy="3959640"/>
            </p14:xfrm>
          </p:contentPart>
        </mc:Choice>
        <mc:Fallback>
          <p:pic>
            <p:nvPicPr>
              <p:cNvPr id="6" name="Ink 5">
                <a:extLst>
                  <a:ext uri="{FF2B5EF4-FFF2-40B4-BE49-F238E27FC236}">
                    <a16:creationId xmlns:a16="http://schemas.microsoft.com/office/drawing/2014/main" id="{3E3A15EA-649F-A638-0381-FF67867BBA9E}"/>
                  </a:ext>
                </a:extLst>
              </p:cNvPr>
              <p:cNvPicPr/>
              <p:nvPr/>
            </p:nvPicPr>
            <p:blipFill>
              <a:blip r:embed="rId3"/>
              <a:stretch>
                <a:fillRect/>
              </a:stretch>
            </p:blipFill>
            <p:spPr>
              <a:xfrm>
                <a:off x="124920" y="1335960"/>
                <a:ext cx="11806560" cy="3978360"/>
              </a:xfrm>
              <a:prstGeom prst="rect">
                <a:avLst/>
              </a:prstGeom>
            </p:spPr>
          </p:pic>
        </mc:Fallback>
      </mc:AlternateContent>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ECE06FB-463A-7E89-F5D9-D41264E81664}"/>
                  </a:ext>
                </a:extLst>
              </p14:cNvPr>
              <p14:cNvContentPartPr/>
              <p14:nvPr/>
            </p14:nvContentPartPr>
            <p14:xfrm>
              <a:off x="3463493" y="345190"/>
              <a:ext cx="360" cy="360"/>
            </p14:xfrm>
          </p:contentPart>
        </mc:Choice>
        <mc:Fallback>
          <p:pic>
            <p:nvPicPr>
              <p:cNvPr id="3" name="Ink 2">
                <a:extLst>
                  <a:ext uri="{FF2B5EF4-FFF2-40B4-BE49-F238E27FC236}">
                    <a16:creationId xmlns:a16="http://schemas.microsoft.com/office/drawing/2014/main" id="{CECE06FB-463A-7E89-F5D9-D41264E81664}"/>
                  </a:ext>
                </a:extLst>
              </p:cNvPr>
              <p:cNvPicPr/>
              <p:nvPr/>
            </p:nvPicPr>
            <p:blipFill>
              <a:blip r:embed="rId3"/>
              <a:stretch>
                <a:fillRect/>
              </a:stretch>
            </p:blipFill>
            <p:spPr>
              <a:xfrm>
                <a:off x="3445853" y="32719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3" name="Ink 62">
                <a:extLst>
                  <a:ext uri="{FF2B5EF4-FFF2-40B4-BE49-F238E27FC236}">
                    <a16:creationId xmlns:a16="http://schemas.microsoft.com/office/drawing/2014/main" id="{0EAB93DD-EB1B-5118-29D8-98CE023CD1D5}"/>
                  </a:ext>
                </a:extLst>
              </p14:cNvPr>
              <p14:cNvContentPartPr/>
              <p14:nvPr/>
            </p14:nvContentPartPr>
            <p14:xfrm>
              <a:off x="5814293" y="3291070"/>
              <a:ext cx="3629160" cy="342000"/>
            </p14:xfrm>
          </p:contentPart>
        </mc:Choice>
        <mc:Fallback>
          <p:pic>
            <p:nvPicPr>
              <p:cNvPr id="63" name="Ink 62">
                <a:extLst>
                  <a:ext uri="{FF2B5EF4-FFF2-40B4-BE49-F238E27FC236}">
                    <a16:creationId xmlns:a16="http://schemas.microsoft.com/office/drawing/2014/main" id="{0EAB93DD-EB1B-5118-29D8-98CE023CD1D5}"/>
                  </a:ext>
                </a:extLst>
              </p:cNvPr>
              <p:cNvPicPr/>
              <p:nvPr/>
            </p:nvPicPr>
            <p:blipFill>
              <a:blip r:embed="rId5"/>
              <a:stretch>
                <a:fillRect/>
              </a:stretch>
            </p:blipFill>
            <p:spPr>
              <a:xfrm>
                <a:off x="5796293" y="3273070"/>
                <a:ext cx="36648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5" name="Ink 154">
                <a:extLst>
                  <a:ext uri="{FF2B5EF4-FFF2-40B4-BE49-F238E27FC236}">
                    <a16:creationId xmlns:a16="http://schemas.microsoft.com/office/drawing/2014/main" id="{DAACB687-468E-0D5C-7CE1-6497D1978138}"/>
                  </a:ext>
                </a:extLst>
              </p14:cNvPr>
              <p14:cNvContentPartPr/>
              <p14:nvPr/>
            </p14:nvContentPartPr>
            <p14:xfrm>
              <a:off x="5605493" y="1377670"/>
              <a:ext cx="3502440" cy="1160640"/>
            </p14:xfrm>
          </p:contentPart>
        </mc:Choice>
        <mc:Fallback>
          <p:pic>
            <p:nvPicPr>
              <p:cNvPr id="155" name="Ink 154">
                <a:extLst>
                  <a:ext uri="{FF2B5EF4-FFF2-40B4-BE49-F238E27FC236}">
                    <a16:creationId xmlns:a16="http://schemas.microsoft.com/office/drawing/2014/main" id="{DAACB687-468E-0D5C-7CE1-6497D1978138}"/>
                  </a:ext>
                </a:extLst>
              </p:cNvPr>
              <p:cNvPicPr/>
              <p:nvPr/>
            </p:nvPicPr>
            <p:blipFill>
              <a:blip r:embed="rId7"/>
              <a:stretch>
                <a:fillRect/>
              </a:stretch>
            </p:blipFill>
            <p:spPr>
              <a:xfrm>
                <a:off x="5587493" y="1359670"/>
                <a:ext cx="3538080" cy="119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7" name="Ink 156">
                <a:extLst>
                  <a:ext uri="{FF2B5EF4-FFF2-40B4-BE49-F238E27FC236}">
                    <a16:creationId xmlns:a16="http://schemas.microsoft.com/office/drawing/2014/main" id="{59B47B83-0493-A838-FA80-5FC0D0EDEA93}"/>
                  </a:ext>
                </a:extLst>
              </p14:cNvPr>
              <p14:cNvContentPartPr/>
              <p14:nvPr/>
            </p14:nvContentPartPr>
            <p14:xfrm>
              <a:off x="7076093" y="858190"/>
              <a:ext cx="671760" cy="412200"/>
            </p14:xfrm>
          </p:contentPart>
        </mc:Choice>
        <mc:Fallback>
          <p:pic>
            <p:nvPicPr>
              <p:cNvPr id="157" name="Ink 156">
                <a:extLst>
                  <a:ext uri="{FF2B5EF4-FFF2-40B4-BE49-F238E27FC236}">
                    <a16:creationId xmlns:a16="http://schemas.microsoft.com/office/drawing/2014/main" id="{59B47B83-0493-A838-FA80-5FC0D0EDEA93}"/>
                  </a:ext>
                </a:extLst>
              </p:cNvPr>
              <p:cNvPicPr/>
              <p:nvPr/>
            </p:nvPicPr>
            <p:blipFill>
              <a:blip r:embed="rId9"/>
              <a:stretch>
                <a:fillRect/>
              </a:stretch>
            </p:blipFill>
            <p:spPr>
              <a:xfrm>
                <a:off x="7058453" y="840550"/>
                <a:ext cx="707400" cy="447840"/>
              </a:xfrm>
              <a:prstGeom prst="rect">
                <a:avLst/>
              </a:prstGeom>
            </p:spPr>
          </p:pic>
        </mc:Fallback>
      </mc:AlternateContent>
      <p:grpSp>
        <p:nvGrpSpPr>
          <p:cNvPr id="194" name="Group 193">
            <a:extLst>
              <a:ext uri="{FF2B5EF4-FFF2-40B4-BE49-F238E27FC236}">
                <a16:creationId xmlns:a16="http://schemas.microsoft.com/office/drawing/2014/main" id="{532170F6-8A06-D86E-0A68-89BC9C0253C8}"/>
              </a:ext>
            </a:extLst>
          </p:cNvPr>
          <p:cNvGrpSpPr/>
          <p:nvPr/>
        </p:nvGrpSpPr>
        <p:grpSpPr>
          <a:xfrm>
            <a:off x="1349213" y="397750"/>
            <a:ext cx="10357920" cy="4904640"/>
            <a:chOff x="1349213" y="397750"/>
            <a:chExt cx="10357920" cy="4904640"/>
          </a:xfrm>
        </p:grpSpPr>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CB10DD9D-8FC5-B844-FC0B-E839EC9E0402}"/>
                    </a:ext>
                  </a:extLst>
                </p14:cNvPr>
                <p14:cNvContentPartPr/>
                <p14:nvPr/>
              </p14:nvContentPartPr>
              <p14:xfrm>
                <a:off x="8712293" y="1664230"/>
                <a:ext cx="47160" cy="690120"/>
              </p14:xfrm>
            </p:contentPart>
          </mc:Choice>
          <mc:Fallback>
            <p:pic>
              <p:nvPicPr>
                <p:cNvPr id="4" name="Ink 3">
                  <a:extLst>
                    <a:ext uri="{FF2B5EF4-FFF2-40B4-BE49-F238E27FC236}">
                      <a16:creationId xmlns:a16="http://schemas.microsoft.com/office/drawing/2014/main" id="{CB10DD9D-8FC5-B844-FC0B-E839EC9E0402}"/>
                    </a:ext>
                  </a:extLst>
                </p:cNvPr>
                <p:cNvPicPr/>
                <p:nvPr/>
              </p:nvPicPr>
              <p:blipFill>
                <a:blip r:embed="rId11"/>
                <a:stretch>
                  <a:fillRect/>
                </a:stretch>
              </p:blipFill>
              <p:spPr>
                <a:xfrm>
                  <a:off x="8694293" y="1646590"/>
                  <a:ext cx="82800" cy="72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35F20D05-65E0-697E-D2D7-18B879C1E679}"/>
                    </a:ext>
                  </a:extLst>
                </p14:cNvPr>
                <p14:cNvContentPartPr/>
                <p14:nvPr/>
              </p14:nvContentPartPr>
              <p14:xfrm>
                <a:off x="8648573" y="2324110"/>
                <a:ext cx="1580400" cy="84960"/>
              </p14:xfrm>
            </p:contentPart>
          </mc:Choice>
          <mc:Fallback>
            <p:pic>
              <p:nvPicPr>
                <p:cNvPr id="5" name="Ink 4">
                  <a:extLst>
                    <a:ext uri="{FF2B5EF4-FFF2-40B4-BE49-F238E27FC236}">
                      <a16:creationId xmlns:a16="http://schemas.microsoft.com/office/drawing/2014/main" id="{35F20D05-65E0-697E-D2D7-18B879C1E679}"/>
                    </a:ext>
                  </a:extLst>
                </p:cNvPr>
                <p:cNvPicPr/>
                <p:nvPr/>
              </p:nvPicPr>
              <p:blipFill>
                <a:blip r:embed="rId13"/>
                <a:stretch>
                  <a:fillRect/>
                </a:stretch>
              </p:blipFill>
              <p:spPr>
                <a:xfrm>
                  <a:off x="8630573" y="2306110"/>
                  <a:ext cx="16160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DB34AC2B-A6F2-6B59-ED5A-6A322DBACC05}"/>
                    </a:ext>
                  </a:extLst>
                </p14:cNvPr>
                <p14:cNvContentPartPr/>
                <p14:nvPr/>
              </p14:nvContentPartPr>
              <p14:xfrm>
                <a:off x="8722733" y="1489270"/>
                <a:ext cx="1386360" cy="856080"/>
              </p14:xfrm>
            </p:contentPart>
          </mc:Choice>
          <mc:Fallback>
            <p:pic>
              <p:nvPicPr>
                <p:cNvPr id="6" name="Ink 5">
                  <a:extLst>
                    <a:ext uri="{FF2B5EF4-FFF2-40B4-BE49-F238E27FC236}">
                      <a16:creationId xmlns:a16="http://schemas.microsoft.com/office/drawing/2014/main" id="{DB34AC2B-A6F2-6B59-ED5A-6A322DBACC05}"/>
                    </a:ext>
                  </a:extLst>
                </p:cNvPr>
                <p:cNvPicPr/>
                <p:nvPr/>
              </p:nvPicPr>
              <p:blipFill>
                <a:blip r:embed="rId15"/>
                <a:stretch>
                  <a:fillRect/>
                </a:stretch>
              </p:blipFill>
              <p:spPr>
                <a:xfrm>
                  <a:off x="8705093" y="1471630"/>
                  <a:ext cx="1422000" cy="89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343BF11C-AB61-C809-C997-5849D82737B6}"/>
                    </a:ext>
                  </a:extLst>
                </p14:cNvPr>
                <p14:cNvContentPartPr/>
                <p14:nvPr/>
              </p14:nvContentPartPr>
              <p14:xfrm>
                <a:off x="9188573" y="1914070"/>
                <a:ext cx="21600" cy="224280"/>
              </p14:xfrm>
            </p:contentPart>
          </mc:Choice>
          <mc:Fallback>
            <p:pic>
              <p:nvPicPr>
                <p:cNvPr id="7" name="Ink 6">
                  <a:extLst>
                    <a:ext uri="{FF2B5EF4-FFF2-40B4-BE49-F238E27FC236}">
                      <a16:creationId xmlns:a16="http://schemas.microsoft.com/office/drawing/2014/main" id="{343BF11C-AB61-C809-C997-5849D82737B6}"/>
                    </a:ext>
                  </a:extLst>
                </p:cNvPr>
                <p:cNvPicPr/>
                <p:nvPr/>
              </p:nvPicPr>
              <p:blipFill>
                <a:blip r:embed="rId17"/>
                <a:stretch>
                  <a:fillRect/>
                </a:stretch>
              </p:blipFill>
              <p:spPr>
                <a:xfrm>
                  <a:off x="9170933" y="1896070"/>
                  <a:ext cx="57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97D780E5-E508-2F19-BD39-A974E71635E6}"/>
                    </a:ext>
                  </a:extLst>
                </p14:cNvPr>
                <p14:cNvContentPartPr/>
                <p14:nvPr/>
              </p14:nvContentPartPr>
              <p14:xfrm>
                <a:off x="9066533" y="1915150"/>
                <a:ext cx="290160" cy="256320"/>
              </p14:xfrm>
            </p:contentPart>
          </mc:Choice>
          <mc:Fallback>
            <p:pic>
              <p:nvPicPr>
                <p:cNvPr id="8" name="Ink 7">
                  <a:extLst>
                    <a:ext uri="{FF2B5EF4-FFF2-40B4-BE49-F238E27FC236}">
                      <a16:creationId xmlns:a16="http://schemas.microsoft.com/office/drawing/2014/main" id="{97D780E5-E508-2F19-BD39-A974E71635E6}"/>
                    </a:ext>
                  </a:extLst>
                </p:cNvPr>
                <p:cNvPicPr/>
                <p:nvPr/>
              </p:nvPicPr>
              <p:blipFill>
                <a:blip r:embed="rId19"/>
                <a:stretch>
                  <a:fillRect/>
                </a:stretch>
              </p:blipFill>
              <p:spPr>
                <a:xfrm>
                  <a:off x="9048533" y="1897510"/>
                  <a:ext cx="3258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8F56C1B0-C067-5C71-5EFC-3BCABBAF141C}"/>
                    </a:ext>
                  </a:extLst>
                </p14:cNvPr>
                <p14:cNvContentPartPr/>
                <p14:nvPr/>
              </p14:nvContentPartPr>
              <p14:xfrm>
                <a:off x="9373973" y="1912270"/>
                <a:ext cx="190080" cy="254160"/>
              </p14:xfrm>
            </p:contentPart>
          </mc:Choice>
          <mc:Fallback>
            <p:pic>
              <p:nvPicPr>
                <p:cNvPr id="9" name="Ink 8">
                  <a:extLst>
                    <a:ext uri="{FF2B5EF4-FFF2-40B4-BE49-F238E27FC236}">
                      <a16:creationId xmlns:a16="http://schemas.microsoft.com/office/drawing/2014/main" id="{8F56C1B0-C067-5C71-5EFC-3BCABBAF141C}"/>
                    </a:ext>
                  </a:extLst>
                </p:cNvPr>
                <p:cNvPicPr/>
                <p:nvPr/>
              </p:nvPicPr>
              <p:blipFill>
                <a:blip r:embed="rId21"/>
                <a:stretch>
                  <a:fillRect/>
                </a:stretch>
              </p:blipFill>
              <p:spPr>
                <a:xfrm>
                  <a:off x="9355973" y="1894270"/>
                  <a:ext cx="2257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156BD26D-EB6F-EC2F-C40D-EF2EFEB01338}"/>
                    </a:ext>
                  </a:extLst>
                </p14:cNvPr>
                <p14:cNvContentPartPr/>
                <p14:nvPr/>
              </p14:nvContentPartPr>
              <p14:xfrm>
                <a:off x="9551453" y="2375590"/>
                <a:ext cx="75240" cy="839520"/>
              </p14:xfrm>
            </p:contentPart>
          </mc:Choice>
          <mc:Fallback>
            <p:pic>
              <p:nvPicPr>
                <p:cNvPr id="10" name="Ink 9">
                  <a:extLst>
                    <a:ext uri="{FF2B5EF4-FFF2-40B4-BE49-F238E27FC236}">
                      <a16:creationId xmlns:a16="http://schemas.microsoft.com/office/drawing/2014/main" id="{156BD26D-EB6F-EC2F-C40D-EF2EFEB01338}"/>
                    </a:ext>
                  </a:extLst>
                </p:cNvPr>
                <p:cNvPicPr/>
                <p:nvPr/>
              </p:nvPicPr>
              <p:blipFill>
                <a:blip r:embed="rId23"/>
                <a:stretch>
                  <a:fillRect/>
                </a:stretch>
              </p:blipFill>
              <p:spPr>
                <a:xfrm>
                  <a:off x="9533813" y="2357590"/>
                  <a:ext cx="110880" cy="875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93703835-C2E8-ADAA-FAC2-D4EB417AD093}"/>
                    </a:ext>
                  </a:extLst>
                </p14:cNvPr>
                <p14:cNvContentPartPr/>
                <p14:nvPr/>
              </p14:nvContentPartPr>
              <p14:xfrm>
                <a:off x="9455693" y="3159670"/>
                <a:ext cx="590760" cy="264600"/>
              </p14:xfrm>
            </p:contentPart>
          </mc:Choice>
          <mc:Fallback>
            <p:pic>
              <p:nvPicPr>
                <p:cNvPr id="11" name="Ink 10">
                  <a:extLst>
                    <a:ext uri="{FF2B5EF4-FFF2-40B4-BE49-F238E27FC236}">
                      <a16:creationId xmlns:a16="http://schemas.microsoft.com/office/drawing/2014/main" id="{93703835-C2E8-ADAA-FAC2-D4EB417AD093}"/>
                    </a:ext>
                  </a:extLst>
                </p:cNvPr>
                <p:cNvPicPr/>
                <p:nvPr/>
              </p:nvPicPr>
              <p:blipFill>
                <a:blip r:embed="rId25"/>
                <a:stretch>
                  <a:fillRect/>
                </a:stretch>
              </p:blipFill>
              <p:spPr>
                <a:xfrm>
                  <a:off x="9438053" y="3141670"/>
                  <a:ext cx="6264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F7445A36-6577-A47E-36DB-E0742CA824DE}"/>
                    </a:ext>
                  </a:extLst>
                </p14:cNvPr>
                <p14:cNvContentPartPr/>
                <p14:nvPr/>
              </p14:nvContentPartPr>
              <p14:xfrm>
                <a:off x="9403853" y="3335710"/>
                <a:ext cx="675360" cy="612720"/>
              </p14:xfrm>
            </p:contentPart>
          </mc:Choice>
          <mc:Fallback>
            <p:pic>
              <p:nvPicPr>
                <p:cNvPr id="12" name="Ink 11">
                  <a:extLst>
                    <a:ext uri="{FF2B5EF4-FFF2-40B4-BE49-F238E27FC236}">
                      <a16:creationId xmlns:a16="http://schemas.microsoft.com/office/drawing/2014/main" id="{F7445A36-6577-A47E-36DB-E0742CA824DE}"/>
                    </a:ext>
                  </a:extLst>
                </p:cNvPr>
                <p:cNvPicPr/>
                <p:nvPr/>
              </p:nvPicPr>
              <p:blipFill>
                <a:blip r:embed="rId27"/>
                <a:stretch>
                  <a:fillRect/>
                </a:stretch>
              </p:blipFill>
              <p:spPr>
                <a:xfrm>
                  <a:off x="9385853" y="3317710"/>
                  <a:ext cx="71100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E6915F2C-7BC1-6DFF-4E74-3BF11D65281E}"/>
                    </a:ext>
                  </a:extLst>
                </p14:cNvPr>
                <p14:cNvContentPartPr/>
                <p14:nvPr/>
              </p14:nvContentPartPr>
              <p14:xfrm>
                <a:off x="10027013" y="3403030"/>
                <a:ext cx="2520" cy="439560"/>
              </p14:xfrm>
            </p:contentPart>
          </mc:Choice>
          <mc:Fallback>
            <p:pic>
              <p:nvPicPr>
                <p:cNvPr id="13" name="Ink 12">
                  <a:extLst>
                    <a:ext uri="{FF2B5EF4-FFF2-40B4-BE49-F238E27FC236}">
                      <a16:creationId xmlns:a16="http://schemas.microsoft.com/office/drawing/2014/main" id="{E6915F2C-7BC1-6DFF-4E74-3BF11D65281E}"/>
                    </a:ext>
                  </a:extLst>
                </p:cNvPr>
                <p:cNvPicPr/>
                <p:nvPr/>
              </p:nvPicPr>
              <p:blipFill>
                <a:blip r:embed="rId29"/>
                <a:stretch>
                  <a:fillRect/>
                </a:stretch>
              </p:blipFill>
              <p:spPr>
                <a:xfrm>
                  <a:off x="10009013" y="3385030"/>
                  <a:ext cx="3816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 name="Ink 13">
                  <a:extLst>
                    <a:ext uri="{FF2B5EF4-FFF2-40B4-BE49-F238E27FC236}">
                      <a16:creationId xmlns:a16="http://schemas.microsoft.com/office/drawing/2014/main" id="{2A9346DE-BA0E-9636-4E22-8A82F927C4A4}"/>
                    </a:ext>
                  </a:extLst>
                </p14:cNvPr>
                <p14:cNvContentPartPr/>
                <p14:nvPr/>
              </p14:nvContentPartPr>
              <p14:xfrm>
                <a:off x="10270013" y="3530470"/>
                <a:ext cx="43560" cy="175680"/>
              </p14:xfrm>
            </p:contentPart>
          </mc:Choice>
          <mc:Fallback>
            <p:pic>
              <p:nvPicPr>
                <p:cNvPr id="14" name="Ink 13">
                  <a:extLst>
                    <a:ext uri="{FF2B5EF4-FFF2-40B4-BE49-F238E27FC236}">
                      <a16:creationId xmlns:a16="http://schemas.microsoft.com/office/drawing/2014/main" id="{2A9346DE-BA0E-9636-4E22-8A82F927C4A4}"/>
                    </a:ext>
                  </a:extLst>
                </p:cNvPr>
                <p:cNvPicPr/>
                <p:nvPr/>
              </p:nvPicPr>
              <p:blipFill>
                <a:blip r:embed="rId31"/>
                <a:stretch>
                  <a:fillRect/>
                </a:stretch>
              </p:blipFill>
              <p:spPr>
                <a:xfrm>
                  <a:off x="10252013" y="3512830"/>
                  <a:ext cx="792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 name="Ink 14">
                  <a:extLst>
                    <a:ext uri="{FF2B5EF4-FFF2-40B4-BE49-F238E27FC236}">
                      <a16:creationId xmlns:a16="http://schemas.microsoft.com/office/drawing/2014/main" id="{BACD4B71-32CA-F466-5472-3AEC6AF8963D}"/>
                    </a:ext>
                  </a:extLst>
                </p14:cNvPr>
                <p14:cNvContentPartPr/>
                <p14:nvPr/>
              </p14:nvContentPartPr>
              <p14:xfrm>
                <a:off x="10269653" y="3549190"/>
                <a:ext cx="172080" cy="157680"/>
              </p14:xfrm>
            </p:contentPart>
          </mc:Choice>
          <mc:Fallback>
            <p:pic>
              <p:nvPicPr>
                <p:cNvPr id="15" name="Ink 14">
                  <a:extLst>
                    <a:ext uri="{FF2B5EF4-FFF2-40B4-BE49-F238E27FC236}">
                      <a16:creationId xmlns:a16="http://schemas.microsoft.com/office/drawing/2014/main" id="{BACD4B71-32CA-F466-5472-3AEC6AF8963D}"/>
                    </a:ext>
                  </a:extLst>
                </p:cNvPr>
                <p:cNvPicPr/>
                <p:nvPr/>
              </p:nvPicPr>
              <p:blipFill>
                <a:blip r:embed="rId33"/>
                <a:stretch>
                  <a:fillRect/>
                </a:stretch>
              </p:blipFill>
              <p:spPr>
                <a:xfrm>
                  <a:off x="10251653" y="3531190"/>
                  <a:ext cx="2077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 name="Ink 15">
                  <a:extLst>
                    <a:ext uri="{FF2B5EF4-FFF2-40B4-BE49-F238E27FC236}">
                      <a16:creationId xmlns:a16="http://schemas.microsoft.com/office/drawing/2014/main" id="{C79A0384-EAC5-C257-A861-ABBA91233D0C}"/>
                    </a:ext>
                  </a:extLst>
                </p14:cNvPr>
                <p14:cNvContentPartPr/>
                <p14:nvPr/>
              </p14:nvContentPartPr>
              <p14:xfrm>
                <a:off x="10519853" y="3518590"/>
                <a:ext cx="121680" cy="178920"/>
              </p14:xfrm>
            </p:contentPart>
          </mc:Choice>
          <mc:Fallback>
            <p:pic>
              <p:nvPicPr>
                <p:cNvPr id="16" name="Ink 15">
                  <a:extLst>
                    <a:ext uri="{FF2B5EF4-FFF2-40B4-BE49-F238E27FC236}">
                      <a16:creationId xmlns:a16="http://schemas.microsoft.com/office/drawing/2014/main" id="{C79A0384-EAC5-C257-A861-ABBA91233D0C}"/>
                    </a:ext>
                  </a:extLst>
                </p:cNvPr>
                <p:cNvPicPr/>
                <p:nvPr/>
              </p:nvPicPr>
              <p:blipFill>
                <a:blip r:embed="rId35"/>
                <a:stretch>
                  <a:fillRect/>
                </a:stretch>
              </p:blipFill>
              <p:spPr>
                <a:xfrm>
                  <a:off x="10501853" y="3500590"/>
                  <a:ext cx="157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7" name="Ink 16">
                  <a:extLst>
                    <a:ext uri="{FF2B5EF4-FFF2-40B4-BE49-F238E27FC236}">
                      <a16:creationId xmlns:a16="http://schemas.microsoft.com/office/drawing/2014/main" id="{CDF2EBDB-243B-0B41-AB54-BCA36D61043D}"/>
                    </a:ext>
                  </a:extLst>
                </p14:cNvPr>
                <p14:cNvContentPartPr/>
                <p14:nvPr/>
              </p14:nvContentPartPr>
              <p14:xfrm>
                <a:off x="10549013" y="3595990"/>
                <a:ext cx="113040" cy="26280"/>
              </p14:xfrm>
            </p:contentPart>
          </mc:Choice>
          <mc:Fallback>
            <p:pic>
              <p:nvPicPr>
                <p:cNvPr id="17" name="Ink 16">
                  <a:extLst>
                    <a:ext uri="{FF2B5EF4-FFF2-40B4-BE49-F238E27FC236}">
                      <a16:creationId xmlns:a16="http://schemas.microsoft.com/office/drawing/2014/main" id="{CDF2EBDB-243B-0B41-AB54-BCA36D61043D}"/>
                    </a:ext>
                  </a:extLst>
                </p:cNvPr>
                <p:cNvPicPr/>
                <p:nvPr/>
              </p:nvPicPr>
              <p:blipFill>
                <a:blip r:embed="rId37"/>
                <a:stretch>
                  <a:fillRect/>
                </a:stretch>
              </p:blipFill>
              <p:spPr>
                <a:xfrm>
                  <a:off x="10531373" y="3578350"/>
                  <a:ext cx="1486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8" name="Ink 17">
                  <a:extLst>
                    <a:ext uri="{FF2B5EF4-FFF2-40B4-BE49-F238E27FC236}">
                      <a16:creationId xmlns:a16="http://schemas.microsoft.com/office/drawing/2014/main" id="{8A3CD3D8-2E04-F284-B516-D5717321EA79}"/>
                    </a:ext>
                  </a:extLst>
                </p14:cNvPr>
                <p14:cNvContentPartPr/>
                <p14:nvPr/>
              </p14:nvContentPartPr>
              <p14:xfrm>
                <a:off x="10676813" y="3509230"/>
                <a:ext cx="174960" cy="160200"/>
              </p14:xfrm>
            </p:contentPart>
          </mc:Choice>
          <mc:Fallback>
            <p:pic>
              <p:nvPicPr>
                <p:cNvPr id="18" name="Ink 17">
                  <a:extLst>
                    <a:ext uri="{FF2B5EF4-FFF2-40B4-BE49-F238E27FC236}">
                      <a16:creationId xmlns:a16="http://schemas.microsoft.com/office/drawing/2014/main" id="{8A3CD3D8-2E04-F284-B516-D5717321EA79}"/>
                    </a:ext>
                  </a:extLst>
                </p:cNvPr>
                <p:cNvPicPr/>
                <p:nvPr/>
              </p:nvPicPr>
              <p:blipFill>
                <a:blip r:embed="rId39"/>
                <a:stretch>
                  <a:fillRect/>
                </a:stretch>
              </p:blipFill>
              <p:spPr>
                <a:xfrm>
                  <a:off x="10659173" y="3491590"/>
                  <a:ext cx="2106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 name="Ink 18">
                  <a:extLst>
                    <a:ext uri="{FF2B5EF4-FFF2-40B4-BE49-F238E27FC236}">
                      <a16:creationId xmlns:a16="http://schemas.microsoft.com/office/drawing/2014/main" id="{DAD0C2F7-3872-428E-DA1E-7841B49EB309}"/>
                    </a:ext>
                  </a:extLst>
                </p14:cNvPr>
                <p14:cNvContentPartPr/>
                <p14:nvPr/>
              </p14:nvContentPartPr>
              <p14:xfrm>
                <a:off x="10912253" y="3482230"/>
                <a:ext cx="188280" cy="170640"/>
              </p14:xfrm>
            </p:contentPart>
          </mc:Choice>
          <mc:Fallback>
            <p:pic>
              <p:nvPicPr>
                <p:cNvPr id="19" name="Ink 18">
                  <a:extLst>
                    <a:ext uri="{FF2B5EF4-FFF2-40B4-BE49-F238E27FC236}">
                      <a16:creationId xmlns:a16="http://schemas.microsoft.com/office/drawing/2014/main" id="{DAD0C2F7-3872-428E-DA1E-7841B49EB309}"/>
                    </a:ext>
                  </a:extLst>
                </p:cNvPr>
                <p:cNvPicPr/>
                <p:nvPr/>
              </p:nvPicPr>
              <p:blipFill>
                <a:blip r:embed="rId41"/>
                <a:stretch>
                  <a:fillRect/>
                </a:stretch>
              </p:blipFill>
              <p:spPr>
                <a:xfrm>
                  <a:off x="10894253" y="3464590"/>
                  <a:ext cx="223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FF178E98-9FC8-CF68-AC87-A89483C26F28}"/>
                    </a:ext>
                  </a:extLst>
                </p14:cNvPr>
                <p14:cNvContentPartPr/>
                <p14:nvPr/>
              </p14:nvContentPartPr>
              <p14:xfrm>
                <a:off x="7431773" y="1133950"/>
                <a:ext cx="304920" cy="3220560"/>
              </p14:xfrm>
            </p:contentPart>
          </mc:Choice>
          <mc:Fallback>
            <p:pic>
              <p:nvPicPr>
                <p:cNvPr id="21" name="Ink 20">
                  <a:extLst>
                    <a:ext uri="{FF2B5EF4-FFF2-40B4-BE49-F238E27FC236}">
                      <a16:creationId xmlns:a16="http://schemas.microsoft.com/office/drawing/2014/main" id="{FF178E98-9FC8-CF68-AC87-A89483C26F28}"/>
                    </a:ext>
                  </a:extLst>
                </p:cNvPr>
                <p:cNvPicPr/>
                <p:nvPr/>
              </p:nvPicPr>
              <p:blipFill>
                <a:blip r:embed="rId43"/>
                <a:stretch>
                  <a:fillRect/>
                </a:stretch>
              </p:blipFill>
              <p:spPr>
                <a:xfrm>
                  <a:off x="7414133" y="1115950"/>
                  <a:ext cx="340560" cy="3256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D371E2E6-564B-2789-C1CB-605B2BE14533}"/>
                    </a:ext>
                  </a:extLst>
                </p14:cNvPr>
                <p14:cNvContentPartPr/>
                <p14:nvPr/>
              </p14:nvContentPartPr>
              <p14:xfrm>
                <a:off x="4568693" y="1158790"/>
                <a:ext cx="210960" cy="239760"/>
              </p14:xfrm>
            </p:contentPart>
          </mc:Choice>
          <mc:Fallback>
            <p:pic>
              <p:nvPicPr>
                <p:cNvPr id="22" name="Ink 21">
                  <a:extLst>
                    <a:ext uri="{FF2B5EF4-FFF2-40B4-BE49-F238E27FC236}">
                      <a16:creationId xmlns:a16="http://schemas.microsoft.com/office/drawing/2014/main" id="{D371E2E6-564B-2789-C1CB-605B2BE14533}"/>
                    </a:ext>
                  </a:extLst>
                </p:cNvPr>
                <p:cNvPicPr/>
                <p:nvPr/>
              </p:nvPicPr>
              <p:blipFill>
                <a:blip r:embed="rId45"/>
                <a:stretch>
                  <a:fillRect/>
                </a:stretch>
              </p:blipFill>
              <p:spPr>
                <a:xfrm>
                  <a:off x="4550693" y="1140790"/>
                  <a:ext cx="2466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DB8E7020-E93A-BB11-4743-E75027D3787F}"/>
                    </a:ext>
                  </a:extLst>
                </p14:cNvPr>
                <p14:cNvContentPartPr/>
                <p14:nvPr/>
              </p14:nvContentPartPr>
              <p14:xfrm>
                <a:off x="4850933" y="1201270"/>
                <a:ext cx="117360" cy="161280"/>
              </p14:xfrm>
            </p:contentPart>
          </mc:Choice>
          <mc:Fallback>
            <p:pic>
              <p:nvPicPr>
                <p:cNvPr id="23" name="Ink 22">
                  <a:extLst>
                    <a:ext uri="{FF2B5EF4-FFF2-40B4-BE49-F238E27FC236}">
                      <a16:creationId xmlns:a16="http://schemas.microsoft.com/office/drawing/2014/main" id="{DB8E7020-E93A-BB11-4743-E75027D3787F}"/>
                    </a:ext>
                  </a:extLst>
                </p:cNvPr>
                <p:cNvPicPr/>
                <p:nvPr/>
              </p:nvPicPr>
              <p:blipFill>
                <a:blip r:embed="rId47"/>
                <a:stretch>
                  <a:fillRect/>
                </a:stretch>
              </p:blipFill>
              <p:spPr>
                <a:xfrm>
                  <a:off x="4832933" y="1183270"/>
                  <a:ext cx="1530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F83C7391-8DF6-D7B3-B685-712EC11BF774}"/>
                    </a:ext>
                  </a:extLst>
                </p14:cNvPr>
                <p14:cNvContentPartPr/>
                <p14:nvPr/>
              </p14:nvContentPartPr>
              <p14:xfrm>
                <a:off x="5015453" y="1148710"/>
                <a:ext cx="127080" cy="207000"/>
              </p14:xfrm>
            </p:contentPart>
          </mc:Choice>
          <mc:Fallback>
            <p:pic>
              <p:nvPicPr>
                <p:cNvPr id="24" name="Ink 23">
                  <a:extLst>
                    <a:ext uri="{FF2B5EF4-FFF2-40B4-BE49-F238E27FC236}">
                      <a16:creationId xmlns:a16="http://schemas.microsoft.com/office/drawing/2014/main" id="{F83C7391-8DF6-D7B3-B685-712EC11BF774}"/>
                    </a:ext>
                  </a:extLst>
                </p:cNvPr>
                <p:cNvPicPr/>
                <p:nvPr/>
              </p:nvPicPr>
              <p:blipFill>
                <a:blip r:embed="rId49"/>
                <a:stretch>
                  <a:fillRect/>
                </a:stretch>
              </p:blipFill>
              <p:spPr>
                <a:xfrm>
                  <a:off x="4997813" y="1131070"/>
                  <a:ext cx="1627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AD232389-48AA-9114-D89B-D10CA907881E}"/>
                    </a:ext>
                  </a:extLst>
                </p14:cNvPr>
                <p14:cNvContentPartPr/>
                <p14:nvPr/>
              </p14:nvContentPartPr>
              <p14:xfrm>
                <a:off x="4515773" y="1911910"/>
                <a:ext cx="1419480" cy="583560"/>
              </p14:xfrm>
            </p:contentPart>
          </mc:Choice>
          <mc:Fallback>
            <p:pic>
              <p:nvPicPr>
                <p:cNvPr id="25" name="Ink 24">
                  <a:extLst>
                    <a:ext uri="{FF2B5EF4-FFF2-40B4-BE49-F238E27FC236}">
                      <a16:creationId xmlns:a16="http://schemas.microsoft.com/office/drawing/2014/main" id="{AD232389-48AA-9114-D89B-D10CA907881E}"/>
                    </a:ext>
                  </a:extLst>
                </p:cNvPr>
                <p:cNvPicPr/>
                <p:nvPr/>
              </p:nvPicPr>
              <p:blipFill>
                <a:blip r:embed="rId51"/>
                <a:stretch>
                  <a:fillRect/>
                </a:stretch>
              </p:blipFill>
              <p:spPr>
                <a:xfrm>
                  <a:off x="4497773" y="1893910"/>
                  <a:ext cx="145512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BB27FDF4-68C1-F08D-D900-D8E0ED77D674}"/>
                    </a:ext>
                  </a:extLst>
                </p14:cNvPr>
                <p14:cNvContentPartPr/>
                <p14:nvPr/>
              </p14:nvContentPartPr>
              <p14:xfrm>
                <a:off x="4585973" y="1857190"/>
                <a:ext cx="1526040" cy="606960"/>
              </p14:xfrm>
            </p:contentPart>
          </mc:Choice>
          <mc:Fallback>
            <p:pic>
              <p:nvPicPr>
                <p:cNvPr id="26" name="Ink 25">
                  <a:extLst>
                    <a:ext uri="{FF2B5EF4-FFF2-40B4-BE49-F238E27FC236}">
                      <a16:creationId xmlns:a16="http://schemas.microsoft.com/office/drawing/2014/main" id="{BB27FDF4-68C1-F08D-D900-D8E0ED77D674}"/>
                    </a:ext>
                  </a:extLst>
                </p:cNvPr>
                <p:cNvPicPr/>
                <p:nvPr/>
              </p:nvPicPr>
              <p:blipFill>
                <a:blip r:embed="rId53"/>
                <a:stretch>
                  <a:fillRect/>
                </a:stretch>
              </p:blipFill>
              <p:spPr>
                <a:xfrm>
                  <a:off x="4568333" y="1839550"/>
                  <a:ext cx="1561680" cy="642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58D048A3-7C06-B3C0-56D6-FE8A2E941028}"/>
                    </a:ext>
                  </a:extLst>
                </p14:cNvPr>
                <p14:cNvContentPartPr/>
                <p14:nvPr/>
              </p14:nvContentPartPr>
              <p14:xfrm>
                <a:off x="4749773" y="2105950"/>
                <a:ext cx="256320" cy="171000"/>
              </p14:xfrm>
            </p:contentPart>
          </mc:Choice>
          <mc:Fallback>
            <p:pic>
              <p:nvPicPr>
                <p:cNvPr id="27" name="Ink 26">
                  <a:extLst>
                    <a:ext uri="{FF2B5EF4-FFF2-40B4-BE49-F238E27FC236}">
                      <a16:creationId xmlns:a16="http://schemas.microsoft.com/office/drawing/2014/main" id="{58D048A3-7C06-B3C0-56D6-FE8A2E941028}"/>
                    </a:ext>
                  </a:extLst>
                </p:cNvPr>
                <p:cNvPicPr/>
                <p:nvPr/>
              </p:nvPicPr>
              <p:blipFill>
                <a:blip r:embed="rId55"/>
                <a:stretch>
                  <a:fillRect/>
                </a:stretch>
              </p:blipFill>
              <p:spPr>
                <a:xfrm>
                  <a:off x="4732133" y="2088310"/>
                  <a:ext cx="2919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9B1138E8-6D9B-8DE9-51C4-D46021451E24}"/>
                    </a:ext>
                  </a:extLst>
                </p14:cNvPr>
                <p14:cNvContentPartPr/>
                <p14:nvPr/>
              </p14:nvContentPartPr>
              <p14:xfrm>
                <a:off x="5054333" y="2060950"/>
                <a:ext cx="151560" cy="209520"/>
              </p14:xfrm>
            </p:contentPart>
          </mc:Choice>
          <mc:Fallback>
            <p:pic>
              <p:nvPicPr>
                <p:cNvPr id="28" name="Ink 27">
                  <a:extLst>
                    <a:ext uri="{FF2B5EF4-FFF2-40B4-BE49-F238E27FC236}">
                      <a16:creationId xmlns:a16="http://schemas.microsoft.com/office/drawing/2014/main" id="{9B1138E8-6D9B-8DE9-51C4-D46021451E24}"/>
                    </a:ext>
                  </a:extLst>
                </p:cNvPr>
                <p:cNvPicPr/>
                <p:nvPr/>
              </p:nvPicPr>
              <p:blipFill>
                <a:blip r:embed="rId57"/>
                <a:stretch>
                  <a:fillRect/>
                </a:stretch>
              </p:blipFill>
              <p:spPr>
                <a:xfrm>
                  <a:off x="5036333" y="2043310"/>
                  <a:ext cx="1872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1CDD3A7B-78C5-0DFC-8624-78F88CA05DC1}"/>
                    </a:ext>
                  </a:extLst>
                </p14:cNvPr>
                <p14:cNvContentPartPr/>
                <p14:nvPr/>
              </p14:nvContentPartPr>
              <p14:xfrm>
                <a:off x="5098253" y="2048350"/>
                <a:ext cx="302040" cy="214200"/>
              </p14:xfrm>
            </p:contentPart>
          </mc:Choice>
          <mc:Fallback>
            <p:pic>
              <p:nvPicPr>
                <p:cNvPr id="29" name="Ink 28">
                  <a:extLst>
                    <a:ext uri="{FF2B5EF4-FFF2-40B4-BE49-F238E27FC236}">
                      <a16:creationId xmlns:a16="http://schemas.microsoft.com/office/drawing/2014/main" id="{1CDD3A7B-78C5-0DFC-8624-78F88CA05DC1}"/>
                    </a:ext>
                  </a:extLst>
                </p:cNvPr>
                <p:cNvPicPr/>
                <p:nvPr/>
              </p:nvPicPr>
              <p:blipFill>
                <a:blip r:embed="rId59"/>
                <a:stretch>
                  <a:fillRect/>
                </a:stretch>
              </p:blipFill>
              <p:spPr>
                <a:xfrm>
                  <a:off x="5080253" y="2030710"/>
                  <a:ext cx="3376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Ink 31">
                  <a:extLst>
                    <a:ext uri="{FF2B5EF4-FFF2-40B4-BE49-F238E27FC236}">
                      <a16:creationId xmlns:a16="http://schemas.microsoft.com/office/drawing/2014/main" id="{92B39C13-4CDE-0FAB-7ABF-9A677DAE7205}"/>
                    </a:ext>
                  </a:extLst>
                </p14:cNvPr>
                <p14:cNvContentPartPr/>
                <p14:nvPr/>
              </p14:nvContentPartPr>
              <p14:xfrm>
                <a:off x="5414333" y="2512030"/>
                <a:ext cx="44280" cy="553680"/>
              </p14:xfrm>
            </p:contentPart>
          </mc:Choice>
          <mc:Fallback>
            <p:pic>
              <p:nvPicPr>
                <p:cNvPr id="32" name="Ink 31">
                  <a:extLst>
                    <a:ext uri="{FF2B5EF4-FFF2-40B4-BE49-F238E27FC236}">
                      <a16:creationId xmlns:a16="http://schemas.microsoft.com/office/drawing/2014/main" id="{92B39C13-4CDE-0FAB-7ABF-9A677DAE7205}"/>
                    </a:ext>
                  </a:extLst>
                </p:cNvPr>
                <p:cNvPicPr/>
                <p:nvPr/>
              </p:nvPicPr>
              <p:blipFill>
                <a:blip r:embed="rId61"/>
                <a:stretch>
                  <a:fillRect/>
                </a:stretch>
              </p:blipFill>
              <p:spPr>
                <a:xfrm>
                  <a:off x="5396693" y="2494390"/>
                  <a:ext cx="79920" cy="58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Ink 32">
                  <a:extLst>
                    <a:ext uri="{FF2B5EF4-FFF2-40B4-BE49-F238E27FC236}">
                      <a16:creationId xmlns:a16="http://schemas.microsoft.com/office/drawing/2014/main" id="{65C19628-B452-0645-32A1-62ED870D2097}"/>
                    </a:ext>
                  </a:extLst>
                </p14:cNvPr>
                <p14:cNvContentPartPr/>
                <p14:nvPr/>
              </p14:nvContentPartPr>
              <p14:xfrm>
                <a:off x="5304893" y="3032950"/>
                <a:ext cx="571320" cy="143640"/>
              </p14:xfrm>
            </p:contentPart>
          </mc:Choice>
          <mc:Fallback>
            <p:pic>
              <p:nvPicPr>
                <p:cNvPr id="33" name="Ink 32">
                  <a:extLst>
                    <a:ext uri="{FF2B5EF4-FFF2-40B4-BE49-F238E27FC236}">
                      <a16:creationId xmlns:a16="http://schemas.microsoft.com/office/drawing/2014/main" id="{65C19628-B452-0645-32A1-62ED870D2097}"/>
                    </a:ext>
                  </a:extLst>
                </p:cNvPr>
                <p:cNvPicPr/>
                <p:nvPr/>
              </p:nvPicPr>
              <p:blipFill>
                <a:blip r:embed="rId63"/>
                <a:stretch>
                  <a:fillRect/>
                </a:stretch>
              </p:blipFill>
              <p:spPr>
                <a:xfrm>
                  <a:off x="5287253" y="3015310"/>
                  <a:ext cx="606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 name="Ink 33">
                  <a:extLst>
                    <a:ext uri="{FF2B5EF4-FFF2-40B4-BE49-F238E27FC236}">
                      <a16:creationId xmlns:a16="http://schemas.microsoft.com/office/drawing/2014/main" id="{F839A48A-C876-901A-5F49-4106350649A2}"/>
                    </a:ext>
                  </a:extLst>
                </p14:cNvPr>
                <p14:cNvContentPartPr/>
                <p14:nvPr/>
              </p14:nvContentPartPr>
              <p14:xfrm>
                <a:off x="5323613" y="3129070"/>
                <a:ext cx="77400" cy="402480"/>
              </p14:xfrm>
            </p:contentPart>
          </mc:Choice>
          <mc:Fallback>
            <p:pic>
              <p:nvPicPr>
                <p:cNvPr id="34" name="Ink 33">
                  <a:extLst>
                    <a:ext uri="{FF2B5EF4-FFF2-40B4-BE49-F238E27FC236}">
                      <a16:creationId xmlns:a16="http://schemas.microsoft.com/office/drawing/2014/main" id="{F839A48A-C876-901A-5F49-4106350649A2}"/>
                    </a:ext>
                  </a:extLst>
                </p:cNvPr>
                <p:cNvPicPr/>
                <p:nvPr/>
              </p:nvPicPr>
              <p:blipFill>
                <a:blip r:embed="rId65"/>
                <a:stretch>
                  <a:fillRect/>
                </a:stretch>
              </p:blipFill>
              <p:spPr>
                <a:xfrm>
                  <a:off x="5305973" y="3111070"/>
                  <a:ext cx="11304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 name="Ink 34">
                  <a:extLst>
                    <a:ext uri="{FF2B5EF4-FFF2-40B4-BE49-F238E27FC236}">
                      <a16:creationId xmlns:a16="http://schemas.microsoft.com/office/drawing/2014/main" id="{B323046E-1E91-D5D5-259E-D4C21A01AD17}"/>
                    </a:ext>
                  </a:extLst>
                </p14:cNvPr>
                <p14:cNvContentPartPr/>
                <p14:nvPr/>
              </p14:nvContentPartPr>
              <p14:xfrm>
                <a:off x="5345933" y="3449830"/>
                <a:ext cx="545760" cy="107640"/>
              </p14:xfrm>
            </p:contentPart>
          </mc:Choice>
          <mc:Fallback>
            <p:pic>
              <p:nvPicPr>
                <p:cNvPr id="35" name="Ink 34">
                  <a:extLst>
                    <a:ext uri="{FF2B5EF4-FFF2-40B4-BE49-F238E27FC236}">
                      <a16:creationId xmlns:a16="http://schemas.microsoft.com/office/drawing/2014/main" id="{B323046E-1E91-D5D5-259E-D4C21A01AD17}"/>
                    </a:ext>
                  </a:extLst>
                </p:cNvPr>
                <p:cNvPicPr/>
                <p:nvPr/>
              </p:nvPicPr>
              <p:blipFill>
                <a:blip r:embed="rId67"/>
                <a:stretch>
                  <a:fillRect/>
                </a:stretch>
              </p:blipFill>
              <p:spPr>
                <a:xfrm>
                  <a:off x="5327933" y="3431830"/>
                  <a:ext cx="5814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a:extLst>
                    <a:ext uri="{FF2B5EF4-FFF2-40B4-BE49-F238E27FC236}">
                      <a16:creationId xmlns:a16="http://schemas.microsoft.com/office/drawing/2014/main" id="{72234DAA-DAD8-1BD8-B2C9-468D4AF621D0}"/>
                    </a:ext>
                  </a:extLst>
                </p14:cNvPr>
                <p14:cNvContentPartPr/>
                <p14:nvPr/>
              </p14:nvContentPartPr>
              <p14:xfrm>
                <a:off x="5780813" y="3150310"/>
                <a:ext cx="48600" cy="377640"/>
              </p14:xfrm>
            </p:contentPart>
          </mc:Choice>
          <mc:Fallback>
            <p:pic>
              <p:nvPicPr>
                <p:cNvPr id="36" name="Ink 35">
                  <a:extLst>
                    <a:ext uri="{FF2B5EF4-FFF2-40B4-BE49-F238E27FC236}">
                      <a16:creationId xmlns:a16="http://schemas.microsoft.com/office/drawing/2014/main" id="{72234DAA-DAD8-1BD8-B2C9-468D4AF621D0}"/>
                    </a:ext>
                  </a:extLst>
                </p:cNvPr>
                <p:cNvPicPr/>
                <p:nvPr/>
              </p:nvPicPr>
              <p:blipFill>
                <a:blip r:embed="rId69"/>
                <a:stretch>
                  <a:fillRect/>
                </a:stretch>
              </p:blipFill>
              <p:spPr>
                <a:xfrm>
                  <a:off x="5762813" y="3132310"/>
                  <a:ext cx="8424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062C12D2-FD90-9759-2593-BF805EEE4DFC}"/>
                    </a:ext>
                  </a:extLst>
                </p14:cNvPr>
                <p14:cNvContentPartPr/>
                <p14:nvPr/>
              </p14:nvContentPartPr>
              <p14:xfrm>
                <a:off x="5286533" y="3759430"/>
                <a:ext cx="46800" cy="132480"/>
              </p14:xfrm>
            </p:contentPart>
          </mc:Choice>
          <mc:Fallback>
            <p:pic>
              <p:nvPicPr>
                <p:cNvPr id="37" name="Ink 36">
                  <a:extLst>
                    <a:ext uri="{FF2B5EF4-FFF2-40B4-BE49-F238E27FC236}">
                      <a16:creationId xmlns:a16="http://schemas.microsoft.com/office/drawing/2014/main" id="{062C12D2-FD90-9759-2593-BF805EEE4DFC}"/>
                    </a:ext>
                  </a:extLst>
                </p:cNvPr>
                <p:cNvPicPr/>
                <p:nvPr/>
              </p:nvPicPr>
              <p:blipFill>
                <a:blip r:embed="rId71"/>
                <a:stretch>
                  <a:fillRect/>
                </a:stretch>
              </p:blipFill>
              <p:spPr>
                <a:xfrm>
                  <a:off x="5268533" y="3741430"/>
                  <a:ext cx="824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Ink 37">
                  <a:extLst>
                    <a:ext uri="{FF2B5EF4-FFF2-40B4-BE49-F238E27FC236}">
                      <a16:creationId xmlns:a16="http://schemas.microsoft.com/office/drawing/2014/main" id="{7A7F0458-3EF4-8CF4-47C0-821F054E5CB5}"/>
                    </a:ext>
                  </a:extLst>
                </p14:cNvPr>
                <p14:cNvContentPartPr/>
                <p14:nvPr/>
              </p14:nvContentPartPr>
              <p14:xfrm>
                <a:off x="5248733" y="3648190"/>
                <a:ext cx="141120" cy="154080"/>
              </p14:xfrm>
            </p:contentPart>
          </mc:Choice>
          <mc:Fallback>
            <p:pic>
              <p:nvPicPr>
                <p:cNvPr id="38" name="Ink 37">
                  <a:extLst>
                    <a:ext uri="{FF2B5EF4-FFF2-40B4-BE49-F238E27FC236}">
                      <a16:creationId xmlns:a16="http://schemas.microsoft.com/office/drawing/2014/main" id="{7A7F0458-3EF4-8CF4-47C0-821F054E5CB5}"/>
                    </a:ext>
                  </a:extLst>
                </p:cNvPr>
                <p:cNvPicPr/>
                <p:nvPr/>
              </p:nvPicPr>
              <p:blipFill>
                <a:blip r:embed="rId73"/>
                <a:stretch>
                  <a:fillRect/>
                </a:stretch>
              </p:blipFill>
              <p:spPr>
                <a:xfrm>
                  <a:off x="5231093" y="3630550"/>
                  <a:ext cx="1767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9" name="Ink 38">
                  <a:extLst>
                    <a:ext uri="{FF2B5EF4-FFF2-40B4-BE49-F238E27FC236}">
                      <a16:creationId xmlns:a16="http://schemas.microsoft.com/office/drawing/2014/main" id="{C7A09619-E7CA-5EC2-4D69-3A3BBE279C86}"/>
                    </a:ext>
                  </a:extLst>
                </p14:cNvPr>
                <p14:cNvContentPartPr/>
                <p14:nvPr/>
              </p14:nvContentPartPr>
              <p14:xfrm>
                <a:off x="5413253" y="3781030"/>
                <a:ext cx="93960" cy="54000"/>
              </p14:xfrm>
            </p:contentPart>
          </mc:Choice>
          <mc:Fallback>
            <p:pic>
              <p:nvPicPr>
                <p:cNvPr id="39" name="Ink 38">
                  <a:extLst>
                    <a:ext uri="{FF2B5EF4-FFF2-40B4-BE49-F238E27FC236}">
                      <a16:creationId xmlns:a16="http://schemas.microsoft.com/office/drawing/2014/main" id="{C7A09619-E7CA-5EC2-4D69-3A3BBE279C86}"/>
                    </a:ext>
                  </a:extLst>
                </p:cNvPr>
                <p:cNvPicPr/>
                <p:nvPr/>
              </p:nvPicPr>
              <p:blipFill>
                <a:blip r:embed="rId75"/>
                <a:stretch>
                  <a:fillRect/>
                </a:stretch>
              </p:blipFill>
              <p:spPr>
                <a:xfrm>
                  <a:off x="5395253" y="3763390"/>
                  <a:ext cx="1296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0" name="Ink 39">
                  <a:extLst>
                    <a:ext uri="{FF2B5EF4-FFF2-40B4-BE49-F238E27FC236}">
                      <a16:creationId xmlns:a16="http://schemas.microsoft.com/office/drawing/2014/main" id="{480F67CF-BFC9-BD4F-BFA2-0A30553E3755}"/>
                    </a:ext>
                  </a:extLst>
                </p14:cNvPr>
                <p14:cNvContentPartPr/>
                <p14:nvPr/>
              </p14:nvContentPartPr>
              <p14:xfrm>
                <a:off x="5523053" y="3754390"/>
                <a:ext cx="90000" cy="66960"/>
              </p14:xfrm>
            </p:contentPart>
          </mc:Choice>
          <mc:Fallback>
            <p:pic>
              <p:nvPicPr>
                <p:cNvPr id="40" name="Ink 39">
                  <a:extLst>
                    <a:ext uri="{FF2B5EF4-FFF2-40B4-BE49-F238E27FC236}">
                      <a16:creationId xmlns:a16="http://schemas.microsoft.com/office/drawing/2014/main" id="{480F67CF-BFC9-BD4F-BFA2-0A30553E3755}"/>
                    </a:ext>
                  </a:extLst>
                </p:cNvPr>
                <p:cNvPicPr/>
                <p:nvPr/>
              </p:nvPicPr>
              <p:blipFill>
                <a:blip r:embed="rId77"/>
                <a:stretch>
                  <a:fillRect/>
                </a:stretch>
              </p:blipFill>
              <p:spPr>
                <a:xfrm>
                  <a:off x="5505053" y="3736750"/>
                  <a:ext cx="125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1" name="Ink 40">
                  <a:extLst>
                    <a:ext uri="{FF2B5EF4-FFF2-40B4-BE49-F238E27FC236}">
                      <a16:creationId xmlns:a16="http://schemas.microsoft.com/office/drawing/2014/main" id="{D4C70D5A-A0B0-F219-60B8-034344ED6095}"/>
                    </a:ext>
                  </a:extLst>
                </p14:cNvPr>
                <p14:cNvContentPartPr/>
                <p14:nvPr/>
              </p14:nvContentPartPr>
              <p14:xfrm>
                <a:off x="5654453" y="3695710"/>
                <a:ext cx="49680" cy="137880"/>
              </p14:xfrm>
            </p:contentPart>
          </mc:Choice>
          <mc:Fallback>
            <p:pic>
              <p:nvPicPr>
                <p:cNvPr id="41" name="Ink 40">
                  <a:extLst>
                    <a:ext uri="{FF2B5EF4-FFF2-40B4-BE49-F238E27FC236}">
                      <a16:creationId xmlns:a16="http://schemas.microsoft.com/office/drawing/2014/main" id="{D4C70D5A-A0B0-F219-60B8-034344ED6095}"/>
                    </a:ext>
                  </a:extLst>
                </p:cNvPr>
                <p:cNvPicPr/>
                <p:nvPr/>
              </p:nvPicPr>
              <p:blipFill>
                <a:blip r:embed="rId79"/>
                <a:stretch>
                  <a:fillRect/>
                </a:stretch>
              </p:blipFill>
              <p:spPr>
                <a:xfrm>
                  <a:off x="5636813" y="3677710"/>
                  <a:ext cx="853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2" name="Ink 41">
                  <a:extLst>
                    <a:ext uri="{FF2B5EF4-FFF2-40B4-BE49-F238E27FC236}">
                      <a16:creationId xmlns:a16="http://schemas.microsoft.com/office/drawing/2014/main" id="{BD3F0FE6-01B3-6819-BCDD-6C6ED2DC24EF}"/>
                    </a:ext>
                  </a:extLst>
                </p14:cNvPr>
                <p14:cNvContentPartPr/>
                <p14:nvPr/>
              </p14:nvContentPartPr>
              <p14:xfrm>
                <a:off x="5693693" y="3731350"/>
                <a:ext cx="83160" cy="162360"/>
              </p14:xfrm>
            </p:contentPart>
          </mc:Choice>
          <mc:Fallback>
            <p:pic>
              <p:nvPicPr>
                <p:cNvPr id="42" name="Ink 41">
                  <a:extLst>
                    <a:ext uri="{FF2B5EF4-FFF2-40B4-BE49-F238E27FC236}">
                      <a16:creationId xmlns:a16="http://schemas.microsoft.com/office/drawing/2014/main" id="{BD3F0FE6-01B3-6819-BCDD-6C6ED2DC24EF}"/>
                    </a:ext>
                  </a:extLst>
                </p:cNvPr>
                <p:cNvPicPr/>
                <p:nvPr/>
              </p:nvPicPr>
              <p:blipFill>
                <a:blip r:embed="rId81"/>
                <a:stretch>
                  <a:fillRect/>
                </a:stretch>
              </p:blipFill>
              <p:spPr>
                <a:xfrm>
                  <a:off x="5676053" y="3713710"/>
                  <a:ext cx="118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3" name="Ink 42">
                  <a:extLst>
                    <a:ext uri="{FF2B5EF4-FFF2-40B4-BE49-F238E27FC236}">
                      <a16:creationId xmlns:a16="http://schemas.microsoft.com/office/drawing/2014/main" id="{88A0BC32-9B77-55F8-FEA5-7CE42946023B}"/>
                    </a:ext>
                  </a:extLst>
                </p14:cNvPr>
                <p14:cNvContentPartPr/>
                <p14:nvPr/>
              </p14:nvContentPartPr>
              <p14:xfrm>
                <a:off x="5822573" y="3728110"/>
                <a:ext cx="94320" cy="77400"/>
              </p14:xfrm>
            </p:contentPart>
          </mc:Choice>
          <mc:Fallback>
            <p:pic>
              <p:nvPicPr>
                <p:cNvPr id="43" name="Ink 42">
                  <a:extLst>
                    <a:ext uri="{FF2B5EF4-FFF2-40B4-BE49-F238E27FC236}">
                      <a16:creationId xmlns:a16="http://schemas.microsoft.com/office/drawing/2014/main" id="{88A0BC32-9B77-55F8-FEA5-7CE42946023B}"/>
                    </a:ext>
                  </a:extLst>
                </p:cNvPr>
                <p:cNvPicPr/>
                <p:nvPr/>
              </p:nvPicPr>
              <p:blipFill>
                <a:blip r:embed="rId83"/>
                <a:stretch>
                  <a:fillRect/>
                </a:stretch>
              </p:blipFill>
              <p:spPr>
                <a:xfrm>
                  <a:off x="5804933" y="3710110"/>
                  <a:ext cx="129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4" name="Ink 43">
                  <a:extLst>
                    <a:ext uri="{FF2B5EF4-FFF2-40B4-BE49-F238E27FC236}">
                      <a16:creationId xmlns:a16="http://schemas.microsoft.com/office/drawing/2014/main" id="{6A07158C-7292-12F4-D631-C62EF4FD7C64}"/>
                    </a:ext>
                  </a:extLst>
                </p14:cNvPr>
                <p14:cNvContentPartPr/>
                <p14:nvPr/>
              </p14:nvContentPartPr>
              <p14:xfrm>
                <a:off x="5928773" y="3716950"/>
                <a:ext cx="114120" cy="62280"/>
              </p14:xfrm>
            </p:contentPart>
          </mc:Choice>
          <mc:Fallback>
            <p:pic>
              <p:nvPicPr>
                <p:cNvPr id="44" name="Ink 43">
                  <a:extLst>
                    <a:ext uri="{FF2B5EF4-FFF2-40B4-BE49-F238E27FC236}">
                      <a16:creationId xmlns:a16="http://schemas.microsoft.com/office/drawing/2014/main" id="{6A07158C-7292-12F4-D631-C62EF4FD7C64}"/>
                    </a:ext>
                  </a:extLst>
                </p:cNvPr>
                <p:cNvPicPr/>
                <p:nvPr/>
              </p:nvPicPr>
              <p:blipFill>
                <a:blip r:embed="rId85"/>
                <a:stretch>
                  <a:fillRect/>
                </a:stretch>
              </p:blipFill>
              <p:spPr>
                <a:xfrm>
                  <a:off x="5910773" y="3699310"/>
                  <a:ext cx="1497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5" name="Ink 44">
                  <a:extLst>
                    <a:ext uri="{FF2B5EF4-FFF2-40B4-BE49-F238E27FC236}">
                      <a16:creationId xmlns:a16="http://schemas.microsoft.com/office/drawing/2014/main" id="{CFE5459C-594F-23EF-9223-3371B9A00E6A}"/>
                    </a:ext>
                  </a:extLst>
                </p14:cNvPr>
                <p14:cNvContentPartPr/>
                <p14:nvPr/>
              </p14:nvContentPartPr>
              <p14:xfrm>
                <a:off x="6034613" y="3687790"/>
                <a:ext cx="74880" cy="70200"/>
              </p14:xfrm>
            </p:contentPart>
          </mc:Choice>
          <mc:Fallback>
            <p:pic>
              <p:nvPicPr>
                <p:cNvPr id="45" name="Ink 44">
                  <a:extLst>
                    <a:ext uri="{FF2B5EF4-FFF2-40B4-BE49-F238E27FC236}">
                      <a16:creationId xmlns:a16="http://schemas.microsoft.com/office/drawing/2014/main" id="{CFE5459C-594F-23EF-9223-3371B9A00E6A}"/>
                    </a:ext>
                  </a:extLst>
                </p:cNvPr>
                <p:cNvPicPr/>
                <p:nvPr/>
              </p:nvPicPr>
              <p:blipFill>
                <a:blip r:embed="rId87"/>
                <a:stretch>
                  <a:fillRect/>
                </a:stretch>
              </p:blipFill>
              <p:spPr>
                <a:xfrm>
                  <a:off x="6016973" y="3669790"/>
                  <a:ext cx="1105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 name="Ink 46">
                  <a:extLst>
                    <a:ext uri="{FF2B5EF4-FFF2-40B4-BE49-F238E27FC236}">
                      <a16:creationId xmlns:a16="http://schemas.microsoft.com/office/drawing/2014/main" id="{E1FB92F4-0191-BCA8-F435-C82B372904F0}"/>
                    </a:ext>
                  </a:extLst>
                </p14:cNvPr>
                <p14:cNvContentPartPr/>
                <p14:nvPr/>
              </p14:nvContentPartPr>
              <p14:xfrm>
                <a:off x="6083933" y="1878430"/>
                <a:ext cx="2411280" cy="173880"/>
              </p14:xfrm>
            </p:contentPart>
          </mc:Choice>
          <mc:Fallback>
            <p:pic>
              <p:nvPicPr>
                <p:cNvPr id="47" name="Ink 46">
                  <a:extLst>
                    <a:ext uri="{FF2B5EF4-FFF2-40B4-BE49-F238E27FC236}">
                      <a16:creationId xmlns:a16="http://schemas.microsoft.com/office/drawing/2014/main" id="{E1FB92F4-0191-BCA8-F435-C82B372904F0}"/>
                    </a:ext>
                  </a:extLst>
                </p:cNvPr>
                <p:cNvPicPr/>
                <p:nvPr/>
              </p:nvPicPr>
              <p:blipFill>
                <a:blip r:embed="rId89"/>
                <a:stretch>
                  <a:fillRect/>
                </a:stretch>
              </p:blipFill>
              <p:spPr>
                <a:xfrm>
                  <a:off x="6066293" y="1860790"/>
                  <a:ext cx="24469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8" name="Ink 47">
                  <a:extLst>
                    <a:ext uri="{FF2B5EF4-FFF2-40B4-BE49-F238E27FC236}">
                      <a16:creationId xmlns:a16="http://schemas.microsoft.com/office/drawing/2014/main" id="{8C77278C-4A24-1A27-7BB0-3DDCE2E9F001}"/>
                    </a:ext>
                  </a:extLst>
                </p14:cNvPr>
                <p14:cNvContentPartPr/>
                <p14:nvPr/>
              </p14:nvContentPartPr>
              <p14:xfrm>
                <a:off x="8386133" y="1819030"/>
                <a:ext cx="123120" cy="149760"/>
              </p14:xfrm>
            </p:contentPart>
          </mc:Choice>
          <mc:Fallback>
            <p:pic>
              <p:nvPicPr>
                <p:cNvPr id="48" name="Ink 47">
                  <a:extLst>
                    <a:ext uri="{FF2B5EF4-FFF2-40B4-BE49-F238E27FC236}">
                      <a16:creationId xmlns:a16="http://schemas.microsoft.com/office/drawing/2014/main" id="{8C77278C-4A24-1A27-7BB0-3DDCE2E9F001}"/>
                    </a:ext>
                  </a:extLst>
                </p:cNvPr>
                <p:cNvPicPr/>
                <p:nvPr/>
              </p:nvPicPr>
              <p:blipFill>
                <a:blip r:embed="rId91"/>
                <a:stretch>
                  <a:fillRect/>
                </a:stretch>
              </p:blipFill>
              <p:spPr>
                <a:xfrm>
                  <a:off x="8368133" y="1801030"/>
                  <a:ext cx="1587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9" name="Ink 48">
                  <a:extLst>
                    <a:ext uri="{FF2B5EF4-FFF2-40B4-BE49-F238E27FC236}">
                      <a16:creationId xmlns:a16="http://schemas.microsoft.com/office/drawing/2014/main" id="{969DF069-89C7-B757-CFE8-F931F4E160D0}"/>
                    </a:ext>
                  </a:extLst>
                </p14:cNvPr>
                <p14:cNvContentPartPr/>
                <p14:nvPr/>
              </p14:nvContentPartPr>
              <p14:xfrm>
                <a:off x="8554253" y="1804990"/>
                <a:ext cx="90720" cy="103320"/>
              </p14:xfrm>
            </p:contentPart>
          </mc:Choice>
          <mc:Fallback>
            <p:pic>
              <p:nvPicPr>
                <p:cNvPr id="49" name="Ink 48">
                  <a:extLst>
                    <a:ext uri="{FF2B5EF4-FFF2-40B4-BE49-F238E27FC236}">
                      <a16:creationId xmlns:a16="http://schemas.microsoft.com/office/drawing/2014/main" id="{969DF069-89C7-B757-CFE8-F931F4E160D0}"/>
                    </a:ext>
                  </a:extLst>
                </p:cNvPr>
                <p:cNvPicPr/>
                <p:nvPr/>
              </p:nvPicPr>
              <p:blipFill>
                <a:blip r:embed="rId93"/>
                <a:stretch>
                  <a:fillRect/>
                </a:stretch>
              </p:blipFill>
              <p:spPr>
                <a:xfrm>
                  <a:off x="8536613" y="1786990"/>
                  <a:ext cx="1263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0" name="Ink 49">
                  <a:extLst>
                    <a:ext uri="{FF2B5EF4-FFF2-40B4-BE49-F238E27FC236}">
                      <a16:creationId xmlns:a16="http://schemas.microsoft.com/office/drawing/2014/main" id="{0B83A3D6-49AC-2F57-4DDB-DDCB7C0CE63D}"/>
                    </a:ext>
                  </a:extLst>
                </p14:cNvPr>
                <p14:cNvContentPartPr/>
                <p14:nvPr/>
              </p14:nvContentPartPr>
              <p14:xfrm>
                <a:off x="8628773" y="1743430"/>
                <a:ext cx="81720" cy="216720"/>
              </p14:xfrm>
            </p:contentPart>
          </mc:Choice>
          <mc:Fallback>
            <p:pic>
              <p:nvPicPr>
                <p:cNvPr id="50" name="Ink 49">
                  <a:extLst>
                    <a:ext uri="{FF2B5EF4-FFF2-40B4-BE49-F238E27FC236}">
                      <a16:creationId xmlns:a16="http://schemas.microsoft.com/office/drawing/2014/main" id="{0B83A3D6-49AC-2F57-4DDB-DDCB7C0CE63D}"/>
                    </a:ext>
                  </a:extLst>
                </p:cNvPr>
                <p:cNvPicPr/>
                <p:nvPr/>
              </p:nvPicPr>
              <p:blipFill>
                <a:blip r:embed="rId95"/>
                <a:stretch>
                  <a:fillRect/>
                </a:stretch>
              </p:blipFill>
              <p:spPr>
                <a:xfrm>
                  <a:off x="8611133" y="1725430"/>
                  <a:ext cx="117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1" name="Ink 50">
                  <a:extLst>
                    <a:ext uri="{FF2B5EF4-FFF2-40B4-BE49-F238E27FC236}">
                      <a16:creationId xmlns:a16="http://schemas.microsoft.com/office/drawing/2014/main" id="{7A68C78D-A745-26CA-6877-5E13A1E48B5A}"/>
                    </a:ext>
                  </a:extLst>
                </p14:cNvPr>
                <p14:cNvContentPartPr/>
                <p14:nvPr/>
              </p14:nvContentPartPr>
              <p14:xfrm>
                <a:off x="8721653" y="1860070"/>
                <a:ext cx="179280" cy="15840"/>
              </p14:xfrm>
            </p:contentPart>
          </mc:Choice>
          <mc:Fallback>
            <p:pic>
              <p:nvPicPr>
                <p:cNvPr id="51" name="Ink 50">
                  <a:extLst>
                    <a:ext uri="{FF2B5EF4-FFF2-40B4-BE49-F238E27FC236}">
                      <a16:creationId xmlns:a16="http://schemas.microsoft.com/office/drawing/2014/main" id="{7A68C78D-A745-26CA-6877-5E13A1E48B5A}"/>
                    </a:ext>
                  </a:extLst>
                </p:cNvPr>
                <p:cNvPicPr/>
                <p:nvPr/>
              </p:nvPicPr>
              <p:blipFill>
                <a:blip r:embed="rId97"/>
                <a:stretch>
                  <a:fillRect/>
                </a:stretch>
              </p:blipFill>
              <p:spPr>
                <a:xfrm>
                  <a:off x="8704013" y="1842430"/>
                  <a:ext cx="214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3" name="Ink 52">
                  <a:extLst>
                    <a:ext uri="{FF2B5EF4-FFF2-40B4-BE49-F238E27FC236}">
                      <a16:creationId xmlns:a16="http://schemas.microsoft.com/office/drawing/2014/main" id="{DDCFFC19-57D7-91BC-66E4-4C877B1435E7}"/>
                    </a:ext>
                  </a:extLst>
                </p14:cNvPr>
                <p14:cNvContentPartPr/>
                <p14:nvPr/>
              </p14:nvContentPartPr>
              <p14:xfrm>
                <a:off x="6265013" y="2047990"/>
                <a:ext cx="2318760" cy="175680"/>
              </p14:xfrm>
            </p:contentPart>
          </mc:Choice>
          <mc:Fallback>
            <p:pic>
              <p:nvPicPr>
                <p:cNvPr id="53" name="Ink 52">
                  <a:extLst>
                    <a:ext uri="{FF2B5EF4-FFF2-40B4-BE49-F238E27FC236}">
                      <a16:creationId xmlns:a16="http://schemas.microsoft.com/office/drawing/2014/main" id="{DDCFFC19-57D7-91BC-66E4-4C877B1435E7}"/>
                    </a:ext>
                  </a:extLst>
                </p:cNvPr>
                <p:cNvPicPr/>
                <p:nvPr/>
              </p:nvPicPr>
              <p:blipFill>
                <a:blip r:embed="rId99"/>
                <a:stretch>
                  <a:fillRect/>
                </a:stretch>
              </p:blipFill>
              <p:spPr>
                <a:xfrm>
                  <a:off x="6247373" y="2030350"/>
                  <a:ext cx="23544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4" name="Ink 53">
                  <a:extLst>
                    <a:ext uri="{FF2B5EF4-FFF2-40B4-BE49-F238E27FC236}">
                      <a16:creationId xmlns:a16="http://schemas.microsoft.com/office/drawing/2014/main" id="{A1E249CA-A0A4-4D5C-1C05-E6BC38FB7756}"/>
                    </a:ext>
                  </a:extLst>
                </p14:cNvPr>
                <p14:cNvContentPartPr/>
                <p14:nvPr/>
              </p14:nvContentPartPr>
              <p14:xfrm>
                <a:off x="6217133" y="2214670"/>
                <a:ext cx="19440" cy="1800"/>
              </p14:xfrm>
            </p:contentPart>
          </mc:Choice>
          <mc:Fallback>
            <p:pic>
              <p:nvPicPr>
                <p:cNvPr id="54" name="Ink 53">
                  <a:extLst>
                    <a:ext uri="{FF2B5EF4-FFF2-40B4-BE49-F238E27FC236}">
                      <a16:creationId xmlns:a16="http://schemas.microsoft.com/office/drawing/2014/main" id="{A1E249CA-A0A4-4D5C-1C05-E6BC38FB7756}"/>
                    </a:ext>
                  </a:extLst>
                </p:cNvPr>
                <p:cNvPicPr/>
                <p:nvPr/>
              </p:nvPicPr>
              <p:blipFill>
                <a:blip r:embed="rId101"/>
                <a:stretch>
                  <a:fillRect/>
                </a:stretch>
              </p:blipFill>
              <p:spPr>
                <a:xfrm>
                  <a:off x="6199493" y="2196670"/>
                  <a:ext cx="55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5" name="Ink 54">
                  <a:extLst>
                    <a:ext uri="{FF2B5EF4-FFF2-40B4-BE49-F238E27FC236}">
                      <a16:creationId xmlns:a16="http://schemas.microsoft.com/office/drawing/2014/main" id="{C0D0DFD9-3563-AAC6-53F4-F400EF64EEA8}"/>
                    </a:ext>
                  </a:extLst>
                </p14:cNvPr>
                <p14:cNvContentPartPr/>
                <p14:nvPr/>
              </p14:nvContentPartPr>
              <p14:xfrm>
                <a:off x="6130733" y="2157070"/>
                <a:ext cx="123480" cy="163080"/>
              </p14:xfrm>
            </p:contentPart>
          </mc:Choice>
          <mc:Fallback>
            <p:pic>
              <p:nvPicPr>
                <p:cNvPr id="55" name="Ink 54">
                  <a:extLst>
                    <a:ext uri="{FF2B5EF4-FFF2-40B4-BE49-F238E27FC236}">
                      <a16:creationId xmlns:a16="http://schemas.microsoft.com/office/drawing/2014/main" id="{C0D0DFD9-3563-AAC6-53F4-F400EF64EEA8}"/>
                    </a:ext>
                  </a:extLst>
                </p:cNvPr>
                <p:cNvPicPr/>
                <p:nvPr/>
              </p:nvPicPr>
              <p:blipFill>
                <a:blip r:embed="rId103"/>
                <a:stretch>
                  <a:fillRect/>
                </a:stretch>
              </p:blipFill>
              <p:spPr>
                <a:xfrm>
                  <a:off x="6113093" y="2139430"/>
                  <a:ext cx="1591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6" name="Ink 55">
                  <a:extLst>
                    <a:ext uri="{FF2B5EF4-FFF2-40B4-BE49-F238E27FC236}">
                      <a16:creationId xmlns:a16="http://schemas.microsoft.com/office/drawing/2014/main" id="{38629121-12E1-DC23-FA32-41E2194F543F}"/>
                    </a:ext>
                  </a:extLst>
                </p14:cNvPr>
                <p14:cNvContentPartPr/>
                <p14:nvPr/>
              </p14:nvContentPartPr>
              <p14:xfrm>
                <a:off x="5656253" y="2192350"/>
                <a:ext cx="288720" cy="60840"/>
              </p14:xfrm>
            </p:contentPart>
          </mc:Choice>
          <mc:Fallback>
            <p:pic>
              <p:nvPicPr>
                <p:cNvPr id="56" name="Ink 55">
                  <a:extLst>
                    <a:ext uri="{FF2B5EF4-FFF2-40B4-BE49-F238E27FC236}">
                      <a16:creationId xmlns:a16="http://schemas.microsoft.com/office/drawing/2014/main" id="{38629121-12E1-DC23-FA32-41E2194F543F}"/>
                    </a:ext>
                  </a:extLst>
                </p:cNvPr>
                <p:cNvPicPr/>
                <p:nvPr/>
              </p:nvPicPr>
              <p:blipFill>
                <a:blip r:embed="rId105"/>
                <a:stretch>
                  <a:fillRect/>
                </a:stretch>
              </p:blipFill>
              <p:spPr>
                <a:xfrm>
                  <a:off x="5638613" y="2174710"/>
                  <a:ext cx="3243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2AB4597E-B1A6-4FCB-E9A9-4110B76E67FA}"/>
                    </a:ext>
                  </a:extLst>
                </p14:cNvPr>
                <p14:cNvContentPartPr/>
                <p14:nvPr/>
              </p14:nvContentPartPr>
              <p14:xfrm>
                <a:off x="5692253" y="2438230"/>
                <a:ext cx="87840" cy="573120"/>
              </p14:xfrm>
            </p:contentPart>
          </mc:Choice>
          <mc:Fallback>
            <p:pic>
              <p:nvPicPr>
                <p:cNvPr id="58" name="Ink 57">
                  <a:extLst>
                    <a:ext uri="{FF2B5EF4-FFF2-40B4-BE49-F238E27FC236}">
                      <a16:creationId xmlns:a16="http://schemas.microsoft.com/office/drawing/2014/main" id="{2AB4597E-B1A6-4FCB-E9A9-4110B76E67FA}"/>
                    </a:ext>
                  </a:extLst>
                </p:cNvPr>
                <p:cNvPicPr/>
                <p:nvPr/>
              </p:nvPicPr>
              <p:blipFill>
                <a:blip r:embed="rId107"/>
                <a:stretch>
                  <a:fillRect/>
                </a:stretch>
              </p:blipFill>
              <p:spPr>
                <a:xfrm>
                  <a:off x="5674253" y="2420590"/>
                  <a:ext cx="123480" cy="608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9" name="Ink 58">
                  <a:extLst>
                    <a:ext uri="{FF2B5EF4-FFF2-40B4-BE49-F238E27FC236}">
                      <a16:creationId xmlns:a16="http://schemas.microsoft.com/office/drawing/2014/main" id="{876C8E13-CD11-F721-4AF2-F3B2B1EC3A51}"/>
                    </a:ext>
                  </a:extLst>
                </p14:cNvPr>
                <p14:cNvContentPartPr/>
                <p14:nvPr/>
              </p14:nvContentPartPr>
              <p14:xfrm>
                <a:off x="5646893" y="2906950"/>
                <a:ext cx="146880" cy="132840"/>
              </p14:xfrm>
            </p:contentPart>
          </mc:Choice>
          <mc:Fallback>
            <p:pic>
              <p:nvPicPr>
                <p:cNvPr id="59" name="Ink 58">
                  <a:extLst>
                    <a:ext uri="{FF2B5EF4-FFF2-40B4-BE49-F238E27FC236}">
                      <a16:creationId xmlns:a16="http://schemas.microsoft.com/office/drawing/2014/main" id="{876C8E13-CD11-F721-4AF2-F3B2B1EC3A51}"/>
                    </a:ext>
                  </a:extLst>
                </p:cNvPr>
                <p:cNvPicPr/>
                <p:nvPr/>
              </p:nvPicPr>
              <p:blipFill>
                <a:blip r:embed="rId109"/>
                <a:stretch>
                  <a:fillRect/>
                </a:stretch>
              </p:blipFill>
              <p:spPr>
                <a:xfrm>
                  <a:off x="5629253" y="2889310"/>
                  <a:ext cx="1825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EF28A3E1-E0F1-88DE-B201-4A862CC8FB73}"/>
                    </a:ext>
                  </a:extLst>
                </p14:cNvPr>
                <p14:cNvContentPartPr/>
                <p14:nvPr/>
              </p14:nvContentPartPr>
              <p14:xfrm>
                <a:off x="5813573" y="3147070"/>
                <a:ext cx="1523160" cy="205560"/>
              </p14:xfrm>
            </p:contentPart>
          </mc:Choice>
          <mc:Fallback>
            <p:pic>
              <p:nvPicPr>
                <p:cNvPr id="61" name="Ink 60">
                  <a:extLst>
                    <a:ext uri="{FF2B5EF4-FFF2-40B4-BE49-F238E27FC236}">
                      <a16:creationId xmlns:a16="http://schemas.microsoft.com/office/drawing/2014/main" id="{EF28A3E1-E0F1-88DE-B201-4A862CC8FB73}"/>
                    </a:ext>
                  </a:extLst>
                </p:cNvPr>
                <p:cNvPicPr/>
                <p:nvPr/>
              </p:nvPicPr>
              <p:blipFill>
                <a:blip r:embed="rId111"/>
                <a:stretch>
                  <a:fillRect/>
                </a:stretch>
              </p:blipFill>
              <p:spPr>
                <a:xfrm>
                  <a:off x="5795573" y="3129430"/>
                  <a:ext cx="1558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2" name="Ink 61">
                  <a:extLst>
                    <a:ext uri="{FF2B5EF4-FFF2-40B4-BE49-F238E27FC236}">
                      <a16:creationId xmlns:a16="http://schemas.microsoft.com/office/drawing/2014/main" id="{B36FB590-8914-F923-2A94-E5E4FFF22CD3}"/>
                    </a:ext>
                  </a:extLst>
                </p14:cNvPr>
                <p14:cNvContentPartPr/>
                <p14:nvPr/>
              </p14:nvContentPartPr>
              <p14:xfrm>
                <a:off x="7304333" y="3196030"/>
                <a:ext cx="2175480" cy="283320"/>
              </p14:xfrm>
            </p:contentPart>
          </mc:Choice>
          <mc:Fallback>
            <p:pic>
              <p:nvPicPr>
                <p:cNvPr id="62" name="Ink 61">
                  <a:extLst>
                    <a:ext uri="{FF2B5EF4-FFF2-40B4-BE49-F238E27FC236}">
                      <a16:creationId xmlns:a16="http://schemas.microsoft.com/office/drawing/2014/main" id="{B36FB590-8914-F923-2A94-E5E4FFF22CD3}"/>
                    </a:ext>
                  </a:extLst>
                </p:cNvPr>
                <p:cNvPicPr/>
                <p:nvPr/>
              </p:nvPicPr>
              <p:blipFill>
                <a:blip r:embed="rId113"/>
                <a:stretch>
                  <a:fillRect/>
                </a:stretch>
              </p:blipFill>
              <p:spPr>
                <a:xfrm>
                  <a:off x="7286333" y="3178390"/>
                  <a:ext cx="22111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C0ADA903-8B42-282B-9240-D894CC34B688}"/>
                    </a:ext>
                  </a:extLst>
                </p14:cNvPr>
                <p14:cNvContentPartPr/>
                <p14:nvPr/>
              </p14:nvContentPartPr>
              <p14:xfrm>
                <a:off x="7435373" y="3440470"/>
                <a:ext cx="214200" cy="471240"/>
              </p14:xfrm>
            </p:contentPart>
          </mc:Choice>
          <mc:Fallback>
            <p:pic>
              <p:nvPicPr>
                <p:cNvPr id="65" name="Ink 64">
                  <a:extLst>
                    <a:ext uri="{FF2B5EF4-FFF2-40B4-BE49-F238E27FC236}">
                      <a16:creationId xmlns:a16="http://schemas.microsoft.com/office/drawing/2014/main" id="{C0ADA903-8B42-282B-9240-D894CC34B688}"/>
                    </a:ext>
                  </a:extLst>
                </p:cNvPr>
                <p:cNvPicPr/>
                <p:nvPr/>
              </p:nvPicPr>
              <p:blipFill>
                <a:blip r:embed="rId115"/>
                <a:stretch>
                  <a:fillRect/>
                </a:stretch>
              </p:blipFill>
              <p:spPr>
                <a:xfrm>
                  <a:off x="7417733" y="3422830"/>
                  <a:ext cx="24984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3790BE2A-C58B-E6F4-1289-A2A2AA173C8D}"/>
                    </a:ext>
                  </a:extLst>
                </p14:cNvPr>
                <p14:cNvContentPartPr/>
                <p14:nvPr/>
              </p14:nvContentPartPr>
              <p14:xfrm>
                <a:off x="7040093" y="4107190"/>
                <a:ext cx="172080" cy="139680"/>
              </p14:xfrm>
            </p:contentPart>
          </mc:Choice>
          <mc:Fallback>
            <p:pic>
              <p:nvPicPr>
                <p:cNvPr id="67" name="Ink 66">
                  <a:extLst>
                    <a:ext uri="{FF2B5EF4-FFF2-40B4-BE49-F238E27FC236}">
                      <a16:creationId xmlns:a16="http://schemas.microsoft.com/office/drawing/2014/main" id="{3790BE2A-C58B-E6F4-1289-A2A2AA173C8D}"/>
                    </a:ext>
                  </a:extLst>
                </p:cNvPr>
                <p:cNvPicPr/>
                <p:nvPr/>
              </p:nvPicPr>
              <p:blipFill>
                <a:blip r:embed="rId117"/>
                <a:stretch>
                  <a:fillRect/>
                </a:stretch>
              </p:blipFill>
              <p:spPr>
                <a:xfrm>
                  <a:off x="7022093" y="4089190"/>
                  <a:ext cx="2077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BC4756B1-1BB5-39BF-E19A-FBB45814FA6F}"/>
                    </a:ext>
                  </a:extLst>
                </p14:cNvPr>
                <p14:cNvContentPartPr/>
                <p14:nvPr/>
              </p14:nvContentPartPr>
              <p14:xfrm>
                <a:off x="7256093" y="4085590"/>
                <a:ext cx="70920" cy="147600"/>
              </p14:xfrm>
            </p:contentPart>
          </mc:Choice>
          <mc:Fallback>
            <p:pic>
              <p:nvPicPr>
                <p:cNvPr id="68" name="Ink 67">
                  <a:extLst>
                    <a:ext uri="{FF2B5EF4-FFF2-40B4-BE49-F238E27FC236}">
                      <a16:creationId xmlns:a16="http://schemas.microsoft.com/office/drawing/2014/main" id="{BC4756B1-1BB5-39BF-E19A-FBB45814FA6F}"/>
                    </a:ext>
                  </a:extLst>
                </p:cNvPr>
                <p:cNvPicPr/>
                <p:nvPr/>
              </p:nvPicPr>
              <p:blipFill>
                <a:blip r:embed="rId119"/>
                <a:stretch>
                  <a:fillRect/>
                </a:stretch>
              </p:blipFill>
              <p:spPr>
                <a:xfrm>
                  <a:off x="7238093" y="4067590"/>
                  <a:ext cx="1065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4E3A8D87-4254-FACE-E802-A8362C4A556E}"/>
                    </a:ext>
                  </a:extLst>
                </p14:cNvPr>
                <p14:cNvContentPartPr/>
                <p14:nvPr/>
              </p14:nvContentPartPr>
              <p14:xfrm>
                <a:off x="7388573" y="4091350"/>
                <a:ext cx="30600" cy="130680"/>
              </p14:xfrm>
            </p:contentPart>
          </mc:Choice>
          <mc:Fallback>
            <p:pic>
              <p:nvPicPr>
                <p:cNvPr id="69" name="Ink 68">
                  <a:extLst>
                    <a:ext uri="{FF2B5EF4-FFF2-40B4-BE49-F238E27FC236}">
                      <a16:creationId xmlns:a16="http://schemas.microsoft.com/office/drawing/2014/main" id="{4E3A8D87-4254-FACE-E802-A8362C4A556E}"/>
                    </a:ext>
                  </a:extLst>
                </p:cNvPr>
                <p:cNvPicPr/>
                <p:nvPr/>
              </p:nvPicPr>
              <p:blipFill>
                <a:blip r:embed="rId121"/>
                <a:stretch>
                  <a:fillRect/>
                </a:stretch>
              </p:blipFill>
              <p:spPr>
                <a:xfrm>
                  <a:off x="7370573" y="4073710"/>
                  <a:ext cx="66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6B2F7888-E0AB-8240-FE82-BDD5B70CBE3D}"/>
                    </a:ext>
                  </a:extLst>
                </p14:cNvPr>
                <p14:cNvContentPartPr/>
                <p14:nvPr/>
              </p14:nvContentPartPr>
              <p14:xfrm>
                <a:off x="7142333" y="4431550"/>
                <a:ext cx="60840" cy="171360"/>
              </p14:xfrm>
            </p:contentPart>
          </mc:Choice>
          <mc:Fallback>
            <p:pic>
              <p:nvPicPr>
                <p:cNvPr id="71" name="Ink 70">
                  <a:extLst>
                    <a:ext uri="{FF2B5EF4-FFF2-40B4-BE49-F238E27FC236}">
                      <a16:creationId xmlns:a16="http://schemas.microsoft.com/office/drawing/2014/main" id="{6B2F7888-E0AB-8240-FE82-BDD5B70CBE3D}"/>
                    </a:ext>
                  </a:extLst>
                </p:cNvPr>
                <p:cNvPicPr/>
                <p:nvPr/>
              </p:nvPicPr>
              <p:blipFill>
                <a:blip r:embed="rId123"/>
                <a:stretch>
                  <a:fillRect/>
                </a:stretch>
              </p:blipFill>
              <p:spPr>
                <a:xfrm>
                  <a:off x="7124333" y="4413550"/>
                  <a:ext cx="96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5CC98423-C593-BF74-AEA2-87AB79FA964E}"/>
                    </a:ext>
                  </a:extLst>
                </p14:cNvPr>
                <p14:cNvContentPartPr/>
                <p14:nvPr/>
              </p14:nvContentPartPr>
              <p14:xfrm>
                <a:off x="7105973" y="4429030"/>
                <a:ext cx="142920" cy="146160"/>
              </p14:xfrm>
            </p:contentPart>
          </mc:Choice>
          <mc:Fallback>
            <p:pic>
              <p:nvPicPr>
                <p:cNvPr id="72" name="Ink 71">
                  <a:extLst>
                    <a:ext uri="{FF2B5EF4-FFF2-40B4-BE49-F238E27FC236}">
                      <a16:creationId xmlns:a16="http://schemas.microsoft.com/office/drawing/2014/main" id="{5CC98423-C593-BF74-AEA2-87AB79FA964E}"/>
                    </a:ext>
                  </a:extLst>
                </p:cNvPr>
                <p:cNvPicPr/>
                <p:nvPr/>
              </p:nvPicPr>
              <p:blipFill>
                <a:blip r:embed="rId125"/>
                <a:stretch>
                  <a:fillRect/>
                </a:stretch>
              </p:blipFill>
              <p:spPr>
                <a:xfrm>
                  <a:off x="7088333" y="4411030"/>
                  <a:ext cx="178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316E8D3E-2296-BF66-6FBF-828DAFF1C3A2}"/>
                    </a:ext>
                  </a:extLst>
                </p14:cNvPr>
                <p14:cNvContentPartPr/>
                <p14:nvPr/>
              </p14:nvContentPartPr>
              <p14:xfrm>
                <a:off x="7303253" y="4422910"/>
                <a:ext cx="128880" cy="125640"/>
              </p14:xfrm>
            </p:contentPart>
          </mc:Choice>
          <mc:Fallback>
            <p:pic>
              <p:nvPicPr>
                <p:cNvPr id="73" name="Ink 72">
                  <a:extLst>
                    <a:ext uri="{FF2B5EF4-FFF2-40B4-BE49-F238E27FC236}">
                      <a16:creationId xmlns:a16="http://schemas.microsoft.com/office/drawing/2014/main" id="{316E8D3E-2296-BF66-6FBF-828DAFF1C3A2}"/>
                    </a:ext>
                  </a:extLst>
                </p:cNvPr>
                <p:cNvPicPr/>
                <p:nvPr/>
              </p:nvPicPr>
              <p:blipFill>
                <a:blip r:embed="rId127"/>
                <a:stretch>
                  <a:fillRect/>
                </a:stretch>
              </p:blipFill>
              <p:spPr>
                <a:xfrm>
                  <a:off x="7285253" y="4404910"/>
                  <a:ext cx="164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996FFA06-C35B-E770-6D8A-E18EB9D7E7C0}"/>
                    </a:ext>
                  </a:extLst>
                </p14:cNvPr>
                <p14:cNvContentPartPr/>
                <p14:nvPr/>
              </p14:nvContentPartPr>
              <p14:xfrm>
                <a:off x="7459133" y="4425790"/>
                <a:ext cx="149040" cy="89640"/>
              </p14:xfrm>
            </p:contentPart>
          </mc:Choice>
          <mc:Fallback>
            <p:pic>
              <p:nvPicPr>
                <p:cNvPr id="74" name="Ink 73">
                  <a:extLst>
                    <a:ext uri="{FF2B5EF4-FFF2-40B4-BE49-F238E27FC236}">
                      <a16:creationId xmlns:a16="http://schemas.microsoft.com/office/drawing/2014/main" id="{996FFA06-C35B-E770-6D8A-E18EB9D7E7C0}"/>
                    </a:ext>
                  </a:extLst>
                </p:cNvPr>
                <p:cNvPicPr/>
                <p:nvPr/>
              </p:nvPicPr>
              <p:blipFill>
                <a:blip r:embed="rId129"/>
                <a:stretch>
                  <a:fillRect/>
                </a:stretch>
              </p:blipFill>
              <p:spPr>
                <a:xfrm>
                  <a:off x="7441133" y="4407790"/>
                  <a:ext cx="184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BA52CFB4-246E-ECC2-CC6D-640E6C4A2DA1}"/>
                    </a:ext>
                  </a:extLst>
                </p14:cNvPr>
                <p14:cNvContentPartPr/>
                <p14:nvPr/>
              </p14:nvContentPartPr>
              <p14:xfrm>
                <a:off x="7220093" y="4710910"/>
                <a:ext cx="140760" cy="145080"/>
              </p14:xfrm>
            </p:contentPart>
          </mc:Choice>
          <mc:Fallback>
            <p:pic>
              <p:nvPicPr>
                <p:cNvPr id="76" name="Ink 75">
                  <a:extLst>
                    <a:ext uri="{FF2B5EF4-FFF2-40B4-BE49-F238E27FC236}">
                      <a16:creationId xmlns:a16="http://schemas.microsoft.com/office/drawing/2014/main" id="{BA52CFB4-246E-ECC2-CC6D-640E6C4A2DA1}"/>
                    </a:ext>
                  </a:extLst>
                </p:cNvPr>
                <p:cNvPicPr/>
                <p:nvPr/>
              </p:nvPicPr>
              <p:blipFill>
                <a:blip r:embed="rId131"/>
                <a:stretch>
                  <a:fillRect/>
                </a:stretch>
              </p:blipFill>
              <p:spPr>
                <a:xfrm>
                  <a:off x="7202453" y="4693270"/>
                  <a:ext cx="1764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AFC80202-2207-58A7-9249-A2C7E2CDCCE3}"/>
                    </a:ext>
                  </a:extLst>
                </p14:cNvPr>
                <p14:cNvContentPartPr/>
                <p14:nvPr/>
              </p14:nvContentPartPr>
              <p14:xfrm>
                <a:off x="7372733" y="4725670"/>
                <a:ext cx="83880" cy="119160"/>
              </p14:xfrm>
            </p:contentPart>
          </mc:Choice>
          <mc:Fallback>
            <p:pic>
              <p:nvPicPr>
                <p:cNvPr id="77" name="Ink 76">
                  <a:extLst>
                    <a:ext uri="{FF2B5EF4-FFF2-40B4-BE49-F238E27FC236}">
                      <a16:creationId xmlns:a16="http://schemas.microsoft.com/office/drawing/2014/main" id="{AFC80202-2207-58A7-9249-A2C7E2CDCCE3}"/>
                    </a:ext>
                  </a:extLst>
                </p:cNvPr>
                <p:cNvPicPr/>
                <p:nvPr/>
              </p:nvPicPr>
              <p:blipFill>
                <a:blip r:embed="rId133"/>
                <a:stretch>
                  <a:fillRect/>
                </a:stretch>
              </p:blipFill>
              <p:spPr>
                <a:xfrm>
                  <a:off x="7355093" y="4708030"/>
                  <a:ext cx="119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0ABFBAB2-53B8-5446-F3A9-527928B6DAF3}"/>
                    </a:ext>
                  </a:extLst>
                </p14:cNvPr>
                <p14:cNvContentPartPr/>
                <p14:nvPr/>
              </p14:nvContentPartPr>
              <p14:xfrm>
                <a:off x="7534373" y="4698670"/>
                <a:ext cx="146520" cy="135000"/>
              </p14:xfrm>
            </p:contentPart>
          </mc:Choice>
          <mc:Fallback>
            <p:pic>
              <p:nvPicPr>
                <p:cNvPr id="78" name="Ink 77">
                  <a:extLst>
                    <a:ext uri="{FF2B5EF4-FFF2-40B4-BE49-F238E27FC236}">
                      <a16:creationId xmlns:a16="http://schemas.microsoft.com/office/drawing/2014/main" id="{0ABFBAB2-53B8-5446-F3A9-527928B6DAF3}"/>
                    </a:ext>
                  </a:extLst>
                </p:cNvPr>
                <p:cNvPicPr/>
                <p:nvPr/>
              </p:nvPicPr>
              <p:blipFill>
                <a:blip r:embed="rId135"/>
                <a:stretch>
                  <a:fillRect/>
                </a:stretch>
              </p:blipFill>
              <p:spPr>
                <a:xfrm>
                  <a:off x="7516733" y="4680670"/>
                  <a:ext cx="1821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4EE150D1-BB1C-27A5-660C-149B1592EDD2}"/>
                    </a:ext>
                  </a:extLst>
                </p14:cNvPr>
                <p14:cNvContentPartPr/>
                <p14:nvPr/>
              </p14:nvContentPartPr>
              <p14:xfrm>
                <a:off x="7724453" y="4687510"/>
                <a:ext cx="140760" cy="135720"/>
              </p14:xfrm>
            </p:contentPart>
          </mc:Choice>
          <mc:Fallback>
            <p:pic>
              <p:nvPicPr>
                <p:cNvPr id="79" name="Ink 78">
                  <a:extLst>
                    <a:ext uri="{FF2B5EF4-FFF2-40B4-BE49-F238E27FC236}">
                      <a16:creationId xmlns:a16="http://schemas.microsoft.com/office/drawing/2014/main" id="{4EE150D1-BB1C-27A5-660C-149B1592EDD2}"/>
                    </a:ext>
                  </a:extLst>
                </p:cNvPr>
                <p:cNvPicPr/>
                <p:nvPr/>
              </p:nvPicPr>
              <p:blipFill>
                <a:blip r:embed="rId137"/>
                <a:stretch>
                  <a:fillRect/>
                </a:stretch>
              </p:blipFill>
              <p:spPr>
                <a:xfrm>
                  <a:off x="7706813" y="4669510"/>
                  <a:ext cx="1764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A4413BFA-9692-4B6B-AAF7-0345CF54C8BE}"/>
                    </a:ext>
                  </a:extLst>
                </p14:cNvPr>
                <p14:cNvContentPartPr/>
                <p14:nvPr/>
              </p14:nvContentPartPr>
              <p14:xfrm>
                <a:off x="7260053" y="4984150"/>
                <a:ext cx="102600" cy="135360"/>
              </p14:xfrm>
            </p:contentPart>
          </mc:Choice>
          <mc:Fallback>
            <p:pic>
              <p:nvPicPr>
                <p:cNvPr id="80" name="Ink 79">
                  <a:extLst>
                    <a:ext uri="{FF2B5EF4-FFF2-40B4-BE49-F238E27FC236}">
                      <a16:creationId xmlns:a16="http://schemas.microsoft.com/office/drawing/2014/main" id="{A4413BFA-9692-4B6B-AAF7-0345CF54C8BE}"/>
                    </a:ext>
                  </a:extLst>
                </p:cNvPr>
                <p:cNvPicPr/>
                <p:nvPr/>
              </p:nvPicPr>
              <p:blipFill>
                <a:blip r:embed="rId139"/>
                <a:stretch>
                  <a:fillRect/>
                </a:stretch>
              </p:blipFill>
              <p:spPr>
                <a:xfrm>
                  <a:off x="7242413" y="4966150"/>
                  <a:ext cx="138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BF4397DE-01B8-8C71-DD90-6A69D206B3E9}"/>
                    </a:ext>
                  </a:extLst>
                </p14:cNvPr>
                <p14:cNvContentPartPr/>
                <p14:nvPr/>
              </p14:nvContentPartPr>
              <p14:xfrm>
                <a:off x="7391453" y="4987030"/>
                <a:ext cx="115920" cy="145080"/>
              </p14:xfrm>
            </p:contentPart>
          </mc:Choice>
          <mc:Fallback>
            <p:pic>
              <p:nvPicPr>
                <p:cNvPr id="81" name="Ink 80">
                  <a:extLst>
                    <a:ext uri="{FF2B5EF4-FFF2-40B4-BE49-F238E27FC236}">
                      <a16:creationId xmlns:a16="http://schemas.microsoft.com/office/drawing/2014/main" id="{BF4397DE-01B8-8C71-DD90-6A69D206B3E9}"/>
                    </a:ext>
                  </a:extLst>
                </p:cNvPr>
                <p:cNvPicPr/>
                <p:nvPr/>
              </p:nvPicPr>
              <p:blipFill>
                <a:blip r:embed="rId141"/>
                <a:stretch>
                  <a:fillRect/>
                </a:stretch>
              </p:blipFill>
              <p:spPr>
                <a:xfrm>
                  <a:off x="7373453" y="4969030"/>
                  <a:ext cx="1515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924EE05E-017E-AC6D-DB74-E0CA2096015A}"/>
                    </a:ext>
                  </a:extLst>
                </p14:cNvPr>
                <p14:cNvContentPartPr/>
                <p14:nvPr/>
              </p14:nvContentPartPr>
              <p14:xfrm>
                <a:off x="7509893" y="4964350"/>
                <a:ext cx="183960" cy="127440"/>
              </p14:xfrm>
            </p:contentPart>
          </mc:Choice>
          <mc:Fallback>
            <p:pic>
              <p:nvPicPr>
                <p:cNvPr id="82" name="Ink 81">
                  <a:extLst>
                    <a:ext uri="{FF2B5EF4-FFF2-40B4-BE49-F238E27FC236}">
                      <a16:creationId xmlns:a16="http://schemas.microsoft.com/office/drawing/2014/main" id="{924EE05E-017E-AC6D-DB74-E0CA2096015A}"/>
                    </a:ext>
                  </a:extLst>
                </p:cNvPr>
                <p:cNvPicPr/>
                <p:nvPr/>
              </p:nvPicPr>
              <p:blipFill>
                <a:blip r:embed="rId143"/>
                <a:stretch>
                  <a:fillRect/>
                </a:stretch>
              </p:blipFill>
              <p:spPr>
                <a:xfrm>
                  <a:off x="7491893" y="4946350"/>
                  <a:ext cx="2196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6A6B1529-3F5C-F656-5915-650D742997C1}"/>
                    </a:ext>
                  </a:extLst>
                </p14:cNvPr>
                <p14:cNvContentPartPr/>
                <p14:nvPr/>
              </p14:nvContentPartPr>
              <p14:xfrm>
                <a:off x="6874853" y="4133110"/>
                <a:ext cx="280440" cy="1169280"/>
              </p14:xfrm>
            </p:contentPart>
          </mc:Choice>
          <mc:Fallback>
            <p:pic>
              <p:nvPicPr>
                <p:cNvPr id="84" name="Ink 83">
                  <a:extLst>
                    <a:ext uri="{FF2B5EF4-FFF2-40B4-BE49-F238E27FC236}">
                      <a16:creationId xmlns:a16="http://schemas.microsoft.com/office/drawing/2014/main" id="{6A6B1529-3F5C-F656-5915-650D742997C1}"/>
                    </a:ext>
                  </a:extLst>
                </p:cNvPr>
                <p:cNvPicPr/>
                <p:nvPr/>
              </p:nvPicPr>
              <p:blipFill>
                <a:blip r:embed="rId145"/>
                <a:stretch>
                  <a:fillRect/>
                </a:stretch>
              </p:blipFill>
              <p:spPr>
                <a:xfrm>
                  <a:off x="6857213" y="4115470"/>
                  <a:ext cx="316080" cy="1204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7B5C951E-7FF1-6D8F-0429-E780888C1C79}"/>
                    </a:ext>
                  </a:extLst>
                </p14:cNvPr>
                <p14:cNvContentPartPr/>
                <p14:nvPr/>
              </p14:nvContentPartPr>
              <p14:xfrm>
                <a:off x="6141533" y="3390430"/>
                <a:ext cx="44640" cy="8280"/>
              </p14:xfrm>
            </p:contentPart>
          </mc:Choice>
          <mc:Fallback>
            <p:pic>
              <p:nvPicPr>
                <p:cNvPr id="86" name="Ink 85">
                  <a:extLst>
                    <a:ext uri="{FF2B5EF4-FFF2-40B4-BE49-F238E27FC236}">
                      <a16:creationId xmlns:a16="http://schemas.microsoft.com/office/drawing/2014/main" id="{7B5C951E-7FF1-6D8F-0429-E780888C1C79}"/>
                    </a:ext>
                  </a:extLst>
                </p:cNvPr>
                <p:cNvPicPr/>
                <p:nvPr/>
              </p:nvPicPr>
              <p:blipFill>
                <a:blip r:embed="rId147"/>
                <a:stretch>
                  <a:fillRect/>
                </a:stretch>
              </p:blipFill>
              <p:spPr>
                <a:xfrm>
                  <a:off x="6123893" y="3372790"/>
                  <a:ext cx="802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0947CF49-AD63-3BD5-742A-F3E1B011822E}"/>
                    </a:ext>
                  </a:extLst>
                </p14:cNvPr>
                <p14:cNvContentPartPr/>
                <p14:nvPr/>
              </p14:nvContentPartPr>
              <p14:xfrm>
                <a:off x="6151253" y="3415630"/>
                <a:ext cx="40680" cy="333720"/>
              </p14:xfrm>
            </p:contentPart>
          </mc:Choice>
          <mc:Fallback>
            <p:pic>
              <p:nvPicPr>
                <p:cNvPr id="87" name="Ink 86">
                  <a:extLst>
                    <a:ext uri="{FF2B5EF4-FFF2-40B4-BE49-F238E27FC236}">
                      <a16:creationId xmlns:a16="http://schemas.microsoft.com/office/drawing/2014/main" id="{0947CF49-AD63-3BD5-742A-F3E1B011822E}"/>
                    </a:ext>
                  </a:extLst>
                </p:cNvPr>
                <p:cNvPicPr/>
                <p:nvPr/>
              </p:nvPicPr>
              <p:blipFill>
                <a:blip r:embed="rId149"/>
                <a:stretch>
                  <a:fillRect/>
                </a:stretch>
              </p:blipFill>
              <p:spPr>
                <a:xfrm>
                  <a:off x="6133253" y="3397990"/>
                  <a:ext cx="7632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60E59593-1446-6F3B-F79B-0BA7D25EE913}"/>
                    </a:ext>
                  </a:extLst>
                </p14:cNvPr>
                <p14:cNvContentPartPr/>
                <p14:nvPr/>
              </p14:nvContentPartPr>
              <p14:xfrm>
                <a:off x="6155933" y="3405550"/>
                <a:ext cx="405720" cy="343080"/>
              </p14:xfrm>
            </p:contentPart>
          </mc:Choice>
          <mc:Fallback>
            <p:pic>
              <p:nvPicPr>
                <p:cNvPr id="89" name="Ink 88">
                  <a:extLst>
                    <a:ext uri="{FF2B5EF4-FFF2-40B4-BE49-F238E27FC236}">
                      <a16:creationId xmlns:a16="http://schemas.microsoft.com/office/drawing/2014/main" id="{60E59593-1446-6F3B-F79B-0BA7D25EE913}"/>
                    </a:ext>
                  </a:extLst>
                </p:cNvPr>
                <p:cNvPicPr/>
                <p:nvPr/>
              </p:nvPicPr>
              <p:blipFill>
                <a:blip r:embed="rId151"/>
                <a:stretch>
                  <a:fillRect/>
                </a:stretch>
              </p:blipFill>
              <p:spPr>
                <a:xfrm>
                  <a:off x="6138293" y="3387550"/>
                  <a:ext cx="44136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68F92505-6D9F-D5AE-AFC0-8FD2965FE380}"/>
                    </a:ext>
                  </a:extLst>
                </p14:cNvPr>
                <p14:cNvContentPartPr/>
                <p14:nvPr/>
              </p14:nvContentPartPr>
              <p14:xfrm>
                <a:off x="6168173" y="3392950"/>
                <a:ext cx="262800" cy="116280"/>
              </p14:xfrm>
            </p:contentPart>
          </mc:Choice>
          <mc:Fallback>
            <p:pic>
              <p:nvPicPr>
                <p:cNvPr id="90" name="Ink 89">
                  <a:extLst>
                    <a:ext uri="{FF2B5EF4-FFF2-40B4-BE49-F238E27FC236}">
                      <a16:creationId xmlns:a16="http://schemas.microsoft.com/office/drawing/2014/main" id="{68F92505-6D9F-D5AE-AFC0-8FD2965FE380}"/>
                    </a:ext>
                  </a:extLst>
                </p:cNvPr>
                <p:cNvPicPr/>
                <p:nvPr/>
              </p:nvPicPr>
              <p:blipFill>
                <a:blip r:embed="rId153"/>
                <a:stretch>
                  <a:fillRect/>
                </a:stretch>
              </p:blipFill>
              <p:spPr>
                <a:xfrm>
                  <a:off x="6150533" y="3374950"/>
                  <a:ext cx="2984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29F74667-EDD6-85F6-89DD-3E4AA2BEF84A}"/>
                    </a:ext>
                  </a:extLst>
                </p14:cNvPr>
                <p14:cNvContentPartPr/>
                <p14:nvPr/>
              </p14:nvContentPartPr>
              <p14:xfrm>
                <a:off x="6220733" y="3736030"/>
                <a:ext cx="337680" cy="61560"/>
              </p14:xfrm>
            </p:contentPart>
          </mc:Choice>
          <mc:Fallback>
            <p:pic>
              <p:nvPicPr>
                <p:cNvPr id="92" name="Ink 91">
                  <a:extLst>
                    <a:ext uri="{FF2B5EF4-FFF2-40B4-BE49-F238E27FC236}">
                      <a16:creationId xmlns:a16="http://schemas.microsoft.com/office/drawing/2014/main" id="{29F74667-EDD6-85F6-89DD-3E4AA2BEF84A}"/>
                    </a:ext>
                  </a:extLst>
                </p:cNvPr>
                <p:cNvPicPr/>
                <p:nvPr/>
              </p:nvPicPr>
              <p:blipFill>
                <a:blip r:embed="rId155"/>
                <a:stretch>
                  <a:fillRect/>
                </a:stretch>
              </p:blipFill>
              <p:spPr>
                <a:xfrm>
                  <a:off x="6203093" y="3718390"/>
                  <a:ext cx="3733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0142E920-AD4A-F401-BB8A-90AA8DFF805B}"/>
                    </a:ext>
                  </a:extLst>
                </p14:cNvPr>
                <p14:cNvContentPartPr/>
                <p14:nvPr/>
              </p14:nvContentPartPr>
              <p14:xfrm>
                <a:off x="9107213" y="397750"/>
                <a:ext cx="282600" cy="226800"/>
              </p14:xfrm>
            </p:contentPart>
          </mc:Choice>
          <mc:Fallback>
            <p:pic>
              <p:nvPicPr>
                <p:cNvPr id="94" name="Ink 93">
                  <a:extLst>
                    <a:ext uri="{FF2B5EF4-FFF2-40B4-BE49-F238E27FC236}">
                      <a16:creationId xmlns:a16="http://schemas.microsoft.com/office/drawing/2014/main" id="{0142E920-AD4A-F401-BB8A-90AA8DFF805B}"/>
                    </a:ext>
                  </a:extLst>
                </p:cNvPr>
                <p:cNvPicPr/>
                <p:nvPr/>
              </p:nvPicPr>
              <p:blipFill>
                <a:blip r:embed="rId157"/>
                <a:stretch>
                  <a:fillRect/>
                </a:stretch>
              </p:blipFill>
              <p:spPr>
                <a:xfrm>
                  <a:off x="9089573" y="379750"/>
                  <a:ext cx="3182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4203909A-E2E4-21B3-32B4-519344AAE1BF}"/>
                    </a:ext>
                  </a:extLst>
                </p14:cNvPr>
                <p14:cNvContentPartPr/>
                <p14:nvPr/>
              </p14:nvContentPartPr>
              <p14:xfrm>
                <a:off x="9175613" y="602230"/>
                <a:ext cx="222120" cy="262080"/>
              </p14:xfrm>
            </p:contentPart>
          </mc:Choice>
          <mc:Fallback>
            <p:pic>
              <p:nvPicPr>
                <p:cNvPr id="95" name="Ink 94">
                  <a:extLst>
                    <a:ext uri="{FF2B5EF4-FFF2-40B4-BE49-F238E27FC236}">
                      <a16:creationId xmlns:a16="http://schemas.microsoft.com/office/drawing/2014/main" id="{4203909A-E2E4-21B3-32B4-519344AAE1BF}"/>
                    </a:ext>
                  </a:extLst>
                </p:cNvPr>
                <p:cNvPicPr/>
                <p:nvPr/>
              </p:nvPicPr>
              <p:blipFill>
                <a:blip r:embed="rId159"/>
                <a:stretch>
                  <a:fillRect/>
                </a:stretch>
              </p:blipFill>
              <p:spPr>
                <a:xfrm>
                  <a:off x="9157613" y="584230"/>
                  <a:ext cx="2577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A37CE9EE-538B-6F0C-8C41-A7F0A4B2189A}"/>
                    </a:ext>
                  </a:extLst>
                </p14:cNvPr>
                <p14:cNvContentPartPr/>
                <p14:nvPr/>
              </p14:nvContentPartPr>
              <p14:xfrm>
                <a:off x="9314213" y="912910"/>
                <a:ext cx="92520" cy="421920"/>
              </p14:xfrm>
            </p:contentPart>
          </mc:Choice>
          <mc:Fallback>
            <p:pic>
              <p:nvPicPr>
                <p:cNvPr id="96" name="Ink 95">
                  <a:extLst>
                    <a:ext uri="{FF2B5EF4-FFF2-40B4-BE49-F238E27FC236}">
                      <a16:creationId xmlns:a16="http://schemas.microsoft.com/office/drawing/2014/main" id="{A37CE9EE-538B-6F0C-8C41-A7F0A4B2189A}"/>
                    </a:ext>
                  </a:extLst>
                </p:cNvPr>
                <p:cNvPicPr/>
                <p:nvPr/>
              </p:nvPicPr>
              <p:blipFill>
                <a:blip r:embed="rId161"/>
                <a:stretch>
                  <a:fillRect/>
                </a:stretch>
              </p:blipFill>
              <p:spPr>
                <a:xfrm>
                  <a:off x="9296213" y="894910"/>
                  <a:ext cx="12816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2475CF79-4CE0-9571-0D65-C3F8A8697F1C}"/>
                    </a:ext>
                  </a:extLst>
                </p14:cNvPr>
                <p14:cNvContentPartPr/>
                <p14:nvPr/>
              </p14:nvContentPartPr>
              <p14:xfrm>
                <a:off x="9352013" y="1282630"/>
                <a:ext cx="132840" cy="58320"/>
              </p14:xfrm>
            </p:contentPart>
          </mc:Choice>
          <mc:Fallback>
            <p:pic>
              <p:nvPicPr>
                <p:cNvPr id="97" name="Ink 96">
                  <a:extLst>
                    <a:ext uri="{FF2B5EF4-FFF2-40B4-BE49-F238E27FC236}">
                      <a16:creationId xmlns:a16="http://schemas.microsoft.com/office/drawing/2014/main" id="{2475CF79-4CE0-9571-0D65-C3F8A8697F1C}"/>
                    </a:ext>
                  </a:extLst>
                </p:cNvPr>
                <p:cNvPicPr/>
                <p:nvPr/>
              </p:nvPicPr>
              <p:blipFill>
                <a:blip r:embed="rId163"/>
                <a:stretch>
                  <a:fillRect/>
                </a:stretch>
              </p:blipFill>
              <p:spPr>
                <a:xfrm>
                  <a:off x="9334013" y="1264990"/>
                  <a:ext cx="1684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FFC353EB-DC1C-0711-50A4-A5CEB71E355E}"/>
                    </a:ext>
                  </a:extLst>
                </p14:cNvPr>
                <p14:cNvContentPartPr/>
                <p14:nvPr/>
              </p14:nvContentPartPr>
              <p14:xfrm>
                <a:off x="9723173" y="1138270"/>
                <a:ext cx="1186560" cy="2203560"/>
              </p14:xfrm>
            </p:contentPart>
          </mc:Choice>
          <mc:Fallback>
            <p:pic>
              <p:nvPicPr>
                <p:cNvPr id="98" name="Ink 97">
                  <a:extLst>
                    <a:ext uri="{FF2B5EF4-FFF2-40B4-BE49-F238E27FC236}">
                      <a16:creationId xmlns:a16="http://schemas.microsoft.com/office/drawing/2014/main" id="{FFC353EB-DC1C-0711-50A4-A5CEB71E355E}"/>
                    </a:ext>
                  </a:extLst>
                </p:cNvPr>
                <p:cNvPicPr/>
                <p:nvPr/>
              </p:nvPicPr>
              <p:blipFill>
                <a:blip r:embed="rId165"/>
                <a:stretch>
                  <a:fillRect/>
                </a:stretch>
              </p:blipFill>
              <p:spPr>
                <a:xfrm>
                  <a:off x="9705533" y="1120630"/>
                  <a:ext cx="1222200" cy="2239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24FCCA0C-BA7B-B75C-DAAC-3C5FA619A664}"/>
                    </a:ext>
                  </a:extLst>
                </p14:cNvPr>
                <p14:cNvContentPartPr/>
                <p14:nvPr/>
              </p14:nvContentPartPr>
              <p14:xfrm>
                <a:off x="10104053" y="3258670"/>
                <a:ext cx="109440" cy="119160"/>
              </p14:xfrm>
            </p:contentPart>
          </mc:Choice>
          <mc:Fallback>
            <p:pic>
              <p:nvPicPr>
                <p:cNvPr id="99" name="Ink 98">
                  <a:extLst>
                    <a:ext uri="{FF2B5EF4-FFF2-40B4-BE49-F238E27FC236}">
                      <a16:creationId xmlns:a16="http://schemas.microsoft.com/office/drawing/2014/main" id="{24FCCA0C-BA7B-B75C-DAAC-3C5FA619A664}"/>
                    </a:ext>
                  </a:extLst>
                </p:cNvPr>
                <p:cNvPicPr/>
                <p:nvPr/>
              </p:nvPicPr>
              <p:blipFill>
                <a:blip r:embed="rId167"/>
                <a:stretch>
                  <a:fillRect/>
                </a:stretch>
              </p:blipFill>
              <p:spPr>
                <a:xfrm>
                  <a:off x="10086413" y="3240670"/>
                  <a:ext cx="145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A8F0F623-135F-515D-143A-53A47FF5098E}"/>
                    </a:ext>
                  </a:extLst>
                </p14:cNvPr>
                <p14:cNvContentPartPr/>
                <p14:nvPr/>
              </p14:nvContentPartPr>
              <p14:xfrm>
                <a:off x="9044573" y="3010990"/>
                <a:ext cx="1197720" cy="1155600"/>
              </p14:xfrm>
            </p:contentPart>
          </mc:Choice>
          <mc:Fallback>
            <p:pic>
              <p:nvPicPr>
                <p:cNvPr id="101" name="Ink 100">
                  <a:extLst>
                    <a:ext uri="{FF2B5EF4-FFF2-40B4-BE49-F238E27FC236}">
                      <a16:creationId xmlns:a16="http://schemas.microsoft.com/office/drawing/2014/main" id="{A8F0F623-135F-515D-143A-53A47FF5098E}"/>
                    </a:ext>
                  </a:extLst>
                </p:cNvPr>
                <p:cNvPicPr/>
                <p:nvPr/>
              </p:nvPicPr>
              <p:blipFill>
                <a:blip r:embed="rId169"/>
                <a:stretch>
                  <a:fillRect/>
                </a:stretch>
              </p:blipFill>
              <p:spPr>
                <a:xfrm>
                  <a:off x="9026573" y="2993350"/>
                  <a:ext cx="1233360" cy="1191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6882A0A6-6165-AE96-B7E9-CCCB5CE4A1C1}"/>
                    </a:ext>
                  </a:extLst>
                </p14:cNvPr>
                <p14:cNvContentPartPr/>
                <p14:nvPr/>
              </p14:nvContentPartPr>
              <p14:xfrm>
                <a:off x="9901013" y="2371990"/>
                <a:ext cx="812880" cy="780480"/>
              </p14:xfrm>
            </p:contentPart>
          </mc:Choice>
          <mc:Fallback>
            <p:pic>
              <p:nvPicPr>
                <p:cNvPr id="103" name="Ink 102">
                  <a:extLst>
                    <a:ext uri="{FF2B5EF4-FFF2-40B4-BE49-F238E27FC236}">
                      <a16:creationId xmlns:a16="http://schemas.microsoft.com/office/drawing/2014/main" id="{6882A0A6-6165-AE96-B7E9-CCCB5CE4A1C1}"/>
                    </a:ext>
                  </a:extLst>
                </p:cNvPr>
                <p:cNvPicPr/>
                <p:nvPr/>
              </p:nvPicPr>
              <p:blipFill>
                <a:blip r:embed="rId171"/>
                <a:stretch>
                  <a:fillRect/>
                </a:stretch>
              </p:blipFill>
              <p:spPr>
                <a:xfrm>
                  <a:off x="9883373" y="2353990"/>
                  <a:ext cx="848520" cy="816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2B45F108-E7C5-8E79-E798-56660E116CE0}"/>
                    </a:ext>
                  </a:extLst>
                </p14:cNvPr>
                <p14:cNvContentPartPr/>
                <p14:nvPr/>
              </p14:nvContentPartPr>
              <p14:xfrm>
                <a:off x="10518053" y="1737310"/>
                <a:ext cx="800640" cy="659160"/>
              </p14:xfrm>
            </p:contentPart>
          </mc:Choice>
          <mc:Fallback>
            <p:pic>
              <p:nvPicPr>
                <p:cNvPr id="104" name="Ink 103">
                  <a:extLst>
                    <a:ext uri="{FF2B5EF4-FFF2-40B4-BE49-F238E27FC236}">
                      <a16:creationId xmlns:a16="http://schemas.microsoft.com/office/drawing/2014/main" id="{2B45F108-E7C5-8E79-E798-56660E116CE0}"/>
                    </a:ext>
                  </a:extLst>
                </p:cNvPr>
                <p:cNvPicPr/>
                <p:nvPr/>
              </p:nvPicPr>
              <p:blipFill>
                <a:blip r:embed="rId173"/>
                <a:stretch>
                  <a:fillRect/>
                </a:stretch>
              </p:blipFill>
              <p:spPr>
                <a:xfrm>
                  <a:off x="10500413" y="1719670"/>
                  <a:ext cx="8362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547C02A9-4565-538B-5372-1D43D5C8144B}"/>
                    </a:ext>
                  </a:extLst>
                </p14:cNvPr>
                <p14:cNvContentPartPr/>
                <p14:nvPr/>
              </p14:nvContentPartPr>
              <p14:xfrm>
                <a:off x="10600493" y="1718590"/>
                <a:ext cx="1106640" cy="627840"/>
              </p14:xfrm>
            </p:contentPart>
          </mc:Choice>
          <mc:Fallback>
            <p:pic>
              <p:nvPicPr>
                <p:cNvPr id="105" name="Ink 104">
                  <a:extLst>
                    <a:ext uri="{FF2B5EF4-FFF2-40B4-BE49-F238E27FC236}">
                      <a16:creationId xmlns:a16="http://schemas.microsoft.com/office/drawing/2014/main" id="{547C02A9-4565-538B-5372-1D43D5C8144B}"/>
                    </a:ext>
                  </a:extLst>
                </p:cNvPr>
                <p:cNvPicPr/>
                <p:nvPr/>
              </p:nvPicPr>
              <p:blipFill>
                <a:blip r:embed="rId175"/>
                <a:stretch>
                  <a:fillRect/>
                </a:stretch>
              </p:blipFill>
              <p:spPr>
                <a:xfrm>
                  <a:off x="10582853" y="1700590"/>
                  <a:ext cx="114228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65F4B8D2-0FF4-80CA-1E75-F0F1EBF3F46E}"/>
                    </a:ext>
                  </a:extLst>
                </p14:cNvPr>
                <p14:cNvContentPartPr/>
                <p14:nvPr/>
              </p14:nvContentPartPr>
              <p14:xfrm>
                <a:off x="9384413" y="897430"/>
                <a:ext cx="391320" cy="803160"/>
              </p14:xfrm>
            </p:contentPart>
          </mc:Choice>
          <mc:Fallback>
            <p:pic>
              <p:nvPicPr>
                <p:cNvPr id="107" name="Ink 106">
                  <a:extLst>
                    <a:ext uri="{FF2B5EF4-FFF2-40B4-BE49-F238E27FC236}">
                      <a16:creationId xmlns:a16="http://schemas.microsoft.com/office/drawing/2014/main" id="{65F4B8D2-0FF4-80CA-1E75-F0F1EBF3F46E}"/>
                    </a:ext>
                  </a:extLst>
                </p:cNvPr>
                <p:cNvPicPr/>
                <p:nvPr/>
              </p:nvPicPr>
              <p:blipFill>
                <a:blip r:embed="rId177"/>
                <a:stretch>
                  <a:fillRect/>
                </a:stretch>
              </p:blipFill>
              <p:spPr>
                <a:xfrm>
                  <a:off x="9366413" y="879430"/>
                  <a:ext cx="426960" cy="8388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9" name="Ink 108">
                  <a:extLst>
                    <a:ext uri="{FF2B5EF4-FFF2-40B4-BE49-F238E27FC236}">
                      <a16:creationId xmlns:a16="http://schemas.microsoft.com/office/drawing/2014/main" id="{303962D5-471B-0326-A2C1-E03ED368EBAB}"/>
                    </a:ext>
                  </a:extLst>
                </p14:cNvPr>
                <p14:cNvContentPartPr/>
                <p14:nvPr/>
              </p14:nvContentPartPr>
              <p14:xfrm>
                <a:off x="6308573" y="1749910"/>
                <a:ext cx="24840" cy="142560"/>
              </p14:xfrm>
            </p:contentPart>
          </mc:Choice>
          <mc:Fallback>
            <p:pic>
              <p:nvPicPr>
                <p:cNvPr id="109" name="Ink 108">
                  <a:extLst>
                    <a:ext uri="{FF2B5EF4-FFF2-40B4-BE49-F238E27FC236}">
                      <a16:creationId xmlns:a16="http://schemas.microsoft.com/office/drawing/2014/main" id="{303962D5-471B-0326-A2C1-E03ED368EBAB}"/>
                    </a:ext>
                  </a:extLst>
                </p:cNvPr>
                <p:cNvPicPr/>
                <p:nvPr/>
              </p:nvPicPr>
              <p:blipFill>
                <a:blip r:embed="rId179"/>
                <a:stretch>
                  <a:fillRect/>
                </a:stretch>
              </p:blipFill>
              <p:spPr>
                <a:xfrm>
                  <a:off x="6290933" y="1731910"/>
                  <a:ext cx="604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5CE8488A-B473-0E06-0991-6C2C8EEB7004}"/>
                    </a:ext>
                  </a:extLst>
                </p14:cNvPr>
                <p14:cNvContentPartPr/>
                <p14:nvPr/>
              </p14:nvContentPartPr>
              <p14:xfrm>
                <a:off x="6164213" y="1618870"/>
                <a:ext cx="360000" cy="336960"/>
              </p14:xfrm>
            </p:contentPart>
          </mc:Choice>
          <mc:Fallback>
            <p:pic>
              <p:nvPicPr>
                <p:cNvPr id="110" name="Ink 109">
                  <a:extLst>
                    <a:ext uri="{FF2B5EF4-FFF2-40B4-BE49-F238E27FC236}">
                      <a16:creationId xmlns:a16="http://schemas.microsoft.com/office/drawing/2014/main" id="{5CE8488A-B473-0E06-0991-6C2C8EEB7004}"/>
                    </a:ext>
                  </a:extLst>
                </p:cNvPr>
                <p:cNvPicPr/>
                <p:nvPr/>
              </p:nvPicPr>
              <p:blipFill>
                <a:blip r:embed="rId181"/>
                <a:stretch>
                  <a:fillRect/>
                </a:stretch>
              </p:blipFill>
              <p:spPr>
                <a:xfrm>
                  <a:off x="6146573" y="1601230"/>
                  <a:ext cx="3956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C56D2DDE-9A63-1557-1742-A82718FC0F81}"/>
                    </a:ext>
                  </a:extLst>
                </p14:cNvPr>
                <p14:cNvContentPartPr/>
                <p14:nvPr/>
              </p14:nvContentPartPr>
              <p14:xfrm>
                <a:off x="10253813" y="3936910"/>
                <a:ext cx="133200" cy="226800"/>
              </p14:xfrm>
            </p:contentPart>
          </mc:Choice>
          <mc:Fallback>
            <p:pic>
              <p:nvPicPr>
                <p:cNvPr id="112" name="Ink 111">
                  <a:extLst>
                    <a:ext uri="{FF2B5EF4-FFF2-40B4-BE49-F238E27FC236}">
                      <a16:creationId xmlns:a16="http://schemas.microsoft.com/office/drawing/2014/main" id="{C56D2DDE-9A63-1557-1742-A82718FC0F81}"/>
                    </a:ext>
                  </a:extLst>
                </p:cNvPr>
                <p:cNvPicPr/>
                <p:nvPr/>
              </p:nvPicPr>
              <p:blipFill>
                <a:blip r:embed="rId183"/>
                <a:stretch>
                  <a:fillRect/>
                </a:stretch>
              </p:blipFill>
              <p:spPr>
                <a:xfrm>
                  <a:off x="10236173" y="3919270"/>
                  <a:ext cx="1688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3" name="Ink 112">
                  <a:extLst>
                    <a:ext uri="{FF2B5EF4-FFF2-40B4-BE49-F238E27FC236}">
                      <a16:creationId xmlns:a16="http://schemas.microsoft.com/office/drawing/2014/main" id="{67D8AA59-8539-CB4C-4290-3A14DEEDFD7B}"/>
                    </a:ext>
                  </a:extLst>
                </p14:cNvPr>
                <p14:cNvContentPartPr/>
                <p14:nvPr/>
              </p14:nvContentPartPr>
              <p14:xfrm>
                <a:off x="10436693" y="3977950"/>
                <a:ext cx="183960" cy="169200"/>
              </p14:xfrm>
            </p:contentPart>
          </mc:Choice>
          <mc:Fallback>
            <p:pic>
              <p:nvPicPr>
                <p:cNvPr id="113" name="Ink 112">
                  <a:extLst>
                    <a:ext uri="{FF2B5EF4-FFF2-40B4-BE49-F238E27FC236}">
                      <a16:creationId xmlns:a16="http://schemas.microsoft.com/office/drawing/2014/main" id="{67D8AA59-8539-CB4C-4290-3A14DEEDFD7B}"/>
                    </a:ext>
                  </a:extLst>
                </p:cNvPr>
                <p:cNvPicPr/>
                <p:nvPr/>
              </p:nvPicPr>
              <p:blipFill>
                <a:blip r:embed="rId185"/>
                <a:stretch>
                  <a:fillRect/>
                </a:stretch>
              </p:blipFill>
              <p:spPr>
                <a:xfrm>
                  <a:off x="10419053" y="3960310"/>
                  <a:ext cx="2196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391F5C58-6872-39D7-C461-E8D96C7F2B14}"/>
                    </a:ext>
                  </a:extLst>
                </p14:cNvPr>
                <p14:cNvContentPartPr/>
                <p14:nvPr/>
              </p14:nvContentPartPr>
              <p14:xfrm>
                <a:off x="10187573" y="3827830"/>
                <a:ext cx="570240" cy="464040"/>
              </p14:xfrm>
            </p:contentPart>
          </mc:Choice>
          <mc:Fallback>
            <p:pic>
              <p:nvPicPr>
                <p:cNvPr id="114" name="Ink 113">
                  <a:extLst>
                    <a:ext uri="{FF2B5EF4-FFF2-40B4-BE49-F238E27FC236}">
                      <a16:creationId xmlns:a16="http://schemas.microsoft.com/office/drawing/2014/main" id="{391F5C58-6872-39D7-C461-E8D96C7F2B14}"/>
                    </a:ext>
                  </a:extLst>
                </p:cNvPr>
                <p:cNvPicPr/>
                <p:nvPr/>
              </p:nvPicPr>
              <p:blipFill>
                <a:blip r:embed="rId187"/>
                <a:stretch>
                  <a:fillRect/>
                </a:stretch>
              </p:blipFill>
              <p:spPr>
                <a:xfrm>
                  <a:off x="10169573" y="3810190"/>
                  <a:ext cx="60588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56FE16A4-F969-37AD-D2C8-FC24803E8377}"/>
                    </a:ext>
                  </a:extLst>
                </p14:cNvPr>
                <p14:cNvContentPartPr/>
                <p14:nvPr/>
              </p14:nvContentPartPr>
              <p14:xfrm>
                <a:off x="9348053" y="3886870"/>
                <a:ext cx="508680" cy="37800"/>
              </p14:xfrm>
            </p:contentPart>
          </mc:Choice>
          <mc:Fallback>
            <p:pic>
              <p:nvPicPr>
                <p:cNvPr id="116" name="Ink 115">
                  <a:extLst>
                    <a:ext uri="{FF2B5EF4-FFF2-40B4-BE49-F238E27FC236}">
                      <a16:creationId xmlns:a16="http://schemas.microsoft.com/office/drawing/2014/main" id="{56FE16A4-F969-37AD-D2C8-FC24803E8377}"/>
                    </a:ext>
                  </a:extLst>
                </p:cNvPr>
                <p:cNvPicPr/>
                <p:nvPr/>
              </p:nvPicPr>
              <p:blipFill>
                <a:blip r:embed="rId189"/>
                <a:stretch>
                  <a:fillRect/>
                </a:stretch>
              </p:blipFill>
              <p:spPr>
                <a:xfrm>
                  <a:off x="9330413" y="3869230"/>
                  <a:ext cx="5443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8" name="Ink 117">
                  <a:extLst>
                    <a:ext uri="{FF2B5EF4-FFF2-40B4-BE49-F238E27FC236}">
                      <a16:creationId xmlns:a16="http://schemas.microsoft.com/office/drawing/2014/main" id="{1A30A024-9059-05DD-76C3-9FA0301E0119}"/>
                    </a:ext>
                  </a:extLst>
                </p14:cNvPr>
                <p14:cNvContentPartPr/>
                <p14:nvPr/>
              </p14:nvContentPartPr>
              <p14:xfrm>
                <a:off x="3603893" y="3648550"/>
                <a:ext cx="193320" cy="217440"/>
              </p14:xfrm>
            </p:contentPart>
          </mc:Choice>
          <mc:Fallback>
            <p:pic>
              <p:nvPicPr>
                <p:cNvPr id="118" name="Ink 117">
                  <a:extLst>
                    <a:ext uri="{FF2B5EF4-FFF2-40B4-BE49-F238E27FC236}">
                      <a16:creationId xmlns:a16="http://schemas.microsoft.com/office/drawing/2014/main" id="{1A30A024-9059-05DD-76C3-9FA0301E0119}"/>
                    </a:ext>
                  </a:extLst>
                </p:cNvPr>
                <p:cNvPicPr/>
                <p:nvPr/>
              </p:nvPicPr>
              <p:blipFill>
                <a:blip r:embed="rId191"/>
                <a:stretch>
                  <a:fillRect/>
                </a:stretch>
              </p:blipFill>
              <p:spPr>
                <a:xfrm>
                  <a:off x="3586253" y="3630910"/>
                  <a:ext cx="2289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0B59ED64-D3EA-C5B1-0D82-9B111A6C49F1}"/>
                    </a:ext>
                  </a:extLst>
                </p14:cNvPr>
                <p14:cNvContentPartPr/>
                <p14:nvPr/>
              </p14:nvContentPartPr>
              <p14:xfrm>
                <a:off x="3871373" y="3633430"/>
                <a:ext cx="186840" cy="184680"/>
              </p14:xfrm>
            </p:contentPart>
          </mc:Choice>
          <mc:Fallback>
            <p:pic>
              <p:nvPicPr>
                <p:cNvPr id="119" name="Ink 118">
                  <a:extLst>
                    <a:ext uri="{FF2B5EF4-FFF2-40B4-BE49-F238E27FC236}">
                      <a16:creationId xmlns:a16="http://schemas.microsoft.com/office/drawing/2014/main" id="{0B59ED64-D3EA-C5B1-0D82-9B111A6C49F1}"/>
                    </a:ext>
                  </a:extLst>
                </p:cNvPr>
                <p:cNvPicPr/>
                <p:nvPr/>
              </p:nvPicPr>
              <p:blipFill>
                <a:blip r:embed="rId193"/>
                <a:stretch>
                  <a:fillRect/>
                </a:stretch>
              </p:blipFill>
              <p:spPr>
                <a:xfrm>
                  <a:off x="3853733" y="3615790"/>
                  <a:ext cx="2224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D8B01E70-DB6F-CE8E-130A-F455036C57F2}"/>
                    </a:ext>
                  </a:extLst>
                </p14:cNvPr>
                <p14:cNvContentPartPr/>
                <p14:nvPr/>
              </p14:nvContentPartPr>
              <p14:xfrm>
                <a:off x="3890093" y="3957070"/>
                <a:ext cx="54720" cy="239400"/>
              </p14:xfrm>
            </p:contentPart>
          </mc:Choice>
          <mc:Fallback>
            <p:pic>
              <p:nvPicPr>
                <p:cNvPr id="120" name="Ink 119">
                  <a:extLst>
                    <a:ext uri="{FF2B5EF4-FFF2-40B4-BE49-F238E27FC236}">
                      <a16:creationId xmlns:a16="http://schemas.microsoft.com/office/drawing/2014/main" id="{D8B01E70-DB6F-CE8E-130A-F455036C57F2}"/>
                    </a:ext>
                  </a:extLst>
                </p:cNvPr>
                <p:cNvPicPr/>
                <p:nvPr/>
              </p:nvPicPr>
              <p:blipFill>
                <a:blip r:embed="rId195"/>
                <a:stretch>
                  <a:fillRect/>
                </a:stretch>
              </p:blipFill>
              <p:spPr>
                <a:xfrm>
                  <a:off x="3872093" y="3939430"/>
                  <a:ext cx="903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431615AE-DD03-E681-4263-A698A51516B0}"/>
                    </a:ext>
                  </a:extLst>
                </p14:cNvPr>
                <p14:cNvContentPartPr/>
                <p14:nvPr/>
              </p14:nvContentPartPr>
              <p14:xfrm>
                <a:off x="3874973" y="4175950"/>
                <a:ext cx="119880" cy="46800"/>
              </p14:xfrm>
            </p:contentPart>
          </mc:Choice>
          <mc:Fallback>
            <p:pic>
              <p:nvPicPr>
                <p:cNvPr id="121" name="Ink 120">
                  <a:extLst>
                    <a:ext uri="{FF2B5EF4-FFF2-40B4-BE49-F238E27FC236}">
                      <a16:creationId xmlns:a16="http://schemas.microsoft.com/office/drawing/2014/main" id="{431615AE-DD03-E681-4263-A698A51516B0}"/>
                    </a:ext>
                  </a:extLst>
                </p:cNvPr>
                <p:cNvPicPr/>
                <p:nvPr/>
              </p:nvPicPr>
              <p:blipFill>
                <a:blip r:embed="rId197"/>
                <a:stretch>
                  <a:fillRect/>
                </a:stretch>
              </p:blipFill>
              <p:spPr>
                <a:xfrm>
                  <a:off x="3856973" y="4158310"/>
                  <a:ext cx="1555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3" name="Ink 122">
                  <a:extLst>
                    <a:ext uri="{FF2B5EF4-FFF2-40B4-BE49-F238E27FC236}">
                      <a16:creationId xmlns:a16="http://schemas.microsoft.com/office/drawing/2014/main" id="{3EB2119C-5B21-78B7-C538-5AFA270A737C}"/>
                    </a:ext>
                  </a:extLst>
                </p14:cNvPr>
                <p14:cNvContentPartPr/>
                <p14:nvPr/>
              </p14:nvContentPartPr>
              <p14:xfrm>
                <a:off x="3798653" y="4373230"/>
                <a:ext cx="437040" cy="51840"/>
              </p14:xfrm>
            </p:contentPart>
          </mc:Choice>
          <mc:Fallback>
            <p:pic>
              <p:nvPicPr>
                <p:cNvPr id="123" name="Ink 122">
                  <a:extLst>
                    <a:ext uri="{FF2B5EF4-FFF2-40B4-BE49-F238E27FC236}">
                      <a16:creationId xmlns:a16="http://schemas.microsoft.com/office/drawing/2014/main" id="{3EB2119C-5B21-78B7-C538-5AFA270A737C}"/>
                    </a:ext>
                  </a:extLst>
                </p:cNvPr>
                <p:cNvPicPr/>
                <p:nvPr/>
              </p:nvPicPr>
              <p:blipFill>
                <a:blip r:embed="rId199"/>
                <a:stretch>
                  <a:fillRect/>
                </a:stretch>
              </p:blipFill>
              <p:spPr>
                <a:xfrm>
                  <a:off x="3781013" y="4355230"/>
                  <a:ext cx="4726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4" name="Ink 123">
                  <a:extLst>
                    <a:ext uri="{FF2B5EF4-FFF2-40B4-BE49-F238E27FC236}">
                      <a16:creationId xmlns:a16="http://schemas.microsoft.com/office/drawing/2014/main" id="{695CD85A-29D8-1D9F-F00C-222D72008094}"/>
                    </a:ext>
                  </a:extLst>
                </p14:cNvPr>
                <p14:cNvContentPartPr/>
                <p14:nvPr/>
              </p14:nvContentPartPr>
              <p14:xfrm>
                <a:off x="3788933" y="4497070"/>
                <a:ext cx="425880" cy="63000"/>
              </p14:xfrm>
            </p:contentPart>
          </mc:Choice>
          <mc:Fallback>
            <p:pic>
              <p:nvPicPr>
                <p:cNvPr id="124" name="Ink 123">
                  <a:extLst>
                    <a:ext uri="{FF2B5EF4-FFF2-40B4-BE49-F238E27FC236}">
                      <a16:creationId xmlns:a16="http://schemas.microsoft.com/office/drawing/2014/main" id="{695CD85A-29D8-1D9F-F00C-222D72008094}"/>
                    </a:ext>
                  </a:extLst>
                </p:cNvPr>
                <p:cNvPicPr/>
                <p:nvPr/>
              </p:nvPicPr>
              <p:blipFill>
                <a:blip r:embed="rId201"/>
                <a:stretch>
                  <a:fillRect/>
                </a:stretch>
              </p:blipFill>
              <p:spPr>
                <a:xfrm>
                  <a:off x="3770933" y="4479430"/>
                  <a:ext cx="461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6" name="Ink 125">
                  <a:extLst>
                    <a:ext uri="{FF2B5EF4-FFF2-40B4-BE49-F238E27FC236}">
                      <a16:creationId xmlns:a16="http://schemas.microsoft.com/office/drawing/2014/main" id="{01EBE724-C5EB-BF7D-8033-7EB5E7475026}"/>
                    </a:ext>
                  </a:extLst>
                </p14:cNvPr>
                <p14:cNvContentPartPr/>
                <p14:nvPr/>
              </p14:nvContentPartPr>
              <p14:xfrm>
                <a:off x="3795773" y="4652590"/>
                <a:ext cx="474840" cy="57240"/>
              </p14:xfrm>
            </p:contentPart>
          </mc:Choice>
          <mc:Fallback>
            <p:pic>
              <p:nvPicPr>
                <p:cNvPr id="126" name="Ink 125">
                  <a:extLst>
                    <a:ext uri="{FF2B5EF4-FFF2-40B4-BE49-F238E27FC236}">
                      <a16:creationId xmlns:a16="http://schemas.microsoft.com/office/drawing/2014/main" id="{01EBE724-C5EB-BF7D-8033-7EB5E7475026}"/>
                    </a:ext>
                  </a:extLst>
                </p:cNvPr>
                <p:cNvPicPr/>
                <p:nvPr/>
              </p:nvPicPr>
              <p:blipFill>
                <a:blip r:embed="rId203"/>
                <a:stretch>
                  <a:fillRect/>
                </a:stretch>
              </p:blipFill>
              <p:spPr>
                <a:xfrm>
                  <a:off x="3777773" y="4634950"/>
                  <a:ext cx="510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8" name="Ink 127">
                  <a:extLst>
                    <a:ext uri="{FF2B5EF4-FFF2-40B4-BE49-F238E27FC236}">
                      <a16:creationId xmlns:a16="http://schemas.microsoft.com/office/drawing/2014/main" id="{A3FF2C1E-3139-2735-440B-A209FF724BDA}"/>
                    </a:ext>
                  </a:extLst>
                </p14:cNvPr>
                <p14:cNvContentPartPr/>
                <p14:nvPr/>
              </p14:nvContentPartPr>
              <p14:xfrm>
                <a:off x="3859133" y="4844110"/>
                <a:ext cx="420480" cy="41040"/>
              </p14:xfrm>
            </p:contentPart>
          </mc:Choice>
          <mc:Fallback>
            <p:pic>
              <p:nvPicPr>
                <p:cNvPr id="128" name="Ink 127">
                  <a:extLst>
                    <a:ext uri="{FF2B5EF4-FFF2-40B4-BE49-F238E27FC236}">
                      <a16:creationId xmlns:a16="http://schemas.microsoft.com/office/drawing/2014/main" id="{A3FF2C1E-3139-2735-440B-A209FF724BDA}"/>
                    </a:ext>
                  </a:extLst>
                </p:cNvPr>
                <p:cNvPicPr/>
                <p:nvPr/>
              </p:nvPicPr>
              <p:blipFill>
                <a:blip r:embed="rId205"/>
                <a:stretch>
                  <a:fillRect/>
                </a:stretch>
              </p:blipFill>
              <p:spPr>
                <a:xfrm>
                  <a:off x="3841133" y="4826110"/>
                  <a:ext cx="456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9" name="Ink 128">
                  <a:extLst>
                    <a:ext uri="{FF2B5EF4-FFF2-40B4-BE49-F238E27FC236}">
                      <a16:creationId xmlns:a16="http://schemas.microsoft.com/office/drawing/2014/main" id="{76BF72AA-2A1F-8067-C553-C4DDD583BD5D}"/>
                    </a:ext>
                  </a:extLst>
                </p14:cNvPr>
                <p14:cNvContentPartPr/>
                <p14:nvPr/>
              </p14:nvContentPartPr>
              <p14:xfrm>
                <a:off x="3874973" y="5011510"/>
                <a:ext cx="397800" cy="42480"/>
              </p14:xfrm>
            </p:contentPart>
          </mc:Choice>
          <mc:Fallback>
            <p:pic>
              <p:nvPicPr>
                <p:cNvPr id="129" name="Ink 128">
                  <a:extLst>
                    <a:ext uri="{FF2B5EF4-FFF2-40B4-BE49-F238E27FC236}">
                      <a16:creationId xmlns:a16="http://schemas.microsoft.com/office/drawing/2014/main" id="{76BF72AA-2A1F-8067-C553-C4DDD583BD5D}"/>
                    </a:ext>
                  </a:extLst>
                </p:cNvPr>
                <p:cNvPicPr/>
                <p:nvPr/>
              </p:nvPicPr>
              <p:blipFill>
                <a:blip r:embed="rId207"/>
                <a:stretch>
                  <a:fillRect/>
                </a:stretch>
              </p:blipFill>
              <p:spPr>
                <a:xfrm>
                  <a:off x="3857333" y="4993870"/>
                  <a:ext cx="433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0" name="Ink 129">
                  <a:extLst>
                    <a:ext uri="{FF2B5EF4-FFF2-40B4-BE49-F238E27FC236}">
                      <a16:creationId xmlns:a16="http://schemas.microsoft.com/office/drawing/2014/main" id="{FCC12F60-6D81-8D09-CAF9-F7FDF6C61027}"/>
                    </a:ext>
                  </a:extLst>
                </p14:cNvPr>
                <p14:cNvContentPartPr/>
                <p14:nvPr/>
              </p14:nvContentPartPr>
              <p14:xfrm>
                <a:off x="3893333" y="5232550"/>
                <a:ext cx="451800" cy="21240"/>
              </p14:xfrm>
            </p:contentPart>
          </mc:Choice>
          <mc:Fallback>
            <p:pic>
              <p:nvPicPr>
                <p:cNvPr id="130" name="Ink 129">
                  <a:extLst>
                    <a:ext uri="{FF2B5EF4-FFF2-40B4-BE49-F238E27FC236}">
                      <a16:creationId xmlns:a16="http://schemas.microsoft.com/office/drawing/2014/main" id="{FCC12F60-6D81-8D09-CAF9-F7FDF6C61027}"/>
                    </a:ext>
                  </a:extLst>
                </p:cNvPr>
                <p:cNvPicPr/>
                <p:nvPr/>
              </p:nvPicPr>
              <p:blipFill>
                <a:blip r:embed="rId209"/>
                <a:stretch>
                  <a:fillRect/>
                </a:stretch>
              </p:blipFill>
              <p:spPr>
                <a:xfrm>
                  <a:off x="3875693" y="5214910"/>
                  <a:ext cx="487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1" name="Ink 130">
                  <a:extLst>
                    <a:ext uri="{FF2B5EF4-FFF2-40B4-BE49-F238E27FC236}">
                      <a16:creationId xmlns:a16="http://schemas.microsoft.com/office/drawing/2014/main" id="{54C3F286-1859-5390-6ED4-492704F409D8}"/>
                    </a:ext>
                  </a:extLst>
                </p14:cNvPr>
                <p14:cNvContentPartPr/>
                <p14:nvPr/>
              </p14:nvContentPartPr>
              <p14:xfrm>
                <a:off x="4333613" y="4322110"/>
                <a:ext cx="424440" cy="924120"/>
              </p14:xfrm>
            </p:contentPart>
          </mc:Choice>
          <mc:Fallback>
            <p:pic>
              <p:nvPicPr>
                <p:cNvPr id="131" name="Ink 130">
                  <a:extLst>
                    <a:ext uri="{FF2B5EF4-FFF2-40B4-BE49-F238E27FC236}">
                      <a16:creationId xmlns:a16="http://schemas.microsoft.com/office/drawing/2014/main" id="{54C3F286-1859-5390-6ED4-492704F409D8}"/>
                    </a:ext>
                  </a:extLst>
                </p:cNvPr>
                <p:cNvPicPr/>
                <p:nvPr/>
              </p:nvPicPr>
              <p:blipFill>
                <a:blip r:embed="rId211"/>
                <a:stretch>
                  <a:fillRect/>
                </a:stretch>
              </p:blipFill>
              <p:spPr>
                <a:xfrm>
                  <a:off x="4315613" y="4304110"/>
                  <a:ext cx="460080" cy="959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D4ADFAAC-CE0C-428E-CCEE-C134C434FB8A}"/>
                    </a:ext>
                  </a:extLst>
                </p14:cNvPr>
                <p14:cNvContentPartPr/>
                <p14:nvPr/>
              </p14:nvContentPartPr>
              <p14:xfrm>
                <a:off x="4703693" y="2854750"/>
                <a:ext cx="44640" cy="24120"/>
              </p14:xfrm>
            </p:contentPart>
          </mc:Choice>
          <mc:Fallback>
            <p:pic>
              <p:nvPicPr>
                <p:cNvPr id="133" name="Ink 132">
                  <a:extLst>
                    <a:ext uri="{FF2B5EF4-FFF2-40B4-BE49-F238E27FC236}">
                      <a16:creationId xmlns:a16="http://schemas.microsoft.com/office/drawing/2014/main" id="{D4ADFAAC-CE0C-428E-CCEE-C134C434FB8A}"/>
                    </a:ext>
                  </a:extLst>
                </p:cNvPr>
                <p:cNvPicPr/>
                <p:nvPr/>
              </p:nvPicPr>
              <p:blipFill>
                <a:blip r:embed="rId213"/>
                <a:stretch>
                  <a:fillRect/>
                </a:stretch>
              </p:blipFill>
              <p:spPr>
                <a:xfrm>
                  <a:off x="4685693" y="2836750"/>
                  <a:ext cx="802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03754C19-ED46-EC35-130F-EDF595593F6F}"/>
                    </a:ext>
                  </a:extLst>
                </p14:cNvPr>
                <p14:cNvContentPartPr/>
                <p14:nvPr/>
              </p14:nvContentPartPr>
              <p14:xfrm>
                <a:off x="5097173" y="2812990"/>
                <a:ext cx="303840" cy="24840"/>
              </p14:xfrm>
            </p:contentPart>
          </mc:Choice>
          <mc:Fallback>
            <p:pic>
              <p:nvPicPr>
                <p:cNvPr id="134" name="Ink 133">
                  <a:extLst>
                    <a:ext uri="{FF2B5EF4-FFF2-40B4-BE49-F238E27FC236}">
                      <a16:creationId xmlns:a16="http://schemas.microsoft.com/office/drawing/2014/main" id="{03754C19-ED46-EC35-130F-EDF595593F6F}"/>
                    </a:ext>
                  </a:extLst>
                </p:cNvPr>
                <p:cNvPicPr/>
                <p:nvPr/>
              </p:nvPicPr>
              <p:blipFill>
                <a:blip r:embed="rId215"/>
                <a:stretch>
                  <a:fillRect/>
                </a:stretch>
              </p:blipFill>
              <p:spPr>
                <a:xfrm>
                  <a:off x="5079533" y="2795350"/>
                  <a:ext cx="339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9C7F7E7E-0E2F-9DCB-69A1-2B4F1A39ABBA}"/>
                    </a:ext>
                  </a:extLst>
                </p14:cNvPr>
                <p14:cNvContentPartPr/>
                <p14:nvPr/>
              </p14:nvContentPartPr>
              <p14:xfrm>
                <a:off x="5577773" y="2783470"/>
                <a:ext cx="1538280" cy="41400"/>
              </p14:xfrm>
            </p:contentPart>
          </mc:Choice>
          <mc:Fallback>
            <p:pic>
              <p:nvPicPr>
                <p:cNvPr id="135" name="Ink 134">
                  <a:extLst>
                    <a:ext uri="{FF2B5EF4-FFF2-40B4-BE49-F238E27FC236}">
                      <a16:creationId xmlns:a16="http://schemas.microsoft.com/office/drawing/2014/main" id="{9C7F7E7E-0E2F-9DCB-69A1-2B4F1A39ABBA}"/>
                    </a:ext>
                  </a:extLst>
                </p:cNvPr>
                <p:cNvPicPr/>
                <p:nvPr/>
              </p:nvPicPr>
              <p:blipFill>
                <a:blip r:embed="rId217"/>
                <a:stretch>
                  <a:fillRect/>
                </a:stretch>
              </p:blipFill>
              <p:spPr>
                <a:xfrm>
                  <a:off x="5560133" y="2765830"/>
                  <a:ext cx="15739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Ink 135">
                  <a:extLst>
                    <a:ext uri="{FF2B5EF4-FFF2-40B4-BE49-F238E27FC236}">
                      <a16:creationId xmlns:a16="http://schemas.microsoft.com/office/drawing/2014/main" id="{36D0ABAD-98BE-1C79-A678-174394423A74}"/>
                    </a:ext>
                  </a:extLst>
                </p14:cNvPr>
                <p14:cNvContentPartPr/>
                <p14:nvPr/>
              </p14:nvContentPartPr>
              <p14:xfrm>
                <a:off x="9949253" y="2725870"/>
                <a:ext cx="802440" cy="16200"/>
              </p14:xfrm>
            </p:contentPart>
          </mc:Choice>
          <mc:Fallback>
            <p:pic>
              <p:nvPicPr>
                <p:cNvPr id="136" name="Ink 135">
                  <a:extLst>
                    <a:ext uri="{FF2B5EF4-FFF2-40B4-BE49-F238E27FC236}">
                      <a16:creationId xmlns:a16="http://schemas.microsoft.com/office/drawing/2014/main" id="{36D0ABAD-98BE-1C79-A678-174394423A74}"/>
                    </a:ext>
                  </a:extLst>
                </p:cNvPr>
                <p:cNvPicPr/>
                <p:nvPr/>
              </p:nvPicPr>
              <p:blipFill>
                <a:blip r:embed="rId219"/>
                <a:stretch>
                  <a:fillRect/>
                </a:stretch>
              </p:blipFill>
              <p:spPr>
                <a:xfrm>
                  <a:off x="9931253" y="2708230"/>
                  <a:ext cx="8380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7" name="Ink 136">
                  <a:extLst>
                    <a:ext uri="{FF2B5EF4-FFF2-40B4-BE49-F238E27FC236}">
                      <a16:creationId xmlns:a16="http://schemas.microsoft.com/office/drawing/2014/main" id="{1D5A498A-E07A-22E3-259A-CF1ACB037406}"/>
                    </a:ext>
                  </a:extLst>
                </p14:cNvPr>
                <p14:cNvContentPartPr/>
                <p14:nvPr/>
              </p14:nvContentPartPr>
              <p14:xfrm>
                <a:off x="7265453" y="2770150"/>
                <a:ext cx="185760" cy="11880"/>
              </p14:xfrm>
            </p:contentPart>
          </mc:Choice>
          <mc:Fallback>
            <p:pic>
              <p:nvPicPr>
                <p:cNvPr id="137" name="Ink 136">
                  <a:extLst>
                    <a:ext uri="{FF2B5EF4-FFF2-40B4-BE49-F238E27FC236}">
                      <a16:creationId xmlns:a16="http://schemas.microsoft.com/office/drawing/2014/main" id="{1D5A498A-E07A-22E3-259A-CF1ACB037406}"/>
                    </a:ext>
                  </a:extLst>
                </p:cNvPr>
                <p:cNvPicPr/>
                <p:nvPr/>
              </p:nvPicPr>
              <p:blipFill>
                <a:blip r:embed="rId221"/>
                <a:stretch>
                  <a:fillRect/>
                </a:stretch>
              </p:blipFill>
              <p:spPr>
                <a:xfrm>
                  <a:off x="7247453" y="2752510"/>
                  <a:ext cx="2214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8" name="Ink 137">
                  <a:extLst>
                    <a:ext uri="{FF2B5EF4-FFF2-40B4-BE49-F238E27FC236}">
                      <a16:creationId xmlns:a16="http://schemas.microsoft.com/office/drawing/2014/main" id="{88C35950-B94D-D4CB-A758-641FDA3630D2}"/>
                    </a:ext>
                  </a:extLst>
                </p14:cNvPr>
                <p14:cNvContentPartPr/>
                <p14:nvPr/>
              </p14:nvContentPartPr>
              <p14:xfrm>
                <a:off x="9216653" y="2743510"/>
                <a:ext cx="264240" cy="3600"/>
              </p14:xfrm>
            </p:contentPart>
          </mc:Choice>
          <mc:Fallback>
            <p:pic>
              <p:nvPicPr>
                <p:cNvPr id="138" name="Ink 137">
                  <a:extLst>
                    <a:ext uri="{FF2B5EF4-FFF2-40B4-BE49-F238E27FC236}">
                      <a16:creationId xmlns:a16="http://schemas.microsoft.com/office/drawing/2014/main" id="{88C35950-B94D-D4CB-A758-641FDA3630D2}"/>
                    </a:ext>
                  </a:extLst>
                </p:cNvPr>
                <p:cNvPicPr/>
                <p:nvPr/>
              </p:nvPicPr>
              <p:blipFill>
                <a:blip r:embed="rId223"/>
                <a:stretch>
                  <a:fillRect/>
                </a:stretch>
              </p:blipFill>
              <p:spPr>
                <a:xfrm>
                  <a:off x="9199013" y="2725870"/>
                  <a:ext cx="2998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0" name="Ink 139">
                  <a:extLst>
                    <a:ext uri="{FF2B5EF4-FFF2-40B4-BE49-F238E27FC236}">
                      <a16:creationId xmlns:a16="http://schemas.microsoft.com/office/drawing/2014/main" id="{8F9C2B47-E37F-167D-B03E-4C4FCA4422C6}"/>
                    </a:ext>
                  </a:extLst>
                </p14:cNvPr>
                <p14:cNvContentPartPr/>
                <p14:nvPr/>
              </p14:nvContentPartPr>
              <p14:xfrm>
                <a:off x="3817013" y="856390"/>
                <a:ext cx="336600" cy="1760760"/>
              </p14:xfrm>
            </p:contentPart>
          </mc:Choice>
          <mc:Fallback>
            <p:pic>
              <p:nvPicPr>
                <p:cNvPr id="140" name="Ink 139">
                  <a:extLst>
                    <a:ext uri="{FF2B5EF4-FFF2-40B4-BE49-F238E27FC236}">
                      <a16:creationId xmlns:a16="http://schemas.microsoft.com/office/drawing/2014/main" id="{8F9C2B47-E37F-167D-B03E-4C4FCA4422C6}"/>
                    </a:ext>
                  </a:extLst>
                </p:cNvPr>
                <p:cNvPicPr/>
                <p:nvPr/>
              </p:nvPicPr>
              <p:blipFill>
                <a:blip r:embed="rId225"/>
                <a:stretch>
                  <a:fillRect/>
                </a:stretch>
              </p:blipFill>
              <p:spPr>
                <a:xfrm>
                  <a:off x="3799373" y="838750"/>
                  <a:ext cx="372240" cy="1796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1" name="Ink 140">
                  <a:extLst>
                    <a:ext uri="{FF2B5EF4-FFF2-40B4-BE49-F238E27FC236}">
                      <a16:creationId xmlns:a16="http://schemas.microsoft.com/office/drawing/2014/main" id="{557BA5FD-1764-B10E-A19F-1CD14FC83AB9}"/>
                    </a:ext>
                  </a:extLst>
                </p14:cNvPr>
                <p14:cNvContentPartPr/>
                <p14:nvPr/>
              </p14:nvContentPartPr>
              <p14:xfrm>
                <a:off x="2777333" y="1620670"/>
                <a:ext cx="200160" cy="285480"/>
              </p14:xfrm>
            </p:contentPart>
          </mc:Choice>
          <mc:Fallback>
            <p:pic>
              <p:nvPicPr>
                <p:cNvPr id="141" name="Ink 140">
                  <a:extLst>
                    <a:ext uri="{FF2B5EF4-FFF2-40B4-BE49-F238E27FC236}">
                      <a16:creationId xmlns:a16="http://schemas.microsoft.com/office/drawing/2014/main" id="{557BA5FD-1764-B10E-A19F-1CD14FC83AB9}"/>
                    </a:ext>
                  </a:extLst>
                </p:cNvPr>
                <p:cNvPicPr/>
                <p:nvPr/>
              </p:nvPicPr>
              <p:blipFill>
                <a:blip r:embed="rId227"/>
                <a:stretch>
                  <a:fillRect/>
                </a:stretch>
              </p:blipFill>
              <p:spPr>
                <a:xfrm>
                  <a:off x="2759333" y="1603030"/>
                  <a:ext cx="2358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2" name="Ink 141">
                  <a:extLst>
                    <a:ext uri="{FF2B5EF4-FFF2-40B4-BE49-F238E27FC236}">
                      <a16:creationId xmlns:a16="http://schemas.microsoft.com/office/drawing/2014/main" id="{5E87DE87-6A0B-3437-C47D-4F02D9CF542E}"/>
                    </a:ext>
                  </a:extLst>
                </p14:cNvPr>
                <p14:cNvContentPartPr/>
                <p14:nvPr/>
              </p14:nvContentPartPr>
              <p14:xfrm>
                <a:off x="2774093" y="1659910"/>
                <a:ext cx="398520" cy="142560"/>
              </p14:xfrm>
            </p:contentPart>
          </mc:Choice>
          <mc:Fallback>
            <p:pic>
              <p:nvPicPr>
                <p:cNvPr id="142" name="Ink 141">
                  <a:extLst>
                    <a:ext uri="{FF2B5EF4-FFF2-40B4-BE49-F238E27FC236}">
                      <a16:creationId xmlns:a16="http://schemas.microsoft.com/office/drawing/2014/main" id="{5E87DE87-6A0B-3437-C47D-4F02D9CF542E}"/>
                    </a:ext>
                  </a:extLst>
                </p:cNvPr>
                <p:cNvPicPr/>
                <p:nvPr/>
              </p:nvPicPr>
              <p:blipFill>
                <a:blip r:embed="rId229"/>
                <a:stretch>
                  <a:fillRect/>
                </a:stretch>
              </p:blipFill>
              <p:spPr>
                <a:xfrm>
                  <a:off x="2756453" y="1642270"/>
                  <a:ext cx="4341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Ink 142">
                  <a:extLst>
                    <a:ext uri="{FF2B5EF4-FFF2-40B4-BE49-F238E27FC236}">
                      <a16:creationId xmlns:a16="http://schemas.microsoft.com/office/drawing/2014/main" id="{7D495E30-7E7B-4CC7-0978-2FDAAD211C5B}"/>
                    </a:ext>
                  </a:extLst>
                </p14:cNvPr>
                <p14:cNvContentPartPr/>
                <p14:nvPr/>
              </p14:nvContentPartPr>
              <p14:xfrm>
                <a:off x="3009173" y="1591150"/>
                <a:ext cx="280800" cy="229320"/>
              </p14:xfrm>
            </p:contentPart>
          </mc:Choice>
          <mc:Fallback>
            <p:pic>
              <p:nvPicPr>
                <p:cNvPr id="143" name="Ink 142">
                  <a:extLst>
                    <a:ext uri="{FF2B5EF4-FFF2-40B4-BE49-F238E27FC236}">
                      <a16:creationId xmlns:a16="http://schemas.microsoft.com/office/drawing/2014/main" id="{7D495E30-7E7B-4CC7-0978-2FDAAD211C5B}"/>
                    </a:ext>
                  </a:extLst>
                </p:cNvPr>
                <p:cNvPicPr/>
                <p:nvPr/>
              </p:nvPicPr>
              <p:blipFill>
                <a:blip r:embed="rId231"/>
                <a:stretch>
                  <a:fillRect/>
                </a:stretch>
              </p:blipFill>
              <p:spPr>
                <a:xfrm>
                  <a:off x="2991533" y="1573150"/>
                  <a:ext cx="3164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4" name="Ink 143">
                  <a:extLst>
                    <a:ext uri="{FF2B5EF4-FFF2-40B4-BE49-F238E27FC236}">
                      <a16:creationId xmlns:a16="http://schemas.microsoft.com/office/drawing/2014/main" id="{ABA3B4CD-2721-A240-0084-80BEAA9E25D4}"/>
                    </a:ext>
                  </a:extLst>
                </p14:cNvPr>
                <p14:cNvContentPartPr/>
                <p14:nvPr/>
              </p14:nvContentPartPr>
              <p14:xfrm>
                <a:off x="2446853" y="1370470"/>
                <a:ext cx="1184400" cy="789480"/>
              </p14:xfrm>
            </p:contentPart>
          </mc:Choice>
          <mc:Fallback>
            <p:pic>
              <p:nvPicPr>
                <p:cNvPr id="144" name="Ink 143">
                  <a:extLst>
                    <a:ext uri="{FF2B5EF4-FFF2-40B4-BE49-F238E27FC236}">
                      <a16:creationId xmlns:a16="http://schemas.microsoft.com/office/drawing/2014/main" id="{ABA3B4CD-2721-A240-0084-80BEAA9E25D4}"/>
                    </a:ext>
                  </a:extLst>
                </p:cNvPr>
                <p:cNvPicPr/>
                <p:nvPr/>
              </p:nvPicPr>
              <p:blipFill>
                <a:blip r:embed="rId233"/>
                <a:stretch>
                  <a:fillRect/>
                </a:stretch>
              </p:blipFill>
              <p:spPr>
                <a:xfrm>
                  <a:off x="2428853" y="1352830"/>
                  <a:ext cx="1220040" cy="8251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5" name="Ink 144">
                  <a:extLst>
                    <a:ext uri="{FF2B5EF4-FFF2-40B4-BE49-F238E27FC236}">
                      <a16:creationId xmlns:a16="http://schemas.microsoft.com/office/drawing/2014/main" id="{C1247E7F-0A92-B632-77DA-45FAF852A0C1}"/>
                    </a:ext>
                  </a:extLst>
                </p14:cNvPr>
                <p14:cNvContentPartPr/>
                <p14:nvPr/>
              </p14:nvContentPartPr>
              <p14:xfrm>
                <a:off x="3267653" y="2053030"/>
                <a:ext cx="821520" cy="83160"/>
              </p14:xfrm>
            </p:contentPart>
          </mc:Choice>
          <mc:Fallback>
            <p:pic>
              <p:nvPicPr>
                <p:cNvPr id="145" name="Ink 144">
                  <a:extLst>
                    <a:ext uri="{FF2B5EF4-FFF2-40B4-BE49-F238E27FC236}">
                      <a16:creationId xmlns:a16="http://schemas.microsoft.com/office/drawing/2014/main" id="{C1247E7F-0A92-B632-77DA-45FAF852A0C1}"/>
                    </a:ext>
                  </a:extLst>
                </p:cNvPr>
                <p:cNvPicPr/>
                <p:nvPr/>
              </p:nvPicPr>
              <p:blipFill>
                <a:blip r:embed="rId235"/>
                <a:stretch>
                  <a:fillRect/>
                </a:stretch>
              </p:blipFill>
              <p:spPr>
                <a:xfrm>
                  <a:off x="3249653" y="2035390"/>
                  <a:ext cx="8571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6" name="Ink 145">
                  <a:extLst>
                    <a:ext uri="{FF2B5EF4-FFF2-40B4-BE49-F238E27FC236}">
                      <a16:creationId xmlns:a16="http://schemas.microsoft.com/office/drawing/2014/main" id="{76225B87-1DBC-ED28-24DF-1FE4AF27E107}"/>
                    </a:ext>
                  </a:extLst>
                </p14:cNvPr>
                <p14:cNvContentPartPr/>
                <p14:nvPr/>
              </p14:nvContentPartPr>
              <p14:xfrm>
                <a:off x="3939053" y="2007670"/>
                <a:ext cx="152640" cy="137880"/>
              </p14:xfrm>
            </p:contentPart>
          </mc:Choice>
          <mc:Fallback>
            <p:pic>
              <p:nvPicPr>
                <p:cNvPr id="146" name="Ink 145">
                  <a:extLst>
                    <a:ext uri="{FF2B5EF4-FFF2-40B4-BE49-F238E27FC236}">
                      <a16:creationId xmlns:a16="http://schemas.microsoft.com/office/drawing/2014/main" id="{76225B87-1DBC-ED28-24DF-1FE4AF27E107}"/>
                    </a:ext>
                  </a:extLst>
                </p:cNvPr>
                <p:cNvPicPr/>
                <p:nvPr/>
              </p:nvPicPr>
              <p:blipFill>
                <a:blip r:embed="rId237"/>
                <a:stretch>
                  <a:fillRect/>
                </a:stretch>
              </p:blipFill>
              <p:spPr>
                <a:xfrm>
                  <a:off x="3921413" y="1990030"/>
                  <a:ext cx="1882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8" name="Ink 147">
                  <a:extLst>
                    <a:ext uri="{FF2B5EF4-FFF2-40B4-BE49-F238E27FC236}">
                      <a16:creationId xmlns:a16="http://schemas.microsoft.com/office/drawing/2014/main" id="{3154DF6C-570C-F5D6-E78B-A5385C63179D}"/>
                    </a:ext>
                  </a:extLst>
                </p14:cNvPr>
                <p14:cNvContentPartPr/>
                <p14:nvPr/>
              </p14:nvContentPartPr>
              <p14:xfrm>
                <a:off x="7789253" y="2783110"/>
                <a:ext cx="192600" cy="41760"/>
              </p14:xfrm>
            </p:contentPart>
          </mc:Choice>
          <mc:Fallback>
            <p:pic>
              <p:nvPicPr>
                <p:cNvPr id="148" name="Ink 147">
                  <a:extLst>
                    <a:ext uri="{FF2B5EF4-FFF2-40B4-BE49-F238E27FC236}">
                      <a16:creationId xmlns:a16="http://schemas.microsoft.com/office/drawing/2014/main" id="{3154DF6C-570C-F5D6-E78B-A5385C63179D}"/>
                    </a:ext>
                  </a:extLst>
                </p:cNvPr>
                <p:cNvPicPr/>
                <p:nvPr/>
              </p:nvPicPr>
              <p:blipFill>
                <a:blip r:embed="rId239"/>
                <a:stretch>
                  <a:fillRect/>
                </a:stretch>
              </p:blipFill>
              <p:spPr>
                <a:xfrm>
                  <a:off x="7771613" y="2765110"/>
                  <a:ext cx="2282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9" name="Ink 148">
                  <a:extLst>
                    <a:ext uri="{FF2B5EF4-FFF2-40B4-BE49-F238E27FC236}">
                      <a16:creationId xmlns:a16="http://schemas.microsoft.com/office/drawing/2014/main" id="{9BE5637C-B88F-F0CC-EF75-F8E901D3F905}"/>
                    </a:ext>
                  </a:extLst>
                </p14:cNvPr>
                <p14:cNvContentPartPr/>
                <p14:nvPr/>
              </p14:nvContentPartPr>
              <p14:xfrm>
                <a:off x="8149613" y="2789230"/>
                <a:ext cx="38520" cy="19800"/>
              </p14:xfrm>
            </p:contentPart>
          </mc:Choice>
          <mc:Fallback>
            <p:pic>
              <p:nvPicPr>
                <p:cNvPr id="149" name="Ink 148">
                  <a:extLst>
                    <a:ext uri="{FF2B5EF4-FFF2-40B4-BE49-F238E27FC236}">
                      <a16:creationId xmlns:a16="http://schemas.microsoft.com/office/drawing/2014/main" id="{9BE5637C-B88F-F0CC-EF75-F8E901D3F905}"/>
                    </a:ext>
                  </a:extLst>
                </p:cNvPr>
                <p:cNvPicPr/>
                <p:nvPr/>
              </p:nvPicPr>
              <p:blipFill>
                <a:blip r:embed="rId241"/>
                <a:stretch>
                  <a:fillRect/>
                </a:stretch>
              </p:blipFill>
              <p:spPr>
                <a:xfrm>
                  <a:off x="8131613" y="2771590"/>
                  <a:ext cx="74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0" name="Ink 149">
                  <a:extLst>
                    <a:ext uri="{FF2B5EF4-FFF2-40B4-BE49-F238E27FC236}">
                      <a16:creationId xmlns:a16="http://schemas.microsoft.com/office/drawing/2014/main" id="{D83ECC06-95CF-2FC3-B639-BD9B1413EAED}"/>
                    </a:ext>
                  </a:extLst>
                </p14:cNvPr>
                <p14:cNvContentPartPr/>
                <p14:nvPr/>
              </p14:nvContentPartPr>
              <p14:xfrm>
                <a:off x="8666573" y="2764390"/>
                <a:ext cx="59760" cy="28080"/>
              </p14:xfrm>
            </p:contentPart>
          </mc:Choice>
          <mc:Fallback>
            <p:pic>
              <p:nvPicPr>
                <p:cNvPr id="150" name="Ink 149">
                  <a:extLst>
                    <a:ext uri="{FF2B5EF4-FFF2-40B4-BE49-F238E27FC236}">
                      <a16:creationId xmlns:a16="http://schemas.microsoft.com/office/drawing/2014/main" id="{D83ECC06-95CF-2FC3-B639-BD9B1413EAED}"/>
                    </a:ext>
                  </a:extLst>
                </p:cNvPr>
                <p:cNvPicPr/>
                <p:nvPr/>
              </p:nvPicPr>
              <p:blipFill>
                <a:blip r:embed="rId243"/>
                <a:stretch>
                  <a:fillRect/>
                </a:stretch>
              </p:blipFill>
              <p:spPr>
                <a:xfrm>
                  <a:off x="8648933" y="2746750"/>
                  <a:ext cx="954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1" name="Ink 150">
                  <a:extLst>
                    <a:ext uri="{FF2B5EF4-FFF2-40B4-BE49-F238E27FC236}">
                      <a16:creationId xmlns:a16="http://schemas.microsoft.com/office/drawing/2014/main" id="{4F334F89-1C15-0293-9868-62B2F014E6D7}"/>
                    </a:ext>
                  </a:extLst>
                </p14:cNvPr>
                <p14:cNvContentPartPr/>
                <p14:nvPr/>
              </p14:nvContentPartPr>
              <p14:xfrm>
                <a:off x="6723653" y="2803990"/>
                <a:ext cx="234720" cy="20160"/>
              </p14:xfrm>
            </p:contentPart>
          </mc:Choice>
          <mc:Fallback>
            <p:pic>
              <p:nvPicPr>
                <p:cNvPr id="151" name="Ink 150">
                  <a:extLst>
                    <a:ext uri="{FF2B5EF4-FFF2-40B4-BE49-F238E27FC236}">
                      <a16:creationId xmlns:a16="http://schemas.microsoft.com/office/drawing/2014/main" id="{4F334F89-1C15-0293-9868-62B2F014E6D7}"/>
                    </a:ext>
                  </a:extLst>
                </p:cNvPr>
                <p:cNvPicPr/>
                <p:nvPr/>
              </p:nvPicPr>
              <p:blipFill>
                <a:blip r:embed="rId245"/>
                <a:stretch>
                  <a:fillRect/>
                </a:stretch>
              </p:blipFill>
              <p:spPr>
                <a:xfrm>
                  <a:off x="6705653" y="2785990"/>
                  <a:ext cx="270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3" name="Ink 152">
                  <a:extLst>
                    <a:ext uri="{FF2B5EF4-FFF2-40B4-BE49-F238E27FC236}">
                      <a16:creationId xmlns:a16="http://schemas.microsoft.com/office/drawing/2014/main" id="{BE1F834E-5097-18B4-32CB-C5A6BB6E198A}"/>
                    </a:ext>
                  </a:extLst>
                </p14:cNvPr>
                <p14:cNvContentPartPr/>
                <p14:nvPr/>
              </p14:nvContentPartPr>
              <p14:xfrm>
                <a:off x="6443573" y="2800390"/>
                <a:ext cx="271440" cy="25920"/>
              </p14:xfrm>
            </p:contentPart>
          </mc:Choice>
          <mc:Fallback>
            <p:pic>
              <p:nvPicPr>
                <p:cNvPr id="153" name="Ink 152">
                  <a:extLst>
                    <a:ext uri="{FF2B5EF4-FFF2-40B4-BE49-F238E27FC236}">
                      <a16:creationId xmlns:a16="http://schemas.microsoft.com/office/drawing/2014/main" id="{BE1F834E-5097-18B4-32CB-C5A6BB6E198A}"/>
                    </a:ext>
                  </a:extLst>
                </p:cNvPr>
                <p:cNvPicPr/>
                <p:nvPr/>
              </p:nvPicPr>
              <p:blipFill>
                <a:blip r:embed="rId247"/>
                <a:stretch>
                  <a:fillRect/>
                </a:stretch>
              </p:blipFill>
              <p:spPr>
                <a:xfrm>
                  <a:off x="6425573" y="2782750"/>
                  <a:ext cx="3070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8" name="Ink 157">
                  <a:extLst>
                    <a:ext uri="{FF2B5EF4-FFF2-40B4-BE49-F238E27FC236}">
                      <a16:creationId xmlns:a16="http://schemas.microsoft.com/office/drawing/2014/main" id="{E7CE9891-4694-C94F-691B-FAC762AE8115}"/>
                    </a:ext>
                  </a:extLst>
                </p14:cNvPr>
                <p14:cNvContentPartPr/>
                <p14:nvPr/>
              </p14:nvContentPartPr>
              <p14:xfrm>
                <a:off x="1555133" y="2767990"/>
                <a:ext cx="840960" cy="795600"/>
              </p14:xfrm>
            </p:contentPart>
          </mc:Choice>
          <mc:Fallback>
            <p:pic>
              <p:nvPicPr>
                <p:cNvPr id="158" name="Ink 157">
                  <a:extLst>
                    <a:ext uri="{FF2B5EF4-FFF2-40B4-BE49-F238E27FC236}">
                      <a16:creationId xmlns:a16="http://schemas.microsoft.com/office/drawing/2014/main" id="{E7CE9891-4694-C94F-691B-FAC762AE8115}"/>
                    </a:ext>
                  </a:extLst>
                </p:cNvPr>
                <p:cNvPicPr/>
                <p:nvPr/>
              </p:nvPicPr>
              <p:blipFill>
                <a:blip r:embed="rId249"/>
                <a:stretch>
                  <a:fillRect/>
                </a:stretch>
              </p:blipFill>
              <p:spPr>
                <a:xfrm>
                  <a:off x="1537493" y="2749990"/>
                  <a:ext cx="876600" cy="831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9" name="Ink 158">
                  <a:extLst>
                    <a:ext uri="{FF2B5EF4-FFF2-40B4-BE49-F238E27FC236}">
                      <a16:creationId xmlns:a16="http://schemas.microsoft.com/office/drawing/2014/main" id="{E58459BE-BFE0-2EDC-3428-8AA684E9AD4F}"/>
                    </a:ext>
                  </a:extLst>
                </p14:cNvPr>
                <p14:cNvContentPartPr/>
                <p14:nvPr/>
              </p14:nvContentPartPr>
              <p14:xfrm>
                <a:off x="1579613" y="2642350"/>
                <a:ext cx="903960" cy="893880"/>
              </p14:xfrm>
            </p:contentPart>
          </mc:Choice>
          <mc:Fallback>
            <p:pic>
              <p:nvPicPr>
                <p:cNvPr id="159" name="Ink 158">
                  <a:extLst>
                    <a:ext uri="{FF2B5EF4-FFF2-40B4-BE49-F238E27FC236}">
                      <a16:creationId xmlns:a16="http://schemas.microsoft.com/office/drawing/2014/main" id="{E58459BE-BFE0-2EDC-3428-8AA684E9AD4F}"/>
                    </a:ext>
                  </a:extLst>
                </p:cNvPr>
                <p:cNvPicPr/>
                <p:nvPr/>
              </p:nvPicPr>
              <p:blipFill>
                <a:blip r:embed="rId251"/>
                <a:stretch>
                  <a:fillRect/>
                </a:stretch>
              </p:blipFill>
              <p:spPr>
                <a:xfrm>
                  <a:off x="1561613" y="2624710"/>
                  <a:ext cx="939600" cy="9295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1" name="Ink 160">
                  <a:extLst>
                    <a:ext uri="{FF2B5EF4-FFF2-40B4-BE49-F238E27FC236}">
                      <a16:creationId xmlns:a16="http://schemas.microsoft.com/office/drawing/2014/main" id="{ACBD596F-3FF2-BFF4-B8E1-3CE7ED6B4210}"/>
                    </a:ext>
                  </a:extLst>
                </p14:cNvPr>
                <p14:cNvContentPartPr/>
                <p14:nvPr/>
              </p14:nvContentPartPr>
              <p14:xfrm>
                <a:off x="1932053" y="3337150"/>
                <a:ext cx="164520" cy="150120"/>
              </p14:xfrm>
            </p:contentPart>
          </mc:Choice>
          <mc:Fallback>
            <p:pic>
              <p:nvPicPr>
                <p:cNvPr id="161" name="Ink 160">
                  <a:extLst>
                    <a:ext uri="{FF2B5EF4-FFF2-40B4-BE49-F238E27FC236}">
                      <a16:creationId xmlns:a16="http://schemas.microsoft.com/office/drawing/2014/main" id="{ACBD596F-3FF2-BFF4-B8E1-3CE7ED6B4210}"/>
                    </a:ext>
                  </a:extLst>
                </p:cNvPr>
                <p:cNvPicPr/>
                <p:nvPr/>
              </p:nvPicPr>
              <p:blipFill>
                <a:blip r:embed="rId253"/>
                <a:stretch>
                  <a:fillRect/>
                </a:stretch>
              </p:blipFill>
              <p:spPr>
                <a:xfrm>
                  <a:off x="1914053" y="3319510"/>
                  <a:ext cx="2001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3" name="Ink 162">
                  <a:extLst>
                    <a:ext uri="{FF2B5EF4-FFF2-40B4-BE49-F238E27FC236}">
                      <a16:creationId xmlns:a16="http://schemas.microsoft.com/office/drawing/2014/main" id="{0EF9042C-8F5B-F18E-E1F9-6FF116C54885}"/>
                    </a:ext>
                  </a:extLst>
                </p14:cNvPr>
                <p14:cNvContentPartPr/>
                <p14:nvPr/>
              </p14:nvContentPartPr>
              <p14:xfrm>
                <a:off x="1786253" y="3734590"/>
                <a:ext cx="175320" cy="249840"/>
              </p14:xfrm>
            </p:contentPart>
          </mc:Choice>
          <mc:Fallback>
            <p:pic>
              <p:nvPicPr>
                <p:cNvPr id="163" name="Ink 162">
                  <a:extLst>
                    <a:ext uri="{FF2B5EF4-FFF2-40B4-BE49-F238E27FC236}">
                      <a16:creationId xmlns:a16="http://schemas.microsoft.com/office/drawing/2014/main" id="{0EF9042C-8F5B-F18E-E1F9-6FF116C54885}"/>
                    </a:ext>
                  </a:extLst>
                </p:cNvPr>
                <p:cNvPicPr/>
                <p:nvPr/>
              </p:nvPicPr>
              <p:blipFill>
                <a:blip r:embed="rId255"/>
                <a:stretch>
                  <a:fillRect/>
                </a:stretch>
              </p:blipFill>
              <p:spPr>
                <a:xfrm>
                  <a:off x="1768253" y="3716950"/>
                  <a:ext cx="2109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4" name="Ink 163">
                  <a:extLst>
                    <a:ext uri="{FF2B5EF4-FFF2-40B4-BE49-F238E27FC236}">
                      <a16:creationId xmlns:a16="http://schemas.microsoft.com/office/drawing/2014/main" id="{D84563D8-2D23-92AF-1F11-FD7B0E5AEFD2}"/>
                    </a:ext>
                  </a:extLst>
                </p14:cNvPr>
                <p14:cNvContentPartPr/>
                <p14:nvPr/>
              </p14:nvContentPartPr>
              <p14:xfrm>
                <a:off x="1774373" y="3773110"/>
                <a:ext cx="342720" cy="158760"/>
              </p14:xfrm>
            </p:contentPart>
          </mc:Choice>
          <mc:Fallback>
            <p:pic>
              <p:nvPicPr>
                <p:cNvPr id="164" name="Ink 163">
                  <a:extLst>
                    <a:ext uri="{FF2B5EF4-FFF2-40B4-BE49-F238E27FC236}">
                      <a16:creationId xmlns:a16="http://schemas.microsoft.com/office/drawing/2014/main" id="{D84563D8-2D23-92AF-1F11-FD7B0E5AEFD2}"/>
                    </a:ext>
                  </a:extLst>
                </p:cNvPr>
                <p:cNvPicPr/>
                <p:nvPr/>
              </p:nvPicPr>
              <p:blipFill>
                <a:blip r:embed="rId257"/>
                <a:stretch>
                  <a:fillRect/>
                </a:stretch>
              </p:blipFill>
              <p:spPr>
                <a:xfrm>
                  <a:off x="1756373" y="3755470"/>
                  <a:ext cx="378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5" name="Ink 164">
                  <a:extLst>
                    <a:ext uri="{FF2B5EF4-FFF2-40B4-BE49-F238E27FC236}">
                      <a16:creationId xmlns:a16="http://schemas.microsoft.com/office/drawing/2014/main" id="{B4CFACC4-7454-D524-E258-9EB100F92633}"/>
                    </a:ext>
                  </a:extLst>
                </p14:cNvPr>
                <p14:cNvContentPartPr/>
                <p14:nvPr/>
              </p14:nvContentPartPr>
              <p14:xfrm>
                <a:off x="2121773" y="3711910"/>
                <a:ext cx="142560" cy="174960"/>
              </p14:xfrm>
            </p:contentPart>
          </mc:Choice>
          <mc:Fallback>
            <p:pic>
              <p:nvPicPr>
                <p:cNvPr id="165" name="Ink 164">
                  <a:extLst>
                    <a:ext uri="{FF2B5EF4-FFF2-40B4-BE49-F238E27FC236}">
                      <a16:creationId xmlns:a16="http://schemas.microsoft.com/office/drawing/2014/main" id="{B4CFACC4-7454-D524-E258-9EB100F92633}"/>
                    </a:ext>
                  </a:extLst>
                </p:cNvPr>
                <p:cNvPicPr/>
                <p:nvPr/>
              </p:nvPicPr>
              <p:blipFill>
                <a:blip r:embed="rId259"/>
                <a:stretch>
                  <a:fillRect/>
                </a:stretch>
              </p:blipFill>
              <p:spPr>
                <a:xfrm>
                  <a:off x="2103773" y="3693910"/>
                  <a:ext cx="1782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7" name="Ink 166">
                  <a:extLst>
                    <a:ext uri="{FF2B5EF4-FFF2-40B4-BE49-F238E27FC236}">
                      <a16:creationId xmlns:a16="http://schemas.microsoft.com/office/drawing/2014/main" id="{F869D3E0-ED6E-4C84-45D8-8060622A7A44}"/>
                    </a:ext>
                  </a:extLst>
                </p14:cNvPr>
                <p14:cNvContentPartPr/>
                <p14:nvPr/>
              </p14:nvContentPartPr>
              <p14:xfrm>
                <a:off x="2254613" y="3827110"/>
                <a:ext cx="53640" cy="6480"/>
              </p14:xfrm>
            </p:contentPart>
          </mc:Choice>
          <mc:Fallback>
            <p:pic>
              <p:nvPicPr>
                <p:cNvPr id="167" name="Ink 166">
                  <a:extLst>
                    <a:ext uri="{FF2B5EF4-FFF2-40B4-BE49-F238E27FC236}">
                      <a16:creationId xmlns:a16="http://schemas.microsoft.com/office/drawing/2014/main" id="{F869D3E0-ED6E-4C84-45D8-8060622A7A44}"/>
                    </a:ext>
                  </a:extLst>
                </p:cNvPr>
                <p:cNvPicPr/>
                <p:nvPr/>
              </p:nvPicPr>
              <p:blipFill>
                <a:blip r:embed="rId261"/>
                <a:stretch>
                  <a:fillRect/>
                </a:stretch>
              </p:blipFill>
              <p:spPr>
                <a:xfrm>
                  <a:off x="2236973" y="3809470"/>
                  <a:ext cx="892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9" name="Ink 168">
                  <a:extLst>
                    <a:ext uri="{FF2B5EF4-FFF2-40B4-BE49-F238E27FC236}">
                      <a16:creationId xmlns:a16="http://schemas.microsoft.com/office/drawing/2014/main" id="{0191759B-FAAF-9641-14E9-CE75CFF26020}"/>
                    </a:ext>
                  </a:extLst>
                </p14:cNvPr>
                <p14:cNvContentPartPr/>
                <p14:nvPr/>
              </p14:nvContentPartPr>
              <p14:xfrm>
                <a:off x="1457213" y="1286230"/>
                <a:ext cx="531360" cy="1335240"/>
              </p14:xfrm>
            </p:contentPart>
          </mc:Choice>
          <mc:Fallback>
            <p:pic>
              <p:nvPicPr>
                <p:cNvPr id="169" name="Ink 168">
                  <a:extLst>
                    <a:ext uri="{FF2B5EF4-FFF2-40B4-BE49-F238E27FC236}">
                      <a16:creationId xmlns:a16="http://schemas.microsoft.com/office/drawing/2014/main" id="{0191759B-FAAF-9641-14E9-CE75CFF26020}"/>
                    </a:ext>
                  </a:extLst>
                </p:cNvPr>
                <p:cNvPicPr/>
                <p:nvPr/>
              </p:nvPicPr>
              <p:blipFill>
                <a:blip r:embed="rId263"/>
                <a:stretch>
                  <a:fillRect/>
                </a:stretch>
              </p:blipFill>
              <p:spPr>
                <a:xfrm>
                  <a:off x="1439213" y="1268590"/>
                  <a:ext cx="567000" cy="13708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0" name="Ink 169">
                  <a:extLst>
                    <a:ext uri="{FF2B5EF4-FFF2-40B4-BE49-F238E27FC236}">
                      <a16:creationId xmlns:a16="http://schemas.microsoft.com/office/drawing/2014/main" id="{0C1FA0A2-039E-0E70-F3FB-C3314EC66586}"/>
                    </a:ext>
                  </a:extLst>
                </p14:cNvPr>
                <p14:cNvContentPartPr/>
                <p14:nvPr/>
              </p14:nvContentPartPr>
              <p14:xfrm>
                <a:off x="1770773" y="1170670"/>
                <a:ext cx="181080" cy="237960"/>
              </p14:xfrm>
            </p:contentPart>
          </mc:Choice>
          <mc:Fallback>
            <p:pic>
              <p:nvPicPr>
                <p:cNvPr id="170" name="Ink 169">
                  <a:extLst>
                    <a:ext uri="{FF2B5EF4-FFF2-40B4-BE49-F238E27FC236}">
                      <a16:creationId xmlns:a16="http://schemas.microsoft.com/office/drawing/2014/main" id="{0C1FA0A2-039E-0E70-F3FB-C3314EC66586}"/>
                    </a:ext>
                  </a:extLst>
                </p:cNvPr>
                <p:cNvPicPr/>
                <p:nvPr/>
              </p:nvPicPr>
              <p:blipFill>
                <a:blip r:embed="rId265"/>
                <a:stretch>
                  <a:fillRect/>
                </a:stretch>
              </p:blipFill>
              <p:spPr>
                <a:xfrm>
                  <a:off x="1752773" y="1152670"/>
                  <a:ext cx="2167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1" name="Ink 170">
                  <a:extLst>
                    <a:ext uri="{FF2B5EF4-FFF2-40B4-BE49-F238E27FC236}">
                      <a16:creationId xmlns:a16="http://schemas.microsoft.com/office/drawing/2014/main" id="{F2FE8934-F550-3BDB-7239-4A74F59D4465}"/>
                    </a:ext>
                  </a:extLst>
                </p14:cNvPr>
                <p14:cNvContentPartPr/>
                <p14:nvPr/>
              </p14:nvContentPartPr>
              <p14:xfrm>
                <a:off x="2064893" y="802030"/>
                <a:ext cx="194400" cy="279720"/>
              </p14:xfrm>
            </p:contentPart>
          </mc:Choice>
          <mc:Fallback>
            <p:pic>
              <p:nvPicPr>
                <p:cNvPr id="171" name="Ink 170">
                  <a:extLst>
                    <a:ext uri="{FF2B5EF4-FFF2-40B4-BE49-F238E27FC236}">
                      <a16:creationId xmlns:a16="http://schemas.microsoft.com/office/drawing/2014/main" id="{F2FE8934-F550-3BDB-7239-4A74F59D4465}"/>
                    </a:ext>
                  </a:extLst>
                </p:cNvPr>
                <p:cNvPicPr/>
                <p:nvPr/>
              </p:nvPicPr>
              <p:blipFill>
                <a:blip r:embed="rId267"/>
                <a:stretch>
                  <a:fillRect/>
                </a:stretch>
              </p:blipFill>
              <p:spPr>
                <a:xfrm>
                  <a:off x="2046893" y="784390"/>
                  <a:ext cx="2300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2" name="Ink 171">
                  <a:extLst>
                    <a:ext uri="{FF2B5EF4-FFF2-40B4-BE49-F238E27FC236}">
                      <a16:creationId xmlns:a16="http://schemas.microsoft.com/office/drawing/2014/main" id="{433BE93D-D8E8-2B2E-8652-A800DD63A06A}"/>
                    </a:ext>
                  </a:extLst>
                </p14:cNvPr>
                <p14:cNvContentPartPr/>
                <p14:nvPr/>
              </p14:nvContentPartPr>
              <p14:xfrm>
                <a:off x="2275853" y="771070"/>
                <a:ext cx="132480" cy="240120"/>
              </p14:xfrm>
            </p:contentPart>
          </mc:Choice>
          <mc:Fallback>
            <p:pic>
              <p:nvPicPr>
                <p:cNvPr id="172" name="Ink 171">
                  <a:extLst>
                    <a:ext uri="{FF2B5EF4-FFF2-40B4-BE49-F238E27FC236}">
                      <a16:creationId xmlns:a16="http://schemas.microsoft.com/office/drawing/2014/main" id="{433BE93D-D8E8-2B2E-8652-A800DD63A06A}"/>
                    </a:ext>
                  </a:extLst>
                </p:cNvPr>
                <p:cNvPicPr/>
                <p:nvPr/>
              </p:nvPicPr>
              <p:blipFill>
                <a:blip r:embed="rId269"/>
                <a:stretch>
                  <a:fillRect/>
                </a:stretch>
              </p:blipFill>
              <p:spPr>
                <a:xfrm>
                  <a:off x="2258213" y="753070"/>
                  <a:ext cx="1681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3" name="Ink 172">
                  <a:extLst>
                    <a:ext uri="{FF2B5EF4-FFF2-40B4-BE49-F238E27FC236}">
                      <a16:creationId xmlns:a16="http://schemas.microsoft.com/office/drawing/2014/main" id="{6F39BC4A-5000-085F-4172-54C0EBBDF88B}"/>
                    </a:ext>
                  </a:extLst>
                </p14:cNvPr>
                <p14:cNvContentPartPr/>
                <p14:nvPr/>
              </p14:nvContentPartPr>
              <p14:xfrm>
                <a:off x="2307533" y="697270"/>
                <a:ext cx="264240" cy="264240"/>
              </p14:xfrm>
            </p:contentPart>
          </mc:Choice>
          <mc:Fallback>
            <p:pic>
              <p:nvPicPr>
                <p:cNvPr id="173" name="Ink 172">
                  <a:extLst>
                    <a:ext uri="{FF2B5EF4-FFF2-40B4-BE49-F238E27FC236}">
                      <a16:creationId xmlns:a16="http://schemas.microsoft.com/office/drawing/2014/main" id="{6F39BC4A-5000-085F-4172-54C0EBBDF88B}"/>
                    </a:ext>
                  </a:extLst>
                </p:cNvPr>
                <p:cNvPicPr/>
                <p:nvPr/>
              </p:nvPicPr>
              <p:blipFill>
                <a:blip r:embed="rId271"/>
                <a:stretch>
                  <a:fillRect/>
                </a:stretch>
              </p:blipFill>
              <p:spPr>
                <a:xfrm>
                  <a:off x="2289893" y="679630"/>
                  <a:ext cx="2998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4" name="Ink 173">
                  <a:extLst>
                    <a:ext uri="{FF2B5EF4-FFF2-40B4-BE49-F238E27FC236}">
                      <a16:creationId xmlns:a16="http://schemas.microsoft.com/office/drawing/2014/main" id="{000A361A-CF44-8B27-C7C7-C9CE4CC5E329}"/>
                    </a:ext>
                  </a:extLst>
                </p14:cNvPr>
                <p14:cNvContentPartPr/>
                <p14:nvPr/>
              </p14:nvContentPartPr>
              <p14:xfrm>
                <a:off x="2622533" y="748750"/>
                <a:ext cx="153360" cy="177840"/>
              </p14:xfrm>
            </p:contentPart>
          </mc:Choice>
          <mc:Fallback>
            <p:pic>
              <p:nvPicPr>
                <p:cNvPr id="174" name="Ink 173">
                  <a:extLst>
                    <a:ext uri="{FF2B5EF4-FFF2-40B4-BE49-F238E27FC236}">
                      <a16:creationId xmlns:a16="http://schemas.microsoft.com/office/drawing/2014/main" id="{000A361A-CF44-8B27-C7C7-C9CE4CC5E329}"/>
                    </a:ext>
                  </a:extLst>
                </p:cNvPr>
                <p:cNvPicPr/>
                <p:nvPr/>
              </p:nvPicPr>
              <p:blipFill>
                <a:blip r:embed="rId273"/>
                <a:stretch>
                  <a:fillRect/>
                </a:stretch>
              </p:blipFill>
              <p:spPr>
                <a:xfrm>
                  <a:off x="2604533" y="731110"/>
                  <a:ext cx="1890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5" name="Ink 174">
                  <a:extLst>
                    <a:ext uri="{FF2B5EF4-FFF2-40B4-BE49-F238E27FC236}">
                      <a16:creationId xmlns:a16="http://schemas.microsoft.com/office/drawing/2014/main" id="{F1153E5A-01DD-A103-C8A5-5B55F3958521}"/>
                    </a:ext>
                  </a:extLst>
                </p14:cNvPr>
                <p14:cNvContentPartPr/>
                <p14:nvPr/>
              </p14:nvContentPartPr>
              <p14:xfrm>
                <a:off x="2797133" y="606190"/>
                <a:ext cx="142920" cy="287280"/>
              </p14:xfrm>
            </p:contentPart>
          </mc:Choice>
          <mc:Fallback>
            <p:pic>
              <p:nvPicPr>
                <p:cNvPr id="175" name="Ink 174">
                  <a:extLst>
                    <a:ext uri="{FF2B5EF4-FFF2-40B4-BE49-F238E27FC236}">
                      <a16:creationId xmlns:a16="http://schemas.microsoft.com/office/drawing/2014/main" id="{F1153E5A-01DD-A103-C8A5-5B55F3958521}"/>
                    </a:ext>
                  </a:extLst>
                </p:cNvPr>
                <p:cNvPicPr/>
                <p:nvPr/>
              </p:nvPicPr>
              <p:blipFill>
                <a:blip r:embed="rId275"/>
                <a:stretch>
                  <a:fillRect/>
                </a:stretch>
              </p:blipFill>
              <p:spPr>
                <a:xfrm>
                  <a:off x="2779133" y="588190"/>
                  <a:ext cx="1785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6" name="Ink 175">
                  <a:extLst>
                    <a:ext uri="{FF2B5EF4-FFF2-40B4-BE49-F238E27FC236}">
                      <a16:creationId xmlns:a16="http://schemas.microsoft.com/office/drawing/2014/main" id="{BB8AB215-55C6-51CC-AE86-A4059A34928C}"/>
                    </a:ext>
                  </a:extLst>
                </p14:cNvPr>
                <p14:cNvContentPartPr/>
                <p14:nvPr/>
              </p14:nvContentPartPr>
              <p14:xfrm>
                <a:off x="1859693" y="475870"/>
                <a:ext cx="1447920" cy="732960"/>
              </p14:xfrm>
            </p:contentPart>
          </mc:Choice>
          <mc:Fallback>
            <p:pic>
              <p:nvPicPr>
                <p:cNvPr id="176" name="Ink 175">
                  <a:extLst>
                    <a:ext uri="{FF2B5EF4-FFF2-40B4-BE49-F238E27FC236}">
                      <a16:creationId xmlns:a16="http://schemas.microsoft.com/office/drawing/2014/main" id="{BB8AB215-55C6-51CC-AE86-A4059A34928C}"/>
                    </a:ext>
                  </a:extLst>
                </p:cNvPr>
                <p:cNvPicPr/>
                <p:nvPr/>
              </p:nvPicPr>
              <p:blipFill>
                <a:blip r:embed="rId277"/>
                <a:stretch>
                  <a:fillRect/>
                </a:stretch>
              </p:blipFill>
              <p:spPr>
                <a:xfrm>
                  <a:off x="1842053" y="457870"/>
                  <a:ext cx="148356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8" name="Ink 177">
                  <a:extLst>
                    <a:ext uri="{FF2B5EF4-FFF2-40B4-BE49-F238E27FC236}">
                      <a16:creationId xmlns:a16="http://schemas.microsoft.com/office/drawing/2014/main" id="{7775CAE6-F12F-235E-5360-D69479C8566B}"/>
                    </a:ext>
                  </a:extLst>
                </p14:cNvPr>
                <p14:cNvContentPartPr/>
                <p14:nvPr/>
              </p14:nvContentPartPr>
              <p14:xfrm>
                <a:off x="1349213" y="1691230"/>
                <a:ext cx="250560" cy="128520"/>
              </p14:xfrm>
            </p:contentPart>
          </mc:Choice>
          <mc:Fallback>
            <p:pic>
              <p:nvPicPr>
                <p:cNvPr id="178" name="Ink 177">
                  <a:extLst>
                    <a:ext uri="{FF2B5EF4-FFF2-40B4-BE49-F238E27FC236}">
                      <a16:creationId xmlns:a16="http://schemas.microsoft.com/office/drawing/2014/main" id="{7775CAE6-F12F-235E-5360-D69479C8566B}"/>
                    </a:ext>
                  </a:extLst>
                </p:cNvPr>
                <p:cNvPicPr/>
                <p:nvPr/>
              </p:nvPicPr>
              <p:blipFill>
                <a:blip r:embed="rId279"/>
                <a:stretch>
                  <a:fillRect/>
                </a:stretch>
              </p:blipFill>
              <p:spPr>
                <a:xfrm>
                  <a:off x="1331213" y="1673230"/>
                  <a:ext cx="2862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9" name="Ink 178">
                  <a:extLst>
                    <a:ext uri="{FF2B5EF4-FFF2-40B4-BE49-F238E27FC236}">
                      <a16:creationId xmlns:a16="http://schemas.microsoft.com/office/drawing/2014/main" id="{DA71E37C-091D-C579-E9B2-36BA1A66268B}"/>
                    </a:ext>
                  </a:extLst>
                </p14:cNvPr>
                <p14:cNvContentPartPr/>
                <p14:nvPr/>
              </p14:nvContentPartPr>
              <p14:xfrm>
                <a:off x="1426253" y="1791670"/>
                <a:ext cx="115560" cy="120240"/>
              </p14:xfrm>
            </p:contentPart>
          </mc:Choice>
          <mc:Fallback>
            <p:pic>
              <p:nvPicPr>
                <p:cNvPr id="179" name="Ink 178">
                  <a:extLst>
                    <a:ext uri="{FF2B5EF4-FFF2-40B4-BE49-F238E27FC236}">
                      <a16:creationId xmlns:a16="http://schemas.microsoft.com/office/drawing/2014/main" id="{DA71E37C-091D-C579-E9B2-36BA1A66268B}"/>
                    </a:ext>
                  </a:extLst>
                </p:cNvPr>
                <p:cNvPicPr/>
                <p:nvPr/>
              </p:nvPicPr>
              <p:blipFill>
                <a:blip r:embed="rId281"/>
                <a:stretch>
                  <a:fillRect/>
                </a:stretch>
              </p:blipFill>
              <p:spPr>
                <a:xfrm>
                  <a:off x="1408253" y="1773670"/>
                  <a:ext cx="1512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1" name="Ink 180">
                  <a:extLst>
                    <a:ext uri="{FF2B5EF4-FFF2-40B4-BE49-F238E27FC236}">
                      <a16:creationId xmlns:a16="http://schemas.microsoft.com/office/drawing/2014/main" id="{866CA776-21F8-34D6-46FA-E5836DB75A6D}"/>
                    </a:ext>
                  </a:extLst>
                </p14:cNvPr>
                <p14:cNvContentPartPr/>
                <p14:nvPr/>
              </p14:nvContentPartPr>
              <p14:xfrm>
                <a:off x="1373693" y="1810750"/>
                <a:ext cx="86760" cy="57960"/>
              </p14:xfrm>
            </p:contentPart>
          </mc:Choice>
          <mc:Fallback>
            <p:pic>
              <p:nvPicPr>
                <p:cNvPr id="181" name="Ink 180">
                  <a:extLst>
                    <a:ext uri="{FF2B5EF4-FFF2-40B4-BE49-F238E27FC236}">
                      <a16:creationId xmlns:a16="http://schemas.microsoft.com/office/drawing/2014/main" id="{866CA776-21F8-34D6-46FA-E5836DB75A6D}"/>
                    </a:ext>
                  </a:extLst>
                </p:cNvPr>
                <p:cNvPicPr/>
                <p:nvPr/>
              </p:nvPicPr>
              <p:blipFill>
                <a:blip r:embed="rId283"/>
                <a:stretch>
                  <a:fillRect/>
                </a:stretch>
              </p:blipFill>
              <p:spPr>
                <a:xfrm>
                  <a:off x="1356053" y="1793110"/>
                  <a:ext cx="1224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3" name="Ink 182">
                  <a:extLst>
                    <a:ext uri="{FF2B5EF4-FFF2-40B4-BE49-F238E27FC236}">
                      <a16:creationId xmlns:a16="http://schemas.microsoft.com/office/drawing/2014/main" id="{7A9C083D-3977-81B7-6960-539821E9DD82}"/>
                    </a:ext>
                  </a:extLst>
                </p14:cNvPr>
                <p14:cNvContentPartPr/>
                <p14:nvPr/>
              </p14:nvContentPartPr>
              <p14:xfrm>
                <a:off x="2144453" y="561550"/>
                <a:ext cx="1197000" cy="590760"/>
              </p14:xfrm>
            </p:contentPart>
          </mc:Choice>
          <mc:Fallback>
            <p:pic>
              <p:nvPicPr>
                <p:cNvPr id="183" name="Ink 182">
                  <a:extLst>
                    <a:ext uri="{FF2B5EF4-FFF2-40B4-BE49-F238E27FC236}">
                      <a16:creationId xmlns:a16="http://schemas.microsoft.com/office/drawing/2014/main" id="{7A9C083D-3977-81B7-6960-539821E9DD82}"/>
                    </a:ext>
                  </a:extLst>
                </p:cNvPr>
                <p:cNvPicPr/>
                <p:nvPr/>
              </p:nvPicPr>
              <p:blipFill>
                <a:blip r:embed="rId285"/>
                <a:stretch>
                  <a:fillRect/>
                </a:stretch>
              </p:blipFill>
              <p:spPr>
                <a:xfrm>
                  <a:off x="2126453" y="543550"/>
                  <a:ext cx="123264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4" name="Ink 183">
                  <a:extLst>
                    <a:ext uri="{FF2B5EF4-FFF2-40B4-BE49-F238E27FC236}">
                      <a16:creationId xmlns:a16="http://schemas.microsoft.com/office/drawing/2014/main" id="{B45407B8-DF41-743D-2595-F35DC7065D3E}"/>
                    </a:ext>
                  </a:extLst>
                </p14:cNvPr>
                <p14:cNvContentPartPr/>
                <p14:nvPr/>
              </p14:nvContentPartPr>
              <p14:xfrm>
                <a:off x="2323373" y="477670"/>
                <a:ext cx="815760" cy="880920"/>
              </p14:xfrm>
            </p:contentPart>
          </mc:Choice>
          <mc:Fallback>
            <p:pic>
              <p:nvPicPr>
                <p:cNvPr id="184" name="Ink 183">
                  <a:extLst>
                    <a:ext uri="{FF2B5EF4-FFF2-40B4-BE49-F238E27FC236}">
                      <a16:creationId xmlns:a16="http://schemas.microsoft.com/office/drawing/2014/main" id="{B45407B8-DF41-743D-2595-F35DC7065D3E}"/>
                    </a:ext>
                  </a:extLst>
                </p:cNvPr>
                <p:cNvPicPr/>
                <p:nvPr/>
              </p:nvPicPr>
              <p:blipFill>
                <a:blip r:embed="rId287"/>
                <a:stretch>
                  <a:fillRect/>
                </a:stretch>
              </p:blipFill>
              <p:spPr>
                <a:xfrm>
                  <a:off x="2305733" y="460030"/>
                  <a:ext cx="851400" cy="916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6" name="Ink 185">
                  <a:extLst>
                    <a:ext uri="{FF2B5EF4-FFF2-40B4-BE49-F238E27FC236}">
                      <a16:creationId xmlns:a16="http://schemas.microsoft.com/office/drawing/2014/main" id="{8E4B920B-995B-BDC6-BC6F-00D9067CD5E5}"/>
                    </a:ext>
                  </a:extLst>
                </p14:cNvPr>
                <p14:cNvContentPartPr/>
                <p14:nvPr/>
              </p14:nvContentPartPr>
              <p14:xfrm>
                <a:off x="2701013" y="3066790"/>
                <a:ext cx="1198080" cy="9360"/>
              </p14:xfrm>
            </p:contentPart>
          </mc:Choice>
          <mc:Fallback>
            <p:pic>
              <p:nvPicPr>
                <p:cNvPr id="186" name="Ink 185">
                  <a:extLst>
                    <a:ext uri="{FF2B5EF4-FFF2-40B4-BE49-F238E27FC236}">
                      <a16:creationId xmlns:a16="http://schemas.microsoft.com/office/drawing/2014/main" id="{8E4B920B-995B-BDC6-BC6F-00D9067CD5E5}"/>
                    </a:ext>
                  </a:extLst>
                </p:cNvPr>
                <p:cNvPicPr/>
                <p:nvPr/>
              </p:nvPicPr>
              <p:blipFill>
                <a:blip r:embed="rId289"/>
                <a:stretch>
                  <a:fillRect/>
                </a:stretch>
              </p:blipFill>
              <p:spPr>
                <a:xfrm>
                  <a:off x="2683013" y="3048790"/>
                  <a:ext cx="12337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7" name="Ink 186">
                  <a:extLst>
                    <a:ext uri="{FF2B5EF4-FFF2-40B4-BE49-F238E27FC236}">
                      <a16:creationId xmlns:a16="http://schemas.microsoft.com/office/drawing/2014/main" id="{9ADE529A-F385-DBD5-C83B-8CB615175A50}"/>
                    </a:ext>
                  </a:extLst>
                </p14:cNvPr>
                <p14:cNvContentPartPr/>
                <p14:nvPr/>
              </p14:nvContentPartPr>
              <p14:xfrm>
                <a:off x="4270253" y="2450470"/>
                <a:ext cx="762480" cy="598680"/>
              </p14:xfrm>
            </p:contentPart>
          </mc:Choice>
          <mc:Fallback>
            <p:pic>
              <p:nvPicPr>
                <p:cNvPr id="187" name="Ink 186">
                  <a:extLst>
                    <a:ext uri="{FF2B5EF4-FFF2-40B4-BE49-F238E27FC236}">
                      <a16:creationId xmlns:a16="http://schemas.microsoft.com/office/drawing/2014/main" id="{9ADE529A-F385-DBD5-C83B-8CB615175A50}"/>
                    </a:ext>
                  </a:extLst>
                </p:cNvPr>
                <p:cNvPicPr/>
                <p:nvPr/>
              </p:nvPicPr>
              <p:blipFill>
                <a:blip r:embed="rId291"/>
                <a:stretch>
                  <a:fillRect/>
                </a:stretch>
              </p:blipFill>
              <p:spPr>
                <a:xfrm>
                  <a:off x="4252253" y="2432830"/>
                  <a:ext cx="798120" cy="6343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8" name="Ink 187">
                  <a:extLst>
                    <a:ext uri="{FF2B5EF4-FFF2-40B4-BE49-F238E27FC236}">
                      <a16:creationId xmlns:a16="http://schemas.microsoft.com/office/drawing/2014/main" id="{6D46B742-E6C7-CA24-EC40-6B4FBA437A5D}"/>
                    </a:ext>
                  </a:extLst>
                </p14:cNvPr>
                <p14:cNvContentPartPr/>
                <p14:nvPr/>
              </p14:nvContentPartPr>
              <p14:xfrm>
                <a:off x="4734653" y="2451190"/>
                <a:ext cx="120960" cy="135000"/>
              </p14:xfrm>
            </p:contentPart>
          </mc:Choice>
          <mc:Fallback>
            <p:pic>
              <p:nvPicPr>
                <p:cNvPr id="188" name="Ink 187">
                  <a:extLst>
                    <a:ext uri="{FF2B5EF4-FFF2-40B4-BE49-F238E27FC236}">
                      <a16:creationId xmlns:a16="http://schemas.microsoft.com/office/drawing/2014/main" id="{6D46B742-E6C7-CA24-EC40-6B4FBA437A5D}"/>
                    </a:ext>
                  </a:extLst>
                </p:cNvPr>
                <p:cNvPicPr/>
                <p:nvPr/>
              </p:nvPicPr>
              <p:blipFill>
                <a:blip r:embed="rId293"/>
                <a:stretch>
                  <a:fillRect/>
                </a:stretch>
              </p:blipFill>
              <p:spPr>
                <a:xfrm>
                  <a:off x="4716653" y="2433550"/>
                  <a:ext cx="156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9" name="Ink 188">
                  <a:extLst>
                    <a:ext uri="{FF2B5EF4-FFF2-40B4-BE49-F238E27FC236}">
                      <a16:creationId xmlns:a16="http://schemas.microsoft.com/office/drawing/2014/main" id="{E64BF53E-1B37-018A-B779-6533DE0D09A9}"/>
                    </a:ext>
                  </a:extLst>
                </p14:cNvPr>
                <p14:cNvContentPartPr/>
                <p14:nvPr/>
              </p14:nvContentPartPr>
              <p14:xfrm>
                <a:off x="4349453" y="3036910"/>
                <a:ext cx="301680" cy="28440"/>
              </p14:xfrm>
            </p:contentPart>
          </mc:Choice>
          <mc:Fallback>
            <p:pic>
              <p:nvPicPr>
                <p:cNvPr id="189" name="Ink 188">
                  <a:extLst>
                    <a:ext uri="{FF2B5EF4-FFF2-40B4-BE49-F238E27FC236}">
                      <a16:creationId xmlns:a16="http://schemas.microsoft.com/office/drawing/2014/main" id="{E64BF53E-1B37-018A-B779-6533DE0D09A9}"/>
                    </a:ext>
                  </a:extLst>
                </p:cNvPr>
                <p:cNvPicPr/>
                <p:nvPr/>
              </p:nvPicPr>
              <p:blipFill>
                <a:blip r:embed="rId295"/>
                <a:stretch>
                  <a:fillRect/>
                </a:stretch>
              </p:blipFill>
              <p:spPr>
                <a:xfrm>
                  <a:off x="4331813" y="3018910"/>
                  <a:ext cx="337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1" name="Ink 190">
                  <a:extLst>
                    <a:ext uri="{FF2B5EF4-FFF2-40B4-BE49-F238E27FC236}">
                      <a16:creationId xmlns:a16="http://schemas.microsoft.com/office/drawing/2014/main" id="{926B3E69-789B-F031-FE29-CFCC0A66BA4A}"/>
                    </a:ext>
                  </a:extLst>
                </p14:cNvPr>
                <p14:cNvContentPartPr/>
                <p14:nvPr/>
              </p14:nvContentPartPr>
              <p14:xfrm>
                <a:off x="3890453" y="3069310"/>
                <a:ext cx="432720" cy="35280"/>
              </p14:xfrm>
            </p:contentPart>
          </mc:Choice>
          <mc:Fallback>
            <p:pic>
              <p:nvPicPr>
                <p:cNvPr id="191" name="Ink 190">
                  <a:extLst>
                    <a:ext uri="{FF2B5EF4-FFF2-40B4-BE49-F238E27FC236}">
                      <a16:creationId xmlns:a16="http://schemas.microsoft.com/office/drawing/2014/main" id="{926B3E69-789B-F031-FE29-CFCC0A66BA4A}"/>
                    </a:ext>
                  </a:extLst>
                </p:cNvPr>
                <p:cNvPicPr/>
                <p:nvPr/>
              </p:nvPicPr>
              <p:blipFill>
                <a:blip r:embed="rId297"/>
                <a:stretch>
                  <a:fillRect/>
                </a:stretch>
              </p:blipFill>
              <p:spPr>
                <a:xfrm>
                  <a:off x="3872453" y="3051310"/>
                  <a:ext cx="468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3" name="Ink 192">
                  <a:extLst>
                    <a:ext uri="{FF2B5EF4-FFF2-40B4-BE49-F238E27FC236}">
                      <a16:creationId xmlns:a16="http://schemas.microsoft.com/office/drawing/2014/main" id="{CA8DE339-7FAA-9DF6-A072-7C860E13720B}"/>
                    </a:ext>
                  </a:extLst>
                </p14:cNvPr>
                <p14:cNvContentPartPr/>
                <p14:nvPr/>
              </p14:nvContentPartPr>
              <p14:xfrm>
                <a:off x="5403893" y="673870"/>
                <a:ext cx="3918600" cy="1232640"/>
              </p14:xfrm>
            </p:contentPart>
          </mc:Choice>
          <mc:Fallback>
            <p:pic>
              <p:nvPicPr>
                <p:cNvPr id="193" name="Ink 192">
                  <a:extLst>
                    <a:ext uri="{FF2B5EF4-FFF2-40B4-BE49-F238E27FC236}">
                      <a16:creationId xmlns:a16="http://schemas.microsoft.com/office/drawing/2014/main" id="{CA8DE339-7FAA-9DF6-A072-7C860E13720B}"/>
                    </a:ext>
                  </a:extLst>
                </p:cNvPr>
                <p:cNvPicPr/>
                <p:nvPr/>
              </p:nvPicPr>
              <p:blipFill>
                <a:blip r:embed="rId299"/>
                <a:stretch>
                  <a:fillRect/>
                </a:stretch>
              </p:blipFill>
              <p:spPr>
                <a:xfrm>
                  <a:off x="5386253" y="656230"/>
                  <a:ext cx="3954240" cy="1268280"/>
                </a:xfrm>
                <a:prstGeom prst="rect">
                  <a:avLst/>
                </a:prstGeom>
              </p:spPr>
            </p:pic>
          </mc:Fallback>
        </mc:AlternateContent>
      </p:grpSp>
    </p:spTree>
    <p:extLst>
      <p:ext uri="{BB962C8B-B14F-4D97-AF65-F5344CB8AC3E}">
        <p14:creationId xmlns:p14="http://schemas.microsoft.com/office/powerpoint/2010/main" val="217125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2D8D-93B8-574B-53FA-5715E27E6C64}"/>
              </a:ext>
            </a:extLst>
          </p:cNvPr>
          <p:cNvSpPr>
            <a:spLocks noGrp="1"/>
          </p:cNvSpPr>
          <p:nvPr>
            <p:ph type="title"/>
          </p:nvPr>
        </p:nvSpPr>
        <p:spPr/>
        <p:txBody>
          <a:bodyPr/>
          <a:lstStyle/>
          <a:p>
            <a:r>
              <a:rPr lang="en-US" dirty="0"/>
              <a:t>Uber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D8C0983-8587-727F-4140-05E50A33A158}"/>
                  </a:ext>
                </a:extLst>
              </p14:cNvPr>
              <p14:cNvContentPartPr/>
              <p14:nvPr/>
            </p14:nvContentPartPr>
            <p14:xfrm>
              <a:off x="965880" y="560880"/>
              <a:ext cx="11168640" cy="5436000"/>
            </p14:xfrm>
          </p:contentPart>
        </mc:Choice>
        <mc:Fallback>
          <p:pic>
            <p:nvPicPr>
              <p:cNvPr id="4" name="Ink 3">
                <a:extLst>
                  <a:ext uri="{FF2B5EF4-FFF2-40B4-BE49-F238E27FC236}">
                    <a16:creationId xmlns:a16="http://schemas.microsoft.com/office/drawing/2014/main" id="{ED8C0983-8587-727F-4140-05E50A33A158}"/>
                  </a:ext>
                </a:extLst>
              </p:cNvPr>
              <p:cNvPicPr/>
              <p:nvPr/>
            </p:nvPicPr>
            <p:blipFill>
              <a:blip r:embed="rId3"/>
              <a:stretch>
                <a:fillRect/>
              </a:stretch>
            </p:blipFill>
            <p:spPr>
              <a:xfrm>
                <a:off x="956520" y="551520"/>
                <a:ext cx="11187360" cy="5454720"/>
              </a:xfrm>
              <a:prstGeom prst="rect">
                <a:avLst/>
              </a:prstGeom>
            </p:spPr>
          </p:pic>
        </mc:Fallback>
      </mc:AlternateContent>
      <p:grpSp>
        <p:nvGrpSpPr>
          <p:cNvPr id="34" name="Group 33">
            <a:extLst>
              <a:ext uri="{FF2B5EF4-FFF2-40B4-BE49-F238E27FC236}">
                <a16:creationId xmlns:a16="http://schemas.microsoft.com/office/drawing/2014/main" id="{0118AB54-EBA0-EF0C-4E1F-67E322425342}"/>
              </a:ext>
            </a:extLst>
          </p:cNvPr>
          <p:cNvGrpSpPr/>
          <p:nvPr/>
        </p:nvGrpSpPr>
        <p:grpSpPr>
          <a:xfrm>
            <a:off x="10864373" y="3737470"/>
            <a:ext cx="921240" cy="631440"/>
            <a:chOff x="10864373" y="3737470"/>
            <a:chExt cx="921240" cy="631440"/>
          </a:xfrm>
        </p:grpSpPr>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FD95F7D2-6D42-B347-508D-0F44566E9D92}"/>
                    </a:ext>
                  </a:extLst>
                </p14:cNvPr>
                <p14:cNvContentPartPr/>
                <p14:nvPr/>
              </p14:nvContentPartPr>
              <p14:xfrm>
                <a:off x="10963013" y="4304110"/>
                <a:ext cx="155160" cy="31680"/>
              </p14:xfrm>
            </p:contentPart>
          </mc:Choice>
          <mc:Fallback>
            <p:pic>
              <p:nvPicPr>
                <p:cNvPr id="24" name="Ink 23">
                  <a:extLst>
                    <a:ext uri="{FF2B5EF4-FFF2-40B4-BE49-F238E27FC236}">
                      <a16:creationId xmlns:a16="http://schemas.microsoft.com/office/drawing/2014/main" id="{FD95F7D2-6D42-B347-508D-0F44566E9D92}"/>
                    </a:ext>
                  </a:extLst>
                </p:cNvPr>
                <p:cNvPicPr/>
                <p:nvPr/>
              </p:nvPicPr>
              <p:blipFill>
                <a:blip r:embed="rId5"/>
                <a:stretch>
                  <a:fillRect/>
                </a:stretch>
              </p:blipFill>
              <p:spPr>
                <a:xfrm>
                  <a:off x="10945013" y="4286110"/>
                  <a:ext cx="1908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1D7E3041-B888-909B-7683-36962C41B608}"/>
                    </a:ext>
                  </a:extLst>
                </p14:cNvPr>
                <p14:cNvContentPartPr/>
                <p14:nvPr/>
              </p14:nvContentPartPr>
              <p14:xfrm>
                <a:off x="10982813" y="4341910"/>
                <a:ext cx="138960" cy="27000"/>
              </p14:xfrm>
            </p:contentPart>
          </mc:Choice>
          <mc:Fallback>
            <p:pic>
              <p:nvPicPr>
                <p:cNvPr id="25" name="Ink 24">
                  <a:extLst>
                    <a:ext uri="{FF2B5EF4-FFF2-40B4-BE49-F238E27FC236}">
                      <a16:creationId xmlns:a16="http://schemas.microsoft.com/office/drawing/2014/main" id="{1D7E3041-B888-909B-7683-36962C41B608}"/>
                    </a:ext>
                  </a:extLst>
                </p:cNvPr>
                <p:cNvPicPr/>
                <p:nvPr/>
              </p:nvPicPr>
              <p:blipFill>
                <a:blip r:embed="rId7"/>
                <a:stretch>
                  <a:fillRect/>
                </a:stretch>
              </p:blipFill>
              <p:spPr>
                <a:xfrm>
                  <a:off x="10964813" y="4323910"/>
                  <a:ext cx="174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377C245E-8270-1F67-97A6-44323CAD5CF8}"/>
                    </a:ext>
                  </a:extLst>
                </p14:cNvPr>
                <p14:cNvContentPartPr/>
                <p14:nvPr/>
              </p14:nvContentPartPr>
              <p14:xfrm>
                <a:off x="10932413" y="3805510"/>
                <a:ext cx="34920" cy="322920"/>
              </p14:xfrm>
            </p:contentPart>
          </mc:Choice>
          <mc:Fallback>
            <p:pic>
              <p:nvPicPr>
                <p:cNvPr id="21" name="Ink 20">
                  <a:extLst>
                    <a:ext uri="{FF2B5EF4-FFF2-40B4-BE49-F238E27FC236}">
                      <a16:creationId xmlns:a16="http://schemas.microsoft.com/office/drawing/2014/main" id="{377C245E-8270-1F67-97A6-44323CAD5CF8}"/>
                    </a:ext>
                  </a:extLst>
                </p:cNvPr>
                <p:cNvPicPr/>
                <p:nvPr/>
              </p:nvPicPr>
              <p:blipFill>
                <a:blip r:embed="rId9"/>
                <a:stretch>
                  <a:fillRect/>
                </a:stretch>
              </p:blipFill>
              <p:spPr>
                <a:xfrm>
                  <a:off x="10914413" y="3787510"/>
                  <a:ext cx="705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04E27C5F-4E75-6A3C-30AA-BB661B94AC1B}"/>
                    </a:ext>
                  </a:extLst>
                </p14:cNvPr>
                <p14:cNvContentPartPr/>
                <p14:nvPr/>
              </p14:nvContentPartPr>
              <p14:xfrm>
                <a:off x="10864373" y="4060030"/>
                <a:ext cx="178920" cy="120960"/>
              </p14:xfrm>
            </p:contentPart>
          </mc:Choice>
          <mc:Fallback>
            <p:pic>
              <p:nvPicPr>
                <p:cNvPr id="22" name="Ink 21">
                  <a:extLst>
                    <a:ext uri="{FF2B5EF4-FFF2-40B4-BE49-F238E27FC236}">
                      <a16:creationId xmlns:a16="http://schemas.microsoft.com/office/drawing/2014/main" id="{04E27C5F-4E75-6A3C-30AA-BB661B94AC1B}"/>
                    </a:ext>
                  </a:extLst>
                </p:cNvPr>
                <p:cNvPicPr/>
                <p:nvPr/>
              </p:nvPicPr>
              <p:blipFill>
                <a:blip r:embed="rId11"/>
                <a:stretch>
                  <a:fillRect/>
                </a:stretch>
              </p:blipFill>
              <p:spPr>
                <a:xfrm>
                  <a:off x="10846733" y="4042390"/>
                  <a:ext cx="2145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72FD80F4-10A1-8B9D-48FE-775D1E268904}"/>
                    </a:ext>
                  </a:extLst>
                </p14:cNvPr>
                <p14:cNvContentPartPr/>
                <p14:nvPr/>
              </p14:nvContentPartPr>
              <p14:xfrm>
                <a:off x="11124653" y="3773470"/>
                <a:ext cx="120240" cy="362160"/>
              </p14:xfrm>
            </p:contentPart>
          </mc:Choice>
          <mc:Fallback>
            <p:pic>
              <p:nvPicPr>
                <p:cNvPr id="27" name="Ink 26">
                  <a:extLst>
                    <a:ext uri="{FF2B5EF4-FFF2-40B4-BE49-F238E27FC236}">
                      <a16:creationId xmlns:a16="http://schemas.microsoft.com/office/drawing/2014/main" id="{72FD80F4-10A1-8B9D-48FE-775D1E268904}"/>
                    </a:ext>
                  </a:extLst>
                </p:cNvPr>
                <p:cNvPicPr/>
                <p:nvPr/>
              </p:nvPicPr>
              <p:blipFill>
                <a:blip r:embed="rId13"/>
                <a:stretch>
                  <a:fillRect/>
                </a:stretch>
              </p:blipFill>
              <p:spPr>
                <a:xfrm>
                  <a:off x="11107013" y="3755830"/>
                  <a:ext cx="1558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679FF566-99D1-B6F9-0340-D58871D313CD}"/>
                    </a:ext>
                  </a:extLst>
                </p14:cNvPr>
                <p14:cNvContentPartPr/>
                <p14:nvPr/>
              </p14:nvContentPartPr>
              <p14:xfrm>
                <a:off x="11145173" y="3737470"/>
                <a:ext cx="170280" cy="73440"/>
              </p14:xfrm>
            </p:contentPart>
          </mc:Choice>
          <mc:Fallback>
            <p:pic>
              <p:nvPicPr>
                <p:cNvPr id="28" name="Ink 27">
                  <a:extLst>
                    <a:ext uri="{FF2B5EF4-FFF2-40B4-BE49-F238E27FC236}">
                      <a16:creationId xmlns:a16="http://schemas.microsoft.com/office/drawing/2014/main" id="{679FF566-99D1-B6F9-0340-D58871D313CD}"/>
                    </a:ext>
                  </a:extLst>
                </p:cNvPr>
                <p:cNvPicPr/>
                <p:nvPr/>
              </p:nvPicPr>
              <p:blipFill>
                <a:blip r:embed="rId15"/>
                <a:stretch>
                  <a:fillRect/>
                </a:stretch>
              </p:blipFill>
              <p:spPr>
                <a:xfrm>
                  <a:off x="11127533" y="3719830"/>
                  <a:ext cx="2059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617DA455-A261-8C28-2E02-4E52E008D73C}"/>
                    </a:ext>
                  </a:extLst>
                </p14:cNvPr>
                <p14:cNvContentPartPr/>
                <p14:nvPr/>
              </p14:nvContentPartPr>
              <p14:xfrm>
                <a:off x="11369093" y="3754390"/>
                <a:ext cx="97920" cy="341280"/>
              </p14:xfrm>
            </p:contentPart>
          </mc:Choice>
          <mc:Fallback>
            <p:pic>
              <p:nvPicPr>
                <p:cNvPr id="30" name="Ink 29">
                  <a:extLst>
                    <a:ext uri="{FF2B5EF4-FFF2-40B4-BE49-F238E27FC236}">
                      <a16:creationId xmlns:a16="http://schemas.microsoft.com/office/drawing/2014/main" id="{617DA455-A261-8C28-2E02-4E52E008D73C}"/>
                    </a:ext>
                  </a:extLst>
                </p:cNvPr>
                <p:cNvPicPr/>
                <p:nvPr/>
              </p:nvPicPr>
              <p:blipFill>
                <a:blip r:embed="rId17"/>
                <a:stretch>
                  <a:fillRect/>
                </a:stretch>
              </p:blipFill>
              <p:spPr>
                <a:xfrm>
                  <a:off x="11351453" y="3736750"/>
                  <a:ext cx="13356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84E4C2EC-0A07-FF4F-82F7-C592A0E6DDBC}"/>
                    </a:ext>
                  </a:extLst>
                </p14:cNvPr>
                <p14:cNvContentPartPr/>
                <p14:nvPr/>
              </p14:nvContentPartPr>
              <p14:xfrm>
                <a:off x="11338133" y="4080910"/>
                <a:ext cx="134640" cy="86040"/>
              </p14:xfrm>
            </p:contentPart>
          </mc:Choice>
          <mc:Fallback>
            <p:pic>
              <p:nvPicPr>
                <p:cNvPr id="31" name="Ink 30">
                  <a:extLst>
                    <a:ext uri="{FF2B5EF4-FFF2-40B4-BE49-F238E27FC236}">
                      <a16:creationId xmlns:a16="http://schemas.microsoft.com/office/drawing/2014/main" id="{84E4C2EC-0A07-FF4F-82F7-C592A0E6DDBC}"/>
                    </a:ext>
                  </a:extLst>
                </p:cNvPr>
                <p:cNvPicPr/>
                <p:nvPr/>
              </p:nvPicPr>
              <p:blipFill>
                <a:blip r:embed="rId19"/>
                <a:stretch>
                  <a:fillRect/>
                </a:stretch>
              </p:blipFill>
              <p:spPr>
                <a:xfrm>
                  <a:off x="11320493" y="4063270"/>
                  <a:ext cx="1702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466D2BBD-B460-2603-C949-343E410A8153}"/>
                    </a:ext>
                  </a:extLst>
                </p14:cNvPr>
                <p14:cNvContentPartPr/>
                <p14:nvPr/>
              </p14:nvContentPartPr>
              <p14:xfrm>
                <a:off x="11554853" y="3756190"/>
                <a:ext cx="162720" cy="447480"/>
              </p14:xfrm>
            </p:contentPart>
          </mc:Choice>
          <mc:Fallback>
            <p:pic>
              <p:nvPicPr>
                <p:cNvPr id="32" name="Ink 31">
                  <a:extLst>
                    <a:ext uri="{FF2B5EF4-FFF2-40B4-BE49-F238E27FC236}">
                      <a16:creationId xmlns:a16="http://schemas.microsoft.com/office/drawing/2014/main" id="{466D2BBD-B460-2603-C949-343E410A8153}"/>
                    </a:ext>
                  </a:extLst>
                </p:cNvPr>
                <p:cNvPicPr/>
                <p:nvPr/>
              </p:nvPicPr>
              <p:blipFill>
                <a:blip r:embed="rId21"/>
                <a:stretch>
                  <a:fillRect/>
                </a:stretch>
              </p:blipFill>
              <p:spPr>
                <a:xfrm>
                  <a:off x="11537213" y="3738550"/>
                  <a:ext cx="19836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53FFB233-F4D4-8B1F-47E1-EA99E5216CAD}"/>
                    </a:ext>
                  </a:extLst>
                </p14:cNvPr>
                <p14:cNvContentPartPr/>
                <p14:nvPr/>
              </p14:nvContentPartPr>
              <p14:xfrm>
                <a:off x="11603813" y="3746110"/>
                <a:ext cx="181800" cy="57960"/>
              </p14:xfrm>
            </p:contentPart>
          </mc:Choice>
          <mc:Fallback>
            <p:pic>
              <p:nvPicPr>
                <p:cNvPr id="33" name="Ink 32">
                  <a:extLst>
                    <a:ext uri="{FF2B5EF4-FFF2-40B4-BE49-F238E27FC236}">
                      <a16:creationId xmlns:a16="http://schemas.microsoft.com/office/drawing/2014/main" id="{53FFB233-F4D4-8B1F-47E1-EA99E5216CAD}"/>
                    </a:ext>
                  </a:extLst>
                </p:cNvPr>
                <p:cNvPicPr/>
                <p:nvPr/>
              </p:nvPicPr>
              <p:blipFill>
                <a:blip r:embed="rId23"/>
                <a:stretch>
                  <a:fillRect/>
                </a:stretch>
              </p:blipFill>
              <p:spPr>
                <a:xfrm>
                  <a:off x="11585813" y="3728470"/>
                  <a:ext cx="217440" cy="9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8CC202D3-7D49-1C11-C2B3-DEB8CCE56EAB}"/>
                  </a:ext>
                </a:extLst>
              </p14:cNvPr>
              <p14:cNvContentPartPr/>
              <p14:nvPr/>
            </p14:nvContentPartPr>
            <p14:xfrm>
              <a:off x="7869893" y="4039150"/>
              <a:ext cx="309240" cy="269640"/>
            </p14:xfrm>
          </p:contentPart>
        </mc:Choice>
        <mc:Fallback>
          <p:pic>
            <p:nvPicPr>
              <p:cNvPr id="35" name="Ink 34">
                <a:extLst>
                  <a:ext uri="{FF2B5EF4-FFF2-40B4-BE49-F238E27FC236}">
                    <a16:creationId xmlns:a16="http://schemas.microsoft.com/office/drawing/2014/main" id="{8CC202D3-7D49-1C11-C2B3-DEB8CCE56EAB}"/>
                  </a:ext>
                </a:extLst>
              </p:cNvPr>
              <p:cNvPicPr/>
              <p:nvPr/>
            </p:nvPicPr>
            <p:blipFill>
              <a:blip r:embed="rId25"/>
              <a:stretch>
                <a:fillRect/>
              </a:stretch>
            </p:blipFill>
            <p:spPr>
              <a:xfrm>
                <a:off x="7852253" y="4021150"/>
                <a:ext cx="344880" cy="305280"/>
              </a:xfrm>
              <a:prstGeom prst="rect">
                <a:avLst/>
              </a:prstGeom>
            </p:spPr>
          </p:pic>
        </mc:Fallback>
      </mc:AlternateContent>
      <p:grpSp>
        <p:nvGrpSpPr>
          <p:cNvPr id="39" name="Group 38">
            <a:extLst>
              <a:ext uri="{FF2B5EF4-FFF2-40B4-BE49-F238E27FC236}">
                <a16:creationId xmlns:a16="http://schemas.microsoft.com/office/drawing/2014/main" id="{FE812CBB-04C9-42AB-35EA-7D0DD961AA2C}"/>
              </a:ext>
            </a:extLst>
          </p:cNvPr>
          <p:cNvGrpSpPr/>
          <p:nvPr/>
        </p:nvGrpSpPr>
        <p:grpSpPr>
          <a:xfrm>
            <a:off x="8711573" y="2221870"/>
            <a:ext cx="408600" cy="210600"/>
            <a:chOff x="8711573" y="2221870"/>
            <a:chExt cx="408600" cy="210600"/>
          </a:xfrm>
        </p:grpSpPr>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3FC9FC95-04A4-97A9-22FF-EF6F5DE83409}"/>
                    </a:ext>
                  </a:extLst>
                </p14:cNvPr>
                <p14:cNvContentPartPr/>
                <p14:nvPr/>
              </p14:nvContentPartPr>
              <p14:xfrm>
                <a:off x="8711573" y="2221870"/>
                <a:ext cx="234720" cy="204480"/>
              </p14:xfrm>
            </p:contentPart>
          </mc:Choice>
          <mc:Fallback>
            <p:pic>
              <p:nvPicPr>
                <p:cNvPr id="36" name="Ink 35">
                  <a:extLst>
                    <a:ext uri="{FF2B5EF4-FFF2-40B4-BE49-F238E27FC236}">
                      <a16:creationId xmlns:a16="http://schemas.microsoft.com/office/drawing/2014/main" id="{3FC9FC95-04A4-97A9-22FF-EF6F5DE83409}"/>
                    </a:ext>
                  </a:extLst>
                </p:cNvPr>
                <p:cNvPicPr/>
                <p:nvPr/>
              </p:nvPicPr>
              <p:blipFill>
                <a:blip r:embed="rId27"/>
                <a:stretch>
                  <a:fillRect/>
                </a:stretch>
              </p:blipFill>
              <p:spPr>
                <a:xfrm>
                  <a:off x="8693573" y="2204230"/>
                  <a:ext cx="2703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4FBFDA40-8851-70FB-1499-57FCF5874BF0}"/>
                    </a:ext>
                  </a:extLst>
                </p14:cNvPr>
                <p14:cNvContentPartPr/>
                <p14:nvPr/>
              </p14:nvContentPartPr>
              <p14:xfrm>
                <a:off x="8975813" y="2311150"/>
                <a:ext cx="144360" cy="121320"/>
              </p14:xfrm>
            </p:contentPart>
          </mc:Choice>
          <mc:Fallback>
            <p:pic>
              <p:nvPicPr>
                <p:cNvPr id="37" name="Ink 36">
                  <a:extLst>
                    <a:ext uri="{FF2B5EF4-FFF2-40B4-BE49-F238E27FC236}">
                      <a16:creationId xmlns:a16="http://schemas.microsoft.com/office/drawing/2014/main" id="{4FBFDA40-8851-70FB-1499-57FCF5874BF0}"/>
                    </a:ext>
                  </a:extLst>
                </p:cNvPr>
                <p:cNvPicPr/>
                <p:nvPr/>
              </p:nvPicPr>
              <p:blipFill>
                <a:blip r:embed="rId29"/>
                <a:stretch>
                  <a:fillRect/>
                </a:stretch>
              </p:blipFill>
              <p:spPr>
                <a:xfrm>
                  <a:off x="8958173" y="2293510"/>
                  <a:ext cx="1800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3AA1AE51-2A88-5BAA-C980-4B5C536C9192}"/>
                    </a:ext>
                  </a:extLst>
                </p14:cNvPr>
                <p14:cNvContentPartPr/>
                <p14:nvPr/>
              </p14:nvContentPartPr>
              <p14:xfrm>
                <a:off x="8965733" y="2297110"/>
                <a:ext cx="149040" cy="122040"/>
              </p14:xfrm>
            </p:contentPart>
          </mc:Choice>
          <mc:Fallback>
            <p:pic>
              <p:nvPicPr>
                <p:cNvPr id="38" name="Ink 37">
                  <a:extLst>
                    <a:ext uri="{FF2B5EF4-FFF2-40B4-BE49-F238E27FC236}">
                      <a16:creationId xmlns:a16="http://schemas.microsoft.com/office/drawing/2014/main" id="{3AA1AE51-2A88-5BAA-C980-4B5C536C9192}"/>
                    </a:ext>
                  </a:extLst>
                </p:cNvPr>
                <p:cNvPicPr/>
                <p:nvPr/>
              </p:nvPicPr>
              <p:blipFill>
                <a:blip r:embed="rId31"/>
                <a:stretch>
                  <a:fillRect/>
                </a:stretch>
              </p:blipFill>
              <p:spPr>
                <a:xfrm>
                  <a:off x="8948093" y="2279470"/>
                  <a:ext cx="184680" cy="157680"/>
                </a:xfrm>
                <a:prstGeom prst="rect">
                  <a:avLst/>
                </a:prstGeom>
              </p:spPr>
            </p:pic>
          </mc:Fallback>
        </mc:AlternateContent>
      </p:grpSp>
      <p:grpSp>
        <p:nvGrpSpPr>
          <p:cNvPr id="62" name="Group 61">
            <a:extLst>
              <a:ext uri="{FF2B5EF4-FFF2-40B4-BE49-F238E27FC236}">
                <a16:creationId xmlns:a16="http://schemas.microsoft.com/office/drawing/2014/main" id="{3BE11895-0C47-6A47-A446-23C73FDF3931}"/>
              </a:ext>
            </a:extLst>
          </p:cNvPr>
          <p:cNvGrpSpPr/>
          <p:nvPr/>
        </p:nvGrpSpPr>
        <p:grpSpPr>
          <a:xfrm>
            <a:off x="7685213" y="2716510"/>
            <a:ext cx="2649960" cy="1795680"/>
            <a:chOff x="7685213" y="2716510"/>
            <a:chExt cx="2649960" cy="1795680"/>
          </a:xfrm>
        </p:grpSpPr>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0DAACF9C-F307-0BB1-39EA-DDF2BEE3DA94}"/>
                    </a:ext>
                  </a:extLst>
                </p14:cNvPr>
                <p14:cNvContentPartPr/>
                <p14:nvPr/>
              </p14:nvContentPartPr>
              <p14:xfrm>
                <a:off x="9865013" y="4198990"/>
                <a:ext cx="252720" cy="83880"/>
              </p14:xfrm>
            </p:contentPart>
          </mc:Choice>
          <mc:Fallback>
            <p:pic>
              <p:nvPicPr>
                <p:cNvPr id="16" name="Ink 15">
                  <a:extLst>
                    <a:ext uri="{FF2B5EF4-FFF2-40B4-BE49-F238E27FC236}">
                      <a16:creationId xmlns:a16="http://schemas.microsoft.com/office/drawing/2014/main" id="{0DAACF9C-F307-0BB1-39EA-DDF2BEE3DA94}"/>
                    </a:ext>
                  </a:extLst>
                </p:cNvPr>
                <p:cNvPicPr/>
                <p:nvPr/>
              </p:nvPicPr>
              <p:blipFill>
                <a:blip r:embed="rId33"/>
                <a:stretch>
                  <a:fillRect/>
                </a:stretch>
              </p:blipFill>
              <p:spPr>
                <a:xfrm>
                  <a:off x="9847373" y="4180990"/>
                  <a:ext cx="2883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36D4E16C-9687-F872-881F-30B165912893}"/>
                    </a:ext>
                  </a:extLst>
                </p14:cNvPr>
                <p14:cNvContentPartPr/>
                <p14:nvPr/>
              </p14:nvContentPartPr>
              <p14:xfrm>
                <a:off x="10053653" y="4225630"/>
                <a:ext cx="105480" cy="113760"/>
              </p14:xfrm>
            </p:contentPart>
          </mc:Choice>
          <mc:Fallback>
            <p:pic>
              <p:nvPicPr>
                <p:cNvPr id="17" name="Ink 16">
                  <a:extLst>
                    <a:ext uri="{FF2B5EF4-FFF2-40B4-BE49-F238E27FC236}">
                      <a16:creationId xmlns:a16="http://schemas.microsoft.com/office/drawing/2014/main" id="{36D4E16C-9687-F872-881F-30B165912893}"/>
                    </a:ext>
                  </a:extLst>
                </p:cNvPr>
                <p:cNvPicPr/>
                <p:nvPr/>
              </p:nvPicPr>
              <p:blipFill>
                <a:blip r:embed="rId35"/>
                <a:stretch>
                  <a:fillRect/>
                </a:stretch>
              </p:blipFill>
              <p:spPr>
                <a:xfrm>
                  <a:off x="10035653" y="4207630"/>
                  <a:ext cx="1411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7C269C17-238B-65B5-57BA-6A53B8C824DF}"/>
                    </a:ext>
                  </a:extLst>
                </p14:cNvPr>
                <p14:cNvContentPartPr/>
                <p14:nvPr/>
              </p14:nvContentPartPr>
              <p14:xfrm>
                <a:off x="9677093" y="4344430"/>
                <a:ext cx="422640" cy="120960"/>
              </p14:xfrm>
            </p:contentPart>
          </mc:Choice>
          <mc:Fallback>
            <p:pic>
              <p:nvPicPr>
                <p:cNvPr id="18" name="Ink 17">
                  <a:extLst>
                    <a:ext uri="{FF2B5EF4-FFF2-40B4-BE49-F238E27FC236}">
                      <a16:creationId xmlns:a16="http://schemas.microsoft.com/office/drawing/2014/main" id="{7C269C17-238B-65B5-57BA-6A53B8C824DF}"/>
                    </a:ext>
                  </a:extLst>
                </p:cNvPr>
                <p:cNvPicPr/>
                <p:nvPr/>
              </p:nvPicPr>
              <p:blipFill>
                <a:blip r:embed="rId37"/>
                <a:stretch>
                  <a:fillRect/>
                </a:stretch>
              </p:blipFill>
              <p:spPr>
                <a:xfrm>
                  <a:off x="9659093" y="4326790"/>
                  <a:ext cx="4582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A4920244-1379-1E6B-0B4F-36A6C322B253}"/>
                    </a:ext>
                  </a:extLst>
                </p14:cNvPr>
                <p14:cNvContentPartPr/>
                <p14:nvPr/>
              </p14:nvContentPartPr>
              <p14:xfrm>
                <a:off x="9613373" y="4332550"/>
                <a:ext cx="182880" cy="179640"/>
              </p14:xfrm>
            </p:contentPart>
          </mc:Choice>
          <mc:Fallback>
            <p:pic>
              <p:nvPicPr>
                <p:cNvPr id="19" name="Ink 18">
                  <a:extLst>
                    <a:ext uri="{FF2B5EF4-FFF2-40B4-BE49-F238E27FC236}">
                      <a16:creationId xmlns:a16="http://schemas.microsoft.com/office/drawing/2014/main" id="{A4920244-1379-1E6B-0B4F-36A6C322B253}"/>
                    </a:ext>
                  </a:extLst>
                </p:cNvPr>
                <p:cNvPicPr/>
                <p:nvPr/>
              </p:nvPicPr>
              <p:blipFill>
                <a:blip r:embed="rId39"/>
                <a:stretch>
                  <a:fillRect/>
                </a:stretch>
              </p:blipFill>
              <p:spPr>
                <a:xfrm>
                  <a:off x="9595373" y="4314910"/>
                  <a:ext cx="2185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06E5E25A-5721-8B7B-AF34-2F39F2696D00}"/>
                    </a:ext>
                  </a:extLst>
                </p14:cNvPr>
                <p14:cNvContentPartPr/>
                <p14:nvPr/>
              </p14:nvContentPartPr>
              <p14:xfrm>
                <a:off x="9968693" y="3392230"/>
                <a:ext cx="238680" cy="113040"/>
              </p14:xfrm>
            </p:contentPart>
          </mc:Choice>
          <mc:Fallback>
            <p:pic>
              <p:nvPicPr>
                <p:cNvPr id="10" name="Ink 9">
                  <a:extLst>
                    <a:ext uri="{FF2B5EF4-FFF2-40B4-BE49-F238E27FC236}">
                      <a16:creationId xmlns:a16="http://schemas.microsoft.com/office/drawing/2014/main" id="{06E5E25A-5721-8B7B-AF34-2F39F2696D00}"/>
                    </a:ext>
                  </a:extLst>
                </p:cNvPr>
                <p:cNvPicPr/>
                <p:nvPr/>
              </p:nvPicPr>
              <p:blipFill>
                <a:blip r:embed="rId41"/>
                <a:stretch>
                  <a:fillRect/>
                </a:stretch>
              </p:blipFill>
              <p:spPr>
                <a:xfrm>
                  <a:off x="9951053" y="3374590"/>
                  <a:ext cx="2743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0A46449B-D947-6CCA-4223-15C3DD76FA77}"/>
                    </a:ext>
                  </a:extLst>
                </p14:cNvPr>
                <p14:cNvContentPartPr/>
                <p14:nvPr/>
              </p14:nvContentPartPr>
              <p14:xfrm>
                <a:off x="10123853" y="3351910"/>
                <a:ext cx="146520" cy="140040"/>
              </p14:xfrm>
            </p:contentPart>
          </mc:Choice>
          <mc:Fallback>
            <p:pic>
              <p:nvPicPr>
                <p:cNvPr id="11" name="Ink 10">
                  <a:extLst>
                    <a:ext uri="{FF2B5EF4-FFF2-40B4-BE49-F238E27FC236}">
                      <a16:creationId xmlns:a16="http://schemas.microsoft.com/office/drawing/2014/main" id="{0A46449B-D947-6CCA-4223-15C3DD76FA77}"/>
                    </a:ext>
                  </a:extLst>
                </p:cNvPr>
                <p:cNvPicPr/>
                <p:nvPr/>
              </p:nvPicPr>
              <p:blipFill>
                <a:blip r:embed="rId43"/>
                <a:stretch>
                  <a:fillRect/>
                </a:stretch>
              </p:blipFill>
              <p:spPr>
                <a:xfrm>
                  <a:off x="10105853" y="3333910"/>
                  <a:ext cx="1821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873FB1F3-1CE7-F9FA-E69E-1F71ACF355A3}"/>
                    </a:ext>
                  </a:extLst>
                </p14:cNvPr>
                <p14:cNvContentPartPr/>
                <p14:nvPr/>
              </p14:nvContentPartPr>
              <p14:xfrm>
                <a:off x="10103333" y="3565750"/>
                <a:ext cx="231840" cy="124200"/>
              </p14:xfrm>
            </p:contentPart>
          </mc:Choice>
          <mc:Fallback>
            <p:pic>
              <p:nvPicPr>
                <p:cNvPr id="12" name="Ink 11">
                  <a:extLst>
                    <a:ext uri="{FF2B5EF4-FFF2-40B4-BE49-F238E27FC236}">
                      <a16:creationId xmlns:a16="http://schemas.microsoft.com/office/drawing/2014/main" id="{873FB1F3-1CE7-F9FA-E69E-1F71ACF355A3}"/>
                    </a:ext>
                  </a:extLst>
                </p:cNvPr>
                <p:cNvPicPr/>
                <p:nvPr/>
              </p:nvPicPr>
              <p:blipFill>
                <a:blip r:embed="rId45"/>
                <a:stretch>
                  <a:fillRect/>
                </a:stretch>
              </p:blipFill>
              <p:spPr>
                <a:xfrm>
                  <a:off x="10085693" y="3547750"/>
                  <a:ext cx="2674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1EEF3873-2D77-EFEC-1761-130608DA83E7}"/>
                    </a:ext>
                  </a:extLst>
                </p14:cNvPr>
                <p14:cNvContentPartPr/>
                <p14:nvPr/>
              </p14:nvContentPartPr>
              <p14:xfrm>
                <a:off x="10075253" y="3600670"/>
                <a:ext cx="135000" cy="137160"/>
              </p14:xfrm>
            </p:contentPart>
          </mc:Choice>
          <mc:Fallback>
            <p:pic>
              <p:nvPicPr>
                <p:cNvPr id="13" name="Ink 12">
                  <a:extLst>
                    <a:ext uri="{FF2B5EF4-FFF2-40B4-BE49-F238E27FC236}">
                      <a16:creationId xmlns:a16="http://schemas.microsoft.com/office/drawing/2014/main" id="{1EEF3873-2D77-EFEC-1761-130608DA83E7}"/>
                    </a:ext>
                  </a:extLst>
                </p:cNvPr>
                <p:cNvPicPr/>
                <p:nvPr/>
              </p:nvPicPr>
              <p:blipFill>
                <a:blip r:embed="rId47"/>
                <a:stretch>
                  <a:fillRect/>
                </a:stretch>
              </p:blipFill>
              <p:spPr>
                <a:xfrm>
                  <a:off x="10057253" y="3583030"/>
                  <a:ext cx="1706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ACC5C873-5D11-9A25-F3A8-D67A005EDDBF}"/>
                    </a:ext>
                  </a:extLst>
                </p14:cNvPr>
                <p14:cNvContentPartPr/>
                <p14:nvPr/>
              </p14:nvContentPartPr>
              <p14:xfrm>
                <a:off x="9724253" y="3389350"/>
                <a:ext cx="107640" cy="497880"/>
              </p14:xfrm>
            </p:contentPart>
          </mc:Choice>
          <mc:Fallback>
            <p:pic>
              <p:nvPicPr>
                <p:cNvPr id="51" name="Ink 50">
                  <a:extLst>
                    <a:ext uri="{FF2B5EF4-FFF2-40B4-BE49-F238E27FC236}">
                      <a16:creationId xmlns:a16="http://schemas.microsoft.com/office/drawing/2014/main" id="{ACC5C873-5D11-9A25-F3A8-D67A005EDDBF}"/>
                    </a:ext>
                  </a:extLst>
                </p:cNvPr>
                <p:cNvPicPr/>
                <p:nvPr/>
              </p:nvPicPr>
              <p:blipFill>
                <a:blip r:embed="rId49"/>
                <a:stretch>
                  <a:fillRect/>
                </a:stretch>
              </p:blipFill>
              <p:spPr>
                <a:xfrm>
                  <a:off x="9706253" y="3371710"/>
                  <a:ext cx="14328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2A03599F-F374-4AE3-43D5-6A0A347192FF}"/>
                    </a:ext>
                  </a:extLst>
                </p14:cNvPr>
                <p14:cNvContentPartPr/>
                <p14:nvPr/>
              </p14:nvContentPartPr>
              <p14:xfrm>
                <a:off x="9691133" y="3882550"/>
                <a:ext cx="188280" cy="49680"/>
              </p14:xfrm>
            </p:contentPart>
          </mc:Choice>
          <mc:Fallback>
            <p:pic>
              <p:nvPicPr>
                <p:cNvPr id="52" name="Ink 51">
                  <a:extLst>
                    <a:ext uri="{FF2B5EF4-FFF2-40B4-BE49-F238E27FC236}">
                      <a16:creationId xmlns:a16="http://schemas.microsoft.com/office/drawing/2014/main" id="{2A03599F-F374-4AE3-43D5-6A0A347192FF}"/>
                    </a:ext>
                  </a:extLst>
                </p:cNvPr>
                <p:cNvPicPr/>
                <p:nvPr/>
              </p:nvPicPr>
              <p:blipFill>
                <a:blip r:embed="rId51"/>
                <a:stretch>
                  <a:fillRect/>
                </a:stretch>
              </p:blipFill>
              <p:spPr>
                <a:xfrm>
                  <a:off x="9673493" y="3864910"/>
                  <a:ext cx="2239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 name="Ink 4">
                  <a:extLst>
                    <a:ext uri="{FF2B5EF4-FFF2-40B4-BE49-F238E27FC236}">
                      <a16:creationId xmlns:a16="http://schemas.microsoft.com/office/drawing/2014/main" id="{97B3F20C-C513-FF09-677D-D8AD4A3D2D15}"/>
                    </a:ext>
                  </a:extLst>
                </p14:cNvPr>
                <p14:cNvContentPartPr/>
                <p14:nvPr/>
              </p14:nvContentPartPr>
              <p14:xfrm>
                <a:off x="8858093" y="2770870"/>
                <a:ext cx="47520" cy="387360"/>
              </p14:xfrm>
            </p:contentPart>
          </mc:Choice>
          <mc:Fallback>
            <p:pic>
              <p:nvPicPr>
                <p:cNvPr id="5" name="Ink 4">
                  <a:extLst>
                    <a:ext uri="{FF2B5EF4-FFF2-40B4-BE49-F238E27FC236}">
                      <a16:creationId xmlns:a16="http://schemas.microsoft.com/office/drawing/2014/main" id="{97B3F20C-C513-FF09-677D-D8AD4A3D2D15}"/>
                    </a:ext>
                  </a:extLst>
                </p:cNvPr>
                <p:cNvPicPr/>
                <p:nvPr/>
              </p:nvPicPr>
              <p:blipFill>
                <a:blip r:embed="rId53"/>
                <a:stretch>
                  <a:fillRect/>
                </a:stretch>
              </p:blipFill>
              <p:spPr>
                <a:xfrm>
                  <a:off x="8840093" y="2752870"/>
                  <a:ext cx="831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 name="Ink 5">
                  <a:extLst>
                    <a:ext uri="{FF2B5EF4-FFF2-40B4-BE49-F238E27FC236}">
                      <a16:creationId xmlns:a16="http://schemas.microsoft.com/office/drawing/2014/main" id="{850FEE16-4E5A-2D7C-87D1-8C850CF26312}"/>
                    </a:ext>
                  </a:extLst>
                </p14:cNvPr>
                <p14:cNvContentPartPr/>
                <p14:nvPr/>
              </p14:nvContentPartPr>
              <p14:xfrm>
                <a:off x="8737493" y="3101350"/>
                <a:ext cx="230760" cy="103320"/>
              </p14:xfrm>
            </p:contentPart>
          </mc:Choice>
          <mc:Fallback>
            <p:pic>
              <p:nvPicPr>
                <p:cNvPr id="6" name="Ink 5">
                  <a:extLst>
                    <a:ext uri="{FF2B5EF4-FFF2-40B4-BE49-F238E27FC236}">
                      <a16:creationId xmlns:a16="http://schemas.microsoft.com/office/drawing/2014/main" id="{850FEE16-4E5A-2D7C-87D1-8C850CF26312}"/>
                    </a:ext>
                  </a:extLst>
                </p:cNvPr>
                <p:cNvPicPr/>
                <p:nvPr/>
              </p:nvPicPr>
              <p:blipFill>
                <a:blip r:embed="rId55"/>
                <a:stretch>
                  <a:fillRect/>
                </a:stretch>
              </p:blipFill>
              <p:spPr>
                <a:xfrm>
                  <a:off x="8719853" y="3083710"/>
                  <a:ext cx="266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 name="Ink 7">
                  <a:extLst>
                    <a:ext uri="{FF2B5EF4-FFF2-40B4-BE49-F238E27FC236}">
                      <a16:creationId xmlns:a16="http://schemas.microsoft.com/office/drawing/2014/main" id="{C43FEF1D-2C8C-52DA-5153-C70ACD3B323E}"/>
                    </a:ext>
                  </a:extLst>
                </p14:cNvPr>
                <p14:cNvContentPartPr/>
                <p14:nvPr/>
              </p14:nvContentPartPr>
              <p14:xfrm>
                <a:off x="9204053" y="2850790"/>
                <a:ext cx="38520" cy="320760"/>
              </p14:xfrm>
            </p:contentPart>
          </mc:Choice>
          <mc:Fallback>
            <p:pic>
              <p:nvPicPr>
                <p:cNvPr id="8" name="Ink 7">
                  <a:extLst>
                    <a:ext uri="{FF2B5EF4-FFF2-40B4-BE49-F238E27FC236}">
                      <a16:creationId xmlns:a16="http://schemas.microsoft.com/office/drawing/2014/main" id="{C43FEF1D-2C8C-52DA-5153-C70ACD3B323E}"/>
                    </a:ext>
                  </a:extLst>
                </p:cNvPr>
                <p:cNvPicPr/>
                <p:nvPr/>
              </p:nvPicPr>
              <p:blipFill>
                <a:blip r:embed="rId57"/>
                <a:stretch>
                  <a:fillRect/>
                </a:stretch>
              </p:blipFill>
              <p:spPr>
                <a:xfrm>
                  <a:off x="9186053" y="2832790"/>
                  <a:ext cx="7416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 name="Ink 8">
                  <a:extLst>
                    <a:ext uri="{FF2B5EF4-FFF2-40B4-BE49-F238E27FC236}">
                      <a16:creationId xmlns:a16="http://schemas.microsoft.com/office/drawing/2014/main" id="{D77A6AE6-BCD8-BFE4-6D25-2DBFC01543BE}"/>
                    </a:ext>
                  </a:extLst>
                </p14:cNvPr>
                <p14:cNvContentPartPr/>
                <p14:nvPr/>
              </p14:nvContentPartPr>
              <p14:xfrm>
                <a:off x="9109373" y="2792110"/>
                <a:ext cx="219240" cy="169560"/>
              </p14:xfrm>
            </p:contentPart>
          </mc:Choice>
          <mc:Fallback>
            <p:pic>
              <p:nvPicPr>
                <p:cNvPr id="9" name="Ink 8">
                  <a:extLst>
                    <a:ext uri="{FF2B5EF4-FFF2-40B4-BE49-F238E27FC236}">
                      <a16:creationId xmlns:a16="http://schemas.microsoft.com/office/drawing/2014/main" id="{D77A6AE6-BCD8-BFE4-6D25-2DBFC01543BE}"/>
                    </a:ext>
                  </a:extLst>
                </p:cNvPr>
                <p:cNvPicPr/>
                <p:nvPr/>
              </p:nvPicPr>
              <p:blipFill>
                <a:blip r:embed="rId59"/>
                <a:stretch>
                  <a:fillRect/>
                </a:stretch>
              </p:blipFill>
              <p:spPr>
                <a:xfrm>
                  <a:off x="9091373" y="2774110"/>
                  <a:ext cx="2548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A88C178C-8EBA-20F2-974D-C8063AB38A7F}"/>
                    </a:ext>
                  </a:extLst>
                </p14:cNvPr>
                <p14:cNvContentPartPr/>
                <p14:nvPr/>
              </p14:nvContentPartPr>
              <p14:xfrm>
                <a:off x="8824613" y="2740270"/>
                <a:ext cx="66600" cy="608400"/>
              </p14:xfrm>
            </p:contentPart>
          </mc:Choice>
          <mc:Fallback>
            <p:pic>
              <p:nvPicPr>
                <p:cNvPr id="40" name="Ink 39">
                  <a:extLst>
                    <a:ext uri="{FF2B5EF4-FFF2-40B4-BE49-F238E27FC236}">
                      <a16:creationId xmlns:a16="http://schemas.microsoft.com/office/drawing/2014/main" id="{A88C178C-8EBA-20F2-974D-C8063AB38A7F}"/>
                    </a:ext>
                  </a:extLst>
                </p:cNvPr>
                <p:cNvPicPr/>
                <p:nvPr/>
              </p:nvPicPr>
              <p:blipFill>
                <a:blip r:embed="rId61"/>
                <a:stretch>
                  <a:fillRect/>
                </a:stretch>
              </p:blipFill>
              <p:spPr>
                <a:xfrm>
                  <a:off x="8806613" y="2722630"/>
                  <a:ext cx="10224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F568EFDB-8786-F5A4-F820-0EC21F32071D}"/>
                    </a:ext>
                  </a:extLst>
                </p14:cNvPr>
                <p14:cNvContentPartPr/>
                <p14:nvPr/>
              </p14:nvContentPartPr>
              <p14:xfrm>
                <a:off x="8754773" y="3322390"/>
                <a:ext cx="121320" cy="67680"/>
              </p14:xfrm>
            </p:contentPart>
          </mc:Choice>
          <mc:Fallback>
            <p:pic>
              <p:nvPicPr>
                <p:cNvPr id="41" name="Ink 40">
                  <a:extLst>
                    <a:ext uri="{FF2B5EF4-FFF2-40B4-BE49-F238E27FC236}">
                      <a16:creationId xmlns:a16="http://schemas.microsoft.com/office/drawing/2014/main" id="{F568EFDB-8786-F5A4-F820-0EC21F32071D}"/>
                    </a:ext>
                  </a:extLst>
                </p:cNvPr>
                <p:cNvPicPr/>
                <p:nvPr/>
              </p:nvPicPr>
              <p:blipFill>
                <a:blip r:embed="rId63"/>
                <a:stretch>
                  <a:fillRect/>
                </a:stretch>
              </p:blipFill>
              <p:spPr>
                <a:xfrm>
                  <a:off x="8736773" y="3304750"/>
                  <a:ext cx="156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03CC66BA-E0E9-6380-6804-F1C2207C8553}"/>
                    </a:ext>
                  </a:extLst>
                </p14:cNvPr>
                <p14:cNvContentPartPr/>
                <p14:nvPr/>
              </p14:nvContentPartPr>
              <p14:xfrm>
                <a:off x="8700413" y="3455230"/>
                <a:ext cx="268200" cy="14400"/>
              </p14:xfrm>
            </p:contentPart>
          </mc:Choice>
          <mc:Fallback>
            <p:pic>
              <p:nvPicPr>
                <p:cNvPr id="43" name="Ink 42">
                  <a:extLst>
                    <a:ext uri="{FF2B5EF4-FFF2-40B4-BE49-F238E27FC236}">
                      <a16:creationId xmlns:a16="http://schemas.microsoft.com/office/drawing/2014/main" id="{03CC66BA-E0E9-6380-6804-F1C2207C8553}"/>
                    </a:ext>
                  </a:extLst>
                </p:cNvPr>
                <p:cNvPicPr/>
                <p:nvPr/>
              </p:nvPicPr>
              <p:blipFill>
                <a:blip r:embed="rId65"/>
                <a:stretch>
                  <a:fillRect/>
                </a:stretch>
              </p:blipFill>
              <p:spPr>
                <a:xfrm>
                  <a:off x="8682413" y="3437230"/>
                  <a:ext cx="3038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357D9C0C-6E88-7EED-9AEF-EA9B0C5303B4}"/>
                    </a:ext>
                  </a:extLst>
                </p14:cNvPr>
                <p14:cNvContentPartPr/>
                <p14:nvPr/>
              </p14:nvContentPartPr>
              <p14:xfrm>
                <a:off x="8735693" y="3529030"/>
                <a:ext cx="186120" cy="8280"/>
              </p14:xfrm>
            </p:contentPart>
          </mc:Choice>
          <mc:Fallback>
            <p:pic>
              <p:nvPicPr>
                <p:cNvPr id="44" name="Ink 43">
                  <a:extLst>
                    <a:ext uri="{FF2B5EF4-FFF2-40B4-BE49-F238E27FC236}">
                      <a16:creationId xmlns:a16="http://schemas.microsoft.com/office/drawing/2014/main" id="{357D9C0C-6E88-7EED-9AEF-EA9B0C5303B4}"/>
                    </a:ext>
                  </a:extLst>
                </p:cNvPr>
                <p:cNvPicPr/>
                <p:nvPr/>
              </p:nvPicPr>
              <p:blipFill>
                <a:blip r:embed="rId67"/>
                <a:stretch>
                  <a:fillRect/>
                </a:stretch>
              </p:blipFill>
              <p:spPr>
                <a:xfrm>
                  <a:off x="8717693" y="3511390"/>
                  <a:ext cx="2217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1627E937-323E-F97F-9ED5-DFD01E63C814}"/>
                    </a:ext>
                  </a:extLst>
                </p14:cNvPr>
                <p14:cNvContentPartPr/>
                <p14:nvPr/>
              </p14:nvContentPartPr>
              <p14:xfrm>
                <a:off x="8607173" y="3316270"/>
                <a:ext cx="507240" cy="306000"/>
              </p14:xfrm>
            </p:contentPart>
          </mc:Choice>
          <mc:Fallback>
            <p:pic>
              <p:nvPicPr>
                <p:cNvPr id="46" name="Ink 45">
                  <a:extLst>
                    <a:ext uri="{FF2B5EF4-FFF2-40B4-BE49-F238E27FC236}">
                      <a16:creationId xmlns:a16="http://schemas.microsoft.com/office/drawing/2014/main" id="{1627E937-323E-F97F-9ED5-DFD01E63C814}"/>
                    </a:ext>
                  </a:extLst>
                </p:cNvPr>
                <p:cNvPicPr/>
                <p:nvPr/>
              </p:nvPicPr>
              <p:blipFill>
                <a:blip r:embed="rId69"/>
                <a:stretch>
                  <a:fillRect/>
                </a:stretch>
              </p:blipFill>
              <p:spPr>
                <a:xfrm>
                  <a:off x="8589173" y="3298270"/>
                  <a:ext cx="5428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AA7DFE90-3238-A008-9112-5A80C6FAAEA9}"/>
                    </a:ext>
                  </a:extLst>
                </p14:cNvPr>
                <p14:cNvContentPartPr/>
                <p14:nvPr/>
              </p14:nvContentPartPr>
              <p14:xfrm>
                <a:off x="7685213" y="2759350"/>
                <a:ext cx="793440" cy="1386000"/>
              </p14:xfrm>
            </p:contentPart>
          </mc:Choice>
          <mc:Fallback>
            <p:pic>
              <p:nvPicPr>
                <p:cNvPr id="48" name="Ink 47">
                  <a:extLst>
                    <a:ext uri="{FF2B5EF4-FFF2-40B4-BE49-F238E27FC236}">
                      <a16:creationId xmlns:a16="http://schemas.microsoft.com/office/drawing/2014/main" id="{AA7DFE90-3238-A008-9112-5A80C6FAAEA9}"/>
                    </a:ext>
                  </a:extLst>
                </p:cNvPr>
                <p:cNvPicPr/>
                <p:nvPr/>
              </p:nvPicPr>
              <p:blipFill>
                <a:blip r:embed="rId71"/>
                <a:stretch>
                  <a:fillRect/>
                </a:stretch>
              </p:blipFill>
              <p:spPr>
                <a:xfrm>
                  <a:off x="7667573" y="2741350"/>
                  <a:ext cx="829080" cy="1421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DEC95CBA-F85B-71E5-1411-6CD0816A3967}"/>
                    </a:ext>
                  </a:extLst>
                </p14:cNvPr>
                <p14:cNvContentPartPr/>
                <p14:nvPr/>
              </p14:nvContentPartPr>
              <p14:xfrm>
                <a:off x="8352293" y="2743870"/>
                <a:ext cx="151200" cy="205560"/>
              </p14:xfrm>
            </p:contentPart>
          </mc:Choice>
          <mc:Fallback>
            <p:pic>
              <p:nvPicPr>
                <p:cNvPr id="49" name="Ink 48">
                  <a:extLst>
                    <a:ext uri="{FF2B5EF4-FFF2-40B4-BE49-F238E27FC236}">
                      <a16:creationId xmlns:a16="http://schemas.microsoft.com/office/drawing/2014/main" id="{DEC95CBA-F85B-71E5-1411-6CD0816A3967}"/>
                    </a:ext>
                  </a:extLst>
                </p:cNvPr>
                <p:cNvPicPr/>
                <p:nvPr/>
              </p:nvPicPr>
              <p:blipFill>
                <a:blip r:embed="rId73"/>
                <a:stretch>
                  <a:fillRect/>
                </a:stretch>
              </p:blipFill>
              <p:spPr>
                <a:xfrm>
                  <a:off x="8334653" y="2726230"/>
                  <a:ext cx="1868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D3A85611-6F9D-86C8-4D55-375C806C24C4}"/>
                    </a:ext>
                  </a:extLst>
                </p14:cNvPr>
                <p14:cNvContentPartPr/>
                <p14:nvPr/>
              </p14:nvContentPartPr>
              <p14:xfrm>
                <a:off x="8757653" y="3335710"/>
                <a:ext cx="360" cy="360"/>
              </p14:xfrm>
            </p:contentPart>
          </mc:Choice>
          <mc:Fallback>
            <p:pic>
              <p:nvPicPr>
                <p:cNvPr id="54" name="Ink 53">
                  <a:extLst>
                    <a:ext uri="{FF2B5EF4-FFF2-40B4-BE49-F238E27FC236}">
                      <a16:creationId xmlns:a16="http://schemas.microsoft.com/office/drawing/2014/main" id="{D3A85611-6F9D-86C8-4D55-375C806C24C4}"/>
                    </a:ext>
                  </a:extLst>
                </p:cNvPr>
                <p:cNvPicPr/>
                <p:nvPr/>
              </p:nvPicPr>
              <p:blipFill>
                <a:blip r:embed="rId75"/>
                <a:stretch>
                  <a:fillRect/>
                </a:stretch>
              </p:blipFill>
              <p:spPr>
                <a:xfrm>
                  <a:off x="8739653" y="33177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47BB8A80-1FF1-BC96-EA71-9DC14F29193D}"/>
                    </a:ext>
                  </a:extLst>
                </p14:cNvPr>
                <p14:cNvContentPartPr/>
                <p14:nvPr/>
              </p14:nvContentPartPr>
              <p14:xfrm>
                <a:off x="8518613" y="3005230"/>
                <a:ext cx="1368000" cy="27720"/>
              </p14:xfrm>
            </p:contentPart>
          </mc:Choice>
          <mc:Fallback>
            <p:pic>
              <p:nvPicPr>
                <p:cNvPr id="56" name="Ink 55">
                  <a:extLst>
                    <a:ext uri="{FF2B5EF4-FFF2-40B4-BE49-F238E27FC236}">
                      <a16:creationId xmlns:a16="http://schemas.microsoft.com/office/drawing/2014/main" id="{47BB8A80-1FF1-BC96-EA71-9DC14F29193D}"/>
                    </a:ext>
                  </a:extLst>
                </p:cNvPr>
                <p:cNvPicPr/>
                <p:nvPr/>
              </p:nvPicPr>
              <p:blipFill>
                <a:blip r:embed="rId77"/>
                <a:stretch>
                  <a:fillRect/>
                </a:stretch>
              </p:blipFill>
              <p:spPr>
                <a:xfrm>
                  <a:off x="8500973" y="2987590"/>
                  <a:ext cx="14036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E5603F2A-6B66-1356-A241-59A5014372EB}"/>
                    </a:ext>
                  </a:extLst>
                </p14:cNvPr>
                <p14:cNvContentPartPr/>
                <p14:nvPr/>
              </p14:nvContentPartPr>
              <p14:xfrm>
                <a:off x="9738653" y="3000550"/>
                <a:ext cx="7920" cy="3600"/>
              </p14:xfrm>
            </p:contentPart>
          </mc:Choice>
          <mc:Fallback>
            <p:pic>
              <p:nvPicPr>
                <p:cNvPr id="57" name="Ink 56">
                  <a:extLst>
                    <a:ext uri="{FF2B5EF4-FFF2-40B4-BE49-F238E27FC236}">
                      <a16:creationId xmlns:a16="http://schemas.microsoft.com/office/drawing/2014/main" id="{E5603F2A-6B66-1356-A241-59A5014372EB}"/>
                    </a:ext>
                  </a:extLst>
                </p:cNvPr>
                <p:cNvPicPr/>
                <p:nvPr/>
              </p:nvPicPr>
              <p:blipFill>
                <a:blip r:embed="rId79"/>
                <a:stretch>
                  <a:fillRect/>
                </a:stretch>
              </p:blipFill>
              <p:spPr>
                <a:xfrm>
                  <a:off x="9720653" y="2982550"/>
                  <a:ext cx="43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F4470599-EE6D-651A-DE96-3B6D54223718}"/>
                    </a:ext>
                  </a:extLst>
                </p14:cNvPr>
                <p14:cNvContentPartPr/>
                <p14:nvPr/>
              </p14:nvContentPartPr>
              <p14:xfrm>
                <a:off x="8442293" y="3025390"/>
                <a:ext cx="1796400" cy="14040"/>
              </p14:xfrm>
            </p:contentPart>
          </mc:Choice>
          <mc:Fallback>
            <p:pic>
              <p:nvPicPr>
                <p:cNvPr id="58" name="Ink 57">
                  <a:extLst>
                    <a:ext uri="{FF2B5EF4-FFF2-40B4-BE49-F238E27FC236}">
                      <a16:creationId xmlns:a16="http://schemas.microsoft.com/office/drawing/2014/main" id="{F4470599-EE6D-651A-DE96-3B6D54223718}"/>
                    </a:ext>
                  </a:extLst>
                </p:cNvPr>
                <p:cNvPicPr/>
                <p:nvPr/>
              </p:nvPicPr>
              <p:blipFill>
                <a:blip r:embed="rId81"/>
                <a:stretch>
                  <a:fillRect/>
                </a:stretch>
              </p:blipFill>
              <p:spPr>
                <a:xfrm>
                  <a:off x="8424653" y="3007390"/>
                  <a:ext cx="18320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52118416-1516-58A1-3A80-00E7B45A2A64}"/>
                    </a:ext>
                  </a:extLst>
                </p14:cNvPr>
                <p14:cNvContentPartPr/>
                <p14:nvPr/>
              </p14:nvContentPartPr>
              <p14:xfrm>
                <a:off x="8598173" y="3031150"/>
                <a:ext cx="1625400" cy="30960"/>
              </p14:xfrm>
            </p:contentPart>
          </mc:Choice>
          <mc:Fallback>
            <p:pic>
              <p:nvPicPr>
                <p:cNvPr id="59" name="Ink 58">
                  <a:extLst>
                    <a:ext uri="{FF2B5EF4-FFF2-40B4-BE49-F238E27FC236}">
                      <a16:creationId xmlns:a16="http://schemas.microsoft.com/office/drawing/2014/main" id="{52118416-1516-58A1-3A80-00E7B45A2A64}"/>
                    </a:ext>
                  </a:extLst>
                </p:cNvPr>
                <p:cNvPicPr/>
                <p:nvPr/>
              </p:nvPicPr>
              <p:blipFill>
                <a:blip r:embed="rId83"/>
                <a:stretch>
                  <a:fillRect/>
                </a:stretch>
              </p:blipFill>
              <p:spPr>
                <a:xfrm>
                  <a:off x="8580173" y="3013510"/>
                  <a:ext cx="1661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F7758AFA-BC0B-30AF-E613-4619CBA3CB26}"/>
                    </a:ext>
                  </a:extLst>
                </p14:cNvPr>
                <p14:cNvContentPartPr/>
                <p14:nvPr/>
              </p14:nvContentPartPr>
              <p14:xfrm>
                <a:off x="8998493" y="2716510"/>
                <a:ext cx="251640" cy="514800"/>
              </p14:xfrm>
            </p:contentPart>
          </mc:Choice>
          <mc:Fallback>
            <p:pic>
              <p:nvPicPr>
                <p:cNvPr id="60" name="Ink 59">
                  <a:extLst>
                    <a:ext uri="{FF2B5EF4-FFF2-40B4-BE49-F238E27FC236}">
                      <a16:creationId xmlns:a16="http://schemas.microsoft.com/office/drawing/2014/main" id="{F7758AFA-BC0B-30AF-E613-4619CBA3CB26}"/>
                    </a:ext>
                  </a:extLst>
                </p:cNvPr>
                <p:cNvPicPr/>
                <p:nvPr/>
              </p:nvPicPr>
              <p:blipFill>
                <a:blip r:embed="rId85"/>
                <a:stretch>
                  <a:fillRect/>
                </a:stretch>
              </p:blipFill>
              <p:spPr>
                <a:xfrm>
                  <a:off x="8980853" y="2698510"/>
                  <a:ext cx="28728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CF28381F-E729-1531-E851-C8415FF0EEF5}"/>
                    </a:ext>
                  </a:extLst>
                </p14:cNvPr>
                <p14:cNvContentPartPr/>
                <p14:nvPr/>
              </p14:nvContentPartPr>
              <p14:xfrm>
                <a:off x="9101453" y="2728030"/>
                <a:ext cx="225360" cy="145440"/>
              </p14:xfrm>
            </p:contentPart>
          </mc:Choice>
          <mc:Fallback>
            <p:pic>
              <p:nvPicPr>
                <p:cNvPr id="61" name="Ink 60">
                  <a:extLst>
                    <a:ext uri="{FF2B5EF4-FFF2-40B4-BE49-F238E27FC236}">
                      <a16:creationId xmlns:a16="http://schemas.microsoft.com/office/drawing/2014/main" id="{CF28381F-E729-1531-E851-C8415FF0EEF5}"/>
                    </a:ext>
                  </a:extLst>
                </p:cNvPr>
                <p:cNvPicPr/>
                <p:nvPr/>
              </p:nvPicPr>
              <p:blipFill>
                <a:blip r:embed="rId87"/>
                <a:stretch>
                  <a:fillRect/>
                </a:stretch>
              </p:blipFill>
              <p:spPr>
                <a:xfrm>
                  <a:off x="9083813" y="2710030"/>
                  <a:ext cx="261000" cy="181080"/>
                </a:xfrm>
                <a:prstGeom prst="rect">
                  <a:avLst/>
                </a:prstGeom>
              </p:spPr>
            </p:pic>
          </mc:Fallback>
        </mc:AlternateContent>
      </p:grpSp>
    </p:spTree>
    <p:extLst>
      <p:ext uri="{BB962C8B-B14F-4D97-AF65-F5344CB8AC3E}">
        <p14:creationId xmlns:p14="http://schemas.microsoft.com/office/powerpoint/2010/main" val="233262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9D9-CF10-6547-7A5A-5011144D190D}"/>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4637D5B-3B57-53C0-86E2-C1CC3AD1E6B1}"/>
                  </a:ext>
                </a:extLst>
              </p14:cNvPr>
              <p14:cNvContentPartPr/>
              <p14:nvPr/>
            </p14:nvContentPartPr>
            <p14:xfrm>
              <a:off x="1441013" y="1555870"/>
              <a:ext cx="360" cy="360"/>
            </p14:xfrm>
          </p:contentPart>
        </mc:Choice>
        <mc:Fallback>
          <p:pic>
            <p:nvPicPr>
              <p:cNvPr id="3" name="Ink 2">
                <a:extLst>
                  <a:ext uri="{FF2B5EF4-FFF2-40B4-BE49-F238E27FC236}">
                    <a16:creationId xmlns:a16="http://schemas.microsoft.com/office/drawing/2014/main" id="{44637D5B-3B57-53C0-86E2-C1CC3AD1E6B1}"/>
                  </a:ext>
                </a:extLst>
              </p:cNvPr>
              <p:cNvPicPr/>
              <p:nvPr/>
            </p:nvPicPr>
            <p:blipFill>
              <a:blip r:embed="rId3"/>
              <a:stretch>
                <a:fillRect/>
              </a:stretch>
            </p:blipFill>
            <p:spPr>
              <a:xfrm>
                <a:off x="1423373" y="1538230"/>
                <a:ext cx="36000" cy="36000"/>
              </a:xfrm>
              <a:prstGeom prst="rect">
                <a:avLst/>
              </a:prstGeom>
            </p:spPr>
          </p:pic>
        </mc:Fallback>
      </mc:AlternateContent>
      <p:grpSp>
        <p:nvGrpSpPr>
          <p:cNvPr id="58" name="Group 57">
            <a:extLst>
              <a:ext uri="{FF2B5EF4-FFF2-40B4-BE49-F238E27FC236}">
                <a16:creationId xmlns:a16="http://schemas.microsoft.com/office/drawing/2014/main" id="{A6BFF28B-2725-F688-9139-A1409F1A1E5A}"/>
              </a:ext>
            </a:extLst>
          </p:cNvPr>
          <p:cNvGrpSpPr/>
          <p:nvPr/>
        </p:nvGrpSpPr>
        <p:grpSpPr>
          <a:xfrm>
            <a:off x="1341293" y="2252830"/>
            <a:ext cx="4831560" cy="2943720"/>
            <a:chOff x="1341293" y="2252830"/>
            <a:chExt cx="4831560" cy="29437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F14245A-7CEC-583F-66F3-88ACA3D48AF1}"/>
                    </a:ext>
                  </a:extLst>
                </p14:cNvPr>
                <p14:cNvContentPartPr/>
                <p14:nvPr/>
              </p14:nvContentPartPr>
              <p14:xfrm>
                <a:off x="1341293" y="2499070"/>
                <a:ext cx="836640" cy="519120"/>
              </p14:xfrm>
            </p:contentPart>
          </mc:Choice>
          <mc:Fallback>
            <p:pic>
              <p:nvPicPr>
                <p:cNvPr id="4" name="Ink 3">
                  <a:extLst>
                    <a:ext uri="{FF2B5EF4-FFF2-40B4-BE49-F238E27FC236}">
                      <a16:creationId xmlns:a16="http://schemas.microsoft.com/office/drawing/2014/main" id="{EF14245A-7CEC-583F-66F3-88ACA3D48AF1}"/>
                    </a:ext>
                  </a:extLst>
                </p:cNvPr>
                <p:cNvPicPr/>
                <p:nvPr/>
              </p:nvPicPr>
              <p:blipFill>
                <a:blip r:embed="rId5"/>
                <a:stretch>
                  <a:fillRect/>
                </a:stretch>
              </p:blipFill>
              <p:spPr>
                <a:xfrm>
                  <a:off x="1323293" y="2481070"/>
                  <a:ext cx="87228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A0CE72C-1EF0-A41B-6B3A-75830C10BDE8}"/>
                    </a:ext>
                  </a:extLst>
                </p14:cNvPr>
                <p14:cNvContentPartPr/>
                <p14:nvPr/>
              </p14:nvContentPartPr>
              <p14:xfrm>
                <a:off x="1383773" y="2459470"/>
                <a:ext cx="769680" cy="631440"/>
              </p14:xfrm>
            </p:contentPart>
          </mc:Choice>
          <mc:Fallback>
            <p:pic>
              <p:nvPicPr>
                <p:cNvPr id="5" name="Ink 4">
                  <a:extLst>
                    <a:ext uri="{FF2B5EF4-FFF2-40B4-BE49-F238E27FC236}">
                      <a16:creationId xmlns:a16="http://schemas.microsoft.com/office/drawing/2014/main" id="{4A0CE72C-1EF0-A41B-6B3A-75830C10BDE8}"/>
                    </a:ext>
                  </a:extLst>
                </p:cNvPr>
                <p:cNvPicPr/>
                <p:nvPr/>
              </p:nvPicPr>
              <p:blipFill>
                <a:blip r:embed="rId7"/>
                <a:stretch>
                  <a:fillRect/>
                </a:stretch>
              </p:blipFill>
              <p:spPr>
                <a:xfrm>
                  <a:off x="1365773" y="2441830"/>
                  <a:ext cx="80532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E05A5A0-EDC9-16B7-6436-1003398FA2BE}"/>
                    </a:ext>
                  </a:extLst>
                </p14:cNvPr>
                <p14:cNvContentPartPr/>
                <p14:nvPr/>
              </p14:nvContentPartPr>
              <p14:xfrm>
                <a:off x="2330213" y="2664670"/>
                <a:ext cx="782640" cy="84240"/>
              </p14:xfrm>
            </p:contentPart>
          </mc:Choice>
          <mc:Fallback>
            <p:pic>
              <p:nvPicPr>
                <p:cNvPr id="6" name="Ink 5">
                  <a:extLst>
                    <a:ext uri="{FF2B5EF4-FFF2-40B4-BE49-F238E27FC236}">
                      <a16:creationId xmlns:a16="http://schemas.microsoft.com/office/drawing/2014/main" id="{CE05A5A0-EDC9-16B7-6436-1003398FA2BE}"/>
                    </a:ext>
                  </a:extLst>
                </p:cNvPr>
                <p:cNvPicPr/>
                <p:nvPr/>
              </p:nvPicPr>
              <p:blipFill>
                <a:blip r:embed="rId9"/>
                <a:stretch>
                  <a:fillRect/>
                </a:stretch>
              </p:blipFill>
              <p:spPr>
                <a:xfrm>
                  <a:off x="2312573" y="2647030"/>
                  <a:ext cx="818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9B46FA5A-CAD1-ECAB-168A-DC3D4AF4A277}"/>
                    </a:ext>
                  </a:extLst>
                </p14:cNvPr>
                <p14:cNvContentPartPr/>
                <p14:nvPr/>
              </p14:nvContentPartPr>
              <p14:xfrm>
                <a:off x="2917013" y="2607790"/>
                <a:ext cx="153000" cy="193320"/>
              </p14:xfrm>
            </p:contentPart>
          </mc:Choice>
          <mc:Fallback>
            <p:pic>
              <p:nvPicPr>
                <p:cNvPr id="7" name="Ink 6">
                  <a:extLst>
                    <a:ext uri="{FF2B5EF4-FFF2-40B4-BE49-F238E27FC236}">
                      <a16:creationId xmlns:a16="http://schemas.microsoft.com/office/drawing/2014/main" id="{9B46FA5A-CAD1-ECAB-168A-DC3D4AF4A277}"/>
                    </a:ext>
                  </a:extLst>
                </p:cNvPr>
                <p:cNvPicPr/>
                <p:nvPr/>
              </p:nvPicPr>
              <p:blipFill>
                <a:blip r:embed="rId11"/>
                <a:stretch>
                  <a:fillRect/>
                </a:stretch>
              </p:blipFill>
              <p:spPr>
                <a:xfrm>
                  <a:off x="2899013" y="2589790"/>
                  <a:ext cx="1886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A918FEC7-ECF3-F824-788F-D2FCE47FC8B1}"/>
                    </a:ext>
                  </a:extLst>
                </p14:cNvPr>
                <p14:cNvContentPartPr/>
                <p14:nvPr/>
              </p14:nvContentPartPr>
              <p14:xfrm>
                <a:off x="3276293" y="2452990"/>
                <a:ext cx="41400" cy="406800"/>
              </p14:xfrm>
            </p:contentPart>
          </mc:Choice>
          <mc:Fallback>
            <p:pic>
              <p:nvPicPr>
                <p:cNvPr id="8" name="Ink 7">
                  <a:extLst>
                    <a:ext uri="{FF2B5EF4-FFF2-40B4-BE49-F238E27FC236}">
                      <a16:creationId xmlns:a16="http://schemas.microsoft.com/office/drawing/2014/main" id="{A918FEC7-ECF3-F824-788F-D2FCE47FC8B1}"/>
                    </a:ext>
                  </a:extLst>
                </p:cNvPr>
                <p:cNvPicPr/>
                <p:nvPr/>
              </p:nvPicPr>
              <p:blipFill>
                <a:blip r:embed="rId13"/>
                <a:stretch>
                  <a:fillRect/>
                </a:stretch>
              </p:blipFill>
              <p:spPr>
                <a:xfrm>
                  <a:off x="3258293" y="2434990"/>
                  <a:ext cx="7704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4CE2D20-587E-C929-F948-3199A130E5AA}"/>
                    </a:ext>
                  </a:extLst>
                </p14:cNvPr>
                <p14:cNvContentPartPr/>
                <p14:nvPr/>
              </p14:nvContentPartPr>
              <p14:xfrm>
                <a:off x="3257573" y="2370910"/>
                <a:ext cx="705600" cy="492840"/>
              </p14:xfrm>
            </p:contentPart>
          </mc:Choice>
          <mc:Fallback>
            <p:pic>
              <p:nvPicPr>
                <p:cNvPr id="9" name="Ink 8">
                  <a:extLst>
                    <a:ext uri="{FF2B5EF4-FFF2-40B4-BE49-F238E27FC236}">
                      <a16:creationId xmlns:a16="http://schemas.microsoft.com/office/drawing/2014/main" id="{34CE2D20-587E-C929-F948-3199A130E5AA}"/>
                    </a:ext>
                  </a:extLst>
                </p:cNvPr>
                <p:cNvPicPr/>
                <p:nvPr/>
              </p:nvPicPr>
              <p:blipFill>
                <a:blip r:embed="rId15"/>
                <a:stretch>
                  <a:fillRect/>
                </a:stretch>
              </p:blipFill>
              <p:spPr>
                <a:xfrm>
                  <a:off x="3239933" y="2352910"/>
                  <a:ext cx="74124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C18D7C9-72C6-80B2-D480-5B5C76C299FC}"/>
                    </a:ext>
                  </a:extLst>
                </p14:cNvPr>
                <p14:cNvContentPartPr/>
                <p14:nvPr/>
              </p14:nvContentPartPr>
              <p14:xfrm>
                <a:off x="4094933" y="2378110"/>
                <a:ext cx="65160" cy="429840"/>
              </p14:xfrm>
            </p:contentPart>
          </mc:Choice>
          <mc:Fallback>
            <p:pic>
              <p:nvPicPr>
                <p:cNvPr id="10" name="Ink 9">
                  <a:extLst>
                    <a:ext uri="{FF2B5EF4-FFF2-40B4-BE49-F238E27FC236}">
                      <a16:creationId xmlns:a16="http://schemas.microsoft.com/office/drawing/2014/main" id="{7C18D7C9-72C6-80B2-D480-5B5C76C299FC}"/>
                    </a:ext>
                  </a:extLst>
                </p:cNvPr>
                <p:cNvPicPr/>
                <p:nvPr/>
              </p:nvPicPr>
              <p:blipFill>
                <a:blip r:embed="rId17"/>
                <a:stretch>
                  <a:fillRect/>
                </a:stretch>
              </p:blipFill>
              <p:spPr>
                <a:xfrm>
                  <a:off x="4076933" y="2360470"/>
                  <a:ext cx="10080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D24D612B-AB9A-551C-0C0E-5B5B45D2F611}"/>
                    </a:ext>
                  </a:extLst>
                </p14:cNvPr>
                <p14:cNvContentPartPr/>
                <p14:nvPr/>
              </p14:nvContentPartPr>
              <p14:xfrm>
                <a:off x="4103573" y="2319070"/>
                <a:ext cx="988560" cy="499680"/>
              </p14:xfrm>
            </p:contentPart>
          </mc:Choice>
          <mc:Fallback>
            <p:pic>
              <p:nvPicPr>
                <p:cNvPr id="11" name="Ink 10">
                  <a:extLst>
                    <a:ext uri="{FF2B5EF4-FFF2-40B4-BE49-F238E27FC236}">
                      <a16:creationId xmlns:a16="http://schemas.microsoft.com/office/drawing/2014/main" id="{D24D612B-AB9A-551C-0C0E-5B5B45D2F611}"/>
                    </a:ext>
                  </a:extLst>
                </p:cNvPr>
                <p:cNvPicPr/>
                <p:nvPr/>
              </p:nvPicPr>
              <p:blipFill>
                <a:blip r:embed="rId19"/>
                <a:stretch>
                  <a:fillRect/>
                </a:stretch>
              </p:blipFill>
              <p:spPr>
                <a:xfrm>
                  <a:off x="4085933" y="2301430"/>
                  <a:ext cx="102420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225369C5-5F4C-A983-43E0-56166DE2AD56}"/>
                    </a:ext>
                  </a:extLst>
                </p14:cNvPr>
                <p14:cNvContentPartPr/>
                <p14:nvPr/>
              </p14:nvContentPartPr>
              <p14:xfrm>
                <a:off x="5205893" y="2366230"/>
                <a:ext cx="59400" cy="427680"/>
              </p14:xfrm>
            </p:contentPart>
          </mc:Choice>
          <mc:Fallback>
            <p:pic>
              <p:nvPicPr>
                <p:cNvPr id="12" name="Ink 11">
                  <a:extLst>
                    <a:ext uri="{FF2B5EF4-FFF2-40B4-BE49-F238E27FC236}">
                      <a16:creationId xmlns:a16="http://schemas.microsoft.com/office/drawing/2014/main" id="{225369C5-5F4C-A983-43E0-56166DE2AD56}"/>
                    </a:ext>
                  </a:extLst>
                </p:cNvPr>
                <p:cNvPicPr/>
                <p:nvPr/>
              </p:nvPicPr>
              <p:blipFill>
                <a:blip r:embed="rId21"/>
                <a:stretch>
                  <a:fillRect/>
                </a:stretch>
              </p:blipFill>
              <p:spPr>
                <a:xfrm>
                  <a:off x="5188253" y="2348590"/>
                  <a:ext cx="9504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EF9B5BF9-0E49-7A70-E8BF-BAA01022AF5D}"/>
                    </a:ext>
                  </a:extLst>
                </p14:cNvPr>
                <p14:cNvContentPartPr/>
                <p14:nvPr/>
              </p14:nvContentPartPr>
              <p14:xfrm>
                <a:off x="5222453" y="2252830"/>
                <a:ext cx="757800" cy="529920"/>
              </p14:xfrm>
            </p:contentPart>
          </mc:Choice>
          <mc:Fallback>
            <p:pic>
              <p:nvPicPr>
                <p:cNvPr id="13" name="Ink 12">
                  <a:extLst>
                    <a:ext uri="{FF2B5EF4-FFF2-40B4-BE49-F238E27FC236}">
                      <a16:creationId xmlns:a16="http://schemas.microsoft.com/office/drawing/2014/main" id="{EF9B5BF9-0E49-7A70-E8BF-BAA01022AF5D}"/>
                    </a:ext>
                  </a:extLst>
                </p:cNvPr>
                <p:cNvPicPr/>
                <p:nvPr/>
              </p:nvPicPr>
              <p:blipFill>
                <a:blip r:embed="rId23"/>
                <a:stretch>
                  <a:fillRect/>
                </a:stretch>
              </p:blipFill>
              <p:spPr>
                <a:xfrm>
                  <a:off x="5204453" y="2235190"/>
                  <a:ext cx="79344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CE643663-BE74-6C4A-AB90-2DE6D828F2E1}"/>
                    </a:ext>
                  </a:extLst>
                </p14:cNvPr>
                <p14:cNvContentPartPr/>
                <p14:nvPr/>
              </p14:nvContentPartPr>
              <p14:xfrm>
                <a:off x="1538213" y="2602750"/>
                <a:ext cx="56880" cy="153720"/>
              </p14:xfrm>
            </p:contentPart>
          </mc:Choice>
          <mc:Fallback>
            <p:pic>
              <p:nvPicPr>
                <p:cNvPr id="15" name="Ink 14">
                  <a:extLst>
                    <a:ext uri="{FF2B5EF4-FFF2-40B4-BE49-F238E27FC236}">
                      <a16:creationId xmlns:a16="http://schemas.microsoft.com/office/drawing/2014/main" id="{CE643663-BE74-6C4A-AB90-2DE6D828F2E1}"/>
                    </a:ext>
                  </a:extLst>
                </p:cNvPr>
                <p:cNvPicPr/>
                <p:nvPr/>
              </p:nvPicPr>
              <p:blipFill>
                <a:blip r:embed="rId25"/>
                <a:stretch>
                  <a:fillRect/>
                </a:stretch>
              </p:blipFill>
              <p:spPr>
                <a:xfrm>
                  <a:off x="1520573" y="2585110"/>
                  <a:ext cx="925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FFD74773-444B-E84B-5984-42D58FA6E22D}"/>
                    </a:ext>
                  </a:extLst>
                </p14:cNvPr>
                <p14:cNvContentPartPr/>
                <p14:nvPr/>
              </p14:nvContentPartPr>
              <p14:xfrm>
                <a:off x="1685813" y="2567830"/>
                <a:ext cx="52920" cy="279720"/>
              </p14:xfrm>
            </p:contentPart>
          </mc:Choice>
          <mc:Fallback>
            <p:pic>
              <p:nvPicPr>
                <p:cNvPr id="16" name="Ink 15">
                  <a:extLst>
                    <a:ext uri="{FF2B5EF4-FFF2-40B4-BE49-F238E27FC236}">
                      <a16:creationId xmlns:a16="http://schemas.microsoft.com/office/drawing/2014/main" id="{FFD74773-444B-E84B-5984-42D58FA6E22D}"/>
                    </a:ext>
                  </a:extLst>
                </p:cNvPr>
                <p:cNvPicPr/>
                <p:nvPr/>
              </p:nvPicPr>
              <p:blipFill>
                <a:blip r:embed="rId27"/>
                <a:stretch>
                  <a:fillRect/>
                </a:stretch>
              </p:blipFill>
              <p:spPr>
                <a:xfrm>
                  <a:off x="1667813" y="2550190"/>
                  <a:ext cx="885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8970D4A8-7241-7BBC-1F58-D79297D1815A}"/>
                    </a:ext>
                  </a:extLst>
                </p14:cNvPr>
                <p14:cNvContentPartPr/>
                <p14:nvPr/>
              </p14:nvContentPartPr>
              <p14:xfrm>
                <a:off x="1866533" y="2680870"/>
                <a:ext cx="45720" cy="118800"/>
              </p14:xfrm>
            </p:contentPart>
          </mc:Choice>
          <mc:Fallback>
            <p:pic>
              <p:nvPicPr>
                <p:cNvPr id="17" name="Ink 16">
                  <a:extLst>
                    <a:ext uri="{FF2B5EF4-FFF2-40B4-BE49-F238E27FC236}">
                      <a16:creationId xmlns:a16="http://schemas.microsoft.com/office/drawing/2014/main" id="{8970D4A8-7241-7BBC-1F58-D79297D1815A}"/>
                    </a:ext>
                  </a:extLst>
                </p:cNvPr>
                <p:cNvPicPr/>
                <p:nvPr/>
              </p:nvPicPr>
              <p:blipFill>
                <a:blip r:embed="rId29"/>
                <a:stretch>
                  <a:fillRect/>
                </a:stretch>
              </p:blipFill>
              <p:spPr>
                <a:xfrm>
                  <a:off x="1848893" y="2662870"/>
                  <a:ext cx="813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FCBB9C46-5860-E72A-24A0-C22201D08123}"/>
                    </a:ext>
                  </a:extLst>
                </p14:cNvPr>
                <p14:cNvContentPartPr/>
                <p14:nvPr/>
              </p14:nvContentPartPr>
              <p14:xfrm>
                <a:off x="3435773" y="2501950"/>
                <a:ext cx="147600" cy="134280"/>
              </p14:xfrm>
            </p:contentPart>
          </mc:Choice>
          <mc:Fallback>
            <p:pic>
              <p:nvPicPr>
                <p:cNvPr id="19" name="Ink 18">
                  <a:extLst>
                    <a:ext uri="{FF2B5EF4-FFF2-40B4-BE49-F238E27FC236}">
                      <a16:creationId xmlns:a16="http://schemas.microsoft.com/office/drawing/2014/main" id="{FCBB9C46-5860-E72A-24A0-C22201D08123}"/>
                    </a:ext>
                  </a:extLst>
                </p:cNvPr>
                <p:cNvPicPr/>
                <p:nvPr/>
              </p:nvPicPr>
              <p:blipFill>
                <a:blip r:embed="rId31"/>
                <a:stretch>
                  <a:fillRect/>
                </a:stretch>
              </p:blipFill>
              <p:spPr>
                <a:xfrm>
                  <a:off x="3417773" y="2483950"/>
                  <a:ext cx="183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9543EF65-8873-F339-F6FE-966D81FE3ACB}"/>
                    </a:ext>
                  </a:extLst>
                </p14:cNvPr>
                <p14:cNvContentPartPr/>
                <p14:nvPr/>
              </p14:nvContentPartPr>
              <p14:xfrm>
                <a:off x="3595253" y="2490790"/>
                <a:ext cx="117360" cy="198360"/>
              </p14:xfrm>
            </p:contentPart>
          </mc:Choice>
          <mc:Fallback>
            <p:pic>
              <p:nvPicPr>
                <p:cNvPr id="20" name="Ink 19">
                  <a:extLst>
                    <a:ext uri="{FF2B5EF4-FFF2-40B4-BE49-F238E27FC236}">
                      <a16:creationId xmlns:a16="http://schemas.microsoft.com/office/drawing/2014/main" id="{9543EF65-8873-F339-F6FE-966D81FE3ACB}"/>
                    </a:ext>
                  </a:extLst>
                </p:cNvPr>
                <p:cNvPicPr/>
                <p:nvPr/>
              </p:nvPicPr>
              <p:blipFill>
                <a:blip r:embed="rId33"/>
                <a:stretch>
                  <a:fillRect/>
                </a:stretch>
              </p:blipFill>
              <p:spPr>
                <a:xfrm>
                  <a:off x="3577253" y="2472790"/>
                  <a:ext cx="1530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5127344-622D-6732-B0AC-BB462D4043E8}"/>
                    </a:ext>
                  </a:extLst>
                </p14:cNvPr>
                <p14:cNvContentPartPr/>
                <p14:nvPr/>
              </p14:nvContentPartPr>
              <p14:xfrm>
                <a:off x="3681293" y="2596270"/>
                <a:ext cx="174240" cy="120960"/>
              </p14:xfrm>
            </p:contentPart>
          </mc:Choice>
          <mc:Fallback>
            <p:pic>
              <p:nvPicPr>
                <p:cNvPr id="21" name="Ink 20">
                  <a:extLst>
                    <a:ext uri="{FF2B5EF4-FFF2-40B4-BE49-F238E27FC236}">
                      <a16:creationId xmlns:a16="http://schemas.microsoft.com/office/drawing/2014/main" id="{F5127344-622D-6732-B0AC-BB462D4043E8}"/>
                    </a:ext>
                  </a:extLst>
                </p:cNvPr>
                <p:cNvPicPr/>
                <p:nvPr/>
              </p:nvPicPr>
              <p:blipFill>
                <a:blip r:embed="rId35"/>
                <a:stretch>
                  <a:fillRect/>
                </a:stretch>
              </p:blipFill>
              <p:spPr>
                <a:xfrm>
                  <a:off x="3663293" y="2578270"/>
                  <a:ext cx="209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8393F21-3F75-52D5-FA41-AB0A21816699}"/>
                    </a:ext>
                  </a:extLst>
                </p14:cNvPr>
                <p14:cNvContentPartPr/>
                <p14:nvPr/>
              </p14:nvContentPartPr>
              <p14:xfrm>
                <a:off x="4257293" y="2403670"/>
                <a:ext cx="155160" cy="156240"/>
              </p14:xfrm>
            </p:contentPart>
          </mc:Choice>
          <mc:Fallback>
            <p:pic>
              <p:nvPicPr>
                <p:cNvPr id="22" name="Ink 21">
                  <a:extLst>
                    <a:ext uri="{FF2B5EF4-FFF2-40B4-BE49-F238E27FC236}">
                      <a16:creationId xmlns:a16="http://schemas.microsoft.com/office/drawing/2014/main" id="{68393F21-3F75-52D5-FA41-AB0A21816699}"/>
                    </a:ext>
                  </a:extLst>
                </p:cNvPr>
                <p:cNvPicPr/>
                <p:nvPr/>
              </p:nvPicPr>
              <p:blipFill>
                <a:blip r:embed="rId37"/>
                <a:stretch>
                  <a:fillRect/>
                </a:stretch>
              </p:blipFill>
              <p:spPr>
                <a:xfrm>
                  <a:off x="4239293" y="2386030"/>
                  <a:ext cx="1908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A125CBBF-A7CB-0BB3-833E-BC4BD0DE4427}"/>
                    </a:ext>
                  </a:extLst>
                </p14:cNvPr>
                <p14:cNvContentPartPr/>
                <p14:nvPr/>
              </p14:nvContentPartPr>
              <p14:xfrm>
                <a:off x="4454213" y="2447950"/>
                <a:ext cx="68040" cy="143280"/>
              </p14:xfrm>
            </p:contentPart>
          </mc:Choice>
          <mc:Fallback>
            <p:pic>
              <p:nvPicPr>
                <p:cNvPr id="23" name="Ink 22">
                  <a:extLst>
                    <a:ext uri="{FF2B5EF4-FFF2-40B4-BE49-F238E27FC236}">
                      <a16:creationId xmlns:a16="http://schemas.microsoft.com/office/drawing/2014/main" id="{A125CBBF-A7CB-0BB3-833E-BC4BD0DE4427}"/>
                    </a:ext>
                  </a:extLst>
                </p:cNvPr>
                <p:cNvPicPr/>
                <p:nvPr/>
              </p:nvPicPr>
              <p:blipFill>
                <a:blip r:embed="rId39"/>
                <a:stretch>
                  <a:fillRect/>
                </a:stretch>
              </p:blipFill>
              <p:spPr>
                <a:xfrm>
                  <a:off x="4436573" y="2429950"/>
                  <a:ext cx="1036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CF1DF397-E443-CD88-49B4-2510F4C31EA3}"/>
                    </a:ext>
                  </a:extLst>
                </p14:cNvPr>
                <p14:cNvContentPartPr/>
                <p14:nvPr/>
              </p14:nvContentPartPr>
              <p14:xfrm>
                <a:off x="4497413" y="2505190"/>
                <a:ext cx="220320" cy="191880"/>
              </p14:xfrm>
            </p:contentPart>
          </mc:Choice>
          <mc:Fallback>
            <p:pic>
              <p:nvPicPr>
                <p:cNvPr id="24" name="Ink 23">
                  <a:extLst>
                    <a:ext uri="{FF2B5EF4-FFF2-40B4-BE49-F238E27FC236}">
                      <a16:creationId xmlns:a16="http://schemas.microsoft.com/office/drawing/2014/main" id="{CF1DF397-E443-CD88-49B4-2510F4C31EA3}"/>
                    </a:ext>
                  </a:extLst>
                </p:cNvPr>
                <p:cNvPicPr/>
                <p:nvPr/>
              </p:nvPicPr>
              <p:blipFill>
                <a:blip r:embed="rId41"/>
                <a:stretch>
                  <a:fillRect/>
                </a:stretch>
              </p:blipFill>
              <p:spPr>
                <a:xfrm>
                  <a:off x="4479773" y="2487550"/>
                  <a:ext cx="2559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EDD5020E-D597-714A-60E7-2FEEA0D45C2C}"/>
                    </a:ext>
                  </a:extLst>
                </p14:cNvPr>
                <p14:cNvContentPartPr/>
                <p14:nvPr/>
              </p14:nvContentPartPr>
              <p14:xfrm>
                <a:off x="1471253" y="3158230"/>
                <a:ext cx="21600" cy="5760"/>
              </p14:xfrm>
            </p:contentPart>
          </mc:Choice>
          <mc:Fallback>
            <p:pic>
              <p:nvPicPr>
                <p:cNvPr id="26" name="Ink 25">
                  <a:extLst>
                    <a:ext uri="{FF2B5EF4-FFF2-40B4-BE49-F238E27FC236}">
                      <a16:creationId xmlns:a16="http://schemas.microsoft.com/office/drawing/2014/main" id="{EDD5020E-D597-714A-60E7-2FEEA0D45C2C}"/>
                    </a:ext>
                  </a:extLst>
                </p:cNvPr>
                <p:cNvPicPr/>
                <p:nvPr/>
              </p:nvPicPr>
              <p:blipFill>
                <a:blip r:embed="rId43"/>
                <a:stretch>
                  <a:fillRect/>
                </a:stretch>
              </p:blipFill>
              <p:spPr>
                <a:xfrm>
                  <a:off x="1453253" y="3140590"/>
                  <a:ext cx="57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CFE7A2D0-3AD2-8C23-3ACC-486154675D2E}"/>
                    </a:ext>
                  </a:extLst>
                </p14:cNvPr>
                <p14:cNvContentPartPr/>
                <p14:nvPr/>
              </p14:nvContentPartPr>
              <p14:xfrm>
                <a:off x="2124293" y="3117190"/>
                <a:ext cx="306360" cy="15480"/>
              </p14:xfrm>
            </p:contentPart>
          </mc:Choice>
          <mc:Fallback>
            <p:pic>
              <p:nvPicPr>
                <p:cNvPr id="27" name="Ink 26">
                  <a:extLst>
                    <a:ext uri="{FF2B5EF4-FFF2-40B4-BE49-F238E27FC236}">
                      <a16:creationId xmlns:a16="http://schemas.microsoft.com/office/drawing/2014/main" id="{CFE7A2D0-3AD2-8C23-3ACC-486154675D2E}"/>
                    </a:ext>
                  </a:extLst>
                </p:cNvPr>
                <p:cNvPicPr/>
                <p:nvPr/>
              </p:nvPicPr>
              <p:blipFill>
                <a:blip r:embed="rId45"/>
                <a:stretch>
                  <a:fillRect/>
                </a:stretch>
              </p:blipFill>
              <p:spPr>
                <a:xfrm>
                  <a:off x="2106293" y="3099550"/>
                  <a:ext cx="342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D1C8EEF8-88EB-AFB9-4C92-609128E5D9D8}"/>
                    </a:ext>
                  </a:extLst>
                </p14:cNvPr>
                <p14:cNvContentPartPr/>
                <p14:nvPr/>
              </p14:nvContentPartPr>
              <p14:xfrm>
                <a:off x="3026093" y="3028270"/>
                <a:ext cx="513000" cy="59040"/>
              </p14:xfrm>
            </p:contentPart>
          </mc:Choice>
          <mc:Fallback>
            <p:pic>
              <p:nvPicPr>
                <p:cNvPr id="28" name="Ink 27">
                  <a:extLst>
                    <a:ext uri="{FF2B5EF4-FFF2-40B4-BE49-F238E27FC236}">
                      <a16:creationId xmlns:a16="http://schemas.microsoft.com/office/drawing/2014/main" id="{D1C8EEF8-88EB-AFB9-4C92-609128E5D9D8}"/>
                    </a:ext>
                  </a:extLst>
                </p:cNvPr>
                <p:cNvPicPr/>
                <p:nvPr/>
              </p:nvPicPr>
              <p:blipFill>
                <a:blip r:embed="rId47"/>
                <a:stretch>
                  <a:fillRect/>
                </a:stretch>
              </p:blipFill>
              <p:spPr>
                <a:xfrm>
                  <a:off x="3008093" y="3010270"/>
                  <a:ext cx="548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CE18EFAD-806F-F0F3-7F2E-8B84D61E9C1B}"/>
                    </a:ext>
                  </a:extLst>
                </p14:cNvPr>
                <p14:cNvContentPartPr/>
                <p14:nvPr/>
              </p14:nvContentPartPr>
              <p14:xfrm>
                <a:off x="3949133" y="2976070"/>
                <a:ext cx="459720" cy="27360"/>
              </p14:xfrm>
            </p:contentPart>
          </mc:Choice>
          <mc:Fallback>
            <p:pic>
              <p:nvPicPr>
                <p:cNvPr id="29" name="Ink 28">
                  <a:extLst>
                    <a:ext uri="{FF2B5EF4-FFF2-40B4-BE49-F238E27FC236}">
                      <a16:creationId xmlns:a16="http://schemas.microsoft.com/office/drawing/2014/main" id="{CE18EFAD-806F-F0F3-7F2E-8B84D61E9C1B}"/>
                    </a:ext>
                  </a:extLst>
                </p:cNvPr>
                <p:cNvPicPr/>
                <p:nvPr/>
              </p:nvPicPr>
              <p:blipFill>
                <a:blip r:embed="rId49"/>
                <a:stretch>
                  <a:fillRect/>
                </a:stretch>
              </p:blipFill>
              <p:spPr>
                <a:xfrm>
                  <a:off x="3931133" y="2958430"/>
                  <a:ext cx="4953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A3D8B65C-1005-E620-B74E-651A325C9193}"/>
                    </a:ext>
                  </a:extLst>
                </p14:cNvPr>
                <p14:cNvContentPartPr/>
                <p14:nvPr/>
              </p14:nvContentPartPr>
              <p14:xfrm>
                <a:off x="4759853" y="2959510"/>
                <a:ext cx="188640" cy="21240"/>
              </p14:xfrm>
            </p:contentPart>
          </mc:Choice>
          <mc:Fallback>
            <p:pic>
              <p:nvPicPr>
                <p:cNvPr id="30" name="Ink 29">
                  <a:extLst>
                    <a:ext uri="{FF2B5EF4-FFF2-40B4-BE49-F238E27FC236}">
                      <a16:creationId xmlns:a16="http://schemas.microsoft.com/office/drawing/2014/main" id="{A3D8B65C-1005-E620-B74E-651A325C9193}"/>
                    </a:ext>
                  </a:extLst>
                </p:cNvPr>
                <p:cNvPicPr/>
                <p:nvPr/>
              </p:nvPicPr>
              <p:blipFill>
                <a:blip r:embed="rId51"/>
                <a:stretch>
                  <a:fillRect/>
                </a:stretch>
              </p:blipFill>
              <p:spPr>
                <a:xfrm>
                  <a:off x="4742213" y="2941510"/>
                  <a:ext cx="2242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358E20F9-E091-454C-5FA3-76697EC016BD}"/>
                    </a:ext>
                  </a:extLst>
                </p14:cNvPr>
                <p14:cNvContentPartPr/>
                <p14:nvPr/>
              </p14:nvContentPartPr>
              <p14:xfrm>
                <a:off x="1790933" y="3606790"/>
                <a:ext cx="334440" cy="190080"/>
              </p14:xfrm>
            </p:contentPart>
          </mc:Choice>
          <mc:Fallback>
            <p:pic>
              <p:nvPicPr>
                <p:cNvPr id="32" name="Ink 31">
                  <a:extLst>
                    <a:ext uri="{FF2B5EF4-FFF2-40B4-BE49-F238E27FC236}">
                      <a16:creationId xmlns:a16="http://schemas.microsoft.com/office/drawing/2014/main" id="{358E20F9-E091-454C-5FA3-76697EC016BD}"/>
                    </a:ext>
                  </a:extLst>
                </p:cNvPr>
                <p:cNvPicPr/>
                <p:nvPr/>
              </p:nvPicPr>
              <p:blipFill>
                <a:blip r:embed="rId53"/>
                <a:stretch>
                  <a:fillRect/>
                </a:stretch>
              </p:blipFill>
              <p:spPr>
                <a:xfrm>
                  <a:off x="1772933" y="3589150"/>
                  <a:ext cx="3700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863FCD0F-0A96-6367-5957-7CE32ED43D41}"/>
                    </a:ext>
                  </a:extLst>
                </p14:cNvPr>
                <p14:cNvContentPartPr/>
                <p14:nvPr/>
              </p14:nvContentPartPr>
              <p14:xfrm>
                <a:off x="2181173" y="3630910"/>
                <a:ext cx="104400" cy="116280"/>
              </p14:xfrm>
            </p:contentPart>
          </mc:Choice>
          <mc:Fallback>
            <p:pic>
              <p:nvPicPr>
                <p:cNvPr id="33" name="Ink 32">
                  <a:extLst>
                    <a:ext uri="{FF2B5EF4-FFF2-40B4-BE49-F238E27FC236}">
                      <a16:creationId xmlns:a16="http://schemas.microsoft.com/office/drawing/2014/main" id="{863FCD0F-0A96-6367-5957-7CE32ED43D41}"/>
                    </a:ext>
                  </a:extLst>
                </p:cNvPr>
                <p:cNvPicPr/>
                <p:nvPr/>
              </p:nvPicPr>
              <p:blipFill>
                <a:blip r:embed="rId55"/>
                <a:stretch>
                  <a:fillRect/>
                </a:stretch>
              </p:blipFill>
              <p:spPr>
                <a:xfrm>
                  <a:off x="2163173" y="3612910"/>
                  <a:ext cx="1400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E4C55355-DEB4-AD7A-8F8A-20F803E77AB4}"/>
                    </a:ext>
                  </a:extLst>
                </p14:cNvPr>
                <p14:cNvContentPartPr/>
                <p14:nvPr/>
              </p14:nvContentPartPr>
              <p14:xfrm>
                <a:off x="2397533" y="3657910"/>
                <a:ext cx="41400" cy="16200"/>
              </p14:xfrm>
            </p:contentPart>
          </mc:Choice>
          <mc:Fallback>
            <p:pic>
              <p:nvPicPr>
                <p:cNvPr id="34" name="Ink 33">
                  <a:extLst>
                    <a:ext uri="{FF2B5EF4-FFF2-40B4-BE49-F238E27FC236}">
                      <a16:creationId xmlns:a16="http://schemas.microsoft.com/office/drawing/2014/main" id="{E4C55355-DEB4-AD7A-8F8A-20F803E77AB4}"/>
                    </a:ext>
                  </a:extLst>
                </p:cNvPr>
                <p:cNvPicPr/>
                <p:nvPr/>
              </p:nvPicPr>
              <p:blipFill>
                <a:blip r:embed="rId57"/>
                <a:stretch>
                  <a:fillRect/>
                </a:stretch>
              </p:blipFill>
              <p:spPr>
                <a:xfrm>
                  <a:off x="2379533" y="3640270"/>
                  <a:ext cx="77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42E97749-02FF-D02E-B11A-B9ECA65A2E45}"/>
                    </a:ext>
                  </a:extLst>
                </p14:cNvPr>
                <p14:cNvContentPartPr/>
                <p14:nvPr/>
              </p14:nvContentPartPr>
              <p14:xfrm>
                <a:off x="2626493" y="3550270"/>
                <a:ext cx="146520" cy="204480"/>
              </p14:xfrm>
            </p:contentPart>
          </mc:Choice>
          <mc:Fallback>
            <p:pic>
              <p:nvPicPr>
                <p:cNvPr id="35" name="Ink 34">
                  <a:extLst>
                    <a:ext uri="{FF2B5EF4-FFF2-40B4-BE49-F238E27FC236}">
                      <a16:creationId xmlns:a16="http://schemas.microsoft.com/office/drawing/2014/main" id="{42E97749-02FF-D02E-B11A-B9ECA65A2E45}"/>
                    </a:ext>
                  </a:extLst>
                </p:cNvPr>
                <p:cNvPicPr/>
                <p:nvPr/>
              </p:nvPicPr>
              <p:blipFill>
                <a:blip r:embed="rId59"/>
                <a:stretch>
                  <a:fillRect/>
                </a:stretch>
              </p:blipFill>
              <p:spPr>
                <a:xfrm>
                  <a:off x="2608853" y="3532270"/>
                  <a:ext cx="1821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763B6BF8-E006-BD03-BF66-0359FA0361AC}"/>
                    </a:ext>
                  </a:extLst>
                </p14:cNvPr>
                <p14:cNvContentPartPr/>
                <p14:nvPr/>
              </p14:nvContentPartPr>
              <p14:xfrm>
                <a:off x="2845013" y="3534790"/>
                <a:ext cx="84600" cy="183600"/>
              </p14:xfrm>
            </p:contentPart>
          </mc:Choice>
          <mc:Fallback>
            <p:pic>
              <p:nvPicPr>
                <p:cNvPr id="36" name="Ink 35">
                  <a:extLst>
                    <a:ext uri="{FF2B5EF4-FFF2-40B4-BE49-F238E27FC236}">
                      <a16:creationId xmlns:a16="http://schemas.microsoft.com/office/drawing/2014/main" id="{763B6BF8-E006-BD03-BF66-0359FA0361AC}"/>
                    </a:ext>
                  </a:extLst>
                </p:cNvPr>
                <p:cNvPicPr/>
                <p:nvPr/>
              </p:nvPicPr>
              <p:blipFill>
                <a:blip r:embed="rId61"/>
                <a:stretch>
                  <a:fillRect/>
                </a:stretch>
              </p:blipFill>
              <p:spPr>
                <a:xfrm>
                  <a:off x="2827373" y="3516790"/>
                  <a:ext cx="1202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0C17A53C-812C-0F71-7FE7-3A49ED8E1573}"/>
                    </a:ext>
                  </a:extLst>
                </p14:cNvPr>
                <p14:cNvContentPartPr/>
                <p14:nvPr/>
              </p14:nvContentPartPr>
              <p14:xfrm>
                <a:off x="3007013" y="3570790"/>
                <a:ext cx="112680" cy="113400"/>
              </p14:xfrm>
            </p:contentPart>
          </mc:Choice>
          <mc:Fallback>
            <p:pic>
              <p:nvPicPr>
                <p:cNvPr id="37" name="Ink 36">
                  <a:extLst>
                    <a:ext uri="{FF2B5EF4-FFF2-40B4-BE49-F238E27FC236}">
                      <a16:creationId xmlns:a16="http://schemas.microsoft.com/office/drawing/2014/main" id="{0C17A53C-812C-0F71-7FE7-3A49ED8E1573}"/>
                    </a:ext>
                  </a:extLst>
                </p:cNvPr>
                <p:cNvPicPr/>
                <p:nvPr/>
              </p:nvPicPr>
              <p:blipFill>
                <a:blip r:embed="rId63"/>
                <a:stretch>
                  <a:fillRect/>
                </a:stretch>
              </p:blipFill>
              <p:spPr>
                <a:xfrm>
                  <a:off x="2989013" y="3552790"/>
                  <a:ext cx="1483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F896002A-80FF-0662-7E8B-76D9A8EDA221}"/>
                    </a:ext>
                  </a:extLst>
                </p14:cNvPr>
                <p14:cNvContentPartPr/>
                <p14:nvPr/>
              </p14:nvContentPartPr>
              <p14:xfrm>
                <a:off x="3198533" y="3534070"/>
                <a:ext cx="201600" cy="131760"/>
              </p14:xfrm>
            </p:contentPart>
          </mc:Choice>
          <mc:Fallback>
            <p:pic>
              <p:nvPicPr>
                <p:cNvPr id="38" name="Ink 37">
                  <a:extLst>
                    <a:ext uri="{FF2B5EF4-FFF2-40B4-BE49-F238E27FC236}">
                      <a16:creationId xmlns:a16="http://schemas.microsoft.com/office/drawing/2014/main" id="{F896002A-80FF-0662-7E8B-76D9A8EDA221}"/>
                    </a:ext>
                  </a:extLst>
                </p:cNvPr>
                <p:cNvPicPr/>
                <p:nvPr/>
              </p:nvPicPr>
              <p:blipFill>
                <a:blip r:embed="rId65"/>
                <a:stretch>
                  <a:fillRect/>
                </a:stretch>
              </p:blipFill>
              <p:spPr>
                <a:xfrm>
                  <a:off x="3180533" y="3516070"/>
                  <a:ext cx="2372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8E2FD400-46A7-EC89-A2E7-CBEDC119C435}"/>
                    </a:ext>
                  </a:extLst>
                </p14:cNvPr>
                <p14:cNvContentPartPr/>
                <p14:nvPr/>
              </p14:nvContentPartPr>
              <p14:xfrm>
                <a:off x="3022493" y="4643590"/>
                <a:ext cx="259200" cy="283680"/>
              </p14:xfrm>
            </p:contentPart>
          </mc:Choice>
          <mc:Fallback>
            <p:pic>
              <p:nvPicPr>
                <p:cNvPr id="40" name="Ink 39">
                  <a:extLst>
                    <a:ext uri="{FF2B5EF4-FFF2-40B4-BE49-F238E27FC236}">
                      <a16:creationId xmlns:a16="http://schemas.microsoft.com/office/drawing/2014/main" id="{8E2FD400-46A7-EC89-A2E7-CBEDC119C435}"/>
                    </a:ext>
                  </a:extLst>
                </p:cNvPr>
                <p:cNvPicPr/>
                <p:nvPr/>
              </p:nvPicPr>
              <p:blipFill>
                <a:blip r:embed="rId67"/>
                <a:stretch>
                  <a:fillRect/>
                </a:stretch>
              </p:blipFill>
              <p:spPr>
                <a:xfrm>
                  <a:off x="3004853" y="4625590"/>
                  <a:ext cx="2948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34F41AAF-0D79-2FED-25AB-4385DF757AD8}"/>
                    </a:ext>
                  </a:extLst>
                </p14:cNvPr>
                <p14:cNvContentPartPr/>
                <p14:nvPr/>
              </p14:nvContentPartPr>
              <p14:xfrm>
                <a:off x="3035453" y="4926910"/>
                <a:ext cx="251640" cy="238320"/>
              </p14:xfrm>
            </p:contentPart>
          </mc:Choice>
          <mc:Fallback>
            <p:pic>
              <p:nvPicPr>
                <p:cNvPr id="41" name="Ink 40">
                  <a:extLst>
                    <a:ext uri="{FF2B5EF4-FFF2-40B4-BE49-F238E27FC236}">
                      <a16:creationId xmlns:a16="http://schemas.microsoft.com/office/drawing/2014/main" id="{34F41AAF-0D79-2FED-25AB-4385DF757AD8}"/>
                    </a:ext>
                  </a:extLst>
                </p:cNvPr>
                <p:cNvPicPr/>
                <p:nvPr/>
              </p:nvPicPr>
              <p:blipFill>
                <a:blip r:embed="rId69"/>
                <a:stretch>
                  <a:fillRect/>
                </a:stretch>
              </p:blipFill>
              <p:spPr>
                <a:xfrm>
                  <a:off x="3017813" y="4908910"/>
                  <a:ext cx="2872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4504157E-2DCD-2BC7-DD0C-668A4311BBCF}"/>
                    </a:ext>
                  </a:extLst>
                </p14:cNvPr>
                <p14:cNvContentPartPr/>
                <p14:nvPr/>
              </p14:nvContentPartPr>
              <p14:xfrm>
                <a:off x="3506333" y="4712710"/>
                <a:ext cx="237240" cy="422640"/>
              </p14:xfrm>
            </p:contentPart>
          </mc:Choice>
          <mc:Fallback>
            <p:pic>
              <p:nvPicPr>
                <p:cNvPr id="42" name="Ink 41">
                  <a:extLst>
                    <a:ext uri="{FF2B5EF4-FFF2-40B4-BE49-F238E27FC236}">
                      <a16:creationId xmlns:a16="http://schemas.microsoft.com/office/drawing/2014/main" id="{4504157E-2DCD-2BC7-DD0C-668A4311BBCF}"/>
                    </a:ext>
                  </a:extLst>
                </p:cNvPr>
                <p:cNvPicPr/>
                <p:nvPr/>
              </p:nvPicPr>
              <p:blipFill>
                <a:blip r:embed="rId71"/>
                <a:stretch>
                  <a:fillRect/>
                </a:stretch>
              </p:blipFill>
              <p:spPr>
                <a:xfrm>
                  <a:off x="3488693" y="4695070"/>
                  <a:ext cx="27288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8C78A415-C49B-815A-79A4-CF9121E1134A}"/>
                    </a:ext>
                  </a:extLst>
                </p14:cNvPr>
                <p14:cNvContentPartPr/>
                <p14:nvPr/>
              </p14:nvContentPartPr>
              <p14:xfrm>
                <a:off x="3892613" y="4758430"/>
                <a:ext cx="247680" cy="405000"/>
              </p14:xfrm>
            </p:contentPart>
          </mc:Choice>
          <mc:Fallback>
            <p:pic>
              <p:nvPicPr>
                <p:cNvPr id="43" name="Ink 42">
                  <a:extLst>
                    <a:ext uri="{FF2B5EF4-FFF2-40B4-BE49-F238E27FC236}">
                      <a16:creationId xmlns:a16="http://schemas.microsoft.com/office/drawing/2014/main" id="{8C78A415-C49B-815A-79A4-CF9121E1134A}"/>
                    </a:ext>
                  </a:extLst>
                </p:cNvPr>
                <p:cNvPicPr/>
                <p:nvPr/>
              </p:nvPicPr>
              <p:blipFill>
                <a:blip r:embed="rId73"/>
                <a:stretch>
                  <a:fillRect/>
                </a:stretch>
              </p:blipFill>
              <p:spPr>
                <a:xfrm>
                  <a:off x="3874973" y="4740430"/>
                  <a:ext cx="28332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C878F84D-65D8-9FAD-D104-EAD35AF82AD8}"/>
                    </a:ext>
                  </a:extLst>
                </p14:cNvPr>
                <p14:cNvContentPartPr/>
                <p14:nvPr/>
              </p14:nvContentPartPr>
              <p14:xfrm>
                <a:off x="4290413" y="4788670"/>
                <a:ext cx="235440" cy="219960"/>
              </p14:xfrm>
            </p:contentPart>
          </mc:Choice>
          <mc:Fallback>
            <p:pic>
              <p:nvPicPr>
                <p:cNvPr id="44" name="Ink 43">
                  <a:extLst>
                    <a:ext uri="{FF2B5EF4-FFF2-40B4-BE49-F238E27FC236}">
                      <a16:creationId xmlns:a16="http://schemas.microsoft.com/office/drawing/2014/main" id="{C878F84D-65D8-9FAD-D104-EAD35AF82AD8}"/>
                    </a:ext>
                  </a:extLst>
                </p:cNvPr>
                <p:cNvPicPr/>
                <p:nvPr/>
              </p:nvPicPr>
              <p:blipFill>
                <a:blip r:embed="rId75"/>
                <a:stretch>
                  <a:fillRect/>
                </a:stretch>
              </p:blipFill>
              <p:spPr>
                <a:xfrm>
                  <a:off x="4272413" y="4770670"/>
                  <a:ext cx="2710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0F3A20B7-0D0C-CA4B-71AB-4F3023399AE1}"/>
                    </a:ext>
                  </a:extLst>
                </p14:cNvPr>
                <p14:cNvContentPartPr/>
                <p14:nvPr/>
              </p14:nvContentPartPr>
              <p14:xfrm>
                <a:off x="4365293" y="4981990"/>
                <a:ext cx="222120" cy="214560"/>
              </p14:xfrm>
            </p:contentPart>
          </mc:Choice>
          <mc:Fallback>
            <p:pic>
              <p:nvPicPr>
                <p:cNvPr id="45" name="Ink 44">
                  <a:extLst>
                    <a:ext uri="{FF2B5EF4-FFF2-40B4-BE49-F238E27FC236}">
                      <a16:creationId xmlns:a16="http://schemas.microsoft.com/office/drawing/2014/main" id="{0F3A20B7-0D0C-CA4B-71AB-4F3023399AE1}"/>
                    </a:ext>
                  </a:extLst>
                </p:cNvPr>
                <p:cNvPicPr/>
                <p:nvPr/>
              </p:nvPicPr>
              <p:blipFill>
                <a:blip r:embed="rId77"/>
                <a:stretch>
                  <a:fillRect/>
                </a:stretch>
              </p:blipFill>
              <p:spPr>
                <a:xfrm>
                  <a:off x="4347653" y="4964350"/>
                  <a:ext cx="257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8C6FD913-BB52-698B-56D2-7EAE0EC507D9}"/>
                    </a:ext>
                  </a:extLst>
                </p14:cNvPr>
                <p14:cNvContentPartPr/>
                <p14:nvPr/>
              </p14:nvContentPartPr>
              <p14:xfrm>
                <a:off x="2696333" y="4547110"/>
                <a:ext cx="2412000" cy="39240"/>
              </p14:xfrm>
            </p:contentPart>
          </mc:Choice>
          <mc:Fallback>
            <p:pic>
              <p:nvPicPr>
                <p:cNvPr id="46" name="Ink 45">
                  <a:extLst>
                    <a:ext uri="{FF2B5EF4-FFF2-40B4-BE49-F238E27FC236}">
                      <a16:creationId xmlns:a16="http://schemas.microsoft.com/office/drawing/2014/main" id="{8C6FD913-BB52-698B-56D2-7EAE0EC507D9}"/>
                    </a:ext>
                  </a:extLst>
                </p:cNvPr>
                <p:cNvPicPr/>
                <p:nvPr/>
              </p:nvPicPr>
              <p:blipFill>
                <a:blip r:embed="rId79"/>
                <a:stretch>
                  <a:fillRect/>
                </a:stretch>
              </p:blipFill>
              <p:spPr>
                <a:xfrm>
                  <a:off x="2678333" y="4529470"/>
                  <a:ext cx="2447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2FC0C4A2-5FF0-A2EE-A846-AEAE88A13B13}"/>
                    </a:ext>
                  </a:extLst>
                </p14:cNvPr>
                <p14:cNvContentPartPr/>
                <p14:nvPr/>
              </p14:nvContentPartPr>
              <p14:xfrm>
                <a:off x="3571853" y="3938350"/>
                <a:ext cx="143280" cy="627120"/>
              </p14:xfrm>
            </p:contentPart>
          </mc:Choice>
          <mc:Fallback>
            <p:pic>
              <p:nvPicPr>
                <p:cNvPr id="47" name="Ink 46">
                  <a:extLst>
                    <a:ext uri="{FF2B5EF4-FFF2-40B4-BE49-F238E27FC236}">
                      <a16:creationId xmlns:a16="http://schemas.microsoft.com/office/drawing/2014/main" id="{2FC0C4A2-5FF0-A2EE-A846-AEAE88A13B13}"/>
                    </a:ext>
                  </a:extLst>
                </p:cNvPr>
                <p:cNvPicPr/>
                <p:nvPr/>
              </p:nvPicPr>
              <p:blipFill>
                <a:blip r:embed="rId81"/>
                <a:stretch>
                  <a:fillRect/>
                </a:stretch>
              </p:blipFill>
              <p:spPr>
                <a:xfrm>
                  <a:off x="3554213" y="3920350"/>
                  <a:ext cx="17892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F802F78E-E77A-F64B-675E-E14D45F6A3C6}"/>
                    </a:ext>
                  </a:extLst>
                </p14:cNvPr>
                <p14:cNvContentPartPr/>
                <p14:nvPr/>
              </p14:nvContentPartPr>
              <p14:xfrm>
                <a:off x="3467093" y="3923590"/>
                <a:ext cx="170280" cy="195480"/>
              </p14:xfrm>
            </p:contentPart>
          </mc:Choice>
          <mc:Fallback>
            <p:pic>
              <p:nvPicPr>
                <p:cNvPr id="48" name="Ink 47">
                  <a:extLst>
                    <a:ext uri="{FF2B5EF4-FFF2-40B4-BE49-F238E27FC236}">
                      <a16:creationId xmlns:a16="http://schemas.microsoft.com/office/drawing/2014/main" id="{F802F78E-E77A-F64B-675E-E14D45F6A3C6}"/>
                    </a:ext>
                  </a:extLst>
                </p:cNvPr>
                <p:cNvPicPr/>
                <p:nvPr/>
              </p:nvPicPr>
              <p:blipFill>
                <a:blip r:embed="rId83"/>
                <a:stretch>
                  <a:fillRect/>
                </a:stretch>
              </p:blipFill>
              <p:spPr>
                <a:xfrm>
                  <a:off x="3449093" y="3905590"/>
                  <a:ext cx="2059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504CF2AC-1B2C-8FF7-F66E-F18516E3B196}"/>
                    </a:ext>
                  </a:extLst>
                </p14:cNvPr>
                <p14:cNvContentPartPr/>
                <p14:nvPr/>
              </p14:nvContentPartPr>
              <p14:xfrm>
                <a:off x="3885413" y="3822070"/>
                <a:ext cx="59760" cy="674640"/>
              </p14:xfrm>
            </p:contentPart>
          </mc:Choice>
          <mc:Fallback>
            <p:pic>
              <p:nvPicPr>
                <p:cNvPr id="49" name="Ink 48">
                  <a:extLst>
                    <a:ext uri="{FF2B5EF4-FFF2-40B4-BE49-F238E27FC236}">
                      <a16:creationId xmlns:a16="http://schemas.microsoft.com/office/drawing/2014/main" id="{504CF2AC-1B2C-8FF7-F66E-F18516E3B196}"/>
                    </a:ext>
                  </a:extLst>
                </p:cNvPr>
                <p:cNvPicPr/>
                <p:nvPr/>
              </p:nvPicPr>
              <p:blipFill>
                <a:blip r:embed="rId85"/>
                <a:stretch>
                  <a:fillRect/>
                </a:stretch>
              </p:blipFill>
              <p:spPr>
                <a:xfrm>
                  <a:off x="3867413" y="3804430"/>
                  <a:ext cx="95400" cy="710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18E29D3A-ACD7-F61F-EA41-E0A90E9E5299}"/>
                    </a:ext>
                  </a:extLst>
                </p14:cNvPr>
                <p14:cNvContentPartPr/>
                <p14:nvPr/>
              </p14:nvContentPartPr>
              <p14:xfrm>
                <a:off x="3844733" y="3817750"/>
                <a:ext cx="173880" cy="277200"/>
              </p14:xfrm>
            </p:contentPart>
          </mc:Choice>
          <mc:Fallback>
            <p:pic>
              <p:nvPicPr>
                <p:cNvPr id="50" name="Ink 49">
                  <a:extLst>
                    <a:ext uri="{FF2B5EF4-FFF2-40B4-BE49-F238E27FC236}">
                      <a16:creationId xmlns:a16="http://schemas.microsoft.com/office/drawing/2014/main" id="{18E29D3A-ACD7-F61F-EA41-E0A90E9E5299}"/>
                    </a:ext>
                  </a:extLst>
                </p:cNvPr>
                <p:cNvPicPr/>
                <p:nvPr/>
              </p:nvPicPr>
              <p:blipFill>
                <a:blip r:embed="rId87"/>
                <a:stretch>
                  <a:fillRect/>
                </a:stretch>
              </p:blipFill>
              <p:spPr>
                <a:xfrm>
                  <a:off x="3827093" y="3800110"/>
                  <a:ext cx="2095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9C896FEF-2816-724D-28B6-AC921BE4BDDF}"/>
                    </a:ext>
                  </a:extLst>
                </p14:cNvPr>
                <p14:cNvContentPartPr/>
                <p14:nvPr/>
              </p14:nvContentPartPr>
              <p14:xfrm>
                <a:off x="4072253" y="3728110"/>
                <a:ext cx="346320" cy="693720"/>
              </p14:xfrm>
            </p:contentPart>
          </mc:Choice>
          <mc:Fallback>
            <p:pic>
              <p:nvPicPr>
                <p:cNvPr id="51" name="Ink 50">
                  <a:extLst>
                    <a:ext uri="{FF2B5EF4-FFF2-40B4-BE49-F238E27FC236}">
                      <a16:creationId xmlns:a16="http://schemas.microsoft.com/office/drawing/2014/main" id="{9C896FEF-2816-724D-28B6-AC921BE4BDDF}"/>
                    </a:ext>
                  </a:extLst>
                </p:cNvPr>
                <p:cNvPicPr/>
                <p:nvPr/>
              </p:nvPicPr>
              <p:blipFill>
                <a:blip r:embed="rId89"/>
                <a:stretch>
                  <a:fillRect/>
                </a:stretch>
              </p:blipFill>
              <p:spPr>
                <a:xfrm>
                  <a:off x="4054613" y="3710470"/>
                  <a:ext cx="381960" cy="729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9EA07102-5C13-F39B-E651-8BBE6136927C}"/>
                    </a:ext>
                  </a:extLst>
                </p14:cNvPr>
                <p14:cNvContentPartPr/>
                <p14:nvPr/>
              </p14:nvContentPartPr>
              <p14:xfrm>
                <a:off x="4222373" y="3784990"/>
                <a:ext cx="242280" cy="315000"/>
              </p14:xfrm>
            </p:contentPart>
          </mc:Choice>
          <mc:Fallback>
            <p:pic>
              <p:nvPicPr>
                <p:cNvPr id="52" name="Ink 51">
                  <a:extLst>
                    <a:ext uri="{FF2B5EF4-FFF2-40B4-BE49-F238E27FC236}">
                      <a16:creationId xmlns:a16="http://schemas.microsoft.com/office/drawing/2014/main" id="{9EA07102-5C13-F39B-E651-8BBE6136927C}"/>
                    </a:ext>
                  </a:extLst>
                </p:cNvPr>
                <p:cNvPicPr/>
                <p:nvPr/>
              </p:nvPicPr>
              <p:blipFill>
                <a:blip r:embed="rId91"/>
                <a:stretch>
                  <a:fillRect/>
                </a:stretch>
              </p:blipFill>
              <p:spPr>
                <a:xfrm>
                  <a:off x="4204733" y="3766990"/>
                  <a:ext cx="2779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27310139-E41F-A427-B528-DEB9F0C05AF8}"/>
                    </a:ext>
                  </a:extLst>
                </p14:cNvPr>
                <p14:cNvContentPartPr/>
                <p14:nvPr/>
              </p14:nvContentPartPr>
              <p14:xfrm>
                <a:off x="4460333" y="3805870"/>
                <a:ext cx="366480" cy="661680"/>
              </p14:xfrm>
            </p:contentPart>
          </mc:Choice>
          <mc:Fallback>
            <p:pic>
              <p:nvPicPr>
                <p:cNvPr id="53" name="Ink 52">
                  <a:extLst>
                    <a:ext uri="{FF2B5EF4-FFF2-40B4-BE49-F238E27FC236}">
                      <a16:creationId xmlns:a16="http://schemas.microsoft.com/office/drawing/2014/main" id="{27310139-E41F-A427-B528-DEB9F0C05AF8}"/>
                    </a:ext>
                  </a:extLst>
                </p:cNvPr>
                <p:cNvPicPr/>
                <p:nvPr/>
              </p:nvPicPr>
              <p:blipFill>
                <a:blip r:embed="rId93"/>
                <a:stretch>
                  <a:fillRect/>
                </a:stretch>
              </p:blipFill>
              <p:spPr>
                <a:xfrm>
                  <a:off x="4442693" y="3788230"/>
                  <a:ext cx="402120" cy="697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86A22AB6-7BF5-71E7-CF3B-8572CA504EF7}"/>
                    </a:ext>
                  </a:extLst>
                </p14:cNvPr>
                <p14:cNvContentPartPr/>
                <p14:nvPr/>
              </p14:nvContentPartPr>
              <p14:xfrm>
                <a:off x="4670573" y="3865630"/>
                <a:ext cx="200160" cy="200880"/>
              </p14:xfrm>
            </p:contentPart>
          </mc:Choice>
          <mc:Fallback>
            <p:pic>
              <p:nvPicPr>
                <p:cNvPr id="54" name="Ink 53">
                  <a:extLst>
                    <a:ext uri="{FF2B5EF4-FFF2-40B4-BE49-F238E27FC236}">
                      <a16:creationId xmlns:a16="http://schemas.microsoft.com/office/drawing/2014/main" id="{86A22AB6-7BF5-71E7-CF3B-8572CA504EF7}"/>
                    </a:ext>
                  </a:extLst>
                </p:cNvPr>
                <p:cNvPicPr/>
                <p:nvPr/>
              </p:nvPicPr>
              <p:blipFill>
                <a:blip r:embed="rId95"/>
                <a:stretch>
                  <a:fillRect/>
                </a:stretch>
              </p:blipFill>
              <p:spPr>
                <a:xfrm>
                  <a:off x="4652933" y="3847990"/>
                  <a:ext cx="235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7D969BDF-FDB3-E6EC-4FBA-C66D667ED983}"/>
                    </a:ext>
                  </a:extLst>
                </p14:cNvPr>
                <p14:cNvContentPartPr/>
                <p14:nvPr/>
              </p14:nvContentPartPr>
              <p14:xfrm>
                <a:off x="3711893" y="3436150"/>
                <a:ext cx="1409400" cy="249840"/>
              </p14:xfrm>
            </p:contentPart>
          </mc:Choice>
          <mc:Fallback>
            <p:pic>
              <p:nvPicPr>
                <p:cNvPr id="56" name="Ink 55">
                  <a:extLst>
                    <a:ext uri="{FF2B5EF4-FFF2-40B4-BE49-F238E27FC236}">
                      <a16:creationId xmlns:a16="http://schemas.microsoft.com/office/drawing/2014/main" id="{7D969BDF-FDB3-E6EC-4FBA-C66D667ED983}"/>
                    </a:ext>
                  </a:extLst>
                </p:cNvPr>
                <p:cNvPicPr/>
                <p:nvPr/>
              </p:nvPicPr>
              <p:blipFill>
                <a:blip r:embed="rId97"/>
                <a:stretch>
                  <a:fillRect/>
                </a:stretch>
              </p:blipFill>
              <p:spPr>
                <a:xfrm>
                  <a:off x="3693893" y="3418510"/>
                  <a:ext cx="14450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8D474C91-2F6C-A3E1-CB9D-AD83D752C890}"/>
                    </a:ext>
                  </a:extLst>
                </p14:cNvPr>
                <p14:cNvContentPartPr/>
                <p14:nvPr/>
              </p14:nvContentPartPr>
              <p14:xfrm>
                <a:off x="2509853" y="3069310"/>
                <a:ext cx="3663000" cy="256320"/>
              </p14:xfrm>
            </p:contentPart>
          </mc:Choice>
          <mc:Fallback>
            <p:pic>
              <p:nvPicPr>
                <p:cNvPr id="57" name="Ink 56">
                  <a:extLst>
                    <a:ext uri="{FF2B5EF4-FFF2-40B4-BE49-F238E27FC236}">
                      <a16:creationId xmlns:a16="http://schemas.microsoft.com/office/drawing/2014/main" id="{8D474C91-2F6C-A3E1-CB9D-AD83D752C890}"/>
                    </a:ext>
                  </a:extLst>
                </p:cNvPr>
                <p:cNvPicPr/>
                <p:nvPr/>
              </p:nvPicPr>
              <p:blipFill>
                <a:blip r:embed="rId99"/>
                <a:stretch>
                  <a:fillRect/>
                </a:stretch>
              </p:blipFill>
              <p:spPr>
                <a:xfrm>
                  <a:off x="2491853" y="3051310"/>
                  <a:ext cx="3698640" cy="291960"/>
                </a:xfrm>
                <a:prstGeom prst="rect">
                  <a:avLst/>
                </a:prstGeom>
              </p:spPr>
            </p:pic>
          </mc:Fallback>
        </mc:AlternateContent>
      </p:grpSp>
      <p:grpSp>
        <p:nvGrpSpPr>
          <p:cNvPr id="67" name="Group 66">
            <a:extLst>
              <a:ext uri="{FF2B5EF4-FFF2-40B4-BE49-F238E27FC236}">
                <a16:creationId xmlns:a16="http://schemas.microsoft.com/office/drawing/2014/main" id="{2BB6923E-568C-26AD-3167-BACB036E0CAB}"/>
              </a:ext>
            </a:extLst>
          </p:cNvPr>
          <p:cNvGrpSpPr/>
          <p:nvPr/>
        </p:nvGrpSpPr>
        <p:grpSpPr>
          <a:xfrm>
            <a:off x="8662973" y="1884190"/>
            <a:ext cx="1498680" cy="3262680"/>
            <a:chOff x="8662973" y="1884190"/>
            <a:chExt cx="1498680" cy="3262680"/>
          </a:xfrm>
        </p:grpSpPr>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A46C0CA3-20F0-18DD-FDD8-E9811319AAF1}"/>
                    </a:ext>
                  </a:extLst>
                </p14:cNvPr>
                <p14:cNvContentPartPr/>
                <p14:nvPr/>
              </p14:nvContentPartPr>
              <p14:xfrm>
                <a:off x="8791133" y="4330390"/>
                <a:ext cx="986760" cy="816480"/>
              </p14:xfrm>
            </p:contentPart>
          </mc:Choice>
          <mc:Fallback>
            <p:pic>
              <p:nvPicPr>
                <p:cNvPr id="59" name="Ink 58">
                  <a:extLst>
                    <a:ext uri="{FF2B5EF4-FFF2-40B4-BE49-F238E27FC236}">
                      <a16:creationId xmlns:a16="http://schemas.microsoft.com/office/drawing/2014/main" id="{A46C0CA3-20F0-18DD-FDD8-E9811319AAF1}"/>
                    </a:ext>
                  </a:extLst>
                </p:cNvPr>
                <p:cNvPicPr/>
                <p:nvPr/>
              </p:nvPicPr>
              <p:blipFill>
                <a:blip r:embed="rId101"/>
                <a:stretch>
                  <a:fillRect/>
                </a:stretch>
              </p:blipFill>
              <p:spPr>
                <a:xfrm>
                  <a:off x="8773133" y="4312750"/>
                  <a:ext cx="1022400" cy="852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A5454F57-496B-977E-4DB4-EF70F4572AE2}"/>
                    </a:ext>
                  </a:extLst>
                </p14:cNvPr>
                <p14:cNvContentPartPr/>
                <p14:nvPr/>
              </p14:nvContentPartPr>
              <p14:xfrm>
                <a:off x="8743973" y="4243990"/>
                <a:ext cx="1284840" cy="831600"/>
              </p14:xfrm>
            </p:contentPart>
          </mc:Choice>
          <mc:Fallback>
            <p:pic>
              <p:nvPicPr>
                <p:cNvPr id="60" name="Ink 59">
                  <a:extLst>
                    <a:ext uri="{FF2B5EF4-FFF2-40B4-BE49-F238E27FC236}">
                      <a16:creationId xmlns:a16="http://schemas.microsoft.com/office/drawing/2014/main" id="{A5454F57-496B-977E-4DB4-EF70F4572AE2}"/>
                    </a:ext>
                  </a:extLst>
                </p:cNvPr>
                <p:cNvPicPr/>
                <p:nvPr/>
              </p:nvPicPr>
              <p:blipFill>
                <a:blip r:embed="rId103"/>
                <a:stretch>
                  <a:fillRect/>
                </a:stretch>
              </p:blipFill>
              <p:spPr>
                <a:xfrm>
                  <a:off x="8726333" y="4226350"/>
                  <a:ext cx="1320480" cy="867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8AF63DFE-B53B-1FAE-4969-E9A624EEF414}"/>
                    </a:ext>
                  </a:extLst>
                </p14:cNvPr>
                <p14:cNvContentPartPr/>
                <p14:nvPr/>
              </p14:nvContentPartPr>
              <p14:xfrm>
                <a:off x="9257333" y="3916750"/>
                <a:ext cx="22320" cy="332280"/>
              </p14:xfrm>
            </p:contentPart>
          </mc:Choice>
          <mc:Fallback>
            <p:pic>
              <p:nvPicPr>
                <p:cNvPr id="61" name="Ink 60">
                  <a:extLst>
                    <a:ext uri="{FF2B5EF4-FFF2-40B4-BE49-F238E27FC236}">
                      <a16:creationId xmlns:a16="http://schemas.microsoft.com/office/drawing/2014/main" id="{8AF63DFE-B53B-1FAE-4969-E9A624EEF414}"/>
                    </a:ext>
                  </a:extLst>
                </p:cNvPr>
                <p:cNvPicPr/>
                <p:nvPr/>
              </p:nvPicPr>
              <p:blipFill>
                <a:blip r:embed="rId105"/>
                <a:stretch>
                  <a:fillRect/>
                </a:stretch>
              </p:blipFill>
              <p:spPr>
                <a:xfrm>
                  <a:off x="9239693" y="3898750"/>
                  <a:ext cx="579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4259D2A4-54D8-044F-0AEB-D76F6F8943AC}"/>
                    </a:ext>
                  </a:extLst>
                </p14:cNvPr>
                <p14:cNvContentPartPr/>
                <p14:nvPr/>
              </p14:nvContentPartPr>
              <p14:xfrm>
                <a:off x="9206933" y="3829270"/>
                <a:ext cx="126000" cy="186840"/>
              </p14:xfrm>
            </p:contentPart>
          </mc:Choice>
          <mc:Fallback>
            <p:pic>
              <p:nvPicPr>
                <p:cNvPr id="62" name="Ink 61">
                  <a:extLst>
                    <a:ext uri="{FF2B5EF4-FFF2-40B4-BE49-F238E27FC236}">
                      <a16:creationId xmlns:a16="http://schemas.microsoft.com/office/drawing/2014/main" id="{4259D2A4-54D8-044F-0AEB-D76F6F8943AC}"/>
                    </a:ext>
                  </a:extLst>
                </p:cNvPr>
                <p:cNvPicPr/>
                <p:nvPr/>
              </p:nvPicPr>
              <p:blipFill>
                <a:blip r:embed="rId107"/>
                <a:stretch>
                  <a:fillRect/>
                </a:stretch>
              </p:blipFill>
              <p:spPr>
                <a:xfrm>
                  <a:off x="9189293" y="3811270"/>
                  <a:ext cx="1616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FFC0E2CA-2E60-B865-EE67-8D669A4A705B}"/>
                    </a:ext>
                  </a:extLst>
                </p14:cNvPr>
                <p14:cNvContentPartPr/>
                <p14:nvPr/>
              </p14:nvContentPartPr>
              <p14:xfrm>
                <a:off x="8727053" y="3456670"/>
                <a:ext cx="1249920" cy="476640"/>
              </p14:xfrm>
            </p:contentPart>
          </mc:Choice>
          <mc:Fallback>
            <p:pic>
              <p:nvPicPr>
                <p:cNvPr id="63" name="Ink 62">
                  <a:extLst>
                    <a:ext uri="{FF2B5EF4-FFF2-40B4-BE49-F238E27FC236}">
                      <a16:creationId xmlns:a16="http://schemas.microsoft.com/office/drawing/2014/main" id="{FFC0E2CA-2E60-B865-EE67-8D669A4A705B}"/>
                    </a:ext>
                  </a:extLst>
                </p:cNvPr>
                <p:cNvPicPr/>
                <p:nvPr/>
              </p:nvPicPr>
              <p:blipFill>
                <a:blip r:embed="rId109"/>
                <a:stretch>
                  <a:fillRect/>
                </a:stretch>
              </p:blipFill>
              <p:spPr>
                <a:xfrm>
                  <a:off x="8709053" y="3439030"/>
                  <a:ext cx="128556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C60B52E0-C321-EFFB-28F2-DEDFE994CDFA}"/>
                    </a:ext>
                  </a:extLst>
                </p14:cNvPr>
                <p14:cNvContentPartPr/>
                <p14:nvPr/>
              </p14:nvContentPartPr>
              <p14:xfrm>
                <a:off x="8662973" y="2964190"/>
                <a:ext cx="1324440" cy="451440"/>
              </p14:xfrm>
            </p:contentPart>
          </mc:Choice>
          <mc:Fallback>
            <p:pic>
              <p:nvPicPr>
                <p:cNvPr id="64" name="Ink 63">
                  <a:extLst>
                    <a:ext uri="{FF2B5EF4-FFF2-40B4-BE49-F238E27FC236}">
                      <a16:creationId xmlns:a16="http://schemas.microsoft.com/office/drawing/2014/main" id="{C60B52E0-C321-EFFB-28F2-DEDFE994CDFA}"/>
                    </a:ext>
                  </a:extLst>
                </p:cNvPr>
                <p:cNvPicPr/>
                <p:nvPr/>
              </p:nvPicPr>
              <p:blipFill>
                <a:blip r:embed="rId111"/>
                <a:stretch>
                  <a:fillRect/>
                </a:stretch>
              </p:blipFill>
              <p:spPr>
                <a:xfrm>
                  <a:off x="8645333" y="2946190"/>
                  <a:ext cx="136008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7933A494-D1A6-10F9-EA65-C85D8A5EE9A9}"/>
                    </a:ext>
                  </a:extLst>
                </p14:cNvPr>
                <p14:cNvContentPartPr/>
                <p14:nvPr/>
              </p14:nvContentPartPr>
              <p14:xfrm>
                <a:off x="8689613" y="2463070"/>
                <a:ext cx="1412640" cy="488520"/>
              </p14:xfrm>
            </p:contentPart>
          </mc:Choice>
          <mc:Fallback>
            <p:pic>
              <p:nvPicPr>
                <p:cNvPr id="65" name="Ink 64">
                  <a:extLst>
                    <a:ext uri="{FF2B5EF4-FFF2-40B4-BE49-F238E27FC236}">
                      <a16:creationId xmlns:a16="http://schemas.microsoft.com/office/drawing/2014/main" id="{7933A494-D1A6-10F9-EA65-C85D8A5EE9A9}"/>
                    </a:ext>
                  </a:extLst>
                </p:cNvPr>
                <p:cNvPicPr/>
                <p:nvPr/>
              </p:nvPicPr>
              <p:blipFill>
                <a:blip r:embed="rId113"/>
                <a:stretch>
                  <a:fillRect/>
                </a:stretch>
              </p:blipFill>
              <p:spPr>
                <a:xfrm>
                  <a:off x="8671613" y="2445430"/>
                  <a:ext cx="144828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FF7CE8FC-6E6E-D66F-77D1-1A6FE5252952}"/>
                    </a:ext>
                  </a:extLst>
                </p14:cNvPr>
                <p14:cNvContentPartPr/>
                <p14:nvPr/>
              </p14:nvContentPartPr>
              <p14:xfrm>
                <a:off x="8709413" y="1884190"/>
                <a:ext cx="1452240" cy="544320"/>
              </p14:xfrm>
            </p:contentPart>
          </mc:Choice>
          <mc:Fallback>
            <p:pic>
              <p:nvPicPr>
                <p:cNvPr id="66" name="Ink 65">
                  <a:extLst>
                    <a:ext uri="{FF2B5EF4-FFF2-40B4-BE49-F238E27FC236}">
                      <a16:creationId xmlns:a16="http://schemas.microsoft.com/office/drawing/2014/main" id="{FF7CE8FC-6E6E-D66F-77D1-1A6FE5252952}"/>
                    </a:ext>
                  </a:extLst>
                </p:cNvPr>
                <p:cNvPicPr/>
                <p:nvPr/>
              </p:nvPicPr>
              <p:blipFill>
                <a:blip r:embed="rId115"/>
                <a:stretch>
                  <a:fillRect/>
                </a:stretch>
              </p:blipFill>
              <p:spPr>
                <a:xfrm>
                  <a:off x="8691413" y="1866190"/>
                  <a:ext cx="1487880" cy="579960"/>
                </a:xfrm>
                <a:prstGeom prst="rect">
                  <a:avLst/>
                </a:prstGeom>
              </p:spPr>
            </p:pic>
          </mc:Fallback>
        </mc:AlternateContent>
      </p:grpSp>
      <p:grpSp>
        <p:nvGrpSpPr>
          <p:cNvPr id="75" name="Group 74">
            <a:extLst>
              <a:ext uri="{FF2B5EF4-FFF2-40B4-BE49-F238E27FC236}">
                <a16:creationId xmlns:a16="http://schemas.microsoft.com/office/drawing/2014/main" id="{9305CFC9-8E66-2CB8-925A-5929A54F1E9A}"/>
              </a:ext>
            </a:extLst>
          </p:cNvPr>
          <p:cNvGrpSpPr/>
          <p:nvPr/>
        </p:nvGrpSpPr>
        <p:grpSpPr>
          <a:xfrm>
            <a:off x="8923973" y="5429830"/>
            <a:ext cx="2110320" cy="529560"/>
            <a:chOff x="8923973" y="5429830"/>
            <a:chExt cx="2110320" cy="529560"/>
          </a:xfrm>
        </p:grpSpPr>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9AF47270-661B-F33E-C7D5-2A975976C4A5}"/>
                    </a:ext>
                  </a:extLst>
                </p14:cNvPr>
                <p14:cNvContentPartPr/>
                <p14:nvPr/>
              </p14:nvContentPartPr>
              <p14:xfrm>
                <a:off x="8989853" y="5429830"/>
                <a:ext cx="340920" cy="270000"/>
              </p14:xfrm>
            </p:contentPart>
          </mc:Choice>
          <mc:Fallback>
            <p:pic>
              <p:nvPicPr>
                <p:cNvPr id="68" name="Ink 67">
                  <a:extLst>
                    <a:ext uri="{FF2B5EF4-FFF2-40B4-BE49-F238E27FC236}">
                      <a16:creationId xmlns:a16="http://schemas.microsoft.com/office/drawing/2014/main" id="{9AF47270-661B-F33E-C7D5-2A975976C4A5}"/>
                    </a:ext>
                  </a:extLst>
                </p:cNvPr>
                <p:cNvPicPr/>
                <p:nvPr/>
              </p:nvPicPr>
              <p:blipFill>
                <a:blip r:embed="rId117"/>
                <a:stretch>
                  <a:fillRect/>
                </a:stretch>
              </p:blipFill>
              <p:spPr>
                <a:xfrm>
                  <a:off x="8972213" y="5411830"/>
                  <a:ext cx="3765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BD919393-9BF8-54F3-172B-12E3B9E01CC1}"/>
                    </a:ext>
                  </a:extLst>
                </p14:cNvPr>
                <p14:cNvContentPartPr/>
                <p14:nvPr/>
              </p14:nvContentPartPr>
              <p14:xfrm>
                <a:off x="9273173" y="5478070"/>
                <a:ext cx="35280" cy="39600"/>
              </p14:xfrm>
            </p:contentPart>
          </mc:Choice>
          <mc:Fallback>
            <p:pic>
              <p:nvPicPr>
                <p:cNvPr id="69" name="Ink 68">
                  <a:extLst>
                    <a:ext uri="{FF2B5EF4-FFF2-40B4-BE49-F238E27FC236}">
                      <a16:creationId xmlns:a16="http://schemas.microsoft.com/office/drawing/2014/main" id="{BD919393-9BF8-54F3-172B-12E3B9E01CC1}"/>
                    </a:ext>
                  </a:extLst>
                </p:cNvPr>
                <p:cNvPicPr/>
                <p:nvPr/>
              </p:nvPicPr>
              <p:blipFill>
                <a:blip r:embed="rId119"/>
                <a:stretch>
                  <a:fillRect/>
                </a:stretch>
              </p:blipFill>
              <p:spPr>
                <a:xfrm>
                  <a:off x="9255533" y="5460070"/>
                  <a:ext cx="709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74E06D4C-A223-0B6E-FEC6-547C73E62892}"/>
                    </a:ext>
                  </a:extLst>
                </p14:cNvPr>
                <p14:cNvContentPartPr/>
                <p14:nvPr/>
              </p14:nvContentPartPr>
              <p14:xfrm>
                <a:off x="9381893" y="5563030"/>
                <a:ext cx="169920" cy="314280"/>
              </p14:xfrm>
            </p:contentPart>
          </mc:Choice>
          <mc:Fallback>
            <p:pic>
              <p:nvPicPr>
                <p:cNvPr id="70" name="Ink 69">
                  <a:extLst>
                    <a:ext uri="{FF2B5EF4-FFF2-40B4-BE49-F238E27FC236}">
                      <a16:creationId xmlns:a16="http://schemas.microsoft.com/office/drawing/2014/main" id="{74E06D4C-A223-0B6E-FEC6-547C73E62892}"/>
                    </a:ext>
                  </a:extLst>
                </p:cNvPr>
                <p:cNvPicPr/>
                <p:nvPr/>
              </p:nvPicPr>
              <p:blipFill>
                <a:blip r:embed="rId121"/>
                <a:stretch>
                  <a:fillRect/>
                </a:stretch>
              </p:blipFill>
              <p:spPr>
                <a:xfrm>
                  <a:off x="9364253" y="5545030"/>
                  <a:ext cx="20556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4EC4152F-5D12-072F-E62D-E209B1909C05}"/>
                    </a:ext>
                  </a:extLst>
                </p14:cNvPr>
                <p14:cNvContentPartPr/>
                <p14:nvPr/>
              </p14:nvContentPartPr>
              <p14:xfrm>
                <a:off x="9576293" y="5465830"/>
                <a:ext cx="197640" cy="243360"/>
              </p14:xfrm>
            </p:contentPart>
          </mc:Choice>
          <mc:Fallback>
            <p:pic>
              <p:nvPicPr>
                <p:cNvPr id="71" name="Ink 70">
                  <a:extLst>
                    <a:ext uri="{FF2B5EF4-FFF2-40B4-BE49-F238E27FC236}">
                      <a16:creationId xmlns:a16="http://schemas.microsoft.com/office/drawing/2014/main" id="{4EC4152F-5D12-072F-E62D-E209B1909C05}"/>
                    </a:ext>
                  </a:extLst>
                </p:cNvPr>
                <p:cNvPicPr/>
                <p:nvPr/>
              </p:nvPicPr>
              <p:blipFill>
                <a:blip r:embed="rId123"/>
                <a:stretch>
                  <a:fillRect/>
                </a:stretch>
              </p:blipFill>
              <p:spPr>
                <a:xfrm>
                  <a:off x="9558293" y="5447830"/>
                  <a:ext cx="2332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CEF87936-C4B2-CC52-54FA-3DB93B5DCE27}"/>
                    </a:ext>
                  </a:extLst>
                </p14:cNvPr>
                <p14:cNvContentPartPr/>
                <p14:nvPr/>
              </p14:nvContentPartPr>
              <p14:xfrm>
                <a:off x="10056893" y="5526310"/>
                <a:ext cx="840600" cy="329760"/>
              </p14:xfrm>
            </p:contentPart>
          </mc:Choice>
          <mc:Fallback>
            <p:pic>
              <p:nvPicPr>
                <p:cNvPr id="72" name="Ink 71">
                  <a:extLst>
                    <a:ext uri="{FF2B5EF4-FFF2-40B4-BE49-F238E27FC236}">
                      <a16:creationId xmlns:a16="http://schemas.microsoft.com/office/drawing/2014/main" id="{CEF87936-C4B2-CC52-54FA-3DB93B5DCE27}"/>
                    </a:ext>
                  </a:extLst>
                </p:cNvPr>
                <p:cNvPicPr/>
                <p:nvPr/>
              </p:nvPicPr>
              <p:blipFill>
                <a:blip r:embed="rId125"/>
                <a:stretch>
                  <a:fillRect/>
                </a:stretch>
              </p:blipFill>
              <p:spPr>
                <a:xfrm>
                  <a:off x="10039253" y="5508670"/>
                  <a:ext cx="8762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35B0BAC9-FCF0-0A0C-4FF1-08C1BC870ECC}"/>
                    </a:ext>
                  </a:extLst>
                </p14:cNvPr>
                <p14:cNvContentPartPr/>
                <p14:nvPr/>
              </p14:nvContentPartPr>
              <p14:xfrm>
                <a:off x="11005493" y="5677870"/>
                <a:ext cx="14760" cy="18000"/>
              </p14:xfrm>
            </p:contentPart>
          </mc:Choice>
          <mc:Fallback>
            <p:pic>
              <p:nvPicPr>
                <p:cNvPr id="73" name="Ink 72">
                  <a:extLst>
                    <a:ext uri="{FF2B5EF4-FFF2-40B4-BE49-F238E27FC236}">
                      <a16:creationId xmlns:a16="http://schemas.microsoft.com/office/drawing/2014/main" id="{35B0BAC9-FCF0-0A0C-4FF1-08C1BC870ECC}"/>
                    </a:ext>
                  </a:extLst>
                </p:cNvPr>
                <p:cNvPicPr/>
                <p:nvPr/>
              </p:nvPicPr>
              <p:blipFill>
                <a:blip r:embed="rId127"/>
                <a:stretch>
                  <a:fillRect/>
                </a:stretch>
              </p:blipFill>
              <p:spPr>
                <a:xfrm>
                  <a:off x="10987853" y="5659870"/>
                  <a:ext cx="504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FFF3A690-9566-7F60-B031-2CD26E0B7CEF}"/>
                    </a:ext>
                  </a:extLst>
                </p14:cNvPr>
                <p14:cNvContentPartPr/>
                <p14:nvPr/>
              </p14:nvContentPartPr>
              <p14:xfrm>
                <a:off x="8923973" y="5886670"/>
                <a:ext cx="2110320" cy="72720"/>
              </p14:xfrm>
            </p:contentPart>
          </mc:Choice>
          <mc:Fallback>
            <p:pic>
              <p:nvPicPr>
                <p:cNvPr id="74" name="Ink 73">
                  <a:extLst>
                    <a:ext uri="{FF2B5EF4-FFF2-40B4-BE49-F238E27FC236}">
                      <a16:creationId xmlns:a16="http://schemas.microsoft.com/office/drawing/2014/main" id="{FFF3A690-9566-7F60-B031-2CD26E0B7CEF}"/>
                    </a:ext>
                  </a:extLst>
                </p:cNvPr>
                <p:cNvPicPr/>
                <p:nvPr/>
              </p:nvPicPr>
              <p:blipFill>
                <a:blip r:embed="rId129"/>
                <a:stretch>
                  <a:fillRect/>
                </a:stretch>
              </p:blipFill>
              <p:spPr>
                <a:xfrm>
                  <a:off x="8905973" y="5868670"/>
                  <a:ext cx="2145960" cy="108360"/>
                </a:xfrm>
                <a:prstGeom prst="rect">
                  <a:avLst/>
                </a:prstGeom>
              </p:spPr>
            </p:pic>
          </mc:Fallback>
        </mc:AlternateContent>
      </p:grpSp>
    </p:spTree>
    <p:extLst>
      <p:ext uri="{BB962C8B-B14F-4D97-AF65-F5344CB8AC3E}">
        <p14:creationId xmlns:p14="http://schemas.microsoft.com/office/powerpoint/2010/main" val="316260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mc:AlternateContent xmlns:mc="http://schemas.openxmlformats.org/markup-compatibility/2006">
        <mc:Choice xmlns:p14="http://schemas.microsoft.com/office/powerpoint/2010/main" Requires="p14">
          <p:contentPart p14:bwMode="auto" r:id="rId2">
            <p14:nvContentPartPr>
              <p14:cNvPr id="26" name="Ink 25">
                <a:extLst>
                  <a:ext uri="{FF2B5EF4-FFF2-40B4-BE49-F238E27FC236}">
                    <a16:creationId xmlns:a16="http://schemas.microsoft.com/office/drawing/2014/main" id="{099BD926-C9F9-C40D-D3FF-5E761DAAC4BA}"/>
                  </a:ext>
                </a:extLst>
              </p14:cNvPr>
              <p14:cNvContentPartPr/>
              <p14:nvPr/>
            </p14:nvContentPartPr>
            <p14:xfrm>
              <a:off x="1154880" y="2063880"/>
              <a:ext cx="10249200" cy="4304520"/>
            </p14:xfrm>
          </p:contentPart>
        </mc:Choice>
        <mc:Fallback>
          <p:pic>
            <p:nvPicPr>
              <p:cNvPr id="26" name="Ink 25">
                <a:extLst>
                  <a:ext uri="{FF2B5EF4-FFF2-40B4-BE49-F238E27FC236}">
                    <a16:creationId xmlns:a16="http://schemas.microsoft.com/office/drawing/2014/main" id="{099BD926-C9F9-C40D-D3FF-5E761DAAC4BA}"/>
                  </a:ext>
                </a:extLst>
              </p:cNvPr>
              <p:cNvPicPr/>
              <p:nvPr/>
            </p:nvPicPr>
            <p:blipFill>
              <a:blip r:embed="rId3"/>
              <a:stretch>
                <a:fillRect/>
              </a:stretch>
            </p:blipFill>
            <p:spPr>
              <a:xfrm>
                <a:off x="1145520" y="2054520"/>
                <a:ext cx="10267920" cy="4323240"/>
              </a:xfrm>
              <a:prstGeom prst="rect">
                <a:avLst/>
              </a:prstGeom>
            </p:spPr>
          </p:pic>
        </mc:Fallback>
      </mc:AlternateContent>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7387</TotalTime>
  <Words>764</Words>
  <Application>Microsoft Office PowerPoint</Application>
  <PresentationFormat>Custom</PresentationFormat>
  <Paragraphs>111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Amasis MT Pro Black</vt:lpstr>
      <vt:lpstr>Arial</vt:lpstr>
      <vt:lpstr>Arial Black</vt:lpstr>
      <vt:lpstr>Arial-ItalicMT</vt:lpstr>
      <vt:lpstr>Calibri</vt:lpstr>
      <vt:lpstr>Cooper Black</vt:lpstr>
      <vt:lpstr>Segoe UI</vt:lpstr>
      <vt:lpstr>Segoe UI Light</vt:lpstr>
      <vt:lpstr>Office Theme</vt:lpstr>
      <vt:lpstr>SAP BTP Extension Suite Training</vt:lpstr>
      <vt:lpstr>PowerPoint Presentation</vt:lpstr>
      <vt:lpstr>Agenda – Day 2</vt:lpstr>
      <vt:lpstr>PowerPoint Presentation</vt:lpstr>
      <vt:lpstr>Micro Service Architecture</vt:lpstr>
      <vt:lpstr>Advantage of Microservices</vt:lpstr>
      <vt:lpstr>Uber </vt:lpstr>
      <vt:lpstr>PowerPoint Presentation</vt:lpstr>
      <vt:lpstr>What is Node JS</vt:lpstr>
      <vt:lpstr>NPM – Node Package manager</vt:lpstr>
      <vt:lpstr>Variables</vt:lpstr>
      <vt:lpstr>Functions</vt:lpstr>
      <vt:lpstr>PowerPoint Presentation</vt:lpstr>
      <vt:lpstr>Hands on: Node JS</vt:lpstr>
      <vt:lpstr>Asynchronous Non Blocking 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203</cp:revision>
  <dcterms:created xsi:type="dcterms:W3CDTF">2013-09-12T13:05:01Z</dcterms:created>
  <dcterms:modified xsi:type="dcterms:W3CDTF">2024-06-19T12:22:46Z</dcterms:modified>
</cp:coreProperties>
</file>