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6" r:id="rId2"/>
    <p:sldId id="4122" r:id="rId3"/>
    <p:sldId id="277" r:id="rId4"/>
    <p:sldId id="4729" r:id="rId5"/>
    <p:sldId id="4730" r:id="rId6"/>
    <p:sldId id="4773" r:id="rId7"/>
    <p:sldId id="4774" r:id="rId8"/>
    <p:sldId id="4755" r:id="rId9"/>
    <p:sldId id="4756" r:id="rId10"/>
    <p:sldId id="4775" r:id="rId11"/>
    <p:sldId id="4757" r:id="rId12"/>
    <p:sldId id="4754" r:id="rId13"/>
    <p:sldId id="282" r:id="rId14"/>
    <p:sldId id="280" r:id="rId15"/>
    <p:sldId id="4711"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5250" autoAdjust="0"/>
  </p:normalViewPr>
  <p:slideViewPr>
    <p:cSldViewPr>
      <p:cViewPr varScale="1">
        <p:scale>
          <a:sx n="78" d="100"/>
          <a:sy n="78" d="100"/>
        </p:scale>
        <p:origin x="1080"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05T04:17:08.566"/>
    </inkml:context>
    <inkml:brush xml:id="br0">
      <inkml:brushProperty name="width" value="0.05292" units="cm"/>
      <inkml:brushProperty name="height" value="0.05292" units="cm"/>
      <inkml:brushProperty name="color" value="#FF0000"/>
    </inkml:brush>
  </inkml:definitions>
  <inkml:trace contextRef="#ctx0" brushRef="#br0">2205 4374 0,'0'0'0,"-18"0"0,0 0 16,18-17-16,-17 17 0,-1-35 16,1 35-1,52 0 16,-18 0-15,1-18-16,17 18 16,1 0-1,-19 0-15,19 0 0,-1-18 16,0 18-16,18 0 16,88-17-1,-70 17-15,70-18 16,123 18-1,-175-18-15,16 18 16,19 0-16,-1 0 16,18-17-16,-17 17 0,35 0 15,-18 0-15,18-18 0,-1 18 16,1 0-16,17 0 16,1 0-16,-1-18 0,177 18 15,-159 0 1,0 0-16,-18 0 0,389 0 15,-389 0 1,1 0-16,-1 0 0,194 18 31,-193-18-31,-1 0 0,0 0 16,354 18 0,-336-18-16,-18 0 0,18 0 15,-18 0-15,18 0 16,388-18-1,-405 18-15,211-18 16,176 18 0,-387 0-16,175-17 15,1 17 1,159-18 0,-354 18-1,1 0-15,-18 0 0,0 0 16,-17 0-16,105 0 15,-141 0-15,-17 0 16,35-18 0</inkml:trace>
  <inkml:trace contextRef="#ctx0" brushRef="#br0" timeOffset="2402.17">2240 4251 0,'-18'0'0,"18"-18"16,-17 18-1,17 18 17,17 0-17,-17 17-15,0 0 16,18 0-16,-18-17 0,0 35 16,18 70-1,-18-52-15,0-18 16,17 159-1,-17-142-15,18 89 16,0 70 0,-1-158-1,-17-1-15,0 19 0,0-19 16,0 18-16,0-17 16,0 17-16,-17 0 0,17 159 15,0-70 1,-18-107-1,18 18-15,0-17 0,0 141 32,0-1-17,0-140-15,0-1 0,0 1 16,0-1-16,18-17 16,-18 159-1,0-159-15,0 17 0,0-17 16,17 0-16,-17 18 15,0-18-15,0 0 0,0 0 16,18 105 0,-18-105-16,0 0 15,0 0-15,18 0 0,-18 53 16,17 35 0,1-88-1,-18-18-15,0 18 16,17-18-16,-17 18 0,18-17 15,-18-1-15,0 0 0,18 0 16,-18 1-16,17 105 31,-17-106-31,0 0 16,18 1-16,-18-19 0,0 19 16,0-1-16,0 0 15,0 0-15,0 1 16,18-1-1,-18 0-15,0-17 16,0-1-16,0 1 0,0 0 16,0-1-16,0 36 15,-18-17 1,18 16 0,0-34-1,0 0 1,18-1 15,-1-17-15,1 0-1,0 0-15,-1 0 16,71 0 0,-70 0-16,17 0 15,18 0-15,0 0 0,0 0 16,18 0-16,-1-17 0,18 17 15,212 0 1,-176 0-16,123 0 16,-1 0-1,-104 0-15,-1 0 16,0 0-16,-18 0 0,18 0 16,0 17-16,18-17 15,547 18 1,-424 0-1,141 17 17,-282-35-32,142 18 15,122-1 1,-246 1-16,-18-18 16,300 18-1,-282-1-15,158-17 16,195 0-1,-336 0-15,-17 0 16,17 0-16,1-17 0,-1 17 16,0-18-16,-17 18 15,18 0-15,-19-18 0,1 18 16,388 18 0,-335-18-1,-124 18-15,18-18 16,-18 0-16,-18 0 15,18 0-15,212 17 32,-229-17-32,-18 0 0,17 0 15,-17 0-15,18 0 16,-18 0-16,0 0 0,0 0 16,-1 0-16,-16 0 0,17-17 15,70-1 1,-70 0-1,-35 18-15,-1-17 0,1 17 16,0-36 0,-18 19-16,17-19 15,-17 19 1,18-36-16</inkml:trace>
  <inkml:trace contextRef="#ctx0" brushRef="#br0" timeOffset="4244.64">13758 4269 0,'-18'-36'32,"18"19"-1,0-1-16,18 0 17,-1 18-17,1 18 1,0 17 0,-18-17-1,0 176 1,17-18 15,-17-105-31,0-1 0,0 1 16,0 0-16,18 17 0,-18-18 15,0 89 1,0-88-16,0 17 0,0-18 16,0 19-16,0-19 0,0 1 15,0 87 1,0-69-16,-18-19 0,18 1 15,-17 17-15,-1-17 16,18-1-16,-18 1 0,1 87 16,-19 54-1,19-71 1,-1 71 0,18-124-1,0-17-15,0 17 0,0-18 16,0 71-16,18-70 15,-18 0-15,17-1 16,-17 1-16,0-18 0,18-1 16,-18 72-1,0-71-15,0 0 0,18 0 16,-18 105 0,0-105-16,0 36 15,17 16 1,-17 37-1,0-90-15,18-16 16,-18 17-16,0-18 16,0 18-16,0-18 0,18 0 15,-18 18-15,0-17 0,17 34 16,-17-35-16,18 36 16,-18 35-1,18-53 16,-18-36-31,0 19 0,0-19 0,0 1 16,0 17-16,0 0 16,-18 54-1,18-72-15,0 19 0,0-1 16,0 0 0,0 0-16,0-17 0,0 0 15,0 17 1,0-17-16,0-1 15,0-34 48,-18-1-32,1 18-15,-36 18 15,35-18-31,0 0 0,1 0 16,-18 17-1,17-17-15,-17 0 0,17 0 0,0 0 16,-17 0-16,0 0 16,-53 0-1,52 0-15,1 0 16,0 0-16,0 0 15,-1 0-15,1 0 0,-53 0 16,-36 18 0,71 0-1,0-18-15,18 17 0,0-17 16,-106 18 0,123-18-1,-35 17-15,-17-17 16,52-17-1,-17-1 1,17 1-16,18-1 0,-17 0 16</inkml:trace>
  <inkml:trace contextRef="#ctx0" brushRef="#br0" timeOffset="7148.22">3704 5256 0,'0'-17'31,"0"-1"-15,0 0 15,0 54-15,0-19-1,0 19-15,0-19 16,0 19-16,0-1 0,0 35 15,0-34-15,0 34 16,-18 1 0,18-54-1,0 1-15</inkml:trace>
  <inkml:trace contextRef="#ctx0" brushRef="#br0" timeOffset="7418.94">3669 5239 0,'-36'-177'31,"19"142"-31,70 247 0,-106-494 16,53 264-16,17 0 16,1 18-16,17 0 15,54 53 1,-54-35-16,18 52 15,-36 36 1,-34-35 0,-54-1-1,36-52-15,-18 17 16,0-17 0</inkml:trace>
  <inkml:trace contextRef="#ctx0" brushRef="#br0" timeOffset="7936.69">4074 5380 0,'18'0'0,"-18"-18"16,0 1-1,0-1 1,0-35 15,-35 53-15,17 35 0,0-17-1,18 0-15,-17 17 16,-1-18-16,18 36 15,0 0 1,0-35-16,18 0 16,17-1-1,-17-17-15,-1 0 0,1-17 16,0-1-16,17-17 16,-17-1-16,-1 1 15,19-35 1,-36 34-1,0 107 17,0-36-17,0-17-15,0-1 16,0 1-16,0 0 16,17-1-16,-17 1 15,18-18-15</inkml:trace>
  <inkml:trace contextRef="#ctx0" brushRef="#br0" timeOffset="8293.26">4568 5309 0,'18'-17'0,"-36"34"0,54-70 16,-36 36-1,0-1-15,-18 18 16,0 0-16,-17 0 15,35 18 1,-18-18-16,1 17 0,-1 1 16,18 35-1,0-35 1,18-18-16,-1 17 0,19 36 16,-19-18 15,1-35-31,-18 18 0,0 0 0,0-1 15,-35 1 1,17 0-16,0-18 0,1 17 16,-36-17-1,35-17 1,18-36 0,18 35-16</inkml:trace>
  <inkml:trace contextRef="#ctx0" brushRef="#br0" timeOffset="8652.74">4815 5292 0,'18'-18'31,"-36"36"-31,18-54 16,-17 36 0,-1 0-1,-53 18 16,71 0-31,-17-18 0,-1 17 16,-17 36 0,35-35-16,0-1 15,53 19 1,-18-1-16,-17-17 16,17-1-1,-17 1-15,-18 0 16,-18-18-1,0 17-15,-17-17 16,-18 0 0,35-35-1,18 0 1</inkml:trace>
  <inkml:trace contextRef="#ctx0" brushRef="#br0" timeOffset="9029.45">4886 5380 0,'0'0'0,"17"0"16,-17 17 0,-17 1 15,17 0-15,17-18-16,1 0 15,0 0-15,-1-18 16,19 0-1,-1 1 1,-35-1 0,0 1-16,0-1 15,-53 18 1,35 0 0,-17 18-1,17-18-15,18 17 0,-17 1 16,17-1-16,-18 1 0,18 0 15,0-1-15,0 1 16,18 0-16,-18-1 0,17 1 16,1-18-16,0 18 0,-1-18 15,19 0-15,-19 0 16,19 0-16,-1-18 0</inkml:trace>
  <inkml:trace contextRef="#ctx0" brushRef="#br0" timeOffset="9403.07">5203 5362 0,'0'-17'0,"0"34"0,-17-70 16,17 36-16,-18-1 16,18 53 31,18 89-16,-18-107-16,0 19 1,17-54 15,19-35-15,-19 35-16,1 1 0,-1-1 16,19 1-16,-19-1 15,36 18 1,-17 35-16,-36-17 15,17-1-15,-17 19 16,0-19-16,0 19 0,0-1 16,18 0-1,-1-35 1</inkml:trace>
  <inkml:trace contextRef="#ctx0" brushRef="#br0" timeOffset="9931.53">5627 5362 0,'17'-17'16,"-34"34"-16,52-52 16,-35 17-16,17 1 15,-17-1 1,-35 18 0,18 0-16,-1 0 15,-17 18 1,17-1-1,0-17-15,1 18 0,-1 0 0,18 17 16,0-18 0,18 1-16,-1 0 15,1-1 1,0-17-16,-1 0 16,19-17 15,-36-1-31,17 18 0,-17-18 15,0 124 48,0-70-63,0-1 0,0-17 16,0 17-16,18 18 15,-1 17 1,-17-52-1,-17-18-15,-1 0 16,1 0-16,-19-53 16,19-18-1,17 54 1,0-1-16,0 1 16,35-36-1,-17 35-15</inkml:trace>
  <inkml:trace contextRef="#ctx0" brushRef="#br0" timeOffset="10337.57">5944 5380 0,'-53'0'16,"18"0"-1,17 0-15,1 0 16,17 17-1,0 1 1,35 0 15,-18-18-31,19 0 16,-1-18-16,-17 0 16,-1 18-16,-17-17 15,18-1 1,-36-17-1,-17 17 1,17 18-16,1 0 16,-1 0-16,0 18 0,1 0 15,-1-1-15,18 1 0,0 17 16,18 36 0,-1-54-1,1 1-15,17 0 0,-17-1 16,17-17-16,36 0 15</inkml:trace>
  <inkml:trace contextRef="#ctx0" brushRef="#br0" timeOffset="10627.89">6173 5345 0,'-17'-18'0,"34"36"0,-34-54 16,17 19-16,0-1 0,17 36 46,19 35-30,-19-18-16,-17-18 0,18 19 16,-18-19-16,0 1 15,0 17-15,0-17 0,-18 0 16,1-18 0,17-18-16,-18 18 0,18-18 15,18-70 1,-18 53-16,35-18 15,18-18 1,-36 71 0,1 0-16,0 0 0</inkml:trace>
  <inkml:trace contextRef="#ctx0" brushRef="#br0" timeOffset="11255.21">5380 6103 0,'-18'-35'47,"18"52"-31,0 19-1,0-19-15,0 1 0,0 17 16,0 1-16,0-19 16,-18 18-16,1 18 15,17-35-15,-18 17 0,0-17 16,18-53 15,18-71-15,0 71-16,-1-71 15,36-18 1,-35 107 0,17-19-16,-17 36 15,-1 0-15,1 18 16,17 35-16,1 53 31,-19-71-31,1 0 0,-18-17 16,18 17-16,-18 0 0,0-17 15,0 17 1,17-17 0,-17-36-16</inkml:trace>
  <inkml:trace contextRef="#ctx0" brushRef="#br0" timeOffset="11804.46">5574 6227 0,'-18'-18'0,"36"36"0,-54-54 15,19 19-15,17-1 16,-18 18-1,36 0 1,-1 0-16,1 0 16,0-18-16,17 18 15,-17 0-15,17-17 0,0 17 16,-17-18-16,17 18 16,-17 0-16,-1-18 0,1 18 15,0 0-15,-1 0 0,-17 53 47,0 0-31,0-17-16,-17-19 15,17 89 1,0-71-16,0-17 16,-18 0-16,18-1 0,0 18 15,0-70 16,18-35-15,-18 34 0,0 1-16,0 0 0,17-18 15,-17 18-15,18-1 16,-18 1-16,17 0 0,1 17 0,0 0 16,70 36 15,-70 17-31,-18-17 15,0 0-15,0 17 0,0-17 16,-18 17-16,0-17 16,1-1-16,-1 1 0,0-1 15,1-17 1,34-17 0</inkml:trace>
  <inkml:trace contextRef="#ctx0" brushRef="#br0" timeOffset="12197.07">6085 6121 0,'0'0'0,"53"-18"16,-53 36 0,0-1-1,-18 1-15,18 0 0,0-1 16,-17 19-16,17-19 16,0 18-16,0-17 15,0 70 1,0-52-16,0-19 15,0 36 1,0-35-16,0-54 31,0-52-15,0 53-16,0-18 16,0 18-16,17-18 0,-17 18 15,18-1-15,0 1 16,-1 0-16,19 17 0,-19 0 15,19 18-15,-19 0 16,18 0-16,1 36 16,-54 52-1,0-70 1,1-1-16,-1 19 0,-88-1 31,1-35-15,69-18-16</inkml:trace>
  <inkml:trace contextRef="#ctx0" brushRef="#br0" timeOffset="13621.83">3245 4886 0,'-17'-18'0,"34"36"0,-34-53 16,17 17-16,0 53 47,17 177-16,-17-141-31,0-1 0,0 18 15,0 0-15,0 1 16,18-1-16,-18 0 0,0 18 16,0-18-16,0-17 0,0 17 15,0-18-15,0 19 16,0-19-16,0 54 16,-18 34-1,18-105-15,0 0 16,0-18-16,18 1 0,0-1 15,-1-17-15,1-1 0,53 19 16,34-36 0,89 0-1,-105-18 1,-1 18-16,35-18 0,318 1 31,-264 17-31,17 0 0,35 0 16,-17 0-16,34 0 0,-16 0 15,246 0 1,-247 0-16,-35 0 0,0 17 16,230-17-1,-248 0 1,-123-17-16,-35 17 0,-1-18 16,-17 0-1,-35 1-15,-89-71 16,-34-18-1,105 70 1,18 1-16,-1-18 0,1 0 16,17 0-16,1 1 15,17-90-15,0 72 16,0-1-16,17-17 16,1 0-16,-18 0 15,18-18-15,-1 0 0,1 18 0,0-18 16,-1 18-16,1-18 15,17-106 1,-35 106 0,0 54-16,0 34 15,-18 0-15,18 1 0,-17-1 16,-1 18-16,-17-18 16,-18 18-1,18 0 1,17 0-16,-35 0 0,18 0 15,-36 0-15,-158 18 16,-106 0 0,211-18-1,-17 17-15,0-17 16,-18 18-16,1-18 16,-354 35-1,336-35-15,17 18 0,-17-18 16,35 0-16,-18 17 0,18-17 15,-124 0 1,-52 18 0,229-18-16,17 18 0,0-18 15,19 0-15,-37 0 16,72 0-16,-1 0 16,0 0-16,18 17 15,18-17 1,0 0-16,-1 18 15,19 0 1</inkml:trace>
  <inkml:trace contextRef="#ctx0" brushRef="#br0" timeOffset="14872.3">8184 4710 0,'0'0'0,"0"-18"15,0 53 16,18 53 1,-18-35-32,0 0 0,17 0 15,54 335 17,-53-300-32,-1 89 15,-17-89-15,18-17 0,-18 17 16,0 70-1,-18-69-15,18-19 0,-17 1 16,17-18-16,-18 17 0,18-17 16,0 0-16,0-18 15,0 1-15,0-1 0,0 0 16,0-17-16,0-1 0,0 1 16,0 0-16,18-18 15,-18 17-15,17 1 16,36 0-1,-35-18 1,-18 17-16,53 1 31,-36-18-31,19 0 0,-19 18 0,18-18 16,1 0-16,-1 17 16,18-17-16,0 0 15,194 0 1,-141 0-16,17-17 0,1 17 15,334-36 1,-105 19-16,-177 17 16,18 0-16,159 0 15,-194 0-15,0 0 16,-1 0-16,-34 0 0,-1 17 16,-35-17-16,1 0 15,-36 0-15,17-17 16,-70-1-1,-18 18-15,-17-18 0,0 18 16,-18-17-16,-18-1 16,19 0-16</inkml:trace>
  <inkml:trace contextRef="#ctx0" brushRef="#br0" timeOffset="16244.29">8519 4798 0,'0'-18'15,"0"36"-15,-17-36 0,-1 18 16,18-18-16,-18 18 0,-17-17 16,17 17-1,-17-35-15,17 35 16,1-18-16,-18 18 16,17-18-16,0 18 0,18-17 15,-17 17 1,87 0 15,89 17-15,-89-17-16,36 0 15,406 0 1,-336 18 0,1-18-16,17 0 0,17 0 15,1 18-15,17-18 0,1 0 16,440 17-1,-459-17 1,177 18-16,124-18 16,-389 0-1,1 0-15,-18 0 0,52 0 32,-34 0-17,-106 0-15,-36 0 31,-35-18-15,35 18 0,18 18-1,18 17 1,-18 0-16,0 36 16,0 17-1,-18 106 1,1-123-1,17-1-15,-18 18 0,18-17 0,0 17 16,-18-17-16,18 158 16,0-88 15,0-70-31,0 52 16,-17 18-1,17-88-15,0-17 0,0-1 16,-18 18-1,18-18-15,0-17 0,0-1 16,0 36 0,0-35-16,0-1 15,18 19 1,-18-19 0,0 1-16,0 0 15,0-1-15,-18-17 0,18 36 16,-35 17-1,17-36 1,-17-17 0,17 0-1,-17 0-15,17 0 0,-17 0 16,-18-17-16,0 17 0,-17 0 16,-107-18-1,72 18-15,-37 0 0,19 0 16,-177-18-1,141 18-15,1 0 0,17 18 16,-1-18-16,1 18 16,18-18-16</inkml:trace>
  <inkml:trace contextRef="#ctx0" brushRef="#br0" timeOffset="17201.81">8960 5380 0,'0'-18'0,"0"36"0,18-36 15,17 89 32,-17-36-31,-18 0-16,0 1 0,17 17 16,-17-1-16,0-16 0,18 17 15,-18 17 1,0-35-16,0-17 0</inkml:trace>
  <inkml:trace contextRef="#ctx0" brushRef="#br0" timeOffset="17573.43">8819 5450 0,'-35'-17'15,"17"-19"-15,-17 1 16,123 123-16,-176-211 0,88 105 0,0 1 16,18-1-16,17 18 0,0-18 15,0 18-15,18-17 16,88 34 0,-70 1-16,-1 0 0,1-1 15,70 107 1,-123-71-16,-1 0 0,-17-18 15,-17 18-15,-19 0 16,1-18-16,0 0 0,-18 1 16,-53-1-1,53-18-15,-88-17 16,106 0 0,17-17-16,-17-1 0,35-17 15,0 17-15,18-35 16</inkml:trace>
  <inkml:trace contextRef="#ctx0" brushRef="#br0" timeOffset="18072.86">9472 5503 0,'17'0'16,"1"0"-16,35 0 31,17 36-15,-52-19-16,35 36 15,-18-18 1,1 36 0,-36-53-16,0-1 15,-53 1 1,35-18-1,-17-35-15,17 17 16,18 0-16,0 1 16,0-19-16,18 1 15,-1 0-15,1 17 0,17-17 0,-17 0 16,52-1 0,-34 19-16,-19 17 15,1 0-15,0 0 0,-1 17 16,1 1-16,-18 0 0,18-1 15,-18 1-15,0 17 0,0-17 16,0 0-16,0-1 16,0 18-16,17-17 0,-17 0 15,18-1-15,-1 19 16,-17-1 0,18-53-1</inkml:trace>
  <inkml:trace contextRef="#ctx0" brushRef="#br0" timeOffset="18208.63">9966 5221 0,'-18'-18'0,"36"36"0,-54-36 15,36 36 1,-17 0-1</inkml:trace>
  <inkml:trace contextRef="#ctx0" brushRef="#br0" timeOffset="18573.57">10160 5415 0,'17'0'16,"-34"0"-16,34 35 0,1-35 15,-18 18-15,0 0 0,0 17 16,0 18 15,17-18-31,-17-17 0,0-1 16,18 54 0,0-71-16,-18 18 0,0-36 31,17 0-16,-17 1-15,0-19 0,18 1 16,17-53 0,-35 53-16,36-36 15,-1 36 1,-18 35 0,19 35 15</inkml:trace>
  <inkml:trace contextRef="#ctx0" brushRef="#br0" timeOffset="18928.49">10530 5503 0,'18'0'15,"-36"0"-15,36 18 0,-1 0 47,1-1-31,0-17-16,-1 0 15,18 0-15,-17 0 0,0 0 16,35-17 0,0-19-1,-53 19-15,0-1 16,0 0-16,0 1 0,-18-19 16,-35 1-1,0 53 1,18 17-1,17-17 1,18 123 15,18-123-31,-1 17 0,1-35 16,0 17-16,17-17 16,-17 0-16</inkml:trace>
  <inkml:trace contextRef="#ctx0" brushRef="#br0" timeOffset="19241.34">10953 5397 0,'0'-17'15,"0"-1"-15,0 53 0,0-87 0,18 52 16,-18 17 0,18-17-16,-18 18 0,35 35 15,-18-36-15,19 36 16,-1 0-1,-35-35 1,-35-18 15,17 0-31,0-18 16,1-35 0,-1 18-16,18 17 0,0-17 15,18 0-15,-1 0 16,1-1-16,0 19 0,-1-1 15,19 0-15,-1 18 16,18 36 0</inkml:trace>
  <inkml:trace contextRef="#ctx0" brushRef="#br0" timeOffset="19808.46">10812 6174 0,'0'0'15,"18"-18"-15,-1 0 16,-17-17-16,18 17 0,-18 1 15,18-1-15,-18-17 0,17 17 16,-17-17 0,-35 35-1,17 18-15,-34 17 16,-19 35 0,53-34-1,1-19-15,17 19 0,-18-1 16,18-17-16,18 34 15,35-52 1,-36 0 0,19-17-16,34-54 31,-52 36-31,-18 0 16,17 17-16,1-17 0,-18 17 0,0-17 15,0 17 1,0 36-1,0 17 1,0 53 0,0-70-16,0 17 15,18-17-15,17 35 16,-17-36-16,17-17 16,18 0-1</inkml:trace>
  <inkml:trace contextRef="#ctx0" brushRef="#br0" timeOffset="20226.25">11218 6103 0,'0'-18'16,"0"36"-16,17-89 15,-17 107 17,0 34-17,0-34-15,0-1 16,18 0-16,0 36 15,-18-54-15,0 1 0,0 17 16,17 1 0,-17-54-1,-35-35 1,17 18 0,18-1-16,-17-69 15,17 52-15,17-18 16,36 1-1,-35 52 1,0 18-16,-1 0 16,1 0-16,0 18 15,-1-1-15,-17 1 0,0 17 0,0-17 16,-35 35 0,35-36-16,-18 1 15,-52 35 1,52-53-1,18-18 1</inkml:trace>
  <inkml:trace contextRef="#ctx0" brushRef="#br0" timeOffset="20639.62">11553 6050 0,'0'0'15,"18"0"-15,-18 18 16,0 17-1,0-17 1,0-1-16,0 1 0,17 0 16,1 35-1,-18-18-15,18 18 16,-18-36-16,0 1 16,17 17-1,-17-52 1,-17-19-1,17 1-15,0 0 16,0-89 0,0 89-16,0-18 15,17 18-15,18-71 16,-17 88-16,0 18 16,17 0-16,0 0 15,18 53 1,-35-35-1,-1 17-15,-52 36 32,0-54-32,0 1 15,-36 17-15,18-35 0</inkml:trace>
  <inkml:trace contextRef="#ctx0" brushRef="#br0" timeOffset="22377">3722 7514 0,'0'0'0,"-18"-17"16,0 17-16,18-18 15,-17 18-15,17-18 16,0 36 15,0 70-15,0-35-16,0 70 16,0 19-1,0-54-15,0 0 16,0 0-16,0 194 15,0-193 1,-18 69-16,-17 36 31,17-88-15,1-71-16,17 1 0,0-1 16,-18-17-16,18 17 0,0-17 15,-18 34 1,18-34-1,0 0 1,0-1 0,18 1 31,-18 0-32,0-1-15,18 1 16,-18 0-1,17-18 1,1 17 15,-1-17-31,1 18 0,0-18 16,70 0 0,-35 0-16,0-18 0,105 18 15,-69 0 1,34-17-16,1 17 0,17 0 15,35 0-15,177-18 16,299 18 0,1 35-1,-265-17 1,-211-18-16,-19 18 16,-34-18-16,-1 0 0,36 17 15,-36-17 1,-176-35 31,1 17-47</inkml:trace>
  <inkml:trace contextRef="#ctx0" brushRef="#br0" timeOffset="23663.43">3722 7479 0,'70'-35'47,"89"17"-31,-71 18-1,124-18-15,52 1 16,230-1 0,-300 0-16,212 18 15,264 0 1,-441 0-1,-17 0-15,-18 0 16,-17 0-16,-19 0 0,-17 0 16,-35 0-16,-18 0 15,-35 18-15,0-18 0,-35 0 16,-1 0-16,-34 0 16,-1 0-1,1 0-15,-19 18 16,19-18-16,-1 0 15,18 17 1,0 1-16,0 0 16,18-1-16,-18 1 15,0 17-15,17 0 0,1 54 16,-18-36-16,0 17 16,18-17-16,-18 18 15,17-1-15,-17 18 0,18-17 16,-1-1-16,-17 1 15,0 17-15,18-17 16,-18 17-16,0-18 0,0 19 16,0-19-16,0 1 0,0-1 15,0 1-15,0-1 16,0-17-16,0 0 0,0 0 16,0-18-16,0 18 0,0-17 15,0-1-15,0-17 16,0-1-16,0 1 0,0 0 15,0-1 1,18-17 0,-18 18 15,0-1-15,0 1-1,-36 0 1,-16-18 15,-90 0-15,54 0-16,0 0 0,-18 0 15,-17 0-15,-18-18 0,-18 18 16,-176-18 0,176 18-16</inkml:trace>
  <inkml:trace contextRef="#ctx0" brushRef="#br0" timeOffset="24612.03">4163 8378 0,'0'0'0,"0"-17"16,17 17-1,-17 17 1,0 1-16,0 17 16,18-17-16,-18 17 0,0 36 15,18-36-15,-18 36 16,0-1 0,17-34-1,-17-19 16,18-34-15,-36-54 0,18 18-16,-17 18 15,-36-142 1,35 107-16,-17-54 16,-1-87-1,36 158-15,18 0 16,70-53-1,-35 88 1,-18 18-16,1 0 0,52 36 16,-53-1-16,36 18 15,-71 70 1,-18-70 0,0-17-16,-17-1 15,0 0-15,-18 0 0,18 1 16,-1-19-16,19 1 0,-1-18 15,1 18-15</inkml:trace>
  <inkml:trace contextRef="#ctx0" brushRef="#br0" timeOffset="25560.28">4709 8378 0,'18'18'0,"0"-18"15,-54-18-15,89 36 0,-53-36 16,0 1-16,18-18 31,-36 17-15,1 18-16,-1 0 16,-53 53-1,54-36 1,-1 1-16,1 17 15,-1-17-15,18 17 0,0-17 16,0 35 0,18-36-16,-1 1 0,1-18 15,-1 0-15,1 0 0,17 0 16,-17 0-16,0-18 16,17 1-16,-17-1 0,-1 1 15,1-19-15,-18 1 16,17 17-16,-17-17 0,18 17 15,-18-17-15,0 0 16,0 88 15,0 17-15,0-34 0,18-19-16,-18 1 0,17 0 15,1-1-15,0 1 16,-1-18-16,72-35 31,-37-18-31,-16 0 16,-36 17-1,17 19-15,-17-18 0,18 17 0,-18-17 16,0-1 0,-18 36-1,1 53 1,17-17-16,0-19 15,0 54 1,17-36-16,19-17 16,17-1-1,-18-17-15,-18-17 16,19 17-16,-19-18 16,1-17-16,0 17 15,-1-88 1,-17 89-1,0-1-15,-17 18 16,-1 18 0,0 70-1,18-35-15,0-18 0,18 18 16,0 0-16,-1 0 0,1 0 16,0 0-16,-1 0 15,1-18-15,-1 0 0,-17 0 16,-35 36-1,18-71-15,-19 0 16,1 0-16,0-18 0,-1 1 16,1-19-16,-35-17 15,34-35 1,36 53-16,36-36 16,34 18-1</inkml:trace>
  <inkml:trace contextRef="#ctx0" brushRef="#br0" timeOffset="26377.41">5574 8326 0,'0'0'16,"-18"0"-1,18-18-15,18 18 31,-1 35-15,1 0 0,-18 1-16,0 34 15,0 1 1,-18-54 0,18 1-1,-17-53 16,17 0-31,17-1 0,-17 1 16,18-36 0,0 36-16,-18 0 15,52-53 1,-34 88-16,0 0 16,17 53-1,-35-36-15,0 1 16,18 17-16,-18-17 0,0-1 15,0 1-15,0 0 16,0-1 0,17-34-1,-17-1 1,18 0-16,-18 1 0,18-1 16,-1 1-16,1-1 15,-1 0-15,1 1 0,0 17 16,35 35-1,-53 18 17,17 0-17,1-36-15,0 1 0,-18 0 16,70-18 0,-52 0-16,17-18 15,-17 18-15,17-18 0,0-17 16,-17 17-16,17-17 15,-17 18-15,-1-19 0,1-17 16,-18-17 0,-18 52-1,1 18-15,-1 0 0,1 18 16,-1-1-16,0 1 0,18 0 16,-35 105-1,53-88 1,-1 18-1,1-35-15,0 0 0,-1-1 16,1-17-16,-1 18 16,1-18-16,0-18 0,17 18 15</inkml:trace>
  <inkml:trace contextRef="#ctx0" brushRef="#br0" timeOffset="27031.15">6544 8237 0,'17'-17'0,"-34"34"0,34-70 15,-17 36 1,0 34 15,0 1-31,18 17 32,-18 1-32,0-19 0,0 1 0,-18 17 15,18-17-15,-17-1 16,-1 19 15,18-54-15,35-35-1,-17 36-15,0-19 0,-1 19 16,1-19-16,0 19 16,-1-1-16,18 0 0,-17 1 15,35 34 1,-53 1-16,18 0 15,-18 17-15,0 36 16,0-36-16,0 0 16,0 0-16,17 36 15,-17-53-15,36-1 16,-1-17 0,18-53-1,0-17 1,-36 34-16,1-16 15,0 16-15,-1-17 16,1 0-16,0-52 16,-18 52-16,0 17 0,0 1 15,0 0-15,0 17 16,0 1-16,-18 17 16,-17 52-1,35-34 1,0 17-16,0 18 0,0-17 15,0 17-15,0-18 0,0 53 16,17-35-16,-17-18 16,18 0-16,-18 1 0,0-19 15,18 36 1</inkml:trace>
  <inkml:trace contextRef="#ctx0" brushRef="#br0" timeOffset="27175.51">7108 8255 0,'0'-18'0,"0"36"0,0-53 16,18 17-1,-1 18 1,1 0 0,0 0-16,-1-18 0,1 18 15</inkml:trace>
  <inkml:trace contextRef="#ctx0" brushRef="#br0" timeOffset="27566.64">7443 8220 0,'0'0'0,"-17"0"15,-36-71 32,-18 71-16,54 0-15,-1 18-16,0-1 16,36 19-1,17-1 1,0-17-16,-17-1 15,53 19 1,-36-19-16,-35 1 16,18-1-16,-36 19 15,0-36 1,-52 17-16,34 1 16,1-18-16,0 0 0,-36 0 15,54 0 1</inkml:trace>
  <inkml:trace contextRef="#ctx0" brushRef="#br0" timeOffset="28766.47">8449 7620 0,'0'-18'0,"0"36"0,17-53 15,-17 17-15,18 0 0,-18 1 16,0-1-16,18 18 16,-18-17-16,17 17 15,1 0-15,-18 17 16,35 54 0,-35-36-16,0 18 0,18 17 15,-18 160 1,0-124-16,0 105 15,-18 19 1,18-125-16,0 107 16,0 70-1,0-211-15,0 52 16,0 18 0,0-105 15,0-1-31,18-35 31,-1 18-15,1-18-16,0 0 15,-1 0 1,1 0 0,0-36-1,-1 19 1,1-1-1,0 0 1,-18 1 47,17 17-32,-17-18-31,35 18 15,71 0 1,-53 0-16,18 18 0,17-18 16,35 0-16,18 0 15,1 17-15,52-17 0,0 0 16,17 18-16,266-18 16,-1 18-1,-265-18-15,1 17 16,-18-17-16,-18 0 0,-34 0 15,-19 0-15,-17 18 0,17-18 16,-87-18 0,-142 1-1,53-1-15</inkml:trace>
  <inkml:trace contextRef="#ctx0" brushRef="#br0" timeOffset="30337.63">8643 7549 0,'0'0'0,"17"-52"31,-17 34-31,0 0 15,0 1-15,-17 17 16,17-18-16,-18 0 31,36 18-15,35 18 0,70-18-1,36 0 1,211 0-1,-229 0-15,212 0 16,282 0 0,-423 0-1,17 0-15,-17 0 0,193 0 16,-211 0 0,-17 0-16,-19 0 0,213 18 15,-212-18 16,-106 0-31,-18 0 0,0 0 16,0 0 0,-17 0-1,0-18 1,-1 18-16,1-18 16,0 18-1,-1-17-15,18 17 16,-17-18-1,0 18 1,-1 0 15,-17 18-15,0-1 0,0 1-1,-17 0 1,17-1-16,0 1 15,0 70 1,0-53-16,0 54 16,0 16-1,0-34-15,17-18 0,-17 17 16,0 1-16,0 0 0,18-1 16,-18 1-16,0-1 15,18 248 1,-18-248-16,0 1 15,0-1-15,0 1 16,0-1-16,0-17 0,0 0 16,0-17-16,0 87 15,0-70 1,0-35 0,0-1-16,0 1 0,0 0 15,0-1 1,0 1-16,0-1 15,0 19 32,0-19-15,17-17-17,1 18 32,-36 0-16,1-18-15,-124 0 15,70 0-31,-17 0 0,0 0 16,-18 0-16,-18 0 0,1-18 15,-18 18-15</inkml:trace>
  <inkml:trace contextRef="#ctx0" brushRef="#br0" timeOffset="31759.66">9295 7973 0,'-17'0'0,"34"0"0,-34-18 15,-1 0-15,18 1 16,-18-71 15,71 70 1,-53 36-32,0-1 15,0 54-15,-17 35 16,17-53-1,-18 0-15,0 17 0,1-17 16,-1 18-16,0-19 0,18 1 16,-17-17-16,17-1 15,0 0-15,0-17 0,0-1 16,17 1-16,1-18 16,17 0-16,71-35 15,0 17 1,18-17-1,-89 17-15,0 18 16,18-17 0,-35-1-16,-1 18 15</inkml:trace>
  <inkml:trace contextRef="#ctx0" brushRef="#br0" timeOffset="32115.75">9824 8308 0,'0'-18'16,"0"36"-16,0-71 15,0 35-15,-17 1 0,-1-1 16,1 18 0,-1 0-16,0 0 15,-17 18-15,17-1 16,1 1-16,-1 17 16,36 53-1,-18-70-15,35 35 16,36-18-1,-54-35-15,18-17 16,18-1 0,-17-53-1,-36 54 1,0-18-16,0 17 0,0-17 16,-36-1-16,1-17 31,17 53-16,18 18 1,36 0 0</inkml:trace>
  <inkml:trace contextRef="#ctx0" brushRef="#br0" timeOffset="33033.25">10336 8220 0,'0'0'0,"18"-18"15,-18 0 1,0 1-16,-18-1 16,0 18-1,1 0-15,-1 0 16,-17 18-16,-1 35 16,19 17 15,17-34-31,0-1 0,0-18 15,17 1-15,1 0 0,0-1 16,52-17 0,-34 0-16,-1 0 0,18-17 15,70-36 1,-70 35-16,0-35 16,0-17-1,-35 52 1,-54-17-1,19 35-15,-1 0 16,0 0-16,1 0 0,-1 17 16,-17-17-1,17 18-15,18 0 0,-17-1 16,-1 1-16,18 0 0,0-1 16,0 1-16,0 0 15,35-1 1,-17-17-16,0 0 0,17 0 15,-18 0 1,1 0-16,0-17 0,-1 17 16,1-18-16,0 0 0,-18 1 15,0-19 1,-18 1 0,18 17-1,-18 18 1,18 18-16,0 0 15,18 35 1,-18-36 0,18-17-16,-18 18 0,17-18 15,1 18-15,0-18 16,17 0-16,-18 0 16,19-18-16,-19 18 0,19-18 15,-19 18-15,19-17 16,16-19-1,-34 19-15,17-36 16,18-35 0,-53 52-16,18 1 15,-18 0-15,0-18 0,0 18 16,0-1-16,0 1 0,0 0 16,-18 17-16,18 36 15,-17 70 1,17 71-1,0-53 1,0-36-16,0-17 16,0-18-16,0 18 0,17 18 15,-17-54 1,0 1-16,18 0 0</inkml:trace>
  <inkml:trace contextRef="#ctx0" brushRef="#br0" timeOffset="33379.37">11130 8184 0,'-18'0'15,"36"0"-15,-54 0 0,54 0 32,53 0-17,-54 0-15,18-17 16,1 17-16,-1-18 15,-17 18-15,17-17 0,-17 17 16,-1-18-16,1 0 0,-18-35 47,-35 71-16,35 0-31,0-1 16,-18 19-16,18-19 0,0 18 15,0 36 1,-18-36 0,18-17-16</inkml:trace>
  <inkml:trace contextRef="#ctx0" brushRef="#br0" timeOffset="33541.05">11447 7743 0,'0'0'15,"-35"36"1,35-19 0,-18 1-16</inkml:trace>
  <inkml:trace contextRef="#ctx0" brushRef="#br0" timeOffset="34297.35">11518 7973 0,'0'0'0,"0"17"16,17 1 0,-17 35-1,-17-35-15,17-1 16,0 1-16,0 0 15,0 17-15,0-18 0,0 36 16,17-35 0,-17 0-16,18-18 0,0 0 15,-1 0-15,1 0 16,0 0-16,34-53 31,-16-18-15,-19 54-16,-17-19 0,0 19 15,-17-1-15,17-17 0,-18 17 16,0 0-16,1 1 0,-1-1 16,-17 18-1,0 18 1,17-18-16,18 17 0,0 1 16,0 0-16,35 17 31,-17-35-16,0 0-15,-1 0 0,1 0 16,70-35 0,-70 35-1,-1-18-15,1 18 0,17 0 16,0 0 15,-17 0-31,-18 18 0,18-1 0,-18 1 16,0 17-1,0-17-15,0 17 0,0-17 16,0-1 0,0 1-1,17-53 17,36-18-17,-35 35 1,0 1-16,-1-1 0,1 0 15,70-17 1,-70 53 0,-1 70-1,-17-53 1,0 0-16,0 1 0,0 17 16,0 0-16,0-18 0</inkml:trace>
  <inkml:trace contextRef="#ctx0" brushRef="#br0" timeOffset="34891.24">11041 8943 0,'-17'-18'15,"34"36"-15,-34-53 16,34 35 15,1 0-15,-18 17-16,0 1 0,0 17 15,0-17-15,-18-1 0,18 19 16,0-19-16,-17 1 16,17 0-16,0-1 0,0 1 15,-18-18-15,36-35 31,-1-36-15,1 36 0,-18 0-16,18-18 15,-1 0-15,1 17 0,0-16 0,-1 16 16,124-52 15,-123 106-31,17-1 0,-17 19 16,0-1-1,-1 18-15,-17-18 0,18 18 16,0 53 0,-18-71-16,0-17 0,0-1 15,0 1-15</inkml:trace>
  <inkml:trace contextRef="#ctx0" brushRef="#br0" timeOffset="35463.08">11271 8908 0,'0'0'0,"-18"-53"16,53 53 15,36-18-15,-36 18 0,18-18-1,35 1 1,-35-1-16,-35 18 15,0-17 1,-1-1-16,-17 53 31,-35 18-15,35-18-16,0 36 16,0-36-1,0-17-15,0 17 0,0 0 16,0-17-16,0 0 0,0-1 15,18-34 17,-18-54-17,0 53 1,0-52-16,-18-54 31,18 89-31,0 0 0,18 0 16,-18-1-16,17 19 0,1-1 15,17 0 1,-17 18-16,17 18 16,0 17-1,-35 1-15,0-19 16,-17 1-16,-1 17 0,0-17 16,1-1-16,-19 19 15,-16-19 1</inkml:trace>
  <inkml:trace contextRef="#ctx0" brushRef="#br0" timeOffset="35633.33">11888 8696 0,'0'0'0,"18"0"16,-1 0-16,1 0 0,0 0 15,-18 18-15,17-1 0,-17 1 16,18 52 0,0-34-16,-18-1 15,0 0-15</inkml:trace>
  <inkml:trace contextRef="#ctx0" brushRef="#br0" timeOffset="39581.69">5221 3369 0,'0'0'0,"-18"-18"16,18 1-1,-17-1-15,17 0 16,0 1-16,0-1 0,0-17 16,17 0-1,1 17-15,17 53 31,-17 36-15,-18-36-16,0 18 16,0 0-1,0-35-15,-18-1 16,18 1-16,0-1 16,0-52-1,0 0 1,35-53-1,-17 52 1,0 1-16,17-18 0,-17 18 16,35-53-16,-36 53 15,18 17-15,-17-17 16,35 35 0,-35 0-16,-1 17 0,1 19 0,-18-19 15,0 18-15,0 1 16,0 70-1,-18-71-15,18-18 16,-17 36 0,17-35-16,17-36 31,36-52-15,0-1-1,18-17 1,-36 70-1,-17 1-15,17 17 0,-18 0 16,1 0-16,53 88 31,-71-53-31,0-17 16,0 35-16,0-36 0,0 1 16,17 0-1,-17-1-15,36-17 16</inkml:trace>
  <inkml:trace contextRef="#ctx0" brushRef="#br0" timeOffset="40315.3">6297 3140 0,'35'-18'15,"-70"36"-15,88-71 0,-36 35 0,-17 1 16,0-1-16,-88 53 47,18 71-32,52-88 1,18-1-16,0 19 16,0-19-16,18 1 0,35-1 31,17-17-15,-35-17-16,-17 17 0,0-18 15,17 1-15,-17-19 16,-18 19-16,17-1 0,-17-17 15,0 17-15,-17-17 0,17 17 16,-18 1-16,0-1 16,-17 0-1,17 18 1,36 0 0,17 0-1,-17 0 1,17-17-16,-17 17 15,-1-18-15,19 18 16,-1 0-16,53 0 16,-53 18-1,-17-1-15,0 1 16,35 52 0,-53-34-16,0-19 0,0 19 15,-18-19-15,18 1 16,-53 17-1,53-17-15,-18-18 16,18-35 0,0 17-16,0 0 15,18 1-15,0-1 0,17-53 16,36-17 0,-18 35-1,17 53 1,-52 0-1,-1 18-15,1 0 0,-18-1 16,0 124 15,-18-123-31,18 0 0,0 35 32,18-53-17</inkml:trace>
  <inkml:trace contextRef="#ctx0" brushRef="#br0" timeOffset="40681.43">7232 3087 0,'17'-18'16,"1"1"-16,-53 52 0,105-88 15,-70 35-15,0 1 16,-17 17-16,-1-18 16,-17 18-16,17 0 15,0 18-15,1-1 0,-1-17 16,0 18-16,1 17 15,17 0-15,0 1 16,0-19-16,17 19 16,1-19-16,0-17 15,52 36 1,-34-36-16,-19 0 0,18-18 16,-17 18-16,0-18 0,-1 1 15,1-36 1,-18-18-1,-18 36-15,1 17 0,17-17 16,-18 17-16,0 18 16,1-17-16,-1 17 0,1 0 15,-1 0 1,36 17 0,17-17-1</inkml:trace>
  <inkml:trace contextRef="#ctx0" brushRef="#br0" timeOffset="40899.21">7531 2857 0,'18'-17'0,"0"-1"0,-54 53 0,72-87 15,-36 34-15,0 0 16,17 1-16,-17-1 0,0 36 47,-17 105-32,17-70-15,0 35 16,0-35 0,0 18-16,17-54 15,1 36 1</inkml:trace>
  <inkml:trace contextRef="#ctx0" brushRef="#br0" timeOffset="41482.51">7761 3104 0,'17'-17'16,"-34"34"-16,52-34 16,-35-1-1,53 18 48,18-17-48,-54 17-15,1-18 16,-1 18-16,-17-18 0,0 1 16,0-19-1,-17 19-15,-1-1 16,1 0 0,-1 1-16,0 17 0,1 0 15,-1 0-15,18 17 0,-35 19 16,35-19-1,0 19-15,0-19 0,0 19 16,0-1-16,0-18 16,17 1-16,1 0 0,35-1 31,17-17-15,-34-17-16,-19-1 0,19 0 15,-19-17-15,1 0 0,17 0 16,-17-36-1,-1-88 1,-17 124-16,0-36 16,-35 36-1,35 70 1,-17 89 0,17-89-16,0 18 15,0-18-15,0 18 16,0 18-16,17-36 15,-17-17-15,0-1 0</inkml:trace>
  <inkml:trace contextRef="#ctx0" brushRef="#br0" timeOffset="42143.31">8114 3052 0,'0'-18'16,"0"36"-16,0-54 0,-18 19 0,18-1 15,18 0 16,34 1-15,-34-1 0,0 18-16,-1 0 0,1-18 15,0 1-15,-1 17 0,1-18 16,-18 0-16,18 1 0,-18-18 16,-18-1-1,0 72 16,18 52-15,-17-18 0,17-34-1,0 34 1,0-52-16,0-1 0,0 1 16,0 0-1,17-18-15,1-18 16,0 18-16,-1-18 15,1 1-15,-1-1 16,1 1-16,0-1 0,-1 18 16,1-18-16,0 18 15,17 0 1,-17 18 0,17 17-1,0-17 1,-17-36-1,-1 18 1,1-35 0,-18 17-16,0 1 0,0-1 15,18-17 1,-18 17-16,0 0 0,0 1 16,17 17-16,-17 17 31,0 36-16,0-17-15,0-1 0,0-17 16,0-1-16,0 1 16,18-1-16,0 1 15,-1-18-15</inkml:trace>
  <inkml:trace contextRef="#ctx0" brushRef="#br0" timeOffset="42299.61">8784 2734 0,'0'-35'16,"0"70"-16,-53-141 31,35 106-31,18 18 32,0-1-32</inkml:trace>
  <inkml:trace contextRef="#ctx0" brushRef="#br0" timeOffset="42616.07">8960 2805 0,'0'0'15,"18"17"-15,-1-17 0,1 0 16,0 0 0,-18-17-1,-18 17 1,-35 17-1,0 36 1,36-35 0,-1 17-16,18-17 0,0-1 15,0 1 1,18 17-16,-1-17 0,1-18 16,0 18-16,17-18 0,-18 17 15,19-17-15,34-17 16,1-19-1,-54 19-15,1-1 16,-36 0-16,1 1 16</inkml:trace>
  <inkml:trace contextRef="#ctx0" brushRef="#br0" timeOffset="48985.96">6297 4957 0,'0'0'16,"0"-18"-16,0 0 15,17-35 32,1 18-16,0 70-15,-18-17 0,17 0-1,-17 52 1,0-52-16,0 17 0,0-17 16,0-1-16,0 1 15,-17 0-15,17-1 0,-18-17 16,0 18-1,36-71 17,-18 18-17,18-1-15,-1 19 16,-17-18-16,18-1 0,0 1 16,35-36-1,-36 54 1,1 17-16,17 35 31,-35-17-31,0-1 0,18 1 16,-18 0-16,0-1 0,0 1 15,-18 0-15,18-1 0,0 1 16,-18-18-16,18 17 16,18-34 15,0-18-16,-1 17-15,1 0 16,-18 1-16,18-1 16,-1 0-16,1 18 15,0 36 1,-18 17 0,0-36-1,0 1 1,0-1-1,17-17 1,1 0-16</inkml:trace>
  <inkml:trace contextRef="#ctx0" brushRef="#br0" timeOffset="49165.09">6826 4833 0,'0'-18'15,"0"36"-15,0-53 0,18 17 0,-18 0 16,0 124 31,-18-70-47,18-1 0,0 35 15,0-34-15,0-1 16,0 0-16,0-17 16,0 0-16</inkml:trace>
  <inkml:trace contextRef="#ctx0" brushRef="#br0" timeOffset="50396.04">11624 5045 0,'0'0'0,"17"-18"16,1 0 0,-1 18-16,1 0 0,0-17 15,35 17 1,-36 17 0,1-17-16,-18 18 15,18 0-15,-18-1 0,17 19 16,-17-19-16,0 19 0,0 34 31,-17-17-15,-1-53-16,18 18 0,0-54 47,18-34-32,-1 52-15,18-35 16,18-35-1,-17 53 1,17 35 0,-36 0-1,-17 17-15,0 1 0,18 0 16,-18-1-16,0 36 16,-18-53-1,18 18-15,-17 0 16,34-36 31,18-35-32,18 18-15,-35 17 16,53-17 0,-54 17-16,18 18 15,-17 53 1,0-35-1,-18-1-15,0 19 0,0-1 16,-18 35 0,18-52-1,-18-18-15</inkml:trace>
  <inkml:trace contextRef="#ctx0" brushRef="#br0" timeOffset="50722.63">12329 5009 0,'18'-17'0,"-36"34"0,53-52 16,-17 18-16,0-1 0,-1 0 15,1 18-15,0 0 16,17 18 0,-35 0-16,17-1 0,-17 1 15,18 35 1,-36-36-16,1 19 15,-36 17 1,35-53 0,1 17-1,34-17 1,1-17 0,141 17-1,-124 0 1,0 17-16,-17-17 0,-1 0 15,1 18-15</inkml:trace>
  <inkml:trace contextRef="#ctx0" brushRef="#br0" timeOffset="52495.71">6826 7532 0,'0'0'0,"-18"0"15,18-18-15,0 1 31,53-19-15,-35 36-16,0 0 16,-1 0-16,18 0 15,-17 0-15,0 0 0,-18 18 16,17 0-16,1 52 16,-18-52-16,0-1 15,-18 1 1,18 0-16,-17-18 0,17 17 0,-18-17 15,18 18-15,-18-18 16,18-18 0,0 1-1,36-36 1,-36 35-16,17-17 16,1 17-16,0 1 0,-18-1 15,17 0-15,36 1 16,-35 17-16,-18 17 15,17-17-15,-17 18 16,0 0-16,18-1 0,-18 1 16,-18 35-1,18-36 1,36-52 31,-1 17-32,0 1-15,-17-1 0,0 1 16,-1-1-16,1 18 16,-1 0-16,1 0 0,-18 35 31,0 0-15,-18-17-1,18 0 1,0-1-1,0-34 1,0-1 0,0 0-16,18 1 15,17-36 1,-17 53 0,17-35-16,-17 17 15,0 0 1,-1 18-16,1 0 15,-1 0-15,1 0 0,0 0 16,-18 18-16,17-18 0,-17 18 16,0-1-16,0 1 15,-17 17 1,-1-35-16,18 18 16,-18-1-16,1-17 0,17 18 15,17-18 32,19 0-31,-19 0-1,-17 18-15,18-18 16,-18 17-16,0 1 16,-18 0-1,1-18 1,-1 17-16,0-17 0,1 18 15,-1-18-15,-17 0 16,0 0 0,35-18-16</inkml:trace>
  <inkml:trace contextRef="#ctx0" brushRef="#br0" timeOffset="53755.21">12135 7655 0,'-18'-17'63,"36"17"-48,0 0-15,-1 0 16,19 17 0,-36 1-16,17 0 15,-17 34 1,-17-16-1,-1-19 1,0 1 0,18-36 15,18-35 0,-18 36-31,18-1 0,-1 1 16,36-36-1,-35 35-15,-1 18 16,19-18 0,-36 36-16,0 0 15,0 35 1,-18-36 0,18 1-16,-18-1 15,71-69 48,18 34-48,-53 18 1,-1 35 15,-17-17-31,0-1 0,-17 19 31,17-1-15,35-53 0</inkml:trace>
  <inkml:trace contextRef="#ctx0" brushRef="#br0" timeOffset="54086.73">12558 7708 0,'18'-35'0,"-36"70"0,54-88 15,-19 18-15,-17 17 16,18 1-16,-18-1 0,0 0 15,18 18-15,-54 53 32,19 0-17,17-35 1,0 17-16,17-17 31,1-1-15,0-17-16,-1-17 15,18-1 1,-17 1-16,-18-1 0,18 0 16,-1 1-1,-17-1 1,0 36-16,0-1 16,-17 71-1,-1-52-15,0 34 16,1-17-1</inkml:trace>
  <inkml:trace contextRef="#ctx0" brushRef="#br0" timeOffset="60189.53">4780 7673 0,'0'-18'15,"0"1"17,35 17-17,0 0 1,36 35-1,-36-35 1,1 18-16,-1-1 16,-17 1-16,17-1 0,-18 1 15,19 0-15,17 17 32,-53-17-17,0-36-15</inkml:trace>
  <inkml:trace contextRef="#ctx0" brushRef="#br0" timeOffset="60481.83">5097 7585 0,'0'0'31,"-17"17"-16,17 1-15,0 0 16,-18-1-16,1 1 16,-89 88 15,88-71-31,-17-17 16,-18 35-1,35-36-15,71-52 47</inkml:trace>
  <inkml:trace contextRef="#ctx0" brushRef="#br0" timeOffset="60972.5">4992 7514 0,'0'0'15,"0"18"32,-18-1-47,18 36 16,0 18-1,0-36 1,0 0-16,0-17 16,35 70-1,-35-70-15,0 17 0,18-35 16,-18 18-16,0-1 15,18-17-15</inkml:trace>
  <inkml:trace contextRef="#ctx0" brushRef="#br0" timeOffset="61289.3">4815 7761 0,'-17'0'0,"-1"0"15,36-18 17,-1 18-32,1 0 0,-1-17 15,36 17 1,-35 0-16,17 0 0,1-18 15,87 18 1,-88 0 0,1 0-16,-19-17 0,36 17 15</inkml:trace>
  <inkml:trace contextRef="#ctx0" brushRef="#br0" timeOffset="87820.87">8466 12065 0,'18'-18'47,"0"18"-32,-1 0-15,-17-17 31,18-1 32,-18 36-1,0 158-30,0-141-32,0 18 15,0-17-15,0 34 16,0-35-16,0 18 16,17-17-16,-17-19 15,18-17-15,0 0 16</inkml:trace>
  <inkml:trace contextRef="#ctx0" brushRef="#br0" timeOffset="88350.42">8943 12136 0,'0'0'0,"0"-18"16,0 0 15,-18 18-16,0 18 1,-17 35 0,35-36-16,-18 19 15,1-19-15,17 19 16,-18-19-16,18 1 0,0 17 16,0-17-16,35-1 15,-17 1 1,0-18-16,-1 0 0,54-18 31,-54 1-31,1 17 0,0-18 16,-1 1-16,-17-1 0,0-17 15,0-1 1,-35-34 0,17 52-16,1 1 15,-1-1-15,1 18 0,-19 18 31,36 17-15</inkml:trace>
  <inkml:trace contextRef="#ctx0" brushRef="#br0" timeOffset="88786.63">9383 12118 0,'18'-35'31,"-53"17"-15,0 53 15,17 18-15,18-35-16,-18 17 15,36 36 1,0-36 0,-1-35-16,1 18 15,-1-18-15,1 17 0,0-17 16,-1 0-16,36-17 16,-35-1-1,0 0-15,-18 1 0,0-19 16,-18-34-1,0 52 1,1 1-16,-1-1 16,0 0-16,-35 18 31,53 18-15</inkml:trace>
  <inkml:trace contextRef="#ctx0" brushRef="#br0" timeOffset="89215.4">9842 12047 0,'0'0'15,"-18"0"1,-17-17 15,18 52 0,-1 36-15,18-19-16,0-16 16,0-19-16,18 1 0,-1 0 15,1 17 1,17-35-16,-17 0 0,-1 0 15,19 0-15,-1-18 16,-17 18-16,17-35 16,-35 0-1,0 17 1,-18-17-16,1 17 16,-1 1-16,0-1 0,1 0 15,-1 18-15,-53 0 31</inkml:trace>
  <inkml:trace contextRef="#ctx0" brushRef="#br0" timeOffset="90601.01">10830 12188 0,'0'0'0,"0"-17"16,0 52 31,0 18-32,0-18-15,17 1 16,-17-19-16,0 18 0,0 1 16,0 17-1,0-36-15,18 19 16,-18-72 31,-18-52-32,18 53-15,0-18 16,-17 18-16,17-1 16,-18-17-16,18 18 0,0-18 15,0 18-15,0 0 16,0 17-16,18 0 0,-1 1 15,1-1-15,53 36 32,-36 17-17,-35-17-15,0-1 0,0 19 16,0-19-16,-18 19 0,1-19 16,-19 36-1,19-35-15,-1-1 0,18 1 16,-18 0-16,36-18 15</inkml:trace>
  <inkml:trace contextRef="#ctx0" brushRef="#br0" timeOffset="91067.85">11059 12153 0,'35'-17'16,"-17"34"-1,-18 1 1,0 17-1,18 36 17,-1-54-32,-17 1 0,0 17 15,18-17-15,-18 17 0,0-17 16,0-1-16,0 19 16,0-1-1,0-17-15,0-36 31,-18-35-15,18-18 0,-17-34-1,17 69-15,0 1 16,-18-18-16,18 18 0,18-18 16,-1 35-1,-17 1-15,18 17 0,0 0 16,34 17 15,-34 19-15,-18-19-16,0 19 0,-18-19 15,18 1-15,-17-1 16,-18 19 0,17-36-16,0 0 15</inkml:trace>
  <inkml:trace contextRef="#ctx0" brushRef="#br0" timeOffset="91298.48">11306 11906 0,'0'-17'15,"0"34"-15,18-34 31,-1 34-31,1 54 32,-18-36-32,18 0 0,-18 1 15,0 17-15,17-18 16,-17 71 0,0-89-16,0 1 0</inkml:trace>
  <inkml:trace contextRef="#ctx0" brushRef="#br0" timeOffset="91768.24">11782 12118 0,'0'0'0,"-17"0"16,52-18 15,35 18 0,-34 0-31,-19 0 0,1 0 16,0 0-16,-1 0 15</inkml:trace>
  <inkml:trace contextRef="#ctx0" brushRef="#br0" timeOffset="92281.15">12488 11924 0,'17'-18'0,"1"1"15,0 17-15,17-89 32,-17 72-32,-18-1 15,-18-17 1,0 17-16,-17 18 0,17 0 16,-34 18-16,16-18 15,1 17-15,17 1 16,-17 53-1,35-54-15,0 19 16,18-19-16,-1 1 0,19 0 16,-1-1-16,0 1 0,0-1 15,1 1-15,-19 0 16,54 35-16,-53-36 16,-18 1-16,17 0 15,-87 70 1,52-71-1,-35 1 1,18-18-16,0 0 16,17 0-16,0 0 0,-17 0 15,0-35 1,35-1-16,0 19 0</inkml:trace>
  <inkml:trace contextRef="#ctx0" brushRef="#br0" timeOffset="92701.96">12788 12047 0,'0'0'16,"0"18"-16,-18 0 16,18-1-1,53 1 32,0-18-31,-36-18-16,1 18 0,0-17 15,-1 17-15,1-36 16,-18 19-16,0-1 16,-18-35-1,18 36-15,-17 17 0,17-18 16,-36 18-16,1 0 15,0 18 1,17-1-16,1 1 16,-1-1-16,18 19 15,-18-1-15,18 0 0,18 18 16,17 0 0,-17-18-16,0-17 0,17-18 15,0 18-15,0-18 16,1 0-16,-1 0 0</inkml:trace>
  <inkml:trace contextRef="#ctx0" brushRef="#br0" timeOffset="93152.24">13352 11994 0,'0'-17'15,"0"34"-15,-35-52 16,17 18-16,1-19 31,-1 36-15,0 18-16,1 17 15,-36 36 1,35 17 15,18-53-31,0-17 0,0-1 16,18 1-16,-1 0 15,19-18 1,-19 0-16,1 0 0,0-18 16,-1 0-16,1 1 15,-1-71 1,1 52-16,-18-17 16,18 1-1,-18 34-15,0 71 31,17 35-15,-17-53 0,0 1-16,18-19 15,-18 1-15,18-1 16,-1-17-16</inkml:trace>
  <inkml:trace contextRef="#ctx0" brushRef="#br0" timeOffset="93469.54">13828 11924 0,'0'0'0,"-35"-18"16,17 18-16,1-17 16,-1 17-16,0 0 0,1-18 15,-18 18-15,17 0 16,18 18-1,-18-1-15,1 19 16,-1-19-16,18 1 0,0 17 16,0 0-16,0 1 0,0-19 15,35 71 1,1-70 0,-19-18-16,18 0 0,18-18 15,-17 1 1,-1-1-16,0-17 0,0 17 15</inkml:trace>
  <inkml:trace contextRef="#ctx0" brushRef="#br0" timeOffset="93835.12">14005 11836 0,'0'0'0,"0"-89"15,0 37-15,0 16 16,0 1-16,0 17 0,0 1 16,0 34-1,0 19-15,17 17 16,1 35-1,0-53-15,-18 0 16,17 1-16,-17-1 0,0 0 16,0 0-16,18-17 15,-18 35-15,0-35 16,0-1 0,0-70 15,0 0-31,0 18 15,0 18-15,0-19 0,17 19 16,-17-1-16,36 0 16,-19 18-16,1 18 15,0-18-15,-1 18 0,1-1 16,0 19-16,-1-19 0,-17 18 16,18 54-1,-18-54 1,-18-17-16,1-18 0,-1 17 15</inkml:trace>
  <inkml:trace contextRef="#ctx0" brushRef="#br0" timeOffset="94340.93">14834 11712 0,'0'-17'16,"0"34"-16,17-105 16,-17 70-16,0-17 15,0 0-15,-17 0 0,17-1 16,-18 19-16,18-1 0,-18 0 16,18 1-16,-35 17 15,17 17 1,1 19-16,-1-1 0,-17 106 31,35-88-31,0 17 0,0 1 16,0 17-16,18-17 0,-18-1 15,17 19-15,-17-19 16,0 1-16,18-1 0,-18-17 16,-18 71-1,1-107-15,-19 19 16,1-54-1,17 0-15</inkml:trace>
  <inkml:trace contextRef="#ctx0" brushRef="#br0" timeOffset="95089.4">14657 12065 0,'18'-18'0,"0"1"15,-54 52-15,89-70 0,-18 35 0,-17-18 16,17 18-16,1 0 0,-1 0 15,35 0 1,-17 0-16,-17 0 0,-1 0 16,18 0-1,-18 0-15,-17-18 0,-18 1 32,-35-18-17,17 35 1,0 0-16,1 0 0,-19 17 15,19 1-15,-1-1 16,0 1-16,18 70 16,0-52-1,18-19-15,-18 18 16,18-35-16,35 36 16,-36-36-1,19 0-15,-19-18 16,1 18-16,-18-18 0,17 1 15,1-1-15,-18 1 16,0-54 0,-18 36-16,1 17 0,17-17 15,-18 17-15,18 1 0,-17 17 16,17-18 0,17 18-1,36 18 1,-35-1-16,-1-17 15,1 0-15,0 0 0,35 0 16,-1 18 0,-34-18-16,0 17 15,-1 1-15,19 35 16,-36-35 0,0-1-16,0 1 0,0 0 15,-18-1-15,0 1 16,-52-18 15,52-35-15,18 17-16,0 0 0,0-17 15,18 0-15,-1 17 16,54-70 0,-53 70-16,-1 18 15,1-17-15,0 17 0,-18-18 16,17 18-16,1 0 15</inkml:trace>
  <inkml:trace contextRef="#ctx0" brushRef="#br0" timeOffset="96438.89">16121 11959 0,'0'0'16,"0"-17"-16,0-1 16,18 0-1,0 18 1,17-17-16,-18-1 15,-17 0-15,0 1 16,-52-1 0,34 18-1,-53 18-15,18 35 16,18-36 0,18 19-16,-1-1 0,18 0 15,0 0-15,0 1 16,18-1-16,-1-17 0,1 17 15,17-18-15,0 1 16,124 17 0,-124-35-16,1-17 15,17 17-15,35-36 16,35-52 0,-88 71-16,18-36 15,-35 35 1,0-17-16,-18 17 0,0-17 15,-18 0 1,0 17 0,1 0-16,-1 18 15,0 0-15,1 0 0,-89 71 47,71 35-16,35-89-31,17 1 0,1 0 16,-18-1-16,35-17 16,-17 0-16,0 0 0,17 0 15,-18 0-15,19 0 16,17-35 0,-53 17-16,17-17 0,-17 17 15,0 1-15,0-1 16,0 1-16,0-1 0,0 0 15,0 54 17,0 34-17,0-52 1,18 35-16,-18-36 16,18 1-16,-1 0 15,18-18-15,-17 0 0,0 0 16,-1 0-16,1-18 0,35-53 31,-35 54-31,-18-19 0,0 1 16,0 0-16,0 0 15,-18-71 1,18 70-16,-18 19 0,18-18 16,-17 17-1,17 53 1,0-17-16,17 17 15,-17 0-15,18 18 16,-18 0 0,0-17-16,0-1 0,18 0 15,-18 0-15,0-17 0,0 17 16,0-17-16,0 0 16,0-1-16,0-52 46,0-36-30,17 54-16,-17-19 16,18 19-16,0-1 0,-1 1 15,54-1 1,-54 36-16,19 17 16,-19 18-1,1-36-15,-18 19 0,18-19 16,-36 54-1,0-71-15,-17 17 16,-53-34 0,35-1-1,35 1 1,1-19-16,-1 19 0,18-72 31,35 54-31</inkml:trace>
  <inkml:trace contextRef="#ctx0" brushRef="#br0" timeOffset="97070.18">17215 11889 0,'35'0'0,"-70"0"0,88-18 15,-18 18-15,-17 0 0,17-18 16,-17 18-16,-1-17 16,1-1-16,-1 18 0,-17-18 15,0 1-15,-52 17 31,-1 17-15,35-17-16,0 18 16,1-18-16,-1 18 15,18-1-15,0 1 0,18-18 16,-18 18-16,70 35 16,1-1-1,-36-34 1,-35 0-16,18-1 15,-1 1-15,-17 0 0,0-1 16,-17 1-16,-19 17 16,1-17-1,-35-18 1,52-18-16,0 1 16,1-36-1,17 35-15,0-17 16,17-1-16,1 19 15,0-18-15,-1 17 0,1-35 16,0 35 0,-1 1-16,-17-1 0,-35 53 31,35-17-15,-71 105 15,54-87-31,-19 52 15,19-53-15,-1 0 0,1 1 16,17-1-16,-18 0 16,18 36-1,0-54-15,0 1 16,18-18 0,-1-18-1,-17 1-15,0-1 0</inkml:trace>
  <inkml:trace contextRef="#ctx0" brushRef="#br0" timeOffset="102080.82">8978 13212 0,'0'0'0,"-18"0"16,1 0-16,-1 0 15,36-18 17,17 18-17,0 0-15,-17 0 0,17 0 16,18 0-16,-18 0 16,0 0-16,1-18 0,34 18 15,-52 0 1,17-17-16</inkml:trace>
  <inkml:trace contextRef="#ctx0" brushRef="#br0" timeOffset="102706.09">8978 13176 0,'17'36'31,"1"-19"-15,-18 1-1,0-1-15,0 1 0,18 0 16,-18-1-16,0 54 15,0-36 1,0 0-16,-18-17 16,18 0-1,18-71 48,-1 35-48,1 1-15,-18-1 16,18 0-16,-1 18 0,1-17 16,70 17-1,-70 17-15,35 1 16,0 35 0,-36-36-16,-17 1 15,18 17-15,-18-17 0,0 17 16,0-17-16,-18 35 15,-35-18 1,-17-17 0,17-18-1,18 0-15,17-18 16,-17 18-16,-36-18 31,53 1-31,18-1 16,18 18-1</inkml:trace>
  <inkml:trace contextRef="#ctx0" brushRef="#br0" timeOffset="103108.44">9525 13423 0,'0'0'0,"-18"35"63,18-17-47,-18-18-16,18 18 15,0-1-15,18 1 0,17 17 31,36-35-15,-54 0-16,1 0 16,0-17-16,17-1 15,-35 0 1,0 1-16,-18-1 16,1 18-16,-1-18 15,-17 18-15,17-17 0,-17 17 16,17 0-16,1 0 0,-1 0 15,0 17 1</inkml:trace>
  <inkml:trace contextRef="#ctx0" brushRef="#br0" timeOffset="103491.95">9877 13406 0,'0'17'47,"0"18"-31,0-17-1,0 35 1,18-53-1,-18 18-15,18-18 0,-1 17 16,19-17-16,-19 0 0,89-88 47,-194 35-16,53 53-31,17 0 16,-17 0-16,17 0 15,-17 18-15,17-1 16,36 1 0</inkml:trace>
  <inkml:trace contextRef="#ctx0" brushRef="#br0" timeOffset="104074.35">10530 13423 0,'0'35'31,"18"1"-15,-18-1-16,17 0 16,-17 53-1,0-52-15,0-1 16,0-17-16,0 17 0,0-17 16,0-1-16,0 1 15,-17-18 1,17-18-16,0 1 15,0-1-15,0 0 0,-18-35 16,0-52 0,18 52-1,-17 17-15,17 1 16,0 0-16,0 0 0,17 17 16,1-17-1,17 17-15,1 18 16,16 0-1,-34 18-15,0-1 0,-1-17 16,-17 18-16,18 17 0,-18-17 16,0-1-16,-18 1 15,-70 53 1,71-71-16,-36 17 16,35 1-1,0-53 1</inkml:trace>
  <inkml:trace contextRef="#ctx0" brushRef="#br0" timeOffset="104589.35">10865 13353 0,'0'0'0,"0"-18"31,0 53 0,0 18-15,0-35-16,18 17 15,-18-17-15,0 17 0,0-17 16,17 52 0,1-35-1,-18-17-15,0 0 0,0 17 16,0-53 15,-18-35-15,1 18-1,17 18-15,-18-19 16,18 1-16,-18-18 0,18 18 16,18-36-1,-18 36-15,18 0 0,-1 17 16,36-17-1,-35 35-15,17 17 16,0 19 0,-35-19-16,0 19 0,0-19 15,0 1-15,0 0 0,-17-1 16,-18 1-16,17-1 16,0 1-16,1-18 15,-1 18-15,0-18 0,1 0 16,17-36-1</inkml:trace>
  <inkml:trace contextRef="#ctx0" brushRef="#br0" timeOffset="104798.02">11112 13176 0,'0'-17'15,"0"34"-15,18-52 0,-1 17 31,1 54-15,-18-1-16,0-17 16,18 17-16,-18 35 15,17-34-15,-17-1 16,0-17-16,18 52 16,-18-52-16,0-1 15</inkml:trace>
  <inkml:trace contextRef="#ctx0" brushRef="#br0" timeOffset="105072.9">11535 13406 0,'-17'0'15,"34"0"-15,-70-18 16,36 18-16,52-18 31,53 1-15,-52 17-16,-1 0 15,0 0-15,-17 0 0,-1-18 16,1 18-16,0 0 16</inkml:trace>
  <inkml:trace contextRef="#ctx0" brushRef="#br0" timeOffset="107549.04">12170 13229 0,'-17'0'15,"17"-17"-15,17 17 47,1 17-31,-18 1-16,0-1 0,18 1 15,-18 17-15,0-17 16,0 17-16,0 1 16,0 16-1,0-34-15,0-88 63,0-107-32,0 142-31,17-18 0,1 0 16,-1 18-16,1-1 0,0 1 15,17 0-15,0 17 16,18 1 0,35 17-1,-70 17-15,0 1 0,-1 0 16,1-1-16,-18 18 15,0-17-15,0 0 16,-18 17-16,1-17 0,-19 35 16,-52 0-1,53-36-15,17 1 16,-17-1-16,17-17 16,1 18-16,52-53 31,53 17-16,-52 18 1,-1 0-16,-18 18 16,19-1-16,-1 1 0,0 53 31,-35-18-15,-17-36-16,-19 18 15,19-17-15,-19-18 16,19 18-16,-18-18 0,17 0 15,0-18-15,1 18 0,-1-18 16,0 1-16,1-1 16,34-35-1,1 18-15,0 17 16,-1 1-16,19-1 0,-19 0 16,18 18-16,54-35 15,-72 35 1,19 0-16,-19 0 0,18 0 15,-17 0-15,17 0 16,-17 0 0,-18 18-1,0-1-15,-18-17 16,1 36 0,17-19-16,-18 1 0,18 0 15,0-1-15,18 1 16,-1 0-16,19-18 15,-19 17-15,19-17 16,34-17 0,-52-1-16,-1 18 15,-17-18-15,18 18 0,-36-35 16,-17 0 0,-18 17-1,-17-17 1,52 35-16,0 0 15,107 0 48,-37-18-47,-16 18-16,-1 0 0,0 0 15,1 0-15,34 0 16,-35 0-1,-17 0-15,0 0 16,-18 18 0,0-1-16,0 1 15,0 0-15,0-1 16,0 1 0,0 17-1,17-17-15,19-18 31,-19 0-15,1-18 0,0 18-16,-1-17 15,18-19 1,-17 36-16,-18-17 16,-35-1-1,17 0-15,1 18 16,-1 0-16,0 0 0,1 0 15,-1 0-15,0 0 16,36-17 15,17 17-15,-17 0-16,0 0 16,-1 0-16,1 0 15,-1 0-15,19 0 0,-19 0 16,89 0-1,-88-18 1,17 18-16,-17 0 0,-1 0 16,1-17-16,0 17 31,-18-18 0,0 0 0,0 1-15,0-19 0,0 19-1,0-1-15,-18 0 16,18 1 0,0-19-16,0 19 15,18 34 1,-1 36-1,-17 36 1,0-36 0,18 17-1,-18-35-15,0-17 16,18 53 0,-1-54-16,1-52 31,-1 17-16,1-17-15,0 17 0,-1-17 16,1 17-16,-18 1 0,18-18 16,-1 17-16,1 0 15,-53 36 1,-1 17 0,19-17-16,-1-1 15,0 1-15,1-18 16,-36 35-1,71-35 1,17-17 15,0 17-31,-17 0 0,70 53 32,-35 0-17,-36-36-15,-17 1 16,18-1-16,0 1 15,-1-18 1,1-18 0,0 1-1,-18-1-15,17 1 16,-17-19 0,0 19-16</inkml:trace>
  <inkml:trace contextRef="#ctx0" brushRef="#br0" timeOffset="109359.8">14287 13229 0,'18'0'15,"-1"0"-15,1 0 16,-1 0-16,1-17 16,0 17-16,-1 0 0,1-18 15,0 0-15,17-17 32,-53 0-17,18 17-15,-17 18 0,-1 0 16,-35 0-1,-17 0 1,52 18-16,0-1 0,1 1 16,-1 0-16,0 17 15,36 35 1,0-52 0,-1 0-16,1-1 0,0-17 15,87 0 1,-87-17-1,0 17-15,35-53 32,-36 35-32,-17 1 0,18-19 0,-18 19 15,0-19 1,0 19 0,0 34-1,0 1 1,17 17-1,1-35-15,0 18 16,-1-18-16,1 0 16,0 18-16,-1-18 0,1 0 15,0-18-15,17 0 32,-18 18-17,-17 53 1,18-35-1,-18 17-15,0 0 16,18 36 0,17 35-1,-35-71-15,18 18 16,-18 0 0,0-36-16,-18-34 31,-35-36-16,53 18-15,-35-36 16,17-17 0,18 35-16,0 18 0,-17-18 15,17 18-15,17-18 16,1 35 0,-1 0-16,1 18 0,0-17 15,-1 17-15,72 17 16,-72-17-1,1 18-15,-1 0 0,-17-1 16,0 19-16,-17-19 16,-1 18-1,1-17-15,-1 0 16,-17 17 0,17-35-1,36 0 1,-1 0-1,-17-18 1,0-17 15,0 17-15,18 18 0,-18-17-16,18 17 15,-1-18 1,1 18-1,17 0 17,-17 0-17,17-17 1,-17-1 0,-1 0 15,1 1-16,0 17 1,-18 17 0,0 19-1,0 34 1,0-52-16,0 17 16,0 36-16,0-36 15,0 0-15,0-17 16,17 52-1,-17-52 1,0-53 15,0-18-15,0 17-16,-17 1 0,17 0 16,-18-53-1,18 35-15,0 18 0,0-1 16,0-70-1,18 89-15,-1-1 16,1 18 0,52 18-1,-52-1-15,17 1 16,-17 0-16,0 17 0,17 0 16,-53 36-1,1-54 1,-19-17-16,19 18 15,-36 0-15,18-18 0,-18 0 16,17 0-16,-17 0 0</inkml:trace>
  <inkml:trace contextRef="#ctx0" brushRef="#br0" timeOffset="113643.4">9242 14358 0,'0'-18'47,"0"1"-31,0 52 46,-17 53-46,-1-52-16,0 34 15,-17 18 1,0-35 0,17-18-1,1-35-15,70-17 32,17-1-17,-35 1 1,1 17-16,-1 0 15,0-18-15,-17 18 0,17 0 16,18 0 0,-35 18-16,-1-18 0,1 0 15,0 17-15,-1-17 32,-17-35-17,0 17-15,0-17 16,0 0-1,-17 17-15,17-17 0,0 17 16,0-35 0,-18 36-1,18 52 1,-18 35 0,18-34-1,0-1-15,0 0 0,0 1 16,0-1-16,0 0 0,0-17 15,0 17-15,0-17 16,0 17 0,0-17-16</inkml:trace>
  <inkml:trace contextRef="#ctx0" brushRef="#br0" timeOffset="114052.92">9772 14534 0,'-36'-17'16,"72"34"-16,-107-34 16,53 34-1,1-17-15,17 18 0,-18-18 16,18 18-16,-18 52 31,18-52-31,0 0 16,0-1-1,18 1-15,0-18 32,35-18-17,-36 18-15,1 0 0,0 0 16,-1 0-16,18 0 15,-17 18 1,0-1-16,-18 1 0,0 0 16,0-1-16,-53 36 15,-53 0 17,88-53-32,1 0 0,-1-17 15</inkml:trace>
  <inkml:trace contextRef="#ctx0" brushRef="#br0" timeOffset="114550.04">9666 14499 0,'0'-17'15,"0"-1"-15,0 53 0,17-70 0,-17 17 16,18 18-16,0-17 16,-1 17-16,1 0 0,17-18 15,0 18-15,36-18 16,-36 18-16,1 0 15,-19 0-15,18 0 16,-17 0-16,0 18 0,-1-18 16,1 18-16,0-1 0,-18 1 15,17 0 1,-52 17 15,17 0 0,18 0-31,-17-17 0,17 0 16,-18 17-16,18 18 16,0-36-16,0 1 15,0 17-15,18-17 16,35-18 0,-18 0-16,18-35 15,-18-1 1,-17 1-16,-1 18 15,-17-19-15,0 19 0,0-36 16,-70-18 0,52 54-1,1 17-15,-19 0 0,19 0 16,-1 0-16,0 17 16,18 1-1</inkml:trace>
  <inkml:trace contextRef="#ctx0" brushRef="#br0" timeOffset="115233.19">10689 14676 0,'0'0'0,"-18"-18"31,18 0-31,0 71 47,0-18-31,18-17-16,-18 17 0,0-17 16,0 17-16,0 1 0,0-19 15,0 18-15,0 1 16,0-1-1,-18-70 32,0-1-31,18 19-16,-17-18 0,-1-1 16,18 1-16,-17-18 0,17 18 15,0-124 16,17 124-31,18-18 16,-17 35-16,35 1 16,0 34-1,-18-17-15,-17 18 0,-1 0 16,1-1-16,-18 18 0,0-17 16,-18 0-16,1 17 0,-1-17 15,1-1-15,-19 1 16,-17 17-1,36-17-15,-1-18 16</inkml:trace>
  <inkml:trace contextRef="#ctx0" brushRef="#br0" timeOffset="115736.03">10918 14640 0,'0'0'0,"18"36"47,-18-19-32,17 1-15,-17-1 0,18 1 16,-18 0-16,0 17 16,0-17-16,0 35 15,0-1 1,0-34-1,0 0 1,18-36 0,-18 0-16,0 1 0,0-1 15,-18-17-15,18 17 0,-18-17 16,18 0 0,-17-1-16,-1-16 0,18 16 0,0 1 15,-18 0-15,54-89 31,-1 107-31,-17 17 0,-1 0 16,36 0 0,-18 17-16,-17 19 15,0 16 1,-36-34-16,18 17 16,-18-17-16,-17 0 0,17-1 15,-17 1-15,0 0 16,17-18-16,-17 17 15,35-34 1,0-1 0</inkml:trace>
  <inkml:trace contextRef="#ctx0" brushRef="#br0" timeOffset="116027.18">11253 14323 0,'0'-18'15,"0"36"-15,0-54 16,0 72 15,0 52-15,0-53-1,0 1-15,0-1 0,18 0 16,-18 0-16,0 1 0,0 17 16,-18-1-1,18-34 1</inkml:trace>
  <inkml:trace contextRef="#ctx0" brushRef="#br0" timeOffset="116277.05">11553 14552 0,'0'0'16,"-18"0"-1,36-18 1,53 18-1,-54 0-15,1-17 16,17 17-16,-17 0 0,-1 0 16,1 0-16,-36 0 31</inkml:trace>
  <inkml:trace contextRef="#ctx0" brushRef="#br0" timeOffset="118896.08">12311 14287 0,'-17'0'16,"-1"0"-16,53 0 0,-140 0 16,87-17-1,0 17-15,1 0 0,-1 0 0,124 0 47,53-35-31,-106 35-16,123-18 15,-141 18 1,0-18-16,-17 18 0,0 0 16,-36 0-1</inkml:trace>
  <inkml:trace contextRef="#ctx0" brushRef="#br0" timeOffset="119129.23">12417 14270 0,'18'17'16,"0"1"0,-1-18-1,-17 18-15,18 17 0,-18-17 16,17 17-16,-17-17 0,18 17 16,-18 106 15,0-53-16,0-70-15,0-1 0,0 1 16,18-18 0</inkml:trace>
  <inkml:trace contextRef="#ctx0" brushRef="#br0" timeOffset="120368.62">12629 14464 0,'18'-18'16,"-36"36"-16,53-53 16,-17 35-16,35 17 15,35 1 17,-70 0-32,17-1 0,-18 1 15,19-1-15,-19 1 16,1 35-1,-36-35 1,-17 17 0,17-35-16,1 0 0,-1 0 15,1-18-15,17 1 16,17-1 0,1-17-16,-1 17 0,1 0 15,17-17-15,-17 18 16,0-1-16,17 18 0,0-18 15,0 18 1,-35 18 0,0 0-16,18 17 31,17-35 0,1 0-15,-1-18-1,-17 18-15,17-17 32,0 17-17,-17-18 1,-1 0 0,-17 1-16,0-1 15,-17-17 1,-1 17-1,-17 36 1,0 17 0,-1 36-1,19-1 1,-1-35 15,18-17-31,18 0 0,-1-1 16,1-17-16,0 0 0,-1 0 15,1 0-15,0 0 16,-1-17-16,1 17 0,-1-18 16,19-35-1,-36 35-15,0-17 0,0 18 16,0-1-16,0 0 16,0 1-16,17 70 46,-17-36-30,36 54 0,-19-54-1,1-17 1,0 0-16,-1-17 16,1 17-16,-18-18 0,17 18 15,1-18-15,0 1 16,-1-1-16,1 1 0,-18-1 15,18-17 1,-18 17-16,0 0 0,0 1 16,0 52 15,0-17-15,0-1-16,17 1 0,-17 17 15,18 0-15,0 1 16,-1-19-16,18 19 15,1-36 1,-19 0 0,19-53-1,-19-35 17,-17 52-32,0 19 0,0-19 15,0 19-15,0-1 0,0 0 16,0 1-16,0 52 47</inkml:trace>
  <inkml:trace contextRef="#ctx0" brushRef="#br0" timeOffset="121072.54">13987 14429 0,'18'0'15,"-18"17"-15,35-17 47,-17 0-31,-1 0 0,1 0-16,-1 0 0,1 18 0,0-18 15,-1 0 1,1 0-16,0 0 0,-1-18 15,19 1 1,-36-1-16,0 0 16,0 1-1,-18-1-15,0 0 0,1 18 16,-1-17-16,-17 17 16,-1 0-1,19 70 1,17-52-1,-18 0-15,18 17 0,0 0 16,0-17-16,18-1 16,-18 19-16,17-19 0,89 19 31,-70-36-15,-19-18-16,19 0 0,-1 1 15,0-1-15,18-35 16,-35 18-16,-1 0 15,-17-18-15,18 17 0,-18 1 16,0-18-16,0 18 16,-18 0-16,18-1 0,-17 1 15,-1 17-15,0-17 16,-17 53 0,17 35-1,18-36 1,0 19-16,36 34 0,17 18 15,-36-52 1,19-1-16,-1-17 16,-18-1-16,19 1 0,-19 0 15,19-18-15,-19 0 16,1 0-16,0 0 16,-1 0-16,1 0 0,-1-18 15,-17 0 1,-17 18-16,-1 0 0</inkml:trace>
  <inkml:trace contextRef="#ctx0" brushRef="#br0" timeOffset="124230.87">9824 15610 0,'-17'0'62,"17"-17"-46,106-19 78,-18 36-79,-53-17-15,18 17 16,-18 0-1</inkml:trace>
  <inkml:trace contextRef="#ctx0" brushRef="#br0" timeOffset="124747.54">9824 15610 0,'18'0'0,"-53"0"15,52 0-15,-34 18 47,17 53-31,0-54-16,0 1 16,17 17-16,-17-17 0,0-1 15,0 19-15,0-19 16,18 1-16,-18 0 15,0-1 1,18-52 31,-1 17-31,1 1-16,0-1 0,17 0 15,-17 1-15,17-1 0,-18 18 16,19 0-16,-1 0 0,-17 0 15,-1 0-15,1 18 16,17 52 0,-35-52-16,0 17 15,-17 1-15,-1-19 16,0 1-16,1-1 0,-1 1 16,-53 17-1,36-35-15,18 18 16,-19-18-16,19 0 0,-1 0 15,-35-18 1,53 1 0</inkml:trace>
  <inkml:trace contextRef="#ctx0" brushRef="#br0" timeOffset="125115.7">10354 15840 0,'0'0'0,"-18"0"47,18 35-31,0-17-16,0-1 15,18 1-15,70 52 47,0-87-31,-70-1-1,-1 1-15,1-1 16,-18 0-16,0 1 0,0-1 16,0 0-16,0 1 0,-18-1 15,-17 0-15,0 1 16,-54 17-1,54 0-15,18 17 0,-1-17 16,0 18-16</inkml:trace>
  <inkml:trace contextRef="#ctx0" brushRef="#br0" timeOffset="125599.46">10795 15875 0,'0'0'16,"0"-18"-16,35 71 47,-18 0-32,-17-35-15,18 17 0,-18 0 16,0-17-16,18 17 0,-18-17 15,0 0-15,17-1 16,-17 18 0,0-17-16,-17-53 31,-19-36-15,36 36-1,-17 0-15,17-1 0,-18-16 16,18 16-16,0 1 0,18-36 15,-1 36 1,1 0-16,0 35 16,-1 0-16,1 0 15,0 18-15,-18-1 16,-18 18 0,18-17-16,-18 0 15,1-18-15,-1 17 0,18 1 16,-18-18-16,18 18 15,-17-1 1</inkml:trace>
  <inkml:trace contextRef="#ctx0" brushRef="#br0" timeOffset="126098.16">11112 15840 0,'0'0'0,"0"35"47,18 71-15,-1-71-32,-17-17 0,18 17 15,-18-17-15,18-1 0,-18 1 16,0 0-16,17-1 15,-34-34 17,-1-19-17,0 19-15,1-19 0,17 1 16,-18-71 0,0-17-1,36 70 1,35 0-1,-35 53 1,-1 0-16,1 18 0,35 35 16,-53-36-1,0 18-15,0-17 16,-18 35 0,18-35-16,-18-1 0,1 1 15,-54 0 1,54-18-16,-19 0 15</inkml:trace>
  <inkml:trace contextRef="#ctx0" brushRef="#br0" timeOffset="126623.92">11430 15610 0,'0'-17'0,"0"34"0,-18-70 16,18 36-16,0-1 0,0 1 15,0-1 17,0 53-32,0-17 0,0 17 15,0 0-15,0 1 16,18 105-1,-1-106-15,-17 0 0,18 1 16,-1-1-16,1 18 16,0-36-16</inkml:trace>
  <inkml:trace contextRef="#ctx0" brushRef="#br0" timeOffset="126881.45">11976 15804 0,'-17'-17'0,"17"-1"0,17 53 0,-52-87 16,35 34-1,18 18-15,-1-18 16,19 18-16,-19 0 15,54 0 1,-18 0 0,-18 0-16</inkml:trace>
  <inkml:trace contextRef="#ctx0" brushRef="#br0" timeOffset="127995.19">12788 15628 0,'0'0'15,"0"-18"1,0 1-16,0-1 31,-36 36-15,19-1 0,17 19-16,-18-19 0,0 19 15,18-1-15,-17 0 0,17 18 16,17 18-1,-17-54 1,18 1-16,0-18 0,17 0 16,-17 0-16,-1 0 15,71-71 17,-88 1-17,0 52-15,-17-17 0,-1 17 16,-17-35-1,17 36-15,1-1 0,-1 0 16,0 1 0,54-1 15,17 0-15,-18 18-1,-18-17-15,19 17 0,-1 0 16,-17 17-16,17-17 0,18 36 15,-18 17 1,-17-18-16,-18 0 16,17-17-16,-17 17 0,18 0 15,-18 1 1,18-1 0,-18-17-16,17-54 46,19-52-30,-1 35 0,18-17-1,-36 52-15,19 18 16,-1 53 0,-17-18-16,-18-17 15,17 17-15,-17 18 16,36 0 15,-19-35-31,1-1 0,17-17 16,18-17-1,-18 17-15,1-18 0,-1-17 16,-18 17-16,19-17 0,-19 0 16,1-18-16,0 17 15,-18-17-15,0-35 16,-18 35-16,0 18 15,1 0-15,-1 17 0,0 0 16,1 1-16,-1 17 16,-17 70-1,35-34-15,0 52 16,0-53 0,18 18-16,-18-18 0,17 1 15,1-1-15,-18 0 16,17-17-16,1 17 0,0-17 15,88-36 17,-89 18-32,18-18 0</inkml:trace>
  <inkml:trace contextRef="#ctx0" brushRef="#br0" timeOffset="128183.82">13987 15699 0,'0'-18'16,"0"36"-16,0-54 0,0 19 15,0-1 1,-18 18-16,18 18 31,0 35-15,18-36-16,0 36 15,-18-18 1,17-17-16,-17 0 16,18-1-1</inkml:trace>
  <inkml:trace contextRef="#ctx0" brushRef="#br0" timeOffset="128331.76">13987 15505 0,'0'-18'0,"-18"0"0,36 54 0,-36-89 16,18 70 15</inkml:trace>
  <inkml:trace contextRef="#ctx0" brushRef="#br0" timeOffset="128957.62">14110 15681 0,'0'0'15,"0"-18"16,18 71-15,0-35 0,-18 35-1,17-18-15,-17-17 16,0-1-16,0 1 0,0 0 0,0-1 16,0 1-1,18-36 1,0-17-1,17-36 1,-17 36 0,-1 18-16,1-1 0,0-17 15,-1 17-15,1 18 0,-1 0 16,1 0 0,0 18-16,-18 17 15,0-17-15,0-1 16,0 1-16,0 17 0,17-17 15,-17-1-15,18-17 0,0 18 16,-1-18-16,1 0 0,35 0 31,35-18-15,-70 1-16,17-1 0,-17 0 16,17-52-1,-35 35-15,0 17 16,-18 0-16,1 1 0,-19-1 15,19 18 1,-19 35 0,19 1-1,17-19-15,0 1 0,0 17 16,0-17-16,17 17 0,1-17 16,0-1-16,35 1 15,35-18 1,-71-18-1</inkml:trace>
  <inkml:trace contextRef="#ctx0" brushRef="#br0" timeOffset="129465.42">14939 15610 0,'-17'0'0,"34"0"0,-34-17 0,-1 17 16,18 17-16,18 54 31,17 35-15,-35-71-16,18 18 15,-18 0-15,0-18 16,17 18-16,-17 0 0,0 35 16,18 0-1,-18-70 1,18 0-16,-18-1 15,17-17-15,-17-35 16,0 0 0,0 17-16,0-17 0,0-18 15,0-35 1,0 17-16,0 18 16,0-123-1,18 123-15,-18 0 0,18 18 16,-18 17-16,35-17 15,0 35 1,-17 17-16,-1 1 16,1 0-16,-18-1 0,18 19 15,-18-1-15,0-17 0,-18 17 16,18 0-16,-70 36 16,52-54-1,-17 1-15,17-18 0,0 18 16,1-18-16,-1 0 15</inkml:trace>
  <inkml:trace contextRef="#ctx0" brushRef="#br0" timeOffset="130401">15433 15734 0,'18'-18'0,"0"18"15,-54 18-15,72-71 16,-36 35-16,0-17 16,-18 35-16,18-18 15,-18 1-15,1 17 0,-1 0 16,-17 35 0,17-17-1,1-1-15,17 19 0,0-19 16,-18 19-16,18-19 0,0 18 15,18-17-15,17 17 32,-18-17-32,19-18 0,-19 0 0,1 0 15,0-18-15,-1 18 16,-17-17-16,18-1 0,-18 0 16,0-17-16,0 18 15,0-72 1,0 72-16,0-1 0,0 0 15,18 36 17,-18 35-17,0-35-15,0-1 16,17 1-16,1 0 0,-1-1 16,36 1-1,-17-18 1,-1-35-1,-17 17 1,-1 0-16,-17 1 0,18-54 31,-18 53-31,0 107 63,0-72-63,17 1 0,1 0 15,0-1-15,-1-17 16,1 0-16,0 18 16,-1-18-16,1 0 0,17-18 15,-17 1 1,0-1-16,-1 0 0,-17 1 16,18-36-16,-18 35 15,0-17-15,0 17 16,0 0-16,0 1 0,0 105 47,17 36-32,1-89-15,0 18 0,-18 0 16,0 0-16,0-18 16,-36 88-1,-34-70 1,17-53-1,18-17-15,-18-19 16,35-34 0,18 34-16,0-34 15,35 17 1</inkml:trace>
  <inkml:trace contextRef="#ctx0" brushRef="#br0" timeOffset="131261.88">16121 15646 0,'0'0'0,"0"-18"16,0 0-16,0 1 0,18 17 16,-18 17 15,18 36-16,-1-35-15,-17 35 16,18 0 0,-18-36-1,0 1-15,-18 0 16,1-54 15,17-16-15,17 16-1,-17 19-15,18-19 16,-18 19-16,17-19 16,1 19-16,0-1 0,-1 18 15,36 0 1,-53 18-16,18-1 16,-18 1-16,18 0 0,-18 17 15,0-17-15,0-1 0,0 1 16,-18 17-1,18-17 1,0-36 15,18-35-15,17 18 0,-35 17-16,17 1 15,1-1-15,0 18 0,-1-18 16,19 36-1,-19 17 17,-17-17-32,18 0 15,0 35 1,-1-36-16,1 1 0,-1-18 16,1 0-16,17 0 15,71 0 1,-71 0-16,-17-18 15,0 1-15,17-1 0,-35 0 16,18-70 0,-36 70-16,18 1 15,-18-19-15,-35 19 16,36 17 0,-1 0-16,1 17 0,17 19 15,0-1 1,0-17-16,0 17 0,17-17 15,1 17-15,35 18 16,-18 0 15,-17-53-31,-1 0 0</inkml:trace>
  <inkml:trace contextRef="#ctx0" brushRef="#br0" timeOffset="131751.76">16986 15540 0,'0'-18'0,"0"36"0,0-53 16,0 17-16,35 71 31,-18 17-15,-17-34-1,0-19-15,0 19 0,0-1 16,0-17-16,0-1 15,0 1 17,0-36-17,18 1-15,0-19 16,-18 1 0,17 0-16,1 17 0,-18-17 15,18 17-15,-1-35 16,1 36-16,17-1 15,0 18 1,-35 18-16,0-1 16,0 36-1,0-35-15,-17 17 16,-1 0-16,18-17 16,0 0-16,0-1 15,0 19-15,0-19 0,18 1 16,17 17-1,0-35 17,-17-18-32,-18 1 0,18-1 15</inkml:trace>
  <inkml:trace contextRef="#ctx0" brushRef="#br0" timeOffset="131983.43">17426 15240 0,'0'0'16,"-17"53"-1,17 35 1,0-53 0,17 18-16,1-17 0,0-1 15,-1 18-15,1-18 16,0 0-16,-1 1 0,1-19 15,0 19-15,17-19 16</inkml:trace>
  <inkml:trace contextRef="#ctx0" brushRef="#br0" timeOffset="132150.69">17462 15540 0,'-18'-18'15,"36"36"-15,-36-71 16,36 53-16,-1-18 16,19 18-16,-1-17 15,0 17-15,18-18 0,0 18 16,-18 0-16</inkml:trace>
  <inkml:trace contextRef="#ctx0" brushRef="#br0" timeOffset="142771.89">12382 8731 0,'0'-17'16,"18"17"-1,-18-18 17,17 18-17,1 0 17,-18 18-17,0-1 1,18 1-1,-18 0 1,0-1-16,0 1 0,17-1 16,-17 1-1,18-36 1,-1-17 15,1 18-31,0-19 0,17 1 16,18-53-16,-18 52 15,0-16-15,1 16 0,17-17 16,-18 0-16,18 18 16,-18 0-16,18 0 0,-18 17 15,1 0-15,-1 1 16</inkml:trace>
  <inkml:trace contextRef="#ctx0" brushRef="#br0" timeOffset="146056.23">6702 6456 0,'0'0'15,"-35"0"32,18 17-31,17 1-16,0 0 15,0-1 1,17 19 0,-17-1 15,18-35-31,-18 18 16,17-18-1,-17-18-15,18 18 0,0-18 16,-1 1-16,1-19 15,53-87 1,-36 70-16,53-70 16,18-36-1,-53 106-15,0-18 0,0 18 16,0 18-16,52-18 16,-16 71-1</inkml:trace>
  <inkml:trace contextRef="#ctx0" brushRef="#br0" timeOffset="149525.03">12347 6297 0,'0'0'0,"17"-18"32,-17 36 14,0 0-30,18-1-16,-18 1 16,18 17-1,-1-17 1,-17 0-16,0-1 0,0 1 16,18-1-1,-18-34 16,18-18-15,-1 35 0,1-18-16,-1-17 15,1 17-15,17-17 0,1-1 16,-1 1-16,0-18 0,18 0 16,53-53-1,-36 36-15,72-36 16,87-17-1,-176 87-15,0 19 16,-18 17-16,0 0 0,-17 0 16,-36 35-1,-17 18 1</inkml:trace>
  <inkml:trace contextRef="#ctx0" brushRef="#br0" timeOffset="152909.82">7108 9031 0,'18'-18'15,"-1"18"1,19-52 15,-19 34-31,1 18 31,0 0-15,-18 18 15,17 34-15,1-52-16,0 18 15,-18 0-15,17-1 0,1 1 16,-1-18-16,1 18 0,0-18 16,-18 17-1,17-17-15,1-17 16,0-1 0,-1 0-16,1 1 15,0-1-15,87-88 16,-52 71-1,0 0-15,18-18 0,-1 18 16,336-124 15,-283 141-15,1 36 0</inkml:trace>
  <inkml:trace contextRef="#ctx0" brushRef="#br0" timeOffset="159233.53">7743 12259 0,'53'18'110,"-18"-18"-95,1 0-15,-19 0 16,89-18 0,-71 18-16,1 0 0,-1-18 15,35 1 1,-52 17-1,-18-18 1</inkml:trace>
  <inkml:trace contextRef="#ctx0" brushRef="#br0" timeOffset="159507.28">8025 12136 0,'18'-18'31,"0"18"1,-1 18-17,1-1-15,17 18 16,-17-17-16,-1 0 15,19 35 1,-36-18 0,-18-17-16,0 17 0,-17 0 0,-35-17 15</inkml:trace>
  <inkml:trace contextRef="#ctx0" brushRef="#br0" timeOffset="164186.85">7038 12594 0,'0'0'0,"0"-17"15,17 17 48,1 17-16,-18 1-32,18-18 1,-1-35 0,1 17-16,-1 0 15,-17 1-15,36-36 16,-1-71-1,-17 89-15,-1 0 16,1-36 0,0 53-16,-1-17 0,18 35 47,1 71-16,-19-71-31,-17 17 15,18-17-15,0-17 32,17-19-17,0-34 1,0 17 0,-17 35-16,0-17 15,-1 0-15,-17 17 0,18 1 16,0-1-16,-1 18 15,1-18-15,0 36 32,-1-36-1,18-17 0,-35 17-31,18-17 16,17-36-1,-17 36-15,0 0 0,-18 0 16,17 17-16,1-17 0,-18 17 16,18-17-16,-1 35 15,-17-18-15,18 18 32,-18 18-17</inkml:trace>
  <inkml:trace contextRef="#ctx0" brushRef="#br0" timeOffset="164512">7708 11536 0,'0'-18'16,"-18"18"-16,36 18 0,-36-53 15,18 17-15,0 0 16,35-17 0,-17 0-16,0 17 0,-1-17 15,1 0-15,17-1 16,1 1 0,-1 35-1,-17 53 1,-1-18-16,1 18 15,35 53 1,-36-53 0,19-18-16,-19 18 0,19 53 15</inkml:trace>
  <inkml:trace contextRef="#ctx0" brushRef="#br0" timeOffset="166097.88">9754 16422 0,'-18'17'0,"36"-34"0,-53 52 16,52-35-16,1 0 15,0 0-15,-1 0 16,195-35-1,-53 17 1,140-17 0,-193 17-1,0 1-15,-18 17 0,0 0 16,-17-18-16,-18 18 0,0 0 16,0-18-1,-106 36 32</inkml:trace>
  <inkml:trace contextRef="#ctx0" brushRef="#br0" timeOffset="167429.31">7972 15505 0,'0'0'0,"-17"-18"16,-1 18-16,1 0 15,17 18 17,17-1-32,-17 1 15,18-1-15,-18 1 16,17 0-16,-17 17 0,18-17 15,0-1-15,-18 1 0,17 0 16,19 17 0,-1-17-1,0-18 1,-17 0-16,17-18 0,-17 18 16,-1-18-16,19-17 15,-19 17-15,19-17 16,-19 0-1,18 17 1,-17 36 0,0-1-16,-18 1 15,35 17 1,-17 36 0,-1-53-16,1-1 15,-18 1-15,18-1 0,-18 1 0,17-18 16,1 0-16,35 0 31,17-18-15,-52 1-1,17 17-15,-17-18 0,0 18 16,-1 0 0,18 18-1,-35-1-15,0 1 16,18 0-16,-18 17 15,18-17-15,-18-1 0,17 1 16,1 0-16,0-1 16,-1 1-1,54-36 17,-54 18-32,1 0 0,0-17 15,-1 17-15,1 0 0,0 0 16,-1 17-16,1 18 31,0 1-15,-1-19-1,-17 1 1</inkml:trace>
  <inkml:trace contextRef="#ctx0" brushRef="#br0" timeOffset="167763.6">9013 16175 0,'0'0'0,"-35"17"16,17-17-1,36 0 17,17 0-1,18 18-16,-18-18-15,-17 0 0,0 18 16,-1-18-16,1 0 16,-1 0-16,1 0 0,0 0 15,-1-18-15,19 0 16,-19-17 0,1 18-16,-18-1 15,18-17 1,-18 17-1,0 36 1,0 17 0,-18 18-1</inkml:trace>
  <inkml:trace contextRef="#ctx0" brushRef="#br0" timeOffset="175483.77">4039 9948 0,'18'-17'0,"-18"-1"15,17 0 17,-17 36-32,18 70 31,-18-17-15,0 70-1,0-88-15,0 35 16,0 35-1,0-17 1,0-70 0,0-19-16,0 1 15,0 0-15,159 17 32,-106-35-17,35 0-15,0 17 16,18-17-16,35 18 0,18-18 0,0 18 15,775 35 17,-669-36-32,335 19 15,-283-36-15,18 17 16,653 18 0,-671-17-16,1 0 0,-1-1 15,-17-17-15,265 18 16,-318 0-16,-18-18 15,-17 17-15,-18-17 0,-18 0 16,230 18 0,-318-18-16,35 0 15,-87 0 1,-19 0-16,1 0 0,-36 0 16,1-18-1,-36 1 1,35-1-1,0 18-15,18-18 0,-17 1 16</inkml:trace>
  <inkml:trace contextRef="#ctx0" brushRef="#br0" timeOffset="175818.65">11888 10089 0,'-18'-17'0,"18"-1"0,18 53 0,-36-87 16,36 87 15,-18-18-15,0 1-16,0 88 15,0 35 17,0-88-32,-18 0 0,18 70 15,-17-70-15,17 0 16,0 0-16,-18 53 16,18-71-16,0 0 15,0 1-15,-17-1 16</inkml:trace>
  <inkml:trace contextRef="#ctx0" brushRef="#br0" timeOffset="176584.87">4674 10301 0,'0'-18'0,"0"1"16,0 87 31,0-17-31,0-35-16,0 17 15,0 18 1,0-35-16,0-1 0,0 1 15</inkml:trace>
  <inkml:trace contextRef="#ctx0" brushRef="#br0" timeOffset="176950.68">4903 10319 0,'0'0'16,"18"0"-16,-18-18 0,-18 71 47,18 0-16,18-35-31,-18-1 16,53 1-1,-35-18-15,-1 0 0,1 0 16,0-18-1,-1 1-15,-17-1 16,0 0-16,0 1 16,-35-19-1,17 19-15,-17 17 16,-18 0 0,35 0-1</inkml:trace>
  <inkml:trace contextRef="#ctx0" brushRef="#br0" timeOffset="177325.89">5380 10283 0,'0'0'0,"17"0"16,-34 0-1,-1 0-15,0 18 0,1 0 16,-36 35 0,53-36-1,-18 1-15,18 0 16,0-1-16,18-17 0,-1 18 16,36-18-1,-35 0 1,35-18-16,-35 18 15,-1-17 1,-17-1-16,18 18 0,-18-18 0,0 1 16,0-1-16,-18 0 15,1 1-15,-1-1 16,0 18-16,1 0 0,-1 0 16,0 0-16,1 0 15,-1 0 1</inkml:trace>
  <inkml:trace contextRef="#ctx0" brushRef="#br0" timeOffset="177774.49">5891 10248 0,'0'0'0,"-18"0"16,18-17-16,-17 17 16,-18 0-16,17 17 15,18 1-15,-18-18 0,1 17 16,17 1-16,-18 17 16,18-17-16,0 17 15,-18-17-15,18 17 16,18-17-1,0-18-15,-18 17 16,17-17-16,1-17 16,0 17-16,-1-18 15,1 1-15,-1 17 0,1-18 16,17-17 0,1-1-1,-19 89 16,-17 18 1,0-54-32,0 1 15,0 17 1,0-17-16</inkml:trace>
  <inkml:trace contextRef="#ctx0" brushRef="#br0" timeOffset="178410.98">6209 10319 0,'0'-18'15,"0"36"-15,0-18 32,0 17-32,-18 1 15,18 0 1,0-1-16,0 1 15,-18-18-15,18 18 0,0-1 32,0-34-1,0-19-15,0 19-16,18-1 15,0 0-15,-18-17 0,17 17 16,1 1-16,0-1 0,-1 1 15,1 17-15,17-18 16,0 36 0,-35-1-1,0 18-15,-17-17 16,17 0-16,-18-1 0,0 1 16,-17 17-1,18-35 1,17 18 15,17-18-31,1-18 0,-1 18 16,1 0-16,17 0 15,-17 0-15,17 0 0,-17 18 16,35 0 0,-36-1-16,-17 1 15,-35 17 1,18-35-16,-54 18 15,0-1 1,36-17-16,0 0 16,0 0-16,17-17 0,0 17 15,1-18-15,-1 18 16,18-18-16,18 1 16</inkml:trace>
  <inkml:trace contextRef="#ctx0" brushRef="#br0" timeOffset="178717.31">6791 10389 0,'0'18'0,"17"-18"16,-34-18-16,52 36 15,-17-36-15,-1 18 16,89-17-1,-53 17-15,0 0 16,-18 0-16,18 0 0,0 0 16,-18 0-16,18 0 0,-18 0 15,36 0 1,-89 0 15,-35-18 0,36 18-31</inkml:trace>
  <inkml:trace contextRef="#ctx0" brushRef="#br0" timeOffset="178967.76">7267 10266 0,'0'0'0,"0"-18"31,18 36 0,17 17-15,35 0 0,-34 1-1,-19-19-15,1 1 16,-36 17 0,-17-17-1,17-1-15,1-17 16,-19 18-1</inkml:trace>
  <inkml:trace contextRef="#ctx0" brushRef="#br0" timeOffset="179237.53">7955 10336 0,'-18'0'16,"1"0"-16,-1 18 15,0-18 1,18 35 0,0 1 15,18-19-31,-18 1 0,0-1 15,0 1-15,0 0 16,0-1-16,0 1 16</inkml:trace>
  <inkml:trace contextRef="#ctx0" brushRef="#br0" timeOffset="180279.69">8131 10336 0,'0'0'0,"-17"0"16,-19 18-1,19 17 1,-1-35 0,18 18-16,18 0 15,35-1 16,35-17 1,-71-17-32,1 17 15,-18-18 1,-18-17 0,1 17-1,-1 0 1,36 18-1,17-17 1,-17 17-16,-1 0 16,36 0-1,-35 17-15,-1-17 16,1 18-16,0 0 16,-18-1-16,0 1 15,0 0-15,-18-1 16,18 1-1,0-1 1,18 1-16,-1-18 16,19 0-1,-19 0-15,1-18 16,0 18-16,-1-17 16,1 17-16,-18-18 15,17 1-15,-17-1 16,0 0-16,-17 18 0,17-17 15,-18-1-15,1 18 0,-1 0 16,18-18 0,-18 18-16,18 18 47,88-18-16,-52 0-31,87 18 31,-87-18-31,34 0 16,-52 17-16,-1-17 0,1 0 15,0 18-15,-18 0 16,-18-1 0,-17-17-16,17 18 15,0-1-15,1-17 0,-18 18 16,17 0-16,0-1 15,18 1-15,18-18 16,0 18 0,-1-18-16,36 0 0,-35 0 15,17 0-15,0 0 16,18-18-16,-35 0 16,-1 18-16,1-17 15,0-1-15,-18 0 16,0-17-1,-18 35-15,18-17 0,-18-1 16,-34 0 0,16 18-1,19 0-15,17-17 16</inkml:trace>
  <inkml:trace contextRef="#ctx0" brushRef="#br0" timeOffset="180727.02">9489 10301 0,'-123'18'31,"52"35"0,54-36-15,17 36 0,0-35-16,0-1 0,0 1 15,0 0-15,17-1 16,1 1-16,-18 0 16,18-18-16,-1 0 0,1 0 15,17-18 1,-17 18-16,35-35 15,0-1 1,-36 36 0,1-17-16,-18-1 0,-18 71 47,1-18-32,17-17 1,0 0-16,0 17 15,0-17-15,17-18 16</inkml:trace>
  <inkml:trace contextRef="#ctx0" brushRef="#br0" timeOffset="181338.12">9824 10442 0,'18'-17'15,"-18"-1"-15,-18 53 16,18-52 0,0 34-16,-17-17 15,-1 35-15,1-17 16,17 0-16,-18-18 0,18 17 16,-18 1-16,18-53 62,0-18-46,18 35-16,-18 1 15,18-19-15,-18 19 0,17-19 16,1 19-16,-1-19 16,1 19-16,17-1 0,-17 18 15,0 0-15,-1 0 0,1 0 16,0 0-16,-1 18 0,-17-1 15,0 1-15,0 0 16,-17-1-16,17 1 16,-18 0-16,0-1 0,18 1 15,-17 0 1,-1-1-16,89-17 62,-36 0-46,-18 18-16,1-18 0,0 17 16,-18 1-16,0 17 15,-18-17 1,-52 17 0,-1-35-16,36 0 15,-18 0-15,18 0 0,-1-17 16,1-1-16,0 0 15,-1 18-15</inkml:trace>
  <inkml:trace contextRef="#ctx0" brushRef="#br0" timeOffset="184728.39">9948 8943 0,'-35'-18'16,"17"18"0,18-17-1,18 17-15,35-18 16,35 0 0,-53 18-16,18-17 15,0 17-15,0 0 16,-18-18-16,18 18 0,-18 0 15,0 0-15,-17 0 0,0 0 16</inkml:trace>
  <inkml:trace contextRef="#ctx0" brushRef="#br0" timeOffset="184954.91">9948 9049 0,'0'0'16,"-18"0"-16,36 0 16,52 0-1,-34-18 1,17 18-16,0-18 0,105 1 31,-105-1-31,0 18 0,-18 0 16,1 0-16,-19 0 0</inkml:trace>
  <inkml:trace contextRef="#ctx0" brushRef="#br0" timeOffset="188270.82">10177 9066 0,'0'0'0,"18"0"47,-1 0 0,1 18-31,0-18-1,-1 18 1,19-18 15,17-36-15,-36 19-16,18-36 15,36-18 1,-53 54 0,17-36-16,-17 35 15,-18 0-15,17 18 16,19 0 15,-36 18-31,17 17 16,1 1 15,-1-19-15,1-17-1,17 0 1,1-35 0,-1 0-1,-17 17-15,17-35 16,18 0-1,-18 18 1,0 0 0,-17 17 62,0 18-63,-1 0 1,-17-18-16</inkml:trace>
  <inkml:trace contextRef="#ctx0" brushRef="#br0" timeOffset="188561.97">10847 8608 0,'0'-18'31,"0"36"-31,53-71 31,-35 53-31,0 0 16,17-18-16,-17 18 0,17 0 15,-18-17-15,1 17 16,0 0-16,-1 0 0,1 0 16,0 17-1,-18 1-15,0 17 16,0-17 0,-18 52-16,0-52 0,18 17 15,-17 1-15</inkml:trace>
  <inkml:trace contextRef="#ctx0" brushRef="#br0" timeOffset="192388.96">14939 6932 0,'-17'-18'0,"34"36"0,-52-36 15,18 18-15,-1 0 16,-53-17 0,54 17-1,34 0 1,1 0-16,35 0 15,0 0-15,159 0 16,-36 0 0,53 17-1</inkml:trace>
  <inkml:trace contextRef="#ctx0" brushRef="#br0" timeOffset="192656.85">15116 7302 0,'0'0'0,"-18"18"16,18 0-16,18-18 16,70 0-1,-53-18-15,71 18 16,53 0-1,-71 0 1,-53 0 0,1 0-16,-19 0 15,1 0-15</inkml:trace>
  <inkml:trace contextRef="#ctx0" brushRef="#br0" timeOffset="193158.91">15398 6667 0,'-35'-17'0,"70"34"0,-123-52 16,70 35-16,18 18 31,106 35-16,-53-18 1,70 0-16,89 54 16,-141-72-1,-1 18-15,-17-17 16,0 0-16,0-1 16,35 36-1,-70-35-15,-18 0 0,0-1 16,-53 54-1,35-54-15,-52 54 16,34-36 0,1 18-16,0-18 0,0 18 15,-1-17-15,-34 87 16,52-88-16,0 18 16,1-17-1,-1-19-15,18 1 16,0-1-16,18-17 78,-18-17-78</inkml:trace>
  <inkml:trace contextRef="#ctx0" brushRef="#br0" timeOffset="194173.39">20425 4251 0,'18'-18'0,"-36"36"0,53-71 15,-35 35-15,18 1 16,-18-1-16,17 0 0,-17 1 15,18 17-15,-18-18 16,-18 53 0,-52 54-1,35-36-15,-18 0 16,0 17-16,-18 18 0,-87 89 16,87-72-16,-88 90 15,1-19 1,-37 36-1,143-160 1,-1 1-16,17-17 0,19-1 16,-36 71 15,53-89-31,17-17 16</inkml:trace>
  <inkml:trace contextRef="#ctx0" brushRef="#br0" timeOffset="194845">19349 5609 0,'-18'0'0,"36"18"31,17 35-15,1-18-16,-1 18 0,18 0 15,0 0-15,0 17 16,17 1-16,1-1 0,-1 19 15,18-1-15,71 71 16,-88-89-16,17 1 16,-18-1-16,1-17 0,0 0 15,70 71 1,-106-89 0,-17 0-16,-1-17 0,-17 35 15,0-36 1,-17-17-1</inkml:trace>
  <inkml:trace contextRef="#ctx0" brushRef="#br0" timeOffset="195607.48">20619 6914 0,'-18'18'15,"36"-36"-15,17 36 32,53-18-17,-17 0-15,35 0 16,317-18-1,0 18-15,-176 0 16,565-17 0,-530 17-16,229 0 15,-70-18 1,18 1 0,-353 17-1,-36 0-15,-17 0 0,-17-18 16,-89 0-1,-106 18 1</inkml:trace>
  <inkml:trace contextRef="#ctx0" brushRef="#br0" timeOffset="196583.07">20354 4092 0,'18'0'0,"-36"0"15,54 0-15,-19 0 0,36 0 16,0 18-16,18-18 0,17 0 16,18 0-16,35 0 15,0 0-15,229 0 16,-176 0-16,18 17 0,0-17 15,370 0 1,-282 0 0,-159 18-16,-36-18 15,1 0-15,-35 0 0,35 0 16,-71 18 0,-53-18-1,-17 0 1,17 0-16</inkml:trace>
  <inkml:trace contextRef="#ctx0" brushRef="#br0" timeOffset="197591.74">23423 4110 0</inkml:trace>
  <inkml:trace contextRef="#ctx0" brushRef="#br0" timeOffset="197841.88">23423 4127 0,'18'18'32,"0"0"-32,-54-54 0,125 107 15,-54-53-15,0 17 0,36 0 16,-18 1-16,35-1 16,-18 18-16,19 0 0,16 0 15,195 123 1,-106-70-1,36 35 1,-178-106-16,37 18 16,-36-18-1,-36-35 1,-17 18 31,18 0-32</inkml:trace>
  <inkml:trace contextRef="#ctx0" brushRef="#br0" timeOffset="199022.11">24993 5062 0,'18'0'16,"-36"0"-16,71 36 15,-18-36-15,-17 17 16,17 1-16,54 17 16,-37 0-1,19 18 1,-36-35-1,-17 0-15,0-18 0,17 17 16,-18 1-16,19 0 16,34-1-1,-34 1-15,-19-18 0,1 17 16,-1-17-16,1 18 16,0-18-16,-1 0 15,-34 0 95,-1 0-79,18-18 31,-18 18-15,1 0-31,-1 0-16,1 18 15,-1 0-15,0-1 16,1 19-16,-72 87 16,1-17-1,53-35-15,0-1 16,-18 18-16,18-17 0,-1-1 16,-17 1-1,18 17-15,0-17 0,-18-1 0,18-17 16,-54 71-1,54-71-15,0-1 16,-18-16-16,18 17 0,-1-18 16,-52 71-1,71-71-15,-1-17 0,0-1 16,18 1-16,-17 0 0,17-1 31</inkml:trace>
  <inkml:trace contextRef="#ctx0" brushRef="#br0" timeOffset="200260.52">26969 5662 0,'0'0'0,"-36"-18"15,36 1 1,-17 17-16,-1 0 0,0 0 16,1 17-1,-1 19-15,1-19 0,-125 160 31,90-89-31,-19 0 0,0 18 0,-17 0 16,0 0 0,0 17-16,0-17 0,-18 17 15,18-17-15,17 18 0,-17-18 16,-124 193 0,142-210-16,17-1 0,0-18 15,-35 54 1,0-1-1,70-87-15,18-19 16,-18 1-16,18-1 0,18-17 16,0-17-16</inkml:trace>
  <inkml:trace contextRef="#ctx0" brushRef="#br0" timeOffset="200894.53">25170 7973 0,'0'0'0,"17"0"16,-17-18-16,18 18 16,70 88 15,-53-35-16,1 0-15,69 88 16,-34-53-16,-18 18 16,35 0-16,0 0 0,89 88 15,-89-88 1,-18-18-16,19 0 0,-19 0 16,1-17-16,70 88 15,-106-124 1,-17 0-16,-1 1 15,1-1 1,-18-18-16,0-34 31</inkml:trace>
  <inkml:trace contextRef="#ctx0" brushRef="#br0" timeOffset="201326.52">26581 9631 0,'35'0'15,"35"0"1,-17 0-16,18 0 0,17 0 16,18 0-16,35 0 15,0 0-15,36 0 0,17 0 16,17 0-16,230 17 15,265 19 1,-495-36 0,1 17-16,-18 1 0,-18-18 15,-34 18-15,-1-18 0,35-18 16,-70-17 0,-106-1-1,-53 1 1</inkml:trace>
  <inkml:trace contextRef="#ctx0" brushRef="#br0" timeOffset="202277.39">26828 5768 0,'0'-18'0,"70"-17"31,-35 35-15,18-18-16,212 36 16,-124-18-1,194 35-15,88 1 31,-193-19-31,17 1 0,0-1 0,0 19 16,264-1 0,-264-17-16,0-1 0,-35 1 15,-1 0-15,-34-1 16,-1 1-16,-35-18 0,-35 17 16,123 1-1,-194-18-15,-17-18 16,-53 1-1,17-1 1,-35 1-16,18-1 16,17 18-1</inkml:trace>
  <inkml:trace contextRef="#ctx0" brushRef="#br0" timeOffset="202710.43">31308 6032 0,'0'18'16,"0"-36"-16,0 54 16,17-1-16,19-17 0,-1 17 0,0 18 15,18 0-15,141 158 16,-35-52 0,105 123 15,-193-193-31,-1-1 0,1 0 15,0 0-15,-1-17 16,-17-1-16,-18 1 0,1-18 0,-1-18 16,-17 0-16,-1-17 15,-17 0-15,18-1 0,-36-17 32,1 0-17</inkml:trace>
  <inkml:trace contextRef="#ctx0" brushRef="#br0" timeOffset="204410.63">32560 7620 0,'0'0'0,"18"0"110,-18 18-1,17-18-47,1 0-46,0 17 15,-1-17-15,1 0 46,-1 18-46,19-18 15,-1 18-15,-17-18 0,-18 17-1,-18-17 16,0 0-15,18 18 0,0-1-1,0 1-15,0 0 16,0 17-16,-17-17 16,17 17-16,0 0 0,-18 0 15,18 1-15,-18-1 0,18 18 16,-17-18-1,-1 18-15,18-18 0,0 18 0,-17 0 16,17-17-16,0 16 16,0 1-16,0-17 0,0-1 15,0 0-15,0 0 0,0-17 16,0 17 0,0-17-1,0 0-15,0-36 141,17 0-110,1 1-15,-18-1-1,17-17 17,-17 0-17,18 17 1,-18-17-1,0 17 1,-35 36 15,-36 17-15,18 0 0,-52 71-1,52-71 1,0 18-16,0-17 15,-18 16-15,-88 54 16,1 0 0,52-35-16,18-18 0,-18-1 15,0 19-15,0-18 0,0 18 16,1-19-16,-1 19 0,0-18 16,18 17-16,0-17 15,-124 88 1,159-105-16,18-19 15,-1 19-15,19-19 0,-1-17 16,18 18-16,0-36 63,18 18 46,-18-17-109</inkml:trace>
  <inkml:trace contextRef="#ctx0" brushRef="#br0" timeOffset="204861.69">30144 9807 0,'0'0'0,"35"18"16,-18-1-1,1-17-15,70 18 16,-70 0 0,17-18-16,71 0 31,-88 0-31,17 0 0,-17 0 15,-36-18 1</inkml:trace>
  <inkml:trace contextRef="#ctx0" brushRef="#br0" timeOffset="206129.1">19543 8290 0,'-18'18'16,"36"-36"-16,-53 36 0,-1 0 0,19-18 16,-1 0-16,-17 0 15,88 0 17,53 0-17,-36-18-15,36 18 0,18 0 16,405 0-1,141 18 1,-441-1-16,212 18 16,-229-17-1,158 35-15,-88-18 16,-17-17 0,-212-18-1,35 18-15,-17-18 31,-54 0-31,1 0 16,0 0-16</inkml:trace>
  <inkml:trace contextRef="#ctx0" brushRef="#br0" timeOffset="206711.5">22965 8520 0,'0'-18'0,"17"18"31,-17 18-16,18 17 1,70 53 0,-35-35-1,18 0-15,17 17 0,0 1 16,106 52-16,-70-52 16,-19 0-16,19-1 15,88 54-15,-107-71 16,1-1-16,-18 1 0,-17 0 15,0-17-15,-19-1 16,1-18-16,0 19 0,-35-19 16,17 1-16,-17 0 15,-18-1-15,-35 1 32,-1-18-17,19 0 1</inkml:trace>
  <inkml:trace contextRef="#ctx0" brushRef="#br0" timeOffset="208422.61">24711 9772 0,'0'0'0,"0"18"15,-35 34 64,-53 37-64,35-36-15,0 0 16,0-1-16,-18 19 0,1 0 15,-213 211 1,195-194 0,-35 71-16,52-89 15,1 1-15,17-1 16,-18-17-16,36 18 0,-18-36 16,18 18-16,0 0 15,-36 35 1,53-53-16,-17 1 15,0 17 1,17-36-16,0 1 0,18 0 16,-17-18-16,17 17 0,-18-17 15,18 18 1,18-36 15,-1 1-15,-17-1 62,36 18-47,-19-18-15,-52 18 46,0 0-46,-71 0 0,53 0-16,-88 18 15,-176-18 1,175 0-1,1 0-15,0 0 0,-18 0 16,1 0-16,-354 0 16,54 0-1,317 0 1,17 0-16,1 0 16,17-18-16,18 18 0,17 0 15,0 0-15,19 0 16,16-17-16,-17 17 15,18 0 1,17 0-16,1 0 16,-1 17-16,-17-17 15,17 18-15,-35 0 16,0-1 0,36-17-16,-1 18 15,1-18-15,-19 0 16,19 0-1,34-18 64,1 18-33,0 0-30,-18-17-16,-18 17 31,18-18 47,-35-17-62,17 17 0,0 18-16,-17-18 0,17 1 15,-158-89 1,-18-18 0,-35-34 15,141 105-31,-1 0 15,1 0-15,0 0 0,0 0 16,0 18-16,-1-18 0,19 35 16,-1-17-16,1 17 15,-1 1-15,18 17 0,0-18 16,18 18-16,-18-18 0,36 18 16,-19 0-16,19 0 15,-1 0 1,36 0-1,-1 0 1,1 0 0,0 0 15,-18-17 0,17 17 32,1-18-48,-1 0 1,1 1 0</inkml:trace>
  <inkml:trace contextRef="#ctx0" brushRef="#br0" timeOffset="209196.08">19472 8237 0,'-17'18'16,"-1"17"-1,1 1-15,-19-1 16,19 0-16,-19 18 16,-17 0-16,1 0 0,-1 0 15,-18 17-15,1 1 0,-1-1 16,-194 142-1,160-124-15,16-17 16,1-1-16,0 19 16,17-19-16,-17-17 0,35 18 15,-158 140 1,193-175 0,-17-1-16,17-18 0,1 1 15,17 0-15,0-1 16,0 1-16,0 0 31,0-1-15,-18 1-1,18 0-15,-18-18 0,18 17 16,-17 1-16,-1 0 16,18-1-1</inkml:trace>
  <inkml:trace contextRef="#ctx0" brushRef="#br0" timeOffset="210264.23">26069 10566 0,'0'0'0,"0"-36"31,0 19-16,-17 34-15,-1 1 16,-17 0-16,-1 35 0,-17-18 16,-158 194-1,123-141-15,-18 18 16,0 18-16,0-18 0,0 17 16,-17 0-16,17 1 15,-264 317 1,299-353-1,18-17-15,0-1 0,18-17 16,17-18-16,1 1 0,-1-19 16,53 1-1</inkml:trace>
  <inkml:trace contextRef="#ctx0" brushRef="#br0" timeOffset="210798.04">24517 12629 0,'18'18'31,"35"35"-16,-18-35-15,0 17 16,124 106 0,-89-88-16,19 0 15,-19 17-15,18 19 0,1-19 16,-19 18-16,1 1 0,-1-1 16,-17-18-16,35 89 15,-52-88-15,-1-1 16,0 1-16,-17-18 0,-1-18 15,36 88 1,-53-105 0,0-36 31</inkml:trace>
  <inkml:trace contextRef="#ctx0" brushRef="#br0" timeOffset="211263.12">25699 14146 0,'35'0'47,"36"0"-32,-36 0-15,0 0 16,18 0-16,18 0 0,17 0 15,18 0-15,158 0 16,230-35 0,-282 35-16,-18-18 15,17 18-15,1-17 0,-18 17 16,388 0 0,-423 0-16,123 17 15,-70-17 1,-142 18-16,-17-18 15,-18 0-15,-17-18 16,-71 1 0,18-1-1</inkml:trace>
  <inkml:trace contextRef="#ctx0" brushRef="#br0" timeOffset="212197.04">26069 10495 0,'0'0'16,"0"18"-16,18-18 15,52 0 1,-17 0-16,0 0 16,18 0-16,17 0 15,18 0-15,17 0 0,36 0 16,17 17-16,18-17 0,265 18 15,-194 0 1,317 17-16,317 36 16,-599-54-1,247 54-15,-300-36 16,-18-17 0,335 70-1,-423-53-15,-17-17 0,-36-1 16,-17-17-16,17 18 15,-70-18 1,-36-18-16,0 18 16,-17-17-1,17 17-15</inkml:trace>
  <inkml:trace contextRef="#ctx0" brushRef="#br0" timeOffset="212599.72">31731 11007 0,'-18'0'16,"36"0"-16,-53 0 0,17 0 16,36 53-1,-1-36-15,1 18 16,88 124 0,-53-88-16,17 17 15,-17 0-15,18 0 16,-18 18-16,17 0 0,-17 0 0,0 0 15,0-18-15,53 88 16,-71-88-16,0-35 16,1 18-16,-19-36 15,71 89 17,-70-124-32,-53-36 46</inkml:trace>
  <inkml:trace contextRef="#ctx0" brushRef="#br0" timeOffset="213567.91">32595 12612 0,'0'0'0,"-17"17"15,-1-17-15,18 18 16,-18-18-16,-17 35 15,-35 36 1,-54 52 0,71-70-16,-17 18 0,-1-18 15,0 17-15,-87 54 16,-89 52 0,176-123-1,-17 0-15,0-18 0,0 18 16,17 0-16,-176 88 15,177-105 1,-71 52-16,70-53 16,-52 36-16,70-36 15,0 0 1,-71 36 0,89-54-16,17 1 0,1-18 15,-1 18-15,0-18 16,1 0-1,-1 0 17,0 0-17,18-18 110,0 0-47,-17 1-62,-1 17-16,1 0 16,-107-36-1,89 36-15,-36-17 0,18-1 16,-17 0-16,-89 1 16,88 17-1,-17-18-15,18 18 0,-18 0 16,17 0-16,-17 0 0,17 0 15,1 0-15,-124-17 32,141 17-32,18 0 0,-18 0 0,35-18 15,-17 18-15,17 0 16,0 0-16,18-18 0,-17 1 16,-1 17-1,0-18 1</inkml:trace>
  <inkml:trace contextRef="#ctx0" brushRef="#br0" timeOffset="-214167.27">17744 9966 0,'18'0'15,"-1"0"1,1-18 15,0 18-15,-1-17 0,18 17-1,-17 0-15,0-18 16,-1 18-1,1 0-15,0 0 0,-18-18 16,17 1 0,-70 70 62,53-36-63,-17 1-15,-1 0 16,0 17-16,1-17 0,-36 70 31,35-71-31,1 1 0,17 0 0,-18-1 16,0 1-16,18 0 16,-17-1-1,17 1 1,-18-1-16,18 1 15,-35 0 1,17-1 0,0-17-1,1 0 1,34 0 0,1 0-1,0 0-15,-1 0 16,54 18-1,-53 0 1,-1-1-16,1 1 0,0 0 16,-1-1-16,18 1 0,1 35 31,-19-18-31,1-17 0,0 17 0,-1-17 16,1-1-16,0 1 15,17 17 1,-18-35-16</inkml:trace>
  <inkml:trace contextRef="#ctx0" brushRef="#br0" timeOffset="-211597.41">20637 5168 0,'0'0'0,"-18"0"15,0-17-15,1-1 32,34 36-17,-17 17 1,18 35-16,-18-34 15,0-1-15,18 0 16,-18 18-16,17 18 16,19 17-1,-36-70-15,17-1 16</inkml:trace>
  <inkml:trace contextRef="#ctx0" brushRef="#br0" timeOffset="-211324.94">20690 5327 0,'-18'-71'0,"36"142"0,-71-406 31,35 282-31,18 0 0,0 0 16,18 18-16,-1 17 16,71-17-1,-35 52-15,53 19 16,-18 34-1,-52-34-15,-1-1 0,-35 18 16,0-18-16,0 18 0,-35-18 16,17 1-16,-88 16 15,-53 1 1,89-35 0,52-18-16</inkml:trace>
  <inkml:trace contextRef="#ctx0" brushRef="#br0" timeOffset="-210866.71">21307 5362 0,'0'-17'31,"0"-1"-31,0 53 0,0-88 16,0 36-16,-18-1 0,18 0 15,0 1-15,-17-1 16,-19 0 0,19 18-16,-1 18 15,0 17-15,1-17 16,-54 105 0,71-70-1,0-35-15,35 17 16,1-17-1,-19-18 1,1 0-16,17-18 0,-17 1 16,0-1-16,17 0 0,-18 1 15,19-54 1,-36 54-16,17-19 0,-17 19 16,18-1-16,-18 0 15,0 36 1,0 0-16,18 35 15,17 35 1,-17-53 0,17-17-16,-17-1 0</inkml:trace>
  <inkml:trace contextRef="#ctx0" brushRef="#br0" timeOffset="-210543.95">21854 5274 0,'-18'-71'32,"36"142"-32,-89-142 15,36 71-15,17 0 0,-17 0 16,0 18 0,17 0-16,0-1 0,71 36 31,53 0-16,-35-18 1,-1 18 0,-52-35-16,-36 17 15,-52 1 1,-1-19 0,53-17-16,-17 0 15,18 0-15,-1-17 16,36-1-16</inkml:trace>
  <inkml:trace contextRef="#ctx0" brushRef="#br0" timeOffset="-210178.26">22277 5274 0,'18'0'0,"-36"0"0,36-18 15,-36 1-15,0-1 16,1 18-16,-36-18 15,35 18-15,0 0 16,1 0-16,-1 0 16,18 18-16,0 0 15,0-1-15,18 1 16,-18 0-16,35 35 16,-17-36-1,-1 18-15,36 18 16,-35-35-1,-18 0-15,18-18 16,-18 17-16,0 1 0,-36 0 31,-34-18-15,52-18-16,0 18 16,1-35-1,34-1-15,1 19 16,0-1-16</inkml:trace>
  <inkml:trace contextRef="#ctx0" brushRef="#br0" timeOffset="-209804.93">22524 5309 0,'0'18'15,"0"-36"-15,0 54 16,-18-36 0,18 17-16,-17-17 0,87 0 62,-52-17-46,17-1-16,0 18 15,-17-18-15,0 1 16,-18-1-16,0 0 16,-18 1-16,18-1 0,-18 0 15,1 1-15,-1-1 0,0 1 16,1 17-16,-18 0 15,-1 35 1,36-18-16,0 19 16,0-1-16,0-17 0,0 17 15,18 0-15,0-17 0,-1 17 16,1-17-16,-1-1 16,107 1-1,-106-18 1</inkml:trace>
  <inkml:trace contextRef="#ctx0" brushRef="#br0" timeOffset="-209427.36">22824 5345 0,'0'-36'16,"17"19"-16,-34 70 0,34-177 15,-17 106-15,0-17 16,0 18-16,0-1 0,18 53 31,17 18-15,-35-35-16,18 17 15,-18-17-15,0 17 0,18-17 16,-18-1-16,0 1 0,0 17 16,-18-35-16,18-35 47,35-36-32,-17 54 1,17-19-16,-17 19 15,-1-1-15,1 18 16,0 18-16,-18-1 16,17 1-16,-17 0 0,18-1 15,-18 19-15,18 16 16,-18-34-16,17 0 0,-17-1 16,18 1-16,-1 0 15,36-1-15</inkml:trace>
  <inkml:trace contextRef="#ctx0" brushRef="#br0" timeOffset="-208891.06">23529 5345 0,'0'-36'0,"0"19"0,0 70 0,-17-159 16,-1 106 0,0-18-16,1 0 0,-1 18 15,0-17-15,-34 17 31,34 0-31,0 17 0,1 1 16,17 0 0,0-1-16,0 1 0,-18 0 15,18-1-15,0 1 16,35 0 0,-17-1-16,0-17 0,-1 0 15,1 0-15,17 0 16,-17-17-16,17-1 15,-17 18 1,-1-18-16,-17 1 16,18 17-16,-18 17 15,0 71 1,35 18 0,0 53-1,-17-124 1,-18 18-16,18-17 0,-36 52 15,-35-71 17,-17-52-17,34 17-15,1-17 0,17-18 16,-17 18-16,18-18 0,17 0 16,0-53-1,35 53 1,35 36-1,-52 17-15,17 0 16,1 0-16,-1 0 0</inkml:trace>
  <inkml:trace contextRef="#ctx0" brushRef="#br0" timeOffset="-208504.52">23864 5362 0,'-17'-17'0,"34"34"15,-87-34 1,52-1-16,1 18 0,105 18 63,-71-18-63,19 0 0,-19 0 15,54-18 1,-54 0-16,-17 1 15,-17-19 1,-18 1 0,-36 17-1,53 18-15,-17 0 16,17 18-16,1-18 16,17 141-1,53-88 1,53 0 15,-71-35-31,0-18 0,18 0 16,-35 0-16</inkml:trace>
  <inkml:trace contextRef="#ctx0" brushRef="#br0" timeOffset="-208194.24">24217 5309 0,'-17'-35'15,"17"0"-15,17 105 0,-52-193 16,35 105-16,70 124 47,-34-71-32,-19 1-15,19 52 16,-36-53 0,-18-35-1,-17-18 16,17 1-31,18-1 0,0-17 16,35-71 0,-17 71-16,17 17 15,53-35 1,-52 53-16,-19 18 0,1-1 16,0 1-16,-18 70 15</inkml:trace>
  <inkml:trace contextRef="#ctx0" brushRef="#br0" timeOffset="-207555.92">22189 6050 0,'-18'-18'16,"36"36"-16,-54-53 0,36 105 47,18-17-32,-18-17 1,18-1-16,-18 0 0,17 71 16,1-88-1,0 17-15,-1-35 16,1-18-1,-18-70 17,0 35-32,0-53 15,0-52 1,0 105-16,0 17 16,71-34-1,-54 70-15,18 0 0,1 0 16,-1 17-16,0 1 15,1 0-15,-1 17 0,-18-17 16,19 87 0,-36-69-16,0 34 15,0 36 1,17-88 0,1 35-16,0-18 15,-1-35 1</inkml:trace>
  <inkml:trace contextRef="#ctx0" brushRef="#br0" timeOffset="-206991.83">22348 6156 0,'-18'0'0,"36"0"16,-71-18-16,35 1 0,18-1 0,88-17 31,0 35-16,-35 0-15,18 0 0,-1 0 16,107 0 0,-71 0-1,-54 0 1,-34 0-16,0 0 0,-36 53 31,-17 53-15,35-54-1,0 19 1,0-36-16,0 1 16,0-1-16,17-18 0,-17 19 15,0-19-15,18 1 16,-18-36 0,0-17-1,-18 0-15,18 0 16,0-1-16,0 1 15,0 0-15,0-18 0,0 0 16,0 0-16,18-53 16,-18 71-1,35 0-15,-17 35 16,0 0-16,-1 17 0,36 1 16,18 52-1,-36-34 1,-35-1-16,18-17 15,-18-1-15,0 19 0,0-19 16,-18 18 0,0-17-16,1-18 0,-1 0 15</inkml:trace>
  <inkml:trace contextRef="#ctx0" brushRef="#br0" timeOffset="-206542.8">23512 6156 0,'-53'18'31,"35"17"-15,18-17 0,0-1-16,0 1 0,18 17 15,-1-17-15,1 17 16,70 88 15,-53-87-31,-35-19 16,-17-34 15,-18-36-15,17 35-16,0-17 15,1 0-15,-1-1 0,0 1 16,18-88-1,0 70-15,18 17 16,0 19-16,-1-1 0,54 0 16,35 54-1,-53 17 1,-18 35 0,-53-53-1,1-17-15,-19 17 0,-17-17 16,18-1-16,-18-17 0</inkml:trace>
  <inkml:trace contextRef="#ctx0" brushRef="#br0" timeOffset="-205928.18">26792 7020 0,'0'0'0,"0"-17"16,0-1 0,0 71-1,0-18-15,0 0 0,0 18 16,18 0-16,-18 18 16,18-18-16,17 53 15,0-18-15</inkml:trace>
  <inkml:trace contextRef="#ctx0" brushRef="#br0" timeOffset="-205601.78">26422 7179 0,'0'0'0,"-124"-159"15,89 106 1,35 0-16,0 18 0,0-18 15,35 36-15,1-19 0,17 19 16,105 17 0,-69 0-16,16 17 0,1 19 15,0-1-15,70 53 16,-105-35-16,-36 0 16,1 0-16,-36 53 15,-159 35 1,71-106-16,-1 0 15,-16-17-15,-72 0 16,107-18-16,17 0 16,0 0-16,35 0 15,36-36-15,35 19 16</inkml:trace>
  <inkml:trace contextRef="#ctx0" brushRef="#br0" timeOffset="-205137.07">27286 7126 0,'0'0'0,"-17"0"16,17-18-16,-18 18 15,18-17-15,18 17 16,-1 0-16,18 0 16,1 17-16,17 1 0,52 17 15,1 18 1,-18 35-1,-70-52-15,-18-19 16,-18 1-16,-17 0 16,0-1-16,0-17 0,-1 0 15,1 0-15,0 0 16,-18-17-16,35 17 16,18-18-16,71-53 15,-36 36 1,36 0-1,-18 17-15,-18 1 16,0-1-16,-17 0 0,17 18 0,-17 0 16,-1 0-1,-17 53 1,0-35-16,18 0 16,-18 17-16,0 0 15,18-17-15,17 35 16,-17-18-1,-1-17-15,1-1 16,-1-17-16,1 0 0,0 0 16</inkml:trace>
  <inkml:trace contextRef="#ctx0" brushRef="#br0" timeOffset="-204974.7">27798 6914 0,'0'0'0,"-18"0"16,0 0-16,18 36 31,18-19-31</inkml:trace>
  <inkml:trace contextRef="#ctx0" brushRef="#br0" timeOffset="-204628.63">28045 7144 0,'-18'0'15,"36"0"-15,-54 0 0,19 0 16,17 17-16,0 1 16,17 0-16,19 52 15,-36-35 1,17-17-16,1 0 15,-18-1-15,18 1 0,-18 0 16,17-18 0,-17-18-1,18 0-15,-18 1 0,0-19 16,17-52 0,-17 53-16,0-18 15,18 35-15,-18 1 16,35 34 15,1 19-15</inkml:trace>
  <inkml:trace contextRef="#ctx0" brushRef="#br0" timeOffset="-203987.23">28468 7267 0,'0'0'0,"35"0"15,-35-17 1,0-1-1,0 0 1,18-17 0,-1 17-16,1 1 0,-18-1 15,18 0-15,-1 1 16,-34-18 0,-1 35-16,0 0 15,-87 0 1,69 17-16,19 1 15,-19-18-15,19 17 16,-1 1-16,18 17 0,0-17 16,18 0-16,-1-1 15,19 1-15,-1 0 0,0-1 16,18 1-16,177-18 16,-178 0-1,-16-18-15,-1 1 16,-17-1-16,-1 0 0,-17 1 15,-17-1-15,-1 0 16,-17-17-16,17 17 16,-17 1-16,0-1 15,35 1 1,17 17 0,71 35-1,-52-18-15,17 36 16,17 18-1,-52-53-15,-18-1 16,0 1-16,0-1 16,-18-17-16,0 0 0,-17 0 15,-53-35 1,70 0 0,36-18 15,0 35-31,17 1 0,0-1 0,18 0 15,53-17 1,-53 35-16,35 0 16,0 0-1,-53 18-15</inkml:trace>
  <inkml:trace contextRef="#ctx0" brushRef="#br0" timeOffset="-203420.82">29614 7214 0,'0'0'0,"0"-17"15,0 122 48,0-34-48,0-36-15,0 1 16,0 52 0,0-71-16,0 1 0,18 0 15,-18-1-15,0-52 32,-18-18-17,18 18-15,-17 0 16,17-18-16,-18 0 0,0-53 15,1 35-15,-18-34 16,35 34 0,0 0-1,17 54 1,1 17-16,-1 0 0,19 17 16,-1-17-16,0 18 0,36 35 15,-36-35-15,0-1 16,1 19-1,34 34 1,-70-52-16,-17 17 0,-1-17 16,0-1-16,-17 1 15,0 0-15,0-1 0,17 1 16,-70 17 0,70-17-1,36-18 1,-1 0-16</inkml:trace>
  <inkml:trace contextRef="#ctx0" brushRef="#br0" timeOffset="-202852.1">29791 7250 0,'0'-18'15,"0"36"-15,0-54 16,35 89 31,18 71-32,-53-89-15,0 36 16,18-1 0,-18-17-1,0-35-15</inkml:trace>
  <inkml:trace contextRef="#ctx0" brushRef="#br0" timeOffset="-202283.99">30196 7338 0,'-17'-18'0,"17"0"16,-18 18-16,18-17 0,0 52 31,0 36-15,0-18-16,0-18 15,18 0-15,-1 71 16,1-71 0,0 18-16,-18-35 15,17-18 1,-17 17-16,-17-34 31,-19-54-15,19 36-16,17 0 0,-18-1 15,1-16-15,17-1 16,-18 0-16,18 0 0,0 17 16,0-16-16,18-1 15,-1 17-15,1 36 16,17 0-16,-17 0 15,17 18-15,-17 0 0,17-1 16,-17 19-16,17 52 16,-53-18-1,1-52 1,-1 0-16,-17-1 16,17 1-16,0-18 0,-17 18 15,35-1 1,18-17-1,-1 0-15</inkml:trace>
  <inkml:trace contextRef="#ctx0" brushRef="#br0" timeOffset="-201826.34">30514 7426 0,'53'-18'16,"-106"36"-16,124-53 16,-71 70 15,-18 18-16,18-18 1,0 0-16,18-17 0,-1 70 16,1-70-1,-18 0-15,17 34 16,1-52 0,-53-52 15,35 16-16,-18 1-15,18 0 16,-17-1-16,-1-16 0,0 16 16,1-123-1,17 107-15,17-19 16,36-17 0,-35 88-1,17 0-15,-17 0 0,17 0 16,88 123-1,-87-70 1,-19-18-16,-17 18 0,0-17 16,-17 17-16,-89 17 15,53-52 1,0-1-16,-17-17 16,-1 0-16</inkml:trace>
  <inkml:trace contextRef="#ctx0" brushRef="#br0" timeOffset="-200604.64">19508 9737 0,'0'-18'0,"0"36"0,-18-54 16,0 36-16,1 18 16,17 0-1,0-1-15,0 19 0,17 16 0,-17-16 16,18 17-16,0 17 15,-18-17-15,35 88 16,-17-35 0,-18-71-1,0-17-15</inkml:trace>
  <inkml:trace contextRef="#ctx0" brushRef="#br0" timeOffset="-200352.23">19420 10037 0,'0'0'0,"-36"-247"16,19 158-16,17 1 16,0 18-16,17-89 15,19 106-15,52-35 16,88 52 0,-35 72-1,0 87 1,-123-87-16,-18 34 15,0-17-15,-35 0 0,-71 53 16,-18-18 0,-70 18-1,159-89 1</inkml:trace>
  <inkml:trace contextRef="#ctx0" brushRef="#br0" timeOffset="-199451.9">20231 10019 0,'0'0'0,"70"0"15,-52 0-15,0-18 16,-18 1 0,-18-19-1,0 19-15,-17-1 16,-18 0-1,-35 71 1,53-35-16,-18 35 16,18 35-1,35-53 1,0-17-16,17 0 16,1-1-16,0 1 0,17-18 15,-18 0-15,19 0 0,-1 0 16,36 0-1,-36-35-15,0 17 16,-35 0-16,18-17 16,-1 17-16,-17-17 0,0 18 15,0-1-15,0 0 0,0 1 16,0-1-16,0 36 16,0-1-16,0 19 15,0-1 1,18-18-16,0 1 15,-1 0-15,1-1 16,0-17-16,-1 0 0,18 0 16,-17 0-16,35 0 15,-53-35 17,0 17-32,0 1 0,-18-1 31,1 18-16,-1 18 1,36-1 0,-1-17-16,19 0 15,52 0 1,-53 0-16,0 0 16,36-35-1,-53 35-15,-18-17 16,0-1-16,0 0 15,-18 1-15,18-1 0,-18 0 16,1-17 0,17 53-16,0-1 15,0 19-15,17-1 16,36 229 15,-53-228-31,0 17 0,0-18 16,0 35-1,-17-34-15,-1-19 0,-17 1 16,17-18-16,-17 0 0,0 0 16,-1 0-16,19-18 0,-54-70 31,53-18-15,36 89-16</inkml:trace>
  <inkml:trace contextRef="#ctx0" brushRef="#br0" timeOffset="-198241.94">21095 10054 0,'-35'-35'32,"70"70"-32,-70-88 15,53 71 16,17 35-15,-18-18-16,-17-17 16,18-1-16,-18 36 15,0-17 1,-35-36 0,17-18-1,18-17 1,0 17-16,18 0 15,-18-17-15,17 17 0,1 1 16,0-1-16,-1 1 16,19-1-16,17 36 15,-36-18 1,-17 17-16,18 1 16,-1 52 15,-17-52-31,-17-18 31,-1-18-15,36 1-16,52-36 31,19 18-15,-36 35-1,-18 17 1,-35 1-16,0 17 15,0-17 1,0 17-16,35 0 16,0-17-1,1-18 1,-19 0-16,19 0 0,-1 0 16,88-88 15,-105 35-16,-53 0 1,-1 35-16,19 18 0,-1 0 16,-17 18-16,17-18 15,1 18-15,-1 17 0,18-18 16,18 54 0,-1-53-16,1-1 15,17 1-15,-17 0 0,52-1 16,-34-17-16,16 0 15,-16-17 1,-36-1 0,0 0-16,0 1 0,0-1 15,-18-123 17,18 106-32,0 17 0,0-17 15,35 35 1,-17 0-16,0 0 0,-1 17 15,-17 19-15,36 17 16,-36 52 0,0-87-16,-18 17 15,18-17-15,-18 0 16,1-18-16,17-18 31,35-17-15,-35-1-16,35 19 15,-17-19-15,-1 1 0,1 18 16,0-19-16,-1 19 16,19-19-16,-19 19 15,1 34-15,0 1 16,-18 0-16,17 35 16,-17-18-16,0-18 15,18 19-15,-18-1 0,18-17 16,-1 17-1,18 0 1,1-35 0,-1-17-16,-17 17 0,-1-18 15</inkml:trace>
  <inkml:trace contextRef="#ctx0" brushRef="#br0" timeOffset="-198058.37">22524 9719 0,'0'-35'0,"0"70"0,0-123 15,0 105 1,18 107 0,-18-71-1,0 0-15,0 17 16,0-17-16,17 18 16,1 88-1,-18-124-15,0 0 0</inkml:trace>
  <inkml:trace contextRef="#ctx0" brushRef="#br0" timeOffset="-197668">22506 10160 0,'-17'-53'32,"34"106"-32,19-124 15,-1 71-15,0 0 16,0 0-16,1 0 15,-1-17-15,18 17 0,-18-18 16,18 18-16,-18-17 0,-17 17 16,52-71-1,-70 53 1,0 1-16,-17-1 16,-18-17-1,-36 35 1,53 0-16,1 17 0,17 1 15,-18 17-15,18 18 16,18-17-16,-1-1 0,1 0 16,17 0-16,-17 1 15,17 34 1,-35-52-16,0-1 16,-17 1-16,-1-18 0,-17 0 15,-1 18-15,-17-18 0,-35 0 16</inkml:trace>
  <inkml:trace contextRef="#ctx0" brushRef="#br0" timeOffset="-196472.27">27886 11765 0,'-35'-35'0,"70"70"0,-70-88 16,35 18-1,-18 35-15,18-18 0,-18 18 16,1 0-16,-1 18 0,0 52 15,-17 107 1,17 35 0,18-71-1,-17-88 1,17 35 0,0 0-1,17-70-15,1-1 0,0-17 16,-1 18-16,36-18 15,-17 0-15,17 0 16,-18 0-16,53 0 16,-53 0-16,53 0 15,-52 0-15</inkml:trace>
  <inkml:trace contextRef="#ctx0" brushRef="#br0" timeOffset="-196069.24">28521 12241 0,'-18'-17'0,"36"34"0,-106-52 15,70 35 1,-17 0-16,17 18 16,0-1-16,1 1 0,17 0 15,0 17-15,0 0 16,0 0-16,0 1 0,17-1 15,1 0-15,35 18 16,-18-35-16,-17 0 0,17-1 16,0 1-16,36-18 15,-36 0-15,1-18 16,-19 1 0,-17-19-16,0 19 0,-17-54 15,-54-52 1,36 87-1,17 19-15,-17-19 0,17 19 16,-17-19 0,53 54-1,-1-18-15,18 18 16,36 17 0,-18-17-16,-18-1 0,18-17 15</inkml:trace>
  <inkml:trace contextRef="#ctx0" brushRef="#br0" timeOffset="-195207.69">29138 12347 0,'141'-17'16,"-105"17"-16,-213 17 0,371-52 15,-176 17-15,-1 18 0,-17-17 16,0-1-16,-17 0 16,-89-17-1,71 35 1,-1 18-16,-16-18 0,34 17 15,-17 19-15,-1-19 0,19 19 16,-1 87 0,36-88-1,17-17-15,-17 17 16,70 1 0,-35-19-16,0-17 0,0 18 15,123-36 1,-141 18-16,18-17 15,35-54 1,-70 36-16,0 17 0,-1-53 16,-17 36-1,0 0-15,-17 17 0,-19-17 16,19 35-16,-1 0 16,0 0-16,-17 0 15,35 18-15,-18-1 0,1 1 16,17 88-1,17-89 1,-17 1-16,18 0 0,0-18 16,35 17 15,-36-17-31,1-17 16,17-19-1,-35 19-15,0-1 0,-17-17 31,-1 35-15,0 17-16,18 19 16,0-19-16,0 1 15,0 0-15,18 17 0,0-17 16,-1-1-16,19-17 16,69 18-1,-69-18 1,17-35-16,-36 17 15,1-53-15,-1 36 16,-17-18-16,0 0 16,-17-17-16,-1 17 0,18-18 15,-17 18-15,-1-17 0,0-36 32,1 88-32,17 54 15,0 17 1,0-18-16,0 35 0,17-17 15,1 18-15,-18-18 0,18 17 16,-1-17-16,1 0 16,-1 0-16,-17-18 0,18 1 15,0-1-15,-18-17 0,17-1 16</inkml:trace>
  <inkml:trace contextRef="#ctx0" brushRef="#br0" timeOffset="-194919.32">30002 12471 0,'-17'-18'0,"34"36"0,-34-54 16,17 19 0,17-1-16,19 18 31,17-18-15,35 18-1,-71 0-15,1 0 16,0 0-1,-1 18 32,36 53-31,-35-36-16,-18-17 16,18-1-16,17 19 15,-18-1 1,1-35-16</inkml:trace>
  <inkml:trace contextRef="#ctx0" brushRef="#br0" timeOffset="-194726.23">30320 11942 0,'-71'-18'32,"142"36"-32,-159-1 15,88 1-15,0-1 16</inkml:trace>
  <inkml:trace contextRef="#ctx0" brushRef="#br0" timeOffset="-193953.87">30514 12294 0,'-18'0'0,"1"18"16,52-36-16,-88 36 0,35 0 15,1 17-15,17-18 16,-18 19-16,18-19 0,0 19 15,0-19-15,0 19 16,53 34 0,-35-52-16,-1-18 0,1 17 15,17-17-15,1 0 16,-19-17-16,1-1 16,-1 1-16,-17-1 15,0 0-15,0-17 0,0 0 16,-17-1-16,-1 19 0,1-19 15,-1 1-15,-53-35 16,54 70 0,-1 0-16,0 35 31,36 0-31,-18-17 16,18-1-16,-1 1 0,1 17 15,0-17-15,17 0 16,18-1-1,-36-17-15,1 0 16,0-17-16,17-1 16,18-17-1,-35 17-15,34-17 16,19 17 0,-53 18-1,-1 0-15,1 35 16,-18-17-16,-18 17 15,1 18 1,-1-35 0,18 0-1,-18-18-15,36-18 32,17-17-17,-17 17-15,0-35 16,17 18-1,0 17-15,-17 1 0,-1 17 16,1 0-16,0 17 16,-1 1-16,1 17 0,0 0 15,-1 177 1,-17-159 0,0 0-16</inkml:trace>
  <inkml:trace contextRef="#ctx0" brushRef="#br0" timeOffset="-192759.94">29121 13264 0,'0'-17'0,"-18"-18"16,36 87-16,-36-122 0,18 52 0,0 1 15,18-19 1,-18 54 0,0 0-16,-53 105 31,17-52-15,1-1-1,35-52-15,0-1 16,18-34-1,-1-1-15,19-35 16,-19 0-16,19 18 16,69-106-1,-52 88-15,0 0 16,-18 18-16,18 0 16,0 17-16,-17 18 0,16 0 15,-16 35-15,-1 0 0,18 71 16,-18-35-1,-17-18-15,0 17 0,17 1 16,18 141 0,-71-230 15,-17-17-15,17-1-16,-17 1 0,0-18 15,17 18-15,-17-18 0,17 18 16,-17-1-16,17 1 15,-17-35 1,17 52-16,53 18 31,36 18-15,-36-1 0,1-17-16,-1 0 0,0 0 15,0-17-15,1 17 0,-1-18 16,-17 18-1,17-18-15,-17 1 0,-1-1 0,1 18 16,-18-18-16,0 1 16,17 34 15,-17 36-31,0-17 16,0-1-16,0 18 0,0-18 15,0 18-15,0-18 16,18 1-16,-18-1 0,0 0 15,0 18 1,0-35-16,-18-18 31,-17-71-15,35 36-16,0-53 16,0-71-1,18 106 1,17-35-16,0 52 15,1 19-15,-19-18 16,19 35-16,-1 0 0,-18 0 16,19 17-16,-19 18 15,1-17-15,-18 17 0,0 18 16,-35 53 0,-1-71-16,1 1 15,18-19-15,-19 1 0,1 0 16,0-18-16,17 0 15,0 0-15,18-18 16,18 0-16</inkml:trace>
  <inkml:trace contextRef="#ctx0" brushRef="#br0" timeOffset="-192625.9">30373 13070 0,'0'0'0,"35"0"15,-17 0 1,-18 18-16,17 0 0,1 17 15,-18 106 1,0-88 0,-18 0-16</inkml:trace>
  <inkml:trace contextRef="#ctx0" brushRef="#br0" timeOffset="-180035.71">25963 11412 0,'0'-17'0,"0"34"0,0-52 15,-17 35-15,17-18 0,0 1 16,17-18 0,19-1-1,-19 36-15,1 0 16,52 53 0,-52-35-16,0-1 15,-1 1-15,1 17 16,0 36-1,-18-53 1,-18-1 0,18 1-16,-18-18 15,1-35 1,17 17 0,0 0-16,0 1 15,17-1-15,-17 0 16,53-70-1,-17 71-15,-19-1 0,1 0 16,17 18-16,-17 0 16,35 18-1,-53 17-15,0-17 0,17-1 16,-17 19-16,0-19 16,0 1-16,0 17 0,0-17 15,0 0-15,0-1 0,0 1 16</inkml:trace>
  <inkml:trace contextRef="#ctx0" brushRef="#br0" timeOffset="-179133.98">26563 11324 0,'0'-17'0,"0"34"0,18-70 31,-36 53-31,18 18 15,-18-18-15,18 18 16,-17 34 0,17-34-16,0 0 0,0-1 15,0 1-15,17-18 0,-17 18 16,18-18-16,17 17 16,18-17-1,-35 0-15,-1 0 16,1 0-16,0-17 0,-1-1 15,1 18-15,-18-18 16,-18-17-16,1-18 16,-36-17-1,35 52-15,-17 0 16,35 1 15,18 17-31,-1 0 16,1 0-16,-1 0 0,1 17 15,17-17-15,-17 0 16,53 0 0,-54 0-16,18 0 15,-17 0-15,0 0 0,-1-17 16,1 17-16,-18-18 31,0 0-15,-18 18-16,1 0 15,-19-17 1,1 17 0,18 17-1,-1 19 1,18-19 0,0 1-16,0 0 15,0 17-15,18-17 0,-1-1 16,-17 1-16,18-1 15,-1-17-15,1 18 0,0-18 16,-1 18-16,19-18 16,-19 0-1,1-18-15,-18 0 0,18 18 16,-18-17-16,0-36 16,0 18-16,0-1 15,0 1-15,0 0 0,0-18 16,0 18-16,-18-18 15,18 17-15,0-17 0,0 36 16,0-18-16,0 123 31,0-18-15,18-34 0,-1 52-16,1 18 31,0-89-31,-18 19 0,17-19 15,-17 1-15,18-1 0,-1-17 16,1 18-16</inkml:trace>
  <inkml:trace contextRef="#ctx0" brushRef="#br0" timeOffset="-178734.29">27251 11324 0,'18'-17'0,"-36"34"0,53-34 15,-35-1-15,18 18 0,-1-18 31,1 18 1,0 0-17,-1 0 1,-17-17-16,18 17 0,0 0 16,-18-18-16,17-17 31,-17 17-31,-17 18 0,-1-18 15,0-17 1,1 35-16,-1-18 0,0 18 16,-17 36-1,18-19-15,17 36 16,0-17-16,0-19 16,0 19-16,35 16 15,35-16 1,-34-36-16,-19 0 15,19 0-15,34-18 16,18-35 0,-70 36-16,0 17 15,-1-18-15</inkml:trace>
  <inkml:trace contextRef="#ctx0" brushRef="#br0" timeOffset="-177316.02">27833 6209 0,'18'0'16,"-36"0"-16,18 18 16,0-1-1,0 1-15,-18-1 16,18 1-16,0 0 15,-35-1 1,0 1 0,17-18-1,0 0-15,1-18 16,-1 18 0,18-17-16,-17 17 15,17-36 1,17 36-16,1-17 0,-1 17 15,1 0 1,0 0-16,-1 0 31,-17 35-15,0-17 0</inkml:trace>
  <inkml:trace contextRef="#ctx0" brushRef="#br0" timeOffset="-177017.36">28027 6156 0,'0'0'16,"18"18"15,-1-1-15,-17 1-16,0 0 15,18 52 1,-18-35-16,0-17 16,0 0-16,0 17 15,-18-35-15,18 18 16</inkml:trace>
  <inkml:trace contextRef="#ctx0" brushRef="#br0" timeOffset="-176700.18">28133 6209 0,'0'-18'0,"0"36"0,0-89 15,0 54-15,0-1 0,53 89 47,-36-36-31,1 0-16,35 18 15,17 35 1,-34-70-16,-19 0 16,19-18-1,-36-53 16,-18-36-15,18 54 0,0-18-16,-18 0 15,18 18 1</inkml:trace>
  <inkml:trace contextRef="#ctx0" brushRef="#br0" timeOffset="-176233.95">28733 6156 0,'0'0'0,"0"-18"16,0 1-1,0-1-15,0 0 16,-18 18-1,-35 53 1,35-35 0,1 0-16,-1 17 15,0-17-15,1 17 16,17-18-16,0 19 0,0-19 0,17 1 16,-17 0-16,53 17 15,-35-35-15,17 18 16,-17-18-16,35 0 15,-36 0-15,1-18 16,-18-17 0,-18 17-16,1-17 15,-1 17-15,1 0 16,-1 1-16,0-1 0,1 1 16,-19-1-1,54 18 1,17 18-1,1-1-15,-1-17 16,18 18-16,-18-18 0,53 0 16,-35 0-1</inkml:trace>
  <inkml:trace contextRef="#ctx0" brushRef="#br0" timeOffset="-175899.02">29138 6227 0,'-17'-18'16,"34"36"-16,-52-54 15,17 19-15,18-1 16,0 0-16,18 1 16,17 17-1,-17-18-15,-1 18 0,1 0 16,0 0 0,-54 0 30,1 0-30,18 18 0,17 17-1,-18-17 1,18-1-16,0 19 0,-18-1 16,18 0-16,0-17 0,0 17 15,0 36 1,0-54-16,0 36 15</inkml:trace>
  <inkml:trace contextRef="#ctx0" brushRef="#br0" timeOffset="-174466">20178 6032 0,'-18'0'0,"54"53"63,69 124-32,-87-142-31,17 36 16,-35-54-1,0 1-15,0 0 0,-17-36 47,-19-17-31,19-1-16,-1 19 0,1-19 15,-19-69 1,36 69-16,0 1 16,0 0-16,0-1 0,0 19 15,18-1-15,0 1 0,17 17 16,-18 0-16,36 0 16,0 17-1,-53 18 1,0 18-1,-17-35 1,-1 0-16,0-1 0,1-17 16,-1 18-16,0 0 15</inkml:trace>
  <inkml:trace contextRef="#ctx0" brushRef="#br0" timeOffset="-174250.41">20548 6032 0,'0'0'0,"18"-17"16,-18-1-16,0 53 31,0 18-15,0 18-1,18 17 1,-1-70-1,1 17-15,-18-17 0,18-1 16,-1 1 0,1 0-16</inkml:trace>
  <inkml:trace contextRef="#ctx0" brushRef="#br0" timeOffset="-173927.8">20619 6227 0,'0'0'0,"-18"-36"16,1 19-16,17-1 15,0 0 1,17 18-16,1-17 16,35-1-1,0-17 1,-36 35 0,-17-18-16,18 0 0,0 1 15,-18-1 1,0 36-1,-18 17 1,18 36 0,0-36-1,18 0-15,-18-17 0,17 35 16,1 0 0,-18-36-16,18 1 15,-1-18-15</inkml:trace>
  <inkml:trace contextRef="#ctx0" brushRef="#br0" timeOffset="-173466.45">20989 6032 0,'0'0'0,"0"18"15,-17 17 1,17 1-1,0-1 1,0-17-16,0 17 0,0-17 16,17 17-16,-17-18 0,36 54 15,-19-53 17,-34-18-17,17-18 1,-18-35-1,0 35-15,1-52 0,17 35 16,-18-18-16,18 17 16,0 1-16,-18-18 15,36 18 1,0 35-16,17 0 16,0 18-1,-17-18-15,0 17 0,-1 1 16,18 17-16,-35 0 15,0-17-15,-17 17 16,-71-17 0,17-18-1,53 18 1</inkml:trace>
  <inkml:trace contextRef="#ctx0" brushRef="#br0" timeOffset="-172319.92">19684 11077 0,'0'0'0,"18"-17"16,-1-19 15,1 19-15,-18-1 0,0 36-1,0-1-15,-18 19 16,18 52-1,0-53 1,0 0-16,18-17 0,0 17 16,-1-17-16,19 0 15,17-18 1,-18 0-16,-18 0 0,19 0 16,-19-18-16,1 18 0,0-18 15,-1-17 1,-34-36-1,-1 36-15,-17-18 16,-1-17 0,36 52-16,0 0 15,18 18 1,17 18 0,-17-18-1,0 18-15</inkml:trace>
  <inkml:trace contextRef="#ctx0" brushRef="#br0" timeOffset="-172115.74">20143 11060 0,'17'0'16,"-17"-18"15,0 36 0,18 17-15,-18 0-16,0-17 0,18 17 15,-18-17-15,0-1 16,0 19-16,0-19 0,17 1 16,-17 0-16</inkml:trace>
  <inkml:trace contextRef="#ctx0" brushRef="#br0" timeOffset="-171641.02">20319 11024 0,'0'0'0,"0"-17"16,0 34 31,-18 36-16,18-35-31,0-1 15,53 36 1,-35-35-16,0 0 16,35 17-1,-36-17 1,-17 17 0,0-17-1,-17-18-15,-1 17 0,0-17 16,-17 0-16,-18 0 15,35-17 1,1-19-16,-1 1 16,36-53 15,35 17-31,-36 36 16,19 0-16,-1 17 0,-17 0 15,17 1-15,0 17 0,-17 0 16,17 0-1,-17 17-15,-18 19 0,0-19 16,-18 19-16</inkml:trace>
  <inkml:trace contextRef="#ctx0" brushRef="#br0" timeOffset="-164121.15">26157 13229 0,'18'0'31,"-18"-17"0,-18 17-15,1 0-1,-19 17 1,19-17 0,-1 0-16,-17 18 0,17-18 0,1 17 15,-1 1-15,0 0 16,1-1-16,-1 54 16,18-53-1,0-1-15,0 1 0,18-1 16,-1 1-16,1 0 15,0-18-15,17 0 0,0 0 16,0 0-16,1 0 0,-1-18 16,0 18-16,1-18 15,-1 1-15,0-18 16,-17 17-16,-18-17 0,0 17 16,0-17-1,-18 17-15,-17-17 0,17 17 16,-52 1-1,52-1-15,0 18 16,1 0-16,-19 0 16</inkml:trace>
  <inkml:trace contextRef="#ctx0" brushRef="#br0" timeOffset="-163549.53">26404 12894 0,'0'0'0,"-17"-35"15,-1 35 1,-17 0 0,17 17-1,-17 36 1,35-35-1,-18 0-15,18-1 16,0 18-16,0-17 0,0 0 16,18-1-16,-1 1 15,36 0 1,-17-18-16,-19 0 16,1 0-16,0 0 15,-1-18-15,18 18 0,-17-18 16,-18 1-16,18-54 15,-18 36 1,-36-36 0,19 36-16,-18 17 15,-1 1 1,-17-1 0,36 18-1,17 18 1,0-1-16</inkml:trace>
  <inkml:trace contextRef="#ctx0" brushRef="#br0" timeOffset="-163098">26792 12771 0,'0'0'0,"-35"-36"32,0 36-17,17 18 1,0 0-16,-17 17 31,35 18-15,0-36-16,0 1 0,18 0 15,35 17 1,-18-35 0,0 0-16,-17 0 0,17 0 15,36-53 1,-71 35-16,17 1 15,-17-1-15,0-70 16,-35 53 0,-35-18-1,34 53 1,19 0-16</inkml:trace>
  <inkml:trace contextRef="#ctx0" brushRef="#br0" timeOffset="-162494.8">25928 12982 0,'-18'0'31,"36"0"-31,-36 18 31,18-1-31,18-17 47,0-17-31,17-18-1,0-1 1,-17 19-16,0-19 15,52-17-15,1-17 16,-36 17-16,0 18 16,18-1-16,-18 1 0,1 0 15,-1 0-15,0 17 16,-17 0-16,-1 1 0,19-1 16,-36 0-1,17 18-15,-34 18 63,17 0-63</inkml:trace>
  <inkml:trace contextRef="#ctx0" brushRef="#br0" timeOffset="-162139.16">26316 12418 0,'0'0'0,"0"-18"15,-18 18-15,18-18 16,18 1 15,0-1-31,-1 18 0,19-17 16,-19 17-1,36-18 1,-18 18 0,-17 0-16,0-18 15,-1 18 1,-17 36 15,0 34-15,0-35-16,18 1 15,-18-1-15,0 0 16,-18 1-16,1-1 0</inkml:trace>
  <inkml:trace contextRef="#ctx0" brushRef="#br0" timeOffset="-157076.4">26863 13652 0,'0'0'0,"17"0"32,1 0-1,-18 18 0,0 0-15,0-1-1,0 1-15,18 17 16,-18 18 0,0 0-1,0 0 1,0-35 0</inkml:trace>
  <inkml:trace contextRef="#ctx0" brushRef="#br0" timeOffset="-156625.14">27110 13688 0,'0'0'31,"0"17"-15,0 1 0,-18 17-1,18-17 1,0 0-16,0 35 16,35-36 15,-17-17-31,0 0 0,-1 18 15,1-18-15,0 0 16,17-35 0,-17 35-16,-18-36 15,0 1 1,0 17-16,-18 1 0,18-1 16,-35 0-1,-1 1 1,19 17-16,17 17 15,0 1 1</inkml:trace>
  <inkml:trace contextRef="#ctx0" brushRef="#br0" timeOffset="-156225.68">27515 13670 0,'-17'0'16,"34"0"-16,-52 0 15,35 18 1,-17-1 0,-1 54-1,18-53 1,0-1-16,0 19 15,35-19 1,0-17 0,18-17-1,-17-1 1,-36-17 15,0 17-31,0 0 0,0 1 16,-36-19-1,19 36-15,-1-17 16,0 17-16,36 0 31</inkml:trace>
  <inkml:trace contextRef="#ctx0" brushRef="#br0" timeOffset="-155761.52">27974 13617 0,'0'0'16,"-35"0"-1,17 0-15,1 0 16,-1 0-1,18 18-15,-18-1 0,18 1 16,0 53 0,-17-54-16,17 19 15,0 17 1,17-53-16,-17 17 16,18-17-16,0 0 15,34 0 1,-34-17-1,0 17-15,-1-18 0,-17 0 16,18 1-16,-18-1 0,18 0 16,-18 1-16,0-19 15,17 36 1,-17 18 15,18 0-31,-18-1 0,0 1 0,18 0 16,-18-1-1,17 19 1,-17-19-16</inkml:trace>
  <inkml:trace contextRef="#ctx0" brushRef="#br0" timeOffset="-155156.02">28203 13705 0,'0'0'0,"0"18"32,0 17-17,0-17 1,18 0 0,-18 17-1,0-17-15,18-18 0,-18 17 16,0-34 15,0-1-15,-18 18-16,18-18 0,0 1 15,-18-54 1,18 53-16,0-17 16,0 17-1,18 1-15,0 17 16,52 0-1,-52 0-15,17 0 16,0 17 0,-17-17-1,0 18-15,-18 0 16,-36 17 15,19-35-31,-1 0 0,18 18 16,-18-18-16,36 17 31,0 1-15,-1-18-16,19 18 15,-1-1 1,-17 1-16,-18 0 16,-18-1-1,0-17 1,-17 0-16,0 0 0,-18 0 15,-18 0-15,1 0 0</inkml:trace>
  <inkml:trace contextRef="#ctx0" brushRef="#br0" timeOffset="-147511.1">21818 4392 0,'0'0'0,"18"0"47,-36 0-16,1 18-31,-1-1 16,0 1-16,1 0 15,17-1-15,0 1 0,0 0 16,17 34 0,19-34-1,52 17 1,-70-35-16,34 0 15,-16 0 1,-36-17 0,-18-1-16,0 0 15,1 1-15,-1 17 0,-35-53 16,-35-18 0,70 36-16,1 0 15,-1 17-15,18-17 16,0 0-16,18 17 15,123-53 1,-106 71 0,0 18-16,-17-18 15,17 18-15,1 17 16,-36-17-16,0-1 16,0 19-16,-18-19 0,0 1 15,1-1-15,17 1 0,-18 0 16,0-1-16,18 1 15,0 0 1,18-1-16,0-17 0</inkml:trace>
  <inkml:trace contextRef="#ctx0" brushRef="#br0" timeOffset="-147155.15">22224 4392 0,'0'-18'31,"0"36"-31,-18-53 0,1 35 16,-1 17 0,0 54 15,18-53-31,0-1 0,0 1 16,18 0-16,17-1 15,1 1 1,-19-18-16,1 0 0,0 0 15,-1 0-15,1-18 16,0 18-16,-18-35 16,-18-36-1,0 36 1,-35 0 0,18 35-1,17 0-15,36 53 31</inkml:trace>
  <inkml:trace contextRef="#ctx0" brushRef="#br0" timeOffset="-146720.91">22559 4357 0,'0'-18'15,"0"36"-15,0-53 0,0 17 16,-17 18 0,-1 18-1,0-1-15,1 1 16,17-1-16,-18 1 0,18 17 16,18 1-1,-1-1 1,19-17-1,-1-1 1,0-52 31,-17-18-31,-18 35-16,0 1 15,17 17 1,-17 17-1,0 54 1,18-53 0,-18-1-16,0 1 0,18-1 15,17 1 1</inkml:trace>
  <inkml:trace contextRef="#ctx0" brushRef="#br0" timeOffset="-146106.2">22841 4463 0,'0'0'0,"18"-53"16,-18 35 0,18 18-1,-18 18 17,0 17-17,17-17-15,-17-1 16,0 1-1,18-18 1,-53-18 15,17 1-15,18-1-16,0 0 16,-18 1-16,18-19 15,0 1 1,36 0-16,-36 17 15,17 18-15,1-17 0,17 17 16,36 17 15,-36 19-15,-35-19-16,0 1 16,-18-1-1,-17 19 1,0-19-1,17-17 1,18 18 15,35-18-31,-17 18 16,0-1-16,17-17 0,-17 18 16,-1 0-1,1-1-15,-18 1 16,-71-1-1,1-34 1,35 17-16,-18 0 16,17-18-16,-52 1 15,53 17-15</inkml:trace>
  <inkml:trace contextRef="#ctx0" brushRef="#br0" timeOffset="-144415.48">13282 14552 0,'17'0'47,"-17"-18"-1</inkml:trace>
  <inkml:trace contextRef="#ctx0" brushRef="#br0" timeOffset="-142470.93">28274 8378 0,'-18'-17'16,"1"17"0,17-18-1,-18 18-15,36-17 78,-1 17-62,19 0 0,34 17-1,-17-17 1,18 18-1,-54-18-15,18 0 16,1 0 0,-54 0 15</inkml:trace>
  <inkml:trace contextRef="#ctx0" brushRef="#br0" timeOffset="-141709.54">28380 8343 0,'-18'-17'32,"0"17"-17,1 0 16,-18 0 1,17 0-32,0 0 15,1 17 1,-1 1 0,0 17-1,18-17-15,0-1 0,-17 36 31,17-35-15,0 0-16,0-1 16,0 1-16,-18-1 15,18 1 17,18-18-17,-1-18 1,36 1 15,-35 17-31,0-18 0,-1 18 16,1 0-16,-1 0 15,1 18-15,17-1 16,1 36 0,-36-35-16,17 0 15,-17-1-15,0 36 16,-35 0-1,0-35 1,17-18-16,0 17 16,-17-17-16,18 0 0,-19 0 15,1-35 1,35 18 0</inkml:trace>
  <inkml:trace contextRef="#ctx0" brushRef="#br0" timeOffset="-141348.03">28715 8661 0,'-18'-18'16,"1"18"-1,-1 18-15,0-18 0,1 17 16,17 1-16,-18 17 15,18-17-15,0 17 16,0 0 0,18-17-16,-1 0 15,54-1 1,-53-17 0,-1-17-16,1 17 0,-1-18 15,19-17-15,-19 0 31,-17-1-31,0 19 0,-17-19 0,-1 19 16,-17-19 0,17 19-16,1-1 0,-19 18 15</inkml:trace>
  <inkml:trace contextRef="#ctx0" brushRef="#br0" timeOffset="-140936.48">29050 8590 0,'0'0'16,"-18"-35"-16,1 35 16,17-18-16,-18 18 15,-17 53 1,35-18-1,-53 89 17,53-89-17,0-17-15,18-1 0,34-17 32,1-17-17,-35-1-15,0 1 16,-1-19-16,-17 19 0,18-1 15,-18 0-15,18 1 16,-18 34 15,0 19-31,0-19 16,-18 19-16,18-19 0,0 36 16,18-18-1</inkml:trace>
  <inkml:trace contextRef="#ctx0" brushRef="#br0" timeOffset="-140336.24">29350 8643 0,'0'0'15,"0"-18"-15,-18 36 16,1 17-1,17-17-15,0 0 16,0 17 0,0-17-1,17-1 1,-34-52 15,17 0 0,-18 17-31,18-17 0,0 17 0,-18-17 16,18-1 0,18 1-16,0 18 15,52-1 1,-52 36-16,-1-18 16,19 17-16,-19-17 0,19 18 15,-19-1-15,-17 1 0,18-18 16,-18 18-16,0-1 15,-18-17 1,1 18-16,-1-18 16,0 18-16,1-18 15,-1 17-15,0 1 16,18 0 0,18-1-1,0 1-15,-1-18 0,54 53 31,-54-36-31,19 19 16,-36-1 0,-18-35-16,-17 0 15,0 0-15,-89 0 16,36 0-16,0 0 0,-18 0 16</inkml:trace>
  <inkml:trace contextRef="#ctx0" brushRef="#br0" timeOffset="-137669.5">20884 8819 0,'0'0'0,"0"-17"16,0-1-1,0 1 1,17 17 0,71 0-1,-70 0 1,35 0-16,-18 0 0,36 0 16,-18 0-1</inkml:trace>
  <inkml:trace contextRef="#ctx0" brushRef="#br0" timeOffset="-137218.72">21007 8767 0,'-18'0'0,"36"0"0,-53 0 16,17 17-16,0-17 16,18 18-16,0-1 15,-17 1 1,17 0-16,0-1 15,0 1-15,0 35 32,0-35-17,35-18 48,-17-18-48,-1 18-15,1 0 0,0-18 16,-1 18-16,19-17 16,-19 17-16,18 0 15,-17 17-15,0 1 16,-18 0-16,0 34 16,0-34-16,0 0 15,0 17-15,0 0 16,-36 1-1,19-36-15,-18 0 16,-1-18 0,1 0-16,17 1 15,18-1-15</inkml:trace>
  <inkml:trace contextRef="#ctx0" brushRef="#br0" timeOffset="-136783.1">21395 8855 0,'0'0'0,"-18"0"16,18-18-1,-17 18-15,-1 0 0,18 18 16,-18-1-16,1 36 15,-1-17 1,18 34 0,0-52-1,18-1-15,-18 1 0,17-18 16,1 18-16,0-18 0,-1 0 16,1 0-1,0 0-15,-1-18 0,1 0 16,0 1-16,-18-1 15,35-52 1,-17 52-16,-18 0 0,0 1 16,0 52 15,0 0-15,0-17-16,0-1 0,0 19 15,0-19-15,17 1 0,-17 0 16,18-1-16,-1-17 15,1 0-15</inkml:trace>
  <inkml:trace contextRef="#ctx0" brushRef="#br0" timeOffset="-136169.05">21713 8943 0,'0'0'0,"0"-35"31,0 52-16,0 1 1,0 0-16,17-1 0,-17 1 16,0-1-16,18 1 0,-18 0 15,0-1-15,0 1 0,17-18 16,-17 18 0,-17-36 15,17-35-16,0 35-15,0-52 16,0 52 0,17-52-16,19 17 15,-19 35-15,19 1 16,17 34 0,-18 18 15,-35 1-16,0-19-15,0 1 0,0 0 16,-18 17 0,-17-17-1,17-18 1,36 0 15,35 0-15,-18 0-16,0 17 15,-17 1 1,0-1-16,-18 1 16,-36 17-1,-69-35 1,69 0 0,-34 0-1,34 0-15,1-17 16,0-1-16,0 18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05T04:22:54.527"/>
    </inkml:context>
    <inkml:brush xml:id="br0">
      <inkml:brushProperty name="width" value="0.05292" units="cm"/>
      <inkml:brushProperty name="height" value="0.05292" units="cm"/>
      <inkml:brushProperty name="color" value="#FF0000"/>
    </inkml:brush>
  </inkml:definitions>
  <inkml:trace contextRef="#ctx0" brushRef="#br0">3616 5944 0,'-18'0'32,"1"36"-17,17-19 1,0 18-16,0 1 0,0-1 16,17 18-16,-17 18 0,35 70 15,1 17 1,-19-69-16,1-1 15,0 0-15,-18 194 16,0 0 15,0-193-31,-18-1 0,0 0 16,18-17-16,-17-1 0,-1 1 16,18-1-1,-18 1-15,18-1 0,-17-17 0,17 0 16,-18 0-16,18 0 15,0 0-15,-17-18 0,17 18 16,0-18-16,0 1 16,17 17-16,-17-1 15,18-52-15,-18 18 16,17-18 0,1 0-1,-18-18 1,18 18-16,-18-17 15,17 34 32,1-17-31,0 0-16,-1 0 0,19 0 16,-1 0-16,18 0 0,53-35 15,141 0 1,-36 0-1,18 17 1,36 18 0,-18 0-16,-141-18 15,-18 18-15,0 0 0,-17 0 16,35 0 0,-89 0-1,-34 0-15,-1 0 16,0 0-16,-17 0 0,0 0 15,-1 0-15</inkml:trace>
  <inkml:trace contextRef="#ctx0" brushRef="#br0" timeOffset="1154.84">3739 5980 0,'-35'0'15,"0"-18"-15,105 36 0,-158-36 0,70 18 16,1 0-16,-1 0 0,1-18 31,-1 18-31,88 0 32,107-17-17,-89 17-15,18-18 0,17 0 16,36 18-16,-18-17 15,36-1-15,-19 0 0,19 18 16,-19-17-16,160-1 16,70 1-1,-300 17 1,0 0-16,-35 0 0,0 0 16,-18 0-16,-17 0 0,-18 35 15,-18-35-15,-34 35 16,34-17-1,-17-1-15,17 19 0,0 52 16,18-53 0,0 36-16,0-1 15,36 177 1,-19-141-16,1-18 0,0 0 16,34 195-1,-34-178-15,0-16 16,-1-1-16,1 0 0,0 0 15,-1 0-15,19 71 16,-19-88-16,1 70 16,-1-35-1,1-53-15,-18-18 16,0 18-16,18-18 0,-18 0 16,0 1-16,0-19 15,0 1-15,0 0 0,-18-1 47,-52-17-16,52 0-31,-17 0 16,-18 0-16,0 18 0,-18-1 16,-88 1-1,54 0-15,-1-18 0,0 17 16,-211 36-1,211-35-15,-53 17 16,106-35-16,0 18 16</inkml:trace>
  <inkml:trace contextRef="#ctx0" brushRef="#br0" timeOffset="2092.4">5715 8978 0,'-18'0'16,"36"0"-16,-1 0 16,19 0-16,17 0 15,35 0-15,35 0 0,177-35 16,123 0 0,353-18-1,-211 35 1,-301 0-1,230-17-15,-282 18 0,-18 17 16,-18-18-16,-52 0 16,-18 18-16,-18-17 0,-35 17 15,0-18 1,-89 18 0,-69-18-1</inkml:trace>
  <inkml:trace contextRef="#ctx0" brushRef="#br0" timeOffset="2364.55">9507 8449 0,'-35'0'16,"17"18"-1,18-1 1,18 1-16,-1 0 15,19-18-15,105 52 32,-88-16-32,0-19 0,17 19 0,-35-1 15,54 18 1,-72-18-16,-17 0 0,-17 1 16,-89 17-1,-247 52 1,194-69-16</inkml:trace>
  <inkml:trace contextRef="#ctx0" brushRef="#br0" timeOffset="3576.38">7002 5803 0,'0'0'16,"0"-35"-16,0 17 0,0 54 31,-17 69-15,17-52-16,17 106 16,19 123-1,-19-52 1,1-125-1,0 19-15,-1-1 0,1-17 16,-18 18-16,17-19 0,-17 19 16,0-18-16,0-18 15,-17 88 1,-18 18 0,35-141-16,-18-17 0,18-1 15,-18-17-15,18-1 0,71-17 31,-1-17-15,-17 17-16,18-18 0,-1 18 16,1-18-16,141 1 15,193-1 1,-87 18 0,229 0-1,-371-18 1,-17 18-16,-1 0 0,-16 0 15,-37 0-15,160 0 16,-230 18 15,-52-18-15,-36-18 0</inkml:trace>
  <inkml:trace contextRef="#ctx0" brushRef="#br0" timeOffset="4355.22">6844 5750 0,'0'0'0,"-36"0"16,54 0 0,105-17-1,-52 17 1,35 0-16,0-18 15,35 18-15,0-18 0,370 1 32,-334 17-32,-1-18 0,0 18 15,1 0-15,-18-18 16,-1 18-16,1 0 0,-35 0 0,-1-17 16,-35 17-16,0 0 15,-35 0-15,18 17 16,-71 19-1,-53-1 1,35 0-16,1 1 16,-1 16-16,0 1 0,1 0 15,17 18-15,0 17 16,35 300 0,-17-282-16,-1 0 15,1 0-15,0-1 0,17 107 16,-35-124-1,18 106 1,-1-88-16,-17-18 0,0-17 0,0 17 16,0 53-1,0-88-15,0 0 16,-17 53 0,17-71-16,0-17 15</inkml:trace>
  <inkml:trace contextRef="#ctx0" brushRef="#br0" timeOffset="5062.1">10689 5662 0,'0'0'15,"35"18"1,0 35 0,-17 17-1,0-17-15,-18 18 16,17-1-16,-17 36 0,18 88 16,-1-70-1,-17-1-15,0 0 0,18 248 31,-18-248-31,0-17 16,0 0-16,0-18 0,-18 0 0,18 1 16,-17-19-16,17 1 15,-18-18-15,18 0 0,-17-1 16,-1-16-16,18-1 16,-18 0-16,18-17 0,-17 0 15,17-1-15,0 1 16,35 0-1,18-18 1,88 0 0,-71 0-16,19 0 15,-1 0-15,35 0 0,1 0 16,493 35 0,-458-35-1,17 0-15,-35 0 16,18 0-16,-35 0 0,-1 0 15,71 0-15,-123-18 16,52 18 0,-88-17-16,-17 17 0,0-18 15,-18 0-15,-18 1 16,-17-1-16</inkml:trace>
  <inkml:trace contextRef="#ctx0" brushRef="#br0" timeOffset="5895.24">10565 5733 0,'71'-53'47,"-18"35"-47,0 18 0,17-18 16,1 18-16,35-17 0,17 17 16,477-18 15,229 18 0,-671 0-31,-34 0 0,17 0 16,141 18-1,-211-18-15,-18 0 0,-18 17 16,0-17-16,-17 18 16,-18 0-1,0-1-15,0 36 16,0-17-16,0 52 15,0-35-15,0 17 16,18 18-16,-18 1 16,0-1-16,17 18 0,-17 88 15,18-89-15,-18 1 16,0 0-16,17 0 16,1 0-16,-18 0 0,18-1 15,52 284 1,-52-301-1,0 53 1,17 35 0,-18-123-16,1 0 0,-18-18 15,18 1-15,-18-19 16,17 36 0,-52-53-1,-53 0 1,35-17-16,-35 17 15,0 0-15,-36 0 0,-17 0 16,-18 0-16</inkml:trace>
  <inkml:trace contextRef="#ctx0" brushRef="#br0" timeOffset="7674.86">4533 5574 0,'-18'-18'0,"36"36"0,-36-89 31,36 54-31,0-1 0,-18 0 16,17 18-16,19-17 15,34 34 1,-52-17-16,-18 18 0,17 0 16,-17 17-16,0 18 15,0 0 1,0-18-16,18 0 15,0-17-15,-18 0 0,17-1 16,1 1-16,0-18 0,17 0 16,-18 0-16,19 0 15</inkml:trace>
  <inkml:trace contextRef="#ctx0" brushRef="#br0" timeOffset="7841.82">4780 5203 0,'-18'-35'0,"36"70"0,-53-87 16,17 34-16,36 18 31,-1 18-15,1-18-16,-18 17 15</inkml:trace>
  <inkml:trace contextRef="#ctx0" brushRef="#br0" timeOffset="8013.46">4921 5221 0,'18'18'16,"-18"35"0,17-36-1,-17 36 1,18-18-16,0 36 15,17 0-15,-35-36 16</inkml:trace>
  <inkml:trace contextRef="#ctx0" brushRef="#br0" timeOffset="8642.65">7620 4939 0,'17'0'0,"-34"0"15,52 0-15,-17 0 0,-1-18 16,1 36 0,17 52-1,-17-52-15,-18 53 16,17 52 0,-17-88-16,0 1 15,0-1-15,18 0 16,17 0-1,-17-35-15,35-17 16</inkml:trace>
  <inkml:trace contextRef="#ctx0" brushRef="#br0" timeOffset="8811.42">7831 4657 0,'-17'-18'16,"34"36"-16,-70-36 0,36 18 16,17 18-1,35 17 1</inkml:trace>
  <inkml:trace contextRef="#ctx0" brushRef="#br0" timeOffset="9147.49">8096 4992 0,'0'0'0,"-18"0"16,18-18 0,18 1-1,35 17 16,-36 0-31,1 17 0,0 1 16,-1 70 0,-17-53-16,-17-17 15,-1 17-15,0 0 0,-17-17 16,18 0-16,-1-1 0,0 1 16,1 0-16,52-1 31,106-34-16,-88 17-15,35-18 16,-17 18-16,-1-18 0</inkml:trace>
  <inkml:trace contextRef="#ctx0" brushRef="#br0" timeOffset="9626.66">11024 4974 0,'17'0'15,"-34"0"-15,52-35 0,-17 35 16,-1 0-16,1 0 15,-18 18-15,0 34 32,0-34-32,0 17 0,0-17 15,0 17-15,0 1 0,0-19 16,0 36 0,35 18-1,-17-71-15,0 17 16,17-17-16,0 0 0,0 0 15,18 0-15</inkml:trace>
  <inkml:trace contextRef="#ctx0" brushRef="#br0" timeOffset="9794.46">11271 4762 0,'-18'-17'0,"36"34"0,-54-34 15,54 17 17,0 0-32</inkml:trace>
  <inkml:trace contextRef="#ctx0" brushRef="#br0" timeOffset="10174.39">11518 4868 0,'0'0'0,"17"0"32,19 0-17,-19 0 1,1 0-16,0 0 0,-1 0 16,1 0-16,-1 0 15,19 18-15,-19 0 16,-34-1 15,-1 1-15,-17 0-1,35-1 1,53 1 0,0 17-1,0 18 1,-36-35-16,-17 35 15,-70-18 1,-124 0 0,105-35-1</inkml:trace>
  <inkml:trace contextRef="#ctx0" brushRef="#br0" timeOffset="10797.99">7285 2787 0,'-18'0'15,"36"0"-15,-36 18 16,0-18-16,18 35 0,-17-18 16,-1 89 15,0-70-31,18-19 0,0 19 0,0-19 15,18 18-15,0-17 16,17 0-16,0-1 0,18-17 16,53 0-1,-53 0-15</inkml:trace>
  <inkml:trace contextRef="#ctx0" brushRef="#br0" timeOffset="11026.74">7814 2981 0,'17'-18'0,"-34"36"0,34-106 16,-17 70-16,0-17 15,0 17-15,0 1 16,0-1-16,18 71 31,-18 17-15,18-34 0,-18-19-16,17 1 15,-17 17-15,0-17 16,18-18-16,-18 18 0,18-18 15,-1 0 1,18-36-16</inkml:trace>
  <inkml:trace contextRef="#ctx0" brushRef="#br0" timeOffset="11441.99">7972 2628 0,'-17'0'0,"34"0"0,-87-17 16,70-1-16,-18 18 16,18-18-16,-17 1 15,17-1-15,0 0 0,0-17 16,0 17-16,-18-17 16,18-124 15,0 124-31,0 17 0,0-17 15,0 18-15,0-1 16,18 18 0,-1 18 15,19 17-15,-19-18-16,1 19 0,17-19 15,-17 36-15,-1-17 16,1 17-16,35 123 15,-53-53 1,0 18 0,0-88-16,-18-17 15,18-1-15,-17-17 16,17-1-16</inkml:trace>
  <inkml:trace contextRef="#ctx0" brushRef="#br0" timeOffset="12075.64">8008 2593 0,'0'-35'0,"0"70"0,17-141 16,-17 88 0,0-17-16,-17 35 0,-1 0 15,-17 88 1,17 89 15,18-107-31,0 18 0,18 1 16,-1-1-16,1-18 0,-18 19 15,18 69-15,-1-69 16,-17-37-16,0 19 16,-53 53-1,36-107-15,-1 1 16,-17-18-16,17 0 0,-17-35 16</inkml:trace>
  <inkml:trace contextRef="#ctx0" brushRef="#br0" timeOffset="12261.71">7708 3193 0,'106'0'32,"35"-18"-1,-88 0-31,17 18 0,-17 0 0,0-17 15,-18 17-15,1 0 0</inkml:trace>
  <inkml:trace contextRef="#ctx0" brushRef="#br0" timeOffset="12800.78">8696 2946 0,'0'-18'0,"0"0"31,0 1-15,17 17-16,1 17 16,-18 1-1,18 0-15,-1-1 16,71 89-1,-70-71-15,0-17 16,-1 0-16,1-1 0,0 1 16,-36-18-1,-17-18 1,17 18 0,0-17-16,1-1 0,-19-52 31,36 34-31,0 1 0,18 0 15,0-1-15,17 19 0,0-19 16,1 19-16,-1-1 16,88 1-1,-87 17-15</inkml:trace>
  <inkml:trace contextRef="#ctx0" brushRef="#br0" timeOffset="13579.83">9331 2840 0,'0'0'15,"-18"17"1,0-17 0,18 18-1,-17-18-15,17 18 16,0 17-16,0 36 31,0-54-31,17 1 0,-17 0 16,18-1-16,0-17 0,-18 18 15,17-18-15,1 0 16,-1 0-16,19-18 0,-19 18 16,1-17-16,0 17 0,-1-18 15,1-17 1,-18-18 0,-18 17-16,-17 1 15,-36 0 1,54 17-1,-1 18-15,18-17 16,53 17 0,-35 0-1,17 0-15,0 0 0,1 0 16,-1 0-16,0 0 16,71 0 15,-124 17 0,1 18-15,17-17-1,17 35 1,1-35-16,0-1 16,35 19-1,-18-19 1,35-17-1,-52-17-15,17-1 16,18-35 0,-35 35-1,-18 1-15,17-1 0,-17-17 16,0 17-16,0 1 16,-17-19-1,17 19-15,-18 34 31,36 19-15,-18-19-16,17 1 0,1-1 16,53 36-1,-18-35 1,-18-18-16,-18 0 16,19 0-16</inkml:trace>
  <inkml:trace contextRef="#ctx0" brushRef="#br0" timeOffset="14109.2">10318 2593 0,'0'-53'0,"-17"35"15,34 89-15,-34-195 0,17 266 47,53 104-16,-36-210-31,-17-1 16,18 0-16,-1-17 0,1 17 16,0-17-16,-1 0 15,-17-36 1,0 0 0,-17-52-1,-1 52-15,18-17 16,0-1-1,35 19 1,54 17 0,-54-18-1,18 18-15,-18 0 0,18 0 16,0-17 0,-18 17-16,-17-18 0,-1 18 15,-17-35 1,0 17-16,-17 0 0,-1 1 15,1 17-15,-1-18 0,-17 18 16,17 0-16,-35 35 16,35 18-1,1-17-15,17 16 16,53 37 0,-18-72-16,18 1 15,17 0 1</inkml:trace>
  <inkml:trace contextRef="#ctx0" brushRef="#br0" timeOffset="14436.49">11059 2805 0,'0'-89'32,"0"72"-32,0 123 15,18-212 1,-1 106-16,1 0 0,0 17 15,17 1-15,-17 17 16,70 36 0,-71-54-16,1 19 0,-18-19 15,0 1-15,0 0 16,-53-18 0,0 0-1,-17-53 1,52 17-16,18 19 15,0-18-15,18-1 0,-1 1 16,1 0-16,52-18 16,36 0-1,-53 35 1</inkml:trace>
  <inkml:trace contextRef="#ctx0" brushRef="#br0" timeOffset="15142.53">6456 2381 0,'0'0'0,"0"-53"16,-18 53-1,0 71 1,1-18-16,17 17 16,0 1-16,0 17 15,0 18-15,17-18 0,1 18 0,0 0 16,-1 0-16,-17-18 15,18 0-15,-18 0 0,0 53 16,0 18 0,0-124-1,-18 1-15,18-19 0,0 1 16,71 0 15,-18-36-31,17 18 0,18-18 0,18 1 16,35 17-16,36-18 15,34 0-15,36 18 16,1076-35 0,-935 35-16,0 0 15,0 0-15,0 18 0,-35-1 16,-18-17 0,-17 18-16,-54 0 0,-52-1 0,-36-17 15,89 18 1,-371-36-1,0 1-15</inkml:trace>
  <inkml:trace contextRef="#ctx0" brushRef="#br0" timeOffset="15873.77">6085 2417 0,'-35'0'0,"17"0"15,71 0-15,-123 0 0,87-18 0,1 18 16,35 0-16,35-18 16,300-17-1,-212 17-15,54 1 0,-1-1 16,36 0-16,34 1 15,672-19 1,69 19 0,-387 17-1,-353 17-15,-36 1 0,-17-18 16,-53 18-16,88-1 16,-105 1-1,-195-18 1,-70 0-1,53 0-15,-18 0 16,17 0-16,1 0 0,-35 35 31,52 1-31,18-19 0,-18 36 0,18 0 16,0 0-16,36 159 31,-19-124-31,-17-18 0,36 1 0,-19 17 16,18 53-1,36 36 1,-53-142-16,35 53 16,-36-53-16,-17-17 15,18 17-15,-36-17 16,-105 0 0,-36-36-1,-247 0 1,230 1-16,-36 17 15</inkml:trace>
  <inkml:trace contextRef="#ctx0" brushRef="#br0" timeOffset="16448.16">8343 1076 0,'0'-18'0,"0"36"0,17-71 16,-17 35-16,0 1 16,0-1-16,0 0 0,0 89 46,53 247-14,-35-248-32,0 142 15,-18-106 1</inkml:trace>
  <inkml:trace contextRef="#ctx0" brushRef="#br0" timeOffset="16745.75">8343 1746 0,'-18'0'16,"18"18"0,0 17-16,0-17 15,0-1-15,18-17 0,17 36 16,-17-36-16,35 0 15,17-18 1,-35 0 0,-17 1-16,35-71 15,-35 52 1,-1 1-16,-17 17 31,-17 36-31,-1 17 0,0 1 16,-17 34-16,0-17 0</inkml:trace>
  <inkml:trace contextRef="#ctx0" brushRef="#br0" timeOffset="17445.22">6773 4286 0,'18'-17'0,"-36"34"0,-35-17 47,-141 141-32,124-88-15,-1 18 16,0-1-16,-175 160 15,175-160 1,-53 71-16,72-88 16,-1 0-16,35 0 15,-17-35-15,17 17 0,18-17 16</inkml:trace>
  <inkml:trace contextRef="#ctx0" brushRef="#br0" timeOffset="17729">5697 5115 0,'0'0'0,"-18"-17"15,18 34 17,18 36-17,0-35 1,-18-1-16,17 1 0,-17 0 15,18-1-15,-18 1 16,71 0 0,-54-18-1,18 0-15,-17-18 0,106-17 32,-36 17-17,53 0 1</inkml:trace>
  <inkml:trace contextRef="#ctx0" brushRef="#br0" timeOffset="18198.81">9260 3845 0,'0'0'16,"0"36"-1,0 87 1,0-70-1,0 17-15,0 1 0,0 158 16,0-88 15,18-88-31,-18 53 0,0-53 16,0-18-16,17 1 0</inkml:trace>
  <inkml:trace contextRef="#ctx0" brushRef="#br0" timeOffset="18511.46">9172 4762 0,'-18'0'15,"36"0"-15,-53 18 16,35 0 0,17-18-16,18 17 15,71 19 1,-70-36-1,-1 17-15,18-17 0,35 0 16,0-17 0,-70-1-1,17 0 1,-35 1-16,0-1 16,-18 0-1,1 18 1,-1 0-16,1 0 15</inkml:trace>
  <inkml:trace contextRef="#ctx0" brushRef="#br0" timeOffset="18847.32">10371 3986 0,'-17'0'0,"34"0"0,-17 18 31,88 17-15,-35 1-16,18-1 0,-1 0 15,1 18-15,0 0 16,-1 0-16,1 0 0,-1 0 16,1-18-16,-18 18 0,-18-18 15,53 36 1,-70-71 0,-18-18-16</inkml:trace>
  <inkml:trace contextRef="#ctx0" brushRef="#br0" timeOffset="19018.93">11218 4339 0,'0'-17'15,"0"34"-15,0 18 47,-18 18-31,1-17-16,-19-1 15,-122 71 1,69-71-16</inkml:trace>
  <inkml:trace contextRef="#ctx0" brushRef="#br0" timeOffset="29991.17">7020 9613 0,'0'-17'16,"0"34"-16,0-52 15,18 0 17,-1 17-17,1 18-15,-18 18 16,0-1 0,0 19-16,0-1 15,0 0-15,0 53 16,0 53-1,35-70 1,-17 17 0,-1-53-16,-17-17 15,18 0 1,-18-36 0,0-17-16,0 0 15,35-71 16,-17 70-31,0 1 0,-1 0 16,1 17-16,17 1 0,-17 17 16,52 35-1,-52 0-15,17 0 16,-35 1-16,18-1 0,0 0 16,-18 1-16,0-1 15,0 18-15,0-36 16</inkml:trace>
  <inkml:trace contextRef="#ctx0" brushRef="#br0" timeOffset="30748.96">7778 9807 0,'0'0'0,"18"-17"16,-18-1-16,0 0 15,18 18 1,-36 18-1,0 0 1,18 17-16,-17-18 0,17 19 16,-18-19-16,0 36 15,18-35 1,0 0-16,0 17 0,53-17 16,-35-18-1,0 0-15,-1 0 16,19 0-16,-19-18 0,1 18 15,0-35 1,-1-18 0,-17 17-16,0 19 15,-35-36 1,17 35-16,1 1 16,-1 17-1</inkml:trace>
  <inkml:trace contextRef="#ctx0" brushRef="#br0" timeOffset="31199.55">8114 9719 0,'-18'-18'31,"36"18"-15,17 18 0,0 0-16,-17-18 15,-1 17-15,19 1 0,-19 17 16,1-17-16,0 17 16,-18-17-1,-18 17 1,0-35-16,1-35 31,34-18-15,1 35-1,0-17-15,-1 17 0,18 1 16,-17-19-16,0 19 0,-1-1 16,19 0-1,-19 18-15,1 0 16,-18 18-16,18 0 0,-18-1 15,17 1-15,-17 0 0,0 17 16,18 0-16,-18-17 16,0 70-1,0-70-15,0 17 16</inkml:trace>
  <inkml:trace contextRef="#ctx0" brushRef="#br0" timeOffset="31332.74">8537 9490 0,'0'-18'16,"0"36"-16</inkml:trace>
  <inkml:trace contextRef="#ctx0" brushRef="#br0" timeOffset="31663.78">8696 9631 0,'0'0'16,"0"17"0,17-17-16,1 0 15,17 0 1,-17 0-16,-1 0 15,19 0-15,-19 0 16,1 0-16,0 0 0,17 36 16,-35-19-1,0 1-15,0 0 0,0 52 16,-18-35 0,18-17-1,0 0-15,0-1 0,0 1 16,0 0-16,0-1 15,18-17-15,0 18 16,-1-18-16,1 0 16</inkml:trace>
  <inkml:trace contextRef="#ctx0" brushRef="#br0" timeOffset="32527.3">8837 9790 0,'0'0'16,"35"0"-1,0-18 1,-17 18-16,17 0 16,18-18-16,-18 18 0,18 0 15,-17-17-15,-1 17 16,18 0-16,-36-18 0,19 18 15,-19 0-15,1 0 0,-18-18 16,-18 1 15,-35 17-15,36 0-16,-1 17 16,18 1-16,-18 0 15,1 35 1,17-36-16,0 1 15,17-1-15,-17 1 0,36 0 16,-1-18 0,-17 0-16,-1 0 15,1 0-15,0 0 16,17-18-16,-18-17 16,1 17-1,-18 1-15,0-19 16,0 19-1,-18-36-15,18 35 16,0 0-16,0 1 0,0-1 16,0 1-1,18 17-15,17 0 16,-17 0-16,0 17 16,-1-17-16,1 18 15,0-18-15,17 17 16,-17 1-16,-1 0 0,36 17 15,-35-17-15,-1-1 16,1 1-16,0 35 16,-18-18-1,-18-17 1,0-18 0,1 0-16,-1 0 15,18-18-15,0 0 0,0 1 16,0-1-16,18 1 15,-1-19-15,1 19 0,0-19 16,-1 1-16,19 0 0,-19 17 16,1-17-16,-1 17 15,1 18-15,0 0 0,17 18 16,-35 0 0,18-1-16,-18 18 0,17 1 15,-17-1-15,0 0 16,18-17-16,-18 17 0,0 0 15,0-17-15,0 0 0,0-1 16</inkml:trace>
  <inkml:trace contextRef="#ctx0" brushRef="#br0" timeOffset="32766.49">10160 9402 0,'0'0'0,"0"17"31,-18 36-15,18 0-16,18-18 16,-18 1-16,0-1 15,17 18-15,-17-18 16,18 0-16,-1 1 0,-17-1 15,0 0-15,18 0 0,-18-17 16</inkml:trace>
  <inkml:trace contextRef="#ctx0" brushRef="#br0" timeOffset="33532.9">10177 9772 0,'0'-53'31,"18"35"-31,-36 89 0,53-142 16,-17 54-16,0 17 0,17 0 16,0 0-16,1-18 0,16 18 15,1 0-15,18 0 16,-18 0-16,17 0 0,-17-18 16,53 1-1,-71 17-15,-35-18 16,-52-17-1,-19 17 1,-17 36 0,53-18-1,17 18-15,0-1 0,18 1 16,-17-1-16,17 1 0,0 17 16,17-17-16,-17 0 15,36 17-15,-19-17 16,1-18-16,-1 17 15,1-17-15,0 0 0,-1 0 16,1 0-16,0 0 0,-1-17 16,1 17-16,0-18 15,-1 0-15,-17 1 0,18-1 16,-1-35 0,-17 35-16,0 71 46,0 0-30,18-35-16,0 0 16,52-1-1,-17-17 1,35-35 15,-52 17-31,-1-17 0,-17 0 16,17 17-16,-18-17 0,1-18 15,-18 18-15,0-18 0,0 0 16,-18-35 0,-52-54-1,35 125-15,-1-18 16,-17 70 0,53 0-16,18 18 15,17 35 1,1 36-16,17-1 15,-18-52-15,0 70 16,-35-88 0</inkml:trace>
  <inkml:trace contextRef="#ctx0" brushRef="#br0" timeOffset="34082.89">9807 10442 0,'17'-17'0,"-34"34"0,34-52 15,1 17-15,-18 1 0,18-1 16,-18-17-16,0 17 16,0 0-16,0 1 0,-18-1 0,-105 53 46,70 1-30,17-19-16,19 1 0,-1 0 16,18 35-1,0-36-15,53 1 16,71 35 0,-72-53-16,37 35 15,-36 0 1,-53-17-1,-71 17 1,36-17-16,-18-18 16,-18 18-1,54-36 1,34 0-16</inkml:trace>
  <inkml:trace contextRef="#ctx0" brushRef="#br0" timeOffset="35019.78">10195 10460 0,'35'-18'16,"-17"18"-16,-71 18 0,141-53 15,-70 17 1,-18 0-16,-18 18 16,0 0-16,1-17 0,-1 17 15,0 0-15,1 17 16,-36 36-1,53-18 1,18 1 0,-1-19-16,1-17 15,-1 18-15,19-18 0,17 0 16,-18 0 0,0 0-16,0 0 0,1-18 15,-19 18-15,19-17 16,52-1-1,-53-17 1,36 17 0,-71 1-16,17 17 0,-17-18 15,-17 18 17,-36 0-17,35 0-15,1 18 16,-1-18-16,0 17 15,1 1 1,34-18 0,-17 17-16,18-17 15,0 0-15,-1 0 0,18 0 16,1 0-16,-19 0 16,1-17-16,17 17 15,-17 0-15,0-18 16,-1 18-1,-17-17 1,-17 17-16,17-18 16,-18 18-1,18 18 17,18-1-17,-1 1 1,18-1-1,-17-17 1,35 0 0,-35 0-1,-1-17-15,1 17 16,17-18-16,-35 1 16,18-1-16,-18 0 0,17-17 15,-17 17-15,0 1 16,0-19-16,0 1 0,0 18 15,0-19-15,-17 1 0,17 17 16,0 1-16,-18 17 16,18 53 15,18 17-15,-1-35-16,19 18 15,-19-17 1,1-19-16,17 36 15,53-18 1</inkml:trace>
  <inkml:trace contextRef="#ctx0" brushRef="#br0" timeOffset="35388.85">11306 10442 0,'0'0'0,"0"-35"31,0 17-16,18 1 1,17 17 0,18-36-1,-35 36-15,34-35 16,-34 35-16,0-18 16,-18 1-16,17-1 0,-17 1 15,-17 17 1,-19 0-1,1 17 1,18-17-16,-1 18 0,0-1 16,1 1-16,17 0 0,0 17 15,17-17 1,19 17-16,87-17 31,-17-18-31,-71 0 16,53 0-1,-52-18-15,-19 18 16</inkml:trace>
  <inkml:trace contextRef="#ctx0" brushRef="#br0" timeOffset="37329.73">22806 10724 0,'0'0'0,"0"0"15,18 18 1,17 53 0,-17-36-1,-1 35-15,1 1 0,0 17 16,-1 106 0,-17-88-16,0 18 0,0-1 15,-35 300 1,35-282-16,-18 1 15,1 140-15,-1-141 16,0 0-16,1-18 0,-1 1 16,-35 229-1,36-159 1,17 35 0,17-158-16,-17-18 15,35 17-15,-35-35 16,18 1-16,0-19 0,-1 1 15,-17 0-15,18-1 16,0 1 0,-1-18-1,-17 17-15,18-17 16,17 0 15,0 0-31,18 0 0,18 0 0,17 0 16,141 0-1,318 18 1,-317-18-16,16 18 16,1-18-16,36 17 0,-19 1 15,18 0-15,-17-1 0,17-17 16,441 36 0,-123-36-1,-283 0 1,-193-18-16,88 0 15,-18 1 1,-141-1 0,-18 18-16,-35-18 15,-18 18-15,-52-35 16,34 35 0,-17-18-16</inkml:trace>
  <inkml:trace contextRef="#ctx0" brushRef="#br0" timeOffset="38607.87">22947 10760 0,'-35'0'16,"70"0"-16,-105 0 0,52 0 0,0 0 15,1 0-15,-1 0 0,53-18 32,142 18-17,-71 0-15,193 0 16,336 18 0,-370-18-16,0 0 15,17 0-15,18 17 0,-18-17 16,564 18-1,-599-18-15,212 18 16,105-1 0,-423-17-1,-35 0-15,-17 18 0,-19-18 16,-17 0-16,-35 0 16,-1 0-16,-34 0 31,-19 0-16,36 18 32,0 34-31,18-16-16,-18-1 16,18 0-16,-18 18 0,17 0 15,-17 18-15,36 87 16,-1 125-1,-18-178 1,-17 19-16,0-1 16,18 142-16,-18-142 15,18 495 17,-1-495-32,-17-17 0,0-18 15,0 18-15,0 71 16,0-107-16,0 1 15,0-1-15,0-17 0,0 0 16,0-18-16,0 1 0,0-1 16,0-17-16,0 17 0,0-18 15,0 1 1,0 0 0,0 17-1,18-35-15,-18 18 16,0 17-1,0-17 1,0-1 0,-88 1-1,53-18 1,-89 17-16,-70-17 31,88 0-31,-53 0 0,1 0 0,-19-17 16</inkml:trace>
  <inkml:trace contextRef="#ctx0" brushRef="#br0" timeOffset="39963.44">24499 13600 0,'0'-18'16,"0"36"-16,0-54 0,18 36 16,-18-17-16,18 17 15,-1-18 1,1 36-16,-18 70 31,0 35-15,-18-70-16,18 0 15,0-18-15,-17 18 0,17-17 16,-18 105 0</inkml:trace>
  <inkml:trace contextRef="#ctx0" brushRef="#br0" timeOffset="40475.24">24940 13670 0,'0'0'16,"-17"0"-16,-1 0 31,18 18-31,-18-18 0,1 35 16,-1 18-1,0-35-15,18 17 0,-17 0 16,-1 53 0,18-52-16,35 17 15,36-18 1,-18-18-1,53-34 1,-89-1 0,19 1-16,-19 17 0,-17-18 15,0-35-15,-35 18 32,-18-18-17,35 53-15,1-18 0,52 1 31,71 17-15,-71 0-16,18 17 16,53 36-1,-71-18-15,-17-17 16,0 17-16,-18 1 0,-18-1 16,0-18-16,-105 89 15</inkml:trace>
  <inkml:trace contextRef="#ctx0" brushRef="#br0" timeOffset="42966.56">22912 10601 0,'0'0'0,"18"0"78,-18-18-62,17 18-16,-17-17 15,18-1-15,-18 0 0,17 1 16,1-19-16,-18 19 0,18-71 16,17-71-1,-35 35 1,35-123-1,-35 159 1,18 0-16,-18 0 16,18 0-16,-18 0 0,0-89 15,0 89-15,0 0 16,0 0-16,-18-1 16,18 1-16,-18 0 0,18 0 15,-17 0-15,17-1 0,-18 1 16,18 0-16,-18-53 15,18 70-15,0 1 16,-17 17-16,17 0 0,0 0 16,-18-70-1,18 70-15,0 0 16,18 17 0,-18 19-16,17-18 0,1-1 15,-18 19-15,18-36 16,-18 35-1,17-35-15,1-17 16,0 34 0,-18-17 15,17 36-31,-17-1 16,0 0-1,0 1 32,35 17 16,-17 0-48,17 0-15,1 0 0,17 0 16,317 17-1,-264 1 1,35-18-16,-18 0 16,36 18-16,0-18 0,0 17 15,-1-17-15,548 71 32,-530-36-32,1-17 15,-1 17-15,18-17 0,-18 17 16,-17-17-16,18-1 15,369 72 1,-457-89-16,-1 17 16,88 1-1,-141-18-15,-17 0 16,0 0-16,-1 0 0,-17-18 16,-17 18-1,-1 0 1,0 18 15,36 52-15,-18-34-1,0 17-15,18-1 16,-18 19-16,17 0 16,19 211-1,-19-176-15,18 123 16,18 124-1,-17-142 1,-36-87-16,17-18 0,1 0 16,-18 17-16,0-17 0,0 0 15,-18 194 1,-52-106 0,52-159-1</inkml:trace>
  <inkml:trace contextRef="#ctx0" brushRef="#br0" timeOffset="43670.18">21254 12188 0,'0'0'0,"-18"36"16,18-19-16,18-17 16,0-17-1,-1-1-15,18-105 16,1-107-1,-1-140 1,-17-142 15,-1 318-31,-17 0 16,18-17-16,-18 17 0,0 0 16,0 17-16,0 18 0,0 18 15,0-159 1,0 248-16,0 16 15,0 1-15,0 53 32,18 35-17</inkml:trace>
  <inkml:trace contextRef="#ctx0" brushRef="#br0" timeOffset="44106.18">21166 9666 0,'0'0'0,"0"-18"16,17-17-1,-17 18-15,0-1 0,0 0 16,0 1-16,-17-1 15,-19 18 1,1 18 0,18-18-1,-1 17-15,18-52 32,35-18-17,0 0 1,54-88-1,-54 88 1,0 0-16,0 0 0,89-53 31,-71 89-31,-18 17 0,18 0 16,-18 35-16,1 18 0,-1 0 16,35 106-1,-34-71-15,-1 0 0,0 18 16</inkml:trace>
  <inkml:trace contextRef="#ctx0" brushRef="#br0" timeOffset="44753.71">24817 10248 0,'0'0'0,"17"-88"15,1 53-15,-18 17 16,0 0-16,18 18 0,-18 53 31,0 0-15,0-17-16,-18 52 16,18 18-1,0-89 1,0 18-16,0-17 0,18 17 15</inkml:trace>
  <inkml:trace contextRef="#ctx0" brushRef="#br0" timeOffset="45238.83">25293 10231 0,'0'-36'15,"0"72"-15,-18-72 0,1 36 16,-1 0-16,-17 18 16,-18 52-1,35-34-15,1 17 16,17-18-16,35 18 16,-17-18-1,-1-17-15,19-1 0,-1 1 16,-18 0-16,19-1 15,-19-17-15,1 0 0,0 0 16,17-53 15,-35 36-31,0-1 16,0 0-16,0 1 0,0-1 16,0 1-16,0-1 0,0 0 15,35-35 1,-17 53-16,17 0 15,-17 0-15,17 0 0,-17 0 16,-1 18-16,1 0 16,-18-1-16,0 1 15,0 17-15,0-17 0,-18-1 16,1 36 0,-1-35-1,18 0-15</inkml:trace>
  <inkml:trace contextRef="#ctx0" brushRef="#br0" timeOffset="47122.67">23194 7197 0,'-18'-18'16,"36"36"-16,-53-71 15,35 17-15,0 19 0,0-18 16,0-1-16,0-17 0,17 0 16,1-70-1,-18 52-15,18-17 0,-18 0 16,17-18-16,-17 0 15,18 1-15,-18-1 0,18-18 16,-18 1-16,17 17 0,1-18 16,35-211-1,-35 229 1,-1 1-16,1-1 0,-18 18 16,17-1-16,-17 19 0,0-1 15,0 1-15,0 17 16,0 18-16,0-18 0,0 17 15,0 19-15,0-19 0,0 19 16,0-1-16,0 1 16,0-1-16,0 0 0,0 1 31,0-1-15,71 36 46,-36-1-46,89-17-16,-54 18 15,36-18-15,141 35 16,-88-35-16,176 35 16,-141-17-16,18 0 15,-18-18-15,35 17 16,-17 1-16,-18 0 0,17-1 15,477 36 1,-547-35 0,-17-18-16,-18 17 15,-1 1-15,-34-18 0,-1 0 16,-34 0-16,-1 18 0,0-18 16,-17 0-16,-36 0 31,-35 0-16,36 17-15,-1 1 0,0 17 16,18 1-16,-17 16 16,17 19-16,-18 0 0,18 17 15,0 0-15,0 106 16,0 124 0,0-107-1,0 36 1,18-141-16,-18 17 0,17 1 15,54 299 17,-53-335-32,-18-17 0,17 0 15,1-1-15,-18-17 0,0-18 16,0 1-16,0 16 16,0-34-16,-18 0 15,18-1-15,-17 1 16,-19-36-1</inkml:trace>
  <inkml:trace contextRef="#ctx0" brushRef="#br0" timeOffset="47566.88">25328 6421 0,'0'-18'16,"0"36"-16,-17-89 16,-1 142 15,18 34-16,0-69 1,0 52 0,18-18-1,-1-17 1,1-35-16</inkml:trace>
  <inkml:trace contextRef="#ctx0" brushRef="#br0" timeOffset="47975.07">25628 6473 0,'0'0'15,"0"-35"-15,18 18 0,-18-1 16,-18 0-16,1 18 16,-1 18-16,-35 35 15,35-18 1,1 18-16,17-18 15,0-17-15,17 70 32,1-70-32,0-1 0,17-17 15,-17 18-15,17-18 0,0 0 16,53 0 0,-70 0-16,0-18 15,17-17 1,-35 17-16,17 1 0,-17-1 15,0-17-15,0 17 16,18 1 0,17 34-1,-17 1-15,-18 17 16,18 0-16,-18 1 0,0-1 16,-53 141-1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05T04:36:36.665"/>
    </inkml:context>
    <inkml:brush xml:id="br0">
      <inkml:brushProperty name="width" value="0.05292" units="cm"/>
      <inkml:brushProperty name="height" value="0.05292" units="cm"/>
      <inkml:brushProperty name="color" value="#FF0000"/>
    </inkml:brush>
  </inkml:definitions>
  <inkml:trace contextRef="#ctx0" brushRef="#br0">4216 8308 0,'-18'0'15,"18"-18"1,0 1-1,0-1-15,0 0 16,70 18 0,1-17 15,-36-1-31,1 18 0,16 0 16,72-18-1,-89 1-15,0 17 0,-17 0 16,17 0-1,-17 0-15,-18-18 16</inkml:trace>
  <inkml:trace contextRef="#ctx0" brushRef="#br0" timeOffset="348.52">4216 8361 0,'0'17'0,"0"-34"16,17 34-1,18-17 1,1 0-16,52 0 15,71-35 1,-106 35-16,-1 0 16,1-17-16,-17 17 0,-19 0 15,1 0-15,0 0 0,-36 0 32,0 0-17,-17 0 1</inkml:trace>
  <inkml:trace contextRef="#ctx0" brushRef="#br0" timeOffset="1565.99">7584 7620 0,'-17'18'16,"17"-1"0,0 1-1,17 0-15,1-1 16,17 1 0,-17-18-1,17 17-15,0-17 0,36 18 16,-18-18-16,18 0 15,-1-18-15,18 18 16,388-123 0,-387 105-1,-1-17-15,-18 0 16,54-53-16,-89 52 16,0-17-16,1 18 0,-36 0 15,17-36 1,-17 36-1,0 17-15,-17 1 0,-1 17 32,0 17-17,1-17-15,-1 0 32</inkml:trace>
  <inkml:trace contextRef="#ctx0" brushRef="#br0" timeOffset="1990.03">8713 7144 0,'0'0'0,"-17"0"16,34 0 15,19-18-15,-1 0-16,-18 18 15,1-17-15,53-18 16,34-36-1,-87 53 1,0 18-16,-18-17 16,17 17-16,1 17 15,-18 1-15,0 0 16,18 52 0,-18-35-16,0 1 0,17-1 15,-17 0-15,0 1 16,18 69-1,0-87-15</inkml:trace>
  <inkml:trace contextRef="#ctx0" brushRef="#br0" timeOffset="3200.89">9295 6438 0,'0'18'32,"0"-1"-17,0 1 1,0 0-16,0-1 0,18 1 15,-18 0-15,0 17 0,0-17 16,0-1-16,18 1 16,-18-1-16,0 19 31,0-54-15,17 18-16,-17-18 0,0 1 15,0-1-15,18 1 16,-18-54-1,-18 36-15,18-1 16,-17 1-16,17-18 0,-18 18 16,0-18-16,1 18 0,17-18 15,-18-53 1,36 71-16,-18 17 16,17 0-16,71 1 15,-35 17 1,18 17-16,-36 1 15,18 0-15,-18-1 16,-17 1-16,0 17 0,-1-17 16,-17 17-16,0 1 15,-17-19-15,-1 18 0,0-17 16,-52 35 0,52-35-16,-17-1 0,0 1 0,-1 0 15,-17-1 1,36 1-1,52-18 1,-17 0-16,35-18 16,-18 18-1,0 0-15,18 18 16,-18-18-16,18 35 16,-17 0-16,-36-17 15,17 0-15,-17 17 16,0-17-16,0-1 0,0 18 15,-17-17-15,-1-18 0,-17 18 16,17-18-16,-17 17 0,-36-17 16,36 0-1,17 0-15,-17-17 0,17 17 16,1-18-16,17 0 16,0 1-16</inkml:trace>
  <inkml:trace contextRef="#ctx0" brushRef="#br0" timeOffset="3580.62">9789 6456 0,'0'-18'0,"18"18"47,35 35-32,-18-17-15,-17 0 16,-1-1-16,1 19 0,17-1 16,-35-17-1,0-1-15,0 18 16,-17-35 0,-1 0-1,0 0 1,18-17-16,0-1 0,0 1 15,0-1-15,0-17 16,18-1-16,0 1 16,-1 17-16,1 1 15,-18-1-15,35 1 16,18 17 0,-35-18-16,-1 18 15</inkml:trace>
  <inkml:trace contextRef="#ctx0" brushRef="#br0" timeOffset="4499.59">10248 6385 0,'-36'18'47,"19"0"-31,-1-1-16,18 1 15,0 17 1,0-17-16,0-1 15,18 1-15,-18 0 0,0-1 16,17 1-16,1 0 16,-18-1-16,18-17 0,-1 0 15,1 0-15,0 0 16,35-35 0,-36 17-16,-17 1 15,18-1-15,-18 0 0,0 1 16,0-1-16,-18 0 0,-17-17 15,17 18 1,-17 17-16,0 0 16,70 17 31,36-17-32,-54 0-15,18 0 0,-17 0 16,35-17-1,-35 17-15,-1 0 16,1-18 0,0 36 46,-1 52-31,1-52-31,-18-1 0,0 19 16,18-36 0,-18 17-16,17-17 0,1 18 15,-1-18 1,1-18 0,17 1-1,-35-1-15,18 18 0,-18-18 0,0 1 16,18-1-16,-18 0 15,0 1-15,0-18 16,17 35-16,1 17 31,0 18-15,-1 1 0,1-19-16,-1 1 15,19 0 1,-19-1-16,1-17 15,0 0-15,-1-17 16,1-36 0,-18 17-1,0 19-15,-18-18 16,18 17-16,-53-17 16,18 17-1,17 18-15,1 0 16,-1 18-1,18-1-15</inkml:trace>
  <inkml:trace contextRef="#ctx0" brushRef="#br0" timeOffset="4863.78">11271 6332 0,'0'0'0,"17"-17"16,-17-1-16,-17 18 16,-1-18-16,0 18 15,1 0-15,-1 0 0,1 18 16,-1 35 15,36-35-15,-1-1-16,1 1 15,17 0 1,-35-1-16,35 18 16,-35-17-16,0 0 15,0-1-15,-17 1 16,-19 0 0,19-18-16,-1 0 15,1 0-15,-1-18 16,18 0-1</inkml:trace>
  <inkml:trace contextRef="#ctx0" brushRef="#br0" timeOffset="5283.38">11571 6403 0,'-18'0'0,"36"0"15,-54 0-15,19 18 0,-1-18 0,0 0 16,54 0 31,-1 0-31,-17 0-1,17-18-15,-35-35 47,-53 18-31,35 35-1,-17 0 1,0 0-16,17 17 16,18 1-16,-17 0 15,17-1-15,0 1 0,0 0 16,0-1-16,17 1 15,1-1-15,-1 1 0,1 0 16,17-18-16,-17 17 0,17-17 16,1 0-16,-1 0 15,0 0-15</inkml:trace>
  <inkml:trace contextRef="#ctx0" brushRef="#br0" timeOffset="5697.28">11870 6297 0,'-17'-18'15,"-1"-17"1,53 88-16,-87-106 0,52 36 16,-18 17-16,36 0 15,-18 17 1,17-17-16,18 53 16,-17-18-1,0 1-15,-1-19 16,-17 19-16,0-19 15,18 18 1,-18-17-16,-18-18 31,1 0-31,17-18 16,-18-34 0,18 34-16,0-53 15,53 1 1,-35 35-1,52-1-15,-17 36 16,35 0 15,-88 18-31,18 0 0,-18-1 0,0 1 16,-18-1 0,-35 19-16</inkml:trace>
  <inkml:trace contextRef="#ctx0" brushRef="#br0" timeOffset="9286.07">10477 6914 0,'0'18'16,"0"-36"-16,18 36 16,-1-18-1,1-18-15,17 18 0,-17-17 16,17 17-16,0 0 0,1 0 16,17 0-16,0 0 15,-18-18-15,-18 18 16,19 0-16,-19 0 15,-70 0 32</inkml:trace>
  <inkml:trace contextRef="#ctx0" brushRef="#br0" timeOffset="9678.64">10689 6879 0,'0'0'16,"-18"0"-16,18 53 47,0-35-32,18 17 1,-18 18-16,0-18 16,0 0-16,0-17 15,0 17-15,0 1 0,0-19 16,0 19-16,-18-19 15,18 18-15,0 1 16,0-72 15,0-16-15,0 34 0,0 0-16,0 1 0,-18 17 15,1-18-15,-1 18 16,1 0-16,-1 0 0,-17 0 15,17 18-15,-70 17 16,70-35 15,18 35-15,18-35-16</inkml:trace>
  <inkml:trace contextRef="#ctx0" brushRef="#br0" timeOffset="10171.78">11112 7056 0,'0'-18'16,"-18"0"-16,36 54 0,-36-89 15,1 53-15,17-18 0,-18 18 16,0-18 15,1 18-31,-1 0 0,1 18 16,-54 0 0,53-1-16,1 1 15,-19 0 1,19-1-16,70 18 31,35-17-15,-18-18-1,-52 0-15,17 18 16,1-18-16,-19 0 16,1 0-16,0 17 15,-18 1-15,-18 0 16,-53 35 15,36-36-31,-88 1 16,87-18-16,-34-18 15,35 18-15,-1 0 16</inkml:trace>
  <inkml:trace contextRef="#ctx0" brushRef="#br0" timeOffset="13069.59">10301 7849 0,'17'-17'16,"-34"34"-16,70-34 0,-36-1 15,1 18 1,-1 18-16,-17-1 15,0 1-15,0 0 16,0 17 0,0 0-16,0-17 15,0-1-15,18-17 16,0 0-16,-1-17 16,1-1-16,17 0 0,1 1 15,17-18-15,-1 17 16,54-53-16,-35 36 15,-18 0-15,17 0 0,-17-1 16,71-17 0,-89 53-16,-17 0 15,-1 0-15,-17 36 16</inkml:trace>
  <inkml:trace contextRef="#ctx0" brushRef="#br0" timeOffset="17071.41">8696 10425 0,'0'17'32,"0"1"-17,0-1-15,0 1 16,0 17-16,0-17 16,-18 17-16,18 1 0,-18-1 15,18 18-15,0-18 0,0 18 16,-17 0-16,17 0 0,0 0 15,0 0-15,0 0 0,0-18 16,17 106 0,-17-88-1,0-18-15,0 18 0,0-18 16,0 36-16,0-36 16,0 0-16,0-17 15,0 17-15,0-17 0,-17 0 16,17-1-16,0 1 0,0 0 15,0-1-15,17 1 32,36-18-17,-35 0-15,17 0 0,18 0 16,71-18 0,-54 18-16,124 0 15,-88 0-15,35 0 0,-17 0 16,34 0-16,142 18 15,-141-18-15,0 0 16,123 17-16,-159-17 16,89 0-1,-142 0-15,-17 0 16,-17 0-16,-1 0 0,-106-35 47,54 18-32,-1-1-15,18 0 0,-18 1 16,18-1-16,0-17 16,0 17-16,18-17 0,-18-18 15,18 0-15,-18 0 0,17 0 16,1-88 0,-18 53-16,18-53 15,-1 70-15,-17 1 16,18-1-16,0-35 15,-18 71-15,0 0 16,0-1-16,0 19 0,0-36 16,0 35-1,0 1-15,0-1 0,0 0 32,0 1-17,-53 17 16,0 0-31,0 0 16,-141 17 0,106-17-16,-18 0 0,-18 0 15,1 0-15,-18 0 16,0-17-16,-18 17 0,0 0 16,18-18-16,-159 0 15,177 18-15,-107 0 16,19 0-1,158 18 1,18-18-16,17 0 16,0 18-16,36-18 15,17 17 1,1-17 0,-1 0-16,-18 0 0</inkml:trace>
  <inkml:trace contextRef="#ctx0" brushRef="#br0" timeOffset="17819.9">9736 10601 0,'0'0'0,"18"0"16,-36 0 15,-17 35 0,35-17-31,-18 0 0,1 17 31,34-18-15,1 1-16,0-18 16,17 18-16,-17-18 0,17 17 15,0-17-15,0 0 16,18 0-16,88 0 15,-105 0-15,52 0 16,-35-17 0,-18-1-1,-35 0 1,0 1 0,-18 17 15,-17-18-16,35 1-15,-18-1 0,-52-17 32,-18 17-17,52 18-15,-16 0 16,-19 0-16,18 0 16,18 0-16,0 0 15,-1 0-15,19 18 0,-19-18 16,1 0-1,17 0-15,18 17 16,18-17 0,0 0-16,-1 0 15,1 0-15,35 0 16,-35 0 0</inkml:trace>
  <inkml:trace contextRef="#ctx0" brushRef="#br0" timeOffset="18639.82">9789 10954 0,'0'17'0,"0"-34"0,0 52 16,-53 36 31,36-54-32,17 1-15,0-1 32,17-17-17,19 0 1,16 0 0,-34 0-16,53 0 15,-54 0-15,19 0 16,-1 0-16,18 0 15,-18 18-15,53-18 16,-35 0 0,-18 18-1,-17-18 1,0-18 31,-1 18-32,-17-18-15,18 1 32,-36-1-17,1 1-15,-1-1 16,0 0 0,-17 1-1,17-1-15,-17 18 16,18 0-16,-54-18 15,-17 1 1,53 17-16,-18 0 16,17-18-1,19 18-15,-1 0 0,0 0 16,1-18-16,-1 18 16,1 0-1,-1 0 1,0 18-16,18 0 15,0-1 1</inkml:trace>
  <inkml:trace contextRef="#ctx0" brushRef="#br0" timeOffset="19438.37">9666 11324 0,'0'35'47,"0"-17"-31,0 0 0,-18-18-16,18 17 0,18 1 31,17-18-16,-17 0-15,-1 0 16,19 0-16,16 0 16,-16 0-16,52 0 15,0 0 1,-17 18 0,-18-18-16,-18 0 15,88 17 16,-105-17-15,-53-17 31,17-1-31,18 0-16,0 1 15,-18 17-15,18-18 16,0 0-1,0 1-15,-17 17 16,17-18-16,-18 18 0,0-17 16,1 17-16,-1 0 0,1-18 15,-1 18-15,-17 0 16,-18 0-16,17 0 16,19 0-16,-18 0 15,-36 0 1,53 0-16,-17 0 0,0 0 15,-53 0 1,70 0-16,0 18 0,1-18 16,-1 0-1</inkml:trace>
  <inkml:trace contextRef="#ctx0" brushRef="#br0" timeOffset="21156.9">8607 11747 0,'18'0'16,"0"-17"-1,-1 17 1,1 0 15,0 0-15,-1 0-1,-34 0 48,17 17-63,0 1 31,17 0-15,-17-1-16,0 1 15,0 0 1,0-1 0,0 1-16,-17 0 15,52-1 32,88-17-16,-87 0-31,-1 0 16,18 0-16,0 18 0,0-18 16,17 0-16,89 0 15,-71 18-15,18-18 16,194 17-1,-194 1-15,-1-18 16,89 17-16,-123-17 16,17 18-16,-17-18 15,-18 0-15,0 0 0,35 18 16,-53-18-16,0 0 16,-17 0-16,17 0 0,-17 0 15,17 0-15,-17 0 16,-1 0-16,19 0 15,-19 0-15,1 0 16,0 0-16,17 0 0,-17 0 16,17 0-1,-18 0 1,1 0-16,0 0 16,-1 0 15,-17-18 0,-17 0-15,-1 1-1,0-36 17,36 35-17,-18 1-15,0-1 0,18 0 16,-1-35-1,-17 36 1,18 17-16,-18-18 16,0 0-1,-18 36 48,18 0-48,-17-1-15,17 1 0,-18 0 16,18-1 0,-18 1-16</inkml:trace>
  <inkml:trace contextRef="#ctx0" brushRef="#br0" timeOffset="21555.58">10530 11765 0,'18'0'0,"-36"0"0,53 0 31,-35 18-15,0-1-16,0 19 15,0-19 1,0 36 15,0-35-15</inkml:trace>
  <inkml:trace contextRef="#ctx0" brushRef="#br0" timeOffset="21895.76">10195 11765 0,'0'0'0,"0"18"16,17-18 0,-17 17-1,0 1-15,0 0 16,0 17-16,0 0 15,-17-17-15,17 17 16,0-17-16,-18-1 16,18 1-16</inkml:trace>
  <inkml:trace contextRef="#ctx0" brushRef="#br0" timeOffset="26875.28">32048 7108 0,'18'0'16,"-36"0"-16,54-17 15,-36-1-15,0 1 0,0-1 16,0 0-16,0 1 16,53 17 15,17 35-16,-52-17-15,52-1 16,-52 1-16,53 52 16,-36-34-1,-35-1-15,0 18 16,0-18 0,-18 0-16,1 1 0,-54 52 15,53-53 1,-17 0-16,17 1 15,1-19-15,-18 19 0,-1 34 16,-34 54 15,52-89-31,0 0 0,18 0 16,0-17-16,0 17 16,36 54-1,-1-72-15,18 19 16,0-1-1,-18-18-15,0 1 0,-17-18 16,35 18-16,0-18 16,-35 0-16,-18-18 15,0 0 1,0 1 0,0-1-1,-18 18 16,0 0-31,1 18 0,-19-18 0,19 17 16,-107 72 0,107-72-1,-1 19 1,0-1-16,-17 35 16,17 36-1,18-53-15,0 35 16,0 36-1,0-89-15,0 18 16,0-18-16,0 18 16,0 35-16,-17 1 15,17-54 1,-18 0-16,18 0 0,-18 18 16,18-17-16,-17-1 0,-1 0 15,1-17-15,-19 52 31,19-52-31,-19 0 16,1-18-16,0 0 16,17 0-16,1 0 0,-1 0 15,-17-18 1,17 0-16,0 1 0,1 17 16,17-18-16,-36 0 15,19 1 1,17-1-1,-18 1-15</inkml:trace>
  <inkml:trace contextRef="#ctx0" brushRef="#br0" timeOffset="28363.68">29932 6914 0,'0'0'0,"18"0"31,-1 0-16,-34 0 1,-36 0 0,35 0-16,0 18 15,-35 0 1,18-1-16,18 1 16,-1 0-16,0 17 0,1-17 15,-36 87 1,53-69-1,17 34-15,19 1 16,17 70 15,-18-106-31,-18 18 0,1-18 16,0 18-16,-18-17 16,17-1-16,-17 18 0,0-18 0,-17 0 15,-1 36 1,0-36-16,1 0 0,-1 1 15,-17-1-15,0 36 16,17-36-16,0 18 16,-35 70-1,36-88-15,-1 1 16,0-1-16,-34 36 16,34-36-16,-17 0 0,17-17 15,-17-1-15,-18 1 16,35 0-16,1-18 15,-1 0-15,0 0 16,1-18-16,17 0 16,35-17 15,-17 35-31,-1-18 0,1 18 16,-1-17-16,19 17 0,-19 0 15,19 17-15,17 1 16,-18 0-16,18 35 15,-18-36-15,-17 19 16,35 69 0,-53-52-16,0 18 15,-18 52 1,0-70-16,1-17 16,-1 16-16,0-16 15,18-1-15,-17 0 0,17 1 16,0-1-16,0 0 0,0 0 15,0 1-15,35 52 32,-17-70-32,-1-1 0,1 1 15,0-1-15,-1 1 0,19-18 16,-19 0-16,1 0 0,-1 0 16,1 0-1,0-18 1,-18 1-16,0-1 15</inkml:trace>
  <inkml:trace contextRef="#ctx0" brushRef="#br0" timeOffset="29141.56">29597 8731 0,'17'-17'0,"-17"-1"16,-17 53-16,34-88 0,-17 36 16,-17-1-16,-1 18 15,0 0 1,1 0-16,-18 0 0,17 0 15,0 18-15,-17-18 16,0 0-16,-18 17 16,18 1-16,-1-18 15,1 18-15,0-18 0,-1 17 16,-34 19 0,17-19-16,18 18 0,-36 18 15,36-35 1,-18 17-16,18 1 0,-1-1 0,1-18 15,0 19-15,-36 17 16,36-18-16,0 0 16,-1-17-16,-16 35 15,-19 35 1,-17 0 0,35-35-1,-18 35 1,54-70-1,-36 17-15,-18 18 16,36-53 15,17 0-31,1 0 0,-1-18 32,0-17-17,18 18 1,18-19-1,0 19 1,-1-1-16</inkml:trace>
  <inkml:trace contextRef="#ctx0" brushRef="#br0" timeOffset="29460.84">28062 9384 0,'0'35'78,"0"0"-62,0 1 0,-17 17-1,-1-18 1,0 18-1,18-36-15,0 1 16,18 0 0,17-1-1,-17-17-15,17 18 16,18-18 0,-35 0-16,-1 0 15,1 0-15</inkml:trace>
  <inkml:trace contextRef="#ctx0" brushRef="#br0" timeOffset="39563.79">8184 12136 0,'-18'0'0,"36"0"0,-53 17 31,17 54-15,1-36-1,17-17-15,0 35 16,0-1-1,0-16-15,0-19 16,0 19-16,0-19 0,0 1 16,0 0-16,0-1 15,17-17 1</inkml:trace>
  <inkml:trace contextRef="#ctx0" brushRef="#br0" timeOffset="39758.76">8149 12206 0,'0'0'15,"0"-35"-15,-18 35 0,18-18 16,0 1-16,18 17 0,-1 0 16,72 0-1,-54 0 1,18 0-16,-18 0 15,-17 0-15,-1 0 16,1 17-16,0-17 0</inkml:trace>
  <inkml:trace contextRef="#ctx0" brushRef="#br0" timeOffset="39915.62">8237 12347 0,'0'0'0,"-18"18"0,1-18 16,34 0-1,1 0-15,0 0 16,-1 0-16,19 0 0,-19 0 16,18 0-16,1-18 15,-19 18-15,19 0 0</inkml:trace>
  <inkml:trace contextRef="#ctx0" brushRef="#br0" timeOffset="40211.75">8731 12206 0,'0'0'15,"0"-18"-15,-35 18 32,17 18-17,0 0-15,1-1 16,-1 1-16,0 17 0,1-17 15,17 17-15,-18-17 0,18 17 16,18 18 0,-1-18-16,1-17 0,0 0 15,17-1-15,0-17 0,1 0 16,-1 0-16,0 0 16,-17 0-16</inkml:trace>
  <inkml:trace contextRef="#ctx0" brushRef="#br0" timeOffset="40350.58">8625 12347 0,'-35'18'31,"70"-36"-31,-17 18 16,17 0-1,18 0-15,-18-17 0,0 17 16,1 0-16</inkml:trace>
  <inkml:trace contextRef="#ctx0" brushRef="#br0" timeOffset="42650.33">31502 6632 0,'0'0'0,"17"-70"31,1 70-31,-18-18 16,18 0-16,-18 54 47,0-19-31,0 1-16,0 0 15,0 70 1,0-53-1,17-35 1,-17-18 15,0-17 1,0 17-32,0 1 0,18-18 15,-18 17-15,0 0 16,18-17-16,-18 17 0,17-17 15,1 17-15,-18-17 0,35 18 16,18-36 0,0 35-1,35 36 1,-70-1-16,-1-17 0,1 18 16,0-18-16,-18 35 15,-18-17 1,18-1-16,-18-17 15,1 18-15,-54 0 16,54-1 0,-1-17-16,0 18 15,18 0 17,88-1-1,-70 1-31,17-18 0,-17 18 15,17-1 1,-17 1-16,0-1 0,-54 19 31,-52-19-15,53 1 0,0-18-16,-1 0 0,1 0 15,0 0-15,-1-18 0,19 18 16,-18 0-16,17-17 15,18-1-15,0 0 16,35 1 0,0-1-16</inkml:trace>
  <inkml:trace contextRef="#ctx0" brushRef="#br0" timeOffset="43147.68">32295 6491 0,'-35'0'0,"141"0"16,-177 0-16,177-18 16,-88 18-16,0 0 15,-36 0 1,-17 0 0,17 18-16,-35 0 15,35-1 1,-17 1-16,17 0 0,1-1 0,-1 1 15,1 52 1,17-52-16,17 0 16,1-1-16,-1 19 15,36-19-15,36 19 16,-54-36 0,-17 0-1,-1 0-15,1 0 0,-18-18 16,0-17-1,-53-1 1,18 19-16,-1-1 0,19 0 16,-19 18-16,1-17 15,17 17-15,1-18 0,-1 18 16,89 18 15,17-18-15,-17 0-1,-1 0 1,-70-18 0</inkml:trace>
  <inkml:trace contextRef="#ctx0" brushRef="#br0" timeOffset="45887.74">14728 11448 0,'-18'17'0,"36"-34"0,-36 17 93,36-53-77,-1 35 0,1 0-1,53-70 17,-54 71-32,1-1 0,0 18 15,34-18 1,-34 36-16,0 0 15,17 52 1,-17-52-16,-18 17 0,0 18 16,0-18-16,-18 1 0,0-1 15,1 18-15,-36 0 16,35-18-16,-52 0 16,34-17-1,1-1-15,0 1 0,17-18 16,-17 0-16,17 0 15,-17 0-15,17 0 0,18-18 16,-17 1 0,34-36-16,19 18 15,-19-1-15,19 19 16,-19 17-16,89 0 31,-88 17-31,-1 1 0,-17 0 16,18 35-1,0-36-15,-1 18 0,-17-17 16,18 0-16,-18-1 0,17 1 16,1 0-16,0-18 15,52 35 1,-52-35-16,53 0 16,-1 18-1,-52-18-15,17 0 16,-35-18-1,-18-17 1,1 17-16</inkml:trace>
  <inkml:trace contextRef="#ctx0" brushRef="#br0" timeOffset="46381.74">15469 11571 0,'0'0'0,"0"35"47,0 71-31,0-71-1,0 1-15,0-1 0,0 18 16,0 0 0,0 0-1,0-36-15,17-52 31</inkml:trace>
  <inkml:trace contextRef="#ctx0" brushRef="#br0" timeOffset="46656.04">15522 11642 0,'-18'-18'16,"36"36"-16,-54-89 15,19 53-15,-1 1 16,0-1-16,18 1 15,0-1-15,18 18 16,17 0 0,1 0-16,16 18 15,-16-1-15,-19 1 16,19-1-16,-36 1 0,17 0 16,-17-1-16,0 1 15,-17-18-15,-1 18 0,0-1 16,1 1-16,-1-18 15,-17 0-15,17 18 0,-17-18 16,17-18 0,18 0-1</inkml:trace>
  <inkml:trace contextRef="#ctx0" brushRef="#br0" timeOffset="47748.67">15733 11553 0,'18'0'16,"-36"0"-16,36-17 0,-1-1 16,1 18-1,0 0-15,-1 0 16,1 18-16,0-18 16,-1 17-16,19 1 0,-19 0 15,19 35 1,-19-36-1,-17 1-15,0 0 0,-35-1 16,17-17 0,-17-17-16,0-1 15,35-35 17,0 35-32,17 1 0,-17-19 15,71-16 1,-53 52-16,17-18 15,18 18 1,-36 0-16,1 0 0,0 0 16,-1 18-16,1-18 0,17 17 31,-35 1-15,18-18-16,-18-18 31,0 1-16,-18 17 1,18 17 15,-17-17-31,17 18 0,-18-1 0,18 1 16,0 0 0,0-1-16,0 1 15,18-18-15,17 0 16,0 0-1,-17 0-15,-1 0 16,1-18-16,-18 1 0,18 17 16,-18-53-1,-18 35 1,-35-17 0,35 35-16,1 0 15,34 18 16,19-1-15,-19-17 0,1 0-16,17 0 15,-17 0-15,17 0 0,-17 0 16,17 0-16,0-17 0,1 17 16,-19-18-1,19 0-15,-36 1 16,0-1-1,-53 18 1,35 0-16,0 0 16,1 18-1,-1-1-15,0 1 0,18 0 16,0 17-16,0-18 16,18 1-16,-18 17 0,18 1 15,-1-19-15,-17 19 16,18-19-16,0 18 0,-1-17 15,-17 70 17,-17-52-17,-1-36-15,0 0 0,1 0 0,-1-18 16,0 18 0,1-18-16,-1 1 0,1-1 15,-19-35 1,19 35-16,17-17 15,17 18-15</inkml:trace>
  <inkml:trace contextRef="#ctx0" brushRef="#br0" timeOffset="47918.27">16615 11536 0,'18'0'0,"-36"0"0,53 0 16</inkml:trace>
  <inkml:trace contextRef="#ctx0" brushRef="#br0" timeOffset="60726.88">5327 8079 0</inkml:trace>
  <inkml:trace contextRef="#ctx0" brushRef="#br0" timeOffset="61203.3">5274 8149 0,'17'0'79,"1"0"-64,70-17 16,-52 17-31,-1 0 0,0 0 16,0 0-16,-17-18 0,17 18 16,1 0-16,-19 0 15,36 0 1</inkml:trace>
  <inkml:trace contextRef="#ctx0" brushRef="#br0" timeOffset="61503.36">5380 8290 0,'0'0'16,"0"18"-1,17-18 1,1 0 0,0-18-16,-1 18 0,18 0 15,-17 0-15,35-17 16,-18 17-16,36 0 16,-54 0-1,1 0 1,0 0-16</inkml:trace>
  <inkml:trace contextRef="#ctx0" brushRef="#br0" timeOffset="64292.03">5556 10689 0,'71'0'78,"17"0"-63,-53 0-15,18 0 16,-18 0 0,-17 0-16,17 0 0,0-17 15</inkml:trace>
  <inkml:trace contextRef="#ctx0" brushRef="#br0" timeOffset="64471.66">5591 10830 0,'-17'36'31,"34"-36"-31,-17-36 0,71 54 16,-1-36 0,19 1-1,-37-1-15,-16 18 0,-1 0 16</inkml:trace>
  <inkml:trace contextRef="#ctx0" brushRef="#br0" timeOffset="65497.11">6156 10724 0,'0'0'16,"0"71"46,0 35-46,0-71-16,0 71 16,0-53-16,0 0 15,0 35 1,0-53-16,17 18 15,-17-18-15,0-17 0,0 17 16</inkml:trace>
  <inkml:trace contextRef="#ctx0" brushRef="#br0" timeOffset="65883.36">5926 11448 0,'0'0'16,"18"17"-1,17 1 1,-17 0 0,0-18-16,-1 17 15,19 1-15,-19-1 16,1 1-1,17-18 1,-17 0-16,-1 0 0</inkml:trace>
  <inkml:trace contextRef="#ctx0" brushRef="#br0" timeOffset="66071.7">6420 11395 0,'18'0'0,"-36"0"15,54 0-15,-36 17 16,0 1 0,-106 70-1,70-70-15,1 17 16,0-17-16,0-1 16</inkml:trace>
  <inkml:trace contextRef="#ctx0" brushRef="#br0" timeOffset="66892.89">5450 12347 0,'0'-17'0,"0"-1"16,0 53-16,0-88 0,0 36 15,0-19 1,0 1-16,0 17 16,-17 1-16,-1 17 0,0-18 15,1 18-15,-19 18 16,-17-1-1,-35 36 1,71-35-16,17 17 0,-18-17 16,18 17-1,18-35-15,-1 18 0,1-1 16,0-17-16,17 18 16,-18-18-16,54 18 15,-53-18 1,-1 17-16,-52 1 15,17 0 1,1-1-16,-19 1 0,1 0 16,18 17-16,-19-17 0,19-1 15,-1 71 17,36-70-32,-1 0 0,19-1 0,-1-17 15,0 18-15,18-18 16,-18 0-16,18 0 0,0-18 15,-18 1-15,1-1 16,-1 0-16</inkml:trace>
  <inkml:trace contextRef="#ctx0" brushRef="#br0" timeOffset="67272.38">5644 12435 0,'-17'0'0,"-1"-17"16,36 17 15,-1 0-15,1 17-1,-1-17-15,-17 18 0,18 0 16,-18 17-16,18-17 16,-18-1-16,0 1 15,0 0-15,0-1 0,0-34 47,17 17-31,-17-18-16,18 0 0,-18 1 15,18-1-15,-18 0 0,17 18 16,1-17 0,0 17-16,-18 17 15,35 36 1,0-17-1,0-19 1,-17-17-16,0 0 0,17 0 16,-17 0-16</inkml:trace>
  <inkml:trace contextRef="#ctx0" brushRef="#br0" timeOffset="67772.67">6209 12471 0,'0'-18'16,"0"36"-16,0-71 0,-36 35 15,36 0 1,-35 18-16,17 0 16,1 0-16,-1 0 0,18 18 15,-35 17 1,17 1 0,54-19-1,-19-17 1,1 0-16,-1 0 15,1 0 1,0 0-16,-1 0 16,1 0-1,88 106 32,-53-53-31,-36-18-16,19 36 15,-1 17 1,-35-70-16,-18-1 16,1-17-16,-1 18 0,0-18 15,-17 0-15,-18-18 16,18 1-16,17-19 16,-17 19-16,17-36 15,1-18 1,34 36-16,19 0 15,34 0 1,-17 17 0</inkml:trace>
  <inkml:trace contextRef="#ctx0" brushRef="#br0" timeOffset="67989.74">6491 12435 0,'-18'0'15,"18"-17"-15,18 34 16,-53-34-16,52 52 47,18 18-31,-17-18-16,-18-17 15,18 0-15,-1-1 16</inkml:trace>
  <inkml:trace contextRef="#ctx0" brushRef="#br0" timeOffset="68123.82">6420 12241 0,'-17'0'0,"34"0"0,-52 0 16,35 18-1</inkml:trace>
  <inkml:trace contextRef="#ctx0" brushRef="#br0" timeOffset="68506.14">6561 12382 0,'0'18'16,"0"0"-1,18-18 1,0 17 0,17 1-16,-17 0 15,-1 17 1,1-17-16,-18-1 0,0 1 16,0 0-1,-18-18 1,1-18-1,34-17 1,1-1 0,17 1-1,-17 17-15,-1 18 16,19 0 0,-36 18-1,17 0-15,1-1 16,-18 1-1,18-18 1</inkml:trace>
  <inkml:trace contextRef="#ctx0" brushRef="#br0" timeOffset="68872.92">6967 12471 0,'0'0'0,"18"0"78,35-18-62,-36 18-16,-17-18 16,18 18-16,-18-17 15,0-1-15,0 0 16,0 1-16,-18-1 15,1 18 1,-1 0-16,-35 0 16,0 35 15,36 1-31,17-19 16,17 1-16,1-18 0,17 18 15,-17-1-15,52 1 16,-17-18-1,-18 0-15</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05T04:39:30.512"/>
    </inkml:context>
    <inkml:brush xml:id="br0">
      <inkml:brushProperty name="width" value="0.05292" units="cm"/>
      <inkml:brushProperty name="height" value="0.05292" units="cm"/>
      <inkml:brushProperty name="color" value="#FF0000"/>
    </inkml:brush>
  </inkml:definitions>
  <inkml:trace contextRef="#ctx0" brushRef="#br0">19173 7232 0,'-18'0'0,"18"-18"16,-18 18-1,18-17 32,-17-1-16,-1 18-15,0-18-16,1 18 16,-1 0-1,-88 36 1,89-19 0,-1 1-16,0-18 0,1 18 15,-1 17-15,18-18 16,0 1-16,18 0 15,-1-1-15,19-17 16,-19 18-16,89 0 16,-71-18-1,-17 0-15,17 0 0,-17 0 16,-36 0 15,-123-18 0,106 36-31,17-1 0,1-17 16,-1 53 0,18-35-16,18 0 15,-1-1-15,1 1 0,0-1 16,70 1 0,-53 0-1,18-18-15,-18 0 16,-17-18-16,0 18 0,-1-18 15,1 18-15,-1-17 16,-17-1-16,0 1 0,0-1 16,-52-35-1,34 18 1,18 17 15,18 18-31,-1 0 16,18 35-1,-17-17-15,0-18 0,-18 18 16,0-1-16,0 1 16,0 0-16,0-1 0,0 1 15,0-1-15,-18 1 16,0 0 0,36-36 15,17-17-16,-17 17 1,0 1-16,-1-1 16,19 0-1,-36 36 1,0 17 0,0-17-1,0 17 1,17-17-1,18-1 1,-17-17-16,0 0 0,-1-17 16,1 17-16,0-18 15,-1 18-15,1-18 0,0 1 16,-1-18-16,1-1 16,-18 19-16,0-1 15,0 0-15,-18 18 0,1 0 16,-36 0-1,17 36 1,19-1 0,17-17-16,0-1 15,17 1 1,-17-1 0,36-17-1,-19 0 1,1 0-16,0-17 15,-18-1-15,17 18 16,-17-17-16,0 34 31,0 18-15,-35 230 15</inkml:trace>
  <inkml:trace contextRef="#ctx0" brushRef="#br0" timeOffset="354.6">19525 7814 0</inkml:trace>
  <inkml:trace contextRef="#ctx0" brushRef="#br0" timeOffset="358.93">19472 7708 0,'89'-123'47</inkml:trace>
  <inkml:trace contextRef="#ctx0" brushRef="#br0" timeOffset="365.72">19719 7461 0,'18'106'140</inkml:trace>
  <inkml:trace contextRef="#ctx0" brushRef="#br0" timeOffset="1352.46">19737 7250 0,'18'0'0,"-36"0"0,18 17 94</inkml:trace>
  <inkml:trace contextRef="#ctx0" brushRef="#br0" timeOffset="1816.86">19843 7391 0,'0'0'0,"-35"17"16,52 1 15,-17 17-15,18-17-1,-18 0-15,0-1 0,0 18 32,0-17-17,18-18 32,17-35-31,-18 35-16,19-18 15,-19 1 1,1 17 0,0 0-16,-18 17 15,17 1 1,-17-1-1,0 19 1</inkml:trace>
  <inkml:trace contextRef="#ctx0" brushRef="#br0" timeOffset="2166.29">20090 7532 0,'0'0'16,"17"-18"-1,-17 1-15,18-1 32,0 18-17,-1 0-15,1-18 0,35 18 32,-18-17-17,-35-1 16,-35 0-15,17 18 0,-17 0-16,17 0 31,1 18-31,17 0 16,0-1-16,0 1 0,17 0 15,1-1-15,-18 1 16,18-18-16,35 17 15,-18-17 1,-18 0-16,19 0 0,-19-17 16</inkml:trace>
  <inkml:trace contextRef="#ctx0" brushRef="#br0" timeOffset="6120.45">18449 6756 0,'18'0'32,"17"0"-17,-17-18 1,0 18 15,-18-18-15,-18 18-1,0 0 17,1 0-32,-1 0 15,0 0-15,-52 53 32,35-17-17,35-19 1,17 1-1,1 0-15,0-18 16,-1 0-16,1 0 0,-1 0 16,36-36-1,-35 19 1,17-54 0,-17 53-16,0 1 15,-18-19-15,0 19 16,17-1-16,-17 1 0,0-1 15,-17 36 1,-1-18 0,18 17-16,-18 1 0,1 35 15,17-36 1,-18 36-16,18 0 16,18-35-16,-18 0 15,17-1-15</inkml:trace>
  <inkml:trace contextRef="#ctx0" brushRef="#br0" timeOffset="7368.75">18661 6756 0,'-18'0'0,"1"0"15,-1 0 16,18 17-15,0 1 15,18 0-15,-1-18 0,1 0-16,17-18 15,1 0 1,-36 1-1,0-1-15,0 0 16,-18-17 0,0 35-1,1 0 1,-19 18 0,36-1-16,-17 19 15,17-19 1,17 1-16,19 0 31,-1-18-15,-17 0-16,17 0 15,-17 0-15,-18-18 16,17 18-16,1 0 16,0-53-1,-18 0 1,0 35-1,-18 36 17,18 17-1,-18-17-31,18 0 16,0 17-1,0-17-15,18-18 31,0-18-15,-18 0-16,17 18 16,-17-17-16,18-1 15,-18 0 1,17 18-16,-17 18 62,18-18-30,0 0-17,-1 0 1,1 0 15,-18 35-31</inkml:trace>
  <inkml:trace contextRef="#ctx0" brushRef="#br0" timeOffset="8572.91">18185 7250 0,'0'0'0,"18"0"15,-1 0 1,1-18-16,-1 18 15,-17-18-15,18 18 0,-18-17 16,0-1 0,0 0-1,-35 18 1,17 0-16,1 0 16,-1 18-16,0-18 0,18 18 15,-35 17 1,35 0-1,0-17 1,18-36 15,17 1-15,-17-1-16,-1 0 16,-17 1-16,18 17 15,-1-36-15,1 36 16,0-17-16,-1 34 47,-52 36-16,35-35-15,18-18 15,-1-18-16,1 1 1,0-19 0,-1 19-1,1 17 1,-18 35 15,-18 0-15,18-17-1,0 0 1,18-18-16,0 0 16,17-18 15,0 0-15,-17 1-16,-1-1 15,1-17 1,0 17-1,-36 18 17,0 0-17,18 18 1,-17-18 0,17 17-1,0 1 16,17-18 1,1-18-32,17 1 15</inkml:trace>
  <inkml:trace contextRef="#ctx0" brushRef="#br0" timeOffset="10445.2">19261 5927 0,'-18'0'16,"36"0"-16,-53 0 0,-1-18 16,1 18-16,17 0 15,-17-18-15,17 18 16,1 0-16,-18 0 0,-1 0 15,19 0-15,-36 0 0,17 0 16,1 0-16,-18 18 16,18-18-16,-36 0 0,18 18 15,1-1-15,-19 1 16,-141 52 0,142-34-16,-1-1 0,1 0 15,-142 124 1,71-53-1,-18 70 1,124-105-16,-36 35 16,36 88-1,17-71 1,36 106 0,0-140-16,35 52 15,35 0 1,-35-71-16,0 1 15,0-18-15,0 0 0,17 17 16,230 142 15,-212-177-31,18 18 0,-18-17 16,18-1-16,17-18 0,-17 19 16,18-19-16,17 1 0,-18 0 15,18-1-15,-17-17 16,282-17-1,-283 17-15,142-53 16,105-71 0,-264 54-16,0 17 15,-18-18-15,0-17 16,-17 0-16,-19 0 0,37-89 16,-54 71-1,-17 1-15,-1 16 0,-34-105 16,-1 89-1,0 16-15,-17 1 0,-124-194 16,-88 35 15,159 176-31,-124-52 16,-17 35 0,123 52-16,1 19 0,-19-18 15,18 17-15,0-17 16,18 35-16,-18-18 0,18 0 15,18 1-15,-19 17 0,37 0 16,-1 0-16,-53 0 16,88 0-1,18 17-15,18-17 0</inkml:trace>
  <inkml:trace contextRef="#ctx0" brushRef="#br0" timeOffset="10995.75">21254 6403 0,'0'0'16,"0"-35"-1,0 52 17,-18-17-32,18 18 0,0 17 15,-17-17-15,17 17 0,-18-17 16,18 17-16,0 53 16,0-70-1,0 17-15,0-17 0,0-1 16</inkml:trace>
  <inkml:trace contextRef="#ctx0" brushRef="#br0" timeOffset="11432.4">21254 6368 0,'-18'-18'0,"36"36"0,-36-71 16,18 70 15,36 72-15,-19-54-16,1 0 15,-1-17-15,19 17 0,-1 0 16,53 18 0,-52-35-1,-19-18 1,-17-88 15,0 52-31,-17-17 16,-1 18-16,18 0 0,-18 0 15,18-1-15,0 1 16,-17 0 0,17 52-16,0 19 15,-18-19-15,18 19 16,0-1-16,0 0 15,18 36-15,-18-54 16,0 19-16,17-19 16,1 1-16,0 0 0,-1-1 15</inkml:trace>
  <inkml:trace contextRef="#ctx0" brushRef="#br0" timeOffset="11786.1">21783 6473 0,'0'-17'0,"0"-1"16,0 53-16,-35-105 0,17 70 15,-17 18 1,35-1-16,-18 1 0,1-1 16,17 1-16,0 17 0,0-17 15,0 35 1,17-35-16,-17-1 15,18-17-15,0 0 16,-1 0-16,1 0 16,17-35-1,-35 0 1,0-1-16,0 19 16,-35-36-1,17 35 1</inkml:trace>
  <inkml:trace contextRef="#ctx0" brushRef="#br0" timeOffset="12232.21">22083 6491 0,'-18'0'15,"36"0"-15,-53-35 16,17 17 0,0 18-16,1 0 15,-1 0-15,0 18 16,1-1-16,-18 19 16,35-19-1,-18-17-15,18 18 16,0 0-16,0-1 15,18-17-15,-1 0 16,1 0 0,35-17-16,-18-1 15,-17 0-15,-1 1 16,1-19-16,-18 1 16,18 0-16,-18 0 0,0-1 15,0-52 1,0 71-16,-18 34 31,0 54-15,18-36-16,0 18 15,0-18-15,18 0 16,17 71 0,-17-88-16,-1 0 15</inkml:trace>
  <inkml:trace contextRef="#ctx0" brushRef="#br0" timeOffset="12618.64">22277 6544 0,'-18'-18'0,"1"18"16,17-17-1,17-1 16,36 0-15,-35 18-16,17 0 16,0-17-1,-35-1 1,-17 1 0,17-1-1,-35 0-15,17 18 16,0 0-16,1-17 0,-1 17 15,-17 53 17,17-1-17,18-34-15,18 17 0,-18-17 16,17 0-16,1-1 0,0 1 16,-1-18-16,19 18 15,-19-18-15,18 0 0</inkml:trace>
  <inkml:trace contextRef="#ctx0" brushRef="#br0" timeOffset="12899.91">22542 6403 0,'-18'0'15,"18"18"1,35 34-1,-17-34 1,-18 0-16,0 17 0,0-17 16,0 17-16,0 0 15,0 18 1,0-18-16,-18 1 0,1-1 16,17-17-16,-18 17 0,0-17 15,1-1-15,-19-17 16,19 0-16,-1 0 15,-17-35-15</inkml:trace>
  <inkml:trace contextRef="#ctx0" brushRef="#br0" timeOffset="13071.69">22630 6121 0,'0'17'0,"-18"1"16,0 0 0,18-1-16,-17 1 0,17 0 31</inkml:trace>
  <inkml:trace contextRef="#ctx0" brushRef="#br0" timeOffset="13504.02">22877 6473 0,'0'-17'15,"0"34"-15,0-69 16,-18 52-1,18-18-15,-18 18 16,1-18-16,-1 18 16,0-17-16,1 17 0,-1 0 15,1 17 1,17 1-16,-18 0 16,18-1-1,18 1-15,-18-1 0,17 1 16,36 17-1,-35-35-15,35 18 16,-18 0 0,-35-1-16,0 1 15,-35 0 1,17-1-16,0-17 16,-17 0-16,17 0 15,-52 0-15,35 0 16</inkml:trace>
  <inkml:trace contextRef="#ctx0" brushRef="#br0" timeOffset="13937.73">21307 6914 0,'-18'0'0,"1"0"0,52 0 15,-53-17-15,36 17 16,17 0-16,0 0 16,18 0-16,18-18 0,17 18 15,-17 0-15,34-17 0,-16 17 16,105 0 0,70 0-1,-193 0-15,-18 0 16,-18 0-16,0 0 15,1 0-15,-19 17 0,1-17 16,-1 0-16,-34 0 31</inkml:trace>
  <inkml:trace contextRef="#ctx0" brushRef="#br0" timeOffset="22763.53">21007 8008 0,'0'-18'0,"-18"18"0,18-17 16,18 17 46,35 35-46,0 0 15,-36-17-31,19 0 0,-19-1 0,19 1 16,-1 0-16,88 70 15,54-18 1,-36-17 15,-53-35-31,0-1 0,0 19 16,18-19-16,-18 19 0,1-19 15,17 19-15,-1-19 0,72 18 32,-89-17-32,88 0 0,-105-1 15,-1-17-15,1 18 0,-1-18 16,1 0-16,-18 0 16,0 18-16,0-18 0,-18 0 15,0 0-15,18-18 16,-35 18-16,0 0 15,-18-18 1,-18 18 78,18-17-79</inkml:trace>
  <inkml:trace contextRef="#ctx0" brushRef="#br0" timeOffset="23299.18">23282 8326 0,'0'0'0,"-17"0"32,-1 0-32,89 35 62,-1-18-46,-35 1-16,1 0 15,-1-1-15,0 1 0,1 0 16,-19-18-16,18 17 0,-17 1 16,17 0-1,-35-1 1,-35 36-1,0-18 1,-36 36 0,54-53-1,-19-1-15,19 1 0,-1 0 16,0 17-16,1-18 31,-1-17-15</inkml:trace>
  <inkml:trace contextRef="#ctx0" brushRef="#br0" timeOffset="25109.94">27357 6403 0,'0'0'15,"17"0"17,1 0-32,0 0 15,-1 0-15,54 18 16,17-18-1,-35 0-15,17 17 16,-17-17-16,18 0 0,0 18 16,-19-18-16,1 0 0,0 0 15,-17 17-15,-1-17 16,-18 0-16,1 0 16,-36-17-1</inkml:trace>
  <inkml:trace contextRef="#ctx0" brushRef="#br0" timeOffset="25391.14">27639 6562 0,'-18'17'15,"36"-34"-15,-18 34 16,35-17 0,71 18-1,-71-18-15,18 0 16,106 0 0,-106 18-16,-18-18 15,0 0-15,1 0 16,-19 0-16,-17 17 15</inkml:trace>
  <inkml:trace contextRef="#ctx0" brushRef="#br0" timeOffset="28062.91">19472 10795 0,'0'0'0,"36"-53"32,-19 53-32,-17-18 0,18 18 15,-18-17 1,-18-1-1,-70 18 1,18 35 0,17-17-16,0 0 15,18 17-15,-18 0 0,17 18 16,19 0-16,-19 53 16,36-36-16,36 36 15,87 18 1,-70-89-1,0-17-15,0-1 16,70-17-16,-52 0 16,-18-17-16,0-1 15,0-17-15,-18 0 0,0-1 0,1 1 16,-1-71 0,-35 53-16,0 0 15,-18-53-15,1 71 16,-19 0-16,19 0 0,-19 17 15,19 0-15,-19 18 0,1 0 16,18 0-16,-36 36 16,17 17-1</inkml:trace>
  <inkml:trace contextRef="#ctx0" brushRef="#br0" timeOffset="28656.78">19367 11271 0,'-18'0'0,"36"0"15,-36 18-15,18 0 16,0-1 0,-18 36-16,1-35 0,17 17 15,-18 18-15,0-18 16,-52 124-1,52-106-15,-35 35 16,36-53-16,-19 18 16,19-17-16,-1-1 15,1-18-15,17 19 0,-18-19 16,18 1-16,0 0 16,18-18-1,-1-18-15,1 18 0,17-18 16,36 18-16,-1-17 15,-17 17 1,35-18-16,18 18 31,53 0-15,-106 0-16,0 0 0,-18 0 16,0 0-16,-17-18 0,0 18 15,17-17-15,-35-1 16,0 1-1,0-1-15,-18 0 16,-17-52 0,0-1-1,17 18-15,0 18 16,1-53-16,17 70 0,0-17 16,0 17-16,-18-17 15,0 35 1,-17 0-1</inkml:trace>
  <inkml:trace contextRef="#ctx0" brushRef="#br0" timeOffset="29110.16">19349 11148 0,'0'0'0,"0"17"47,0 19-31,18-36-16,-18 17 15,17-17-15,-17 18 0,18-18 16,0 0-16,-1 0 0,18 0 15,-17 0-15,17 0 16,36-35 0,-53 17-16,-1 18 15,1-18-15,0 1 16,-18-1 0,-18 18-1,0 0-15</inkml:trace>
  <inkml:trace contextRef="#ctx0" brushRef="#br0" timeOffset="29497.5">19278 10954 0,'0'0'0,"18"0"32,-18 17-17,18-17 1,-36 18 15,36-18 32,35-18-48,-36 18-15,1 0 16</inkml:trace>
  <inkml:trace contextRef="#ctx0" brushRef="#br0" timeOffset="29747.29">19578 10989 0,'-17'18'32,"34"-18"-17,-17-18 1,18 18-16,0 0 31</inkml:trace>
  <inkml:trace contextRef="#ctx0" brushRef="#br0" timeOffset="30329.34">20249 11501 0,'-18'-18'0,"36"36"0,87-36 94,72 18-78,-107 0-16,-17 0 0,18 0 15,-18 0-15,-18 0 16,0-18-16,1 18 0,-54 0 31,-35-17-15</inkml:trace>
  <inkml:trace contextRef="#ctx0" brushRef="#br0" timeOffset="30602.67">20707 11342 0,'-17'0'16,"-1"0"0,18 17-1,35-17 1,0 18-16,-17-18 0,17 18 15,-17-1-15,17 1 16,36 35 0,-71-35-16,0-1 15,0 1-15,0-1 0,-18 1 16,1 0-16,-1-18 16,0 17-16,-17 1 0,17-18 15</inkml:trace>
  <inkml:trace contextRef="#ctx0" brushRef="#br0" timeOffset="31762.37">21307 11359 0,'0'-17'16,"-18"17"-16,18-18 15,18 1 1,17 17 0,-17 0-1,17-18-15,0 18 16,-17 0-16,35 0 0,-18-18 15,0 18-15,-17 0 0,17 0 16,-17-17-16,17 17 16,-52 0 15,-1 35-15,0-17-16,18-1 0,-17 1 15,17 17-15,0 18 16,0-35-16,0 17 15,0 0-15,0-17 0,0 17 16,0-17-16,0-1 0,0 1 16,0 0-16,0-1 15,0 1-15,0 0 16,0-36 15,-36-35-15,19 35-1,-1 1-15,1-1 16,-1 0-16,0 1 0,1 17 16,-1-18-16,0 18 0,1 0 15,-1 0-15,0 18 16,1-1-16,-1 1 16,18 0-16,0-1 15,0 1 1,18 0-16,-1-18 0,1 0 15</inkml:trace>
  <inkml:trace contextRef="#ctx0" brushRef="#br0" timeOffset="32213.47">21977 11377 0,'0'-35'16,"0"0"0,0 105-16,-35-158 0,17 88 15,1 0-15,-19 0 16,19 0-16,-19 18 16,19-1-16,17 1 15,-18-1-15,18 1 16,0 0-16,18-1 0,-1-17 15,36 53 1,-17-35-16,-19 0 16,1-1-16,35 1 15,-53-1-15,17 1 16,-17 0-16,0-1 16,-53 1-1,1-18 1,-19 0-1,53 0 1,-17-18-16,17 1 16,18-1-1,0 0 1,18 1-16</inkml:trace>
  <inkml:trace contextRef="#ctx0" brushRef="#br0" timeOffset="32912.19">22012 11024 0,'0'0'15,"-35"-17"-15,0-1 0,0 0 16,-18 1-16,0 17 0,0 0 15,-18 0-15,18 0 0,-17 0 16,-1 17-16,-88 72 31,107-54-31,-1 0 0,17 18 0,19 0 16,-19 70 0,36-70-16,0 18 15,0 70-15,36-70 16,17 52-16,0-70 15,-1 0-15,1 0 0,0-36 16,18 19-16,88-1 16,-89-35-1,1-18-15,17 1 0,-18-19 16,89-52-16,-88 35 16,35-88-16,-53 71 15,-18-19-15,-18 1 16,1 18-16,-18-1 0,-18 1 15,1 17-15,-18 0 0,-18 17 16,0 1-16,-18 18 16,1-1-16,17 0 15,-106-17 1,124 35-16,-18 0 16,35 0-1,18 18 16,18-1 1,-18 1-1,0 0 0,17-18 0</inkml:trace>
  <inkml:trace contextRef="#ctx0" brushRef="#br0" timeOffset="35628.96">7002 9384 0,'18'-35'15,"0"-1"16,-18 1-31,17 35 16,1 18 15,0 17-15,-1 0-16,-17-17 0,0 0 16,0 34-1,18-52-15,-18 18 16,17-71 15,54-53-15,-36 71-16,36-71 15,35-70 1,-53 141 0,-18-18-16,0 35 15,36 0 1</inkml:trace>
  <inkml:trace contextRef="#ctx0" brushRef="#br0" timeOffset="37181.83">27780 10583 0,'0'36'63,"-18"17"-48,18-36-15,0 1 16,0-1-16,0 1 0,0 17 15,0-17-15,18-18 16,0 0 0,70-53-1,-53 18 1,53-36-16,-35 36 16,0 0-16,18-1 0,-18-17 15,0 18-15,123-35 16,-123 70-1,17 0 1,-17 35 0,-70-17-16</inkml:trace>
  <inkml:trace contextRef="#ctx0" brushRef="#br0" timeOffset="70040.17">2046 14446 0,'18'0'31,"35"0"32,246-17-47,-122 17-16,-54 0 15,1 0-15,123 0 16,-141 0-1,88 0 1,-177 0 0,18 0-1</inkml:trace>
  <inkml:trace contextRef="#ctx0" brushRef="#br0" timeOffset="70993.32">5045 14411 0,'17'0'16,"36"18"-1,18-18 1,52 0-1,53 0 1,36 0 0,-88 0-16,-1 0 15,142 0 1,-142 0-16,-52 0 16,70 0-1,-106 0 1,18 0-16,-35 0 15,-1 0 1</inkml:trace>
  <inkml:trace contextRef="#ctx0" brushRef="#br0" timeOffset="71476.1">8096 14552 0,'0'0'15,"123"0"-15,-87 0 16,34 0-1,-17 0-15,-18 0 0,18 0 16,0 0 0,-35 0-1</inkml:trace>
  <inkml:trace contextRef="#ctx0" brushRef="#br0" timeOffset="72650.17">9366 14429 0,'141'0'47,"176"0"-31,-105 0 0,494 0-1,-530 0-15,-35 0 16,-17 0-16,-72 0 15,37 0 1,-72 0-16</inkml:trace>
  <inkml:trace contextRef="#ctx0" brushRef="#br0" timeOffset="76678.95">12611 14517 0,'88'0'47,"124"0"-16,-124 0-31,-17 0 16,17 0-16,-53 0 16,142 0-1,-54 0-15,1 0 16,87 0-1,-123 0-15,1 0 16,34 0 0,-52 0-16,-36 0 0,18 0 15,17 0 1,-52 0 0</inkml:trace>
  <inkml:trace contextRef="#ctx0" brushRef="#br0" timeOffset="77150.57">16051 14552 0,'88'0'16,"-176"0"-16,299 0 16,-70 0-16,36 0 15,-1 0-15,71 0 16,-53 0-16,-17 0 15,-1 0-15,-17 0 16,17 0-16,-105 0 16,17 18-1</inkml:trace>
  <inkml:trace contextRef="#ctx0" brushRef="#br0" timeOffset="87838.49">2364 16792 0,'17'-35'47,"336"0"-15,35 17-1,-159 18-16,-141 0-15,18 0 16,-18 0-16,1 0 16,-36 0-16,-18 0 15,18 0 1,-53 18 0</inkml:trace>
  <inkml:trace contextRef="#ctx0" brushRef="#br0" timeOffset="88966.07">8572 16775 0,'18'0'16,"105"0"-1,71 0 1,124 0-1,35 0 1,35 0 0,-265 0-1,-17 0-15,-36 0 16,-34 0-16,-1 0 16</inkml:trace>
  <inkml:trace contextRef="#ctx0" brushRef="#br0" timeOffset="92949.8">11765 16757 0,'-18'0'16,"53"0"46,195 0-46,-195 0-1,159 0 1,-106 0 0,53 35-1,-70-17 1,52-18-1,-52 0 1,-36 0 15</inkml:trace>
  <inkml:trace contextRef="#ctx0" brushRef="#br0" timeOffset="106523.13">15963 16669 0,'0'-18'47,"35"18"-31,53 0-16,71-18 16,-18-17-16,53 18 15,247-36 1,-212 0-1,-211 53 1,35 0-16</inkml:trace>
  <inkml:trace contextRef="#ctx0" brushRef="#br0" timeOffset="107586.7">19190 16704 0,'124'0'63,"-36"0"-48,0 0-15,89 0 16,387-18-1,-388 18 1,36 0-16,88 0 16,-106 0-1,-141 0 1,-36 0-16</inkml:trace>
  <inkml:trace contextRef="#ctx0" brushRef="#br0" timeOffset="109851.95">24658 16757 0,'18'0'94,"158"0"-79,-88 0-15,18 0 16,53 0 0,-71 0-16,-35-18 15,-18 18-15,71-17 16,-71 17 15,1 0-15,-19 0-16,1 0 31,17 0 16,-17 0-31,-1 0-1,1 0-15,0 0 16,17 0-16,0 0 15,124 0 1,-71 0 0,18 0-16,123 0 15,-52 0 1,-71 0 0,-18 0-16,106-53 31,-88 53-16,-71 0-15,18 0 16,-36 0-16,1 0 0,0 0 16,-1 0-1,1 0 1,17 0 78,-17 0-63,0 0 47</inkml:trace>
  <inkml:trace contextRef="#ctx0" brushRef="#br0" timeOffset="110858.03">29667 16827 0,'36'0'31,"17"-17"-15,-36 17-1,18 0-15,18 0 16,0 0-1,0 0-15,71 0 16,-54 0 0,-52 0-16,70 0 15,-35 0-15,17 0 16,-34 0-16,17 0 16,17 0-16,-34 0 15,-19 0 1,1 0-16,-1 0 31</inkml:trace>
  <inkml:trace contextRef="#ctx0" brushRef="#br0" timeOffset="112015.4">3581 17480 0,'35'0'32,"265"0"-17,-159 0 1,0 0-1,35 0-15,159 0 16,-211 0-16,140 0 31,-246 0-15</inkml:trace>
  <inkml:trace contextRef="#ctx0" brushRef="#br0" timeOffset="112729.12">6544 17674 0,'53'0'15,"0"0"1,52 0-16,19 0 15,52 0-15,1 0 16,-1 0-16,212 0 16,-247 0-1,0 0 1,18 0-16,-71 0 0,-35 0 16,0 0-16,-35 0 15,17 0 1</inkml:trace>
  <inkml:trace contextRef="#ctx0" brushRef="#br0" timeOffset="114523.69">12135 17657 0,'18'-18'0,"-1"18"31,1 0 141,35 0-172,17 0 16,-52 0-1,35 0-15,-18 0 16,1 0-16,34 0 16,-35-18-1,1 18 1,-107 0 93,-105 0-93,-1 0-1,-34 0-15,-19 0 16,-228 0 0,193 0-16,-35 0 15,71 0-15,-71 0 16,159 0 0,88 0-1,36-17 141</inkml:trace>
  <inkml:trace contextRef="#ctx0" brushRef="#br0" timeOffset="115512.5">14146 17639 0,'53'0'94,"105"0"-79,-34-35 1,-1 35-16,54 0 0,-1 0 16,53 0-16,-17 0 15,229 0 1,-123 0 0,-124 0-1,-177 0 1,18 0-16</inkml:trace>
  <inkml:trace contextRef="#ctx0" brushRef="#br0" timeOffset="116590.25">18273 17586 0,'0'-53'31,"229"53"-15,-52 0-1,-1 0-15,36 0 16,-1 0-16,107 0 16,-18 0-1,-177 0 1,-70 0-1,-18 0-15,1 0 16</inkml:trace>
  <inkml:trace contextRef="#ctx0" brushRef="#br0" timeOffset="117093.33">20919 17515 0,'35'0'0,"-70"0"15,123 0-15,-17 0 0,17 0 16,35 0-1,1 0-15,52 0 16,-35 0-16,36 0 16,-36 0-16,35 0 15,-17 0-15,-18 0 16,-53 0-16,18 0 16,-18 0-1,-70 0-15</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05T05:00:47.368"/>
    </inkml:context>
    <inkml:brush xml:id="br0">
      <inkml:brushProperty name="width" value="0.05292" units="cm"/>
      <inkml:brushProperty name="height" value="0.05292" units="cm"/>
      <inkml:brushProperty name="color" value="#FF0000"/>
    </inkml:brush>
  </inkml:definitions>
  <inkml:trace contextRef="#ctx0" brushRef="#br0">3175 8661 0,'0'0'0,"18"0"16,-1 0-1,18 0 17,-17 0-17,-18 35 63,0-17-62,0-1-16,0 19 16,0-1-16,0-18 15,0 19-15,0 17 0,18 70 16,-1-35-1,-17-35 1,0 53-16,18 35 31,-18-88-31,0 53 16,18-53-16,-18 0 0,0 0 16,0 52-1,0-52-15,0 36 16,0 16-1,0-69-15,0 17 16,0-18-16,0-17 16,0-1-16,0 1 15,0-1-15,17 1 16,1-18 0,0 0-1,-1-18-15,36 18 16,53-35-1,-53 35 1,53-17-16,52-1 31,195 0-15,-212 1-16,0-1 0,18 18 16,300-18-1,-301 1-15,89 17 16,-35 0-1,-124 0-15,-17 0 0,-18 0 16,0 17-16,-36-17 0,19 0 16,-89-17 31,17-1-32,36 0 1,-17 1-16,17-54 15,0 36 1,0 0 0,0-1-16,0 1 0,0-18 15,-18-17-15,0-54 16,-35-87 0,36 140-16,-1 0 15,1 18-15,-1-17 0,0 17 16,1-70-1,17 87-15,0 1 0,0 0 16,0-1-16,0-16 16,-18-19-1,18 36 1,-18-1 0,18 19-1,-17 17 1,-1 0-1,0 0 17,1 0-32,-54 0 31,-35 0-15,54 0-16,-1 0 15,-18 17-15,1-17 0,-1 0 16,-17 0-16,0 18 0,-18-18 15,0 0-15,0 18 16,-282-1 0,229 1-1,-52 17 1,158-35-16,-53 18 16,35-18-1,1 18 1,52-18-1,1 0 79,-1 0-63,0 0-15,1 0-16,-1 17 16,0-17-1,1 0 1,-19 18 0,19-18-1,-1 0-15,1 0 16,-19 0 15,19-18 0,17 1-15,0-1 0,-18 18-16</inkml:trace>
  <inkml:trace contextRef="#ctx0" brushRef="#br0" timeOffset="1247.23">3827 8149 0,'0'-17'47,"0"-1"-31,18 18-16,0-18 0,-1 1 16,54-19-1,-53 19-15,17 17 16,0 0-16,-17-18 0,17 18 15,18 35 1,-18 18 0,-35-35-1,0 0-15,0 17 0,-35 18 16,-18 0 0,35-36-1,-35 19-15,18-19 16,53-52 31,70-18-32,-70 18-15,52-18 16,36-35 0,-35 35-1,17 0 1,-71 35-16,1 18 0,-53 18 31,-18-1-15,18 1-16,-18 35 15,0 18 1,35-54-16,18 36 16,35 0-1,18-35 1,-17-18-1,17 17-15,35-34 32,-71 17-32,19-18 15,-36 0 1,17 18 0,-52 0-1</inkml:trace>
  <inkml:trace contextRef="#ctx0" brushRef="#br0" timeOffset="2815.14">4198 9313 0,'-18'-17'15,"1"-1"1,-1 0 15,36 36 0,-18 53-15,0-54-16,0 19 16,0-1-16,0 0 0,17 106 31,-17-53-16,18-52 1,-18-19-16</inkml:trace>
  <inkml:trace contextRef="#ctx0" brushRef="#br0" timeOffset="3315">4427 9331 0,'0'0'0,"-17"35"47,17 36-31,0-36-1,17 53 1,-17-70-16,35 17 16,-17-17-16,17-1 15,1-17 1,34-35 0,-52 18-1,17-1-15,-35 0 0,35-70 16,-35 70-1,0-17 1,-17 18-16,-1-1 0,0 0 16,-52-17-1,52 17-15,-35 18 16,0 18 0,53 0-1,-17-18 1,34 17-1,-17 1 17</inkml:trace>
  <inkml:trace contextRef="#ctx0" brushRef="#br0" timeOffset="4866.47">2804 11307 0,'0'-18'16,"-17"-35"-1,17 35-15,0 1 16,53-36 0,-18 35-1,53 18 1,-70 0-1,-1 18-15,1-1 16,17 36 0,-35-17-16,-17-19 15,-36 54 1,35-36-16,1-35 0,-1 18 16,0-1-16,-17 1 15,53-36 16,70-35-15,-53 18-16,36-18 16,35-35-1,-54 35 1,-16-17 0,-36 52-1,-18 18-15,0 0 16,1 0-16,-1 0 0,1 18 15,-36-1 1,35 1-16,0 17 16,-17 36-1,35-54-15,0 36 16,53 0 0,-18-18-1,53 1 1,-70-36-16,53 0 15,-1 0 1,-35-18 0,-17 0-1,-36 1 17</inkml:trace>
  <inkml:trace contextRef="#ctx0" brushRef="#br0" timeOffset="5115.92">3633 11165 0,'-70'18'31,"140"-36"-31,-122 36 31,122-18-15,-52-18-16,17 18 15,-17 0-15,-1 0 0,19 0 16</inkml:trace>
  <inkml:trace contextRef="#ctx0" brushRef="#br0" timeOffset="5283.61">3651 11254 0,'0'17'16,"0"-34"-16,-18 52 16,1-35-16,34 0 31,19 0-15,-19 0-16,19 0 15,34-18 1,-35 18-16</inkml:trace>
  <inkml:trace contextRef="#ctx0" brushRef="#br0" timeOffset="5582.61">4163 11007 0,'0'0'0,"-18"0"16,18 53 31,18 17-32,-18-35 1,17 36-1,-17-53-15,0 17 16,0-17 0</inkml:trace>
  <inkml:trace contextRef="#ctx0" brushRef="#br0" timeOffset="5999.21">4374 10989 0,'0'0'16,"-35"18"-1,17 17 1,1 0 0,17-17-16,0 17 0,0-17 15,35 52 1,-17-52-16,17 0 15,0-1-15,0-17 16,18-17 0,0-19-1,-53 1-15,18 0 16,-36-53 0,-17 35-1,-18 17 1,35 36-1,-17 0 1,18 0 0,-1 0-16,18 18 15,18-18 1,-1 0 0</inkml:trace>
  <inkml:trace contextRef="#ctx0" brushRef="#br0" timeOffset="6283.24">4868 10971 0,'-53'-17'31,"71"17"16,-1 35-31,-17-17-16,0 17 16,0 18-1,-17-36 1,17 1-16</inkml:trace>
  <inkml:trace contextRef="#ctx0" brushRef="#br0" timeOffset="6498.88">4939 11377 0,'0'53'78,"-18"18"-62,-17-36-1</inkml:trace>
  <inkml:trace contextRef="#ctx0" brushRef="#br0" timeOffset="9223.78">3016 12541 0,'0'0'0,"-35"0"15,17 0-15,18-17 16,0-1-1,0 0 1,0 1-16,0-19 16,0 1-1,18 35-15,-1-18 0,1 1 16,53-36 0,-36 53-16,18 0 15,17 18 1,-34-1-16,-19-17 15,-17 35-15,18-17 16,-18 0-16,0-1 0,-35 36 16,-53 18-1,35-36 1,0-17 0,35-18-1,71-35 16,35-36-15,-53 36-16,1 17 0,-1-17 16,18-36-1,-18 54-15,0-19 16,-17 1 0,-36 35-16,-17 18 15,0-1 1,0 1-16,17 0 15,0-1-15,1 1 0,-1 35 16,18-36 0,0 19-16,0-19 15,18 1-15,-1 0 0,1-18 16,105 35 15,19-70 0,-125 35-15,1-18 0,-18 0-1</inkml:trace>
  <inkml:trace contextRef="#ctx0" brushRef="#br0" timeOffset="9421.32">3792 12347 0,'-17'0'16,"34"0"-16,-52-17 16,53 17-1,-1 0 1,18-18-1,18 18 1</inkml:trace>
  <inkml:trace contextRef="#ctx0" brushRef="#br0" timeOffset="9567.18">3792 12418 0,'0'0'0,"0"17"15,-17 1-15,17 0 31,35-18-15,-18 0-16,19-18 16</inkml:trace>
  <inkml:trace contextRef="#ctx0" brushRef="#br0" timeOffset="10127.27">4216 12277 0,'-18'-18'15,"18"0"-15,18 54 0,-54-107 16,19 53-16,17 1 16,0-18-16,0-1 0,17-17 15,1-17 1,0 52-16,34-17 15,1 35 1,0 35 0,-35 18-1,-18-18-15,0 1 16,0-1-16,-18 0 16,1 36-16,-19 17 31,19-53-31,-1-17 15,-35 35 1,53-36-16,-17-17 0,17 18 16,0-36 15,35-17-15,-18 17-16,1 1 15,53-1 1,-54 18-16,19 18 15,-19-1 1,1 1-16,-18 0 16,17-1-16,19 19 15,-36-19-15,17-17 16,36 0 15</inkml:trace>
  <inkml:trace contextRef="#ctx0" brushRef="#br0" timeOffset="10520.08">4709 12224 0,'0'0'0,"0"-53"16,-17 18 0,-1 70 15,18 0-16,-18 0-15,18-17 16,0 17-16,18-17 0,0 17 16,17 18-1,0-53 1,18 0 0,-35-18-1,-1 1-15,1 17 16,0-71-1,-18 54-15,-36-19 16,1 1 0,18 17-16,-1 18 0,0 0 15,-35 0 1,36 18-16,17 0 31</inkml:trace>
  <inkml:trace contextRef="#ctx0" brushRef="#br0" timeOffset="10704.16">5097 12030 0,'0'0'0,"-17"-18"15,-1 18 1,18 18 15</inkml:trace>
  <inkml:trace contextRef="#ctx0" brushRef="#br0" timeOffset="10876.37">5080 12312 0,'0'18'0,"0"-36"0,17 88 15,-17-52 1,0 0-16,0-1 16,0 54-1,-17-53-15</inkml:trace>
  <inkml:trace contextRef="#ctx0" brushRef="#br0" timeOffset="12251.54">3969 9243 0,'0'-18'32,"0"36"-32,35-18 15,0 0 1,-17 17-16,105 19 16,-70-19-1,18 19-15,-18-19 16,17 1-16,71 35 15,-17-18 1,-71-17-16,0-1 0,-18 1 16,18 0-1,-36-1-15,-34-17 32,-19-17-17</inkml:trace>
  <inkml:trace contextRef="#ctx0" brushRef="#br0" timeOffset="12604.94">4762 9155 0,'-17'0'16,"-36"35"-1,17-18 1,-52 54 0,53-53-16,-36 52 15,1 1 1,-36 35 0,71-71-16,17-17 15,1 17-15,-1 0 0,-17 0 16,35 1-1,0-19 1,17-17 0,1-17-1,-18-1-15,18 0 16</inkml:trace>
  <inkml:trace contextRef="#ctx0" brushRef="#br0" timeOffset="13339.06">5062 9313 0,'0'-17'31,"-17"-1"-16,17-17 1,0-1 0,0 19-16,0-1 0,0 1 15,52-19 1,1 19 0,-17 17-1,-36 17-15,35 19 16,-17 34-1,-18-35 1,0 36-16,-18 17 16,0-70-1,1 17-15,-19 18 32,19-53-32,-19 18 15,19-1 1,17-34-1,17-1 1,19 0 0,17 1-1,-36 17-15,19 0 16,-19 17-16,1-17 16,-1 18-16,1 17 15,0 18 1,-1-35-1,1-1-15,-18 19 16,18-36 0</inkml:trace>
  <inkml:trace contextRef="#ctx0" brushRef="#br0" timeOffset="13725.11">5538 9402 0,'0'0'0,"0"-18"16,-17 18-1,-1-18 1,0 36 0,18 17-1,0-17-15,0 17 16,0 0-1,0-17-15,36 17 16,-1-17 15,-17-18-31,-1 0 16,1-18-16,0 1 16,-1-1-1,-17 0-15,0-35 16,-17 1-1,-1 34-15,-17 0 16,-18 18 0,35 0-16,0 0 0,1 18 15,-1 0 1</inkml:trace>
  <inkml:trace contextRef="#ctx0" brushRef="#br0" timeOffset="23256.65">4427 10830 0,'0'-17'16,"18"-1"15,-18 0-15,0-17 0,-18 0-1,18-18 1,-17 35-16,17-17 15,-18 17-15,0 1 0,18-19 16,-53-17 0,36 36-16,-36-18 15,18 35 1,17-18-16,-53 18 16,-35 18-1,71-18 1,-35 17-16,-54 18 15,36-17 1,-18 35 15,53-35-31,-17 17 16,-1 18 0,36-18-16,17-17 15,1 35 1,-1-53-16,18 35 15,0 0 1,18-17-16,-18 0 16,0-1-1,17-17 1</inkml:trace>
  <inkml:trace contextRef="#ctx0" brushRef="#br0" timeOffset="23756.49">3281 10636 0,'0'-17'16,"0"34"-16,-18-34 15,36 34 17,-1 36-17,1-53-15,-18 35 16,18 36 0,-18-53-1,0-1-15,0 19 0,0-19 16,17 18-1,1-35 17,17-17-17,-17 17-15,-1-18 16,1 1-16,0-1 0,-1 18 16,1-18-16,0-17 15,17 0 1,-17 35 15,-36 0 0,18 17-15</inkml:trace>
  <inkml:trace contextRef="#ctx0" brushRef="#br0" timeOffset="24957.91">5485 11165 0,'0'0'0,"-17"0"0,17-17 16,0-1-16,-18 0 15,1-17 1,-1 18 0,0-1-16,1 0 15,-36 18 1,17 0-1,1 36 1,-18-1 0,18 35-1,35-52-15,0 0 0,0-1 16,0 1-16,18 0 16,17-18-1,0 0 1,18-36-1,-35 19-15,-1-19 16,19-34 0,-19 35-1,-17-1-15,0-87 16,0 88 0,18-1-16,-18 1 0,0-53 15,-18 88 32,18 35-31,0-17-16,18 35 15,-18 35 1,18-53-16,-18 0 16,17 36-1,1-36-15,-18-17 0,17-1 16,-17 1-16,18 0 15,35-1 1,-35-34 0,17-36-1</inkml:trace>
  <inkml:trace contextRef="#ctx0" brushRef="#br0" timeOffset="25225.83">5609 10724 0,'0'0'0,"0"-35"16,0 18-16,-18-1 16,18 36-1,-17-1 1,17 1-16,0-1 0,0 1 16,0 70-1,17-52-15,-17 16 16,18 1-1,-18-35-15,18 0 0,-18-1 16,35 19 0,0-36-1,0-18 1</inkml:trace>
  <inkml:trace contextRef="#ctx0" brushRef="#br0" timeOffset="25392.56">5591 10901 0,'0'0'16,"-35"-18"0,17 18-16,36 0 31,53 0-15,-36 0-16,35-17 15,-17-19 1</inkml:trace>
  <inkml:trace contextRef="#ctx0" brushRef="#br0" timeOffset="25892.05">5750 10460 0,'-71'0'15,"36"0"-15,141 0 0,-265 0 16,124 17-16,-18-17 0,0 18 16,-53 0-1,71-1-15,-53 36 16,-18 53 0,71-18-1,17-52-15,18 17 0,0 17 16,18 89-1,-1-89-15,36 19 16,18-1 0,-36-71-16,0 19 15,18-19-15,106 1 16,-88-18 0,-18 0-16,17-18 0,-17 1 15,18-19-15,105-69 16,-141 52-1,36-71 1,-36-87 0,-53 140-16,-34-52 15,-107-1 1,71 106-16,17 1 16,-35 17-16,-88 0 15,71 0-15</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05T05:10:10.830"/>
    </inkml:context>
    <inkml:brush xml:id="br0">
      <inkml:brushProperty name="width" value="0.05292" units="cm"/>
      <inkml:brushProperty name="height" value="0.05292" units="cm"/>
      <inkml:brushProperty name="color" value="#FF0000"/>
    </inkml:brush>
  </inkml:definitions>
  <inkml:trace contextRef="#ctx0" brushRef="#br0">11271 7320 0,'0'35'32,"0"-70"-32,-18 141 31,18-88-31,0-1 16,18-17-1,-18-17 16,-36-1-15,19 18-16,-54 18 16,-35 52-1,1 1 1,52-18-16,17 0 16,1-18-16,0 18 0,0 53 15,70 17 1,53-70-1,-17-35-15,-1-1 16,1-17-16,140-35 16,-140 17-1,-18-17-15</inkml:trace>
  <inkml:trace contextRef="#ctx0" brushRef="#br0" timeOffset="451.12">11694 7673 0,'-18'0'15,"-17"18"1,18-1-16,-1-17 15,-17 35 1,35 36 0,53-18 15,-18-18-15,53-17-1,-53-18-15,18 0 16,18-35-1,-54-1 1,-34-34 0,-1 34-16,-17 1 15,-53 0 1,52 35 0,-17 35-1,71-17 1,0-18-1</inkml:trace>
  <inkml:trace contextRef="#ctx0" brushRef="#br0" timeOffset="688.16">12117 7532 0,'0'-18'16,"0"36"-16,0-53 15,18 70 17,0 53-17,-1-53-15,1 1 16,0 87 0,-1-88-1,1 1-15,-18-19 0,0 18 16</inkml:trace>
  <inkml:trace contextRef="#ctx0" brushRef="#br0" timeOffset="887.63">12329 7532 0,'0'-35'0,"0"70"0,18-88 15,-18 141 16,0 18-15,0-71-16,0 0 16,0 1-16,0-1 0,17 0 15,19 1 1</inkml:trace>
  <inkml:trace contextRef="#ctx0" brushRef="#br0" timeOffset="1302.55">12682 7761 0,'-35'-18'32,"70"18"14,0 18-30,0-18-16,-17 0 0,0 0 16,35 0-1,-36-18-15,-17 1 16,-17-18 0,-36 17-1,-18 0 1,53 18-1,-34 0-15,16 53 16,36 0 0,18 35 15,0-70-31,-1 0 0,1-1 16,88 1-1,-71-18-15,0-18 0</inkml:trace>
  <inkml:trace contextRef="#ctx0" brushRef="#br0" timeOffset="1752.25">13158 7708 0,'18'-17'0,"-18"-19"47,-18 19-32,0 17-15,1 0 16,-1 17-16,-35 19 31,36-19-31,17 36 16,17 0 0,1-35-16,-1-1 0,1 1 15,53-18 1,-54 0-16,19 0 0,-1-18 15,-17 1-15,34-19 16,1-52 0,-17 0-1,-19-53 1,-17 106-16,0-18 16,0 53-1,0 35 1,0 88-1,18-87 1,0 52-16,17 35 31,-18-87-31,1-1 16</inkml:trace>
  <inkml:trace contextRef="#ctx0" brushRef="#br0" timeOffset="2107.52">13423 7638 0,'17'17'0,"1"-17"16,35 0 0,-18 0-16,0 0 15,1 0-15,52-17 16,-53 17-1,0-18-15,1 18 32,-36-18-32,-18 36 47,18 17-32,0-17-15,0 0 16,18 70-1,-18-71-15,0 1 0,17 0 16,-17-1-16,0 1 0,18-18 16</inkml:trace>
  <inkml:trace contextRef="#ctx0" brushRef="#br0" timeOffset="2284.23">13864 7302 0,'-18'0'0,"36"0"0,-54 18 31,19-18-31,-1 18 16</inkml:trace>
  <inkml:trace contextRef="#ctx0" brushRef="#br0" timeOffset="3085.83">14146 7655 0,'0'0'15,"17"18"1,-17 0-1,-17-1 1,-1 36 0,0 18 15,36-36-15,0-17-16,-18-1 0,17-17 15,54 18 1,-53-18-16,17 0 15,35-53 1,-52 35-16,0-35 16,-18 0-1,0-17 1,-36 35 0,1 35-1,18 0 1,-1 17-16,0-17 0,-17 36 15,35-19 1,0 1-16,18-1 31,17 1-15,-17-18-16,-1 0 0,1-18 16,17 18-16,0-17 15,54-18 1,-72 35-16,18-18 15,54 36 1,-54-18-16,18 35 16,-18 18-1,-17 0 1,-18-36 0,-18-17-16,18 18 15,-18-18 1,18-18-1,18 1-15,0-19 16,-1 1 0,19 17-16,-19 1 15,71-36 1,-70 53-16,17 18 16,1 52-1,-36-17 1,0 35-1,0-70-15,17-1 0</inkml:trace>
  <inkml:trace contextRef="#ctx0" brushRef="#br0" timeOffset="3993.05">16139 7761 0,'0'0'0,"0"-18"16,-18 1-16,1-1 16,-36-35-1,35 36-15,-17-1 0,17 18 16,1-18-16,-1 18 0,0 0 15,-17 36 1,17-1 0,18 18-1,0-18-15,18 0 16,35 1 0,17-19-1,1-17 1,-53-17-1,158-54 1,-158 36 0,17 0-1,-17 17-15,-1-17 0,-17-1 16,0-69 0,-17 69-16,-1 19 0,-17-36 15,17 35 1,0 18-16,-17-18 0,0 18 31,52 18-15,1 0-16,35-1 15,0 1 1,53-18 0,-89 0-16,19-18 15,-19 18-15,19-17 16,-19-19-16,1 19 15,-18-19-15,0 1 16,0 0 15,-18 70-15,18 106 0,0-70-16,0 17 15,18 177 1,-18-160-16,17 1 0,-17-17 15,0-1-15,-17 88 16,-36-17 0,-18-124-1,36-53-15,0 1 0,17-18 16,-17-1-16,17-87 16,54-54-1,34 54 1,54 35-1,-89 70 1,0 0-16,0 18 0,36 0 31,-53 0-31</inkml:trace>
  <inkml:trace contextRef="#ctx0" brushRef="#br0" timeOffset="4685.14">17850 7691 0,'17'-18'15,"-34"36"-15,87-71 16,-52 17-16,-18 19 0,0-19 16,-18-52-1,-17-18 1,-18 53 0,36 36-16,-54-1 15,-17 53 1,35 36-1,35 0 17,36-36-32,-1 18 0,1-18 15,106 89 1,-71-89-16,-1 0 0,1 0 16,-17 1-16,34 17 15,-35-1 1,-35-16-1,-88-36 1,35 0-16,-17-18 16,-18-17-1,52 0 1,54-18 0,17 35-16,18 0 15,-18 18 1</inkml:trace>
  <inkml:trace contextRef="#ctx0" brushRef="#br0" timeOffset="5069.22">18167 7761 0,'36'0'16,"-72"0"-16,142 0 15,-88-18-15,-1 18 0,-17-17 16,0-1 0,-17-17-1,-1 17-15,0 18 0,1 0 16,-54 18-1,71 0-15,-17-1 16,-1 1-16,18-1 0,-18 1 16,36 53-1,-18-54-15,35 19 16,36-19 0,-1-17-1,-34-35 1,-19 35-1,-17-18-15,18 1 0,-18-1 16,0-17-16,18 17 31,-18 53 1,17 18-17,1-35-15,17 0 16</inkml:trace>
  <inkml:trace contextRef="#ctx0" brushRef="#br0" timeOffset="6038">18573 7726 0,'0'-35'0,"0"70"0,-18-123 15,18 70 1,18 18-16,-18 18 15,18-1-15,17 54 32,0-18-17,-35-18-15,0-17 0,18-1 16,-18 36 0,-18-70 15,18-19-16,0 1-15,18-18 16,-1 0 0,19 18-1,-1 35 1,-17 0-16,-18 18 16,17-18-16,-17 17 15,18 1-15,0-1 16,-1-17-1,1 0 1,17-17 15,0-1-15,-17 18-16,0 0 16,-1 0-1,-17 18-15,18 17 16,-18 0-1,18-17-15,-18 0 16,17-1 0,1 1-1,-1-36 1,19-17 0,-1-18-1,-17 18 1,-1 17-1,1 1-15,0-1 0,-1 18 16,1 0 0,-1 35-1,1-17-15,-18-1 16,18 54 0,17-36-1,0-17 1,1-18-1,-1 0 1,0-18-16,0-17 16,36-18-1,-71 35-15,18-34 16,-18 16 0,-36 19-1,19 17 1,-36 17-16,0 54 31,35-36-31,1-17 0,17 17 16,0-17-16,17-1 0,-17 1 15,53 17 1,-35-35-16,17 18 0,0-18 16,-17-18-16,17 18 0</inkml:trace>
  <inkml:trace contextRef="#ctx0" brushRef="#br0" timeOffset="7003.7">18326 8872 0,'0'0'31,"0"-35"-15,0 17-16,0 1 16,0-36-1,-18 35-15,-17 1 16,0 17 0,-53 17-1,70 1 1,-17 35-16,17 0 31,18-18-31,18-17 16,70 17-1,-35-35 1,35-18 0,-35-52-1,-18-18 1,-35-1-1,0-34 1,-17 88-16,17-18 16,-18 53-1,0 35 1,18 71 0,18-71-16,-18 0 15,18 18-15,-1-17 16,1 16-16,-1-16 15,19-1 1,-19-17-16,-17-1 16,18-17-16,0 0 0,-1 0 15,1-17-15</inkml:trace>
  <inkml:trace contextRef="#ctx0" brushRef="#br0" timeOffset="7225.96">18661 8572 0,'0'0'0,"18"-88"15,-1 53-15,-17-18 16,0 18 0,0 70-1,0 53 1,0-52-16,0 52 16,0 35-1,18-87 1,0-1-16,-18 0 15,17-17-15,1-1 16,35 1 0</inkml:trace>
  <inkml:trace contextRef="#ctx0" brushRef="#br0" timeOffset="7386.12">18732 8714 0,'17'17'0,"-123"-87"16,195 123-16,-195-124 15,141 71 1,36 0 0,-18 0-16,35 0 15,-35 0-15</inkml:trace>
  <inkml:trace contextRef="#ctx0" brushRef="#br0" timeOffset="7786.88">19384 8625 0,'-35'-17'31,"70"34"-31,-52 36 47,52 71-31,-17-89-16,-1 0 15,18 1 1,1-19 0,-19-34-1,36-54 1,-53 36-1,36-53 1,-19-1 0,19-16-1,-36 87 1,0 53 0,0 0-1</inkml:trace>
  <inkml:trace contextRef="#ctx0" brushRef="#br0" timeOffset="9388.4">19896 8784 0,'0'0'0,"53"0"15,-36-17 1,-17-1-16,0 0 0,0-105 47,-53 87-16,36 36-31,-1 18 16,-35 35-1,36-18-15,-1 18 16,18 18 0,18-36-1,17-17 1,0-18-16,0 0 15,1 0 1,-19-18-16,19 0 16,-19 1-1,1 17-15,-18 17 63,18-17-48,34 0 17,-34-17-32,17-1 15,1-17 1,-19 0-16,-17 17 0,18-17 16,-18-106-1,0 105-15,0-52 16,0 18-1,0 52-15,-18 18 0,1 35 32,17 71-17,17-18 1,1 36 0,0-89-1,-1 0-15,-17-17 0,18 0 16,17 17-1,0-35-15,1-18 32,-1-35-17,-17 36-15,-1-1 0,-17-17 16,0 17 0,18-17-16,-18 70 62,17 0-46,1 1-1,17-36 1,-17 0 0,0 0-1,-1 0-15,-17-18 0,36-17 31,-36 17-31,0 0 16,0-17 0,0 53 15,-18 35-15,18-36-16,18 19 15,-1-1 1,19 18-1,16-53 1,19 17 0,-36-17-16,18-35 15,0-18 1,-18-17 0,-35 17-1,0 17 1,0 19-16,0-18 0,-17-1 31,-1 54-15,18 17-1,-18-17-15,18 17 16,0 0 0,18 18-1,17-17 1,1-19-1,-19-17-15,19 0 16,34-17 0,-52-1-16,17-17 15,-17 17 1,-1 0-16,-17 1 0,18-36 16,0 18-1,-18-1-15,0-17 31,0 36-31,0 34 32,0 19-17,0-19-15,17 1 0,1 0 16,17 34 0,-17-52-16,17 36 15,0-1 1,-17-17-16,0 17 15,-1 0 1,-34-17 0,-54-18-1,36 0-15,-1 0 16,-34 0-16</inkml:trace>
  <inkml:trace contextRef="#ctx0" brushRef="#br0" timeOffset="10976.01">14922 10513 0,'0'0'0,"17"-71"16,1 36 0,-18-18-1,18 35 1,-1 54 15,1 52 0,0-35-31,-18 17 0,17 1 16,-17 17-16,18 0 0,-18 18 16,18 0-16,-1 106 15,19 17 1,-19-123-16,1 0 0,-1 17 16,-17-17-16,36 123 15,-1 89 1,0-18-1,-17-124 1,0-70-16,17 70 16,-18 71-1,1-176 1,0 87-16,-1-16 16,-17 69-1,0-123 1,-17 71-16,-1 123 31,18-193-31,0-1 16,-18 176-1,18-175-15,-17-19 0,17 18 16,0 142 0,0-160-16,0 71 15,17 53 1,1-88-1,0 18 1,-18-89-16,0 18 16,0 0-1,-18 17 1,0-34 0,1-19-1,17 1 1,-18-1-1,53-17 48,1 0-47,-1 0-16,-17 0 0,17 0 15,18 0-15,53-17 16,141-18-1,-124 35-15,106-36 16,54 19 0,140-19-1,-282 36-15,106-17 16,53 17 0,-89-18-1,-140 18 16,-36 0-31,-17-18 0,0 1 16,-36-54 0</inkml:trace>
  <inkml:trace contextRef="#ctx0" brushRef="#br0" timeOffset="12911.12">15028 10372 0,'0'0'15,"0"-18"16,17 18 32,1-18-47,158 1-1,-105 17 1,-1 0-16,36-18 15,0 18-15,123-18 16,177 1 0,-265 17-16,124 0 15,-36 0 1,-123 0-16,53 0 16,-36 17-1,-105-17-15,-1 0 16,-34 18-1,-19-18 1,19 18 0,-1-1-1,18 1 1,0 17-16,0-17 16,0 17-16,0 0 0,18 18 15,-1 71-15,19 105 31,-19-141-31,1 1 16,0-1-16,17 0 0,-17 0 16,34 177-1,-34-195-15,0 18 0,-18 1 16,35 175 0,-35-176-16,0 1 15,0 193 1,0-194-16,18 0 15,-18 0-15,17 177 16,1-71 0,35 71-1,-36-177 1,1-18-16,17 19 0,18 158 16,0-36-1,-35-123 1,0-17-1,-18 0-15,17-1 0,-17 1 16,18 123 0,-18-141-16,17 70 15,1 36 1,-18-106-16,0 0 16,18 88-1,-18-88-15,0 52 16,0 37-1,0-37 1,17 19 0,-17-89-16,0 18 15,0 18 1,0-54 0,0 1-16,0 0 15,0-1 16,0 1-31,0 17 32,-17-17-17,17-1-15,0 1 16,0 0 0,0-1-16,0 1 31,0 0-16,0-1 17,-18 1-17,0-18 1,-34 18 0,34-36-1</inkml:trace>
  <inkml:trace contextRef="#ctx0" brushRef="#br0" timeOffset="13872.02">15275 11430 0,'0'0'0,"-71"0"47,18 18 0,71-18-32,88 0 1,-53 0-16,-1 0 16,248 0-1,-194-18-15,35 18 0,0 0 16,0-18-16,159 1 16,-159 17-1,0 0-15,-17-18 0,-18 18 0,-18 0 16,-17-18-16,-19 18 15,1 0-15,-35-17 0,0 17 16,-71 0 0,17 0-1</inkml:trace>
  <inkml:trace contextRef="#ctx0" brushRef="#br0" timeOffset="14674.83">15416 12629 0,'0'0'0,"-53"0"31,35 0-31,1 0 16,-1 0 0,53 0-1,36 18 1,-18 0-16,17-18 0,1 0 16,17 0-16,35 0 15,283 0 1,-247-18-16,0 18 15,17 0-15,300 0 16,-335-18-16,89 18 16,-72 0-1,-105 0-15,0 0 16,-35 0-16,-18 0 16,-88 0-1</inkml:trace>
  <inkml:trace contextRef="#ctx0" brushRef="#br0" timeOffset="15524.56">15469 14164 0,'0'0'0,"-18"0"16,0 0-16,1 0 15,-1 0 1,71 0 15,88-18 0,-70 18-31,105-17 0,-52 17 16,-1-18-16,18 18 16,18 0-16,-18-18 0,0 18 15,124 0 1,-142 0-16,89 0 15,-1 0 1,-158 0-16,-17 0 16,-1 0-1,-88 0 1,18 0-16</inkml:trace>
  <inkml:trace contextRef="#ctx0" brushRef="#br0" timeOffset="16473.43">15469 15328 0,'-18'18'16,"18"-1"15,53-17-15,0 18-1,70-18 1,-52 0-16,88-18 16,70 1-1,-106-1-15,160 1 16,175-1-1,-317 18-15,141-18 16,-52 18 0,17-17-1,-194 17 1,0 0-16,-36 0 0,18 0 16,-70 0 15,-18 0-16,36 0-15,-1 0 0,0 0 16,1 0-16</inkml:trace>
  <inkml:trace contextRef="#ctx0" brushRef="#br0" timeOffset="17226.09">17532 14146 0,'0'0'0,"36"0"15,-19-17 1,36 17-16,18 0 31,-54 0-31,36 0 16,-35 0-1,-53 0 17</inkml:trace>
  <inkml:trace contextRef="#ctx0" brushRef="#br0" timeOffset="25928.73">15786 10724 0,'0'0'0,"-18"0"31,54-17 1,-19 17-17,1-18 79,-18 36-47,0 70-16,0-17-15,18-54-16,-18 18 15,0 54 1,0-72-16,0 1 16,0 0-1</inkml:trace>
  <inkml:trace contextRef="#ctx0" brushRef="#br0" timeOffset="26341.46">16121 10760 0,'-17'0'15,"34"0"-15,-70 0 32,53 17-17,0 19 1,0-19-16,0 19 0,0-19 16,0 1-16,0 17 0,18-17 15,0 17 1,17 18-1,0-35 1,18-54 0,-35 36-16,-1-53 15,1-17 1,-18 17 0,-53-18-1,35 54 1,-17-1-1,0 18-15,17 18 16,1-18-16,17 17 0</inkml:trace>
  <inkml:trace contextRef="#ctx0" brushRef="#br0" timeOffset="27361.05">15839 12153 0,'0'0'0,"-35"-35"16,17 35-16,18-18 15,-18 1-15,18-19 16,0 19-16,18-54 16,-18 54-16,35-36 15,18 17 1,-17 36-1,-1 18-15,0 17 32,-35-17-32,18 0 0,-18 17 15,0 0-15,0 0 0,-18 1 16,-35 52 0,18-53-16,17-17 15,-105 35 16,105-53-31,18-18 0,18-17 32,35-1-17,0 19 1,0 17 0,-36 17-1,19 1-15,-1 35 31,18-18 1,-36-35-32</inkml:trace>
  <inkml:trace contextRef="#ctx0" brushRef="#br0" timeOffset="27729.22">16280 12083 0,'0'-18'15,"0"36"-15,18-124 16,-36 106-16,-17 17 31,-1 54-15,36-36 0,0 1-16,18 16 15,17-16 1,1-19-1,-1-17-15,35-17 32,-52-1-32,0-17 15,-18 17-15,0 1 16,-18-1-16,0 0 0,1 1 16,-1-1-16,-17 0 0,0 1 15,-1 17-15,-34 0 16,17 17-1,53 1 1,18 0-16</inkml:trace>
  <inkml:trace contextRef="#ctx0" brushRef="#br0" timeOffset="28850.23">15821 13300 0,'0'0'0,"-17"-18"16,-1 18-1,53 0 17,36 0-17,-36-18-15,1 18 16,-1 0-16,0 0 0,36 0 16,-36-17-1,-17 17-15,-54 0 31,-34 0 1,52 0-32,-35 0 15,36 0 1,-1 0 0,0 0-16,18 17 15,-17 1 1,17 0-1,-18 17 1,0-17-16,18-1 16,-17 36-1,17-35 1,0-1-16,0 1 16,0 0-1,0-36 16,17 18-31,19-35 32,17 0-17,-36 35 1,36 17 0,-35-17-16,17 35 15,-17-35-15,-1 18 16,1 0-16,0-1 15,17 19 1,-53-19 0,-17 1-1,17 0-15,1-18 16,-19 17-16,-34-17 16,52 0-1,1 0-15,-1 0 0,0 0 16,1-35-1,17 17 1</inkml:trace>
  <inkml:trace contextRef="#ctx0" brushRef="#br0" timeOffset="29527.76">16492 13300 0,'0'-18'16,"0"36"-16,-18-36 15,-17 0 17,-18 18 14,35 0-46,1 18 0,-19 0 32,19-18-17,-1 0-15,36 17 63,-18 1-48,0 0-15,0-1 16,17 36 0,1-18-1,-18-17 1,35-36 62,0 1-62,-17-1-16,0 18 0,-1 0 15,19 0 1,-19 0-16,19 18 16,-1 17-1,-18-17-15,-17-1 16,0 1-16,-17 0 15,-18 17 1,17-35-16,-35 0 16,18 0-1,-1 0-15,19 0 16,-1 0-16,1 0 16</inkml:trace>
  <inkml:trace contextRef="#ctx0" brushRef="#br0" timeOffset="30313.49">16262 14746 0,'0'0'0,"18"0"15,-18-18-15,18 18 16,-18-35-1,0 18-15,-18-19 32,-35 19-17,35 17 1,-34 17-16,-1 1 16,35 0-16,0-1 15,18 1-15,-17 35 31,34-36-31,1 19 16,53-19 0,-1-17-1,1-35 1,-54 17-16,1 1 16,0-36-1,-18 18 1,-18 35-1,18 17 1,0 1-16,0 17 16,0-17-16,18 70 15,-1-35 1,-17-36 0,18 19-16,-18-19 0,17 19 15,-17-19 1</inkml:trace>
  <inkml:trace contextRef="#ctx0" brushRef="#br0" timeOffset="30697.11">16615 14764 0,'0'0'0,"18"-53"15,-1 35 1,1 18 0,0 0-16,-1 0 15,1 0-15,17 18 16,-35-1 0,0 1-16,0 0 0,0 17 15,-35 0-15,-36 36 31,36-54-15,17 19 0,36-19-1,70-17 1,0 0 0,36 0-1,-89 0-15,1 0 16,-19 0-1</inkml:trace>
  <inkml:trace contextRef="#ctx0" brushRef="#br0" timeOffset="31445.12">16315 15769 0,'0'0'0,"-17"-17"16,-19 17 0,1 0-1,0 17 1,-18 54-1,35-54-15,1 54 16,34 35 0,1-89-1,0 19-15,-1-19 0,18 1 16,1-18-16,52 18 16,-53-36-1,18 0-15,-18-35 31,-35 36-31,0-1 16,-35-17 0,17 35-16,-17 0 15,-18 17 1,36 1 0,-1 0-1,18-1-15,18-17 16,-1 0-16</inkml:trace>
  <inkml:trace contextRef="#ctx0" brushRef="#br0" timeOffset="31881.53">16650 15893 0,'0'0'0,"-17"-18"16,17 0-16,0 1 16,35-19-1,-17 36-15,-1-17 16,1 17-16,17 0 0,-17 0 16,-1 0-16,1 0 0,0 0 15,-18 17-15,0 36 16,-36-17-1,1-1-15,18 0 16,-19-17-16,19 17 0,-36 0 16,17 1-1,54-36 1,53 0 15,-1 0-15,71 0-1,-105 0-15,17-18 16,-18 18-16,-18 0 16,-34 18 15</inkml:trace>
  <inkml:trace contextRef="#ctx0" brushRef="#br0" timeOffset="33779.35">14075 10936 0,'0'0'0,"-17"0"16,-1 0 0,0 0-1,54 0 17,105 0-17,-88 0 1,17 0-16,1 0 15,-1 0-15,1 0 0,105-18 16,-88 1 0,-70 17-16,0-18 15,-18 1-15,-18 17 16,0 0 0</inkml:trace>
  <inkml:trace contextRef="#ctx0" brushRef="#br0" timeOffset="34130.37">14534 10742 0,'0'-18'0,"0"36"15,-18-36-15,1 18 0,-1 0 16,0 0 0,71 18-1,-35-18 1,35 18-16,35-1 16,18 19-1,-71-36 1,0 17-1,-17 36 1,-18-35-16,-18 17 16,1-17-16,-19-1 15,-52 72 1</inkml:trace>
  <inkml:trace contextRef="#ctx0" brushRef="#br0" timeOffset="35281.21">12576 9754 0,'0'0'0,"-18"0"0,-17-35 31,0 35-15,35 18-1,0 35 1,0-36-16,0 18 15,35 18 1,0-17 0,18-19-1,-35-17 1,0 0-16,17 0 0,-18-17 16,19-19-16</inkml:trace>
  <inkml:trace contextRef="#ctx0" brushRef="#br0" timeOffset="35431.24">12682 9490 0,'0'0'0,"-35"-18"16,17 18-1</inkml:trace>
  <inkml:trace contextRef="#ctx0" brushRef="#br0" timeOffset="35866.61">12770 9701 0,'0'0'31,"18"18"1,17 35-17,-17-35 1,-18 34 0,0-34-16,0 0 15,-18-18 1,0 0-1,1-36 1,34 1 0,19-35-1,-1 34 1,18 1 15,-36 35-31,1 0 0,0 18 16,-18-1-16,17 19 15,-17 17 1,0-1 0,18-16-1</inkml:trace>
  <inkml:trace contextRef="#ctx0" brushRef="#br0" timeOffset="36347.91">13317 9754 0,'0'-17'0,"-18"17"0,36 17 0,-53-52 16,-18 0 0,17 35 15,19 0-31,17 17 15,-18-17-15,18 18 0,0 0 16,0 35 0,0-36-16,18 18 15,-1-17 1,19-18 0,-1-35-1,-17 17-15,-1-17 16,18-53-1,-35 17 1,0-17 0,-17 70-1,17 1-15,-18 34 16,18 54 15,18-18-15,35 53-1,-36-71-15,19 0 16,-36-17-16</inkml:trace>
  <inkml:trace contextRef="#ctx0" brushRef="#br0" timeOffset="36732.97">13511 9737 0,'-18'-18'31,"36"36"-31,-53-54 16,52 36-1,18 0 1,1 0 15,-1-17-15,-35-1-1,0 0 1,-18 1-16,1 17 16,17-18-16,-18 18 0,0-17 15,1 17-15,-1 0 16,18 17 0,0 1-16,0-1 15,0 1-15,18 17 16,-18-17-16,70 35 15,-52-35-15,17-18 16,1 0 0,-19 0-16</inkml:trace>
  <inkml:trace contextRef="#ctx0" brushRef="#br0" timeOffset="36931.03">13740 9578 0,'0'0'0,"-18"0"16,18 18 0,36 34-1,-36-34-15,35 17 16,0 1 0,-17-19-16,0-17 15</inkml:trace>
  <inkml:trace contextRef="#ctx0" brushRef="#br0" timeOffset="37098.06">13828 9560 0,'0'-17'16,"0"34"-16,-53 19 31,36-19-31,-1 1 16,-17 70-1,17-53-15,1 18 16,-1-18-16</inkml:trace>
  <inkml:trace contextRef="#ctx0" brushRef="#br0" timeOffset="38000.33">13687 10760 0,'0'0'0,"-35"-36"15,17 36 1,1 0-16,-1 0 0,0 0 16,1 0-1,-1 18-15,0 0 16,-17 52-1,18-34-15,17-19 0,0 18 16,0-17-16,17 17 16,36 1-1,-18-36-15,-17 17 0,17-17 16,1 0-16,34-17 16,1-36-1,-36-18 1,-35 1-1,-18 52-15,1-17 16,-54-1 0,53 36-1,-34 18-15</inkml:trace>
  <inkml:trace contextRef="#ctx0" brushRef="#br0" timeOffset="38808.62">14058 12241 0,'-18'-17'16,"0"17"0,18-18-1,18 18 1,0 0-1,70 0 1,-53 0 0,71 0-16,88 0 15,-141 0 1,53 0 0,-18-18-1,-53 1 1,-35-1-16</inkml:trace>
  <inkml:trace contextRef="#ctx0" brushRef="#br0" timeOffset="39090.87">14516 12047 0,'0'0'0,"-17"-17"16,52-1 15,35 36-15,1 17-1,-1 18 1,-52-35 0,0 17-1,-18 35 1,-18-52-16,-35 17 15,0 1 1,18-19-16,0 1 0</inkml:trace>
  <inkml:trace contextRef="#ctx0" brushRef="#br0" timeOffset="39618.85">13599 12224 0,'0'-53'31,"0"106"-31,18-124 32,17 142-1,-35-54-31,0 54 15,18 17 1,-18 18 0</inkml:trace>
  <inkml:trace contextRef="#ctx0" brushRef="#br0" timeOffset="40267.78">13987 13600 0,'0'0'0,"-18"0"16,36 0 15,123 0-15,0 0-1,106 0 1,-141 0-16,-35 0 15,17 0-15,-18 0 16,-17 0-16,53-18 16,-106 0-1,-35 1 17</inkml:trace>
  <inkml:trace contextRef="#ctx0" brushRef="#br0" timeOffset="40532.42">14816 13441 0,'0'0'0,"-35"0"16,17 0-16,0 0 16,18 17-1,18-17 1,70 53 15,-35-17-31,-35-19 16,-1 71 15,-52-52-31,-35-1 16</inkml:trace>
  <inkml:trace contextRef="#ctx0" brushRef="#br0" timeOffset="41138.58">13458 13582 0,'0'0'0,"0"-18"16,0 1-16,0-1 0,0 0 16,53-17-1,-36 17-15,36 1 16,36-1-1,-37 36 1,-52 52 0,0-52-1,-35 35-15,-53 35 32,17-35-17,19-18 1,87-17 15,71-18-15,-71 0-16,18 0 15,70 35 1,-87-35-16</inkml:trace>
  <inkml:trace contextRef="#ctx0" brushRef="#br0" timeOffset="41816.29">14005 14764 0,'0'0'0,"-18"-18"16,36 0 15,70 18-16,-35 0 1,0 0-16,17-17 16,1 17-16,17 0 0,194 0 15,-194 0 1,71 0 0,-18 0-1,-123 0-15,0 0 16,-18-18-16,-18 1 15</inkml:trace>
  <inkml:trace contextRef="#ctx0" brushRef="#br0" timeOffset="42117.91">14816 14517 0,'-18'0'0,"1"0"15,52 0-15,-88 0 0,53 17 16,35-17 0,36 36-1,-1-19 17,-34 1-32,-1 0 0,0-1 15,1 36 1,-19-35-16,-34 17 15,-36 18 1,17-35-16,-52-1 16,-18 1-1</inkml:trace>
  <inkml:trace contextRef="#ctx0" brushRef="#br0" timeOffset="42818.93">13440 14781 0,'18'-53'31,"-18"36"-31,18-1 0,-1 18 16,1-17-16,-1-1 0,107 0 47,-106 36-32,-18 0 1,-18 34-1,0-34-15,-17 0 16,0 17 0,17-17 15,36-18-15,17 0-1,-17 0-15,17 0 16,18 17-1,35 36 17,-70-35-32,-18-1 15,0 1-15,-89 17 32,19-35-17,35 0-15,-36-17 16,-17-19-1</inkml:trace>
  <inkml:trace contextRef="#ctx0" brushRef="#br0" timeOffset="44217.26">11147 11906 0,'18'-35'31,"88"-36"-15,-53 36-16,105-71 15,36 0 1,-70 36-16,17 17 0,-18-18 15,283-123 1,-282 141-16,70-52 16,-36 34-1,-122 53-15,-72 36 47,19-18-31,-1 0-16,18 18 0,-18-18 15</inkml:trace>
  <inkml:trace contextRef="#ctx0" brushRef="#br0" timeOffset="44701.49">12488 10795 0,'0'0'0,"-71"-18"31,89 18 1,52 0-17,-34 18-15,34 0 16,54-18-1,-89 17-15,0-17 16,-17 0-16,35 0 16,-53 18-1,0 0-15,-35 17 16,-36 71 0,36-18-1,35-35-15,-18 0 16,18-18-16,-18 0 15,18 53-15</inkml:trace>
  <inkml:trace contextRef="#ctx0" brushRef="#br0" timeOffset="45452.98">13828 10425 0,'0'0'0,"-70"-18"15,-1 0 1,-52 18-1,87 0 1,-16 18-16,-19 17 0,-105 53 31,123-35-31,-36 53 16,37-35-16,34-1 16,0 1-16,18-1 0,0 1 15,88 123 1,-17-141-16,70 35 15,36-35 1,-89-35-16,0-18 0,18 0 16,158-71-1,-176 18-15,36-53 16,-18-141 0,-124 71-1,-17 105-15,-18 1 16,-35 17-16,-318-53 15</inkml:trace>
  <inkml:trace contextRef="#ctx0" brushRef="#br0" timeOffset="47504.06">15539 9419 0,'0'0'0,"0"-35"16,-17 17-1,17-17 1,0 53 0,0 35-1,0 17 1,-18 54-1,18-89 1,0 18-16,-18-18 0,18 36 31,-17-54-31,17 1 0,35-89 47,-17-35-31,-18 54-16,0-54 15,17-71 1,-17 36 0,18 88-1,-18 36-15,17 17 16,19 53 0,17 17-1,35 71 1,-53-88-1,0 35-15,18 53 32,-35-88-32,-18 0 15,0-17-15</inkml:trace>
  <inkml:trace contextRef="#ctx0" brushRef="#br0" timeOffset="47685.11">15645 9578 0,'-18'-18'16,"36"36"-16,-53-71 15,52 18 1,19 35 0,-1-18-16,0 18 15,0 0-15,1-18 0,34 18 16</inkml:trace>
  <inkml:trace contextRef="#ctx0" brushRef="#br0" timeOffset="47920.31">16068 9384 0,'-17'18'32,"17"52"-17,0-35-15,0 1 16,0-19-16,17 89 16,1-88-1,-18 17-15,0-17 0</inkml:trace>
  <inkml:trace contextRef="#ctx0" brushRef="#br0" timeOffset="48372.11">16051 9419 0,'0'0'0,"-18"-88"16,18 53-16,0-18 15,53-18 1,-35 71-16,17-17 16,88 52-1,-70 0 1,0 36 0,-53-18-1,-53 17 1,36-70-1,-54 35-15,1-17 32,17-18-17,88-18 17,18 18-17,-36 0-15,19 36 16,17 34-1,-18-17 1,18 53 0,-36-88-16,19 17 15</inkml:trace>
  <inkml:trace contextRef="#ctx0" brushRef="#br0" timeOffset="48621.03">16580 9384 0,'0'0'0,"-18"-18"16,1 18-16,17 53 31,17 18-15,1-36-16,-1 0 15,-17-17-15,18 17 0,-18 0 16,0-17-16,18 35 16,-18-35-1</inkml:trace>
  <inkml:trace contextRef="#ctx0" brushRef="#br0" timeOffset="49226.53">16580 9490 0,'0'0'0,"-35"-159"32,35 124-32,0-1 0,0 1 15,35-35 1,-18 52-16,36 18 16,18 0-1,-53 18-15,17-1 0,-18 1 16,19 70-1,-36-70-15,-18 52 16,-35-34 0,36-1-16,-1-35 15,-17 17-15,-36 1 16,53-18 0,1 0-16,17-18 15,17-17 1,19 35-1,-19 0 1,1 18-16,0-18 16,-1 17-16,1 36 15,17 18 1,-35-53-16,18 17 0,-18 0 16,17 0-16,1-17 0,0 0 15,-18-1-15,35 19 16,-17-36-16,35-36 31,-18-34-15,-35 52-16,18-17 15,-1-18-15,-17 18 16,0 17-16,0 0 16,0 1-16,-17 17 15,-19 17 1,19 1-1,17 0-15,-18-1 32</inkml:trace>
  <inkml:trace contextRef="#ctx0" brushRef="#br0" timeOffset="51686.78">8484 12788 0,'0'-17'31,"0"-1"-15,0 36-16,0 17 15,-35 53 1,35-35-16,-18 35 16,-17 18-1,17-53-15,0 35 16,1 0 0,17-70-1,0 0-15</inkml:trace>
  <inkml:trace contextRef="#ctx0" brushRef="#br0" timeOffset="51955.87">8537 12700 0,'0'0'16,"0"-18"-16,0 1 0,35 17 31,18 70-15,-35-34-16,-1-1 15,19 0-15,-19 18 0,36 35 16,18 53 0,-54-52-1,-17-72 1,0 18-16,0-17 0,0 0 15</inkml:trace>
  <inkml:trace contextRef="#ctx0" brushRef="#br0" timeOffset="52153.38">8466 13106 0,'-53'-53'31,"53"35"-31,53 89 0,-70-160 16,34 72-16,19 17 16,-19-18-16,107 18 15,-36 0 1,-18 0 0</inkml:trace>
  <inkml:trace contextRef="#ctx0" brushRef="#br0" timeOffset="52420.56">8943 12841 0,'-18'0'15,"18"18"16,18 35-15,-18-18-16,17 35 16,-17 1-1,0-53-15,0 17 16,0 0-16,0-17 16,0 17-16,0-17 0,0-1 15</inkml:trace>
  <inkml:trace contextRef="#ctx0" brushRef="#br0" timeOffset="52903.6">8943 12947 0,'0'-35'0,"0"70"0,-18-88 15,18 18-15,-18-1 0,1 1 16,-1-53-1,36 0 1,17 53 0,53 35-1,-53 0-15,36 17 16,17 71 0,-70-35-1,-18 35 16,-18-70-31,-17 17 0,17-17 16,-70 35 0,53-53-16,-18 18 15,18-1 1,35-34 0,35 17-1,0 0-15,0 0 16,54 52-1,-54-16 1,35 34 0,-52-34-16,17-1 15,1 0 1</inkml:trace>
  <inkml:trace contextRef="#ctx0" brushRef="#br0" timeOffset="53537.09">9507 12912 0,'-18'-18'16,"-17"0"0,17 18-16,18 53 31,0 18-16,18-36-15,-18-17 16,18 17-16,-18 53 16,0-52-1,0-1 1,-18-53 0,0-35-1,1 18 1,-1-18-16,18-35 31,-18-71-15,18 124-16,18-53 15,17 17 1,-35 53-16,53 18 16,18 18-1,-36 0 1,-17 52-1,-36 1 1,-17-36 0,0-17-16,17-1 15,-17 1-15,17-18 16,-17 18-16,17-1 0,0-17 16,-17 0-16,35 18 15,35 0 1,-17-18-1,17 17-15,1 1 16,-1-1-16,0 1 0,1 0 16,-1-1-16,35 19 15,-17 17 1,-35-36-16,0-17 0,-18 18 16,17 0-16</inkml:trace>
  <inkml:trace contextRef="#ctx0" brushRef="#br0" timeOffset="54154.6">10054 12629 0,'-18'-17'0,"36"34"0,-54-34 15,19 17 1,-1-18 0,1 18-16,-1 0 0,0 0 15,1 0-15,-1 18 16,-17-18-16,17 0 0,0 17 15,-52-17 1,52 18-16,1-18 16,34 0 15,36 35-15,-35-17-1,-1 17-15,1 53 31,0-52-31,-18 17 16,0 17 0,0 18-1,0-52-15,0-1 0,0-17 16,0-1-16,0 36 16,0-35-1,0-1-15,35 1 16,18-18-1,-35 0 1,17 0-16,18 0 16,-18 0-16,36-18 15,-1 1 1,-52 17 0</inkml:trace>
  <inkml:trace contextRef="#ctx0" brushRef="#br0" timeOffset="54621.37">10406 12876 0,'0'0'0,"-17"-35"15,-1 35-15,1 0 16,-1 0 0,0 18-16,1-1 15,-1 36 1,18 0 0,35 0-1,-17-35 1,17-1-1,18 1 1,-35-18-16,35 0 16,-18-35-1,-35-1 1,0-34 0,-18 52-16,-17-17 15,-18 0 1,0-1-1,36 36-15,-19 0 16,36 18 0</inkml:trace>
  <inkml:trace contextRef="#ctx0" brushRef="#br0" timeOffset="55189.86">10618 12629 0,'0'0'16,"-17"-35"-1,34 18 1,71-1-1,-52 18-15,69 0 16,-34-18 0,-18 18-16,-35 0 15,17 0-15,0 0 16,-53 36 15,1-1 0,17-18-31,0 19 0,0-19 16,0 19-16,17-19 0,1 19 16,-18-1-16,18 35 15,35 36 1,-53-88-16,17 17 16,1 36-1,0-54-15,-18 19 16,17 17-1,-17-36 1,18-17 0,-36 0-1,-17-17 1,-18 17 0,-53 0-1,53 0 1,-17 17-16,-1-17 0</inkml:trace>
  <inkml:trace contextRef="#ctx0" brushRef="#br0" timeOffset="62759.74">5627 14340 0,'-18'-17'16,"36"34"-16,-36-52 15,18 17 1,35 1 31,106 17-16,-105-18-15,-1 18-1,-35-17-15,17 17 16,1 0-1,-18 35 17,-18 35-17,18-34-15,0 52 16,0-35-16,18-18 16,35 124-1,-53-124 1,18 18-1,-36-88 17,-17-1-17,17 19 1,-35-36 0,-35 0-1,53 53-15,-18 0 16,0 35-1,35 1 1,18 16 0,18-34-16,17 0 15,53-18 1</inkml:trace>
  <inkml:trace contextRef="#ctx0" brushRef="#br0" timeOffset="63177.71">6209 14429 0,'0'0'0,"70"-124"31,-52 106-31,-36 1 31,-35 17-15,18 17-1,-36 19 1,54-19-16,-1 19 16,18-19-16,18 19 15,35-1 1,35 18 0,-53-36-16,18 36 15,0 0 1,-53-17-1,0-19-15,-18 1 16,-70-1 0,71-17-1,-36 0 1,17 0-16,19-17 16,-1-18-1,36 17-15,-18 0 0</inkml:trace>
  <inkml:trace contextRef="#ctx0" brushRef="#br0" timeOffset="63632.39">6755 14499 0,'-17'18'15,"34"-36"-15,-52 36 16,53-1 31,17-17-31,0 0-1,18 0 1,-17-17-1,-19-1 1,-17 1-16,0-1 16,-17-17-1,-19-1 1,-17 36 0,36 18-16,-19 0 15,-17 70 1,36-53-16,17 36 15,53-1 1,17-35 0,-34-35-1,-1 0-15,35 0 16</inkml:trace>
  <inkml:trace contextRef="#ctx0" brushRef="#br0" timeOffset="64007.45">7055 14429 0,'0'0'0,"0"-53"16,18 88 15,17 36-15,-17-36-16,-1 18 15,-17 17 1,0-34-1,0-19 1,-17-34 0,17-36 15,0 17-31,0-17 16,35-35-1,-17 71-15,-1 17 16,19 0-16,-19 0 0,1 17 15,17 54 1,-17-54-16,-18 1 16,17 53-1,-17-54-15,18-17 0,-18 18 16</inkml:trace>
  <inkml:trace contextRef="#ctx0" brushRef="#br0" timeOffset="64476.86">7725 14517 0,'0'0'0,"0"-18"15,0 1-15,-17-19 16,-36 1 0,0 35-1,0 35 1,35-17-16,-17 17 15,35 18 1,0-35-16,18 35 16,35-18-1,-36-35-15,36 0 16,-17-18 0,-19 18-16,1-17 15,-1-1-15,1-70 16,-18 53-1,0-18-15,-18 17 0,1-87 16,-1 88 0,1 17 15,17 36-31,0 17 16,0 71-1,0-36 1,35 36-1,-18-88-15,19 17 16,-1-17-16</inkml:trace>
  <inkml:trace contextRef="#ctx0" brushRef="#br0" timeOffset="64891.48">8114 14358 0,'17'-18'15,"-34"36"-15,52-71 0,-35 35 16,-35 1 0,-36-1 15,53 18-31,-35 18 16,18-1-1,18-17-15,-1 18 0,18 0 16,-18-18-16,18 35 15,71 18 1,-54-53-16,54 35 16,-18 1-1,-18-1-15,-17-18 0,-1 1 16,1 35 0,-18-35-16,-18-1 15,-34 1 1,34-18-16,-17 0 15,-1 0-15,-34 0 32,52 0-32,1-18 0,-1 1 0,18-1 15</inkml:trace>
  <inkml:trace contextRef="#ctx0" brushRef="#br0" timeOffset="65093.6">8114 14340 0,'0'0'16,"-53"18"15,35 0-15,0-1-16,-17 36 16,17 18-1,18-36-15,-17 0 16,17 1-16,0 69 15,17-87 1,1 0-16</inkml:trace>
  <inkml:trace contextRef="#ctx0" brushRef="#br0" timeOffset="65791.78">9084 14199 0,'-18'-17'31,"0"17"-16,-17 35 17,0-17-1,0-18-15,-18 0-1,35-18 1,18-17-1,35 17 1,36-35 0,-36 53-1,-17 18 1,-18 17 0,0-17-1</inkml:trace>
  <inkml:trace contextRef="#ctx0" brushRef="#br0" timeOffset="66646.25">9101 14587 0,'0'-17'31,"18"17"-15,-18 17 15,-18 1-16,1 0 17,-1-18-17,0 0 1,18-18 15,0-17-15,0-1-1,18 19 1,0-1 0,-1 18-1,-17 18 1,0-1 0,-17 1-1,-1 0 1,18-1-1,-18-17 1,1 0 15,17-17 1,0-19-17,17 36-15,-17-17 16,36 17-1,-36-18 1,17 36 0,1-1-1,-18 1 1,0 0 0,0 17 46,-71 177-15,-52-124-47</inkml:trace>
  <inkml:trace contextRef="#ctx0" brushRef="#br0" timeOffset="69326.98">5679 15311 0,'-35'-18'32,"70"36"-32,-87-54 15,52 19 17,70-1-17,1 0 1,52 1-1,-88 17-15,36-18 16,-18 0 0,-53 1-1,-18-1 1,1 18-16,-1 0 16,-17 35-1,35 18 1,35 53-1,-17-35 1,35 70 15,-36-106-31,18 18 16,-17 18 0,-18-54-1,0-34 1,-35-19-1,-18-17 1,0 18 0,-18 17-1,36 18-15,0 18 16,0 35 0,35 18-1,35-54 1,0 1-1,18-18-15</inkml:trace>
  <inkml:trace contextRef="#ctx0" brushRef="#br0" timeOffset="69733.03">6508 15381 0,'36'-53'16,"-36"18"-16,-36 123 16,72-194-16,-54 89 0,-17-1 15,-36 0 1,36 18 0,17 0-16,-17 18 0,0 17 15,17 18 1,53 18-1,71-18 17,-35-18-17,52-17 1,-105-1-16,17-17 16,-52 35-1,-54 1 1,0-19-1,36-17-15,-35 18 16,-1-36 0,71 1-16</inkml:trace>
  <inkml:trace contextRef="#ctx0" brushRef="#br0" timeOffset="70127.63">7337 15328 0,'0'0'0,"-17"-17"16,-1 17-16,-17-36 15,0 1 1,17 35-16,-17-18 16,17 18-1,-35 53 1,36-35-16,-1 35 16,0 53-1,18-36 1,18-35-16,17 18 15,89-35 17,-36-18-17,-53-18-15</inkml:trace>
  <inkml:trace contextRef="#ctx0" brushRef="#br0" timeOffset="70827.34">7620 15469 0,'17'-17'16,"-34"34"-16,34-70 15,-17 36-15,-17-1 16,-1 0 0,0 1-16,-17 17 15,-18 0 1,36 17 0,-1 1-16,0 0 15,18-1-15,0 1 16,0 0-16,0-1 15,18 19-15,-18-19 16,53 1-16,0-18 31,0 0-15,0-35 0,-36 17-16,1 0 15,-1-35 1,-17 18-1,0 53 17,0 17-17,0 0 1,36 1 0,-1-36-1,0 0 1,-17-18-1,0 0-15,-1-17 32,19-36-17,-36 36 1,-18 0 0,0 35-1,-17 35 1,17 0-1,54 1 1,34 17 0,-17-18-1,-35-17-15,-1-1 16,1 18-16,-18-17 0,0 17 16,-18-35-1,-17 18-15,0 0 16,-18-36-1</inkml:trace>
  <inkml:trace contextRef="#ctx0" brushRef="#br0" timeOffset="71246.12">8114 15452 0,'0'0'0,"0"17"16,17-17 0,1 0-1,-1 0-15,19 0 16,34 0 0,-34-17-1,-19-1 1,1-17-1,-36-1 17,-17 19-17,17 17-15,1-18 0,-1 18 16,0 0-16,-17 0 16,-18 53-1,53-35-15,0 35 16,0-36-16,18 19 15,17-1 1,-17-18-16,35 1 16,35 0-1</inkml:trace>
  <inkml:trace contextRef="#ctx0" brushRef="#br0" timeOffset="71677.55">8837 15328 0,'-18'-17'16,"18"-1"-16,0 0 15,-18 1 1,-17-19-1,18 36-15,-19 0 16,-34 53 0,17-17-1,53-1 1,35 0 0,36 0-1,17 18 1,-35-35-1,-36-18 1,1 18 0,-36-1-1,1 1-15,-19-18 16,-34 0 0,35-18-1,-1 1-15</inkml:trace>
  <inkml:trace contextRef="#ctx0" brushRef="#br0" timeOffset="72094.31">8960 15399 0,'18'0'31,"-18"17"-31,17-17 47,36 0-32,-17-17 1,17-1 0,-53 0-16,17 1 15,-34-18 1,-1-1-1,-35 19 1,35 17-16,-17 0 16,17 35-1,1 18 1,34 0 0,-17-36-16,36 19 15,52-19 16,-53-17-31,-17 0 0,17 0 0</inkml:trace>
  <inkml:trace contextRef="#ctx0" brushRef="#br0" timeOffset="72478.47">9278 15293 0,'-18'-18'0,"36"36"0,-54-53 16,72 35 15,17 35-15,-1 35-1,-34-34 1,-18-19-16,0 1 16,-18 17-1,1-52 1,17-1-1,0 0 1,0-17 0,17-35-1,1 34-15,0 19 16,17-1 0,18 53-1,-35-17-15,-1 0 16,-17 17-16,18-18 0,0 1 15,-18 17-15,17-17 0,-17 0 16,0-1 0</inkml:trace>
  <inkml:trace contextRef="#ctx0" brushRef="#br0" timeOffset="72862.14">9877 15222 0,'0'0'0,"0"-17"16,0-1-16,-17 0 31,-36 18-15,35 0-16,1 0 0,-1 18 15,0 0 1,18-1-1,53 19 1,-35-19 0,17 1-16,18 17 15,0 18 1,-35-18 0,-36 1-1,-17-36 1,17 0-1,-17 0-15,17-18 32,18-17-32</inkml:trace>
  <inkml:trace contextRef="#ctx0" brushRef="#br0" timeOffset="73064">10071 15205 0,'0'0'0,"18"0"15,-18 17 17,0 19-17,18-19-15,-1 1 16,-17 0-16,53 52 16,-35-70-1,-18 18-15,17-1 0,1-17 16</inkml:trace>
  <inkml:trace contextRef="#ctx0" brushRef="#br0" timeOffset="73240.03">10160 15011 0,'-18'-18'0,"36"36"0,-54-71 16,54 53 15,0 17-15,-1 1-1</inkml:trace>
  <inkml:trace contextRef="#ctx0" brushRef="#br0" timeOffset="73431.97">10301 15028 0,'35'18'31,"-17"0"-15,-1-1-16,18 19 15,1 16 1,-19-16-16,1-1 0,0-17 16,17 70-1,-35-71-15,18 19 16</inkml:trace>
  <inkml:trace contextRef="#ctx0" brushRef="#br0" timeOffset="73614.96">10371 15240 0,'0'0'15,"35"-18"1,36 18 15,-36 0-31,18-17 16,-35 17-16</inkml:trace>
  <inkml:trace contextRef="#ctx0" brushRef="#br0" timeOffset="73782.71">10653 15169 0,'0'0'15,"0"-17"1,18 52 15,35 18-15,-35-35-16,17 35 15,-17-1 1,17-16 0,-18-19-1</inkml:trace>
  <inkml:trace contextRef="#ctx0" brushRef="#br0" timeOffset="73968.81">10671 14993 0,'0'0'0,"-18"0"16,36 18-1,17-1 1</inkml:trace>
  <inkml:trace contextRef="#ctx0" brushRef="#br0" timeOffset="74395.71">10812 15152 0,'0'0'0,"0"17"16,18 1 0,-18 0-1,17-1-15,1 1 16,17 0 0,18-1-1,-17 1-15,-1-18 16,18 18-1,-36-1 1,1-17 0,-18-17-16,0-1 15,-18-17 1,1-1 0,17 1-16,-18 17 15,18-17-15,0 18 16,0-1-16,-18 0 0,18-17 31,18 35-15,0 35-1,-1-17 1,1 0-16</inkml:trace>
  <inkml:trace contextRef="#ctx0" brushRef="#br0" timeOffset="74787.42">11271 15169 0,'0'0'16,"0"18"-16,17-18 15,1 0 48,70-35-32,-70 35-15,-18-18-1,0 1-15,-18-1 16,-17 0 0,17 18-16,18-17 15,-53 34 1,36 1-16,17 17 15,-18 36 1,36-54-16,-1 1 16,1 17-16,17-17 15,1 0-15,17-1 0,35 1 16,35-36 0,-88 1-1</inkml:trace>
  <inkml:trace contextRef="#ctx0" brushRef="#br0" timeOffset="76831.13">3492 13652 0,'0'-35'31,"0"0"-15,18 35 0,0 35 15,-18 36-15,0-36-1,0 0-15,0-17 0,0 88 31,0-89-31,0 36 16,0-35 0,0-53 15,0-53-15,0 52-16,0-17 15,0-105 1,0 87-16,17-52 15,19 17 1,-19 88-16,1 18 16,-1 0-16,36 53 15,-35-18-15,0 18 16,-1 0-16,19-18 16,52 177-1,-71-177 1,1-17-1,0 17-15</inkml:trace>
  <inkml:trace contextRef="#ctx0" brushRef="#br0" timeOffset="77013.03">3651 13688 0,'-35'-36'31,"70"72"-31,0-124 16,1 70 0,-1 0-16,18 1 0,35-19 15,-53 19-15</inkml:trace>
  <inkml:trace contextRef="#ctx0" brushRef="#br0" timeOffset="77463.86">4039 13458 0,'-18'0'31,"36"0"-31,17 36 47,1 17-32,-36-18-15,17-17 16,-17-1-16,18 1 0,-18-1 16,0 1-16,0 0 0,0-1 31,0-52-15,0 17-1,0 1 1,0-18-16,0 17 0,18-17 15,-1-54 1,1 72-16,-18-1 16,53 1-1,-36 17-15,1 17 16,17 54 0,-35-54-16,0 36 15,0-17 1,0-19-16,0 1 15</inkml:trace>
  <inkml:trace contextRef="#ctx0" brushRef="#br0" timeOffset="77802.27">4445 13388 0,'0'0'0,"0"-71"31,-18 71-31,18 53 32,35 0-17,-35-18-15,36 1 16,-1-1 0,-17-17-16,17-18 0,-17 17 15,17-34 1,-18 17-16,1-18 15,-18 0-15,0 1 0,18-36 16,-36-18 0,0 36-16,18 17 15,-17-17-15,-36-35 32,35 52-32,1 36 31</inkml:trace>
  <inkml:trace contextRef="#ctx0" brushRef="#br0" timeOffset="79900.92">3916 14305 0,'0'0'0,"17"0"15,-17-35 17,0 17-1,0 1-16,-35-1 1,-18 36 0,18-1-1,17 1-15,-17 17 16,35 53 0,0-70-16,18 53 15,17-36 1,-18-18-16,19 1 15,17-36 1,-36 1-16,1-18 16,0-18-1,-1 35-15,-17-17 16,0-1-16,-17-34 16,17 52-1,0 1 1,17 69 15,1 1-15,-1-35-16,19 0 0,-19 17 15,1-17-15,35-1 16,-18 1 0</inkml:trace>
  <inkml:trace contextRef="#ctx0" brushRef="#br0" timeOffset="80347.38">4216 14182 0,'0'-53'32,"0"106"-32,0-124 31,0 89-31,17-18 15,18 53 1,1-18 0,-1 18-1,-17-18 1,-54-70 46,54-106-30,53 105-1,-1 89 0,-70-17-15,18 17-1,-18-36-15,0 1 16</inkml:trace>
  <inkml:trace contextRef="#ctx0" brushRef="#br0" timeOffset="80697.83">4586 13988 0,'0'-18'16,"0"36"-16,0-18 16,18 53-1,-1-1 1,1-34 0,-1 0-16,1 17 0,53 0 31,-54-17-31,36-18 15,0-35 1,-35-1 0,-1-52-1,-17 53-15,-17-18 16,-19-35 0,-16 70-1,34 18 1,18 18-16,-18 17 15</inkml:trace>
  <inkml:trace contextRef="#ctx0" brushRef="#br0" timeOffset="90234.09">13705 15557 0,'0'0'0,"-159"106"16</inkml:trace>
  <inkml:trace contextRef="#ctx0" brushRef="#br0" timeOffset="92989.14">20037 12735 0,'0'0'16,"18"-17"-1,-36 17 1,-17 0-16,17 0 16,-35 0-16,0 0 0,-70-18 15,-36 18 1,71 0-16,0 0 16,17 18-16,-158-18 15,176 17 1,-18-17-16,54 0 15,-1 0 1,53 0 0,18-17-16</inkml:trace>
  <inkml:trace contextRef="#ctx0" brushRef="#br0" timeOffset="93286.17">19261 12594 0,'0'0'0,"17"-17"16,-17-1-1,-17 0 1,-1 36 0,1 0-1,-1-18-15,0 17 16,1 1-16,-36 17 16,-18 0-1,36-17 1,35 0-1,0-1-15,35 19 32,-17-19-32,35 18 15,35 54 1,-53-72-16,0 1 16,36 17-16</inkml:trace>
  <inkml:trace contextRef="#ctx0" brushRef="#br0" timeOffset="94104.04">18344 10901 0,'53'-18'31,"-106"36"-15,141-36-16,-71 18 0,19 18 15,105 88 1,-71-71-16,36 88 16,0 19-1,-53-54-15,-18 0 0,1 0 16,69 230-1,-87-195-15,35 124 16,35 159 0,-35-142-1,-18 142 1,-17-283-16,0 142 16,-18-141-1,0 122-15,-18 1 16,0-123-16,1-1 15,-1 1 1,0-1-16,-17-17 0,17 0 16,-17 0-16,-35 53 15,34-71-15,19-18 0,-19 1 16,-16 52 0,34-70-16,0-17 0,1 16 15,-19 37 1,19-72-16,-1 1 15,18-36 1,-18 1-16,18-1 16</inkml:trace>
  <inkml:trace contextRef="#ctx0" brushRef="#br0" timeOffset="94425.88">18873 15540 0,'0'0'15,"0"35"17,0 0-17,0-17-15,0 17 16,0 1-1,0-19-15,0 1 16,0 0 0,0-1-16,17-17 15,19 18 1,-19-18 0,1 0-16,0 0 15,17 0-15,0 0 0,0-18 16</inkml:trace>
  <inkml:trace contextRef="#ctx0" brushRef="#br0" timeOffset="95060.36">20196 12382 0,'0'0'15,"17"-17"-15,1 17 32,0 17-17,-18 19 1,0 34 15,0-34-31,0-1 0,0 35 31,0-34-31,17-1 16,18 0 0,-17-17-16,17-18 15,71 0 1,-71 0-16,18-18 0,-17 18 16,-1-17-16,36-1 15,-1-17 1,-52 35-16</inkml:trace>
  <inkml:trace contextRef="#ctx0" brushRef="#br0" timeOffset="95803.24">20813 12559 0,'0'0'0,"18"-35"31,-1 35-31,-17-18 0,18 18 16,-18 18-1,-18-1 17,18 1-32,-17 0 0,17-1 15,0 36 1,0-35-16,17 17 16,1-17-1,0-18-15,-1 0 0,1 0 16,52-18-1,-52 18-15,0-18 16,-1 1-16,-17-19 16,0 1-1,-17 18-15,17-1 16,-18 0-16,-17 1 16,17 17-1,36 17 1,35-17 15,-18 0-31,-17 18 16,17-18-16,35 0 15,36 0 1,-35 0 0,-1-18-1,-52 18-15,0-17 16,-36 17-1,0 0-15,1 0 16,-1 17-16,0-17 16,18 18-16,0 0 15,18 34 1,17-16 0,-17-19-1,0-17-15,35 18 16,-36-18-1,1-18 1,-1 1 0,-17-1-16,0 0 15,-35-17 1,0 18 0,0-1-1</inkml:trace>
  <inkml:trace contextRef="#ctx0" brushRef="#br0" timeOffset="96323.96">21801 12524 0,'0'-18'0,"0"36"15,17-36-15,-17 0 16,0 71 15,18 35-15,0-17-1,-18-53-15,17 52 16,1-17 0,-18-35-16,18-1 15,-36-34 16,0-36-15,18 35 0,0-17-16,-17 0 0,17-1 15,-18-34-15,-17-71 16,35 105 0,0 1-16,-18-35 15,36 70 1,-1 0-1,19 17 1,-19 1-16,19 17 0,-19-17 16,36 70-1,-35-53-15,-18 18 16,-53-18 0,18-35-16,17 18 15,-70-18 1,52 0-16,19-18 15,-1 18-15</inkml:trace>
  <inkml:trace contextRef="#ctx0" brushRef="#br0" timeOffset="101410.26">20831 5239 0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05T05:24:34.961"/>
    </inkml:context>
    <inkml:brush xml:id="br0">
      <inkml:brushProperty name="width" value="0.05292" units="cm"/>
      <inkml:brushProperty name="height" value="0.05292" units="cm"/>
      <inkml:brushProperty name="color" value="#FF0000"/>
    </inkml:brush>
  </inkml:definitions>
  <inkml:trace contextRef="#ctx0" brushRef="#br0">24005 7197 0,'0'0'0,"18"0"15,17 0 1,18 0 15,-17-18-15,-19-17-1,-34 17 17,-54 18-17,-52 0 1,-1 18 0,54 17-1,17 18 1,88 17-1,88 1 1,-17-18 0,71 35-1,-124-70 1,-1 17-16,-34-17 16,-36 17-1,1-17-15,-18-18 0,-142 17 31,124 1-31,-88-18 16,18-35 0,87-1-1,72-34-15</inkml:trace>
  <inkml:trace contextRef="#ctx0" brushRef="#br0" timeOffset="248.98">24535 7056 0,'0'0'16,"17"-18"-16,-17 0 15,0 36 1,0 17 0,0 71 15,0-53-31,0 0 0,18 0 15,-18 106 1,0-54 0,-18 1-1,18-88-15,0-1 16</inkml:trace>
  <inkml:trace contextRef="#ctx0" brushRef="#br0" timeOffset="1002.42">24517 7514 0,'0'0'0,"-18"-35"16,1 17 0,17-17-16,0 0 15,70-1 1,-34 19 0,-1 17-16,18-18 0,105 36 31,-105-1-31,53 19 15,0 52 1,-88-35 0,-71 17-1,35-52-15,-52 17 16,-19-35 0,36-17-1,36-1-15,34-35 16,54-35-1,0 17 1,52-17 0,-88 70-16,1 18 15,-1 0-15,-17-17 16,17 17-16,-18 0 16,-17 17-16,0 1 31,-17 17-16,-1 1 1,1 34 0,17-17-1,35 18 1,-18-36-16,19 0 16,-1 1-1,0-19 1,1-34-1,16-54 1,-34 36-16,0-1 16,-1 1-16,36-106 15,-35 53 1,-18 35 15,-18 53-31,18 18 16,-35 70-1,17-53-15,18 53 16,0-35 0,0-18-16,0-17 0,18 0 15</inkml:trace>
  <inkml:trace contextRef="#ctx0" brushRef="#br0" timeOffset="1617.45">25805 7549 0,'0'0'0,"-18"18"15,0-18-15,36 0 32,0 0-17</inkml:trace>
  <inkml:trace contextRef="#ctx0" brushRef="#br0" timeOffset="2434.85">23547 8555 0,'0'0'0,"0"-35"16,-18 35 0,18 17-16,-17 18 15,17 1-15,0-1 0,0 18 16,0 0-16,0 106 15,0 105 1,-18-158 0,18-18-16,-18 18 15,1 70-15,17-87 16,-18-19-16,18 1 0,-35 70 31,35-123-31,0-1 16,17-34-16</inkml:trace>
  <inkml:trace contextRef="#ctx0" brushRef="#br0" timeOffset="2816.93">23476 9895 0,'36'18'32,"-72"-36"-32,389 54 31,-194-36-31,53 17 0,34 1 0,37-18 15,387 35 1,529 53 0,-775-70-16,387 35 15,-441-35 1,283 17-16,-371-35 16,353-53-1,-564 0 1,-212-53-1</inkml:trace>
  <inkml:trace contextRef="#ctx0" brushRef="#br0" timeOffset="4391.28">23653 8502 0,'0'0'0,"-18"0"0,-17-18 31,70 18 1,36 0-17,-36-17-15,124 17 16,246 0 0,248 35-1,-71-17 1,-265-1-16,36 1 15,0-1-15,776 72 16,-741-54 0,335 18-16,-388-18 15,265 18-15,-106-18 16,53 18 15,-389-53-31,-34 18 0,-18-18 16,140 18-1,-175-18-15,17 0 16,-70 0-16,0 17 16,-1-17-16,1 0 0,-1 0 62,19 0 1,52 0-32,-70 0-31,-1 18 31,1-18 32,-1 17-48,-17 19 1,0-1 0,0-17-16,0 35 15,-17 88 1,17-88-16,0 52 15,0 37 1,0 69 0,17-140-1,-17-1-15,0 1 0,0 105 16,-17-123 0,17 18-1,-18-1 1,1-52-16,17 0 0,-18-1 15,18 1-15,-18-18 16,1 0 0,-1-18 15,-17 1-15,17 17-16,-35 0 15,-35-18 1,-141 0-1,123 1-15,-18-1 16,-17-17-16,-17 17 16,-231-52-16,160 34 15,-282-34-15,228 52 16,1-17 0,0 17-16</inkml:trace>
  <inkml:trace contextRef="#ctx0" brushRef="#br0" timeOffset="5163.35">25311 8537 0,'0'-17'15,"0"34"-15,0 1 31,0 88-15,0-36 0,0 1-16,0-1 0,-18 248 15,0-212 1,1 141 0,17 70-1,0-229-15</inkml:trace>
  <inkml:trace contextRef="#ctx0" brushRef="#br0" timeOffset="5884.98">27886 8767 0,'0'0'16,"-18"-36"-1,1 36-15,17-17 0,-18 17 16,18-18 0,0 53-1,0 89 1,18-1-1,-1 177 1,-17-176 0,0-1-16,18 0 0,-18 1 15,0 88-15,0-18 16</inkml:trace>
  <inkml:trace contextRef="#ctx0" brushRef="#br0" timeOffset="8936.24">23900 8132 0,'0'-18'47,"0"0"-16,0 36 0,17 0-15,1-18-16,0 17 16,-1-17-1,1-17-15,-1-19 32,-17 1-17,0 17-15,-35 1 16,0-1-1,0 36 1,-18 35 0,35-18-1,0 18 1,18 35 0,18-70-16,-18-1 15,35 1-15,-17 0 0,0-18 16,70 0-1</inkml:trace>
  <inkml:trace contextRef="#ctx0" brushRef="#br0" timeOffset="9522.36">24129 8149 0,'0'-17'0,"0"34"0,-18-52 16,18 17-16,-17 18 15,-1 0 1,18 18-16,0 0 15,0 34 1,0-34 0,0 17-16,0 18 31,0-35-31,18-18 16,-18 18-16,0-36 31,17-35-16,1 0 1,17-35 0,-17 70-16,-18 1 0,18 17 15,-1 0 1,1 35 0,-18 0-1,0 18 1,0-35-1,0-1-15,17-17 16,-17-17 0,18 17-1,-18-18-15,18 0 16,-1-52 0,1 70-16,0-35 15,-1 52 1,1 19-1,-18 34 1,18-52-16,-18 17 16,17 0-1,18-17 1</inkml:trace>
  <inkml:trace contextRef="#ctx0" brushRef="#br0" timeOffset="9936.86">24535 8184 0,'0'0'0,"17"-35"15,-17 18 1,0 34 15,0 36-15,0-35-16,0 35 16,0 0-1,0-36-15,0 1 0,0-1 16,0 19-1,0-89 17,0 18-17,0-1-15,0-17 16,0-35 0,0 71-16,0-19 15,18 36 1,0 18-1,-1 17 1,1-35 0,-18 18-16,0-1 15,-18 1 1,1 0 0,-1-18-16,0 0 0</inkml:trace>
  <inkml:trace contextRef="#ctx0" brushRef="#br0" timeOffset="10139.91">24799 8149 0,'18'-17'31,"-36"17"-31,1 105 47,34-52-31,-17-35-16,35 17 31</inkml:trace>
  <inkml:trace contextRef="#ctx0" brushRef="#br0" timeOffset="10288.51">24870 7920 0,'0'0'0,"-18"17"16,18 1-16,0 0 16,18-1-16</inkml:trace>
  <inkml:trace contextRef="#ctx0" brushRef="#br0" timeOffset="10753.66">25099 8220 0,'0'0'16,"18"0"0,-1-18-1,-17 0-15,18 1 16,0-1-16,-1 1 15,-70 17 17,18 17-17,17 1-15,1 17 16,-1 0 0,18-17-16,18 0 15,35-1 1,-18-17-1,0 0 1,-17-17-16,0-1 0,-1 0 16,1-17-1,-1-71 1,-17 0 0,-17 71-16,17 17 15,0-17 1,0 53-16,0 17 15,0 89 1,17 17 0,1-71-1,0-34-15,-1-19 16</inkml:trace>
  <inkml:trace contextRef="#ctx0" brushRef="#br0" timeOffset="11286.94">25734 8184 0,'0'0'31,"0"18"16,35 0-32,-17-18 1,0 0 0,-1 0-16,18-18 15,-17 0 1,0-17 0,-18 18-16,0-19 15,-18 19 1,0-1-16,1 18 0,-1 0 15,-35 18 1,36-1-16,-1 36 16,18 0-1,35 18 1,-17-54-16,52 19 16,19-19-1</inkml:trace>
  <inkml:trace contextRef="#ctx0" brushRef="#br0" timeOffset="11820.98">26087 8184 0,'-35'-105'31,"70"210"-31,-70-246 16,35 177 15,17 52-16,-17-53-15,0 18 16,0-18 0,0-17-16,0 0 15,0-36 1,18-17 0,-1-1-1,-17 1-15,18 17 16,-18 1-16,18-1 15,-1 36 1,-17 17 15,0 0-15,18 1 0,0-19-1,17-34 1,0-19-1,0-17 1,1 18 0,-1 18-1,-17 52 1,-18 18 0,0-36-16,0 1 15,-18 17-15,18-17 0,0 17 16,0-17-1</inkml:trace>
  <inkml:trace contextRef="#ctx0" brushRef="#br0" timeOffset="12260.36">26492 8220 0,'0'0'0,"0"35"46,0 53-30,18-70-16,-18 52 16,18 1-1,-1-36 1,-17-17 0,0-36-1,0 1 1,-17-36-16,-1 0 15,18-53 1,-18 71 0,18-1-16,0 19 15,0-19-15,18 19 0,17 17 32,1 17-17,-36 1-15,17-18 0,-17 18 16,18-1-16,-18 19 15,-35-1 1,-1-17 0,-17-18-1,36-18-15,-1 18 16,18-18-16</inkml:trace>
  <inkml:trace contextRef="#ctx0" brushRef="#br0" timeOffset="12488.64">26757 8079 0,'0'-18'0,"0"0"16,0 54 0,-18-72-16,1 36 0,17 18 15,0 0-15,0 17 16,17 53-1,-17-53-15,0-17 16,18 53 0,-18-54-16,0 1 15</inkml:trace>
  <inkml:trace contextRef="#ctx0" brushRef="#br0" timeOffset="12861.25">26757 8114 0,'18'-106'32,"-36"212"-32,36-194 15,-1 123 1,19 53 0,-36-53-16,17 1 0,1-1 15,-18-17-15,17 17 16,36 18-1,-35-36-15,0-17 16,17-35 0,-35 18-16,0-54 15,0-17 1,18-18 0,-18 88-1,0 1-15,-18 34 16,18 54-1,0-18 1,18 17 15,-1-34-31</inkml:trace>
  <inkml:trace contextRef="#ctx0" brushRef="#br0" timeOffset="13270.89">27304 8308 0,'0'0'0,"0"-53"16,0 35-16,0 1 0,-18-1 15,1-17 1,-1 17-16,0 18 16,1 53-1,-1-18 1,0-17-1,18 0-15,-17 17 0,17 18 32,17-36-32,1 1 15,0-18 1,-1 0-16,1-18 0,17-34 31,0-1-15,-17 35-16,-18 53 47,0 18-32,0-35-15,18-1 16,-1-17-16</inkml:trace>
  <inkml:trace contextRef="#ctx0" brushRef="#br0" timeOffset="14122.39">27445 8220 0,'0'-36'15,"0"72"-15,18-72 16,-18 54 0,0 35-1,0-35-15,0 17 16,17 18-1,-17-36-15,0 1 0,0 0 32,18-36-17,-1-35 1,19-17 0,-36 52-1,35-35-15,-35 35 16,18 18-16,-18 18 31,0 35-15,0-18-1,0 18 1,0-35-16,0-1 16,17 1-1,1-18 1,-18-18-1,18 1-15,-1-1 32,1 18-17,-1 0 17,1 0-17,0 0 16,17-17 1,-17 17-17,-1-18 1,1 0-16,-18 1 31,0-1-15,-18 18-16,1 18 31,17 17-15,0-17-16,0 17 15,0 18 1,17-18 0,1-35-1,0 0-15,-1-18 16,36 1-1,-53-1 1,18 18-16,-18-18 16,0 1-1</inkml:trace>
  <inkml:trace contextRef="#ctx0" brushRef="#br0" timeOffset="15038.7">28503 8255 0,'53'-18'15,"-35"1"-15,-1 17 0,36-36 16,-17 19-16,-1-18 15,0-18 1,-35 35-16,0-17 0,-17 17 16,-54-35-1,53 53-15,-52 0 16,-1 18 0,54 17-1,-1-17-15,18-1 0,18 54 16,34 52-1,-16-87 1,-1 69 0,18 19-1,-53-71 1,-35 0 0,17-53-16,0 0 15,-35-36 1,53 19-16,0-1 15,0-35 1,18 36-16,0-1 16,17 0-1,-17 36-15,-1-18 16,1 18-16,0-1 16,-1-17-16,1 18 0,0-18 15</inkml:trace>
  <inkml:trace contextRef="#ctx0" brushRef="#br0" timeOffset="15474.72">28856 8537 0,'35'-17'16,"-70"34"-16,88-52 15,-53 17-15,18 1 16,-18-36 0,0 35-16,-18 0 15,18 1-15,-18 17 16,-17 0-1,35 17-15,-35 19 16,17 34 0,18-52-16,0 17 15,18 0 1,17 1 0,-17-36-1,17 0-15,-17 0 16,-1-18-16,18-52 31,-35 34-15,18 19-16,-18-1 0,0 0 15,18 18-15,-18 18 32,0 35-17,0-18-15,0 0 16,35 18-1,-17-53-15,-1 0 16,36-17 0</inkml:trace>
  <inkml:trace contextRef="#ctx0" brushRef="#br0" timeOffset="15673.82">29209 8414 0,'0'-71'0,"0"142"0,0-230 15,0 124-15,-18 17 16,18 0-16,0 1 0,-18 17 15,18 17 1,0 36 0,0-17-16,-17 52 15,17 0 1,0-53-16,0 1 0,0 16 16,17 19-1,1-53-15,-18-1 0</inkml:trace>
  <inkml:trace contextRef="#ctx0" brushRef="#br0" timeOffset="16112.52">29438 8555 0,'0'0'0,"18"-35"16,-18 17-1,0 0-15,0 1 16,0-19-16,-36 1 15,1 17 17,17 18-32,-17 18 15,18 0 1,-1 35 0,0-36-16,18 19 15,18-19 1,0 1-16,-1-1 15,18 1 1,-17-18-16,0 0 16,-18-18-1,17 18 1,1 0 0,-18 18-1,18 0 1,-18-1-16,0 1 15,17-18 17,1 0-32,0 0 0,-1 0 15</inkml:trace>
  <inkml:trace contextRef="#ctx0" brushRef="#br0" timeOffset="16840.25">29597 8467 0,'0'-18'0,"0"36"0,0-71 15,0 35-15,0 0 16,0 54 15,0 17-15,17-36 0,-17 19-16,0-19 15,0 18 1,0-17 15,0-36-15,0 1-1,18-18 1,-18 17 0,35 0-1,-17 1-15,0 17 16,-1 0-1,-17 17 1,0 1 0,0 0-1,18-1 17,35-34-17,-36 17 1,19-18-16,-19-17 31,-17 17-31,0-17 16,0-1-1,0 19-15,-17 34 16,17 72 0,-18-36-16,18 88 15,0 0 1,0-71-16,0 1 0,0-18 15,-18 53 1,1-89-16,-18-34 16,-1-54-1,54-17 1,52-88 0,-17 123-1,36-53-15,34 35 16,-70 71 15</inkml:trace>
  <inkml:trace contextRef="#ctx0" brushRef="#br0" timeOffset="17508.33">30126 8061 0,'0'-18'16,"0"36"-16,0-89 16,0 54-1,0 70 1,0 53 0,0-54-1,-18 19-15,18 17 16,0 89-16,-17 122 31,17-175-31,0 88 16,-18-1-1,18-105-15,-18 88 16,1 71 0,17-195-16,-18 71 15,-17 36 1,35-89-1,0-35 1,35-71 0,36-88-1,-54 71 1</inkml:trace>
  <inkml:trace contextRef="#ctx0" brushRef="#br0" timeOffset="21645.62">30532 8326 0,'0'-18'0,"0"36"0,17-54 15,1 19-15,-18-1 0,18 0 16,-18-35 0,0 36-16,0-1 15,-18 18-15,0 0 0,1 0 16,-54 53 0,53-18-16,-17 36 15,0 70 1,35-70-1,35 34 1,-17-87-16,-1 0 16,19-1-16,-19-17 0,36 0 15,35-53 1,-52 18 0,-19 0-1,-17 17-15,18-17 0,-18 17 16,0-17-16,0 17 15,0 1-15,0-19 16,-18 19 0,1 34-1,17 36 1,0-35-16,0 17 16,17 36-1,-17-54-15,18 1 16,-18 0-16,35-1 15,18-17 1,-35 0-16,17-35 16,0 17-1,1-52 1,-36 35 0,0 17-16,17 0 0,-17 1 15,0-1-15,-17 36 31,-1 17-15,18 0-16,0 1 0,0-1 16,0-18-16,0 19 0,18-19 15,-18 19-15,35-19 16,0 1 0,-17-18-16</inkml:trace>
  <inkml:trace contextRef="#ctx0" brushRef="#br0" timeOffset="22259.03">31043 8572 0,'0'0'0,"0"-52"16,0 16 0,18 36-1,-1 18 1,19 35 0,-19 0-1,1 17 16,-18-52-31,-18 0 0,1-1 16,-1-17 0,18-17-16,-18 17 0,18-18 15,0-17 1,18 17-16,-18 0 0,18-17 16,52-18-1,-52 18-15,17 17 16,0 18-1,-17 0 1,0 0-16,-1 18 31,-17 17 1,18 18-17,-18-35 1,0-1-16,0 1 0,0 0 15,18 17 1,-18-17 0,0-54 15,0-17-15,0 18-16,35-35 15,18-19 1,-18 72-16,18-36 15,35 35 1,-70 18-16,-1 53 16,-34 18-1,-18 17 1</inkml:trace>
  <inkml:trace contextRef="#ctx0" brushRef="#br0" timeOffset="23810.23">24111 9049 0,'0'0'0,"0"-18"15,0 36 17,0 35-17,0-18 1,-17 0-16,17 0 16,0-17-16,-18 17 0,0 54 31,18-72-31,0 1 0</inkml:trace>
  <inkml:trace contextRef="#ctx0" brushRef="#br0" timeOffset="24349.43">24446 9155 0,'0'-18'16,"0"0"0,-35 1-1,0 34 1,0 1 0,-1 35-1,19-36-15,17 1 16,0 0-16,17 17 15,19-17 1,-19-18-16,1 0 16,0 0-16,34-36 31,-34 19-31,-18-19 0,0-16 31,-18 16-15,-17 19-1,18 34 1,17 1 0</inkml:trace>
  <inkml:trace contextRef="#ctx0" brushRef="#br0" timeOffset="24692.68">24693 9137 0,'0'0'16,"0"-18"0,-17 36 15,-1 17-15,18-17-1,0 17 1,35 0-1,-35-17-15,36-18 16,-19 0 0,1 0-16,0-18 0,-1 1 15,1-19 1,-18 19-16,-18-36 16,-17 35-1,17 1-15,-17 17 0,17 0 16,-35 0-1</inkml:trace>
  <inkml:trace contextRef="#ctx0" brushRef="#br0" timeOffset="25445.74">25928 9172 0,'0'-17'16,"0"34"-16,0-52 15,0 17-15,0 1 31,-18 52-15,1-17-16,17 17 16,-53 88-1,35-87-15,1 52 16,-1 0 0,18-70-16,0-1 15,-18 1-15,18-36 16</inkml:trace>
  <inkml:trace contextRef="#ctx0" brushRef="#br0" timeOffset="25644.71">25893 9172 0,'0'0'0,"17"-35"0,36-53 31,-17 123-15,-19-17-16,1 17 15,35 124 1,-36-71 0,19 18-1,-36-71-15,0 0 16,0-17-16</inkml:trace>
  <inkml:trace contextRef="#ctx0" brushRef="#br0" timeOffset="25828.97">25963 9313 0,'0'0'0,"-35"-35"16,70 35 15,18 0-15,-17-18-16,16 18 0,-16 0 15,52 0-15</inkml:trace>
  <inkml:trace contextRef="#ctx0" brushRef="#br0" timeOffset="26477.21">26369 9225 0,'0'0'0,"-35"-18"15,17 18-15,18 18 31,0 35-15,18 0 0,-1 0 15,1-18-31,-18 0 31,-18-35-15,18-17-16,-17-1 15,-1-52 1,0-19 0,18 36-1,0 36-15,18-18 0,0 35 16,35-36 0,-36 36-16,19 0 15,16 18 1,-34 0-16,0-1 15,-1-17-15,1 35 16,-18-17 0,-18 0-16,1-1 15,-1-17 1,0 0-16,18 18 16,-35 0-1,88-1 16,-18 1-15,-17 0-16,17-1 16,1 36-1,-36-35-15,0-1 16,-53 19 0,35-36-16,-17 0 15,17 17-15,-88-34 16,71 17-16,0-36 15,-1 1 1,54 18 0</inkml:trace>
  <inkml:trace contextRef="#ctx0" brushRef="#br0" timeOffset="26860.27">26969 9296 0,'0'0'0,"53"0"16,-53-18-1,-18 18 1,0-18-16,-17 18 0,17 0 16,-52 18-1,52-18 1,1 18-16,-1-1 0,0 19 15,18-19-15,0 1 16,0 0-16,0 17 16,36 0-16,-36 0 15,52 1-15,19-19 32,-18 1-17,-35-18-15,-1-18 0,19 18 16,-19-17-1,1-1-15,-53 0 32,17 1-17</inkml:trace>
  <inkml:trace contextRef="#ctx0" brushRef="#br0" timeOffset="27777.32">28203 9313 0,'0'0'0,"18"-53"16,-18 36-1,18-19 1,-18 19 0,0 34-1,0 1-15,-18 53 32,18-36-32,0 0 15,-18 36 1,18-54-16,0 1 0,0 0 15,0-1 1,18-34 15,35-19-15,-35 36-16,-1-17 16,1-1-16,52 18 15,-34 0 1,-1 71-1,-35-54 1,-18 36-16,-17 0 16,-36-18-1,36-35 17,18-17-32,-19-1 0,19 18 0</inkml:trace>
  <inkml:trace contextRef="#ctx0" brushRef="#br0" timeOffset="27960.99">28256 9260 0,'18'-17'0,"0"-1"0,-54 53 15,89-88-15,-35 36 0,-1-1 16,1 18-16,70 18 16,-35-1-1,18 1 1,-54 0-16,19-18 15</inkml:trace>
  <inkml:trace contextRef="#ctx0" brushRef="#br0" timeOffset="28393.24">28697 9402 0,'-17'17'31,"-1"1"-15,0 17-1,1 0 1,17-17-1,0 0 1,17 17-16,1-35 16,-18 18-16,18-18 15,17 0-15,18-36 32,-36 36-32,1-17 15,0-36 1,-18 35-16,-18-35 15,-35 18 1,36 35-16,-1-18 16,-17 36-1,35 17 1,0-17 0</inkml:trace>
  <inkml:trace contextRef="#ctx0" brushRef="#br0" timeOffset="28784.37">29032 9437 0,'0'0'0,"18"0"16,-18-18-1,-18 71 32,1-18-31,17 1-1,17-1 1,1-35-16,17 0 16,1 0-1,-19-18-15,1 18 16,-18-17-16,17 17 0,1-36 15,-36-17 1,-34 18 0,16 0 15,19 35-31,-1 0 16,18 18-1,18-18-15</inkml:trace>
  <inkml:trace contextRef="#ctx0" brushRef="#br0" timeOffset="29177.41">29385 9437 0,'0'0'31,"-18"0"-15,18 17 0,-17 1-16,17 35 31,0-35-31,17-1 16,1 19-1,0-19-15,-1-17 0,1 0 16,35-17-1,-18 17-15,-17-18 0,-1 0 16,1 1-16,0-19 16,-18 1-1,-18 17-15,18 1 0,-18-1 16,-17 1-16,0 17 16,-36 0-1,36 35 1</inkml:trace>
  <inkml:trace contextRef="#ctx0" brushRef="#br0" timeOffset="29844.45">30585 9507 0,'0'0'0,"17"-17"16,-17-1-16,0 0 15,0 1-15,18-1 0,-18 1 16,-18-19-1,1 36 1,-1 0 0,-35 36-1,35-1-15,-17-18 0,17 19 16,-35 87 0,53-88-16,0 36 15,18-53-15,0 17 16,70 0-1,-70-17-15,17-18 0,0 0 16,-17-18-16</inkml:trace>
  <inkml:trace contextRef="#ctx0" brushRef="#br0" timeOffset="30000.48">30532 9631 0,'-36'-18'0,"72"36"0,-125-53 15,72 35 1,17-18-16,17 18 15,36 0 17,-35 18-32,17-18 0,1 0 0,69 0 31,-69 0-31</inkml:trace>
  <inkml:trace contextRef="#ctx0" brushRef="#br0" timeOffset="30378.67">30849 9543 0,'0'0'0,"0"-18"15,0 0 1,-18 18 0,18-17-16,0 34 31,-17 36-15,17-35-16,0 17 15,0 0-15,0 1 16,0-19-16,0 19 0,17 17 15,1-36 1,35 18-16,0-35 16,-35 0-1,-1-17 1,1 17-16,-1-18 0,-17-17 16,18-53-1,-18 52-15,0-16 16,0-1-1,0 35-15,0 0 0,-18 18 16,18 18 15,36-18-15</inkml:trace>
  <inkml:trace contextRef="#ctx0" brushRef="#br0" timeOffset="31178.16">31167 9560 0,'17'-17'31,"1"34"-15,-18 19 0,17 34-1,-34-17 1,-1 35-1,18-70-15,-17-1 16,17 1 0,0-36-1,0 1 1,17-18-16,-17-18 16,35-71-1,-35 89-15,18-36 16,0 36-1,-1 17-15,1-17 16,0 18-16,35-1 16,-1 53 15,-34-17-31,-18 17 16,0 0-1,-70 18 1,52-53-16,-53 18 15,1 0 1,17-1 0,88-17 15,0 35-15,1-17-1,17 17 1,-36-17-1,-17 0-15,18-1 0,0 36 32,-18-35-32,0-1 0,17 1 31,1-36-15,-1 1-1,1-36 1,0 35-16,-1 1 15,-17-19 1,18 19 0,-36 17-1,1 17 1,17 1-16,0 0 16,-18-18-16,18 17 15,-18-17-15</inkml:trace>
  <inkml:trace contextRef="#ctx0" brushRef="#br0" timeOffset="38284.44">24217 10583 0,'-17'0'15,"34"-35"1,1 17-16,-1-17 15,1 17 1,-18-17 0,-18 18-1,-17 17 1,0 0 0,-18 0-1,35 0 1,-17 17-16,35 1 15,0-1-15,18 1 32,-18 0-32,17-1 0,1-17 15,35 53 1,-18-53-16,0 36 16,36-1-1,-53 0 1,-18 18-1,0-35-15,-18 17 16,0-35-16,-17 35 16,17-17-1,1 0-15,-1-18 0,-17 17 16,-36 1 0,54-18-1,-1 0-15,0 0 16,1 0 15,17-18-15,35-17-1,-17 35-15,35-18 16,0 1 0,-1 17-1,-34 17 1,0 1-1,-18 0-15,0-1 16,0 1-16,0-1 0,0 36 31,0-17-15,0-1 0,0 0-1,17-17 1,1-1 15,17-17-15,-17 0-1,0 0-15,-18-17 0,17 17 16,1-18 0,-1 1-16,-17-1 15</inkml:trace>
  <inkml:trace contextRef="#ctx0" brushRef="#br0" timeOffset="40718.99">24217 15628 0,'18'0'31,"17"0"-15,-17 0-16,-1-18 31,1 18-15,17-17 15,18 17-15,-18 0-1,1-18-15,-19 18 16,36 0-16,-17 18 31,-36-1-15,0 36-1,-18-35-15,-17 17 16,-18 1 0,35-1-16,0-18 0,1 1 15,-1 53 1,18-54-16,18 36 15,35-18 1,0-17 0,17-18-1,-35 0-15,-17-18 16,0 18-16,-1-35 16,-34 18-1,-36-1 1,35 0-1,-17 18-15,17 0 16,-52 0 0,52 18-16,18 0 15,0 17 1,35 18 0,-17-36-16,17 19 15,18 17 1,-35-1-1,-1 1 1,-17-35-16,-17 35 16,-1 18-1,-17-36 1,17-18 0,1-17-1,-1-17 16,0-1-31,-17 1 16</inkml:trace>
  <inkml:trace contextRef="#ctx0" brushRef="#br0" timeOffset="42149.24">25346 11448 0,'-18'-18'16,"1"18"-1,-1 0 1,18 35-1,0 36 1,0-18 0,-18-36-16,18 19 15,0-1-15,0 35 16,0-52 0,0 0-16</inkml:trace>
  <inkml:trace contextRef="#ctx0" brushRef="#br0" timeOffset="42482.51">25258 11483 0,'-35'-124'31,"70"248"-31,-70-300 16,70 158-1,0 18 1,-17 0-16,-1 0 16,1 18-16,17-18 0,-17 17 15,0 1-15,17 17 16,-35 0 0,0-17-1,-18 0-15,1-1 16,-19 1-1,19 0-15,-1-18 0,0 0 16,1 17-16,-1-17 16</inkml:trace>
  <inkml:trace contextRef="#ctx0" brushRef="#br0" timeOffset="42850.77">25540 11501 0,'0'-18'16,"18"18"-1,17 0 1,18 18 0,-36-1-1,1-17-15,0 18 16,35 35-1,-53-18 1,-18-17 0,0-1-1,-17-34 1,17-1 0,36-17-1,17-1 1,1 1-1,-19 35-15,1 0 16,-18-17-16,18 17 16,-1 0-16,1 0 0</inkml:trace>
  <inkml:trace contextRef="#ctx0" brushRef="#br0" timeOffset="43232.25">26016 11501 0,'0'0'15,"-17"0"-15,-1 0 16,0 0 0,1 0-16,17 17 15,-18 1 1,18 17 0,0-17-16,18 17 15,17 0 1,-17-17-16,-1 0 15,19-18 1,-1-18 0,-35 0-16,17 1 15,-17-1-15,0 0 16,0-17-16,0 17 16,-17 1-16,-18-18 15,-1 35 16,19 17-31,34 1 32,-17-1-32</inkml:trace>
  <inkml:trace contextRef="#ctx0" brushRef="#br0" timeOffset="43698.98">26281 11553 0,'0'0'0,"0"18"47,17 53-31,1-54-1,-18 1-15,0 17 16,18 53-1,-18-70-15,0 17 16,0 1 0,-18-36-1,0-36 1,1-17 0,17 0-1,0 18-15,17-35 16,19-36-1,-19 88-15,19-17 16,-1 17 0,-35 36-1,18 0 1,-18-1-16,-18 36 16,0-35-1,-17-1 1,35 1-16,-35 0 15</inkml:trace>
  <inkml:trace contextRef="#ctx0" brushRef="#br0" timeOffset="44133.84">26704 11483 0,'0'0'0,"35"-18"31,-52 36 16,-1 0-31,0-18-1,18-18 17,0 0-17,18 1 1,0-1-1,-1 18 1,1 0 0,-18 18-1</inkml:trace>
  <inkml:trace contextRef="#ctx0" brushRef="#br0" timeOffset="44500.21">26757 11677 0,'18'18'47,"-18"-1"-32,0 1-15,0-1 32,-18-17-17,0-17 1,1-1 0,17 1 15,17-1-16,-17 0-15,18 18 16,0 0 0,-18 18-1,17-18-15</inkml:trace>
  <inkml:trace contextRef="#ctx0" brushRef="#br0" timeOffset="45083.13">27057 11465 0,'0'0'0,"0"-17"15,-18-1 1,18 0-1,18 18 1,0 18-16,-1 0 16,18 52-1,-17-17 1,0 18 15,-18-54-31,17 1 0,-17 0 0,0-1 16,18 1-1,-18-1-15,18-17 16,-1-17 0,-17-1-16,18 1 0,0-1 15,17-53 1,-35 36-16,17 17 16,-17 1-16,18-18 0,-18 17 15,0 0 1,18 18 15</inkml:trace>
  <inkml:trace contextRef="#ctx0" brushRef="#br0" timeOffset="45999.9">27586 11589 0,'0'0'16,"18"-36"0,-1 36-16,-17-17 15,18 17-15,-18-35 16,-18 17 0,1 0-1,-19 18 1,19 18-16,-19 0 15,19-1-15,-1 1 16,1 17 0,34 0-1,-17-17 1,18-18-16,-1 0 16,-17 18-16,18-18 0,0 0 0,-1 0 31,19 0-16,-19-18-15,1 0 16,17-17 0,-17 17-1,-18 36 17,0 35-17,17-18 1,1-17-1,0 0-15,-1-18 16,1 0-16,35 0 16,0-36-1,-53 19 1,18-19-16,-1-17 31,-17-35-15,0 53-16,0 17 0,-17-35 15,-1 18 1,18 53 0,-18-1-1,18 19-15,-17 17 16,17 35 0,35 0-1,0-35 1,-17-35-16,-1-18 15,1 17-15,0 1 0,35-18 16,17-18 0,-17-17-1,0-18 1,-53 18 0,0-1 15,-18 36-16,1 0 1,-1 0 15,18 18-31</inkml:trace>
  <inkml:trace contextRef="#ctx0" brushRef="#br0" timeOffset="46984.07">28433 11659 0,'-18'-17'31,"0"17"0,18 17-15,0 1-1,-17 0 1,-1-18 0,0 0-1,18-18 1,-17 0-1,34 1 1,1-1 0,0 18-1,-1 0 1,1 18 31,-36 17-32,1-35 1,-1 18 0,0-18-16,18-18 31,0 0-15,18 1-1,0-1 1,-1 0-1,1 18 48,-18 18-32,18-18-15,-18 18-1,0 35 1,-18-18-16,-35 18 16,0 17-16</inkml:trace>
  <inkml:trace contextRef="#ctx0" brushRef="#br0" timeOffset="48151.16">25417 12171 0,'0'35'31,"17"36"-16,-17-36-15,0 35 16,18 19 0,-18-54-1,0 0-15,17 1 32</inkml:trace>
  <inkml:trace contextRef="#ctx0" brushRef="#br0" timeOffset="48471.44">25399 12153 0,'0'-17'0,"0"34"0,0-70 16,35 36 15,53 17-16,-70 17 1,17-17-16,-17 18 0,35 0 16,-53-1-16,17 1 15,-17-1-15,-17 36 16,-18-53 0,17 18-16,0 0 15,1-18-15,-36 17 16,0-17-1,70 0 17</inkml:trace>
  <inkml:trace contextRef="#ctx0" brushRef="#br0" timeOffset="49585.41">25699 12241 0,'17'0'0,"1"18"15,17 17 17,18 1-17,-53-19 1,35 18 0,-35-17-16,0 0 15,0-1-15,-35 1 31,18-18-15,17-18 0,35-17-1,0 0 1,18-18 0,-35 35-16,-1 18 15,1-17-15,0 17 0,-1 0 16,-17 35 15,0-17-15,0-1-1,-17 1-15,17-1 16,0 1 0,17 0-16,-17-1 15,18 1-15,0-18 16,17 18-1,-18-18-15,19-18 16,-19 0 0,-17 1-1,-17-19 1,-1 19-16,0-1 16,-17 18-1,18-17 1,34 17 15,36 0-15,-18 0-1,1 0 17,-19 0-32,1-18 0,0 18 15,-1 0 1,1-18-1,-18 36 17,0 17-17,17 36 1,-17-1 0,18-52-16,-18 53 15,18-19 1,-18-34-16,0 17 15,-18-105 48,18-89-32,0 124-31,18-18 16,17-18-1,-17 54-15,-18-1 0,17 18 16,1 0 0,0 18-16,-18 17 15,0 18 1,-36 0 0,1 0-1,0-36 1,17-17-1</inkml:trace>
  <inkml:trace contextRef="#ctx0" brushRef="#br0" timeOffset="50185.13">26686 12241 0,'0'-17'31,"0"34"0,18 1-15,-18 0-1,0-1 1,0-34 78,0-1-79,0 0 32,0 36 16,-35-18-32,35-18-15,17 1 31,1 17-32,-18 17 1,18 19-1</inkml:trace>
  <inkml:trace contextRef="#ctx0" brushRef="#br0" timeOffset="50591.58">26739 12506 0,'18'18'63,"-18"-1"-47,-18 1 15,1 0-16,-1-18 1,18-18 0,0 0-16,0 1 15,18-1 1,-1 0-16,-17 1 16,18 17-1,-18 17 16,0 1-15</inkml:trace>
  <inkml:trace contextRef="#ctx0" brushRef="#br0" timeOffset="51126.5">26933 12259 0,'0'0'0,"0"-71"16,0 54 0,36 17-1,-36 17 1,17 1 0,19 70-1,-19-70-15,-17 17 16,53 36-1,-35-54-15,-1 1 0,1 0 16,-18-1-16,18 1 16,-1-36-1,1 1 1,-18-36 0,18 17-16,-1-16 15,1-19 1,0 36-1,-1 17 1,-17 36 0,18 17 15</inkml:trace>
  <inkml:trace contextRef="#ctx0" brushRef="#br0" timeOffset="52043.23">27463 12382 0,'35'-17'31,"-70"34"-31,87-52 16,-34 35-16,-18-17 16,0-36-1,-18 35 1,1 0-1,-1 18 1,1 0 0,-1 36-16,18-19 15,0 1 1,0 0-16,0-1 16,18 18-1,-1-17-15,1 0 16,-1-18-1,1 0-15,0 0 32,-1 17 30,19 19-46,-19-36-16,19 17 15,52-17 1,-53-17 0,18-19 15,-35 19-31,-18-1 0,17-17 16,-17 17-16,0-17 0,0 0 15,-17-1-15,17-17 16,-36-88-1,19 88 1,-1 53 0,0 36-16,18 17 15,0-18-15,0 35 16,0 19 0,36 16-1,-19-87 1,1 17-16,-18-17 0,18 0 15,17-1-15,-17-17 16,17 0-16,-18 0 16,19 0-16,-19 0 0,72-35 31,-72 17-31,18 1 16,1-36-1,-36 18-15,0 17 16,0 0-16,-18-17 15,-17 35 1,17 0 0,-17 71-1,35-36 1,18 35 0,-1-52-16,1 17 15,-1-35 1</inkml:trace>
  <inkml:trace contextRef="#ctx0" brushRef="#br0" timeOffset="53446.62">28397 12488 0,'0'0'0,"0"-17"47,18 17 0,-18-18 140,18 18-171,-1 18 15,1-1-15,-36 1 0,1 0-1,-19-18 1,1 0-1,17-18 1,18 0 0,0 1-1,18 17 1,17-18 0,-35 0-16,18 18 0,0 0 31,-18 18-16,-18 0 1,-17 17 0,-1-17-1,19-18 1,17-18 15,17 0-15,-17 1-1,18-1-15,0 18 16,-1 0-16,-17-18 16,18 18-16,0 0 31,-1 53-15,-17-35-16,0 0 15,-53 87 1,36-87-1,-36 17-15,0-17 0</inkml:trace>
  <inkml:trace contextRef="#ctx0" brushRef="#br0" timeOffset="54653.45">25434 13159 0,'0'0'15,"0"-18"-15,18 0 0,-1 1 32,1 34-17,0 1 1,-18 17-16,17 1 15,-17 52 1,0-71 0,0 1-16,0 0 15,0-1-15,0 1 16,0 0 0,-17-54-1,-19-34 1,19 34-16,-1-34 15,-17-71 1,35 53 0,0-1-1,18 54-15,17 17 16,35 18 0,19 53-1,-54-17 1,-35-1-1,17 0-15,-52 18 16,18-35 0,-36-1-1,0 1 1,0-18 0</inkml:trace>
  <inkml:trace contextRef="#ctx0" brushRef="#br0" timeOffset="55737.36">25699 13088 0,'17'0'0,"-34"0"0,52 0 15,-17 0-15,-1 0 16,19 0 0,-19 0-1,1 18-15,17 17 16,18 36-1,-53-19 17,-18-16-1,1-36-15,-1-36-1,18 19-15,0-1 16,53-35-1,-35 18-15,17 17 16,18 1 0,-35 17-16,-1 0 15,-17 17 17,-35 1-17,35 0 1,-18-1-16,18 19 15,0-19 1,0 1-16,0-1 0,36 19 31,-19-19-31,1-17 0,-1 0 16,36 0 0,-35 0-16,0-17 15,-18-19 1,-18-16-1,-17-1 1,17 35 0,0 0-16,1 18 15,17 18 1,17 0 0,19-18-1,-19 17-15,1-17 16,0 0-16,17 0 15,-17 0 1,-1-17-16,1-1 31,-1 18-15,1 0 0,-18 18-1,0 52 1,18-52-16,-1 52 15,-17-34-15,0-1 16,18 53 0,0-53-16,-18-17 15,0 0-15,0-1 0,-18-17 32,0-35-17,18 17 1,-17-17-16,17 0 0,0 0 15,-18-54-15,18-34 16,18 88 0,-18 17-1,35-35 1,0 71 0,-17 17-1,-18-17-15,0-1 16,0 19-16,0-19 0,-18 1 15,18-1-15,-35 1 16,0 0 0,17-18-1</inkml:trace>
  <inkml:trace contextRef="#ctx0" brushRef="#br0" timeOffset="55987.04">26686 13070 0,'0'0'0,"-17"0"31,34 0-16,1 0-15,0 0 16,17 0 0,-35 18-16</inkml:trace>
  <inkml:trace contextRef="#ctx0" brushRef="#br0" timeOffset="56329.25">26722 13282 0,'0'0'0,"17"0"31,1 0-15,-18-18-16,0 1 62,-18-1-46,1 1 0,-1-1-1,0 0 1,36 18 31,17 36-16</inkml:trace>
  <inkml:trace contextRef="#ctx0" brushRef="#br0" timeOffset="56588.99">26757 13229 0,'0'18'16,"0"-1"109</inkml:trace>
  <inkml:trace contextRef="#ctx0" brushRef="#br0" timeOffset="57322.29">27075 13088 0,'0'0'0,"17"0"32,18 18-17,-17-1 1,-18 1-16,35 53 15,-35-54 1,18 18 0,-18-17-1,0 0-15,0-1 32,0 1-17,18-36 16,-1-17-15,-17 17-16,18-34 16,0-19-1,-1 53 1,-17-17-16,0 17 0,0 1 16,18-1-1,-1 36 16</inkml:trace>
  <inkml:trace contextRef="#ctx0" brushRef="#br0" timeOffset="58040.81">27551 13194 0,'0'0'0,"17"-35"16,1 17-16,0 0 16,-18-17-1,0 0 1,-36 35 0,19 0-1,-19 0-15,1 35 31,18 0-31,17 18 32,17-35-32,-17 0 15,18-18-15,-1 0 0,-17 17 16,18-17-16,0 0 16,-1-17-1,1-1 1,0 18-16,-18-18 15,17 71 32,19-18-15,-19-35-17,36 0 1,0-52 15,-35 34-31,-1-17 16,1-18-1,0 17-15,-18 1 0,0 0 16,0 17-16,0-17 0,-18 0 16,18 17-16,-18 0 0,1 36 31,17 17-16,0 1-15,0-1 0,0 0 16,0 0-16,17 36 16,-17-36-16,0 1 15,18-1-15,17 18 16,-17-53 0,17 0-16,-17 0 0</inkml:trace>
  <inkml:trace contextRef="#ctx0" brushRef="#br0" timeOffset="58505.27">28062 13159 0,'0'0'0,"0"-18"16,18 0 31,-18 1-32,18 17 1,-18-18 0,0 36 15,-18-1-15,0 54-1,18-36 1,0-17-1,0-1-15,18 1 16,0 0 0,34-36-1,-34 18-15,0-18 16,-1 1-16,1-1 16,-18-17-16,18 17 0,-18 1 15,17-54 1,-17 53-16,0 1 15,-17 17 1,17 17 0,-18 19-1,18-19-15</inkml:trace>
  <inkml:trace contextRef="#ctx0" brushRef="#br0" timeOffset="59048.07">28486 13212 0,'0'0'16,"-18"0"0,36 0 77,-1-18-61,1 0-32,-1 1 15,-17-1 1,-17-17 0,-1 35-1,-35-18 1,36 18-16,-19 0 15,1 53 1,53 0 0,-1 0-1,1-36-15,0 1 16,-1-18-16,36 35 16,-35-35-1,17-17-15,-17 17 16</inkml:trace>
  <inkml:trace contextRef="#ctx0" brushRef="#br0" timeOffset="59305.27">28715 13370 0,'0'0'16,"-18"-17"-1,36 34 1,-18 19 0,0-1-1,-18-18-15</inkml:trace>
  <inkml:trace contextRef="#ctx0" brushRef="#br0" timeOffset="63642.11">29350 11483 0,'0'-18'16,"0"1"30,17 17-14,1 0-1,17 17 0,-17-17-15,53 18 15,-54-18-15,1-18-1,-18 1-15,0-1 16,0-35 0,-18 53-16,1-35 15,-36 35 1,17 0-1,19 17-15,-1 1 16,0 53 0,18-54-16,18 19 15,17-1 1,36 0 0,-53-35-1,17 0-15,-18 0 0,54-18 31,-71 1-31,18-1 16,-1-17 0,-17 17-16,0 1 0,0-1 15,0-17 1,0 17-16,-17 0 16,17 36 15,17 17-16,-17-17-15,18 17 16,0 1 0,-18-19-1,0 1 1,0-53 31,0 17-32,17 0-15,-17 1 0,0-1 16,36-53 0,-19 54-16,18 17 31,-35 35-15,18-17-1,-18 17 1,0-17-16,0-1 15,18-17 17,-1-17-17,1-1-15,0 0 16,35 1 0,-36 17-1,18 17 16,-17 36-15,-18-17 0,18 16-1,-18-34 1,17-18-16</inkml:trace>
  <inkml:trace contextRef="#ctx0" brushRef="#br0" timeOffset="64140.82">30144 11465 0,'0'0'0,"0"-53"16,0 36-1,0 87 32,-18-52-47,18 88 31,0-71-31,18 18 16,-18-35-16,0 17 16,0-18-1,0 1-15,0-71 47,-36-53-31,36 71-16,0-18 15,18-17 1,0 34 0,-1 36-1,1 0-15,-1 0 16,1 36 0,0 17-1,-36-53 1,0 35-1,1-18 1,-1-17-16,1 0 0,-1 0 31,18-17-15,18-18 0</inkml:trace>
  <inkml:trace contextRef="#ctx0" brushRef="#br0" timeOffset="64365.49">30302 11324 0,'36'-53'31,"-72"106"-31,72-106 32,-36 159-1,0-53-16,0 35 1,0-70-16,0 17 16,17 0-1</inkml:trace>
  <inkml:trace contextRef="#ctx0" brushRef="#br0" timeOffset="64892.39">30549 11536 0,'18'-35'31,"-18"-18"-15,-18 35 0,1 18-1,-1 0-15,0 18 31,1-1-31,-1 19 16,18-1 0,18 0-1,-1-17 1,1-1-16,17-17 16,18-17-1,-18-1 1,-17-52-1,0 34-15,-18-34 16,0-36 0,-18 71-1,0 17 1,18 53 0,-17 53-1,17-52 1,0 17-1,35 35 1,-35-71-16,18 19 16,-18-19-1,35-17 1,-17 0-16</inkml:trace>
  <inkml:trace contextRef="#ctx0" brushRef="#br0" timeOffset="65190.87">31061 11377 0,'0'0'0,"-18"0"16,18-18-16,-18 18 15,54 18 48,-19 0-63</inkml:trace>
  <inkml:trace contextRef="#ctx0" brushRef="#br0" timeOffset="65362.49">31025 11571 0,'-17'18'31,"34"-36"-31,-34 53 31,34-35-31,1 0 32</inkml:trace>
  <inkml:trace contextRef="#ctx0" brushRef="#br0" timeOffset="66413.35">31484 11501 0,'0'0'0,"0"-18"16,0 0-1,0 1 16,0 52-15,18-17-16,-18-1 16,0 1-16,0-1 0,0 19 15,17 34 1,-17-52-16,0 35 16,18-36-1</inkml:trace>
  <inkml:trace contextRef="#ctx0" brushRef="#br0" timeOffset="66791.55">31713 11571 0,'0'-18'0,"0"1"16,0 52-16,0-88 0,-17 53 15,-1 0 1,18 18-1,-18 17 1,18 0 0,18 1-1,0-19-15,-1-17 16,19 0 0,-1 0-1,-17 0-15,-1-35 16,-17-18-1,0 35 1,-35-17 0,17 35-1,1-17-15,17 34 16,0 1 0,17-18-16,1 17 15,0-17-15,-1 0 0</inkml:trace>
  <inkml:trace contextRef="#ctx0" brushRef="#br0" timeOffset="67142.1">32119 11571 0,'0'-18'16,"0"36"-16,-18-53 15,18 17-15,-17 18 16,-1 0-1,0 35 1,18-17-16,0 17 16,18 18-1,17-17 1,1-36 0,17 0 15,-36 0-31,1-36 15,-1-17 1,-17 36-16,0-1 16,-17-17-16,-18 17 15,-36-17 1,36 35-16</inkml:trace>
  <inkml:trace contextRef="#ctx0" brushRef="#br0" timeOffset="67842.42">32507 11695 0,'0'-18'16,"0"0"15,0 36-31,0 0 16,0 34-1,-18-16-15,1 34 16</inkml:trace>
  <inkml:trace contextRef="#ctx0" brushRef="#br0" timeOffset="71860.45">29332 12382 0,'-17'18'47,"17"0"-31,0-1-1,17 1 1,1-18-1,17 0 1,-35-18 0,18 18-16,-1-17 0,-17-1 15,18 0-15,-18 1 0,0-54 32,0 36-17,-18 35-15,1-18 0,-1 18 0,0 0 16,-17 36-1,18-19-15,-1 19 16,18 52 0,0-71-16,18 19 15,-1-19-15,36 1 16,18 0 0,-54-18-16,19 0 15,-1-36 1,-18 19-16,1-1 15,-18-17-15,18-53 16,-18 70 0,0-35-16,17 53 15,-17 18 1,0-1 0,0 1-16,0 0 15,0-1-15,0 18 0,0-17 16,0 0-16,0-1 0,0 1 15,0 0-15,0-1 32,0-34-17,18-1-15,-18-17 16,35-18 0,1 18-1,-1 17 1,-17 18-16,-1 18 15,-17 34 1,18 1 0,-18-35 15,0 0-31,17-18 16,1 0-1,0-18-15,-1 0 16,19-17-1,-19 17-15,1 1 0,0-1 16,17-17 0,-18 53-1,-17 34 1,0-16 0,0-1-1,0-17-15,18-18 16,0 0-1,-1 0 1,-17-18 0,0 0-16,18 1 15,-18-1 1,0 0-16,18 18 16,-18 18-1,-18 17 1,18 1-16,0 17 15,0 17 1,0-35-16,18 1 16,-18-19-1,17 1 1,-17-36-16,-17-17 16,-1-35-1,18 34-15,-18-52 16,18 17-1,18 19-15,0-1 16,17 0 0,0 53 15,0 70-15,-35-34-1,0-1-15,0-18 0,0 1 16,-35 17-1,18-17 1,-19-18 0,36-18-16</inkml:trace>
  <inkml:trace contextRef="#ctx0" brushRef="#br0" timeOffset="72410.59">30302 12277 0,'0'0'0,"0"-18"16,-17 18 0,17 18-1,0-1 1,0 19 0,-18 34-1,18-52-15,0 35 16,0-18-1,18-35-15,-18 18 0,17-18 32,19-53-17,-36 35-15,17-17 16,1-53 0,-18 70-16,17-35 15,-17 18 1,18 35-1,-18 35 1,0-17-16,18-1 16,-18 1-16,17 0 15,1-1-15,0 1 16,-1-18 0,1 0-1,-18-18-15,0 1 16,18 17-16,-18-18 0,0 0 15,0 1-15,0-19 16,0 1 0,0 53 15,0 35-15,17-36-16,1-17 15</inkml:trace>
  <inkml:trace contextRef="#ctx0" brushRef="#br0" timeOffset="73410.31">30637 12365 0,'18'0'0,"-36"0"0,54 0 16,-19 0 0,1 0-16,0 0 0,-1-35 15,1 35 1,-18-18 0,0 0-16,-18 18 15,-17 0 1,17 18-1,1 0 1,-1-1-16,18 1 0,0-1 16,18 19-1,-1-19 1,19-17 0,-19 0-1,1-35 1,0 17-16,-18-17 15,17 18 1,-17-1 0,0 53-1,0 0 17,0-17-32,18 17 15,-18-17 1,17-18-16,1-18 31,17 1-15,-35-1-16,18 18 0,-18-18 15,18 1-15,-18-1 16,17 1 0,-17 52 30,-17-18-30,17 1 0,17-18-1,1 0 17,17-18-17,-17 18 1,-1 0-1,-17 18 32,18 0-31,0-1 0,-1 19-1,1-36 1,0 0-1,-18-18 1,17 18 0,1-35-16,0-1 31,-1-16-15,-17-1-1,-17 53 1,-1 17-1,18 1-15,-18 17 16,18 0 0,0-17-16,0 0 0,18-1 15,0 36 1,-1-53-16,18 0 16,-17 0-16</inkml:trace>
  <inkml:trace contextRef="#ctx0" brushRef="#br0" timeOffset="73595.8">31449 12294 0,'0'-17'0,"0"34"0,-18-34 16,18-1-16,-18 18 15,18-18 1,18 36 15,0 0-31</inkml:trace>
  <inkml:trace contextRef="#ctx0" brushRef="#br0" timeOffset="73744.42">31378 12471 0,'0'0'0,"-17"0"15,17 17-15,0 1 16,17-18-1,18 0 1,-17 0 15</inkml:trace>
  <inkml:trace contextRef="#ctx0" brushRef="#br0" timeOffset="74810.91">31837 12294 0,'0'0'0,"-18"-35"16,18 53 0,-17 17 15,17 0-31,0 18 16,-18 53-1,18-88-15,0 17 16,0 0-1,0-17-15,18-36 32,-1-35-17,1 18 1,-18-71 0,0 71-16,17 0 15,-17 17-15,0-17 0,18-18 16,17 35-1,1 36 1,-19-1 0,1 1-16,0 17 15,-1-17-15,18 52 16,1 19 0,-36-54-16,17 0 15,-17 1 1,0-19-16</inkml:trace>
  <inkml:trace contextRef="#ctx0" brushRef="#br0" timeOffset="75664.1">31925 12506 0,'-35'-71'31,"70"142"-31,-53-177 16,36 106-16,0 0 15,-1-18-15,19 18 16,87 18 0,-105-18-1,-1 0 1,1 0-16,0 0 16,-18-18-1,0 1-15,0-1 16,17 1-1,1 17 1,-1 17 0,-17 1-16,18 35 15,-18 17 1,18-17 0,-18-17-1,0-19-15,-18-17 16,0-17-1,1-19 1,17-17 15,0 0-15,17-35 0,-17 71-16,36-19 15,-36 19-15,17-1 16,1 18-1,0 18-15,-18-1 16,35 19 0,-35-19-16,18 18 15,-1-17 1,-17 0 0,0-1-1,18 1 48,17 17-32,-35-17-31,0 17 31,-17-17-15,-1-18-16,-17 18 15,-18-18 1,35 0-16,0 0 16,1-18-16,-1 18 15,18-18 1,18 1 0,-1-1-16,1 0 15</inkml:trace>
  <inkml:trace contextRef="#ctx0" brushRef="#br0" timeOffset="75900.78">32578 12365 0,'0'0'0,"17"0"0,19-18 31,-36 1-15,-18-1-1,-17 36 1,17-18-16,-17 35 15,17 0 1,18 0-16,0 1 16,35 34-1,-35-52-15,36 0 16,17-1 0</inkml:trace>
  <inkml:trace contextRef="#ctx0" brushRef="#br0" timeOffset="76295.81">31678 12065 0,'0'0'0,"0"18"47,35 35-31,-17-36-16,0 18 15,-1-17-15,1 0 0,17 17 0</inkml:trace>
  <inkml:trace contextRef="#ctx0" brushRef="#br0" timeOffset="76779.83">32807 12206 0,'0'0'0,"-18"-35"31,1 35-15,17 17-1,0 1-15,0 17 0,17 18 16,-17 0 0,18-18-16</inkml:trace>
  <inkml:trace contextRef="#ctx0" brushRef="#br0" timeOffset="77212.55">33001 12682 0,'18'-35'32,"-1"35"-17,-17 35 1,-17-17-16,-1 0 15,0-1-15,-35 36 16</inkml:trace>
  <inkml:trace contextRef="#ctx0" brushRef="#br0" timeOffset="78317.03">29826 13070 0,'0'0'0,"-18"0"15,1-17-15,70-19 32,70 19-17,-70 17-15,53 0 16,35 17-1</inkml:trace>
  <inkml:trace contextRef="#ctx0" brushRef="#br0" timeOffset="78787.42">29861 13652 0,'0'0'0,"36"-35"31,-19 18-31,54 17 16,52 0 0,-70 0-16,0 17 15,0-17-15</inkml:trace>
  <inkml:trace contextRef="#ctx0" brushRef="#br0" timeOffset="79031.37">29879 14076 0,'0'0'0,"0"17"16,18-17-16,-1 18 0,19-18 16,-1 18-16,0-18 0</inkml:trace>
  <inkml:trace contextRef="#ctx0" brushRef="#br0" timeOffset="82164.39">19702 17022 0,'-18'0'0,"36"0"0,-89 0 15</inkml:trace>
  <inkml:trace contextRef="#ctx0" brushRef="#br0" timeOffset="82814.13">18255 17145 0,'-17'0'0,"34"0"0,-87 0 15,52 0-15,1 0 16,34-18 0,1 1-1,88-1-15,-36 18 16,107-18-1,-54 1-15,1-1 0,17 18 16,-18-17-16,1 17 16,175-36-1,-228 36-15,17-17 16,-52-1 0,-72 18-1,-87 0 1,87 0-16,-16 0 15</inkml:trace>
  <inkml:trace contextRef="#ctx0" brushRef="#br0" timeOffset="83249.64">19155 16969 0,'0'0'0,"-88"0"15,70 0-15,1 0 16,-1 17 0,36 1-1,-18 0-15,17-1 16,-17 18-16,18 1 0,-18-1 15,17 53 1,1 71 0,-18-106-16,0 53 15,0-18 1,0-53-16,0 0 0,0-17 16,0 35-1,18-71 1,-18 1-1,0-1-15,17-17 0,-17 17 16,0 1 0,-17-36-16,-1 35 0,0-17 15,1 17-15,-89-17 16,35 35 0,19 0-1,-1 0-15,17 0 0,-105 35 31,106-35-31,-53 35 16,0 18 0,70-35-16,0 0 15,18-1-15,18-17 16</inkml:trace>
  <inkml:trace contextRef="#ctx0" brushRef="#br0" timeOffset="83780.84">19508 17498 0,'0'0'0,"-18"-36"31,0 36-31,18-35 0,-17-18 31,17 18-15,-18-18-1,1 71 1,-1 17 0,0 18-1,1 35 1,17-70-16,0 17 15,35 18 1,-17-53 0,17 0-1,-18-18-15,1 1 16,0-19 0,-18 19-1,0-1-15,0 0 16,17 1-16,36 87 62,-35-52-62,17 17 16,18 18 0,-35-53-16,-1 0 0</inkml:trace>
  <inkml:trace contextRef="#ctx0" brushRef="#br0" timeOffset="84105.87">19737 17480 0,'0'0'0,"0"-53"15,0 36 1,0-1-16,18 36 31,-18 17-31,35 18 16,-17-18-1,-1 0 1,1-17-16,0 0 16,-1-1-1,1-34 1,-1-36 0,-17 35-16,0-35 15,0 18-15,0 17 16,-17-35-1,17 36-15,0-1 16,35 36 0</inkml:trace>
  <inkml:trace contextRef="#ctx0" brushRef="#br0" timeOffset="84535.19">20266 17445 0,'0'0'16,"18"-18"0,-1-17-1,-17 17 1,-17 18 0,-1 0-16,1 18 15,-19 0 1,-17 52-1,36-52-15,-1-1 16,18 1 0,18-18-1,35 0 1,-36-18 0,19 1-16,-19-1 15,1 0 1,-18 1-16,0-18 31,0 52-15,17 1-16,1 17 15,0 18 1,-1-18-16,19-17 0,-19 0 16,54 17-16</inkml:trace>
  <inkml:trace contextRef="#ctx0" brushRef="#br0" timeOffset="84998.48">21236 17286 0,'18'0'16,"-36"0"-16,106-18 15,-52 1-15,-1-1 0,0 1 16,1-19-16,-1-17 16,-35-17-1,0 35-15,0-1 0,-18 1 16,-70-53 0,35 70-16,-17 0 15,-19 36 1,54 17-16,17-17 0,1 17 15,17 71 1,17-71 0,1 1-16,17-1 0,1 18 15,17-18-15,-18 0 0,53 54 16,0 34 0,-70-88-1,-18 1-15,0-1 0,-53 18 31,35-35-31,-17-1 16,-106-34 0,123 17-16,1-18 15,-19 0-15,36 1 0</inkml:trace>
  <inkml:trace contextRef="#ctx0" brushRef="#br0" timeOffset="85733.02">21695 17462 0,'18'0'0,"-36"0"0,88-35 15,-70 18-15,0-1 16,-35 0 0,18 18-1,-1 0-15,0 36 31,1-19-31,17 1 0,0-1 16,17 54 0,1-53-16,17 17 15,-17-17-15,17-18 16,36 17 0,-54-17-16,19-17 15,-1-19 1,-53-17-1,1 0 1,-1 36-16,18-1 16,-18 1-16,18-19 15,18 36 1,0 0-16,-1 0 16,36 18-16,-18 0 15,-17-1-15,17-17 16,-17 18-16,17-1 15,-17 1-15,-1 0 16,1 17 0,-36-35-1,-17 18 1,18-36 0,34 0-1,1-17 1,52 0-1,-52 35-15,17-18 16,-17 1-16,0 17 0,17 0 16,-17 0-16,-1 0 15,-17 17 1,18 18 0,-18-17-1,0 0-15,17 35 31,1-18-15,0-17-16,-18-1 16</inkml:trace>
  <inkml:trace contextRef="#ctx0" brushRef="#br0" timeOffset="85900.76">22330 17339 0,'0'0'0,"-35"-88"16,35 70 0,17 18-1,1 0 1,-18 18-16,18-1 16,-1-17-16,1 18 0,-1 0 0</inkml:trace>
  <inkml:trace contextRef="#ctx0" brushRef="#br0" timeOffset="86383.39">22524 17445 0,'0'0'0,"0"17"16,18 19 15,17 34-16,-35-34-15,17-19 16,1 71 0,-18-70-1,18 0-15,-18-1 0,0 19 16,0-54 0,-18 0-1,18 1 1,-18-36-1,1-35 1,17 35-16,0-18 16,0-35-1,0 89-15,17-1 16,36 18 0,-35 18-16,17 17 15,1 35 1,-19-52-16,-17 17 15,0-17-15,-35 0 16,-18-1 0,35-17-1,1-17 1</inkml:trace>
  <inkml:trace contextRef="#ctx0" brushRef="#br0" timeOffset="86650.94">22806 17233 0,'0'-17'0,"0"34"0,18-70 16,-1 36-16,1-1 15,0 18 1,-1 0-16,-17 18 16,18-1-16,-18 1 0,18 17 15,-18 0-15,0 1 0,17-1 16,1 71-1,-1-71-15,-17-17 16,18 17-16,0-17 0,-18-1 16,70 19-1,-52-36 1,0-53 0</inkml:trace>
  <inkml:trace contextRef="#ctx0" brushRef="#br0" timeOffset="86783.49">23035 17410 0,'-70'-53'16,"140"106"-16,-175-124 16,105 53-16,70 18 31,1 0-15,-36 0-16,18 0 0,-18 0 15</inkml:trace>
  <inkml:trace contextRef="#ctx0" brushRef="#br0" timeOffset="87291.1">23970 17145 0,'0'0'0,"0"-18"16,-17 1-16,-1 17 0,0 0 16,-35 35-1,36 0-15,-1 1 16,0-1-16,1 0 15,17 18-15,0-18 0,0 18 16,17-18-16,54 54 16,-36-54-1,1-17-15,16-18 0,-16 17 16,-1-17-16,0-17 16,1 17-16,-19-18 0,19-17 15,-1-36 1,-35-52-1,-18 70-15,-35-18 16,-35-17 0,17 88-1,-17 0 1,71 18-16,-1 17 16,36 0-1,-1-35-15</inkml:trace>
  <inkml:trace contextRef="#ctx0" brushRef="#br0" timeOffset="87790.4">24429 17145 0,'0'-18'0,"0"124"47,0-71-32,17 71 1,1-35 0,-18-36-16,0-17 0,18-1 15,-18 19 1,0-72 15,17-34-15,1 35-1,35-1 1,17 54 0,-17 17 15,-35 0-31,0-17 0,-1 17 15,-17-17-15,-17 35 16,-36-18 0,17-35-16,-34 0 15,17-17 1,35-1-16,1 0 0,-1 1 16,18-54-1,18 53-15</inkml:trace>
  <inkml:trace contextRef="#ctx0" brushRef="#br0" timeOffset="88018.67">24729 17410 0,'0'0'0,"88"35"15,-71-35 1,36 35 0,-17 53-1,-19-70 1,19 70-1,-36 36 1,0-89-16,0-17 16,-71 34-1,53-52-15,-17 0 0,17-17 16,-52-18-16</inkml:trace>
  <inkml:trace contextRef="#ctx0" brushRef="#br0" timeOffset="88152.17">24852 17286 0,'18'0'16,"-36"0"-16,53 0 0,-35 18 16,18-1-16</inkml:trace>
  <inkml:trace contextRef="#ctx0" brushRef="#br0" timeOffset="88553.65">24976 17427 0,'0'0'0,"17"18"16,-17-1 15,18-17-15,-1 18-16,1-18 15,0 0-15,-1 0 0,1 18 16,0-18-16,35 0 15,0 0 1,-36 0 0,1-18 15,-18 0-31,-18 1 0,18-1 16,-17 1-16,-36-19 31,35 36-31,0-17 0,1 17 15,-19 17 1,19 1-16,-1 0 16,18 52-1,18-52-15,-18-1 16,70 36 0,-52-35-16,17-18 15,1 18-15,52-18 16</inkml:trace>
  <inkml:trace contextRef="#ctx0" brushRef="#br0" timeOffset="89003.45">25522 17480 0,'0'-18'15,"0"36"-15,0-88 16,-17 52 0,17 0-16,-18 18 15,0-17-15,-17 17 31,18 53-15,17-36-16,0 1 0,0-1 16,0 1-16,0 0 15,35 17 1,-18-17-16,36-1 16,36-17-1,-72-17-15,18 17 16,1-18-16,17-35 15,-18-35 1,-17 53-16,-18-54 16,-36-52-1,19 88 1,-19 53 15,19 18-31,17 35 16,35 70-1,0-52 1,36 35 0,-54-71-16,1-17 0,0-1 15,17 1 1</inkml:trace>
  <inkml:trace contextRef="#ctx0" brushRef="#br0" timeOffset="89150.17">25805 17392 0,'-36'-18'0,"72"36"0,-107-89 16,71 54 0,18 17-16,52-18 15,-35 18 1,36 0-16,17 0 16</inkml:trace>
  <inkml:trace contextRef="#ctx0" brushRef="#br0" timeOffset="89650.3">26686 17145 0,'0'0'15,"18"0"1,-18 35-1,0-17-15,0 0 16,0 17-16,-18 71 16,18-53-1,-17-18-15,17 0 16,0 0-16,0 1 0,0 17 16</inkml:trace>
  <inkml:trace contextRef="#ctx0" brushRef="#br0" timeOffset="90067.09">26598 17198 0,'0'0'16,"0"-71"0,18 89-1,17 0-15,18 52 16,-18-35-16,71 36 15,53 35 1,-106-71 0,0 0-16,-18-17 0,0 0 15,1-1-15,-19-17 16,1 0-16,0 0 16,-18-17-16,0-1 0,0-17 0,-36-89 31,1 18-16,17 54-15,1-1 0,17 0 16,-36-35 0,36 105-1,-17 71 1,34 1 0,19 52-1,-36-106-15,35 35 16,-17-52-16</inkml:trace>
  <inkml:trace contextRef="#ctx0" brushRef="#br0" timeOffset="90460.14">27392 17321 0,'-18'-17'31,"36"34"-31,-36-17 16,36 36 0,0-19-1,-18 1-15,17 0 0,1-1 16,17 36 0,-17-53-16,17 18 15,-17-18-15,-1 0 16,19-18-1,-19 18-15,-17-35 16,-35-18 0,17 35-1,-35-17-15,18 17 16,0 18 15,17 0-31,18 18 0,0 0 16,0-1-16,36 19 15,16-1 1,-34-35-16</inkml:trace>
  <inkml:trace contextRef="#ctx0" brushRef="#br0" timeOffset="90690.52">27780 17180 0,'0'0'0,"0"-17"15,35-19 1,-35 54 0,0 0-16,18 17 15,-18 0-15,18 0 16,-1 54-16,19 34 16,-19-35 15,-17-52-16</inkml:trace>
  <inkml:trace contextRef="#ctx0" brushRef="#br0" timeOffset="91479.2">27851 17410 0,'-18'-18'16,"36"36"-16,-18-36 31,88 18-16,-18 18 1,54-1 0,-71-17-1,17 0-15,-17-17 16,-35-1 15,-36-35-15,1 35-16,-1 1 0,-17-1 15,-18 0 1,35 18-16,-17 18 16,17 17-1,18-17-15,0 0 0,0-1 16,18 54 0,-18-54-16,35 19 15,-17-19 1,-1 1-1,1-18-15,0-18 16,17-17 0,-17 17-1,-1-17-15,1 18 16,-18-1 0,0 0-16,0 36 31,0 35-16,17 0 1,36 17 0,-35-52-1,35 0 1,-35-36-16,17 0 16,0-17-1,-17 0-15,-1-1 16,-17 1-16,36-88 15,-36 70 1,0 0-16,0 0 0,-18 0 16,18 18-1,-18-36 1,1 71-16,-1 18 0,18 105 31,0-87-31,18 69 16,17 1-1,-35-70-15,18-1 0,-1 0 16,1 53 0,0-88-16,-18 18 0</inkml:trace>
  <inkml:trace contextRef="#ctx0" brushRef="#br0" timeOffset="91835.25">28521 17374 0,'-18'0'0,"18"-17"16,18 34-16,-53-52 0,105 17 31,-35 18-15,71 18 0,-18-18 15,-70 0-31,0 0 0,-1 0 15,-17-18-15,18 18 16,-18-17-16,0-1 31,0 106 1,0-52-17,18 69 1,-18-52-1,0-35-15</inkml:trace>
  <inkml:trace contextRef="#ctx0" brushRef="#br0" timeOffset="91983.31">28927 17145 0,'0'0'0,"0"-18"0,0 1 16,-18 17 0,18 17-16,0 1 0</inkml:trace>
  <inkml:trace contextRef="#ctx0" brushRef="#br0" timeOffset="92859.88">29138 17357 0,'0'0'0,"-17"0"15,-1 0 1,0 0 15,18 17-31,0 19 16,-17 16-1,17-16-15,0-19 16,35 36 0,-17-35-16,17 0 15,35-18 1,-34-18 0,17-35-1,-53 35-15,17-17 16,-17 0-16,0 0 15,-17 17-15,17-17 0,-53-36 16,17 71 0,1 18-1,17-1 1,18 19 0,0 17-1,18-53-15,-18 17 16,18 1-16,-1-18 0,19 17 31,-1-52-15,-17 35-16,-1-17 15,36-36 1,-35 35-16,17 0 16,-17 18-16,-1-17 0,36 17 15,-35 0-15,-1 17 16,-17 36-1,0-35-15,0 17 16,0-17-16,0 52 16,0-52-1,0 0-15,0-1 32,0-34-17,18-1 1,0 0-16,-1-35 15,36-17 1,-35 35-16,0 17 16,35-17-1,-36 35-15,18 35 16,-17 36 0,-18-36-1,0 0-15,0 0 0,18-17 16,-18 17-16,17-17 0,1 17 15,0-17 1,-1-36 0,1 1-1</inkml:trace>
  <inkml:trace contextRef="#ctx0" brushRef="#br0" timeOffset="94102.2">18785 17974 0,'0'-18'0,"0"36"0,-18-36 16,0 18-16,18-17 15,18 17 32,53 0-31,-36 0-16,18-18 0,0 18 15,141-18 1,-124 1-16,1 17 16,-1 0-16,1 0 0,-36-18 15,18 18-15,-35 0 16,-1 0-16,-105 18 31,35-18-15</inkml:trace>
  <inkml:trace contextRef="#ctx0" brushRef="#br0" timeOffset="95206.3">21289 17903 0,'-17'0'15,"-19"0"1,19 0 0,-1 0-1,0 0-15,36 18 32,17-18-32,18 0 15,88 0 1,-88-18-16,-17 18 15,16 0-15,1-17 16,-17 17 0,-72 0-1,-34 0 1,35 0-16,-36 17 16,-17 1-1,70-18 1,0 0-16,54 0 15,-1 0 1,89-18 0,-89 18-1,18-17 1,-18 17 0,-53 0-1,-87 0 1,69 17-16,-17-17 15,-17 0 1</inkml:trace>
  <inkml:trace contextRef="#ctx0" brushRef="#br0" timeOffset="96270.07">24005 17868 0,'0'-17'31,"-17"17"0,-18 0-15,-1 0-1,-17 17 1,18-17 0,35 18-1,35-18 1,89 0-1,-71 0 1,53 0-16,-53 0 16,35 0-1,-35 0 1,-71 0 0,0 0-16,-17 0 0,0-18 15,-89 18 1,71 0-16,18 0 15,-18 0 1,71 0 0,70 0-1,-17 0 1,17 0 0</inkml:trace>
  <inkml:trace contextRef="#ctx0" brushRef="#br0" timeOffset="97189.48">26739 17903 0,'0'0'16,"18"-17"-1,-53 17 48,-18-18-47,35 18-1,36 0 1,-1 0-1,1 0-15,17 0 16,36 0-16,88 0 16,-106 0-1,52-17 1,1 17 0,-88 0-16,0 0 15,-54 0 1,1 0-1,17 0-15</inkml:trace>
  <inkml:trace contextRef="#ctx0" brushRef="#br0" timeOffset="98520.24">26951 15205 0,'0'0'0,"-35"0"15,17-18-15,0 18 0,1 0 16,-1-18-16,-17 1 15,17 17-15,1-18 16,34 18 0,19-17-1,87-1 1,-52 0-16,52 1 16,53-1 15,-140 18-31,-1 0 0,0 0 0,-17-18 15,0 18 1,-36 0 0,0 0 15,1 0-31,17 18 0,-18-18 16,18 18 15,0-1-16,0 1-15,0 0 16,0 34 0,18 54-1,-18-53-15,17 0 16,-17 18-16,53 105 16,-53-123-1,18 0-15,-1 0 0,1 35 16,-18-17-1,0-54 1,0-34 15,0-1-31,-18-17 16,-34-54 0,16 54-16,-17-35 15,-88-1 1,88 53-16,0 18 15,1 0-15,-54 18 16,-18 35 0,107-35-16,17 17 15,0-17-15,35 34 16,-18-34-16,19 0 16,-1-1-16</inkml:trace>
  <inkml:trace contextRef="#ctx0" brushRef="#br0" timeOffset="99140.08">28186 15328 0,'0'-17'16,"0"34"-16,17-34 0,1-1 0,-18 0 16,18 1-16,17-19 15,-35 19 1,0-1-16,-18-35 15,1 36 1,-19-1-16,-52 0 31,35 18-31,-17 18 16,34 0-16,1-1 16,18 1-16,-1-1 0,0 19 15,18-19-15,0 19 0,18-1 16,0-17-16,52 52 15,36-17 1,-71-35-16,18 17 0,0-17 16,53 52-1,-71-35-15,0 18 16,-35 0 0,-17-17-16,-1-19 15,0 1-15,-70 35 16,53-36-1,-36-17-15,-34 0 32,87 0-32,0-17 15,1-1-15,-1 0 0,18 1 16,0-18-16,35-36 16</inkml:trace>
  <inkml:trace contextRef="#ctx0" brushRef="#br0" timeOffset="99624.46">28927 15416 0,'0'0'15,"17"-35"-15,-17 17 0,0-52 31,-17 52-31,-1 1 0,-17 17 16,17 0 0,-17 35-1,17 35 1,0-34-16,18 34 16,36 1-1,-19-36-15,19 18 16,69 18-1,-69-54-15,34-17 16,-34 0-16,-1-35 16,-18 17-16,1-17 15,-18 17-15,0-17 16,0-18-16,-70-70 16,-19-1-1,19 89 1,52 17-1,-17 18-15,17 0 0,1 0 16,-1 18 0,36 17-1,-1-17-15,1-18 0</inkml:trace>
  <inkml:trace contextRef="#ctx0" brushRef="#br0" timeOffset="99876.92">29509 15275 0,'0'-17'16,"0"34"-16,0 19 47,-18 34-47,18-35 15,-18 54-15,1 34 32,17-88-32,0 1 15,0 34 1</inkml:trace>
  <inkml:trace contextRef="#ctx0" brushRef="#br0" timeOffset="100270.03">29473 15328 0,'-17'-53'31,"34"106"-31,1-70 16,0 34-16,17 18 15,0 1-15,89 105 16,-71-106-1,35 53-15,-53-52 16,0-19 0,1 1-16,-1 0 0,-18-18 15,1-18 1,-18-17-16,0-18 16,-18-36-1,1 37-15,-1-1 0,1 0 16,-19-106-1,19 124-15,-1-1 16,0 36 0,18 71-1,0 52 1,18-70 0,-18 0-16</inkml:trace>
  <inkml:trace contextRef="#ctx0" brushRef="#br0" timeOffset="101604.38">26686 16281 0,'36'-18'0,"-142"53"31,124-35-31,34-17 0,-87 52 0,70-35 15,18 18-15,18-18 0,211 17 32,-141-17-32,36 18 15,-1-18-15,36 0 0,282 18 16,35-1 0,-247-17-16,282 18 15,-299-18-15,193 0 16,-105 0-1,-229-18-15,-18 18 0,17-35 16,-88 17 0,-105-35-1,-54 18 1,54 17 0,17 1-1,53-1-15,17 0 16,19-34-1,-19 16 1,-17 1 0,0-88-1,0 52-15,-17 18 0,-1-17 16,0-1-16,-17-70 16,18 0-1,17 70-15,-18 1 0,18-1 16,0 1-16,0-72 15,-18-16 1,-35 52 0,0 71-1,18 35-15,-18-18 16,-17 0 0,34 18-1,1 0-15,17 0 16,-17-17-1,18 17 1,-1 0-16,0 0 16,-105-18-1,70 18-15,-123 0 16,52 0-16,-17 0 16,-423 0-1,334-18-15,-281 18 16,-265-17-1,299 17 1,-69 0 0,405 0-16,-71 0 15,53 0 1,142 0 0,34 0-1,1 0-15,-1 0 16,1 17-1,-18 1 17,-18 0-17,1 17 1,17 0 0,0-17-16,17 17 15,-17-17-15,18 70 16,-18 0-1,18 141 1,-1-140-16,-17 122 16,36 107-1,-19-212-15,1-36 16,0 18-16,-1-35 16,1 0-16,17-18 0,18 36 15,35-53 1,-53-18-1,18 0 1,-35-18-16,17 0 16,1 1-16,-19-1 0,18 0 0</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05T05:40:39.667"/>
    </inkml:context>
    <inkml:brush xml:id="br0">
      <inkml:brushProperty name="width" value="0.05292" units="cm"/>
      <inkml:brushProperty name="height" value="0.05292" units="cm"/>
      <inkml:brushProperty name="color" value="#FF0000"/>
    </inkml:brush>
  </inkml:definitions>
  <inkml:trace contextRef="#ctx0" brushRef="#br0">29173 7126 0,'-105'-18'31,"69"18"-31,-34 0 16,-18-52 0,52 34-16,1 18 15,0-35 1,35 52 0,53 1-1,-36 0-15,54-1 16,17 1-1,-53-1-15,1 1 16,-1 0-16,18 17 16,-53-17-1,0 17-15,-71 0 32,1-35-17,-54 18 1,89-18-16,-36-18 15,19 1 1</inkml:trace>
  <inkml:trace contextRef="#ctx0" brushRef="#br0" timeOffset="348.59">29473 7056 0,'-17'0'16,"34"0"-16,-34-18 0,34 18 31,89 18-16,-71-18-15,18 17 0,-17-17 16,52 18 0,-71-18-16,19 0 15,-36-18 1,-18 18-16,-17-17 16,-18-1-1,35 18-15,1-18 16,-1 18-16</inkml:trace>
  <inkml:trace contextRef="#ctx0" brushRef="#br0" timeOffset="732.28">29579 7056 0,'0'0'0,"0"17"31,18 18-15,-1-17-1,-17 35 1,0 53 0,-17-71-16,17 0 15,0 1-15,-18-1 0,18 0 16,-18 18-1</inkml:trace>
  <inkml:trace contextRef="#ctx0" brushRef="#br0" timeOffset="1298.53">30020 7144 0,'0'0'0,"-18"0"16,1 17 0,17 19-16,0 34 31,0-35-31,0 1 16,0 52-1,0-70-15,0 17 16,0-17-16,0-1 0,-18-17 31,18-35-15,0 17-16,-17-17 0,17 0 15,0-1-15,35-34 16,0-54 0,0 89-16,-17 17 15,53-17 1,-36 35-1,-18 0-15,19 0 0,-19 18 16,36-1-16,-17 1 16,-36 0-1,-18-18-15,0 17 16,-17-17-16,-36 18 16,-34 17-1,69-17-15,19 0 16,-19 17-1,36-18-15,0 19 0,18-19 16,0 19-16,-1-19 0,19 19 16,-19-1-16,36 18 15,-18-18 1</inkml:trace>
  <inkml:trace contextRef="#ctx0" brushRef="#br0" timeOffset="1886.49">29015 6967 0,'-18'0'31,"18"-17"-15,0-1-16,0 0 15,35-52 1,-35 52-16,18 1 16,17-54-1,-17 53-15,35-17 16,-36 35-16,36 0 16,0 18-1,-17-1-15,-19 1 16,18 17-16,18 36 15,-35-36 1,-18-17-16,0-1 0,0 1 16</inkml:trace>
  <inkml:trace contextRef="#ctx0" brushRef="#br0" timeOffset="2546.67">30549 7320 0,'-35'0'31,"70"0"-31,-17 18 32,17-18-32,0 0 0,1 0 15,-1 0-15,0 0 16,1 0-16,16 17 15,-16-17 1,-54 0-16,0-17 16,1 17-16,-18 0 15,-18-18 1</inkml:trace>
  <inkml:trace contextRef="#ctx0" brushRef="#br0" timeOffset="2847.87">31149 7144 0,'0'0'0,"-18"0"16,18 17-1,18 36 1,-18-35-16,18 17 0,-18 0 16,0 89-1,0-89-15,-18 18 16,0-35-16,1 17 16,-1-17-16,0-1 15,18-34 1</inkml:trace>
  <inkml:trace contextRef="#ctx0" brushRef="#br0" timeOffset="3046.98">31202 7179 0,'0'-123'32,"0"246"-32,-18-282 15,71 177 16,53 35-15,-71-36-16,36 1 16,-1 17-1,-52-35-15</inkml:trace>
  <inkml:trace contextRef="#ctx0" brushRef="#br0" timeOffset="3198.63">31255 7267 0,'-36'35'32,"72"-70"-32,-1 106 31,0-71-31,1 0 16,69 0-16</inkml:trace>
  <inkml:trace contextRef="#ctx0" brushRef="#br0" timeOffset="3730.5">31713 7232 0,'0'0'0,"-17"-35"16,-1 52 0,-17 36-1,0 0 1,-1 53-1,36-71 1,-17 18-16,-19 0 16,36-71 31,36-52-32,-1 52-15,0-70 16,-17 53-16,35-36 15,-18 18 1,-17 36 0,-18 34-16,0 36 15,0-18-15,0 54 16,0-1 0,35 0-1,-17-70-15,34 17 16,19-53-1,0-52 1,-36-18 0,-18 52-1,1-17-15,0 18 0,-18-18 16,0 0 0,-18 36-1,0 34 1,1 19-16</inkml:trace>
  <inkml:trace contextRef="#ctx0" brushRef="#br0" timeOffset="4247.56">32366 7108 0,'0'0'0,"-176"-105"31,70 52-31,0 0 0,-35 0 16,-18 0-16,-35 0 15,-511-88 1,440 106-16,-282 17 15,-194 89 1,389 34 0,105 125-1,264-142-15,142 88 16,353 124 0,264-53-1,-194-123 1,-300-89-16,282-18 15,124-175 1,-529 70 0,53-106-1,-177 88-15,-106-106 16,-193 53 0,70 89-16,-265-54 15,-282 18 1,530 89-16,34 17 0,19 0 15,34 0-15</inkml:trace>
  <inkml:trace contextRef="#ctx0" brushRef="#br0" timeOffset="9049.78">21201 13988 0,'0'17'16,"-18"-17"-1,1 18 1,-1 0-16,18-1 15,-18 18-15,1-35 0,-1 36 16,1-19-16,-1 36 16,0-17-1,1-19-15,17 1 16,0-36 15,17-17-31,1 17 16,17-70-16,0 0 15,18-88 17,-17 123-32,-1-36 15,18 19 1,-36 70 0,-17 88-1,18-53-15,-18 1 0,0 17 16,18 123-1,-18-123-15,0 53 16,0-36 0,0-35-16,0 1 15,0-19-15,17 1 16</inkml:trace>
  <inkml:trace contextRef="#ctx0" brushRef="#br0" timeOffset="9215.87">21324 14111 0,'-17'-18'16,"34"36"-16,-52-106 31,35 70-31,18 18 0,-1 0 16,19-17 0,-1 17-16,0 0 0,1 0 15,34 0-15</inkml:trace>
  <inkml:trace contextRef="#ctx0" brushRef="#br0" timeOffset="10032.2">21660 13882 0,'0'0'0,"0"-18"16,0 36 15,0 35-15,0-36-1,0 19-15,0-19 0,0 19 16,-18 34-16,18-17 15,0-35 1,-18-1-16,18 1 0,0 0 31,0-36-15,0 0-16,0 1 16,0-89-1,0 71-15,0-18 0,18 17 16,17-105-1,-17 88-15,17 0 16,18 0 0,-35 53-16,17 0 15,-17 0-15,70 53 16,-71-35 0,1 0-16,-18 17 0,0-17 15,-18 35-15,-70-1 31,53-34-31,0 0 16,-1-18-16,1 17 0,18-17 16,-36 18-1,70-18 17,54 35-17,-54-17-15,1 0 16,0 17-16,35 18 15,-53-36-15,17 1 16,19 17 0,-19-35-1</inkml:trace>
  <inkml:trace contextRef="#ctx0" brushRef="#br0" timeOffset="11366.43">21730 13952 0,'0'0'0,"-53"-17"16,0 17-16,-17-18 0,17 0 15,-71-34 1,107 34-16,-1-17 15,53-1 1,1 19-16,-1 17 16,18-18-16,123 36 15,-123-18 1,0 17-16,0 36 16,-35-35-16,-18 17 15,-36 0-15,-158 36 31,-17-36-31,158-35 16,-53-17 0,71 17-16,17-18 15,0 18-15,18-18 0,18 1 16,0-1-16,-1-17 0,36 17 16,71-35-1,-89 53-15,0 0 16,-17 36-1,-36-19-15,1 18 0,-19-17 16,-70 53 0,54-54-16,-19 19 15,-17-36 1,35-18 0,18-17-1,35 17 1,35-35-16,0 35 15,71-34 1,35 16 0,71 19-1,-159 34-15,17 19 16,-34 52 0,-72-71-16,1 19 0,-18-19 15,0 1-15,0 0 16,-17-18-16,17 17 0,0-17 15,18 0-15,-18-35 16,53-18 0,70 18-1,71-18 1,-105 35 0,52 18-16,-53 18 15,0-1-15,-17 36 16,0-35-1</inkml:trace>
  <inkml:trace contextRef="#ctx0" brushRef="#br0" timeOffset="12168.52">22524 13829 0,'0'0'0,"-35"-18"16,17 1-16,18-1 15,-18-35 1,18 35-16,18 1 16,0 17-16,70-36 15,-35 36 1,-18-17-16,0 17 0,53-18 16,-17 18-1,-53 0 1,-18-17-16,-18 17 15,0 17 1,1-17-16,-1 18 16,-52 70-1,52-53-15,-17 71 16,-1 35 0,19-88-16,-1 0 15,0-18-15,18 1 0,0-19 16,-17 36-1,17-35-15,0-71 32,0-18-17,0 18 1,-18 18-16,1 18 16,-54 17-1,53 0 1,-35 35-1,36-18-15,-1 19 16,18-1-16,53 0 31,0-35-31</inkml:trace>
  <inkml:trace contextRef="#ctx0" brushRef="#br0" timeOffset="12552.44">23106 13935 0,'35'0'16,"-70"0"-16,158-53 15,-105 35-15,0 1 16,-36-19 0,-70 19 15,53 34-31,-1-17 15,-70 53 1,89-35-16,-1 35 16,18-18-16,0-17 0,18 17 15,-18 0-15,17-17 16,1 17-16,0 0 0,-1-17 16,1 0-16,-18 35 15,-18-18 1,1-35-16,-1 0 15,-52 0 1,34-18-16,19 18 16,17-17-16,-18-1 15,18 0-15,0-17 0,35 0 16</inkml:trace>
  <inkml:trace contextRef="#ctx0" brushRef="#br0" timeOffset="12900.72">23476 13970 0,'18'-18'0,"-36"36"0,54-36 16,-54 18-1,-17 0 1,-53 18 0,70 0-16,-35 17 15,18 18 1,35-36-16,0 19 0,0-19 15,0 1-15,17 17 16,1-17-16,17-18 16,18 0-1,-35 0-15,-1-18 16,1 1-16,17-72 31,-35 54-31,0 0 0,0 17 0,-17-70 31,-19 70-15,1 18 0</inkml:trace>
  <inkml:trace contextRef="#ctx0" brushRef="#br0" timeOffset="13437.44">23706 13917 0,'0'0'0,"0"-18"16,-18 18-1,0 18 1,1 17 0,17-17-16,-18 17 0,18-17 0,-35 88 31,35-71-31,-18-17 0,18 17 15,-17-17 1,17-18 0,17 0-16,-17-18 0,18-17 15,-18 17-15,17-17 16,1-1-16,0 1 0,-1 0 16,54-89-1,-53 89-15,-1 0 16,-17 88 15,0 53-15,0-71-16,18 18 15,-1-18 1,1 0-16,17-35 16,36-17-1,-71-1 1,18 0-16,-1-17 0,1-71 31,-18 89-31,0-54 16,0 54-1,-18 17-15,1 0 16,-19 35 0</inkml:trace>
  <inkml:trace contextRef="#ctx0" brushRef="#br0" timeOffset="13985.22">24182 14058 0,'0'0'0,"0"18"31,0-1 16,0 1-31,-35-18-1,-1 0 1,36-18-16,-17 18 15,-1-17 1,18-1 0,35 18-1,-17 0-15,0 0 16,17 18 0,-17-1-1,-18 1-15,0 0 16,-18-1 15,0-17-31,1 0 0,-1 0 16,0-17-1,18-1 1,18 0 0,17-17-1</inkml:trace>
  <inkml:trace contextRef="#ctx0" brushRef="#br0" timeOffset="14587.12">24940 13952 0,'-17'-17'15,"17"-1"1,0 0 0,0 36 15,-18 35-16,18-18-15,-35 36 16,35-36-16,-18 0 16,-35 54 15,36-72-31,-1 18 0,0-87 31</inkml:trace>
  <inkml:trace contextRef="#ctx0" brushRef="#br0" timeOffset="14769.53">24764 14058 0,'18'-88'16,"-36"176"-16,53-352 16,-17 228-1,-18 1-15,0 17 16,17 1-16,1 17 16,53 17-1,-36 1-15,53 17 16,18 18-1,-71-35 1,-35 0 0</inkml:trace>
  <inkml:trace contextRef="#ctx0" brushRef="#br0" timeOffset="15334.71">24711 14023 0,'0'0'0,"18"18"32,35-18-17,-18 0-15,0-18 0,0 18 16,18 0-16,-17 0 0,16 0 16,-16 0-16,34-18 15,1 18 1,-53 0-1,-1-17 1,-17-1 0,18 36-1,-18-1 1,0 1-16,0 17 16,0-17-16,0 35 31,0-36-31,-18 19 15,1-1 1,17-70 15,35-18-15,-18 35-16,19-35 16,-19 36-16,1-1 15,17 0 1,-17 18-16,0 18 15,-18 52 1,-18 1 0,18 17-1,0-70-15,0-1 16,18 1-16,34-18 16,-34 0-1,0-18-15</inkml:trace>
  <inkml:trace contextRef="#ctx0" brushRef="#br0" timeOffset="15859.2">25857 13882 0,'0'0'0,"0"-35"16,-17 17-16,-1-17 0,-17 17 15,-53-53 1,-53-17-16,35 53 15,-335-106 1,229 106-16,1 17 16,-36-17-16,-18 35 15,0 0-15,1 0 0,-530 105 16,547-52 0,-158 88-1,246-70-15,35 0 0,19 17 16,34 0-16,53 0 15,18 0-15,71 89 16,246 87 0,-176-175-16,36-19 15,475 124 1,-387-159-16,0 1 0,17-1 16,582-35-1,-599-35-15,246-89 16,-282 36-1,-17 0-15,-35-18 0,52-123 16,-159-54 0,-123 195-1,-176-53-15,-159 18 16,159 70 0,-18 17-16,0-16 0,-511-37 15,528 72 1,-158 17-1,229 0-15</inkml:trace>
  <inkml:trace contextRef="#ctx0" brushRef="#br0" timeOffset="16589.75">22400 13088 0,'0'-18'31,"0"36"-31,18-36 16,-18 54-1,0-1-15,0-17 16,0 17-16,0 53 16,0 18-1,0-53 1,18-53-1,35-53 1,52-53 0,-34 36-16,105-72 15,-52 37 1,-1 16-16,18-16 16,18 16-16,-18-16 0,0 34 15,-35 18-15</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2-05T06:23:57.602"/>
    </inkml:context>
    <inkml:brush xml:id="br0">
      <inkml:brushProperty name="width" value="0.05292" units="cm"/>
      <inkml:brushProperty name="height" value="0.05292" units="cm"/>
      <inkml:brushProperty name="color" value="#FF0000"/>
    </inkml:brush>
  </inkml:definitions>
  <inkml:trace contextRef="#ctx0" brushRef="#br0">2134 5556 0,'18'0'297,"-1"0"-281,1 0-16,0 0 15,17-17 1,0 17 0,1 0-16,-1-18 15,35 18 1,-52 0 0,17-18-1,1 18-15,-19 0 16,71 0-1,-52 0-15,-19-17 0,19 17 16,-1 0-16,53 0 16,36 0-1,-36 0 1,53 0 0,-106 0-16,0 0 15,18 0-15,-17 0 0,34 0 16,18 0-1,36 0 1,-89-18 0,36 18-16,34 0 15,-87 0 1,17 0-16,106 0 31,-52 0-15,34 0-1,-88 0-15,54 0 16,16 0 0,-69 0-16,17 0 0,-18 0 15,106 0 1,-88 0-16,35 0 16,36 0-1,-19 0 1,37 0-1,-90 0-15,1 0 16,0 0-16,0 0 16,53 0-16,17 0 15,54 0 1,-107 0 0,72 0-1,69 0 1,-140 0-16,-1 0 0,1-18 15,70 18 1,-88 0-16,17 0 0,-17 0 16,106 0-1,-106 0-15,0 0 0,-18 0 16,106 0 0,-53 0-1,-35 0-15,18 0 16,52 0-1,1 0 1,-36 0 0,-53 0-16,18 0 15,-17 0-15,16 0 16,37 0-16,52 18 31,-106-18-31,0 0 16,71 0-1,-88 0-15,-1 0 0,1 0 16,0 0-16,-1 0 47,1 0-31,0 0-1,17-18 1,-18 18-1,1 0 1,0 0 0,-1 0-1,1 0 17,0 0-17,-1 0 1</inkml:trace>
  <inkml:trace contextRef="#ctx0" brushRef="#br0" timeOffset="420.77">8484 5274 0,'0'18'32,"18"-1"-1,34 1-15,-16 0-1,-1-1 1,-17 1-16,-1-18 15,19 17 1,-19 1 0,-17 0-1,-17 17 17,-19 18-17,1-35-15,-18-1 16,18 1-16</inkml:trace>
  <inkml:trace contextRef="#ctx0" brushRef="#br0" timeOffset="3094.25">8643 5592 0,'17'-18'16,"1"18"-1,-36 0 48,18 18-16,0 17-16,0-18-31,0 1 16,0 35-1,0 0 1,0 17-1,0-52-15,0 17 16,-17 36 0,17-53-16,-18 17 15,18 0 1,-18 36 0,18-54-16,-17 19 15,17 17 1,0-18-1,0 18 1,0-36 0,0 19-16,0 17 31,0-18-15,0 0-1,0-17-15,0-1 0,0 19 31,0-1-15,0-17 0,0 17-1,0-18 1,0 1 0,0-36 46</inkml:trace>
  <inkml:trace contextRef="#ctx0" brushRef="#br0" timeOffset="4320.35">8625 5539 0,'18'-18'62,"-1"18"-46,19-18 0,-19 18-1,1 0-15,0 0 0,-1 0 16,1 0-16,17 0 15,18 0 1,-35 0 0,17 0-1,-35 18 63,18 17-46,-18-17-32,0 0 15,17 17 1,-17 0 0,0 36-1,0-54-15,0 19 16,18 34-1,-18-35 1,0 18 0,0-35-16,0 17 15,0 18 1,0-18 0,0 18-1,0-35-15,0 17 16,0 18-1,0-18 1,0 1 0,17-36-1,-17 35 1,0 0 0,0 1-1,0-19 1,0 18-1,0 1 1,0-19 0,0 19-1,0-19 1,0 19 0,0-19-1,0 1 1,-17-1-1</inkml:trace>
  <inkml:trace contextRef="#ctx0" brushRef="#br0" timeOffset="6754.94">8995 6085 0,'0'0'0,"36"0"94,-19 0-79,19 0 1,-19 0-16,1 0 16,0 0-16,-1 0 0,1 0 15,70-17 1,-53 17-16,53 0 15,18 0 1,-53 0-16,-17 0 16,16-18-16,37 18 15,52 0 1,-88 0-16,52 0 16,1 18-1,-53-18-15,53 0 16,53 0-1,-106 0 1,35 0-16,0 0 31,36 0-15,-72 0-16,-16 0 0,-1 0 16,0 0-16,53 0 15,54 0 1,-107 0-16,18-18 15,88 18 1,-88 0-16,0 0 0,0 0 16,0 0-16,52 0 15,54 0 1,-106 0 0,0 0-16,0 0 0,17 0 15,142 0 1,-106 0-1,35 18 1,-88-18 0,35 0-1,53 0 1,-106 17-16,54-17 16,34 0-1,-35 0 1,36 0-1,-89 0-15,36 0 16,52 0 0,-88 18-1,18-18-15,-17 0 0,16 0 16,125 18 0,-124-18-16,35 0 15,0 0 1,-35 17-16,0-17 15,0 0-15,106 0 16,-106 0 0,52 18-1,-69-18-15,69 0 16,1 18 0,-70-18-16,16 0 0,-16 0 15,-1 0-15,53 0 16,18 0-1,-71 0-15,36 0 16,-36 0-16,0 0 16,71 0-1,-70 0-15,16 0 16,-16 0-16,52 0 16,-18 0-1,36 0 1,-88 0-1,70 0-15,18 0 16,-35 0 15,34 17-15,-69-17-16,17 0 16,17 0-1,-52 0-15,17 0 16,-17 0-16,-1 0 15,1 0-15,0 0 0,-1 0 16,1 0-16,-1 0 16,19 0-1,-19 0 1,36 0 0,-35 0-16,17 0 15,36 0 1,-36 0-1,18 18 1,-35-18-16,35 0 16,-36 0-16,1 18 0,17-18 15,0 0 1,1 0-16,-1 0 16,0 0-1,-17 0 16,-36 0 1,1 0-1,-1-18-15</inkml:trace>
  <inkml:trace contextRef="#ctx0" brushRef="#br0" timeOffset="7190.08">16986 6050 0,'0'0'0,"-18"0"16,18 18-1,18-18 1,-1 17 0,18 1-1,-17-18-15,-18 18 16,18-18-16,35 35 15,-36-35 1,1 18 0,0 17-1,-18 0 1,-36-17 0,1 35-1,17-36-15,-17 19 16,0-19-16,17-17 15,1 18-15</inkml:trace>
  <inkml:trace contextRef="#ctx0" brushRef="#br0" timeOffset="8438.59">17197 6332 0,'0'18'47,"0"35"-16,0-35-15,0 17-1,0 35 1,0-17 0,-17 18-1,-1-36-15,18 0 16,-18 54-1,18-72-15,0 36 16,0-18 0,0-17-16,0 0 15,0 17-15,0-17 0,-17 17 16,17-17-16,0 17 16,0 18-1,0-36 16,17 19-31,-17-19 16,0 19 0,0-1-1,0-18 1,0 1 0,0-36 30</inkml:trace>
  <inkml:trace contextRef="#ctx0" brushRef="#br0" timeOffset="10072.67">17180 6350 0,'0'0'0,"0"-18"15,0 1 32,17-1-31,1 18 0,-1 0-1,1-18 1,0 18-1,-1 0-15,1 0 16,0 0 0,17 0-1,-17 0-15,-1 0 16,18 18 0,-17-18-1,-18 18 1,18-18-1,-18 17 17,0 1-17,0 0 1,17 17 0,-17-17-16,0 17 15,18 18 1,-18-18-16,0-17 15,0 35 1,0-36-16,0 18 16,0 18-1,-18 0 1,18-17 0,-17-1-1,17 18 1,0-18 15,0 18-15,0-18-1,0 1 1,0-19-16,0 1 16,0 17-1,0-17-15,-18-18 16,18 17-16,0 1 0,0 17 31,0 18-15,-18-18-1,18-17 1,0 0-16,0-1 16,0 36-1,0-35 1,0 0 15,0-1-31,0 1 31,0 0-15,-17-18 0,17 17-1,-18-17 48,1 0-48,17-17-15,-18 17 16,-17-18 0,17 18-1,-17 0-15,-1 0 16,-16-18-1,34 18 1,-17-17 0,17 17-1,18-18 1,0 0 0,0 1-1,0-1 1,0-35-1,18 18 1,-18-18 0,0 35-1,0 1 1,0-1 15</inkml:trace>
  <inkml:trace contextRef="#ctx0" brushRef="#br0" timeOffset="12068.06">17232 7479 0,'-17'0'32,"-1"0"-17,-17 0 1,0 0-1,17 0 1,-17 0-16,17 0 16,-17 0-16,17 0 0,-35 0 15,18 0-15,-53 0 16,-36 0 0,18-18-1,36 18 1,-36 0-1,-88-17 1,124 17-16,-54 0 16,-17 0-1,70 0-15,1 0 0,17 0 16,-159 0 0,124 0-16,18-18 0,-1 18 15,-17 0-15,-71 0 16,71 0-16,0 0 15,-142-18 1,142 18-16,-53 0 16,-71 0-1,89 0 1,-53 0 0,105 0-1,18 18-15,0-18 0,-17 0 16,-54 0-16,-52 0 31,70 18-15,53-18-16,-18 0 0,19 0 0,-125 0 31,1 0-15,123 17-16,-71-17 15,-52 0 1,70 0-1,-53 0 1,107 0-16,-1 0 16,-88 18-1,88-18-15,0 0 16,17 0-16,-16 0 0,-37 0 16,-34 18-1,88-18 1,-36 17-1,36-17-15,-1 0 16,1 0-16,0 0 0,17 0 16,-88 0-1,71 0-15,-18 0 16,-17 0 0,52 0-16,-17 0 0,17 18 15,-70-18 1,53 0-16,17 0 15,-17 0-15,-53 0 16,17 0 0,-35 0-1,71 0-15,-18 0 16,-53 0 0,36 0-1,34 0 1,-17 0-1,-17 0 1,52 0-16,-17 0 16,0 0-1,17 0-15,0 0 0,1 0 16,-36 0 0,35 0-16,-17 0 15,-36 0 1,54 0-16,-1 0 15,-35 0 1,36 0-16,-19 0 16,-17 0-1,18 0 1,17 0 0,1 0-1,-1 0 1,1 0 46,-1 0-46,0 0 0,1 0-1,-1 0-15,18 17 16,-18-17-1,1 0 48,-1 0-16,0-17-16</inkml:trace>
  <inkml:trace contextRef="#ctx0" brushRef="#br0" timeOffset="12541.62">9401 7355 0,'0'0'0,"35"0"31,-70 18 0,0 17-15,0 1 0,-36-1-1,36-17-15,-1 17 16,1-18-1,18 1 1,34 0 0,36-1-1,35 19 1,-35-1 0,-35-35-1,17 35-15,-17-17 16</inkml:trace>
  <inkml:trace contextRef="#ctx0" brushRef="#br0" timeOffset="15518.82">9101 6562 0,'0'0'0,"-17"0"47,-1 0-15,0 17-1,18 1-16,0 0-15,0-1 32,0 18-17,0-17 1,0 0 0,0-1-1,0 1 1,-17 0-1,17 17 1,-18-17 0,18 35-1,0-36 1,0 1-16,0 35 16,0-36-1,0 1-15,18 17 31,-18-17-31,0 17 16,0 18 0,0-35-16,0 35 15,0-18 1,0 0-16,0-17 0,0-1 16,17 19-16,-17-19 0,0 1 15,18 53 1,-18-36-16,0-17 15,0-1-15,18 18 16,-18-17-16,0 17 16,17 18-1,1-17 1,-18-1 15,18-18-31,-18 1 0,0 17 31,0-17-31,0 17 16,0 1 0,0-1-1,0 0 1,0-17 0,0 17-1,0-17 1,0-1-1,0 1-15,0 0 16,0-1 0,0 1-1,0 0 1,0-1 15,0 1 0,0-1 1,-18-17-1,18 18-15,-18-18-1,1 18 16,-1-18 1,0 0-17,1 0 1,-1 0 0,0 0 15,1 0-16,-36 0 1,18 17 0,-1-17-1,1 0 1,-18 18 0,36-18-16,-19 0 15,1 18 1,17-18-1,1 0 17,-1 0-17,18-18 48,0-17-48,0 17-15,-18-35 16,1-35 0,-1 17-1,0-34 1,18 69-16,0 1 0,0 0 16,0-1-16,0 1 15,0 0-15,0-53 16,0 52-16,0 1 15,0-53 1,0 70-16,-17-35 16,-1-35-1,18 53 1,0-18 0,0 35-1,0 1 1,0-19-1,0 19-15,0-1 16,0-17 0,0 0-1,0 17-15,0 0 16,0-35 0,18 36-1,-18-18 1,17 17-16,-17 0 15,18-17 1,-18 17 0,0-17-1,0 17-15,0 1 16,18-36 0,-18 35-1,17 1 1,1-19-1,-18 1 1,18 17-16,-18 1 0,0-19 31,17 36-15,-17-17-16,18-1 31,-18 1-15,18 17-1,-18-18 1,-18 18 0,0 0-1,1 0 1,-1 0 0,18 18-1,-18-18-15</inkml:trace>
  <inkml:trace contextRef="#ctx0" brushRef="#br0" timeOffset="19393.78">8766 8308 0,'0'-18'0,"-17"18"62,-1 0-46,-17 0 15,-1 0-15,19 18-1,-36-18 1,17 0 0,-34 0-1,52 0-15,-35 0 16,0 0-1,-35 0 1,71 0 0,-19 0-16,1 0 0,0 0 15,-18 0-15,-71 0 16,54 0 15,-18 0-31,52 18 16,-87-18-1,70 0-15,-35 0 16,-36 0 0,89 0-16,0 0 15,0 0-15,-54 0 16,-16 0 0,-1 0-1,18 0 1,52 0-16,-52 0 15,-18 17 1,-17-17 0,52 0-1,36 0 1,-18 0-16,18 0 0,-89 18 16,71-18-1,-35 0 1,53 0-16,-53 17 15,-53-17 1,70 0 0,-35 18-1,71-18-15,-18 0 16,-35 0 0,35 0-1,35 0-15,-35 18 16,-17-18-1,-1 17 1,1-17 0,52 0-16,-17 18 15,0-18-15,-54 0 16,54 0 0,-36 18-1,36-18-15,-35 0 16,-36 0-1,71 0-15,-1 0 16,-70 0 0,71 0-16,-18 17 15,-17-17 1,-1 0 0,54 0-16,-36 0 15,0 18 1,0-18-1,17 0 1,19 0 0,-1 0-16,1 0 0,-54 18 31,36-18-31,-1 0 0,19 0 16,-18 0-16,17 0 15,-35 0 1,-35 0-1,70 0-15,-17 0 16,-36 0 0,36 0-1,0 0 1,17 0-16,-17 0 16,-18 0-1,18 0 1,-18 0-1,35 0-15,1 0 16,-1 0-16,-35 0 16,35 0-1,1 0-15,-1 0 0,0 0 16,-17 0-16,-35 0 31,52 0-31,0 0 0,1 0 16,-1 0-16,-17 0 15,-1 0 1,19 0-16,-18 0 16,-18 0-1,17 0-15,-17 0 16,-17 0 0,-1 0-1,36 0-15,17 0 16,1 0-16,-18 0 15,17 0 1,0 0 172</inkml:trace>
  <inkml:trace contextRef="#ctx0" brushRef="#br0" timeOffset="19898.06">2522 8326 0,'0'0'0,"18"0"16,-36 35 62,-35 0-62,36-17-16,-1-18 15,-52 70 1,52-52 0,0 0-16,1-18 15,17 17-15,0 1 16,0-1 0,0 1-1,35 0 1,0-1-1,18 1 1,-53 0-16,18-18 16,-1 0-16,1 17 15,0 1 1,-18 0 0</inkml:trace>
  <inkml:trace contextRef="#ctx0" brushRef="#br0" timeOffset="31782.43">2893 4798 0,'-18'0'15,"36"53"16,-1-36-31,1 1 16,0 17-16,-18-17 0,17 17 16,36 53-1,-35-70-15,-1 35 16,19-18 0,-19-17-1,1-18-15</inkml:trace>
  <inkml:trace contextRef="#ctx0" brushRef="#br0" timeOffset="32004.96">3210 4957 0,'0'0'0,"18"-36"0,-18 19 16,0-54 0,-18 71-1,18 18-15,-35 35 31,17-36-31,1 19 0,-1-19 0,18 18 16,-18 1-16,1-1 16,-1 36-1,0-36 1,1 0 0</inkml:trace>
  <inkml:trace contextRef="#ctx0" brushRef="#br0" timeOffset="32432.39">3281 4886 0,'0'0'0,"17"0"0,1 0 16,-18 35-1,0-17 1,0 35-16,-18 0 31,1 0-15,-1-18-1,18-17-15,-18-18 32,36-53-17,-18 17-15,18 1 16,-18 0-16,17 0 0,1-1 15,17-70 1,-17 89-16,17-1 16,18 36-1,-53-1 1,18 1-16,-1 88 16,-17-71-1,0 18-15,18 18 31,-18-54-31</inkml:trace>
  <inkml:trace contextRef="#ctx0" brushRef="#br0" timeOffset="32968.22">3387 4974 0,'-18'0'0,"36"0"0,-54-17 16,36-1-16,18 18 31,17 0-15,-17 0-16,-1 0 15,1 0-15,70-18 16,-70 1 0,17 17-16,-17-18 15,-1 18-15,1-18 16,-36 18 31,1 0-32,-1 18-15,1 53 32,-1-1-17,18-35-15,18 1 16,17 17-1,-18-36 1,36-34 0,-35 17-16,17-36 15,1-34 1,-36-1 0,-18 36-1,0 17-15,18-17 0,-53-18 16,36 53-1,-1 0 1,0 0 0,18 35-16</inkml:trace>
  <inkml:trace contextRef="#ctx0" brushRef="#br0" timeOffset="33191.76">3863 4815 0,'0'0'0,"0"36"47,0 34-31,0-52-1,0 52-15,17 36 31,-17-88-31,0 17 16,18-17-16,-18-1 0</inkml:trace>
  <inkml:trace contextRef="#ctx0" brushRef="#br0" timeOffset="34516.89">4321 4868 0,'0'-35'16,"0"70"-16,0-105 15,0 52-15,0 36 32,0 70-17,0-53-15,0 53 16,0-52 0,0 17-16,0 0 0,-17 17 15,17 36 16,0-71-31,0 0 16,-18 1 0,36-36-16,-1 0 15,19 0 1,-19-18-16,36 0 16,53 1-1,-53 17-15,-18 0 16,0 0-16,54 0 15,-54 0-15,35 0 16,19-18 0,-54 18-1,-17 0-15,17-17 16,-35-1 15,-18 0-15,18 1 15,0-19-15,0 19-16,0-1 0,0 0 15,0-17-15,0 18 0,0-19 16,0 1-16,0-36 16,18-17-1,-18 71-15,0-19 0,0 19 16,18-1-16,-18-17 15,0 17 1,-18 18-16,-17 0 31,-1 0-15,19 0 0,-36 0-16,-35 18 15,17-18 16,18 17-31,18-17 0,0 0 16,-1 0-16,-17 0 16,0 0-1,36 0-15,34-17 47,1 17-31,-18 17 15,-18-17-15,1 0-1,17 18-15,-18-18 16,18 18 0,0-1 15,-17-17 31,17-17-46</inkml:trace>
  <inkml:trace contextRef="#ctx0" brushRef="#br0" timeOffset="35015.76">4410 5151 0,'0'0'0,"0"-18"15,0 0 1,0 36 15,0 0-15,0-1-1,0 1-15,0-1 16,0 19 0,0-19-16,0 1 15,0 0 1,0-1-16</inkml:trace>
  <inkml:trace contextRef="#ctx0" brushRef="#br0" timeOffset="35482.33">4427 5080 0,'0'0'0,"0"-18"16,18 18 30,17 0-30,-17 0-16,35-17 16,-18 17-1,-17-18-15,-1 18 0,1 0 16,17-18 0,-17 18-1,-18 18 48,0 53-48,0-18 1,0 17 0,0-52-1,0 17-15,17 18 31,-17-18-15</inkml:trace>
  <inkml:trace contextRef="#ctx0" brushRef="#br0" timeOffset="38650.41">18132 6967 0,'0'-17'31,"0"-1"-16,0 0-15,0 1 16,0-36 0,18 35-16,-1 1 15,-17-1-15,18 0 0,0-17 16,34-36 0,-34 36-16,35 18 15,35-1 1,-17 18-1,17 53 1,-70-18-16,17 18 16,-18 18-1,-17-18 1,0-36 0,0 18-16,-17 1 15</inkml:trace>
  <inkml:trace contextRef="#ctx0" brushRef="#br0" timeOffset="39003.08">18414 7020 0,'0'0'0,"-17"-17"15,34 34 16,1 19-15,-1-36 0,1 17-16,0 1 0,-1-1 15,36 1 1,18-18 15,-54 0-31,19-18 16,-1-17-1,0-18 1,-17 36-16,-18-1 16,18 0-1,-36 36 1,0 0-16</inkml:trace>
  <inkml:trace contextRef="#ctx0" brushRef="#br0" timeOffset="39420.81">18361 7285 0,'0'0'15,"-70"0"1,34-18-16,-16 18 16,-19 0-1,53-17-15,1 17 0,-1 0 16,-17-18 0,35 0-1,0 1 1,17 17-16,-17-18 15,18 36 1,-18 17 0,18 35-1,-18-17 1,0-17 0,0-19-16,17 19 0,-17-19 15,18 36 1,17-18-1</inkml:trace>
  <inkml:trace contextRef="#ctx0" brushRef="#br0" timeOffset="39819.76">18167 7302 0,'0'0'0,"-17"18"16,17 0 0,35 17-1,-17-17 1,34 17-16,37 18 16,-54-53-1,53 18 1,-17-1-1,17-17 1,-71 0-16,1 0 0,0-17 16,-18-1-16,17-17 15,-17-1 1,0 19-16,0-1 0,0 0 16,0-35-1,18 53 16,-18 18-15</inkml:trace>
  <inkml:trace contextRef="#ctx0" brushRef="#br0" timeOffset="45153.81">1623 6597 0,'0'-35'31,"-36"17"-15,19 0-1,-18 1 1,-1 17 0,-52 17-1,70 1-15,-17 0 0,-18-1 16,-70 71-1,87-70 1,-34 35-16,52-18 16,1-17-16,17 0 0,-36 17 0,19 88 15,17-87 1,0-1-16,0-17 0,0 17 16,70 88-1,-52-87-15,0-1 0,17-18 0,0 19 0,0-19 16,36 19-1,-36-19-15,18 1 0,18 0 16,-18-18-16,17 0 0,1 0 16,17-18-16,88-17 15,-17-36 1,-88 18-16,34-35 16,1-71-1,-88 106-15,-18-70 16,-71-18-1,1 70 1,17 36 0,-53-18-16,-53 0 15,106 53 1,-35 0 0,53 0-16,-18 18 15,18 17-15</inkml:trace>
  <inkml:trace contextRef="#ctx0" brushRef="#br0" timeOffset="45787.23">1358 7144 0,'0'0'0,"18"-18"47,-1 0-31,1-17 15,0 18-15,-18-1-16,17 0 0,1 1 15,53-19 1,-36 19-16,-18 17 15,125 0 1,-90 0 0,37 35-1,-19 18 1,-52-18 0,-1-35-16,-17 35 15,18 1 1</inkml:trace>
  <inkml:trace contextRef="#ctx0" brushRef="#br0" timeOffset="46503.48">1393 6791 0,'18'-18'31,"0"18"-31,-18-17 0,17 17 16,1 17 15,-18 1-15,-18-18-16,1 18 16,17-1-1,-36 1 1,19-18-16,-1 0 15,18-18 17,0 1-1,18-1-31,-1 0 16,1 1-1,-18-1-15,18 18 16,-18 18 15,0-1-15,-18 1-1,0-18 1</inkml:trace>
  <inkml:trace contextRef="#ctx0" brushRef="#br0" timeOffset="47141.83">1905 6773 0,'18'-17'31,"-36"34"-31,36-17 63,-36 36-32,0-19 0,-17-17-15,17-17-1,18-1 1,0-17 15,36 35-15,-36-18-16,17 18 16,1 0-1,0 18 1,-1-1-1,-17 1 1,-17-18 0,-19 0 31,19 0-32</inkml:trace>
  <inkml:trace contextRef="#ctx0" brushRef="#br0" timeOffset="48377.64">2928 6985 0,'0'0'0,"0"-18"15,0-17 1,0 17-16,-18 18 31,1 18-15,-1 0-16,18-1 15,-18 1-15,1 35 16,17 0 0,0 0-1,17-36 1,1-17-1,35 0 17,-35-17-32,-1-19 0,18 1 31,-17 18-31,0-1 16,-1-17-1,-17 52 1,18 19-1,0-19-15,-18 1 16,17-1-16,1 1 16,35 0-1,-35-18-15,17 0 16,-18 0 0,-17-18-16,18 0 0,0 18 15,-18-17-15,17-36 16,-17 18-16,-17-1 15,-1 1 17,0 35-32,1 0 15,-1 0 1</inkml:trace>
  <inkml:trace contextRef="#ctx0" brushRef="#br0" timeOffset="49073.77">3492 7020 0,'0'0'16,"18"0"-16,0-17 16,-1-19-1,1 1 1,-18 17-1,-18 1 1,-17 17 15,17 17-31,1-17 0,-1 18 16,0 0-16,18 17 16,-17 0-1,17-17-15,17 0 0,1-1 16,0 1-1,-1-18-15,1 0 16,0 0-16,-1 0 16,1-35-1,0 17-15,-18-17 16,17-1 0,-17 19-1,0-1-15,0 53 31,0 1-15,18 17 15,17-18-15,0-35 0,1 0-1,-19-18-15,19 1 16,-19-36-1,1 17 1,-18-17 0,-18 53-1,18 18 1,0 0 0,0 35-1,0-36-15,0 19 16,18-1-1,-1-18 1</inkml:trace>
  <inkml:trace contextRef="#ctx0" brushRef="#br0" timeOffset="49240.52">3845 6773 0,'0'0'0,"-18"-35"15,1 35 1,17 18 0,0-1-1,17-17 1</inkml:trace>
  <inkml:trace contextRef="#ctx0" brushRef="#br0" timeOffset="49444.74">3969 6791 0,'0'0'0,"0"18"31,0-1-15,0 19 0,17-1-16,-17-18 15,18 54 1,-18-36-16,17 1 15,1 16 1,0-52-16</inkml:trace>
  <inkml:trace contextRef="#ctx0" brushRef="#br0" timeOffset="49821.87">3969 6950 0,'0'0'0,"-18"-18"15,71 18 17,35-18-1,-70 18-31,35 0 16,-18 0-1,-17 0-15,-18-17 16,0-1 15,0 36 0,0-1-15,0 36 0,0-17-1,0-19-15,0 1 16,17 0-1</inkml:trace>
  <inkml:trace contextRef="#ctx0" brushRef="#br0" timeOffset="49988.73">4251 6756 0,'0'0'16,"0"-18"-16,-18 18 0,18-18 15,0 36 17,18 0-17,-18-1-15</inkml:trace>
  <inkml:trace contextRef="#ctx0" brushRef="#br0" timeOffset="50394.36">4374 6932 0,'18'0'62,"-18"18"-46,0-1-16,0 1 15,18 0 1,-18-1-16,17-34 47,18-19-31,-17 19-16,17-19 15,18 19 1,-35-1-1,0 18-15,-1 18 16,-17-1 0,0 19-1,0-19-15,0 19 16,0 17 0,18-53-16,-18 17 15,17-17-15</inkml:trace>
  <inkml:trace contextRef="#ctx0" brushRef="#br0" timeOffset="50956.66">4833 6967 0,'35'-53'31,"-70"106"-31,52-158 16,-34 105-1,-18 0-15,-1 17 16,1 1-1,17 17 17,36-17-17,0-18 1,-1 17-16,19-17 16,34-35-1,-35 17 1,-17 1-1,-18-1 1,0 36 15,0 35-15,0-18-16,0 36 16,18 70-1,-1-88 1,-17 35-16,0 18 15,-17-89 17,-1 1-32,0-18 0,1 0 15,-36-71 1,35 54-16,-17-72 16,53-34-1,17 35 1,18 17-1,-18 54-15,0 17 16,-17 0 0</inkml:trace>
  <inkml:trace contextRef="#ctx0" brushRef="#br0" timeOffset="59231.96">11341 5450 0,'0'0'0,"18"-53"31,0 36-31,-18-18 0,0 17 16,0-35 0,-18 0-1,0 35-15,-17 1 16,-36 17 0,54 0-16,-18 17 15,-54 19 1,72-19-16,-19 19 15,54 17 1,17-18 0,54 35-1,-54-52-15,35 17 16,19 36 0,-72-53-1,19 17 1,-36-18-16,0 1 15,-36 35 1,19-53-16,-1 18 0,-17-18 16,-1 17-16,1-17 0,0 0 15,-53-17 1,70 17-16,-35-18 16,35-17-1,18-1 1,18 1-1,-18 18 1,18-1-16,-1 18 16,1 18-1,0-18 1</inkml:trace>
  <inkml:trace contextRef="#ctx0" brushRef="#br0" timeOffset="59845.16">11518 5539 0,'0'0'15,"-18"-36"1,36 54 15,-1 17-15,1-17-1,0 17-15,17 0 16,0-17 0,-17 0-1,17-18-15,0-18 31,-35 0-15,0-17 0,0 18-16,0-1 15,-17-17 1,-1 17 0,18 36-1,0-1-15,18-17 0,-18 18 16,17 17-16,1 18 15,35 35 1,-35 0 0,-18-52-1,0-19-15,-36 19 16,-34-36 15,34 0-31,-16-18 16,-1-53-1,35 36 1,18-35 0,0 52-16,35-17 15</inkml:trace>
  <inkml:trace contextRef="#ctx0" brushRef="#br0" timeOffset="60293.78">11906 5592 0,'-36'-18'15,"19"0"1,17 36 15,35 0 0,-17-1-31,-1 18 16,-17 1 0,0-19-16,-17 1 31,-1-18-15,18-35-1,18-1 1,-1 1-1,36-18 1,-35 53-16,17 0 16,0 18-1,-17 35 1,-18-36 0,0 1-1,0 17 1,-18-17-16</inkml:trace>
  <inkml:trace contextRef="#ctx0" brushRef="#br0" timeOffset="60608.94">12258 5592 0,'0'-18'16,"0"36"-16,-17-54 15,-18 19 1,-1 17 0,19 17-1,-1 19 1,0-19 0,18 18-16,18 18 31,0-35-31,-18 0 15,88-1 1,-71-17-16,1 0 16,0 0-16,17-35 15</inkml:trace>
  <inkml:trace contextRef="#ctx0" brushRef="#br0" timeOffset="60742.87">12453 5592 0,'0'17'32</inkml:trace>
  <inkml:trace contextRef="#ctx0" brushRef="#br0" timeOffset="66762.81">3157 7373 0,'-17'0'32,"34"0"-17,1-18 1,17 18-16,0-17 0,1 17 15,140-18 1,-141 18 0,89-18-1,-107 18 1,1 0 0</inkml:trace>
  <inkml:trace contextRef="#ctx0" brushRef="#br0" timeOffset="66954.72">3281 7514 0,'0'0'0,"-18"18"16,36-18-1,-1 0-15,1 0 0,35-18 16,35 1-1,36-1 1,-89 18 0,0-18-16</inkml:trace>
  <inkml:trace contextRef="#ctx0" brushRef="#br0" timeOffset="68478.21">3298 6121 0,'0'0'0,"0"35"63,0 71-48,0-53 1,0 0 0,18-36-1,-18 1-15</inkml:trace>
  <inkml:trace contextRef="#ctx0" brushRef="#br0" timeOffset="69013.66">3298 6244 0,'-17'-106'31,"17"71"-31,17 176 0,-17-335 16,0 159-1,18 17-15,0 1 0,17-1 16,0 18-16,0-18 15,1 18-15,-1 0 16,-17 0-16,17 18 0,-17-18 16,17 35-16,-35 18 31,-18 0-15,-52 18-1,52-54-15,-35 19 16,0-1-1,36-18 1,34-17 0,1 0-16,17 0 15,53 0 1,-70 0-16,35 18 16,-36 0-1,1-1-15,0 19 16,-36 17-1,0-53 1,-34 17-16,-1 1 16,-36-18 15,54-18-15,35-35-1</inkml:trace>
  <inkml:trace contextRef="#ctx0" brushRef="#br0" timeOffset="69252.16">3722 6103 0,'53'-18'16,"-106"36"-16,106 0 47,-53 52-32,0-34 1,17 34 15,-17-52-31,0-1 0,0 1 0,0 17 32</inkml:trace>
  <inkml:trace contextRef="#ctx0" brushRef="#br0" timeOffset="69612.61">3933 6244 0,'0'0'15,"0"-17"-15,0-1 32,-17 53-17,17-17 1,17 17-1,-17-17 1,18-18-16,-18 17 0,18-17 16,-1 0-1,54-17 17,-54-19-17,-34 1 1,-1 35-16,0-17 0,-17 17 15,18 0 1,-19 0 0,36 17-1</inkml:trace>
  <inkml:trace contextRef="#ctx0" brushRef="#br0" timeOffset="69962.98">4233 6227 0,'0'0'15,"0"-18"1,-17 18 31,-1 18-32,18-1-15,-18 1 0,1-1 16,17 19 0,0-19-16,0 19 15,17-19 1,19 1 0,16-36-1,-16-17 1,-1 0-1,-35 17 17,-18 0-32</inkml:trace>
  <inkml:trace contextRef="#ctx0" brushRef="#br0" timeOffset="70487.05">4445 6032 0,'-18'-17'15,"36"34"-15,-36-17 32,36 18-32,-18 0 15,17 88 1,-17-89-1,0 19-15,0-19 16,0 1-16,0-1 0,0 36 31,36-88 16,-1-18-31,-35 36-16,18-19 15,-1 19 1,-52 34 15,0 19-15,17-19-16,0 1 16,36-1-1,0 1 16,-1-18-31,1 18 0,17 17 32,-17-17-32,0-1 15,17 1 1,-35 0-16</inkml:trace>
  <inkml:trace contextRef="#ctx0" brushRef="#br0" timeOffset="70914.92">4762 6315 0,'-17'-18'32,"-1"18"-32,53 0 31,36 18 0,-54-18-31,19-18 31,-19 0-15,1-17 0,-36 18-1,1-19 1,-1 36-16,0 0 0,1-17 15,-18 34 1,35 1-16,-18 0 16,18 17-1,0 0-15,0-17 0,18-1 16,17 19 0,-18-19-1,1-17-15,0 0 0,-1 0 16,19 0-16</inkml:trace>
  <inkml:trace contextRef="#ctx0" brushRef="#br0" timeOffset="71422.75">5274 6279 0,'0'0'0,"0"-17"16,-18 17-16,1-18 15,-19-17 1,19 17 0,-19 1-1,19 17-15,-1 17 16,0 19 0,1-19-1,17 1-15,0 35 16,0-36-1,0 1-15,35 0 32,-17-18-32,17 0 15,0-36 1,-17 36-16,0-35 16,17-35-1,-35 34-15,17-34 16,-17-36-1,-17 71 1,-1-1 0,1 54-16,17 17 15,0 53 1,0-35 0,0-17-16,17 17 0,-17-18 15,18 0-15,-1 0 0,19 18 31</inkml:trace>
  <inkml:trace contextRef="#ctx0" brushRef="#br0" timeOffset="71769.85">5697 5927 0,'0'-36'16,"0"72"-16,0-89 0,0 0 16,-18 0-1,1 35-15,-1 18 16,1 18 0,17 0-1,-18 52-15,-17 71 16,35-70-1,0-18-15,0 141 32,17-124-32,-17 36 15,0 0 1,0-71-16,-17-17 16,-1-18-1,18-18-15</inkml:trace>
  <inkml:trace contextRef="#ctx0" brushRef="#br0" timeOffset="72231.5">5591 6262 0,'0'0'0,"18"-18"16,0 18 0,52-17-1,-17 17 1,18-18-1,-36 0 17,-35 1-17,-18 17-15,1-18 16,-19 18 0,19 0-1,-1 0-15,18 35 16,0 1-1,0-19-15,0 1 16,18-18-16,-18 17 0,0 1 16,35-18-1,-17 0 1,-1 0-16,1-18 16,-1-17-1,-17-18 1,-17 18-1,-18 17 17,17 18-17</inkml:trace>
  <inkml:trace contextRef="#ctx0" brushRef="#br0" timeOffset="72630.66">5962 6174 0,'0'0'16,"17"-18"-1,1 18 17,17 18-17,-17 17 1,0 0-1,-18 0 1,-18-17 15,0-18-31,1 0 16,-1-18 0,18 1-1,18-36 1,-18 35-16,35-17 15,18-18 1,-36 53-16,1 0 16,17 0-1,-17 0-15</inkml:trace>
  <inkml:trace contextRef="#ctx0" brushRef="#br0" timeOffset="73017.55">6473 5944 0,'0'18'46,"0"0"-30,0 105 15,18-70-15,-1 18 0,-17-54-16,0 1 0</inkml:trace>
  <inkml:trace contextRef="#ctx0" brushRef="#br0" timeOffset="73248.31">6403 6297 0,'0'0'0,"-36"0"16,19 0-1,34-18 16,1 18-31,0 0 0,70 0 32,-53-17-32,18 17 15,-18 0-15,-17 0 0,0 0 16,-1-18-16</inkml:trace>
  <inkml:trace contextRef="#ctx0" brushRef="#br0" timeOffset="73449.82">6350 5962 0,'0'0'0,"-18"0"16,36 0-16,-1 0 15,1 0-15,88 0 31,-89 0-31,19 0 0,17 0 16</inkml:trace>
  <inkml:trace contextRef="#ctx0" brushRef="#br0" timeOffset="73866.96">6808 5980 0,'0'17'15,"-17"1"16,17-1-31,-18 19 0,18 17 32,0-36-32,0 1 15,18 17-15,-18-17 0,17-18 16,36 35 0,-35-35-16,0 0 0,-1-17 15,1 17-15,17-18 16,-17-17-1,-18-1-15,0 19 0,0-1 16,-36-35 0,1 35-16,0 1 15,0 17 1,-1 0-16</inkml:trace>
  <inkml:trace contextRef="#ctx0" brushRef="#br0" timeOffset="81686.53">2311 10107 0,'-18'0'32,"18"18"14,-18-18 33,36 0-48,0 0-16,17 0 1,-17 0-16,17 0 16,-18 0-16,107-18 15,-71 18 1,35 0-16,-35 0 16,17 0-16,-17-18 15,0 18-15,18 0 16,123 0-1,-124 0-15,72 18 16,16-18 0,-70 18-16,-17-18 0,17 0 15,159 17 1,-159-17-16,71 0 16,70 0-1,-158 18-15,-1-18 16,1 0-16,70 0 15,53 0 1,-123 0-16,52 0 16,54 18-1,-125-18 1,19 0-16,-18 0 16,17 0-16,1 0 0,158 17 31,-158-17-31,105 0 15,-17 0 1,-88 0-16,17 0 0,-18 18 16,124-18-1,-141 0-15,53 0 16,53 18 0,-71-18-1,35 0 1,-87 0-16,34 0 15,18 0 1,-70 0 0,0 0-16,-1 0 0,19 0 15,-19 0-15,71 0 16,-52 0 0,17 17-16,17-17 31,-52 0-31,17 0 0,-17 0 15,52 0 1,-52 0-16,17 0 16,18 0-1,-35 0-15,-1 0 16,1 0 0,0 0-16,-1 0 15,19 0 1,-19 0-1,1 0 1,0 0 0,-1 0-1,1 0-15,17 0 32,-17 0-32,-1 0 0,19 0 31,-19 0-31,1 0 31,0-17 32,-1 17-48,1 0 16,-1 0-15,-17-18 15,18 18-15</inkml:trace>
  <inkml:trace contextRef="#ctx0" brushRef="#br0" timeOffset="82067.99">8396 9984 0,'0'0'0,"-53"0"16,35 0-1,18 17 1,18 1 0,-1-18-16,1 0 0,0 18 15,70-1 16,-35 1-15,-36-18-16,19 17 16,-19 1-1,-17 0 1,-17 35 0,-1-36-16,0 36 15,-34 18 1,-19 17-1,53-70 1</inkml:trace>
  <inkml:trace contextRef="#ctx0" brushRef="#br0" timeOffset="83221.14">8643 10354 0,'-18'-18'31,"18"1"-15,0-1 0,18 18-16,-18-18 15,0 1 1,-18 52 46,0 89-30,1-89-32,-1 71 15,0 35 1,1-106 0,17 71-16,0 53 31,0-124-31,17 18 15,-17 70 1,0-70-16,0-17 0,0-1 16,-17 0-16,17 36 15,-18-1 1,18-52-16,-17 17 0,17-17 16,0 17-16,-18 0 15,18 36 1,0-54-16,-18 36 15,18-17 1,0 17 0,0-36-16,0 19 15,0-1 17,0-18-32,0 1 0,0 0 0,0-1 31,0 1-31,0 0 31,18-71-15,0 17-16,-18-16 0</inkml:trace>
  <inkml:trace contextRef="#ctx0" brushRef="#br0" timeOffset="84301.3">8607 10425 0,'0'0'16,"-17"0"-16,17-18 16,-18 18-1,18-18 1,-18 18 0,36 0 15,17-17-16,-17 17-15,0-18 0,-1 18 16,19-18-16,34 1 16,36 17-1,-71-18-15,36 18 16,-18 0 0,-36 0-16,1 0 15,-18 18 32,-18 17-31,18-17-16,0 35 15,0 35 1,0-53 0,18 53-1,0-17 1,-1 52-1,-17-70-15,18 18 16,-18 52 0,0-88-16,0 1 15,0 87 1,0-87-16,0 16 16,0 37-1,0-1 1,0-35-1,0-36-15,0 1 16,0 17-16,0-17 0,0 17 16,0 36-1,0-36 1,-18 36 15,18-54-31,0 1 0,0 17 16,-17-17-16,17 17 15,-18 18 1,18-18-16,0-17 16,0 0-16,-18 17 15,1 35 1,-1-17 0,0-35-1,18 0-15,0-36 31</inkml:trace>
  <inkml:trace contextRef="#ctx0" brushRef="#br0" timeOffset="86018.8">9119 11465 0,'0'18'16,"18"-18"-1,17 0 1,-18 0-1,19 0 1,-19 0 0,19 0-16,34 0 15,36 0 1,-71 0 0,18 0-16,0 0 0,18 0 15,70 0 1,106 18-1,-36-18 1,125 0 0,-231 0-16,125 17 15,122 1 1,-122-18 0,122 17-1,-228-17-15,105 0 16,106 0-1,-105 0 1,69 0 0,-210 0-1,17 0-15,-18 0 0,194 0 16,-194 0 0,71 0-1,-18 18 1,-53-18-16,-17 0 0,-1 0 15,160 0 1,-160 0-16,89 0 16,70 0-1,-70 0 1,53 18 0,-142-18-16,54 17 15,52 1 1,-88-18-1,53 0 1,-105 0-16,34 0 16,1 0-1,-54 0 1,1 0-16,0 0 16,17 0 15,0 0-16,0 0-15,18 0 16,18 0 0,-54 0-16,19 0 0,-1 0 15,0 0-15,18 0 16,35 0 0,1 0-1,-54 0 1,0 0-16,-17 0 15,-1 0-15,1 0 0,0 0 16,-1 0 0,1 0 31,17 0-16,18 0-16,-35 0-15,-1 0 16,1 0-16,0 0 16,-1 0-1,-17-18 17</inkml:trace>
  <inkml:trace contextRef="#ctx0" brushRef="#br0" timeOffset="86352.57">16986 11465 0,'0'0'0,"-18"0"15,0 18-15,1-18 0,17 18 32,17-18-17,19 17 1,-1 1 0,-18-18-16,1 17 15,0 19 1,-18-1-1,-36 36 1,19-36 0,-18-18-16,-1 19 0,1-19 15</inkml:trace>
  <inkml:trace contextRef="#ctx0" brushRef="#br0" timeOffset="88220.82">8466 11959 0,'0'0'0,"18"0"0,-18 18 47,0-1-31,0 19-1,-18 17 1,18-36-16,0 36 16,0 18-1,-17-36 1,17 18-1,0-35-15,17-1 16,19-17 0,-19 0-1,36 0 1,35-17 0,1-1-1,52 0 1,-88 18-16,35-17 15,-18 17 1,-52 0-16,0 0 0,-1 0 16,-34 0-1</inkml:trace>
  <inkml:trace contextRef="#ctx0" brushRef="#br0" timeOffset="89819.57">8572 12365 0,'0'0'0,"-18"0"0,1 0 15,-18 0 1,-1 0-1,1 0 17,17 0-32,-35 0 0,18 0 15,0 0-15,-106 0 32,-36-18-17,125 18-15,-72 0 16,-70 0-1,123 0-15,-70 0 16,18-17 0,52 17-16,-70 0 15,-70 0 1,158 0-16,-71-18 16,-35 18-1,36 0 1,70 0-16,-53 0 15,-35 0 1,-18 0 0,54 0 15,52 0-31,0 0 0,0 0 16,-106 0-1,106 0-15,-53 0 16,53 0-16,-35 0 15,-70 0 1,105 0-16,0 0 16,-88 0-1,17 0 1,36 0 0,-53 0-1,106 18-15,-71-18 16,-18 0-1,36 0 1,-35 17 0,87-17-1,1 0-15,0 0 0,-71 0 32,88 0-32,-35 0 15,-35 0 1,35 0-1,-35 18 1,18-18 0,-19 0-1,36 0 1,-52 0 0,69 0-16,-34 0 15,-54 0 1,54 0-1,-36 0 1,88 0 0,-52 0-16,17 0 31,35 0-31,1 0 16,-1 0-16,0 0 15,1 0 1,-1 0-1,0 0 1,1 0 0,-19 0-1,19 0-15,-1 0 16,-17 0 0,17 0-1,54 0 16,-1-18-15</inkml:trace>
  <inkml:trace contextRef="#ctx0" brushRef="#br0" timeOffset="90189.39">2610 12118 0,'0'18'16,"-35"17"-1,0 18 1,-53 17-1,35-34 1,-18 16 0,54-34-1,17 0 17,88-1-17,-53 1-15,0 0 16,1-1-16,17 19 0,-18-1 15,35 35-15</inkml:trace>
  <inkml:trace contextRef="#ctx0" brushRef="#br0" timeOffset="92007.75">1076 13476 0,'-18'18'15,"18"-1"16,36 19-15,-19-36 0,18 35-16,18-17 31,36 17-15,-54-35-16,-18 0 0,19-18 15,70-35 1,-89 36-16,36-36 15,-18-35 1,-35 35 0,0 17-1,-35 19 1,0 34 0</inkml:trace>
  <inkml:trace contextRef="#ctx0" brushRef="#br0" timeOffset="92571.29">1146 12982 0,'-17'-17'16,"-1"52"46,18-18-46,-17-17-16,-1 36 16,0-19-1,1-17-15,-1 18 0,0-18 16,1 0-1,-1 0-15,18-18 16,18-17 0,-1 0-1,19-18 1,-19 53-16,19 0 16,-1 18-1,-18 17 1,-17 0-1,0-17 1,0-1-16</inkml:trace>
  <inkml:trace contextRef="#ctx0" brushRef="#br0" timeOffset="92939.88">1393 12929 0,'36'0'31,"-1"18"-15,-17 0-1,-1 17 1,-34-18-1,-19 1 1,19-18 0,-1-35 15,18 17-15,18-17-1,-18 17-15,17 18 16</inkml:trace>
  <inkml:trace contextRef="#ctx0" brushRef="#br0" timeOffset="93508.75">1482 12735 0,'-36'0'15,"72"0"-15,-160 0 16,71 18-16,-88 0 16,-71 34-1,142-16 1,-1-1-16,18 0 0,1 1 0,-1 16 15,17 1-15,1 71 16,17-54-16,36 72 16,35-1-1,-18-71-15,71 18 16,35 18 0,-106-88-16,71 0 15,0-18 1,53-53-1,-89 35 1,1-17-16,-18-1 0,17 1 16,54-53-1,-1-88 1,-105 105-16,0 0 16,-18 19-16,0-19 0,-18 0 15,0 1-15,-35-36 16,18 53-16,-53-35 15,-88 0 1,105 70-16,0 0 16,19 18-16,-90 0 15,1 0 1,106 18-16,-18 0 16</inkml:trace>
  <inkml:trace contextRef="#ctx0" brushRef="#br0" timeOffset="99299.4">2663 11042 0,'0'0'16,"-35"-35"15,17 35-31,18-18 16,0 0-1,0 36 48,0 0-48,0-1-15,0 19 16,0-1 0,0-18-16,0 19 15,0-1 1,0 0 0,0-17-16,0 0 15,0-1 1,0 1 15,18-18 0,0-18-15,-1 1-16,19-1 16,-1 0-1,0-17 1,-17 35-16,-1-18 15,-17 1 1,0 34 47,-17 19-32,-1-36-31,18 35 15,-17 0 1,17-17 0,-18 35-1,18-36-15,-18 19 16,18-19 0,0 1-16,0 0 0,-17-1 15,17 19 1,-18-19-16,18 1 15,-18 17 1,18-17 0,0-1-1,-17 1 1,17 0 15,35-54 47,-35 19-78,18 17 0,-18-18 16,35-17 0,-35 17-16,35 1 15,-35-1-15,0 0 16,18-17-16,-1 17 15,1-35 1,-18 36-16,0-1 16,35 1-1,-17-1 1,0 0 0,-1 1-1,-17-1 1,0 0-1,18 1 17,-18-1-17,0 0 1,18 1 15,-18-1-15,17 18-16,-17-18 15,0 1 17,0-1 46,-17 18-31,-1 18-16,0-18-15,1 0 15,-1 0 0,0 0-15,1 0 15,34-18 63,1 18-79,-18-17-15,0-1 16,18-17 0,-1 17-16,-17 0 15,0-35 1,18 18-1,-18 18 1,0-1-16,-18 18 141,1 0-126,-1 18 1,-17-1 0,-1 1-1,19-1 1,-1 1-16,-17-18 15,0 18 1,17-18-16,18 17 16,-18-17-1,18 18 63,0 0-78</inkml:trace>
  <inkml:trace contextRef="#ctx0" brushRef="#br0" timeOffset="101916.61">2610 13000 0,'0'0'0,"-17"0"15,-1-18 1,1 18 0,17 18-1,0 35 1,-18-18-16,18 18 16,-18 35-1,18-53-15,-17-17 16,17 0-16,0-1 0</inkml:trace>
  <inkml:trace contextRef="#ctx0" brushRef="#br0" timeOffset="102176.48">2558 13035 0,'0'0'0,"0"-18"15,35 54 17,18-1-17,-18-17-15,18 17 16,0 0 0,-36-17-16,1-18 15,0 0 1,-1-35-1</inkml:trace>
  <inkml:trace contextRef="#ctx0" brushRef="#br0" timeOffset="102360.39">2840 12947 0,'0'-18'0,"0"36"16,-18-89-16,18 124 31,-18 18 0,18-36-31,0-17 16,0 52 0,0-52-16,0 17 15,0-17-15</inkml:trace>
  <inkml:trace contextRef="#ctx0" brushRef="#br0" timeOffset="102708.28">3016 13017 0,'0'0'0,"-18"-17"15,-17 17 1,18 35 0,-1 0 15,0 36-16,18-53-15,0-1 0,18-17 16,0 36 0,-1-36-16,-17-18 15,35-17 1,-35 17-16,0 0 0,18-35 16,-18 18-1,-18 17-15,18 1 16,-35-1-1,18 18-15,-1 0 16,18 18-16,0-1 16</inkml:trace>
  <inkml:trace contextRef="#ctx0" brushRef="#br0" timeOffset="103086.53">3122 13000 0,'0'0'0,"0"-18"16,35 1 15,-17 52-15,-18 0 0,0 18-1,0-18 1,-18-17-1,36-71 17,17 18-17,-35-1 1,18 19-16,-1-1 0,1 1 16,0-1-16,-1 0 0,1 36 31,0 0-16,-18-1-15,0 18 0,0-17 16,0 35 0,0-35-16,0-1 0</inkml:trace>
  <inkml:trace contextRef="#ctx0" brushRef="#br0" timeOffset="103775.54">3775 12929 0,'0'0'0,"-89"0"32,54 36-1,35-1-16,18-18-15,-1 19 16,1-1 0,-18-70 31,-18-36-32,1-35 1,17 53-1,17 18-15,-17 18 16,18-19-16,0 36 0,17-17 16,35 17-1,-17 17 1,0 19 0,-53-1 15,-53 0-16,36-17-15,-36-1 16,0 1 0,53 0 15,53-18-15,0 17-1,17 1 1,-70 0-16,18 17 15,-36 18 1,-17-18 0,-18-35-1,35 0-15,-17 0 16,18 0-16,-36-18 16,35 1-1,18-1-15</inkml:trace>
  <inkml:trace contextRef="#ctx0" brushRef="#br0" timeOffset="104016.58">4074 12788 0,'0'0'0,"18"0"16,-18-17-1,-18 17 1,18 17-16,0 1 15,0 17 1,0 36 0,0-36-1,0-17-15,0-1 0,0 36 16,-17-53 0,17 18-1</inkml:trace>
  <inkml:trace contextRef="#ctx0" brushRef="#br0" timeOffset="104397.97">4304 12912 0,'0'0'0,"17"-18"16,-17 0 0,-35 18-1,17 0-15,18 18 16,-17 0-16,17-1 15,0 1-15,0 0 16,0 17 0,0-18-1,17 1-15,1-18 16,0-18 0,-1 18-16,-17-17 0,36-18 31,-36-18-16,0 35-15,-18-17 16,-17 35 0,17 0-16,0 17 15,-17 19 1,35-19 0,35 1-1</inkml:trace>
  <inkml:trace contextRef="#ctx0" brushRef="#br0" timeOffset="105278.39">4551 12859 0,'0'0'0,"17"-36"16,-34 19 0,-1 17 15,0 0-31,-17 35 31,17 18-15,18-35-16,0-1 0,0 1 15,36 17 1,-19-35-16,1 0 16,35 0-1,17-35 1,-52 17-16,0-17 15,-1-53 1,-17 70 0,0-17-16,0 17 0,0-17 15,-17 17-15,17 1 32,0 34-32,35 36 31,-35-17-31,0-19 0,18 1 15,-18-1-15,0 19 16,0-1 0,0-17-16,-18-1 15,0-17 1,1-17 0,-1-19-1,18 19 1,18-1-16,-1 18 15,1 0-15,0 0 0,-1 0 16,1 0 0,0 0-16,-1 18 0,18-1 15,-17 19 17,-18-19-17,0 19 1,0-19-16,18-34 47,35-19-32,-36 19-15,1-1 16,17-17 0,-17 17-1,-36 36 16,1 35-15,17-36-16,0 1 16,0 0-1,0-1-15,17-17 16,1 0 0,0-17-1</inkml:trace>
  <inkml:trace contextRef="#ctx0" brushRef="#br0" timeOffset="105408.79">5062 12788 0,'0'0'0,"0"-53"16,-17 36-16,17-1 15,-18 0 1,18 36 0,18-18-1,-18 18-15,17-1 16</inkml:trace>
  <inkml:trace contextRef="#ctx0" brushRef="#br0" timeOffset="106030.54">5115 12823 0,'0'0'32,"18"0"-1,-1 0-31,1 0 15,0 36 1,-18-19-16,17 1 0,-17 0 16,0 17-1,-17-17 1,17-36 15,35-17-15,-17 17-1,17 0 1,-18 18 0,1 0-16,0 18 15,-1 0 1,19-1 15,-19-17-31,1 0 16,0 0-16,-1-17 0,1 17 15,17-36 1,-17 19-16,-1-19 16,-17 1-1,0 18 1,-17 17-16,-19 0 16,-16 52-1,52 19 1,17 17-1,1-35-15,17 18 16,0 17 0,-52-35-1,-19-53 1,19 0 0,-1-18-16,1 1 0,-19-72 15</inkml:trace>
  <inkml:trace contextRef="#ctx0" brushRef="#br0" timeOffset="106261.86">5697 12753 0,'-18'0'31,"36"18"-16,0 34 1,-18 1 0,0 18-1,0-36 1,0 0-16,0-17 16</inkml:trace>
  <inkml:trace contextRef="#ctx0" brushRef="#br0" timeOffset="106577.13">5662 13017 0,'-18'0'0,"36"0"0,-36-17 15,53-1 17,1-17-17,-19 35-15,1-18 16,0 18-1,-1-17-15,-17-1 16,-35-17 0,17 35-1,-17-36-15,0-16 16,17 52 0,18-18-16,0 0 15,18 1 1,-1-1-1,1 18-15,17 0 16,1 0-16</inkml:trace>
  <inkml:trace contextRef="#ctx0" brushRef="#br0" timeOffset="106909.73">5979 12735 0,'0'0'0,"-17"0"32,-19 36-17,36-19 1,-35 89 15,35-35-15,0-54-16,35 1 15,18-1 1,-35-34-16,0-1 16,52-35-1,-52 36-15,-18-36 16,-35-18 0,17 71-16,-17 0 15,-1 0-15,-52 35 16</inkml:trace>
  <inkml:trace contextRef="#ctx0" brushRef="#br0" timeOffset="109916.04">17056 11765 0,'0'-18'31,"0"1"-15,0 34 31,0 72-16,0-72-15,0 19-16,0 122 15,0 1 17,0-106-32,0 0 15,-18 106 1,18-106-16,-35 52 15,18 19 1,17-71-16,0-18 16,0 71-1,0-71-15,0 0 16,0 18 0,0-35-1,0-36 1,0 1-16</inkml:trace>
  <inkml:trace contextRef="#ctx0" brushRef="#br0" timeOffset="111620.4">17038 11747 0,'0'0'16,"-17"0"0,17-17-1,0-1 16,0 1 1,17 17-17,-17-18-15,36 0 0,34 1 32,-17 17-32,-18 0 15,107 0 1,-90 0-16,19 17 15,-18-17 1,-88-17 47,17 17-32,18 17 16,18-17-16,-1 0-15,1 36-1,-18-19-15,18 1 16,-1 52-1,-17-17 1,18 53 0,-18-71-16,0 36 15,-18 52 1,1-34 0,17 34-1,0-88-15,0 54 16,17 34-1,-17-88 1,18 36-16,-18-1 16,0 19-1,0-54 1,-18 18 0,1 35-1,17-70-15,0 52 16,0-52-16,0 17 15,-18 71 1,18-88-16,0 35 16,0 35-1,0-53-15,0-17 16,-18 17-16,18 18 16,0-36-16,0 36 15,0 36 1,0-72-1,0 19-15,0-19 0,-17 36 16,17 18 0,0-54-1,0 19 1,-18-1-16,18 0 16,0 36-1,0-36-15,0-17 16,0 70-1,0-71-15,0 36 16,18 36 0,-18-54-1,0 35 1,0-52-16,0 0 16,-18 17-1,18-17 1,0 17-1,0 0 1,0-17 0,0-1 15,0 19-15,0-19 30,0-34 1,0-19-31,0 19-16</inkml:trace>
  <inkml:trace contextRef="#ctx0" brushRef="#br0" timeOffset="112962.28">17091 13053 0,'0'-36'31,"-17"19"-31,17-1 32,0 53 30,0 54-31,0-54-31,0 36 16,0-36-16,0 0 16,0 18-16,0-18 0,0 1 15,17 87 1,-17-70-16,18-18 0,-18 0 15,0 1-15,0 52 16,0-53-16,0 1 16,0 52-1,0-53-15,0 36 16,-18 17 0,18-53-16,0-17 15,-17 17-15,17-17 16,0-1-16,0 18 15,0 18-15,0-35 16,0 0-16,0 17 0,0 18 16,0-35-1,-18-1-15,18 1 16,-18 52 0,18-52-16,-17 17 15,17 1 1,0-19-16,0 1 15,-18-18-15,18 17 0,0 1 16,0 17 0,0-17-1,0 0 17,0-1-17,0 1 1,0 0-1,18-18 1,-1 17 0,1-34 15,0 17-31,17-18 16,36 0-1,-36 18-15,-18-17 16,36 17-16,-17 0 15,34 0 1,-35 0-16,-17 0 16,0 0-16,52 0 15,-17 17 1,-18-17 0,-17 0-1,-18 18 1,-18-18 15,1-18-15</inkml:trace>
  <inkml:trace contextRef="#ctx0" brushRef="#br0" timeOffset="119268.51">17021 14905 0,'17'0'78,"1"0"-63,-18-18 79,0 1 31,18 17-62,-18-18-17,-36 18-14,1 0-17,-18-18 1,36 18-16,-1 0 16,-106-17-1,36-1 1,-18 18-1,-17 0 1,35-18 0,53 18-16,-54 0 15,-52-17 1,88 17-16,-70-18 16,17 0-1,-70 1 1,105-1-1,-35 18-15,-70-17 32,105-1-32,-34 18 15,-19 0 1,71-18-16,0 18 0,0 0 16,-105 0-1,105 0-15,-36 0 16,-52-17-1,53 17 1,-35 0 0,87 0-16,-52-18 15,18 18 1,34 0-16,1 0 16,-18-18-16,-70 18 15,87 0 1,-52 0-16,-18 0 15,71 0 1,0 0 0,0 0-16,-18 0 0,17 0 15,1 0-15,-35 0 16,-54 18 0,89-18-16,-36 0 15,-17 18 1,-35-18-1,87 17-15,-34-17 16,-71 18 0,53-18-1,-71 0 1,106 0 0,-35 0-16,-71 18 15,18-18 1,53 0-1,35 17 1,0-17-16,0 0 16,-88 18-1,106-18-15,-54 17 16,19-17 0,34 0-16,-34 0 15,-18 18 1,52-18-16,-34 0 15,-1 0 1,18 0 0,-17 18-1,52-18-15,-35 0 16,-17 0 0,35 0-1,17 0-15,-17 0 0,17 0 16,-17 0-1,-71 0 1,88 0-16,-17 0 16,-53 0-1,52 0-15,1 0 16,0 0-16,0 0 0,17 0 16,-88 0-1,89 0-15,-36 0 16,-18 0-1,36 0 1,0 0 0,-18 0-1,0 0 1,17 0 0,19 0-16,-18 0 15,-36 0 1,53 0-1,-17 0 1,0 0-16,17 0 16,-35 0-1,36 0-15,-1 0 16,0 0 0,1 0-16,-1 0 62,0 0-15,1 17-16,-1-17-15,0 0-1,1 0 17,-1 0-17,1 0 17</inkml:trace>
  <inkml:trace contextRef="#ctx0" brushRef="#br0" timeOffset="119615.82">9278 14552 0,'0'0'0,"17"0"31,-17 18-15,-17-18-16,-1 17 15,-17 19 1,-1-19 0,-52 36-1,53-35-15,-18 17 16,0 18-1,53-35 1,35 35 0,-17-18-1,17-18-15,-17 19 0,0-19 16,-1 19-16</inkml:trace>
  <inkml:trace contextRef="#ctx0" brushRef="#br0" timeOffset="130787.07">8449 14834 0,'35'18'31,"-17"-18"-16,-1 0-15,89 0 32,-35-18-32,17 18 15,-53 0 1,0 0 0,-17 0-1,17 0 1,-17-17-1,17 17 1,0 0 0,-17 0-1,0 0 1,-1 0 0</inkml:trace>
  <inkml:trace contextRef="#ctx0" brushRef="#br0" timeOffset="131804.65">8413 14870 0,'0'0'0,"18"-18"16,0 18-1,-18 18 17,0-1-17,0 18 1,0-17-16,0 0 15,0-1-15,0 19 0,0-19 16,0 72 0,0-54-16,0 18 15,0 17 1,0-34-16,0-1 0,0 0 16,0 71-1,0-53-15,0 17 16,0 72-1,0-54 1,0 35 0,0-88-1,0 36-15,0 17 32,0-53-32,0 1 0,0-19 15,0 19-15,0-19 16,0 19-16,0-19 0,0 1 15,0 52 1,0-52-16,0 17 16,0 1-1,0-19-15,0 1 0,0 17 32,0-17-17,17-18 63,19-18-46,-19 18-32,1 0 0,-1-17 15,54-1 1,-36 18-16,18-18 15,18 18 1,-54 0-16,19 0 0,-1 0 16,18 0-1,-35 0-15,17 0 32,0 0-17,-17 0 1,-1 0-16,1 0 0,17-17 15</inkml:trace>
  <inkml:trace contextRef="#ctx0" brushRef="#br0" timeOffset="132719.46">8995 14852 0,'0'0'0,"18"-18"31,-18 36 0,0 17-15,0-17-1,18-1-15,-18 19 0,0 34 16,35 54 0,-17 35-1,-1-18 17,-17-88-32,0-1 15,0 1-15,18 53 16,-18 53-1,0-124-15,-18 53 16,1-52-16,17-1 16,-18 71-1,0-71-15,18 18 16,0 35 0,0-17-1,0-18 1,0-36-1,0 19-15,0-19 0,0 36 16,0-18 0,0 1-16,0-1 31,0 18-15,-17-35-1,17-1 1,-18-17 15,18-17-15,0-1-16,0 0 0</inkml:trace>
  <inkml:trace contextRef="#ctx0" brushRef="#br0" timeOffset="133720.94">18379 13564 0,'0'0'0,"-18"0"32,1 18-32,17 0 15,-18 17 1,18-18-16,0 19 15,-18 17 1,1-36-16,17 1 16,0 0-16,-18 17 15,0-17 1,36-54 15,17-34-15,1-36-1,-1-18 1,0 54 0,0 17 15,-17 71-15,17 52-1,-35-35-15,18 1 16,17 69-1,-35-69-15,18-1 0,-18 0 16,18-17-16,-18 17 16,17-17-1</inkml:trace>
  <inkml:trace contextRef="#ctx0" brushRef="#br0" timeOffset="133893.35">18432 13652 0,'0'0'0,"-18"-17"16,1 17 0,34 0-16,36-18 15,-35 18 1,52 0 0,-34 0-16,16-17 15</inkml:trace>
  <inkml:trace contextRef="#ctx0" brushRef="#br0" timeOffset="134237.54">18802 13564 0,'18'-17'0,"0"17"15,-18-18-15,17 0 16,-17 1 0,-35 17-1,-18 17 1,18 19-1,-1-1 1,36-17 0,18 17-1,17 0-15,36 0 32,-53-17-32,-1 17 15,1-17 1,-36 0-16,1-1 15,-19 1 1,1-18-16,17 0 0,1 0 16,-19-18-1,36 1-15</inkml:trace>
  <inkml:trace contextRef="#ctx0" brushRef="#br0" timeOffset="134721.28">18996 13582 0,'0'0'0,"18"0"0,0-18 16,-18 1 15,-18 17-31,18 17 31,0 19-15,0-19-16,0 18 15,18 1 1,-1-19-16,-17 1 16,18-18-16,-1 0 0,1 0 15,17 0 17,-17-18-32,0 18 0,-18-17 0,0-1 15,17 0-15,-17-17 16,0 18-1,-17 34 1,-1 36 0,18-18-1,0 36 1,0-36-16,0 18 16,-18 0-1,18-18-15,-17-17 0,-1-18 16,-35 18-1,36-18-15,-19-18 16,19 0-16,17 1 16,-18-19-16,18-34 15</inkml:trace>
  <inkml:trace contextRef="#ctx0" brushRef="#br0" timeOffset="135155.42">19261 13529 0,'17'18'47,"1"-1"-32,0 19 1,-1 34-1,-17-52 1,0-1-16,0 1 0,-17-18 31,17-18-15,0 1 0,35-36-1,-17 35-15,-18 1 16,17-1-16,1 0 15,17 18-15,-17 18 16,-1 52 15,-17-17-15,-17 0 0,17-35-16,0 0 15</inkml:trace>
  <inkml:trace contextRef="#ctx0" brushRef="#br0" timeOffset="135487.57">19737 13582 0,'-18'0'15,"1"0"1,-1 18-1,18-1 1,18 1 15,-1 17-15,1-17-16,-18-1 16,18-17-1,-1 0 1,-17-17-1,18 17 1,-18-18-16,0 0 31,-18 18-31</inkml:trace>
  <inkml:trace contextRef="#ctx0" brushRef="#br0" timeOffset="135939.64">19843 13600 0,'0'0'0,"-18"-18"16,1 18-16,17-18 16,-18 18-16,0 0 15,-17 0 1,17 18-1,-17 17-15,0 18 16,17 0 15,36 0-15,0-35-16,-18-1 0,17 1 16,18 0-16,-17-18 0,0 0 15,17 0-15,18 0 16,-18-18-16,-17 0 15,35 1-15</inkml:trace>
  <inkml:trace contextRef="#ctx0" brushRef="#br0" timeOffset="136101.45">20002 13741 0,'0'0'16,"0"17"-16,17-17 62</inkml:trace>
  <inkml:trace contextRef="#ctx0" brushRef="#br0" timeOffset="136771.29">19120 14182 0,'0'0'16,"-18"0"-16,18 17 31,0 36-16,0-35-15,0-1 16,18 36 0,-18-35-16,0 0 15,0-1-15,0 19 16,0-54 0,0 0-1,0 1-15,0-36 16,-36-18-1,19 36 1,-1-18-16,18 0 31,0 35-31,18 1 0,-18-1 16,70 1 0,-52 17-16,35 17 15,17 36 1,-52-35-16,-18-1 15,0 1-15,0 0 0,-18-18 16,1 17-16,-1 1 16,1 0-16,-19-18 0,1 17 15,0-17 1,17 0-16,36-17 31</inkml:trace>
  <inkml:trace contextRef="#ctx0" brushRef="#br0" timeOffset="137457.32">19261 14182 0,'0'0'0,"53"0"16,-36 0 0,19 0 15,-36 17-31,17 1 16,36 0-1,-53-1-15,18 1 16,-1-1-1,-17 1-15,0 0 16,-17-18 0,-1 0-16,1-18 31,34-17-15,18 0-1,18 17 1,-17 18-1,17-18 1,-36 18 0,19 18-1,-1-18 1,-18 0-16,-34 18 62,-1-1-46,1 18 15,17 1-15,17-19 0,18 1-1,-17-18-15,0 0 16,-1-18-16,36 1 15,-35-1 1,0 0-16,-18-17 31,0 18-31,-36-19 16,1 19 0,-18 17-1,35 0-15,1 17 16,17 1-1,17-18 1,-17 18-16</inkml:trace>
  <inkml:trace contextRef="#ctx0" brushRef="#br0" timeOffset="137707.65">20055 14217 0,'0'0'16,"35"-18"-1,-35 1 1,-18 17 15,-17 17-15,35 1-16,-18 0 16,1 34-1,17-34-15,0 0 16,53 17-1,-36-35-15,1 0 0,17 0 16,-17 0-16</inkml:trace>
  <inkml:trace contextRef="#ctx0" brushRef="#br0" timeOffset="138639.51">20354 14270 0,'0'-18'0,"-35"18"16,-18 18 15,141-18 16,-70 0-31,0 0-1,17 0 1,-17-18-1,-18-17 1,0 17 0,-36 1-1,1 17 1,-18 17 0,35 1-1,1 17 1,34 18 15,1-18-15,35-17-1,-35-18-15,17 18 16,-17-18-16,-1-18 16,36-17-1,-35 17-15,17 0 16,18-34-1,-35 34 1,-1 18-16,1 0 0,0 0 0,-1 0 16,1 0-16,-1 0 15,1 35 1,-18-17 0,0-1-16,18 19 15,-18-19 1,0 1-16,0 0 0,-18-18 15,0 17 1,-17-34 15,35-36-15,18 17 0,17 1-1,-17 18-15,17-1 16,18-17-1,-35 35-15,-18-18 0,17 18 16,-17-18 0,18 18-16,-36 18 31,18 0-15,0 17-1,0-17 1,18 17-16,-1 0 15,1-17 1,0 17 0,-18 36 15,-36-71-31,1 0 16,-124-36-1</inkml:trace>
  <inkml:trace contextRef="#ctx0" brushRef="#br0" timeOffset="141623.96">8960 14887 0,'18'0'31,"-1"0"-15,1 18-16,0-18 15,52 17 1,-52-17 0,17 0-16,0 18 15,1-18-15,-19 18 0,89 17 16,-88-35-1,35 18 1,-36-18-16,1 17 16,0-17-1,-18 18-15,-18-18 16</inkml:trace>
  <inkml:trace contextRef="#ctx0" brushRef="#br0" timeOffset="148426.79">9860 15434 0,'17'-35'47,"-52"17"-16,17 18-31,1 0 15,-18 18 1,-18 35 0,35-36-16,0 19 15,18 16 1,0-34-16,18 17 16,53 1-1,-36-36-15,18 0 16,0 0-16</inkml:trace>
  <inkml:trace contextRef="#ctx0" brushRef="#br0" timeOffset="148913.37">10107 15469 0,'0'0'0,"-18"0"16,18-35 31,0 17-32,-18 1 1,1 17-16,-1 17 16,-35 19-1,36-19 1,-1 71-1,18-52 1,53-19 0,-36-17-1,36-35 1,-35 17 0,0 1-16,-1-1 0,1-35 31,0 36-16,-18 34 17,-18 19-17,18-19-15,0 1 16,35 17 0,-17-17-1,35-36 1</inkml:trace>
  <inkml:trace contextRef="#ctx0" brushRef="#br0" timeOffset="149143.21">10336 15363 0,'0'-17'16,"0"34"-16,-18-52 16,1 18-1,-1 34 1,18 1-16,0 17 15,18 36 1,-18-54-16,17 54 16,19-1-1,-36-52-15,17 0 16,18-18 0,1-18-1</inkml:trace>
  <inkml:trace contextRef="#ctx0" brushRef="#br0" timeOffset="149331.87">10495 15346 0,'0'0'0,"17"-35"15,-17 52 1,-17 36 15,17-18-31,0-17 16,0 70-1,17-70-15,1 35 16,-18-36-16,18 1 16</inkml:trace>
  <inkml:trace contextRef="#ctx0" brushRef="#br0" timeOffset="149893.51">10706 15381 0,'0'0'0,"0"-18"15,0 1-15,18 17 16,-18 17 15,18 19-15,-18-19-16,0 36 16,17-17-1,-17 16 1,0-34-16,0 0 15,0-1 1,0-52 15,18-18 1,0 53-32,-1-17 0,-17-1 15,18 18-15,17-18 16,0 36-1,-17 0 1,0 34 0,-36-52-16,0 36 15,-17-19 1,-18-17 0,36 0-16</inkml:trace>
  <inkml:trace contextRef="#ctx0" brushRef="#br0" timeOffset="150345.98">11200 15505 0,'0'0'0,"0"-18"15,0 0 1,-17 1-1,-1 17-15,0-18 16,1 18 0,-1 0-16,0 18 15,1-1 1,-1 1-16,0 0 16,18 17-1,0-18 1,18 1-16,17-18 15,18 0 1,-17-18 0,-1-17-1,-35 18 1,17 17-16,-17-18 16,18 18-16,-18 18 31,0 17-16,0-18-15,0 1 16,0 0-16,0-1 0,0 1 16,18-18-1</inkml:trace>
  <inkml:trace contextRef="#ctx0" brushRef="#br0" timeOffset="150610.32">11500 15505 0,'18'-18'0,"-18"0"16,-18 1-1,-35 17 1,36 0 0,-19 0-1,36 17-15,0 1 16,0 0-1,18 17 1,-18-18-16,35 1 16,18 0-1,-35-18-15,17-18 16</inkml:trace>
  <inkml:trace contextRef="#ctx0" brushRef="#br0" timeOffset="151127.04">11641 15346 0,'0'-18'0,"0"36"16,-17-36-16,17 1 0,0 52 47,0-18-47,0 1 0,17 0 15,-17 35 1,35 0-1,-35-36-15,0 1 16,18-1 0,0-34 15,-1-18-15,1 35-16,-18-18 15,18 0 1,-1 18-1,-34 0 17,-36 18-17,35-18 1,0 18 0,1-18-16,17 17 31,17-17-31,36 0 31,0 35-15,-17-17-1,-1 35 1,-18-53-16</inkml:trace>
  <inkml:trace contextRef="#ctx0" brushRef="#br0" timeOffset="151644.19">12347 15346 0,'35'-88'31,"-35"70"-31,-35 124 0,88-318 16,-53 177-1,0 0-15,0-1 0,-53 1 32,35 35-32,-17 0 0,17 18 15,0 17-15,1 0 16,-18 124-1,35-106-15,0 70 16,35 71 0,-18-88-1,-17 53 1,-17-141 0,-1-18-16</inkml:trace>
  <inkml:trace contextRef="#ctx0" brushRef="#br0" timeOffset="152093.64">12206 15487 0,'35'-18'32,"-70"36"-32,105-36 15,-52 18-15,-1 0 16,19 0-1,-19 0-15,1 0 16,0 0 0,17-17-1,-17-1 1,-18 0 0,0 1-1,0 34 1,-18 1-16,18 17 15,0 18 1,0-35 0,18-1-16,17 1 15,18 0 17,-36-18-32,19-36 15,-19 1 1,-17 18-16,0-19 15,-17 1 1,-1 17 0</inkml:trace>
  <inkml:trace contextRef="#ctx0" brushRef="#br0" timeOffset="152494.43">12664 15434 0,'0'0'0,"0"-18"15,18 18 17,-1 0-17,-17 18-15,18 0 0,-18 17 31,0 0-15,-18-17 0,18-36 31,36-35-32,-19 53-15,19-35 16,-19 35-1,1 0-15,0 0 0,-1 0 16,-17 35 0,0 1-1,0-19 1,0 1-16</inkml:trace>
  <inkml:trace contextRef="#ctx0" brushRef="#br0" timeOffset="152785.28">13105 15469 0,'0'-17'16,"-18"-1"0,-34-17-1,16 35 1,1 0-1,17 17-15,18 1 16,0 0 0,0-1-1,18 1-15,0 0 16,-1-18 0,1 17-16,0-17 0,17 0 15,35 0 1,-52 0-16</inkml:trace>
  <inkml:trace contextRef="#ctx0" brushRef="#br0" timeOffset="152996.4">13246 15328 0,'-35'-70'32,"70"140"-32,-70-158 15,35 106 1,0 52-1,18 1 1,-1-18 0,-17-18-1,0-17-15,18-1 0,-18 1 16,0-1-16</inkml:trace>
  <inkml:trace contextRef="#ctx0" brushRef="#br0" timeOffset="153331.29">13264 15469 0,'0'0'31,"0"-17"-15,18 17-16,17 0 16,18-18-1,-36 18 1,36 0-16,-17-18 15,-19 1 1,-17-1 0,0 0-16,0-17 15,-17 53 17,17-1-32,0 1 15,-18 35 1,18 0-1,0-35-15,0-1 16,0 1 0</inkml:trace>
  <inkml:trace contextRef="#ctx0" brushRef="#br0" timeOffset="153513.29">13493 15258 0,'0'-18'16,"0"36"-16,0-71 16,0 88 31,0-17-47</inkml:trace>
  <inkml:trace contextRef="#ctx0" brushRef="#br0" timeOffset="153911.04">13687 15363 0,'0'0'0,"-17"0"15,-1 18-15,0-18 16,18 18-16,-17 17 15,17-17 1,0 17-16,17-17 16,1 17-1,0-35 1,-1 0 0,18-18-1,-17 18-15,-18-17 16,18 17-16,-18-18 0,17 0 15,-17 1-15,0-19 16,-35 1 0,17 35-16,1 0 15,-1 0 1,1 18 0,34-1-1</inkml:trace>
  <inkml:trace contextRef="#ctx0" brushRef="#br0" timeOffset="154329.26">13846 15434 0,'0'-18'31,"0"1"-15,18-1-16,-1 18 15,18 18 1,-17-18-16,-18 17 16,35 19-1,-35-19-15,0 19 16,-17-1 0,-1-18-1,0-34 1,18-1-1,0 1 1,18 17-16,-18-18 0,18 0 16,-1-17-1,1 35-15,0-18 0,-1 18 16,1 0-16,17 18 31,-17 0-31,-1-1 16,-17 36-1,0-18 1,-35 1 0</inkml:trace>
  <inkml:trace contextRef="#ctx0" brushRef="#br0" timeOffset="154827.69">14375 15416 0,'0'0'0,"18"-17"16,-1-19 0,-17 19-16,-17-1 15,-1 18-15,-17-17 16,17 17 0,-17 35-1,35 0 1,18 0-1,-1-35 1,1 18-16,-1-18 16,1 18-16,0-18 0,17 17 31,-17-17-31,-18 18 16,-18 0-1,0-1 1,1-17-1,-1 0-15</inkml:trace>
  <inkml:trace contextRef="#ctx0" brushRef="#br0" timeOffset="155100.53">14393 15416 0,'0'0'0,"0"-35"15,0 17 1,-18 54 15,-35 34-15,18-52-1,0 52 1,-18 19 0,35-36-1,18 0 1,18-36-1,-1-17 1,1-17-16,0-1 16,17-35-1</inkml:trace>
  <inkml:trace contextRef="#ctx0" brushRef="#br0" timeOffset="156861.85">9877 16228 0,'18'106'78,"-18"-36"-62,0-52-16,18 17 15,-1 0 1</inkml:trace>
  <inkml:trace contextRef="#ctx0" brushRef="#br0" timeOffset="157233.28">9842 16245 0,'-35'-35'16,"70"70"-16,-141-105 15,89 52-15,-19-17 0,19 17 16,-1-52-1,18 52-15,0-17 0,35 0 16,1 17-16,52-17 16,106 52-1,-141 1-15,53 35 16,-36 0 0,-52 53-1,-36-89-15,-35 36 16,-70 0-1,87-35 1,1-18-16,0 17 16,-36-17-1</inkml:trace>
  <inkml:trace contextRef="#ctx0" brushRef="#br0" timeOffset="157679.13">10230 16334 0,'-18'0'15,"36"0"-15,-18 0 16,53-18 15,0 18-31,0 18 16,-53-1-1,17 1 1,-17 0-16,0-1 16,-17 18-1,-18-17 1,17-18-1,0 0-15,18-18 16,0-17 0,0 18-16,18-1 0,0 0 15,34-35 1,-34 36-16,35-1 16,0 18-1,-35 0 1,-18 18-16</inkml:trace>
  <inkml:trace contextRef="#ctx0" brushRef="#br0" timeOffset="158079.49">10724 16298 0,'0'-17'31,"-35"34"16,17 19-31,0-19-16,18 1 15,0 0-15,18 17 16,17-35-1,18 0 17,-35-18-32,0 18 0,-18-17 15,17-1 1,-34-17 0,-1 17-16,-17 0 15,-18 1 1,35 17-1,0 0 1</inkml:trace>
  <inkml:trace contextRef="#ctx0" brushRef="#br0" timeOffset="158731.01">10918 16263 0,'0'-18'31,"18"18"-15,-1 18 0,19 17-1,-19-17 1,-17 35-1,0-35-15,0-1 16,-35 1 0,35-36 15,0-17-15,35-36-1,0 36 1,-17 17-1,0 1-15,35-1 16,-18 36 15,-35 17-15,0-17-16,0-1 0,0 1 16,0 17-1,-18-35 1,36-35 31,17-18-32,-17 35-15,-1 1 16,1-1 0,0 18-16,-18 18 15,17 17 1,-17-17-1,0 17-15,0 0 32,0-17-32</inkml:trace>
  <inkml:trace contextRef="#ctx0" brushRef="#br0" timeOffset="158929.54">11430 16228 0,'0'-18'0,"0"36"0,0-18 31,0 17-15,0 1-16,0 17 16,0 1-1,0-19 1,0 1-16,0 0 15</inkml:trace>
  <inkml:trace contextRef="#ctx0" brushRef="#br0" timeOffset="159089.37">11518 16051 0,'0'0'15,"-18"0"-15,0 0 16,-17 36 0</inkml:trace>
  <inkml:trace contextRef="#ctx0" brushRef="#br0" timeOffset="159498.06">11765 16245 0,'17'-17'16,"-34"-19"15,-19 19-15,19 17-16,-36 17 31,18 1-15,35 0-1,17-1 1,36 19 0,-18-1-1,-17-17 1,-18 17-1,-53-17 17,-53-1-1,106-34-31,-17 17 0,-1-18 16</inkml:trace>
  <inkml:trace contextRef="#ctx0" brushRef="#br0" timeOffset="159930.59">11923 16263 0,'0'0'16,"-35"18"-1,53-18 48,17 0-48,-17 0-15,17-18 16,0 0 0,-17 1-1,-18-19 1,-18 36-16,1-17 0,-19 17 15,1 0 1,-36 17 0,36 19-1,35-19-15,0 1 16,0 0-16,18-1 0,17 19 16,53-1-1,-35-35 1,18 0-1</inkml:trace>
  <inkml:trace contextRef="#ctx0" brushRef="#br0" timeOffset="162486.7">8678 16510 0,'18'0'63,"-54"0"-48,19 0 1,-1 0-16,0 0 15,-35 0 1,36 0-16,-36 0 16,-18 0-1,36 0-15,0 0 16,-18 0-16,-88 0 16,70 0-1,-35 0-15,-88 0 31,141 0-31,-70 0 16,52 0-16,-52 0 16,52 0-16,19 0 15,-19 0-15,18 0 0,-17 0 16,17 0-16,-18 0 0,18 0 16,-88 0-1,88 0-15,-17 0 0,-1 0 16,-123 0-1,88 0 1,-70 0 0,123 0-16,0 0 15,0 0-15,0 0 0,-70 0 16,-36 0 0,53 0-1,-35 0 1,88 0-1,18 0-15,-18 0 0,-88 0 32,88 0-32,-35 0 15,-18 0 1,71 0-16,-71 0 16,-35 18-1,105-18-15,-52 0 16,35 0-16,-17 0 15,-1 0 1,-52 0 0,87 0-16,-34 0 15,-36 17 1,71-17 0,-1 0-16,1 0 15,0 0-15,0 0 0,-54 0 16,72 0-1,-36 0 1,18 0-16,17-17 16,-35 17-1,35 0-15,-17 0 16,-18 0 0,36 0-16,-36 0 15,0 0 1,35 0-16,1 0 0,-19 0 15,-34 0 1,52 0-16,-35 0 16,0 0-1,36 0-15,-1 0 16,-17 0-16,-18 0 16,17 0-1,19 0-15,-1 0 0,1 0 16,-36 0-1,35 0 1,0 0 0,-17 0-1,0 0 1,0 0 0,17 17-1,0-17-15,1 0 31,-1-17 1,0 17 15,1 0-16,-19 0 0,1 0 0</inkml:trace>
  <inkml:trace contextRef="#ctx0" brushRef="#br0" timeOffset="162931.35">2540 16298 0,'0'0'0,"-18"36"47,1-19-32,-19 19 1,-17-1 0,18-18-16,0 19 15,0-19 1,17-17-16,0 0 0,1 18 15,-1-18 1,36 18 0,-1-18-1,72 70 1,-37-17 0,37 18-1,-19-1 1</inkml:trace>
  <inkml:trace contextRef="#ctx0" brushRef="#br0" timeOffset="187040.72">25240 2399 0,'0'0'0,"18"0"15,-36-18-15,1 18 16,-19-17-1,19 17-15,-1 0 16,0 0 0,1 0-1,-72 17 1,54 1 0,-53 17-16,-18 36 15,-53 52 16,107-70-31,-19 53 16,36 70 0,52-123-16,72 53 15,52-35 1,-71-36-16,36-17 0,0-1 16,211-17-1,-228 0-15,122-53 16,36-105-1,-141 34 1,-35-105 0,-71 158-16,-36-52 15,-17 70-15,-53 0 16,-52 35 0,-72 18-1,178 0 1,-1 18-16</inkml:trace>
  <inkml:trace contextRef="#ctx0" brushRef="#br0" timeOffset="187824.51">24817 3246 0,'35'-18'31,"-53"36"-15,1-1-1,-18 36 1,17-18-16,0-17 16,-35 105-1,36-87-15,-1 17 0,0 0 16,-34 70-1,34-88-15,0 18 16,18 0 0,53-70 15,53-1-15,35 18-1,0 18 16,-53-18-31,1 17 0,-1 1 16,194 35 0,-194-36-16,53 1 15,-35-18 1,-88 0-16,-1 0 0,1-18 16,-36-17-1,-52-71 1,35 71-16,-18-53 15,0-18 1,35 71-16,-17-54 16,-18 1-1,35 88-15,1-35 16,-1 17 0,18 1-1,18-1 32,-18 0-47</inkml:trace>
  <inkml:trace contextRef="#ctx0" brushRef="#br0" timeOffset="188557.85">27110 2469 0,'0'0'0,"53"-70"16,-36 52-16,-17 1 16,18-19-1,-53 19 1,-89 34 0,-70 54-1,-17 70 16,105 0-15,18 53 0,88-123-16,52 52 15,37-17 1,-19-71-16,1-17 0,17 17 16,177-17-1,-177-18-15,88-35 16,53-71-1,-105-18 1,-36-105 0,-70 158-16,-18-87 15,-89 17 1,37 105 0,-1 19-16,-18 17 15,18 0-15,-17 0 16,17 17-16,-35 1 0,35 35 15</inkml:trace>
  <inkml:trace contextRef="#ctx0" brushRef="#br0" timeOffset="189191.46">26810 3228 0,'-18'18'0,"36"-36"16,-36 53-16,1 0 31,-19 18-15,19-17-1,-36 17-15,-35 52 31,52-52-31,-17 18 16,36-36-16,-18 0 0,-18 71 31,53-35-15,0-36-16,35-17 16,35 17-1,-34-35-15,17 0 0,0 0 16,123 18-1,-123-18-15,70 35 16,-17-17 0,-53-1-16,0 1 15,0-18-15,88 35 16,-106-35 0,36-18-16,-1-17 15,-34-35 16,-1-71-15,-35 88-16,0 0 0,-18-18 16,-52-88-1,34 124-15,1-18 16,-88-53 0,87 89-1,1-19 1,18 36-16,-1-17 15</inkml:trace>
  <inkml:trace contextRef="#ctx0" brushRef="#br0" timeOffset="190127.95">24905 2946 0,'-18'17'15,"-17"-17"1,35 18-16,-18 0 16,18-1-1,0 19 1,18-19 0,17 1-16,36 17 15,-18-35 1,-18 0-1,18 0-15,18-18 0,-18 18 0,105-52 32,-70-1-17,-70 53-15,-18-36 16,-35 36 0</inkml:trace>
  <inkml:trace contextRef="#ctx0" brushRef="#br0" timeOffset="190566.49">25028 2681 0,'0'0'16,"53"18"31,-35-18-31,-18 17-16,18-17 15,-18 18-15,-18 0 16,-17-1-1,-1-17 1,19 0-16,-1 0 16,18-35-1,0 17 1,18 1-16,-1-1 16,19-17 15,-19 35-31,1 0 15,0 35 1</inkml:trace>
  <inkml:trace contextRef="#ctx0" brushRef="#br0" timeOffset="190908.98">25434 2752 0,'35'-18'32,"-70"36"-32,88-36 15,-53 36 1,0-1 0,-18 19 15,1-36-31,-1 0 15,1 0-15,-1 0 16,18-36 0,0 19-1,18-36 1,-1 53-16,1-18 16,17 18-1</inkml:trace>
  <inkml:trace contextRef="#ctx0" brushRef="#br0" timeOffset="191642.12">24270 1658 0,'-70'-71'31,"70"54"-31,70 105 0,-158-211 16,88 105-16,35-17 31,18 35-15,-35 0-1,-1 0-15,1-18 0,70 0 16,-53 18 0,1-17-16,-19 17 15,36-36 1,-17 19-1,-36-1-15,0 89 32,-18-18-17,18 0-15,0-1 0,0 1 16,0 0-16,18 53 16,-1 53-1,1-124-15,-18 18 16,17 35-1,-17-70-15,18 17 16,0-52 15,-18-36-15,0 35 0,-18 0-16,0 1 0,1-1 15,-36-17 1,-53 35-1,71 0-15,0 17 16,-54 36 0,72-35-16,17 35 15,35 0 1,0-36-16,53 1 16,-52-18-16</inkml:trace>
  <inkml:trace contextRef="#ctx0" brushRef="#br0" timeOffset="192002.19">24923 2011 0,'0'0'0,"0"-53"15,-18 35 1,0 1-16,1 17 16,17 17 15,-18 1-16,18 0-15,0-1 0,18 1 16,-1 17 0,1-17-1,17-18 1,1-18 0,-19 0-16,-17-17 15,18-35 1,-36 52-16,-17-17 15,17 17 1,-35 18 0,36 18-1,34 17 1,1-35 0</inkml:trace>
  <inkml:trace contextRef="#ctx0" brushRef="#br0" timeOffset="192442.9">25170 1658 0,'0'-18'0,"0"36"0,-18-71 16,0 35-1,18 71 1,18 0-1,0 71 1,-18-89-16,0 36 16,0-36-1,0 0-15,-18 0 16,0-17 15,54-71 0,-1-35-15,18 53 0,0-1-1,-36 36-15,1 18 16,0 35 0,-18-35-16,0-1 0,0 19 15,-18 16 1,18-34-16,0 0 15,0-1-15</inkml:trace>
  <inkml:trace contextRef="#ctx0" brushRef="#br0" timeOffset="192953.93">25469 1834 0,'0'0'0,"-17"0"16,17-17 15,17 17-15,1 0-16,0 0 0,-1 0 16,1 0-16,0 17 15,-18 1-15,0 35 16,-36 0-1,19-18 1,17-17-16,-18-18 16,18-18 15,18 1-31,-1-1 16,1 0-16,35-70 31,-35 70-31,17 1 0,-18-1 15,1 1-15,35 17 16,-18 35 0,-35-18-16,0 1 15,0 53 1,0-36-16,-17-17 16,17-1-16,0 1 15,17-18 1,1 0-16,0 0 15,-1 0-15,18-35 16,-17 17 0,0 0-16</inkml:trace>
  <inkml:trace contextRef="#ctx0" brushRef="#br0" timeOffset="193879.36">26898 3052 0,'0'-18'0,"0"0"16,0 1-1,0-1 1,0 0-16,18 18 15,-1 18 17,-17 17-17,0-17 1,36 35 15,-19-53-31,1 17 0,17-17 16,-17 0-16,52 0 15,36-35 1,-35 18 0,-18-36-1,-53 35-15,0 0 16</inkml:trace>
  <inkml:trace contextRef="#ctx0" brushRef="#br0" timeOffset="194327.14">27110 2752 0,'-18'-18'0,"36"36"0,-71-36 15,53 0 1,-35 54 47,-18-19-48,35 1-15,-17-18 16,17 0-1,18-18 1,35-17 0,-17 17-1,0 18-15,17-17 0,53-19 47,-88 54-16,-17 0-15,-1-1-16</inkml:trace>
  <inkml:trace contextRef="#ctx0" brushRef="#br0" timeOffset="194976.58">27321 2769 0,'0'0'0,"0"-17"15,18 17 16,0 0-15,-1 0-16,1 0 16,-18 17 15,-35 1-15,17 0-1,0-18 1,18-18-1,18 0 1,0 18 0,-1-17-16,1 17 0,0-18 15,17 18 1,-17 0 15,-36 0-31,0 18 0,1-18 16,-1 17-16,0-17 0,1 0 15,-19 18 1,54-36 15,17 1-15,18-1 0,-17-17-1,-19 35-15,-52 35 31,-18 0-15,35-17 0,1 0-1</inkml:trace>
  <inkml:trace contextRef="#ctx0" brushRef="#br0" timeOffset="195444.26">27092 2417 0,'-17'0'16,"-1"0"-16,53 0 0,-88 0 0,18 0 31,17-18-15,71-17 15,18-18-15,17 17-1,88-17 1,-105 36-16,70 17 16,0 35-1,18 53 1,-141-52-16,34 17 15,-52 17 1</inkml:trace>
  <inkml:trace contextRef="#ctx0" brushRef="#br0" timeOffset="195728.21">27233 2275 0,'-17'-17'0,"34"34"0,-34-87 16,34 52-16,19 1 16,105 17-1,-71 17-15,89 18 16,53 89-1,-142-89 1,18 53-16,-52 1 16,-36-54-16</inkml:trace>
  <inkml:trace contextRef="#ctx0" brushRef="#br0" timeOffset="195944.64">27551 2346 0,'70'-35'15,"-34"35"-15,-142 35 0,264-70 16,-122 52-16,17-17 0,0 18 16,105 70-1,-122-53-15,-1 36 16,-17 0-1,-71 17 1</inkml:trace>
  <inkml:trace contextRef="#ctx0" brushRef="#br0" timeOffset="196160.7">27868 2558 0,'0'0'0,"71"-53"15,-54 17-15,72 36 16,-1 71 0,-53-36-16,0 71 15,-17-53 1,-18 0-16,0 0 0,0 0 16,-35 88-1</inkml:trace>
  <inkml:trace contextRef="#ctx0" brushRef="#br0" timeOffset="196377.53">28027 2522 0,'0'-35'15,"0"17"-15,0 71 0,0-88 16,0 53-16,0-1 15,0 36-15,18-17 16,-18 16-16,17 19 0,1-18 16,52 106-1,-52-106-15,0-18 16,-1 0-16,-17 0 16</inkml:trace>
  <inkml:trace contextRef="#ctx0" brushRef="#br0" timeOffset="196517.41">28080 2575 0,'0'0'0,"18"88"32,-18-52-32,0 17 0,0 0 15</inkml:trace>
  <inkml:trace contextRef="#ctx0" brushRef="#br0" timeOffset="197482.34">27392 1676 0,'-35'-36'15,"35"1"1,17 17 0,36-17-1,-17 18-15,34-1 16,36-17 0,-71 35-1,0-18-15,1 0 16,-19 18-16,-17-17 0,18 17 15,-53 0 1,17 35 0,-17 71 15,17-53-31,1 53 0,17-53 16,0-1-16,-18 1 15,18 36 1,-18 16-1,18-69-15,-17-1 16,-1-17 0,0-36-1,-17-17 1,17 17-16,1 0 0,-1-17 16,1 17-16,-36-17 15,0 0 1,17 35-1,19 35 1,17-17 0,35-1-16,36 1 15</inkml:trace>
  <inkml:trace contextRef="#ctx0" brushRef="#br0" timeOffset="198311.15">27815 1870 0,'0'-18'16,"0"36"-16,0-54 15,-17 54 17,17 17-17,0 1 1,0 17-1,0-36-15,17 1 16,19-18 0,17 0-1,-18-53 17,-18 35-32,-17 1 15,18-36 1,-18 35-16,0-17 15,-18 35 1,1 17-16,17 1 16,0 35-1,0-35-15,0 17 16,35 0 0,36-17-1,-54-18-15,36 0 16,18-53-1,-54 35 1,1-52 0,17-1-16,-35-17 15,0 53-15,-17-54 32,17 72-32,-18 34 15,0 54 1,1 0-1,17 34 1,0-69-16,17 34 16,1-17-1,0-35 1,35-18 0,-36-18-16,18 1 15,18-54 1,-17 18-1,-19 18 1,1 35 0,-18 17-1,0 1 1,0 35 0,0-35-16,0-1 0,0 36 31,18-35-16,-1-18-15</inkml:trace>
  <inkml:trace contextRef="#ctx0" brushRef="#br0" timeOffset="198444.78">28609 1658 0,'-53'-18'31,"106"36"-31,-141 0 15,88-1 1</inkml:trace>
  <inkml:trace contextRef="#ctx0" brushRef="#br0" timeOffset="198885.51">28680 1870 0,'0'0'0,"0"17"15,-18 1 1,53 0 47,36-36-32,-1-17 0,-87-53 0,-1 70-31,-52 0 32,17 71-17,35-18-15,18 1 16,0-1-16,0-17 15,18-1-15,-1 19 0,1-36 16,88 35 0,-89-35-16,54-18 15,-1 1 1,-34-19 0,-36 19-16</inkml:trace>
  <inkml:trace contextRef="#ctx0" brushRef="#br0" timeOffset="211353.3">25346 4163 0,'0'0'0,"0"17"93,0 1-77,-18 0-16,18 35 16,0 0-1,-17-18-15,17 0 0,0 18 16,0-18-16,-18 71 16,0 18-1,18-72-15,0-16 16,-17-1-16,17 36 15,0-18 1,0-18 0,0-70-1</inkml:trace>
  <inkml:trace contextRef="#ctx0" brushRef="#br0" timeOffset="212202.9">25258 4904 0,'0'17'16,"0"1"15,-18-18 47,-17 0-62,17 0-16,1 0 15,-19 0-15,-70 0 16,-123-18 0,141 18-16,-141-17 15,-18 17 1,106-18-16,0 18 0,-1-18 15,1 18-15,-106-17 16,-35-1 0,159 18-1,105 0 17,36-18-17,-1 18-15,1 0 0,17 0 0,-17 0 16,17 0-1,-17 0-15,-1 0 16</inkml:trace>
  <inkml:trace contextRef="#ctx0" brushRef="#br0" timeOffset="212568.28">23371 4657 0,'0'0'0,"17"0"16,-52 0 46,-106 70-31,105-52-31,1-1 16,0 1-16,0 0 0,-1-1 16,19-17-16,-19 18 15,19 17 1,34-17 0,72 35-1,-54-18-15,35 18 16,36 18-1,-53-36 1</inkml:trace>
  <inkml:trace contextRef="#ctx0" brushRef="#br0" timeOffset="-213608.92">21201 4604 0,'0'0'0,"-18"-18"15,1 18 1,17-18 0,53 1 30,70-1-14,-88 18-32,71 0 31,-53-17-15</inkml:trace>
  <inkml:trace contextRef="#ctx0" brushRef="#br0" timeOffset="-213010.24">21236 4568 0,'-17'0'0,"17"18"78,0 0-63,-18 35 1,18-18 15,0-17-31,0-1 16,-18 1-1,36-18 17,0 0-17,-1-18-15,1 1 16,17-1 0,0 18-16,-17 0 0,0 0 15,52-18 1,-52 36-1,0 0-15,17 34 16,-35-16 15,0-19-31,-18 1 16,18 0-16,-17-1 0,-1 1 16,0 0-16,1-18 0,-1 17 15,-35-17 1,35 18-16,1-18 15,-18 0-15,17 0 0,0 0 16,-35 0 0,36-18-1</inkml:trace>
  <inkml:trace contextRef="#ctx0" brushRef="#br0" timeOffset="-212411.23">21748 4674 0,'-18'-17'31,"18"52"16,0 53-15,0-17-17,0-54 1,0 1-1,18-36 1,-18-17 0,17 0-1,-17-53 17,0 52-32,0-70 31,18 89-31,0-18 15,-1 17 1,1 18-16,17 0 16,36 35-1,-54-35-15,1 35 16,-18 18 0,-35-35-1,-53 17 1,52-35-16,-17 18 15,18-18 1</inkml:trace>
  <inkml:trace contextRef="#ctx0" brushRef="#br0" timeOffset="-211660.9">22065 4604 0,'18'35'63,"-18"0"-48,0-17-15,0 17 16,0-17-1,0 17-15,0-17 16,-18-1 0,18 1-1,0-53 1,18-18 15,-18 35-31,0 1 16,18-19-16,-18 19 0,17-19 15,-17 1-15,35-18 16,-17 36-16,0-19 16,35 36-1,-36 18 1,19 35 0,-19-18-1,-17-17-15,18-1 0,-18 36 16,0 0-1,-18-35 1,36-89 47,0 54-48,-18-1-15,17 0 0,1-17 16,-18 17-16,17-17 15,1 18 1,0-1-16,-1 18 31,1 53-15,0 0 0,-1 0-1,-17-36-15,18 19 16,-18-19-16,0 71 15,-18-70 1,1 17-16,-1-17 16</inkml:trace>
  <inkml:trace contextRef="#ctx0" brushRef="#br0" timeOffset="-210717.55">21272 5539 0,'17'0'0,"-34"0"0,52-18 16,-35 0-1,-18 18 17,1 0-17,-19 18 1,19 0-16,-1-1 0,18 1 15,0 0-15,18 17 16,17-18 0,0 1-16,-17 0 0,35-18 15,-18 0-15,0 0 16,1 0-16,-1 0 0,18-18 16,-36 18-16,19-35 15,-36 17 1,-18 1-16,-17-19 15,-53-17 1,52 36 0,1-19-16,0 19 15,-18-19-15,35 19 16,1 17-16,17-18 16,0 1-16,0-19 15,70 1 1,-35 35-16,-17-18 15,17 18-15,-17 0 0,17 0 16,-17 0-16,0 0 0,-1 0 16,-17 18-16,0 0 15,0 35 1,-17-18-16,-1-18 16,-17 54-1,35-53-15,0-1 16</inkml:trace>
  <inkml:trace contextRef="#ctx0" brushRef="#br0" timeOffset="-210177.57">21854 5362 0,'0'0'0,"-18"0"15,0-17-15,1 17 16,17 17 0,0 1-16,0-1 15,0 19 1,0-1-16,0-17 16,0-1-16,0 36 15,-18-35-15,18 0 16,-18-1-1,18 1-15,0-53 32,18-18-17,0 0 17,35-36-17,-36 54-15,1 0 0,0 17 16,-1-17-16,18 17 15,-17 18 1,-18 18-16,18 35 16,-18-35-1,0 17-15,17 0 0,-17 0 16,36 71 0,-36-88-16,17 17 15,-17-17 1,0-1-16,-17-17 15,-1 0 1</inkml:trace>
  <inkml:trace contextRef="#ctx0" brushRef="#br0" timeOffset="-209243.47">21854 5539 0,'-36'-36'15,"72"72"-15,-72-89 16,54 35 15,53 18-15,-36-18-16,18 18 15,35-17 1,-53-1-16,0 0 16,-17 18-1,-18-17-15,18-1 0,-1 1 16,-17-1-1,0 0 1,0 36 15,0 0-15,0-1-16,0 1 0,0-1 16,0 19-16,0-1 15,0 18 1,-17-35-16,17-1 0,0 1 15,0 17 1,0-17 0,0-36-1,0 1 1,0-36 0,17 17-16,1-17 15,17-35 1,-17 35-1,17 36 1,-17 17 0,0 53-1,-1 17 17,-17-17-17,18-18 1,-1 1-1,-17-19 1,18-17 0,0 0-16,-18-17 0,17 17 15,19-36 1,-19 19-16,1-36 16,17-35-1,-35 35 1,18 17-1,-18 19 1,0 52 0,0 18 15,0-35-31,17-1 0,-17 18 16,18 36-1,0-53-15,-1 17 16,1 0-1,-18-17 1,18-18 0,-1 0-16,-17-18 0,18 1 15,0-19 1,-18 19-16</inkml:trace>
  <inkml:trace contextRef="#ctx0" brushRef="#br0" timeOffset="-207807.22">26880 4304 0,'0'0'16,"18"-18"-1,-18 1-15,18 17 16,17 0-1,-17 0 17,-18 35-17,0-17-15,-18 34 16,18-16 0,-18 17-16,1 88 15,17-71-15,0 36 16,0 0-1,0-71-15,35 53 32,0-17-17,-35-53-15,18-18 0,0 17 16,17-17 0,-17 0-1,-18-17 1,17-1-1</inkml:trace>
  <inkml:trace contextRef="#ctx0" brushRef="#br0" timeOffset="-207425.49">27022 5168 0,'0'0'0,"-71"18"31,53-18-15,18-18 0,18 18-16,0 0 15,88 0 1,-36 0-16,1 0 0,17 18 15,0-18-15,18 0 16,229 17 0,-229 1-16,70-18 15,-17 0 1,-141 0 0,-1 0-16,-87-18 46,52 18-46</inkml:trace>
  <inkml:trace contextRef="#ctx0" brushRef="#br0" timeOffset="-207041.62">28133 5045 0,'0'-18'0,"0"36"0,-53-36 16,35 0-16,1 18 15,-1 0 1,36 18 0,-1-18-16,19 18 15,52 17 1,-18 18-1,-34-18 1,-36 0 15,-18 1-15,0-19-16,1 1 16,-36 35-1,53-35-15,-18-1 16,0 1-16,1-18 0,-1 17 15,1 19 1,-1-36-16</inkml:trace>
  <inkml:trace contextRef="#ctx0" brushRef="#br0" timeOffset="-205496.34">29121 4780 0,'-36'-18'16,"1"18"0,17 0-1,36-17 1,17 17 0,53 0-1,-35 0 1,53 0-1,-71 0 1,-17 0-16,0 0 0,17-18 16,-17 1 15,-36 34 0,18 36-15,0-35-16,0 52 15,18 1 1,17 17 0,-17-53-16,-18-17 0,17 0 15,-17-1-15,18 1 16,-18 0 0</inkml:trace>
  <inkml:trace contextRef="#ctx0" brushRef="#br0" timeOffset="-205274.88">29315 4974 0,'0'0'0,"-18"-17"15,0 17-15,1 0 32,70 0-17,-18 0-15,35 0 16,19 0-1,-37 0-15,-16 0 0,-1 0 16,53-18 0,-88 0-16</inkml:trace>
  <inkml:trace contextRef="#ctx0" brushRef="#br0" timeOffset="-204773.49">29844 4815 0,'0'0'0,"0"-17"16,-36 87 62,19-17-78,-1 18 15,1-1 1,-1-52-16,18 17 16,0-17-1,0-36 1,18 1 0,-18-19-16,35 1 15,-35 0 1,17-36-16,19 1 15,-36 34 1,17 1-16,1 17 16,17-17-1,-17 35-15,0 18 16,-1 35 0,1-18-16,-18 18 0,17-18 15,-17 18-15,36 35 16,-1 18-1,-35-71-15,35 1 16,-35-19 0,18-17-16,-18-17 15</inkml:trace>
  <inkml:trace contextRef="#ctx0" brushRef="#br0" timeOffset="-204573.34">29879 4992 0,'-35'0'16,"70"0"-16,-88 0 16,35 0-16,54-18 31,52 18-15,-35 0-16,-18 0 0,18 0 15,-18 0-15,36-17 16</inkml:trace>
  <inkml:trace contextRef="#ctx0" brushRef="#br0" timeOffset="-203856.39">30267 4868 0,'0'0'0,"0"-35"16,18 17 0,-18 1-16,17 17 15,1 17 1,-18 36-1,-35 36 1,35-37 15,-18-16-31,18-19 0,-18 19 16,18 17 0,-17-53-16,17 17 15,0 1 1,0-36-1,0-35 1,0 36-16,0-19 16,17 1-16,-17 0 0,18 0 15,0-1-15,17-34 16,18-1 0,-53 53-1,35 18-15,-17 36 16,-18 17-1,17 35 17,-17-53-32,18 18 15,0 35 1,-1-70-16,1 0 16,17-1-1,-17-17-15,0 0 16,17-35-1,0-36 1,-17 1 0,17-18-1,-35 70-15,0 0 16,18 1-16,-18-1 16,0 36-1,-18 17 1,18-17-1,0-1-15,0 19 0,-18 52 32,18-71-32,0 54 15,0-36-15,0-17 16,18 17-16,-18-17 0,0 17 16,0 18-1</inkml:trace>
  <inkml:trace contextRef="#ctx0" brushRef="#br0" timeOffset="-202998.18">29597 5733 0,'0'0'0,"0"-36"16,0 1-1,-18-18 1,18 36-16,-18 17 16,1 0-16,-1 0 15,1 17-15,-1 1 0,-17 17 16,-1 0 0,19 1-16,17-1 0,-18 0 15,0 18-15,18-18 16,0 1-16,0-19 15,18 1-15,0 0 0,52 34 32,-52-52-32,35 0 15,0-52 1,-36 34-16,1 0 16,-18 1-16,0-19 0,0 19 15,0-1-15,0-17 16,-18 35-16,1-18 0,-19 18 15,1 0 1,-18 35 0,53-17-16,-17 0 15,17-1-15,0 1 16,35 0-16</inkml:trace>
  <inkml:trace contextRef="#ctx0" brushRef="#br0" timeOffset="-202673.54">29914 5786 0,'0'0'0,"-17"-18"0,34 0 31,1 1-15,-18 34-1,0 19 1,0-1-16,0-18 16,-18 19-16,18-19 0,0 19 15,0-19-15,-17 19 16,17-1-16,-18 0 15</inkml:trace>
  <inkml:trace contextRef="#ctx0" brushRef="#br0" timeOffset="-202374.12">29932 5768 0,'-18'-18'0,"36"36"0,-53-89 15,35 54-15,0-1 16,0 0-16,0 1 16,35-1-1,0 18-15,0 18 16,36 17 0,-53-17-1,-1-1-15,1 1 0,-18 35 16,0-35-1,0-1-15,-18 1 16,-35-1 0,18 1-16,17-18 0,1 0 15,-36 0 1,35 0-16</inkml:trace>
  <inkml:trace contextRef="#ctx0" brushRef="#br0" timeOffset="-201540.04">30249 5821 0,'18'-18'32,"-36"36"-32,54-36 15,-36 36 1,0 35 15,0-36-31,0 36 16,-18 0-1,0-35-15,18-1 16,-17 19 0,17-54 15,17-35-16,-17 36-15,18-54 16,17-17 0,18 0-1,-18 35 1,1 35 0,-19 53-1,1-17 1,0 35-16,-18-35 15,17 34-15,-17-16 16,0-19 0,0 1-16,0 0 0,0-1 15,0 19 1,18-19-16,0-52 47,35-18-32,-36 35-15,1-52 16,-1 52-16,19-35 16,-1 0-1,0 18 1,-17 35-16,0 0 16,-18 35-1,17-17 1,-17 17-16,0-17 15,0 17-15,0-17 16,0 17-16,0-17 16,0 52-1,0-52-15,0 17 16,0-17-16,18-1 16,-18 1-16,17-18 15,-17-18 1,18 18-16,0-17 15,-1-18 1,-17-1-16</inkml:trace>
  <inkml:trace contextRef="#ctx0" brushRef="#br0" timeOffset="-178648.72">25399 7338 0,'0'0'0,"-18"53"16,1 35 0,-1 71-1,18-106-15,0-1 16,0 160-1,18-141-15,-18 105 16,17 89 0,-17-18-1,0-71 1,0-105-16,0-1 16,0 1-16,0-1 15,0 71-15,-35 53 16,17-70 15,-17 70-15,35-141-16,-18 0 0,18 0 15,-17 0-15,17 35 16,-18 35 0,18-88-16,0 18 15,0 0 1,-17 18-1,-1-54-15,18 19 16,0-19 0,53-17 46,211 0-31,-175 0-15,246-17 0,-194 17-16,176 0 15,54 17 1,-195-17-16,18 0 0,-18 18 16,318-18-1,-353 18-15,53-18 16,-52 0-1,-125 0 1,-34-18 0,-19 18-16,19-18 15</inkml:trace>
  <inkml:trace contextRef="#ctx0" brushRef="#br0" timeOffset="-177274.35">25364 7302 0,'-18'0'16,"71"0"15,35-17-15,-35 17-16,0 0 0,35-18 15,0 18-15,0 0 0,36 0 16,-1 0-16,142 0 15,35 18 1,123 17 0,-282-17-16,89-1 15,52 1 1,-88-18 0,-88 0-1,-71 0 1,0 0-16,0 0 0,18 18 31,-35-18-31,-18 17 16,0 1-1,0 17 17,18 18-17,-1 53 1,-17-18-1,0-17-15,0 52 16,18 124 0,0-159-16,-1 89 15,1 17 1,-1 70 0,-17-175-1,0 87-15,-35 53 31,0 1-15,0-19 0,35-158-16,-18 18 15,18-18-15,0 17 0,0-17 16,0-18-16,0 54 16,0-37-16,0-16 15,0 52 1,0-70-16,0 17 15,0 18 1,0-36 0,0 1-1,0 0 1,-18-18 0,18 17-1,-17 19 16,-1-19-15,0-17 0,1-17-1,17-19-15</inkml:trace>
  <inkml:trace contextRef="#ctx0" brushRef="#br0" timeOffset="-175120.48">25663 8996 0,'0'17'47,"-17"-17"-32,17-17 32,-18-1-31,1 1-1,-1-1 1,18 0-16,-18 1 16,18-19-1,0 19-15,0-1 0,0 0 16,0 1-16,0-1 15,0-17-15,0 17 0,18-17 32,17 0-17,-17 35-15,-1-18 16,36 0 0,-17 18-1,-1 0 1,-17 0-1,-1 0-15,1 18 16,-1-18-16,1 18 16,17 17-1,-17-35-15,0 18 16,-18-1-16,17-17 16,-17 18-16,0 0 15,0 17 1,-17-18-1,-1 19 1,0-19 0,1 1-1,-1 0 1,0-1 0,1 1 30,-1-18-30,18 18 31,0-1 0,0 1 0,0-1-32,0 1-15,-17 0 16,17 17 0,0 0-1,-18 1 16,18-19-31,0 1 16,-18 17 0,18-17-16,0-1 15,0 19 1,0-19 0,-17 1-1,17 0 1,0-36 62,-53 18 31,35 0-93,0 0 0,1 0-1,-1 0-15,36-18 63,-1-35-32,1 53-31,-18-35 16,18 0 15,-18 17-31,0 1 15,0-1 1,17 0 0,-17 1-1,18-1 1,-18 0 0,0 1-1,0-1 1</inkml:trace>
  <inkml:trace contextRef="#ctx0" brushRef="#br0" timeOffset="-170020.28">22894 8749 0,'0'0'0,"36"0"47,-19 0-16,1 0-15,-1 0-16,1 0 15,53 0 1,-36-18-16,35 18 15,36 0 1,-53 0-16,18 0 16,-18 0-16,17 0 0,71 18 15,71-18 1,-53 18 0,-71-18-1,-53 0 1,-17 0-16,17 0 15,-17 0-15,-1 0 16,1 0 0,-18 17 62,0 18-31,0 1-16,0-19-31,0 19 16,0-1 15,0-17-31,0-1 15,0 1 1,-18-18 62,1 0-62,-18 0-1,-1 0 1,1 0 0,0 0-1,17 0 1,0 0-16,1 0 16,-1 0-16,0 0 0,1 17 15,-1-17-15,1 0 0,-1 0 31,0 0-15,1 0-16,-1 0 109,-17 0-77,17 0-1,36 0 47,-1 0-62,1 0 15,-36 0 47,-35 18-62,36 0-1,-1-1 17,1-17-32,17 18 0,-18 0 31,0-18-31,18 17 47,-17-17-16,17-17-15,0-1 15,0 0-16,17-17 1,1 17 0,-18 1-1,18 17 1,-18-18 0,-18 18 30,0 0-30,1 0 31,-1 18-31,-17-18-1,17 17 1,0-17-1,1 0-15,17 18 0,-18-18 16,1 0 0,-1 0 15,18-18 31,0 1-46,18 17 0,-54 0 31,19 17-32,-1-17-15,-17 18 16,-1 0-1,19-18 1,-1 17 0,1-17-1,34-17 32,1-1-31,-1 18-16,-17-18 15,18 1 1,-36 17 15,-17 17-15,18-17-16,-1 18 16,0-18-1,1 18-15,-1-18 16,36 0 31,-1-18-32,-70 36 48,36-18-48,-1 0-15,0 0 16,-17 0 0,17 0-1,18-18 48,-35 18-16,0 18-32,17-18-15,1 0 16,-72 0 15,72 0 0,-1 0-15,1-18 47,-1 18-48,36-18 32,-1 18 16,-17-17-32,18-1 0,-1 36 16,-17-1-31,18-17-1,-18 18 1,0 0-16,0-1 15,18 1 1,-18 0-16,0 17 16,-18 0-1,18 0 1,0-17 0,-18 0-1,18 17 1,0-17-16,-17-1 15,17 19 1,-18-19-16,18 1 16,-35 17-1,35-17-15,-18-1 16,1-17 0,-1 18-16,0-18 0,-35 18 31,1-18-16,34 0-15,-35 0 16,0-18 0,35 18-16,1 0 15,-1-18 1,1 18-16,-1 0 0,-35 0 16,35-17-16,1 17 0,-1-18 31,-35-17-16,53 17-15,-17 1 16,17-19-16,0 1 16,-18-53-1,18 53-15,0-1 16,0 19-16,0-19 0,0 19 16,0-54-1,18 36-15,-18 0 16,17-36-1,-17 36 1,0 0-16,0 17 0,18-35 16,-1-35-1,1 17 1,0 36 15,-18 17-31,17 1 0,-17-1 16,18 0-16,0-17 15,17 17 1,-35 1-16,35 17 16,18-18-1,35 18 1,-52 18-16,16-1 16,19 1-1,-53-18-15,-1 18 16,19-1-1,-19 1 1,-17 0 0,18 17-16,-1 0 15,1 0 1,0-17 0,-18 17 15,0-17-31,0 0 15,-18 35 1,18-18 0,-18 0-1,18-17-15</inkml:trace>
  <inkml:trace contextRef="#ctx0" brushRef="#br0" timeOffset="-169342.52">22736 8978 0,'-18'-17'31,"18"-1"-15,0 0-16,0 1 16,-18-1-1,1 18 1,-1 0 0,0 0-16,1 0 15,-1 18-15,0-1 16,1 1-1,17 0-15,-18-1 16,18 36 0,0-18-1,18 1 1,-1-36-16,1 17 16,35 1-1,-35-18-15,-1 0 16,1-18-16,0 18 15,-1-17-15,1 17 0,-1-36 16,-17-34 0,0-1-1,-35 36 1,35 17 0,-17 18-16,-1 0 15,0 18-15</inkml:trace>
  <inkml:trace contextRef="#ctx0" brushRef="#br0" timeOffset="-101451.11">31413 8555 0,'-17'-18'31,"34"36"-31,-52-53 15,18 35 1,-1 0-16,0 0 0,-35 0 16,18 17-1,0-17-15,0 18 0,-89 70 32,71-53-32,-35 54 15,-53 69 1,70-52-1,36 35 1,35-88-16,18 0 0,17-18 16,106 89-1,-70-89-15,17-17 16,0 17-16,0-17 0,0-1 16,177-17-1,-159-17-15,53-36 16,35-71-1,-142 71 1,1-17-16,-17-1 16,-19 1-16,1-1 0,-18-141 31,-35 160-31,-36-54 16,-70 0-1,88 88-15,0 18 16,0 0-16,-17 0 15</inkml:trace>
  <inkml:trace contextRef="#ctx0" brushRef="#br0" timeOffset="-100402.18">31043 9525 0,'0'0'15,"0"-18"17,0 36-17,-53 17 1,36 1-16,-1-19 15,-123 160 1,70-72 0,-35 54-1,54-71 1,-19 1 0,71-72-16,-18 18 15,1-17 1,52-36-1,18 1 1,-35 17 0,17-18-16,-18 18 0,89-17 15,-53 17 1,35 17 0,106 18-1,-35 1 1,88-1-1,-159-17-15,53 17 16,18-17 0,-124-18-16,-17 0 15,17 0 1,-35-18 0,0-35-1,0 35 1,0 1-16,18-71 15,-18 52 1,18-34-16,-18-36 16,-36 0 15,-17 35-15,36 36-16,-19 0 0,19 0 15,-36-71 1,35 88-16,1-35 15,17 18 1,0 17 0</inkml:trace>
  <inkml:trace contextRef="#ctx0" brushRef="#br0" timeOffset="-98615.9">31237 8572 0,'0'0'16,"-18"-17"-1,18-1 1,0 1 15,36-1-15,-36 0-16,17 18 16,54-53-1,-53 36-15,34-19 16,54-34-1,-70 52-15,52-17 16,-35 17-16,0 1 16,88-19-1,-88 36-15,17-17 16,-17 17 0,-35 0-1,-1 0-15,1 0 16,-36 0 46,-35 17-30,36-17-32,-1 0 0,1 0 15,-1 0-15,-17 0 0,17 0 16,-17 18-16,17-18 15,-70 35 1,53-35-16,-1 18 0,19 0 16,-19-18-16,-16 17 15,-1 19 1,35-19-16,-17 18 31,17 1-15,18-19-1,0 1-15,18-18 32,-1 0-17,1 0 1,0 0 0,17 0-1,0-18 1,-17 18-16,-1-17 0,19 17 15,-19 0-15,19-18 0,-1 0 16,0 18-16,36-17 16,-1 17-1,-34 0-15,16 0 0,-16 0 16,70 0 0,-89 0-16,54 17 15,-1 1 1,-52-18-1,0 18-15,-1-18 16,1 0 0,-18 17-16,18-17 15,-18-17 63,-18 17-62,0-18 0,-17 0-1,-18 18 1,18 0-16,-18 0 16,-71 0-1,54 18 1,-36 0-1,88-18 1,-17 35-16,0 0 31,17-17-31,18 0 16,-17-1-16,17 1 0,0-1 16,-36 1-1,19 0-15,-1-18 16,18 17-1,-18-17-15,36 0 32,0 0-17,-1 0-15,19 0 16,-19 0-16</inkml:trace>
  <inkml:trace contextRef="#ctx0" brushRef="#br0" timeOffset="-97083.62">30884 9155 0,'18'0'141,"-18"17"-126,0 1-15,0-1 16,0 1-1,0 0 1,0-1 0,35-17-1,-17-17 1,0 17-16,17-18 16,18-17-1,-36 17 1,19 1-16,-1 17 15,-17 0 1,-1 0 0,-17 17-1,18 1-15,-18-1 16,17 19 0,-17-19-16,18-17 15,0 18 1,-1-18-1,19 0 1,-19 18 0,1-18-1,0 0 1,17 0 0,0 0-1,0 0 1,-17 0-16,0 17 15,17-17 1,0 0 15,-17-17-15,0 17-16,-1 0 16,1-18-1,-1 0-15,1 18 16,0 36 46,35 17-30,-36-53-32,36 17 15,-18-34 1</inkml:trace>
  <inkml:trace contextRef="#ctx0" brushRef="#br0" timeOffset="-96116.64">31219 8872 0,'0'-17'16,"0"-1"-1,18 0 1,0 18-1,-1 0 1,-17 18-16,0 17 31,0-17-31,-17 0 16,-19-1 0,1 1-1,-18-18 1,36-18-1,17-17 1,0 17-16,17 18 16,-17-17-16,36-19 15,34 19 1,-17-1 0,-35 53-1,-18 1 1,-53-1-1,53-17 1,-36-18 0,1 17-16,18-17 15,-1 0 1,0-17 0,18-1-16,18 0 15,35-17 1,-36 35-16,1 0 15,17-18 1,-17 36-16,0-18 0,-18 18 16,0 17-1,0-17 1,0-1-16,0 1 16</inkml:trace>
  <inkml:trace contextRef="#ctx0" brushRef="#br0" timeOffset="-95329.62">31590 8925 0,'0'0'0,"0"-17"16,35-1 15,0 18-15,-17 0-1,-18 18-15,0 17 16,-18 0-1,-17-17 1,0-1 15,17-17-31,1 0 16,-1-17 0,18-1-1,35-35 1,-17 36-16,17-19 15,18 19 1,-35 17-16,-18 35 31,-18 0-15,-35 1 0,36-19-1,-1-17-15,0 18 16,1-36-1,17 1 1,35-36 15,-17 35-15,34-17 0,-34 35-16,0 0 15,-18 35 1,0-17-1,0-1 1,17-34 47,19 17-32,-36 17-31</inkml:trace>
  <inkml:trace contextRef="#ctx0" brushRef="#br0" timeOffset="-93933.05">30514 10672 0,'0'0'0,"-18"0"31,18 35-15,-17-18-16,-1 36 15,18 0 1,-18 0-16,18 18 15,0-1 1,0-52-16,18 0 16,17-54-1,-35 1 1,0 0-16,0-53 16,-17-71-1,-19 18 1,19 70-1,-1 53 1,18-17-16,0 18 0,53-1 31,-18 18-31,36 18 16,52-1 0,-70 1-16,-17-1 15,-1 1-15,35 17 16,-70 1-1,-53-1 1,-17-17 0,35-1-16,-36 1 15,18 17 1,53 0 0,35-17-1,-17-18-15,17 18 16,-17-1-16,53 36 15,-54-35 1,1 0-16,-18-1 0,0 1 16,-35 17-1,-1-17-15,19-1 16,-72 1 0,54-18-16,18 18 0,-1-18 15,18-18 1,18-17-1,17 35-15,0-18 0</inkml:trace>
  <inkml:trace contextRef="#ctx0" brushRef="#br0" timeOffset="-93064.48">31008 10866 0,'17'0'31,"-34"0"-31,52 17 78,-17-17-62,-1 0-16,1 0 16,-18-17-16,18-1 15,-18 0-15,0-17 16,0 17-1,-36-17 1,19 17-16,-19 18 16,-16 53-1,16 0 1,36-35-16,0 35 16,18 17-1,0-70 1,34 36-16,1-36 15,36-18 1,-72 0 0,18 1-16,-17-1 15,0-70 1,-18 70-16,0-17 16,0 0-1,17 70 16,1 36-15,0-36 0,-18 35-1,17-52-15,-17 0 16,18-18 15,17-53-15,-17 35-1,17-35-15,18 0 16,-35 53 0,-1 0-1,1 18-15,-18 0 16,0-1-16,0 1 0,0-1 16,-18 72-1,18-72-15,18 19 16,17-1-1,-17-35-15,0 0 0,17 0 16,18-18 0,-36 1-16,19-36 15,-1-18 1,-35 53 0,-18 18-1,1 18 1,17 0-1</inkml:trace>
  <inkml:trace contextRef="#ctx0" brushRef="#br0" timeOffset="-90197.62">30955 9243 0,'0'17'31,"18"-17"0,-1 18-15,1 0 0,-1-1-1,1 19 1,0-19 0,-1 1-1,19 0 16,-19-18-31,19 17 16,-19-17-16,1 18 16,52-1-1,-34 1 1,17-18 0,-18 18-16,-18-18 15,54 17 1,-53-17-16,35 0 15,17 0 1,-17 0 0,0 0-1,-35 0-15,-1 0 16,1 0-16,0 0 0,34 0 16,1-17-1,-17-1 1,-1 18 15,-17-18-31,-1 18 16,1 0-1,-18-17 1,-18 17 31,1 0-32</inkml:trace>
  <inkml:trace contextRef="#ctx0" brushRef="#br0" timeOffset="-84195.98">28697 3687 0,'-17'0'31,"34"0"0,1 0-15,52-18-1,-17 18-15,71 0 16,52 0 0,-52 0-16,17 18 0,0-18 15,335 35 1,-317-18-16,17-17 16,-35 18-16,18-18 0,335 53 31,-212-18-16,-211-35-15,52 18 16,18 0 0,-105-18-1,-36-18 17,-18 0-1,0 1-31,1 17 15,-1 0 1,18-18 0,0 36 31,-18-1-16,1 19-16,17 16 1,-18-16 0,18-1-16,-18 36 15,18 70 1,0-106 0,-17 53-16,17 18 31,0 35-16,0-88-15,0 0 0,17 0 16,1 88 0,-18-106-16,18 53 15,-1-35 1,-17-17-16,0-19 0,0 1 16,0 0-1,0-1-15,18-17 16,0 0-1</inkml:trace>
  <inkml:trace contextRef="#ctx0" brushRef="#br0" timeOffset="-83594.91">31802 5380 0,'0'0'0,"0"-18"16,-18 1-1,-53 17 1,54 0 0,-54 0-16,1 17 15,-19 36 1,54-18 0,17 18-16,1 18 31,34-36-31,19 18 15,70 0 1,-36-35 0,54-1-1,-89-34-15,35-1 16,1-70 0,-71 70-16,18-17 15,-18 0-15,0-36 16,-36 0-1,19 54-15,-19-18 16,1 35 0,-18 0-1,53 17 1,36 1 0,-19-18-1</inkml:trace>
  <inkml:trace contextRef="#ctx0" brushRef="#br0" timeOffset="-82910.84">31907 5397 0,'0'0'0,"0"-17"62,18 17-46,17 0 0,-17 0-1,52-18-15,72 18 16,-54 0 15,35 0-15,-87 18-16,-19-18 0,1 0 15,-1 0 1,-34 0 15,-1 17-15,18 1 15,0 0-15,0-1-16,0 1 15,-17 35 1,17-35 0,0-1-1,-53-17 63,17 0-62,1 0-16,0-17 0,-18 17 16,-71-18-1,71 18-15,18-18 0,0 18 16,0 0-16,-1 0 16,19 0-1,17 18 1,35 0-1,-17-18 1,-1 0 0</inkml:trace>
  <inkml:trace contextRef="#ctx0" brushRef="#br0" timeOffset="-82011.42">31696 5644 0,'17'0'47,"-17"18"-32,0 0 1,-17 35 0,17-18-1,0 35-15,17 72 16,-17-37 0,0 107 15,-17-106-16,-19 17 1,36-87-16,-35 52 16,18-18-1,-1-52-15,0 17 0,18 1 16,-35 34 0,35-52-16,0-1 15,0 1-15,-18 0 16,18 35-1,0-36-15,0 19 16,-17-1 0,17 0-1,0-17 1,-18-18 15,18 17-15,0 1-1,0 0 1,0 17 0,-18 18-1,1-36-15,17 1 0,0 0 16,-18 35 0,18-36-1,0 36 1,0-35-16,0 17 15,0 18 1,-18-35 0,18 35-1,0-18 1,0 0 15,0-17-15,0-1-1,-17-17 1,17-17 15</inkml:trace>
  <inkml:trace contextRef="#ctx0" brushRef="#br0" timeOffset="-81742.21">31202 7620 0,'0'0'16,"-18"18"-1,18-1 1,18 1-16,-1 17 31,19 18-15,-1-35-1,0-1 1,-17-17-16,17 0 16</inkml:trace>
  <inkml:trace contextRef="#ctx0" brushRef="#br0" timeOffset="-81493.51">31537 7691 0,'0'0'0,"35"-36"16,-35 19 0,18 17-16,-18 17 15,-18 1 1,-17 17 15,0 0-15,-18-17-1,35-18-15,0 18 16,-17-1 0,18-17-16,-1 0 0,18 18 31</inkml:trace>
  <inkml:trace contextRef="#ctx0" brushRef="#br0" timeOffset="-76327.97">26916 1940 0,'0'0'0,"35"-17"32,-17 17-17,-1 0-15,1 0 16,0-18-1,-1 0 1,-17-17 0,18 17-1,-18 1-15,18-54 32,-18 36-32,0 0 15,0-1-15,0 1 0,0 0 16,-18-106-1,0 105-15,18-16 0,-17-19 16,-1 36-16,0 17 0,1-35 16,-36-17-1,35 52-15,18 0 0,-18 1 16,1-1-16,-1 18 0,1-18 16,-1 1-16,0-1 0,-70-17 15,70 35 1,-17-18-16,18 18 0,-19 0 0,19 0 15,-1 0-15,-35-17 0,-53 17 16,36 17 0,-54 1 15,107-1-31,-19-17 0,1 0 16,-53 18-1,70-18-15,1 18 0,-19-18 16,19 17-16,-1-17 0,0 18 0,1 0 15,-19-1 1,19 1-16,-1 0 0,18-1 16,0 1-16,-35 0 15,35-1-15,0 1 16,0-1-16,-18 1 16,18 0-16,0-1 15,-17 36 1,17-35-16,17 0 15,-17-1 1,18 1 0,-18-36 62</inkml:trace>
  <inkml:trace contextRef="#ctx0" brushRef="#br0" timeOffset="-75807.84">25575 1164 0,'0'18'31,"18"-18"0,0 35-15,-1-17-16,-17-1 0,18 19 16,17 34-1,-35-52-15,18 17 16,-1-17 0,1-1-16,-18 1 0,18 0 15,35-18 1,-18 0-1,-18-18 1,1 0 0,0 1-16,-1-1 0,36-35 31,-53 36-31,18-1 0,0 0 31,-1 18-15,-17 18-16,0 0 15,18-1-15</inkml:trace>
  <inkml:trace contextRef="#ctx0" brushRef="#br0" timeOffset="-74625.19">27374 547 0,'36'-35'47,"-54"35"-31,18-18-16,-106-17 47,-17 35-16,105 0-31,0 17 16,-52 36-1,70-35-15,-18-1 0,18 1 16,0 0-16,-17-1 0,17 1 0,0 0 15,35 35 1,0-36 0,53 1-1,-70-18-15,53 0 16,-54 0-16,36 0 16,-35 0-16,17 0 15,-35-18 1,0 1 46</inkml:trace>
  <inkml:trace contextRef="#ctx0" brushRef="#br0" timeOffset="-73140.56">27410 723 0,'-18'0'16,"36"0"62,-18 18-63,0-1 1,-36 72 15,36-72-31,0 1 0,0 0 16,-17-1-16,17 18 16,0 1-1,-18-19 1,36-34 31,-54-1 109,1 0-140,0 18-1,-18 18 1,35-18-16,-17 35 15,0-17 1,17 0 0,1-1-16,17 19 15,-18-1 1,18-17-16,0-1 16,0 1-16,18-1 0,-1 1 15,1 17 1,70 18 15,-53-53-31,1 0 16,-1 0-16,0 0 0,0 0 15,54-17 1,-72-1-16,18 18 16,-17-18-1,-18 1 1,0-1-1,0 0 1,0 1-16,0-1 78,0 1-47,18 17-31,-18-18 32,0 0-1,17-17-15,-17 17-1,18-52 1,-18 52-16,0-17 15,18 17-15,-18-17 16,17 17-16,1-35 16,-18 36-16,18-1 0,-18-17 15,0 0 1,0-18 0,-18 0-1,18 17 16,0 19-31,0-1 0,18-17 47,-1 17-31,-17 1 0,18 17-1,-18-18 1,-18 18 31,-17 0 0,-106-35-16,106 35-31,-107 0 15,72 35 1,88-17 15,-1-1-31</inkml:trace>
  <inkml:trace contextRef="#ctx0" brushRef="#br0" timeOffset="-72836.05">27657 18 0,'0'0'0,"0"-18"15</inkml:trace>
  <inkml:trace contextRef="#ctx0" brushRef="#br0" timeOffset="-72550.67">27657 0 0,'-18'35'16,"0"36"0,1 17-1,17-70-15,-18-1 16,18 19-16,0-19 0,0 1 0,-18 17 16,18-17-16,-17-1 15,34-34 16,19-36 1,-36 35-32,17 1 0,-17-1 0,18 0 0,-18 1 15,35-89 1,-35 71-16,0 17 0,18-17 16,-36 17-1,-17 89 1,17 52-1,1-70-15,17-18 0,0 0 16,0 1-16,0-19 0,0 19 0</inkml:trace>
  <inkml:trace contextRef="#ctx0" brushRef="#br0" timeOffset="-26223.57">9489 10319 0,'0'0'0,"-17"-18"63,-1 0-48,36 18 79,158-35-63,0 0 1,-140 105-17</inkml:trace>
  <inkml:trace contextRef="#ctx0" brushRef="#br0" timeOffset="-24405.13">9736 10283 0,'18'0'62,"-18"-17"-46,0 34 46,-18 72-31,1-54-15,17 53 0,-18-35-1,18-35-15,0 17 16,0-17-16,-18 35 16,18-18-1,0 0 1,0-17-1,-17-18 1,-1-18 0,-35 0-1,18-17 1,0 18 0,17-1-16,0 18 0,1-18 0,-1 1 15,0 17-15,18-18 16,-17 0-16,17 1 47,35 17-32</inkml:trace>
  <inkml:trace contextRef="#ctx0" brushRef="#br0" timeOffset="-23904.21">9877 10460 0,'0'0'0,"0"17"47,0 1-32,0 0-15,0-1 16,0 19 0,0-19-16,0 1 0,0 0 15,18-1 1,0 1-16,-1-18 15,19 18 1,-19-18-16,1-18 16,35-17-1,-53 17-15,17-17 16,-17-36 0,0 53-1,0 1-15,-17-18 31,-1 35-31,18-18 0,-18 18 32</inkml:trace>
  <inkml:trace contextRef="#ctx0" brushRef="#br0" timeOffset="-23613.99">10212 10336 0,'0'0'15,"0"-17"1,18 17-16,-18 17 31,18 54-15,-18-53-1,0 34 1,0-16-16,0-1 16,0 53-1,0-70-15,0 17 16,0-17 0,17-18-16</inkml:trace>
  <inkml:trace contextRef="#ctx0" brushRef="#br0" timeOffset="-23371.02">10371 10513 0,'18'-18'0,"-36"36"0,53-18 63,-35 53-48,0-36-15,0 1 16,0 17 0,0-17-1,0 0 1,0-36-16,18 18 16</inkml:trace>
  <inkml:trace contextRef="#ctx0" brushRef="#br0" timeOffset="-23221.63">10477 10336 0,'-18'18'16,"18"17"0</inkml:trace>
  <inkml:trace contextRef="#ctx0" brushRef="#br0" timeOffset="-22738.99">10618 10513 0,'0'0'0,"0"17"15,18 1 32,-18 0-31,35-18-1,-17-18 1,-1 0 15,1 1-15,-18-1-16,0 0 0,0-17 31,-18 35-31,1-17 16,-19 17-1,-34 17 1,52 1-16,18-1 0,-17 1 16,17 0-16,0-1 15,0 1-15,17-18 0,1 18 16,35 17-1,-18-35-15,18 18 16,18-36 15,-54 18-31,1-18 0,-1 18 16,-17-17-16,0-1 16</inkml:trace>
  <inkml:trace contextRef="#ctx0" brushRef="#br0" timeOffset="-18503.6">8678 12330 0,'0'0'0,"-18"0"15,36 0-15,0 0 32,-1 0-17,-34 17 32,-36-17-16,35 0-15,-17 0 0,-18 0-1,35 0 1,1 0-16,-1 0 0,0 0 16,-17 0-16,-36 0 31,36 0-31,0 0 15,-53 0 1,70 0-16,-52 0 16,-1-17-1,53 17-15,-17 0 16,17 0-16,1 0 0,-18 0 16,-18 0-1,17 0-15,1 0 16,17 0-16,-35 0 15,18 0 1,-35 0 0,52 0-16,-17 0 15,-18 0 1,0 0 15,18 0-15,17 0-16,-17 0 15,-36 0 1,54 0-16,-36 0 16,0 0-1,35 0-15,-17 0 0,0 0 16,17 0 0,-17 0-16,17 0 15,-53 0 16,36 0-15,18 0-16,-1 0 16,0 0-1,-35 0-15,18 0 16,-36 17 0,36-17-16,0 0 15,-71 0 1,71 0-16,-18-17 15,-35 17 1,70 0-16,-17 0 16,0 0-1,-1 0 1,1 0 0,17 17-1,1-17-15,-1 0 0,-17 0 16,17 0-16,1 0 15,-19 0-15,19 0 0,-19 0 16,-34 0 0,52 0-16,0 0 15,1 0-15,-1 0 16,1 0-16,-1 0 0,-17 0 31,17 0-31,-17 0 16,17 0-1,0 0-15,1 0 0,-1 0 16,-17 0 0,17 0-16,1 0 15,-1 0-15,-35 0 32,18 0-17,17 0 1,-35 0-1,36 0 1,-36 0 0,17 0-1,1 0 1,18 0 0,-1 0-1,0 0 1,1 0-1,-1 0 1,0 0 15,1 0-15,-1 0-16,0 0 16,-17 0-1,0 0 1,0-17-1,17 17-15,0 0 16,-17 0 0,17 0 46,1 0-46,-1 0-1,0 0 1,1 0 0,-1 0 62,1 0-16,52 0 188,-18-18-234</inkml:trace>
  <inkml:trace contextRef="#ctx0" brushRef="#br0" timeOffset="-14401.62">18326 12224 0,'-18'0'0,"36"0"0,-53-18 16,17 18-16,0-18 0,1 1 31,-1-1-15,36 1-1,17-1 1,0 18-16,36-18 16,-36 1-16,18 17 15,71-18 1,-89 18-16,18 0 15,-36-18 1,-34 18 0,-19-17 15,19 17-31,-18 0 16,17 17-1,18 36 1,18 0-1,-18-18-15,17 1 0,-17 52 16,0-35-16,0-18 16,0 89-1,0-54 1,0-52-16,-17 17 0,17-17 16,-18-1-1,0-34 16,1-36-15,17 35 0,-18 1-16,0-1 15,-35 0-15,-17 18 32,52 0-32,-17 0 15,-18 18 1,35 0-16,18-1 15,0 1 1,0-1-16,36-17 16</inkml:trace>
  <inkml:trace contextRef="#ctx0" brushRef="#br0" timeOffset="-13985.01">18838 12418 0,'0'0'15,"0"-18"-15,-18 18 16,0 0 0,18 18-1,-17 17 1,-1 0-1,18 1 1,18-1 0,-1-17-16,1-18 0,0 0 15,52 0 1,-52 0-16,-1-36 16,1 1-1,-18-18 1,-35 0-1,-36 18 1,36 35 0,17 0-1,18 17 17,18 1-32,17-18 0</inkml:trace>
  <inkml:trace contextRef="#ctx0" brushRef="#br0" timeOffset="-13480.95">19120 12241 0,'0'0'0,"0"-53"31,0 36-15,0 52-1,0 0 1,0 1-16,-18 17 16,18 35-1,0-53 1,0 18 0,0-35-16,0 17 15,0-17 1,18-54 31,17-34-32,-17 34 1,17-17 0,-17 36-16,17 17 15,0 17 1,-35 1-1,18 0-15,-1 35 16,-17-36 0,0 19-16,18 17 31,-18-36-31,0 1 16</inkml:trace>
  <inkml:trace contextRef="#ctx0" brushRef="#br0" timeOffset="-12801.31">19455 12418 0,'0'0'0,"-18"-36"31,18 19-31,35-1 31,1 36 0,-36 35 1,0-36-32,0 1 0,0 0 15,0-1-15,0 1 16,0 17-1,0-17-15,0 0 0,0-1 32,17-17-1,19-35-15,-19 17-16,1 1 15,0-1-15,35-35 16,-36 35-1,1-17-15,-1 17 16,1 18 0,-18 36 31,-18-1-32,18 0 1,18 1-1,-18-19-15,0 1 16,35 0 0,1-36-1,-19 0 1,1 1-16,0-1 16,-1-17-1,-17 17 1,-35 18 15</inkml:trace>
  <inkml:trace contextRef="#ctx0" brushRef="#br0" timeOffset="-4431.67">17321 14817 0,'-18'0'16,"0"0"15,1 0-15,-1-18 15,53 0 31,18 1-30,-35 17-32,0 35 15,-1 0 1,-34-17-1,-19 17 1,-17-17 15,0-18-15,36 0-16,-18-18 16,17 1-1,18-19 1,18-17-1,-1 36-15,1-1 16,17 0 0,0 36-1,-17 0 1,0-1-16,-1 1 16,-17 17-1,-17-17 1,-1 0-1,0-18 1,1 0-16,-1 17 16,-35-17-1,36 0-15,-19 0 16,1-17 0,35-19 15,53 1-16,0 0 1,-18 35 0,-17 0-16,17 0 15,0 17 1,-17 1-16,-18 0 16,-18 35-1,1-36 1,-1 1-1,0-1-15,-17-17 32,17 0-32,1-17 15,-1-1 1,1 1 0,-1-19-1,36 1 1,-1 0-1,18 35 1,18 0 0,-35 17-16,17 1 15,1 17 1,-36-17 0,0 35-1,-18-53 1,0 17-16,18 1 0,-53 0 15,-17-18 17,52 0-32,1 0 15,-1-18-15,0 18 0,1-18 16,-1 1 0,18-1-16,0-17 15,18 0 1,-1 17-16,1 0 0,0 18 15,-18-17-15,35 17 16,18 0 0,-18 17-1,0 36 1,-35-35 0,0 35-1,-17-36 1,-1 1-16,-35-18 31,18 0-15,-18-18-1,35 1-15,1-1 16,-1 1-16,18-19 16,18 1-1,-1 0 1,36 17-1,18 18 1,-1 0 0,-34 18-1,-1 17 1,-18-17-16,-17-1 16,-35 36-1,0-35 1,-18-18-1,0 17 17,35-17-32,-17-17 15,-18-18 1,53 17 0,18-35-1,-18 35-15,35 1 16,18-1-1,0 0 1,0 36 0,-35 0-16,-1-1 15,1 36 1,-53-17 0,17-1-1,0-35-15,-17 17 16,-36-17 15,54 0-31,-1 0 16,-17-17-1,35-1-15,-18-17 16,18-36 0,18 54-1,-18-1-15,18 18 0,-1-18 16,18 1-1,-17 17-15,17 0 16,1 35 0,-19 18-1,-17-18 1,0-17-16,-17 17 16,-19-17-1,19-1 1,-19-17-16,1 0 15,-18-17 17,36-1-32,-1-17 15,0 0 1,18 17-16,18-17 16,0 17-1,-1 18-15,36 0 16,0 0-1,0 35 1,-35 1 0,-18-1-1,-36 18 1,1-53-16,0 17 16,0-17-1,-18 0-15,17 0 16,1-17-1,35-1 1,0 1-16,35-19 31,18 1-15,-17 17 0,16 1-1,-34 17-15,17 17 16,-17 1-1,-18 0 1,-18 17 0,1-17-16,-19-1 15,1-17 1,0 0 0,17 0-1,18-17-15,0-1 16,18-17 15,0 17-15,17 18-1,-18 0 1,1 0 0,0 0-1,-18 18 1,0-1-1</inkml:trace>
  <inkml:trace contextRef="#ctx0" brushRef="#br0" timeOffset="-3373.28">17250 14852 0,'0'0'15,"-18"0"1,18 18-1,18-18 1,0 0 0,-1 0-1,1 0-15,0 0 16,-1 17 0,-17 1-1,-17-1 1,-1 1-16,-17-18 15,-36 18 1,54-18-16,-19-18 16,1 0-1,35 1-15,0-1 16,35-35 0,-17 18-1,35 0-15,0 17 16,-18 0-1,18 18 1,17 36 0,-70-19-16,18 19 15,-53 17 1,17-36-16,1 1 16,-54-1-1,36 1-15,-18-18 16,18-18-1,35 1 1,35-36 0,-18 53-16,19-35 15,34 35 1,-34 0 0,-19 17-1,-17 1 1,0 0-16,-17-1 31,-1 1-15,0-18-1,18-18 17,0 1-17,0-1 32,0 0 250</inkml:trace>
  <inkml:trace contextRef="#ctx0" brushRef="#br0" timeOffset="816.24">8713 12312 0,'18'18'125,"-36"17"-110,1 18 1,-1-18-1,18-17-15,-18 35 16,-17 0 0,0-1-1,-1-16 1,19-19 0,-1 19-16,18-19 0,-53 36 15,36-35 1,-19-1-1,-52 36 1,53-53-16,-36 36 16,-17-19-1,-35 19 1,-1-1 0,1-18-1,52 1 1,-70 0-1,106-18-15,-53 0 16,-18 0 0,35 0-1,54 0-15,-19 0 16,19 0-16,-36-18 16,0 0-1,18 1 16,17 17-31,18-18 16,-18 18 0</inkml:trace>
  <inkml:trace contextRef="#ctx0" brushRef="#br0" timeOffset="1178.73">7126 12876 0,'-18'0'31,"18"18"0,0 0-15,-17 17 0,-19 0-1,19-17-15,-19-1 16,1 1-1,17-18 1,1 0-16,34 0 31,1 0-15,0 0-16,-1 0 16,19 18-1,87 70 16,-105-53-31</inkml:trace>
  <inkml:trace contextRef="#ctx0" brushRef="#br0" timeOffset="3337.78">8607 12347 0,'0'0'0,"-17"0"16,-1 0-1,-17-17 1,17 17-1,36-18 1,17 18 0,53-18-1,-35 18 1,35-17-16,18 17 31,-70 0-31,-19 0 16,-105 0 15,-35 0-15,70 0-16,-36 0 15,36 0 1,18 0 0,35-18-16,18 18 15,-1-18-15,1 1 0,17 17 16,1-18-16,34-17 15,-34 35-15,-1 0 16,0 0-16,18 17 16,-53 1-1,-18 17-15,-35 54 32,36-72-32,-54 18 15,18 1 1,-17-36-1,52-18-15,0 0 16,18-17 0,18 18-16,-18-1 0,35 0 15,36-52 1,-36 70-16,36-18 16,-1 0-1,-34 36-15,-19-18 16,-17 18-16,18-18 15,-18 17-15,-35 19 16,-1-19 0,-17 1-16,-52 0 15,52-18 1,35-18 0,18 0-1,18 1 1,88-19-1,-18 1 1,53 35 0,-106 0-16,18 18 15,-53 35 1,0-36-16,-53 1 16,-17 17-1,-54-17 1,71-18-16,-17-18 15,-1 1 1,71-1 0,0 0-16,71-17 15,-36 17 1,53 1-16,18 17 31,-53 17-15,-18 36-1,-70-17 1,-53-1 0,52-35-16,1 17 15,0-17-15,0 0 0,-1-17 16,1-18 0,70-1-1,53-34 1,-52 52-16,-1 0 15,36 36 1,-89 17 0</inkml:trace>
  <inkml:trace contextRef="#ctx0" brushRef="#br0" timeOffset="9723.54">13617 10566 0,'0'0'0,"0"-18"16,0 0-1,0 1 1,0-1 0,0 0-16,0 1 31,-18-1-16,18 1-15,-18-1 16,-17 18 0,-18 0-1,-17 0 1,52 0-16,0 18 16,-17-18-16,17 17 15,1-17-15,17 18 0,-35 35 16,17-18-1,18-17 1,18 17-16,17 18 16,-18-35-1,36-1 1,53 1 0,-53-18-1,18 0 1,-54 0-16,1-18 15,-18 1 1,0-1 0</inkml:trace>
  <inkml:trace contextRef="#ctx0" brushRef="#br0" timeOffset="10057.01">13599 10689 0,'-18'0'47,"18"35"-32,0 1 1,0 34 0,0-52-16,0 35 15,0 0 1,0 0 0,0-36-16,0 1 15,0 0-15,0-1 16</inkml:trace>
  <inkml:trace contextRef="#ctx0" brushRef="#br0" timeOffset="10659.54">13617 11007 0,'0'0'0,"0"-18"16,-18 18-16,-17 0 31,-1 0-15,1 18-1,-35 17 1,52-17 0,-17 17-16,17 18 31,0-36-31,18 19 16,0-19-16,0 1 15,0 0-15,18-1 16,35 1-1,18 0 1,34-18 0,-52 0-1,35 0 1,-70 0-16,17-18 16,-17 0-1,-18 1 1,-35-1-1,17 0 17,0 1-17,18-1 1,0 0 15,0 1-31</inkml:trace>
  <inkml:trace contextRef="#ctx0" brushRef="#br0" timeOffset="11259.32">13775 10407 0,'0'0'0,"-17"18"47,17-1 0,0 1-31,-18-18-16,18 35 15,0 0 1,0 18-16,0-35 15,0 17-15,-18 89 16,18-71 0,0 52-1,0 19 1,0-71-16,0-18 16,0 0-16,0 1 0,18-1 15,-18 18 1,0-35-16,0 17 15,0-18 1,18-17 0,-18-17-1,17-18 1,-17 17-16</inkml:trace>
  <inkml:trace contextRef="#ctx0" brushRef="#br0" timeOffset="12242.51">13722 10001 0,'0'-17'0,"0"34"0,0-52 16,0 17-16,0 71 47,-17 35-32,-1 1 1,18 34 0,0-88-16,0 36 15,0 17 1,0-70-1,0-1 1,0-70 31,0-17-31,0 35-16,0-18 0,18 0 15,-1-124 1,-17 125-16,0-19 0,0 36 15,18-18-15,-18-18 16,0 54 0,-18 105 15,18 18-15,0-53-1,-17 35-15,17 0 16,0 53 15,0-106-31,-18 1 0,18-19 0,0 18 16,0-17-16,-17 35 31,34-106 0,1-53-15,-18 71-16,0-18 15,17-106 1,1 106-16,-18 1 0,0-1 16,0 17-1,0 72 1</inkml:trace>
  <inkml:trace contextRef="#ctx0" brushRef="#br0" timeOffset="20344.77">6826 15346 0,'0'0'0,"18"17"16,-36 1-16,18 0 16,-35 35-1,-36 17 1,71-35-1,-18 18 1,18-17-16,0-19 16,0 36-1</inkml:trace>
  <inkml:trace contextRef="#ctx0" brushRef="#br0" timeOffset="20960.86">6367 15452 0,'-35'-18'0,"70"36"16,-105-89-1,70 53-15,0-17 0,0 0 0,211-124 47,-69 124-31,-72 35-16,1 0 0,-18 0 15,105 35 1,-122-17-16,-19-1 16,-17 89-1,-53-53 1,-35 18-1,18-36 1,-19-17 0,72-1-16,-1-17 15,0 0-15,18-17 16,71-19 0,35 19 15,-71 17-31,0 0 15,1 0-15,87 106 32,-123-36-17,-17-35-15,-1-17 16,-35 53 0,18-54-16,-36 19 15,-52-1 1,87-35-16,1 0 15,-35-18 1,70 1-16,0-19 16</inkml:trace>
  <inkml:trace contextRef="#ctx0" brushRef="#br0" timeOffset="21444.89">7267 15452 0,'-18'17'32,"36"-17"-17,0 0 1,17 0-1,0 0 1,18-17 0,-18-1-1,-17-17 1,-18 17 0,0 0-16,-18-34 15,-35 16 16,18 36-31,0 0 16,17 0-16,1 18 16,-36 35-1,53-18-15,0 0 16,35 36 0,-17-53-16,17-1 15,-18 1-15,36-1 16,18-17-1,-53-17-15</inkml:trace>
  <inkml:trace contextRef="#ctx0" brushRef="#br0" timeOffset="22029.7">7620 15258 0,'0'-18'0,"0"0"0,-18 18 16,36 18 31,-1 17-32,1 1 1,0 16 0,-18-16-16,0-19 15,0 19 1,0-19-1,0-34 1,17 17-16,-17-36 16,35-17-1,-17 18 1,17-18-16,1-17 16,-1 52-1,-17 18 16,-1 18-31,-17-1 16,0 36 0,0-17-1,18 16 1,-18-34-16,18 0 0,-1-1 16,1-17-1,-1 0 1,19-17-1,-19-1-15,1-17 16,0 0 0,-18 17-1,17 0-15,-17 1 16,-17-1 0,17 0-1,-18 18-15</inkml:trace>
  <inkml:trace contextRef="#ctx0" brushRef="#br0" timeOffset="38123.89">10759 15822 0,'0'0'0,"-17"0"0,-36 0 32,70 0-1,36 0-15,-35-18-16,35 18 15,17-17 1,-34 17-16,-19-18 15,1 18-15,35 0 16,-18-17 0,-53 34-1,-17-17 1,0 18-16</inkml:trace>
  <inkml:trace contextRef="#ctx0" brushRef="#br0" timeOffset="38770.34">10742 16598 0,'17'0'16,"19"0"15,-19 0-15,71-17 15,-52 17-31,17 0 16,-18 0-16,0 0 15,-17 0-15,-1 0 0,1 0 16,17 0 0,-70 0-1</inkml:trace>
  <inkml:trace contextRef="#ctx0" brushRef="#br0" timeOffset="39651.58">7355 15893 0,'18'0'15,"-1"0"1,19-18 0,-36 0-16,53 1 15,-18 17 1,0-18-16,-17 18 16,-1-18-16,19 18 15</inkml:trace>
  <inkml:trace contextRef="#ctx0" brushRef="#br0" timeOffset="39868.74">7390 16016 0,'18'0'16,"-36"0"-16,54 0 0,-19-18 0,19 18 16,-19-17-16,71-1 15,-52 18-15,17-17 16,-18-1-16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12/5/2023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12/5/2023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12/5/2023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12.png"/><Relationship Id="rId4" Type="http://schemas.openxmlformats.org/officeDocument/2006/relationships/customXml" Target="../ink/ink6.xml"/><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oyuztechnologies/BTP_Architect_Training/blob/master/Day%203/03Nodemicroservice.zip" TargetMode="External"/><Relationship Id="rId2" Type="http://schemas.openxmlformats.org/officeDocument/2006/relationships/hyperlink" Target="https://github.com/soyuztechnologies/BTP_Architect_Training/blob/master/Day%203/02basicnode.zip"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hyperlink" Target="http://www.dribbble.com/"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jpeg"/><Relationship Id="rId7" Type="http://schemas.openxmlformats.org/officeDocument/2006/relationships/image" Target="../media/image24.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23.tiff"/><Relationship Id="rId5" Type="http://schemas.openxmlformats.org/officeDocument/2006/relationships/image" Target="../media/image22.tiff"/><Relationship Id="rId4" Type="http://schemas.openxmlformats.org/officeDocument/2006/relationships/image" Target="../media/image21.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ustomXml" Target="../ink/ink4.xml"/></Relationships>
</file>

<file path=ppt/slides/_rels/slide9.xml.rels><?xml version="1.0" encoding="UTF-8" standalone="yes"?>
<Relationships xmlns="http://schemas.openxmlformats.org/package/2006/relationships"><Relationship Id="rId2" Type="http://schemas.openxmlformats.org/officeDocument/2006/relationships/hyperlink" Target="https://npmjs.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2</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BBE42-0215-A8F1-5457-1689734D7529}"/>
              </a:ext>
            </a:extLst>
          </p:cNvPr>
          <p:cNvSpPr>
            <a:spLocks noGrp="1"/>
          </p:cNvSpPr>
          <p:nvPr>
            <p:ph type="title"/>
          </p:nvPr>
        </p:nvSpPr>
        <p:spPr/>
        <p:txBody>
          <a:bodyPr/>
          <a:lstStyle/>
          <a:p>
            <a:r>
              <a:rPr lang="en-US" dirty="0"/>
              <a:t>Variables</a:t>
            </a:r>
          </a:p>
        </p:txBody>
      </p:sp>
      <p:sp>
        <p:nvSpPr>
          <p:cNvPr id="3" name="Rectangle 2">
            <a:extLst>
              <a:ext uri="{FF2B5EF4-FFF2-40B4-BE49-F238E27FC236}">
                <a16:creationId xmlns:a16="http://schemas.microsoft.com/office/drawing/2014/main" id="{5443A62D-D5E5-E82E-7672-6A2CE46C26B4}"/>
              </a:ext>
            </a:extLst>
          </p:cNvPr>
          <p:cNvSpPr/>
          <p:nvPr/>
        </p:nvSpPr>
        <p:spPr>
          <a:xfrm>
            <a:off x="333772" y="1052736"/>
            <a:ext cx="3096344" cy="1224136"/>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Scalar Variables</a:t>
            </a:r>
          </a:p>
        </p:txBody>
      </p:sp>
      <p:sp>
        <p:nvSpPr>
          <p:cNvPr id="4" name="Rectangle 3">
            <a:extLst>
              <a:ext uri="{FF2B5EF4-FFF2-40B4-BE49-F238E27FC236}">
                <a16:creationId xmlns:a16="http://schemas.microsoft.com/office/drawing/2014/main" id="{530557ED-2B72-2CD0-073F-A560A6B4B0C5}"/>
              </a:ext>
            </a:extLst>
          </p:cNvPr>
          <p:cNvSpPr/>
          <p:nvPr/>
        </p:nvSpPr>
        <p:spPr>
          <a:xfrm>
            <a:off x="4126555" y="1052736"/>
            <a:ext cx="3096344" cy="1224136"/>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Arrays</a:t>
            </a:r>
          </a:p>
          <a:p>
            <a:pPr algn="ctr"/>
            <a:r>
              <a:rPr lang="en-US" dirty="0"/>
              <a:t>[ ] </a:t>
            </a:r>
          </a:p>
        </p:txBody>
      </p:sp>
      <p:sp>
        <p:nvSpPr>
          <p:cNvPr id="5" name="Rectangle 4">
            <a:extLst>
              <a:ext uri="{FF2B5EF4-FFF2-40B4-BE49-F238E27FC236}">
                <a16:creationId xmlns:a16="http://schemas.microsoft.com/office/drawing/2014/main" id="{74B0008C-8EC5-C812-CCEA-D9945916A41D}"/>
              </a:ext>
            </a:extLst>
          </p:cNvPr>
          <p:cNvSpPr/>
          <p:nvPr/>
        </p:nvSpPr>
        <p:spPr>
          <a:xfrm>
            <a:off x="8326660" y="1038692"/>
            <a:ext cx="3096344" cy="1224136"/>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Object</a:t>
            </a:r>
          </a:p>
          <a:p>
            <a:pPr algn="ctr"/>
            <a:r>
              <a:rPr lang="en-US" dirty="0"/>
              <a:t>{ }</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8DCFD8CC-2EC9-5CDD-0EDF-C33A37B1856A}"/>
                  </a:ext>
                </a:extLst>
              </p14:cNvPr>
              <p14:cNvContentPartPr/>
              <p14:nvPr/>
            </p14:nvContentPartPr>
            <p14:xfrm>
              <a:off x="1003320" y="2863800"/>
              <a:ext cx="1206720" cy="1676880"/>
            </p14:xfrm>
          </p:contentPart>
        </mc:Choice>
        <mc:Fallback>
          <p:pic>
            <p:nvPicPr>
              <p:cNvPr id="6" name="Ink 5">
                <a:extLst>
                  <a:ext uri="{FF2B5EF4-FFF2-40B4-BE49-F238E27FC236}">
                    <a16:creationId xmlns:a16="http://schemas.microsoft.com/office/drawing/2014/main" id="{8DCFD8CC-2EC9-5CDD-0EDF-C33A37B1856A}"/>
                  </a:ext>
                </a:extLst>
              </p:cNvPr>
              <p:cNvPicPr/>
              <p:nvPr/>
            </p:nvPicPr>
            <p:blipFill>
              <a:blip r:embed="rId3"/>
              <a:stretch>
                <a:fillRect/>
              </a:stretch>
            </p:blipFill>
            <p:spPr>
              <a:xfrm>
                <a:off x="993960" y="2854440"/>
                <a:ext cx="1225440" cy="1695600"/>
              </a:xfrm>
              <a:prstGeom prst="rect">
                <a:avLst/>
              </a:prstGeom>
            </p:spPr>
          </p:pic>
        </mc:Fallback>
      </mc:AlternateContent>
      <p:sp>
        <p:nvSpPr>
          <p:cNvPr id="7" name="TextBox 6">
            <a:extLst>
              <a:ext uri="{FF2B5EF4-FFF2-40B4-BE49-F238E27FC236}">
                <a16:creationId xmlns:a16="http://schemas.microsoft.com/office/drawing/2014/main" id="{FB1A823F-B29A-3D87-9C6D-B95B7C8DEE7F}"/>
              </a:ext>
            </a:extLst>
          </p:cNvPr>
          <p:cNvSpPr txBox="1"/>
          <p:nvPr/>
        </p:nvSpPr>
        <p:spPr>
          <a:xfrm>
            <a:off x="117748" y="4941168"/>
            <a:ext cx="3312368" cy="830997"/>
          </a:xfrm>
          <a:prstGeom prst="rect">
            <a:avLst/>
          </a:prstGeom>
          <a:noFill/>
        </p:spPr>
        <p:txBody>
          <a:bodyPr wrap="square" rtlCol="0">
            <a:spAutoFit/>
          </a:bodyPr>
          <a:lstStyle/>
          <a:p>
            <a:r>
              <a:rPr lang="en-US" dirty="0">
                <a:highlight>
                  <a:srgbClr val="FFFF00"/>
                </a:highlight>
              </a:rPr>
              <a:t>var</a:t>
            </a:r>
          </a:p>
          <a:p>
            <a:r>
              <a:rPr lang="en-US" dirty="0">
                <a:highlight>
                  <a:srgbClr val="FFFF00"/>
                </a:highlight>
              </a:rPr>
              <a:t>let</a:t>
            </a:r>
          </a:p>
        </p:txBody>
      </p:sp>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E557186E-AE62-7A3C-7910-D22E2A872879}"/>
                  </a:ext>
                </a:extLst>
              </p14:cNvPr>
              <p14:cNvContentPartPr/>
              <p14:nvPr/>
            </p14:nvContentPartPr>
            <p14:xfrm>
              <a:off x="1257120" y="1886040"/>
              <a:ext cx="6661440" cy="4032360"/>
            </p14:xfrm>
          </p:contentPart>
        </mc:Choice>
        <mc:Fallback>
          <p:pic>
            <p:nvPicPr>
              <p:cNvPr id="8" name="Ink 7">
                <a:extLst>
                  <a:ext uri="{FF2B5EF4-FFF2-40B4-BE49-F238E27FC236}">
                    <a16:creationId xmlns:a16="http://schemas.microsoft.com/office/drawing/2014/main" id="{E557186E-AE62-7A3C-7910-D22E2A872879}"/>
                  </a:ext>
                </a:extLst>
              </p:cNvPr>
              <p:cNvPicPr/>
              <p:nvPr/>
            </p:nvPicPr>
            <p:blipFill>
              <a:blip r:embed="rId5"/>
              <a:stretch>
                <a:fillRect/>
              </a:stretch>
            </p:blipFill>
            <p:spPr>
              <a:xfrm>
                <a:off x="1247760" y="1876680"/>
                <a:ext cx="6680160" cy="4051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7C4787F5-9221-97C7-E810-812F968A6C95}"/>
                  </a:ext>
                </a:extLst>
              </p14:cNvPr>
              <p14:cNvContentPartPr/>
              <p14:nvPr/>
            </p14:nvContentPartPr>
            <p14:xfrm>
              <a:off x="6534000" y="2527200"/>
              <a:ext cx="5359320" cy="3943800"/>
            </p14:xfrm>
          </p:contentPart>
        </mc:Choice>
        <mc:Fallback>
          <p:pic>
            <p:nvPicPr>
              <p:cNvPr id="9" name="Ink 8">
                <a:extLst>
                  <a:ext uri="{FF2B5EF4-FFF2-40B4-BE49-F238E27FC236}">
                    <a16:creationId xmlns:a16="http://schemas.microsoft.com/office/drawing/2014/main" id="{7C4787F5-9221-97C7-E810-812F968A6C95}"/>
                  </a:ext>
                </a:extLst>
              </p:cNvPr>
              <p:cNvPicPr/>
              <p:nvPr/>
            </p:nvPicPr>
            <p:blipFill>
              <a:blip r:embed="rId7"/>
              <a:stretch>
                <a:fillRect/>
              </a:stretch>
            </p:blipFill>
            <p:spPr>
              <a:xfrm>
                <a:off x="6524640" y="2517840"/>
                <a:ext cx="5378040" cy="3962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44787612-1A7B-19A5-3B3F-FD327ED1BF22}"/>
                  </a:ext>
                </a:extLst>
              </p14:cNvPr>
              <p14:cNvContentPartPr/>
              <p14:nvPr/>
            </p14:nvContentPartPr>
            <p14:xfrm>
              <a:off x="7569000" y="2355840"/>
              <a:ext cx="4172040" cy="3061080"/>
            </p14:xfrm>
          </p:contentPart>
        </mc:Choice>
        <mc:Fallback>
          <p:pic>
            <p:nvPicPr>
              <p:cNvPr id="10" name="Ink 9">
                <a:extLst>
                  <a:ext uri="{FF2B5EF4-FFF2-40B4-BE49-F238E27FC236}">
                    <a16:creationId xmlns:a16="http://schemas.microsoft.com/office/drawing/2014/main" id="{44787612-1A7B-19A5-3B3F-FD327ED1BF22}"/>
                  </a:ext>
                </a:extLst>
              </p:cNvPr>
              <p:cNvPicPr/>
              <p:nvPr/>
            </p:nvPicPr>
            <p:blipFill>
              <a:blip r:embed="rId9"/>
              <a:stretch>
                <a:fillRect/>
              </a:stretch>
            </p:blipFill>
            <p:spPr>
              <a:xfrm>
                <a:off x="7559640" y="2346480"/>
                <a:ext cx="4190760" cy="3079800"/>
              </a:xfrm>
              <a:prstGeom prst="rect">
                <a:avLst/>
              </a:prstGeom>
            </p:spPr>
          </p:pic>
        </mc:Fallback>
      </mc:AlternateContent>
    </p:spTree>
    <p:extLst>
      <p:ext uri="{BB962C8B-B14F-4D97-AF65-F5344CB8AC3E}">
        <p14:creationId xmlns:p14="http://schemas.microsoft.com/office/powerpoint/2010/main" val="1015373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45FE-E470-0E03-4F29-7271AACA672B}"/>
              </a:ext>
            </a:extLst>
          </p:cNvPr>
          <p:cNvSpPr>
            <a:spLocks noGrp="1"/>
          </p:cNvSpPr>
          <p:nvPr>
            <p:ph type="title"/>
          </p:nvPr>
        </p:nvSpPr>
        <p:spPr/>
        <p:txBody>
          <a:bodyPr/>
          <a:lstStyle/>
          <a:p>
            <a:r>
              <a:rPr lang="en-US" dirty="0"/>
              <a:t>Hands on: Node JS</a:t>
            </a:r>
          </a:p>
        </p:txBody>
      </p:sp>
      <p:sp>
        <p:nvSpPr>
          <p:cNvPr id="3" name="TextBox 2">
            <a:extLst>
              <a:ext uri="{FF2B5EF4-FFF2-40B4-BE49-F238E27FC236}">
                <a16:creationId xmlns:a16="http://schemas.microsoft.com/office/drawing/2014/main" id="{15CEA730-A4E9-FF73-F878-8FE032C7DC28}"/>
              </a:ext>
            </a:extLst>
          </p:cNvPr>
          <p:cNvSpPr txBox="1"/>
          <p:nvPr/>
        </p:nvSpPr>
        <p:spPr>
          <a:xfrm>
            <a:off x="189756" y="1052736"/>
            <a:ext cx="11593288" cy="2677656"/>
          </a:xfrm>
          <a:prstGeom prst="rect">
            <a:avLst/>
          </a:prstGeom>
          <a:noFill/>
        </p:spPr>
        <p:txBody>
          <a:bodyPr wrap="square" rtlCol="0">
            <a:spAutoFit/>
          </a:bodyPr>
          <a:lstStyle/>
          <a:p>
            <a:r>
              <a:rPr lang="en-US" b="1" dirty="0">
                <a:solidFill>
                  <a:schemeClr val="bg1"/>
                </a:solidFill>
              </a:rPr>
              <a:t>Solution:</a:t>
            </a:r>
          </a:p>
          <a:p>
            <a:r>
              <a:rPr lang="en-US" dirty="0">
                <a:hlinkClick r:id="rId2"/>
              </a:rPr>
              <a:t>https://github.com/soyuztechnologies/BTP_Architect_Training/blob/master/Day%203/02basicnode.zip</a:t>
            </a:r>
            <a:endParaRPr lang="en-US" dirty="0"/>
          </a:p>
          <a:p>
            <a:endParaRPr lang="en-US" dirty="0"/>
          </a:p>
          <a:p>
            <a:r>
              <a:rPr lang="en-US" b="1" dirty="0">
                <a:solidFill>
                  <a:schemeClr val="bg1"/>
                </a:solidFill>
              </a:rPr>
              <a:t>Node Microservice Solution:</a:t>
            </a:r>
          </a:p>
          <a:p>
            <a:r>
              <a:rPr lang="en-US" dirty="0">
                <a:hlinkClick r:id="rId3"/>
              </a:rPr>
              <a:t>https://github.com/soyuztechnologies/BTP_Architect_Training/blob/master/Day%203/03Nodemicroservice.zip</a:t>
            </a:r>
            <a:r>
              <a:rPr lang="en-US" dirty="0"/>
              <a:t> </a:t>
            </a:r>
          </a:p>
        </p:txBody>
      </p:sp>
      <p:pic>
        <p:nvPicPr>
          <p:cNvPr id="2052" name="Picture 4" descr="Node.js - Wikipedia">
            <a:extLst>
              <a:ext uri="{FF2B5EF4-FFF2-40B4-BE49-F238E27FC236}">
                <a16:creationId xmlns:a16="http://schemas.microsoft.com/office/drawing/2014/main" id="{70CE5CA1-BBAA-EDD7-6748-2F2AFDF9240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868" y="3998203"/>
            <a:ext cx="3840310" cy="23488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icroservices in Java? Never.. There has been an ever growing number… | by  Elliot Forbes | codeburst">
            <a:extLst>
              <a:ext uri="{FF2B5EF4-FFF2-40B4-BE49-F238E27FC236}">
                <a16:creationId xmlns:a16="http://schemas.microsoft.com/office/drawing/2014/main" id="{D4A1178E-F45B-050D-39A4-B6A645AFCB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2564" y="3510257"/>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24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Asynchronous Non Blocking IO</a:t>
            </a:r>
          </a:p>
        </p:txBody>
      </p:sp>
      <p:sp>
        <p:nvSpPr>
          <p:cNvPr id="3" name="Smiley Face 2">
            <a:extLst>
              <a:ext uri="{FF2B5EF4-FFF2-40B4-BE49-F238E27FC236}">
                <a16:creationId xmlns:a16="http://schemas.microsoft.com/office/drawing/2014/main" id="{23F09E78-AA74-3678-D25B-92FF67C93EDD}"/>
              </a:ext>
            </a:extLst>
          </p:cNvPr>
          <p:cNvSpPr/>
          <p:nvPr/>
        </p:nvSpPr>
        <p:spPr>
          <a:xfrm>
            <a:off x="477788" y="980728"/>
            <a:ext cx="648072" cy="555843"/>
          </a:xfrm>
          <a:prstGeom prst="smileyFac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A4FEA13A-38FD-7EC1-5C20-62ADCBD3CB21}"/>
              </a:ext>
            </a:extLst>
          </p:cNvPr>
          <p:cNvSpPr/>
          <p:nvPr/>
        </p:nvSpPr>
        <p:spPr>
          <a:xfrm>
            <a:off x="2133972" y="980728"/>
            <a:ext cx="2088232" cy="555843"/>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facebook</a:t>
            </a:r>
            <a:endParaRPr lang="en-US" dirty="0"/>
          </a:p>
        </p:txBody>
      </p:sp>
      <p:sp>
        <p:nvSpPr>
          <p:cNvPr id="5" name="Rectangle 4">
            <a:extLst>
              <a:ext uri="{FF2B5EF4-FFF2-40B4-BE49-F238E27FC236}">
                <a16:creationId xmlns:a16="http://schemas.microsoft.com/office/drawing/2014/main" id="{29791722-3782-ABEB-B511-CB8389E863B8}"/>
              </a:ext>
            </a:extLst>
          </p:cNvPr>
          <p:cNvSpPr/>
          <p:nvPr/>
        </p:nvSpPr>
        <p:spPr>
          <a:xfrm>
            <a:off x="5185320" y="980728"/>
            <a:ext cx="2088232" cy="555843"/>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cxnSp>
        <p:nvCxnSpPr>
          <p:cNvPr id="7" name="Straight Connector 6">
            <a:extLst>
              <a:ext uri="{FF2B5EF4-FFF2-40B4-BE49-F238E27FC236}">
                <a16:creationId xmlns:a16="http://schemas.microsoft.com/office/drawing/2014/main" id="{BEFB5958-506C-45ED-5749-264B44D95C33}"/>
              </a:ext>
            </a:extLst>
          </p:cNvPr>
          <p:cNvCxnSpPr>
            <a:cxnSpLocks/>
            <a:stCxn id="4" idx="2"/>
          </p:cNvCxnSpPr>
          <p:nvPr/>
        </p:nvCxnSpPr>
        <p:spPr>
          <a:xfrm>
            <a:off x="3178088" y="1536571"/>
            <a:ext cx="0" cy="5132789"/>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91CEE19D-4E71-14C3-5BF5-82F2991F4018}"/>
              </a:ext>
            </a:extLst>
          </p:cNvPr>
          <p:cNvCxnSpPr>
            <a:cxnSpLocks/>
          </p:cNvCxnSpPr>
          <p:nvPr/>
        </p:nvCxnSpPr>
        <p:spPr>
          <a:xfrm>
            <a:off x="6229436" y="1536571"/>
            <a:ext cx="0" cy="5132789"/>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F23021A6-8368-AC5A-65F8-DAA5793D837D}"/>
              </a:ext>
            </a:extLst>
          </p:cNvPr>
          <p:cNvCxnSpPr>
            <a:cxnSpLocks/>
          </p:cNvCxnSpPr>
          <p:nvPr/>
        </p:nvCxnSpPr>
        <p:spPr>
          <a:xfrm>
            <a:off x="779512" y="1536570"/>
            <a:ext cx="0" cy="5132789"/>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11" name="Ink 10">
                <a:extLst>
                  <a:ext uri="{FF2B5EF4-FFF2-40B4-BE49-F238E27FC236}">
                    <a16:creationId xmlns:a16="http://schemas.microsoft.com/office/drawing/2014/main" id="{97E80761-1E18-EC28-784E-C3E0E74E91ED}"/>
                  </a:ext>
                </a:extLst>
              </p14:cNvPr>
              <p14:cNvContentPartPr/>
              <p14:nvPr/>
            </p14:nvContentPartPr>
            <p14:xfrm>
              <a:off x="203040" y="0"/>
              <a:ext cx="11493360" cy="6045480"/>
            </p14:xfrm>
          </p:contentPart>
        </mc:Choice>
        <mc:Fallback>
          <p:pic>
            <p:nvPicPr>
              <p:cNvPr id="11" name="Ink 10">
                <a:extLst>
                  <a:ext uri="{FF2B5EF4-FFF2-40B4-BE49-F238E27FC236}">
                    <a16:creationId xmlns:a16="http://schemas.microsoft.com/office/drawing/2014/main" id="{97E80761-1E18-EC28-784E-C3E0E74E91ED}"/>
                  </a:ext>
                </a:extLst>
              </p:cNvPr>
              <p:cNvPicPr/>
              <p:nvPr/>
            </p:nvPicPr>
            <p:blipFill>
              <a:blip r:embed="rId3"/>
              <a:stretch>
                <a:fillRect/>
              </a:stretch>
            </p:blipFill>
            <p:spPr>
              <a:xfrm>
                <a:off x="193680" y="-9360"/>
                <a:ext cx="11512080" cy="6064200"/>
              </a:xfrm>
              <a:prstGeom prst="rect">
                <a:avLst/>
              </a:prstGeom>
            </p:spPr>
          </p:pic>
        </mc:Fallback>
      </mc:AlternateContent>
    </p:spTree>
    <p:extLst>
      <p:ext uri="{BB962C8B-B14F-4D97-AF65-F5344CB8AC3E}">
        <p14:creationId xmlns:p14="http://schemas.microsoft.com/office/powerpoint/2010/main" val="177666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2</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JS and Node JS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First Node based Microservice</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923980"/>
              <a:ext cx="2236930" cy="95875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What is Cloud Application programming Model?</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CAPM and CDS Concept</a:t>
              </a: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4344645" cy="922336"/>
            <a:chOff x="1395616" y="871285"/>
            <a:chExt cx="4206175"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617371"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Challenges in BTP application development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DB module with SQLite</a:t>
              </a: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2</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Micro Service Architecture</a:t>
            </a:r>
          </a:p>
        </p:txBody>
      </p:sp>
      <p:sp>
        <p:nvSpPr>
          <p:cNvPr id="3" name="TextBox 2">
            <a:extLst>
              <a:ext uri="{FF2B5EF4-FFF2-40B4-BE49-F238E27FC236}">
                <a16:creationId xmlns:a16="http://schemas.microsoft.com/office/drawing/2014/main" id="{6B46F0C4-CAEF-2FAE-6F66-A0938CABF11C}"/>
              </a:ext>
            </a:extLst>
          </p:cNvPr>
          <p:cNvSpPr txBox="1"/>
          <p:nvPr/>
        </p:nvSpPr>
        <p:spPr>
          <a:xfrm>
            <a:off x="189756" y="1148458"/>
            <a:ext cx="7280328" cy="3200876"/>
          </a:xfrm>
          <a:prstGeom prst="rect">
            <a:avLst/>
          </a:prstGeom>
          <a:noFill/>
        </p:spPr>
        <p:txBody>
          <a:bodyPr wrap="square" rtlCol="0">
            <a:spAutoFit/>
          </a:bodyPr>
          <a:lstStyle/>
          <a:p>
            <a:pPr defTabSz="914400">
              <a:spcBef>
                <a:spcPts val="300"/>
              </a:spcBef>
              <a:spcAft>
                <a:spcPts val="300"/>
              </a:spcAft>
            </a:pPr>
            <a:r>
              <a:rPr lang="en-US" sz="1800" dirty="0">
                <a:solidFill>
                  <a:schemeClr val="bg1"/>
                </a:solidFill>
                <a:latin typeface="Arial" panose="020B0604020202020204" pitchFamily="34" charset="0"/>
              </a:rPr>
              <a:t>Characteristics of the traditional model</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SAP systems are one large logical system with a single (SQL) DB</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Transactional consistency for all data is guaranteed</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Big, infrequent releases with high risk</a:t>
            </a:r>
          </a:p>
          <a:p>
            <a:pPr defTabSz="914400">
              <a:spcBef>
                <a:spcPts val="300"/>
              </a:spcBef>
              <a:spcAft>
                <a:spcPts val="300"/>
              </a:spcAft>
            </a:pPr>
            <a:r>
              <a:rPr lang="en-US" sz="1800" dirty="0">
                <a:solidFill>
                  <a:schemeClr val="bg1"/>
                </a:solidFill>
                <a:latin typeface="Arial" panose="020B0604020202020204" pitchFamily="34" charset="0"/>
              </a:rPr>
              <a:t>Hard to apply cloud requirements</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Monolith must be built, tested, deployed, and scaled as a whole</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Vertical scaling* is limited, cost is non-linear</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Systems often poorly utilized (dev-test, non-peak-times)</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High availability setup requires almost double the infrastructure</a:t>
            </a:r>
            <a:endParaRPr lang="en-US" dirty="0">
              <a:solidFill>
                <a:schemeClr val="bg1"/>
              </a:solidFill>
              <a:latin typeface="Arial"/>
            </a:endParaRPr>
          </a:p>
        </p:txBody>
      </p:sp>
      <p:pic>
        <p:nvPicPr>
          <p:cNvPr id="4" name="Picture 3">
            <a:extLst>
              <a:ext uri="{FF2B5EF4-FFF2-40B4-BE49-F238E27FC236}">
                <a16:creationId xmlns:a16="http://schemas.microsoft.com/office/drawing/2014/main" id="{41C72253-0E4B-D1B3-5E5D-58873937ED3D}"/>
              </a:ext>
            </a:extLst>
          </p:cNvPr>
          <p:cNvPicPr>
            <a:picLocks noChangeAspect="1"/>
          </p:cNvPicPr>
          <p:nvPr/>
        </p:nvPicPr>
        <p:blipFill>
          <a:blip r:embed="rId2"/>
          <a:stretch>
            <a:fillRect/>
          </a:stretch>
        </p:blipFill>
        <p:spPr>
          <a:xfrm>
            <a:off x="8865308" y="1453313"/>
            <a:ext cx="2293819" cy="2758679"/>
          </a:xfrm>
          <a:prstGeom prst="rect">
            <a:avLst/>
          </a:prstGeom>
        </p:spPr>
      </p:pic>
      <p:sp>
        <p:nvSpPr>
          <p:cNvPr id="5" name="TextBox 4">
            <a:extLst>
              <a:ext uri="{FF2B5EF4-FFF2-40B4-BE49-F238E27FC236}">
                <a16:creationId xmlns:a16="http://schemas.microsoft.com/office/drawing/2014/main" id="{31E330A4-D61C-27E3-CBEC-3967F0681B93}"/>
              </a:ext>
            </a:extLst>
          </p:cNvPr>
          <p:cNvSpPr txBox="1"/>
          <p:nvPr/>
        </p:nvSpPr>
        <p:spPr>
          <a:xfrm>
            <a:off x="0" y="4712868"/>
            <a:ext cx="12192000" cy="1200329"/>
          </a:xfrm>
          <a:prstGeom prst="rect">
            <a:avLst/>
          </a:prstGeom>
          <a:solidFill>
            <a:srgbClr val="5B9BD5"/>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rgbClr val="FFFFFF"/>
                </a:solidFill>
                <a:effectLst/>
                <a:uLnTx/>
                <a:uFillTx/>
                <a:latin typeface="Arial-ItalicMT"/>
              </a:rPr>
              <a:t>“Microservice architecture is an approach to </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developing a single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application </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as a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suite of small services</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 each running in its own process and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communicating with lightweight mechanisms</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 often an HTTP REST API. These services are built around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business capabilities </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and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independently deployable </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by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fully automated deployment </a:t>
            </a:r>
            <a:r>
              <a:rPr kumimoji="0" lang="en-US" sz="1800" b="0" i="1" u="none" strike="noStrike" kern="0" cap="none" spc="0" normalizeH="0" baseline="0" noProof="0" dirty="0">
                <a:ln>
                  <a:noFill/>
                </a:ln>
                <a:solidFill>
                  <a:srgbClr val="FFFFFF"/>
                </a:solidFill>
                <a:effectLst/>
                <a:uLnTx/>
                <a:uFillTx/>
                <a:latin typeface="Arial-ItalicMT"/>
              </a:rPr>
              <a:t>machinery.” </a:t>
            </a:r>
            <a:endParaRPr kumimoji="0" lang="en-US" sz="1800" b="0" i="0" u="none" strike="noStrike" kern="0" cap="none" spc="0" normalizeH="0" baseline="0" noProof="0" dirty="0">
              <a:ln>
                <a:noFill/>
              </a:ln>
              <a:solidFill>
                <a:srgbClr val="FFFFFF"/>
              </a:solidFill>
              <a:effectLst/>
              <a:uLnTx/>
              <a:uFillTx/>
              <a:latin typeface="Arial"/>
            </a:endParaRPr>
          </a:p>
        </p:txBody>
      </p:sp>
    </p:spTree>
    <p:extLst>
      <p:ext uri="{BB962C8B-B14F-4D97-AF65-F5344CB8AC3E}">
        <p14:creationId xmlns:p14="http://schemas.microsoft.com/office/powerpoint/2010/main" val="590994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Advantage of Microservices</a:t>
            </a:r>
          </a:p>
        </p:txBody>
      </p:sp>
      <p:sp>
        <p:nvSpPr>
          <p:cNvPr id="3" name="TextBox 2">
            <a:extLst>
              <a:ext uri="{FF2B5EF4-FFF2-40B4-BE49-F238E27FC236}">
                <a16:creationId xmlns:a16="http://schemas.microsoft.com/office/drawing/2014/main" id="{6662F91A-002F-E92F-75AE-69250A955D1B}"/>
              </a:ext>
            </a:extLst>
          </p:cNvPr>
          <p:cNvSpPr txBox="1"/>
          <p:nvPr/>
        </p:nvSpPr>
        <p:spPr>
          <a:xfrm>
            <a:off x="655321" y="1199418"/>
            <a:ext cx="11696243" cy="1200329"/>
          </a:xfrm>
          <a:prstGeom prst="rect">
            <a:avLst/>
          </a:prstGeom>
          <a:noFill/>
        </p:spPr>
        <p:txBody>
          <a:bodyPr wrap="square" rtlCol="0">
            <a:spAutoFit/>
          </a:bodyPr>
          <a:lstStyle/>
          <a:p>
            <a:pPr defTabSz="914400"/>
            <a:r>
              <a:rPr lang="en-US" sz="1800" dirty="0">
                <a:solidFill>
                  <a:schemeClr val="bg1"/>
                </a:solidFill>
                <a:latin typeface="Arial" panose="020B0604020202020204" pitchFamily="34" charset="0"/>
              </a:rPr>
              <a:t>Each microservice runs in a </a:t>
            </a:r>
            <a:r>
              <a:rPr lang="en-US" sz="1800" b="1" dirty="0">
                <a:solidFill>
                  <a:schemeClr val="bg1"/>
                </a:solidFill>
                <a:latin typeface="Arial" panose="020B0604020202020204" pitchFamily="34" charset="0"/>
              </a:rPr>
              <a:t>separate process / container</a:t>
            </a:r>
            <a:r>
              <a:rPr lang="en-US" sz="1800" dirty="0">
                <a:solidFill>
                  <a:schemeClr val="bg1"/>
                </a:solidFill>
                <a:latin typeface="Arial" panose="020B0604020202020204" pitchFamily="34" charset="0"/>
              </a:rPr>
              <a:t>.</a:t>
            </a:r>
          </a:p>
          <a:p>
            <a:pPr defTabSz="914400"/>
            <a:r>
              <a:rPr lang="en-US" sz="1800" dirty="0">
                <a:solidFill>
                  <a:schemeClr val="bg1"/>
                </a:solidFill>
                <a:latin typeface="Arial" panose="020B0604020202020204" pitchFamily="34" charset="0"/>
              </a:rPr>
              <a:t>This enables them to</a:t>
            </a:r>
          </a:p>
          <a:p>
            <a:pPr marL="285750" indent="-285750" defTabSz="914400">
              <a:buFont typeface="Arial" panose="020B0604020202020204" pitchFamily="34" charset="0"/>
              <a:buChar char="•"/>
            </a:pPr>
            <a:r>
              <a:rPr lang="en-US" sz="1800" dirty="0">
                <a:solidFill>
                  <a:schemeClr val="bg1"/>
                </a:solidFill>
                <a:latin typeface="Arial" panose="020B0604020202020204" pitchFamily="34" charset="0"/>
              </a:rPr>
              <a:t>Be deployed individually and frequently</a:t>
            </a:r>
          </a:p>
          <a:p>
            <a:pPr marL="285750" indent="-285750" defTabSz="914400">
              <a:buFont typeface="Arial" panose="020B0604020202020204" pitchFamily="34" charset="0"/>
              <a:buChar char="•"/>
            </a:pPr>
            <a:r>
              <a:rPr lang="en-US" sz="1800" dirty="0">
                <a:solidFill>
                  <a:schemeClr val="bg1"/>
                </a:solidFill>
                <a:latin typeface="Arial" panose="020B0604020202020204" pitchFamily="34" charset="0"/>
              </a:rPr>
              <a:t>(Auto)scale independently to varying loads</a:t>
            </a:r>
            <a:endParaRPr lang="en-US" dirty="0">
              <a:solidFill>
                <a:schemeClr val="bg1"/>
              </a:solidFill>
              <a:latin typeface="Arial"/>
            </a:endParaRPr>
          </a:p>
        </p:txBody>
      </p:sp>
      <p:pic>
        <p:nvPicPr>
          <p:cNvPr id="4" name="Picture 3">
            <a:extLst>
              <a:ext uri="{FF2B5EF4-FFF2-40B4-BE49-F238E27FC236}">
                <a16:creationId xmlns:a16="http://schemas.microsoft.com/office/drawing/2014/main" id="{7F16E9B3-B747-B1D0-3792-6B0F2B11B96E}"/>
              </a:ext>
            </a:extLst>
          </p:cNvPr>
          <p:cNvPicPr>
            <a:picLocks noChangeAspect="1"/>
          </p:cNvPicPr>
          <p:nvPr/>
        </p:nvPicPr>
        <p:blipFill rotWithShape="1">
          <a:blip r:embed="rId2"/>
          <a:srcRect t="12736" b="9086"/>
          <a:stretch/>
        </p:blipFill>
        <p:spPr>
          <a:xfrm>
            <a:off x="655321" y="2614192"/>
            <a:ext cx="8794242" cy="1376219"/>
          </a:xfrm>
          <a:prstGeom prst="rect">
            <a:avLst/>
          </a:prstGeom>
        </p:spPr>
      </p:pic>
      <p:sp>
        <p:nvSpPr>
          <p:cNvPr id="5" name="TextBox 4">
            <a:extLst>
              <a:ext uri="{FF2B5EF4-FFF2-40B4-BE49-F238E27FC236}">
                <a16:creationId xmlns:a16="http://schemas.microsoft.com/office/drawing/2014/main" id="{1C6873DE-5BCB-B93C-F7C3-ADF84D51A7DD}"/>
              </a:ext>
            </a:extLst>
          </p:cNvPr>
          <p:cNvSpPr txBox="1"/>
          <p:nvPr/>
        </p:nvSpPr>
        <p:spPr>
          <a:xfrm>
            <a:off x="655321" y="4204857"/>
            <a:ext cx="5154929" cy="1815882"/>
          </a:xfrm>
          <a:prstGeom prst="rect">
            <a:avLst/>
          </a:prstGeom>
          <a:noFill/>
        </p:spPr>
        <p:txBody>
          <a:bodyPr wrap="square">
            <a:spAutoFit/>
          </a:bodyPr>
          <a:lstStyle/>
          <a:p>
            <a:pPr defTabSz="914400"/>
            <a:r>
              <a:rPr lang="en-US" sz="2000" b="1" dirty="0">
                <a:solidFill>
                  <a:schemeClr val="bg1"/>
                </a:solidFill>
                <a:latin typeface="Arial" panose="020B0604020202020204" pitchFamily="34" charset="0"/>
              </a:rPr>
              <a:t>You can use technologies and languages that best fit the problem *</a:t>
            </a:r>
          </a:p>
          <a:p>
            <a:pPr marL="285750" indent="-285750" defTabSz="914400">
              <a:buFont typeface="Arial" panose="020B0604020202020204" pitchFamily="34" charset="0"/>
              <a:buChar char="•"/>
            </a:pPr>
            <a:r>
              <a:rPr lang="en-US" sz="1800" dirty="0">
                <a:solidFill>
                  <a:schemeClr val="bg1"/>
                </a:solidFill>
                <a:latin typeface="Arial" panose="020B0604020202020204" pitchFamily="34" charset="0"/>
              </a:rPr>
              <a:t>Microservices are self-contained, i.e. no shared data stores (!)</a:t>
            </a:r>
          </a:p>
          <a:p>
            <a:pPr marL="285750" indent="-285750" defTabSz="914400">
              <a:buFont typeface="Arial" panose="020B0604020202020204" pitchFamily="34" charset="0"/>
              <a:buChar char="•"/>
            </a:pPr>
            <a:r>
              <a:rPr lang="en-US" sz="1800" dirty="0">
                <a:solidFill>
                  <a:schemeClr val="bg1"/>
                </a:solidFill>
                <a:latin typeface="Arial" panose="020B0604020202020204" pitchFamily="34" charset="0"/>
              </a:rPr>
              <a:t>Using the right tools impacts productivity and performance</a:t>
            </a:r>
            <a:endParaRPr lang="en-US" sz="1800" dirty="0">
              <a:solidFill>
                <a:schemeClr val="bg1"/>
              </a:solidFill>
              <a:latin typeface="Arial"/>
            </a:endParaRPr>
          </a:p>
        </p:txBody>
      </p:sp>
      <p:pic>
        <p:nvPicPr>
          <p:cNvPr id="6" name="Picture 5">
            <a:extLst>
              <a:ext uri="{FF2B5EF4-FFF2-40B4-BE49-F238E27FC236}">
                <a16:creationId xmlns:a16="http://schemas.microsoft.com/office/drawing/2014/main" id="{20C37240-3625-D23D-C6E5-2860D5257C30}"/>
              </a:ext>
            </a:extLst>
          </p:cNvPr>
          <p:cNvPicPr>
            <a:picLocks noChangeAspect="1"/>
          </p:cNvPicPr>
          <p:nvPr/>
        </p:nvPicPr>
        <p:blipFill>
          <a:blip r:embed="rId3"/>
          <a:stretch>
            <a:fillRect/>
          </a:stretch>
        </p:blipFill>
        <p:spPr>
          <a:xfrm>
            <a:off x="6096000" y="4153999"/>
            <a:ext cx="5656272" cy="1917599"/>
          </a:xfrm>
          <a:prstGeom prst="rect">
            <a:avLst/>
          </a:prstGeom>
        </p:spPr>
      </p:pic>
    </p:spTree>
    <p:extLst>
      <p:ext uri="{BB962C8B-B14F-4D97-AF65-F5344CB8AC3E}">
        <p14:creationId xmlns:p14="http://schemas.microsoft.com/office/powerpoint/2010/main" val="310854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92D8D-93B8-574B-53FA-5715E27E6C64}"/>
              </a:ext>
            </a:extLst>
          </p:cNvPr>
          <p:cNvSpPr>
            <a:spLocks noGrp="1"/>
          </p:cNvSpPr>
          <p:nvPr>
            <p:ph type="title"/>
          </p:nvPr>
        </p:nvSpPr>
        <p:spPr/>
        <p:txBody>
          <a:bodyPr/>
          <a:lstStyle/>
          <a:p>
            <a:r>
              <a:rPr lang="en-US" dirty="0"/>
              <a:t>Uber </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DA60B4A2-9BF5-8B63-FFF1-2EA7A1A9CC17}"/>
                  </a:ext>
                </a:extLst>
              </p14:cNvPr>
              <p14:cNvContentPartPr/>
              <p14:nvPr/>
            </p14:nvContentPartPr>
            <p14:xfrm>
              <a:off x="762120" y="946080"/>
              <a:ext cx="11036160" cy="4978800"/>
            </p14:xfrm>
          </p:contentPart>
        </mc:Choice>
        <mc:Fallback>
          <p:pic>
            <p:nvPicPr>
              <p:cNvPr id="3" name="Ink 2">
                <a:extLst>
                  <a:ext uri="{FF2B5EF4-FFF2-40B4-BE49-F238E27FC236}">
                    <a16:creationId xmlns:a16="http://schemas.microsoft.com/office/drawing/2014/main" id="{DA60B4A2-9BF5-8B63-FFF1-2EA7A1A9CC17}"/>
                  </a:ext>
                </a:extLst>
              </p:cNvPr>
              <p:cNvPicPr/>
              <p:nvPr/>
            </p:nvPicPr>
            <p:blipFill>
              <a:blip r:embed="rId3"/>
              <a:stretch>
                <a:fillRect/>
              </a:stretch>
            </p:blipFill>
            <p:spPr>
              <a:xfrm>
                <a:off x="752760" y="936720"/>
                <a:ext cx="11054880" cy="4997520"/>
              </a:xfrm>
              <a:prstGeom prst="rect">
                <a:avLst/>
              </a:prstGeom>
            </p:spPr>
          </p:pic>
        </mc:Fallback>
      </mc:AlternateContent>
    </p:spTree>
    <p:extLst>
      <p:ext uri="{BB962C8B-B14F-4D97-AF65-F5344CB8AC3E}">
        <p14:creationId xmlns:p14="http://schemas.microsoft.com/office/powerpoint/2010/main" val="2332625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73AB4-5A4C-1949-91C4-8010404B6699}"/>
              </a:ext>
            </a:extLst>
          </p:cNvPr>
          <p:cNvSpPr>
            <a:spLocks noGrp="1"/>
          </p:cNvSpPr>
          <p:nvPr>
            <p:ph type="title"/>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87DFD88B-69DC-305D-124F-D6004926BA7A}"/>
                  </a:ext>
                </a:extLst>
              </p14:cNvPr>
              <p14:cNvContentPartPr/>
              <p14:nvPr/>
            </p14:nvContentPartPr>
            <p14:xfrm>
              <a:off x="1282680" y="342720"/>
              <a:ext cx="8915400" cy="4852080"/>
            </p14:xfrm>
          </p:contentPart>
        </mc:Choice>
        <mc:Fallback>
          <p:pic>
            <p:nvPicPr>
              <p:cNvPr id="3" name="Ink 2">
                <a:extLst>
                  <a:ext uri="{FF2B5EF4-FFF2-40B4-BE49-F238E27FC236}">
                    <a16:creationId xmlns:a16="http://schemas.microsoft.com/office/drawing/2014/main" id="{87DFD88B-69DC-305D-124F-D6004926BA7A}"/>
                  </a:ext>
                </a:extLst>
              </p:cNvPr>
              <p:cNvPicPr/>
              <p:nvPr/>
            </p:nvPicPr>
            <p:blipFill>
              <a:blip r:embed="rId3"/>
              <a:stretch>
                <a:fillRect/>
              </a:stretch>
            </p:blipFill>
            <p:spPr>
              <a:xfrm>
                <a:off x="1273320" y="333360"/>
                <a:ext cx="8934120" cy="4870800"/>
              </a:xfrm>
              <a:prstGeom prst="rect">
                <a:avLst/>
              </a:prstGeom>
            </p:spPr>
          </p:pic>
        </mc:Fallback>
      </mc:AlternateContent>
    </p:spTree>
    <p:extLst>
      <p:ext uri="{BB962C8B-B14F-4D97-AF65-F5344CB8AC3E}">
        <p14:creationId xmlns:p14="http://schemas.microsoft.com/office/powerpoint/2010/main" val="864124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CD62-24A2-87EB-6701-3FF539B6593C}"/>
              </a:ext>
            </a:extLst>
          </p:cNvPr>
          <p:cNvSpPr>
            <a:spLocks noGrp="1"/>
          </p:cNvSpPr>
          <p:nvPr>
            <p:ph type="title"/>
          </p:nvPr>
        </p:nvSpPr>
        <p:spPr/>
        <p:txBody>
          <a:bodyPr/>
          <a:lstStyle/>
          <a:p>
            <a:r>
              <a:rPr lang="en-US" dirty="0"/>
              <a:t>What is Node JS</a:t>
            </a:r>
          </a:p>
        </p:txBody>
      </p:sp>
      <p:sp>
        <p:nvSpPr>
          <p:cNvPr id="3" name="TextBox 2">
            <a:extLst>
              <a:ext uri="{FF2B5EF4-FFF2-40B4-BE49-F238E27FC236}">
                <a16:creationId xmlns:a16="http://schemas.microsoft.com/office/drawing/2014/main" id="{288C8D8E-8A81-3154-D2B6-08A6D238AF5F}"/>
              </a:ext>
            </a:extLst>
          </p:cNvPr>
          <p:cNvSpPr txBox="1"/>
          <p:nvPr/>
        </p:nvSpPr>
        <p:spPr>
          <a:xfrm>
            <a:off x="184163" y="784925"/>
            <a:ext cx="11809312" cy="1323439"/>
          </a:xfrm>
          <a:prstGeom prst="rect">
            <a:avLst/>
          </a:prstGeom>
          <a:noFill/>
        </p:spPr>
        <p:txBody>
          <a:bodyPr wrap="square" rtlCol="0">
            <a:spAutoFit/>
          </a:bodyPr>
          <a:lstStyle/>
          <a:p>
            <a:r>
              <a:rPr lang="en-US" sz="2000" dirty="0">
                <a:solidFill>
                  <a:schemeClr val="bg1"/>
                </a:solidFill>
              </a:rPr>
              <a:t>Node JS is an open source, cross platform, java script runtime environment and used for executing java script code outside the web browser. Java and JavaScript are different by their nature, design and use cases. Java Script was dominantly used as a web programming language. All the browser’s directly understand java script.</a:t>
            </a:r>
            <a:endParaRPr lang="en-IN" sz="2000" dirty="0">
              <a:solidFill>
                <a:schemeClr val="bg1"/>
              </a:solidFill>
            </a:endParaRPr>
          </a:p>
        </p:txBody>
      </p:sp>
      <p:sp>
        <p:nvSpPr>
          <p:cNvPr id="4" name="Rectangle 3">
            <a:extLst>
              <a:ext uri="{FF2B5EF4-FFF2-40B4-BE49-F238E27FC236}">
                <a16:creationId xmlns:a16="http://schemas.microsoft.com/office/drawing/2014/main" id="{353855E1-A3F8-D260-84DC-05B1AA59992E}"/>
              </a:ext>
            </a:extLst>
          </p:cNvPr>
          <p:cNvSpPr/>
          <p:nvPr/>
        </p:nvSpPr>
        <p:spPr>
          <a:xfrm>
            <a:off x="997153" y="3078010"/>
            <a:ext cx="1851305" cy="86409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Client</a:t>
            </a:r>
          </a:p>
          <a:p>
            <a:pPr algn="ctr"/>
            <a:r>
              <a:rPr lang="en-US" dirty="0">
                <a:solidFill>
                  <a:schemeClr val="bg1"/>
                </a:solidFill>
              </a:rPr>
              <a:t>Browser</a:t>
            </a:r>
          </a:p>
        </p:txBody>
      </p:sp>
      <p:sp>
        <p:nvSpPr>
          <p:cNvPr id="5" name="Rectangle 4">
            <a:extLst>
              <a:ext uri="{FF2B5EF4-FFF2-40B4-BE49-F238E27FC236}">
                <a16:creationId xmlns:a16="http://schemas.microsoft.com/office/drawing/2014/main" id="{10ED48F1-346E-46DB-BD1C-52CFDA1176E5}"/>
              </a:ext>
            </a:extLst>
          </p:cNvPr>
          <p:cNvSpPr/>
          <p:nvPr/>
        </p:nvSpPr>
        <p:spPr>
          <a:xfrm>
            <a:off x="8753114" y="2773207"/>
            <a:ext cx="1851305" cy="165618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Server</a:t>
            </a:r>
          </a:p>
        </p:txBody>
      </p:sp>
      <p:cxnSp>
        <p:nvCxnSpPr>
          <p:cNvPr id="6" name="Straight Arrow Connector 5">
            <a:extLst>
              <a:ext uri="{FF2B5EF4-FFF2-40B4-BE49-F238E27FC236}">
                <a16:creationId xmlns:a16="http://schemas.microsoft.com/office/drawing/2014/main" id="{0FA95269-180B-B318-BCA4-E9FE3667C93E}"/>
              </a:ext>
            </a:extLst>
          </p:cNvPr>
          <p:cNvCxnSpPr/>
          <p:nvPr/>
        </p:nvCxnSpPr>
        <p:spPr>
          <a:xfrm>
            <a:off x="2848458" y="3222026"/>
            <a:ext cx="590465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B4634BA-A5D6-557F-A36C-C6D265132562}"/>
              </a:ext>
            </a:extLst>
          </p:cNvPr>
          <p:cNvSpPr txBox="1"/>
          <p:nvPr/>
        </p:nvSpPr>
        <p:spPr>
          <a:xfrm>
            <a:off x="4864682" y="2933994"/>
            <a:ext cx="1851305" cy="338554"/>
          </a:xfrm>
          <a:prstGeom prst="rect">
            <a:avLst/>
          </a:prstGeom>
          <a:noFill/>
        </p:spPr>
        <p:txBody>
          <a:bodyPr wrap="square" rtlCol="0">
            <a:spAutoFit/>
          </a:bodyPr>
          <a:lstStyle/>
          <a:p>
            <a:r>
              <a:rPr lang="en-US" sz="1600" b="1" dirty="0">
                <a:solidFill>
                  <a:schemeClr val="bg1"/>
                </a:solidFill>
              </a:rPr>
              <a:t>request</a:t>
            </a:r>
          </a:p>
        </p:txBody>
      </p:sp>
      <p:sp>
        <p:nvSpPr>
          <p:cNvPr id="8" name="Rectangle: Rounded Corners 7">
            <a:extLst>
              <a:ext uri="{FF2B5EF4-FFF2-40B4-BE49-F238E27FC236}">
                <a16:creationId xmlns:a16="http://schemas.microsoft.com/office/drawing/2014/main" id="{1B0F89F6-0104-2F97-D7CD-2134BBAEB4AF}"/>
              </a:ext>
            </a:extLst>
          </p:cNvPr>
          <p:cNvSpPr/>
          <p:nvPr/>
        </p:nvSpPr>
        <p:spPr>
          <a:xfrm>
            <a:off x="8647727" y="3078010"/>
            <a:ext cx="1080120" cy="2880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port</a:t>
            </a:r>
          </a:p>
        </p:txBody>
      </p:sp>
      <p:sp>
        <p:nvSpPr>
          <p:cNvPr id="9" name="Arrow: Curved Down 8">
            <a:extLst>
              <a:ext uri="{FF2B5EF4-FFF2-40B4-BE49-F238E27FC236}">
                <a16:creationId xmlns:a16="http://schemas.microsoft.com/office/drawing/2014/main" id="{051411B0-5836-ED37-0E38-E0CFE898C72C}"/>
              </a:ext>
            </a:extLst>
          </p:cNvPr>
          <p:cNvSpPr/>
          <p:nvPr/>
        </p:nvSpPr>
        <p:spPr>
          <a:xfrm>
            <a:off x="10841346" y="3726082"/>
            <a:ext cx="504056" cy="360040"/>
          </a:xfrm>
          <a:prstGeom prst="curved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Arrow: Curved Down 9">
            <a:extLst>
              <a:ext uri="{FF2B5EF4-FFF2-40B4-BE49-F238E27FC236}">
                <a16:creationId xmlns:a16="http://schemas.microsoft.com/office/drawing/2014/main" id="{3508886E-3CBD-D8A6-7272-0F222CDA7CD3}"/>
              </a:ext>
            </a:extLst>
          </p:cNvPr>
          <p:cNvSpPr/>
          <p:nvPr/>
        </p:nvSpPr>
        <p:spPr>
          <a:xfrm rot="11262216">
            <a:off x="10774898" y="4210902"/>
            <a:ext cx="504056" cy="360040"/>
          </a:xfrm>
          <a:prstGeom prst="curved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Flowchart: Magnetic Disk 10">
            <a:extLst>
              <a:ext uri="{FF2B5EF4-FFF2-40B4-BE49-F238E27FC236}">
                <a16:creationId xmlns:a16="http://schemas.microsoft.com/office/drawing/2014/main" id="{709C22C8-7673-20D8-7478-FF290F494A59}"/>
              </a:ext>
            </a:extLst>
          </p:cNvPr>
          <p:cNvSpPr/>
          <p:nvPr/>
        </p:nvSpPr>
        <p:spPr>
          <a:xfrm>
            <a:off x="11469050" y="3784368"/>
            <a:ext cx="547770" cy="664847"/>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bg1"/>
              </a:solidFill>
            </a:endParaRPr>
          </a:p>
        </p:txBody>
      </p:sp>
      <p:cxnSp>
        <p:nvCxnSpPr>
          <p:cNvPr id="12" name="Straight Arrow Connector 11">
            <a:extLst>
              <a:ext uri="{FF2B5EF4-FFF2-40B4-BE49-F238E27FC236}">
                <a16:creationId xmlns:a16="http://schemas.microsoft.com/office/drawing/2014/main" id="{166C5EB8-00F2-17AC-C5CC-2B2427FA2A75}"/>
              </a:ext>
            </a:extLst>
          </p:cNvPr>
          <p:cNvCxnSpPr>
            <a:stCxn id="5" idx="1"/>
          </p:cNvCxnSpPr>
          <p:nvPr/>
        </p:nvCxnSpPr>
        <p:spPr>
          <a:xfrm flipH="1">
            <a:off x="2848458" y="3601299"/>
            <a:ext cx="590465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E9AA94F-66E0-070E-9EB3-6E0B2413EBAE}"/>
              </a:ext>
            </a:extLst>
          </p:cNvPr>
          <p:cNvSpPr txBox="1"/>
          <p:nvPr/>
        </p:nvSpPr>
        <p:spPr>
          <a:xfrm>
            <a:off x="4982160" y="3567548"/>
            <a:ext cx="1851305" cy="338554"/>
          </a:xfrm>
          <a:prstGeom prst="rect">
            <a:avLst/>
          </a:prstGeom>
          <a:noFill/>
        </p:spPr>
        <p:txBody>
          <a:bodyPr wrap="square" rtlCol="0">
            <a:spAutoFit/>
          </a:bodyPr>
          <a:lstStyle/>
          <a:p>
            <a:r>
              <a:rPr lang="en-US" sz="1600" b="1" dirty="0">
                <a:solidFill>
                  <a:schemeClr val="bg1"/>
                </a:solidFill>
              </a:rPr>
              <a:t>response</a:t>
            </a:r>
          </a:p>
        </p:txBody>
      </p:sp>
      <p:sp>
        <p:nvSpPr>
          <p:cNvPr id="14" name="TextBox 13">
            <a:extLst>
              <a:ext uri="{FF2B5EF4-FFF2-40B4-BE49-F238E27FC236}">
                <a16:creationId xmlns:a16="http://schemas.microsoft.com/office/drawing/2014/main" id="{489B97B1-5AEB-44C2-DAFE-6A45900D4FC7}"/>
              </a:ext>
            </a:extLst>
          </p:cNvPr>
          <p:cNvSpPr txBox="1"/>
          <p:nvPr/>
        </p:nvSpPr>
        <p:spPr>
          <a:xfrm>
            <a:off x="997153" y="2514318"/>
            <a:ext cx="2355361" cy="461665"/>
          </a:xfrm>
          <a:prstGeom prst="rect">
            <a:avLst/>
          </a:prstGeom>
          <a:noFill/>
        </p:spPr>
        <p:txBody>
          <a:bodyPr wrap="square" rtlCol="0">
            <a:spAutoFit/>
          </a:bodyPr>
          <a:lstStyle/>
          <a:p>
            <a:r>
              <a:rPr lang="en-US" b="1" dirty="0">
                <a:solidFill>
                  <a:schemeClr val="bg1"/>
                </a:solidFill>
              </a:rPr>
              <a:t>Java Script</a:t>
            </a:r>
          </a:p>
        </p:txBody>
      </p:sp>
      <p:sp>
        <p:nvSpPr>
          <p:cNvPr id="15" name="TextBox 14">
            <a:extLst>
              <a:ext uri="{FF2B5EF4-FFF2-40B4-BE49-F238E27FC236}">
                <a16:creationId xmlns:a16="http://schemas.microsoft.com/office/drawing/2014/main" id="{4CAE354E-96E3-BAA9-991E-CB8ED59A5557}"/>
              </a:ext>
            </a:extLst>
          </p:cNvPr>
          <p:cNvSpPr txBox="1"/>
          <p:nvPr/>
        </p:nvSpPr>
        <p:spPr>
          <a:xfrm>
            <a:off x="10753041" y="2437374"/>
            <a:ext cx="1240433" cy="1077218"/>
          </a:xfrm>
          <a:prstGeom prst="rect">
            <a:avLst/>
          </a:prstGeom>
          <a:noFill/>
        </p:spPr>
        <p:txBody>
          <a:bodyPr wrap="square" rtlCol="0">
            <a:spAutoFit/>
          </a:bodyPr>
          <a:lstStyle/>
          <a:p>
            <a:r>
              <a:rPr lang="en-US" sz="1600" b="1" dirty="0">
                <a:solidFill>
                  <a:schemeClr val="bg1"/>
                </a:solidFill>
              </a:rPr>
              <a:t>Java</a:t>
            </a:r>
          </a:p>
          <a:p>
            <a:r>
              <a:rPr lang="en-US" sz="1600" b="1" dirty="0">
                <a:solidFill>
                  <a:schemeClr val="bg1"/>
                </a:solidFill>
              </a:rPr>
              <a:t>ABAP</a:t>
            </a:r>
          </a:p>
          <a:p>
            <a:r>
              <a:rPr lang="en-US" sz="1600" b="1" dirty="0">
                <a:solidFill>
                  <a:schemeClr val="bg1"/>
                </a:solidFill>
              </a:rPr>
              <a:t>Python</a:t>
            </a:r>
          </a:p>
          <a:p>
            <a:r>
              <a:rPr lang="en-US" sz="1600" b="1" dirty="0">
                <a:solidFill>
                  <a:schemeClr val="bg1"/>
                </a:solidFill>
              </a:rPr>
              <a:t>C#</a:t>
            </a:r>
          </a:p>
        </p:txBody>
      </p:sp>
      <p:sp>
        <p:nvSpPr>
          <p:cNvPr id="16" name="Smiley Face 15">
            <a:extLst>
              <a:ext uri="{FF2B5EF4-FFF2-40B4-BE49-F238E27FC236}">
                <a16:creationId xmlns:a16="http://schemas.microsoft.com/office/drawing/2014/main" id="{14FE8CA4-4AE9-1CB8-C35E-A5A05246E8A7}"/>
              </a:ext>
            </a:extLst>
          </p:cNvPr>
          <p:cNvSpPr/>
          <p:nvPr/>
        </p:nvSpPr>
        <p:spPr>
          <a:xfrm>
            <a:off x="5440746" y="1997890"/>
            <a:ext cx="648072" cy="607353"/>
          </a:xfrm>
          <a:prstGeom prst="smileyFac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bg1"/>
              </a:solidFill>
            </a:endParaRPr>
          </a:p>
        </p:txBody>
      </p:sp>
      <p:sp>
        <p:nvSpPr>
          <p:cNvPr id="17" name="TextBox 16">
            <a:extLst>
              <a:ext uri="{FF2B5EF4-FFF2-40B4-BE49-F238E27FC236}">
                <a16:creationId xmlns:a16="http://schemas.microsoft.com/office/drawing/2014/main" id="{8F9638D7-D6A4-590A-AF98-3A39BB96657A}"/>
              </a:ext>
            </a:extLst>
          </p:cNvPr>
          <p:cNvSpPr txBox="1"/>
          <p:nvPr/>
        </p:nvSpPr>
        <p:spPr>
          <a:xfrm>
            <a:off x="184162" y="4086122"/>
            <a:ext cx="2880320" cy="461665"/>
          </a:xfrm>
          <a:prstGeom prst="rect">
            <a:avLst/>
          </a:prstGeom>
          <a:noFill/>
        </p:spPr>
        <p:txBody>
          <a:bodyPr wrap="square" rtlCol="0">
            <a:spAutoFit/>
          </a:bodyPr>
          <a:lstStyle/>
          <a:p>
            <a:r>
              <a:rPr lang="en-US" b="1" dirty="0">
                <a:solidFill>
                  <a:schemeClr val="bg1"/>
                </a:solidFill>
              </a:rPr>
              <a:t>Ryan </a:t>
            </a:r>
            <a:r>
              <a:rPr lang="en-US" b="1" dirty="0" err="1">
                <a:solidFill>
                  <a:schemeClr val="bg1"/>
                </a:solidFill>
              </a:rPr>
              <a:t>Dyal</a:t>
            </a:r>
            <a:endParaRPr lang="en-US" b="1" dirty="0">
              <a:solidFill>
                <a:schemeClr val="bg1"/>
              </a:solidFill>
            </a:endParaRPr>
          </a:p>
        </p:txBody>
      </p:sp>
      <p:sp>
        <p:nvSpPr>
          <p:cNvPr id="18" name="Isosceles Triangle 17">
            <a:extLst>
              <a:ext uri="{FF2B5EF4-FFF2-40B4-BE49-F238E27FC236}">
                <a16:creationId xmlns:a16="http://schemas.microsoft.com/office/drawing/2014/main" id="{6CF3C11A-FF3A-8AAF-4E63-1A1823DB2C52}"/>
              </a:ext>
            </a:extLst>
          </p:cNvPr>
          <p:cNvSpPr/>
          <p:nvPr/>
        </p:nvSpPr>
        <p:spPr>
          <a:xfrm>
            <a:off x="6405531" y="2203133"/>
            <a:ext cx="647246" cy="58685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bg1"/>
              </a:solidFill>
            </a:endParaRPr>
          </a:p>
        </p:txBody>
      </p:sp>
      <p:sp>
        <p:nvSpPr>
          <p:cNvPr id="19" name="Rectangle: Rounded Corners 18">
            <a:extLst>
              <a:ext uri="{FF2B5EF4-FFF2-40B4-BE49-F238E27FC236}">
                <a16:creationId xmlns:a16="http://schemas.microsoft.com/office/drawing/2014/main" id="{86D29E3B-B157-D778-DD05-FF3B75F17DA9}"/>
              </a:ext>
            </a:extLst>
          </p:cNvPr>
          <p:cNvSpPr/>
          <p:nvPr/>
        </p:nvSpPr>
        <p:spPr>
          <a:xfrm>
            <a:off x="6715987" y="2487636"/>
            <a:ext cx="648072" cy="38886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Isosceles Triangle 19">
            <a:extLst>
              <a:ext uri="{FF2B5EF4-FFF2-40B4-BE49-F238E27FC236}">
                <a16:creationId xmlns:a16="http://schemas.microsoft.com/office/drawing/2014/main" id="{675CA06F-0A17-8B48-491A-070AEE866006}"/>
              </a:ext>
            </a:extLst>
          </p:cNvPr>
          <p:cNvSpPr/>
          <p:nvPr/>
        </p:nvSpPr>
        <p:spPr>
          <a:xfrm>
            <a:off x="9483231" y="2249157"/>
            <a:ext cx="647246" cy="58685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bg1"/>
              </a:solidFill>
            </a:endParaRPr>
          </a:p>
        </p:txBody>
      </p:sp>
      <p:sp>
        <p:nvSpPr>
          <p:cNvPr id="21" name="Rectangle: Rounded Corners 20">
            <a:extLst>
              <a:ext uri="{FF2B5EF4-FFF2-40B4-BE49-F238E27FC236}">
                <a16:creationId xmlns:a16="http://schemas.microsoft.com/office/drawing/2014/main" id="{A9626A74-77EC-EF8D-7966-DB7F5403244C}"/>
              </a:ext>
            </a:extLst>
          </p:cNvPr>
          <p:cNvSpPr/>
          <p:nvPr/>
        </p:nvSpPr>
        <p:spPr>
          <a:xfrm>
            <a:off x="9793687" y="2533660"/>
            <a:ext cx="648072" cy="38886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TextBox 21">
            <a:extLst>
              <a:ext uri="{FF2B5EF4-FFF2-40B4-BE49-F238E27FC236}">
                <a16:creationId xmlns:a16="http://schemas.microsoft.com/office/drawing/2014/main" id="{80859276-5271-0F1A-7628-4FB2D3A45C83}"/>
              </a:ext>
            </a:extLst>
          </p:cNvPr>
          <p:cNvSpPr txBox="1"/>
          <p:nvPr/>
        </p:nvSpPr>
        <p:spPr>
          <a:xfrm>
            <a:off x="9278073" y="1881824"/>
            <a:ext cx="2355361" cy="461665"/>
          </a:xfrm>
          <a:prstGeom prst="rect">
            <a:avLst/>
          </a:prstGeom>
          <a:noFill/>
        </p:spPr>
        <p:txBody>
          <a:bodyPr wrap="square" rtlCol="0">
            <a:spAutoFit/>
          </a:bodyPr>
          <a:lstStyle/>
          <a:p>
            <a:r>
              <a:rPr lang="en-US" b="1" dirty="0">
                <a:solidFill>
                  <a:schemeClr val="bg1"/>
                </a:solidFill>
              </a:rPr>
              <a:t>Java Script</a:t>
            </a:r>
          </a:p>
        </p:txBody>
      </p:sp>
      <p:sp>
        <p:nvSpPr>
          <p:cNvPr id="23" name="TextBox 22">
            <a:extLst>
              <a:ext uri="{FF2B5EF4-FFF2-40B4-BE49-F238E27FC236}">
                <a16:creationId xmlns:a16="http://schemas.microsoft.com/office/drawing/2014/main" id="{C62784A2-CDA0-FB54-F765-38D8D47BFB96}"/>
              </a:ext>
            </a:extLst>
          </p:cNvPr>
          <p:cNvSpPr txBox="1"/>
          <p:nvPr/>
        </p:nvSpPr>
        <p:spPr>
          <a:xfrm>
            <a:off x="400186" y="4603102"/>
            <a:ext cx="11616634" cy="1754326"/>
          </a:xfrm>
          <a:prstGeom prst="rect">
            <a:avLst/>
          </a:prstGeom>
          <a:noFill/>
        </p:spPr>
        <p:txBody>
          <a:bodyPr wrap="square" rtlCol="0">
            <a:spAutoFit/>
          </a:bodyPr>
          <a:lstStyle/>
          <a:p>
            <a:r>
              <a:rPr lang="en-US" sz="1800" dirty="0">
                <a:solidFill>
                  <a:schemeClr val="bg1"/>
                </a:solidFill>
              </a:rPr>
              <a:t>Node JS is also a great web framework for beginners because it works great with data-intensive applications like streaming, real-time apps. It is free and easy to learn node </a:t>
            </a:r>
            <a:r>
              <a:rPr lang="en-US" sz="1800" dirty="0" err="1">
                <a:solidFill>
                  <a:schemeClr val="bg1"/>
                </a:solidFill>
              </a:rPr>
              <a:t>js</a:t>
            </a:r>
            <a:r>
              <a:rPr lang="en-US" sz="1800" dirty="0">
                <a:solidFill>
                  <a:schemeClr val="bg1"/>
                </a:solidFill>
              </a:rPr>
              <a:t>.</a:t>
            </a:r>
          </a:p>
          <a:p>
            <a:endParaRPr lang="en-US" sz="1800" dirty="0">
              <a:solidFill>
                <a:schemeClr val="bg1"/>
              </a:solidFill>
            </a:endParaRPr>
          </a:p>
          <a:p>
            <a:r>
              <a:rPr lang="en-US" sz="1800" dirty="0">
                <a:solidFill>
                  <a:schemeClr val="bg1"/>
                </a:solidFill>
              </a:rPr>
              <a:t>Applications of node </a:t>
            </a:r>
            <a:r>
              <a:rPr lang="en-US" sz="1800" dirty="0" err="1">
                <a:solidFill>
                  <a:schemeClr val="bg1"/>
                </a:solidFill>
              </a:rPr>
              <a:t>js</a:t>
            </a:r>
            <a:r>
              <a:rPr lang="en-US" sz="1800" dirty="0">
                <a:solidFill>
                  <a:schemeClr val="bg1"/>
                </a:solidFill>
              </a:rPr>
              <a:t>?</a:t>
            </a:r>
          </a:p>
          <a:p>
            <a:r>
              <a:rPr lang="en-US" sz="1800" dirty="0">
                <a:solidFill>
                  <a:schemeClr val="bg1"/>
                </a:solidFill>
              </a:rPr>
              <a:t>Build business logic on server side, DB lookups, Send Emails, write validations, create microservices, add automations, show output, build servers, host web apps, make excel/pdf more…</a:t>
            </a:r>
          </a:p>
        </p:txBody>
      </p:sp>
      <mc:AlternateContent xmlns:mc="http://schemas.openxmlformats.org/markup-compatibility/2006">
        <mc:Choice xmlns:p14="http://schemas.microsoft.com/office/powerpoint/2010/main" Requires="p14">
          <p:contentPart p14:bwMode="auto" r:id="rId2">
            <p14:nvContentPartPr>
              <p14:cNvPr id="24" name="Ink 23">
                <a:extLst>
                  <a:ext uri="{FF2B5EF4-FFF2-40B4-BE49-F238E27FC236}">
                    <a16:creationId xmlns:a16="http://schemas.microsoft.com/office/drawing/2014/main" id="{E0F72EB7-B409-F982-79FE-107B8886EC52}"/>
                  </a:ext>
                </a:extLst>
              </p14:cNvPr>
              <p14:cNvContentPartPr/>
              <p14:nvPr/>
            </p14:nvContentPartPr>
            <p14:xfrm>
              <a:off x="1511280" y="2165400"/>
              <a:ext cx="10191600" cy="2476800"/>
            </p14:xfrm>
          </p:contentPart>
        </mc:Choice>
        <mc:Fallback>
          <p:pic>
            <p:nvPicPr>
              <p:cNvPr id="24" name="Ink 23">
                <a:extLst>
                  <a:ext uri="{FF2B5EF4-FFF2-40B4-BE49-F238E27FC236}">
                    <a16:creationId xmlns:a16="http://schemas.microsoft.com/office/drawing/2014/main" id="{E0F72EB7-B409-F982-79FE-107B8886EC52}"/>
                  </a:ext>
                </a:extLst>
              </p:cNvPr>
              <p:cNvPicPr/>
              <p:nvPr/>
            </p:nvPicPr>
            <p:blipFill>
              <a:blip r:embed="rId3"/>
              <a:stretch>
                <a:fillRect/>
              </a:stretch>
            </p:blipFill>
            <p:spPr>
              <a:xfrm>
                <a:off x="1501920" y="2156040"/>
                <a:ext cx="10210320" cy="2495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5" name="Ink 24">
                <a:extLst>
                  <a:ext uri="{FF2B5EF4-FFF2-40B4-BE49-F238E27FC236}">
                    <a16:creationId xmlns:a16="http://schemas.microsoft.com/office/drawing/2014/main" id="{9CDE17EF-0919-7602-6B7D-0357F5182284}"/>
                  </a:ext>
                </a:extLst>
              </p14:cNvPr>
              <p14:cNvContentPartPr/>
              <p14:nvPr/>
            </p14:nvContentPartPr>
            <p14:xfrm>
              <a:off x="736560" y="2114640"/>
              <a:ext cx="10293120" cy="4248360"/>
            </p14:xfrm>
          </p:contentPart>
        </mc:Choice>
        <mc:Fallback>
          <p:pic>
            <p:nvPicPr>
              <p:cNvPr id="25" name="Ink 24">
                <a:extLst>
                  <a:ext uri="{FF2B5EF4-FFF2-40B4-BE49-F238E27FC236}">
                    <a16:creationId xmlns:a16="http://schemas.microsoft.com/office/drawing/2014/main" id="{9CDE17EF-0919-7602-6B7D-0357F5182284}"/>
                  </a:ext>
                </a:extLst>
              </p:cNvPr>
              <p:cNvPicPr/>
              <p:nvPr/>
            </p:nvPicPr>
            <p:blipFill>
              <a:blip r:embed="rId5"/>
              <a:stretch>
                <a:fillRect/>
              </a:stretch>
            </p:blipFill>
            <p:spPr>
              <a:xfrm>
                <a:off x="727200" y="2105280"/>
                <a:ext cx="10311840" cy="4267080"/>
              </a:xfrm>
              <a:prstGeom prst="rect">
                <a:avLst/>
              </a:prstGeom>
            </p:spPr>
          </p:pic>
        </mc:Fallback>
      </mc:AlternateContent>
    </p:spTree>
    <p:extLst>
      <p:ext uri="{BB962C8B-B14F-4D97-AF65-F5344CB8AC3E}">
        <p14:creationId xmlns:p14="http://schemas.microsoft.com/office/powerpoint/2010/main" val="366504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1000"/>
                                        <p:tgtEl>
                                          <p:spTgt spid="15"/>
                                        </p:tgtEl>
                                      </p:cBhvr>
                                    </p:animEffect>
                                    <p:anim calcmode="lin" valueType="num">
                                      <p:cBhvr>
                                        <p:cTn id="70" dur="1000" fill="hold"/>
                                        <p:tgtEl>
                                          <p:spTgt spid="15"/>
                                        </p:tgtEl>
                                        <p:attrNameLst>
                                          <p:attrName>ppt_x</p:attrName>
                                        </p:attrNameLst>
                                      </p:cBhvr>
                                      <p:tavLst>
                                        <p:tav tm="0">
                                          <p:val>
                                            <p:strVal val="#ppt_x"/>
                                          </p:val>
                                        </p:tav>
                                        <p:tav tm="100000">
                                          <p:val>
                                            <p:strVal val="#ppt_x"/>
                                          </p:val>
                                        </p:tav>
                                      </p:tavLst>
                                    </p:anim>
                                    <p:anim calcmode="lin" valueType="num">
                                      <p:cBhvr>
                                        <p:cTn id="71" dur="1000" fill="hold"/>
                                        <p:tgtEl>
                                          <p:spTgt spid="15"/>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1000"/>
                                        <p:tgtEl>
                                          <p:spTgt spid="16"/>
                                        </p:tgtEl>
                                      </p:cBhvr>
                                    </p:animEffect>
                                    <p:anim calcmode="lin" valueType="num">
                                      <p:cBhvr>
                                        <p:cTn id="75" dur="1000" fill="hold"/>
                                        <p:tgtEl>
                                          <p:spTgt spid="16"/>
                                        </p:tgtEl>
                                        <p:attrNameLst>
                                          <p:attrName>ppt_x</p:attrName>
                                        </p:attrNameLst>
                                      </p:cBhvr>
                                      <p:tavLst>
                                        <p:tav tm="0">
                                          <p:val>
                                            <p:strVal val="#ppt_x"/>
                                          </p:val>
                                        </p:tav>
                                        <p:tav tm="100000">
                                          <p:val>
                                            <p:strVal val="#ppt_x"/>
                                          </p:val>
                                        </p:tav>
                                      </p:tavLst>
                                    </p:anim>
                                    <p:anim calcmode="lin" valueType="num">
                                      <p:cBhvr>
                                        <p:cTn id="76" dur="1000" fill="hold"/>
                                        <p:tgtEl>
                                          <p:spTgt spid="16"/>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1000"/>
                                        <p:tgtEl>
                                          <p:spTgt spid="18"/>
                                        </p:tgtEl>
                                      </p:cBhvr>
                                    </p:animEffect>
                                    <p:anim calcmode="lin" valueType="num">
                                      <p:cBhvr>
                                        <p:cTn id="80" dur="1000" fill="hold"/>
                                        <p:tgtEl>
                                          <p:spTgt spid="18"/>
                                        </p:tgtEl>
                                        <p:attrNameLst>
                                          <p:attrName>ppt_x</p:attrName>
                                        </p:attrNameLst>
                                      </p:cBhvr>
                                      <p:tavLst>
                                        <p:tav tm="0">
                                          <p:val>
                                            <p:strVal val="#ppt_x"/>
                                          </p:val>
                                        </p:tav>
                                        <p:tav tm="100000">
                                          <p:val>
                                            <p:strVal val="#ppt_x"/>
                                          </p:val>
                                        </p:tav>
                                      </p:tavLst>
                                    </p:anim>
                                    <p:anim calcmode="lin" valueType="num">
                                      <p:cBhvr>
                                        <p:cTn id="81" dur="1000" fill="hold"/>
                                        <p:tgtEl>
                                          <p:spTgt spid="18"/>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fade">
                                      <p:cBhvr>
                                        <p:cTn id="89" dur="1000"/>
                                        <p:tgtEl>
                                          <p:spTgt spid="20"/>
                                        </p:tgtEl>
                                      </p:cBhvr>
                                    </p:animEffect>
                                    <p:anim calcmode="lin" valueType="num">
                                      <p:cBhvr>
                                        <p:cTn id="90" dur="1000" fill="hold"/>
                                        <p:tgtEl>
                                          <p:spTgt spid="20"/>
                                        </p:tgtEl>
                                        <p:attrNameLst>
                                          <p:attrName>ppt_x</p:attrName>
                                        </p:attrNameLst>
                                      </p:cBhvr>
                                      <p:tavLst>
                                        <p:tav tm="0">
                                          <p:val>
                                            <p:strVal val="#ppt_x"/>
                                          </p:val>
                                        </p:tav>
                                        <p:tav tm="100000">
                                          <p:val>
                                            <p:strVal val="#ppt_x"/>
                                          </p:val>
                                        </p:tav>
                                      </p:tavLst>
                                    </p:anim>
                                    <p:anim calcmode="lin" valueType="num">
                                      <p:cBhvr>
                                        <p:cTn id="91" dur="1000" fill="hold"/>
                                        <p:tgtEl>
                                          <p:spTgt spid="2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21"/>
                                        </p:tgtEl>
                                        <p:attrNameLst>
                                          <p:attrName>style.visibility</p:attrName>
                                        </p:attrNameLst>
                                      </p:cBhvr>
                                      <p:to>
                                        <p:strVal val="visible"/>
                                      </p:to>
                                    </p:set>
                                    <p:animEffect transition="in" filter="fade">
                                      <p:cBhvr>
                                        <p:cTn id="94" dur="1000"/>
                                        <p:tgtEl>
                                          <p:spTgt spid="21"/>
                                        </p:tgtEl>
                                      </p:cBhvr>
                                    </p:animEffect>
                                    <p:anim calcmode="lin" valueType="num">
                                      <p:cBhvr>
                                        <p:cTn id="95" dur="1000" fill="hold"/>
                                        <p:tgtEl>
                                          <p:spTgt spid="21"/>
                                        </p:tgtEl>
                                        <p:attrNameLst>
                                          <p:attrName>ppt_x</p:attrName>
                                        </p:attrNameLst>
                                      </p:cBhvr>
                                      <p:tavLst>
                                        <p:tav tm="0">
                                          <p:val>
                                            <p:strVal val="#ppt_x"/>
                                          </p:val>
                                        </p:tav>
                                        <p:tav tm="100000">
                                          <p:val>
                                            <p:strVal val="#ppt_x"/>
                                          </p:val>
                                        </p:tav>
                                      </p:tavLst>
                                    </p:anim>
                                    <p:anim calcmode="lin" valueType="num">
                                      <p:cBhvr>
                                        <p:cTn id="96" dur="1000" fill="hold"/>
                                        <p:tgtEl>
                                          <p:spTgt spid="21"/>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fade">
                                      <p:cBhvr>
                                        <p:cTn id="99" dur="1000"/>
                                        <p:tgtEl>
                                          <p:spTgt spid="22"/>
                                        </p:tgtEl>
                                      </p:cBhvr>
                                    </p:animEffect>
                                    <p:anim calcmode="lin" valueType="num">
                                      <p:cBhvr>
                                        <p:cTn id="100" dur="1000" fill="hold"/>
                                        <p:tgtEl>
                                          <p:spTgt spid="22"/>
                                        </p:tgtEl>
                                        <p:attrNameLst>
                                          <p:attrName>ppt_x</p:attrName>
                                        </p:attrNameLst>
                                      </p:cBhvr>
                                      <p:tavLst>
                                        <p:tav tm="0">
                                          <p:val>
                                            <p:strVal val="#ppt_x"/>
                                          </p:val>
                                        </p:tav>
                                        <p:tav tm="100000">
                                          <p:val>
                                            <p:strVal val="#ppt_x"/>
                                          </p:val>
                                        </p:tav>
                                      </p:tavLst>
                                    </p:anim>
                                    <p:anim calcmode="lin" valueType="num">
                                      <p:cBhvr>
                                        <p:cTn id="10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17"/>
                                        </p:tgtEl>
                                        <p:attrNameLst>
                                          <p:attrName>style.visibility</p:attrName>
                                        </p:attrNameLst>
                                      </p:cBhvr>
                                      <p:to>
                                        <p:strVal val="visible"/>
                                      </p:to>
                                    </p:set>
                                    <p:animEffect transition="in" filter="fade">
                                      <p:cBhvr>
                                        <p:cTn id="106" dur="1000"/>
                                        <p:tgtEl>
                                          <p:spTgt spid="17"/>
                                        </p:tgtEl>
                                      </p:cBhvr>
                                    </p:animEffect>
                                    <p:anim calcmode="lin" valueType="num">
                                      <p:cBhvr>
                                        <p:cTn id="107" dur="1000" fill="hold"/>
                                        <p:tgtEl>
                                          <p:spTgt spid="17"/>
                                        </p:tgtEl>
                                        <p:attrNameLst>
                                          <p:attrName>ppt_x</p:attrName>
                                        </p:attrNameLst>
                                      </p:cBhvr>
                                      <p:tavLst>
                                        <p:tav tm="0">
                                          <p:val>
                                            <p:strVal val="#ppt_x"/>
                                          </p:val>
                                        </p:tav>
                                        <p:tav tm="100000">
                                          <p:val>
                                            <p:strVal val="#ppt_x"/>
                                          </p:val>
                                        </p:tav>
                                      </p:tavLst>
                                    </p:anim>
                                    <p:anim calcmode="lin" valueType="num">
                                      <p:cBhvr>
                                        <p:cTn id="10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23"/>
                                        </p:tgtEl>
                                        <p:attrNameLst>
                                          <p:attrName>style.visibility</p:attrName>
                                        </p:attrNameLst>
                                      </p:cBhvr>
                                      <p:to>
                                        <p:strVal val="visible"/>
                                      </p:to>
                                    </p:set>
                                    <p:animEffect transition="in" filter="fade">
                                      <p:cBhvr>
                                        <p:cTn id="113" dur="1000"/>
                                        <p:tgtEl>
                                          <p:spTgt spid="23"/>
                                        </p:tgtEl>
                                      </p:cBhvr>
                                    </p:animEffect>
                                    <p:anim calcmode="lin" valueType="num">
                                      <p:cBhvr>
                                        <p:cTn id="114" dur="1000" fill="hold"/>
                                        <p:tgtEl>
                                          <p:spTgt spid="23"/>
                                        </p:tgtEl>
                                        <p:attrNameLst>
                                          <p:attrName>ppt_x</p:attrName>
                                        </p:attrNameLst>
                                      </p:cBhvr>
                                      <p:tavLst>
                                        <p:tav tm="0">
                                          <p:val>
                                            <p:strVal val="#ppt_x"/>
                                          </p:val>
                                        </p:tav>
                                        <p:tav tm="100000">
                                          <p:val>
                                            <p:strVal val="#ppt_x"/>
                                          </p:val>
                                        </p:tav>
                                      </p:tavLst>
                                    </p:anim>
                                    <p:anim calcmode="lin" valueType="num">
                                      <p:cBhvr>
                                        <p:cTn id="11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7" grpId="0"/>
      <p:bldP spid="8" grpId="0" animBg="1"/>
      <p:bldP spid="9" grpId="0" animBg="1"/>
      <p:bldP spid="10" grpId="0" animBg="1"/>
      <p:bldP spid="11" grpId="0" animBg="1"/>
      <p:bldP spid="13" grpId="0"/>
      <p:bldP spid="14" grpId="0"/>
      <p:bldP spid="15" grpId="0"/>
      <p:bldP spid="16" grpId="0" animBg="1"/>
      <p:bldP spid="17" grpId="0"/>
      <p:bldP spid="18" grpId="0" animBg="1"/>
      <p:bldP spid="19" grpId="0" animBg="1"/>
      <p:bldP spid="20" grpId="0" animBg="1"/>
      <p:bldP spid="21" grpId="0" animBg="1"/>
      <p:bldP spid="2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366E-EB3F-A6ED-792A-9A77BDCDC404}"/>
              </a:ext>
            </a:extLst>
          </p:cNvPr>
          <p:cNvSpPr>
            <a:spLocks noGrp="1"/>
          </p:cNvSpPr>
          <p:nvPr>
            <p:ph type="title"/>
          </p:nvPr>
        </p:nvSpPr>
        <p:spPr/>
        <p:txBody>
          <a:bodyPr/>
          <a:lstStyle/>
          <a:p>
            <a:r>
              <a:rPr lang="en-US" dirty="0"/>
              <a:t>NPM – Node Package manager</a:t>
            </a:r>
          </a:p>
        </p:txBody>
      </p:sp>
      <p:sp>
        <p:nvSpPr>
          <p:cNvPr id="3" name="TextBox 2">
            <a:extLst>
              <a:ext uri="{FF2B5EF4-FFF2-40B4-BE49-F238E27FC236}">
                <a16:creationId xmlns:a16="http://schemas.microsoft.com/office/drawing/2014/main" id="{E435ECC9-0490-02A0-6C38-35F57A1469E1}"/>
              </a:ext>
            </a:extLst>
          </p:cNvPr>
          <p:cNvSpPr txBox="1"/>
          <p:nvPr/>
        </p:nvSpPr>
        <p:spPr>
          <a:xfrm>
            <a:off x="156593" y="908720"/>
            <a:ext cx="11809312" cy="5632311"/>
          </a:xfrm>
          <a:prstGeom prst="rect">
            <a:avLst/>
          </a:prstGeom>
          <a:noFill/>
        </p:spPr>
        <p:txBody>
          <a:bodyPr wrap="square" rtlCol="0">
            <a:spAutoFit/>
          </a:bodyPr>
          <a:lstStyle/>
          <a:p>
            <a:r>
              <a:rPr lang="en-US" sz="2000" dirty="0">
                <a:solidFill>
                  <a:schemeClr val="bg1"/>
                </a:solidFill>
              </a:rPr>
              <a:t>It is a dependency manager tool which gets installed along with node </a:t>
            </a:r>
            <a:r>
              <a:rPr lang="en-US" sz="2000" dirty="0" err="1">
                <a:solidFill>
                  <a:schemeClr val="bg1"/>
                </a:solidFill>
              </a:rPr>
              <a:t>js</a:t>
            </a:r>
            <a:r>
              <a:rPr lang="en-US" sz="2000" dirty="0">
                <a:solidFill>
                  <a:schemeClr val="bg1"/>
                </a:solidFill>
              </a:rPr>
              <a:t> in our system.</a:t>
            </a:r>
            <a:r>
              <a:rPr lang="en-IN" sz="2000" dirty="0">
                <a:solidFill>
                  <a:schemeClr val="bg1"/>
                </a:solidFill>
              </a:rPr>
              <a:t> Just like for java we had maven, we have </a:t>
            </a:r>
            <a:r>
              <a:rPr lang="en-IN" sz="2000" dirty="0" err="1">
                <a:solidFill>
                  <a:schemeClr val="bg1"/>
                </a:solidFill>
              </a:rPr>
              <a:t>npm</a:t>
            </a:r>
            <a:r>
              <a:rPr lang="en-IN" sz="2000" dirty="0">
                <a:solidFill>
                  <a:schemeClr val="bg1"/>
                </a:solidFill>
              </a:rPr>
              <a:t> for node </a:t>
            </a:r>
            <a:r>
              <a:rPr lang="en-IN" sz="2000" dirty="0" err="1">
                <a:solidFill>
                  <a:schemeClr val="bg1"/>
                </a:solidFill>
              </a:rPr>
              <a:t>js</a:t>
            </a:r>
            <a:r>
              <a:rPr lang="en-IN" sz="2000" dirty="0">
                <a:solidFill>
                  <a:schemeClr val="bg1"/>
                </a:solidFill>
              </a:rPr>
              <a:t>.</a:t>
            </a:r>
          </a:p>
          <a:p>
            <a:endParaRPr lang="en-IN" sz="2000" dirty="0">
              <a:solidFill>
                <a:schemeClr val="bg1"/>
              </a:solidFill>
            </a:endParaRPr>
          </a:p>
          <a:p>
            <a:r>
              <a:rPr lang="en-IN" sz="2000" dirty="0">
                <a:solidFill>
                  <a:schemeClr val="bg1"/>
                </a:solidFill>
              </a:rPr>
              <a:t>We can find millions of reusable node modules free on internet, which helps us avoid rebuilding everything/reinvent the wheel.</a:t>
            </a:r>
          </a:p>
          <a:p>
            <a:endParaRPr lang="en-IN" sz="2000" dirty="0">
              <a:solidFill>
                <a:schemeClr val="bg1"/>
              </a:solidFill>
            </a:endParaRPr>
          </a:p>
          <a:p>
            <a:r>
              <a:rPr lang="en-IN" sz="2000" dirty="0">
                <a:solidFill>
                  <a:schemeClr val="bg1"/>
                </a:solidFill>
              </a:rPr>
              <a:t>We can see world’s largest reusable code repository on </a:t>
            </a:r>
            <a:r>
              <a:rPr lang="en-IN" sz="2000" dirty="0">
                <a:solidFill>
                  <a:schemeClr val="bg1"/>
                </a:solidFill>
                <a:hlinkClick r:id="rId2">
                  <a:extLst>
                    <a:ext uri="{A12FA001-AC4F-418D-AE19-62706E023703}">
                      <ahyp:hlinkClr xmlns:ahyp="http://schemas.microsoft.com/office/drawing/2018/hyperlinkcolor" val="tx"/>
                    </a:ext>
                  </a:extLst>
                </a:hlinkClick>
              </a:rPr>
              <a:t>https://npmjs.com</a:t>
            </a:r>
            <a:endParaRPr lang="en-IN" sz="2000" dirty="0">
              <a:solidFill>
                <a:schemeClr val="bg1"/>
              </a:solidFill>
            </a:endParaRPr>
          </a:p>
          <a:p>
            <a:endParaRPr lang="en-IN" sz="2000" dirty="0">
              <a:solidFill>
                <a:schemeClr val="bg1"/>
              </a:solidFill>
            </a:endParaRPr>
          </a:p>
          <a:p>
            <a:r>
              <a:rPr lang="en-IN" sz="2000" dirty="0">
                <a:solidFill>
                  <a:schemeClr val="bg1"/>
                </a:solidFill>
              </a:rPr>
              <a:t>If we want to install any node module</a:t>
            </a:r>
          </a:p>
          <a:p>
            <a:endParaRPr lang="en-IN" sz="2000" dirty="0">
              <a:solidFill>
                <a:schemeClr val="bg1"/>
              </a:solidFill>
            </a:endParaRPr>
          </a:p>
          <a:p>
            <a:pPr marL="457200" indent="-457200">
              <a:buAutoNum type="arabicPeriod"/>
            </a:pPr>
            <a:r>
              <a:rPr lang="en-IN" sz="2000" dirty="0">
                <a:solidFill>
                  <a:schemeClr val="bg1"/>
                </a:solidFill>
              </a:rPr>
              <a:t>Globally - @computer level, all projects can reuse, option used to install CLI. </a:t>
            </a:r>
          </a:p>
          <a:p>
            <a:r>
              <a:rPr lang="en-IN" sz="2000" b="1" dirty="0" err="1">
                <a:solidFill>
                  <a:schemeClr val="bg1"/>
                </a:solidFill>
              </a:rPr>
              <a:t>npm</a:t>
            </a:r>
            <a:r>
              <a:rPr lang="en-IN" sz="2000" b="1" dirty="0">
                <a:solidFill>
                  <a:schemeClr val="bg1"/>
                </a:solidFill>
              </a:rPr>
              <a:t> install -g module</a:t>
            </a:r>
            <a:endParaRPr lang="en-IN" sz="2000" dirty="0">
              <a:solidFill>
                <a:schemeClr val="bg1"/>
              </a:solidFill>
            </a:endParaRPr>
          </a:p>
          <a:p>
            <a:pPr marL="457200" indent="-457200">
              <a:buAutoNum type="arabicPeriod"/>
            </a:pPr>
            <a:r>
              <a:rPr lang="en-IN" sz="2000" dirty="0">
                <a:solidFill>
                  <a:schemeClr val="bg1"/>
                </a:solidFill>
              </a:rPr>
              <a:t>With in the project  - @localproject level, only single project can use</a:t>
            </a:r>
          </a:p>
          <a:p>
            <a:r>
              <a:rPr lang="en-IN" sz="2000" b="1" dirty="0" err="1">
                <a:solidFill>
                  <a:schemeClr val="bg1"/>
                </a:solidFill>
              </a:rPr>
              <a:t>npm</a:t>
            </a:r>
            <a:r>
              <a:rPr lang="en-IN" sz="2000" b="1" dirty="0">
                <a:solidFill>
                  <a:schemeClr val="bg1"/>
                </a:solidFill>
              </a:rPr>
              <a:t> install module</a:t>
            </a:r>
          </a:p>
          <a:p>
            <a:endParaRPr lang="en-IN" sz="2000" b="1" dirty="0">
              <a:solidFill>
                <a:schemeClr val="bg1"/>
              </a:solidFill>
            </a:endParaRPr>
          </a:p>
          <a:p>
            <a:r>
              <a:rPr lang="en-IN" sz="2000" dirty="0">
                <a:solidFill>
                  <a:schemeClr val="bg1"/>
                </a:solidFill>
              </a:rPr>
              <a:t>When we build java project, we saw a pom.xml which contains dependencies. We have the </a:t>
            </a:r>
            <a:r>
              <a:rPr lang="en-IN" sz="2000" b="1" dirty="0" err="1">
                <a:solidFill>
                  <a:schemeClr val="bg1"/>
                </a:solidFill>
              </a:rPr>
              <a:t>package.json</a:t>
            </a:r>
            <a:r>
              <a:rPr lang="en-IN" sz="2000" b="1" dirty="0">
                <a:solidFill>
                  <a:schemeClr val="bg1"/>
                </a:solidFill>
              </a:rPr>
              <a:t> </a:t>
            </a:r>
            <a:r>
              <a:rPr lang="en-IN" sz="2000" dirty="0">
                <a:solidFill>
                  <a:schemeClr val="bg1"/>
                </a:solidFill>
              </a:rPr>
              <a:t>file in node project which contains details about our entire project and its dependencies. To create this we use </a:t>
            </a:r>
            <a:r>
              <a:rPr lang="en-IN" sz="2000" b="1" dirty="0" err="1">
                <a:solidFill>
                  <a:schemeClr val="bg1"/>
                </a:solidFill>
              </a:rPr>
              <a:t>npm</a:t>
            </a:r>
            <a:r>
              <a:rPr lang="en-IN" sz="2000" b="1" dirty="0">
                <a:solidFill>
                  <a:schemeClr val="bg1"/>
                </a:solidFill>
              </a:rPr>
              <a:t> </a:t>
            </a:r>
            <a:r>
              <a:rPr lang="en-IN" sz="2000" b="1" dirty="0" err="1">
                <a:solidFill>
                  <a:schemeClr val="bg1"/>
                </a:solidFill>
              </a:rPr>
              <a:t>init</a:t>
            </a:r>
            <a:r>
              <a:rPr lang="en-IN" sz="2000" b="1" dirty="0">
                <a:solidFill>
                  <a:schemeClr val="bg1"/>
                </a:solidFill>
              </a:rPr>
              <a:t> </a:t>
            </a:r>
            <a:r>
              <a:rPr lang="en-IN" sz="2000" dirty="0">
                <a:solidFill>
                  <a:schemeClr val="bg1"/>
                </a:solidFill>
              </a:rPr>
              <a:t>command.</a:t>
            </a:r>
          </a:p>
        </p:txBody>
      </p:sp>
    </p:spTree>
    <p:extLst>
      <p:ext uri="{BB962C8B-B14F-4D97-AF65-F5344CB8AC3E}">
        <p14:creationId xmlns:p14="http://schemas.microsoft.com/office/powerpoint/2010/main" val="178252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1000"/>
                                        <p:tgtEl>
                                          <p:spTgt spid="3">
                                            <p:txEl>
                                              <p:pRg st="9" end="9"/>
                                            </p:txEl>
                                          </p:spTgt>
                                        </p:tgtEl>
                                      </p:cBhvr>
                                    </p:animEffect>
                                    <p:anim calcmode="lin" valueType="num">
                                      <p:cBhvr>
                                        <p:cTn id="4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1000"/>
                                        <p:tgtEl>
                                          <p:spTgt spid="3">
                                            <p:txEl>
                                              <p:pRg st="10" end="10"/>
                                            </p:txEl>
                                          </p:spTgt>
                                        </p:tgtEl>
                                      </p:cBhvr>
                                    </p:animEffect>
                                    <p:anim calcmode="lin" valueType="num">
                                      <p:cBhvr>
                                        <p:cTn id="4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1000"/>
                                        <p:tgtEl>
                                          <p:spTgt spid="3">
                                            <p:txEl>
                                              <p:pRg st="11" end="11"/>
                                            </p:txEl>
                                          </p:spTgt>
                                        </p:tgtEl>
                                      </p:cBhvr>
                                    </p:animEffect>
                                    <p:anim calcmode="lin" valueType="num">
                                      <p:cBhvr>
                                        <p:cTn id="5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1000"/>
                                        <p:tgtEl>
                                          <p:spTgt spid="3">
                                            <p:txEl>
                                              <p:pRg st="13" end="13"/>
                                            </p:txEl>
                                          </p:spTgt>
                                        </p:tgtEl>
                                      </p:cBhvr>
                                    </p:animEffect>
                                    <p:anim calcmode="lin" valueType="num">
                                      <p:cBhvr>
                                        <p:cTn id="58"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7156</TotalTime>
  <Words>765</Words>
  <Application>Microsoft Office PowerPoint</Application>
  <PresentationFormat>Custom</PresentationFormat>
  <Paragraphs>112</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Amasis MT Pro Black</vt:lpstr>
      <vt:lpstr>Arial</vt:lpstr>
      <vt:lpstr>Arial Black</vt:lpstr>
      <vt:lpstr>Arial-ItalicMT</vt:lpstr>
      <vt:lpstr>Calibri</vt:lpstr>
      <vt:lpstr>Cooper Black</vt:lpstr>
      <vt:lpstr>Segoe UI</vt:lpstr>
      <vt:lpstr>Segoe UI Light</vt:lpstr>
      <vt:lpstr>Office Theme</vt:lpstr>
      <vt:lpstr>SAP BTP Extension Suite Training</vt:lpstr>
      <vt:lpstr>PowerPoint Presentation</vt:lpstr>
      <vt:lpstr>Agenda – Day 2</vt:lpstr>
      <vt:lpstr>Micro Service Architecture</vt:lpstr>
      <vt:lpstr>Advantage of Microservices</vt:lpstr>
      <vt:lpstr>Uber </vt:lpstr>
      <vt:lpstr>PowerPoint Presentation</vt:lpstr>
      <vt:lpstr>What is Node JS</vt:lpstr>
      <vt:lpstr>NPM – Node Package manager</vt:lpstr>
      <vt:lpstr>Variables</vt:lpstr>
      <vt:lpstr>Hands on: Node JS</vt:lpstr>
      <vt:lpstr>Asynchronous Non Blocking IO</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201</cp:revision>
  <dcterms:created xsi:type="dcterms:W3CDTF">2013-09-12T13:05:01Z</dcterms:created>
  <dcterms:modified xsi:type="dcterms:W3CDTF">2023-12-05T08:01:51Z</dcterms:modified>
</cp:coreProperties>
</file>