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notesSlides/notesSlide1.xml" ContentType="application/vnd.openxmlformats-officedocument.presentationml.notesSlide+xml"/>
  <Override PartName="/ppt/ink/ink433.xml" ContentType="application/inkml+xml"/>
  <Override PartName="/ppt/ink/ink43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4122" r:id="rId3"/>
    <p:sldId id="277" r:id="rId4"/>
    <p:sldId id="4760" r:id="rId5"/>
    <p:sldId id="4761" r:id="rId6"/>
    <p:sldId id="4770" r:id="rId7"/>
    <p:sldId id="4799" r:id="rId8"/>
    <p:sldId id="4800" r:id="rId9"/>
    <p:sldId id="4788" r:id="rId10"/>
    <p:sldId id="4789" r:id="rId11"/>
    <p:sldId id="4798" r:id="rId12"/>
    <p:sldId id="4792" r:id="rId13"/>
    <p:sldId id="4762" r:id="rId14"/>
    <p:sldId id="4771" r:id="rId15"/>
    <p:sldId id="4785" r:id="rId16"/>
    <p:sldId id="4795" r:id="rId17"/>
    <p:sldId id="4796" r:id="rId18"/>
    <p:sldId id="4797" r:id="rId19"/>
    <p:sldId id="282" r:id="rId20"/>
    <p:sldId id="280" r:id="rId21"/>
    <p:sldId id="4711" r:id="rId22"/>
    <p:sldId id="4786"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5250" autoAdjust="0"/>
  </p:normalViewPr>
  <p:slideViewPr>
    <p:cSldViewPr>
      <p:cViewPr varScale="1">
        <p:scale>
          <a:sx n="105" d="100"/>
          <a:sy n="105" d="100"/>
        </p:scale>
        <p:origin x="496" y="5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1-08T04:16:08.804"/>
    </inkml:context>
    <inkml:brush xml:id="br0">
      <inkml:brushProperty name="width" value="0.05292" units="cm"/>
      <inkml:brushProperty name="height" value="0.05292" units="cm"/>
      <inkml:brushProperty name="color" value="#FF0000"/>
    </inkml:brush>
  </inkml:definitions>
  <inkml:trace contextRef="#ctx0" brushRef="#br0">9985 17642 0,'0'0'15,"14"0"32,39-13-15,185 13-1,370 0 0,-53 0 0,-12 0-15,-437 26 0,-14-26 15,-105 0 94</inkml:trace>
  <inkml:trace contextRef="#ctx0" brushRef="#br0" timeOffset="680.87">10462 17827 0,'317'0'78,"159"0"-47,-370 0-31,158 0 31,-92 53-15,-158-53 15</inkml:trace>
  <inkml:trace contextRef="#ctx0" brushRef="#br0" timeOffset="2263.12">5489 17020 0,'0'40'47,"0"13"-32,0 53 1,0-14 15,-14-65 0,1-14 1,13 0 61,13-39-77,40-106 0,-53 105-1,53-145 1,-40 119-1,-13-39 1,14 52 15,-1 40-15,0 0 31,67 132-16,-54-66-15,40 93-1,-53-132 1,27 52 0,-27-53 15,-39-12 109</inkml:trace>
  <inkml:trace contextRef="#ctx0" brushRef="#br0" timeOffset="2625.62">5528 17179 0,'0'-13'15,"159"-40"16,-119 27-31,92-27 32,-66 13-1</inkml:trace>
  <inkml:trace contextRef="#ctx0" brushRef="#br0" timeOffset="3807.81">5925 16901 0,'0'66'16,"79"93"15,-65-132-15,25 39-1,-12 0 16,-14-66 79,27-93-79,-14 40-31,-26 27 16,0-40-1,13 53-15,1-27 32,-1 40 61,13 53-61,14 53-1,26-27 0,-53-66 0,1-13 1,-1-13 14,-13-132-14,0-27-1,0 132 0,-13 27 94</inkml:trace>
  <inkml:trace contextRef="#ctx0" brushRef="#br0" timeOffset="5215.96">6772 16822 0,'-27'-13'31,"-52"-14"1,-1 27-1,41 27 0,26-1 0,-1-26-31,1 0 32,13 66-1,0-26 0,53-27 0,79 0 1,-66 1-1,-39-1 0,12 53 0,-12-26 1,-14-14-1,-13-13 31,0 27-30,-26 0-1,-67-14 0,1-13 0,-1-13 1,67 0-1,12 0 47,14-39 16,0 12-63,0 14 94,14 13-109</inkml:trace>
  <inkml:trace contextRef="#ctx0" brushRef="#br0" timeOffset="19268.71">5343 17549 0,'13'0'32,"1"0"-17,39 0 1,13 0 0,53 0-1,-40 0 1,27 0-16,105 0 15,94 0 17,-266-13-32,27 13 31,-52 0 125,12-13-125,1 13-15,39 0 0,-40-27-1,106 27 1,-65 0 0,65 0-1,-119 0 1,40 0-1,-40 0 1,0 0 0,14 0 46</inkml:trace>
  <inkml:trace contextRef="#ctx0" brushRef="#br0" timeOffset="23953.18">11004 14587 0,'53'0'78,"277"-26"-47,186 12 1,172 14-1,-212 0 0,-304 0 0,-106-26-31,-53 13 47,1 13 0</inkml:trace>
  <inkml:trace contextRef="#ctx0" brushRef="#br0" timeOffset="25702.95">11983 14653 0,'0'40'141,"0"171"-110,0-158-31,0-13 16,0 79-1,0-93-15,0 107 31,0-94-15,0-25-16,0 78 16,0-52-16,0 26 15,0 0 1,0-39 0,26 105-1,-13-106 1,0 67-1,-13-67 1,0 27 0,0 53 15,0-93-15,0 27-1,0 26 16,0-53 1,0 27-1,0-27-31</inkml:trace>
  <inkml:trace contextRef="#ctx0" brushRef="#br0" timeOffset="26590.35">11758 16240 0,'-14'0'16,"14"13"15,40 27 0,13 26 0,-53-53-15,79 106 15,-65-119 47,-1 0-62,53 0 0,53 0 15,-93 0-31,27-13 31,-39 0-15,38-53-1,-52 53 1,27-54 0,-14 54-1,27-40 1,-40 40-1,26 0 1,-26 0 0</inkml:trace>
  <inkml:trace contextRef="#ctx0" brushRef="#br0" timeOffset="35197.03">10872 11149 0,'0'0'0,"158"0"78,543 79-47,251 40 0,-184-119 1,-610 0-17,27 0 1,-132 0 15,-39 0 16,-28 0 62</inkml:trace>
  <inkml:trace contextRef="#ctx0" brushRef="#br0" timeOffset="36202.61">12194 11268 0,'-13'39'47,"66"213"-15,-53-213-32,0 41 15,13 25 1,-13-52-1,13 93 1,-13-80 0,0 27-1,0-54 1,0 41 0,0 25 15,0-91-16,0 65 1,0-39 0,0-1-1,0 1 17,0 0-1,0-27 0,0 13-31,0 1 31,0-1 1,0-13-17,0 40 1,0-26 15,-13-14-15,13 0-1,0 0 1,0 1 0,0-1 15,-13 0 47</inkml:trace>
  <inkml:trace contextRef="#ctx0" brushRef="#br0" timeOffset="36769.64">11916 12749 0,'14'0'47,"39"13"-31,-27 14 0,40 25 15,-39-38-16,-14-1 1,40 27 15,-40-40 47</inkml:trace>
  <inkml:trace contextRef="#ctx0" brushRef="#br0" timeOffset="37496.61">12551 12656 0,'-26'53'47,"-40"0"-16,26-26 0,40-14 0,-13-13-15,0 0 31,-27 39-16</inkml:trace>
  <inkml:trace contextRef="#ctx0" brushRef="#br0" timeOffset="199311.28">18172 5409 0,'13'0'47,"1"0"16,12 0-48,40 0 1,-39 0-1,78 0 1,-78 0 0,118 0-1,-92 0 1,93 0 0,-80 0-1,106 0 1,39 0 15,-171 0-15,0 0-1,-14 0 1,1 0 15,12 0 0,-25 0 1,-1 0-1,0-13 0,0 13 0,53 0 1,-39 0-17</inkml:trace>
  <inkml:trace contextRef="#ctx0" brushRef="#br0" timeOffset="200043.67">21016 5383 0,'26'0'15,"1"0"-15,-80 0 0,238 0 31,66 0 1,-172 0-17,160 0 1,-160 0 0,185-53-1,-211 53 1,132 0-1,-132 0 1,119 0 0,-119 0-1,106 0 1,39 0 15,-184 0-15,65 0-1,-53 0 1,1 0 0,-14 0 15,13 0 16,67 0-16,-14 0-31</inkml:trace>
  <inkml:trace contextRef="#ctx0" brushRef="#br0" timeOffset="200777.94">24944 5317 0,'0'0'15,"158"26"1,-131-26-1,145 13 1,-93 1 0,146-1-1,-119-13 1,145 0 0,-145 0-1,225 0 1,171 0 15,-79 79 0,-343-66-15,131 27 0,-78-40 15,-120 0 0,13 0 78,1 0-93</inkml:trace>
  <inkml:trace contextRef="#ctx0" brushRef="#br0" timeOffset="201432.24">29877 5303 0,'0'0'0,"13"0"16,40 0 15,0 0-31,106 0 16,-80 0-1,225 0 1,-172 0 0,186 0-1,118 0 16,-198 0 1,-132 0-1,-93-13 0,-26 13 32,-53 0-48</inkml:trace>
  <inkml:trace contextRef="#ctx0" brushRef="#br0" timeOffset="202414.71">20341 6084 0,'66'13'62,"27"27"-46,158-40-1,-198 0 1,145 0 0,-131 0-1,91 0 1,-65 0 0,105 0-1,-132 0 16,-52 0 16</inkml:trace>
  <inkml:trace contextRef="#ctx0" brushRef="#br0" timeOffset="206889.77">11255 13172 0,'0'0'0,"66"-66"31,40-119 0,-304 343 1,-146 332-1,304-424-31,-52 159 15</inkml:trace>
  <inkml:trace contextRef="#ctx0" brushRef="#br0" timeOffset="206925.31">10713 14018 0,'0'0'0,"40"146"16</inkml:trace>
  <inkml:trace contextRef="#ctx0" brushRef="#br0" timeOffset="207013.6">10805 14283 0,'40'66'16,"-80"-132"-16,239 449 31,-173-330-31,159 291 31</inkml:trace>
  <inkml:trace contextRef="#ctx0" brushRef="#br0" timeOffset="209563.77">7552 16928 0,'0'-13'31,"13"-1"-15,0 14-1,1 0 1,-1-13 0,-13-13 15,13 12 0,0 1 0,-13 53 16,0-14-31,-13 146 15,0 27 0,-14-67 1,27-106-17</inkml:trace>
  <inkml:trace contextRef="#ctx0" brushRef="#br0" timeOffset="210061.73">7843 16981 0,'0'0'0,"0"-14"16,13 14-1,-26 53 16,-14 93 1,27-106-17,14 79 1,-14-93 0,39 27-1,-12-53 1,39-27-1,-40 1 1,-12 0-16,52-133 16,-66 119-1,0-79 1,-14 93 0,-38 12-1,38 14 1,-39 67-1,40-41 1,-13 40 0,26-39-1</inkml:trace>
  <inkml:trace contextRef="#ctx0" brushRef="#br0" timeOffset="210553.31">8438 17007 0,'0'0'0,"13"-26"16,-26 39 15,0 13-15,-27 93-1,27-92 1,13 92 0,0-93-1,0 1-15,26 26 16,-12-40 0,-1-13-16,40-13 15,-27-1-15,-13 1 16,67-106-1,-67-53 17,-26 133-17,-40-28 1,40 67 0,-40 27-1,39-14 1,-12 40-1,26-40-15,0 1 16</inkml:trace>
  <inkml:trace contextRef="#ctx0" brushRef="#br0" timeOffset="211021.68">8795 16954 0,'0'0'0,"13"-13"16,14-40 0,-40 106 15,13-27-15,-53 107-1,39-94 1,-25 80-1,39-92 1,53 39 15,39-79 1,-12-106-1,-67 0 0,-13 145 0,-13 93 1,13 13-1,26-65-16</inkml:trace>
  <inkml:trace contextRef="#ctx0" brushRef="#br0" timeOffset="211758.76">9179 17007 0,'0'-13'31,"0"26"-31,0 14 31,0-14-31,0 106 32,0 13-1,0-105-31,0 12 31,-27-105 0,1-119 1,65 26-1,-12 133-31,92-1 31,13 54 0,-119 26 1,-118 26-1,78-66-31,-39 27 31,92-14 0,1-12-15,92 39 0,-93-40-1,27 66 1,-53-66-1,-53 40 1,27-40 0,-93-13-1,13-52 17,80-1-1,26 39-31</inkml:trace>
  <inkml:trace contextRef="#ctx0" brushRef="#br0" timeOffset="214236.45">7486 17655 0,'26'0'47,"40"13"-16,-39-13-15,131 14 0,-25-1-1,144 13 1,-171-12-16,13-14 15,344 52 1,-357-52 0,251 40-1,-251-40 1,-13 13 0,-80-13-1,-53 0 16,27 0-15,0 0 0,13 14-1,0-1 17,-14-13-17</inkml:trace>
  <inkml:trace contextRef="#ctx0" brushRef="#br0" timeOffset="-212971.82">3439 16650 0,'0'-13'32,"0"0"-17,13-14 1,0 1 15,-13 65 0,-13-25-15,-14 78 0,14-65-1,-13 39 1,26-40 0,0-13-1,13 1-15,40-14 31,-27-14-15,1 14-16,52-13 16,-66 26-1,27 40 1,-40-39 0,0 12-16,0 27 15,-40-27 16,27-26-31</inkml:trace>
  <inkml:trace contextRef="#ctx0" brushRef="#br0" timeOffset="-212742.04">3399 16716 0,'0'0'0,"13"-13"15,93-53 1,-80 66 0,133-13-1,-119 13 1,92 0 0,-105 0-1,-1 0-15</inkml:trace>
  <inkml:trace contextRef="#ctx0" brushRef="#br0" timeOffset="-212390.85">3941 16650 0,'0'0'0,"-26"13"15,-14 40 17,40-26-17,-13 65 1,0-12-1,66 12 17,-40-92-17,0 0-15,40 0 16,-27-13 0,41-53-1,-54 13 1,-26-40-1,-1 80 1,-39-40 0,27 53-1,-27 13 1,53 1 0,-13-1-1</inkml:trace>
  <inkml:trace contextRef="#ctx0" brushRef="#br0" timeOffset="-211983.37">4285 16756 0,'0'0'0,"53"-27"16,26-25 15,-65 38-15,-1 1-1,-53 40 17,-26 52-1,66-66-31,26 40 31,80 26 0,-92-65-15,-28 25 0,1-26-1,-80 27 1,67-40 0,-67-26-1,80 26 1,0-53-1</inkml:trace>
  <inkml:trace contextRef="#ctx0" brushRef="#br0" timeOffset="-211682.9">4364 16624 0,'0'0'0,"40"-93"16,-27 80-1,-13 0 1,0 26-1,0 93 1,0-80-16,-26 172 31,26-158-15,0 92 0,0-105-1,0 52 1,13-66-1,0 1 1,-13-41 15</inkml:trace>
  <inkml:trace contextRef="#ctx0" brushRef="#br0" timeOffset="-211543.61">3849 17404 0,'0'0'0,"-40"40"16,-66 79-1,67-67 1</inkml:trace>
  <inkml:trace contextRef="#ctx0" brushRef="#br0" timeOffset="-204857.17">7962 17774 0</inkml:trace>
  <inkml:trace contextRef="#ctx0" brushRef="#br0" timeOffset="-204685.69">7975 17774 0</inkml:trace>
  <inkml:trace contextRef="#ctx0" brushRef="#br0" timeOffset="-204638.01">7975 17774 0</inkml:trace>
  <inkml:trace contextRef="#ctx0" brushRef="#br0" timeOffset="-204518.89">7975 17774 0,'13'0'47</inkml:trace>
  <inkml:trace contextRef="#ctx0" brushRef="#br0" timeOffset="-204451.26">8002 17774 0,'13'0'15</inkml:trace>
  <inkml:trace contextRef="#ctx0" brushRef="#br0" timeOffset="-204402.41">8015 17787 0,'0'0'0,"0"14"16</inkml:trace>
  <inkml:trace contextRef="#ctx0" brushRef="#br0" timeOffset="-204377.23">8015 17801 0,'0'-14'15</inkml:trace>
  <inkml:trace contextRef="#ctx0" brushRef="#br0" timeOffset="-204283.12">8028 17774 0,'0'0'15,"0"13"48,0 1-63</inkml:trace>
  <inkml:trace contextRef="#ctx0" brushRef="#br0" timeOffset="-204141.97">8028 17801 0,'-13'0'46,"13"-14"-14</inkml:trace>
  <inkml:trace contextRef="#ctx0" brushRef="#br0" timeOffset="-204060.22">8015 17787 0,'0'-26'16,"0"13"31</inkml:trace>
  <inkml:trace contextRef="#ctx0" brushRef="#br0" timeOffset="-203984.98">8028 17748 0,'0'0'0,"13"-27"16,14 14 31</inkml:trace>
  <inkml:trace contextRef="#ctx0" brushRef="#br0" timeOffset="-203910.81">8094 17708 0,'0'0'0,"13"0"31,1-13-31</inkml:trace>
  <inkml:trace contextRef="#ctx0" brushRef="#br0" timeOffset="-203881.31">8134 17695 0,'0'-13'15</inkml:trace>
  <inkml:trace contextRef="#ctx0" brushRef="#br0" timeOffset="-203846.64">8147 17682 0,'0'0'0</inkml:trace>
  <inkml:trace contextRef="#ctx0" brushRef="#br0" timeOffset="-203797.3">8160 17682 0</inkml:trace>
  <inkml:trace contextRef="#ctx0" brushRef="#br0" timeOffset="-203775.26">8160 17668 0</inkml:trace>
  <inkml:trace contextRef="#ctx0" brushRef="#br0" timeOffset="-203657.9">8187 17655 0</inkml:trace>
  <inkml:trace contextRef="#ctx0" brushRef="#br0" timeOffset="-198126.07">8412 16505 0,'0'0'0,"-14"13"16,-39 53-1,-52-53 17,-41-26-1,-52-13 0,-67 12 0,212 14-31,-185 80 32,53 92-1,145-80-16,27 54 1,79 78 15,133 1 1,-146-185-17,304 158 16,-278-171-31,252 79 32,92-27-1,-330-79-31,330-40 31,-79-132 0,-146-26 1,-158-53-1,-159-14 0,66 212-31,-251-198 31,-133 66 1,14 119-1,66 119 0,172 26-15</inkml:trace>
  <inkml:trace contextRef="#ctx0" brushRef="#br0" timeOffset="-188718.32">7750 16174 0,'0'0'0,"-53"-198"15,53 145 1,-26-225 0,26 225-1,0-79 1,0 119-16,0-1 15,0-52 1</inkml:trace>
  <inkml:trace contextRef="#ctx0" brushRef="#br0" timeOffset="-187618.93">7565 15685 0,'13'-27'16,"27"-12"15,-40 52 16,0 0-32,0 0-15,-53 0 16,40-13 0,-66 0-1,52-13 1,-26-26-1,40 25 1,26-52 0,0 53-16,80-53 31,-40 53-15,26 13-1,-52 13 1,-14 79-1,-40-52 1,14-13-16,-79 52 16,26-39-1,-53 12 1,79-38-16,13-14 16,-26 13-1,133-13 16,-54-13-15,146 39 15,-119 14-15,0 26 0,-13 0 15</inkml:trace>
  <inkml:trace contextRef="#ctx0" brushRef="#br0" timeOffset="-187206.79">7816 15685 0,'0'0'0,"27"-14"15,-27 28 1,-13 52 0,-1-40-1,-25 54 1,25-41 0,1-12-1,53-27 16,-27-13-15,80-27 0,-67 40-1,54 13 1,-67 0 0,0 53-1,-13-52 1,-53 39-1,40-40-15,-27-13 16</inkml:trace>
  <inkml:trace contextRef="#ctx0" brushRef="#br0" timeOffset="-187030.48">7922 15671 0,'0'0'0,"27"0"16,65 14-1,-65-14 1,52 13 0</inkml:trace>
  <inkml:trace contextRef="#ctx0" brushRef="#br0" timeOffset="-186796.99">8226 15645 0,'27'40'31,"-54"-80"-31,107 225 31,-67-158-31,0 12 16,40 54 0,-40-67-16,1-12 15,12 25 1</inkml:trace>
  <inkml:trace contextRef="#ctx0" brushRef="#br0" timeOffset="-186528.75">8438 15645 0,'-66'93'32,"132"-186"-32,-251 344 31,92-132 0,80-79 0,26-40-31</inkml:trace>
  <inkml:trace contextRef="#ctx0" brushRef="#br0" timeOffset="-186261.38">8597 15711 0,'0'0'0,"13"27"31,-13-14-16,-27 79 1,14-39 0,-13 66 15,26-105-15,13-1-1</inkml:trace>
  <inkml:trace contextRef="#ctx0" brushRef="#br0" timeOffset="-185517.82">8874 15790 0,'0'0'0,"14"-13"16,-41 13 15,-39 53 0,40-40-31,-27 80 31,79-53 1,1-27-17,92-26 16,-93-1-15,14-25 0,-27 26-16,27-54 31,-27 54-31,0 0 16,40-14-1,-26 27 1,39 14-1,-66 78 17,-27-65-17,-26 26 1,27-27 0,13 1-1,52 25 16,67-78 1,0-67-1,-53-39 0,-53 106-15,-13 12-16,-27 1 15,13 13-15,1 0 16,-67 40 0,41 13 15,52-40-15,13-13-16</inkml:trace>
  <inkml:trace contextRef="#ctx0" brushRef="#br0" timeOffset="-185297.92">9536 15817 0,'13'-13'31,"-26"26"-31,79-53 32,-53 40-32,40 13 31</inkml:trace>
  <inkml:trace contextRef="#ctx0" brushRef="#br0" timeOffset="-185096">9509 15989 0,'-13'0'15,"26"0"-15,-26 13 16,40-26 0,92 13 15,-67 0-16,-25 0-15</inkml:trace>
  <inkml:trace contextRef="#ctx0" brushRef="#br0" timeOffset="-183094.98">10171 15685 0,'0'0'0,"26"-53"31,-26 40 1,-53 39-1,27 27 0,52 39 0,53-39 1,-39-26-1,-53-27 469,13-27-469,-13 14 0,13 0 1,0 0 46,13 13-47,-26 0 47,-14-27-47,27 14-31,-13-40 32,39 13-1,41 1 0,25 65 0,-79 1-31,14 52 32,-67 53-1,14-105-31,-159 26 31,26-53 0,146-14-15,39 1 0,106 0 15,54 92 0,-160-65-15,40 52-1,-39-40 1</inkml:trace>
  <inkml:trace contextRef="#ctx0" brushRef="#br0" timeOffset="-182783.11">10607 15764 0,'0'-79'32,"0"65"-32,0 107 0,-13-159 31,0 79-31,13 14 16,-14 78-1,54 28 16,0-14 1,-93-133-1,26 1-31</inkml:trace>
  <inkml:trace contextRef="#ctx0" brushRef="#br0" timeOffset="-182638.86">10633 15711 0,'93'-26'31,"-186"52"-31,265-66 32,-132 54-17</inkml:trace>
  <inkml:trace contextRef="#ctx0" brushRef="#br0" timeOffset="-182369.89">10845 15830 0,'0'0'0,"40"-40"31,-27 27-31,53 26 31,-26 27-15,-27-13-16,80 131 31,-67-65-15</inkml:trace>
  <inkml:trace contextRef="#ctx0" brushRef="#br0" timeOffset="-182129.99">11070 15751 0,'0'0'0,"-53"53"31,-53 79 0,0-13 1,106-106-32,0 27 15</inkml:trace>
  <inkml:trace contextRef="#ctx0" brushRef="#br0" timeOffset="-181316.38">11242 15698 0,'0'0'0,"40"-27"31,-27 120 1,-13 53-1,0-120-31,13 93 31,-26-93 0,0-105 1,-1-93-1,14 146-15,53-80-1,53 79 16,-66 41-15,52 25 15,-39-25 1,-79-14 30,-27 66-31,40-40-31,-1 67 32,54 26-1,66-106 0,-14-106 0,-78 27-15,-28-106 15,-65 146 0,13 79 1,66-14-32</inkml:trace>
  <inkml:trace contextRef="#ctx0" brushRef="#br0" timeOffset="-181108.92">12049 15870 0,'0'-27'32,"0"54"-32,53-80 31,-40 66-31</inkml:trace>
  <inkml:trace contextRef="#ctx0" brushRef="#br0" timeOffset="-180947.95">11983 15949 0,'0'0'0,"0"13"31,13-13-31,119 27 31,-92-27-31,79 26 16</inkml:trace>
  <inkml:trace contextRef="#ctx0" brushRef="#br0" timeOffset="-179571.34">12776 15711 0,'0'0'16,"40"-66"-1,-14 40-15,27-41 31,-79 120 1,-27 66-1,26-79-15,14 0-1,13-14 16,13-26-31,67-13 32,39 13-1,-93 0-15,1 53-1,-54 26 16,-65-39 1</inkml:trace>
  <inkml:trace contextRef="#ctx0" brushRef="#br0" timeOffset="-178267.66">12869 15685 0,'13'-27'16,"-26"54"-16,105-133 16,80 53 15,-132 53-15,-1 0-16,81 26 15,-28 14 16,-79-27-15,-39 1 0,13-14-1,-27 26 1,27-13 0,-27 53-1,27-26 1,0 39-1,13-65 1,39 25 0,-25-25-1,52-1 1,-40-26 0,14-27-1,-27 13 1,-26-39-1,0 53 1,-1-13-16,-39-41 16,40 41 15,79 26 0,-39 0-15,-1 0-16,80 26 15,-80-26-15,41 40 32,-67-27-17,-40 40 1,27-40 0,-27 40-1,40-39 1,13 25-1,0-39 1,67 27 0,-67-27-1,40-27 1,-40-39 15,-13 53-15,-26-53-1,13 53 1,-1-27 0,41 40 31,92 26-32,-93-12 1,54-1-1,-67 0 1,13 13 0,-65 41 31,25-54-47,14 27 31,14-1-16,-1-39 1,40-13 0,-40 13-1,66-79 1,-79-40 15,-13 105-15,-66-25-1,-14 78 17,80-25-17,13 38 1,13-38 0,0-1-16</inkml:trace>
  <inkml:trace contextRef="#ctx0" brushRef="#br0" timeOffset="-177887.98">14416 15777 0,'0'0'0,"79"-39"16,-65 25 0,78-65-1,-65 53 1,-27 12-1,-119 1 17,79 26-32,-92 40 15,105-40 1,67 80 15,92 13-15,-79 0 31,-66-93-47,-80 13 31,67-26-31,-14 0 0,14 0 16,-54-53-1</inkml:trace>
  <inkml:trace contextRef="#ctx0" brushRef="#br0" timeOffset="-177597.22">14429 15619 0,'0'0'0,"13"-40"16,1 13-16,-1 1 16,27-53-1,-54 171 16,14-52-15,-13 0-16,-13 105 16,12-92-1,-12 119 1,13-146 0,0 54-1,13-67 1,0-26-1</inkml:trace>
  <inkml:trace contextRef="#ctx0" brushRef="#br0" timeOffset="-177424.88">13570 16095 0,'0'0'0,"-67"13"0,-144 40 15,145-40 1,-252 93 0,160-53-1,12 0-15</inkml:trace>
  <inkml:trace contextRef="#ctx0" brushRef="#br0" timeOffset="-168374.86">12697 15341 0,'0'0'0,"661"-331"31,159-92 0,-489 330-15</inkml:trace>
  <inkml:trace contextRef="#ctx0" brushRef="#br0" timeOffset="-168314.75">14707 14494 0,'53'0'0,"-106"0"0,278-13 32,-212 13-32,53 0 0</inkml:trace>
  <inkml:trace contextRef="#ctx0" brushRef="#br0" timeOffset="-168142.88">13953 15923 0,'0'0'0,"-40"39"0</inkml:trace>
  <inkml:trace contextRef="#ctx0" brushRef="#br0" timeOffset="-163975.87">7856 17549 0,'-26'0'16,"52"0"-16,-92 14 31,53-1 0,26-13 47,13 13-62,120-13 0,-80 0-1,212 0 1,-199 0 0,0 0-16,146 0 15,-145 0 1,118 0-1,-145 0 1,-66 13 0,-14-13-1,-12 0-15,-186 13 16,159 1 0,-252-1-1,239-13 1,-225 13-1,251-13 1,0 0-16,-66 27 16,92-27-1,1 13 1,39-13 0,106-13-1,-79 13 1,238-27-1,198 1 17,-384 26-17,239 0 1,-278 0-16,0 0 16,0 0-1,-93 13 1,-198 0-1,159-13 1,-14 13-16,-224-13 16,224 0-1,-251 0 1,199 0 15,184 0-15,94 0-1,250-13 17,-132 13-17,40 0 17,-251 0-1,-53 0-31,-67 0 15</inkml:trace>
  <inkml:trace contextRef="#ctx0" brushRef="#br0" timeOffset="-161233.78">8848 15473 0,'0'0'0,"13"-13"15,0-106 1,-13 92-16</inkml:trace>
  <inkml:trace contextRef="#ctx0" brushRef="#br0" timeOffset="-161163.65">8888 15248 0,'13'-26'0,"-13"13"0,-13 52 0,52-105 16,-39 53-16,0 0 15,14-27-15</inkml:trace>
  <inkml:trace contextRef="#ctx0" brushRef="#br0" timeOffset="-161088.31">8954 14640 0,'0'0'15,"0"-93"1</inkml:trace>
  <inkml:trace contextRef="#ctx0" brushRef="#br0" timeOffset="-161048.78">8980 14468 0,'0'0'15,"13"-26"-15</inkml:trace>
  <inkml:trace contextRef="#ctx0" brushRef="#br0" timeOffset="-160937.97">9073 14362 0,'0'0'0,"53"-26"16,-53 13-1,26 39 1,-26 27 15</inkml:trace>
  <inkml:trace contextRef="#ctx0" brushRef="#br0" timeOffset="-160264.8">6692 12207 0,'0'0'0,"13"-66"0</inkml:trace>
  <inkml:trace contextRef="#ctx0" brushRef="#br0" timeOffset="-160214.18">6864 11836 0,'0'0'0,"66"-66"16</inkml:trace>
  <inkml:trace contextRef="#ctx0" brushRef="#br0" timeOffset="-159216.25">5753 10567 0,'0'0'0,"13"-66"15,80-53 17,26 105-1,-106 28-16,67 144 1,65 107 15,-92-173-15,26 27 0,1-158 15,-54 12-16,67-171 1,-67 145-16,1 0 16,12-92-1,-25 92 1,-14 26 0,0 80 15,13-40-16,26 14-15</inkml:trace>
  <inkml:trace contextRef="#ctx0" brushRef="#br0" timeOffset="-158632.85">6824 10593 0,'0'0'0,"14"0"16,-1 0-16,40-26 16,-53 13-1,26-40 1,-12 119 15,-14-40-15,0 14-16,-14 66 15,14-67 1,-26 41 0,13-67-1,26-66 16,0 27-15,-13-14-16,53-92 16,-27 39-1,41-52 1,-54 145 0,26 53-1,-39-27 1,0 14-16,0 79 15,0-93 1,-13 14-16,13 39 16,0-66-16,13 1 31,-13-28-15,93-91-1,-67 65 1,133-92-1,-106 118 1,66 67 0,-106-26-1,14 198 1,-27-186 0,0 67-1</inkml:trace>
  <inkml:trace contextRef="#ctx0" brushRef="#br0" timeOffset="-157752.85">8028 10183 0,'0'0'0,"-13"-26"15,0 13-15,-14-1 16,-171-25 0,132 25-1,-318-25 1,278 26 0,-396-27-1,383 40 1,-357 0-1,383 0 1,-198 53 0,251-40-16,-66 93 31,93-93-15,-13 80-1,13-54 1,-14 107-1,14-93 1,13 13-16,0 145 16,53 160 15,-40-305-31,0 0 16,93 119-1,132-39 16,-159-133-15,279 13 0,-239-26-1,383-39 1,-237 25 0,224-12-1,-383 26 1,198-53-1,-251 40 1,66-146 0,-159-53 15,-79-65 0,93 211-15,-54-212-1,67 212 1,-26-172 0,39 198-1,-53-13 1,-40 119 15</inkml:trace>
  <inkml:trace contextRef="#ctx0" brushRef="#br0" timeOffset="-156015.85">7499 16915 0,'-13'0'32,"26"0"-32,-79-27 31,0-39 0,-40-66 0,-92-212 1,171 265-17,-79-305 1,80 265-1,-1-13-15,-39-291 16,0-292 15,53 583-31,-14 13 16,-12-357 0,26 370-1,13-304 1,13 318-1,66-226 1,-66 252 0,80-172-1,-67 185-15,67-119 32,-53 53-17,-27 80 1,27-94-1,-40 107-15,39-53 32,-39 65-1,13 1 0,1 0 0,-14 0-15,13 0 0,-13-1-1,26 1 1</inkml:trace>
  <inkml:trace contextRef="#ctx0" brushRef="#br0" timeOffset="-155614.99">6864 11902 0,'0'0'0,"0"14"15,-13-14-15,26-27 16,0 14 0,67-27-1,-54 27 1,106-66 0,-92 52-1,92-52 1,-118 79-1,-1 53 1,-13-27 0,0 133-1,0-106 1,0 92 0,0-118-1,0-1-15</inkml:trace>
  <inkml:trace contextRef="#ctx0" brushRef="#br0" timeOffset="-154688.81">6877 11056 0,'0'-66'31,"0"132"-31,27-185 31,-14 119-31,-13 53 32,0-27-32,-13 107 31,39-41 0,40-92 0,1-66 1,-54 53-32,13-66 31,-26 105 0,-26 119 0,26-26 1,13-105-32,27-1 15</inkml:trace>
  <inkml:trace contextRef="#ctx0" brushRef="#br0" timeOffset="-154267.22">7340 11096 0,'-13'-66'31,"26"132"-31,-66-40 32,27 120-1,39-27 0,27-106 0,52-106 1,-39-39-1,-39 132 0,-41 132 0,40-26 1,1-93-32,12-13 0</inkml:trace>
  <inkml:trace contextRef="#ctx0" brushRef="#br0" timeOffset="-153615.65">7697 11135 0,'0'0'0,"-26"14"31,-1 118 0,27-40 1,0-78-32,0 12 31,0-92 0,27-79 0,-1-1 1,40 106-1,1 54 0,-41 12 0,-66 27 1,-13 0-1,93 13 0,40 0 0,-41 27 1,-105-40-1,-146-80 0,107-13-15</inkml:trace>
  <inkml:trace contextRef="#ctx0" brushRef="#br0" timeOffset="-152167.79">6560 9919 0,'-79'-53'31,"158"106"-31,-264-199 32,145 14-1,40-53 0,27 53 0,-27 92 1,0 80-17,0 26 1</inkml:trace>
  <inkml:trace contextRef="#ctx0" brushRef="#br0" timeOffset="-151292.74">6428 9377 0,'0'0'0,"-14"-27"16,1 27-16,-13-26 31,26 12-31,-53 1 32,-66-26-1,0-14 0,26-27 0,67-52 1,26-40-1,0 132-31,-13-131 31,-1 52 0,14 105-15,-13 1 0,13 26 15,13 14 0,1-14-15,12 13 15</inkml:trace>
  <inkml:trace contextRef="#ctx0" brushRef="#br0" timeOffset="-150841.83">5766 8596 0,'14'-13'0,"-67"40"32,92-41-32,-78 41 31,39-40 31,26-80-30,40-26-1,-26 40 0,-27 132 0,14 13-15,65 172 15,-12-133 0,-67-91-31,13-14 16</inkml:trace>
  <inkml:trace contextRef="#ctx0" brushRef="#br0" timeOffset="-135595.21">8478 11651 0</inkml:trace>
  <inkml:trace contextRef="#ctx0" brushRef="#br0" timeOffset="-135482.99">8517 11638 0</inkml:trace>
  <inkml:trace contextRef="#ctx0" brushRef="#br0" timeOffset="-135431.08">8517 11651 0,'0'13'0,"0"-26"16,14 13-1</inkml:trace>
  <inkml:trace contextRef="#ctx0" brushRef="#br0" timeOffset="-135389">8531 11638 0,'0'-13'15</inkml:trace>
  <inkml:trace contextRef="#ctx0" brushRef="#br0" timeOffset="-135267.12">8531 11638 0</inkml:trace>
  <inkml:trace contextRef="#ctx0" brushRef="#br0" timeOffset="-135187.68">8597 11678 0</inkml:trace>
  <inkml:trace contextRef="#ctx0" brushRef="#br0" timeOffset="-135080.1">8583 11625 0,'0'0'0</inkml:trace>
  <inkml:trace contextRef="#ctx0" brushRef="#br0" timeOffset="-134968.97">8636 11638 0</inkml:trace>
  <inkml:trace contextRef="#ctx0" brushRef="#br0" timeOffset="-134435.65">8570 11638 0</inkml:trace>
  <inkml:trace contextRef="#ctx0" brushRef="#br0" timeOffset="-134416">8504 11638 0,'0'-13'16</inkml:trace>
  <inkml:trace contextRef="#ctx0" brushRef="#br0" timeOffset="-134190.98">8478 11598 0</inkml:trace>
  <inkml:trace contextRef="#ctx0" brushRef="#br0" timeOffset="-134095.28">8478 11585 0,'0'0'0</inkml:trace>
  <inkml:trace contextRef="#ctx0" brushRef="#br0" timeOffset="-134063.15">8478 11585 0</inkml:trace>
  <inkml:trace contextRef="#ctx0" brushRef="#br0" timeOffset="-134030.3">8478 11585 0</inkml:trace>
  <inkml:trace contextRef="#ctx0" brushRef="#br0" timeOffset="-132423.02">8742 10316 0,'0'0'0,"0"-40"0</inkml:trace>
  <inkml:trace contextRef="#ctx0" brushRef="#br0" timeOffset="-132376.31">8716 10011 0,'0'-26'16</inkml:trace>
  <inkml:trace contextRef="#ctx0" brushRef="#br0" timeOffset="-132016.25">7962 9826 0,'0'0'16,"-13"0"-16</inkml:trace>
  <inkml:trace contextRef="#ctx0" brushRef="#br0" timeOffset="-119764.95">19905 6943 0,'0'0'0,"53"0"32,-40 0-17,27-13 17,-1 0-1,-26 13-31,40 13 31,106 27-15,-106-14-1,79 1 1,239 39 15,-120-13-15,-185-53 15,-53 0 16,14 13-16</inkml:trace>
  <inkml:trace contextRef="#ctx0" brushRef="#br0" timeOffset="-119188.83">21968 7221 0,'0'0'0,"13"-26"15,-13 12 1,0-25-1,-13 25-15,13-12 32,0 13-17,26 0 1,1 13 0,105-14-1,-79 14 1,172 14-1,-159-14 1,172 0 0,-198-14-1,39 1 1,-66 0 15</inkml:trace>
  <inkml:trace contextRef="#ctx0" brushRef="#br0" timeOffset="-118358.52">24613 7181 0,'0'-13'31,"0"26"-31,13-39 31,40 13 0,106-1 1,-67 28-17,147 12 16,-187-26-31,81 0 32,-94-13-1,-39 26 16</inkml:trace>
  <inkml:trace contextRef="#ctx0" brushRef="#br0" timeOffset="-113017.58">4285 5938 0,'27'-13'15,"-27"-13"16,0-14 1,13 13-1,-13 14-31,13 13 16,0-13-1,0 0 1,1-1 15,-14 28 78,13-1-46,13 13-32,-26 80 0,0 0 1,-26-40-1,26-53 0,13-52 0,-13-1-15,66-92 15,0-40 1,-39 185-1,-40 133 0,-1-1 0,28-52 1,-1-93-17</inkml:trace>
  <inkml:trace contextRef="#ctx0" brushRef="#br0" timeOffset="-112339.1">4748 5872 0,'0'-26'31,"0"52"-31,0-39 31,0 53 0,0 39 1,0-66-17,-13 66 1,13 1 15,-13-1 0,-1-79-31,1 27 32,26-67-1,1-66 0,12-66 0,14 27 1,-40 131-32,13 1 15,0 26 1,-13 93 15,-26-13 0,-14-40 1,14-40-1</inkml:trace>
  <inkml:trace contextRef="#ctx0" brushRef="#br0" timeOffset="-111670.92">4960 5819 0,'0'0'0,"0"-40"31,0 67 0,0 92 1,0-93-17,0 80 16,0-93 1,13-65-1,0 38-31,-13-12 16,66-120 15,0 93 0,-52 133 0,-28-40-15,1 12 0,13-38-16,0 52 31,13-79 0,53-80 0,14 0 1,-1 120-1,-39 79 0,-40-80-31,13 67 31,0-67-15</inkml:trace>
  <inkml:trace contextRef="#ctx0" brushRef="#br0" timeOffset="-111260.33">5542 6004 0,'0'0'0,"-27"14"15,1-14 1,105-14 15,53 1 0,-66 13 1,-52 0-17,-14 13 16,0-26 16,0-13-15,0-1-17</inkml:trace>
  <inkml:trace contextRef="#ctx0" brushRef="#br0" timeOffset="-110783.02">5714 5899 0,'0'-14'32,"-14"1"-32,14 0 31,14 26 47</inkml:trace>
  <inkml:trace contextRef="#ctx0" brushRef="#br0" timeOffset="-110313.24">5687 5832 0,'0'0'0,"-26"-39"31,-1 25 1,40 28-1,1-1-31,39 27 31,-14-1 0,-65 27 1,-27-13-1,-13-26 0</inkml:trace>
  <inkml:trace contextRef="#ctx0" brushRef="#br0" timeOffset="-109638.99">5370 6242 0,'-14'-13'15,"1"53"32,-26 79-31,12-13 15,27-80-15,13-13-1</inkml:trace>
  <inkml:trace contextRef="#ctx0" brushRef="#br0" timeOffset="-109172.68">5555 6203 0,'0'0'0,"0"-14"15,-53 41 1,40-1-1,-27 54 17,27 25-17,13-78 1,26 13 15,27-54 0,13-65 1,-53 66-32,14-40 31,-27 93 0,-13 52 0,26-39 1,0-53-32</inkml:trace>
  <inkml:trace contextRef="#ctx0" brushRef="#br0" timeOffset="-108565.84">5753 6335 0,'0'0'0,"13"-40"32,-39 80-1,26 39 0,0-66-31,0 40 31,13-53 1,-13-53-1,0-66 0,13 93-31,27-67 31,26 93 1,-26 53-1,-40 0 0,-40-13 0,27-27 1,39 14-1,1 39 0,-40-13 0,-146-53 1,133 0-32,-14-14 0</inkml:trace>
  <inkml:trace contextRef="#ctx0" brushRef="#br0" timeOffset="-96883.68">8451 4232 0,'13'0'47,"-13"-13"-32,14 13 32,-14 13-31,13 14-16,0 65 16,-13 1-1,-26 145 1,26-172-1,-14 146 1,1-173 0,13 14-16,0 66 15,0-92 1,-13 65 0,13-52-1,-13 0 1,13-27-1,-13 0 1,39-26 31,-13 0-31</inkml:trace>
  <inkml:trace contextRef="#ctx0" brushRef="#br0" timeOffset="-96463.25">8226 5277 0,'0'0'0,"-39"0"31,39 26 0,26 1-15,27 39-1,-40-53 1,27 40 0,-27-40-1,0 1-15,14-14 16,-14 0-1,53-27 1,-26 1 0,13-14-1,-27 27 1,-13 0-16,14-40 16,-27 39 15,-13 28-16,-27 39 1</inkml:trace>
  <inkml:trace contextRef="#ctx0" brushRef="#br0" timeOffset="-95580.45">12802 4259 0,'0'0'0,"0"-53"15,14 53 1,39 13 0,-53 0-1,0 119 1,0-92 0,0 211-1,0-105 1,13 39-1,-13-119-15,0 146 32,0-80-1,0-119-15,0 53-1,0-52-15,0 12 31,0-39-15</inkml:trace>
  <inkml:trace contextRef="#ctx0" brushRef="#br0" timeOffset="-95067.47">12710 5356 0,'0'0'0,"-40"27"15,27 26 17,13-40-17,13 0-15,27 40 16,-40-40-1,66 14 1,-53-27 0,53 0-1,-52-14 1,65-52 0,-66 53-1,53-53 1,-52 40-16,-1-1 31,-40 54 0,27-14-15,-39 40 0,25-40-1,-12 40 1,0-14 15,12-25-15,1-14-16</inkml:trace>
  <inkml:trace contextRef="#ctx0" brushRef="#br0" timeOffset="-89409.18">3558 6732 0,'0'-14'15,"0"28"-15,13-54 16,-13 27 0,0 0-1,-13-1-15,-1 14 16,-38-13 0,25 13-1,-52 40 1,66-27-1,-80 93 1,67-67 0,-54 160-1,54-146 1,-27 185 0,40-172-16,-1-13 15,1 158 1,13-171-1,0 132 1,27 26 15,-1-132-15,40 40 0,0-40-1,80 67 1,-93-107-1,105 67 1,-105-80 0,119 53-1,-119-53 1,132 40 0,-92-26-1,52-1 1,-92-26-1,0 0-15,172 40 16,-172-40 0,0 13-16,119 13 15,-119-26 1,171 27 0,-171-14-1,0-13-15,93 0 16,-107-13-1,14 0-15,53-14 16,-26-13 0,65-79-1,-92 80 1,106-120 0,-120 106-1,1 14-15,53-94 16,-67 94-1,0-14-15,54-80 16,-1-131 15,-79 211-31,13 13 16,1-105 0,-1-106 15,-13 224-16,-13-118 1,13-1 15,-14 133-15,14-13-16,0-1 16,-26-13 15,13 40-31,13-13 15,-27 0 1,14 13 0,0-13-1,0 13 95,-1 0-79,1 0 0,0 0 0,0 0 1,-14 0-1</inkml:trace>
  <inkml:trace contextRef="#ctx0" brushRef="#br0" timeOffset="-41942.29">4312 4245 0,'-14'-13'15,"1"13"1,0-13-1,13 53 32,0 105-15,0-105-17,0 132 1,0-119-16,-13-14 15,-1 120 1,14-133 0,-13 67-1,0-80 1,26 0 15,-13-26-15,53-53-1,53-40 17,-93 93-17,14 0-15,26-27 16,13 93 15,-66-40-15,26 93-1,-26 66 17,0-132-17,-13 105 1,13-65 0,-27 25-1,14-78 1,0 26-1,13-40 1</inkml:trace>
  <inkml:trace contextRef="#ctx0" brushRef="#br0" timeOffset="-41500.74">4364 5449 0,'0'0'0,"-39"13"16,26-13 0,-1 13-1,28-13 1,52 27-1,-40-27-15,-13 13 16,54-13 0,-54 0-16,0 0 15,53-13 1,0-53 15,-53 39-15,14 14-16,13-40 15,-14 13 17,-39 54-17,-53 65 1,13-26 0,-13 39-1,39-65-15,14-1 0</inkml:trace>
  <inkml:trace contextRef="#ctx0" brushRef="#br0" timeOffset="-31658.03">18516 7790 0,'0'0'0,"40"13"16,13-13 15,-53 13-16,13-13 17,0 0-32,13 0 78,160 27-47,-120-14-15,92-13-1,279 26 1,-133-13 15,-185-26 0,-119 0-15,0 0 0,-26 13 15</inkml:trace>
  <inkml:trace contextRef="#ctx0" brushRef="#br0" timeOffset="-30680.55">22470 7776 0,'0'0'0,"-13"0"15,13-13-15,-13-13 16,13 13 0,0-1-16,40-12 15,26 13 17,-26 26-17,131 40 1,-104-40-1,263 53 1,-237-66 0,264 27-1,-291-27 1,172-27 0,-172 14-1,-13-27 1,-40 40 15</inkml:trace>
  <inkml:trace contextRef="#ctx0" brushRef="#br0" timeOffset="-29982.85">25790 7988 0,'0'0'0,"27"-26"15,-14 12 1,66-25 0,133 12 15,-80 40-16,199 27 1,-252-27 0,0-13-16,133 14 15,-146-28 1,119-25 0,-132 12-1,-13 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47.473"/>
    </inkml:context>
    <inkml:brush xml:id="br0">
      <inkml:brushProperty name="width" value="0.05" units="cm"/>
      <inkml:brushProperty name="height" value="0.05" units="cm"/>
      <inkml:brushProperty name="color" value="#FF0066"/>
    </inkml:brush>
  </inkml:definitions>
  <inkml:trace contextRef="#ctx0" brushRef="#br0">1 0 24575,'2'0'0,"-1"1"0,1-1 0,0 1 0,0-1 0,-1 1 0,1 0 0,0 0 0,0 0 0,-1 0 0,1 0 0,-1 0 0,1 0 0,-1 0 0,0 1 0,1-1 0,-1 0 0,0 1 0,0-1 0,0 1 0,2 3 0,15 35 0,-17-39 0,3 12 0,0-1 0,-1 1 0,-1 0 0,0-1 0,-1 1 0,0 20 0,-11 80 0,1-7 0,9 247 0,0-343-170,0 0-1,1 0 0,0 0 1,1-1-1,0 1 0,0 0 1,6 15-1,-2-14-6655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9.838"/>
    </inkml:context>
    <inkml:brush xml:id="br0">
      <inkml:brushProperty name="width" value="0.05" units="cm"/>
      <inkml:brushProperty name="height" value="0.05" units="cm"/>
      <inkml:brushProperty name="color" value="#FF0066"/>
    </inkml:brush>
  </inkml:definitions>
  <inkml:trace contextRef="#ctx0" brushRef="#br0">86 123 24575,'-2'24'0,"2"0"0,1 1 0,6 43 0,-6-65 0,1-1 0,-1 1 0,0-1 0,0 1 0,1-1 0,0 1 0,-1-1 0,1 0 0,0 0 0,0 0 0,0 0 0,0 0 0,1-1 0,-1 1 0,0-1 0,1 1 0,-1-1 0,1 0 0,-1 0 0,1 0 0,0 0 0,0 0 0,-1 0 0,1-1 0,0 0 0,3 1 0,9-1 0,-1 0 0,1-1 0,28-4 0,-11 0 0,-15 3 0,1 1 0,0 1 0,-1 0 0,25 4 0,-38-3 0,0 0 0,0 0 0,1 0 0,-1 1 0,0 0 0,0 0 0,0 0 0,0 0 0,-1 0 0,5 4 0,-6-4 0,0 0 0,0 0 0,0 0 0,-1 0 0,1 1 0,-1-1 0,0 1 0,1-1 0,-1 1 0,0-1 0,0 1 0,-1 0 0,1-1 0,0 1 0,-1 0 0,0 0 0,1 4 0,-1-2 0,-1-1 0,1 1 0,-1-1 0,1 1 0,-1-1 0,0 0 0,-1 1 0,1-1 0,-1 0 0,0 0 0,0 0 0,0 0 0,-1 0 0,-3 4 0,2-3 0,-1 1 0,-1-1 0,1-1 0,-1 1 0,1-1 0,-1 0 0,0 0 0,-9 3 0,1-1 0,1-1 0,-1-1 0,1 0 0,-1-1 0,0 0 0,-1-1 0,1-1 0,-21 0 0,24-2 0,-1 0 0,1-1 0,-1 0 0,1 0 0,0-2 0,0 1 0,0-1 0,0-1 0,0 0 0,1-1 0,0 1 0,1-2 0,-18-14 0,21 16 0,1 0 0,0-1 0,1 0 0,-1 1 0,1-2 0,0 1 0,0 0 0,1-1 0,0 1 0,0-1 0,1 0 0,0 0 0,0 0 0,0-1 0,1 1 0,0 0 0,1-1 0,0 1 0,0 0 0,0-1 0,1 1 0,0 0 0,2-8 0,1 1 20,0-1 0,1 1 0,1 1 1,0-1-1,1 1 0,1 0 0,0 0 0,0 1 0,1 0 0,1 1 0,0 0 0,1 0 0,0 1 0,0 0 0,1 1 0,21-12 1,-17 12-143,1 1 0,-1 0 0,1 1 0,1 1 0,-1 1 0,1 1 0,0 0 0,0 1 0,0 1 1,0 1-1,1 1 0,-1 0 0,25 4 0,-19 0-6704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00.198"/>
    </inkml:context>
    <inkml:brush xml:id="br0">
      <inkml:brushProperty name="width" value="0.05" units="cm"/>
      <inkml:brushProperty name="height" value="0.05" units="cm"/>
      <inkml:brushProperty name="color" value="#FF0066"/>
    </inkml:brush>
  </inkml:definitions>
  <inkml:trace contextRef="#ctx0" brushRef="#br0">12 57 24575,'-1'1'0,"1"-1"0,-1 0 0,0 0 0,1 1 0,-1-1 0,1 0 0,-1 0 0,1 1 0,-1-1 0,1 1 0,-1-1 0,1 1 0,-1-1 0,1 1 0,-1-1 0,1 1 0,0-1 0,-1 1 0,1-1 0,0 1 0,-1-1 0,1 1 0,0 0 0,0-1 0,0 1 0,0 0 0,0-1 0,-1 1 0,1 0 0,0-1 0,0 1 0,1-1 0,-1 1 0,0 0 0,0-1 0,0 1 0,0 0 0,1 0 0,6 27 0,-4-22 0,0 0 0,0-1 0,0 1 0,0-1 0,1 0 0,0 0 0,0 0 0,1 0 0,7 6 0,-10-10 0,0 0 0,-1 0 0,1 0 0,0 0 0,0 0 0,0 0 0,-1 0 0,1-1 0,0 1 0,0-1 0,0 1 0,0-1 0,0 0 0,1 0 0,-1 0 0,0 0 0,0 0 0,0-1 0,0 1 0,0 0 0,0-1 0,0 1 0,0-1 0,-1 0 0,1 0 0,0 0 0,0 0 0,0 0 0,-1 0 0,1 0 0,-1-1 0,1 1 0,2-3 0,2-4 0,1 0 0,-1 0 0,-1-1 0,0 0 0,0 0 0,7-18 0,-9 18 0,1-1 0,1 1 0,0 0 0,0 0 0,13-15 0,-18 23 0,1 0 0,-1 1 0,1-1 0,-1 0 0,1 1 0,0-1 0,-1 1 0,1-1 0,0 1 0,0-1 0,-1 1 0,1-1 0,0 1 0,0 0 0,0-1 0,-1 1 0,1 0 0,0 0 0,0 0 0,0 0 0,0 0 0,0 0 0,-1 0 0,1 0 0,0 0 0,0 0 0,0 0 0,0 0 0,1 1 0,0 0 0,0 1 0,-1-1 0,1 0 0,0 1 0,-1 0 0,1-1 0,-1 1 0,0 0 0,0 0 0,0-1 0,2 5 0,2 6 0,0 0 0,6 26 0,-5-9-1365,-2 0-5461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05.307"/>
    </inkml:context>
    <inkml:brush xml:id="br0">
      <inkml:brushProperty name="width" value="0.05" units="cm"/>
      <inkml:brushProperty name="height" value="0.05" units="cm"/>
      <inkml:brushProperty name="color" value="#FF0066"/>
    </inkml:brush>
  </inkml:definitions>
  <inkml:trace contextRef="#ctx0" brushRef="#br0">1 52 24575,'0'-5'0,"1"-27"0,-1 32 0,0-1 0,0 1 0,0-1 0,0 1 0,0-1 0,0 1 0,0-1 0,0 0 0,0 1 0,0-1 0,0 1 0,1-1 0,-1 1 0,0-1 0,0 1 0,1-1 0,-1 1 0,0-1 0,0 1 0,1 0 0,-1-1 0,1 1 0,-1-1 0,0 1 0,1 0 0,-1-1 0,1 1 0,-1 0 0,1-1 0,-1 1 0,1 0 0,-1 0 0,1 0 0,-1 0 0,1-1 0,-1 1 0,1 0 0,-1 0 0,1 0 0,-1 0 0,1 0 0,0 0 0,-1 0 0,1 1 0,1-1 0,-1 1 0,0 0 0,0 0 0,0 0 0,0 0 0,0 1 0,0-1 0,0 0 0,0 0 0,0 1 0,-1-1 0,1 0 0,-1 1 0,1-1 0,-1 0 0,1 1 0,-1-1 0,0 1 0,1-1 0,-1 3 0,2 34 0,-2-30 0,0-4 0,7 125 0,-5-107 0,1 0 0,2 0 0,11 37 0,-15-56-136,0 0-1,1 0 1,-1 0-1,1-1 1,0 1-1,-1 0 1,1-1-1,0 1 0,4 3 1,5 2-6690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05.669"/>
    </inkml:context>
    <inkml:brush xml:id="br0">
      <inkml:brushProperty name="width" value="0.05" units="cm"/>
      <inkml:brushProperty name="height" value="0.05" units="cm"/>
      <inkml:brushProperty name="color" value="#FF0066"/>
    </inkml:brush>
  </inkml:definitions>
  <inkml:trace contextRef="#ctx0" brushRef="#br0">55 11 24575,'0'0'0,"0"-1"0,0 1 0,0-1 0,0 1 0,0 0 0,0-1 0,0 1 0,-1-1 0,1 1 0,0 0 0,0-1 0,0 1 0,0-1 0,-1 1 0,1 0 0,0-1 0,0 1 0,-1 0 0,1-1 0,0 1 0,0 0 0,-1-1 0,1 1 0,0 0 0,-1 0 0,1-1 0,-1 1 0,1 0 0,0 0 0,-1 0 0,1 0 0,-1 0 0,1-1 0,0 1 0,-1 0 0,1 0 0,-1 0 0,1 0 0,0 0 0,-1 0 0,1 0 0,-1 0 0,1 0 0,-1 1 0,1-1 0,0 0 0,-1 0 0,1 0 0,-1 0 0,0 1 0,0 0 0,-1-1 0,0 1 0,1 0 0,-1 0 0,0 0 0,1 0 0,-1 0 0,1 0 0,-1 1 0,-1 1 0,0 3 0,0 0 0,0 0 0,1 1 0,0-1 0,0 1 0,1-1 0,0 1 0,0-1 0,0 14 0,1-10 0,0-1 0,1 1 0,0-1 0,1 1 0,0-1 0,4 13 0,-3-15 0,0-1 0,0 0 0,0 0 0,1 0 0,0 0 0,0-1 0,1 0 0,-1 0 0,1 0 0,0 0 0,9 6 0,-11-9 0,0 0 0,-1-1 0,1 1 0,0-1 0,0 0 0,0 1 0,0-1 0,0-1 0,0 1 0,0 0 0,1-1 0,-1 1 0,0-1 0,0 0 0,0 0 0,1 0 0,-1-1 0,0 1 0,0-1 0,0 0 0,0 0 0,0 0 0,0 0 0,0 0 0,0-1 0,4-2 0,-1 0 0,0-1 0,0 0 0,-1 0 0,0-1 0,0 0 0,0 0 0,-1 0 0,1 0 0,-2-1 0,1 1 0,-1-1 0,5-13 0,-7 15 0,1 1 0,-1-1 0,0 0 0,0 0 0,-1 1 0,1-1 0,-1 0 0,0 0 0,-1 0 0,1 0 0,-1 1 0,0-1 0,0 0 0,0 0 0,-1 1 0,1-1 0,-1 1 0,-1 0 0,1-1 0,0 1 0,-4-4 0,3 5 18,1 1 0,0-1 0,-1 1 0,0 0 0,1 0 0,-1 0 0,0 1 0,0-1 0,0 0 0,0 1 0,-1 0 0,1 0 0,0 0 0,0 0 0,-1 1 0,1-1 0,0 1 0,-6 0 0,4 0-174,-1 0 1,1 1 0,0 0 0,0 0 0,-1 0 0,1 1 0,0-1-1,0 1 1,0 1 0,-8 4 0,2 1-6671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06.026"/>
    </inkml:context>
    <inkml:brush xml:id="br0">
      <inkml:brushProperty name="width" value="0.05" units="cm"/>
      <inkml:brushProperty name="height" value="0.05" units="cm"/>
      <inkml:brushProperty name="color" value="#FF0066"/>
    </inkml:brush>
  </inkml:definitions>
  <inkml:trace contextRef="#ctx0" brushRef="#br0">0 70 24575,'8'-1'0,"-1"1"0,1 0 0,-1 1 0,0-1 0,1 1 0,-1 1 0,0 0 0,0 0 0,0 0 0,0 1 0,0-1 0,0 2 0,-1-1 0,12 9 0,-2-1 0,-11-8 0,0 0 0,0 0 0,-1 0 0,1 1 0,-1 0 0,1 0 0,-1 0 0,0 1 0,-1-1 0,1 1 0,3 7 0,-6-12 0,-1 1 0,0-1 0,0 1 0,0-1 0,0 0 0,1 1 0,-1-1 0,0 0 0,0 1 0,0-1 0,0 1 0,0-1 0,0 0 0,0 1 0,0-1 0,0 0 0,0 1 0,0-1 0,0 1 0,-1-1 0,1 0 0,0 1 0,0-1 0,0 0 0,0 1 0,-1-1 0,1 0 0,0 1 0,0-1 0,-1 0 0,1 1 0,-1-1 0,-12 0 0,-14-13 0,24 10 19,0 0 0,1 0 0,-1 0 0,1-1 0,-1 1 0,1-1 0,0 0 0,1 1 0,-1-1 0,1 0 0,-1 0 0,1 0 0,0 0 0,0 0 0,1 0 0,-1 0 0,1-7 0,0 4-175,1 0 1,0 1 0,0-1 0,0 1 0,1-1 0,-1 1 0,2 0-1,-1 0 1,1-1 0,4-6 0,3-2-6671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06.402"/>
    </inkml:context>
    <inkml:brush xml:id="br0">
      <inkml:brushProperty name="width" value="0.05" units="cm"/>
      <inkml:brushProperty name="height" value="0.05" units="cm"/>
      <inkml:brushProperty name="color" value="#FF0066"/>
    </inkml:brush>
  </inkml:definitions>
  <inkml:trace contextRef="#ctx0" brushRef="#br0">37 103 24575,'0'6'0,"0"0"0,0 0 0,1 0 0,0 0 0,1 0 0,-1 0 0,1 0 0,3 7 0,-4-12 0,-1 0 0,1 0 0,-1 0 0,1 0 0,0 0 0,0 0 0,0 0 0,0 0 0,0 0 0,0 0 0,0-1 0,0 1 0,0 0 0,0-1 0,0 1 0,0-1 0,0 1 0,2 0 0,-1-1 0,-1 0 0,1 0 0,0 0 0,0 0 0,-1-1 0,1 1 0,0 0 0,-1-1 0,1 1 0,0-1 0,-1 0 0,1 0 0,-1 1 0,1-1 0,-1 0 0,1 0 0,1-2 0,2-2 0,0 0 0,0 0 0,-1 0 0,1-1 0,-1 1 0,-1-1 0,1 0 0,-1-1 0,0 1 0,0 0 0,-1-1 0,1 0 0,-2 1 0,3-11 0,-4 15 0,1-1 0,-1 1 0,0 0 0,0-1 0,0 1 0,0-1 0,0 1 0,0-1 0,-1 1 0,1 0 0,-1-1 0,1 1 0,-1 0 0,0-1 0,0 1 0,0 0 0,0 0 0,-1 0 0,1 0 0,-1 0 0,1 0 0,-1 0 0,1 0 0,-1 1 0,0-1 0,0 0 0,0 1 0,0 0 0,0-1 0,0 1 0,-1 0 0,1 0 0,0 0 0,0 1 0,-1-1 0,1 0 0,-1 1 0,1 0 0,0-1 0,-1 1 0,1 0 0,-1 0 0,-2 1 0,2-1 0,0 0 0,0 0 0,0 1 0,0-1 0,0 1 0,0 0 0,0-1 0,0 2 0,0-1 0,0 0 0,0 0 0,1 1 0,-1 0 0,0-1 0,1 1 0,0 0 0,-4 4 0,2-2 0,1 1 0,0 0 0,0-1 0,0 1 0,0 0 0,1 0 0,0 0 0,0 1 0,-2 7 0,2-3 0,0 0 0,1 0 0,0 1 0,1-1 0,0 0 0,0 1 0,1-1 0,0 0 0,1 1 0,4 13 0,-4-20 17,-1 0 0,1-1 0,0 1 1,0-1-1,0 1 0,1-1 0,-1 0 0,1 0 0,0 0 0,0 0 0,0 0 0,0 0 0,0-1 0,0 0 0,1 1 0,-1-1 0,1-1 0,0 1 1,5 2-1,-2-3-160,-1 1 1,1-1 0,0 0 0,-1-1-1,1 1 1,0-1 0,-1-1 0,1 1 0,-1-1-1,1 0 1,7-3 0,12-4-6684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06.760"/>
    </inkml:context>
    <inkml:brush xml:id="br0">
      <inkml:brushProperty name="width" value="0.05" units="cm"/>
      <inkml:brushProperty name="height" value="0.05" units="cm"/>
      <inkml:brushProperty name="color" value="#FF0066"/>
    </inkml:brush>
  </inkml:definitions>
  <inkml:trace contextRef="#ctx0" brushRef="#br0">148 27 24575,'-2'-3'0,"0"1"0,0 0 0,0 0 0,-1 0 0,1 0 0,0 0 0,-1 1 0,0-1 0,1 1 0,-1-1 0,0 1 0,0 0 0,0 0 0,1 0 0,-1 1 0,0-1 0,0 1 0,0-1 0,-1 1 0,1 0 0,0 0 0,0 0 0,0 1 0,0-1 0,0 1 0,0 0 0,-3 1 0,2 0 0,-1 0 0,1 1 0,0 0 0,1-1 0,-1 1 0,0 1 0,1-1 0,0 0 0,-1 1 0,1 0 0,1 0 0,-1 0 0,1 0 0,-1 0 0,1 0 0,-3 9 0,3-7 0,0 1 0,0 0 0,1 0 0,0-1 0,0 1 0,0 0 0,1 0 0,0 0 0,1 0 0,-1 0 0,1 0 0,1 0 0,3 12 0,-4-15 0,1 0 0,0 0 0,0 0 0,0 0 0,1-1 0,-1 1 0,1-1 0,0 0 0,0 0 0,0 0 0,0 0 0,0 0 0,1-1 0,-1 1 0,1-1 0,0 0 0,0 0 0,0 0 0,0-1 0,0 1 0,0-1 0,0 0 0,8 1 0,12-1-1365,-3-3-5461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3.725"/>
    </inkml:context>
    <inkml:brush xml:id="br0">
      <inkml:brushProperty name="width" value="0.05" units="cm"/>
      <inkml:brushProperty name="height" value="0.05" units="cm"/>
      <inkml:brushProperty name="color" value="#FF0066"/>
    </inkml:brush>
  </inkml:definitions>
  <inkml:trace contextRef="#ctx0" brushRef="#br0">170 42 24575,'-2'-2'0,"1"0"0,-1 0 0,1 0 0,0-1 0,0 1 0,0 0 0,0-1 0,0 1 0,0-1 0,0 1 0,0-5 0,-1-3 0,0 74 0,-16 231 0,-23 1 0,11-89 0,3 61 0,7 330 0,20-526 0,3 80 0,1-137 0,-3-14 0,-3-9 0,-11-20-1365,5 13-5461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4.053"/>
    </inkml:context>
    <inkml:brush xml:id="br0">
      <inkml:brushProperty name="width" value="0.05" units="cm"/>
      <inkml:brushProperty name="height" value="0.05" units="cm"/>
      <inkml:brushProperty name="color" value="#FF0066"/>
    </inkml:brush>
  </inkml:definitions>
  <inkml:trace contextRef="#ctx0" brushRef="#br0">1 83 24575,'0'5'0,"0"-1"0,1 1 0,0 0 0,0-1 0,0 1 0,1-1 0,0 1 0,-1-1 0,1 0 0,1 0 0,-1 0 0,1 0 0,-1 0 0,1 0 0,0-1 0,1 1 0,-1-1 0,1 0 0,-1 0 0,1 0 0,0-1 0,0 1 0,0-1 0,6 3 0,-2-2 0,0 1 0,0-1 0,0-1 0,0 0 0,1 0 0,-1 0 0,1-1 0,0 0 0,-1-1 0,1 0 0,-1 0 0,14-3 0,-9 0 0,-1-1 0,1-1 0,-1 0 0,0 0 0,0-1 0,-1-1 0,0 0 0,0 0 0,12-12 0,-7 5 0,0-1 0,-1-1 0,-1-1 0,22-32 0,-30 34 134,-6 15-128,0 0-1,0 0 0,-1-1 1,1 1-1,0 0 0,0 0 1,-1 0-1,1 0 0,0 0 1,0 0-1,0 0 1,-1 0-1,1 0 0,0 0 1,0 0-1,-1 0 0,1 0 1,0 0-1,0 0 1,-1 0-1,1 0 0,0 0 1,0 0-1,0 0 0,-1 0 1,1 0-1,0 0 1,0 0-1,0 0 0,-1 1 1,1-1-1,0 0 0,0 0 1,-1 0-1,-28 19-748,23-14-201,-15 9-5882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7.947"/>
    </inkml:context>
    <inkml:brush xml:id="br0">
      <inkml:brushProperty name="width" value="0.05" units="cm"/>
      <inkml:brushProperty name="height" value="0.05" units="cm"/>
      <inkml:brushProperty name="color" value="#FF0066"/>
    </inkml:brush>
  </inkml:definitions>
  <inkml:trace contextRef="#ctx0" brushRef="#br0">120 2150 24575,'-3'-2'0,"0"-1"0,0 0 0,0 0 0,1 0 0,-1 0 0,1 0 0,0 0 0,0-1 0,0 1 0,0-1 0,1 1 0,-1-1 0,1 0 0,0 0 0,0 1 0,1-1 0,-1-6 0,0-14 0,2 1 0,0-1 0,8-39 0,-1 13 0,4-78 0,-4-160 0,-27-129 0,18 405 0,-61-635 0,27 319 0,31 280 0,2 21 0,2 22 0,0 11 0,1 20-273,1 1 0,1-1 0,2 1 0,8 27 0,-9-40-6553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48.188"/>
    </inkml:context>
    <inkml:brush xml:id="br0">
      <inkml:brushProperty name="width" value="0.05" units="cm"/>
      <inkml:brushProperty name="height" value="0.05" units="cm"/>
      <inkml:brushProperty name="color" value="#FF0066"/>
    </inkml:brush>
  </inkml:definitions>
  <inkml:trace contextRef="#ctx0" brushRef="#br0">29 0 24575,'-2'0'0,"1"0"0,0 1 0,0-1 0,-1 0 0,1 1 0,0-1 0,0 1 0,0-1 0,0 1 0,-1-1 0,1 1 0,0 0 0,0 0 0,0-1 0,0 1 0,0 0 0,1 0 0,-1 0 0,0 0 0,0 0 0,1 0 0,-1 0 0,0 0 0,1 1 0,-1-1 0,1 0 0,0 0 0,-1 0 0,1 1 0,0-1 0,0 0 0,-1 2 0,1 0 0,0 0 0,-1 0 0,1 1 0,0-1 0,1 0 0,-1 0 0,0 0 0,1 0 0,0 0 0,0 0 0,0 0 0,2 3 0,0 0 0,2-1 0,-1 0 0,0 0 0,1 0 0,0-1 0,0 0 0,1 0 0,-1 0 0,1 0 0,9 3 0,9 4 0,35 10 0,-22-8 0,8 4 0,89 33 0,167 88 0,-291-132 0,-1-2 0,-1 1 0,1 0 0,-1 1 0,0 0 0,8 7 0,-15-11 0,1-1 0,-1 0 0,0 1 0,0-1 0,0 1 0,0 0 0,0-1 0,0 1 0,0 0 0,0 0 0,-1 0 0,1-1 0,-1 1 0,1 0 0,-1 0 0,0 0 0,0 0 0,1 0 0,-1 0 0,-1 0 0,1 0 0,0 0 0,0 0 0,-1 0 0,1-1 0,-1 1 0,0 0 0,1 0 0,-1 0 0,0-1 0,0 1 0,-2 2 0,-2 3 0,-1 0 0,0 0 0,-1 0 0,0 0 0,0-1 0,0 0 0,-1-1 0,-11 7 0,-11 4 0,-32 12 0,20-10 0,37-16 0,-361 174 0,259-119 0,106-56-80,0-1 0,0 1-1,0-1 1,-1 1 0,1-1-1,0 0 1,0 1 0,-1-1-1,1 0 1,0 0 0,0 0 0,-1 0-1,1 0 1,0 0 0,-1 0-1,-1-1 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8.304"/>
    </inkml:context>
    <inkml:brush xml:id="br0">
      <inkml:brushProperty name="width" value="0.05" units="cm"/>
      <inkml:brushProperty name="height" value="0.05" units="cm"/>
      <inkml:brushProperty name="color" value="#FF0066"/>
    </inkml:brush>
  </inkml:definitions>
  <inkml:trace contextRef="#ctx0" brushRef="#br0">0 394 24575,'1'-17'0,"0"1"0,2-1 0,0 1 0,0 0 0,2 0 0,6-17 0,46-93 0,-30 70 0,-25 52 0,2-6 0,1 0 0,0 1 0,0 0 0,10-12 0,-14 19 0,0 1 0,0 0 0,0 0 0,0-1 0,1 1 0,-1 0 0,0 0 0,0 0 0,1 0 0,-1 1 0,1-1 0,-1 0 0,1 0 0,-1 1 0,1-1 0,-1 1 0,1 0 0,-1-1 0,1 1 0,-1 0 0,1 0 0,0 0 0,-1 0 0,1 0 0,0 0 0,-1 0 0,1 1 0,-1-1 0,1 0 0,-1 1 0,1 0 0,-1-1 0,1 1 0,-1 0 0,1 0 0,-1 0 0,2 1 0,7 6 57,-1 1-1,0 0 1,0 1-1,-1-1 1,10 17-1,31 57-1405,-45-76 994,12 24-6471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08.229"/>
    </inkml:context>
    <inkml:brush xml:id="br0">
      <inkml:brushProperty name="width" value="0.05" units="cm"/>
      <inkml:brushProperty name="height" value="0.05" units="cm"/>
      <inkml:brushProperty name="color" value="#FF0066"/>
    </inkml:brush>
  </inkml:definitions>
  <inkml:trace contextRef="#ctx0" brushRef="#br0">25 80 24575,'0'-6'0,"1"0"0,-1 0 0,1 1 0,0-1 0,1 1 0,0-1 0,2-5 0,-4 10 0,1-1 0,0 1 0,-1-1 0,1 0 0,0 1 0,0-1 0,0 1 0,0-1 0,0 1 0,1 0 0,-1 0 0,0-1 0,0 1 0,1 0 0,-1 0 0,1 0 0,-1 0 0,1 1 0,0-1 0,-1 0 0,1 1 0,0-1 0,-1 1 0,1-1 0,0 1 0,2 0 0,-2 0 0,-1 0 0,1 1 0,-1-1 0,1 1 0,-1-1 0,1 1 0,-1 0 0,0 0 0,1 0 0,-1 0 0,0 0 0,0 0 0,1 0 0,-1 0 0,0 0 0,0 0 0,0 1 0,-1-1 0,1 0 0,0 1 0,0-1 0,-1 1 0,1-1 0,-1 0 0,1 1 0,-1 0 0,1 1 0,1 8 0,0-1 0,0 22 0,-2-24 0,2 355 0,-4-189 0,-58 555 0,38-545 0,2 266 0,20-446 246,-1-9-262,-1-2-1579,-1-4-5231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08.616"/>
    </inkml:context>
    <inkml:brush xml:id="br0">
      <inkml:brushProperty name="width" value="0.05" units="cm"/>
      <inkml:brushProperty name="height" value="0.05" units="cm"/>
      <inkml:brushProperty name="color" value="#FF0066"/>
    </inkml:brush>
  </inkml:definitions>
  <inkml:trace contextRef="#ctx0" brushRef="#br0">11 1 24575,'-6'17'0,"6"-16"0,-1 0 0,1 0 0,-1-1 0,1 1 0,-1 0 0,1 0 0,0 0 0,-1 0 0,1 0 0,0 0 0,0 0 0,0 0 0,0 0 0,0 0 0,0 1 0,0-1 0,0 0 0,0 0 0,0 0 0,0 0 0,1 0 0,-1 0 0,1 0 0,-1-1 0,0 1 0,1 0 0,0 0 0,0 1 0,4 5 0,1-1 0,0 0 0,0 0 0,1-1 0,0 1 0,0-1 0,13 7 0,3-1 0,32 13 0,-45-20 0,0-1 0,0 0 0,1 0 0,-1-1 0,1-1 0,-1 0 0,1 0 0,-1-1 0,1 0 0,-1-1 0,1 0 0,0-1 0,-1 0 0,0 0 0,0-1 0,0-1 0,0 0 0,0 0 0,0-1 0,-1 0 0,16-12 0,90-83 0,-144 133-455,-2-1 0,-52 39 0,46-43-6371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09.365"/>
    </inkml:context>
    <inkml:brush xml:id="br0">
      <inkml:brushProperty name="width" value="0.05" units="cm"/>
      <inkml:brushProperty name="height" value="0.05" units="cm"/>
      <inkml:brushProperty name="color" value="#FF0066"/>
    </inkml:brush>
  </inkml:definitions>
  <inkml:trace contextRef="#ctx0" brushRef="#br0">280 172 24575,'-12'-36'0,"9"-8"0,3 37 0,0 0 0,0 0 0,0-1 0,-1 1 0,-1 0 0,1 0 0,-4-8 0,4 13 0,0 0 0,0 0 0,-1 1 0,1-1 0,-1 0 0,1 1 0,-1-1 0,0 1 0,1-1 0,-1 1 0,0 0 0,0 0 0,0 0 0,0 0 0,0 0 0,0 0 0,-1 0 0,1 1 0,0-1 0,0 1 0,-1 0 0,1 0 0,0 0 0,0 0 0,-1 0 0,1 0 0,0 0 0,-4 1 0,-1 1 0,-1-1 0,0 1 0,1 0 0,0 0 0,-1 1 0,1 0 0,-7 5 0,5-3 0,1 0 0,0 1 0,1 1 0,0-1 0,0 1 0,0 0 0,0 0 0,1 1 0,1 0 0,-1 0 0,1 1 0,-7 16 0,12-23 0,-1 0 0,1 0 0,-1 0 0,1 0 0,0 0 0,0 0 0,0 0 0,0 0 0,0 0 0,1 0 0,-1 0 0,0 0 0,1 0 0,0-1 0,-1 1 0,1 0 0,0 0 0,0 0 0,1 1 0,1 1 0,-1-1 0,1 0 0,0-1 0,0 1 0,0-1 0,0 1 0,1-1 0,-1 0 0,5 2 0,6 2 0,0-1 0,0 0 0,0-1 0,16 3 0,72 7 0,26 4 0,-114-14 0,0-1 0,0 2 0,0 0 0,-1 0 0,0 1 0,20 13 0,-30-18 0,0 1 0,-1 1 0,1-1 0,0 0 0,-1 1 0,1-1 0,-1 1 0,0 0 0,0 0 0,0 0 0,0 0 0,0 0 0,-1 0 0,1 0 0,0 5 0,-1-5 0,-1-1 0,0 1 0,0-1 0,0 1 0,0 0 0,0-1 0,-1 1 0,1-1 0,-1 1 0,0-1 0,1 1 0,-1-1 0,0 0 0,0 1 0,-1-1 0,1 0 0,0 0 0,-1 0 0,0 0 0,1 0 0,-4 3 0,-5 4 0,0-1 0,-1 0 0,0 0 0,0-1 0,-1 0 0,-23 8 0,-78 23 0,79-28 114,0-2 0,-41 5 0,63-11-285,0-2 0,0 1 1,0-1-1,0-1 0,0 0 1,0-1-1,0 0 0,0-1 1,-22-8-1,7-4-6655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09.690"/>
    </inkml:context>
    <inkml:brush xml:id="br0">
      <inkml:brushProperty name="width" value="0.05" units="cm"/>
      <inkml:brushProperty name="height" value="0.05" units="cm"/>
      <inkml:brushProperty name="color" value="#FF0066"/>
    </inkml:brush>
  </inkml:definitions>
  <inkml:trace contextRef="#ctx0" brushRef="#br0">0 58 24575,'7'-18'0,"-5"14"0,-1 0 0,1 0 0,0 0 0,0 0 0,0 0 0,5-6 0,-7 10 0,1-1 0,0 1 0,-1-1 0,1 1 0,0-1 0,0 1 0,0-1 0,-1 1 0,1 0 0,0-1 0,0 1 0,0 0 0,0 0 0,0 0 0,0 0 0,-1 0 0,1 0 0,0 0 0,0 0 0,0 0 0,0 0 0,0 0 0,0 1 0,0-1 0,-1 0 0,1 0 0,0 1 0,0-1 0,0 1 0,-1-1 0,1 1 0,0-1 0,0 1 0,-1-1 0,1 1 0,0 0 0,-1 0 0,1 0 0,20 21 0,-2 0 0,0 1 0,23 39 0,-12-18 0,105 160 0,-108-158 0,-2 2 0,29 79 0,-47-104-1365,-3-5-5461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0.206"/>
    </inkml:context>
    <inkml:brush xml:id="br0">
      <inkml:brushProperty name="width" value="0.05" units="cm"/>
      <inkml:brushProperty name="height" value="0.05" units="cm"/>
      <inkml:brushProperty name="color" value="#FF0066"/>
    </inkml:brush>
  </inkml:definitions>
  <inkml:trace contextRef="#ctx0" brushRef="#br0">16 188 24575,'-1'-21'0,"-6"-35"0,4 38 0,1-1 0,-1-31 0,3 49 0,0-1 0,0 1 0,0 0 0,1-1 0,-1 1 0,0-1 0,1 1 0,-1 0 0,0-1 0,1 1 0,0 0 0,-1-1 0,2-1 0,-1 3 0,-1-1 0,0 1 0,1 0 0,-1 0 0,1-1 0,-1 1 0,0 0 0,1 0 0,-1 0 0,1 0 0,-1 0 0,1-1 0,-1 1 0,0 0 0,1 0 0,-1 0 0,1 0 0,-1 0 0,1 0 0,-1 0 0,1 1 0,-1-1 0,0 0 0,1 0 0,-1 0 0,1 0 0,0 1 0,1 1 0,1-1 0,-1 1 0,1 0 0,-1 0 0,0 0 0,0 1 0,0-1 0,0 0 0,-1 1 0,1-1 0,1 4 0,17 39 0,24 80 0,9 23 0,-45-131 0,0 0 0,2 0 0,0-1 0,0-1 0,2 0 0,16 18 0,-23-28-80,0 0 0,0-1-1,1 0 1,0 0 0,0 0-1,0-1 1,0 0 0,0 0-1,0 0 1,1-1 0,0 0 0,-1 0-1,1-1 1,0 1 0,0-2-1,13 1 1,5-3-6746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0.706"/>
    </inkml:context>
    <inkml:brush xml:id="br0">
      <inkml:brushProperty name="width" value="0.05" units="cm"/>
      <inkml:brushProperty name="height" value="0.05" units="cm"/>
      <inkml:brushProperty name="color" value="#FF0066"/>
    </inkml:brush>
  </inkml:definitions>
  <inkml:trace contextRef="#ctx0" brushRef="#br0">88 186 24575,'-5'0'0,"0"1"0,0 0 0,1 0 0,-1 0 0,0 1 0,1 0 0,-7 3 0,7-3 0,0-1 0,1 1 0,-1-1 0,0 1 0,0-1 0,0 0 0,0-1 0,0 1 0,-4 0 0,17-10 0,9-2 0,320-147 0,-333 156 0,0 0 0,0 1 0,0-1 0,1 1 0,8-1 0,-14 2 0,1 0 0,0 0 0,0 0 0,0 0 0,0 0 0,-1 0 0,1 0 0,0 1 0,0-1 0,0 0 0,-1 0 0,1 1 0,0-1 0,0 0 0,-1 1 0,1-1 0,0 1 0,-1-1 0,1 1 0,0-1 0,-1 1 0,1 0 0,-1-1 0,1 1 0,-1 0 0,1-1 0,-1 1 0,0 0 0,1 0 0,-1-1 0,0 1 0,1 0 0,-1 0 0,0-1 0,0 1 0,0 0 0,0 0 0,0 0 0,0 0 0,0-1 0,0 1 0,0 0 0,0 0 0,0 0 0,-1 0 0,-8 52 0,4-28 0,-2 29 0,6-48 0,1 1 0,0-1 0,1 1 0,-1-1 0,1 1 0,0-1 0,1 0 0,0 0 0,3 10 0,-3-13 0,-1-1 0,1 1 0,-1-1 0,1 1 0,0-1 0,0 0 0,0 0 0,0 1 0,0-2 0,1 1 0,-1 0 0,1 0 0,-1-1 0,1 1 0,-1-1 0,1 0 0,0 0 0,0 0 0,-1 0 0,1 0 0,0-1 0,0 1 0,0-1 0,0 0 0,0 0 0,0 0 0,0 0 0,0 0 0,0-1 0,0 1 0,0-1 0,-1 0 0,6-2 0,-1 1 0,1-1 0,0-1 0,-1 1 0,0-1 0,0-1 0,0 1 0,0-1 0,-1 0 0,0-1 0,0 0 0,5-6 0,-6 5 0,-1 0 0,0 0 0,0-1 0,-1 1 0,0-1 0,0 0 0,0 0 0,-1 0 0,-1-1 0,0 1 0,0 0 0,0 0 0,-1-1 0,0 1 0,-1-9 0,0 12 0,1 1 0,-1 0 0,0 0 0,0 0 0,0 0 0,0 0 0,-1 0 0,0 0 0,1 1 0,-1-1 0,-1 0 0,1 1 0,-1-1 0,1 1 0,-1 0 0,0 0 0,0 0 0,0 0 0,0 1 0,-1-1 0,1 1 0,-1 0 0,0 0 0,1 0 0,-1 0 0,0 1 0,0 0 0,0 0 0,0 0 0,0 0 0,-6 0 0,5 1-91,1 0 0,-1 0 0,0 1 0,1 0 0,-1 0 0,1 0 0,-1 0 0,1 1 0,0 0 0,-1 0 0,1 0 0,0 0 0,0 1 0,-3 3 0,-6 3-6735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1.177"/>
    </inkml:context>
    <inkml:brush xml:id="br0">
      <inkml:brushProperty name="width" value="0.05" units="cm"/>
      <inkml:brushProperty name="height" value="0.05" units="cm"/>
      <inkml:brushProperty name="color" value="#FF0066"/>
    </inkml:brush>
  </inkml:definitions>
  <inkml:trace contextRef="#ctx0" brushRef="#br0">14 124 24575,'0'0'0,"0"-1"0,0 1 0,0 0 0,0 0 0,0 0 0,0 0 0,0-1 0,0 1 0,0 0 0,0 0 0,0 0 0,0-1 0,0 1 0,0 0 0,0 0 0,0 0 0,0-1 0,0 1 0,0 0 0,0 0 0,0 0 0,-1 0 0,1-1 0,0 1 0,0 0 0,0 0 0,0 0 0,0 0 0,0 0 0,-1-1 0,1 1 0,0 0 0,0 0 0,0 0 0,0 0 0,-1 0 0,1 0 0,0 0 0,0 0 0,0 0 0,0 0 0,-1 0 0,1 0 0,0 0 0,0 0 0,0 0 0,-1 0 0,1 0 0,0 0 0,0 0 0,-1 0 0,1 0 0,-1 0 0,1 1 0,0-1 0,-1 0 0,1 1 0,0-1 0,-1 0 0,1 1 0,0-1 0,0 1 0,-1-1 0,1 1 0,0-1 0,0 0 0,0 1 0,0-1 0,0 1 0,-1-1 0,1 1 0,0-1 0,0 1 0,0-1 0,0 1 0,0 0 0,4 15 0,0 0 0,0-1 0,1 1 0,1-1 0,1 0 0,14 24 0,4 9 0,1 9 0,-7-19 0,-1 2 0,16 57 0,-33-94 0,0-1 0,-1 1 0,1 0 0,-1 0 0,0 0 0,0 0 0,0-1 0,-1 7 0,1-9 0,0 0 0,0 0 0,0 1 0,0-1 0,0 0 0,0 0 0,0 1 0,0-1 0,-1 0 0,1 0 0,0 0 0,0 1 0,0-1 0,0 0 0,0 0 0,-1 0 0,1 0 0,0 0 0,0 1 0,0-1 0,-1 0 0,1 0 0,0 0 0,0 0 0,-1 0 0,1 0 0,0 0 0,0 0 0,-1 0 0,1 0 0,0 0 0,0 0 0,0 0 0,-1 0 0,1 0 0,-1 0 0,-13-11 0,-2-8 0,1-1 0,1 0 0,1-1 0,1-1 0,1 1 0,1-2 0,-10-29 0,8 13 0,2 0 0,2-1 0,-6-66 0,13 94 0,1 0 0,0 0 0,1 1 0,0-1 0,1 1 0,4-14 0,-5 22 0,0 0 0,0-1 0,1 1 0,-1 0 0,1 0 0,0 0 0,0 0 0,0 0 0,0 1 0,0-1 0,3-2 0,-3 4 0,0 0 0,0 0 0,-1 0 0,1 0 0,0 0 0,0 0 0,0 0 0,0 1 0,0-1 0,0 1 0,0 0 0,0-1 0,0 1 0,0 0 0,0 0 0,0 0 0,0 1 0,0-1 0,0 0 0,2 1 0,-1 0 0,0 0 0,-1 0 0,1 0 0,-1 0 0,1 0 0,-1 0 0,0 1 0,1-1 0,-1 1 0,0-1 0,0 1 0,0 0 0,0 0 0,0 0 0,-1 0 0,1 0 0,1 3 0,-1-1 0,0 0 0,0 1 0,-1-1 0,0 1 0,1-1 0,-1 1 0,-1 0 0,1-1 0,-1 6 0,0 2 0,0-1 0,-2 1 0,1-1 0,-1 0 0,-1 1 0,0-1 0,-6 13 0,5-15-195,0 0 0,-1-1 0,0 0 0,0 0 0,-1 0 0,-8 10 0,-1-5-6631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1.558"/>
    </inkml:context>
    <inkml:brush xml:id="br0">
      <inkml:brushProperty name="width" value="0.05" units="cm"/>
      <inkml:brushProperty name="height" value="0.05" units="cm"/>
      <inkml:brushProperty name="color" value="#FF0066"/>
    </inkml:brush>
  </inkml:definitions>
  <inkml:trace contextRef="#ctx0" brushRef="#br0">39 2 24575,'-32'-1'0,"25"0"0,25 3 0,-15-1 0,0-1 0,0 1 0,0-1 0,-1 1 0,1 0 0,0 0 0,0 0 0,-1 0 0,1 0 0,-1 1 0,1-1 0,-1 1 0,0 0 0,1 0 0,-1 0 0,0 0 0,0 0 0,0 0 0,-1 0 0,1 1 0,0-1 0,-1 1 0,0-1 0,1 1 0,-1 0 0,0-1 0,0 1 0,-1 0 0,1 0 0,-1 0 0,1-1 0,-1 1 0,0 0 0,0 0 0,0 0 0,0 0 0,-1 0 0,1 0 0,-1-1 0,1 1 0,-1 0 0,0 0 0,0-1 0,-2 4 0,-7 8 283,-6 12-1931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1.901"/>
    </inkml:context>
    <inkml:brush xml:id="br0">
      <inkml:brushProperty name="width" value="0.05" units="cm"/>
      <inkml:brushProperty name="height" value="0.05" units="cm"/>
      <inkml:brushProperty name="color" value="#FF0066"/>
    </inkml:brush>
  </inkml:definitions>
  <inkml:trace contextRef="#ctx0" brushRef="#br0">21 1 24575,'-3'0'0,"-3"0"0,-2 3 0,5 3 0,4 2 0,3 1 0,4 3 0,3 4 0,-1 3 0,2 1 0,-2 0 0,0-1 0,-1 0 0,-2-1 0,0-1 0,-1-3-8191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48.940"/>
    </inkml:context>
    <inkml:brush xml:id="br0">
      <inkml:brushProperty name="width" value="0.05" units="cm"/>
      <inkml:brushProperty name="height" value="0.05" units="cm"/>
      <inkml:brushProperty name="color" value="#FF0066"/>
    </inkml:brush>
  </inkml:definitions>
  <inkml:trace contextRef="#ctx0" brushRef="#br0">136 37 24575,'-34'-26'0,"32"25"0,0 0 0,0 0 0,0 0 0,0 0 0,0 0 0,0 0 0,0 0 0,0 1 0,0-1 0,-1 1 0,1-1 0,0 1 0,0 0 0,0 0 0,-1 0 0,-1 0 0,3 1 0,0-1 0,0 1 0,0-1 0,1 1 0,-1 0 0,0-1 0,0 1 0,1 0 0,-1 0 0,1-1 0,-1 1 0,1 0 0,-1 0 0,1 0 0,-1 0 0,1-1 0,0 1 0,-1 0 0,1 0 0,0 0 0,0 0 0,0 0 0,-1 0 0,1 1 0,3 28 0,-2-22 0,10 118 0,-7 150 0,-5-181 0,-28 366 0,7-192 0,14-186 0,3-52 0,2 1 0,2-1 0,3 54 0,-1-81 0,-1 0 0,1-1 0,0 1 0,0 0 0,0-1 0,0 1 0,0-1 0,1 0 0,0 1 0,-1-1 0,1 0 0,4 5 0,-4-7 0,0 0 0,0 1 0,-1-1 0,1 0 0,0 0 0,0 0 0,0 0 0,0-1 0,0 1 0,0-1 0,0 1 0,0-1 0,0 1 0,0-1 0,0 0 0,0 0 0,1 0 0,-1 0 0,0-1 0,0 1 0,0-1 0,0 1 0,3-2 0,79-26 0,-46 15 0,66-16 0,-36 19 0,91-1 0,70 10 0,-228 1 0,730 44-331,6 0-3,-706-44 334,-14 1 0,1-1 0,-1 0 0,22-5 0,-39 5 12,1 0 1,-1 0 0,1 0 0,-1 0 0,1 0-1,0 0 1,-1 0 0,1-1 0,-1 1 0,1 0 0,-1 0-1,0 0 1,1-1 0,-1 1 0,1 0 0,-1-1-1,1 1 1,-1 0 0,0-1 0,1 1 0,-1-1-1,0 1 1,1-1 0,-6-9 328,-22-7-990,23 14-50,-22-12-6127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2.245"/>
    </inkml:context>
    <inkml:brush xml:id="br0">
      <inkml:brushProperty name="width" value="0.05" units="cm"/>
      <inkml:brushProperty name="height" value="0.05" units="cm"/>
      <inkml:brushProperty name="color" value="#FF0066"/>
    </inkml:brush>
  </inkml:definitions>
  <inkml:trace contextRef="#ctx0" brushRef="#br0">36 68 24575,'-2'1'0,"1"-1"0,-1 0 0,1 1 0,-1-1 0,1 0 0,-1 1 0,1 0 0,-1-1 0,1 1 0,0 0 0,0 0 0,-1 0 0,1 0 0,0 0 0,0 0 0,0 0 0,0 0 0,0 0 0,0 0 0,0 1 0,0-1 0,1 0 0,-1 1 0,0-1 0,1 0 0,-1 1 0,1-1 0,0 1 0,-1-1 0,1 1 0,0 2 0,-2 7 0,1 1 0,0 0 0,2 13 0,-1-13 0,0 1 0,1 0 0,0 1 0,1-2 0,1 1 0,0 0 0,1 0 0,8 19 0,-10-28 0,0 0 0,1 0 0,-1 0 0,1 0 0,0-1 0,0 1 0,0-1 0,0 1 0,0-1 0,1 0 0,4 3 0,-5-5 0,-1 0 0,1 0 0,0 0 0,0 0 0,0 0 0,0 0 0,0-1 0,0 1 0,0-1 0,0 0 0,0 0 0,0 0 0,0 0 0,-1-1 0,1 1 0,0-1 0,0 1 0,5-3 0,-1 0 0,-1 0 0,0-1 0,1 0 0,-1 0 0,-1 0 0,1-1 0,-1 0 0,1 0 0,-1 0 0,-1-1 0,1 1 0,-1-1 0,0 0 0,0-1 0,-1 1 0,4-10 0,-2 6 0,-2-1 0,1 1 0,-1-1 0,-1 0 0,1 0 0,-2 0 0,0 0 0,0 0 0,-1 0 0,-1-12 0,0 16 23,0 1 0,-1-1 0,0 1-1,0-1 1,0 1 0,0 0 0,-1 0-1,0 0 1,-1 0 0,1 1 0,-1-1-1,0 1 1,0 0 0,-10-9 0,11 11-98,-1 1 1,0-1 0,1 1 0,-1 0 0,0 0-1,0 0 1,-1 1 0,1-1 0,0 1 0,0 0-1,-1 0 1,1 0 0,-1 1 0,1 0 0,0 0-1,-1 0 1,1 0 0,-1 1 0,1-1 0,-1 1-1,1 0 1,-8 3 0,-14 7-6752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9.478"/>
    </inkml:context>
    <inkml:brush xml:id="br0">
      <inkml:brushProperty name="width" value="0.05" units="cm"/>
      <inkml:brushProperty name="height" value="0.05" units="cm"/>
      <inkml:brushProperty name="color" value="#FF0066"/>
    </inkml:brush>
  </inkml:definitions>
  <inkml:trace contextRef="#ctx0" brushRef="#br0">20 1928 24575,'-2'1'0,"-3"-7"0,-2-12 0,5-5 0,0 0 0,1 0 0,1 0 0,5-31 0,21-94 0,-12 75 0,25-158 0,-11-2 0,-9-1 0,-16-305 0,-3 537 0,-1-46 0,-3 0 0,-2 0 0,-20-82 0,25 128 0,0-1 0,0 1 0,0-1 0,0 1 0,0 0 0,-1-1 0,-2-2 0,-4 2 0,0 13 0,5-2-91,0 0 0,1 0 0,0 0 0,1 0 0,-1 1 0,2-1 0,-1 0 0,1 1 0,0-1 0,1 1 0,0-1 0,0 0 0,1 1 0,2 7 0,3 6-6735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19.995"/>
    </inkml:context>
    <inkml:brush xml:id="br0">
      <inkml:brushProperty name="width" value="0.05" units="cm"/>
      <inkml:brushProperty name="height" value="0.05" units="cm"/>
      <inkml:brushProperty name="color" value="#FF0066"/>
    </inkml:brush>
  </inkml:definitions>
  <inkml:trace contextRef="#ctx0" brushRef="#br0">54 459 24575,'-3'-5'0,"1"1"0,-1-1 0,1 0 0,0 0 0,0 0 0,1-1 0,0 1 0,-1 0 0,2 0 0,-1-6 0,-3-10 0,-22-120 0,23 118 0,2 0 0,0-1 0,2 1 0,3-27 0,-3 46 0,0-1 0,0 1 0,0 0 0,0 0 0,1 0 0,0 0 0,-1 0 0,1 1 0,1-1 0,-1 1 0,1-1 0,-1 1 0,1 0 0,0 0 0,0 0 0,0 0 0,1 0 0,-1 1 0,1-1 0,-1 1 0,1 0 0,0 0 0,0 1 0,6-3 0,1 1 0,1 0 0,-1 1 0,1 1 0,-1 0 0,1 0 0,0 1 0,21 2 0,-30-1 0,-1-1 0,0 1 0,1 0 0,-1 0 0,1 0 0,-1 0 0,0 0 0,1 0 0,-1 0 0,0 1 0,0-1 0,0 1 0,0 0 0,0-1 0,-1 1 0,1 0 0,0 0 0,-1 0 0,0 0 0,1 1 0,-1-1 0,0 0 0,0 0 0,0 1 0,1 3 0,1 7 0,1 1 0,-2 1 0,2 22 0,0 0 0,62 215-1365,-52-204-5461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24.965"/>
    </inkml:context>
    <inkml:brush xml:id="br0">
      <inkml:brushProperty name="width" value="0.05" units="cm"/>
      <inkml:brushProperty name="height" value="0.05" units="cm"/>
      <inkml:brushProperty name="color" value="#FF0066"/>
    </inkml:brush>
  </inkml:definitions>
  <inkml:trace contextRef="#ctx0" brushRef="#br0">111 52 24575,'0'0'0,"-1"-1"0,1 0 0,0 0 0,-1 1 0,1-1 0,0 0 0,-1 1 0,1-1 0,-1 1 0,1-1 0,-1 0 0,0 1 0,1-1 0,-1 1 0,0-1 0,1 1 0,-1 0 0,0-1 0,1 1 0,-1 0 0,0-1 0,0 1 0,1 0 0,-1 0 0,0 0 0,0 0 0,-1 0 0,-25-3 0,24 2 0,-7 1 0,-23-2 0,32 2 0,1 0 0,-1 0 0,0 0 0,0-1 0,0 1 0,0 0 0,0 0 0,0-1 0,0 1 0,1-1 0,-1 1 0,0-1 0,0 1 0,0-1 0,1 1 0,-1-1 0,0 0 0,1 1 0,-1-1 0,1 0 0,-1 1 0,1-1 0,-1 0 0,1 0 0,-1 0 0,1 0 0,-1 0 0,2 0 0,-1 0 0,0 0 0,0 1 0,1-1 0,-1 0 0,0 1 0,1-1 0,-1 0 0,1 1 0,-1-1 0,1 1 0,-1-1 0,1 1 0,0-1 0,-1 1 0,1-1 0,-1 1 0,1-1 0,0 1 0,-1 0 0,1 0 0,0-1 0,0 1 0,-1 0 0,1 0 0,0 0 0,0-1 0,-1 1 0,2 0 0,27-3 0,-26 3 0,152-1 0,-80 2 0,-73-1 0,1-1 0,-1 1 0,0 1 0,0-1 0,0 0 0,1 0 0,-1 1 0,0-1 0,0 1 0,0 0 0,0-1 0,0 1 0,0 0 0,0 0 0,0 1 0,0-1 0,0 0 0,2 3 0,-2-1 0,-1 0 0,1 0 0,-1 0 0,0 0 0,0 0 0,0 0 0,0 0 0,0 0 0,-1 0 0,1 1 0,-1-1 0,0 5 0,0 13 0,3 60 0,12 81 0,15 32 0,53 301 0,-49-227 0,-27-187 0,3 56 0,-3-4 0,-2-85 0,-3 0 0,-6 83 0,-21 83 0,25-212 0,-4 42 0,-18 77 0,15-94 0,-1 4 0,-14 33 0,18-53 0,-1-1 0,0-1 0,0 1 0,-1-1 0,-1 0 0,1 0 0,-10 9 0,12-14 0,-1 1 0,1-1 0,-1 0 0,0 0 0,0 0 0,-1-1 0,-6 4 0,8-6 0,1 0 0,0 0 0,0-1 0,-1 1 0,1-1 0,-1 0 0,1 0 0,0 0 0,-1 0 0,1 0 0,0-1 0,-1 0 0,1 1 0,0-1 0,-5-3 0,-15-5-341,1-1 0,0-2-1,-30-19 1,38 20-6485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25.869"/>
    </inkml:context>
    <inkml:brush xml:id="br0">
      <inkml:brushProperty name="width" value="0.05" units="cm"/>
      <inkml:brushProperty name="height" value="0.05" units="cm"/>
      <inkml:brushProperty name="color" value="#FF0066"/>
    </inkml:brush>
  </inkml:definitions>
  <inkml:trace contextRef="#ctx0" brushRef="#br0">257 319 24575,'-4'-8'0,"1"-1"0,1 1 0,-1-1 0,1 1 0,1-1 0,-1-13 0,1-57 0,2 46 0,-1 17 0,1 5 0,-1-1 0,0 1 0,-1 0 0,-3-14 0,3 22 0,1 1 0,-1-1 0,0 1 0,0 0 0,0-1 0,0 1 0,0 0 0,0 0 0,-1 0 0,1 0 0,-1 0 0,1 0 0,-1 0 0,0 0 0,0 0 0,0 1 0,0-1 0,0 1 0,0 0 0,0 0 0,0-1 0,-1 1 0,1 0 0,-5-1 0,4 2 0,1 0 0,-1 0 0,0 0 0,1 0 0,-1 1 0,1-1 0,-1 1 0,1-1 0,-1 1 0,1 0 0,-1 0 0,1 0 0,-1 0 0,1 0 0,0 1 0,0-1 0,0 1 0,0-1 0,0 1 0,0 0 0,0 0 0,-3 4 0,-3 5 0,-1 0 0,-12 25 0,19-32 0,-14 26 0,1 1 0,2 0 0,1 0 0,-15 63 0,23-75 0,1-1 0,1 0 0,0 1 0,2-1 0,0 1 0,1-1 0,1 1 0,0-1 0,1 0 0,10 29 0,-11-41 0,1 0 0,-1 0 0,1 0 0,1 0 0,-1-1 0,1 1 0,0-1 0,0 0 0,0 0 0,1 0 0,0-1 0,0 1 0,0-1 0,10 6 0,-7-7 0,-1 1 0,1-1 0,0-1 0,0 1 0,0-1 0,0-1 0,0 0 0,0 0 0,1 0 0,12-1 0,-5-2 0,0 0 0,1-1 0,-2 0 0,1-2 0,0 0 0,-1 0 0,0-2 0,0 1 0,-1-2 0,1 0 0,17-15 0,-23 16 0,0-1 0,-1 0 0,0 0 0,-1-1 0,0 0 0,0 0 0,-1 0 0,0-1 0,-1 0 0,0 0 0,0-1 0,-1 0 0,-1 1 0,5-22 0,-6 17 0,0-1 0,-1 0 0,-1 0 0,-1 0 0,0 1 0,-1-1 0,0 0 0,-1 1 0,-1 0 0,-7-18 0,1 7 0,-17-33 0,22 51 0,1 0 0,-1 0 0,-1 0 0,1 1 0,-1 0 0,-1 0 0,-13-11 0,19 17 15,0 0 0,-1 0 0,0 0 0,1 0-1,-1 0 1,0 0 0,1 1 0,-1-1 0,0 0 0,0 1-1,1-1 1,-1 1 0,0 0 0,0 0 0,0 0 0,0 0 0,0 0-1,0 0 1,1 0 0,-1 0 0,0 1 0,-3 0 0,3 1-129,-1-1 0,1 0 0,0 1 0,0 0 1,-1 0-1,1-1 0,0 1 0,1 1 1,-1-1-1,0 0 0,1 0 0,-1 1 1,1-1-1,-2 4 0,-5 12-6712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26.401"/>
    </inkml:context>
    <inkml:brush xml:id="br0">
      <inkml:brushProperty name="width" value="0.05" units="cm"/>
      <inkml:brushProperty name="height" value="0.05" units="cm"/>
      <inkml:brushProperty name="color" value="#FF0066"/>
    </inkml:brush>
  </inkml:definitions>
  <inkml:trace contextRef="#ctx0" brushRef="#br0">95 1 24575,'-1'7'0,"0"0"0,-1 1 0,0-1 0,-4 12 0,0-2 0,-67 239 0,72-253 0,1-1 0,-1 1 0,0 0 0,1-1 0,0 1 0,-1 0 0,1-1 0,0 1 0,0 0 0,1-1 0,-1 1 0,0 0 0,1-1 0,0 1 0,0 0 0,0-1 0,0 1 0,0-1 0,2 3 0,-1-3 0,0 1 0,0-1 0,0 0 0,1 0 0,-1 0 0,1 0 0,-1 0 0,1-1 0,0 1 0,0-1 0,0 0 0,-1 0 0,1 0 0,0 0 0,1 0 0,3 0 0,19 2 0,1-1 0,-1-2 0,0 0 0,0-2 0,0-1 0,0-1 0,0-1 0,0-1 0,-1-1 0,0-1 0,33-17 0,-52 22 0,0 0 0,-1 0 0,1-1 0,-1 0 0,1 0 0,-2-1 0,8-7 0,-10 11 0,-1-1 0,0 0 0,1 0 0,-1 0 0,0 0 0,0 0 0,0 0 0,0 0 0,-1 0 0,1 0 0,-1-1 0,1 1 0,-1 0 0,0 0 0,1-1 0,-1 1 0,-1 0 0,1 0 0,0-1 0,0 1 0,-1 0 0,1 0 0,-1 0 0,0-1 0,-1-2 0,-7-10 0,-1 0 0,-1 0 0,0 1 0,-1 0 0,0 1 0,-1 1 0,-26-20 0,15 13 0,-27-31 0,45 42 342,6 6-684,5 4-1023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26.961"/>
    </inkml:context>
    <inkml:brush xml:id="br0">
      <inkml:brushProperty name="width" value="0.05" units="cm"/>
      <inkml:brushProperty name="height" value="0.05" units="cm"/>
      <inkml:brushProperty name="color" value="#FF0066"/>
    </inkml:brush>
  </inkml:definitions>
  <inkml:trace contextRef="#ctx0" brushRef="#br0">77 163 24575,'-3'-3'0,"0"1"0,0 0 0,0 0 0,0 0 0,-1 0 0,1 1 0,-1-1 0,-5-1 0,6 2 0,0 0 0,0 0 0,0 0 0,0 0 0,1-1 0,-1 1 0,0-1 0,1 1 0,-1-1 0,1 0 0,-1 0 0,-2-4 0,4 5 0,1 0 0,-1 0 0,1 0 0,0 1 0,0-1 0,-1 0 0,1 0 0,0 0 0,0 0 0,0 0 0,0 0 0,0 0 0,0 1 0,0-1 0,0 0 0,0 0 0,1 0 0,-1 0 0,0 0 0,0 0 0,1 1 0,-1-1 0,1 0 0,-1 0 0,1 1 0,-1-1 0,1 0 0,-1 0 0,1 1 0,-1-1 0,1 1 0,0-1 0,0 0 0,-1 1 0,1 0 0,0-1 0,1 0 0,33-15 0,-34 16 0,48-18 0,2 4 0,-1 1 0,2 2 0,0 3 0,0 2 0,78 1 0,-109 6 0,0 1 0,-1 1 0,1 0 0,-1 2 0,0 0 0,0 2 0,21 9 0,-30-11 0,-1 1 0,1 0 0,-1 0 0,0 1 0,-1 1 0,0 0 0,0 0 0,-1 0 0,0 1 0,0 1 0,-1-1 0,0 1 0,9 19 0,39 110 0,-30-68 0,17 25-1365,-37-85-5461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27.322"/>
    </inkml:context>
    <inkml:brush xml:id="br0">
      <inkml:brushProperty name="width" value="0.05" units="cm"/>
      <inkml:brushProperty name="height" value="0.05" units="cm"/>
      <inkml:brushProperty name="color" value="#FF0066"/>
    </inkml:brush>
  </inkml:definitions>
  <inkml:trace contextRef="#ctx0" brushRef="#br0">23 10 24575,'0'0'0,"-1"0"0,0 0 0,0-1 0,1 1 0,-1 0 0,0 0 0,0 0 0,0 0 0,1 0 0,-1 1 0,0-1 0,0 0 0,1 0 0,-1 0 0,0 1 0,0-1 0,1 0 0,-1 1 0,0-1 0,1 1 0,-1-1 0,1 1 0,-1-1 0,0 1 0,1-1 0,-1 1 0,1-1 0,-1 1 0,1 0 0,0-1 0,-1 1 0,1 0 0,0-1 0,-1 1 0,1 0 0,0 0 0,0-1 0,-1 1 0,1 0 0,0 0 0,0-1 0,0 1 0,0 0 0,0 0 0,0 1 0,1 0 0,0 0 0,0 0 0,-1 0 0,1 0 0,0 0 0,1 0 0,-1 0 0,0 0 0,1 0 0,-1-1 0,1 1 0,-1-1 0,1 1 0,0-1 0,1 2 0,4 1 0,-1-1 0,1-1 0,-1 1 0,1-1 0,0 0 0,0 0 0,0-1 0,0 0 0,0 0 0,0-1 0,0 0 0,10-1 0,-11 1 0,-1-1 0,1 0 0,-1 0 0,0 0 0,1 0 0,-1-1 0,0 0 0,0 0 0,0 0 0,-1-1 0,1 0 0,0 0 0,-1 0 0,0 0 0,1-1 0,5-6 0,8-18 282,-12 18-394,-13 34-1423,1-7-5291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28.605"/>
    </inkml:context>
    <inkml:brush xml:id="br0">
      <inkml:brushProperty name="width" value="0.05" units="cm"/>
      <inkml:brushProperty name="height" value="0.05" units="cm"/>
      <inkml:brushProperty name="color" value="#FF0066"/>
    </inkml:brush>
  </inkml:definitions>
  <inkml:trace contextRef="#ctx0" brushRef="#br0">18 71 24575,'-1'0'0,"0"0"0,0 0 0,0 0 0,0 0 0,0 0 0,0 0 0,0 0 0,0 0 0,0 0 0,0-1 0,0 1 0,0-1 0,0 1 0,-2-1 0,3 0 0,0 1 0,0 0 0,0 0 0,0-1 0,0 1 0,0 0 0,0 0 0,0-1 0,0 1 0,0 0 0,0-1 0,0 1 0,0 0 0,0 0 0,0-1 0,0 1 0,0 0 0,0 0 0,0-1 0,0 1 0,0 0 0,1 0 0,-1-1 0,0 1 0,0 0 0,0 0 0,0 0 0,1-1 0,-1 1 0,0 0 0,0 0 0,1-1 0,1-1 0,1 0 0,-1 0 0,1 1 0,0-1 0,0 1 0,0-1 0,5-1 0,98-20 0,-67 2 0,-38 21 0,-1 0 0,1 0 0,-1 1 0,1-1 0,-1 0 0,1 0 0,-1 0 0,0 1 0,1-1 0,-1 0 0,1 0 0,-1 1 0,0-1 0,1 0 0,-1 1 0,0-1 0,1 0 0,-1 1 0,0-1 0,0 1 0,1-1 0,-1 1 0,0-1 0,0 0 0,0 1 0,1-1 0,-1 1 0,0-1 0,0 1 0,0-1 0,0 1 0,0-1 0,0 1 0,1 21 0,-1-19 0,2 56 0,15 86 0,1-39 0,0-11 0,-4 0 0,1 124 0,-14-171 0,10 79 0,-7-84 0,-4-43-19,0 0-1,0 0 1,0 0-1,0 0 1,0 0-1,1 1 1,-1-1-1,0 0 1,0 0-1,0 0 1,0 0-1,0 0 1,0 1-1,0-1 1,0 0-1,0 0 1,0 0-1,0 0 1,1 0-1,-1 0 1,0 0-1,0 0 1,0 1-1,0-1 1,0 0-1,0 0 1,0 0-1,1 0 1,-1 0-1,0 0 1,0 0-1,0 0 1,0 0-1,0 0 1,1 0-1,-1 0 1,0 0-1,0 0 1,0 0-1,0 0 1,0 0-1,1 0 1,-1 0-1,0 0 1,0 0-1,0 0 1,0 0-1,0 0 1,1-1-1,-1 1 1,0 0-1,0 0 1,0 0-1,0 0 1,0 0-1,0 0 1,0 0-1,0 0 1,1-1-1,-1 1 1,0 0-1,0 0 1,0 0-1,0 0 1,0 0-1,0-1 1,0 1-1,0 0 1,0 0-1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28.978"/>
    </inkml:context>
    <inkml:brush xml:id="br0">
      <inkml:brushProperty name="width" value="0.05" units="cm"/>
      <inkml:brushProperty name="height" value="0.05" units="cm"/>
      <inkml:brushProperty name="color" value="#FF0066"/>
    </inkml:brush>
  </inkml:definitions>
  <inkml:trace contextRef="#ctx0" brushRef="#br0">4 0 24575,'-3'3'0,"2"1"0,4 3 0,5 0 0,3 1 0,3 3 0,2-1 0,-2 1 0,0-1 0,0-3 0,-2-3-8191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49.988"/>
    </inkml:context>
    <inkml:brush xml:id="br0">
      <inkml:brushProperty name="width" value="0.05" units="cm"/>
      <inkml:brushProperty name="height" value="0.05" units="cm"/>
      <inkml:brushProperty name="color" value="#FF0066"/>
    </inkml:brush>
  </inkml:definitions>
  <inkml:trace contextRef="#ctx0" brushRef="#br0">1 69 24575,'-1'-2'0,"1"0"0,0 0 0,0 0 0,1 0 0,-1 0 0,0 0 0,1 0 0,-1 0 0,1 0 0,-1 0 0,1 0 0,0 1 0,0-1 0,0 0 0,0 0 0,2-2 0,0 2 0,-1 0 0,0 1 0,1-1 0,0 1 0,-1 0 0,1 0 0,0 0 0,0 0 0,-1 0 0,1 1 0,5-1 0,95-11 0,207 4 0,-207 9 0,686 9-550,240-2-26,-1032-8 607,-1 0-1,1 1 0,0-1 1,-1 1-1,1 0 1,0-1-1,0 2 1,-1-1-1,1 0 0,0 1 1,0-1-1,0 1 1,1 0-1,-1 0 1,0 0-1,1 0 1,-1 0-1,1 1 0,0-1 1,0 1-1,0-1 1,0 1-1,0 0 1,0 0-1,1 0 0,-1 0 1,1 0-1,0 0 1,0 1-1,0-1 1,1 0-1,-1 1 1,1-1-1,-1 0 0,1 1 1,1 4-1,2 20-30,3 16 0,-2 0 0,-3 60 0,-9 18 0,5 0 0,13 126 0,20-22 0,5 54 0,-28-199 0,-7 119 0,0-188 0,-1 1 0,0-1 0,-1 0 0,-1 1 0,-7 22 0,10-35 0,0 0 0,0 1 0,0-1 0,0 0 0,0 1 0,0-1 0,-1 1 0,1-1 0,0 0 0,0 1 0,0-1 0,-1 0 0,1 1 0,0-1 0,0 0 0,-1 0 0,1 1 0,0-1 0,-1 0 0,1 0 0,0 1 0,-1-1 0,1 0 0,0 0 0,-1 0 0,1 0 0,-1 0 0,1 1 0,0-1 0,-1 0 0,1 0 0,0 0 0,-1 0 0,1 0 0,-1 0 0,1 0 0,0 0 0,-1 0 0,1-1 0,-1 1 0,1 0 0,0 0 0,-1 0 0,1 0 0,0 0 0,-1-1 0,1 1 0,0 0 0,-1 0 0,1-1 0,0 1 0,-1 0 0,1-1 0,-17-23 0,6 7 0,9 16-170,0-1-1,-1 1 0,1-1 1,-1 1-1,1 0 0,-1 0 1,-4-1-1,-6-1-6655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29.304"/>
    </inkml:context>
    <inkml:brush xml:id="br0">
      <inkml:brushProperty name="width" value="0.05" units="cm"/>
      <inkml:brushProperty name="height" value="0.05" units="cm"/>
      <inkml:brushProperty name="color" value="#FF0066"/>
    </inkml:brush>
  </inkml:definitions>
  <inkml:trace contextRef="#ctx0" brushRef="#br0">266 1 24575,'-3'0'0,"-1"2"0,-3 5 0,-2 3 0,-4 6 0,-1 4 0,-5 0 0,-2 3 0,-3 0 0,-3 0 0,1-2 0,-2-2 0,1 0 0,3-5 0,5-3-8191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29.730"/>
    </inkml:context>
    <inkml:brush xml:id="br0">
      <inkml:brushProperty name="width" value="0.05" units="cm"/>
      <inkml:brushProperty name="height" value="0.05" units="cm"/>
      <inkml:brushProperty name="color" value="#FF0066"/>
    </inkml:brush>
  </inkml:definitions>
  <inkml:trace contextRef="#ctx0" brushRef="#br0">0 38 24575,'1'-2'0,"0"-1"0,0 1 0,0 0 0,0 0 0,0 0 0,0-1 0,1 1 0,-1 0 0,1 0 0,-1 1 0,1-1 0,3-3 0,11-3 0,-16 8 0,1 0 0,-1 0 0,1 0 0,-1 0 0,1 0 0,-1 0 0,1 1 0,-1-1 0,1 0 0,-1 0 0,0 0 0,1 0 0,-1 1 0,1-1 0,-1 0 0,0 0 0,1 1 0,-1-1 0,0 0 0,1 1 0,-1-1 0,0 0 0,0 1 0,1-1 0,-1 1 0,0-1 0,0 0 0,1 1 0,-1-1 0,0 1 0,0 0 0,3 11 0,-1 1 0,-1-1 0,1 1 0,-2 0 0,-2 24 0,1-4 0,0 351-1365,1-365-5461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0.075"/>
    </inkml:context>
    <inkml:brush xml:id="br0">
      <inkml:brushProperty name="width" value="0.05" units="cm"/>
      <inkml:brushProperty name="height" value="0.05" units="cm"/>
      <inkml:brushProperty name="color" value="#FF0066"/>
    </inkml:brush>
  </inkml:definitions>
  <inkml:trace contextRef="#ctx0" brushRef="#br0">8 0 24575,'-3'0'0,"-1"3"0,3 4 0,2 3 0,3 3 0,5 0 0,-1 0 0,3 0 0,1-1 0,2 0 0,2-3 0,0-2 0,1-2 0,0-3 0,0-3 0,-3-3-8191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0.416"/>
    </inkml:context>
    <inkml:brush xml:id="br0">
      <inkml:brushProperty name="width" value="0.05" units="cm"/>
      <inkml:brushProperty name="height" value="0.05" units="cm"/>
      <inkml:brushProperty name="color" value="#FF0066"/>
    </inkml:brush>
  </inkml:definitions>
  <inkml:trace contextRef="#ctx0" brushRef="#br0">146 53 24575,'3'-3'0,"4"-3"0,3-5 0,3 1 0,2 1 0,-1 0 0,-6 4 0,-5 6 0,-5 8 0,-8 6 0,-6 6 0,-5 2 0,-2 3 0,-3 3 0,-3-1 0,-2 1 0,-1-2 0,4-6-8191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6.263"/>
    </inkml:context>
    <inkml:brush xml:id="br0">
      <inkml:brushProperty name="width" value="0.05" units="cm"/>
      <inkml:brushProperty name="height" value="0.05" units="cm"/>
      <inkml:brushProperty name="color" value="#FF0066"/>
    </inkml:brush>
  </inkml:definitions>
  <inkml:trace contextRef="#ctx0" brushRef="#br0">8 0 24575,'0'0'0,"-1"0"0,1 0 0,-1 1 0,1-1 0,0 0 0,-1 0 0,1 0 0,-1 1 0,1-1 0,0 0 0,-1 1 0,1-1 0,0 0 0,0 1 0,-1-1 0,1 0 0,0 1 0,0-1 0,-1 0 0,1 1 0,0-1 0,0 1 0,0-1 0,0 0 0,0 1 0,0-1 0,-1 1 0,1-1 0,0 1 0,0-1 0,0 0 0,0 1 0,1-1 0,-1 1 0,0-1 0,0 1 0,0-1 0,0 0 0,0 1 0,1 0 0,5 23 0,-4-19 0,59 180 0,25 96 0,-25 112 0,-37 5 0,-27-278 0,-32 213 0,13-156 0,15-93-1365,6-73-5461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6.607"/>
    </inkml:context>
    <inkml:brush xml:id="br0">
      <inkml:brushProperty name="width" value="0.05" units="cm"/>
      <inkml:brushProperty name="height" value="0.05" units="cm"/>
      <inkml:brushProperty name="color" value="#FF0066"/>
    </inkml:brush>
  </inkml:definitions>
  <inkml:trace contextRef="#ctx0" brushRef="#br0">14 1 24575,'0'3'0,"-3"4"0,-1 3 0,1 3 0,0 3 0,4-3 0,1 1 0,4 0 0,3-2 0,1-1 0,1-1 0,1-3 0,2-3 0,-1-2-8191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6.949"/>
    </inkml:context>
    <inkml:brush xml:id="br0">
      <inkml:brushProperty name="width" value="0.05" units="cm"/>
      <inkml:brushProperty name="height" value="0.05" units="cm"/>
      <inkml:brushProperty name="color" value="#FF0066"/>
    </inkml:brush>
  </inkml:definitions>
  <inkml:trace contextRef="#ctx0" brushRef="#br0">421 20 24575,'19'-11'0,"-6"2"0,-18 17 0,-183 151 0,120-105 0,-94 76-1365,132-105-5461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7.762"/>
    </inkml:context>
    <inkml:brush xml:id="br0">
      <inkml:brushProperty name="width" value="0.05" units="cm"/>
      <inkml:brushProperty name="height" value="0.05" units="cm"/>
      <inkml:brushProperty name="color" value="#FF0066"/>
    </inkml:brush>
  </inkml:definitions>
  <inkml:trace contextRef="#ctx0" brushRef="#br0">1 117 24575,'0'-11'0,"2"0"0,-1 0 0,5-14 0,0 1 0,4-5 0,-9 29 0,-1 0 0,0-1 0,0 1 0,0 0 0,1-1 0,-1 1 0,0 0 0,0-1 0,1 1 0,-1 0 0,0 0 0,0-1 0,1 1 0,-1 0 0,0 0 0,1 0 0,-1-1 0,0 1 0,1 0 0,-1 0 0,1 0 0,-1 0 0,0 0 0,1 0 0,0 0 0,-1 0 0,1 0 0,-1 1 0,1-1 0,0 1 0,-1 0 0,1-1 0,-1 1 0,1-1 0,-1 1 0,0 0 0,1-1 0,-1 1 0,0 0 0,1-1 0,-1 1 0,0 0 0,0 0 0,0-1 0,1 2 0,3 19 0,0 0 0,-2 0 0,1 25 0,0 3 0,128 1145 0,-126-1151 0,18 170 0,-5 296 0,-19-505 342,1-12-2049,0-6-5119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8.310"/>
    </inkml:context>
    <inkml:brush xml:id="br0">
      <inkml:brushProperty name="width" value="0.05" units="cm"/>
      <inkml:brushProperty name="height" value="0.05" units="cm"/>
      <inkml:brushProperty name="color" value="#FF0066"/>
    </inkml:brush>
  </inkml:definitions>
  <inkml:trace contextRef="#ctx0" brushRef="#br0">93 78 24575,'-7'0'0,"6"0"0,0 0 0,0 0 0,0 0 0,0 0 0,0 0 0,0 0 0,0 0 0,0 0 0,0 0 0,0 0 0,0 1 0,0-1 0,1 0 0,-1 1 0,0-1 0,0 0 0,0 1 0,0-1 0,1 1 0,-1-1 0,0 1 0,0 0 0,1-1 0,-1 1 0,1 0 0,-1 0 0,0-1 0,1 1 0,-1 0 0,1 0 0,0 0 0,-1 0 0,1-1 0,0 1 0,-1 0 0,1 2 0,-6 14 0,-8 31 0,12-36 0,-1 0 0,-1 0 0,1-1 0,-2 1 0,-11 21 0,16-33 0,0 0 0,0 0 0,0 0 0,0 0 0,0 1 0,0-1 0,0 0 0,0 0 0,0 0 0,0 0 0,0 0 0,0 0 0,0 0 0,0 1 0,0-1 0,0 0 0,0 0 0,0 0 0,0 0 0,-1 0 0,1 0 0,0 0 0,0 0 0,0 1 0,0-1 0,0 0 0,0 0 0,0 0 0,0 0 0,0 0 0,0 0 0,-1 0 0,1 0 0,0 0 0,0 0 0,0 0 0,0 0 0,0 0 0,0 0 0,0 0 0,-1 0 0,1 0 0,0 0 0,0 0 0,0 0 0,0 0 0,0 0 0,0 0 0,-1 0 0,1 0 0,0 0 0,0 0 0,0 0 0,0 0 0,0 0 0,0 0 0,0 0 0,0 0 0,-1 0 0,1 0 0,0 0 0,0 0 0,0-1 0,0 1 0,0 0 0,0 0 0,0 0 0,0 0 0,0-13 0,6-18 0,-4 23 0,4-19 0,1-1 0,2 2 0,0-1 0,21-39 0,-29 64 0,0 0 0,0 0 0,0 1 0,0-1 0,1 0 0,-1 1 0,0-1 0,1 1 0,-1-1 0,1 1 0,0-1 0,-1 1 0,1 0 0,0 0 0,0 0 0,0 0 0,0 0 0,0 1 0,0-1 0,0 0 0,0 1 0,0-1 0,0 1 0,0 0 0,0 0 0,3 0 0,-2 1 0,1 0 0,-1 0 0,1 0 0,-1 1 0,0 0 0,0-1 0,1 1 0,-1 0 0,0 0 0,-1 1 0,1-1 0,0 1 0,-1-1 0,4 6 0,7 9-682,17 30-1,-9-11-6143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6.545"/>
    </inkml:context>
    <inkml:brush xml:id="br0">
      <inkml:brushProperty name="width" value="0.05" units="cm"/>
      <inkml:brushProperty name="height" value="0.05" units="cm"/>
      <inkml:brushProperty name="color" value="#FF0066"/>
    </inkml:brush>
  </inkml:definitions>
  <inkml:trace contextRef="#ctx0" brushRef="#br0">276 53 24575,'0'-2'0,"0"0"0,0-1 0,-1 1 0,1 0 0,0 0 0,-1 0 0,1 0 0,-1 0 0,1 0 0,-1 1 0,0-1 0,0 0 0,0 0 0,0 0 0,0 1 0,-1-1 0,1 0 0,0 1 0,-4-3 0,3 2 0,-1 1 0,1-1 0,-1 1 0,0 0 0,0 0 0,0 0 0,1 0 0,-1 0 0,0 1 0,0-1 0,0 1 0,-4 0 0,-1 0 0,1 0 0,-1 1 0,1 0 0,-1 0 0,1 1 0,0 0 0,-1 1 0,1-1 0,0 1 0,-9 6 0,1 0 0,1 2 0,0-1 0,0 2 0,1 0 0,1 1 0,0 0 0,-13 19 0,24-31 0,0 1 0,0-1 0,0 1 0,0 0 0,0-1 0,1 1 0,-1 0 0,1 0 0,-1 0 0,1-1 0,0 1 0,0 0 0,0 0 0,0 0 0,0 0 0,0 0 0,0 0 0,1-1 0,-1 1 0,0 0 0,1 0 0,0 0 0,-1-1 0,1 1 0,0 0 0,0-1 0,0 1 0,0-1 0,0 1 0,1-1 0,-1 1 0,0-1 0,1 0 0,-1 0 0,1 0 0,-1 0 0,1 0 0,1 1 0,8 4 0,0 0 0,0-1 0,0 0 0,19 5 0,-23-8 0,72 19 0,-50-15 0,0 2 0,46 19 0,-73-26 0,0 0 0,0 0 0,0 0 0,-1 0 0,1 0 0,0 1 0,0-1 0,-1 0 0,1 1 0,0 0 0,-1-1 0,0 1 0,1 0 0,-1 0 0,0-1 0,0 1 0,0 0 0,0 0 0,0 0 0,-1 1 0,2 2 0,-2-2 0,0-1 0,0 1 0,-1-1 0,1 1 0,-1-1 0,1 1 0,-1-1 0,0 1 0,0-1 0,0 0 0,0 0 0,0 1 0,0-1 0,-1 0 0,1 0 0,-1 0 0,1 0 0,-1 0 0,-2 1 0,-6 6 38,0-1 0,-1 0 0,0 0 0,-1-1 0,1 0 0,-1-2 0,-1 1 0,-12 3 0,2-1-465,0-2 0,0-1 1,-40 3-1,34-6-6399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0.345"/>
    </inkml:context>
    <inkml:brush xml:id="br0">
      <inkml:brushProperty name="width" value="0.05" units="cm"/>
      <inkml:brushProperty name="height" value="0.05" units="cm"/>
      <inkml:brushProperty name="color" value="#FF0066"/>
    </inkml:brush>
  </inkml:definitions>
  <inkml:trace contextRef="#ctx0" brushRef="#br0">103 1 24575,'-17'17'0,"-23"26"0,-5 5-8191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6.892"/>
    </inkml:context>
    <inkml:brush xml:id="br0">
      <inkml:brushProperty name="width" value="0.05" units="cm"/>
      <inkml:brushProperty name="height" value="0.05" units="cm"/>
      <inkml:brushProperty name="color" value="#FF0066"/>
    </inkml:brush>
  </inkml:definitions>
  <inkml:trace contextRef="#ctx0" brushRef="#br0">1 84 24575,'0'-4'0,"0"0"0,1 1 0,-1-1 0,1 0 0,0 0 0,0 1 0,0-1 0,1 1 0,-1-1 0,1 1 0,0 0 0,0-1 0,0 1 0,0 0 0,0 0 0,1 1 0,-1-1 0,1 0 0,4-3 0,-4 5 0,-1-1 0,1 1 0,-1-1 0,1 1 0,-1 0 0,1 0 0,0 0 0,0 0 0,0 0 0,-1 1 0,1-1 0,0 1 0,0 0 0,0 0 0,0 0 0,0 0 0,0 0 0,0 1 0,-1-1 0,1 1 0,0 0 0,0 0 0,0 0 0,-1 0 0,4 2 0,3 3 0,-1 0 0,1 1 0,-1 0 0,0 0 0,-1 1 0,0 0 0,0 1 0,8 12 0,4 10 0,16 38 0,-4 7 0,-3 1 0,27 116 0,-23-71 0,-30-115-273,1 0 0,-1 0 0,1 0 0,8 13 0,0-6-6553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7.341"/>
    </inkml:context>
    <inkml:brush xml:id="br0">
      <inkml:brushProperty name="width" value="0.05" units="cm"/>
      <inkml:brushProperty name="height" value="0.05" units="cm"/>
      <inkml:brushProperty name="color" value="#FF0066"/>
    </inkml:brush>
  </inkml:definitions>
  <inkml:trace contextRef="#ctx0" brushRef="#br0">0 1 24575,'18'38'0,"56"210"0,-20-63 0,-43-163 0,-3-20 0,0-12 0,-1-9 0,-1-1 0,-2 0 0,1 0 0,0-21 0,6-29 0,-2 22 0,-7 33 0,0 1 0,1-1 0,0 1 0,1 0 0,1 0 0,0 1 0,8-14 0,-10 24 0,-4 12 0,-8 15 0,-80 131 0,59-105 0,28-47 0,0 1 0,-1 0 0,2 0 0,-1 1 0,0-1 0,1 0 0,-1 1 0,1-1 0,0 7 0,1-9 0,0-1 0,0 1 0,0 0 0,1-1 0,-1 1 0,1-1 0,-1 1 0,1 0 0,0-1 0,0 1 0,-1-1 0,1 0 0,0 1 0,0-1 0,1 0 0,-1 1 0,0-1 0,0 0 0,0 0 0,1 0 0,-1 0 0,1 0 0,-1 0 0,1-1 0,-1 1 0,1 0 0,-1-1 0,3 1 0,28 10 0,39 6 0,-40-10 0,48 16 0,-3 7-1365,-57-24-5461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8.073"/>
    </inkml:context>
    <inkml:brush xml:id="br0">
      <inkml:brushProperty name="width" value="0.05" units="cm"/>
      <inkml:brushProperty name="height" value="0.05" units="cm"/>
      <inkml:brushProperty name="color" value="#FF0066"/>
    </inkml:brush>
  </inkml:definitions>
  <inkml:trace contextRef="#ctx0" brushRef="#br0">35 150 24575,'0'-29'0,"-1"13"0,1 1 0,1 0 0,0 0 0,5-23 0,-4 20 0,-5 14 0,-6 12 0,5-4 0,1 1 0,-1 0 0,1 1 0,0-1 0,1 0 0,-1 1 0,1 0 0,0-1 0,1 1 0,-2 9 0,2-12 0,1 0 0,-1 0 0,1 0 0,0 0 0,0 1 0,1-1 0,-1 0 0,0 0 0,1 0 0,0 0 0,0 1 0,0-1 0,0-1 0,1 1 0,-1 0 0,1 0 0,-1 0 0,1-1 0,0 1 0,0-1 0,3 4 0,1-1 0,1-1 0,-1 1 0,1-1 0,0 0 0,0-1 0,0 0 0,11 3 0,55 11 0,-53-14 0,-1 1 0,28 10 0,-45-14 0,0 1 0,-1-1 0,1 1 0,0 0 0,-1 0 0,1 0 0,-1 0 0,1 0 0,-1 0 0,1 0 0,-1 1 0,0-1 0,0 0 0,1 1 0,-1-1 0,0 1 0,1 3 0,-2-4 0,0 0 0,0 0 0,0 0 0,0 0 0,0 0 0,0 1 0,0-1 0,0 0 0,-1 0 0,1 0 0,-1 0 0,1 0 0,-1 0 0,1 0 0,-1 0 0,1 0 0,-1 0 0,0 0 0,0 0 0,1-1 0,-1 1 0,0 0 0,0 0 0,0-1 0,0 1 0,0-1 0,0 1 0,0-1 0,0 1 0,-1 0 0,-11 5-170,-1-1-1,0 0 0,1-1 1,-2 0-1,1-1 0,0 0 1,-16 0-1,4-1-6655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8.402"/>
    </inkml:context>
    <inkml:brush xml:id="br0">
      <inkml:brushProperty name="width" value="0.05" units="cm"/>
      <inkml:brushProperty name="height" value="0.05" units="cm"/>
      <inkml:brushProperty name="color" value="#FF0066"/>
    </inkml:brush>
  </inkml:definitions>
  <inkml:trace contextRef="#ctx0" brushRef="#br0">1 29 24575,'0'-1'0,"0"0"0,0-1 0,1 1 0,-1 0 0,0 0 0,1 0 0,-1-1 0,1 1 0,0 0 0,-1 0 0,1 0 0,0 0 0,-1 0 0,1 0 0,0 0 0,0 0 0,0 0 0,0 0 0,0 1 0,0-1 0,0 0 0,0 1 0,0-1 0,1 1 0,-1-1 0,0 1 0,0-1 0,2 1 0,0-1 0,-1 0 0,0 1 0,1 0 0,-1-1 0,0 1 0,1 0 0,-1 0 0,0 0 0,1 1 0,-1-1 0,0 0 0,1 1 0,-1 0 0,4 1 0,-2 1 0,1 1 0,0-1 0,-1 1 0,0 1 0,0-1 0,0 0 0,0 1 0,-1 0 0,0 0 0,0 0 0,0 0 0,-1 0 0,1 1 0,1 5 0,3 13 0,8 48 0,-13-62 0,3 22-682,1 46-1,-6-59-6143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8.756"/>
    </inkml:context>
    <inkml:brush xml:id="br0">
      <inkml:brushProperty name="width" value="0.05" units="cm"/>
      <inkml:brushProperty name="height" value="0.05" units="cm"/>
      <inkml:brushProperty name="color" value="#FF0066"/>
    </inkml:brush>
  </inkml:definitions>
  <inkml:trace contextRef="#ctx0" brushRef="#br0">11 8 24575,'0'-3'0,"-3"-1"0,-1 3 0,0 5 0,4 5 0,5 2 0,1 1-8191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9.100"/>
    </inkml:context>
    <inkml:brush xml:id="br0">
      <inkml:brushProperty name="width" value="0.05" units="cm"/>
      <inkml:brushProperty name="height" value="0.05" units="cm"/>
      <inkml:brushProperty name="color" value="#FF0066"/>
    </inkml:brush>
  </inkml:definitions>
  <inkml:trace contextRef="#ctx0" brushRef="#br0">1 206 24575,'1'4'0,"0"1"0,0-1 0,1 0 0,-1 0 0,1 0 0,0 0 0,1 0 0,-1-1 0,1 1 0,-1-1 0,1 1 0,0-1 0,5 4 0,7 10 0,8 13 0,-1 0 0,-2 2 0,-1 0 0,-1 2 0,-2 0 0,-1 0 0,18 67 0,-27-78 0,-4-17 0,1 1 0,-2 0 0,1 0 0,-1 0 0,0 0 0,0 13 0,-4-18 0,-2-7 0,-2-9 0,-82-221 0,77 195 0,2 0 0,2 0 0,1-1 0,0-44 0,7 72 0,0 0 0,1 0 0,0 0 0,1 0 0,0 1 0,1-1 0,1 1 0,7-17 0,-10 25 0,1 0 0,0 1 0,0-1 0,0 0 0,1 1 0,-1 0 0,1-1 0,0 1 0,0 0 0,0 0 0,0 1 0,0-1 0,1 1 0,-1-1 0,1 1 0,0 0 0,0 0 0,0 1 0,0-1 0,0 1 0,0 0 0,0 0 0,0 0 0,0 1 0,0-1 0,1 1 0,-1 0 0,8 1 0,-7 0 0,-1 0 0,0 0 0,1 1 0,-1-1 0,0 1 0,0 0 0,0 0 0,0 0 0,0 0 0,0 1 0,-1 0 0,1 0 0,-1 0 0,0 0 0,1 0 0,-1 1 0,-1-1 0,1 1 0,-1 0 0,1 0 0,-1 0 0,0 0 0,-1 0 0,1 0 0,-1 0 0,1 1 0,0 7 0,0-2 0,-1-1 0,0 1 0,0-1 0,-1 0 0,-1 1 0,1-1 0,-1 1 0,-1-1 0,0 0 0,0 1 0,-1-1 0,-6 13 0,5-13-170,-1 0-1,-1 0 0,0-1 1,0 1-1,-1-1 0,0-1 1,-16 14-1,8-10-6655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9.460"/>
    </inkml:context>
    <inkml:brush xml:id="br0">
      <inkml:brushProperty name="width" value="0.05" units="cm"/>
      <inkml:brushProperty name="height" value="0.05" units="cm"/>
      <inkml:brushProperty name="color" value="#FF0066"/>
    </inkml:brush>
  </inkml:definitions>
  <inkml:trace contextRef="#ctx0" brushRef="#br0">90 51 24575,'-6'0'0,"-4"0"0,-7 0 0,0 3 0,-1 1 0,4-3 0,7-2 0,6-4 0,11-3 0,8-1 0,5-1 0,3 0 0,1 3 0,1 2 0,-4 1-8191</inkml:trace>
  <inkml:trace contextRef="#ctx0" brushRef="#br0" timeOffset="1">140 185 24575,'-6'3'0,"-4"4"0,-4 3 0,-2 4 0,-1-2 0,4-2 0,12-6 0,7-3 0,10-6 0,6-3 0,7-8 0,3-2 0,-4 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39.784"/>
    </inkml:context>
    <inkml:brush xml:id="br0">
      <inkml:brushProperty name="width" value="0.05" units="cm"/>
      <inkml:brushProperty name="height" value="0.05" units="cm"/>
      <inkml:brushProperty name="color" value="#FF0066"/>
    </inkml:brush>
  </inkml:definitions>
  <inkml:trace contextRef="#ctx0" brushRef="#br0">39 2 24575,'-1'-1'0,"-1"1"0,1 0 0,0 0 0,-1 0 0,1 0 0,-1 0 0,1 0 0,0 0 0,-1 1 0,1-1 0,0 0 0,-1 1 0,1-1 0,0 1 0,0 0 0,-1-1 0,1 1 0,0 0 0,0 0 0,0 0 0,0-1 0,0 1 0,0 0 0,0 0 0,0 1 0,0-1 0,1 0 0,-1 0 0,0 0 0,1 1 0,-1-1 0,1 0 0,-1 0 0,1 1 0,0-1 0,-1 0 0,1 1 0,0-1 0,0 1 0,0-1 0,0 0 0,0 1 0,0-1 0,0 0 0,1 1 0,-1-1 0,1 2 0,2 8 0,1 0 0,0 0 0,0 0 0,10 15 0,-10-18 0,3 4-136,-2 1-1,1 0 1,-2 0-1,0 1 1,0-1-1,-1 1 1,-1 0-1,0 0 0,0 16 1,-2-15-6690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0.110"/>
    </inkml:context>
    <inkml:brush xml:id="br0">
      <inkml:brushProperty name="width" value="0.05" units="cm"/>
      <inkml:brushProperty name="height" value="0.05" units="cm"/>
      <inkml:brushProperty name="color" value="#FF0066"/>
    </inkml:brush>
  </inkml:definitions>
  <inkml:trace contextRef="#ctx0" brushRef="#br0">102 13 24575,'0'0'0,"0"-1"0,0 0 0,-1 1 0,1-1 0,0 1 0,0-1 0,-1 0 0,1 1 0,0-1 0,-1 1 0,1-1 0,-1 1 0,1-1 0,-1 1 0,1-1 0,-1 1 0,1 0 0,-1-1 0,1 1 0,-1 0 0,1-1 0,-1 1 0,0 0 0,1-1 0,-1 1 0,0 0 0,1 0 0,-1 0 0,0 0 0,1 0 0,-1 0 0,0 0 0,1 0 0,-1 0 0,0 0 0,0 0 0,-2 1 0,0-1 0,0 0 0,0 1 0,0-1 0,1 1 0,-1 0 0,-4 1 0,3 2 0,-1-1 0,1 1 0,0-1 0,0 1 0,1 0 0,-1 1 0,1-1 0,0 1 0,0-1 0,0 1 0,0 0 0,1 0 0,0 0 0,0 0 0,1 1 0,-1-1 0,1 0 0,0 1 0,0-1 0,1 1 0,0-1 0,0 1 0,0-1 0,1 7 0,0-7 0,-1 0 0,1 1 0,0-1 0,0 0 0,1 0 0,0 0 0,0 0 0,0 0 0,0 0 0,1-1 0,-1 1 0,1-1 0,1 0 0,-1 0 0,0 0 0,1 0 0,0 0 0,0-1 0,0 1 0,0-1 0,1 0 0,-1-1 0,1 1 0,0-1 0,6 3 0,-6-4 0,0-1 0,0 0 0,0 1 0,0-2 0,0 1 0,0-1 0,0 1 0,1-1 0,-2-1 0,1 1 0,0-1 0,0 1 0,0-2 0,-1 1 0,1 0 0,5-5 0,4-2 0,-1-1 0,0 0 0,20-21 0,-26 24 0,-1 0 0,0-1 0,0 1 0,-1-1 0,0 0 0,0-1 0,4-9 0,-9 16 0,1 0 0,0 0 0,0 0 0,-1 0 0,1 0 0,-1 0 0,0 0 0,1 0 0,-1 0 0,0 0 0,0 0 0,0 0 0,-1 0 0,1 0 0,0 0 0,-1 0 0,0 0 0,1 0 0,-1 0 0,0 0 0,0 0 0,0 0 0,0 0 0,0 1 0,0-1 0,-1 0 0,1 1 0,0-1 0,-1 1 0,1 0 0,-1-1 0,0 1 0,0 0 0,1 0 0,-1 0 0,0 0 0,0 0 0,-4-1 0,-5-1-114,0 1 1,0 0-1,0 1 0,-1 0 0,1 0 1,-1 1-1,1 1 0,0 0 0,-1 1 1,1 0-1,-11 3 0,-23 7-6712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0.910"/>
    </inkml:context>
    <inkml:brush xml:id="br0">
      <inkml:brushProperty name="width" value="0.05" units="cm"/>
      <inkml:brushProperty name="height" value="0.05" units="cm"/>
      <inkml:brushProperty name="color" value="#FF0066"/>
    </inkml:brush>
  </inkml:definitions>
  <inkml:trace contextRef="#ctx0" brushRef="#br0">173 67 24575,'0'-2'0,"0"0"0,-1-1 0,0 1 0,1 0 0,-1 0 0,0 0 0,0 0 0,0 0 0,-1 0 0,1 1 0,0-1 0,-1 0 0,1 1 0,-1-1 0,-1-1 0,-27-19 0,26 20 0,-1 0 0,1 0 0,0 1 0,-1-1 0,0 1 0,1 0 0,-1 1 0,1-1 0,-1 1 0,0 0 0,1 0 0,-1 0 0,0 1 0,1-1 0,-1 1 0,1 0 0,-8 3 0,10-3 0,0 0 0,0 0 0,-1 1 0,1-1 0,0 0 0,0 1 0,0-1 0,1 1 0,-1 0 0,0 0 0,1 0 0,-1 0 0,1 0 0,-1 0 0,1 0 0,0 0 0,0 0 0,0 1 0,0-1 0,1 0 0,-1 1 0,0-1 0,1 1 0,0-1 0,0 1 0,-1-1 0,1 0 0,1 1 0,-1-1 0,0 1 0,1-1 0,-1 1 0,1-1 0,1 4 0,-1-3 0,1 1 0,-1-1 0,1 0 0,0 1 0,0-1 0,1 0 0,-1 0 0,0 0 0,1-1 0,0 1 0,0-1 0,0 1 0,0-1 0,0 0 0,0 0 0,0 0 0,1 0 0,-1-1 0,1 1 0,5 0 0,9 3 0,0-1 0,37 4 0,-35-6 0,23 2 0,-29-3 0,0 0 0,-1 0 0,1 1 0,-1 1 0,1 0 0,20 9 0,-33-12 0,0 0 0,-1 1 0,1-1 0,0 0 0,0 1 0,-1-1 0,1 1 0,0-1 0,-1 1 0,1-1 0,0 1 0,-1 0 0,1-1 0,-1 1 0,1 0 0,-1 0 0,1-1 0,-1 1 0,0 0 0,1 0 0,-1-1 0,0 1 0,0 0 0,1 0 0,-1 0 0,0 0 0,0 0 0,0 1 0,-1-1 0,1 1 0,-1-1 0,0 1 0,1-1 0,-1 1 0,0-1 0,0 0 0,0 0 0,0 1 0,0-1 0,0 0 0,-2 2 0,-4 3 0,-1 0 0,0-1 0,-14 7 0,-5 1-195,0-2 0,-1 0 0,0-2 0,-1-2 0,0 0 0,-35 3 0,36-7-6631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2.043"/>
    </inkml:context>
    <inkml:brush xml:id="br0">
      <inkml:brushProperty name="width" value="0.05" units="cm"/>
      <inkml:brushProperty name="height" value="0.05" units="cm"/>
      <inkml:brushProperty name="color" value="#FF0066"/>
    </inkml:brush>
  </inkml:definitions>
  <inkml:trace contextRef="#ctx0" brushRef="#br0">624 284 24575,'0'11'0,"-1"-1"0,0 1 0,-1 0 0,-1-1 0,1 0 0,-1 1 0,-1-1 0,0 0 0,-1-1 0,0 1 0,0-1 0,-8 10 0,-5 4 0,-1 0 0,0-1 0,-29 22 0,39-36 0,-1 0 0,1-1 0,-2-1 0,1 1 0,-1-2 0,0 0 0,0 0 0,0-1 0,-1 0 0,1-1 0,-19 3 0,25-5 0,0 0 0,1-1 0,-1 0 0,0 0 0,0 0 0,0-1 0,0 1 0,0-1 0,0 0 0,1-1 0,-1 1 0,1-1 0,-1 0 0,1 0 0,-1 0 0,1-1 0,0 1 0,0-1 0,0 0 0,0 0 0,1-1 0,-1 1 0,1-1 0,0 0 0,0 1 0,0-1 0,1-1 0,-1 1 0,1 0 0,-3-9 0,-2-10 0,1-1 0,1 0 0,1 0 0,2 0 0,-1-40 0,3 50 0,1-1 0,0 0 0,0 1 0,2-1 0,0 1 0,0 0 0,2 0 0,0 0 0,0 0 0,1 1 0,1 0 0,0 0 0,1 1 0,0 0 0,1 0 0,0 0 0,1 2 0,0-1 0,1 1 0,0 0 0,0 1 0,1 1 0,0 0 0,1 0 0,0 1 0,0 1 0,1 0 0,-1 1 0,1 1 0,0 0 0,27-4 0,-16 6 0,0 1 0,0 1 0,0 1 0,0 1 0,-1 2 0,1 0 0,-1 2 0,0 0 0,0 2 0,0 1 0,42 22 0,-49-21 0,0 0 0,0 2 0,-1 0 0,0 0 0,-1 2 0,21 25 0,-27-28 0,0 0 0,-1 1 0,-1 1 0,0-1 0,0 1 0,-1 0 0,-1 0 0,0 1 0,5 26 0,-8-26 0,-1 0 0,0 0 0,0 1 0,-2-1 0,0 0 0,0 0 0,-1 0 0,-1-1 0,-7 22 0,3-16 0,-1-1 0,0 0 0,-2 0 0,0-1 0,-1 0 0,-15 17 0,0-5 0,-2 0 0,0-2 0,-2-1 0,-1-2 0,-1-1 0,-47 26 0,30-22 0,-2-2 0,-1-3 0,0-1 0,-2-3 0,0-2 0,-1-3 0,-86 11 0,130-23 0,1 0 0,-1-1 0,1 0 0,-1-1 0,1 0 0,0-1 0,-12-2 0,19 3 0,-1-1 0,1 1 0,0 0 0,0-1 0,0 0 0,0 0 0,0 0 0,1 0 0,-1 0 0,1 0 0,-1-1 0,1 1 0,0-1 0,0 0 0,0 0 0,0 0 0,0 0 0,1 0 0,-1 0 0,1 0 0,0 0 0,0-1 0,0 1 0,0 0 0,0-4 0,0-4 0,1-1 0,0 1 0,0 0 0,1 0 0,1 0 0,0 0 0,0 0 0,1 0 0,1 0 0,4-10 0,0 3 0,1 0 0,0 0 0,2 0 0,20-26 0,-21 34 0,-1-1 0,1 2 0,0-1 0,1 1 0,0 1 0,1 0 0,-1 1 0,1 0 0,1 0 0,0 1 0,-1 1 0,2 0 0,-1 1 0,0 1 0,1 0 0,0 1 0,0 0 0,-1 1 0,25 1 0,-19 1 0,1 1 0,-1 1 0,0 1 0,0 1 0,0 1 0,-1 0 0,1 1 0,-2 1 0,1 1 0,-1 1 0,0 0 0,-1 1 0,22 19 0,-16-9 0,-1 0 0,-2 1 0,23 32 0,42 78 0,-42-61 0,-37-63 43,0 0 0,1-1-1,0 0 1,0 0 0,0 0-1,1 0 1,14 10 0,-17-15-150,0 1 0,1-1 1,-1 0-1,1 0 0,0 0 1,0-1-1,0 0 0,-1 0 1,1 0-1,0 0 0,0-1 1,0 0-1,0 0 0,0 0 1,10-2-1,12-4-6719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1.252"/>
    </inkml:context>
    <inkml:brush xml:id="br0">
      <inkml:brushProperty name="width" value="0.05" units="cm"/>
      <inkml:brushProperty name="height" value="0.05" units="cm"/>
      <inkml:brushProperty name="color" value="#FF0066"/>
    </inkml:brush>
  </inkml:definitions>
  <inkml:trace contextRef="#ctx0" brushRef="#br0">1 0 24575,'1'0'0,"1"1"0,-1-1 0,1 1 0,-1-1 0,1 1 0,-1-1 0,0 1 0,1 0 0,-1 0 0,0 0 0,1 0 0,-1 0 0,0 0 0,0 0 0,0 0 0,0 0 0,0 0 0,1 3 0,16 26 0,-16-26 0,175 370 0,-163-343 0,23 62-1365,-29-68-5461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1.580"/>
    </inkml:context>
    <inkml:brush xml:id="br0">
      <inkml:brushProperty name="width" value="0.05" units="cm"/>
      <inkml:brushProperty name="height" value="0.05" units="cm"/>
      <inkml:brushProperty name="color" value="#FF0066"/>
    </inkml:brush>
  </inkml:definitions>
  <inkml:trace contextRef="#ctx0" brushRef="#br0">1 0 24575,'27'43'0,"87"147"0,-109-183-151,-1 0-1,1-1 0,0 1 0,1-2 1,-1 1-1,1 0 0,0-1 1,13 8-1,-5-6-6674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1.949"/>
    </inkml:context>
    <inkml:brush xml:id="br0">
      <inkml:brushProperty name="width" value="0.05" units="cm"/>
      <inkml:brushProperty name="height" value="0.05" units="cm"/>
      <inkml:brushProperty name="color" value="#FF0066"/>
    </inkml:brush>
  </inkml:definitions>
  <inkml:trace contextRef="#ctx0" brushRef="#br0">45 154 24575,'-44'7'0,"45"-10"0,8-5 0,13-6 0,17-5 0,56-20 0,10-3 0,-70 23 0,-7 4 0,-23 13 0,-10 7 0,-10 7 0,-1 0 0,1 1 0,-15 19 0,26-27 0,0 0 0,0 0 0,0 0 0,0 1 0,1 0 0,0-1 0,0 1 0,1 0 0,0 1 0,0-1 0,0 0 0,1 1 0,-2 11 0,3-15 0,0 0 0,0-1 0,0 1 0,1 0 0,-1 0 0,1-1 0,-1 1 0,1 0 0,0-1 0,0 1 0,0-1 0,0 1 0,1-1 0,-1 0 0,1 1 0,-1-1 0,1 0 0,0 0 0,0 0 0,0 0 0,0 0 0,0-1 0,0 1 0,0 0 0,1-1 0,-1 0 0,1 0 0,-1 1 0,1-1 0,-1-1 0,1 1 0,0 0 0,-1-1 0,1 1 0,0-1 0,4 0 0,1 0 0,-1 0 0,0 0 0,0-1 0,0 0 0,0-1 0,0 0 0,0 0 0,0 0 0,0-1 0,-1 0 0,0 0 0,1 0 0,5-5 0,-6 3 0,0 0 0,0-1 0,0 1 0,-1-1 0,0 0 0,0 0 0,0-1 0,-1 0 0,4-8 0,-7 12 0,0 1 0,0 0 0,0 0 0,0-1 0,-1 1 0,1-1 0,-1 1 0,0 0 0,1-1 0,-1 1 0,-1-1 0,1 1 0,0-1 0,0 1 0,-1 0 0,0-1 0,1 1 0,-1-1 0,0 1 0,0 0 0,0 0 0,0 0 0,-1 0 0,1 0 0,0 0 0,-1 0 0,0 0 0,1 0 0,-1 0 0,0 1 0,0-1 0,0 1 0,-3-2 0,-1-1 57,0 0 0,0 1 0,0 0 0,-1 1 0,-11-4 0,15 5-171,0 0 0,0 1 0,0-1 0,-1 1 1,1 0-1,0 0 0,0 0 0,0 0 1,0 1-1,0-1 0,-1 1 0,1 0 1,0 0-1,-4 2 0,-5 4-6712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2.418"/>
    </inkml:context>
    <inkml:brush xml:id="br0">
      <inkml:brushProperty name="width" value="0.05" units="cm"/>
      <inkml:brushProperty name="height" value="0.05" units="cm"/>
      <inkml:brushProperty name="color" value="#FF0066"/>
    </inkml:brush>
  </inkml:definitions>
  <inkml:trace contextRef="#ctx0" brushRef="#br0">15 155 24575,'-2'2'0,"1"1"0,-1-1 0,1 0 0,0 0 0,-1 1 0,1-1 0,0 1 0,0-1 0,1 1 0,-1 0 0,0-1 0,1 1 0,0 0 0,0-1 0,-1 1 0,2 0 0,-1-1 0,0 1 0,0 0 0,1-1 0,-1 1 0,2 3 0,3 8 0,0 1 0,11 23 0,-10-27 0,57 108 0,-1-5 0,-50-98 0,-7-12 0,-5-11 0,-3-1 0,0 0 0,-1 0 0,0 0 0,-1 0 0,0 1 0,-8-11 0,-9-12 0,4 2 0,2-2 0,1 0 0,1 0 0,2-2 0,1 1 0,1-1 0,-9-59 0,18 83 0,0 0 0,1 1 0,0-1 0,1 0 0,-1 1 0,2-1 0,-1 0 0,1 1 0,0 0 0,6-15 0,-6 19 0,-1 0 0,1 1 0,0-1 0,0 0 0,0 1 0,0-1 0,0 1 0,0 0 0,1-1 0,0 1 0,-1 0 0,1 1 0,0-1 0,0 0 0,0 1 0,0-1 0,0 1 0,0 0 0,0 0 0,0 0 0,0 1 0,1-1 0,-1 1 0,0 0 0,0 0 0,1 0 0,5 1 0,-5-1 0,1 1 0,-1 0 0,0 0 0,0 0 0,1 0 0,-1 1 0,0 0 0,0 0 0,0 0 0,0 0 0,-1 0 0,1 1 0,-1 0 0,1 0 0,-1 0 0,0 0 0,0 0 0,0 0 0,-1 1 0,1 0 0,-1-1 0,0 1 0,0 0 0,0 0 0,1 5 0,0-1 0,-1 0 0,-1 1 0,1-1 0,-1 0 0,-1 0 0,0 1 0,0-1 0,0 0 0,-1 1 0,0-1 0,-1 0 0,-3 12 0,0-7-227,0-1-1,-1 0 1,0 0-1,-1-1 1,-14 20-1,11-18-6598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2.825"/>
    </inkml:context>
    <inkml:brush xml:id="br0">
      <inkml:brushProperty name="width" value="0.05" units="cm"/>
      <inkml:brushProperty name="height" value="0.05" units="cm"/>
      <inkml:brushProperty name="color" value="#FF0066"/>
    </inkml:brush>
  </inkml:definitions>
  <inkml:trace contextRef="#ctx0" brushRef="#br0">0 36 24575,'0'0'0,"0"0"0,1 0 0,-1 0 0,0-1 0,0 1 0,0 0 0,0 0 0,0 0 0,0 0 0,1 0 0,-1 0 0,0 0 0,0 0 0,0 0 0,0 0 0,0 0 0,0-1 0,0 1 0,0 0 0,0 0 0,0 0 0,1 0 0,-1 0 0,0 0 0,0 0 0,0-1 0,0 1 0,0 0 0,0 0 0,0 0 0,0 0 0,0 0 0,0 0 0,0-1 0,0 1 0,0 0 0,0 0 0,0 0 0,0 0 0,0 0 0,0-1 0,0 1 0,0 0 0,-1 0 0,1 0 0,0 0 0,0 0 0,0 0 0,0 0 0,0-1 0,0 1 0,0 0 0,0 0 0,0 0 0,-1 0 0,1 0 0,0 0 0,0 0 0,0 0 0,0 0 0,0 0 0,0 0 0,-1 0 0,1 0 0,10-8 0,-1 4 0,0 1 0,0 0 0,0 0 0,0 1 0,0 0 0,12-1 0,-15 2 0,0 0 0,1 1 0,-1 0 0,0 1 0,0-1 0,0 1 0,1 0 0,-1 0 0,0 1 0,8 3 0,-12-4 0,0 0 0,-1 0 0,1 0 0,0 0 0,-1 0 0,1 1 0,0-1 0,-1 1 0,0-1 0,1 1 0,-1-1 0,0 1 0,0 0 0,0 0 0,0 0 0,0-1 0,0 1 0,0 0 0,-1 0 0,2 3 0,-2-2 0,0 1 0,0-1 0,0 1 0,0 0 0,-1-1 0,1 1 0,-1-1 0,0 1 0,0-1 0,-3 7 0,-1 0 0,0 0 0,-1 0 0,0 0 0,-1-1 0,0 1 0,-11 9 0,-25 23 0,89-69 0,-11 4-1365,-20 13-5461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3.263"/>
    </inkml:context>
    <inkml:brush xml:id="br0">
      <inkml:brushProperty name="width" value="0.05" units="cm"/>
      <inkml:brushProperty name="height" value="0.05" units="cm"/>
      <inkml:brushProperty name="color" value="#FF0066"/>
    </inkml:brush>
  </inkml:definitions>
  <inkml:trace contextRef="#ctx0" brushRef="#br0">81 73 24575,'0'37'0,"10"64"0,-7-82 0,1-1 0,1 1 0,0-1 0,2-1 0,11 23 0,-17-37 0,0-1 0,0 1 0,1-1 0,0 0 0,-1 1 0,1-1 0,0 0 0,0 0 0,0 0 0,0-1 0,0 1 0,1 0 0,-1-1 0,0 1 0,1-1 0,-1 0 0,1 0 0,-1 0 0,4 1 0,-2-2 0,0 0 0,0 1 0,0-1 0,0-1 0,0 1 0,0-1 0,0 1 0,0-1 0,0 0 0,-1-1 0,8-2 0,3-4 0,0 0 0,-1 0 0,0-2 0,0 1 0,16-18 0,-19 17 0,0 0 0,-1 0 0,-1-1 0,0 0 0,-1-1 0,0 0 0,0 0 0,-1 0 0,5-17 0,-9 24 0,-1 1 0,0-1 0,0 0 0,0 0 0,0 1 0,-1-1 0,0 0 0,0 0 0,0 0 0,-1 0 0,1 0 0,-1 1 0,-1-1 0,1 0 0,0 1 0,-1-1 0,0 1 0,0-1 0,0 1 0,-1 0 0,0 0 0,1 0 0,-1 0 0,-1 0 0,1 1 0,0-1 0,-1 1 0,0 0 0,-4-3 0,-1 1 0,0 0 0,-1 0 0,0 1 0,0 0 0,0 1 0,0 0 0,0 1 0,-1 0 0,1 0 0,-19 0 0,15 2 0,0 0 0,0 1 0,0 1 0,0 0 0,1 1 0,-1 0 0,-21 9 0,27-9-105,0 1 0,1 1 0,-1-1 0,1 1 0,0 0 0,1 1 0,-1 0 0,1 0 0,0 0 0,1 1 0,-1 0 0,-6 12 0,1 2-6721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44.238"/>
    </inkml:context>
    <inkml:brush xml:id="br0">
      <inkml:brushProperty name="width" value="0.05" units="cm"/>
      <inkml:brushProperty name="height" value="0.05" units="cm"/>
      <inkml:brushProperty name="color" value="#FF0066"/>
    </inkml:brush>
  </inkml:definitions>
  <inkml:trace contextRef="#ctx0" brushRef="#br0">1 42 24575,'0'-8'0,"1"-21"0,-1 29 0,0 0 0,0 0 0,0-1 0,0 1 0,1 0 0,-1 0 0,0-1 0,0 1 0,0 0 0,0 0 0,0 0 0,0 0 0,1-1 0,-1 1 0,0 0 0,0 0 0,0 0 0,1 0 0,-1-1 0,0 1 0,0 0 0,0 0 0,1 0 0,-1 0 0,0 0 0,0 0 0,1 0 0,-1 0 0,0 0 0,0 0 0,1 0 0,-1 0 0,0 0 0,1 0 0,12 11 0,-7-2 0,0 0 0,0 1 0,-1 0 0,-1 0 0,0 0 0,0 1 0,3 15 0,-1-4 0,25 96-682,19 150-1,-41-204-6143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0.478"/>
    </inkml:context>
    <inkml:brush xml:id="br0">
      <inkml:brushProperty name="width" value="0.05" units="cm"/>
      <inkml:brushProperty name="height" value="0.05" units="cm"/>
      <inkml:brushProperty name="color" value="#FF0066"/>
    </inkml:brush>
  </inkml:definitions>
  <inkml:trace contextRef="#ctx0" brushRef="#br0">89 260 24575,'-9'0'0,"-8"3"0,-4 1 0,-2-1 0,7-3 0,14-4 0,15-5 0,21-4 0,19-5 0,17-5 0,17-5 0,13-3 0,8-4 0,5-3 0,0-1 0,-19 7-8191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0.838"/>
    </inkml:context>
    <inkml:brush xml:id="br0">
      <inkml:brushProperty name="width" value="0.05" units="cm"/>
      <inkml:brushProperty name="height" value="0.05" units="cm"/>
      <inkml:brushProperty name="color" value="#FF0066"/>
    </inkml:brush>
  </inkml:definitions>
  <inkml:trace contextRef="#ctx0" brushRef="#br0">1 284 24575,'6'3'0,"7"1"0,11-3 0,9-5 0,13-7 0,17-8 0,17-8 0,21-10 0,21-6 0,20-7 0,16-4-1164,-19 7-5863</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2.225"/>
    </inkml:context>
    <inkml:brush xml:id="br0">
      <inkml:brushProperty name="width" value="0.05" units="cm"/>
      <inkml:brushProperty name="height" value="0.05" units="cm"/>
      <inkml:brushProperty name="color" value="#FF0066"/>
    </inkml:brush>
  </inkml:definitions>
  <inkml:trace contextRef="#ctx0" brushRef="#br0">21 159 24575,'-6'3'0,"-1"3"0,-1 5 0,8-1 0,12-4 0,16-7 0,17-5 0,18-8 0,18-10 0,19-6 0,14-8 0,12-5 0,-16 5-8191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2.482"/>
    </inkml:context>
    <inkml:brush xml:id="br0">
      <inkml:brushProperty name="width" value="0.05" units="cm"/>
      <inkml:brushProperty name="height" value="0.05" units="cm"/>
      <inkml:brushProperty name="color" value="#FF0066"/>
    </inkml:brush>
  </inkml:definitions>
  <inkml:trace contextRef="#ctx0" brushRef="#br0">70 16 24575,'0'0'0,"-1"0"0,1 0 0,0 0 0,0 0 0,-1 0 0,1 0 0,0 0 0,0 0 0,0 0 0,-1 0 0,1 0 0,0 0 0,0 0 0,-1 0 0,1 0 0,0 0 0,0 0 0,0 0 0,-1 1 0,1-1 0,0 0 0,0 0 0,0 0 0,-1 0 0,1 0 0,0 0 0,0 1 0,0-1 0,0 0 0,-1 0 0,1 0 0,0 1 0,0-1 0,0 0 0,0 0 0,0 0 0,0 1 0,0-1 0,0 0 0,5 10 0,14 6 0,-15-13 0,0 0 0,0 0 0,0 1 0,-1 0 0,1 0 0,-1 0 0,0 0 0,0 0 0,0 1 0,-1-1 0,0 1 0,3 7 0,-4-10 0,-1 0 0,1 0 0,-1 1 0,0-1 0,0 0 0,1 1 0,-2-1 0,1 0 0,0 1 0,0-1 0,-1 0 0,1 0 0,-1 1 0,0-1 0,0 0 0,0 0 0,0 0 0,0 0 0,0 0 0,0 0 0,-1 0 0,1 0 0,-1 0 0,1-1 0,-1 1 0,0-1 0,0 1 0,1-1 0,-1 0 0,-3 2 0,3-1 0,0-1 0,-1 0 0,1 1 0,0-1 0,-1 0 0,1 0 0,-1 0 0,1-1 0,-1 1 0,0-1 0,1 1 0,-1-1 0,0 0 0,1 0 0,-1 0 0,0 0 0,1 0 0,-1-1 0,1 1 0,-1-1 0,0 0 0,1 0 0,0 0 0,-1 0 0,1 0 0,-1 0 0,1-1 0,-2-1 0,1 1 0,0-1 0,1 0 0,-1 0 0,1 0 0,0 0 0,0-1 0,0 1 0,0 0 0,0-1 0,1 1 0,0-1 0,-1 0 0,1 0 0,1 1 0,-1-1 0,0 0 0,1 0 0,0-7 0,0 5 0,1 0 0,0 0 0,0 0 0,0 0 0,1 1 0,0-1 0,0 0 0,0 0 0,1 1 0,4-7 0,-6 10 0,0 0 0,0 1 0,0-1 0,1 1 0,-1-1 0,1 1 0,-1-1 0,1 1 0,-1 0 0,1 0 0,0-1 0,0 1 0,0 1 0,0-1 0,-1 0 0,1 0 0,0 1 0,0-1 0,0 1 0,0-1 0,1 1 0,-1 0 0,0 0 0,0 0 0,0 0 0,0 0 0,0 1 0,0-1 0,0 1 0,0-1 0,0 1 0,0 0 0,2 0 0,13 9-1365,-2 1-5461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2.741"/>
    </inkml:context>
    <inkml:brush xml:id="br0">
      <inkml:brushProperty name="width" value="0.05" units="cm"/>
      <inkml:brushProperty name="height" value="0.05" units="cm"/>
      <inkml:brushProperty name="color" value="#FF0066"/>
    </inkml:brush>
  </inkml:definitions>
  <inkml:trace contextRef="#ctx0" brushRef="#br0">0 225 24575,'0'-3'0,"3"-4"0,6 0 0,14-6 0,16-2 0,20-5 0,19-5 0,20-7 0,18-3 0,16-1 0,-15 4-8191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6.543"/>
    </inkml:context>
    <inkml:brush xml:id="br0">
      <inkml:brushProperty name="width" value="0.05" units="cm"/>
      <inkml:brushProperty name="height" value="0.05" units="cm"/>
      <inkml:brushProperty name="color" value="#FF0066"/>
    </inkml:brush>
  </inkml:definitions>
  <inkml:trace contextRef="#ctx0" brushRef="#br0">237 232 24575,'1'-5'0,"0"0"0,1 0 0,0 0 0,0 1 0,1-1 0,-1 1 0,1-1 0,0 1 0,6-6 0,0-3 0,-3 5 0,0-1 0,-1-1 0,0 1 0,0-1 0,-1 1 0,5-20 0,-8 26 0,-1 1 0,1-1 0,-1 0 0,0 0 0,0 0 0,-1 1 0,1-1 0,0 0 0,-1 0 0,0 0 0,1 1 0,-1-1 0,0 0 0,-1 1 0,1-1 0,0 1 0,-1 0 0,1-1 0,-1 1 0,0 0 0,0 0 0,0 0 0,0 0 0,0 0 0,0 0 0,0 1 0,-1-1 0,1 1 0,-1-1 0,-4-1 0,1 1 0,1 0 0,-1 1 0,1 0 0,-1 0 0,1 0 0,-1 0 0,0 1 0,0 0 0,1 0 0,-1 1 0,0 0 0,1 0 0,-1 0 0,1 0 0,-1 1 0,1 0 0,-1 0 0,1 1 0,-5 2 0,-7 5 0,1-1 0,0 2 0,1 0 0,-21 20 0,30-25 0,-1 0 0,1 1 0,1 0 0,-1 0 0,1 0 0,0 0 0,-6 15 0,10-20 0,0 1 0,0-1 0,0 1 0,1 0 0,-1-1 0,1 1 0,-1-1 0,1 1 0,0 0 0,0-1 0,1 1 0,-1-1 0,0 1 0,1 0 0,-1-1 0,1 1 0,0-1 0,0 1 0,0-1 0,0 0 0,0 1 0,1-1 0,-1 0 0,1 0 0,0 0 0,-1 0 0,1 0 0,0 0 0,0 0 0,2 1 0,13 8 0,0-1 0,1 0 0,-1-1 0,2-1 0,-1-1 0,24 6 0,-18-5 0,0 0 0,-1 2 0,26 14 0,-46-23 0,-1 0 0,1 1 0,-1 0 0,1-1 0,-1 1 0,0 0 0,0 0 0,0 0 0,0 1 0,0-1 0,0 0 0,-1 1 0,1-1 0,-1 1 0,1 0 0,-1-1 0,0 1 0,0 0 0,0 0 0,-1 0 0,2 5 0,-3-5 0,1 1 0,-1-1 0,1 0 0,-1 1 0,0-1 0,-1 0 0,1 0 0,0 0 0,-1 0 0,0 0 0,1 0 0,-1 0 0,0 0 0,-1-1 0,1 1 0,0-1 0,-1 1 0,-3 2 0,-5 4 0,-1-1 0,0 0 0,0 0 0,-21 8 0,26-12 0,-1-2 0,0 1 0,0-1 0,1 0 0,-1 0 0,-1-1 0,1 0 0,0-1 0,-11 0 0,16 0-97,0 0-1,1-1 1,-1 0-1,0 1 1,1-1-1,-1 0 1,1 0-1,-1-1 1,1 1-1,-1 0 1,1-1-1,0 1 0,-4-4 1,-7-10-6729</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7.086"/>
    </inkml:context>
    <inkml:brush xml:id="br0">
      <inkml:brushProperty name="width" value="0.05" units="cm"/>
      <inkml:brushProperty name="height" value="0.05" units="cm"/>
      <inkml:brushProperty name="color" value="#FF0066"/>
    </inkml:brush>
  </inkml:definitions>
  <inkml:trace contextRef="#ctx0" brushRef="#br0">1 41 24575,'13'-15'0,"-12"13"0,0 0 0,0 0 0,1 1 0,-1-1 0,0 1 0,1-1 0,-1 1 0,1-1 0,-1 1 0,1 0 0,0 0 0,-1 0 0,1 0 0,0 0 0,0 0 0,0 0 0,0 0 0,0 1 0,0-1 0,0 1 0,0 0 0,0-1 0,0 1 0,0 0 0,0 0 0,0 0 0,0 0 0,0 1 0,0-1 0,2 1 0,5 2 0,-1 1 0,0 0 0,0 0 0,0 0 0,0 1 0,0 0 0,-1 1 0,0-1 0,0 2 0,-1-1 0,6 8 0,12 14 0,26 43 0,-36-50 0,5 11 0,22 49 0,-2-4 0,-38-76 0,0 1 0,-1-1 0,1 1 0,0-1 0,0 0 0,0 1 0,0-1 0,0 0 0,0 0 0,1 0 0,-1 0 0,0 0 0,1 0 0,-1 0 0,0 0 0,3 0 0,-3-1 0,0 0 0,0 0 0,0 0 0,0 0 0,0-1 0,0 1 0,-1 0 0,1-1 0,0 1 0,0-1 0,0 1 0,0-1 0,0 1 0,-1-1 0,1 1 0,0-1 0,-1 0 0,1 0 0,0 1 0,-1-1 0,1 0 0,-1 0 0,1 0 0,-1 1 0,1-1 0,-1 0 0,0 0 0,1-2 0,15-36 0,-2-1 0,14-59 0,8-27 0,-25 103 0,-3 12 0,-8 10 0,0 1 0,0 0 0,0 0 0,1 0 0,-1 0 0,0 0 0,0-1 0,0 1 0,0 0 0,0 0 0,1 0 0,-1 0 0,0 0 0,0 0 0,0 0 0,0 0 0,0 0 0,1 0 0,-1 0 0,0 0 0,0 0 0,0-1 0,1 1 0,-1 0 0,0 1 0,0-1 0,0 0 0,0 0 0,1 0 0,-1 0 0,0 0 0,0 0 0,0 0 0,0 0 0,1 0 0,-1 0 0,0 0 0,0 0 0,0 0 0,0 1 0,0-1 0,1 0 0,-1 0 0,0 1 0,1 0 0,-1 0 0,0 1 0,1-1 0,-1 0 0,0 0 0,0 0 0,0 1 0,0-1 0,0 0 0,0 0 0,0 0 0,0 1 0,0-1 0,-1 0 0,0 2 0,-8 23 0,7-21 0,-15 30 0,-2-1 0,0-1 0,-38 48 0,57-81 0,-1 0 0,1 1 0,0-1 0,0 0 0,-1 0 0,1 0 0,0 0 0,0 1 0,0-1 0,-1 0 0,1 0 0,0 1 0,0-1 0,0 0 0,0 0 0,0 1 0,0-1 0,0 0 0,-1 0 0,1 1 0,0-1 0,0 0 0,0 1 0,0-1 0,0 0 0,0 0 0,0 1 0,0-1 0,0 0 0,1 1 0,-1-1 0,0 0 0,0 0 0,0 1 0,0-1 0,0 0 0,1 1 0,12-2 0,33-17 0,-24 9 0,-14 6 0,0 1 0,0 0 0,0 1 0,0-1 0,1 2 0,-1-1 0,0 1 0,1 0 0,-1 1 0,0 0 0,12 2 0,-10 1 0,0-1 0,-1 1 0,1 1 0,-1-1 0,0 2 0,0-1 0,0 1 0,12 12 0,-5-5-1365,-2-2-5461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7.414"/>
    </inkml:context>
    <inkml:brush xml:id="br0">
      <inkml:brushProperty name="width" value="0.05" units="cm"/>
      <inkml:brushProperty name="height" value="0.05" units="cm"/>
      <inkml:brushProperty name="color" value="#FF0066"/>
    </inkml:brush>
  </inkml:definitions>
  <inkml:trace contextRef="#ctx0" brushRef="#br0">43 69 24575,'0'-5'0,"-1"0"0,-1 0 0,1 0 0,-1 1 0,0-1 0,0 1 0,0-1 0,-1 1 0,1-1 0,-1 1 0,0 0 0,0 1 0,-5-6 0,7 9 0,1 0 0,0 0 0,0 0 0,0 0 0,0-1 0,0 1 0,0 0 0,-1 0 0,1 0 0,0 0 0,0 0 0,0 0 0,0 0 0,-1 0 0,1 0 0,0 0 0,0 0 0,0 0 0,-1 0 0,1 0 0,0 0 0,0 0 0,0 0 0,0 0 0,-1 0 0,1 0 0,0 0 0,0 0 0,0 0 0,0 0 0,-1 0 0,1 0 0,0 0 0,0 0 0,0 0 0,0 0 0,-1 1 0,1-1 0,0 0 0,0 0 0,0 0 0,0 0 0,0 1 0,-2 9 0,7 16 0,-5-25 0,22 79-313,40 95-1,-50-145-424,-7-15-6088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7.757"/>
    </inkml:context>
    <inkml:brush xml:id="br0">
      <inkml:brushProperty name="width" value="0.05" units="cm"/>
      <inkml:brushProperty name="height" value="0.05" units="cm"/>
      <inkml:brushProperty name="color" value="#FF0066"/>
    </inkml:brush>
  </inkml:definitions>
  <inkml:trace contextRef="#ctx0" brushRef="#br0">83 151 24575,'-3'-9'0,"-4"-8"0,-3-7 0,-4-3 0,2 1 0,-1 2 0,2 7 0,4 11 0,1 8 0,6 7 0,3 5 0,3 2 0,1 2 0,2 1 0,0-1 0,0 1 0,0-1 0,-2-4-8191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8.194"/>
    </inkml:context>
    <inkml:brush xml:id="br0">
      <inkml:brushProperty name="width" value="0.05" units="cm"/>
      <inkml:brushProperty name="height" value="0.05" units="cm"/>
      <inkml:brushProperty name="color" value="#FF0066"/>
    </inkml:brush>
  </inkml:definitions>
  <inkml:trace contextRef="#ctx0" brushRef="#br0">0 189 24575,'0'0'0,"0"-1"0,1 1 0,-1-1 0,0 0 0,0 1 0,0-1 0,0 1 0,0-1 0,1 1 0,-1 0 0,0-1 0,0 1 0,1-1 0,-1 1 0,0-1 0,1 1 0,-1 0 0,0-1 0,1 1 0,-1 0 0,1-1 0,-1 1 0,0 0 0,1-1 0,-1 1 0,1 0 0,-1 0 0,1 0 0,-1-1 0,1 1 0,-1 0 0,1 0 0,-1 0 0,1 0 0,0 0 0,-1 0 0,1 0 0,-1 0 0,1 0 0,-1 0 0,1 0 0,-1 1 0,1-1 0,-1 0 0,1 0 0,-1 0 0,1 1 0,-1-1 0,0 0 0,1 1 0,3 0 0,-1 1 0,-1-1 0,1 0 0,0 1 0,0 0 0,4 4 0,-1 1 0,-1 1 0,1 0 0,-2 0 0,1 0 0,-1 0 0,-1 1 0,5 12 0,13 69 0,-16-66 0,18 94 0,-32-153 0,-20-51 0,6 20 0,20 57 0,-6-21 0,0 0 0,-7-48 0,15 71 0,0-1 0,1 0 0,0 0 0,0 1 0,0-1 0,1 0 0,0 0 0,1 1 0,0-1 0,0 1 0,0-1 0,1 1 0,0 0 0,1 0 0,7-12 0,-8 16 0,-1 0 0,1 0 0,1 0 0,-1 0 0,0 0 0,1 1 0,0 0 0,-1-1 0,1 1 0,0 0 0,0 1 0,0-1 0,0 1 0,0 0 0,1 0 0,5-1 0,-3 2 0,0-1 0,0 1 0,0 1 0,0-1 0,0 1 0,0 0 0,-1 1 0,1 0 0,13 5 0,-14-4 0,0-1 0,0 2 0,-1-1 0,1 1 0,-1 0 0,0 0 0,0 0 0,0 1 0,-1-1 0,7 9 0,-8-9 0,-1-1 0,0 1 0,0-1 0,-1 1 0,1 0 0,-1 0 0,1 0 0,-1 0 0,0 0 0,-1 0 0,1 0 0,-1 0 0,0 0 0,0 0 0,0 1 0,0-1 0,-2 5 0,0 0-62,-1 0 0,-1 0 0,1-1 0,-2 1 0,1-1 0,-1 0 0,0-1 0,0 1 0,-1-1 0,0 0 0,-1 0 0,0-1-1,0 0 1,0 0 0,0 0 0,-1-1 0,0 0 0,0-1 0,0 0 0,-1 0 0,-9 3 0,1-4-6764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8.520"/>
    </inkml:context>
    <inkml:brush xml:id="br0">
      <inkml:brushProperty name="width" value="0.05" units="cm"/>
      <inkml:brushProperty name="height" value="0.05" units="cm"/>
      <inkml:brushProperty name="color" value="#FF0066"/>
    </inkml:brush>
  </inkml:definitions>
  <inkml:trace contextRef="#ctx0" brushRef="#br0">39 68 24575,'-6'0'0,"-5"0"0,-3 0 0,7-3 0,7-1 0,9-2 0,9-4 0,7 1 0,5-2 0,3 1 0,-1 3 0,-3 2 0,-7 2-8191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8.849"/>
    </inkml:context>
    <inkml:brush xml:id="br0">
      <inkml:brushProperty name="width" value="0.05" units="cm"/>
      <inkml:brushProperty name="height" value="0.05" units="cm"/>
      <inkml:brushProperty name="color" value="#FF0066"/>
    </inkml:brush>
  </inkml:definitions>
  <inkml:trace contextRef="#ctx0" brushRef="#br0">62 0 24575,'-5'6'0,"-6"5"0,-2 0 0,-4 1 0,6-4 0,6-6 0,8-7 0,8-5 0,9-6 0,1-1-8191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9.176"/>
    </inkml:context>
    <inkml:brush xml:id="br0">
      <inkml:brushProperty name="width" value="0.05" units="cm"/>
      <inkml:brushProperty name="height" value="0.05" units="cm"/>
      <inkml:brushProperty name="color" value="#FF0066"/>
    </inkml:brush>
  </inkml:definitions>
  <inkml:trace contextRef="#ctx0" brushRef="#br0">94 179 24575,'-5'-1'0,"1"-1"0,0 1 0,0-1 0,0 0 0,0 0 0,0-1 0,1 1 0,-1-1 0,1 0 0,-7-6 0,6 5 0,0 1 0,0 0 0,1-1 0,-1 0 0,1 1 0,0-1 0,0-1 0,0 1 0,0 0 0,1-1 0,0 1 0,-3-7 0,5 8 0,-1 0 0,1 1 0,0-1 0,0 1 0,0-1 0,0 0 0,0 1 0,0-1 0,1 1 0,-1-1 0,1 0 0,0 1 0,0 0 0,0-1 0,0 1 0,0-1 0,0 1 0,1 0 0,-1 0 0,1 0 0,-1 0 0,1 0 0,4-3 0,-3 2 0,0 0 0,0 0 0,0 1 0,1-1 0,-1 1 0,1 0 0,-1 0 0,1 0 0,0 1 0,0 0 0,0-1 0,0 1 0,0 0 0,0 1 0,0-1 0,0 1 0,0 0 0,1 0 0,-1 0 0,0 0 0,0 1 0,0-1 0,0 1 0,0 0 0,0 1 0,0-1 0,0 1 0,0-1 0,-1 1 0,1 1 0,-1-1 0,7 5 0,-2-1 0,-1 1 0,1-1 0,-1 1 0,-1 1 0,0-1 0,0 1 0,0 0 0,-1 1 0,0-1 0,0 1 0,-1 0 0,6 19 0,-7-15 0,-1 0 0,0 0 0,-1 1 0,0-1 0,-1 0 0,-1 1 0,0-1 0,-1 0 0,0 0 0,-1 0 0,0 0 0,-1 0 0,0-1 0,-2 1 0,1-1 0,-1 0 0,-1-1 0,0 1 0,-1-1 0,0-1 0,0 0 0,-1 0 0,0 0 0,-15 11 0,20-19 0,0 1 0,0-1 0,0 0 0,0 0 0,-8 2 0,11-4 0,1 0 0,-1 1 0,1-1 0,-1 0 0,0 0 0,1 0 0,-1 0 0,0 0 0,1 0 0,-1 0 0,1 0 0,-1 0 0,0 0 0,1 0 0,-1-1 0,1 1 0,-1 0 0,0 0 0,1 0 0,-1-1 0,0 0 0,1 1 0,0-1 0,0 0 0,-1 1 0,1-1 0,0 0 0,0 1 0,0-1 0,0 0 0,0 0 0,0 1 0,0-1 0,0 0 0,0 1 0,0-1 0,0 0 0,1 1 0,-1-1 0,0 0 0,0 1 0,1-1 0,-1 0 0,1 0 0,3-6 0,-1 0 0,2 1 0,-1-1 0,1 1 0,0 0 0,0 0 0,1 1 0,0 0 0,0 0 0,0 0 0,1 0 0,12-6 0,-4 4 0,0 0 0,0 0 0,0 2 0,1 0 0,18-3 0,-21 5-114,0 2 1,-1-1-1,1 2 0,0 0 0,-1 0 1,1 1-1,0 1 0,-1 0 0,1 1 1,-1 0-1,21 9 0,-17-7-6712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6:59.501"/>
    </inkml:context>
    <inkml:brush xml:id="br0">
      <inkml:brushProperty name="width" value="0.05" units="cm"/>
      <inkml:brushProperty name="height" value="0.05" units="cm"/>
      <inkml:brushProperty name="color" value="#FF0066"/>
    </inkml:brush>
  </inkml:definitions>
  <inkml:trace contextRef="#ctx0" brushRef="#br0">86 69 24575,'-2'-2'0,"1"0"0,-1 0 0,0 1 0,1-1 0,-1 1 0,0-1 0,0 1 0,0 0 0,0 0 0,0 0 0,-1 0 0,1 0 0,0 0 0,0 0 0,-1 1 0,1-1 0,0 1 0,-1 0 0,1 0 0,-1 0 0,1 0 0,-4 0 0,4 1 0,0 0 0,0 0 0,0 0 0,1 0 0,-1 0 0,0 0 0,1 1 0,-1-1 0,0 0 0,1 1 0,0-1 0,-1 1 0,1 0 0,0-1 0,0 1 0,0 0 0,0 0 0,0 0 0,0 0 0,1 0 0,-1 0 0,0 0 0,1 0 0,0 0 0,-1 4 0,0 6 0,1 1 0,-1-1 0,2 0 0,0 1 0,1-1 0,0 1 0,0-1 0,2 0 0,-1 0 0,2-1 0,-1 1 0,2-1 0,7 14 0,-10-20 0,0-1 0,0 1 0,1-1 0,-1 1 0,1-1 0,0 0 0,0 0 0,1-1 0,-1 1 0,1-1 0,0 0 0,-1 0 0,1-1 0,1 1 0,-1-1 0,0 0 0,1 0 0,-1-1 0,1 0 0,-1 0 0,1 0 0,-1-1 0,1 1 0,0-1 0,-1-1 0,1 1 0,0-1 0,-1 0 0,1 0 0,10-4 0,-9 2 0,0 0 0,0 0 0,0-1 0,0 0 0,-1 0 0,0-1 0,0 0 0,0 0 0,0 0 0,-1-1 0,1 0 0,-1 0 0,-1 0 0,1 0 0,-1-1 0,0 0 0,-1 0 0,0 0 0,3-9 0,-4 10 0,0-1 0,-1 1 0,0-1 0,0 0 0,0 1 0,-1-1 0,0 0 0,0 0 0,-1 0 0,0 1 0,0-1 0,0 0 0,-1 1 0,0-1 0,0 1 0,-1 0 0,0 0 0,0 0 0,0 0 0,-1 0 0,0 1 0,-6-7 0,4 6 27,0 0-1,0 0 0,0 1 0,-1 0 1,0 1-1,0 0 0,0 0 0,0 0 1,-1 1-1,0 0 0,0 0 0,-9-2 1,4 3-271,-1 0 0,1 1 0,0 0 0,-1 1 1,1 0-1,-23 4 0,-4 4-6582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2.857"/>
    </inkml:context>
    <inkml:brush xml:id="br0">
      <inkml:brushProperty name="width" value="0.05" units="cm"/>
      <inkml:brushProperty name="height" value="0.05" units="cm"/>
      <inkml:brushProperty name="color" value="#FF0066"/>
    </inkml:brush>
  </inkml:definitions>
  <inkml:trace contextRef="#ctx0" brushRef="#br0">187 50 24575,'-16'14'0,"-7"7"0,17-13 0,0-1 0,0-1 0,-1 1 0,0-1 0,0 0 0,-1-1 0,-16 10 0,22-14 0,0 0 0,-1 0 0,0 0 0,1 0 0,-1 0 0,1-1 0,-1 1 0,0-1 0,0 0 0,1 1 0,-1-1 0,0-1 0,-4 1 0,5-1 0,0 0 0,0 0 0,1 1 0,-1-1 0,0 0 0,1-1 0,-1 1 0,0 0 0,1 0 0,-1-1 0,1 1 0,0-1 0,0 1 0,-1-1 0,1 1 0,0-1 0,0 0 0,0 0 0,1 0 0,-1 1 0,0-4 0,-1 0 0,1 0 0,0 0 0,0-1 0,1 1 0,0 0 0,0-1 0,0 1 0,0 0 0,1-1 0,0 1 0,0 0 0,0 0 0,5-10 0,-6 13 0,1 0 0,0 0 0,0 0 0,0 0 0,0 0 0,0 0 0,1 0 0,-1 1 0,0-1 0,1 0 0,-1 1 0,1-1 0,0 1 0,0 0 0,-1-1 0,1 1 0,0 0 0,0 0 0,0 0 0,0 0 0,0 1 0,0-1 0,1 0 0,-1 1 0,0 0 0,0-1 0,0 1 0,0 0 0,1 0 0,-1 0 0,0 0 0,0 1 0,0-1 0,1 1 0,2 1 0,18 10-1365,-14-5-5461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01.013"/>
    </inkml:context>
    <inkml:brush xml:id="br0">
      <inkml:brushProperty name="width" value="0.05" units="cm"/>
      <inkml:brushProperty name="height" value="0.05" units="cm"/>
      <inkml:brushProperty name="color" value="#FF0066"/>
    </inkml:brush>
  </inkml:definitions>
  <inkml:trace contextRef="#ctx0" brushRef="#br0">13 75 24575,'0'-11'0,"-1"0"0,-1 0 0,0-1 0,-5-17 0,9 72 0,6-4 0,2 0 0,2 0 0,1-1 0,2-1 0,1 0 0,2-1 0,2-1 0,1-1 0,41 50 0,-51-71-195,2 0 0,-1 0 0,1-2 0,1 0 0,0 0 0,19 10 0,-20-14-6631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01.491"/>
    </inkml:context>
    <inkml:brush xml:id="br0">
      <inkml:brushProperty name="width" value="0.05" units="cm"/>
      <inkml:brushProperty name="height" value="0.05" units="cm"/>
      <inkml:brushProperty name="color" value="#FF0066"/>
    </inkml:brush>
  </inkml:definitions>
  <inkml:trace contextRef="#ctx0" brushRef="#br0">41 258 24575,'-5'3'0,"-26"12"0,26-11 0,20-7 0,28-13 0,59-31 0,-51 23 0,161-91 0,-102 51 0,-108 63 0,18-9 0,-14 10 0,-8 9 0,-34 43 0,-20 34 0,49-75 0,2 1 0,0-1 0,0 1 0,1 0 0,-6 24 0,10-33 0,-1-1 0,1 0 0,0 1 0,-1-1 0,1 0 0,0 1 0,0-1 0,1 0 0,-1 1 0,0-1 0,1 0 0,0 1 0,-1-1 0,1 0 0,0 0 0,0 0 0,0 0 0,0 0 0,0 0 0,1 0 0,-1 0 0,1 0 0,-1 0 0,1-1 0,0 1 0,0-1 0,3 3 0,0-2 0,0 0 0,0 0 0,0 0 0,0-1 0,1 0 0,-1 0 0,0 0 0,1-1 0,-1 0 0,0 0 0,8-1 0,0-1 0,0 0 0,-1-2 0,1 1 0,-1-2 0,0 1 0,0-2 0,0 1 0,-1-2 0,0 0 0,0 0 0,0-1 0,-1 0 0,-1 0 0,1-2 0,-1 1 0,-1-1 0,0 0 0,0-1 0,9-17 0,-15 25 0,-1 0 0,1 1 0,-1-1 0,0-1 0,0 1 0,0 0 0,0 0 0,-1 0 0,1 0 0,-1-1 0,0 1 0,0 0 0,0 0 0,0-1 0,-1 1 0,1 0 0,-1 0 0,0 0 0,0 0 0,0-1 0,0 1 0,0 1 0,-1-1 0,1 0 0,-4-5 0,1 4 0,0 0 0,-1-1 0,1 1 0,-1 1 0,0-1 0,0 1 0,0 0 0,-1 0 0,1 0 0,0 1 0,-1 0 0,0 0 0,-6-1 0,3 0-85,1 1 0,-1 0-1,0 1 1,0 0 0,1 0-1,-1 1 1,0 0 0,0 0-1,0 1 1,0 1 0,0-1-1,1 1 1,-1 1 0,1 0-1,-9 3 1,5 2-6741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01.976"/>
    </inkml:context>
    <inkml:brush xml:id="br0">
      <inkml:brushProperty name="width" value="0.05" units="cm"/>
      <inkml:brushProperty name="height" value="0.05" units="cm"/>
      <inkml:brushProperty name="color" value="#FF0066"/>
    </inkml:brush>
  </inkml:definitions>
  <inkml:trace contextRef="#ctx0" brushRef="#br0">59 226 24575,'-3'0'0,"0"0"0,0 0 0,0 0 0,0 0 0,0 1 0,1 0 0,-1-1 0,0 1 0,1 0 0,-1 0 0,0 1 0,1-1 0,-1 0 0,1 1 0,-3 2 0,4-3 0,-1 1 0,1-1 0,0 1 0,0-1 0,0 1 0,0 0 0,0 0 0,0-1 0,1 1 0,-1 0 0,1 0 0,-1 0 0,1 0 0,-1 0 0,1 0 0,0 0 0,0-1 0,0 1 0,0 0 0,1 0 0,-1 0 0,1 3 0,7 22 0,2-2 0,0 1 0,2-1 0,0-1 0,22 30 0,-12-17 0,13 22 0,-8-17 0,-2 2 0,27 67 0,-44-80 0,-10-17 0,2-14 0,-1 0 0,1 1 0,0-1 0,0 0 0,-1 0 0,1 0 0,0 1 0,-1-1 0,1 0 0,0 0 0,-1 0 0,1 0 0,-1 0 0,1 1 0,0-1 0,-1 0 0,1 0 0,0 0 0,-1 0 0,1 0 0,-1 0 0,1 0 0,0-1 0,-1 1 0,1 0 0,0 0 0,-1 0 0,1 0 0,0 0 0,-1 0 0,1-1 0,0 1 0,-1 0 0,-2-2 0,0 0 0,0 0 0,1-1 0,-1 1 0,0 0 0,1-1 0,0 0 0,-1 1 0,1-1 0,0 0 0,-1-4 0,-20-41 0,17 34 0,-24-55 0,4-1 0,3-1 0,3 0 0,-14-92 0,32 151 0,-2-16 0,1 0 0,0-38 0,3 59 0,0 1 0,1 0 0,0-1 0,0 1 0,0 0 0,1 0 0,-1 0 0,1 0 0,1 0 0,-1 0 0,1 0 0,0 1 0,1-1 0,-1 1 0,1 0 0,7-7 0,-9 9 0,1 1 0,0 0 0,0 0 0,0 0 0,0 0 0,1 0 0,-1 1 0,0-1 0,1 1 0,-1 0 0,1 0 0,0 0 0,-1 1 0,1-1 0,-1 1 0,1 0 0,0 0 0,-1 0 0,1 0 0,0 1 0,-1-1 0,1 1 0,0 0 0,-1 0 0,0 0 0,1 1 0,-1-1 0,6 5 0,-3-3 0,0 1 0,-1 1 0,0-1 0,0 1 0,0 0 0,0 0 0,-1 1 0,0-1 0,0 1 0,0 0 0,-1 0 0,0 0 0,0 1 0,3 8 0,-4-6 27,0 0-1,0 0 0,-1 0 0,0 0 1,-1 0-1,0 0 0,0 0 0,-1 0 1,0 0-1,-1 0 0,0-1 0,-5 17 1,0-8-369,-2 1 1,0-1 0,-1 0-1,-22 29 1,16-26-6485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02.300"/>
    </inkml:context>
    <inkml:brush xml:id="br0">
      <inkml:brushProperty name="width" value="0.05" units="cm"/>
      <inkml:brushProperty name="height" value="0.05" units="cm"/>
      <inkml:brushProperty name="color" value="#FF0066"/>
    </inkml:brush>
  </inkml:definitions>
  <inkml:trace contextRef="#ctx0" brushRef="#br0">8 28 24575,'-3'0'0,"-1"-3"0,3-1 0,5 0 0,4 1 0,7-2 0,4 0 0,-2 1-8191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02.643"/>
    </inkml:context>
    <inkml:brush xml:id="br0">
      <inkml:brushProperty name="width" value="0.05" units="cm"/>
      <inkml:brushProperty name="height" value="0.05" units="cm"/>
      <inkml:brushProperty name="color" value="#FF0066"/>
    </inkml:brush>
  </inkml:definitions>
  <inkml:trace contextRef="#ctx0" brushRef="#br0">64 57 24575,'-6'3'0,"-5"3"0,-3 4 0,-2 1 0,5-5 0,6-4 0,8-4 0,5-6 0,8-3 0,7-4 0,4-4 0,2-2 0,-5 3-8191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02.971"/>
    </inkml:context>
    <inkml:brush xml:id="br0">
      <inkml:brushProperty name="width" value="0.05" units="cm"/>
      <inkml:brushProperty name="height" value="0.05" units="cm"/>
      <inkml:brushProperty name="color" value="#FF0066"/>
    </inkml:brush>
  </inkml:definitions>
  <inkml:trace contextRef="#ctx0" brushRef="#br0">55 203 24575,'-9'-10'0,"7"6"0,-1 2 0,1-1 0,-1 0 0,1 0 0,-1 1 0,-5-4 0,8 6 0,-1-1 0,1 1 0,0 0 0,-1 0 0,1 0 0,0 0 0,-1 0 0,1 0 0,0 0 0,-1 0 0,1-1 0,0 1 0,-1 1 0,1-1 0,-1 0 0,1 0 0,0 0 0,-1 0 0,1 0 0,0 0 0,-1 0 0,1 0 0,0 1 0,-1-1 0,1 0 0,0 0 0,-1 1 0,0 0 0,0 0 0,0 0 0,1 1 0,-1-1 0,0 0 0,1 1 0,-1-1 0,1 0 0,0 1 0,-1-1 0,1 3 0,-3 17 0,1 0 0,1 0 0,1 0 0,1 0 0,1 0 0,0 0 0,2-1 0,0 1 0,10 25 0,-13-43 0,0 0 0,0-1 0,0 1 0,0-1 0,1 1 0,-1-1 0,1 1 0,-1-1 0,1 0 0,0 0 0,0 0 0,0 0 0,0 0 0,0 0 0,1-1 0,-1 1 0,0-1 0,1 1 0,-1-1 0,1 0 0,4 1 0,-4-1 0,1-1 0,0 0 0,-1 0 0,1 0 0,-1 0 0,1 0 0,0-1 0,-1 0 0,1 0 0,-1 0 0,1 0 0,-1 0 0,0-1 0,1 0 0,-1 0 0,4-2 0,8-7 0,1-2 0,-1 1 0,-1-2 0,0 0 0,-1 0 0,-1-1 0,0-1 0,-1 0 0,-1 0 0,0-1 0,-2-1 0,0 0 0,0 0 0,8-33 0,-15 42 0,1 0 0,-1 0 0,-1 0 0,0-16 0,0 22 0,0 1 0,0 0 0,0-1 0,-1 1 0,1 0 0,-1 0 0,1-1 0,-1 1 0,0 0 0,0 0 0,0 0 0,0 0 0,0 0 0,0 0 0,-1 0 0,1 0 0,-1 0 0,1 0 0,-1 1 0,0-1 0,0 1 0,0-1 0,-2 0 0,3 1 0,1 1 0,-1 0 0,1 0 0,-1 0 0,1 0 0,-1 0 0,0 0 0,1 0 0,-1 0 0,1 0 0,-1 0 0,0 0 0,1 0 0,-1 0 0,1 0 0,-1 0 0,1 1 0,-1-1 0,0 0 0,1 0 0,-1 1 0,1-1 0,-1 0 0,1 1 0,-1 0 0,-10 16 0,2 21 0,8-25 0,0-1 0,1 1 0,0-1 0,1 1 0,0-1 0,1 1 0,1-1 0,0 0 0,0 0 0,7 15 0,-8-23 0,-1 0 0,1-1 0,0 1 0,0 0 0,1-1 0,-1 1 0,1-1 0,0 0 0,0 0 0,0 0 0,0 0 0,0 0 0,0-1 0,1 1 0,0-1 0,-1 0 0,1 0 0,0 0 0,0-1 0,0 1 0,0-1 0,0 0 0,0 0 0,0-1 0,1 1 0,-1-1 0,0 0 0,0 0 0,0 0 0,1 0 0,-1-1 0,0 0 0,7-2 0,-6 2 0,1-1 0,-1 0 0,1-1 0,-1 1 0,0-1 0,0 0 0,0 0 0,0-1 0,-1 1 0,1-1 0,-1 0 0,0-1 0,0 1 0,0 0 0,-1-1 0,1 0 0,-1 0 0,0 0 0,-1 0 0,1-1 0,2-9 0,-3 8 0,-1 0 0,1-1 0,-1 1 0,-1 0 0,0 0 0,0-1 0,0 1 0,-1 0 0,0 0 0,0-1 0,-1 1 0,1 0 0,-2 0 0,1 0 0,-1 1 0,0-1 0,-5-6 0,3 4 27,-1 1-1,-1-1 0,0 1 0,0 1 1,0 0-1,-1 0 0,0 0 0,-1 1 1,1 0-1,-1 0 0,0 1 0,-11-4 1,7 4-217,-1 0 0,0 1 1,0 0-1,0 1 0,-1 1 1,1 0-1,0 1 1,-16 1-1,-9 2-6636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03.892"/>
    </inkml:context>
    <inkml:brush xml:id="br0">
      <inkml:brushProperty name="width" value="0.05" units="cm"/>
      <inkml:brushProperty name="height" value="0.05" units="cm"/>
      <inkml:brushProperty name="color" value="#FF0066"/>
    </inkml:brush>
  </inkml:definitions>
  <inkml:trace contextRef="#ctx0" brushRef="#br0">0 187 24575,'57'-32'0,"73"-41"0,15-9-8191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49.662"/>
    </inkml:context>
    <inkml:brush xml:id="br0">
      <inkml:brushProperty name="width" value="0.05" units="cm"/>
      <inkml:brushProperty name="height" value="0.05" units="cm"/>
      <inkml:brushProperty name="color" value="#FF0066"/>
    </inkml:brush>
  </inkml:definitions>
  <inkml:trace contextRef="#ctx0" brushRef="#br0">0 167 24575,'21'1'0,"-1"2"0,0 0 0,0 1 0,0 1 0,0 0 0,20 10 0,34 9 0,-69-23 0,0 1 0,0-1 0,0-1 0,0 1 0,1-1 0,-1 0 0,0 0 0,0 0 0,0-1 0,1 0 0,-1 0 0,7-2 0,-9 2 0,0-1 0,0 1 0,-1-1 0,1 0 0,0 1 0,-1-1 0,0 0 0,1 0 0,-1-1 0,0 1 0,0 0 0,0-1 0,-1 1 0,1-1 0,0 0 0,-1 0 0,0 1 0,0-1 0,0 0 0,0 0 0,0 0 0,0-4 0,1-3 0,-2 1 0,1 0 0,-1 0 0,0-1 0,-1 1 0,0 0 0,-1 0 0,0 0 0,0 0 0,-5-10 0,6 15 0,0 1 0,0 0 0,-1 0 0,1 0 0,-1 0 0,0 0 0,0 0 0,0 0 0,0 0 0,-1 1 0,1-1 0,-1 1 0,1 0 0,-1 0 0,0 0 0,0 0 0,0 0 0,0 1 0,0-1 0,0 1 0,-1 0 0,1 0 0,0 0 0,-1 0 0,1 0 0,-1 1 0,1-1 0,0 1 0,-1 0 0,-4 1 0,4 0 0,0 0 0,0 1 0,0-1 0,0 1 0,0 0 0,1 0 0,-1 1 0,1-1 0,-1 1 0,1 0 0,0 0 0,0 0 0,0 0 0,0 0 0,0 1 0,1-1 0,0 1 0,-4 6 0,-2 5 0,1 1 0,0 1 0,-6 18 0,7-12 0,0 0 0,2 0 0,-3 31 0,6-45 0,1 0 0,0 0 0,0 0 0,1 0 0,0 0 0,1-1 0,-1 1 0,2 0 0,-1-1 0,1 1 0,8 14 0,-8-19 0,0-1 0,0 1 0,1-1 0,-1 0 0,1 0 0,0 0 0,-1 0 0,1 0 0,1-1 0,-1 0 0,0 0 0,1 0 0,-1-1 0,1 1 0,-1-1 0,1 0 0,-1 0 0,1-1 0,0 1 0,0-1 0,-1 0 0,6-1 0,8 0 0,0-1 0,0-1 0,0-1 0,24-8 0,-21 5-341,0 0 0,0-2-1,30-18 1,-22 8-6485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0.268"/>
    </inkml:context>
    <inkml:brush xml:id="br0">
      <inkml:brushProperty name="width" value="0.05" units="cm"/>
      <inkml:brushProperty name="height" value="0.05" units="cm"/>
      <inkml:brushProperty name="color" value="#FF0066"/>
    </inkml:brush>
  </inkml:definitions>
  <inkml:trace contextRef="#ctx0" brushRef="#br0">16 117 24575,'-1'-6'0,"1"-1"0,-1 1 0,0-1 0,-3-7 0,-3-21 0,7 34 0,0 1 0,-1 0 0,1 0 0,0 0 0,0 0 0,0-1 0,0 1 0,0 0 0,0 0 0,0 0 0,0 0 0,0-1 0,0 1 0,0 0 0,0 0 0,0 0 0,0-1 0,0 1 0,0 0 0,0 0 0,0 0 0,0 0 0,0-1 0,0 1 0,0 0 0,1 0 0,-1 0 0,0 0 0,0 0 0,0-1 0,0 1 0,0 0 0,0 0 0,0 0 0,1 0 0,-1 0 0,0 0 0,0 0 0,0-1 0,0 1 0,1 0 0,-1 0 0,0 0 0,0 0 0,0 0 0,0 0 0,1 0 0,-1 0 0,0 0 0,8 8 0,7 15 0,0 7 0,19 54 0,-28-69 0,-1 1 0,-1 1 0,-1-1 0,-1 1 0,2 22 0,-4-38 0,0 0 0,0 0 0,0 0 0,0 0 0,0 0 0,0-1 0,0 1 0,-1 0 0,1 0 0,0 0 0,0 0 0,-1 0 0,1 0 0,0-1 0,-2 3 0,2-3 0,0 0 0,-1 0 0,1 0 0,0 0 0,-1 0 0,1 0 0,0 0 0,0 0 0,-1 0 0,1 0 0,0 0 0,-1-1 0,1 1 0,0 0 0,0 0 0,-1 0 0,1 0 0,0 0 0,0 0 0,-1-1 0,1 1 0,0 0 0,0 0 0,0 0 0,-1-1 0,1 1 0,0 0 0,0 0 0,0-1 0,-1 1 0,-1-3 0,0-1 0,0 1 0,0-1 0,1 1 0,-3-8 0,-1-9 0,2-1 0,0 0 0,2 0 0,0 0 0,1 0 0,1 0 0,8-40 0,-8 57 0,0 0 0,0 0 0,0 1 0,1-1 0,-1 0 0,1 0 0,0 1 0,0-1 0,1 1 0,-1 0 0,1 0 0,-1 0 0,1 0 0,3-3 0,-4 5 0,0-1 0,0 1 0,0 0 0,0 0 0,0 0 0,0 1 0,0-1 0,1 0 0,-1 1 0,0-1 0,0 1 0,0 0 0,1 0 0,-1 0 0,0 0 0,0 0 0,0 0 0,1 1 0,-1-1 0,0 1 0,0-1 0,0 1 0,0 0 0,0 0 0,0 0 0,0 0 0,3 2 0,2 2 0,0 0 0,0 1 0,0 0 0,-1 0 0,0 1 0,0 0 0,8 13 0,29 58 0,-19-31 0,-24-47 0,0 1 0,0-1 0,1 1 0,-1-1 0,0 1 0,0-1 0,0 1 0,1-1 0,-1 1 0,0-1 0,1 0 0,-1 1 0,0-1 0,1 1 0,-1-1 0,1 0 0,-1 1 0,1-1 0,-1 0 0,1 0 0,-1 1 0,0-1 0,1 0 0,0 0 0,-1 0 0,1 1 0,-1-1 0,1 0 0,-1 0 0,1 0 0,-1 0 0,1 0 0,-1 0 0,1 0 0,-1 0 0,1-1 0,-1 1 0,1 0 0,-1 0 0,1 0 0,-1 0 0,1-1 0,-1 1 0,1 0 0,-1-1 0,1 1 0,-1 0 0,1-1 0,-1 1 0,0 0 0,1-1 0,-1 1 0,0-1 0,1 1 0,-1 0 0,0-1 0,0 1 0,1-1 0,-1 1 0,0-1 0,0 0 0,17-40 0,-14 33 0,-3 8 0,8-24 0,2 1 0,14-24 0,-22 42 0,1 0 0,0 0 0,0 1 0,1-1 0,-1 1 0,1 0 0,0 0 0,0 0 0,1 0 0,-1 1 0,1-1 0,0 1 0,-1 1 0,1-1 0,10-3 0,-13 6 0,0-1 0,-1 1 0,1 0 0,0 0 0,0 0 0,0 1 0,-1-1 0,1 0 0,0 1 0,0-1 0,-1 1 0,1 0 0,0-1 0,-1 1 0,1 0 0,-1 0 0,1 0 0,-1 0 0,1 0 0,-1 0 0,0 1 0,0-1 0,1 0 0,-1 1 0,0-1 0,0 1 0,0-1 0,0 1 0,-1-1 0,1 1 0,0 0 0,0 3 0,3 6 0,0 0 0,-1 0 0,2 19 0,2 67 311,-7-73-730,2 0 0,0 0 0,11 44 0,-9-55-6407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0.748"/>
    </inkml:context>
    <inkml:brush xml:id="br0">
      <inkml:brushProperty name="width" value="0.05" units="cm"/>
      <inkml:brushProperty name="height" value="0.05" units="cm"/>
      <inkml:brushProperty name="color" value="#FF0066"/>
    </inkml:brush>
  </inkml:definitions>
  <inkml:trace contextRef="#ctx0" brushRef="#br0">2 134 24575,'-1'0'0,"1"0"0,0-1 0,0 1 0,0 0 0,0-1 0,0 1 0,0-1 0,0 1 0,0 0 0,0-1 0,0 1 0,0-1 0,0 1 0,0 0 0,0-1 0,0 1 0,0 0 0,0-1 0,0 1 0,1-1 0,-1 1 0,0 0 0,0-1 0,0 1 0,1 0 0,-1 0 0,0-1 0,0 1 0,1 0 0,-1 0 0,0-1 0,1 1 0,-1 0 0,0 0 0,1-1 0,-1 1 0,0 0 0,1 0 0,-1 0 0,0 0 0,1 0 0,-1 0 0,1 0 0,-1 0 0,0 0 0,1 0 0,-1 0 0,1 0 0,-1 0 0,0 0 0,1 0 0,0 0 0,0 1 0,0-1 0,0 1 0,0 0 0,0-1 0,0 1 0,0 0 0,-1 0 0,1 0 0,0 0 0,0 0 0,-1 0 0,1 0 0,0 0 0,-1 0 0,1 0 0,0 2 0,3 17 0,0 0 0,-2 0 0,1 22 0,0 1 0,20 100 0,-3-18 0,-49-219 0,26 82 0,-14-46 0,-11-69 0,25 110 0,1 0 0,1 0 0,1-1 0,0 1 0,1 0 0,1 0 0,0 0 0,10-32 0,-11 45 0,1-1 0,0 1 0,0 0 0,0 0 0,0 0 0,1 0 0,-1 0 0,1 0 0,0 1 0,0-1 0,0 1 0,1 0 0,-1 0 0,1 0 0,0 1 0,0-1 0,0 1 0,0 0 0,0 0 0,5-2 0,-4 3 0,0 0 0,0 0 0,1 1 0,-1-1 0,0 1 0,0 0 0,0 1 0,0-1 0,0 1 0,0 0 0,0 0 0,0 1 0,0-1 0,0 1 0,0 0 0,-1 1 0,8 4 0,-4-2 0,0 0 0,0 1 0,-1 0 0,0 1 0,-1 0 0,1 0 0,-1 0 0,0 1 0,-1-1 0,0 2 0,0-1 0,-1 0 0,6 15 0,-8-17 0,-1 0 0,1 0 0,-1-1 0,0 1 0,-1 0 0,0 0 0,1 0 0,-2 0 0,1 0 0,-1 0 0,0 0 0,0-1 0,0 1 0,-1 0 0,0-1 0,0 1 0,-1-1 0,1 1 0,-1-1 0,-1 0 0,1 0 0,0 0 0,-5 4 0,-4 2-124,-1 0 0,0 0 0,0-2 0,-1 1 0,-1-2 0,1 0-1,-1 0 1,0-2 0,-1 0 0,-28 7 0,9-4-6702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3.326"/>
    </inkml:context>
    <inkml:brush xml:id="br0">
      <inkml:brushProperty name="width" value="0.05" units="cm"/>
      <inkml:brushProperty name="height" value="0.05" units="cm"/>
      <inkml:brushProperty name="color" value="#FF0066"/>
    </inkml:brush>
  </inkml:definitions>
  <inkml:trace contextRef="#ctx0" brushRef="#br0">205 64 24575,'-2'-2'0,"0"-1"0,0 1 0,-1 0 0,1 0 0,-1 0 0,0 1 0,1-1 0,-1 1 0,0-1 0,0 1 0,0 0 0,0 0 0,0 0 0,0 0 0,0 1 0,-1-1 0,1 1 0,0 0 0,0 0 0,0 0 0,0 0 0,-5 2 0,4-1 0,0 0 0,0 1 0,1 0 0,-1 0 0,0 0 0,1 0 0,-1 0 0,1 1 0,0 0 0,-1-1 0,1 1 0,1 1 0,-1-1 0,0 0 0,1 1 0,-3 3 0,-7 15 0,0 1 0,1 0 0,2 1 0,-8 26 0,13-34 0,0-1 0,1 1 0,1 0 0,1 0 0,0 1 0,1-1 0,3 25 0,-2-35 0,0-1 0,0 1 0,0-1 0,1 0 0,0 0 0,0 0 0,1 0 0,-1 0 0,1 0 0,0-1 0,0 1 0,1-1 0,-1 0 0,9 8 0,-7-8 0,1 0 0,0 0 0,0-1 0,1 0 0,-1 0 0,0 0 0,1-1 0,0 0 0,0 0 0,10 1 0,-2-1 0,-1-2 0,1 1 0,0-2 0,0 0 0,-1-1 0,1 0 0,-1-1 0,0-1 0,1 0 0,20-10 0,-22 7 0,1 0 0,-1-1 0,0 0 0,-1-2 0,0 1 0,-1-1 0,0-1 0,0 0 0,-1 0 0,0-1 0,-1-1 0,8-15 0,-11 19 0,-1-1 0,-1 0 0,0 0 0,0 0 0,-1 0 0,-1 0 0,0-1 0,0 0 0,0 1 0,-2-1 0,1 0 0,-1 0 0,-1 1 0,0-1 0,-1 0 0,0 1 0,0-1 0,-5-11 0,4 15 0,0 0 0,0 0 0,-1 0 0,0 0 0,-1 0 0,0 1 0,0 0 0,0 0 0,0 0 0,-1 1 0,0-1 0,0 1 0,-1 1 0,-7-5 0,9 6 0,-1 0 0,1 1 0,-1 0 0,1 0 0,-1 0 0,0 1 0,0 0 0,0 0 0,0 0 0,0 1 0,0 0 0,0 0 0,0 0 0,0 1 0,0 0 0,0 0 0,1 1 0,-12 3 0,-6 6-1365,4-1-5461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1.294"/>
    </inkml:context>
    <inkml:brush xml:id="br0">
      <inkml:brushProperty name="width" value="0.05" units="cm"/>
      <inkml:brushProperty name="height" value="0.05" units="cm"/>
      <inkml:brushProperty name="color" value="#FF0066"/>
    </inkml:brush>
  </inkml:definitions>
  <inkml:trace contextRef="#ctx0" brushRef="#br0">22 85 24575,'-3'-3'0,"-4"-1"0,0-2 0,3-4 0,6 1 0,5 1 0,7-1 0,7 2 0,5 1 0,2-1 0,1 1 0,-1 2 0,-2 1 0,-7 1-8191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1.633"/>
    </inkml:context>
    <inkml:brush xml:id="br0">
      <inkml:brushProperty name="width" value="0.05" units="cm"/>
      <inkml:brushProperty name="height" value="0.05" units="cm"/>
      <inkml:brushProperty name="color" value="#FF0066"/>
    </inkml:brush>
  </inkml:definitions>
  <inkml:trace contextRef="#ctx0" brushRef="#br0">4 30 24575,'0'3'0,"-3"0"0,2 1 0,4-1 0,5-1 0,3-1 0,6-3 0,2-2 0,5-2 0,6-4 0,4-2 0,-4 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1.988"/>
    </inkml:context>
    <inkml:brush xml:id="br0">
      <inkml:brushProperty name="width" value="0.05" units="cm"/>
      <inkml:brushProperty name="height" value="0.05" units="cm"/>
      <inkml:brushProperty name="color" value="#FF0066"/>
    </inkml:brush>
  </inkml:definitions>
  <inkml:trace contextRef="#ctx0" brushRef="#br0">17 3 24575,'-7'-1'0,"7"0"0,0 1 0,-1 0 0,1 0 0,0 0 0,-1 0 0,1 0 0,0 0 0,0 0 0,-1 0 0,1 0 0,0 0 0,-1 0 0,1 0 0,0 0 0,0 0 0,-1 0 0,1 0 0,0 0 0,-1 0 0,1 0 0,0 1 0,0-1 0,-1 0 0,1 0 0,0 0 0,0 0 0,0 1 0,-1-1 0,1 0 0,0 0 0,0 1 0,0-1 0,-1 0 0,1 0 0,0 0 0,0 1 0,0-1 0,0 0 0,0 1 0,0-1 0,0 0 0,0 0 0,-1 1 0,1-1 0,0 0 0,0 1 0,0-1 0,0 0 0,1 0 0,-1 1 0,0-1 0,0 0 0,0 1 0,0-1 0,0 10 0,-1 0 0,2 0 0,-1 0 0,1 0 0,3 12 0,2 17 0,-1 206-277,-5-193-811,0-26-5738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2.325"/>
    </inkml:context>
    <inkml:brush xml:id="br0">
      <inkml:brushProperty name="width" value="0.05" units="cm"/>
      <inkml:brushProperty name="height" value="0.05" units="cm"/>
      <inkml:brushProperty name="color" value="#FF0066"/>
    </inkml:brush>
  </inkml:definitions>
  <inkml:trace contextRef="#ctx0" brushRef="#br0">97 116 24575,'0'-1'0,"0"0"0,0 0 0,0 0 0,0 0 0,0 0 0,0-1 0,0 1 0,0 0 0,-1 0 0,1 0 0,-1 0 0,1 0 0,-1 0 0,1 0 0,-1 0 0,1 0 0,-1 0 0,-1-2 0,1 3 0,0 0 0,1-1 0,-1 1 0,0 0 0,0-1 0,0 1 0,1 0 0,-1 0 0,0 0 0,0-1 0,0 1 0,0 0 0,1 0 0,-1 0 0,0 0 0,0 1 0,0-1 0,0 0 0,-1 1 0,-1 0 0,1 0 0,-1 0 0,0 0 0,0 1 0,1 0 0,-1-1 0,1 1 0,0 0 0,-1 0 0,1 0 0,0 1 0,-3 3 0,-1 4 0,1 0 0,1 0 0,-1 0 0,2 1 0,-1-1 0,2 1 0,-1 0 0,1 0 0,1 0 0,0 0 0,1 0 0,0 0 0,0 0 0,1 0 0,1 0 0,0 0 0,3 12 0,-3-16 0,1 1 0,0-1 0,0 0 0,0-1 0,1 1 0,0 0 0,0-1 0,0 0 0,1 0 0,0 0 0,0-1 0,1 0 0,-1 0 0,1 0 0,0-1 0,0 1 0,1-1 0,0-1 0,-1 1 0,1-1 0,0-1 0,0 1 0,1-1 0,-1 0 0,14 1 0,-10-2 0,0-1 0,0-1 0,0 0 0,0 0 0,0-1 0,0 0 0,-1-1 0,1 0 0,-1-1 0,0 0 0,0-1 0,0 0 0,-1 0 0,1-1 0,-1 0 0,-1-1 0,1 0 0,-1 0 0,0-1 0,-1 0 0,0 0 0,9-15 0,-10 15 0,-1 0 0,0 0 0,0-1 0,-1 0 0,0 0 0,-1 0 0,0 0 0,0-1 0,-1 1 0,-1-1 0,1 1 0,-1-1 0,-1 0 0,0 0 0,0 1 0,-1-1 0,0 0 0,-1 1 0,0-1 0,0 1 0,-1-1 0,-1 1 0,1 0 0,-1 0 0,-9-13 0,8 15 0,0 1 0,0-1 0,-1 1 0,0 0 0,0 1 0,-1-1 0,1 1 0,-1 0 0,0 1 0,-1 0 0,1 0 0,-1 0 0,0 1 0,0 0 0,-9-1 0,11 2 0,1 1 0,-1 0 0,0 1 0,1-1 0,-1 1 0,0 0 0,0 1 0,1-1 0,-1 1 0,0 1 0,1-1 0,-1 1 0,1-1 0,-1 2 0,1-1 0,0 0 0,0 1 0,0 0 0,0 0 0,1 1 0,-1 0 0,-7 7 0,9-7-151,0 0-1,0 0 0,1 0 0,0 0 1,0 0-1,0 0 0,0 1 1,-1 4-1,-2 11-6674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2.901"/>
    </inkml:context>
    <inkml:brush xml:id="br0">
      <inkml:brushProperty name="width" value="0.05" units="cm"/>
      <inkml:brushProperty name="height" value="0.05" units="cm"/>
      <inkml:brushProperty name="color" value="#FF0066"/>
    </inkml:brush>
  </inkml:definitions>
  <inkml:trace contextRef="#ctx0" brushRef="#br0">1 248 24575,'0'-8'0,"0"0"0,1 0 0,1 0 0,-1 0 0,5-11 0,-5 16 0,0 0 0,0 0 0,0 0 0,0 1 0,1-1 0,-1 1 0,1-1 0,0 1 0,0-1 0,0 1 0,0 0 0,0 0 0,0 0 0,0 0 0,1 0 0,-1 0 0,6-2 0,-7 4 0,-1 0 0,1-1 0,0 1 0,0 0 0,0 0 0,0 0 0,-1 0 0,1 0 0,0 0 0,0 0 0,0 0 0,0 0 0,-1 0 0,1 0 0,0 0 0,0 1 0,0-1 0,0 0 0,-1 1 0,1-1 0,0 0 0,0 1 0,-1-1 0,2 2 0,-1-1 0,1 1 0,-1-1 0,0 1 0,0 0 0,0-1 0,0 1 0,0 0 0,0 0 0,-1 0 0,1 2 0,1 5 0,0 1 0,-1-1 0,0 13 0,-1-21 0,-2 205 0,3-230 0,1-1 0,1 1 0,1-1 0,1 1 0,14-40 0,-13 48 0,0 0 0,2 1 0,-1 0 0,2 0 0,0 0 0,1 1 0,0 0 0,1 1 0,13-12 0,-20 21 0,0 0 0,0 1 0,1 0 0,-1 0 0,1 0 0,-1 1 0,1-1 0,0 1 0,0 0 0,0 1 0,0-1 0,0 1 0,8-1 0,-10 2 0,1 0 0,-1 0 0,1 1 0,-1-1 0,0 1 0,1 0 0,-1 0 0,0 0 0,0 0 0,0 1 0,0-1 0,0 1 0,0 0 0,0 0 0,0 0 0,0 0 0,-1 0 0,1 1 0,-1-1 0,0 1 0,3 3 0,-1 1 0,1 0 0,-2 1 0,1-1 0,-1 1 0,0 0 0,0 0 0,-1 0 0,0 0 0,-1 0 0,1 1 0,-2-1 0,1 0 0,-1 1 0,0-1 0,-1 0 0,-3 15 0,0-13 0,2-11 0,3-19 0,5 3 0,0 0 0,1 0 0,0 1 0,1 0 0,12-16 0,-12 21 0,-1 0 0,2 1 0,-1 0 0,1 1 0,1 0 0,0 0 0,18-12 0,-25 19 0,0 0 0,0 0 0,1 0 0,-1 1 0,0 0 0,1 0 0,-1-1 0,0 2 0,1-1 0,-1 0 0,1 1 0,0 0 0,-1 0 0,1 0 0,-1 0 0,1 0 0,-1 1 0,1-1 0,-1 1 0,4 1 0,-1 1 0,-1 0 0,0 0 0,0 0 0,0 1 0,-1-1 0,1 1 0,-1 0 0,0 1 0,0-1 0,0 1 0,4 7 0,1 1 0,0 2 0,-1-1 0,-1 1 0,0 0 0,-1 1 0,0 0 0,-2-1 0,0 2 0,-1-1 0,0 0 0,-1 1 0,-1-1 0,-1 1 0,-1 19 0,-3-19-1365,0-4-5461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3.494"/>
    </inkml:context>
    <inkml:brush xml:id="br0">
      <inkml:brushProperty name="width" value="0.05" units="cm"/>
      <inkml:brushProperty name="height" value="0.05" units="cm"/>
      <inkml:brushProperty name="color" value="#FF0066"/>
    </inkml:brush>
  </inkml:definitions>
  <inkml:trace contextRef="#ctx0" brushRef="#br0">1 183 24575,'0'-9'0,"0"0"0,0 0 0,1 0 0,0-1 0,1 1 0,3-12 0,-3 19 0,-1-1 0,0 0 0,1 1 0,-1-1 0,1 1 0,0 0 0,0-1 0,0 1 0,0 0 0,0 0 0,0 0 0,0 1 0,1-1 0,-1 0 0,1 1 0,-1 0 0,1-1 0,0 1 0,0 0 0,-1 0 0,1 1 0,0-1 0,6 0 0,-4 0 0,1 1 0,0-1 0,-1 1 0,1 1 0,0-1 0,-1 1 0,1 0 0,0 0 0,-1 0 0,0 1 0,1 0 0,-1 0 0,0 0 0,0 1 0,8 5 0,-7-4 0,0 1 0,0 0 0,-1 1 0,0-1 0,0 1 0,-1 0 0,1 0 0,-1 0 0,0 1 0,-1-1 0,3 9 0,-2-8 0,-2 1 0,1 0 0,-1 0 0,0 0 0,-1 0 0,1 0 0,-2 0 0,1 0 0,-1 0 0,-1 0 0,1 1 0,-1-1 0,-1 0 0,1 0 0,-1 0 0,-1 0 0,0-1 0,0 1 0,0-1 0,-1 1 0,0-1 0,-7 10 0,10-16 0,-1 1 0,1-1 0,0 0 0,0 1 0,-1-1 0,1 0 0,-1 0 0,1 0 0,-1 0 0,0 0 0,1 0 0,-1 0 0,0-1 0,1 1 0,-1-1 0,0 1 0,0-1 0,0 0 0,1 1 0,-4-1 0,4 0 0,1-1 0,-1 1 0,1 0 0,-1 0 0,0-1 0,1 1 0,-1 0 0,0-1 0,1 1 0,-1 0 0,1-1 0,-1 1 0,1-1 0,-1 1 0,1-1 0,0 1 0,-1-1 0,1 1 0,-1-1 0,1 0 0,-1 0 0,1-1 0,-1 0 0,1 0 0,0 1 0,-1-1 0,1 0 0,0 0 0,0 0 0,0 0 0,0 0 0,1-4 0,4-12 0,1 1 0,1-1 0,0 1 0,1 1 0,15-24 0,-13 23 0,3-4 0,0 0 0,1 0 0,28-29 0,-34 41 0,0 1 0,1 1 0,0-1 0,0 1 0,1 1 0,0 0 0,0 0 0,0 1 0,1 0 0,12-3 0,-19 6 0,0 1 0,0 0 0,0 1 0,0-1 0,0 1 0,1 0 0,-1 0 0,0 0 0,0 0 0,0 1 0,0-1 0,1 1 0,-1 0 0,0 1 0,0-1 0,0 1 0,-1-1 0,1 1 0,0 1 0,4 2 0,-4-1 0,1 0 0,-1 1 0,0-1 0,0 1 0,-1 0 0,1 0 0,-1 0 0,0 1 0,0-1 0,-1 1 0,0-1 0,0 1 0,2 8 0,2 20 0,-1 0 0,2 61 0,-5-43 0,-2-50 0,0-1 0,0 1 0,0 0 0,0-1 0,0 1 0,1 0 0,-1-1 0,1 1 0,-1-1 0,1 1 0,-1 0 0,1-1 0,0 0 0,0 1 0,0-1 0,0 1 0,0-1 0,0 0 0,0 0 0,2 2 0,-2-2 0,1-1 0,-1 1 0,0-1 0,1 0 0,-1 1 0,1-1 0,-1 0 0,1 0 0,-1 0 0,1 0 0,-1 0 0,0 0 0,1 0 0,-1-1 0,1 1 0,-1-1 0,0 1 0,3-1 0,4-3 0,0-1 0,-1 1 0,1-1 0,-1 0 0,0-1 0,7-6 0,16-23-1365,-19 19-5461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48.617"/>
    </inkml:context>
    <inkml:brush xml:id="br0">
      <inkml:brushProperty name="width" value="0.05" units="cm"/>
      <inkml:brushProperty name="height" value="0.05" units="cm"/>
      <inkml:brushProperty name="color" value="#FF0066"/>
    </inkml:brush>
  </inkml:definitions>
  <inkml:trace contextRef="#ctx0" brushRef="#br0">0 105 24575,'1'-7'0,"-1"0"0,1 0 0,1 1 0,-1-1 0,1 1 0,5-13 0,-5 15 0,-1 1 0,1-1 0,0 1 0,0-1 0,0 1 0,0 0 0,1 0 0,-1 0 0,1 0 0,0 1 0,0-1 0,0 1 0,4-3 0,-6 4 0,0 1 0,0 0 0,0 0 0,-1 0 0,1 0 0,0 0 0,0 0 0,0 0 0,-1 0 0,1 1 0,0-1 0,0 0 0,0 0 0,-1 1 0,1-1 0,0 0 0,-1 1 0,1-1 0,0 1 0,-1-1 0,1 1 0,0-1 0,-1 1 0,1-1 0,-1 1 0,1 0 0,-1-1 0,1 1 0,-1 0 0,0-1 0,1 2 0,14 27 0,-14-24 0,27 70 0,-4 1 0,21 106 0,-9-26 0,5-6-1365,-23-86-5461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49.005"/>
    </inkml:context>
    <inkml:brush xml:id="br0">
      <inkml:brushProperty name="width" value="0.05" units="cm"/>
      <inkml:brushProperty name="height" value="0.05" units="cm"/>
      <inkml:brushProperty name="color" value="#FF0066"/>
    </inkml:brush>
  </inkml:definitions>
  <inkml:trace contextRef="#ctx0" brushRef="#br0">401 1221 24575,'-48'-39'0,"3"-1"0,1-2 0,2-3 0,-46-61 0,71 83 0,1-1 0,2-1 0,0 0 0,1 0 0,2-2 0,0 1 0,2-2 0,1 1 0,1-1 0,2 0 0,-3-36 0,8 42 0,0-1 0,2 1 0,1-1 0,0 1 0,2-1 0,1 1 0,0 1 0,2-1 0,0 1 0,2 1 0,0-1 0,1 2 0,1-1 0,1 2 0,1-1 0,0 2 0,1 0 0,23-20 0,-13 16 0,0 1 0,1 2 0,0 0 0,2 2 0,0 0 0,1 2 0,1 2 0,0 0 0,0 2 0,1 1 0,0 2 0,47-6 0,-32 11-26,1 1-1,-1 2 0,0 2 1,0 2-1,-1 2 1,0 2-1,0 3 0,0 1 1,-2 2-1,0 1 1,46 27-1,-50-23 0,-2 2 1,-1 2-1,0 1 0,-2 2 1,-1 1-1,-1 2 1,-1 1-1,-2 1 0,-2 2 1,-1 0-1,42 74 1,-58-88 26,0 1 0,-2 0 0,0 0 0,-2 1 0,0 0 0,-1 0 0,-2 1 0,0-1 0,-1 1 0,-2 24 0,-1-30 0,-1 0 0,0 0 0,-2 0 0,0-1 0,0 0 0,-2 0 0,0 0 0,-1 0 0,0-1 0,-1 0 0,-1-1 0,-1 0 0,0 0 0,-13 13 0,5-8 39,-2-1 1,0-1 0,-1-1 0,-1 0 0,0-2 0,-1-1 0,-30 13 0,25-14 6,0-1-1,-1-2 1,-1-1-1,1-1 1,-1-1 0,-32 1-1,46-6-181,1-1-1,-1 0 1,1-1-1,-1-1 1,1-1-1,-1 0 1,1-1-1,0 0 0,-15-7 1,-5-7-6690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49.568"/>
    </inkml:context>
    <inkml:brush xml:id="br0">
      <inkml:brushProperty name="width" value="0.05" units="cm"/>
      <inkml:brushProperty name="height" value="0.05" units="cm"/>
      <inkml:brushProperty name="color" value="#FF0066"/>
    </inkml:brush>
  </inkml:definitions>
  <inkml:trace contextRef="#ctx0" brushRef="#br0">302 337 24575,'7'-34'0,"-5"29"0,0 0 0,-1 0 0,0 0 0,1-10 0,-3 2 0,0 1 0,-1-1 0,0 1 0,-1-1 0,0 1 0,-1 0 0,-6-12 0,-4-6 0,-26-42 0,38 67 0,-1 1 0,0 0 0,0 0 0,-1 0 0,1 0 0,-1 0 0,0 1 0,1 0 0,-2 0 0,1 0 0,0 0 0,-7-3 0,8 5 0,0 0 0,0 1 0,0-1 0,1 0 0,-1 1 0,0 0 0,0 0 0,0 0 0,0 0 0,0 0 0,0 0 0,0 1 0,1 0 0,-1-1 0,0 1 0,0 0 0,0 0 0,1 1 0,-1-1 0,1 0 0,-1 1 0,1 0 0,-3 2 0,-4 4 0,0 1 0,1 0 0,0 0 0,0 1 0,1 0 0,0 0 0,1 1 0,0 0 0,1 0 0,-7 19 0,5-8 0,1 0 0,0 1 0,2 0 0,-3 40 0,7-54 0,0 1 0,1-1 0,-1 0 0,2 0 0,-1 0 0,2 0 0,-1 0 0,1 0 0,0-1 0,5 10 0,-7-15 0,1 0 0,0 1 0,0-1 0,1 0 0,-1 0 0,1-1 0,-1 1 0,1 0 0,0-1 0,0 0 0,0 1 0,0-1 0,0 0 0,0-1 0,1 1 0,-1 0 0,1-1 0,-1 0 0,1 0 0,0 0 0,-1 0 0,1-1 0,0 1 0,0-1 0,-1 0 0,1 0 0,4-1 0,2-1 0,1 0 0,0-1 0,-1 0 0,0-1 0,0 0 0,0 0 0,0-1 0,-1-1 0,0 0 0,0 0 0,0 0 0,-1-1 0,0-1 0,0 1 0,-1-1 0,0 0 0,10-17 0,-9 13 0,-1 1 0,-1-1 0,0 0 0,-1-1 0,0 0 0,0 1 0,-2-2 0,0 1 0,0 0 0,-1-1 0,-1 1 0,0-1 0,-2-23 0,4 104 0,0-56 43,-1 1 0,1-1-1,1 0 1,0 0 0,1 0-1,0-1 1,10 17 0,-11-22-150,-1 0 0,1 0 1,0-1-1,0 1 0,1-1 1,0 0-1,-1 0 0,1-1 1,1 0-1,-1 1 0,0-2 1,1 1-1,-1 0 0,1-1 1,12 3-1,7-1-6719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0.129"/>
    </inkml:context>
    <inkml:brush xml:id="br0">
      <inkml:brushProperty name="width" value="0.05" units="cm"/>
      <inkml:brushProperty name="height" value="0.05" units="cm"/>
      <inkml:brushProperty name="color" value="#FF0066"/>
    </inkml:brush>
  </inkml:definitions>
  <inkml:trace contextRef="#ctx0" brushRef="#br0">288 168 24575,'0'-12'0,"0"0"0,-1-1 0,0 1 0,-1 0 0,-1 0 0,0 0 0,-6-17 0,7 26 0,1-1 0,-1 1 0,0 0 0,0 0 0,-1 0 0,1 0 0,0 0 0,-1 0 0,0 0 0,0 1 0,0-1 0,0 1 0,0 0 0,0 0 0,0 0 0,-1 0 0,1 1 0,-1-1 0,1 1 0,-1 0 0,0 0 0,1 0 0,-1 1 0,0-1 0,0 1 0,0 0 0,1 0 0,-6 1 0,0 0 0,1 1 0,-1 0 0,1 0 0,0 1 0,-1 0 0,1 0 0,1 1 0,-1 0 0,1 1 0,-1-1 0,1 1 0,1 1 0,-1 0 0,1-1 0,-9 11 0,10-10 0,1-1 0,-1 1 0,1 0 0,0 0 0,1 1 0,-1-1 0,1 1 0,1 0 0,-1-1 0,1 1 0,0 0 0,1 1 0,-1-1 0,1 0 0,1 0 0,0 1 0,0-1 0,1 12 0,0-15 0,-1-1 0,1 0 0,0 1 0,0-1 0,1 0 0,-1 0 0,1 1 0,-1-1 0,1 0 0,0-1 0,0 1 0,0 0 0,1 0 0,-1-1 0,1 0 0,-1 1 0,1-1 0,0 0 0,0 0 0,0 0 0,0-1 0,0 1 0,0-1 0,0 0 0,1 1 0,-1-2 0,0 1 0,1 0 0,-1-1 0,1 1 0,-1-1 0,1 0 0,4 0 0,2-1 0,0-1 0,0 1 0,0-1 0,-1-1 0,1 0 0,-1 0 0,0-1 0,0 0 0,0-1 0,12-8 0,-11 6 0,-1-1 0,0 0 0,0-1 0,0 0 0,-2 0 0,1-1 0,-1 0 0,0 0 0,-1-1 0,0 0 0,7-20 0,-13 31 0,0 0 0,0 0 0,0 0 0,0 0 0,0 0 0,0 0 0,0 0 0,0 0 0,0 0 0,0 0 0,0 0 0,0 0 0,0 0 0,0 0 0,0 0 0,0-1 0,0 1 0,1 0 0,-1 0 0,0 0 0,0 0 0,0 0 0,0 0 0,0 0 0,0 0 0,0 0 0,0 0 0,0 0 0,0 0 0,0 0 0,1 0 0,-1 0 0,0 0 0,0 0 0,0 0 0,0 0 0,0 0 0,0 0 0,0 0 0,0 0 0,0 0 0,0 0 0,0 1 0,0-1 0,1 0 0,-1 0 0,0 0 0,0 0 0,0 0 0,0 0 0,0 0 0,0 0 0,0 0 0,0 0 0,0 0 0,0 0 0,0 0 0,0 0 0,0 1 0,0-1 0,0 0 0,0 0 0,0 0 0,0 0 0,0 0 0,0 0 0,0 0 0,0 0 0,5 11 0,2 13 0,16 45 0,2-2 0,56 103 0,-46-101 0,51 143 0,-83-202 0,0-1 0,-1 1 0,0 0 0,-1 0 0,0 0 0,-1 0 0,0 0 0,0 1 0,-3 14 0,2-20 0,-1 0 0,1 0 0,-1-1 0,0 1 0,0-1 0,0 1 0,-1-1 0,0 0 0,1 0 0,-2 0 0,1 0 0,0-1 0,-1 1 0,1-1 0,-1 0 0,0 0 0,0 0 0,0 0 0,-1-1 0,1 0 0,-6 3 0,0-2 0,1-1 0,-1 1 0,0-2 0,0 1 0,0-1 0,0-1 0,1 0 0,-1 0 0,0-1 0,0 0 0,0-1 0,0 0 0,1 0 0,-1-1 0,1-1 0,-1 1 0,1-1 0,-9-7 0,0 1 0,1-1 0,0 0 0,1-1 0,0-1 0,1-1 0,1 0 0,-26-33 0,30 32 0,0-1 0,0-1 0,2 1 0,0-1 0,1-1 0,1 0 0,0 0 0,-5-32 0,9 40 0,1-1 0,1 0 0,0 0 0,0 0 0,1 0 0,1 0 0,2-12 0,-2 16 0,0 0 0,1 0 0,0 1 0,0-1 0,0 1 0,1 0 0,0 0 0,0 0 0,1 0 0,-1 1 0,10-9 0,7-1-273,0 0 0,1 1 0,0 2 0,47-20 0,-31 16-6553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3.814"/>
    </inkml:context>
    <inkml:brush xml:id="br0">
      <inkml:brushProperty name="width" value="0.05" units="cm"/>
      <inkml:brushProperty name="height" value="0.05" units="cm"/>
      <inkml:brushProperty name="color" value="#FF0066"/>
    </inkml:brush>
  </inkml:definitions>
  <inkml:trace contextRef="#ctx0" brushRef="#br0">253 92 24575,'-3'-4'0,"0"1"0,0 0 0,-1 1 0,1-1 0,-1 0 0,1 1 0,-1 0 0,0 0 0,0 0 0,0 0 0,0 1 0,-1 0 0,1 0 0,0 0 0,0 0 0,-1 0 0,1 1 0,-1 0 0,1 0 0,0 0 0,-1 0 0,1 1 0,0 0 0,-1 0 0,1 0 0,0 0 0,0 1 0,0-1 0,-5 4 0,1 0 0,0 0 0,0 1 0,1-1 0,0 2 0,0-1 0,0 1 0,1 0 0,0 0 0,1 1 0,-1 0 0,1 0 0,-7 16 0,5-8 0,1 1 0,1-1 0,0 2 0,1-1 0,1 0 0,0 1 0,0 23 0,3-34 0,1-1 0,-1 1 0,1-1 0,1 1 0,-1-1 0,1 0 0,0 1 0,0-1 0,1 0 0,3 6 0,-4-8 0,1-1 0,0 1 0,0 0 0,0-1 0,1 0 0,-1 0 0,1 0 0,-1 0 0,1 0 0,0-1 0,0 0 0,0 0 0,1 0 0,-1 0 0,8 2 0,0-2 0,-1 1 0,1-2 0,0 1 0,1-2 0,-1 1 0,0-2 0,0 0 0,0 0 0,0-1 0,22-6 0,-19 3 0,-1-1 0,1 0 0,-1 0 0,-1-2 0,1 0 0,-1 0 0,-1-1 0,15-14 0,-17 14 0,0-1 0,-1 0 0,-1 0 0,0-1 0,0 0 0,-1-1 0,0 1 0,-1-1 0,7-21 0,-10 24 0,0-1 0,-1 0 0,0 0 0,-1 0 0,0 0 0,0-1 0,-1 1 0,-1 0 0,0 0 0,0 0 0,-1 0 0,0 0 0,-5-14 0,5 19-41,0 0 0,0-1-1,-1 1 1,1 0-1,-1 0 1,-1 1 0,1-1-1,0 1 1,-1-1 0,0 1-1,0 0 1,-1 1-1,1-1 1,-1 1 0,0-1-1,1 1 1,-1 1 0,-1-1-1,1 1 1,0 0-1,-1 0 1,1 0 0,-1 1-1,1 0 1,-1 0 0,0 1-1,1-1 1,-1 1-1,0 0 1,1 1 0,-1-1-1,-6 2 1,-6 3-6785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0.472"/>
    </inkml:context>
    <inkml:brush xml:id="br0">
      <inkml:brushProperty name="width" value="0.05" units="cm"/>
      <inkml:brushProperty name="height" value="0.05" units="cm"/>
      <inkml:brushProperty name="color" value="#FF0066"/>
    </inkml:brush>
  </inkml:definitions>
  <inkml:trace contextRef="#ctx0" brushRef="#br0">17 52 24575,'-8'-20'0,"7"19"0,0-1 0,0 1 0,0 0 0,1 0 0,-1-1 0,0 1 0,1 0 0,-1-1 0,1 1 0,0-1 0,-1 1 0,1-1 0,0 1 0,0-1 0,0 1 0,0-1 0,0 1 0,0-1 0,1-2 0,-1 4 0,1 0 0,-1 0 0,1 0 0,0 0 0,-1 0 0,1 0 0,-1 0 0,1 0 0,0 0 0,-1 0 0,1 0 0,-1 1 0,1-1 0,-1 0 0,1 0 0,0 1 0,-1-1 0,1 0 0,-1 1 0,1-1 0,-1 0 0,0 1 0,1-1 0,-1 1 0,1-1 0,-1 1 0,0-1 0,1 1 0,-1 0 0,14 17 0,-13-18 0,17 30 83,-2 0 0,0 1-1,13 41 1,-14-34-931,32 58 0,-35-77-5978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0.799"/>
    </inkml:context>
    <inkml:brush xml:id="br0">
      <inkml:brushProperty name="width" value="0.05" units="cm"/>
      <inkml:brushProperty name="height" value="0.05" units="cm"/>
      <inkml:brushProperty name="color" value="#FF0066"/>
    </inkml:brush>
  </inkml:definitions>
  <inkml:trace contextRef="#ctx0" brushRef="#br0">137 1 24575,'-6'0'0,"-4"0"0,-7 0 0,-3 0 0,-1 2 0,0 5 0,4 3 0,5 3 0,4 3 0,3-3-8191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1.129"/>
    </inkml:context>
    <inkml:brush xml:id="br0">
      <inkml:brushProperty name="width" value="0.05" units="cm"/>
      <inkml:brushProperty name="height" value="0.05" units="cm"/>
      <inkml:brushProperty name="color" value="#FF0066"/>
    </inkml:brush>
  </inkml:definitions>
  <inkml:trace contextRef="#ctx0" brushRef="#br0">0 102 24575,'2'9'0,"0"-1"0,0 1 0,1-1 0,0 1 0,0-1 0,1 0 0,0-1 0,1 1 0,9 12 0,-2 0 0,-2-3 0,-2 1 0,0 1 0,9 33 0,-14-43 0,-1-63 0,-2 33 0,1 0 0,0 1 0,1-1 0,2 1 0,0 0 0,7-21 0,-9 34 0,0 1 0,1-1 0,0 1 0,0 0 0,0 0 0,1 1 0,0-1 0,0 1 0,0-1 0,1 1 0,-1 0 0,1 1 0,1-1 0,-1 1 0,0 0 0,1 1 0,0-1 0,0 1 0,0 0 0,0 1 0,1-1 0,8-1 0,-10 3 0,0 0 0,1 0 0,-1 1 0,0 0 0,1 0 0,-1 0 0,0 1 0,1-1 0,-1 1 0,0 1 0,0-1 0,0 1 0,0 0 0,9 4 0,-7-1 0,0-1 0,0 1 0,-1 1 0,1 0 0,-1-1 0,0 2 0,-1-1 0,8 12 0,-1 2 0,-1 0 0,0 1 0,-2 0 0,0 1 0,9 42 0,-2 24-1365,-11-68-5461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1.676"/>
    </inkml:context>
    <inkml:brush xml:id="br0">
      <inkml:brushProperty name="width" value="0.05" units="cm"/>
      <inkml:brushProperty name="height" value="0.05" units="cm"/>
      <inkml:brushProperty name="color" value="#FF0066"/>
    </inkml:brush>
  </inkml:definitions>
  <inkml:trace contextRef="#ctx0" brushRef="#br0">258 622 24575,'-5'-1'0,"0"-1"0,1 1 0,-1-1 0,1 0 0,-1 0 0,1 0 0,-7-5 0,-1-1 0,-45-28 0,39 24 0,-37-20 0,53 31 0,1 0 0,-1 0 0,0 1 0,1-1 0,-1 0 0,0 1 0,1-1 0,-1 1 0,0 0 0,0-1 0,1 1 0,-1 0 0,0 0 0,0 0 0,1 0 0,-1 1 0,0-1 0,0 0 0,1 1 0,-1-1 0,0 1 0,0 0 0,1-1 0,-1 1 0,1 0 0,-1 0 0,1 0 0,-1 0 0,-1 2 0,1 0 0,0 1 0,0-1 0,0 1 0,0-1 0,0 1 0,1 0 0,0 0 0,0 0 0,0 0 0,0 0 0,1 0 0,-1 5 0,-1 18 0,1 1 0,3 33 0,-1-53 0,0 1 0,0 0 0,1-1 0,0 1 0,1-1 0,0 0 0,0 0 0,0 0 0,1 0 0,1-1 0,5 10 0,-7-15 0,-1 1 0,0-1 0,1 1 0,-1-1 0,1 0 0,-1 0 0,1 0 0,0 0 0,0-1 0,0 1 0,0-1 0,0 1 0,0-1 0,1 0 0,-1-1 0,0 1 0,6 0 0,-4-1 0,0 0 0,0-1 0,0 1 0,0-1 0,0 0 0,-1-1 0,1 1 0,0-1 0,-1 0 0,9-5 0,-1 0 0,-1-2 0,0 1 0,0-1 0,-1-1 0,0 0 0,0 0 0,11-18 0,-10 10 0,-1 0 0,-1-1 0,-1 0 0,-1 0 0,6-21 0,-1 3 0,-10 36 0,1 7 0,2 7 0,-5-13 0,5 17 0,1 0 0,1 0 0,1-1 0,11 20 0,-14-28 0,0 0 0,0-1 0,1 0 0,0 0 0,0 0 0,1-1 0,0 0 0,0 0 0,0-1 0,12 7 0,-16-11 0,0 1 0,0-1 0,0 0 0,0 0 0,0-1 0,0 1 0,1-1 0,-1 1 0,0-1 0,0 0 0,0 0 0,1 0 0,-1-1 0,0 1 0,0-1 0,4-1 0,-2 1 0,-1-1 0,1-1 0,-1 1 0,1-1 0,-1 0 0,0 0 0,0 0 0,0 0 0,5-6 0,-2 1 0,-1-1 0,0 1 0,0-1 0,0 0 0,-1-1 0,-1 1 0,1-1 0,-2 0 0,4-12 0,-1-8 0,-2 0 0,-2 1 0,0-1 0,-2 0 0,-1 0 0,-8-43 0,-3 8 0,-36-114 0,44 166 0,1 3 0,0-1 0,-1 1 0,0 0 0,0 0 0,-1 0 0,0 1 0,-1 0 0,-8-11 0,13 19 0,1 0 0,-1 1 0,1-1 0,0 1 0,-1-1 0,1 1 0,-1-1 0,1 1 0,-1 0 0,0-1 0,1 1 0,-1-1 0,1 1 0,-1 0 0,0 0 0,1-1 0,-1 1 0,0 0 0,1 0 0,-1 0 0,0 0 0,1 0 0,-1 0 0,0 0 0,1 0 0,-1 0 0,0 0 0,-1 0 0,2 1 0,-1 0 0,0-1 0,0 1 0,1 0 0,-1 0 0,1 0 0,-1 0 0,0 0 0,1 0 0,0 0 0,-1 0 0,1 0 0,0 0 0,-1 0 0,1 2 0,-1 6 0,0 0 0,0 1 0,2 10 0,4 32-136,3-1-1,2 0 1,2 0-1,2-1 1,3 0-1,2-2 1,1 0-1,3-1 0,42 64 1,-48-85-6690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2.080"/>
    </inkml:context>
    <inkml:brush xml:id="br0">
      <inkml:brushProperty name="width" value="0.05" units="cm"/>
      <inkml:brushProperty name="height" value="0.05" units="cm"/>
      <inkml:brushProperty name="color" value="#FF0066"/>
    </inkml:brush>
  </inkml:definitions>
  <inkml:trace contextRef="#ctx0" brushRef="#br0">4 205 24575,'-1'0'0,"1"0"0,0-1 0,-1 0 0,1 1 0,0-1 0,0 1 0,-1-1 0,1 1 0,0-1 0,0 1 0,0-1 0,0 0 0,0 1 0,0-1 0,0 1 0,0-1 0,0 0 0,0 1 0,0-1 0,0 1 0,1-1 0,-1 1 0,0-1 0,0 0 0,1 1 0,-1-1 0,0 1 0,0-1 0,1 1 0,-1-1 0,1 1 0,-1 0 0,0-1 0,1 1 0,-1-1 0,1 1 0,-1 0 0,1-1 0,-1 1 0,1 0 0,0-1 0,24-13 0,4 3 0,0 1 0,58-11 0,-63 17 0,0-1 0,-1-2 0,0 0 0,0-2 0,40-19 0,-59 24 0,1 1 0,0-1 0,-1 0 0,0 0 0,0-1 0,0 1 0,-1-1 0,1 0 0,-1 1 0,0-2 0,0 1 0,3-10 0,-2 65 168,15 63 0,3 27-1869,-21-122-5125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2.408"/>
    </inkml:context>
    <inkml:brush xml:id="br0">
      <inkml:brushProperty name="width" value="0.05" units="cm"/>
      <inkml:brushProperty name="height" value="0.05" units="cm"/>
      <inkml:brushProperty name="color" value="#FF0066"/>
    </inkml:brush>
  </inkml:definitions>
  <inkml:trace contextRef="#ctx0" brushRef="#br0">105 1 24575,'-3'0'0,"-4"0"0,-3 0 0,-3 3 0,-3 3 0,0 5 0,1 2 0,4 2 0,4 2 0,3 0 0,2-2-8191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3.081"/>
    </inkml:context>
    <inkml:brush xml:id="br0">
      <inkml:brushProperty name="width" value="0.05" units="cm"/>
      <inkml:brushProperty name="height" value="0.05" units="cm"/>
      <inkml:brushProperty name="color" value="#FF0066"/>
    </inkml:brush>
  </inkml:definitions>
  <inkml:trace contextRef="#ctx0" brushRef="#br0">171 199 24575,'-34'17'0,"18"-11"0,2 2 0,-26 16 0,35-20 0,0 1 0,0-1 0,0 1 0,1 0 0,0 0 0,0 0 0,0 0 0,1 1 0,-1 0 0,-3 9 0,4-7 0,0 1 0,0-1 0,1 1 0,0-1 0,0 1 0,1 0 0,1 0 0,-1 0 0,1-1 0,1 1 0,2 14 0,-3-19 0,1 0 0,1 0 0,-1 0 0,1 0 0,-1 0 0,1 0 0,0 0 0,1-1 0,-1 1 0,1-1 0,-1 0 0,1 1 0,0-1 0,0-1 0,0 1 0,1 0 0,-1-1 0,1 1 0,-1-1 0,1 0 0,0 0 0,0-1 0,0 1 0,0-1 0,7 2 0,1-1 0,-1-1 0,1 0 0,0-1 0,-1 0 0,1-1 0,0 0 0,-1-1 0,1 0 0,15-5 0,-19 4 0,1 0 0,-1 0 0,0 0 0,0-1 0,0-1 0,-1 1 0,1-1 0,-1 0 0,0-1 0,-1 0 0,1 0 0,10-14 0,-15 16 0,1 0 0,-2 0 0,1-1 0,0 1 0,-1-1 0,0 1 0,0-1 0,0 0 0,0 1 0,-1-1 0,0 0 0,0 0 0,0 1 0,-1-1 0,0 0 0,1 1 0,-2-1 0,1 0 0,0 1 0,-1 0 0,0-1 0,0 1 0,-4-6 0,-2-5 0,-2 1 0,0 0 0,0 0 0,-1 1 0,-16-14 0,14 14 0,-28-20 0,36 30 0,1 0 0,0 1 0,-1-1 0,0 1 0,1 0 0,-1 0 0,0 0 0,0 1 0,0 0 0,0 0 0,-8-1 0,12 2 0,0 0 0,0 0 0,0 0 0,0 0 0,0 0 0,-1 0 0,1 0 0,0 0 0,0 0 0,0 1 0,0-1 0,0 0 0,0 1 0,0-1 0,0 1 0,0-1 0,0 1 0,0-1 0,0 1 0,0 0 0,0 0 0,1-1 0,-1 1 0,0 0 0,0 0 0,1 0 0,-1 0 0,0 0 0,1 0 0,-1 0 0,1 0 0,0 0 0,-1 0 0,1 0 0,0 0 0,-1 0 0,1 0 0,0 0 0,0 0 0,0 1 0,0-1 0,0 0 0,0 0 0,1 1 0,-1 1 0,1-1 0,0 1 0,0-1 0,0 1 0,0-1 0,0 0 0,0 0 0,1 1 0,-1-1 0,1 0 0,-1 0 0,1 0 0,0-1 0,0 1 0,0 0 0,0-1 0,0 1 0,0-1 0,3 2 0,-1-2 0,0 0 0,0 0 0,0 0 0,1 0 0,-1-1 0,0 0 0,1 0 0,-1 0 0,0 0 0,1 0 0,-1-1 0,0 0 0,7-2 0,7-3 0,31-15 0,-20 8 0,8-3 0,-7 2 0,39-11 0,-61 23 0,0-1 0,0 2 0,0-1 0,1 1 0,-1 1 0,0-1 0,1 1 0,-1 1 0,1 0 0,7 1 0,-10 0 0,1 1 0,-1-1 0,-1 1 0,1 0 0,0 0 0,-1 1 0,1 0 0,-1 0 0,0 0 0,-1 0 0,1 1 0,-1 0 0,1 0 0,-2 0 0,1 1 0,0-1 0,3 9 0,1 3 0,-1 0 0,0 1 0,-1 0 0,6 33 0,-12-48 0,1 0 0,0-1 0,-1 1 0,1 0 0,-1 0 0,0-1 0,0 1 0,0 0 0,0 0 0,0-1 0,0 1 0,-1 0 0,1 0 0,-1-1 0,-1 4 0,2-6 0,-1 0 0,1 0 0,0 0 0,0 0 0,0 0 0,0 0 0,-1 1 0,1-1 0,0 0 0,0 0 0,0 0 0,-1 0 0,1-1 0,0 1 0,0 0 0,0 0 0,-1 0 0,1 0 0,0 0 0,0 0 0,0 0 0,0 0 0,-1 0 0,1 0 0,0-1 0,0 1 0,0 0 0,0 0 0,-1 0 0,1 0 0,0 0 0,0-1 0,0 1 0,0 0 0,0 0 0,0 0 0,0 0 0,0-1 0,0 1 0,-1 0 0,1 0 0,0 0 0,0-1 0,0 1 0,0 0 0,0 0 0,0 0 0,0-1 0,0 1 0,0 0 0,1 0 0,-5-13 0,3-2 0,0 0 0,1 0 0,1 0 0,0 0 0,1 0 0,6-26 0,1 10 0,1 0 0,15-33 0,-21 55 0,1 0 0,0 0 0,0 1 0,1-1 0,0 1 0,0 0 0,12-10 0,-16 16 0,0 0 0,0 0 0,0 1 0,0-1 0,0 1 0,1-1 0,-1 1 0,0 0 0,1 0 0,0 0 0,-1 0 0,1 0 0,-1 1 0,1-1 0,0 1 0,-1 0 0,1-1 0,0 1 0,-1 0 0,1 1 0,0-1 0,0 0 0,-1 1 0,1 0 0,-1 0 0,1-1 0,-1 1 0,1 1 0,-1-1 0,1 0 0,-1 1 0,4 2 0,1 3 0,0-1 0,0 2 0,-1-1 0,0 1 0,0-1 0,-1 2 0,0-1 0,0 1 0,-1-1 0,0 1 0,5 19 0,-3-7 0,-1 1 0,-1-1 0,-2 1 0,1 27 0,-3-35-136,0 0-1,-1 0 1,-1 0-1,0 0 1,-1 0-1,-1 0 1,0-1-1,-1 0 0,-9 19 1,-3-2-6690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05.184"/>
    </inkml:context>
    <inkml:brush xml:id="br0">
      <inkml:brushProperty name="width" value="0.05" units="cm"/>
      <inkml:brushProperty name="height" value="0.05" units="cm"/>
      <inkml:brushProperty name="color" value="#FF0066"/>
    </inkml:brush>
  </inkml:definitions>
  <inkml:trace contextRef="#ctx0" brushRef="#br0">129 88 24575,'-5'2'0,"0"0"0,0 1 0,0-2 0,0 1 0,0 0 0,0-1 0,0 0 0,-1 0 0,1-1 0,0 0 0,-10 0 0,5 1 0,-37 0 0,93-15 0,378-65-1365,-365 68-5461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05.544"/>
    </inkml:context>
    <inkml:brush xml:id="br0">
      <inkml:brushProperty name="width" value="0.05" units="cm"/>
      <inkml:brushProperty name="height" value="0.05" units="cm"/>
      <inkml:brushProperty name="color" value="#FF0066"/>
    </inkml:brush>
  </inkml:definitions>
  <inkml:trace contextRef="#ctx0" brushRef="#br0">32 18 24575,'-6'3'0,"-5"4"0,0 3 0,7 1 0,11-3 0,9-4 0,10-7 0,13-2 0,11-3 0,11-4 0,7 1 0,3-1 0,-10 2-8191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08.488"/>
    </inkml:context>
    <inkml:brush xml:id="br0">
      <inkml:brushProperty name="width" value="0.05" units="cm"/>
      <inkml:brushProperty name="height" value="0.05" units="cm"/>
      <inkml:brushProperty name="color" value="#FF0066"/>
    </inkml:brush>
  </inkml:definitions>
  <inkml:trace contextRef="#ctx0" brushRef="#br0">608 907 24575,'16'0'0,"-1"0"0,30-5 0,-39 4 0,0-1 0,-1 0 0,1 0 0,0-1 0,-1 1 0,0-1 0,1-1 0,-1 1 0,0-1 0,6-5 0,0-1 0,-1-1 0,-1 0 0,1-1 0,-2 0 0,0 0 0,0-1 0,-1 0 0,0 0 0,-2 0 0,1-1 0,-2 0 0,6-24 0,-9 30 0,0 1 0,0-1 0,0 1 0,-1-1 0,0 0 0,0 1 0,-1-1 0,0 1 0,-1-1 0,0 1 0,0-1 0,0 1 0,-1 0 0,0 0 0,0 0 0,-1 1 0,0-1 0,0 1 0,0-1 0,-1 1 0,0 1 0,0-1 0,-1 1 0,0 0 0,-12-9 0,10 9 0,0 0 0,-1 1 0,0 0 0,1 1 0,-2 0 0,1 0 0,0 0 0,0 1 0,-1 1 0,-13-1 0,8 2 0,0 0 0,1 2 0,0-1 0,-1 2 0,1 0 0,-18 7 0,4 1 0,0 1 0,1 1 0,1 1 0,0 2 0,1 1 0,-25 22 0,17-11 0,2 2 0,1 1 0,2 1 0,1 2 0,1 0 0,2 2 0,2 1 0,1 1 0,-30 76 0,41-86 0,2 1 0,1-1 0,1 1 0,1 1 0,2-1 0,0 48 0,4-55 0,1 0 0,1 0 0,1-1 0,1 1 0,1-1 0,0 0 0,2 0 0,0 0 0,18 28 0,-16-32 0,2 0 0,0 0 0,1-1 0,0-1 0,1 0 0,1-1 0,0-1 0,1 0 0,1-1 0,0-1 0,22 12 0,-16-12 0,1-1 0,1-1 0,-1-2 0,1 0 0,0-1 0,1-2 0,0 0 0,31-1 0,-21-3 0,1-2 0,-1-1 0,1-2 0,-1-2 0,0-1 0,-1-2 0,0-1 0,0-2 0,-2-1 0,1-2 0,-2-1 0,51-35 0,-55 30-15,-2-1 0,0-1 0,-2-1 0,-1-1-1,0-1 1,18-30 0,-16 16-44,-2 0 1,-2-1 0,31-88-1,-30 55 2,-3-1 1,-4-1-1,-3 0 0,-3 0 1,-3-98-1,-7 93 57,-14-93 0,9 134 0,-1-1 0,-3 2 0,-1-1 0,-19-41 0,28 76 0,0 0 0,-1 0 0,1 0 0,-1 1 0,-1-1 0,1 1 0,-1 0 0,0 0 0,0 0 0,0 1 0,-9-7 0,12 10 6,0 0 0,0 1-1,-1-1 1,1 1 0,0 0 0,0-1 0,-1 1 0,1 0-1,0 0 1,-1 0 0,1 0 0,0 0 0,-1 0 0,1 0-1,0 1 1,-1-1 0,1 0 0,0 1 0,0-1 0,-1 1-1,1-1 1,0 1 0,0 0 0,0-1 0,0 1 0,0 0-1,0 0 1,0 0 0,0 0 0,0 0 0,0 0 0,0 0-1,0 1 1,-4 4 68,2 0 0,-1 0-1,0 1 1,-4 12 0,-4 17-39,1 0 1,3 0-1,-8 60 1,2 117-65,14-87 29,24 184 0,55 120 0,-77-419 0,-1-4 0,1 0 0,0 0 0,6 14 0,-8-21 0,0 0 0,0 0 0,0 1 0,0-1 0,0 0 0,0 0 0,0 1 0,0-1 0,0 0 0,0 0 0,0 0 0,1 1 0,-1-1 0,0 0 0,0 0 0,0 0 0,0 1 0,0-1 0,1 0 0,-1 0 0,0 0 0,0 0 0,0 0 0,0 1 0,1-1 0,-1 0 0,0 0 0,0 0 0,0 0 0,1 0 0,-1 0 0,0 0 0,0 0 0,1 0 0,-1 0 0,0 0 0,0 0 0,0 0 0,1 0 0,-1 0 0,0 0 0,0 0 0,1 0 0,-1 0 0,0 0 0,0 0 0,0 0 0,1 0 0,-1 0 0,0 0 0,0-1 0,0 1 0,1 0 0,-1 0 0,0 0 0,0 0 0,0-1 0,0 1 0,1 0 0,-1 0 0,0 0 0,0-1 0,6-16 0,-5 14 0,86-243 0,-69 207 0,1 0 0,2 2 0,1 0 0,29-35 0,-42 61 0,0 0 0,1 1 0,0 0 0,0 1 0,1 0 0,1 1 0,13-8 0,-22 14 0,0 0 0,1 0 0,0 0 0,-1 1 0,1 0 0,0 0 0,0 0 0,0 0 0,0 0 0,0 1 0,0 0 0,0 0 0,0 0 0,0 0 0,0 0 0,-1 1 0,1 0 0,0 0 0,0 0 0,0 0 0,0 1 0,-1-1 0,1 1 0,-1 0 0,1 0 0,-1 0 0,0 1 0,0-1 0,4 5 0,1 2 0,0 0 0,-1 1 0,0 1 0,0-1 0,-1 1 0,0 0 0,-1 0 0,-1 1 0,4 12 0,4 20 0,6 49 0,-15-80 0,4 38 0,-4-27 0,1 0 0,0-1 0,2 1 0,14 36 0,-18-55 0,1 0 0,0 1 0,0-1 0,0 0 0,1 0 0,-1 0 0,1-1 0,0 1 0,1-1 0,-1 0 0,1 0 0,0-1 0,0 1 0,0-1 0,0 0 0,0 0 0,1-1 0,-1 0 0,1 0 0,0 0 0,0-1 0,-1 1 0,11 0 0,-3-2 0,0 0 0,0-1 0,-1 0 0,1-1 0,0 0 0,-1-1 0,1-1 0,-1 0 0,0 0 0,0-1 0,0-1 0,14-9 0,-9 5 0,-1-2 0,0 1 0,-1-2 0,0 0 0,-1-1 0,-1-1 0,17-22 0,-19 20 0,-1 0 0,-1-1 0,0 0 0,-1 0 0,-1-1 0,-1 0 0,-1 0 0,-1 0 0,3-20 0,-5 22 0,-1 0 0,-1 0 0,0 0 0,-1 0 0,-1 0 0,0 0 0,-1 1 0,-1-1 0,-1 1 0,-12-29 0,15 41 0,0-1 0,-1 1 0,0-1 0,0 1 0,0 0 0,0 0 0,0 0 0,-1 1 0,-6-6 0,8 8 0,1 0 0,-1 0 0,1 1 0,0-1 0,-1 0 0,0 1 0,1-1 0,-1 1 0,1-1 0,-1 1 0,0 0 0,1 0 0,-1 0 0,1 0 0,-1 0 0,0 0 0,1 0 0,-1 0 0,0 1 0,1-1 0,-1 1 0,1-1 0,-1 1 0,1-1 0,-1 1 0,1 0 0,-1 0 0,1 0 0,0 0 0,0 0 0,-1 0 0,1 0 0,-1 2 0,-3 3 0,0 0 0,1 0 0,0 1 0,0-1 0,0 1 0,1 0 0,0 0 0,1 0 0,-3 8 0,-12 70 0,15-75 0,0 7 0,0-1 0,1 1 0,0 0 0,1 0 0,1 0 0,1 0 0,1-1 0,8 31 0,-10-41 0,1-1 0,0 0 0,0 0 0,0-1 0,1 1 0,0 0 0,0-1 0,0 0 0,0 1 0,1-1 0,-1-1 0,1 1 0,0 0 0,0-1 0,1 0 0,-1 0 0,1 0 0,-1 0 0,1-1 0,0 0 0,0 0 0,0 0 0,0-1 0,0 1 0,1-1 0,-1-1 0,0 1 0,1-1 0,-1 0 0,0 0 0,9-1 0,1-1 0,0-1 0,-1 0 0,0-1 0,1-1 0,-1 0 0,-1-1 0,1-1 0,-1 0 0,0-1 0,-1 0 0,0-1 0,0 0 0,-1-1 0,0 0 0,-1 0 0,0-2 0,0 1 0,-1-1 0,-1 0 0,0-1 0,-1 0 0,0-1 0,-1 1 0,7-22 0,-4 3 0,-1 0 0,4-41 0,-12 77 0,0 162 0,2-146 0,0 1 0,1-1 0,1-1 0,1 1 0,1-1 0,9 23 0,-13-38 0,0 0 0,0 0 0,0 0 0,0-1 0,1 1 0,-1-1 0,1 0 0,0 1 0,0-1 0,0-1 0,1 1 0,-1 0 0,1-1 0,-1 0 0,1 1 0,0-1 0,8 2 0,-8-3 0,0 0 0,0-1 0,0 1 0,0-1 0,0 0 0,1 0 0,-1-1 0,0 1 0,0-1 0,0 0 0,0 0 0,0 0 0,0-1 0,0 1 0,0-1 0,-1 0 0,1 0 0,4-4 0,3-2 0,0-2 0,-1 1 0,0-1 0,0-1 0,-1 0 0,0 0 0,-1-1 0,0 0 0,-1-1 0,-1 1 0,0-1 0,0-1 0,-1 1 0,4-20 0,-3 8 0,-2 1 0,0-1 0,-2-1 0,0 1 0,-2 0 0,-1 0 0,-5-35 0,4 49 0,-1 0 0,-6-19 0,11 53 0,7 22 0,-4-21 0,6 15 0,-3 0 0,-1 1 0,-2 0 0,0 59 0,-4-107 0,1 1 0,0 0 0,0 1 0,0-1 0,1 0 0,4-7 0,27-47 0,-28 50 0,7-10 0,0 1 0,27-32 0,-35 46 0,-1 1 0,1 0 0,1 0 0,-1 1 0,1-1 0,-1 1 0,1 0 0,1 1 0,-1-1 0,0 1 0,1 1 0,-1-1 0,15-2 0,-19 4 0,1 1 0,-1 0 0,1 0 0,0 0 0,-1 0 0,1 0 0,-1 1 0,1-1 0,-1 1 0,1 0 0,-1-1 0,1 1 0,-1 0 0,0 0 0,1 1 0,-1-1 0,0 0 0,3 3 0,-2-1 0,0 0 0,-1 1 0,1-1 0,-1 0 0,0 1 0,0 0 0,0-1 0,0 1 0,0 0 0,1 5 0,0 8 0,0 0 0,0 0 0,-2 0 0,0 23 0,-3 24 0,1-43 0,0 1 0,1 0 0,1-1 0,5 28 0,-5-47 0,-1-1 0,0 1 0,1 0 0,-1 0 0,1-1 0,-1 1 0,1 0 0,0-1 0,0 1 0,0 0 0,0-1 0,0 1 0,0-1 0,0 0 0,0 1 0,1-1 0,-1 0 0,0 0 0,1 0 0,-1 0 0,4 2 0,-3-3 0,0 1 0,0-1 0,0 0 0,0 0 0,0 0 0,0 0 0,0 0 0,0-1 0,-1 1 0,1 0 0,0-1 0,0 0 0,0 1 0,0-1 0,0 0 0,2-1 0,5-4 0,-1 0 0,1 0 0,-1-1 0,-1 0 0,1 0 0,7-11 0,4-8 0,-1-2 0,-1 0 0,-1-1 0,-2 0 0,-1-1 0,-1-1 0,-2 0 0,-1-1 0,-1 0 0,-2 0 0,2-35 0,-3-2 0,-3 0 0,-3 0 0,-3 0 0,-16-82 0,20 150 0,-1-8 0,-1 0 0,0-1 0,-1 1 0,-4-10 0,7 19 0,0 0 0,0-1 0,0 1 0,0 0 0,0 0 0,0 0 0,0 0 0,0-1 0,0 1 0,0 0 0,0 0 0,0 0 0,0 0 0,0 0 0,0 0 0,0-1 0,0 1 0,-1 0 0,1 0 0,0 0 0,0 0 0,0 0 0,0 0 0,0 0 0,0-1 0,-1 1 0,1 0 0,0 0 0,0 0 0,0 0 0,0 0 0,-1 0 0,1 0 0,0 0 0,0 0 0,0 0 0,0 0 0,0 0 0,-1 0 0,1 0 0,0 0 0,0 0 0,0 0 0,-1 0 0,-2 9 0,0 13 0,5 383 0,-2-400 0,15 161 0,-12-145 0,1 0 0,1 0 0,1-1 0,1 0 0,16 33 0,-20-48 0,0 0 0,0-1 0,0 1 0,0-1 0,0 0 0,1 0 0,0 0 0,0 0 0,0-1 0,0 1 0,1-1 0,5 3 0,-8-5 0,0 0 0,0-1 0,1 1 0,-1-1 0,0 1 0,0-1 0,1 0 0,-1 1 0,0-1 0,1 0 0,-1-1 0,0 1 0,1 0 0,-1-1 0,0 1 0,0-1 0,1 0 0,-1 1 0,0-1 0,0 0 0,0-1 0,0 1 0,0 0 0,0-1 0,0 1 0,0-1 0,-1 1 0,1-1 0,-1 0 0,3-2 0,3-6 0,0 1 0,-1-1 0,0-1 0,-1 1 0,0-1 0,-1 0 0,6-18 0,14-86 0,-19 84 0,5-29 0,16-69 0,-25 125 0,0 1 0,1-1 0,-1 0 0,1 0 0,0 1 0,0-1 0,5-5 0,-7 8 0,0 1 0,1 0 0,-1-1 0,0 1 0,1 0 0,-1-1 0,1 1 0,-1 0 0,1-1 0,-1 1 0,1 0 0,-1 0 0,0 0 0,1-1 0,-1 1 0,1 0 0,-1 0 0,1 0 0,-1 0 0,1 0 0,0 0 0,-1 0 0,1 0 0,-1 0 0,1 0 0,0 1 0,0 0 0,0-1 0,0 1 0,0 0 0,-1 0 0,1-1 0,0 1 0,0 0 0,-1 0 0,1 0 0,-1 0 0,1 0 0,-1 0 0,1 0 0,-1 0 0,1 2 0,1 6 0,0 0 0,0 0 0,-1 0 0,-1 0 0,1 0 0,-1 0 0,-1 0 0,0 0 0,0 0 0,-1 0 0,0 0 0,0 0 0,-1-1 0,-7 16 0,2-6 0,-1-1 0,-1 0 0,0-1 0,-1 0 0,-1-1 0,-13 15 0,14-20 0,0 0 0,0 0 0,-1-1 0,-22 14 0,31-21 0,-1 0 0,0 0 0,0 0 0,0 0 0,0-1 0,0 0 0,0 1 0,0-1 0,-1-1 0,1 1 0,0-1 0,0 1 0,-1-1 0,1-1 0,0 1 0,-1 0 0,1-1 0,0 0 0,0 0 0,-6-3 0,9 4 0,0 0 0,1 0 0,-1 0 0,1 0 0,-1-1 0,1 1 0,-1 0 0,1-1 0,-1 1 0,1 0 0,-1-1 0,1 1 0,-1 0 0,1-1 0,-1 1 0,1-1 0,0 1 0,-1-1 0,1 1 0,0-1 0,-1 1 0,1-1 0,0 1 0,0-1 0,-1 1 0,1-1 0,0 0 0,0 1 0,0-1 0,0 1 0,0-1 0,0 0 0,0 1 0,0-1 0,0 1 0,0-1 0,0 0 0,0 1 0,0-1 0,1 1 0,-1-1 0,0 1 0,0-1 0,1 1 0,-1-1 0,0 1 0,1-1 0,-1 1 0,1-1 0,-1 1 0,0-1 0,2 0 0,-1 0 0,1-1 0,0 1 0,0 0 0,0 0 0,0 0 0,0 0 0,0 0 0,0 0 0,0 0 0,1 1 0,-1-1 0,0 1 0,3 0 0,1 0 0,1 1 0,-1 0 0,0 1 0,1-1 0,-1 1 0,0 1 0,0-1 0,0 1 0,8 5 0,51 37 0,-52-35 0,90 72 288,71 50-1941,-144-113-5173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22.946"/>
    </inkml:context>
    <inkml:brush xml:id="br0">
      <inkml:brushProperty name="width" value="0.05" units="cm"/>
      <inkml:brushProperty name="height" value="0.05" units="cm"/>
      <inkml:brushProperty name="color" value="#FF0066"/>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4.143"/>
    </inkml:context>
    <inkml:brush xml:id="br0">
      <inkml:brushProperty name="width" value="0.05" units="cm"/>
      <inkml:brushProperty name="height" value="0.05" units="cm"/>
      <inkml:brushProperty name="color" value="#FF0066"/>
    </inkml:brush>
  </inkml:definitions>
  <inkml:trace contextRef="#ctx0" brushRef="#br0">139 39 24575,'0'16'0,"0"0"0,-2 0 0,0-1 0,-5 22 0,6-33 0,-1 1 0,0 0 0,0 0 0,0 0 0,-1-1 0,1 1 0,-1-1 0,-5 6 0,6-8 0,0 0 0,0 0 0,0 0 0,-1 0 0,1-1 0,-1 1 0,1-1 0,-1 1 0,0-1 0,0 0 0,1 0 0,-1 0 0,0-1 0,0 1 0,-6 0 0,7-1 0,1 0 0,-1 0 0,0 0 0,0 0 0,1 0 0,-1-1 0,0 1 0,1 0 0,-1-1 0,0 1 0,1-1 0,-1 0 0,1 0 0,-1 0 0,1 1 0,-1-1 0,1 0 0,0-1 0,-1 1 0,1 0 0,-1-2 0,-1 0 0,1 0 0,0-1 0,1 1 0,-1-1 0,1 1 0,-1-1 0,1 0 0,0 0 0,-1-4 0,1-6 0,-1-1 0,2 0 0,2-27 0,-2 38 34,0 0 1,1 0-1,0 0 0,0 0 0,0 0 0,0 0 0,1 0 0,-1 0 0,4-4 1,-4 6-125,0 0 0,1 1 0,-1-1 0,1 1 0,0-1 1,-1 1-1,1 0 0,0-1 0,0 1 0,0 0 1,0 0-1,0 0 0,0 1 0,0-1 0,0 0 0,0 1 1,0-1-1,4 1 0,7-1-6736</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10.019"/>
    </inkml:context>
    <inkml:brush xml:id="br0">
      <inkml:brushProperty name="width" value="0.05" units="cm"/>
      <inkml:brushProperty name="height" value="0.05" units="cm"/>
      <inkml:brushProperty name="color" value="#FF0066"/>
    </inkml:brush>
  </inkml:definitions>
  <inkml:trace contextRef="#ctx0" brushRef="#br0">83 806 24575,'-6'-16'0,"1"-1"0,1 0 0,0 0 0,-2-32 0,6 23 0,2 18 0,0 19 0,4 70 0,-5 103 0,-2-85 0,0-37 0,-1-10 0,3 0 0,2-1 0,11 62 0,-13-110 0,-1 1 0,1 0 0,0-1 0,1 1 0,-1-1 0,0 1 0,1-1 0,0 0 0,0 1 0,2 2 0,-4-6 0,0 0 0,0 1 0,1-1 0,-1 0 0,0 0 0,0 0 0,0 0 0,0 0 0,0 0 0,1 1 0,-1-1 0,0 0 0,0 0 0,0 0 0,0 0 0,1 0 0,-1 0 0,0 0 0,0 0 0,0 0 0,1 0 0,-1 0 0,0 0 0,0 0 0,0 0 0,1 0 0,-1 0 0,0 0 0,0 0 0,0 0 0,0 0 0,1 0 0,-1 0 0,0-1 0,0 1 0,0 0 0,0 0 0,1 0 0,-1 0 0,0 0 0,0 0 0,0-1 0,0 1 0,0 0 0,4-12 0,-2-15 0,-53-306 0,10 91 0,30 155 0,1-149 0,11 204 0,2 1 0,0-1 0,2 1 0,2 0 0,1 0 0,1 1 0,1 0 0,17-34 0,-20 52 0,-1 0 0,2 1 0,0 0 0,0 0 0,1 0 0,0 1 0,1 1 0,0 0 0,0 0 0,16-10 0,-19 15 0,1 0 0,-1 1 0,1-1 0,-1 1 0,1 1 0,0 0 0,0 0 0,0 0 0,0 1 0,0 0 0,0 1 0,0 0 0,1 0 0,-1 0 0,0 1 0,0 1 0,0-1 0,11 5 0,-9-3 0,1 2 0,0 0 0,-1 0 0,0 1 0,0 0 0,-1 0 0,1 1 0,-2 1 0,1-1 0,10 14 0,-9-9 0,-1 0 0,0 1 0,-1 0 0,-1 0 0,0 1 0,-1 0 0,7 21 0,-8-17 0,0 0 0,-2 1 0,0-1 0,-1 1 0,0 0 0,-2 0 0,0-1 0,-2 1 0,0 0 0,0 0 0,-2-1 0,0 1 0,-10 22 0,-1-10 0,-1-1 0,-2 0 0,-1-2 0,-1 0 0,-43 46 0,63-74 0,0 0 0,-1 0 0,1 1 0,-1-1 0,1 0 0,-1 1 0,1-1 0,0 0 0,-1 1 0,1-1 0,0 1 0,-1-1 0,1 1 0,0-1 0,0 1 0,-1-1 0,1 0 0,0 1 0,0-1 0,0 1 0,0 0 0,0-1 0,0 1 0,0-1 0,0 1 0,0-1 0,0 1 0,0-1 0,0 1 0,0-1 0,0 1 0,0-1 0,0 1 0,1-1 0,-1 1 0,0-1 0,0 1 0,0-1 0,1 1 0,-1-1 0,0 0 0,1 1 0,-1-1 0,1 1 0,-1-1 0,0 0 0,1 1 0,-1-1 0,1 0 0,-1 0 0,1 1 0,-1-1 0,1 0 0,-1 0 0,1 0 0,-1 0 0,1 0 0,-1 1 0,1-1 0,0 0 0,7 1 0,0 0 0,1 0 0,11-1 0,-2 0 0,-5 3 0,1-1 0,-1 2 0,0 0 0,0 1 0,-1 0 0,1 1 0,-1 0 0,0 1 0,-1 0 0,1 1 0,-1 0 0,-1 1 0,0 0 0,0 1 0,-1 0 0,0 1 0,13 19 0,-14-17 0,0 1 0,0 0 0,-1 0 0,-1 0 0,-1 1 0,0 0 0,0 0 0,-2 0 0,0 0 0,-1 1 0,0 0 0,-1-1 0,-1 1 0,0 0 0,-4 19 0,2-27 0,1 0 0,-2 0 0,1 0 0,-1 0 0,-1-1 0,1 1 0,-1-1 0,-1 0 0,1 0 0,-1 0 0,0-1 0,-1 1 0,-8 7 0,5-6 0,-1-1 0,0 0 0,0-1 0,-1 0 0,0 0 0,0-1 0,0-1 0,-18 5 0,8-3 0,-1-2 0,0-1 0,0-1 0,0 0 0,0-2 0,0-1 0,0 0 0,0-2 0,-37-8 0,48 8 0,1-1 0,0 0 0,-1 0 0,2-1 0,-1 0 0,0 0 0,1-1 0,0-1 0,1 1 0,-1-1 0,-13-16 0,19 18 0,-1 1 0,1 0 0,0-1 0,1 0 0,-1 0 0,1 0 0,0 0 0,0 0 0,1 0 0,-1-1 0,1 1 0,0-1 0,1 1 0,-1 0 0,1-1 0,0 1 0,1-1 0,-1 1 0,1-1 0,0 1 0,0 0 0,1-1 0,0 1 0,0 0 0,3-7 0,-3 8 0,0 1 0,0-1 0,0 0 0,1 1 0,-1 0 0,1-1 0,0 1 0,0 0 0,0 0 0,0 1 0,0-1 0,1 1 0,-1 0 0,1-1 0,0 1 0,-1 1 0,1-1 0,0 1 0,0-1 0,0 1 0,0 0 0,1 1 0,-1-1 0,6 1 0,-4 0 0,0 0 0,-1 1 0,1 0 0,0 0 0,-1 0 0,1 1 0,-1 0 0,1 0 0,-1 1 0,0-1 0,0 1 0,0 0 0,0 0 0,-1 1 0,1-1 0,-1 1 0,5 6 0,58 79 0,-49-62 0,41 47 0,-50-66 0,-1 0 0,1-1 0,0 0 0,0 0 0,1-1 0,0 0 0,0 0 0,1-1 0,13 4 0,0-3 0,1 0 0,-1-2 0,1-1 0,-1-1 0,1-1 0,0-1 0,0-2 0,0 0 0,-1-1 0,1-2 0,-1 0 0,0-2 0,-1-1 0,1 0 0,23-14 0,-37 17 0,0-1 0,0-1 0,-1 1 0,0-2 0,0 1 0,0-1 0,-1-1 0,-1 1 0,1-1 0,-1-1 0,-1 1 0,0-1 0,0 0 0,-1-1 0,0 1 0,5-17 0,-7 14 0,0-1 0,0-1 0,-1 1 0,-1 0 0,-1 0 0,0-1 0,0 1 0,-2 0 0,1-1 0,-2 1 0,0 0 0,-10-26 0,7 24 0,-1-1 0,0 2 0,-1-1 0,-1 1 0,0 0 0,-15-16 0,23 29 0,0 1 0,0-1 0,-1 1 0,1 0 0,0 0 0,-1-1 0,1 1 0,-1 0 0,1 0 0,-1 1 0,1-1 0,-1 0 0,0 0 0,0 1 0,1-1 0,-1 1 0,0 0 0,0-1 0,1 1 0,-4 0 0,3 0 0,1 1 0,-1-1 0,0 1 0,1 0 0,-1 0 0,0 0 0,1-1 0,-1 1 0,1 1 0,0-1 0,-1 0 0,1 0 0,0 0 0,0 1 0,-1-1 0,0 3 0,-3 4 0,1 0 0,0 0 0,1 0 0,0 1 0,0-1 0,1 1 0,-2 8 0,-1 16 0,0 45 0,4-63 0,2 0 0,0 0 0,0-1 0,2 1 0,6 22 0,-7-31 0,0 0 0,1 0 0,0 0 0,0-1 0,0 1 0,1-1 0,0 1 0,0-1 0,0 0 0,1-1 0,-1 1 0,1-1 0,0 0 0,1 0 0,-1 0 0,1-1 0,-1 0 0,1 0 0,0 0 0,0-1 0,1 0 0,-1 0 0,0 0 0,1-1 0,-1 0 0,1-1 0,-1 1 0,1-1 0,-1 0 0,1-1 0,10-1 0,-9 1 0,1-1 0,0 0 0,-1 0 0,0-1 0,0 0 0,0-1 0,0 0 0,0 0 0,0 0 0,-1-1 0,0 0 0,0-1 0,0 0 0,-1 0 0,0 0 0,0 0 0,-1-1 0,1 0 0,-1-1 0,-1 1 0,0-1 0,0 1 0,4-12 0,-2-9 0,5-11 0,-10 39 0,0 1 0,-1-1 0,1 1 0,-1-1 0,1 1 0,-1-1 0,1 1 0,-1-1 0,1 1 0,-1-1 0,1 1 0,-1-1 0,0 1 0,1 0 0,-1-1 0,0 1 0,0 0 0,1-1 0,-1 1 0,0 0 0,0-1 0,0 1 0,0 1 0,8 24 0,159 550 0,-162-560 0,43 142 0,-41-132 0,-2 0 0,-1 0 0,-1 0 0,-1 30 0,-2-50 0,0-1 0,-1 0 0,1 0 0,-1 0 0,0 0 0,-1 0 0,1 0 0,-1 0 0,0 0 0,0-1 0,-4 6 0,5-8 0,-1 1 0,0-1 0,0 0 0,-1 0 0,1 0 0,0 0 0,-1 0 0,1-1 0,-1 1 0,0-1 0,1 0 0,-1 1 0,0-1 0,0 0 0,0-1 0,0 1 0,1 0 0,-1-1 0,0 0 0,-4 0 0,-5 0 0,0-1 0,0 0 0,1-1 0,-1-1 0,0 0 0,1 0 0,0-1 0,0-1 0,0 0 0,0 0 0,1-1 0,-1-1 0,2 1 0,-16-14 0,8 5 0,1 0 0,1-1 0,0-1 0,1 0 0,1-1 0,1-1 0,-11-20 0,13 17 0,0-1 0,2 1 0,1-2 0,1 1 0,0-1 0,2 1 0,1-1 0,1-1 0,1 1 0,2-27 0,0 34 0,1-1 0,1 1 0,0 0 0,1 0 0,1 0 0,0 1 0,2 0 0,0 0 0,0 0 0,1 1 0,1 0 0,1 0 0,0 1 0,22-23 0,-21 28-170,1 0-1,0 0 0,0 2 1,1-1-1,0 1 0,0 1 1,15-5-1,5-1-6655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12.903"/>
    </inkml:context>
    <inkml:brush xml:id="br0">
      <inkml:brushProperty name="width" value="0.05" units="cm"/>
      <inkml:brushProperty name="height" value="0.05" units="cm"/>
      <inkml:brushProperty name="color" value="#FF0066"/>
    </inkml:brush>
  </inkml:definitions>
  <inkml:trace contextRef="#ctx0" brushRef="#br0">226 947 24575,'37'-31'0,"-28"25"0,-1-1 0,0 0 0,0 0 0,-1-1 0,0 0 0,0 0 0,-1-1 0,0 1 0,6-13 0,-7 6 0,0 0 0,-1 0 0,0-1 0,-1 1 0,-1-1 0,0 0 0,-1 0 0,-1 0 0,-1 0 0,0 0 0,-1 0 0,-1 1 0,0-1 0,-1 1 0,0-1 0,-2 1 0,-8-17 0,13 29 0,0 1 0,-1-1 0,1 1 0,-1-1 0,0 1 0,0-1 0,0 1 0,0 0 0,-1 0 0,1 0 0,0 0 0,-1 0 0,1 1 0,-1-1 0,0 1 0,0 0 0,1-1 0,-1 1 0,0 0 0,0 1 0,0-1 0,0 1 0,-6-1 0,4 1 0,0 1 0,0 0 0,1 0 0,-1 0 0,0 1 0,0-1 0,1 1 0,-1 0 0,1 1 0,-1-1 0,1 1 0,0 0 0,0 0 0,-3 3 0,-9 9 0,1 1 0,0 1 0,1 0 0,1 1 0,1 0 0,1 1 0,-18 39 0,14-20 0,1 0 0,2 2 0,-10 53 0,19-76 0,1 0 0,0 0 0,2-1 0,0 1 0,1 0 0,0 0 0,1 0 0,1-1 0,1 1 0,0-1 0,7 16 0,-7-22 0,1 0 0,0-1 0,0 0 0,1 0 0,0-1 0,0 1 0,1-1 0,0 0 0,0-1 0,1 0 0,0 0 0,1-1 0,-1 0 0,1 0 0,0-1 0,1 0 0,-1-1 0,18 6 0,-11-6 0,0-1 0,0 0 0,1-1 0,-1-1 0,0-1 0,1 0 0,-1-1 0,0-1 0,1-1 0,-1 0 0,0-1 0,-1 0 0,1-1 0,26-13 0,-20 6 0,1 0 0,-2-1 0,0-2 0,0 0 0,-2-1 0,0 0 0,-1-2 0,31-37 0,-33 33 0,-2-1 0,0 0 0,-1-1 0,-2-1 0,15-41 0,-15 27 0,-1 0 0,-2-1 0,3-46 0,-7-8 0,-4 1 0,-17-135 0,17 223 0,-4-40 0,-2 1 0,-1 0 0,-21-63 0,28 105 0,0 1 0,-1 0 0,1 0 0,0 0 0,-1 0 0,1-1 0,-1 1 0,0 0 0,1 0 0,-1 0 0,0 0 0,0 0 0,1 1 0,-1-1 0,0 0 0,0 0 0,-2-1 0,3 2 0,-1 0 0,1 1 0,-1-1 0,1 0 0,-1 0 0,1 0 0,-1 0 0,1 1 0,-1-1 0,1 0 0,-1 0 0,1 1 0,0-1 0,-1 0 0,1 1 0,-1-1 0,1 0 0,0 1 0,-1-1 0,1 1 0,0-1 0,0 0 0,-1 1 0,1-1 0,0 1 0,0-1 0,-1 1 0,-1 6 0,-1 0 0,1 0 0,1 1 0,-2 9 0,-4 57 0,4 1 0,6 82 0,26 149 0,-14-170 0,37 263 0,-51-397 0,-1 3 0,1 0 0,0-1 0,0 1 0,1-1 0,-1 0 0,5 8 0,-6-12 0,0 0 0,0 0 0,0 0 0,0 0 0,0 1 0,0-1 0,0 0 0,0 0 0,0 0 0,0 0 0,0 0 0,1 0 0,-1 0 0,0 0 0,0 1 0,0-1 0,0 0 0,0 0 0,0 0 0,1 0 0,-1 0 0,0 0 0,0 0 0,0 0 0,0 0 0,0 0 0,1 0 0,-1 0 0,0 0 0,0 0 0,0 0 0,0 0 0,0 0 0,0 0 0,1 0 0,-1 0 0,0 0 0,0 0 0,0 0 0,0-1 0,0 1 0,0 0 0,1 0 0,-1 0 0,0 0 0,5-9 0,2-10 0,12-70 0,17-56 0,-31 131 0,1 0 0,0 0 0,0 0 0,2 1 0,-1 0 0,2 1 0,16-20 0,-22 28 0,0 1 0,1-1 0,-1 1 0,1 0 0,0 0 0,0 1 0,0-1 0,0 1 0,0 0 0,1 0 0,-1 0 0,1 0 0,-1 1 0,1 0 0,0 0 0,-1 0 0,1 0 0,0 1 0,0 0 0,6 0 0,-6 1 0,0 1 0,0-1 0,0 1 0,0 0 0,-1 0 0,1 0 0,0 1 0,-1-1 0,0 1 0,1 0 0,-1 1 0,-1-1 0,1 1 0,0 0 0,-1-1 0,0 2 0,0-1 0,4 7 0,4 9 0,-1 1 0,-1 1 0,11 38 0,10 26 0,-25-76 0,-1 0 0,1-1 0,1 1 0,0-1 0,0-1 0,11 11 0,-13-14 0,1-1 0,0 0 0,1 0 0,-1-1 0,1 1 0,-1-1 0,1 0 0,0-1 0,0 1 0,0-1 0,1-1 0,-1 1 0,0-1 0,1 0 0,-1 0 0,1-1 0,-1 0 0,1 0 0,-1 0 0,1-1 0,-1 0 0,1 0 0,-1-1 0,11-4 0,-6 2 0,0 0 0,-1-1 0,0-1 0,0 0 0,0 0 0,-1-1 0,0 0 0,0 0 0,-1-1 0,0 0 0,0-1 0,-1 0 0,8-12 0,-7 7 0,-2 0 0,0 0 0,-1-1 0,0 0 0,-1 0 0,-1 0 0,0 0 0,-1 0 0,-1-1 0,-1 1 0,0-1 0,0 1 0,-2-1 0,0 1 0,-7-26 0,8 36 0,-1 1 0,0-1 0,0 1 0,-1 0 0,1-1 0,-1 1 0,0 1 0,-5-7 0,7 9 0,1 1 0,-1-1 0,0 0 0,0 1 0,0-1 0,1 0 0,-1 1 0,0-1 0,0 1 0,0 0 0,0-1 0,0 1 0,0 0 0,0-1 0,0 1 0,0 0 0,0 0 0,0 0 0,0 0 0,0 0 0,0 0 0,0 0 0,0 0 0,0 0 0,0 1 0,0-1 0,0 0 0,0 1 0,0-1 0,0 1 0,0-1 0,0 1 0,0-1 0,1 1 0,-1-1 0,0 1 0,0 0 0,1 0 0,-1-1 0,0 1 0,1 0 0,-1 0 0,1 0 0,-1 0 0,0 1 0,-3 5 0,0 1 0,1-1 0,0 1 0,0-1 0,1 1 0,0 0 0,0 0 0,-1 10 0,1 10 0,1 28 0,1-37 0,1 0 0,1 0 0,1 0 0,1-1 0,0 0 0,11 28 0,-13-40 0,1 1 0,0 0 0,0-1 0,1 1 0,0-1 0,0 0 0,0 0 0,1 0 0,0-1 0,0 0 0,1 0 0,-1 0 0,1 0 0,0-1 0,0 0 0,0 0 0,1-1 0,-1 0 0,13 4 0,-14-5 0,0-2 0,-1 1 0,1-1 0,0 1 0,0-1 0,0 0 0,-1-1 0,1 0 0,0 1 0,0-1 0,-1-1 0,8-2 0,-4 1 0,0-1 0,-1 0 0,0 0 0,0-1 0,-1 0 0,13-11 0,-9 5 0,0 0 0,-1-1 0,0 0 0,0-1 0,-1 0 0,-1 0 0,10-24 0,-10 11 0,-1 1 0,-1-1 0,-1-1 0,-1 1 0,-1 0 0,-2-1 0,-2-26 0,3 77 0,1 28 0,11 58 0,-10-95 0,0 0 0,1-1 0,0 1 0,1-1 0,1 1 0,0-1 0,1-1 0,0 1 0,13 15 0,-18-26 0,1 1 0,0-1 0,0 0 0,0 0 0,0-1 0,1 1 0,-1-1 0,1 0 0,-1 1 0,1-2 0,0 1 0,0 0 0,0-1 0,0 0 0,0 1 0,7-1 0,-6 0 0,0-1 0,0-1 0,1 1 0,-1-1 0,0 0 0,0 0 0,1 0 0,-1-1 0,0 0 0,0 0 0,7-4 0,0-2 0,-1 1 0,0-1 0,-1-1 0,0 0 0,0-1 0,-1 0 0,0 0 0,-1-1 0,10-15 0,-8 6 0,0 0 0,-1-1 0,-1-1 0,-1 1 0,-1-1 0,-1-1 0,-1 1 0,-1-1 0,-1 1 0,-1-1 0,-3-40 0,2 61 0,0 1 0,0-1 0,-1 0 0,1 0 0,-1 1 0,1-1 0,-1 0 0,0 1 0,1-1 0,-2-1 0,-3 2 0,1 13 0,2 3 0,0-1 0,1 1 0,1-1 0,0 1 0,2-1 0,-1 1 0,2-1 0,7 28 0,-5-26 0,1 0 0,1 0 0,0 0 0,1-1 0,0 0 0,2 0 0,13 17 0,-18-27 0,-1 0 0,1 0 0,0 0 0,1-1 0,-1 0 0,1 0 0,0 0 0,0-1 0,0 1 0,0-1 0,1-1 0,-1 1 0,1-1 0,12 2 0,-13-4 0,0 1 0,0-1 0,0 0 0,0-1 0,0 0 0,0 0 0,0 0 0,0 0 0,0-1 0,-1 0 0,1 0 0,0-1 0,-1 0 0,0 0 0,1 0 0,-1 0 0,4-5 0,1-1 0,-1 0 0,0 0 0,-1-1 0,0 0 0,-1-1 0,0 0 0,0 0 0,-1 0 0,-1-1 0,0 0 0,0 0 0,-1 0 0,-1 0 0,2-14 0,2-21 0,-2 1 0,-2-70 0,-3 111 0,-29-442 0,20 362 0,8 240 0,26 285 0,-18-382 0,15 59 0,-22-117 0,0 0 0,0-1 0,0 1 0,0 0 0,0-1 0,0 1 0,0 0 0,0-1 0,0 1 0,0 0 0,0-1 0,0 1 0,0 0 0,-1-1 0,1 1 0,0 0 0,0 0 0,0-1 0,0 1 0,0 0 0,-1 0 0,1-1 0,0 1 0,0 0 0,-1 0 0,1-1 0,0 1 0,0 0 0,-1 0 0,1 0 0,0 0 0,0-1 0,-1 1 0,1 0 0,0 0 0,-1 0 0,1 0 0,0 0 0,-1 0 0,1 0 0,0 0 0,-1 0 0,1 0 0,0 0 0,-1 0 0,1 0 0,0 0 0,-1 0 0,1 0 0,0 0 0,0 0 0,-1 1 0,1-1 0,0 0 0,-1 0 0,1 0 0,0 0 0,-1 1 0,6-6 0,0 1 0,0 0 0,0 0 0,0 0 0,7-3 0,10-7 0,214-180 0,-157 126 0,-65 55 0,-9 8 0,-11 11 0,-250 236 0,237-223 0,-28 27 0,42-42 0,0 0 0,1 0 0,-1-1 0,-1 0 0,1 0 0,0 0 0,-1-1 0,-6 2 0,12-3 0,0-1 0,-1 0 0,1 0 0,0 1 0,-1-1 0,1 0 0,0 0 0,-1 0 0,1 0 0,-1 0 0,1 1 0,0-1 0,-1 0 0,1 0 0,-1 0 0,1 0 0,-1 0 0,1 0 0,0 0 0,-1-1 0,1 1 0,-1 0 0,1 0 0,0 0 0,-1 0 0,1 0 0,-1-1 0,1 1 0,0 0 0,-1 0 0,1-1 0,0 1 0,-1 0 0,1 0 0,0-1 0,0 1 0,-1 0 0,1-1 0,0 1 0,0 0 0,-1-1 0,1 1 0,0-1 0,0 1 0,0 0 0,0-1 0,0 1 0,0-1 0,0 1 0,-1-1 0,1 1 0,0 0 0,0-1 0,1 1 0,-1-1 0,0 1 0,0 0 0,0-1 0,0 1 0,0-1 0,1 0 0,0-1 0,0-1 0,0 0 0,0 1 0,1 0 0,-1-1 0,1 1 0,-1 0 0,4-3 0,0 0 0,1 0 0,1 0 0,-1 0 0,1 1 0,0 0 0,0 1 0,0-1 0,0 1 0,0 1 0,1-1 0,8-1 0,-13 4 0,1-1 0,-1 1 0,1 0 0,0 0 0,-1 0 0,1 0 0,-1 1 0,1-1 0,0 1 0,-1 0 0,0 0 0,1 0 0,-1 1 0,0-1 0,1 1 0,-1 0 0,0 0 0,0 0 0,0 0 0,-1 0 0,1 1 0,0-1 0,-1 1 0,0 0 0,1 0 0,1 3 0,3 7 0,0 1 0,-1 0 0,0 0 0,4 18 0,-5-15 0,0-1 0,16 31 0,-18-42 0,0-1 0,0 1 0,0-1 0,1 1 0,-1-1 0,1 0 0,0-1 0,1 1 0,-1-1 0,0 0 0,1 0 0,0 0 0,7 3 0,-2-2 0,0-2 0,0 1 0,0-1 0,0-1 0,0 0 0,1 0 0,-1-1 0,0 0 0,1-1 0,-1 0 0,0 0 0,0-1 0,0-1 0,0 0 0,0 0 0,-1-1 0,11-5 0,-2 0 0,-1-1 0,-1 0 0,1-1 0,-2-1 0,1 0 0,-2-1 0,0-1 0,14-18 0,-23 27 0,0-1 0,0 0 0,-1 0 0,0 0 0,0-1 0,0 0 0,-1 1 0,0-1 0,0-1 0,2-9 0,-5 17 0,0-1 0,0 1 0,0-1 0,1 1 0,-1-1 0,0 1 0,0-1 0,0 1 0,0-1 0,0 1 0,0-1 0,0 1 0,0-1 0,0 1 0,-1-1 0,1 1 0,0-1 0,0 1 0,0-1 0,0 1 0,-1-1 0,1 1 0,0 0 0,0-1 0,-1 1 0,1-1 0,0 1 0,-1 0 0,1-1 0,-1 1 0,1 0 0,0-1 0,-1 1 0,1 0 0,-1 0 0,1-1 0,-1 1 0,1 0 0,-1 0 0,1 0 0,-1 0 0,1 0 0,-1 0 0,1-1 0,-1 1 0,1 0 0,-1 0 0,1 1 0,-1-1 0,1 0 0,-1 0 0,1 0 0,-1 0 0,1 0 0,-1 0 0,1 1 0,0-1 0,-1 0 0,1 0 0,-1 1 0,0-1 0,-30 23 0,25-18 0,-5 2-1365,0-1-5461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17.770"/>
    </inkml:context>
    <inkml:brush xml:id="br0">
      <inkml:brushProperty name="width" value="0.05" units="cm"/>
      <inkml:brushProperty name="height" value="0.05" units="cm"/>
      <inkml:brushProperty name="color" value="#FF0066"/>
    </inkml:brush>
  </inkml:definitions>
  <inkml:trace contextRef="#ctx0" brushRef="#br0">703 300 24575,'0'1'0,"1"0"0,-1-1 0,0 1 0,0 0 0,1-1 0,-1 1 0,0 0 0,1-1 0,-1 1 0,1-1 0,-1 1 0,1 0 0,-1-1 0,1 1 0,-1-1 0,1 0 0,-1 1 0,1-1 0,0 1 0,-1-1 0,1 0 0,0 1 0,-1-1 0,1 0 0,0 0 0,-1 0 0,1 0 0,0 1 0,0-1 0,-1 0 0,1 0 0,0 0 0,0 0 0,1-1 0,26-2 0,-5-3 0,-1-2 0,0 0 0,0-1 0,0-1 0,-2-2 0,21-13 0,-38 23 0,1 0 0,-1-1 0,0 0 0,1 0 0,-1 0 0,-1 0 0,1 0 0,0-1 0,-1 1 0,0-1 0,0 0 0,0 1 0,0-1 0,0 0 0,-1 0 0,0 0 0,1 0 0,-2-1 0,1 1 0,0 0 0,-1 0 0,0-1 0,0 1 0,0 0 0,-1 0 0,1-1 0,-1 1 0,0 0 0,0 0 0,0 0 0,-1 0 0,0 0 0,1 0 0,-1 0 0,-1 1 0,1-1 0,0 1 0,-1-1 0,0 1 0,0 0 0,0 0 0,-3-3 0,-4-2 0,0 1 0,-1 0 0,0 1 0,0 0 0,-1 0 0,1 1 0,-1 1 0,0 0 0,0 0 0,-22-2 0,3 2 0,-1 1 0,1 2 0,-38 3 0,26 1 0,0 3 0,0 1 0,1 3 0,0 1 0,1 2 0,0 1 0,1 3 0,-51 28 0,78-37 0,0 0 0,1 0 0,0 1 0,-15 15 0,25-22 0,-1 0 0,1 1 0,0-1 0,0 1 0,0 0 0,0-1 0,0 1 0,1 0 0,-1 0 0,1 0 0,0 0 0,0 0 0,0 1 0,0-1 0,1 0 0,-1 0 0,1 1 0,0-1 0,0 0 0,0 0 0,0 1 0,1-1 0,-1 0 0,1 1 0,2 5 0,0-3 0,0 0 0,1 0 0,0 0 0,0 0 0,1-1 0,-1 1 0,1-1 0,0-1 0,1 1 0,10 7 0,5 1 0,41 19 0,27 5 0,154 39 0,-91-31 0,-109-31 0,88 30 0,-112-36 0,0 1 0,0 0 0,-1 1 0,24 18 0,-38-25 0,0 0 0,0 1 0,-1-1 0,1 1 0,-1 0 0,0 0 0,0 0 0,3 6 0,-5-8 0,0 0 0,0 0 0,-1 0 0,1 0 0,-1-1 0,1 1 0,-1 0 0,0 0 0,0 0 0,0 0 0,0 0 0,0 0 0,0 0 0,0 0 0,-1 0 0,1 0 0,-1 0 0,1 0 0,-1-1 0,0 1 0,0 0 0,0 0 0,0-1 0,-1 3 0,-2 1 0,-1 0 0,0 0 0,0 0 0,0 0 0,-1-1 0,0 0 0,1 0 0,-1 0 0,-12 4 0,-6 2 0,-32 8 0,8-5 0,-1-2 0,-89 8 0,-102-15 0,202-5 0,1-2 0,-1-1 0,1-3 0,-58-16 0,82 19 0,1-1 0,-1-1 0,2 0 0,-1-1 0,1 0 0,-1 0 0,-9-10 0,14 11 0,1-1 0,0 0 0,0 0 0,0 0 0,1-1 0,0 0 0,1 0 0,0 0 0,0 0 0,0-1 0,-2-11 0,-4-32-1365,6 5-5461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18.131"/>
    </inkml:context>
    <inkml:brush xml:id="br0">
      <inkml:brushProperty name="width" value="0.05" units="cm"/>
      <inkml:brushProperty name="height" value="0.05" units="cm"/>
      <inkml:brushProperty name="color" value="#FF0066"/>
    </inkml:brush>
  </inkml:definitions>
  <inkml:trace contextRef="#ctx0" brushRef="#br0">0 58 24575,'16'-22'0,"-14"18"0,0 0 0,1 0 0,-1 1 0,1-1 0,0 1 0,0 0 0,5-5 0,-7 8 0,-1 0 0,1-1 0,-1 1 0,1 0 0,-1 0 0,1-1 0,0 1 0,-1 0 0,1 0 0,0 0 0,-1 0 0,1 0 0,-1 0 0,1 0 0,0 0 0,-1 0 0,1 0 0,0 0 0,-1 0 0,1 0 0,-1 1 0,2-1 0,-1 1 0,1 1 0,-1-1 0,1 0 0,-1 0 0,0 1 0,1-1 0,-1 1 0,0-1 0,0 1 0,0-1 0,1 3 0,6 16 0,-1-1 0,-1 1 0,-1 0 0,0 1 0,-2-1 0,2 22 0,-2-17 0,26 433 0,-26-386 0,1 83 0,12 187 0,-12-321-1365,0-7-5461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18.458"/>
    </inkml:context>
    <inkml:brush xml:id="br0">
      <inkml:brushProperty name="width" value="0.05" units="cm"/>
      <inkml:brushProperty name="height" value="0.05" units="cm"/>
      <inkml:brushProperty name="color" value="#FF0066"/>
    </inkml:brush>
  </inkml:definitions>
  <inkml:trace contextRef="#ctx0" brushRef="#br0">1 66 24575,'1'-9'0,"1"0"0,0 0 0,1 1 0,7-18 0,-10 26 0,0 0 0,0 0 0,0 0 0,0-1 0,0 1 0,0 0 0,0 0 0,0 0 0,0-1 0,0 1 0,0 0 0,1 0 0,-1 0 0,0-1 0,0 1 0,0 0 0,0 0 0,0 0 0,0 0 0,0-1 0,1 1 0,-1 0 0,0 0 0,0 0 0,0 0 0,0 0 0,1 0 0,-1 0 0,0-1 0,0 1 0,0 0 0,1 0 0,-1 0 0,0 0 0,0 0 0,0 0 0,1 0 0,-1 0 0,0 0 0,0 0 0,0 0 0,1 0 0,-1 0 0,0 0 0,0 0 0,0 0 0,1 0 0,-1 0 0,0 1 0,0-1 0,0 0 0,0 0 0,1 0 0,-1 0 0,0 0 0,7 17 0,0 24 0,13 260 0,-11-111 0,-7-165 29,12 226-1423,-14-231-5432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18.944"/>
    </inkml:context>
    <inkml:brush xml:id="br0">
      <inkml:brushProperty name="width" value="0.05" units="cm"/>
      <inkml:brushProperty name="height" value="0.05" units="cm"/>
      <inkml:brushProperty name="color" value="#FF0066"/>
    </inkml:brush>
  </inkml:definitions>
  <inkml:trace contextRef="#ctx0" brushRef="#br0">33 104 24575,'-2'-1'0,"0"1"0,0 0 0,0 0 0,1-1 0,-1 1 0,0-1 0,1 0 0,-1 1 0,0-1 0,1 0 0,-1 0 0,1 0 0,-1 0 0,1 0 0,0 0 0,-3-3 0,4 4 0,-1-1 0,1 1 0,0 0 0,0-1 0,-1 1 0,1 0 0,0-1 0,0 1 0,0-1 0,0 1 0,0 0 0,-1-1 0,1 1 0,0-1 0,0 1 0,0 0 0,0-1 0,0 1 0,0-1 0,0 1 0,0 0 0,1-1 0,-1 1 0,0-1 0,0 1 0,0 0 0,0-1 0,1 0 0,0 0 0,0 1 0,0-1 0,0 0 0,-1 1 0,1-1 0,0 1 0,0-1 0,0 1 0,0 0 0,0-1 0,0 1 0,0 0 0,0 0 0,0 0 0,2 0 0,55-5 0,94 6 0,-63 1 0,128-2 0,-200 2 0,-17-2 0,0 0 0,0 0 0,0 0 0,0 0 0,1 0 0,-1 0 0,0 0 0,0 0 0,0 0 0,0 0 0,0 0 0,0 0 0,0 0 0,0 0 0,0 0 0,0 0 0,1 0 0,-1 0 0,0 0 0,0 0 0,0 1 0,0-1 0,0 0 0,0 0 0,0 0 0,0 0 0,0 0 0,0 0 0,0 0 0,0 0 0,0 0 0,0 0 0,0 1 0,0-1 0,0 0 0,0 0 0,0 0 0,0 0 0,0 0 0,0 0 0,0 0 0,0 0 0,0 0 0,0 1 0,0-1 0,0 0 0,0 0 0,0 0 0,0 0 0,0 0 0,0 0 0,0 0 0,0 0 0,0 0 0,0 0 0,0 1 0,-1-1 0,-20 11 0,6-4 0,4-1 0,0 1 0,1 0 0,0 1 0,0 0 0,1 1 0,0-1 0,1 2 0,0-1 0,0 1 0,1 0 0,-7 13 0,11-18 0,0 1 0,0-1 0,1 1 0,0 0 0,0 0 0,0 0 0,1 1 0,0-1 0,0 0 0,1 0 0,-1 1 0,1-1 0,1 0 0,-1 1 0,1-1 0,0 0 0,0 0 0,1 1 0,0-1 0,0-1 0,1 1 0,-1 0 0,7 10 0,-5-12 0,-1 1 0,1-1 0,0 1 0,0-1 0,1-1 0,-1 1 0,1-1 0,-1 1 0,1-1 0,0 0 0,10 3 0,-6-3 0,0 0 0,1 0 0,-1-1 0,1-1 0,-1 0 0,16 0 0,-8-1 0,0-1 0,0-1 0,0-1 0,0 0 0,-1-2 0,1 0 0,25-11 0,-29 10 0,0-1 0,-1-1 0,1 0 0,-2-1 0,1 0 0,-1 0 0,-1-1 0,1-1 0,-2 0 0,17-23 0,-22 28 0,0-1 0,-1 1 0,0-1 0,0 0 0,0 0 0,-1 0 0,0-1 0,0 1 0,-1 0 0,0-1 0,0 1 0,-1-1 0,0 1 0,0-1 0,-1 1 0,0-1 0,0 1 0,-1 0 0,0-1 0,0 1 0,0 0 0,-8-13 0,7 14 0,-1 0 0,1 0 0,-2 0 0,1 0 0,0 1 0,-1 0 0,0 0 0,0 0 0,-1 1 0,1-1 0,-1 1 0,0 1 0,0-1 0,0 1 0,-1 0 0,1 0 0,-1 1 0,0 0 0,1 0 0,-1 1 0,0-1 0,0 1 0,0 1 0,0 0 0,0 0 0,0 0 0,0 1 0,0 0 0,0 0 0,0 0 0,0 1 0,1 0 0,-1 1 0,0-1 0,-11 8 0,9-4-341,0-1 0,1 2-1,-15 12 1,7-2-6485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19.454"/>
    </inkml:context>
    <inkml:brush xml:id="br0">
      <inkml:brushProperty name="width" value="0.05" units="cm"/>
      <inkml:brushProperty name="height" value="0.05" units="cm"/>
      <inkml:brushProperty name="color" value="#FF0066"/>
    </inkml:brush>
  </inkml:definitions>
  <inkml:trace contextRef="#ctx0" brushRef="#br0">1 237 24575,'2'1'0,"-1"0"0,1 0 0,0 0 0,0 0 0,-1 1 0,1-1 0,-1 1 0,1-1 0,-1 1 0,1 0 0,-1-1 0,0 1 0,0 0 0,0 0 0,2 4 0,0 0 0,14 27 0,-2 0 0,-1 1 0,-2 0 0,11 50 0,-16-58 0,5 23 0,-2 1 0,-2-1 0,-3 1 0,-2 1 0,-2-1 0,-6 63 0,4-104 0,1-4 0,-1 1 0,1-1 0,-1 0 0,0 1 0,0-1 0,-1 0 0,0 0 0,1 0 0,-2 0 0,-3 7 0,6-12 0,0 0 0,0 0 0,0 1 0,-1-1 0,1 0 0,0 0 0,0 0 0,0 0 0,-1 0 0,1 0 0,0 1 0,0-1 0,-1 0 0,1 0 0,0 0 0,0 0 0,-1 0 0,1 0 0,0 0 0,0 0 0,-1 0 0,1 0 0,0 0 0,0 0 0,-1 0 0,1 0 0,0-1 0,0 1 0,-1 0 0,1 0 0,0 0 0,0 0 0,0 0 0,-1 0 0,1-1 0,0 1 0,0 0 0,0 0 0,-1 0 0,1 0 0,0-1 0,0 1 0,0 0 0,0 0 0,0-1 0,0 1 0,-1 0 0,1 0 0,0-1 0,0 1 0,0 0 0,0 0 0,0-1 0,0 1 0,0 0 0,0-1 0,-5-17 0,4 16 0,-17-84 0,4-1 0,4 0 0,4-1 0,7-147 0,17 65 0,-14 150 0,0 0 0,1 1 0,1 0 0,1 0 0,1 1 0,13-26 0,-18 40 0,0-1 0,0 1 0,0 0 0,1 0 0,-1 0 0,1 0 0,0 0 0,0 1 0,0-1 0,1 1 0,-1 0 0,1 1 0,0-1 0,0 1 0,0 0 0,0 0 0,0 1 0,0-1 0,0 1 0,8-1 0,-6 2 0,0 0 0,0 1 0,0 0 0,0 0 0,1 0 0,-2 1 0,1 0 0,0 0 0,0 1 0,-1 0 0,1 0 0,-1 1 0,0 0 0,10 7 0,-4 0 0,0 0 0,0 1 0,-1 0 0,0 1 0,-1 0 0,-1 0 0,0 1 0,-1 1 0,0-1 0,-2 1 0,1 0 0,-2 1 0,0 0 0,-1 0 0,3 17 0,-6-22 0,0-1 0,0 1 0,-1-1 0,-1 0 0,0 1 0,0-1 0,-1 0 0,0 1 0,-1-1 0,-7 18 0,6-20 0,0-1 0,-1 1 0,0-1 0,0 0 0,0 0 0,-1-1 0,0 1 0,0-1 0,-1 0 0,0-1 0,0 0 0,0 0 0,-1-1 0,-10 6 0,12-8-195,0 1 0,0-1 0,0 0 0,0 0 0,-1-1 0,-11 1 0,-3-2-6631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19.828"/>
    </inkml:context>
    <inkml:brush xml:id="br0">
      <inkml:brushProperty name="width" value="0.05" units="cm"/>
      <inkml:brushProperty name="height" value="0.05" units="cm"/>
      <inkml:brushProperty name="color" value="#FF0066"/>
    </inkml:brush>
  </inkml:definitions>
  <inkml:trace contextRef="#ctx0" brushRef="#br0">45 1 24575,'0'3'0,"0"3"0,0 5 0,0 2 0,-3 5 0,-1 6 0,-3 0 0,1 3 0,0 0 0,-1-3 0,0-2 0,2-5-8191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0.216"/>
    </inkml:context>
    <inkml:brush xml:id="br0">
      <inkml:brushProperty name="width" value="0.05" units="cm"/>
      <inkml:brushProperty name="height" value="0.05" units="cm"/>
      <inkml:brushProperty name="color" value="#FF0066"/>
    </inkml:brush>
  </inkml:definitions>
  <inkml:trace contextRef="#ctx0" brushRef="#br0">532 451 24575,'17'-10'0,"0"-1"0,0-1 0,-1 0 0,-1-1 0,0-1 0,-1 0 0,13-18 0,-17 21 0,-2 0 0,1-1 0,-2 0 0,0-1 0,0 1 0,9-27 0,-14 34 0,-1-1 0,0 1 0,0 0 0,0-1 0,0 1 0,-1 0 0,0-1 0,0 1 0,-1-1 0,0 1 0,0 0 0,0-1 0,0 1 0,-1 0 0,0 0 0,0 0 0,0 0 0,-1 0 0,1 1 0,-1-1 0,-5-6 0,-1 2 0,0 0 0,-1 1 0,1 0 0,-2 0 0,1 1 0,-1 1 0,0 0 0,0 0 0,-1 1 0,1 0 0,-1 1 0,0 1 0,-20-4 0,2 2 0,-1 1 0,1 2 0,0 1 0,-47 4 0,46 1 0,-1 0 0,0 2 0,-56 18 0,77-20 0,0 0 0,0 0 0,1 1 0,0 1 0,0 0 0,0 0 0,1 1 0,0 0 0,0 1 0,1-1 0,-1 2 0,2-1 0,-1 1 0,-6 11 0,12-16 0,0 0 0,0 1 0,0-1 0,1 0 0,-1 1 0,1 0 0,0-1 0,0 1 0,1 0 0,-1-1 0,1 1 0,0 0 0,0-1 0,1 1 0,1 6 0,0-4 0,0 0 0,1 0 0,-1 0 0,2-1 0,-1 1 0,1 0 0,0-1 0,9 11 0,3-1 0,0 0 0,1 0 0,1-2 0,1 0 0,25 15 0,36 14 0,2-4 0,88 30 0,32 14 0,-195-80 0,5 2 0,-1 0 0,0 0 0,-1 1 0,1 0 0,-1 1 0,0 0 0,-1 0 0,0 1 0,11 12 0,-19-19 0,0 0 0,0 1 0,0-1 0,0 1 0,0-1 0,0 1 0,-1 0 0,1-1 0,0 1 0,-1 0 0,0-1 0,1 1 0,-1 0 0,0 0 0,0-1 0,0 1 0,0 0 0,0 0 0,0 0 0,0-1 0,0 1 0,-2 3 0,1-3 0,-1 1 0,1-1 0,-1 1 0,0-1 0,1 0 0,-1 0 0,-1 0 0,1 0 0,0 0 0,0 0 0,-1-1 0,-3 3 0,-8 3 0,1-1 0,-1-1 0,0 0 0,-19 3 0,-29 4 0,1-2 0,-2-4 0,1-2 0,0-3 0,-107-11 0,134 5-682,-64-18-1,51 7-6143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0.560"/>
    </inkml:context>
    <inkml:brush xml:id="br0">
      <inkml:brushProperty name="width" value="0.05" units="cm"/>
      <inkml:brushProperty name="height" value="0.05" units="cm"/>
      <inkml:brushProperty name="color" value="#FF0066"/>
    </inkml:brush>
  </inkml:definitions>
  <inkml:trace contextRef="#ctx0" brushRef="#br0">1 100 24575,'8'-12'0,"30"-40"0,-35 49 0,0-1 0,1 0 0,-1 1 0,1 0 0,0 0 0,0 0 0,0 1 0,1-1 0,-1 1 0,6-3 0,-9 5 0,1 0 0,-1 0 0,0-1 0,1 1 0,-1 0 0,0 0 0,1 0 0,-1 0 0,1 0 0,-1 1 0,0-1 0,1 0 0,-1 1 0,0-1 0,0 1 0,1-1 0,-1 1 0,0-1 0,0 1 0,0 0 0,0 0 0,0 0 0,0 0 0,0-1 0,0 1 0,0 0 0,0 1 0,0-1 0,0 0 0,0 2 0,3 4 0,-1 0 0,1 0 0,-2 0 0,3 9 0,-4-14 0,15 62 0,10 79 0,-12-56 0,-3-23 23,54 322 289,-26 2-2012,-38-360-5126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4.596"/>
    </inkml:context>
    <inkml:brush xml:id="br0">
      <inkml:brushProperty name="width" value="0.05" units="cm"/>
      <inkml:brushProperty name="height" value="0.05" units="cm"/>
      <inkml:brushProperty name="color" value="#FF0066"/>
    </inkml:brush>
  </inkml:definitions>
  <inkml:trace contextRef="#ctx0" brushRef="#br0">187 101 24575,'-1'0'0,"0"0"0,0 0 0,1 0 0,-1-1 0,1 1 0,-1 0 0,0 0 0,1-1 0,-1 1 0,1-1 0,-1 1 0,0 0 0,1-1 0,-1 1 0,1-1 0,0 1 0,-1-1 0,1 0 0,-1 1 0,1-1 0,0 1 0,-1-1 0,1 0 0,0 1 0,0-1 0,0 0 0,-1 1 0,1-1 0,0 0 0,0 1 0,0-2 0,-1-26 0,2 22 0,-24 32 0,19-23 0,1 1 0,-1-1 0,0 0 0,-1 0 0,1 0 0,0-1 0,-1 0 0,1 1 0,-1-2 0,0 1 0,0 0 0,0-1 0,1 0 0,-1 0 0,0-1 0,0 1 0,-8-1 0,11 0 0,-1 0 0,1 0 0,-1-1 0,1 1 0,-1 0 0,1-1 0,-1 0 0,1 1 0,0-1 0,-1 0 0,1 0 0,0-1 0,0 1 0,0 0 0,-1-1 0,1 1 0,1-1 0,-1 0 0,0 1 0,0-1 0,1 0 0,-1 0 0,1 0 0,-1 0 0,1-1 0,0 1 0,0 0 0,0 0 0,0-1 0,1 1 0,-1-1 0,0 1 0,1-1 0,0 1 0,-1-1 0,1-2 0,1 3 0,-1 0 0,0 0 0,1 0 0,0 0 0,-1-1 0,1 1 0,0 0 0,0 0 0,0 1 0,0-1 0,0 0 0,1 0 0,-1 0 0,1 1 0,-1-1 0,1 1 0,-1-1 0,1 1 0,0 0 0,0-1 0,0 1 0,0 0 0,0 0 0,0 0 0,0 1 0,0-1 0,0 0 0,0 1 0,3-1 0,3-1 0,0 0 0,1 1 0,-1 0 0,0 1 0,0 0 0,14 1 0,33 10-1365,-41-9-5461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0.953"/>
    </inkml:context>
    <inkml:brush xml:id="br0">
      <inkml:brushProperty name="width" value="0.05" units="cm"/>
      <inkml:brushProperty name="height" value="0.05" units="cm"/>
      <inkml:brushProperty name="color" value="#FF0066"/>
    </inkml:brush>
  </inkml:definitions>
  <inkml:trace contextRef="#ctx0" brushRef="#br0">322 239 24575,'6'-4'0,"0"0"0,-1 0 0,1-1 0,-1 1 0,0-1 0,0 0 0,-1-1 0,1 0 0,-1 1 0,0-1 0,-1 0 0,0-1 0,0 1 0,0-1 0,0 1 0,-1-1 0,1-8 0,-1 12 0,-1-1 0,-1-1 0,1 1 0,-1 0 0,1 0 0,-1 0 0,0 0 0,-1 0 0,1 0 0,-1 0 0,0 0 0,0 0 0,0 0 0,0 0 0,-1 0 0,1 0 0,-1 0 0,0 1 0,0-1 0,-1 1 0,1 0 0,-1-1 0,1 1 0,-1 0 0,0 0 0,0 1 0,-1-1 0,1 1 0,0 0 0,-6-3 0,-1 1 0,0 1 0,-1 0 0,1 0 0,-1 1 0,1 1 0,-1 0 0,0 0 0,1 1 0,-1 0 0,0 1 0,0 0 0,1 1 0,-1 0 0,1 1 0,-15 5 0,17-5 0,0 0 0,1 0 0,-1 1 0,1-1 0,0 2 0,0-1 0,0 1 0,0 0 0,1 1 0,0-1 0,0 1 0,0 0 0,1 1 0,0-1 0,0 1 0,1 0 0,0 1 0,0-1 0,0 1 0,-3 10 0,6-12 0,0 0 0,1 0 0,-1 0 0,1 1 0,0-1 0,1 0 0,0 0 0,-1 0 0,2 0 0,-1-1 0,1 1 0,0 0 0,0 0 0,1-1 0,-1 0 0,1 1 0,1-1 0,-1 0 0,1 0 0,-1-1 0,1 1 0,1-1 0,5 6 0,12 8 0,0-2 0,1 0 0,45 23 0,-35-20 0,9 4 0,41 25 0,-74-42 0,0 0 0,-1 1 0,0 0 0,0 1 0,0 0 0,8 12 0,-14-18 0,-1-1 0,0 1 0,0 0 0,0-1 0,0 1 0,0 0 0,-1 0 0,1 0 0,0 0 0,-1 0 0,1 0 0,-1 0 0,0 0 0,0-1 0,0 1 0,0 0 0,0 0 0,0 0 0,0 0 0,-1 0 0,1 0 0,-1 3 0,-1-2 0,1-1 0,-1 1 0,0-1 0,0 1 0,0-1 0,0 0 0,-1 0 0,1 0 0,0 0 0,-1 0 0,1 0 0,-6 2 0,-7 2 0,1 0 0,-1-1 0,1 0 0,-25 3 0,12-3 0,0-2 0,1 0 0,-46-3 0,62 0 0,0-1 0,0 0 0,-1-1 0,1 0 0,0-1 0,0 0 0,1 0 0,-1-1 0,1-1 0,0 1 0,0-2 0,-14-9 0,20 12-72,0 0 1,0 0-1,0 0 0,1-1 0,-1 1 0,1-1 0,0 0 0,0 1 1,0-1-1,1 0 0,-1 0 0,1 0 0,0-1 0,0 1 0,0 0 1,0 0-1,1-1 0,0-5 0,1-19-6754</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1.326"/>
    </inkml:context>
    <inkml:brush xml:id="br0">
      <inkml:brushProperty name="width" value="0.05" units="cm"/>
      <inkml:brushProperty name="height" value="0.05" units="cm"/>
      <inkml:brushProperty name="color" value="#FF0066"/>
    </inkml:brush>
  </inkml:definitions>
  <inkml:trace contextRef="#ctx0" brushRef="#br0">1 83 24575,'14'-14'0,"-7"7"0,1 0 0,-2 0 0,1-1 0,8-14 0,-1 4 0,-7 18 0,-1 12 0,3 36 0,4 72 0,-4-34 0,38 222 0,-45-297-341,0 0 0,1 0-1,6 13 1,0-6-6485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1.684"/>
    </inkml:context>
    <inkml:brush xml:id="br0">
      <inkml:brushProperty name="width" value="0.05" units="cm"/>
      <inkml:brushProperty name="height" value="0.05" units="cm"/>
      <inkml:brushProperty name="color" value="#FF0066"/>
    </inkml:brush>
  </inkml:definitions>
  <inkml:trace contextRef="#ctx0" brushRef="#br0">278 21 24575,'-1'-1'0,"1"0"0,0 1 0,0-1 0,0 0 0,0 1 0,0-1 0,0 0 0,0 1 0,0-1 0,0 0 0,0 1 0,0-1 0,0 0 0,0 1 0,1-1 0,-1 1 0,0-1 0,0 0 0,1 1 0,-1-1 0,1 1 0,-1-1 0,0 1 0,1-1 0,-1 1 0,1-1 0,-1 1 0,1-1 0,-1 1 0,1 0 0,-1-1 0,1 1 0,0 0 0,-1-1 0,1 1 0,0 0 0,-1 0 0,1 0 0,0-1 0,0 2 0,0-1 0,0 1 0,0-1 0,0 1 0,0-1 0,0 1 0,0 0 0,0-1 0,0 1 0,-1 0 0,1 0 0,0-1 0,-1 1 0,1 0 0,0 0 0,-1 0 0,1 0 0,-1 0 0,0 0 0,1 0 0,-1 0 0,0 0 0,1 0 0,-1 2 0,1 5 0,0 1 0,-1-1 0,0 0 0,0 1 0,-1-1 0,0 0 0,0 1 0,-1-1 0,0 0 0,0 0 0,-1 0 0,0-1 0,-1 1 0,0-1 0,0 1 0,0-1 0,-1 0 0,0-1 0,0 1 0,-1-1 0,0 0 0,0-1 0,-10 8 0,8-7 0,0 0 0,-1 0 0,0-1 0,0 0 0,-1 0 0,1-1 0,-1 0 0,0-1 0,0 0 0,-1-1 0,1 0 0,0-1 0,-1 0 0,1 0 0,-1-1 0,1 0 0,-1-1 0,-14-3 0,24 4 0,-1-1 0,1 1 0,-1 0 0,1-1 0,-1 1 0,1-1 0,-1 0 0,1 1 0,0-1 0,0 0 0,-1 0 0,1 0 0,0 0 0,0 0 0,0 0 0,0 0 0,0 0 0,-1-2 0,1 1 0,1 1 0,0 0 0,-1 0 0,1 0 0,0 0 0,0 0 0,0-1 0,0 1 0,0 0 0,0 0 0,0 0 0,0 0 0,1-1 0,-1 1 0,0 0 0,1 0 0,-1 0 0,2-2 0,0-1 0,1-1 0,1 1 0,-1 0 0,0 0 0,1 0 0,0 0 0,0 1 0,0-1 0,5-2 0,-2 2 0,0 0 0,1 0 0,-1 1 0,1 0 0,0 0 0,0 1 0,0 0 0,0 0 0,0 1 0,0 0 0,0 0 0,1 1 0,-1 0 0,0 0 0,0 1 0,1 1 0,-1-1 0,0 1 0,0 0 0,0 1 0,-1 0 0,1 0 0,10 6 0,-2 1 0,0 1 0,0 0 0,-1 1 0,-1 0 0,0 1 0,0 1 0,-2 0 0,0 1 0,12 18 0,-7-6-1365,-2-5-5461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2.028"/>
    </inkml:context>
    <inkml:brush xml:id="br0">
      <inkml:brushProperty name="width" value="0.05" units="cm"/>
      <inkml:brushProperty name="height" value="0.05" units="cm"/>
      <inkml:brushProperty name="color" value="#FF0066"/>
    </inkml:brush>
  </inkml:definitions>
  <inkml:trace contextRef="#ctx0" brushRef="#br0">13 415 24575,'-2'-6'0,"0"1"0,0-1 0,0 1 0,0-1 0,1 0 0,0 0 0,1 0 0,-1 0 0,1 0 0,1-8 0,2 7 0,1 10 0,4 13 0,0 10 0,-1 1 0,-2 0 0,0 1 0,1 34 0,-4 115 0,-3-120 0,0 38-1365,1-76-5461</inkml:trace>
  <inkml:trace contextRef="#ctx0" brushRef="#br0" timeOffset="1">29 78 24575,'0'-5'0,"-2"-9"0,-2-3 0,0-3 0,2 5 0,0 9 0,0 10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2.448"/>
    </inkml:context>
    <inkml:brush xml:id="br0">
      <inkml:brushProperty name="width" value="0.05" units="cm"/>
      <inkml:brushProperty name="height" value="0.05" units="cm"/>
      <inkml:brushProperty name="color" value="#FF0066"/>
    </inkml:brush>
  </inkml:definitions>
  <inkml:trace contextRef="#ctx0" brushRef="#br0">0 304 24575,'3'1'0,"-1"-1"0,0 0 0,0 1 0,0 0 0,0-1 0,0 1 0,0 0 0,0 0 0,0 0 0,0 0 0,-1 0 0,1 1 0,0-1 0,-1 0 0,1 1 0,-1-1 0,1 1 0,-1 0 0,0 0 0,1-1 0,-1 1 0,0 0 0,0 0 0,0 0 0,0 3 0,4 6 0,-2 1 0,1 0 0,1 14 0,-4-21 0,14 94 0,2 121 0,-14-161 0,1 39 0,14 134 0,-12-212 0,-2-17 0,0-14 0,-3-9 0,0 0 0,-2-1 0,0 1 0,-2-1 0,-6-28 0,2 13 0,-35-320 0,40 303 0,3 1 0,1-1 0,3 1 0,21-93 0,-20 121 0,2 1 0,0 0 0,19-37 0,-23 53 0,0-1 0,0 1 0,1 1 0,0-1 0,0 1 0,0 0 0,1 0 0,0 0 0,0 1 0,0 0 0,1 0 0,0 1 0,0 0 0,14-7 0,-16 10 0,0 0 0,0 0 0,1 0 0,-1 1 0,0 0 0,0 0 0,0 0 0,0 1 0,1-1 0,-1 1 0,0 1 0,0-1 0,0 1 0,0 0 0,-1 0 0,1 0 0,0 0 0,-1 1 0,0 0 0,1 0 0,-1 0 0,0 0 0,6 8 0,1 1 0,0 0 0,-1 1 0,-1 0 0,0 0 0,0 1 0,8 21 0,-9-17 0,-2-1 0,0 1 0,-1 0 0,-1 1 0,0-1 0,-1 1 0,0 37 0,-3-47 0,-1-1 0,1 1 0,-1 0 0,-1-1 0,0 1 0,0-1 0,0 0 0,-1 0 0,-1 1 0,1-2 0,-1 1 0,-1 0 0,1-1 0,-1 0 0,0 0 0,-1 0 0,0-1 0,0 0 0,-10 9 0,-33 12-1365,0-7-5461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2.804"/>
    </inkml:context>
    <inkml:brush xml:id="br0">
      <inkml:brushProperty name="width" value="0.05" units="cm"/>
      <inkml:brushProperty name="height" value="0.05" units="cm"/>
      <inkml:brushProperty name="color" value="#FF0066"/>
    </inkml:brush>
  </inkml:definitions>
  <inkml:trace contextRef="#ctx0" brushRef="#br0">5972 1 24575,'-26'8'0,"-37"10"0,-7 0-8191</inkml:trace>
  <inkml:trace contextRef="#ctx0" brushRef="#br0" timeOffset="1">1 2037 24575,'0'-6'0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4.431"/>
    </inkml:context>
    <inkml:brush xml:id="br0">
      <inkml:brushProperty name="width" value="0.05" units="cm"/>
      <inkml:brushProperty name="height" value="0.05" units="cm"/>
      <inkml:brushProperty name="color" value="#FF0066"/>
    </inkml:brush>
  </inkml:definitions>
  <inkml:trace contextRef="#ctx0" brushRef="#br0">675 791 24575,'1'-5'0,"0"0"0,0 0 0,1 0 0,0 0 0,0 0 0,0 0 0,0 1 0,1 0 0,3-6 0,6-10 0,5-18 0,0-2 0,10-42 0,16-84 0,-36 135 0,0 0 0,-3-1 0,0 1 0,-2-50 0,-2 70 0,-1 0 0,-1 0 0,0 0 0,-1 1 0,0-1 0,0 0 0,-7-11 0,7 16 0,0 0 0,-1 0 0,0 0 0,0 1 0,0 0 0,-1 0 0,0 0 0,0 0 0,0 1 0,-1 0 0,1 0 0,-11-6 0,10 7 0,1 1 0,-1-1 0,0 1 0,0 1 0,0-1 0,0 1 0,-1 0 0,1 0 0,0 1 0,0-1 0,-1 2 0,1-1 0,-10 2 0,7 0 0,0 1 0,0 0 0,0 0 0,0 1 0,0 0 0,1 1 0,0 0 0,-9 6 0,0 3 0,1 0 0,1 0 0,1 2 0,0 0 0,1 0 0,0 1 0,-14 27 0,10-11 0,1 1 0,2 1 0,1 0 0,-14 67 0,17-46 0,2 0 0,0 88 0,14 8 0,34 210 0,-28-278 0,27 290 0,-39-335 0,0 0 0,-3 0 0,-1 0 0,-2-1 0,-2 0 0,-1 0 0,-21 55 0,23-77 34,-1 0 1,0 0-1,-1-1 0,-1 0 0,0-1 0,-1 0 0,0-1 0,-1 0 0,-25 21 1,29-29-121,1 1 1,-1-1 0,0-1-1,0 1 1,-1-1 0,1-1-1,-1 1 1,0-2 0,0 1-1,0-1 1,0-1 0,0 1-1,-1-1 1,1-1 0,0 0-1,-1 0 1,1-1 0,0 0-1,-18-5 1,-14-8-6741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4.756"/>
    </inkml:context>
    <inkml:brush xml:id="br0">
      <inkml:brushProperty name="width" value="0.05" units="cm"/>
      <inkml:brushProperty name="height" value="0.05" units="cm"/>
      <inkml:brushProperty name="color" value="#FF0066"/>
    </inkml:brush>
  </inkml:definitions>
  <inkml:trace contextRef="#ctx0" brushRef="#br0">0 34 24575,'3'0'0,"7"0"0,7 0 0,6 0 0,9 0 0,6 0 0,6 0 0,7 0 0,6-2 0,5-2 0,3 1 0,2-3 0,-1 0 0,-4 1 0,-4 1 0,-8 2 0,-14 1-8191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5.100"/>
    </inkml:context>
    <inkml:brush xml:id="br0">
      <inkml:brushProperty name="width" value="0.05" units="cm"/>
      <inkml:brushProperty name="height" value="0.05" units="cm"/>
      <inkml:brushProperty name="color" value="#FF0066"/>
    </inkml:brush>
  </inkml:definitions>
  <inkml:trace contextRef="#ctx0" brushRef="#br0">0 345 24575,'8'-9'0,"-5"6"0,0 0 0,0 0 0,0 0 0,1 0 0,-1 1 0,1-1 0,6-3 0,-8 6 0,0-1 0,-1 1 0,1 0 0,0 0 0,0 0 0,-1 0 0,1 0 0,0 0 0,0 0 0,-1 0 0,1 1 0,0-1 0,-1 1 0,1-1 0,0 1 0,-1 0 0,1 0 0,-1-1 0,1 1 0,-1 0 0,0 1 0,1-1 0,-1 0 0,2 1 0,5 7 0,0 0 0,0 0 0,-1 0 0,0 1 0,-1 0 0,0 0 0,-1 1 0,1-1 0,-2 1 0,0 1 0,0-1 0,-1 0 0,3 21 0,-2 0 0,-1 0 0,-2 1 0,-4 57 0,0-66-1365,-2-6-5461</inkml:trace>
  <inkml:trace contextRef="#ctx0" brushRef="#br0" timeOffset="1">236 8 24575,'-3'0'0,"-1"-3"0,-3-1 0,-2 4 0,-1 3 0,3 6 0,1 3 0,2-1-8191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5.431"/>
    </inkml:context>
    <inkml:brush xml:id="br0">
      <inkml:brushProperty name="width" value="0.05" units="cm"/>
      <inkml:brushProperty name="height" value="0.05" units="cm"/>
      <inkml:brushProperty name="color" value="#FF0066"/>
    </inkml:brush>
  </inkml:definitions>
  <inkml:trace contextRef="#ctx0" brushRef="#br0">0 28 24575,'0'-2'0,"0"1"0,1-1 0,-1 1 0,0-1 0,1 1 0,-1-1 0,0 1 0,1-1 0,0 1 0,-1 0 0,1-1 0,0 1 0,0 0 0,1-2 0,-2 3 0,1-1 0,-1 1 0,1 0 0,-1-1 0,0 1 0,1 0 0,-1-1 0,1 1 0,-1 0 0,1 0 0,-1 0 0,1-1 0,-1 1 0,1 0 0,-1 0 0,1 0 0,-1 0 0,1 0 0,-1 0 0,1 0 0,-1 0 0,1 0 0,-1 0 0,1 0 0,-1 0 0,1 0 0,0 0 0,-1 1 0,0-1 0,1 0 0,-1 0 0,1 1 0,-1-1 0,1 0 0,-1 1 0,1-1 0,-1 0 0,0 1 0,1-1 0,-1 0 0,0 1 0,1 0 0,4 5 0,-1 1 0,1 0 0,-1 0 0,-1 0 0,1 1 0,-1-1 0,2 10 0,13 59 0,-14-55 0,28 168 0,14 65 0,-39-234-1365,-1-5-5461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5.125"/>
    </inkml:context>
    <inkml:brush xml:id="br0">
      <inkml:brushProperty name="width" value="0.05" units="cm"/>
      <inkml:brushProperty name="height" value="0.05" units="cm"/>
      <inkml:brushProperty name="color" value="#FF0066"/>
    </inkml:brush>
  </inkml:definitions>
  <inkml:trace contextRef="#ctx0" brushRef="#br0">248 86 24575,'-10'-1'0,"-1"0"0,1-1 0,-1 0 0,-12-4 0,14 3 0,0 0 0,0 1 0,0 1 0,0-1 0,-15 1 0,21 1 0,0 1 0,0-1 0,1 1 0,-1 0 0,1 0 0,-1 0 0,0 0 0,1 1 0,0-1 0,-1 1 0,1-1 0,0 1 0,0 0 0,0 0 0,0 0 0,0 0 0,0 0 0,1 1 0,-1-1 0,-1 3 0,-3 6 0,0 1 0,-9 24 0,11-24 0,-3 7-176,1 0-1,0 0 0,1 1 1,2 0-1,0 0 0,1 0 1,1 36-1,1-49 187,0-1-1,1 0 1,0 1 0,0-1 0,1 0-1,0 0 1,0 0 0,0 0 0,1 0-1,0 0 1,0-1 0,0 1 0,1-1-1,0 0 1,0 0 0,0 0 0,1-1-1,-1 1 1,1-1 0,0 0 0,0-1-1,1 1 1,-1-1 0,1 0 0,0 0-1,0-1 1,0 1 0,8 1 0,-2-1 78,1-1 0,-1 0 1,0-1-1,1-1 0,-1 1 1,1-2-1,-1 0 0,0 0 1,1-1-1,-1-1 0,0 0 1,0-1-1,-1 0 0,1-1 1,13-7-1,-15 7-103,-1-1 0,-1 1 0,1-2 0,-1 1 1,0-1-1,0-1 0,-1 1 0,1-1 0,-2-1 0,0 1 0,0-1 0,0 0 1,-1-1-1,0 1 0,-1-1 0,0 0 0,-1 0 0,3-11 0,-4 8 15,0 0 0,0-1 0,-1 1 0,-1 0 0,-1-1 0,0 1 0,0-1 0,-1 1 0,-1 0 0,0 0 0,-10-24 0,9 29 0,0 0 0,0 0 0,-1 0 0,0 1 0,0-1 0,-1 1 0,0 1 0,0-1 0,-1 1 0,1 0 0,-1 1 0,-1-1 0,1 1 0,-1 1 0,0 0 0,0 0 0,0 0 0,-15-4 0,15 6 27,0 0-1,-1 0 0,0 1 0,1 1 1,-1-1-1,1 1 0,-1 0 0,0 1 1,1 0-1,-1 1 0,1 0 0,-13 4 1,15-4-128,0 1 1,0 0-1,0 0 1,0 1 0,1-1-1,0 1 1,-1 0-1,2 1 1,-1-1 0,0 1-1,1 0 1,0 0 0,0 1-1,0-1 1,1 1-1,-5 11 1,1 1-6726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5.776"/>
    </inkml:context>
    <inkml:brush xml:id="br0">
      <inkml:brushProperty name="width" value="0.05" units="cm"/>
      <inkml:brushProperty name="height" value="0.05" units="cm"/>
      <inkml:brushProperty name="color" value="#FF0066"/>
    </inkml:brush>
  </inkml:definitions>
  <inkml:trace contextRef="#ctx0" brushRef="#br0">1 18 24575,'0'-1'0,"0"1"0,-1-1 0,1 1 0,0-1 0,0 0 0,0 1 0,0-1 0,0 1 0,0-1 0,1 0 0,-1 1 0,0-1 0,0 1 0,0-1 0,1 0 0,-1 1 0,0-1 0,0 1 0,1-1 0,-1 1 0,1-1 0,-1 1 0,0-1 0,1 1 0,-1 0 0,1-1 0,-1 1 0,1-1 0,-1 1 0,1 0 0,-1-1 0,1 1 0,-1 0 0,1 0 0,0 0 0,-1-1 0,1 1 0,-1 0 0,1 0 0,0 0 0,-1 0 0,1 0 0,0 0 0,-1 0 0,2 0 0,0 1 0,-1-1 0,1 1 0,0 0 0,0 0 0,-1-1 0,1 1 0,-1 0 0,1 0 0,-1 1 0,1-1 0,-1 0 0,1 0 0,-1 1 0,2 1 0,2 6 0,0 0 0,-1 0 0,1 0 0,-2 1 0,1 0 0,3 19 0,6 65 0,-11-71 0,12 160 297,-9-90-1128,20 105 0,-19-171-5995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6.120"/>
    </inkml:context>
    <inkml:brush xml:id="br0">
      <inkml:brushProperty name="width" value="0.05" units="cm"/>
      <inkml:brushProperty name="height" value="0.05" units="cm"/>
      <inkml:brushProperty name="color" value="#FF0066"/>
    </inkml:brush>
  </inkml:definitions>
  <inkml:trace contextRef="#ctx0" brushRef="#br0">1 164 24575,'0'-1'0,"0"0"0,0 0 0,0-1 0,0 1 0,1 0 0,-1 0 0,0 0 0,1 0 0,-1 0 0,1-1 0,-1 1 0,1 0 0,0 0 0,-1 0 0,1 0 0,0 1 0,0-1 0,0 0 0,0 0 0,0 0 0,0 1 0,0-1 0,0 0 0,0 1 0,0-1 0,0 1 0,0-1 0,0 1 0,0 0 0,1-1 0,-1 1 0,0 0 0,2 0 0,5-1 0,0 0 0,0 1 0,16 1 0,-14 0 0,24 1 0,200 9 0,-175-12 0,113-14 0,-157 13 0,-1-1 0,19-7 0,-29 9 0,-1 0 0,0 0 0,0 0 0,0-1 0,-1 1 0,1-1 0,0 0 0,-1 0 0,1 0 0,-1 0 0,1 0 0,-1-1 0,0 1 0,0-1 0,0 1 0,3-6 0,-5 6 0,1 0 0,-1 1 0,0-1 0,0 0 0,0 0 0,0 1 0,0-1 0,0 0 0,0 0 0,0 1 0,-1-1 0,1 0 0,-1 0 0,1 1 0,-1-1 0,0 1 0,1-1 0,-1 0 0,0 1 0,0 0 0,0-1 0,0 1 0,0-1 0,-1 1 0,1 0 0,0 0 0,-1 0 0,1 0 0,-1 0 0,1 0 0,-1 0 0,-2-1 0,-5-3 0,0 1 0,0 0 0,-1 1 0,-12-4 0,11 4 0,0 1 0,0 0 0,0 1 0,0 0 0,-1 1 0,1 0 0,0 1 0,-1 0 0,1 1 0,0 0 0,0 1 0,-15 5 0,19-5 0,0 0 0,0 1 0,0 0 0,1 0 0,0 0 0,-1 1 0,2 0 0,-1 0 0,0 1 0,1-1 0,0 1 0,0 0 0,1 0 0,0 1 0,0 0 0,0-1 0,1 1 0,0 0 0,-2 9 0,2-8 0,1 1 0,0-1 0,1 1 0,-1 0 0,2 0 0,-1-1 0,1 1 0,1 0 0,0 0 0,0-1 0,0 1 0,1 0 0,1-1 0,-1 1 0,1-1 0,1 0 0,0 0 0,0 0 0,0-1 0,1 1 0,0-1 0,0 0 0,1 0 0,0-1 0,0 0 0,1 0 0,0 0 0,0-1 0,0 0 0,0 0 0,16 7 0,-7-5-341,0-1 0,1-1-1,29 6 1,-2-3-6485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6.496"/>
    </inkml:context>
    <inkml:brush xml:id="br0">
      <inkml:brushProperty name="width" value="0.05" units="cm"/>
      <inkml:brushProperty name="height" value="0.05" units="cm"/>
      <inkml:brushProperty name="color" value="#FF0066"/>
    </inkml:brush>
  </inkml:definitions>
  <inkml:trace contextRef="#ctx0" brushRef="#br0">52 185 24575,'-12'-11'0,"8"8"0,-1-1 0,1 0 0,0-1 0,0 1 0,1-1 0,0 0 0,-1 1 0,-3-11 0,7 15 0,-1 0 0,1-1 0,0 1 0,0-1 0,0 1 0,0 0 0,0-1 0,-1 1 0,1-1 0,0 1 0,0-1 0,0 1 0,0-1 0,0 1 0,0 0 0,1-1 0,-1 1 0,0-1 0,0 1 0,0-1 0,0 1 0,0 0 0,1-1 0,-1 1 0,0-1 0,0 1 0,1 0 0,-1-1 0,0 1 0,1-1 0,14-1 0,20 12 0,-35-10 0,32 13 0,-1 2 0,-1 1 0,0 1 0,-1 2 0,-1 0 0,-1 2 0,-1 1 0,25 28 0,-43-41 0,0 0 0,-1 0 0,-1 1 0,10 18 0,-14-25 0,-1 0 0,1 1 0,-1-1 0,0 1 0,0-1 0,-1 1 0,1-1 0,-1 8 0,0-10 0,0 1 0,0-1 0,0 1 0,-1-1 0,1 1 0,-1-1 0,1 1 0,-1-1 0,1 1 0,-1-1 0,0 1 0,0-1 0,0 0 0,0 0 0,0 1 0,0-1 0,0 0 0,0 0 0,0 0 0,-1 0 0,0 0 0,1 0 0,-1 0 0,1 0 0,0-1 0,-1 1 0,1-1 0,0 1 0,-1-1 0,1 0 0,0 1 0,-1-1 0,1 0 0,-1 0 0,1 0 0,0 0 0,-1 0 0,1 0 0,-1-1 0,1 1 0,0 0 0,-1-1 0,1 1 0,0-1 0,-1 1 0,1-1 0,0 0 0,-1 1 0,1-1 0,0 0 0,0 0 0,0 0 0,0 0 0,0 0 0,0 0 0,0 0 0,-1-3 0,-1 0 0,0 0 0,1-1 0,-1 0 0,1 1 0,0-1 0,0 0 0,1 0 0,-2-9 0,1 2 25,1-1-1,1 1 0,0 0 1,1-1-1,0 1 1,1 0-1,1 0 0,-1 0 1,2 0-1,0 0 0,0 1 1,1-1-1,8-13 1,-2 8-239,0-1 1,2 2 0,-1 0-1,2 0 1,0 1 0,1 1-1,20-15 1,-5 7-6613</inkml:trace>
  <inkml:trace contextRef="#ctx0" brushRef="#br0" timeOffset="1">842 0 24575,'-4'0'0,"0"0"0,-1 0 0,1 1 0,0-1 0,-1 1 0,1 0 0,0 0 0,-7 2 0,9-2 0,1 0 0,0 0 0,0 1 0,-1-1 0,1 0 0,0 0 0,0 0 0,0 1 0,0-1 0,0 1 0,0-1 0,1 1 0,-1-1 0,0 1 0,1-1 0,-1 1 0,1-1 0,0 1 0,-1 0 0,1-1 0,0 1 0,0 0 0,0-1 0,0 1 0,0 0 0,1 1 0,2 21 0,2 0 0,0-1 0,15 40 0,-5-16 0,38 138-1365,-47-163-5461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6.834"/>
    </inkml:context>
    <inkml:brush xml:id="br0">
      <inkml:brushProperty name="width" value="0.05" units="cm"/>
      <inkml:brushProperty name="height" value="0.05" units="cm"/>
      <inkml:brushProperty name="color" value="#FF0066"/>
    </inkml:brush>
  </inkml:definitions>
  <inkml:trace contextRef="#ctx0" brushRef="#br0">11 0 24575,'-3'0'0,"-1"3"0,0 4 0,4 4 0,5 5 0,1 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7.459"/>
    </inkml:context>
    <inkml:brush xml:id="br0">
      <inkml:brushProperty name="width" value="0.05" units="cm"/>
      <inkml:brushProperty name="height" value="0.05" units="cm"/>
      <inkml:brushProperty name="color" value="#FF0066"/>
    </inkml:brush>
  </inkml:definitions>
  <inkml:trace contextRef="#ctx0" brushRef="#br0">1 151 24575,'0'-2'0,"0"0"0,0-1 0,0 1 0,0 0 0,1 0 0,-1-1 0,1 1 0,-1 0 0,1 0 0,0 0 0,0-1 0,0 1 0,0 0 0,0 0 0,1 0 0,2-2 0,-3 3 0,1-1 0,-1 1 0,1 0 0,0 0 0,-1 1 0,1-1 0,0 0 0,0 1 0,0-1 0,0 1 0,0-1 0,0 1 0,-1 0 0,1 0 0,0 0 0,0 0 0,0 0 0,0 0 0,0 1 0,4 0 0,0 1 0,0 0 0,0 1 0,0 0 0,0 0 0,0 0 0,0 1 0,-1 0 0,0 0 0,1 0 0,-2 1 0,1 0 0,0 0 0,-1 0 0,0 0 0,5 9 0,2 5 0,0 0 0,-1 1 0,9 29 0,-12-27 0,-1 0 0,-1 0 0,2 24 0,-7-45 0,0 0 0,0 0 0,0 0 0,1 0 0,-1 0 0,0 1 0,0-1 0,1 0 0,-1 0 0,1 0 0,-1 0 0,1-1 0,-1 1 0,1 0 0,-1 0 0,1 0 0,0 0 0,0 0 0,1 1 0,-1-2 0,0 0 0,-1 0 0,1 0 0,0 0 0,0 1 0,0-1 0,-1 0 0,1 0 0,0-1 0,0 1 0,0 0 0,-1 0 0,1 0 0,0 0 0,0-1 0,-1 1 0,1 0 0,0-1 0,0 1 0,0-1 0,6-5 0,0 1 0,-1-1 0,0 0 0,6-7 0,-4 4 0,176-186 0,-179 189 0,1 0 0,0 1 0,0 0 0,0 0 0,1 0 0,0 1 0,10-5 0,-15 8 0,0 0 0,0 1 0,0-1 0,0 0 0,0 1 0,1 0 0,-1 0 0,0-1 0,0 1 0,0 0 0,1 1 0,-1-1 0,0 0 0,0 1 0,0-1 0,0 1 0,0 0 0,0 0 0,0-1 0,0 1 0,0 1 0,0-1 0,0 0 0,0 0 0,-1 1 0,1-1 0,0 1 0,-1-1 0,0 1 0,1 0 0,1 2 0,5 8 0,-1 1 0,10 20 0,-15-26 0,1 0 0,0 0 0,0 0 0,1-1 0,0 1 0,0-1 0,1 0 0,0 0 0,0-1 0,0 0 0,0 0 0,1 0 0,0 0 0,10 6 0,-5-7 0,-1 0 0,0-1 0,1 0 0,0-1 0,-1 0 0,1-1 0,0 0 0,0 0 0,0-1 0,0-1 0,0 0 0,13-3 0,16-4 0,71-25 0,-107 32 0,27-10 0,0 0 0,-1-2 0,29-18 0,-51 26 0,1 0 0,-1 0 0,0-1 0,-1-1 0,1 1 0,-1-1 0,0 0 0,-1-1 0,0 0 0,0 0 0,-1 0 0,0-1 0,0 1 0,5-14 0,-9 19 0,0 1 0,-1 0 0,1-1 0,0 1 0,-1 0 0,0-1 0,1 1 0,-1-1 0,0 1 0,0-1 0,0 1 0,-1-1 0,1 1 0,0 0 0,-1-1 0,0 1 0,0-1 0,0 1 0,0 0 0,0 0 0,0 0 0,0 0 0,-1-1 0,1 2 0,-1-1 0,1 0 0,-1 0 0,0 0 0,0 1 0,1-1 0,-1 1 0,-1-1 0,1 1 0,0 0 0,0 0 0,0 0 0,-1 0 0,-3-1 0,-3 0 0,0 0 0,0 0 0,-1 1 0,1 0 0,0 0 0,-1 1 0,1 1 0,-1-1 0,-8 3 0,-4 1 0,-31 11 0,46-13 0,1 1 0,0-1 0,0 1 0,0 1 0,0-1 0,1 1 0,-1 0 0,1 0 0,-6 6 0,10-10 0,1 1 0,-1-1 0,1 0 0,0 1 0,-1-1 0,1 1 0,0-1 0,-1 0 0,1 1 0,0-1 0,0 1 0,-1-1 0,1 1 0,0-1 0,0 1 0,0-1 0,0 1 0,-1-1 0,1 1 0,0-1 0,0 1 0,0-1 0,0 1 0,0-1 0,0 1 0,0-1 0,1 1 0,-1-1 0,0 2 0,1-2 0,-1 1 0,1-1 0,0 1 0,0-1 0,-1 1 0,1-1 0,0 0 0,0 1 0,0-1 0,0 0 0,-1 0 0,1 1 0,0-1 0,0 0 0,1 0 0,33-2 0,-28 0 0,2 1 0,1-1 0,-1 1 0,1 1 0,12 0 0,-19 0 0,-1 1 0,1-1 0,0 1 0,0 0 0,0 0 0,0 0 0,-1 0 0,1 0 0,0 1 0,-1-1 0,1 1 0,-1 0 0,0-1 0,1 1 0,-1 0 0,0 0 0,0 1 0,2 3 0,12 21 0,-1 0 0,-1 2 0,17 49 0,-10-22 0,73 167 0,54 139 0,-147-358 0,11 30 0,13 55 0,-23-81 0,0 1 0,-1 0 0,0-1 0,-1 1 0,0 0 0,0 0 0,-1 0 0,0-1 0,0 1 0,-1 0 0,0-1 0,-4 9 0,4-13 0,-1 0 0,1 0 0,-1 0 0,0 0 0,0-1 0,0 1 0,0-1 0,0 0 0,-1 0 0,0 0 0,0 0 0,0-1 0,0 1 0,0-1 0,0 0 0,0 0 0,-1-1 0,1 1 0,-1-1 0,1 0 0,-1 0 0,1-1 0,-1 1 0,-8-1 0,-1 0 0,-1-1 0,0-1 0,0 0 0,0-1 0,1 0 0,-21-9 0,15 5 0,0-2 0,0-1 0,1 0 0,0-1 0,1-1 0,0-1 0,1-1 0,1 0 0,0-1 0,1-1 0,1 0 0,0-1 0,-17-28 0,21 29 0,1-1 0,1-1 0,0 0 0,1 0 0,2 0 0,-1-1 0,2 0 0,1 0 0,0 0 0,1 0 0,1-1 0,1 1 0,1 0 0,0 0 0,7-28 0,-4 27 0,2 0 0,1 1 0,0 0 0,1 0 0,1 1 0,1 0 0,1 1 0,0 0 0,1 0 0,1 2 0,21-22 0,-22 26 0,-1 1 0,2 0 0,-1 0 0,1 2 0,1-1 0,0 2 0,0 0 0,0 0 0,1 1 0,0 1 0,0 1 0,0 0 0,1 1 0,-1 0 0,22 0 0,-30 3-136,1 1-1,-1-1 1,0 1-1,0 0 1,0 1-1,0-1 1,0 1-1,0 1 0,7 3 1,11 10-6690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8.069"/>
    </inkml:context>
    <inkml:brush xml:id="br0">
      <inkml:brushProperty name="width" value="0.05" units="cm"/>
      <inkml:brushProperty name="height" value="0.05" units="cm"/>
      <inkml:brushProperty name="color" value="#FF0066"/>
    </inkml:brush>
  </inkml:definitions>
  <inkml:trace contextRef="#ctx0" brushRef="#br0">842 783 24575,'44'-48'0,"-2"-2"0,-2-1 0,45-80 0,-62 94 0,-2-1 0,29-73 0,-45 98 0,-1 1 0,0-1 0,-1 0 0,0 0 0,-1 0 0,-1-1 0,0 1 0,-1 0 0,0-1 0,-1 1 0,-1 0 0,0 0 0,-5-20 0,4 26 0,0 1 0,0-1 0,0 1 0,-1 0 0,1 0 0,-1 0 0,-1 0 0,1 1 0,-1-1 0,0 1 0,-1 0 0,1 1 0,-1-1 0,0 1 0,0 0 0,0 1 0,0-1 0,-1 1 0,1 1 0,-1-1 0,0 1 0,0 0 0,0 1 0,-11-2 0,-3 1 0,0 2 0,-1 0 0,1 1 0,1 1 0,-1 1 0,0 1 0,-25 8 0,-16 9 0,1 2 0,2 3 0,1 3 0,0 2 0,-102 75 0,129-83 0,-53 51 0,76-67 0,1 0 0,1 1 0,-1 0 0,1 0 0,1 1 0,0 0 0,0 0 0,0 0 0,1 1 0,1-1 0,-1 1 0,-1 13 0,4-17 0,1-1 0,0 1 0,0-1 0,1 1 0,0-1 0,0 1 0,0-1 0,1 1 0,-1-1 0,1 0 0,1 0 0,-1 0 0,1 0 0,0 0 0,0 0 0,0-1 0,0 1 0,1-1 0,0 0 0,0 0 0,5 4 0,9 5 0,-1 0 0,2-1 0,0 0 0,21 8 0,84 35 0,183 52 0,-65-25 0,-208-70 0,13 5 0,-1 2 0,66 37 0,-107-54 0,0 1 0,0 1 0,-1-1 0,1 1 0,-1 0 0,0 0 0,5 7 0,-8-10 0,0 0 0,0 0 0,-1 1 0,1-1 0,-1 0 0,1 0 0,-1 1 0,1-1 0,-1 0 0,0 1 0,0-1 0,0 1 0,0-1 0,0 0 0,0 1 0,0-1 0,0 1 0,0-1 0,0 0 0,-1 1 0,1-1 0,-1 0 0,1 1 0,-1-1 0,0 0 0,1 1 0,-1-1 0,0 0 0,0 0 0,0 0 0,0 0 0,0 0 0,0 0 0,-1 1 0,-4 3 0,0-1 0,0 0 0,0 0 0,-1 0 0,1-1 0,-1 0 0,0 0 0,0 0 0,-8 1 0,-71 11 0,67-12 0,-79 8 0,0-4 0,0-4 0,0-4 0,0-4 0,-117-23 0,178 21 86,0-2-1,1-1 0,-68-30 1,90 34-229,-1-2 1,2 1 0,-1-2 0,1 0-1,0-1 1,1 0 0,1-1 0,-1 0 0,1-1-1,1 0 1,-16-25 0,-1-18-6684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8.428"/>
    </inkml:context>
    <inkml:brush xml:id="br0">
      <inkml:brushProperty name="width" value="0.05" units="cm"/>
      <inkml:brushProperty name="height" value="0.05" units="cm"/>
      <inkml:brushProperty name="color" value="#FF0066"/>
    </inkml:brush>
  </inkml:definitions>
  <inkml:trace contextRef="#ctx0" brushRef="#br0">0 269 24575,'30'-34'0,"0"1"0,3 2 0,63-48 0,-60 50 0,-27 22 0,1-2 0,1 0 0,1 1 0,22-13 0,-32 20 0,1 0 0,-1 0 0,0 0 0,0 0 0,1 0 0,-1 1 0,1-1 0,-1 1 0,1-1 0,-1 1 0,0 0 0,1 0 0,-1 0 0,1 0 0,-1 1 0,1-1 0,-1 0 0,1 1 0,-1 0 0,0 0 0,1 0 0,-1 0 0,0 0 0,0 0 0,0 0 0,1 1 0,-2-1 0,4 3 0,2 5 0,0 0 0,-1 0 0,0 0 0,0 0 0,-1 1 0,-1 0 0,5 14 0,20 79 0,-24-81 0,25 122 0,18 212 0,-23 151 0,-24-452-682,9 60-1,-3-81-6143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8.873"/>
    </inkml:context>
    <inkml:brush xml:id="br0">
      <inkml:brushProperty name="width" value="0.05" units="cm"/>
      <inkml:brushProperty name="height" value="0.05" units="cm"/>
      <inkml:brushProperty name="color" value="#FF0066"/>
    </inkml:brush>
  </inkml:definitions>
  <inkml:trace contextRef="#ctx0" brushRef="#br0">49 1002 24575,'-1'-13'0,"0"0"0,-1 0 0,-7-22 0,1 2 0,6 22 0,0 4 0,0 0 0,1-1 0,0 1 0,1 0 0,0-13 0,3 14 0,0 11 0,2 13 0,4 38 0,4 91 0,-10-90 0,8 399 0,-12-446 0,-1-10 0,-3-18 0,-20-130 0,6-1 0,7 0 0,10-231 0,31 99 0,-20 229 0,3 0 0,2 1 0,27-63 0,-34 97 0,1 1 0,1 0 0,0 0 0,1 1 0,0 1 0,21-24 0,-27 34 0,0 0 0,1 0 0,-1 0 0,1 1 0,0-1 0,0 1 0,0 0 0,0 1 0,0-1 0,1 1 0,-1 0 0,1 0 0,-1 1 0,1 0 0,0 0 0,-1 0 0,1 0 0,0 1 0,0 0 0,0 0 0,0 1 0,-1 0 0,1 0 0,8 2 0,-5 1 25,1 0-1,-1 1 0,0 0 1,0 1-1,-1-1 1,1 2-1,-1-1 0,-1 1 1,1 0-1,-1 1 0,-1 0 1,1 0-1,9 17 1,-3-3-367,-2 1 1,0 0 0,-2 0-1,11 38 1,-4 5-6485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9.258"/>
    </inkml:context>
    <inkml:brush xml:id="br0">
      <inkml:brushProperty name="width" value="0.05" units="cm"/>
      <inkml:brushProperty name="height" value="0.05" units="cm"/>
      <inkml:brushProperty name="color" value="#FF0066"/>
    </inkml:brush>
  </inkml:definitions>
  <inkml:trace contextRef="#ctx0" brushRef="#br0">1 71 24575,'0'-2'0,"0"1"0,1-1 0,-1 1 0,1-1 0,0 1 0,-1-1 0,1 1 0,0 0 0,0-1 0,0 1 0,0 0 0,0 0 0,0-1 0,0 1 0,0 0 0,0 0 0,1 0 0,-1 1 0,0-1 0,1 0 0,-1 0 0,3 0 0,36-14 0,-35 13 0,18-4 0,0 0 0,0 2 0,39-3 0,74 5 0,-83 2 0,91 2 0,106-2 0,-237-1 0,-11 0 0,1 1 0,-1 0 0,1 0 0,0 0 0,-1 0 0,1 0 0,-1 0 0,6 2 0,-8-2 0,1 1 0,0 0 0,-1-1 0,1 1 0,-1-1 0,1 1 0,-1 0 0,1 0 0,-1-1 0,1 1 0,-1 0 0,0 0 0,1-1 0,-1 1 0,0 0 0,0 0 0,1 0 0,-1 0 0,0 0 0,0-1 0,0 1 0,0 0 0,0 0 0,0 0 0,-1 0 0,1 0 0,0-1 0,0 1 0,-1 0 0,1 0 0,-1 1 0,-11 63 0,-8 132 0,16-132 0,4-59 42,-1-2-150,0 0 0,1 0-1,0 0 1,0-1 0,0 1 0,0 0-1,1 0 1,0-1 0,-1 1 0,1 0-1,1 0 1,1 5 0,4-1-6718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9.588"/>
    </inkml:context>
    <inkml:brush xml:id="br0">
      <inkml:brushProperty name="width" value="0.05" units="cm"/>
      <inkml:brushProperty name="height" value="0.05" units="cm"/>
      <inkml:brushProperty name="color" value="#FF0066"/>
    </inkml:brush>
  </inkml:definitions>
  <inkml:trace contextRef="#ctx0" brushRef="#br0">52 68 24575,'0'-5'0,"-3"-9"0,-1-3 0,-3 0 0,-2 6 0,-1 8 0,2 10 0,3 7 0,1 6 0,2 1-8191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5.579"/>
    </inkml:context>
    <inkml:brush xml:id="br0">
      <inkml:brushProperty name="width" value="0.05" units="cm"/>
      <inkml:brushProperty name="height" value="0.05" units="cm"/>
      <inkml:brushProperty name="color" value="#FF0066"/>
    </inkml:brush>
  </inkml:definitions>
  <inkml:trace contextRef="#ctx0" brushRef="#br0">281 38 24575,'-3'-3'0,"0"0"0,0 0 0,-1 0 0,1 1 0,-1 0 0,1-1 0,-1 1 0,0 1 0,1-1 0,-1 0 0,0 1 0,0 0 0,0 0 0,0 0 0,-1 0 0,1 1 0,-6-1 0,4 2 0,0 0 0,0 0 0,0 0 0,1 1 0,-1 0 0,0 0 0,1 0 0,0 1 0,-1 0 0,1 0 0,-6 4 0,0 2 0,0 1 0,0 0 0,1 1 0,0 0 0,1 0 0,0 1 0,1 1 0,0-1 0,-7 16 0,9-15 0,1 1 0,0 0 0,1 0 0,0 1 0,1-1 0,0 1 0,2 0 0,0-1 0,0 18 0,2-25 0,0 0 0,0 1 0,0-1 0,1 1 0,0-1 0,1 0 0,-1 0 0,1 0 0,1-1 0,-1 1 0,1-1 0,0 1 0,1-1 0,0 0 0,0-1 0,0 1 0,0-1 0,1 0 0,11 7 0,-6-5 0,0-1 0,1-1 0,0 0 0,-1-1 0,2 0 0,-1-1 0,0 0 0,1-1 0,-1-1 0,1 0 0,20 0 0,-15-2 0,-1-1 0,0 0 0,1-1 0,-1 0 0,-1-2 0,1 0 0,31-15 0,-38 15 0,-1 0 0,1-1 0,-1-1 0,-1 0 0,1 0 0,-1 0 0,0-1 0,-1 0 0,0-1 0,0 1 0,-1-1 0,0-1 0,8-18 0,-10 20 0,-1 0 0,-1 0 0,0 0 0,0-1 0,0 1 0,-1-1 0,-1 0 0,1 1 0,-1-1 0,-1 0 0,1 1 0,-2-1 0,1 1 0,-1-1 0,0 1 0,-1 0 0,0 0 0,-4-9 0,1 6 20,0 0 0,-1 1 0,0-1 1,0 1-1,-1 1 0,-1-1 0,1 1 0,-2 1 0,1 0 0,-1 0 0,0 1 0,-1 0 0,0 1 0,0 0 0,0 0 0,-21-6 1,15 8-164,1 0 1,-1 1 0,0 0 0,1 2-1,-1 0 1,0 0 0,0 2 0,0 0 0,0 1-1,0 1 1,-30 9 0,12 0-6684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29.934"/>
    </inkml:context>
    <inkml:brush xml:id="br0">
      <inkml:brushProperty name="width" value="0.05" units="cm"/>
      <inkml:brushProperty name="height" value="0.05" units="cm"/>
      <inkml:brushProperty name="color" value="#FF0066"/>
    </inkml:brush>
  </inkml:definitions>
  <inkml:trace contextRef="#ctx0" brushRef="#br0">1 104 24575,'11'-13'0,"-9"10"0,0 0 0,0 1 0,0-1 0,0 1 0,1 0 0,0-1 0,4-2 0,-6 5 0,0 0 0,-1-1 0,1 1 0,0 0 0,0 0 0,0 0 0,0 0 0,0 0 0,-1 0 0,1 0 0,0 0 0,0 1 0,0-1 0,0 0 0,-1 0 0,1 1 0,0-1 0,0 1 0,-1-1 0,1 0 0,0 1 0,-1-1 0,1 1 0,0 0 0,-1-1 0,1 1 0,-1-1 0,1 1 0,-1 0 0,1 0 0,-1-1 0,1 1 0,-1 0 0,0 0 0,1-1 0,-1 3 0,6 8 0,-1 1 0,-1-1 0,0 1 0,-1 0 0,4 23 0,2 67 0,-7-64 0,6 107 219,23 196-1803,-25-308-5242</inkml:trace>
  <inkml:trace contextRef="#ctx0" brushRef="#br0" timeOffset="1">538 19 24575,'6'-6'0,"8"-7"0,-14 13 0,0 0 0,1 0 0,-1 0 0,1 0 0,-1 0 0,1 0 0,-1 1 0,0-1 0,1 0 0,-1 0 0,1 0 0,-1 0 0,0 0 0,1 0 0,-1 1 0,0-1 0,1 0 0,-1 0 0,1 1 0,-1-1 0,0 0 0,0 1 0,1-1 0,-1 0 0,0 1 0,0-1 0,1 0 0,-1 1 0,0-1 0,0 0 0,0 1 0,0-1 0,1 1 0,-1-1 0,0 0 0,0 1 0,0-1 0,0 1 0,0-1 0,0 0 0,0 1 0,0 0 0,3 24 0,0 0 0,-1 0 0,-4 49 0,1-19 0,12 401 0,-7-390-1365,-4-43-5461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30.280"/>
    </inkml:context>
    <inkml:brush xml:id="br0">
      <inkml:brushProperty name="width" value="0.05" units="cm"/>
      <inkml:brushProperty name="height" value="0.05" units="cm"/>
      <inkml:brushProperty name="color" value="#FF0066"/>
    </inkml:brush>
  </inkml:definitions>
  <inkml:trace contextRef="#ctx0" brushRef="#br0">25 277 24575,'-3'-3'0,"0"0"0,0 0 0,1 0 0,-1 0 0,1-1 0,0 1 0,-3-7 0,5 9 0,-1 0 0,1 0 0,0 0 0,0 0 0,-1 0 0,1 0 0,0 1 0,0-1 0,0 0 0,0 0 0,0 0 0,1 0 0,-1 0 0,0 0 0,0 0 0,0 0 0,1 0 0,-1 0 0,1 1 0,-1-1 0,0 0 0,1 0 0,0 0 0,-1 1 0,1-1 0,-1 0 0,1 1 0,0-1 0,-1 0 0,1 1 0,0-1 0,0 1 0,0-1 0,-1 1 0,1 0 0,0-1 0,0 1 0,0 0 0,1-1 0,22-5 0,1 1 0,-1 0 0,1 2 0,0 1 0,38 2 0,-30-1 0,79 1 0,100-5 0,-164 2 0,0-3 0,63-15 0,-98 18 0,-1-1 0,0 0 0,0-1 0,0-1 0,15-8 0,-25 12 0,0 1 0,1-1 0,-1 0 0,0 1 0,0-1 0,0 0 0,-1-1 0,1 1 0,0 0 0,-1 0 0,1-1 0,-1 1 0,2-5 0,-3 5 0,1 0 0,-1 0 0,0 0 0,0 0 0,0 0 0,0 0 0,-1 0 0,1 0 0,0 0 0,-1 0 0,0 0 0,1 0 0,-1 0 0,0 0 0,0 0 0,0 0 0,0 1 0,0-1 0,0 0 0,-1 1 0,-1-2 0,-1-2 0,0 1 0,0 0 0,-1 0 0,1 1 0,-1 0 0,0-1 0,0 2 0,-1-1 0,1 0 0,0 1 0,-1 0 0,0 0 0,1 1 0,-1 0 0,0 0 0,0 0 0,0 0 0,1 1 0,-1 0 0,0 1 0,0-1 0,0 1 0,0 0 0,0 0 0,1 1 0,-11 4 0,7-3 0,-1 1 0,1 0 0,0 1 0,0 0 0,1 1 0,-1 0 0,1 0 0,0 0 0,1 1 0,0 1 0,0-1 0,0 1 0,1 0 0,-10 17 0,12-15 23,0 0 0,0 0 0,1 0-1,0 1 1,1-1 0,0 1 0,1 0-1,0 0 1,1 0 0,0-1 0,1 1-1,0 0 1,0 0 0,4 13 0,-3-16-109,1 0 1,0 0 0,0-1-1,0 1 1,1-1 0,0 0-1,0 0 1,1 0 0,0-1-1,0 0 1,1 0 0,0 0-1,0 0 1,0-1 0,0 0-1,1 0 1,0-1 0,0 0-1,11 5 1,9 0-6741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30.626"/>
    </inkml:context>
    <inkml:brush xml:id="br0">
      <inkml:brushProperty name="width" value="0.05" units="cm"/>
      <inkml:brushProperty name="height" value="0.05" units="cm"/>
      <inkml:brushProperty name="color" value="#FF0066"/>
    </inkml:brush>
  </inkml:definitions>
  <inkml:trace contextRef="#ctx0" brushRef="#br0">1 252 24575,'0'-5'0,"0"-1"0,1 1 0,0 0 0,0-1 0,0 1 0,1 0 0,0-1 0,0 1 0,0 0 0,1 0 0,-1 0 0,6-7 0,-6 10 0,-1 1 0,1-1 0,-1 0 0,1 1 0,0-1 0,-1 1 0,1-1 0,0 1 0,0 0 0,0 0 0,0 0 0,0 0 0,0 0 0,1 0 0,-1 1 0,0-1 0,0 1 0,1-1 0,-1 1 0,0 0 0,0 0 0,1 0 0,-1 0 0,0 0 0,1 1 0,-1-1 0,0 1 0,0-1 0,0 1 0,0 0 0,1 0 0,2 2 0,2 1 0,1 1 0,0 1 0,-1-1 0,0 1 0,-1 1 0,7 6 0,36 49 0,-30-36 0,25 31 0,-3 3 0,64 122 0,-101-174 0,-1-2 0,1 1 0,-1 0 0,0 0 0,-1 0 0,0 1 0,0-1 0,0 1 0,-1-1 0,1 13 0,-2-19 0,0-1 0,0 1 0,0 0 0,0 0 0,-1-1 0,1 1 0,0 0 0,0 0 0,0-1 0,-1 1 0,1 0 0,0 0 0,-1-1 0,1 1 0,0 0 0,-1-1 0,1 1 0,-1 0 0,1-1 0,-1 1 0,0-1 0,1 1 0,-1-1 0,1 1 0,-1-1 0,0 0 0,0 1 0,1-1 0,-2 1 0,0-1 0,0 0 0,0 0 0,1 0 0,-1 0 0,0-1 0,0 1 0,0 0 0,1-1 0,-1 1 0,0-1 0,0 0 0,-1-1 0,-5-2 0,1 0 0,-1-1 0,1 0 0,-9-9 0,8 6 0,0-1 0,1-1 0,0 1 0,0-1 0,1 0 0,0-1 0,1 1 0,0-1 0,1 0 0,0-1 0,1 1 0,0-1 0,0 1 0,2-1 0,-1 0 0,1 0 0,1 0 0,0 0 0,1 0 0,0 1 0,6-22 0,-2 13 0,1 0 0,1 0 0,1 0 0,1 1 0,0 0 0,2 1 0,0 0 0,1 0 0,1 1 0,0 1 0,24-22 0,-16 18 43,2 2 0,0 0-1,1 2 1,1 1 0,0 0-1,1 2 1,35-13 0,-45 21-100,1 0 0,0 1 0,1 0 0,-1 2 0,30-2 0,-36 4-79,1 1-1,0 0 1,-1 1-1,1 0 1,-1 1-1,0 0 1,0 0-1,0 1 0,13 7 1,6 7-6690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31.928"/>
    </inkml:context>
    <inkml:brush xml:id="br0">
      <inkml:brushProperty name="width" value="0.05" units="cm"/>
      <inkml:brushProperty name="height" value="0.05" units="cm"/>
      <inkml:brushProperty name="color" value="#FF0066"/>
    </inkml:brush>
  </inkml:definitions>
  <inkml:trace contextRef="#ctx0" brushRef="#br0">1 0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32.365"/>
    </inkml:context>
    <inkml:brush xml:id="br0">
      <inkml:brushProperty name="width" value="0.05" units="cm"/>
      <inkml:brushProperty name="height" value="0.05" units="cm"/>
      <inkml:brushProperty name="color" value="#FF0066"/>
    </inkml:brush>
  </inkml:definitions>
  <inkml:trace contextRef="#ctx0" brushRef="#br0">1 1 24575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32.710"/>
    </inkml:context>
    <inkml:brush xml:id="br0">
      <inkml:brushProperty name="width" value="0.05" units="cm"/>
      <inkml:brushProperty name="height" value="0.05" units="cm"/>
      <inkml:brushProperty name="color" value="#FF0066"/>
    </inkml:brush>
  </inkml:definitions>
  <inkml:trace contextRef="#ctx0" brushRef="#br0">1 50 24575,'0'-2'0</inkml:trace>
  <inkml:trace contextRef="#ctx0" brushRef="#br0" timeOffset="1">1 1 24575,'0'0'-8191</inkml:trace>
  <inkml:trace contextRef="#ctx0" brushRef="#br0" timeOffset="2">1 1 24575,'0'0'-8191</inkml:trace>
  <inkml:trace contextRef="#ctx0" brushRef="#br0" timeOffset="3">1 17 24575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33.036"/>
    </inkml:context>
    <inkml:brush xml:id="br0">
      <inkml:brushProperty name="width" value="0.05" units="cm"/>
      <inkml:brushProperty name="height" value="0.05" units="cm"/>
      <inkml:brushProperty name="color" value="#FF0066"/>
    </inkml:brush>
  </inkml:definitions>
  <inkml:trace contextRef="#ctx0" brushRef="#br0">1 37 24575,'0'0'-8191</inkml:trace>
  <inkml:trace contextRef="#ctx0" brushRef="#br0" timeOffset="1">34 4 24575,'0'-3'0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37.129"/>
    </inkml:context>
    <inkml:brush xml:id="br0">
      <inkml:brushProperty name="width" value="0.05" units="cm"/>
      <inkml:brushProperty name="height" value="0.05" units="cm"/>
      <inkml:brushProperty name="color" value="#FF0066"/>
    </inkml:brush>
  </inkml:definitions>
  <inkml:trace contextRef="#ctx0" brushRef="#br0">1 0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37.548"/>
    </inkml:context>
    <inkml:brush xml:id="br0">
      <inkml:brushProperty name="width" value="0.05" units="cm"/>
      <inkml:brushProperty name="height" value="0.05" units="cm"/>
      <inkml:brushProperty name="color" value="#FF0066"/>
    </inkml:brush>
  </inkml:definitions>
  <inkml:trace contextRef="#ctx0" brushRef="#br0">1 28 24575,'8'-6'0,"6"-4"0,1-2-8191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0.440"/>
    </inkml:context>
    <inkml:brush xml:id="br0">
      <inkml:brushProperty name="width" value="0.05" units="cm"/>
      <inkml:brushProperty name="height" value="0.05" units="cm"/>
      <inkml:brushProperty name="color" value="#FF0066"/>
    </inkml:brush>
  </inkml:definitions>
  <inkml:trace contextRef="#ctx0" brushRef="#br0">27 195 24575,'2'-64'0,"0"31"0,-6-64 0,2 97 0,-1 9 0,-2 13 0,4 37 0,1 1 0,3 0 0,15 79 0,-7-63 0,68 588 0,-78-656 0,4 27 0,-5-34 0,0 0 0,1 1 0,-1-1 0,1 0 0,-1 0 0,1 1 0,-1-1 0,1 0 0,0 0 0,0 0 0,-1 1 0,1-1 0,0 0 0,0 0 0,0 0 0,0-1 0,0 1 0,0 0 0,1 0 0,0 0 0,-1-1 0,0 0 0,-1 0 0,1 0 0,0 0 0,0 0 0,0 0 0,0 0 0,-1 0 0,1 0 0,0-1 0,0 1 0,-1 0 0,1-1 0,0 1 0,0-1 0,-1 1 0,1 0 0,0-1 0,-1 0 0,1 1 0,-1-1 0,1 1 0,-1-1 0,1 0 0,-1 1 0,1-1 0,0-1 0,12-23 0,-12 22 0,15-37 0,-2 0 0,-2 0 0,11-70 0,6-128 0,-28 224 0,0 0 0,4-30 0,-4 41 0,-1 1 0,1-1 0,-1 1 0,1-1 0,0 1 0,0-1 0,1 1 0,-1 0 0,0-1 0,1 1 0,-1 0 0,4-3 0,-4 4 0,-1 1 0,1 0 0,-1-1 0,1 1 0,0 0 0,-1 0 0,1-1 0,-1 1 0,1 0 0,0 0 0,-1 0 0,1 0 0,0 0 0,-1 0 0,1 0 0,0 0 0,-1 0 0,1 0 0,0 0 0,-1 0 0,1 1 0,-1-1 0,1 0 0,0 0 0,-1 1 0,1-1 0,-1 0 0,1 1 0,-1-1 0,1 1 0,-1-1 0,1 0 0,-1 1 0,1-1 0,-1 1 0,0 0 0,1-1 0,-1 1 0,0-1 0,1 1 0,-1 0 0,13 26 0,-12-27 0,4 16 0,0 0 0,-1 0 0,0 0 0,-2 1 0,0 0 0,0-1 0,-2 1 0,0 0 0,-1-1 0,0 1 0,-2-1 0,0 1 0,0-1 0,-9 21 0,8-25 0,-2 1 0,1-1 0,-2 0 0,0 0 0,0-1 0,-1 0 0,0 0 0,-1-1 0,0 0 0,-1 0 0,0-1 0,-1-1 0,1 1 0,-2-2 0,1 0 0,-1 0 0,-24 10 0,18-11 0,0 0 0,-19 3 0,32-8 0,1 0 0,-1 0 0,1-1 0,-1 1 0,1-1 0,-1 0 0,1 0 0,-1-1 0,1 0 0,-1 0 0,1 0 0,-1 0 0,1 0 0,-6-3 0,9 3 0,1 1 0,-1 0 0,0-1 0,1 1 0,-1-1 0,0 1 0,1-1 0,-1 1 0,0-1 0,1 1 0,-1-1 0,1 0 0,0 1 0,-1-1 0,1 0 0,-1 1 0,1-1 0,0 0 0,-1 0 0,1 1 0,0-1 0,0 0 0,0 0 0,0 0 0,0 1 0,0-1 0,0 0 0,0 0 0,0 0 0,0 1 0,0-1 0,0 0 0,0 0 0,1 1 0,-1-1 0,0 0 0,0 0 0,1 1 0,-1-1 0,1 0 0,-1 1 0,1-1 0,-1 0 0,1 1 0,-1-1 0,1 1 0,-1-1 0,1 1 0,1-1 0,1-2 0,0 1 0,1-1 0,-1 1 0,1 0 0,-1 0 0,1 1 0,0-1 0,5-1 0,0 2 0,-1 1 0,1-1 0,-1 1 0,1 1 0,-1-1 0,1 2 0,-1-1 0,1 1 0,-1 0 0,0 1 0,0 0 0,11 6 0,13 7 0,48 34 0,-59-36 0,30 20 93,75 45 122,-105-67-549,0-2-1,1-1 0,0 0 1,29 6-1,-14-7-6491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5.936"/>
    </inkml:context>
    <inkml:brush xml:id="br0">
      <inkml:brushProperty name="width" value="0.05" units="cm"/>
      <inkml:brushProperty name="height" value="0.05" units="cm"/>
      <inkml:brushProperty name="color" value="#FF0066"/>
    </inkml:brush>
  </inkml:definitions>
  <inkml:trace contextRef="#ctx0" brushRef="#br0">167 1 24575,'-26'8'0,"-40"15"0,-8 3-8191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1.440"/>
    </inkml:context>
    <inkml:brush xml:id="br0">
      <inkml:brushProperty name="width" value="0.05" units="cm"/>
      <inkml:brushProperty name="height" value="0.05" units="cm"/>
      <inkml:brushProperty name="color" value="#FF0066"/>
    </inkml:brush>
  </inkml:definitions>
  <inkml:trace contextRef="#ctx0" brushRef="#br0">55 298 24575,'-2'-3'0,"1"0"0,-1 0 0,0 0 0,1-1 0,-1 1 0,1 0 0,0-1 0,0 1 0,0-1 0,1 1 0,-1-5 0,-7-22 0,8 30 0,0 0 0,0 0 0,0 0 0,0 0 0,0-1 0,0 1 0,0 0 0,0 0 0,0 0 0,0 0 0,0 0 0,0 0 0,0-1 0,0 1 0,0 0 0,0 0 0,0 0 0,0 0 0,0 0 0,0 0 0,0-1 0,0 1 0,0 0 0,0 0 0,0 0 0,-1 0 0,1 0 0,0 0 0,0 0 0,0 0 0,0 0 0,0 0 0,0 0 0,0-1 0,-1 1 0,1 0 0,0 0 0,0 0 0,0 0 0,0 0 0,0 0 0,0 0 0,-1 0 0,1 0 0,0 0 0,0 0 0,0 0 0,0 0 0,0 0 0,0 0 0,-1 0 0,1 0 0,0 1 0,0-1 0,0 0 0,0 0 0,0 0 0,-2 11 0,4 15 0,-1-21 0,1-1 0,-1 1 0,1-1 0,0 0 0,0 1 0,0-1 0,1 0 0,0 0 0,0 0 0,0-1 0,0 1 0,0-1 0,0 0 0,1 0 0,0 0 0,0 0 0,0 0 0,0-1 0,0 0 0,0 0 0,1 0 0,-1 0 0,0-1 0,1 1 0,0-1 0,-1 0 0,1-1 0,0 1 0,-1-1 0,1 0 0,7-1 0,-4 1 0,0-2 0,1 1 0,-1-1 0,0 0 0,0-1 0,0 0 0,-1 0 0,1-1 0,-1 0 0,0 0 0,0 0 0,0-1 0,0 0 0,-1-1 0,0 1 0,0-1 0,7-10 0,-11 13 0,0 0 0,0-1 0,0 1 0,0-1 0,-1 1 0,1-1 0,-1 0 0,0 1 0,0-1 0,-1 0 0,1 0 0,-1 0 0,0 0 0,0 0 0,0-6 0,-1 4 0,-1-1 0,0 0 0,0 0 0,0 1 0,-1-1 0,0 1 0,0 0 0,-5-7 0,-2-1 0,0 1 0,-1 0 0,0 1 0,-1 0 0,-1 1 0,-20-15 0,27 21 0,0 1 0,-1 0 0,0 1 0,1-1 0,-1 1 0,0 1 0,-1-1 0,1 1 0,-13-2 0,17 4 0,1 0 0,-1 0 0,0 0 0,0 0 0,0 1 0,0-1 0,0 1 0,0 0 0,1 0 0,-1 0 0,0 0 0,1 0 0,-1 1 0,1-1 0,-1 1 0,1 0 0,0 0 0,-1-1 0,1 2 0,0-1 0,0 0 0,0 0 0,1 0 0,-1 1 0,1-1 0,-1 1 0,-1 4 0,-2 6 0,0-1 0,1 1 0,0 1 0,1-1 0,1 0 0,0 1 0,0 19 0,2-9 0,1-1 0,1 1 0,7 34 0,-5-42 0,0-1 0,1-1 0,0 1 0,1-1 0,1 0 0,0 0 0,1 0 0,1-1 0,0-1 0,0 1 0,2-1 0,-1-1 0,17 14 0,-16-17 0,0 0 0,0 0 0,1-2 0,0 1 0,0-2 0,0 1 0,1-2 0,0 1 0,0-2 0,0 0 0,0 0 0,0-2 0,1 1 0,-1-2 0,25-1 0,-20-1 0,-1 0 0,1-2 0,-1 0 0,0-1 0,0-1 0,0 0 0,-1-2 0,0 1 0,-1-2 0,1 0 0,-2-1 0,1-1 0,-1 0 0,-1-1 0,15-16 0,-14 12 0,-1 0 0,-1-1 0,0-1 0,-2 1 0,0-2 0,-1 0 0,0 0 0,-2 0 0,0-1 0,-2 0 0,0 0 0,4-37 0,-8 45 0,3-57 0,-4 63 0,0 0 0,-1 1 0,1-1 0,-1 0 0,0 1 0,-1-1 0,1 1 0,-1-1 0,-4-6 0,6 12 0,0-1 0,0 1 0,0-1 0,-1 1 0,1-1 0,0 1 0,0-1 0,-1 1 0,1-1 0,0 1 0,-1-1 0,1 1 0,-1 0 0,1-1 0,0 1 0,-1 0 0,1-1 0,-1 1 0,1 0 0,-1 0 0,1-1 0,-1 1 0,1 0 0,-1 0 0,1 0 0,-1 0 0,0 0 0,1 0 0,-1 0 0,1 0 0,-1 0 0,1 0 0,-1 0 0,1 0 0,-1 0 0,1 0 0,-1 0 0,1 1 0,-1-1 0,1 0 0,-1 0 0,1 1 0,-1-1 0,1 0 0,-1 0 0,1 1 0,-1-1 0,1 1 0,0-1 0,-1 0 0,1 1 0,0-1 0,-1 1 0,1-1 0,0 1 0,0-1 0,-1 1 0,1 0 0,-2 3 0,-1 1 0,1-1 0,0 1 0,1-1 0,-3 7 0,2-2 0,1 1 0,-1-1 0,1 0 0,1 0 0,0 1 0,0-1 0,1 0 0,0 1 0,0-1 0,1 0 0,0 0 0,1 0 0,0 0 0,1 0 0,-1-1 0,2 0 0,-1 0 0,1 0 0,0 0 0,1 0 0,0-1 0,0 0 0,1 0 0,-1-1 0,1 0 0,1 0 0,-1-1 0,1 0 0,0 0 0,0 0 0,1-1 0,-1-1 0,1 1 0,15 3 0,-12-5 0,0 1 0,0-2 0,0 0 0,1 0 0,-1-1 0,0 0 0,0-1 0,1-1 0,-1 0 0,0 0 0,12-5 0,-18 5 0,-1 0 0,1-1 0,0 1 0,-1-1 0,0-1 0,1 1 0,-1-1 0,-1 0 0,1 0 0,0 0 0,-1-1 0,0 1 0,0-1 0,-1 0 0,1 0 0,-1 0 0,0-1 0,0 1 0,-1-1 0,0 0 0,0 0 0,0 0 0,1-9 0,0-5 0,-1-1 0,0 0 0,-2 1 0,-1-1 0,-5-36 0,1 42 0,5 15 0,0 0 0,0 0 0,0 0 0,0 0 0,0 0 0,0-1 0,0 1 0,0 0 0,0 0 0,0 0 0,0 0 0,0 0 0,0 0 0,-1 0 0,1 0 0,0 0 0,0 0 0,0 0 0,0-1 0,0 1 0,0 0 0,0 0 0,0 0 0,0 0 0,0 0 0,-1 0 0,1 0 0,0 0 0,0 0 0,0 0 0,0 0 0,0 0 0,0 0 0,0 0 0,0 0 0,0 0 0,-1 0 0,1 0 0,0 0 0,0 0 0,0 0 0,0 0 0,0 0 0,0 0 0,0 0 0,0 0 0,0 0 0,0 1 0,-1-1 0,1 0 0,0 0 0,0 0 0,0 0 0,0 0 0,0 0 0,0 0 0,-1 2 0,1 1 0,-1-1 0,1 0 0,-1 0 0,1 1 0,0-1 0,0 0 0,0 0 0,1 5 0,9 60 0,19 68 0,-9-50 0,-19-77 0,59 288 0,-23 3 0,-36-279 0,0 0 0,-2 0 0,0 0 0,-1 0 0,-1 0 0,-1 0 0,-10 31 0,11-44 0,0 0 0,0 0 0,-1 0 0,0 0 0,0 0 0,0-1 0,-1 0 0,0 0 0,0 0 0,-1-1 0,0 0 0,0 0 0,0 0 0,0 0 0,-1-1 0,0 0 0,0-1 0,0 0 0,0 0 0,0 0 0,-1-1 0,-9 3 0,8-4 0,1 0 0,0 0 0,-1-1 0,1 1 0,0-2 0,-1 1 0,1-1 0,0-1 0,0 1 0,-1-2 0,1 1 0,0-1 0,1 0 0,-1 0 0,1-1 0,-1 0 0,1-1 0,0 0 0,-10-8 0,9 5 0,0 0 0,1-1 0,-1 0 0,2 0 0,-1-1 0,1 0 0,1 0 0,0 0 0,0-1 0,1 1 0,0-1 0,1 0 0,-3-21 0,3 7 0,1-1 0,2 0 0,0 1 0,2-1 0,1 1 0,1-1 0,1 1 0,1 0 0,2 1 0,0-1 0,1 2 0,25-45 0,-25 52 0,1 1 0,1 0 0,0 0 0,1 2 0,1-1 0,0 1 0,1 1 0,19-13 0,-21 17 0,-1 1 0,2 1 0,-1 0 0,1 0 0,0 2 0,0-1 0,0 2 0,1 0 0,-1 0 0,1 1 0,25 0 0,-29 2 49,0 1 0,1 0 0,-1 1-1,0 0 1,0 0 0,12 5 0,-19-6-121,0 0 1,0 1 0,0-1 0,0 1 0,0-1 0,0 1 0,0 0 0,-1 0 0,1 0-1,-1 0 1,1 0 0,-1 1 0,0-1 0,0 1 0,0 0 0,0-1 0,0 1 0,-1 0 0,1 0-1,-1 0 1,0 0 0,0 0 0,1 4 0,-2 9-6755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2.114"/>
    </inkml:context>
    <inkml:brush xml:id="br0">
      <inkml:brushProperty name="width" value="0.05" units="cm"/>
      <inkml:brushProperty name="height" value="0.05" units="cm"/>
      <inkml:brushProperty name="color" value="#FF0066"/>
    </inkml:brush>
  </inkml:definitions>
  <inkml:trace contextRef="#ctx0" brushRef="#br0">220 94 24575,'46'-87'0,"-46"81"0,-6 8 0,-10 11 0,-8 13 0,2 1 0,1 1 0,1 0 0,2 2 0,0 0 0,2 1 0,-20 55 0,20-39 0,2 0 0,3 1 0,1 1 0,-6 91 0,15-120 0,0 1 0,2-1 0,1 0 0,0 1 0,2-1 0,0 0 0,1 0 0,14 34 0,-14-43 0,1 0 0,0-1 0,0 0 0,1 0 0,0 0 0,1-1 0,0 0 0,0 0 0,1-1 0,0 0 0,1-1 0,0 0 0,0-1 0,0 0 0,1 0 0,14 5 0,0-3-151,1-1-1,-1-2 0,1 0 0,1-2 1,-1-1-1,0-1 0,1-1 1,38-5-1,1-3-6674</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2.442"/>
    </inkml:context>
    <inkml:brush xml:id="br0">
      <inkml:brushProperty name="width" value="0.05" units="cm"/>
      <inkml:brushProperty name="height" value="0.05" units="cm"/>
      <inkml:brushProperty name="color" value="#FF0066"/>
    </inkml:brush>
  </inkml:definitions>
  <inkml:trace contextRef="#ctx0" brushRef="#br0">39 40 24575,'-1'0'0,"0"-1"0,0 0 0,0 1 0,0-1 0,1 0 0,-1 0 0,0 1 0,1-1 0,-1 0 0,0 0 0,1 0 0,-1 0 0,1 0 0,0 0 0,-1 0 0,1 0 0,0 0 0,-1 0 0,1 0 0,0 0 0,0 0 0,0 0 0,0 0 0,0-1 0,0 1 0,0 0 0,0 0 0,1 0 0,-1 0 0,0 0 0,1 0 0,0-2 0,0 2 0,1 1 0,-1-1 0,0 0 0,0 1 0,1-1 0,-1 1 0,1-1 0,-1 1 0,1-1 0,-1 1 0,0 0 0,1 0 0,-1 0 0,1 0 0,-1 0 0,1 0 0,-1 0 0,1 0 0,-1 1 0,1-1 0,-1 1 0,0-1 0,1 1 0,1 0 0,8 4 0,1 1 0,-1 1 0,0-1 0,-1 2 0,1-1 0,-2 1 0,1 1 0,8 10 0,1 2 0,-1 1 0,23 37 0,-26-33 0,-1 1 0,0 0 0,-3 1 0,0 0 0,-1 1 0,-2 0 0,-1 1 0,-2-1 0,0 1 0,0 40 0,-5-48 0,-1-1 0,0 1 0,-2-1 0,-1 1 0,0-1 0,-1 0 0,-2 0 0,0-1 0,-1 0 0,-1 0 0,-1-1 0,0 0 0,-2 0 0,0-1 0,-17 19 0,6-14-341,-1-1 0,-1-1-1,-54 36 1,0-9-6485</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5.434"/>
    </inkml:context>
    <inkml:brush xml:id="br0">
      <inkml:brushProperty name="width" value="0.05" units="cm"/>
      <inkml:brushProperty name="height" value="0.05" units="cm"/>
      <inkml:brushProperty name="color" value="#FF0066"/>
    </inkml:brush>
  </inkml:definitions>
  <inkml:trace contextRef="#ctx0" brushRef="#br0">302 184 24575,'7'-1'0,"0"-1"0,0 1 0,-1-1 0,1-1 0,-1 0 0,0 1 0,7-6 0,-7 5 0,2-1 0,10-5 0,27-18 0,-41 24 0,0 0 0,0 0 0,-1 0 0,1 0 0,-1-1 0,0 1 0,0-1 0,0 0 0,-1 0 0,1 0 0,-1 0 0,4-8 0,-6 11 0,1-1 0,-1 1 0,0-1 0,0 1 0,1-1 0,-1 0 0,0 1 0,0-1 0,0 1 0,-1-1 0,1 1 0,0-1 0,-1 1 0,1-1 0,0 1 0,-1-1 0,0 1 0,1-1 0,-1 1 0,0 0 0,0-1 0,-2-1 0,1 1 0,-1-1 0,1 1 0,-1 0 0,0 1 0,0-1 0,0 0 0,0 1 0,0 0 0,0-1 0,-4 0 0,-4 0 0,-1-1 0,1 2 0,0 0 0,0 0 0,-17 1 0,1 3 0,1 1 0,0 1 0,0 1 0,0 2 0,1 0 0,0 2 0,0 0 0,1 2 0,1 1 0,-32 23 0,50-33 0,0 1 0,0 0 0,1 0 0,0 1 0,-1 0 0,2-1 0,-7 10 0,9-12 0,1 0 0,-1-1 0,0 1 0,1 0 0,-1 0 0,1-1 0,-1 1 0,1 0 0,0 0 0,0 0 0,0 0 0,0 0 0,0 0 0,0-1 0,0 1 0,1 0 0,-1 0 0,1 0 0,-1 0 0,1-1 0,0 1 0,0 0 0,-1-1 0,1 1 0,0-1 0,1 1 0,-1-1 0,3 3 0,7 7 0,1 0 0,0-1 0,1-1 0,0 0 0,21 10 0,75 30 0,-109-49 0,2 0 0,-1 1 0,0-1 0,1 1 0,-1-1 0,0 1 0,0-1 0,0 1 0,1-1 0,-1 1 0,0 0 0,0 0 0,0 0 0,0 0 0,0 0 0,0 0 0,-1 0 0,1 0 0,0 0 0,0 0 0,-1 0 0,1 0 0,-1 0 0,1 1 0,-1-1 0,1 0 0,-1 1 0,0-1 0,1 0 0,-1 2 0,-1 1 0,0-1 0,0 1 0,-1 0 0,1-1 0,-1 0 0,1 1 0,-1-1 0,-4 5 0,1 0 0,3-4 0,0-1 0,0 1 0,0-1 0,0 1 0,1-1 0,-1 1 0,1 0 0,0 0 0,1 0 0,-1-1 0,1 1 0,-1 0 0,1 0 0,0 0 0,0 0 0,1 0 0,1 6 0,-1-7 0,0 0 0,1 1 0,0-1 0,0 0 0,0 0 0,0 0 0,0 0 0,1 0 0,-1 0 0,1-1 0,0 1 0,-1-1 0,1 0 0,0 0 0,1 0 0,-1 0 0,0-1 0,7 3 0,7 2 0,0-1 0,1 0 0,-1-2 0,1 0 0,0-1 0,0-1 0,0 0 0,0-2 0,0 0 0,-1-1 0,23-5 0,0-2 0,0-3 0,0-1 0,65-31 0,-79 31 0,-1 0 0,-1-2 0,0-1 0,0-1 0,-2-1 0,30-31 0,-37 34 0,-2-2 0,0 0 0,0 0 0,-2-2 0,0 1 0,-1-1 0,-1-1 0,0 1 0,6-29 0,-9 28 0,-3 13 0,-1 0 0,0 0 0,0-1 0,0 1 0,-1-1 0,0 1 0,-1-1 0,0-10 0,0 17 0,0 1 0,0-1 0,-1 1 0,1-1 0,0 1 0,0-1 0,0 1 0,0-1 0,-1 1 0,1 0 0,0-1 0,-1 1 0,1-1 0,0 1 0,-1 0 0,1-1 0,0 1 0,-1 0 0,1-1 0,0 1 0,-1 0 0,1 0 0,-1-1 0,1 1 0,-1 0 0,1 0 0,-1 0 0,1 0 0,-1-1 0,1 1 0,-1 0 0,1 0 0,-1 0 0,1 0 0,-1 0 0,1 0 0,-1 0 0,1 1 0,-1-1 0,1 0 0,-1 0 0,1 0 0,0 0 0,-1 1 0,1-1 0,-1 0 0,1 0 0,-1 1 0,1-1 0,0 0 0,-1 1 0,1-1 0,0 0 0,-1 2 0,-22 19 0,12-6 0,1-1 0,1 1 0,0 1 0,0 0 0,2 0 0,0 0 0,1 1 0,1 0 0,0 0 0,1 1 0,1-1 0,1 1 0,1 0 0,0 22 0,1-23 0,1 0 0,1 0 0,0 0 0,2 0 0,0-1 0,0 1 0,2-1 0,0 0 0,0 0 0,2-1 0,0 0 0,1-1 0,0 1 0,1-2 0,13 15 0,-19-23 0,1 0 0,0-1 0,0 0 0,0 0 0,1 0 0,-1-1 0,1 1 0,0-1 0,0-1 0,0 1 0,0-1 0,0 0 0,0 0 0,1-1 0,-1 0 0,1 0 0,-1-1 0,1 1 0,-1-1 0,1-1 0,-1 1 0,1-1 0,-1 0 0,1-1 0,-1 0 0,0 0 0,0 0 0,0 0 0,0-1 0,0 0 0,0-1 0,-1 1 0,1-1 0,6-7 0,0 0 0,-1 0 0,0-1 0,-1 0 0,0-1 0,-1 0 0,-1-1 0,0 0 0,-1 0 0,0 0 0,-1-1 0,4-16 0,-4 11 0,-2-1 0,0 0 0,-1 0 0,-2 0 0,0 0 0,-1 0 0,-5-41 0,3 52 0,0 0 0,-1 0 0,0 1 0,0-1 0,-1 1 0,-1-1 0,1 1 0,-2 0 0,1 1 0,-1-1 0,-10-11 0,13 18 0,0-1 0,1 0 0,-1 1 0,0-1 0,-1 1 0,1 0 0,0 0 0,0 0 0,-1 1 0,1-1 0,-1 1 0,0-1 0,1 1 0,-1 0 0,0 1 0,0-1 0,1 1 0,-1 0 0,0 0 0,0 0 0,0 0 0,0 0 0,1 1 0,-1 0 0,0 0 0,0 0 0,1 0 0,-1 0 0,1 1 0,-1 0 0,1 0 0,0 0 0,-5 3 0,2 0 0,0 0 0,0 0 0,1 1 0,0 0 0,0 0 0,0 0 0,1 1 0,0-1 0,0 1 0,1 0 0,0 0 0,0 0 0,0 1 0,1-1 0,0 1 0,1-1 0,-1 1 0,2 0 0,-1-1 0,1 1 0,0 0 0,0 0 0,3 8 0,-3-8 0,2-1 0,-1 0 0,1 0 0,0 0 0,0 0 0,1-1 0,0 1 0,0-1 0,1 1 0,0-1 0,0 0 0,0-1 0,1 1 0,-1-1 0,1 1 0,1-2 0,-1 1 0,1 0 0,0-1 0,0 0 0,0-1 0,0 1 0,1-1 0,0 0 0,7 2 0,1-2 0,0-1 0,0 0 0,1-1 0,-1-1 0,0 0 0,1-1 0,-1-1 0,0 0 0,0-1 0,16-6 0,7-3 0,1-2 0,56-30 0,-74 33 0,-1-1 0,0 0 0,-1-1 0,-1-1 0,21-20 0,-33 28 0,1-1 0,-1 0 0,-1 0 0,1-1 0,-1 1 0,-1-1 0,1 0 0,-1-1 0,-1 1 0,1-1 0,-1 0 0,-1 1 0,0-1 0,0 0 0,1-18 0,-3 26 0,0-1 0,0 1 0,0-1 0,0 1 0,0-1 0,0 1 0,0-1 0,0 1 0,-1-1 0,1 1 0,0-1 0,-1 1 0,1-1 0,-1 1 0,0-1 0,1 1 0,-1 0 0,0 0 0,0-1 0,0 1 0,0 0 0,0 0 0,0 0 0,0 0 0,-1 0 0,1 0 0,0 0 0,0 0 0,-1 1 0,1-1 0,-1 0 0,-1 0 0,1 1 0,-1 0 0,1 0 0,0 0 0,0 1 0,0-1 0,-1 1 0,1-1 0,0 1 0,0 0 0,0 0 0,0-1 0,0 2 0,0-1 0,0 0 0,1 0 0,-1 1 0,0-1 0,1 1 0,-1-1 0,1 1 0,-3 3 0,-3 5 0,0 1 0,1 0 0,0 0 0,1 0 0,1 1 0,-1 0 0,2 0 0,0 0 0,0 0 0,1 0 0,0 21 0,1-18 0,1 0 0,1 0 0,0 0 0,1 0 0,1 0 0,0 0 0,1 0 0,0-1 0,9 18 0,-9-23 0,1-2 0,0 1 0,0 0 0,0-1 0,1 0 0,0 0 0,1-1 0,-1 0 0,1 0 0,0 0 0,1-1 0,12 8 0,-9-8 0,1 0 0,-1-1 0,1 0 0,0-1 0,0 0 0,0 0 0,0-2 0,21 2 0,-15-3 0,-1-1 0,0-1 0,0 0 0,0-1 0,0-1 0,0-1 0,0 0 0,-1-1 0,0 0 0,-1-2 0,1 0 0,-1-1 0,21-16 0,-28 18 0,1-1 0,-2 0 0,1-1 0,-1 0 0,-1 0 0,0-1 0,0 0 0,0 0 0,-2 0 0,1-1 0,-1 1 0,-1-1 0,0 0 0,0 0 0,1-19 0,-2 12 0,-1 0 0,-1 1 0,-1-1 0,-1 0 0,0 0 0,-1 0 0,-1 1 0,0-1 0,-9-19 0,12 36 0,1-1 0,-1 0 0,1 1 0,-1-1 0,0 1 0,0-1 0,0 1 0,0-1 0,0 1 0,0 0 0,0 0 0,-2-2 0,3 3 0,0 0 0,-1 0 0,1 0 0,0 0 0,-1 0 0,1 0 0,0 0 0,-1 0 0,1 0 0,0 0 0,0 1 0,-1-1 0,1 0 0,0 0 0,-1 0 0,1 1 0,0-1 0,0 0 0,0 0 0,-1 0 0,1 1 0,0-1 0,0 0 0,0 1 0,0-1 0,-1 0 0,1 0 0,0 1 0,0-1 0,0 0 0,0 1 0,0-1 0,0 0 0,0 1 0,0-1 0,0 1 0,-1 6 0,0 0 0,0 1 0,1-1 0,0 9 0,3 20 0,1 0 0,2 0 0,2 0 0,1-1 0,1 0 0,2-1 0,2 0 0,25 45 0,-34-70-170,1-1-1,0 1 0,0-1 1,1 0-1,1 0 0,-1-1 1,14 11-1,-1-6-6655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5.902"/>
    </inkml:context>
    <inkml:brush xml:id="br0">
      <inkml:brushProperty name="width" value="0.05" units="cm"/>
      <inkml:brushProperty name="height" value="0.05" units="cm"/>
      <inkml:brushProperty name="color" value="#FF0066"/>
    </inkml:brush>
  </inkml:definitions>
  <inkml:trace contextRef="#ctx0" brushRef="#br0">27 297 24575,'-5'-9'0,"1"-1"0,0 0 0,1-1 0,0 1 0,0 0 0,1-1 0,0-11 0,1 22 0,1-1 0,0 1 0,0 0 0,0-1 0,0 1 0,0-1 0,0 1 0,0-1 0,0 1 0,0 0 0,0-1 0,0 1 0,1-1 0,-1 1 0,0-1 0,0 1 0,0 0 0,0-1 0,1 1 0,-1 0 0,0-1 0,0 1 0,1 0 0,-1-1 0,1 1 0,7 4 0,7 17 0,-5 0 0,0 0 0,-2 0 0,0 1 0,8 42 0,-9-26 0,-2 1 0,1 41 0,-6-74 0,0-3 0,1-1 0,-1 1 0,0 0 0,0 0 0,0 0 0,-1 0 0,1-1 0,-1 1 0,1 0 0,-1 0 0,0-1 0,0 1 0,-3 4 0,4-7 0,0 0 0,0 0 0,-1 0 0,1 0 0,0 0 0,-1 0 0,1 0 0,0 0 0,-1 0 0,1-1 0,0 1 0,0 0 0,-1 0 0,1 0 0,0 0 0,0-1 0,-1 1 0,1 0 0,0 0 0,0-1 0,0 1 0,-1 0 0,1 0 0,0-1 0,0 1 0,0 0 0,0 0 0,0-1 0,0 1 0,0 0 0,-1-1 0,1 1 0,0 0 0,0-1 0,0 1 0,0 0 0,0 0 0,0-1 0,0 1 0,0 0 0,1-1 0,-4-16 0,4-4 0,0-1 0,1 1 0,2 0 0,0 0 0,1 1 0,9-25 0,5-3 0,34-63 0,-34 76 0,30-44 0,-41 68 0,1 1 0,0-1 0,0 1 0,1 1 0,0 0 0,0 0 0,20-11 0,-27 18 0,0 0 0,1 0 0,-1 1 0,0-1 0,1 1 0,0 0 0,-1 0 0,1 0 0,0 1 0,-1-1 0,1 1 0,0 0 0,-1 0 0,1 0 0,0 0 0,0 1 0,-1 0 0,1 0 0,-1 0 0,5 1 0,-4 0 0,0 1 0,0-1 0,0 1 0,0 0 0,0 0 0,-1 1 0,1-1 0,-1 1 0,0 0 0,0-1 0,0 1 0,-1 1 0,1-1 0,3 8 0,8 26 0,-2 1 0,-1 1 0,10 72 0,-12-57 0,20 64 0,-24-102 0,1 0 0,1-1 0,1 0 0,0 0 0,1 0 0,1-1 0,20 25 0,-28-38 29,0 1-1,1-1 1,-1 0-1,1 1 0,-1-1 1,1-1-1,0 1 1,0 0-1,0-1 1,0 1-1,3 0 1,-4-1-104,-1-1 1,1 0 0,0 0 0,0 1 0,-1-1-1,1-1 1,0 1 0,-1 0 0,1 0 0,0-1-1,-1 1 1,1 0 0,0-1 0,-1 0 0,1 1-1,-1-1 1,1 0 0,-1 0 0,1 0 0,-1 0-1,0 0 1,3-2 0,6-8-6752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6.288"/>
    </inkml:context>
    <inkml:brush xml:id="br0">
      <inkml:brushProperty name="width" value="0.05" units="cm"/>
      <inkml:brushProperty name="height" value="0.05" units="cm"/>
      <inkml:brushProperty name="color" value="#FF0066"/>
    </inkml:brush>
  </inkml:definitions>
  <inkml:trace contextRef="#ctx0" brushRef="#br0">136 1 24575,'-2'0'0,"1"0"0,-1 1 0,1-1 0,-1 1 0,1 0 0,-1-1 0,1 1 0,0 0 0,-1 0 0,1 0 0,0 0 0,-1 0 0,1 0 0,0 0 0,0 1 0,0-1 0,0 0 0,0 1 0,0 1 0,-18 31 0,16-27 0,-12 26 0,2 1 0,1 0 0,2 1 0,-10 67 0,11-28 0,0 103 0,13-81-455,3 0 0,38 184 0,-38-252-6371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6.642"/>
    </inkml:context>
    <inkml:brush xml:id="br0">
      <inkml:brushProperty name="width" value="0.05" units="cm"/>
      <inkml:brushProperty name="height" value="0.05" units="cm"/>
      <inkml:brushProperty name="color" value="#FF0066"/>
    </inkml:brush>
  </inkml:definitions>
  <inkml:trace contextRef="#ctx0" brushRef="#br0">26 191 24575,'-5'-15'0,"1"4"0,0 0 0,1 0 0,0 0 0,0-1 0,0-11 0,3 20 0,0 0 0,0 0 0,0 0 0,1 0 0,-1 0 0,1 0 0,-1 1 0,1-1 0,0 0 0,0 0 0,1 1 0,-1-1 0,0 0 0,1 1 0,0-1 0,-1 1 0,1 0 0,0 0 0,0 0 0,0 0 0,1 0 0,-1 0 0,0 0 0,1 0 0,2-1 0,5-1 0,0-1 0,1 1 0,-1 1 0,1 0 0,-1 1 0,1 0 0,12-1 0,80 0 0,-77 3 0,24 0 137,4-1-888,75 8 0,-105-2-6075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7.262"/>
    </inkml:context>
    <inkml:brush xml:id="br0">
      <inkml:brushProperty name="width" value="0.05" units="cm"/>
      <inkml:brushProperty name="height" value="0.05" units="cm"/>
      <inkml:brushProperty name="color" value="#FF0066"/>
    </inkml:brush>
  </inkml:definitions>
  <inkml:trace contextRef="#ctx0" brushRef="#br0">271 553 24575,'20'-11'0,"-1"-1"0,-1-1 0,24-20 0,-16 11 0,5-4 0,0-1 0,46-54 0,-63 63 0,0 0 0,-1 0 0,-1-2 0,-1 1 0,-1-1 0,12-34 0,-20 47 0,0 0 0,0 0 0,-1 0 0,0 0 0,0 0 0,-1 0 0,0-1 0,0 1 0,-1 0 0,-2-13 0,2 17 0,0-1 0,0 0 0,-1 1 0,1 0 0,-1-1 0,0 1 0,0 0 0,0 0 0,0 0 0,-1 0 0,1 0 0,-1 0 0,0 1 0,0-1 0,0 1 0,0 0 0,0 0 0,0 0 0,-1 0 0,1 0 0,-1 1 0,-3-1 0,-3-1 0,0 1 0,-1 1 0,1 0 0,0 1 0,-1-1 0,1 2 0,0 0 0,-1 0 0,1 1 0,0 0 0,-12 4 0,-4 3 0,1 0 0,0 2 0,-26 15 0,33-16 0,1 1 0,1 1 0,0 0 0,0 1 0,1 0 0,1 2 0,0-1 0,1 2 0,1 0 0,-11 17 0,18-23 0,0-1 0,0 1 0,1-1 0,0 1 0,1 0 0,0 1 0,1-1 0,0 0 0,0 1 0,1-1 0,1 1 0,0-1 0,0 1 0,1 0 0,0-1 0,1 1 0,0-1 0,1 0 0,0 0 0,8 17 0,-1-7 0,1 0 0,2-1 0,0-1 0,0 0 0,2 0 0,32 29 0,117 82 0,-96-79 0,-48-35 0,3 2 0,21 20 0,-39-33 0,-1 1 0,0-1 0,0 1 0,0 0 0,0 0 0,-1 0 0,0 1 0,0-1 0,0 1 0,3 10 0,-6-14 0,1 0 0,-1 0 0,0 0 0,0 1 0,0-1 0,0 0 0,0 0 0,0 0 0,0 0 0,-1 0 0,1 0 0,-1 0 0,0 0 0,1 0 0,-1 0 0,0 0 0,0 0 0,-2 2 0,0 0 0,1-1 0,-1-1 0,0 1 0,0 0 0,0-1 0,-1 1 0,1-1 0,-1 0 0,-4 2 0,-6 1 0,0 0 0,-1 0 0,1-1 0,-17 1 0,0 0 0,1-2 0,-1-1 0,-1-1 0,-32-5 0,44 2 0,0-1 0,0 0 0,0-2 0,1-1 0,0 0 0,0-1 0,-24-13 0,35 15-49,0 0 1,0 0-1,1-1 0,-1 0 0,2-1 1,-1 0-1,1 0 0,0 0 0,0-1 1,1 1-1,-1-2 0,2 1 0,0 0 1,0-1-1,0 0 0,1 0 0,0 0 1,1 0-1,0 0 0,0 0 0,1-1 1,0 1-1,1-1 0,0 1 0,1-1 0,0 1 1,3-16-1,4-1-6777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7.712"/>
    </inkml:context>
    <inkml:brush xml:id="br0">
      <inkml:brushProperty name="width" value="0.05" units="cm"/>
      <inkml:brushProperty name="height" value="0.05" units="cm"/>
      <inkml:brushProperty name="color" value="#FF0066"/>
    </inkml:brush>
  </inkml:definitions>
  <inkml:trace contextRef="#ctx0" brushRef="#br0">33 133 24575,'10'-11'0,"0"-1"0,10-15 0,-18 23 0,1 1 0,-1-1 0,0 0 0,0 0 0,0 0 0,-1 0 0,1 0 0,-1-1 0,0 1 0,0 0 0,0-9 0,-1 13 0,0 0 0,0 0 0,0 0 0,0 0 0,0 0 0,0 0 0,0 0 0,0 0 0,0 0 0,0 0 0,0 0 0,0 0 0,0 1 0,0-1 0,0 0 0,0 0 0,-1 0 0,1 0 0,0 0 0,0 0 0,0 0 0,0 0 0,0 0 0,0 0 0,0 0 0,0 0 0,0 0 0,0 0 0,0 0 0,0 0 0,0 0 0,0 0 0,0 0 0,0 0 0,-1 0 0,1 0 0,0 0 0,0 0 0,0 0 0,0 0 0,0 0 0,0 0 0,0 0 0,0 0 0,0 0 0,0 0 0,0 0 0,0 0 0,0 0 0,0 0 0,0 0 0,0 0 0,0-1 0,0 1 0,0 0 0,-1 0 0,1 0 0,0 0 0,0 0 0,0 0 0,0 0 0,0 0 0,0 0 0,0 0 0,0 0 0,0 0 0,0 0 0,0 0 0,-5 7 0,-5 11 0,-7 24 0,2 0 0,-10 47 0,19-62 0,1 1 0,2 0 0,0 0 0,3 42 0,0-62 0,1-1 0,0 0 0,0 0 0,1 0 0,0 1 0,0-1 0,1-1 0,0 1 0,0 0 0,1-1 0,-1 1 0,1-1 0,1 0 0,-1-1 0,1 1 0,0-1 0,0 0 0,1 0 0,0 0 0,0-1 0,0 0 0,0 0 0,0 0 0,1-1 0,0 0 0,-1 0 0,1-1 0,0 0 0,11 2 0,0 0 0,-1-2 0,1 0 0,-1-1 0,1-1 0,0 0 0,-1-1 0,1-1 0,0-1 0,-1-1 0,0 0 0,21-9 0,-29 10 0,0-1 0,0 0 0,0 0 0,-1-1 0,0-1 0,0 1 0,0-1 0,0-1 0,-1 1 0,0-1 0,-1 0 0,1-1 0,-1 0 0,-1 0 0,0 0 0,0 0 0,0-1 0,-1 0 0,0 0 0,-1 0 0,4-16 0,-4-1 0,-1 0 0,-1 1 0,-1-1 0,-1 0 0,-1 0 0,-2 1 0,0-1 0,-2 1 0,-1 0 0,-19-46 0,24 65 0,-1 1 0,0 0 0,0-1 0,0 2 0,-1-1 0,0 0 0,-7-7 0,11 12 0,-1-1 0,0 0 0,0 1 0,0-1 0,1 1 0,-1-1 0,0 1 0,0-1 0,0 1 0,0-1 0,0 1 0,0 0 0,0 0 0,0-1 0,0 1 0,0 0 0,0 0 0,0 0 0,0 0 0,-1 1 0,0-1 0,1 1 0,0 0 0,0 0 0,0-1 0,0 1 0,0 0 0,0 0 0,0 0 0,0 0 0,0 0 0,0 1 0,1-1 0,-1 0 0,0 0 0,1 1 0,-1-1 0,1 0 0,-1 1 0,0 1 0,1 1-170,-1-1-1,0 1 0,1 0 1,-1-1-1,1 1 0,0-1 1,1 7-1,2 6-6655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8.350"/>
    </inkml:context>
    <inkml:brush xml:id="br0">
      <inkml:brushProperty name="width" value="0.05" units="cm"/>
      <inkml:brushProperty name="height" value="0.05" units="cm"/>
      <inkml:brushProperty name="color" value="#FF0066"/>
    </inkml:brush>
  </inkml:definitions>
  <inkml:trace contextRef="#ctx0" brushRef="#br0">0 321 24575,'0'-7'0,"1"0"0,0 0 0,0 1 0,0-1 0,1 1 0,4-11 0,-5 15 0,0-1 0,0 1 0,0-1 0,0 1 0,1 0 0,-1 0 0,1 0 0,-1 0 0,1 0 0,0 0 0,0 0 0,0 0 0,0 1 0,0-1 0,0 1 0,0-1 0,0 1 0,1 0 0,3-2 0,-5 3 0,1 0 0,-1 0 0,1 0 0,-1 0 0,1 1 0,-1-1 0,1 0 0,-1 0 0,0 1 0,1-1 0,-1 1 0,1 0 0,-1-1 0,0 1 0,0 0 0,1 0 0,-1 0 0,0 0 0,0 0 0,0 0 0,0 0 0,1 2 0,20 30 0,-21-32 0,11 24 0,-2 0 0,0 1 0,-1 0 0,-2 0 0,-1 1 0,-1 0 0,-1 0 0,-1 0 0,-1 1 0,-4 41 0,-1-52 0,-2-27 0,-2-27 0,5 3 0,2 0 0,1 0 0,2 1 0,11-61 0,-1 40 0,3 0 0,24-56 0,-34 96 0,0 0 0,1 1 0,0-1 0,1 2 0,0-1 0,13-13 0,-19 24 0,0 0 0,0 0 0,1 0 0,-1 0 0,0 0 0,1 1 0,0-1 0,-1 1 0,1-1 0,0 1 0,-1 0 0,1 0 0,0 0 0,0 1 0,5-2 0,-5 3 0,0-1 0,0 1 0,0-1 0,0 1 0,0 0 0,-1 0 0,1 0 0,0 1 0,-1-1 0,1 1 0,-1-1 0,0 1 0,1 0 0,-1 0 0,0 0 0,0 0 0,0 0 0,0 0 0,2 5 0,5 6 0,0 0 0,-1 1 0,-1 0 0,-1 1 0,0 0 0,0 0 0,-2 0 0,5 23 0,-5-14 0,-1 0 0,-1 0 0,-1 0 0,-4 46 0,-8-14 0,10-53 0,0 0 0,0 0 0,0 0 0,0 0 0,-1 0 0,1 0 0,-1 0 0,0 0 0,0-1 0,0 1 0,0-1 0,-1 1 0,1-1 0,-4 3 0,5-5 0,1 1 0,-1-1 0,1 0 0,-1 1 0,1-1 0,-1 0 0,1 0 0,-1 0 0,1 0 0,-1 1 0,1-1 0,-1 0 0,0 0 0,1 0 0,-1 0 0,1 0 0,-1 0 0,1-1 0,-1 1 0,1 0 0,-1 0 0,0 0 0,1 0 0,-1-1 0,1 1 0,-1 0 0,1 0 0,-1-1 0,1 1 0,0 0 0,-1-1 0,1 1 0,-1-1 0,1 1 0,0 0 0,-1-1 0,1 1 0,0-1 0,-1 1 0,1-1 0,0 1 0,0-1 0,0 0 0,-1 1 0,1-2 0,-1-1 0,0-1 0,0 0 0,1 1 0,-1-1 0,1 0 0,0-3 0,2-13 0,1 1 0,0 0 0,1 1 0,1-1 0,1 1 0,1 0 0,1 0 0,0 0 0,1 1 0,1 1 0,0 0 0,1 0 0,1 1 0,1 0 0,22-21 0,-28 31 0,-1 0 0,1 0 0,0 1 0,0 0 0,0 0 0,0 1 0,1 0 0,-1 0 0,1 1 0,0 0 0,0 0 0,0 1 0,0 0 0,11 0 0,-13 1 0,0 1 0,-1-1 0,1 1 0,0 1 0,-1-1 0,1 1 0,-1 0 0,0 1 0,0-1 0,1 1 0,-1 0 0,-1 0 0,1 0 0,0 1 0,-1 0 0,0 0 0,0 0 0,0 0 0,0 1 0,5 8 0,-2-1 0,-1 1 0,0 0 0,0 0 0,-2 1 0,0-1 0,0 1 0,-1 0 0,-1 0 0,0 0 0,0 24 0,-2-21 0,-1-1 0,0 0 0,-1 0 0,-1 0 0,-1-1 0,0 1 0,-1-1 0,0 1 0,-10 16 0,10-23-273,0 0 0,-1 0 0,0-1 0,-15 15 0,-1-4-6553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58.943"/>
    </inkml:context>
    <inkml:brush xml:id="br0">
      <inkml:brushProperty name="width" value="0.05" units="cm"/>
      <inkml:brushProperty name="height" value="0.05" units="cm"/>
      <inkml:brushProperty name="color" value="#FF0066"/>
    </inkml:brush>
  </inkml:definitions>
  <inkml:trace contextRef="#ctx0" brushRef="#br0">87 17 24575,'-3'-17'0,"3"17"0,-1 0 0,1 0 0,0 1 0,-1-1 0,1 0 0,0 0 0,-1 0 0,1 0 0,0 0 0,-1 0 0,1 1 0,0-1 0,0 0 0,-1 0 0,1 0 0,0 1 0,0-1 0,-1 0 0,1 0 0,0 1 0,0-1 0,0 0 0,0 1 0,-1-1 0,1 0 0,0 1 0,0-1 0,-12 34 0,-1 56 0,-1 100 0,6-49 0,-3-30 0,-7 119 0,17-192 0,2 1 0,2-1 0,14 73 0,-8-82-1365,-1-7-5461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49.692"/>
    </inkml:context>
    <inkml:brush xml:id="br0">
      <inkml:brushProperty name="width" value="0.05" units="cm"/>
      <inkml:brushProperty name="height" value="0.05" units="cm"/>
      <inkml:brushProperty name="color" value="#FF0066"/>
    </inkml:brush>
  </inkml:definitions>
  <inkml:trace contextRef="#ctx0" brushRef="#br0">810 230 24575,'-21'5'0,"0"-1"0,0-1 0,0-1 0,-1-1 0,1 0 0,0-2 0,-1-1 0,1 0 0,0-2 0,-31-8 0,47 10 0,1 0 0,-1 0 0,1 0 0,-1 0 0,1-1 0,0 0 0,-4-3 0,7 5 0,0 0 0,0 0 0,0 1 0,1-1 0,-1 0 0,0 0 0,1 0 0,-1 0 0,1 0 0,-1 0 0,1 0 0,0 0 0,-1 0 0,1 0 0,0 0 0,0 0 0,-1 0 0,1 0 0,0 0 0,0 0 0,0 0 0,0 0 0,1-1 0,-1 1 0,0 0 0,0 0 0,1 0 0,-1 0 0,0 0 0,1 0 0,-1 0 0,1 0 0,-1 0 0,1 0 0,0 1 0,-1-1 0,1 0 0,1-1 0,2-2 0,1-1 0,0 1 0,0 0 0,0 0 0,1 1 0,-1 0 0,12-6 0,47-13 0,-50 18 0,76-21-104,173-24-1,98 21-284,-55 29 259,-231 4 134,-1 3-1,77 19 1,-142-25-4,0 0 0,0 0 0,0 1 0,0 0 0,0 0 0,-1 1 0,1 0 0,-1 1 0,13 9 0,-20-13 0,0-1 0,-1 1 0,1 0 0,0 0 0,-1-1 0,1 1 0,0 0 0,-1 0 0,1 0 0,-1 0 0,0 0 0,1 0 0,-1 0 0,0 0 0,1 0 0,-1 0 0,0 0 0,0 0 0,0 0 0,0 0 0,0 0 0,0 0 0,0 0 0,0 0 0,-1 2 0,0-1 0,0 0 0,0 0 0,0 0 0,-1 0 0,1-1 0,-1 1 0,1 0 0,-1-1 0,0 1 0,0-1 0,-3 3 0,-9 5 57,0-1 0,-1 0 0,0-1 0,-24 7 0,-70 16 338,74-22-358,-604 108-470,-9-53-1,583-58 434,-60 5 0,-133-6 0,209-10 0,48 6 0,0 0 0,0 0 0,0 0 0,1 0 0,-1-1 0,0 1 0,0 0 0,0-1 0,0 1 0,1 0 0,-1-1 0,0 1 0,0-1 0,1 1 0,-1-1 0,0 1 0,1-1 0,-1 0 0,1 1 0,-1-1 0,0 0 0,0 0 0,2 0 0,-1 0 0,1 0 0,-1 0 0,0 0 0,1 1 0,-1-1 0,1 0 0,0 0 0,-1 1 0,1-1 0,0 0 0,-1 1 0,1-1 0,0 1 0,0-1 0,-1 1 0,1-1 0,0 1 0,0-1 0,0 1 0,1 0 0,31-14 0,0 1 0,0 2 0,60-11 0,-45 11 0,478-91-902,7 28 0,258 12 327,-786 62 575,20 0 0,-1 0 0,1 1 0,34 7 0,-58-8 12,1 1 0,-1-1 0,0 0 0,1 1-1,-1-1 1,0 1 0,1 0 0,-1-1 0,0 1 0,0 0 0,1 0 0,-1-1 0,2 3 0,-3-2 2,0-1 1,0 0-1,1 1 0,-1-1 1,0 1-1,0-1 0,0 0 0,0 1 1,0-1-1,0 1 0,0-1 0,0 0 1,0 1-1,0-1 0,0 0 0,0 1 1,-1-1-1,1 1 0,0-1 0,0 0 1,0 1-1,0-1 0,-1 0 0,1 1 1,0-1-1,0 0 0,-1 1 1,1-1-1,0 0 0,-1 1 0,-3 2 76,0 0-1,-1 0 0,1 0 0,-1-1 0,1 0 1,-6 2-1,-51 18 610,0-3-1,-78 13 1,-129 10-2148,176-31-5377</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51.492"/>
    </inkml:context>
    <inkml:brush xml:id="br0">
      <inkml:brushProperty name="width" value="0.05" units="cm"/>
      <inkml:brushProperty name="height" value="0.05" units="cm"/>
      <inkml:brushProperty name="color" value="#FF0066"/>
    </inkml:brush>
  </inkml:definitions>
  <inkml:trace contextRef="#ctx0" brushRef="#br0">440 720 24575,'36'-17'0,"-13"7"0,34-22 0,102-84 0,-142 102 0,-2 0 0,0-1 0,0-1 0,-2 0 0,0-1 0,-1 0 0,13-24 0,-22 35 0,-1-1 0,1 1 0,-1-1 0,0 1 0,0-1 0,-1 1 0,0-1 0,0 0 0,0-11 0,-2 15 0,1 0 0,0 0 0,-1 1 0,1-1 0,-1 0 0,0 1 0,0-1 0,0 1 0,0-1 0,-1 1 0,1-1 0,-1 1 0,1 0 0,-1 0 0,0-1 0,0 1 0,0 0 0,0 1 0,0-1 0,0 0 0,0 1 0,-1-1 0,1 1 0,-1 0 0,1-1 0,-5 0 0,-2 0 0,0 0 0,0 0 0,-1 1 0,1 1 0,-1-1 0,1 1 0,-1 1 0,1 0 0,-1 0 0,1 1 0,0 0 0,-11 5 0,-16 5 0,-55 28 0,43-15 0,1 3 0,0 1 0,3 3 0,0 1 0,3 2 0,0 2 0,3 2 0,1 1 0,-42 60 0,66-82 0,1 1 0,1 0 0,1 0 0,1 1 0,0 0 0,-6 26 0,13-38 0,0 1 0,1 0 0,0 0 0,0 0 0,1 0 0,0 1 0,2 13 0,0-17 0,-1 0 0,1 0 0,0 0 0,0 0 0,0-1 0,1 1 0,0-1 0,0 0 0,1 1 0,-1-2 0,1 1 0,6 6 0,0-2 0,1-1 0,1 0 0,-1 0 0,1-1 0,1 0 0,-1-1 0,1-1 0,0 0 0,0-1 0,0 0 0,1-1 0,17 2 0,4-1 0,-1-2 0,0-1 0,64-7 0,-47 0 0,1-3 0,-1-2 0,-1-2 0,0-2 0,-1-3 0,79-40 0,-98 41 0,-1-1 0,-1-1 0,0-1 0,39-40 0,-50 43 0,0-2 0,-2 0 0,0-1 0,-1 0 0,-1-1 0,-1-1 0,10-24 0,-21 43 0,2-4 0,0 1 0,0 0 0,-1-1 0,0 1 0,0-1 0,-1 0 0,0 0 0,0 0 0,0-12 0,-1 19 0,0-1 0,0 1 0,-1-1 0,1 1 0,0-1 0,0 1 0,0 0 0,0-1 0,0 1 0,0-1 0,-1 1 0,1-1 0,0 1 0,0 0 0,-1-1 0,1 1 0,0 0 0,0-1 0,-1 1 0,1 0 0,0-1 0,-1 1 0,1 0 0,-1-1 0,1 1 0,0 0 0,-1 0 0,1 0 0,-1 0 0,1-1 0,-1 1 0,1 0 0,-1 0 0,-17 7 0,-14 21 0,11-2 0,0 0 0,1 2 0,2 1 0,1 0 0,1 1 0,2 1 0,-17 49 0,28-70 0,0-1 0,1 1 0,0 0 0,1 1 0,0-1 0,0 0 0,2 13 0,-1-19 0,0 0 0,1 0 0,0-1 0,0 1 0,0 0 0,0-1 0,1 1 0,0 0 0,-1-1 0,1 0 0,0 1 0,1-1 0,-1 0 0,0 0 0,1 0 0,0-1 0,0 1 0,0-1 0,0 1 0,0-1 0,0 0 0,4 2 0,3 0 0,-1-1 0,1 0 0,-1 0 0,1-1 0,0-1 0,0 0 0,0 0 0,0 0 0,0-1 0,0-1 0,0 0 0,0 0 0,0-1 0,16-5 0,-8 1 0,0 0 0,-1-2 0,0 0 0,0 0 0,0-2 0,27-20 0,-32 20 0,-1-1 0,-1 0 0,1 0 0,-2-1 0,0 0 0,0-1 0,-1 0 0,-1 0 0,0 0 0,0-1 0,-2 0 0,6-19 0,-8 20 0,0-1 0,0 0 0,-2 0 0,1 1 0,-2-1 0,0 0 0,0 0 0,-1 0 0,-1 0 0,-1 0 0,0 0 0,0 1 0,-9-20 0,11 29 0,-1 0 0,0 1 0,0-1 0,0 0 0,-1 1 0,1-1 0,-1 1 0,0 0 0,0 0 0,0 0 0,0 0 0,-1 1 0,-4-4 0,5 5 0,1 0 0,-1 0 0,1 0 0,-1 0 0,1 1 0,-1-1 0,0 1 0,1 0 0,-1 0 0,0 0 0,1 0 0,-1 0 0,0 0 0,1 1 0,-1-1 0,1 1 0,-1 0 0,0 0 0,1 0 0,0 0 0,-1 0 0,-2 2 0,-5 4 0,1 0 0,0 0 0,0 1 0,1 0 0,0 1 0,0-1 0,1 2 0,0-1 0,1 1 0,-9 17 0,8-13 0,1 0 0,0 1 0,1-1 0,1 1 0,0 0 0,1 0 0,-1 26 0,4-37 0,-1-1 0,1 0 0,1 1 0,-1-1 0,0 1 0,1-1 0,0 0 0,0 1 0,0-1 0,0 0 0,0 0 0,1 0 0,0 0 0,-1 0 0,1 0 0,0 0 0,0 0 0,0-1 0,4 3 0,-3-2 0,0-1 0,0 0 0,1 0 0,-1 0 0,1-1 0,0 1 0,0-1 0,-1 0 0,1 0 0,0 0 0,0-1 0,0 1 0,0-1 0,0 0 0,0 0 0,5-1 0,11-2 0,1 0 0,-1-2 0,0-1 0,-1 0 0,0-1 0,0-1 0,0-1 0,21-14 0,1-3 0,-2-3 0,50-45 0,111-116 0,-198 187 0,1 1 0,1-1 0,-1 1 0,0 0 0,0 0 0,1 0 0,-1 1 0,7-3 0,-9 4 0,-1 0 0,1 0 0,-1 0 0,1-1 0,-1 1 0,1 0 0,-1 0 0,1 1 0,-1-1 0,1 0 0,-1 0 0,1 0 0,-1 0 0,1 0 0,-1 0 0,0 1 0,1-1 0,-1 0 0,1 0 0,-1 1 0,1-1 0,-1 0 0,0 1 0,1-1 0,-1 0 0,1 1 0,-1 1 0,1-1 0,0 1 0,-1-1 0,0 1 0,1-1 0,-1 1 0,0-1 0,0 1 0,0-1 0,0 1 0,0-1 0,0 1 0,-1 2 0,-5 29 0,-17 51 0,-4 23 0,25-95 0,0 0 0,1 1 0,0-1 0,1 1 0,1-1 0,3 20 0,-3-26 0,0 0 0,1 0 0,0 0 0,0-1 0,0 1 0,1-1 0,0 1 0,0-1 0,0 0 0,1 0 0,-1-1 0,1 1 0,0-1 0,1 1 0,-1-1 0,1-1 0,0 1 0,0-1 0,0 1 0,0-1 0,0-1 0,1 1 0,-1-1 0,1 0 0,0 0 0,6 0 0,-2 0 0,0-1 0,1 0 0,-1 0 0,0-2 0,1 1 0,-1-1 0,1-1 0,-1 1 0,0-2 0,0 0 0,0 0 0,0-1 0,-1 0 0,14-7 0,-11 3 0,1-1 0,-1-1 0,-1 0 0,0 0 0,0-1 0,-1 0 0,0-1 0,-1 0 0,-1-1 0,0 0 0,0 0 0,-1-1 0,-1 0 0,7-24 0,3-14 0,-4-2 0,11-89 0,-22 138 0,-12 37 0,-5 32 0,7-22 0,3 1 0,1-1 0,1 71 0,4-108 0,0 0 0,1 1 0,0-1 0,0 0 0,0 0 0,1 0 0,0-1 0,0 1 0,0 0 0,0 0 0,5 6 0,-5-9 0,-1-1 0,1 1 0,-1 0 0,1-1 0,0 1 0,-1-1 0,1 1 0,0-1 0,0 0 0,0 0 0,0 0 0,0 0 0,1 0 0,-1-1 0,0 1 0,0 0 0,1-1 0,-1 0 0,0 0 0,0 1 0,1-1 0,-1 0 0,0-1 0,1 1 0,-1 0 0,0-1 0,0 1 0,4-2 0,3-2 0,1-1 0,-1 1 0,0-1 0,-1-1 0,1 0 0,-1 0 0,0-1 0,0 0 0,-1 0 0,8-9 0,9-15 0,26-42 0,-44 63 0,19-28 0,-3 1 0,2 1 0,2 1 0,58-62 0,-77 91 0,-1 1 0,1-1 0,0 1 0,0 1 0,9-5 0,-15 8 0,0 1 0,0-1 0,0 1 0,1-1 0,-1 1 0,0-1 0,0 1 0,0 0 0,1 0 0,-1-1 0,0 1 0,0 0 0,0 0 0,1 0 0,-1 0 0,0 1 0,0-1 0,1 0 0,-1 0 0,0 1 0,0-1 0,0 1 0,0-1 0,1 1 0,-1-1 0,0 1 0,0 0 0,0-1 0,0 1 0,0 0 0,-1 0 0,1 0 0,0 0 0,0 0 0,0 0 0,-1 0 0,1 0 0,-1 0 0,1 0 0,-1 0 0,1 0 0,-1 1 0,1-1 0,-1 2 0,4 18 0,-1 1 0,-1 0 0,-2 0 0,0 0 0,-3 28 0,0 7 0,1-32 0,1-14 0,0 0 0,1 0 0,0 0 0,1 0 0,0 0 0,1 0 0,0 0 0,7 20 0,-8-28 0,1-1 0,-1 0 0,1 0 0,0 1 0,-1-1 0,1 0 0,0-1 0,0 1 0,0 0 0,1-1 0,-1 1 0,0-1 0,1 1 0,-1-1 0,1 0 0,-1 0 0,1 0 0,-1-1 0,1 1 0,0-1 0,-1 1 0,1-1 0,0 0 0,0 0 0,-1 0 0,1 0 0,0 0 0,-1-1 0,4 0 0,5-2 0,-1 1 0,1-1 0,-1-1 0,0 0 0,0-1 0,9-5 0,-6 2 0,0-1 0,-1 0 0,0-1 0,-1 0 0,0-1 0,0 0 0,13-19 0,-11 10 0,0 0 0,-1-1 0,-1-1 0,9-25 0,1-18 0,-3-1 0,12-91 0,-29 153 0,12-65 0,-2 16 0,-3 0 0,2-56 0,-10 109 0,0 0 0,0 0 0,0 0 0,0 0 0,0 1 0,0-1 0,0 0 0,0 0 0,-1 0 0,1 0 0,0 0 0,0 0 0,0 0 0,0 0 0,0 0 0,0 0 0,0 0 0,0 0 0,0 0 0,0 0 0,0 0 0,0 0 0,0 0 0,0 0 0,0 0 0,-1 0 0,1 0 0,0 0 0,0 0 0,0 0 0,0 0 0,0 0 0,0-1 0,0 1 0,0 0 0,0 0 0,0 0 0,0 0 0,0 0 0,0 0 0,0 0 0,0 0 0,0 0 0,0 0 0,0 0 0,0 0 0,0 0 0,0 0 0,0 0 0,0 0 0,0 0 0,0 0 0,0-1 0,-6 11 0,-4 15 0,-70 297 0,70-266 0,-3 67 0,12-101 0,0 1 0,2 0 0,1-1 0,1 1 0,11 40 0,-13-59-136,0 0-1,1 0 1,-1 0-1,1 0 1,0 0-1,0 0 1,0-1-1,1 1 0,3 3 1,5 2-6690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51.833"/>
    </inkml:context>
    <inkml:brush xml:id="br0">
      <inkml:brushProperty name="width" value="0.05" units="cm"/>
      <inkml:brushProperty name="height" value="0.05" units="cm"/>
      <inkml:brushProperty name="color" value="#FF0066"/>
    </inkml:brush>
  </inkml:definitions>
  <inkml:trace contextRef="#ctx0" brushRef="#br0">62 354 24575,'-20'-54'0,"12"37"0,1-1 0,1 0 0,0-1 0,2 1 0,0-1 0,-3-37 0,8 52 0,-1-1 0,1 1 0,0 0 0,0-1 0,0 1 0,0 0 0,1-1 0,-1 1 0,1 0 0,0 0 0,1 0 0,-1 1 0,1-1 0,-1 0 0,1 1 0,0 0 0,1-1 0,-1 1 0,0 1 0,1-1 0,0 0 0,-1 1 0,1 0 0,0 0 0,0 0 0,7-2 0,10-3 0,0 1 0,0 1 0,1 1 0,26-2 0,-22 3 0,52-4-1365,-42 5-5461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52.191"/>
    </inkml:context>
    <inkml:brush xml:id="br0">
      <inkml:brushProperty name="width" value="0.05" units="cm"/>
      <inkml:brushProperty name="height" value="0.05" units="cm"/>
      <inkml:brushProperty name="color" value="#FF0066"/>
    </inkml:brush>
  </inkml:definitions>
  <inkml:trace contextRef="#ctx0" brushRef="#br0">171 58 24575,'0'-14'0,"1"10"0,-1 1 0,0 0 0,0-1 0,0 1 0,0-1 0,0 1 0,-1 0 0,1-1 0,-1 1 0,-2-5 0,3 7 0,-1 1 0,1 0 0,-1 0 0,1 0 0,0-1 0,-1 1 0,1 0 0,-1 0 0,1 0 0,-1 0 0,1 0 0,-1 0 0,1 0 0,-1 0 0,1 0 0,0 0 0,-1 0 0,1 1 0,-1-1 0,1 0 0,-1 0 0,1 0 0,0 0 0,-1 1 0,1-1 0,-1 0 0,1 1 0,0-1 0,-1 0 0,1 1 0,0-1 0,-1 0 0,1 1 0,0-1 0,0 0 0,-1 1 0,1-1 0,0 1 0,0-1 0,0 1 0,-1-1 0,-12 22 0,12-21 0,-19 38 0,1 0 0,2 1 0,2 1 0,-15 60 0,18-46 0,3 1 0,-5 111 0,14-139 0,1-1 0,1 1 0,2-1 0,0 1 0,2-1 0,13 38 0,-14-53 0,-1 0 0,1-1 0,1 0 0,0 0 0,0 0 0,1-1 0,1 0 0,0 0 0,0-1 0,1 0 0,0 0 0,0-1 0,1 0 0,0-1 0,1 0 0,17 8 0,-23-12-65,1-1 0,1 0 0,-1 0 0,0-1 0,0 0 0,1 0 0,-1 0 0,0-1 0,1 0 0,-1 0 0,0-1 0,1 0 0,-1 0 0,0 0 0,0-1 0,1 0 0,-1 0 0,-1 0 0,1-1 0,7-4 0,17-12-6761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7:52.535"/>
    </inkml:context>
    <inkml:brush xml:id="br0">
      <inkml:brushProperty name="width" value="0.05" units="cm"/>
      <inkml:brushProperty name="height" value="0.05" units="cm"/>
      <inkml:brushProperty name="color" value="#FF0066"/>
    </inkml:brush>
  </inkml:definitions>
  <inkml:trace contextRef="#ctx0" brushRef="#br0">194 0 24575,'0'1'0,"0"-1"0,-1 0 0,1 0 0,-1 0 0,1 0 0,-1 1 0,1-1 0,0 0 0,-1 0 0,1 1 0,0-1 0,-1 0 0,1 1 0,0-1 0,-1 1 0,1-1 0,0 0 0,0 1 0,0-1 0,-1 1 0,1-1 0,0 0 0,0 1 0,0-1 0,0 1 0,0-1 0,0 1 0,-1-1 0,1 1 0,0-1 0,0 0 0,1 1 0,-1-1 0,0 1 0,0-1 0,0 1 0,0-1 0,0 1 0,0-1 0,1 0 0,-1 1 0,0-1 0,0 1 0,1-1 0,9 26 0,-9-25 0,63 119 0,-35-68 0,27 65 0,-45-90 0,-2 1 0,0 0 0,-2 0 0,-1 1 0,4 50 0,-10-64 0,0-1 0,0 1 0,-2-1 0,0 0 0,-1 1 0,0-1 0,-1 0 0,0-1 0,-1 1 0,-1-1 0,0 0 0,-1 0 0,-13 19 0,9-18-76,-1 0 1,0-1-1,-1-1 0,-1 1 0,1-2 0,-2 0 0,0-1 0,0 0 1,0-1-1,-1-1 0,-1 0 0,0-2 0,0 0 0,0 0 1,0-2-1,-1 0 0,-22 2 0,-5-2-6750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3:54.510"/>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25.111"/>
    </inkml:context>
    <inkml:brush xml:id="br0">
      <inkml:brushProperty name="width" value="0.05" units="cm"/>
      <inkml:brushProperty name="height" value="0.05" units="cm"/>
      <inkml:brushProperty name="color" value="#FFC114"/>
    </inkml:brush>
  </inkml:definitions>
  <inkml:trace contextRef="#ctx0" brushRef="#br0">0 1 24575,'14'11'0,"17"18"0,14 19 0,8 15 0,0 14 0,-2 9-1070,-5 6 1070,-4 2 0,-3 0 0,-6-8 0,-6-8 0,-1-7 0,-3-6 262,-2-4-262,-2-4 0,-1-3 0,-3-6 0,-5-10-7383</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26.937"/>
    </inkml:context>
    <inkml:brush xml:id="br0">
      <inkml:brushProperty name="width" value="0.05" units="cm"/>
      <inkml:brushProperty name="height" value="0.05" units="cm"/>
      <inkml:brushProperty name="color" value="#FFC114"/>
    </inkml:brush>
  </inkml:definitions>
  <inkml:trace contextRef="#ctx0" brushRef="#br0">343 1 24575,'3'5'0,"0"11"0,1 9 0,-1-1-8191</inkml:trace>
  <inkml:trace contextRef="#ctx0" brushRef="#br0" timeOffset="1">292 472 24575,'-3'8'0,"-3"12"0,-4 11 0,-4 9 0,-1 3 0,-4 3 0,-2-1 0,2-8-8191</inkml:trace>
  <inkml:trace contextRef="#ctx0" brushRef="#br0" timeOffset="2">57 959 24575,'0'3'0,"-2"4"0,-2 3 0,-3 0 0,-3 2 0,-2-2 0,0-5 0,3-9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30.888"/>
    </inkml:context>
    <inkml:brush xml:id="br0">
      <inkml:brushProperty name="width" value="0.05" units="cm"/>
      <inkml:brushProperty name="height" value="0.05" units="cm"/>
      <inkml:brushProperty name="color" value="#FFC114"/>
    </inkml:brush>
  </inkml:definitions>
  <inkml:trace contextRef="#ctx0" brushRef="#br0">1 6 24575,'6'-6'0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32.312"/>
    </inkml:context>
    <inkml:brush xml:id="br0">
      <inkml:brushProperty name="width" value="0.05" units="cm"/>
      <inkml:brushProperty name="height" value="0.05" units="cm"/>
      <inkml:brushProperty name="color" value="#FFC114"/>
    </inkml:brush>
  </inkml:definitions>
  <inkml:trace contextRef="#ctx0" brushRef="#br0">71 13 24575,'-1'-1'0,"0"0"0,0 0 0,1 0 0,-1 0 0,0 0 0,0 1 0,0-1 0,0 0 0,0 1 0,0-1 0,0 0 0,0 1 0,0-1 0,0 1 0,0 0 0,-1-1 0,1 1 0,0 0 0,0 0 0,0 0 0,-1-1 0,1 1 0,0 1 0,0-1 0,0 0 0,0 0 0,-1 0 0,1 1 0,0-1 0,0 0 0,0 1 0,0-1 0,0 1 0,0-1 0,0 1 0,0 0 0,0-1 0,0 1 0,0 0 0,0 0 0,0 0 0,0 0 0,1 0 0,-2 1 0,-1 2 0,0 1 0,1-1 0,0 1 0,0 0 0,0 0 0,0 0 0,1 0 0,0 0 0,-1 5 0,-2 34 0,5 86 0,15 46 0,2 25 0,-16-117-1365,-2-51-5461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00.200"/>
    </inkml:context>
    <inkml:brush xml:id="br0">
      <inkml:brushProperty name="width" value="0.05" units="cm"/>
      <inkml:brushProperty name="height" value="0.05" units="cm"/>
      <inkml:brushProperty name="color" value="#FF0066"/>
    </inkml:brush>
  </inkml:definitions>
  <inkml:trace contextRef="#ctx0" brushRef="#br0">60 407 24575,'-7'0'0,"1"0"0,-1-1 0,0 1 0,1-2 0,-1 1 0,1-1 0,-7-2 0,13 4 0,1 0 0,-1 0 0,0 0 0,0 0 0,0 0 0,0 0 0,0 0 0,0 0 0,0 0 0,0 0 0,0 0 0,0 0 0,0 0 0,0 0 0,0 0 0,0 0 0,0-1 0,0 1 0,0 0 0,0 0 0,0 0 0,0 0 0,0 0 0,0 0 0,0 0 0,0 0 0,0 0 0,0 0 0,0 0 0,0 0 0,0 0 0,0 0 0,0-1 0,0 1 0,0 0 0,0 0 0,0 0 0,0 0 0,0 0 0,0 0 0,0 0 0,0 0 0,0 0 0,0 0 0,0 0 0,0 0 0,0 0 0,0 0 0,0 0 0,0 0 0,0 0 0,0-1 0,0 1 0,-1 0 0,1 0 0,0 0 0,0 0 0,0 0 0,0 0 0,0 0 0,0 0 0,0 0 0,0 0 0,0 0 0,0 0 0,0 0 0,0 0 0,0 0 0,-1 0 0,10-2 0,11 0 0,811-41-954,-480 19 195,1721-91-5043,6 50 682,695 59 5209,-644 7 321,-1051-45 2812,-364-26 3886,-461 48-6029,-200 21-837,-1 2 1,96 14-1,-126-11-242,208 29 0,-207-33 0,-1-1 0,1 0 0,29-7 0,11 0 0,-7 1 0,-26 3 0,35-1 0,-25 5 0,1 2 0,0 1 0,74 16 0,18 5 0,-126-23 0,28 3 0,-33-4 0,-1 0 0,1 0 0,0 0 0,0 0 0,-1 0 0,1 0 0,0-1 0,0 1 0,-1-1 0,1 1 0,-1-1 0,1 0 0,0 1 0,-1-1 0,3-2 0,-4 2-30,-1 0 1,1 0-1,-1 0 0,1 0 0,-1 0 0,1 0 1,-1 0-1,0 0 0,0 0 0,1 0 0,-1 0 1,0 1-1,0-1 0,0 0 0,0 0 0,0 1 1,0-1-1,-2 0 0,2 0-769,-12-8-6027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32.683"/>
    </inkml:context>
    <inkml:brush xml:id="br0">
      <inkml:brushProperty name="width" value="0.05" units="cm"/>
      <inkml:brushProperty name="height" value="0.05" units="cm"/>
      <inkml:brushProperty name="color" value="#FFC114"/>
    </inkml:brush>
  </inkml:definitions>
  <inkml:trace contextRef="#ctx0" brushRef="#br0">75 336 24575,'-8'-8'0,"0"0"0,1-1 0,1 0 0,0 0 0,0 0 0,0-1 0,1 0 0,1 0 0,0-1 0,0 1 0,1-1 0,-2-11 0,4 16 0,0 1 0,1-1 0,0 1 0,0-1 0,0 1 0,0-1 0,1 1 0,0 0 0,0-1 0,0 1 0,1 0 0,0 0 0,0 0 0,0 0 0,1 0 0,0 0 0,0 0 0,0 1 0,0 0 0,1-1 0,-1 1 0,1 0 0,0 1 0,0-1 0,9-5 0,6-1 0,-1 0 0,1 2 0,0 0 0,1 1 0,0 1 0,0 0 0,1 2 0,-1 1 0,1 0 0,0 2 0,-1 0 0,1 1 0,0 1 0,22 4 0,-23-2 0,0 1 0,0 1 0,0 1 0,0 0 0,-1 1 0,0 2 0,0 0 0,-1 1 0,0 0 0,-1 2 0,0 0 0,-1 1 0,0 0 0,15 18 0,-20-18 0,-2 0 0,1 0 0,-2 1 0,0 1 0,0-1 0,-1 1 0,-1 0 0,-1 1 0,0 0 0,-1 0 0,0 0 0,-2 0 0,2 32 0,-4-33 0,0 0 0,-2 0 0,0 0 0,0 0 0,-2-1 0,1 1 0,-2-1 0,0 1 0,-1-2 0,0 1 0,-1 0 0,-1-1 0,0-1 0,0 1 0,-15 14 0,5-9 0,-1 0 0,0-2 0,-2 0 0,0-1 0,0-1 0,-1-1 0,-1-1 0,-39 14 0,35-16 0,0-1 0,-1-2 0,0-1 0,0-1 0,0-2 0,-1 0 0,-44-3 0,63 0-124,-1-1 0,1 0 0,0-1 0,0 0 0,0-1 0,0 0-1,0 0 1,1-1 0,0-1 0,-11-5 0,-3-8-6702</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33.430"/>
    </inkml:context>
    <inkml:brush xml:id="br0">
      <inkml:brushProperty name="width" value="0.05" units="cm"/>
      <inkml:brushProperty name="height" value="0.05" units="cm"/>
      <inkml:brushProperty name="color" value="#FFC114"/>
    </inkml:brush>
  </inkml:definitions>
  <inkml:trace contextRef="#ctx0" brushRef="#br0">47 257 24575,'-16'-2'0,"14"2"0,1-1 0,-1 1 0,0 0 0,1-1 0,-1 1 0,1 0 0,-1 0 0,0 0 0,1 1 0,-1-1 0,-1 1 0,2-1 0,0 1 0,1-1 0,-1 1 0,0 0 0,1 0 0,-1-1 0,0 1 0,1 0 0,-1 0 0,1 0 0,-1 0 0,1 0 0,0-1 0,-1 1 0,1 0 0,0 0 0,0 0 0,0 0 0,0 0 0,-1 0 0,1 0 0,1 0 0,-1 0 0,0 2 0,2 14 0,0 1 0,1-1 0,1 0 0,1 0 0,8 23 0,5 14 0,-4 6 0,6 64 0,-10-61 0,-41-178 0,20 62 0,2-1 0,3 0 0,1-1 0,4 0 0,4-54 0,-1 96 0,-1 1 0,2 0 0,0 0 0,0-1 0,1 2 0,0-1 0,1 0 0,12-19 0,-13 25 0,1 0 0,0 0 0,0 1 0,0-1 0,1 1 0,-1 0 0,1 1 0,0 0 0,1-1 0,-1 2 0,1-1 0,0 1 0,0 0 0,0 0 0,13-2 0,-2 2 0,-1 0 0,1 1 0,0 2 0,-1-1 0,1 2 0,0 0 0,-1 2 0,1 0 0,19 5 0,-25-4 0,1 0 0,-1 0 0,0 1 0,0 1 0,-1 0 0,1 0 0,-1 1 0,-1 0 0,1 1 0,-1 1 0,-1 0 0,1 0 0,7 11 0,-12-14 0,-2 0 0,1 0 0,-1 0 0,1 0 0,-2 1 0,1 0 0,-1-1 0,0 1 0,0 0 0,-1 0 0,0 0 0,0 0 0,-1 0 0,0 0 0,0 0 0,-1 1 0,1-1 0,-2 0 0,1 0 0,-1-1 0,0 1 0,0 0 0,-4 7 0,-1-1 0,0 0 0,-1-1 0,0 0 0,-1-1 0,0 0 0,-1 0 0,0-1 0,0 0 0,-1-1 0,-18 12 0,12-9 0,1-2 0,-2 0 0,1-1 0,-1-1 0,0 0 0,-23 5 0,35-13 0,13-5 0,16-5 0,-9 6 0,-1 1 0,1 1 0,0 0 0,0 1 0,0 1 0,0 0 0,0 1 0,27 5 0,-34-5 0,1 1 0,-1 0 0,0 0 0,0 1 0,0 0 0,0 0 0,0 0 0,0 1 0,-1 0 0,0 0 0,0 1 0,0 0 0,0 0 0,-1 0 0,0 1 0,0 0 0,-1 0 0,5 7 0,-7-10 0,0 1 0,0-1 0,-1 0 0,0 1 0,0 0 0,0-1 0,0 1 0,0 0 0,-1-1 0,1 1 0,-1 0 0,0-1 0,0 1 0,-1 0 0,1 0 0,-1-1 0,0 1 0,-2 6 0,1-5 0,-1 0 0,0-1 0,0 1 0,0-1 0,-1 1 0,1-1 0,-1 0 0,0 0 0,-1-1 0,1 1 0,-7 3 0,-5 2 0,0 0 0,0-2 0,0 0 0,-1-1 0,0 0 0,-33 5 0,17-6-341,0-2 0,1-1-1,-63-4 1,58-2-6485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28.456"/>
    </inkml:context>
    <inkml:brush xml:id="br0">
      <inkml:brushProperty name="width" value="0.05" units="cm"/>
      <inkml:brushProperty name="height" value="0.05" units="cm"/>
      <inkml:brushProperty name="color" value="#FFC114"/>
    </inkml:brush>
  </inkml:definitions>
  <inkml:trace contextRef="#ctx0" brushRef="#br0">38 16 24575,'0'-1'0,"0"1"0,0-1 0,-1 0 0,1 1 0,0-1 0,0 0 0,0 1 0,-1-1 0,1 0 0,0 1 0,-1-1 0,1 1 0,0-1 0,-1 0 0,1 1 0,-1-1 0,1 1 0,-1 0 0,1-1 0,-1 1 0,1-1 0,-1 1 0,1 0 0,-1-1 0,0 1 0,1 0 0,-1 0 0,0-1 0,1 1 0,-1 0 0,0 0 0,1 0 0,-1 0 0,0 0 0,1 0 0,-1 0 0,0 0 0,1 0 0,-1 0 0,0 0 0,1 0 0,-1 1 0,0-1 0,1 0 0,-1 0 0,0 1 0,1-1 0,-1 0 0,1 1 0,-1-1 0,1 1 0,-1-1 0,1 1 0,-1-1 0,1 1 0,-1-1 0,1 1 0,0-1 0,-1 1 0,1 0 0,0-1 0,-1 1 0,1 0 0,0-1 0,0 1 0,0 0 0,0-1 0,-1 1 0,1 1 0,-3 20 0,2 0 0,0 1 0,1-1 0,1 1 0,5 33 0,0-5 0,1 203-1365,-7-239-5461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28.810"/>
    </inkml:context>
    <inkml:brush xml:id="br0">
      <inkml:brushProperty name="width" value="0.05" units="cm"/>
      <inkml:brushProperty name="height" value="0.05" units="cm"/>
      <inkml:brushProperty name="color" value="#FFC114"/>
    </inkml:brush>
  </inkml:definitions>
  <inkml:trace contextRef="#ctx0" brushRef="#br0">61 360 24575,'-18'-51'0,"9"31"0,1-1 0,1 0 0,1-1 0,-5-38 0,10 54 0,1 1 0,0-1 0,0 0 0,0 1 0,1-1 0,0 0 0,0 1 0,1 0 0,-1-1 0,1 1 0,0 0 0,1-1 0,-1 1 0,1 0 0,0 1 0,0-1 0,1 1 0,-1-1 0,1 1 0,0 0 0,0 0 0,0 0 0,9-4 0,-3 2 0,0 0 0,0 1 0,1 1 0,-1 0 0,1 0 0,0 1 0,1 1 0,-1-1 0,0 2 0,1 0 0,-1 0 0,1 1 0,16 2 0,-17-1 0,-1 0 0,1 1 0,-1 0 0,0 1 0,0 0 0,0 1 0,0 0 0,0 0 0,-1 1 0,1 0 0,-1 1 0,-1 0 0,1 1 0,11 11 0,-15-13 0,0 1 0,-1-1 0,0 1 0,0 0 0,-1 0 0,1 0 0,-1 1 0,0-1 0,-1 1 0,0 0 0,0 0 0,0 0 0,-1 0 0,0 0 0,-1 0 0,1 0 0,-1 0 0,0 0 0,-2 8 0,0-7 0,0-1 0,0 1 0,-1-1 0,0 0 0,0 1 0,0-1 0,-1-1 0,0 1 0,-1-1 0,0 1 0,0-1 0,0 0 0,0-1 0,-1 1 0,0-1 0,0-1 0,-8 5 0,0 1-136,-1-2-1,0 0 1,-1-1-1,1 0 1,-1-1-1,-1-1 1,1-1-1,-1 0 0,-23 2 1,20-5-6690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29.231"/>
    </inkml:context>
    <inkml:brush xml:id="br0">
      <inkml:brushProperty name="width" value="0.05" units="cm"/>
      <inkml:brushProperty name="height" value="0.05" units="cm"/>
      <inkml:brushProperty name="color" value="#FFC114"/>
    </inkml:brush>
  </inkml:definitions>
  <inkml:trace contextRef="#ctx0" brushRef="#br0">189 72 24575,'-4'-4'0,"1"1"0,-1 0 0,0 0 0,-1 0 0,1 0 0,0 1 0,-1 0 0,0 0 0,1 0 0,-1 0 0,0 1 0,0 0 0,-7-1 0,9 1 0,0 1 0,0 0 0,0 0 0,0 0 0,0 0 0,-1 1 0,1 0 0,0-1 0,0 1 0,0 0 0,0 0 0,1 1 0,-1-1 0,0 0 0,0 1 0,1 0 0,-1 0 0,1 0 0,-1 0 0,1 0 0,0 0 0,-3 4 0,-2 4 0,1 0 0,0 0 0,0 1 0,1 0 0,1 1 0,0-1 0,-4 19 0,6-21 0,0 0 0,1-1 0,0 1 0,1 0 0,0-1 0,0 1 0,1 0 0,0-1 0,0 1 0,1-1 0,4 12 0,-4-16 0,0 0 0,1 0 0,-1 0 0,1-1 0,0 1 0,0-1 0,0 0 0,1 0 0,-1 0 0,1 0 0,-1-1 0,1 1 0,0-1 0,0 0 0,0 0 0,0 0 0,1-1 0,-1 1 0,0-1 0,1 0 0,-1-1 0,0 1 0,7 0 0,3 0 0,1-1 0,-1 0 0,1-1 0,-1-1 0,1 0 0,15-5 0,-19 4 0,0-1 0,0 0 0,0-1 0,0 0 0,0-1 0,-1 0 0,0-1 0,-1 0 0,1 0 0,-1-1 0,-1 0 0,10-11 0,-15 14 0,1 1 0,-1-1 0,0 1 0,-1-1 0,1 0 0,-1 0 0,0 0 0,0 0 0,0-1 0,-1 1 0,0 0 0,0-1 0,0 1 0,-1-1 0,0 1 0,0-1 0,0 1 0,-1-1 0,1 1 0,-1-1 0,-1 1 0,1 0 0,-1 0 0,0-1 0,0 1 0,0 0 0,-1 0 0,-3-5 0,0 3 0,0 0 0,0 0 0,-1 0 0,1 1 0,-1-1 0,-1 2 0,1-1 0,-1 1 0,0 0 0,0 1 0,-1 0 0,1 0 0,-1 1 0,0 0 0,0 0 0,0 1 0,0 0 0,0 1 0,-1 0 0,1 0 0,0 1 0,-1 1 0,1-1 0,0 1 0,-14 4 0,20-5-114,1 1 1,-1 0-1,0 0 0,1 0 0,-1 1 1,1-1-1,0 0 0,-1 1 0,1 0 1,0-1-1,-2 3 0,-4 7-6712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29.650"/>
    </inkml:context>
    <inkml:brush xml:id="br0">
      <inkml:brushProperty name="width" value="0.05" units="cm"/>
      <inkml:brushProperty name="height" value="0.05" units="cm"/>
      <inkml:brushProperty name="color" value="#FFC114"/>
    </inkml:brush>
  </inkml:definitions>
  <inkml:trace contextRef="#ctx0" brushRef="#br0">182 119 24575,'2'-3'0,"0"1"0,1-1 0,-1 0 0,0 0 0,-1 0 0,1 0 0,0 0 0,-1 0 0,0 0 0,1 0 0,-1-1 0,0 1 0,-1-1 0,1 1 0,-1 0 0,0-1 0,1 1 0,-1-1 0,-1 1 0,1-1 0,-1-4 0,0 6 0,0-1 0,0 1 0,0-1 0,0 1 0,-1 0 0,1 0 0,-1-1 0,1 1 0,-1 0 0,0 0 0,0 0 0,0 1 0,0-1 0,0 0 0,0 1 0,0-1 0,-1 1 0,1 0 0,0-1 0,-1 1 0,1 1 0,-1-1 0,0 0 0,1 0 0,-1 1 0,1 0 0,-6-1 0,-1 2 0,0-1 0,0 1 0,0 0 0,0 1 0,1 0 0,-1 1 0,0 0 0,1 0 0,0 1 0,-11 5 0,16-7 0,0 0 0,0 0 0,0 0 0,1 1 0,-1-1 0,1 0 0,-1 1 0,1 0 0,0 0 0,0-1 0,0 1 0,-3 6 0,4-7 0,1 1 0,-1-1 0,1 0 0,0 0 0,-1 1 0,1-1 0,0 0 0,0 0 0,1 1 0,-1-1 0,0 0 0,1 0 0,0 1 0,-1-1 0,1 0 0,0 0 0,0 0 0,0 0 0,0 0 0,0 0 0,3 3 0,0 0 0,0 0 0,1-1 0,0 1 0,-1-1 0,2 0 0,-1 0 0,0-1 0,1 0 0,6 4 0,60 20 0,-13-5 0,-54-20 0,0 1 0,0 0 0,0 0 0,0 0 0,0 1 0,0-1 0,-1 1 0,0 0 0,0 1 0,6 7 0,-9-11 0,0 1 0,0 0 0,0 0 0,0 0 0,-1 0 0,1 0 0,-1-1 0,1 1 0,-1 0 0,0 0 0,0 0 0,0 1 0,0-1 0,0 0 0,0 0 0,0 0 0,-1 0 0,1-1 0,-1 1 0,0 0 0,1 0 0,-1 0 0,0 0 0,0 0 0,0-1 0,0 1 0,0 0 0,-1-1 0,1 1 0,0-1 0,-1 1 0,1-1 0,-4 2 0,-2 2 34,1 0 1,-1-1-1,0 0 0,-1 0 0,1 0 0,-1-1 0,0 0 0,0-1 0,-10 2 1,-9 1-889,-38 2 1,35-5-5973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29.989"/>
    </inkml:context>
    <inkml:brush xml:id="br0">
      <inkml:brushProperty name="width" value="0.05" units="cm"/>
      <inkml:brushProperty name="height" value="0.05" units="cm"/>
      <inkml:brushProperty name="color" value="#FFC114"/>
    </inkml:brush>
  </inkml:definitions>
  <inkml:trace contextRef="#ctx0" brushRef="#br0">384 1 24575,'-4'1'0,"0"0"0,0 0 0,0 1 0,1 0 0,-1-1 0,0 1 0,1 1 0,0-1 0,0 0 0,-5 5 0,-4 2 0,-33 22 0,2 1 0,-57 55 0,82-69 0,2 0 0,0 1 0,1 0 0,1 1 0,1 1 0,1 1 0,-17 40 0,27-60 17,1 1 0,0-1 0,1 1 1,-1 0-1,0 0 0,1-1 0,0 1 0,0 0 0,-1 0 0,2-1 0,-1 1 0,0 0 0,0 0 0,1-1 0,0 1 0,-1 0 0,1-1 0,0 1 1,2 2-1,-2-3-83,0 0 0,1-1 1,-1 1-1,1-1 0,0 0 1,-1 0-1,1 1 0,0-1 1,0 0-1,-1 0 1,1-1-1,0 1 0,0 0 1,0-1-1,0 1 0,0-1 1,0 1-1,0-1 0,1 0 1,-1 0-1,0 0 1,0 0-1,0 0 0,0-1 1,4 0-1,9-3-6760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0.578"/>
    </inkml:context>
    <inkml:brush xml:id="br0">
      <inkml:brushProperty name="width" value="0.05" units="cm"/>
      <inkml:brushProperty name="height" value="0.05" units="cm"/>
      <inkml:brushProperty name="color" value="#FFC114"/>
    </inkml:brush>
  </inkml:definitions>
  <inkml:trace contextRef="#ctx0" brushRef="#br0">1 103 24575,'6'-4'0,"1"-1"0,-1 1 0,1 1 0,0-1 0,0 1 0,0 0 0,1 1 0,-1 0 0,0 0 0,1 1 0,10-2 0,-10 2 0,314-37-271,4 21-233,883 6-1590,-896 13 1871,-277-2 261,7-1 288,63 8 0,-92-4 62,-14-1-184,-5 0-594,-11 0-5601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4.686"/>
    </inkml:context>
    <inkml:brush xml:id="br0">
      <inkml:brushProperty name="width" value="0.05" units="cm"/>
      <inkml:brushProperty name="height" value="0.05" units="cm"/>
      <inkml:brushProperty name="color" value="#FFC114"/>
    </inkml:brush>
  </inkml:definitions>
  <inkml:trace contextRef="#ctx0" brushRef="#br0">1 191 24575,'1'-2'0,"0"1"0,0-1 0,0 0 0,1 1 0,-1-1 0,1 1 0,0 0 0,-1-1 0,1 1 0,0 0 0,1-1 0,5-3 0,-7 4 0,1-1 0,0 1 0,0-1 0,0 1 0,0 0 0,0-1 0,0 1 0,0 0 0,0 1 0,0-1 0,1 0 0,-1 0 0,0 1 0,0 0 0,1-1 0,-1 1 0,5 0 0,-5 1 0,0 0 0,0 0 0,0-1 0,0 2 0,0-1 0,0 0 0,0 0 0,0 1 0,0-1 0,0 1 0,-1-1 0,1 1 0,-1 0 0,1-1 0,-1 1 0,0 0 0,0 0 0,2 4 0,9 20 0,-2 1 0,-1 1 0,-1 0 0,-1 0 0,4 35 0,-9-48 0,9 58 0,1 93 0,-11 74 0,-2-173 0,1-65 0,0 5 0,0 0 0,0 0 0,1 0 0,2 10 0,-3-16 0,0 0 0,0 0 0,1 0 0,-1 0 0,0 0 0,1 0 0,-1 0 0,1 0 0,0 0 0,-1 0 0,1 0 0,0 0 0,-1 0 0,1 0 0,0 0 0,0-1 0,0 1 0,0 0 0,0-1 0,-1 1 0,1-1 0,1 1 0,-1-1 0,0 1 0,0-1 0,0 1 0,0-1 0,0 0 0,0 0 0,0 0 0,0 1 0,1-1 0,-1 0 0,0-1 0,2 1 0,21-5 0,0-2 0,27-10 0,4-2 0,91-20 0,3 6 0,270-23 0,306 31 0,-616 26 0,70-2 0,-151-3 0,-28 4 0,0 0 0,0-1 0,0 1 0,0 0 0,0 0 0,0 0 0,1 0 0,-1 0 0,0 0 0,0 0 0,0 0 0,0 0 0,0-1 0,0 1 0,0 0 0,0 0 0,0 0 0,0 0 0,0 0 0,0 0 0,0-1 0,0 1 0,0 0 0,0 0 0,0 0 0,0 0 0,0 0 0,0 0 0,0 0 0,0-1 0,0 1 0,0 0 0,0 0 0,0 0 0,0 0 0,0 0 0,0 0 0,0 0 0,-1-1 0,1 1 0,0 0 0,0 0 0,0 0 0,0 0 0,0 0 0,0 0 0,0 0 0,-1 0 0,-13-8 0,8 6 0,0-1 0,1 0 0,-1 0 0,1 0 0,-1-1 0,1 0 0,0 0 0,1 0 0,-1 0 0,1-1 0,-1 0 0,1 0 0,1 0 0,-1 0 0,1-1 0,0 1 0,0-1 0,1 0 0,-1 0 0,1 0 0,1 0 0,-1 0 0,1-1 0,0 1 0,0-10 0,-2-26 0,2 0 0,2-1 0,10-64 0,34-123 0,-26 165 0,-12 45 0,-1-1 0,6-33 0,-12 52 0,0 1 0,0 0 0,0 0 0,0 0 0,0-1 0,-1 1 0,1 0 0,0 0 0,0-1 0,-1 1 0,1 0 0,-1 0 0,1 0 0,-1 0 0,1 0 0,-1 0 0,0 0 0,0 0 0,1 0 0,-1 0 0,0 0 0,0 0 0,0 1 0,0-1 0,0 0 0,0 1 0,0-1 0,0 0 0,0 1 0,0-1 0,0 1 0,-1 0 0,1-1 0,0 1 0,-2 0 0,-6-2 0,1 1 0,-1 1 0,0 0 0,-9 1 0,5-1 0,-534 46 0,389-27 0,-735 93 0,861-108 0,17-3 0,0 0 0,0 2 0,1 0 0,0 0 0,-1 2 0,1-1 0,-14 8 0,27-11 9,0-1-1,1 0 1,-1 0-1,1 1 1,-1-1-1,1 0 1,-1 1 0,1-1-1,-1 0 1,1 1-1,-1-1 1,1 1-1,-1-1 1,1 1-1,0-1 1,-1 1-1,1-1 1,0 1-1,-1 0 1,1-1-1,0 1 1,0-1 0,-1 1-1,1 0 1,0-1-1,0 1 1,0 0-1,0-1 1,0 1-1,0-1 1,0 1-1,0 0 1,0-1-1,0 1 1,1 0-1,-1-1 1,0 1 0,0-1-1,1 2 1,1 0-223,-1 0 1,1 0 0,0 0-1,0 0 1,0-1 0,1 1-1,3 2 1,9 5-6613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6.064"/>
    </inkml:context>
    <inkml:brush xml:id="br0">
      <inkml:brushProperty name="width" value="0.05" units="cm"/>
      <inkml:brushProperty name="height" value="0.05" units="cm"/>
      <inkml:brushProperty name="color" value="#FFC114"/>
    </inkml:brush>
  </inkml:definitions>
  <inkml:trace contextRef="#ctx0" brushRef="#br0">0 150 24575,'0'246'0,"6"-258"0,1-14 0,-3-73 0,-4 66 0,7-54 0,-6 77 0,1 0 0,1 1 0,0-1 0,0 1 0,0 0 0,1 0 0,1 0 0,0 1 0,0-1 0,6-7 0,-9 13 0,1 1 0,-1-1 0,1 1 0,0-1 0,0 1 0,0 0 0,0 0 0,0 0 0,0 1 0,1-1 0,-1 1 0,1 0 0,-1-1 0,1 2 0,-1-1 0,1 0 0,-1 1 0,1-1 0,0 1 0,4 1 0,-5-1 0,0 0 0,0 1 0,-1-1 0,1 1 0,0 0 0,-1 0 0,1 0 0,-1 0 0,1 1 0,-1-1 0,1 1 0,-1-1 0,0 1 0,0 0 0,0 0 0,0 0 0,0 0 0,0 0 0,0 0 0,-1 1 0,1-1 0,-1 1 0,0-1 0,0 1 0,0-1 0,2 6 0,-2-1 0,1 0 0,-1 0 0,-1 0 0,1 0 0,-1 0 0,-1 0 0,1 0 0,-1 0 0,0 0 0,-1 0 0,0 0 0,0-1 0,0 1 0,-6 10 0,-3 4 0,-2-1 0,-27 36 0,37-52 0,2-4 0,1 0 0,-1 1 0,1-1 0,0 0 0,-1 1 0,1-1 0,0 1 0,0-1 0,-1 0 0,1 1 0,0-1 0,0 1 0,0-1 0,-1 1 0,1-1 0,0 1 0,0-1 0,0 1 0,0-1 0,0 1 0,0-1 0,0 1 0,0-1 0,0 1 0,0-1 0,0 1 0,0-1 0,1 1 0,-1-1 0,0 1 0,0-1 0,1 1 0,0 0 0,0 0 0,0-1 0,0 1 0,0 0 0,0-1 0,1 1 0,-1-1 0,0 0 0,0 1 0,0-1 0,1 0 0,1 0 0,38-2 0,-15-2 0,-9 0 0,1 2 0,0 0 0,19 0 0,-33 2 0,0 0 0,0 1 0,-1-1 0,1 1 0,0-1 0,-1 1 0,1 0 0,0 1 0,-1-1 0,1 0 0,-1 1 0,0 0 0,1 0 0,-1 0 0,0 0 0,0 1 0,0-1 0,-1 1 0,1-1 0,3 6 0,-5-7 0,-1 0 0,1 0 0,0 1 0,0-1 0,-1 1 0,1-1 0,-1 1 0,1-1 0,-1 1 0,0-1 0,0 1 0,1-1 0,-1 1 0,0-1 0,0 1 0,-1-1 0,1 1 0,0-1 0,-1 4 0,0-3 0,-1 1 0,1-1 0,0 1 0,-1-1 0,0 0 0,1 0 0,-1 0 0,0 0 0,0 0 0,-3 3 0,-6 2 0,0 0 0,-1 0 0,-21 8 0,26-12 0,-17 7-195,0-1 0,0-1 0,-1-1 0,0-2 0,0 0 0,-49 2 0,55-6-6631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00.573"/>
    </inkml:context>
    <inkml:brush xml:id="br0">
      <inkml:brushProperty name="width" value="0.05" units="cm"/>
      <inkml:brushProperty name="height" value="0.05" units="cm"/>
      <inkml:brushProperty name="color" value="#FF0066"/>
    </inkml:brush>
  </inkml:definitions>
  <inkml:trace contextRef="#ctx0" brushRef="#br0">0 1 24575,'2'0'0,"1"1"0,-1-1 0,0 1 0,0 0 0,0 0 0,1 0 0,-1 0 0,0 0 0,0 0 0,-1 0 0,1 1 0,0-1 0,0 1 0,0-1 0,1 3 0,21 28 0,-19-24 0,-1 0 0,-1 1 0,1-1 0,-2 1 0,1 0 0,-1 0 0,0 0 0,0 11 0,0 76 0,-3-64 0,-17 230 0,0-2 0,15-211-1365,-1-34-5461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6.484"/>
    </inkml:context>
    <inkml:brush xml:id="br0">
      <inkml:brushProperty name="width" value="0.05" units="cm"/>
      <inkml:brushProperty name="height" value="0.05" units="cm"/>
      <inkml:brushProperty name="color" value="#FFC114"/>
    </inkml:brush>
  </inkml:definitions>
  <inkml:trace contextRef="#ctx0" brushRef="#br0">152 37 24575,'0'-1'0,"0"1"0,0-1 0,0 0 0,-1 0 0,1 1 0,0-1 0,-1 1 0,1-1 0,-1 0 0,1 1 0,0-1 0,-1 1 0,0-1 0,1 1 0,-1-1 0,1 1 0,-1-1 0,1 1 0,-1 0 0,0-1 0,1 1 0,-1 0 0,0-1 0,1 1 0,-1 0 0,0 0 0,0 0 0,1 0 0,-1 0 0,0 0 0,0 0 0,1 0 0,-1 0 0,-1 0 0,-26 3 0,21 0 0,0 0 0,0 0 0,0 0 0,0 1 0,0 0 0,1 0 0,0 1 0,0-1 0,-8 10 0,11-12 0,1 1 0,-1-1 0,1 1 0,-1 0 0,1 0 0,0 0 0,0 0 0,1 0 0,-1 1 0,0-1 0,1 1 0,0-1 0,0 1 0,0-1 0,0 1 0,1 0 0,-1-1 0,1 1 0,0 0 0,0-1 0,1 7 0,0-8 0,0 0 0,0 0 0,0 0 0,0 1 0,0-1 0,1-1 0,-1 1 0,1 0 0,-1 0 0,1 0 0,0-1 0,0 1 0,-1-1 0,1 1 0,0-1 0,0 0 0,0 0 0,1 0 0,-1 0 0,0 0 0,0 0 0,1-1 0,-1 1 0,0-1 0,1 1 0,-1-1 0,0 0 0,1 0 0,-1 0 0,5-1 0,2 0 0,0 0 0,-1 0 0,1-1 0,0 0 0,-1-1 0,0 0 0,9-4 0,-10 2 0,0 1 0,0-1 0,0 0 0,-1 0 0,0-1 0,0 1 0,0-2 0,8-11 0,-12 16 0,0 0 0,0-1 0,-1 1 0,1-1 0,-1 0 0,0 1 0,1-1 0,-1 0 0,0 0 0,-1 1 0,1-1 0,-1 0 0,1 0 0,-1 0 0,0 0 0,0 0 0,0 0 0,0 0 0,0 0 0,-1 0 0,0 0 0,1 0 0,-1 0 0,0 1 0,0-1 0,-1 0 0,-2-4 0,2 5 0,0 0 0,-1-1 0,1 1 0,-1 0 0,1 0 0,-1 1 0,0-1 0,0 1 0,0-1 0,0 1 0,0 0 0,0 0 0,0 0 0,-1 0 0,1 1 0,0-1 0,0 1 0,-1 0 0,1 0 0,0 0 0,-1 0 0,1 1 0,0-1 0,0 1 0,-5 1 0,3 0 0,1-1 0,-1 0 0,1 1 0,0 0 0,-1 0 0,1 0 0,0 1 0,0 0 0,1-1 0,-1 1 0,0 0 0,1 1 0,0-1 0,0 1 0,0-1 0,0 1 0,-3 5 0,3 2-1365,4-2-5461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6.886"/>
    </inkml:context>
    <inkml:brush xml:id="br0">
      <inkml:brushProperty name="width" value="0.05" units="cm"/>
      <inkml:brushProperty name="height" value="0.05" units="cm"/>
      <inkml:brushProperty name="color" value="#FFC114"/>
    </inkml:brush>
  </inkml:definitions>
  <inkml:trace contextRef="#ctx0" brushRef="#br0">85 30 24575,'1'0'0,"-1"0"0,0 0 0,1 0 0,-1 0 0,1 0 0,-1 0 0,0 0 0,1 0 0,-1 0 0,1-1 0,-1 1 0,0 0 0,1 0 0,-1 0 0,0 0 0,1-1 0,-1 1 0,0 0 0,1 0 0,-1-1 0,0 1 0,0 0 0,1-1 0,-1 1 0,0 0 0,0-1 0,1 1 0,-1 0 0,0-1 0,0 1 0,0 0 0,0-1 0,0 1 0,0 0 0,0-1 0,1 1 0,-1-1 0,0 1 0,0 0 0,0-1 0,0 1 0,-1-1 0,1 1 0,0 0 0,0-1 0,0 0 0,0 0 0,-1 0 0,1 1 0,0-1 0,-1 0 0,1 0 0,-1 0 0,1 1 0,0-1 0,-1 0 0,0 0 0,1 1 0,-1-1 0,0 0 0,1 1 0,-1-1 0,0 1 0,1-1 0,-1 1 0,0-1 0,-1 0 0,-1 1 0,0-1 0,1 1 0,-1-1 0,0 1 0,1 0 0,-1 0 0,0 0 0,1 1 0,-1-1 0,0 1 0,1-1 0,-1 1 0,1 0 0,-1 0 0,1 0 0,-1 0 0,1 0 0,-1 1 0,1-1 0,0 1 0,0 0 0,0-1 0,0 1 0,0 0 0,0 0 0,1 0 0,-1 0 0,0 1 0,1-1 0,0 0 0,-1 1 0,1-1 0,0 1 0,1-1 0,-1 1 0,-1 5 0,1-4 0,0 0 0,0 0 0,1 0 0,-1 0 0,1 0 0,0 0 0,0 0 0,1 0 0,-1 0 0,1 0 0,0 0 0,0 0 0,0-1 0,0 1 0,1 0 0,-1 0 0,1-1 0,0 1 0,0-1 0,1 0 0,-1 1 0,0-1 0,1 0 0,5 4 0,-4-5 0,0 0 0,1 0 0,-1-1 0,0 1 0,1-1 0,-1 0 0,1-1 0,-1 1 0,1-1 0,-1 0 0,1 0 0,-1 0 0,1 0 0,-1-1 0,0 0 0,1 0 0,-1 0 0,0-1 0,5-1 0,-6 2 0,-1 0 0,1 0 0,-1 0 0,1 0 0,-1 0 0,0-1 0,0 1 0,1-1 0,-1 1 0,0-1 0,0 0 0,0 0 0,-1 0 0,1 0 0,0 0 0,-1 0 0,1-1 0,-1 1 0,0-1 0,0 1 0,0 0 0,0-1 0,0 0 0,-1 1 0,1-1 0,-1 1 0,1-1 0,-1 0 0,0 0 0,0 1 0,0-1 0,-1-4 0,0 4 14,0 0 1,-1 0-1,1 1 0,0-1 0,-1 0 1,0 1-1,1-1 0,-1 1 0,0-1 0,0 1 1,-1 0-1,1 0 0,0 0 0,-1 0 1,1 0-1,-1 1 0,1-1 0,-1 1 0,0 0 1,0 0-1,0-1 0,0 2 0,-5-2 1,1 0-205,0 1 0,0 1 1,0-1-1,0 1 0,-1 0 1,1 1-1,0-1 1,-14 4-1,6 1-6636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7.258"/>
    </inkml:context>
    <inkml:brush xml:id="br0">
      <inkml:brushProperty name="width" value="0.05" units="cm"/>
      <inkml:brushProperty name="height" value="0.05" units="cm"/>
      <inkml:brushProperty name="color" value="#FFC114"/>
    </inkml:brush>
  </inkml:definitions>
  <inkml:trace contextRef="#ctx0" brushRef="#br0">79 47 24575,'0'-3'0,"0"1"0,-1-1 0,1 1 0,0-1 0,-1 1 0,0-1 0,0 1 0,1-1 0,-1 1 0,-1 0 0,1-1 0,0 1 0,0 0 0,-1 0 0,-1-2 0,2 3 0,1 1 0,-1-1 0,0 1 0,1-1 0,-1 1 0,0-1 0,0 1 0,1 0 0,-1-1 0,0 1 0,0 0 0,1-1 0,-1 1 0,0 0 0,0 0 0,0 0 0,0 0 0,1 0 0,-3 0 0,2 0 0,0 1 0,-1-1 0,1 1 0,0 0 0,-1-1 0,1 1 0,0 0 0,0 0 0,0-1 0,-1 1 0,1 0 0,0 0 0,0 0 0,0 1 0,0 0 0,-1 0 0,0 0 0,1 1 0,0-1 0,-1 0 0,1 1 0,0-1 0,0 1 0,0-1 0,0 1 0,1-1 0,-1 1 0,1 0 0,0-1 0,-1 1 0,1 0 0,1-1 0,-1 1 0,0 0 0,0-1 0,2 5 0,1 3 0,1-1 0,0 0 0,1 0 0,7 12 0,-8-16 0,0 0 0,-1 0 0,0 0 0,0 1 0,-1 0 0,1-1 0,-1 1 0,-1 0 0,1 0 0,-1 0 0,0 0 0,1 10 0,-3-14 16,1-1-1,0 1 1,-1-1-1,1 1 1,-1-1-1,1 1 1,-1-1-1,0 1 1,0-1-1,0 0 1,0 1-1,0-1 1,0 0-1,0 0 1,0 0-1,0 0 1,0 0 0,-1 0-1,1 0 1,0 0-1,-3 1 1,0 0-260,-1-1 0,1 1 0,0-1 0,-1 0 1,1 0-1,-7 0 0,-4 0-6582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7.597"/>
    </inkml:context>
    <inkml:brush xml:id="br0">
      <inkml:brushProperty name="width" value="0.05" units="cm"/>
      <inkml:brushProperty name="height" value="0.05" units="cm"/>
      <inkml:brushProperty name="color" value="#FFC114"/>
    </inkml:brush>
  </inkml:definitions>
  <inkml:trace contextRef="#ctx0" brushRef="#br0">1 0 24575,'3'1'0,"1"-1"0,-1 1 0,1 0 0,-1 0 0,0 0 0,1 0 0,-1 1 0,0 0 0,0-1 0,0 1 0,0 0 0,0 0 0,-1 1 0,1-1 0,-1 1 0,1-1 0,-1 1 0,0 0 0,0 0 0,3 4 0,4 9 0,0 0 0,10 27 0,-17-39 0,11 28 63,27 74 195,-37-95-469,0 0 0,0 1 0,-2-1 1,1 1-1,-1-1 0,-1 1 1,-1 17-1,-2-12-6615</inkml:trace>
  <inkml:trace contextRef="#ctx0" brushRef="#br0" timeOffset="1">69 201 24575,'2'0'0,"2"-2"0,2-5 0,7 0 0,3 0 0,5-1 0,2 1 0,2 2 0,-2 1-8191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8.033"/>
    </inkml:context>
    <inkml:brush xml:id="br0">
      <inkml:brushProperty name="width" value="0.05" units="cm"/>
      <inkml:brushProperty name="height" value="0.05" units="cm"/>
      <inkml:brushProperty name="color" value="#FFC114"/>
    </inkml:brush>
  </inkml:definitions>
  <inkml:trace contextRef="#ctx0" brushRef="#br0">1 88 24575,'120'-7'0,"161"-30"0,-274 36 0,21-3 0,-15 3 0,-1-1 0,0 0 0,1 0 0,-1-1 0,0-1 0,0 0 0,16-9 0,-22 5-1365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8.389"/>
    </inkml:context>
    <inkml:brush xml:id="br0">
      <inkml:brushProperty name="width" value="0.05" units="cm"/>
      <inkml:brushProperty name="height" value="0.05" units="cm"/>
      <inkml:brushProperty name="color" value="#FFC114"/>
    </inkml:brush>
  </inkml:definitions>
  <inkml:trace contextRef="#ctx0" brushRef="#br0">16 5 24575,'-3'-3'0,"-1"2"0,1 4 0,0 7 0,1 5 0,3 5 0,2 6 0,4 6 0,-1 4 0,3 4 0,2 4 0,-1 0 0,2-1 0,0-3 0,-1-5 0,0-6 0,-1-7-8191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8.796"/>
    </inkml:context>
    <inkml:brush xml:id="br0">
      <inkml:brushProperty name="width" value="0.05" units="cm"/>
      <inkml:brushProperty name="height" value="0.05" units="cm"/>
      <inkml:brushProperty name="color" value="#FFC114"/>
    </inkml:brush>
  </inkml:definitions>
  <inkml:trace contextRef="#ctx0" brushRef="#br0">56 152 24575,'-1'0'0,"0"0"0,0-1 0,1 1 0,-1 0 0,0-1 0,0 1 0,1-1 0,-1 1 0,0-1 0,1 1 0,-1-1 0,1 0 0,-1 1 0,1-1 0,-1 0 0,1 1 0,-1-1 0,1 0 0,-1 0 0,1 1 0,0-1 0,0 0 0,-1 0 0,1 0 0,0 0 0,0 1 0,0-1 0,0 0 0,0-2 0,1-24 0,0 22 0,1 1 0,1-1 0,-1 1 0,1 0 0,-1 0 0,1 0 0,0 0 0,1 0 0,-1 1 0,1 0 0,-1-1 0,1 1 0,0 0 0,7-3 0,1-1 0,0 0 0,0 2 0,1-1 0,14-3 0,-20 7 0,1 0 0,0 0 0,0 1 0,0 0 0,0 0 0,10 1 0,-16 0 0,0 0 0,-1 0 0,1 0 0,0 1 0,0-1 0,-1 1 0,1-1 0,0 1 0,-1 0 0,1-1 0,-1 1 0,1 0 0,-1 0 0,1 0 0,-1 0 0,1 1 0,-1-1 0,0 0 0,0 1 0,0-1 0,0 0 0,0 1 0,0 0 0,0-1 0,0 1 0,0-1 0,-1 1 0,1 0 0,-1-1 0,1 1 0,-1 0 0,0 0 0,1 2 0,-1 4 0,0-1 0,-1 1 0,0-1 0,0 0 0,0 0 0,-1 1 0,0-1 0,-1 0 0,1 0 0,-1-1 0,-1 1 0,-4 8 0,-8 8 0,-33 40 0,45-58 0,-28 31 0,-2-2 0,-59 47 0,91-79 0,-1 0 0,1 0 0,0 0 0,0 0 0,0 0 0,0 1 0,-3 4 0,5-7 0,0 0 0,0 0 0,0 0 0,0 0 0,0 1 0,0-1 0,0 0 0,0 0 0,0 0 0,0 0 0,0 1 0,0-1 0,0 0 0,0 0 0,0 0 0,0 0 0,0 1 0,0-1 0,0 0 0,0 0 0,0 0 0,0 0 0,0 1 0,0-1 0,0 0 0,0 0 0,1 0 0,-1 0 0,0 0 0,0 0 0,0 1 0,0-1 0,0 0 0,0 0 0,1 0 0,-1 0 0,0 0 0,0 0 0,0 0 0,0 0 0,0 0 0,1 1 0,16-3 0,2-3-76,1 1 1,0 1-1,0 0 0,1 2 0,-1 0 0,0 2 0,0 0 0,0 1 1,1 1-1,-2 1 0,1 1 0,0 1 0,-1 0 0,0 1 1,-1 1-1,1 1 0,31 22 0,-40-25-6750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9.215"/>
    </inkml:context>
    <inkml:brush xml:id="br0">
      <inkml:brushProperty name="width" value="0.05" units="cm"/>
      <inkml:brushProperty name="height" value="0.05" units="cm"/>
      <inkml:brushProperty name="color" value="#FFC114"/>
    </inkml:brush>
  </inkml:definitions>
  <inkml:trace contextRef="#ctx0" brushRef="#br0">57 34 24575,'-10'-10'0,"8"7"0,0 0 0,-1 0 0,1 1 0,-1-1 0,0 1 0,0 0 0,-3-2 0,6 4 0,-1-1 0,1 1 0,0 0 0,-1 0 0,1 0 0,0 0 0,-1 0 0,1 0 0,0 0 0,-1 0 0,1 0 0,-1 0 0,1 0 0,0 0 0,-1 0 0,1 0 0,0 0 0,-1 0 0,1 1 0,0-1 0,-1 0 0,1 0 0,0 0 0,0 0 0,-1 1 0,1-1 0,0 0 0,-1 1 0,-5 18 0,3 8 0,0-1 0,2 1 0,2-1 0,0 1 0,2-1 0,0 1 0,2-1 0,8 25 0,-10-43 0,0-1 0,0 0 0,0-1 0,1 1 0,0 0 0,0-1 0,0 0 0,1 0 0,0 0 0,0-1 0,1 0 0,7 6 0,-9-8 0,0-1 0,0 0 0,0 0 0,1 0 0,-1 0 0,0-1 0,1 0 0,-1 0 0,1 0 0,0 0 0,-1-1 0,1 1 0,-1-1 0,1-1 0,0 1 0,-1-1 0,1 1 0,-1-1 0,1-1 0,-1 1 0,6-3 0,-4 2 0,-1-1 0,1 0 0,-1 0 0,1-1 0,-1 0 0,0 1 0,-1-2 0,1 1 0,-1-1 0,1 1 0,-1-1 0,-1 0 0,1-1 0,-1 1 0,0-1 0,0 1 0,-1-1 0,1 0 0,-1 0 0,0 0 0,-1 0 0,0 0 0,0-1 0,0 1 0,-1 0 0,0-11 0,0 6 0,-1 0 0,0 0 0,0 0 0,-1 1 0,-1-1 0,0 0 0,-1 1 0,0-1 0,0 1 0,-1 0 0,0 1 0,-1-1 0,0 1 0,-12-14 0,13 17 0,-1 1 0,-1 0 0,1 0 0,-1 0 0,1 1 0,-1 0 0,-1 0 0,1 0 0,0 1 0,-12-3 0,17 6 0,-1-1 0,1 0 0,-1 1 0,1 0 0,-1-1 0,1 1 0,-1 0 0,1 0 0,0 1 0,-1-1 0,1 0 0,-1 1 0,1 0 0,-1-1 0,1 1 0,0 0 0,0 0 0,-1 0 0,1 1 0,0-1 0,0 0 0,0 1 0,0 0 0,1-1 0,-1 1 0,0 0 0,1 0 0,-1 0 0,1 0 0,-1 0 0,1 0 0,0 0 0,0 1 0,0-1 0,0 0 0,0 1 0,0 2 0,0-2-62,0 0 0,0 0 0,1-1 0,-1 1 0,1 0 0,-1 0 0,1 0 0,0 0 0,0-1 0,1 1 0,-1 0 0,0 0-1,1 0 1,0-1 0,-1 1 0,1 0 0,0 0 0,1-1 0,-1 1 0,0-1 0,3 4 0,8 6-6764</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39.760"/>
    </inkml:context>
    <inkml:brush xml:id="br0">
      <inkml:brushProperty name="width" value="0.05" units="cm"/>
      <inkml:brushProperty name="height" value="0.05" units="cm"/>
      <inkml:brushProperty name="color" value="#FFC114"/>
    </inkml:brush>
  </inkml:definitions>
  <inkml:trace contextRef="#ctx0" brushRef="#br0">10 41 24575,'-1'-2'0,"-1"0"0,1-1 0,0 0 0,0 1 0,0-1 0,1 1 0,-1-1 0,1 0 0,-1 0 0,1 1 0,0-1 0,0-5 0,0 8 0,0 0 0,0 0 0,0 0 0,0 0 0,0 0 0,0 0 0,0 0 0,1-1 0,-1 1 0,0 0 0,0 0 0,0 0 0,0 0 0,0 0 0,0 0 0,0 0 0,1 0 0,-1 0 0,0 0 0,0 0 0,0 0 0,0 0 0,0 0 0,0 0 0,1 0 0,-1 0 0,0 0 0,0 0 0,0 0 0,0 0 0,0 0 0,0 0 0,1 0 0,-1 0 0,0 0 0,0 0 0,0 0 0,0 0 0,0 0 0,0 0 0,1 0 0,-1 0 0,0 0 0,0 0 0,0 1 0,8 6 0,4 10 0,2 13 0,-1 0 0,16 57 0,-16-45 0,16 65 0,-18-62 0,21 57 0,-32-101 0,1 0 0,-1 0 0,0 0 0,0-1 0,1 1 0,-1 0 0,1 0 0,-1 0 0,1-1 0,-1 1 0,1 0 0,-1-1 0,1 1 0,-1 0 0,1-1 0,0 1 0,0-1 0,-1 1 0,1-1 0,0 1 0,1 0 0,-1-1 0,-1-1 0,1 1 0,-1 0 0,1 0 0,0 0 0,-1-1 0,1 1 0,-1 0 0,1-1 0,-1 1 0,1 0 0,-1-1 0,1 1 0,-1-1 0,1 1 0,-1-1 0,1 1 0,-1-1 0,0 1 0,1-1 0,-1 0 0,0 0 0,4-7 0,0 0 0,-1 0 0,2-11 0,-3 14 0,8-30 0,25-74 0,-30 97 0,0 0 0,1 0 0,1 1 0,0 0 0,1 0 0,12-15 0,-17 24 0,-1 0 0,0 0 0,0 0 0,0 0 0,1 1 0,-1-1 0,1 1 0,0 0 0,-1 0 0,1 0 0,3-1 0,-6 2 0,1 0 0,-1-1 0,1 1 0,-1 0 0,0 0 0,1 0 0,-1 0 0,1 0 0,-1 0 0,1 1 0,-1-1 0,0 0 0,1 0 0,-1 0 0,1 0 0,-1 0 0,0 1 0,1-1 0,-1 0 0,1 0 0,-1 0 0,0 1 0,1-1 0,-1 0 0,0 1 0,0-1 0,1 0 0,-1 1 0,1 0 0,-1 1 0,0-1 0,0 0 0,0 1 0,0-1 0,0 0 0,0 0 0,0 1 0,0-1 0,0 0 0,0 1 0,-1-1 0,1 0 0,-1 2 0,-2 4 0,1-1 0,-1 0 0,0 0 0,0 0 0,-1-1 0,0 1 0,0-1 0,0 0 0,-6 5 0,-6 5 0,-26 18 0,25-21 0,-24 24 0,40-35 0,0 0 0,0 0 0,1-1 0,-1 1 0,1 0 0,-1 0 0,1 0 0,-1 0 0,1 0 0,0 0 0,-1 0 0,1 0 0,0 0 0,0 0 0,0 0 0,0 0 0,0 0 0,0 0 0,0 0 0,0 0 0,0 0 0,0 0 0,1 0 0,-1 0 0,0 0 0,1 0 0,-1 0 0,0 0 0,1 0 0,-1 0 0,1 0 0,0 0 0,-1-1 0,1 1 0,0 0 0,0 0 0,-1-1 0,1 1 0,0 0 0,1 0 0,6 5 0,0 0 0,0-1 0,14 7 0,-9-5 0,35 25-455,-1 2 0,53 50 0,-80-66-6371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41.047"/>
    </inkml:context>
    <inkml:brush xml:id="br0">
      <inkml:brushProperty name="width" value="0.05" units="cm"/>
      <inkml:brushProperty name="height" value="0.05" units="cm"/>
      <inkml:brushProperty name="color" value="#FFC114"/>
    </inkml:brush>
  </inkml:definitions>
  <inkml:trace contextRef="#ctx0" brushRef="#br0">156 0 24575,'-8'9'0,"-15"11"0,-12 11 0,-11 8 0,2-2-8191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02.101"/>
    </inkml:context>
    <inkml:brush xml:id="br0">
      <inkml:brushProperty name="width" value="0.05" units="cm"/>
      <inkml:brushProperty name="height" value="0.05" units="cm"/>
      <inkml:brushProperty name="color" value="#FF0066"/>
    </inkml:brush>
  </inkml:definitions>
  <inkml:trace contextRef="#ctx0" brushRef="#br0">23 1 24575,'0'43'0,"-1"79"0,1-118 0,0 0 0,-1 0 0,0-1 0,0 1 0,0 0 0,0 0 0,-1 0 0,1-1 0,-1 1 0,0-1 0,0 1 0,0-1 0,-4 4 0,10-38 0,39-106 0,-37 122 0,-5 24 0,-4 27 0,-7 95-1365,9-100-5461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45.696"/>
    </inkml:context>
    <inkml:brush xml:id="br0">
      <inkml:brushProperty name="width" value="0.05" units="cm"/>
      <inkml:brushProperty name="height" value="0.05" units="cm"/>
      <inkml:brushProperty name="color" value="#FFC114"/>
    </inkml:brush>
  </inkml:definitions>
  <inkml:trace contextRef="#ctx0" brushRef="#br0">328 32 24575,'-1'-2'0,"-1"0"0,1 1 0,-1-1 0,1 1 0,-1-1 0,1 1 0,-1 0 0,0 0 0,0 0 0,0 0 0,0 0 0,1 0 0,-1 0 0,-4 0 0,4 0 0,-3-1 0,0 0 0,-1 0 0,1 0 0,-1 1 0,1 0 0,-1 0 0,0 1 0,-6-1 0,10 2 0,0-1 0,0 0 0,0 0 0,0 1 0,0-1 0,1 1 0,-1 0 0,0-1 0,0 1 0,0 0 0,1 0 0,-1 0 0,1 0 0,-1 0 0,1 1 0,-1-1 0,1 0 0,-1 1 0,1-1 0,0 1 0,0-1 0,0 1 0,0 0 0,0 0 0,0-1 0,0 1 0,0 3 0,-3 14 0,1 0 0,0 0 0,2 0 0,0 1 0,3 36 0,0-5 0,0 1597-569,-13-1284 853,-116 718 1,119-1038-285,5-19 0,-1-1 0,-2-1 0,-15 43 0,21-66 5,0 1-1,0-1 1,0 0 0,0 0-1,0 0 1,0 0 0,0 0-1,0 0 1,0 0-1,0 1 1,0-1 0,0 0-1,0 0 1,0 0-1,0 0 1,0 0 0,0 0-1,0 0 1,0 0-1,0 0 1,0 1 0,0-1-1,0 0 1,-1 0-1,1 0 1,0 0 0,0 0-1,0 0 1,0 0-1,0 0 1,0 0 0,0 0-1,0 0 1,-1 0 0,1 0-1,0 0 1,0 0-1,0 0 1,0 0 0,0 0-1,0 0 1,0 0-1,-1 0 1,1 0 0,0 0-1,0 0 1,0 0-1,0 0 1,0 0 0,0 0-1,0 0 1,0 0-1,-1 0 1,1 0 0,0 0-1,0 0 1,0 0-1,0-1 1,0 1 0,0 0-1,0 0 1,0 0 0,0 0-1,0 0 1,0 0-1,0 0 1,0 0 0,-1-1-1,-2-8-668,2 6-355,-3-9-5807</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46.067"/>
    </inkml:context>
    <inkml:brush xml:id="br0">
      <inkml:brushProperty name="width" value="0.05" units="cm"/>
      <inkml:brushProperty name="height" value="0.05" units="cm"/>
      <inkml:brushProperty name="color" value="#FFC114"/>
    </inkml:brush>
  </inkml:definitions>
  <inkml:trace contextRef="#ctx0" brushRef="#br0">19 0 24575,'-3'3'0,"1"-1"0,1 0 0,-1-1 0,0 1 0,1 0 0,-1 0 0,1 0 0,0 0 0,-2 4 0,3-5 0,-1 0 0,1 0 0,0 0 0,0 0 0,0 0 0,1 0 0,-1 0 0,0 0 0,0 0 0,0 0 0,1 0 0,-1 0 0,1 0 0,-1 0 0,0-1 0,1 1 0,0 0 0,-1 0 0,1 0 0,-1 0 0,1-1 0,0 1 0,0 0 0,1 0 0,22 19 0,0-1 0,2-1 0,30 16 0,-6-4 0,-39-23 0,0 0 0,0-1 0,0-1 0,1 0 0,0 0 0,19 4 0,-23-8 0,1 0 0,-1 0 0,0-1 0,0 0 0,0 0 0,0-1 0,0 0 0,0 0 0,0-1 0,0 0 0,10-5 0,19-9 0,0-2 0,-1-2 0,-1-1 0,-1-1 0,50-44 0,-70 52 342,-16 12-684,-7 7-1023,-3 2-5461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46.670"/>
    </inkml:context>
    <inkml:brush xml:id="br0">
      <inkml:brushProperty name="width" value="0.05" units="cm"/>
      <inkml:brushProperty name="height" value="0.05" units="cm"/>
      <inkml:brushProperty name="color" value="#FFC114"/>
    </inkml:brush>
  </inkml:definitions>
  <inkml:trace contextRef="#ctx0" brushRef="#br0">263 337 24575,'1'-5'0,"0"-1"0,0 1 0,0 0 0,1 0 0,2-6 0,2-7 0,-1 0 0,-1 0 0,-1-1 0,0 1 0,-2 0 0,0-1 0,-1 1 0,-3-21 0,2 32 0,0 1 0,-1-1 0,1 0 0,-2 1 0,1 0 0,-1-1 0,0 1 0,0 0 0,-8-10 0,8 12 0,0 1 0,0-1 0,-1 1 0,0 0 0,0 0 0,1 1 0,-2-1 0,1 1 0,0 0 0,0 0 0,-1 0 0,1 0 0,-1 1 0,1 0 0,-8-1 0,3 1 0,1 0 0,-1 1 0,1 0 0,0 1 0,-1 0 0,1 0 0,0 1 0,0 0 0,0 1 0,0 0 0,0 0 0,0 0 0,1 1 0,-1 0 0,-9 8 0,13-9 0,0 0 0,0 0 0,1 0 0,0 0 0,-1 1 0,1-1 0,0 1 0,1 0 0,-1 0 0,1 0 0,0 0 0,0 0 0,0 1 0,0-1 0,1 1 0,-1-1 0,1 1 0,1 0 0,-1-1 0,1 1 0,-1 0 0,1 0 0,0-1 0,1 1 0,-1 0 0,1-1 0,0 1 0,3 6 0,0 0 0,1-1 0,0 0 0,1-1 0,0 1 0,1-1 0,0 0 0,0-1 0,12 12 0,75 57 0,-76-64 0,45 33 0,-18-14 0,67 62 0,-108-91 0,0 1 0,0 0 0,-1 1 0,1-1 0,-1 1 0,0-1 0,3 9 0,-5-12 0,-1 1 0,0-1 0,1 1 0,-1-1 0,0 1 0,1-1 0,-1 1 0,0 0 0,0-1 0,0 1 0,-1-1 0,1 1 0,0-1 0,-1 1 0,1-1 0,-1 1 0,1-1 0,-1 1 0,1-1 0,-1 0 0,0 1 0,0-1 0,0 0 0,0 1 0,0-1 0,0 0 0,0 0 0,0 0 0,0 0 0,-2 1 0,-5 2 0,1 1 0,-1-2 0,0 1 0,0-1 0,0 0 0,0-1 0,-1 0 0,1 0 0,-1 0 0,-9-1 0,-14 1 0,-43-3 0,60 0 57,-1 0 0,1-2 0,0 1 0,0-2 0,-20-7 0,27 8-213,0-1 1,0 0 0,1 0 0,-1 0 0,1-1 0,0 0 0,0-1-1,1 1 1,0-1 0,-11-14 0,-2-9-6671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47.243"/>
    </inkml:context>
    <inkml:brush xml:id="br0">
      <inkml:brushProperty name="width" value="0.05" units="cm"/>
      <inkml:brushProperty name="height" value="0.05" units="cm"/>
      <inkml:brushProperty name="color" value="#FFC114"/>
    </inkml:brush>
  </inkml:definitions>
  <inkml:trace contextRef="#ctx0" brushRef="#br0">0 343 24575,'6'2'0,"-1"1"0,1-1 0,-1 1 0,0 0 0,0 1 0,0-1 0,0 1 0,-1 0 0,1 0 0,-1 0 0,0 1 0,0 0 0,-1 0 0,1 0 0,-1 0 0,0 0 0,4 11 0,-7-14 0,1 0 0,0-1 0,-1 1 0,1 0 0,0-1 0,0 1 0,0-1 0,0 1 0,0-1 0,0 1 0,0-1 0,1 0 0,-1 0 0,0 1 0,1-1 0,-1 0 0,1 0 0,0 0 0,-1-1 0,1 1 0,-1 0 0,1 0 0,0-1 0,0 1 0,-1-1 0,1 0 0,0 0 0,0 1 0,0-1 0,-1 0 0,1 0 0,0-1 0,0 1 0,0 0 0,-1-1 0,1 1 0,3-2 0,5-2 0,1 0 0,-1-1 0,0-1 0,17-12 0,-24 16 0,12-8 0,-1-1 0,0-1 0,-1 0 0,21-26 0,-29 32 0,-1 0 0,0 0 0,0-1 0,0 1 0,-1-1 0,3-9 0,-5 12 0,0 0 0,0 0 0,-1 1 0,1-1 0,-1 0 0,0 0 0,0 0 0,0 0 0,-1 0 0,1 1 0,-1-1 0,0 0 0,-1-4 0,1 5 0,-1 0 0,0-1 0,1 1 0,-1 0 0,0 0 0,0 0 0,-1 0 0,1 0 0,-1 1 0,1-1 0,-1 1 0,0 0 0,0-1 0,0 1 0,0 1 0,0-1 0,-1 0 0,1 1 0,0-1 0,-1 1 0,1 0 0,-1 0 0,0 1 0,1-1 0,-1 1 0,0-1 0,1 1 0,-1 1 0,0-1 0,-6 1 0,-1 1 0,1 0 0,0 1 0,0 0 0,0 0 0,1 1 0,-1 0 0,1 1 0,0 0 0,-16 12 0,14-8 0,1 1 0,0 1 0,0 0 0,1 0 0,0 1 0,1 0 0,1 1 0,0 0 0,0 0 0,1 0 0,1 1 0,0 0 0,-5 26 0,9-30 0,-1 0 0,2 0 0,-1-1 0,1 1 0,1 0 0,0 0 0,0 0 0,1 0 0,4 13 0,-3-16 0,0 0 0,0 0 0,0 0 0,1-1 0,0 1 0,1-1 0,-1 0 0,1 0 0,0-1 0,1 1 0,-1-1 0,1 0 0,9 5 0,-8-5 0,2-1 0,-1 1 0,0-2 0,1 1 0,-1-1 0,1 0 0,0-1 0,0 0 0,0-1 0,19 1 0,-15-2 0,0 0 0,0-2 0,0 0 0,0 0 0,0-1 0,-1 0 0,17-8 0,-15 5 0,0 0 0,0-2 0,0 0 0,-1 0 0,-1-1 0,1-1 0,-1 0 0,-1 0 0,0-1 0,-1-1 0,0 0 0,0 0 0,12-23 0,-14 17 0,0-1 0,-1 0 0,-2 0 0,1-1 0,-2 0 0,-1 0 0,-1 0 0,0 0 0,-2-36 0,-6-10 0,-20-103 0,37 303 0,-3-7 0,-3-77-341,1 0 0,3-1-1,18 59 1,-15-76-6485</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47.877"/>
    </inkml:context>
    <inkml:brush xml:id="br0">
      <inkml:brushProperty name="width" value="0.05" units="cm"/>
      <inkml:brushProperty name="height" value="0.05" units="cm"/>
      <inkml:brushProperty name="color" value="#FFC114"/>
    </inkml:brush>
  </inkml:definitions>
  <inkml:trace contextRef="#ctx0" brushRef="#br0">166 406 24575,'-24'6'0,"24"-6"0,-1 0 0,0 0 0,1 0 0,-1 0 0,1 0 0,-1 1 0,1-1 0,-1 0 0,1 0 0,-1 1 0,1-1 0,0 0 0,-1 1 0,1-1 0,-1 0 0,1 1 0,0-1 0,-1 1 0,1-1 0,0 1 0,-1-1 0,1 1 0,0-1 0,0 1 0,0-1 0,-1 1 0,1-1 0,0 1 0,0-1 0,0 1 0,0-1 0,0 1 0,0 0 0,0-1 0,0 1 0,0-1 0,0 1 0,0-1 0,1 2 0,-1-2 0,1 1 0,-1-1 0,1 1 0,0-1 0,-1 1 0,1-1 0,-1 1 0,1-1 0,0 0 0,-1 1 0,1-1 0,0 0 0,0 0 0,-1 0 0,1 1 0,0-1 0,0 0 0,-1 0 0,1 0 0,0 0 0,0 0 0,-1 0 0,1 0 0,0-1 0,-1 1 0,2 0 0,23-8 0,-18 5 0,15-5 0,0-1 0,30-18 0,-46 24 0,0 0 0,0-1 0,-1 0 0,1 0 0,-1-1 0,0 1 0,-1-1 0,1 0 0,-1-1 0,0 1 0,0-1 0,0 0 0,3-8 0,-6 11 0,0 1 0,0 0 0,-1 0 0,1-1 0,-1 1 0,1-1 0,-1 1 0,0-1 0,0 1 0,0 0 0,0-1 0,0 1 0,-1-1 0,1 1 0,-1 0 0,1-1 0,-1 1 0,0 0 0,-2-5 0,1 5 0,0 0 0,0 0 0,0-1 0,0 1 0,-1 1 0,1-1 0,-1 0 0,1 0 0,-1 1 0,1 0 0,-1-1 0,0 1 0,0 0 0,-3 0 0,-2-1 0,0 0 0,-1 1 0,1 0 0,-1 1 0,1 0 0,0 0 0,-1 1 0,1 0 0,0 0 0,-14 5 0,9-1 0,0 1 0,1 1 0,0 0 0,0 1 0,0 0 0,1 1 0,0 0 0,1 1 0,0 0 0,0 0 0,1 1 0,1 0 0,0 1 0,0 0 0,1 0 0,1 1 0,0 0 0,1 0 0,0 1 0,-5 25 0,8-35 0,1 1 0,1 0 0,-1-1 0,1 1 0,-1 0 0,1-1 0,1 1 0,-1 0 0,1-1 0,-1 1 0,1 0 0,1-1 0,-1 1 0,1-1 0,0 1 0,0-1 0,0 0 0,0 0 0,1 0 0,-1 0 0,1 0 0,0-1 0,1 1 0,-1-1 0,0 0 0,1 0 0,0 0 0,0 0 0,0-1 0,0 1 0,0-1 0,0 0 0,1 0 0,-1-1 0,0 1 0,1-1 0,0 0 0,5 1 0,9 0 0,0-1 0,0 0 0,0-1 0,0-1 0,0-1 0,0-1 0,-1-1 0,1 0 0,-1-1 0,24-10 0,-14 3 0,-1-1 0,0-1 0,-1-1 0,0-1 0,41-36 0,-51 38 0,0-2 0,-1 0 0,-1-1 0,-1 0 0,0-1 0,-1 0 0,-1-1 0,14-34 0,-20 42 0,-1-1 0,0 0 0,-1 0 0,0 0 0,-1 0 0,-1-1 0,0 1 0,0-1 0,-1 1 0,-1 0 0,0-1 0,0 1 0,-1-1 0,-1 1 0,0 0 0,-8-18 0,10 27 0,-1 0 0,0-1 0,0 1 0,0 0 0,0 0 0,-1 0 0,1 0 0,-1 0 0,0 1 0,0-1 0,-3-1 0,5 3 0,-1 0 0,1 1 0,0-1 0,0 0 0,-1 1 0,1 0 0,0-1 0,-1 1 0,1 0 0,0-1 0,-1 1 0,1 0 0,-1 0 0,1 0 0,0 0 0,-1 1 0,1-1 0,-1 0 0,1 0 0,0 1 0,-1-1 0,1 1 0,0-1 0,-1 1 0,1 0 0,0 0 0,0-1 0,0 1 0,0 0 0,0 0 0,0 0 0,-2 2 0,-2 3 0,1 0 0,-1 0 0,1 1 0,1 0 0,-1 0 0,1 0 0,0 0 0,-3 13 0,-10 64 0,14-70 0,-3 17 0,1-1 0,2 55 0,2-74 0,2 1 0,-1 0 0,1-1 0,1 0 0,0 1 0,0-1 0,1 0 0,1 0 0,0-1 0,9 15 0,-11-21 13,0 0 0,0 0-1,1-1 1,-1 1-1,1-1 1,0 0 0,0 0-1,0 0 1,0 0 0,1-1-1,-1 0 1,1 0 0,0 0-1,-1 0 1,1-1 0,0 0-1,0 0 1,0 0-1,0 0 1,0-1 0,0 0-1,0 0 1,0 0 0,0-1-1,0 0 1,9-2 0,-5 1-135,0-1 0,0 0 0,-1-1 0,1 1 0,-1-2 0,0 1 0,0-1 0,0-1 0,0 1 1,-1-1-1,0 0 0,0-1 0,7-10 0,0-1-6704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48.247"/>
    </inkml:context>
    <inkml:brush xml:id="br0">
      <inkml:brushProperty name="width" value="0.05" units="cm"/>
      <inkml:brushProperty name="height" value="0.05" units="cm"/>
      <inkml:brushProperty name="color" value="#FFC114"/>
    </inkml:brush>
  </inkml:definitions>
  <inkml:trace contextRef="#ctx0" brushRef="#br0">33 60 24575,'-2'0'0,"-5"0"0,0 3 0,-3 1 0,4-3 0,6-2 0,5-3 0,8-2 0,5 1 0,4-1 0,2-1 0,3-1 0,-1 1 0,-2-2 0,-2 1 0,-5 1-8191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48.575"/>
    </inkml:context>
    <inkml:brush xml:id="br0">
      <inkml:brushProperty name="width" value="0.05" units="cm"/>
      <inkml:brushProperty name="height" value="0.05" units="cm"/>
      <inkml:brushProperty name="color" value="#FFC114"/>
    </inkml:brush>
  </inkml:definitions>
  <inkml:trace contextRef="#ctx0" brushRef="#br0">13 1302 24575,'-12'-59'0,"12"36"0,2 0 0,1 1 0,1-1 0,9-31 0,2-7 0,21-127 0,22-375 0,-56 509 0,0 1 0,-9-106 0,2 139 0,4 20 0,1 0 0,0 0 0,0 0 0,-1 1 0,1-1 0,0 0 0,0 0 0,-1 0 0,1 0 0,0 0 0,0 1 0,0-1 0,-1 0 0,1 0 0,0 0 0,0 1 0,0-1 0,0 0 0,0 0 0,-1 1 0,1-1 0,0 0 0,0 0 0,0 1 0,0-1 0,0 0 0,0 0 0,0 1 0,0-1 0,0 0 0,0 0 0,0 1 0,0-1 0,0 1 0,-1 5 0,0 0 0,1 1 0,-1-1 0,2 9 0,0-10-97,0 0-1,0 0 1,0 1-1,1-1 1,0 0-1,0 0 1,0 0-1,1 0 1,0-1-1,0 1 1,0-1-1,0 0 0,6 6 1,2-1-6729</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48.916"/>
    </inkml:context>
    <inkml:brush xml:id="br0">
      <inkml:brushProperty name="width" value="0.05" units="cm"/>
      <inkml:brushProperty name="height" value="0.05" units="cm"/>
      <inkml:brushProperty name="color" value="#FFC114"/>
    </inkml:brush>
  </inkml:definitions>
  <inkml:trace contextRef="#ctx0" brushRef="#br0">33 338 24575,'-4'-4'0,"1"-1"0,-1 0 0,1-1 0,0 1 0,1 0 0,-1-1 0,1 0 0,0 1 0,0-1 0,1 0 0,0 0 0,0 0 0,0 0 0,1-10 0,0-2 0,1 0 0,1-1 0,6-26 0,-8 42 0,4-14 0,-1 0 0,2 0 0,0 0 0,1 0 0,15-29 0,-20 45 0,-1 1 0,0-1 0,1 0 0,-1 1 0,1-1 0,-1 0 0,1 1 0,-1-1 0,1 1 0,-1-1 0,1 1 0,0-1 0,-1 1 0,1 0 0,0-1 0,-1 1 0,1 0 0,0-1 0,-1 1 0,1 0 0,0 0 0,0 0 0,-1-1 0,1 1 0,0 0 0,0 0 0,1 1 0,-1-1 0,0 1 0,0-1 0,0 1 0,0 0 0,0-1 0,0 1 0,0 0 0,0 0 0,0 0 0,0-1 0,-1 1 0,1 0 0,1 2 0,3 6 0,0 1 0,0-1 0,3 13 0,-5-13 0,126 317-1365,-110-277-5461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49.888"/>
    </inkml:context>
    <inkml:brush xml:id="br0">
      <inkml:brushProperty name="width" value="0.05" units="cm"/>
      <inkml:brushProperty name="height" value="0.05" units="cm"/>
      <inkml:brushProperty name="color" value="#FFC114"/>
    </inkml:brush>
  </inkml:definitions>
  <inkml:trace contextRef="#ctx0" brushRef="#br0">63 558 24575,'-1'-2'0,"1"0"0,-1 0 0,0 0 0,0 0 0,0-1 0,0 2 0,0-1 0,0 0 0,-3-2 0,-4-9 0,1-5 0,1 0 0,0 0 0,2-1 0,-5-33 0,0-77 0,8 124 0,1-11 0,0 1 0,1-1 0,0 1 0,1 0 0,1-1 0,1 1 0,0 0 0,0 1 0,14-28 0,-15 36 0,0 0 0,1 1 0,0-1 0,-1 1 0,2 0 0,-1 0 0,1 1 0,-1-1 0,1 1 0,0 0 0,1 0 0,-1 1 0,1-1 0,0 1 0,-1 1 0,1-1 0,0 1 0,1 0 0,-1 0 0,0 1 0,1-1 0,-1 1 0,1 1 0,-1-1 0,13 2 0,-7 1 0,-1 0 0,1 0 0,-1 2 0,1-1 0,-1 1 0,-1 1 0,1 0 0,0 0 0,-1 1 0,0 1 0,-1 0 0,1 0 0,14 15 0,-1 2 0,-2 1 0,0 0 0,29 49 0,-37-53-170,-1 1-1,0 0 0,-2 0 1,-1 1-1,-1 1 0,-1 0 1,8 44-1,-12-36-6655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0.246"/>
    </inkml:context>
    <inkml:brush xml:id="br0">
      <inkml:brushProperty name="width" value="0.05" units="cm"/>
      <inkml:brushProperty name="height" value="0.05" units="cm"/>
      <inkml:brushProperty name="color" value="#FFC114"/>
    </inkml:brush>
  </inkml:definitions>
  <inkml:trace contextRef="#ctx0" brushRef="#br0">0 116 24575,'1'-1'0,"-1"1"0,0 0 0,0-1 0,1 1 0,-1 0 0,0-1 0,0 1 0,1 0 0,-1 0 0,0 0 0,0-1 0,1 1 0,-1 0 0,0 0 0,1 0 0,-1 0 0,1 0 0,-1-1 0,0 1 0,1 0 0,-1 0 0,0 0 0,1 0 0,-1 0 0,0 0 0,1 0 0,-1 0 0,1 0 0,-1 1 0,0-1 0,1 0 0,-1 0 0,0 0 0,1 0 0,-1 0 0,0 1 0,1-1 0,18 6 0,-17-5 0,43 16 0,91 30 0,-117-42 0,0-1 0,1 0 0,0-2 0,-1 0 0,28-2 0,-43 0 0,1-1 0,-1 1 0,0-1 0,1 0 0,-1 0 0,0-1 0,0 1 0,0-1 0,0 0 0,0 0 0,0 0 0,0 0 0,0-1 0,-1 0 0,1 1 0,-1-1 0,0-1 0,0 1 0,0 0 0,-1-1 0,1 1 0,-1-1 0,3-4 0,1-7 0,0 0 0,0-1 0,-2 0 0,5-29 0,-4 22 0,-5 23 6,0 0 0,1-1-1,-1 1 1,0-1 0,0 1-1,0 0 1,1-1 0,-1 1-1,0-1 1,0 1 0,0-1 0,0 1-1,0-1 1,0 1 0,0-1-1,0 1 1,0-1 0,0 1-1,0-1 1,0 1 0,-1-1-1,1 1 1,0 0 0,0-1-1,0 1 1,-1-1 0,1 1 0,0 0-1,-1-1 1,-8 11 165,-11 24-1878,13-16-5119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03.647"/>
    </inkml:context>
    <inkml:brush xml:id="br0">
      <inkml:brushProperty name="width" value="0.05" units="cm"/>
      <inkml:brushProperty name="height" value="0.05" units="cm"/>
      <inkml:brushProperty name="color" value="#FF0066"/>
    </inkml:brush>
  </inkml:definitions>
  <inkml:trace contextRef="#ctx0" brushRef="#br0">223 166 24575,'-6'0'0,"1"0"0,0 0 0,0-1 0,0 0 0,0 0 0,0 0 0,0 0 0,0-1 0,0 1 0,-6-4 0,8 3 0,0-1 0,1 1 0,-1 0 0,0-1 0,1 1 0,0-1 0,0 0 0,0 0 0,0 0 0,0 0 0,0 0 0,1 0 0,-1-1 0,1 1 0,-2-7 0,2 6 0,1-1 0,-1 1 0,1 0 0,-1-1 0,1 1 0,0-1 0,1 1 0,-1 0 0,1-1 0,0 1 0,0 0 0,1-1 0,-1 1 0,1 0 0,3-7 0,-4 10 0,0-1 0,0 0 0,1 0 0,-1 1 0,0-1 0,1 1 0,-1-1 0,1 1 0,0 0 0,-1 0 0,1-1 0,0 1 0,0 0 0,-1 0 0,1 1 0,0-1 0,0 0 0,0 1 0,0-1 0,0 1 0,0-1 0,0 1 0,1 0 0,-1 0 0,0 0 0,0 0 0,0 1 0,0-1 0,0 0 0,0 1 0,0-1 0,0 1 0,0 0 0,0 0 0,2 1 0,1 2 0,0-1 0,0 0 0,-1 1 0,0 0 0,1 0 0,-1 1 0,-1-1 0,1 1 0,-1 0 0,0 0 0,0 0 0,0 0 0,-1 0 0,0 1 0,0-1 0,0 1 0,0-1 0,0 9 0,1 3 0,-1 0 0,0-1 0,-1 1 0,-1 0 0,-3 20 0,1-23 0,-1-1 0,0 1 0,-1-1 0,-1 0 0,0 0 0,-1-1 0,0 1 0,-1-1 0,0 0 0,-1-1 0,0 0 0,-1 0 0,0-1 0,-1 0 0,0-1 0,-1 0 0,0 0 0,0-1 0,0 0 0,-1-1 0,-1-1 0,1 0 0,-24 8 0,35-14 0,-1 1 0,1-1 0,-1 1 0,1-1 0,-1 1 0,1-1 0,-1 0 0,1 0 0,-1 0 0,1 0 0,-1 0 0,1 0 0,-1 0 0,1-1 0,-1 1 0,1 0 0,-1-1 0,1 1 0,-1-1 0,1 0 0,0 1 0,-1-1 0,1 0 0,0 0 0,0 0 0,-1 0 0,1 0 0,0 0 0,0 0 0,0 0 0,0 0 0,0-1 0,-1-1 0,1-1 0,0 1 0,0-1 0,0 0 0,1 1 0,-1-1 0,1 0 0,0 0 0,0 0 0,0 1 0,0-1 0,1 0 0,1-7 0,0 6 0,-1 0 0,1 0 0,1 0 0,-1 0 0,0 1 0,1-1 0,0 1 0,0-1 0,1 1 0,-1 0 0,1 0 0,0 0 0,0 1 0,0 0 0,0-1 0,1 1 0,-1 1 0,1-1 0,0 1 0,0 0 0,0 0 0,0 0 0,0 0 0,0 1 0,0 0 0,1 0 0,-1 1 0,0-1 0,1 1 0,-1 0 0,1 1 0,-1-1 0,0 1 0,0 0 0,1 0 0,-1 1 0,0-1 0,0 1 0,0 1 0,0-1 0,-1 1 0,1-1 0,7 7 0,-3 0-170,0 0-1,0 0 0,-1 1 1,0 0-1,0 1 0,-1 0 1,9 21-1,-10-21-6655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0.620"/>
    </inkml:context>
    <inkml:brush xml:id="br0">
      <inkml:brushProperty name="width" value="0.05" units="cm"/>
      <inkml:brushProperty name="height" value="0.05" units="cm"/>
      <inkml:brushProperty name="color" value="#FFC114"/>
    </inkml:brush>
  </inkml:definitions>
  <inkml:trace contextRef="#ctx0" brushRef="#br0">409 52 24575,'-30'6'0,"27"-5"0,-1 0 0,0 0 0,1 0 0,-1 0 0,0 0 0,1-1 0,-8 0 0,-4-2 0,1-1 0,-1-1 0,-18-7 0,16 5 0,-33-7 0,-149-11 0,281 66 0,-59-29 0,-1 0 0,0 1 0,-1 2 0,-1 0 0,26 26 0,-33-28 0,0 1 0,-1 0 0,-1 1 0,0 0 0,-1 1 0,-1 1 0,12 33 0,-20-49 5,5 14-462,-1-1 1,4 24-1,-7-25-6369</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0.950"/>
    </inkml:context>
    <inkml:brush xml:id="br0">
      <inkml:brushProperty name="width" value="0.05" units="cm"/>
      <inkml:brushProperty name="height" value="0.05" units="cm"/>
      <inkml:brushProperty name="color" value="#FFC114"/>
    </inkml:brush>
  </inkml:definitions>
  <inkml:trace contextRef="#ctx0" brushRef="#br0">11 53 24575,'0'-1'0,"0"0"0,-1 1 0,1-1 0,0 1 0,0-1 0,-1 0 0,1 1 0,-1-1 0,1 1 0,0-1 0,-1 1 0,1-1 0,-1 1 0,1-1 0,-1 1 0,0-1 0,1 1 0,-1 0 0,1-1 0,-2 1 0,4 0 0,5 1 0,39 6 0,1-3 0,0-2 0,62-5 0,-97 3 0,-9 0 0,15 0 0,1-1 0,-1-1 0,1-1 0,27-7 0,-46 10 0,1 0 0,0 0 0,0-1 0,-1 1 0,1 0 0,0 0 0,-1-1 0,1 1 0,0-1 0,-1 1 0,1 0 0,-1-1 0,1 1 0,-1-1 0,1 0 0,-1 1 0,1-1 0,-1 1 0,1-1 0,-1-1 0,0 2 0,0 0 0,0-1 0,0 1 0,0-1 0,0 1 0,0-1 0,0 1 0,0-1 0,-1 1 0,1-1 0,0 1 0,0 0 0,0-1 0,-1 1 0,1-1 0,0 1 0,-1 0 0,1-1 0,0 1 0,-1 0 0,1 0 0,-1-1 0,-2-1 0,-1 0 0,1 0 0,0 1 0,-1-1 0,1 1 0,-6-1 0,-46-3-1365,39 5-5461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1.848"/>
    </inkml:context>
    <inkml:brush xml:id="br0">
      <inkml:brushProperty name="width" value="0.05" units="cm"/>
      <inkml:brushProperty name="height" value="0.05" units="cm"/>
      <inkml:brushProperty name="color" value="#FFC114"/>
    </inkml:brush>
  </inkml:definitions>
  <inkml:trace contextRef="#ctx0" brushRef="#br0">44 134 24575,'-3'-4'0,"0"-1"0,0 1 0,0-1 0,1 1 0,0-1 0,0 0 0,0 0 0,-2-10 0,-6-14 0,9 25 0,-1 1 0,1 0 0,0-1 0,0 1 0,0-1 0,0 1 0,-1-8 0,3 10 0,-1 1 0,0-1 0,0 0 0,0 0 0,0 0 0,1 1 0,-1-1 0,0 0 0,1 0 0,-1 1 0,0-1 0,1 0 0,-1 1 0,1-1 0,-1 0 0,1 1 0,0-1 0,-1 1 0,1-1 0,-1 1 0,1-1 0,0 1 0,0-1 0,-1 1 0,1 0 0,0-1 0,0 1 0,-1 0 0,1 0 0,0 0 0,0-1 0,0 1 0,-1 0 0,1 0 0,0 0 0,0 0 0,0 1 0,-1-1 0,1 0 0,0 0 0,1 1 0,234 27 0,-110-11 0,-107-14 0,0 2 0,0 1 0,-1 0 0,26 13 0,-39-16 0,0 0 0,0 1 0,0 0 0,0 0 0,-1 0 0,1 1 0,-1-1 0,-1 1 0,1 0 0,0 0 0,-1 1 0,0-1 0,-1 0 0,1 1 0,-1 0 0,0 0 0,0 0 0,1 11 0,1 9 0,-1 0 0,-2 0 0,-2 29 0,1-46 0,-27 311 0,8-146 0,-4 309 0,23-481 0,1 21 0,-1-23 0,0 1 0,0 0 0,0-1 0,0 1 0,0 0 0,0-1 0,0 1 0,0-1 0,0 1 0,0 0 0,0-1 0,1 1 0,-1 0 0,0-1 0,1 1 0,-1-1 0,0 1 0,1-1 0,-1 1 0,1-1 0,-1 1 0,0-1 0,1 1 0,0-1 0,0-1 0,0 0 0,0-1 0,0 1 0,0-1 0,-1 1 0,1-1 0,-1 1 0,1-1 0,-1 0 0,1 1 0,-1-1 0,0 0 0,0 1 0,0-1 0,0-2 0,0 2 0,1-10-341,0 0 0,-1 1-1,-2-17 1,-2 9-6485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2.219"/>
    </inkml:context>
    <inkml:brush xml:id="br0">
      <inkml:brushProperty name="width" value="0.05" units="cm"/>
      <inkml:brushProperty name="height" value="0.05" units="cm"/>
      <inkml:brushProperty name="color" value="#FFC114"/>
    </inkml:brush>
  </inkml:definitions>
  <inkml:trace contextRef="#ctx0" brushRef="#br0">100 29 24575,'-7'0'0,"1"1"0,0 0 0,0 0 0,0 0 0,0 1 0,0 0 0,0 0 0,0 0 0,0 1 0,1 0 0,-7 4 0,10-6 0,0 0 0,1 0 0,0 0 0,-1 1 0,1-1 0,0 0 0,-1 1 0,1-1 0,0 1 0,0-1 0,0 1 0,0-1 0,1 1 0,-1 0 0,0-1 0,1 1 0,-1 0 0,1 0 0,-1-1 0,1 1 0,0 0 0,0 0 0,0 0 0,0 0 0,0-1 0,0 1 0,0 0 0,1 0 0,-1 0 0,1-1 0,-1 1 0,1 0 0,0 0 0,0-1 0,0 1 0,-1-1 0,2 1 0,-1-1 0,0 1 0,0-1 0,3 3 0,5 6 0,1 0 0,0 0 0,0-1 0,1 0 0,0-1 0,1-1 0,0 1 0,0-2 0,18 8 0,-22-11 0,1 0 0,-1-1 0,1 0 0,-1 0 0,1-1 0,0 0 0,0 0 0,-1-1 0,1-1 0,0 1 0,0-1 0,-1 0 0,1-1 0,-1 0 0,16-6 0,-10 1 0,-1-1 0,1 0 0,-2-1 0,1-1 0,-1 0 0,-1 0 0,1-1 0,-2 0 0,0-1 0,0-1 0,-1 1 0,-1-1 0,0-1 0,-1 1 0,9-23 0,-11 20 171,-9 23 0,-11 24-1878,6-7-5119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2.702"/>
    </inkml:context>
    <inkml:brush xml:id="br0">
      <inkml:brushProperty name="width" value="0.05" units="cm"/>
      <inkml:brushProperty name="height" value="0.05" units="cm"/>
      <inkml:brushProperty name="color" value="#FFC114"/>
    </inkml:brush>
  </inkml:definitions>
  <inkml:trace contextRef="#ctx0" brushRef="#br0">0 215 24575,'3'-56'0,"-3"51"0,1 0 0,0 0 0,0 0 0,1 0 0,-1 1 0,1-1 0,0 0 0,5-7 0,-7 12 0,0 0 0,0 0 0,0-1 0,0 1 0,0 0 0,0 0 0,0 0 0,0 0 0,0 0 0,1-1 0,-1 1 0,0 0 0,0 0 0,0 0 0,0 0 0,0 0 0,0 0 0,1 0 0,-1 0 0,0-1 0,0 1 0,0 0 0,0 0 0,0 0 0,1 0 0,-1 0 0,0 0 0,0 0 0,0 0 0,0 0 0,0 0 0,1 0 0,-1 0 0,0 0 0,0 0 0,0 0 0,0 0 0,1 0 0,-1 0 0,0 0 0,0 1 0,3 6 0,-2 13 0,-4 33 0,0-4 0,3 64 0,2-98 0,-1 0 0,2 0 0,0 0 0,1 0 0,0-1 0,1 1 0,1-1 0,11 21 0,-13-29 0,0 0 0,0 0 0,0 0 0,1-1 0,0 1 0,0-1 0,0-1 0,1 1 0,-1-1 0,1 0 0,0 0 0,1 0 0,-1-1 0,0 0 0,1 0 0,0-1 0,0 0 0,-1 0 0,1 0 0,0-1 0,1 0 0,-1-1 0,0 1 0,0-2 0,0 1 0,14-3 0,-8 1 0,0-2 0,-1 1 0,0-2 0,1 0 0,-1 0 0,-1-1 0,1 0 0,-1-1 0,-1 0 0,1-1 0,-1 0 0,0-1 0,17-20 0,-14 11 0,0 0 0,-1-1 0,0-1 0,-2 0 0,-1 0 0,13-39 0,-14 30 0,-1 0 0,-1 0 0,-2 0 0,1-51 0,-5 68 0,0 0 0,-5-24 0,5 34 0,0-1 0,-1 1 0,0-1 0,1 1 0,-1-1 0,0 1 0,0-1 0,-1 1 0,1 0 0,0 0 0,-1 0 0,1-1 0,-1 1 0,0 1 0,0-1 0,1 0 0,-1 0 0,0 1 0,-4-3 0,5 4 7,1-1 0,-1 1-1,0 0 1,0 0 0,1-1-1,-1 1 1,0 0 0,0 0 0,1 0-1,-1 0 1,0 0 0,0 0-1,0 0 1,1 0 0,-1 0-1,0 0 1,0 1 0,1-1-1,-1 0 1,0 0 0,0 1 0,1-1-1,-1 1 1,-1 0 0,1 0 8,0 0 1,0 1 0,0-1 0,0 1 0,0-1-1,0 1 1,0-1 0,0 1 0,0-1 0,0 4-1,-1 3-416,0 0 0,1 0-1,-1 13 1,2-21 300,-2 24-6725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3.136"/>
    </inkml:context>
    <inkml:brush xml:id="br0">
      <inkml:brushProperty name="width" value="0.05" units="cm"/>
      <inkml:brushProperty name="height" value="0.05" units="cm"/>
      <inkml:brushProperty name="color" value="#FFC114"/>
    </inkml:brush>
  </inkml:definitions>
  <inkml:trace contextRef="#ctx0" brushRef="#br0">16 272 24575,'0'-3'0,"0"-1"0,1 1 0,-1 0 0,1 0 0,0 0 0,0-1 0,1-2 0,-2 5 0,0 1 0,0 0 0,0-1 0,1 1 0,-1 0 0,0-1 0,0 1 0,1 0 0,-1-1 0,0 1 0,0 0 0,1 0 0,-1-1 0,0 1 0,1 0 0,-1 0 0,0-1 0,1 1 0,-1 0 0,0 0 0,1 0 0,-1 0 0,1 0 0,-1 0 0,1 0 0,0 0 0,0 0 0,-1 0 0,1 1 0,0-1 0,0 1 0,-1-1 0,1 1 0,0-1 0,0 1 0,-1-1 0,1 1 0,-1 0 0,1-1 0,0 1 0,-1 0 0,0-1 0,1 2 0,3 4 0,-1 0 0,0 1 0,0-1 0,-1 1 0,0-1 0,0 1 0,1 9 0,5 54 0,-6-40 0,21 207 0,-22-233 0,0 31 0,-1-34 0,0 0 0,0 0 0,0 0 0,0 0 0,0 0 0,0 0 0,-1 0 0,1 0 0,0-1 0,0 1 0,-1 0 0,1 0 0,0 0 0,-1 0 0,1 0 0,-1-1 0,1 1 0,-1 0 0,1 0 0,-1-1 0,0 1 0,1 0 0,-1-1 0,0 1 0,0-1 0,1 1 0,-1-1 0,0 1 0,0-1 0,-1 1 0,2-1 0,-1 0 0,0-1 0,0 1 0,1 0 0,-1 0 0,0-1 0,1 1 0,-1-1 0,0 1 0,1 0 0,-1-1 0,1 1 0,-1-1 0,1 1 0,-1-1 0,1 0 0,-1 1 0,1-1 0,-1 1 0,1-1 0,0 0 0,-1 1 0,1-2 0,-8-20 0,7 19 0,-14-57 0,2-1 0,-7-85 0,18 125 0,-10-145 0,12 149 0,1 0 0,1 0 0,0 1 0,1-1 0,1 0 0,0 1 0,12-28 0,-15 41 0,1-1 0,0 0 0,0 1 0,0-1 0,1 1 0,-1 0 0,1 0 0,0 0 0,0 0 0,0 0 0,0 0 0,0 1 0,1 0 0,-1-1 0,1 1 0,-1 0 0,7-1 0,-7 2 0,0 0 0,1 1 0,-1-1 0,0 1 0,1 0 0,-1 0 0,0 1 0,1-1 0,-1 1 0,0-1 0,1 1 0,-1 0 0,0 0 0,0 1 0,0-1 0,0 0 0,0 1 0,0 0 0,0 0 0,-1 0 0,5 3 0,-2 0 0,0 0 0,-1-1 0,1 1 0,-1 1 0,0-1 0,0 1 0,-1-1 0,1 1 0,-1 0 0,-1 1 0,1-1 0,-1 0 0,0 1 0,0-1 0,-1 1 0,0 0 0,0-1 0,-1 1 0,0 0 0,0 0 0,-1 6 0,-1-2 0,0 0 0,0-1 0,-1 1 0,-1-1 0,0 1 0,0-1 0,-1 0 0,-1-1 0,1 1 0,-2-1 0,1 0 0,-10 9 0,4-5-273,0-1 0,-1 0 0,-1-1 0,-17 11 0,8-8-6553</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3.617"/>
    </inkml:context>
    <inkml:brush xml:id="br0">
      <inkml:brushProperty name="width" value="0.05" units="cm"/>
      <inkml:brushProperty name="height" value="0.05" units="cm"/>
      <inkml:brushProperty name="color" value="#FFC114"/>
    </inkml:brush>
  </inkml:definitions>
  <inkml:trace contextRef="#ctx0" brushRef="#br0">182 427 24575,'5'-7'0,"0"-1"0,-1 1 0,0 0 0,0-1 0,-1 0 0,0 0 0,3-12 0,-4 11 0,1 1 0,0-1 0,-1 0 0,0 0 0,-1 0 0,1-17 0,-2 25 0,0-1 0,0 1 0,0-1 0,-1 1 0,1-1 0,0 1 0,-1-1 0,1 1 0,0-1 0,-1 1 0,0-1 0,1 1 0,-1 0 0,0-1 0,0 1 0,0 0 0,0-1 0,0 1 0,0 0 0,0 0 0,0 0 0,-1 0 0,1 0 0,0 0 0,0 1 0,-1-1 0,1 0 0,-1 1 0,1-1 0,-1 0 0,1 1 0,-1 0 0,1-1 0,-1 1 0,1 0 0,-1 0 0,1 0 0,-1 0 0,0 0 0,1 0 0,-1 1 0,-1-1 0,-4 2 0,1 0 0,-1 0 0,1 0 0,-1 1 0,1 0 0,0 0 0,0 0 0,1 1 0,-1 0 0,1 0 0,-1 0 0,-8 11 0,2-2 0,0 1 0,1 0 0,-16 27 0,21-30 0,0 0 0,1 0 0,0 1 0,1-1 0,-4 18 0,7-27 0,1 0 0,0 1 0,0-1 0,-1 1 0,1-1 0,1 1 0,-1-1 0,0 1 0,1-1 0,-1 1 0,1-1 0,-1 1 0,1-1 0,2 3 0,-2-3 0,0-1 0,1 1 0,-1-1 0,0 0 0,1 1 0,-1-1 0,1 0 0,0 0 0,-1 0 0,1 0 0,0 0 0,0 0 0,0-1 0,-1 1 0,1-1 0,0 1 0,0-1 0,0 0 0,0 1 0,0-1 0,2 0 0,3-1 0,0 0 0,-1 0 0,1 0 0,-1 0 0,0-1 0,1 0 0,-1-1 0,0 1 0,0-1 0,0 0 0,-1-1 0,1 1 0,-1-1 0,0 0 0,6-7 0,5-3 0,-2-1 0,0-1 0,18-27 0,-21 25 0,-1 0 0,0-1 0,-1-1 0,-1 1 0,-1-1 0,-1 0 0,-1-1 0,0 1 0,-2-1 0,0 0 0,-1 0 0,-2-1 0,0 1 0,-1 0 0,-5-27 0,6 45 0,-1 1 0,0-1 0,0 0 0,0 0 0,0 0 0,-1 1 0,-2-6 0,3 8 0,1 0 0,0 0 0,0 0 0,0-1 0,-1 1 0,1 0 0,0 0 0,0 0 0,0-1 0,-1 1 0,1 0 0,0 0 0,0 0 0,-1 0 0,1 0 0,0 0 0,-1 0 0,1-1 0,0 1 0,0 0 0,-1 0 0,1 0 0,0 0 0,-1 0 0,1 0 0,0 0 0,-1 1 0,1-1 0,-1 0 0,-7 13 0,3 3 0,1 0 0,0 1 0,1-1 0,-1 27 0,4 71 0,1-95 0,0 8-195,1-1 0,2 0 0,0 0 0,2 0 0,0 0 0,19 44 0,-10-39-6631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4.287"/>
    </inkml:context>
    <inkml:brush xml:id="br0">
      <inkml:brushProperty name="width" value="0.05" units="cm"/>
      <inkml:brushProperty name="height" value="0.05" units="cm"/>
      <inkml:brushProperty name="color" value="#FFC114"/>
    </inkml:brush>
  </inkml:definitions>
  <inkml:trace contextRef="#ctx0" brushRef="#br0">285 441 24575,'-1'-3'0,"1"0"0,-1 1 0,0 0 0,0-1 0,0 1 0,0-1 0,0 1 0,0 0 0,0 0 0,-1 0 0,0 0 0,1 0 0,-1 0 0,0 0 0,0 0 0,0 1 0,0-1 0,0 1 0,0-1 0,-3-1 0,-7-3 0,1 0 0,-20-7 0,21 9 0,1 1 0,-1 0 0,1 1 0,-1 0 0,0 1 0,0 0 0,0 0 0,0 1 0,-11 1 0,17-1 0,0 1 0,0 0 0,0 0 0,0 0 0,0 0 0,0 1 0,1-1 0,-1 1 0,1 0 0,-1 0 0,1 1 0,0-1 0,-1 1 0,1-1 0,0 1 0,1 0 0,-1 0 0,0 0 0,1 0 0,0 1 0,0-1 0,0 1 0,0 0 0,-2 6 0,2-4 0,0 1 0,1-1 0,-1 1 0,2-1 0,-1 1 0,1 0 0,0-1 0,0 1 0,0 0 0,1-1 0,0 1 0,1-1 0,-1 1 0,1-1 0,1 0 0,-1 1 0,4 6 0,-3-8 0,0 0 0,0-1 0,1 1 0,0-1 0,-1 0 0,1 0 0,0 0 0,1 0 0,-1 0 0,1-1 0,0 0 0,0 0 0,0 0 0,0-1 0,0 0 0,0 0 0,1 0 0,-1 0 0,1-1 0,6 1 0,-5-1 0,0 0 0,0-1 0,0 0 0,-1 0 0,1-1 0,0 0 0,0 0 0,0 0 0,-1-1 0,1 0 0,-1 0 0,0 0 0,1-1 0,-1 0 0,0-1 0,-1 1 0,1-1 0,0 0 0,-1-1 0,0 1 0,0-1 0,0 0 0,-1 0 0,0 0 0,0-1 0,0 0 0,-1 0 0,1 0 0,-1 0 0,-1 0 0,1 0 0,-1-1 0,0 1 0,1-13 0,0 9 0,-3 14 0,-1 27 0,0 2 0,1-25 0,1 0 0,0 0 0,0 0 0,1 0 0,0-1 0,0 1 0,1-1 0,4 9 0,-6-14 0,0 1 0,0-1 0,1 0 0,-1 0 0,1 0 0,0-1 0,-1 1 0,1 0 0,0 0 0,0-1 0,0 0 0,0 1 0,0-1 0,0 0 0,1 0 0,-1 0 0,0 0 0,1 0 0,-1 0 0,1-1 0,-1 1 0,1-1 0,-1 0 0,1 0 0,-1 0 0,1 0 0,-1 0 0,0 0 0,5-2 0,0 0 0,-1 0 0,1 0 0,-1-1 0,0 0 0,0-1 0,0 1 0,0-1 0,0 0 0,-1 0 0,7-7 0,8-9 0,19-26 0,-31 36 0,9-13 0,-1 0 0,-1 0 0,-1-2 0,-1 1 0,14-40 0,-13 23 0,-1-1 0,12-77 0,-25 119 0,2-12 0,0 0 0,0 0 0,-1 0 0,-1 0 0,0-1 0,-1 1 0,0 0 0,-4-14 0,5 25 0,0 0 0,0 0 0,0 0 0,-1 0 0,1 0 0,0 0 0,-1 0 0,1 0 0,-1 0 0,1 0 0,-1 1 0,0-1 0,1 0 0,-1 0 0,0 1 0,0-1 0,1 0 0,-1 1 0,0-1 0,-1 0 0,2 1 0,-1 0 0,0 0 0,1 0 0,-1 0 0,0 0 0,1 1 0,-1-1 0,1 0 0,-1 0 0,0 0 0,1 1 0,-1-1 0,1 0 0,-1 1 0,1-1 0,-1 0 0,1 1 0,-1-1 0,1 1 0,-1-1 0,1 1 0,-1 0 0,-3 4 0,1 0 0,0 1 0,0-1 0,0 1 0,-2 7 0,-8 35 0,1 0 0,3 0 0,2 1 0,2 0 0,2 0 0,2 1 0,8 70 0,-4-92-455,1 1 0,12 40 0,-8-44-6371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4.674"/>
    </inkml:context>
    <inkml:brush xml:id="br0">
      <inkml:brushProperty name="width" value="0.05" units="cm"/>
      <inkml:brushProperty name="height" value="0.05" units="cm"/>
      <inkml:brushProperty name="color" value="#FFC114"/>
    </inkml:brush>
  </inkml:definitions>
  <inkml:trace contextRef="#ctx0" brushRef="#br0">17 168 24575,'0'0'0,"1"1"0,-1 0 0,0-1 0,0 1 0,0-1 0,0 1 0,0-1 0,0 1 0,0-1 0,0 1 0,0 0 0,0-1 0,0 1 0,0-1 0,0 1 0,0-1 0,0 1 0,0-1 0,-1 1 0,1-1 0,0 1 0,0-1 0,-1 1 0,1-1 0,0 1 0,-1-1 0,1 1 0,-1-1 0,1 0 0,0 1 0,-1-1 0,1 0 0,-1 1 0,1-1 0,-1 0 0,1 1 0,-1-1 0,1 0 0,-1 0 0,1 0 0,-1 0 0,0 0 0,1 1 0,-1-1 0,1 0 0,-1 0 0,1 0 0,-1-1 0,0 1 0,1 0 0,-1 0 0,1 0 0,-1 0 0,5 2 0,0 0 0,0 0 0,0 0 0,0 0 0,0-1 0,1 1 0,-1-1 0,1 0 0,-1 0 0,5 0 0,51-1 0,-38 0 0,7 0 0,1-1 0,-1-1 0,36-8 0,-54 7 0,1 0 0,-1-1 0,0 0 0,-1-1 0,1 0 0,-1 0 0,0-1 0,0-1 0,-1 1 0,0-2 0,11-10 0,-16 14 0,34-39 0,-35 40 0,-1 0 0,0 0 0,0 0 0,0-1 0,0 1 0,-1 0 0,1-1 0,-1 0 0,0 1 0,0-1 0,0 0 0,0-4 0,-1 7 0,0 0 0,0 0 0,0 1 0,0-1 0,0 0 0,0 1 0,0-1 0,-1 0 0,1 0 0,0 1 0,0-1 0,-1 0 0,1 1 0,0-1 0,-1 0 0,1 1 0,-1-1 0,1 1 0,-1-1 0,1 0 0,-1 1 0,1-1 0,-1 1 0,0 0 0,1-1 0,-1 1 0,0-1 0,-1 1 0,0-1 0,1 1 0,-1 0 0,0-1 0,0 1 0,0 0 0,0 0 0,1 1 0,-1-1 0,0 0 0,-1 1 0,-5 1 0,0 0 0,1 1 0,0 0 0,-9 5 0,-1 3 0,0 0 0,0 1 0,1 1 0,1 1 0,-21 22 0,26-24 0,1 0 0,0 0 0,0 1 0,1 0 0,1 0 0,0 1 0,1 0 0,-5 16 0,10-25 0,0 0 0,-1 0 0,2 0 0,-1 1 0,1-1 0,-1 0 0,2 1 0,-1-1 0,0 0 0,1 1 0,0-1 0,0 0 0,1 0 0,0 0 0,-1 0 0,2 0 0,-1 0 0,0 0 0,1-1 0,0 1 0,6 7 0,-3-7 0,-1 0 0,1 0 0,0-1 0,0 0 0,0 0 0,0 0 0,1 0 0,0-1 0,0 0 0,0-1 0,0 0 0,0 0 0,0 0 0,1-1 0,8 1 0,-9-2-124,1 1 0,-1-1 0,1-1 0,-1 0 0,0 0 0,1 0-1,-1-1 1,0 0 0,0 0 0,11-5 0,1-4-6702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6.872"/>
    </inkml:context>
    <inkml:brush xml:id="br0">
      <inkml:brushProperty name="width" value="0.05" units="cm"/>
      <inkml:brushProperty name="height" value="0.05" units="cm"/>
      <inkml:brushProperty name="color" value="#FFC114"/>
    </inkml:brush>
  </inkml:definitions>
  <inkml:trace contextRef="#ctx0" brushRef="#br0">36 4 24575,'0'-3'0,"0"2"0,0 7 0,-3 5 0,-1 4 0,0 5 0,1 5 0,-2 0 0,0 3 0,1 2 0,1 1 0,0-2 0,2-2 0,1-4 0,0 1 0,0-4-8191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42.090"/>
    </inkml:context>
    <inkml:brush xml:id="br0">
      <inkml:brushProperty name="width" value="0.05" units="cm"/>
      <inkml:brushProperty name="height" value="0.05" units="cm"/>
      <inkml:brushProperty name="color" value="#FF0066"/>
    </inkml:brush>
  </inkml:definitions>
  <inkml:trace contextRef="#ctx0" brushRef="#br0">5 275 24575,'1'0'0,"-1"-1"0,1 1 0,-1-1 0,1 1 0,-1-1 0,1 1 0,0 0 0,-1-1 0,1 1 0,-1 0 0,1-1 0,0 1 0,-1 0 0,1 0 0,0-1 0,-1 1 0,1 0 0,0 0 0,0 0 0,-1 0 0,1 0 0,0 0 0,-1 0 0,1 0 0,0 0 0,-1 0 0,1 1 0,0-1 0,0 0 0,1 1 0,-1 1 0,0-1 0,0 0 0,1 0 0,-1 0 0,0 1 0,0-1 0,0 0 0,0 1 0,0-1 0,1 4 0,2 6 0,0 0 0,4 22 0,-7-27 0,16 94 0,-4 1 0,-1 123 0,-10-162 0,17 345 0,19 849 0,-52-770 0,12-464 0,1-13 0,0 0 0,0 0 0,1 0 0,0-1 0,1 1 0,3 15 0,-4-22 0,1-1 0,0 1 0,0-1 0,0 1 0,0-1 0,0 0 0,0 1 0,1-1 0,-1 0 0,0 0 0,1 0 0,-1 0 0,1 0 0,-1 0 0,1 0 0,-1-1 0,1 1 0,-1 0 0,1-1 0,0 0 0,-1 1 0,1-1 0,0 0 0,0 0 0,1 0 0,10 1 0,-1-1 0,19-3 0,-11 2 0,272-3 0,-52 2 0,943-18-2595,143-4-480,-178-21 2504,511-13-421,-950 36 1011,-239-6 5128,-449 28-4791,-15 0-119,0 0 0,0-1 0,0 0 0,0 0 0,9-2 0,-14 3-236,-1 0 1,0 0-1,0 0 1,0 0 0,0 0-1,0-1 1,1 1 0,-1 0-1,0 0 1,0 0-1,0 0 1,0 0 0,0 0-1,0 0 1,1 0 0,-1 0-1,0 0 1,0 0 0,0-1-1,0 1 1,0 0-1,0 0 1,0 0 0,0 0-1,0 0 1,0 0 0,0-1-1,0 1 1,1 0-1,-1 0 1,0 0 0,0 0-1,0 0 1,0-1 0,0 1-1,0 0 1,0 0-1,0 0 1,0 0 0,-1-1-1,1 1 1,0 0 0,0 0-1,0 0 1,0 0 0,0 0-1,0 0 1,0-1-1,0 1 1,-10-7 82,-17-7 32,22 12-108,0-1-8,1 0 0,0 0 0,0 0 0,0-1 0,0 0 0,0 1 0,1-1 0,-1 0 0,1-1 0,0 1 0,1 0 0,-1-1 0,1 0 0,-1 0 0,2 1 0,-1-1 0,-1-6 0,-3-13 0,2 0 0,-4-36 0,4 18 0,-11-95 0,5-1 0,9-139 0,50-274 0,1 45 0,-48 417 0,-3-1 0,-4 1 0,-27-147 0,-6 78 0,16 72 0,-13-102 0,32 105 0,3 82 0,-1 1 0,1-1 0,0 1 0,-1-1 0,1 1 0,0-1 0,-1 1 0,1-1 0,0 1 0,-1-1 0,1 1 0,-1-1 0,1 1 0,-1 0 0,1-1 0,-1 1 0,1 0 0,-1-1 0,0 1 0,1 0 0,-1 0 0,1 0 0,-1-1 0,0 1 0,1 0 0,-1 0 0,1 0 0,-1 0 0,0 0 0,0 0 0,-25 2 0,18-1 0,-362 4 0,98-3 0,-1681 86-1456,841-31 833,-606 52 52,962-40 3221,385-22-2650,65-6 0,263-36 0,1-2 0,-85-5 0,125 2-50,-1 0-1,1 0 1,0-1-1,-1 0 0,1 1 1,0-1-1,0 0 1,-1 0-1,1 0 1,0 0-1,0-1 0,0 1 1,0 0-1,0-1 1,0 0-1,1 1 1,-1-1-1,1 0 0,-1 0 1,1 0-1,-1 0 1,1 0-1,0 0 1,0 0-1,0 0 1,-1-4-1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04.258"/>
    </inkml:context>
    <inkml:brush xml:id="br0">
      <inkml:brushProperty name="width" value="0.05" units="cm"/>
      <inkml:brushProperty name="height" value="0.05" units="cm"/>
      <inkml:brushProperty name="color" value="#FF0066"/>
    </inkml:brush>
  </inkml:definitions>
  <inkml:trace contextRef="#ctx0" brushRef="#br0">1 12 24575,'0'0'0,"1"0"0,0 0 0,-1-1 0,1 1 0,-1 0 0,1 0 0,0-1 0,-1 1 0,1 0 0,-1 0 0,1-1 0,-1 1 0,1-1 0,-1 1 0,1 0 0,-1-1 0,0 1 0,1-1 0,-1 1 0,1-1 0,-1 1 0,1-2 0,2 0 0,0 14 0,-1 1 0,3 12 0,-1 0 0,1 39 0,-4-73 0,0 1 0,1 0 0,0 0 0,1 1 0,0-1 0,0 0 0,0 1 0,9-14 0,-9 17 0,0 0 0,0 0 0,0 1 0,0-1 0,0 1 0,1-1 0,0 1 0,5-3 0,-7 5 0,0 0 0,0 0 0,0 0 0,0 0 0,0 0 0,0 1 0,1-1 0,-1 1 0,0-1 0,0 1 0,1 0 0,-1 0 0,0 0 0,0 0 0,1 0 0,-1 1 0,0-1 0,3 2 0,-3-1 0,0-1 0,-1 1 0,1 0 0,-1 0 0,0 0 0,1 0 0,-1 0 0,0 0 0,1 1 0,-1-1 0,0 0 0,0 1 0,0-1 0,0 0 0,0 1 0,-1-1 0,1 1 0,1 2 0,7 35 0,-4-15 0,3-78 0,-7 51 0,0 1 0,0-1 0,0 0 0,0 0 0,1 0 0,-1 1 0,1-1 0,0 1 0,0-1 0,0 1 0,0 0 0,0 0 0,0 0 0,0 0 0,1 0 0,-1 0 0,5-2 0,-6 4 0,1-1 0,0 1 0,-1-1 0,1 1 0,-1-1 0,1 1 0,-1 0 0,1 0 0,0 0 0,-1 0 0,1 0 0,-1 0 0,1 1 0,0-1 0,-1 0 0,1 1 0,-1-1 0,1 1 0,-1 0 0,0-1 0,1 1 0,-1 0 0,1 0 0,-1 0 0,0 0 0,0 0 0,0 0 0,1 0 0,-1 0 0,0 1 0,-1-1 0,1 0 0,0 1 0,0-1 0,0 2 0,4 7-124,0 1 0,-2-1 0,1 1 0,-1 0 0,-1 0 0,0 0-1,0 0 1,-1 0 0,0 0 0,-3 21 0,0-10-6702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7.199"/>
    </inkml:context>
    <inkml:brush xml:id="br0">
      <inkml:brushProperty name="width" value="0.05" units="cm"/>
      <inkml:brushProperty name="height" value="0.05" units="cm"/>
      <inkml:brushProperty name="color" value="#FFC114"/>
    </inkml:brush>
  </inkml:definitions>
  <inkml:trace contextRef="#ctx0" brushRef="#br0">65 0 24575,'-3'6'0,"-4"4"0,-4 7 0,-2 6 0,1 4 0,2 5 0,3 1 0,5 1 0,7 1 0,4 0 0,4-3 0,6-4 0,5-5 0,4-2 0,6-5 0,6-6 0,4-4 0,-5-3-8191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7.558"/>
    </inkml:context>
    <inkml:brush xml:id="br0">
      <inkml:brushProperty name="width" value="0.05" units="cm"/>
      <inkml:brushProperty name="height" value="0.05" units="cm"/>
      <inkml:brushProperty name="color" value="#FFC114"/>
    </inkml:brush>
  </inkml:definitions>
  <inkml:trace contextRef="#ctx0" brushRef="#br0">0 1 24575,'3'0'0,"4"0"0,3 3 0,3 4 0,3 6 0,0 4 0,4 5 0,2 4 0,-1 4 0,-4 2 0,-4 4 0,-11 2 0,-11 0 0,-12-3 0,-12-2 0,0-7-8191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7.882"/>
    </inkml:context>
    <inkml:brush xml:id="br0">
      <inkml:brushProperty name="width" value="0.05" units="cm"/>
      <inkml:brushProperty name="height" value="0.05" units="cm"/>
      <inkml:brushProperty name="color" value="#FFC114"/>
    </inkml:brush>
  </inkml:definitions>
  <inkml:trace contextRef="#ctx0" brushRef="#br0">97 39 24575,'1'-5'0,"7"-19"0,-8 24 0,0 0 0,1 0 0,-1-1 0,0 1 0,0 0 0,0 0 0,0-1 0,0 1 0,0 0 0,0 0 0,0-1 0,0 1 0,0 0 0,0 0 0,0-1 0,0 1 0,0 0 0,0-1 0,0 1 0,0 0 0,0 0 0,0-1 0,0 1 0,-1 0 0,1 0 0,0-1 0,0 1 0,0 0 0,0 0 0,0 0 0,-1-1 0,1 1 0,0 0 0,0 0 0,0 0 0,-1 0 0,1-1 0,0 1 0,0 0 0,-1 0 0,1 0 0,0 0 0,0 0 0,-1 0 0,1 0 0,0 0 0,0 0 0,-1 0 0,1 0 0,0 0 0,-1 0 0,1 0 0,0 0 0,0 0 0,-1 0 0,1 0 0,0 0 0,0 0 0,-1 0 0,1 0 0,0 1 0,0-1 0,-1 0 0,1 0 0,0 0 0,0 0 0,0 1 0,-1-1 0,1 0 0,-5 4 0,0 1 0,1-1 0,0 1 0,-1 0 0,1 0 0,1 0 0,-1 1 0,1-1 0,0 1 0,-3 7 0,4-7 0,-7 10 57,2 0 0,0 1 0,1 0 0,1 1 0,-6 30 0,10-43-126,0 0 1,1 0 0,0 0 0,0 0-1,0 0 1,0 0 0,1 0-1,0 0 1,0 0 0,0 0 0,1 0-1,-1 0 1,1-1 0,0 1 0,1-1-1,-1 1 1,1-1 0,0 0 0,0 0-1,0 0 1,0 0 0,1 0-1,0-1 1,7 6 0,11 4-6758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8.254"/>
    </inkml:context>
    <inkml:brush xml:id="br0">
      <inkml:brushProperty name="width" value="0.05" units="cm"/>
      <inkml:brushProperty name="height" value="0.05" units="cm"/>
      <inkml:brushProperty name="color" value="#FFC114"/>
    </inkml:brush>
  </inkml:definitions>
  <inkml:trace contextRef="#ctx0" brushRef="#br0">41 102 24575,'-2'-2'0,"1"1"0,-1 0 0,1-1 0,0 1 0,0-1 0,0 1 0,0-1 0,0 0 0,0 1 0,0-1 0,1 0 0,-1 0 0,1 0 0,-1 1 0,1-1 0,-1 0 0,1 0 0,0 0 0,0 0 0,0 0 0,0 0 0,0 0 0,1 0 0,-1 1 0,1-1 0,-1 0 0,1 0 0,-1 0 0,1 0 0,0 1 0,0-1 0,0 0 0,0 1 0,0-1 0,0 1 0,1-1 0,-1 1 0,0 0 0,4-3 0,-1 1 0,1-1 0,-1 1 0,1 0 0,0 0 0,1 0 0,-1 1 0,0 0 0,1 0 0,-1 0 0,1 1 0,0-1 0,5 1 0,-4 0 0,-1 1 0,1 1 0,-1-1 0,1 1 0,-1 0 0,0 1 0,1-1 0,-1 1 0,0 0 0,0 1 0,0 0 0,0 0 0,-1 0 0,1 0 0,5 6 0,-8-7 0,0 1 0,0 0 0,-1 0 0,1 0 0,-1 0 0,1 0 0,-1 1 0,0-1 0,0 1 0,-1-1 0,1 1 0,-1 0 0,0 0 0,0 0 0,0-1 0,0 1 0,-1 0 0,1 0 0,-1 0 0,0 0 0,-1 0 0,1 0 0,0 0 0,-1 0 0,-2 6 0,-1 1 0,0 0 0,-1 0 0,0-1 0,-1 0 0,0 0 0,-1 0 0,0-1 0,-1 0 0,1 0 0,-2-1 0,-14 12 0,-10 5 0,-68 38 0,77-48 0,104-40 0,127-60-1365,-173 70-5461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8.593"/>
    </inkml:context>
    <inkml:brush xml:id="br0">
      <inkml:brushProperty name="width" value="0.05" units="cm"/>
      <inkml:brushProperty name="height" value="0.05" units="cm"/>
      <inkml:brushProperty name="color" value="#FFC114"/>
    </inkml:brush>
  </inkml:definitions>
  <inkml:trace contextRef="#ctx0" brushRef="#br0">0 8 24575,'1'-1'0,"0"1"0,0-1 0,0 0 0,0 1 0,-1-1 0,1 1 0,0-1 0,0 1 0,0-1 0,0 1 0,0 0 0,1-1 0,-1 1 0,0 0 0,0 0 0,0 0 0,0 0 0,0 0 0,0 0 0,0 0 0,0 0 0,2 1 0,0 0 0,-1 0 0,1 0 0,-1 0 0,1 0 0,-1 1 0,1 0 0,-1-1 0,4 4 0,1 3 0,1 0 0,-1 0 0,9 14 0,-1 1 0,-2 1 0,0 0 0,-1 1 0,-2 1 0,12 43 0,-18-57 0,-2-1 0,1 1 0,-2 0 0,1 0 0,-2 0 0,0 1 0,0-1 0,-1 0 0,0 0 0,-1 0 0,-1 0 0,0-1 0,0 1 0,-1-1 0,-7 14 0,6-17-170,-1 1-1,0-1 0,-1-1 1,1 1-1,-2-1 0,1-1 1,-12 9-1,-19 12-6655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59.979"/>
    </inkml:context>
    <inkml:brush xml:id="br0">
      <inkml:brushProperty name="width" value="0.05" units="cm"/>
      <inkml:brushProperty name="height" value="0.05" units="cm"/>
      <inkml:brushProperty name="color" value="#FFC114"/>
    </inkml:brush>
  </inkml:definitions>
  <inkml:trace contextRef="#ctx0" brushRef="#br0">200 61 24575,'-1'-2'0,"1"0"0,-1 1 0,0-1 0,1 0 0,-1 0 0,0 0 0,-1 0 0,1 1 0,0-1 0,0 1 0,-1-1 0,1 1 0,-1-1 0,1 1 0,-1 0 0,1-1 0,-5-1 0,-30-17 0,36 20 0,-3-2 0,1 1 0,-1 0 0,0 0 0,0 0 0,1 0 0,-1 0 0,0 1 0,0-1 0,0 1 0,0 0 0,0 0 0,1 0 0,-1 0 0,0 0 0,0 1 0,0 0 0,0-1 0,-4 3 0,3-1 0,1 0 0,-1 0 0,1 0 0,0 1 0,0 0 0,0-1 0,0 1 0,0 0 0,1 1 0,-1-1 0,1 0 0,-2 4 0,-3 6 0,1 1 0,1 0 0,0 0 0,1 0 0,0 0 0,-2 20 0,4-20 25,1-1-1,1 1 0,0 0 1,1-1-1,0 1 1,1-1-1,0 1 0,1-1 1,1 0-1,0 0 0,1 0 1,0 0-1,12 19 1,-11-23-115,0 0 0,0-1 0,1 0 0,0 0 0,0-1 1,0 0-1,1 0 0,1-1 0,-1 1 0,1-2 1,0 0-1,0 0 0,0 0 0,1-1 0,0-1 0,0 1 1,0-2-1,15 3 0,3-1-6736</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0.458"/>
    </inkml:context>
    <inkml:brush xml:id="br0">
      <inkml:brushProperty name="width" value="0.05" units="cm"/>
      <inkml:brushProperty name="height" value="0.05" units="cm"/>
      <inkml:brushProperty name="color" value="#FFC114"/>
    </inkml:brush>
  </inkml:definitions>
  <inkml:trace contextRef="#ctx0" brushRef="#br0">48 151 24575,'-1'-4'0,"0"0"0,0 1 0,0-1 0,-1 1 0,1-1 0,-1 1 0,-4-6 0,-3-8 0,5 8 0,0-1 0,0 0 0,0 0 0,-3-17 0,7 25 0,-1 1 0,1-1 0,0 1 0,0-1 0,0 1 0,0-1 0,0 0 0,1 1 0,-1-1 0,0 1 0,1-1 0,-1 1 0,2-3 0,-2 3 0,1 0 0,0 1 0,-1-1 0,1 0 0,0 1 0,0-1 0,-1 1 0,1-1 0,0 1 0,0-1 0,0 1 0,0-1 0,0 1 0,-1 0 0,1 0 0,0-1 0,0 1 0,0 0 0,0 0 0,0 0 0,0 0 0,0 0 0,0 0 0,1 0 0,5 2 0,-1 0 0,0 0 0,1 1 0,-1-1 0,0 1 0,0 1 0,-1-1 0,1 1 0,8 8 0,5 1 0,-15-10 0,0-1 0,0 1 0,-1 0 0,1 0 0,-1 1 0,0-1 0,0 1 0,0 0 0,0 0 0,0 0 0,-1 0 0,0 0 0,0 0 0,0 0 0,2 10 0,-3-11 0,-1 0 0,0 1 0,0-1 0,0 0 0,0 0 0,0 1 0,-1-1 0,1 0 0,-1 0 0,0 0 0,0 0 0,0 0 0,-1 0 0,1 0 0,-1 0 0,1 0 0,-1 0 0,0-1 0,0 1 0,0-1 0,-1 1 0,1-1 0,-4 3 0,-9 5 0,12-9 0,0 0 0,1 1 0,-1-1 0,1 1 0,-1 0 0,1-1 0,0 1 0,0 0 0,0 0 0,0 1 0,0-1 0,0 0 0,-1 4 0,3-6 0,0 1 0,0 0 0,1 0 0,-1 0 0,0-1 0,1 1 0,-1 0 0,0 0 0,1-1 0,-1 1 0,1 0 0,-1-1 0,1 1 0,0-1 0,-1 1 0,1 0 0,0-1 0,-1 1 0,1-1 0,0 0 0,-1 1 0,1-1 0,0 0 0,0 1 0,0-1 0,-1 0 0,1 0 0,0 1 0,1-1 0,30 5 0,-25-4 0,-5 0 0,42 9 0,-42-10 0,0 1 0,0-1 0,-1 1 0,1-1 0,-1 1 0,1 0 0,-1 0 0,1 0 0,-1 0 0,1 0 0,-1 0 0,0 0 0,1 0 0,-1 0 0,0 1 0,0-1 0,0 0 0,0 1 0,0-1 0,0 1 0,0-1 0,0 3 0,-1-3 0,0 0 0,0 0 0,-1 1 0,1-1 0,0 0 0,-1 0 0,1 1 0,-1-1 0,1 0 0,-1 0 0,0 0 0,1 0 0,-1 0 0,0 0 0,0 0 0,0 0 0,1 0 0,-1 0 0,0 0 0,0 0 0,0-1 0,-1 1 0,1 0 0,0-1 0,0 1 0,-1 0 0,-34 11 0,21-9-227,0 0-1,0-2 1,0 1-1,-1-2 1,-24-2-1,16-2-6598</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0.813"/>
    </inkml:context>
    <inkml:brush xml:id="br0">
      <inkml:brushProperty name="width" value="0.05" units="cm"/>
      <inkml:brushProperty name="height" value="0.05" units="cm"/>
      <inkml:brushProperty name="color" value="#FFC114"/>
    </inkml:brush>
  </inkml:definitions>
  <inkml:trace contextRef="#ctx0" brushRef="#br0">1 0 24575,'6'0'0,"4"3"0,7 4 0,6 3 0,2 3 0,2 5 0,0 6 0,-2 3 0,-3 7 0,-4 5 0,-6 8 0,-8 5 0,-10 2 0,-12 3 0,-4-9-8191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3.990"/>
    </inkml:context>
    <inkml:brush xml:id="br0">
      <inkml:brushProperty name="width" value="0.05" units="cm"/>
      <inkml:brushProperty name="height" value="0.05" units="cm"/>
      <inkml:brushProperty name="color" value="#FFC114"/>
    </inkml:brush>
  </inkml:definitions>
  <inkml:trace contextRef="#ctx0" brushRef="#br0">440 435 24575,'2'0'0,"0"-1"0,-1 0 0,1 0 0,0 0 0,-1 0 0,1-1 0,-1 1 0,1 0 0,-1-1 0,0 1 0,0-1 0,0 1 0,0-1 0,0 0 0,0 1 0,1-4 0,3-3 0,8-11 0,0-1 0,-2 0 0,0 0 0,-1-1 0,-1-1 0,8-32 0,-15 47 0,0-1 0,-1 0 0,0 0 0,0 1 0,-1-1 0,0 0 0,-1 0 0,1 0 0,-1 1 0,-1-1 0,0 0 0,0 1 0,0 0 0,-1-1 0,0 1 0,0 0 0,-1 0 0,0 0 0,0 1 0,-1-1 0,0 1 0,0 0 0,-6-5 0,6 6 0,0 1 0,-1-1 0,1 1 0,-1 0 0,0 0 0,0 1 0,-1 0 0,1 0 0,-1 1 0,1-1 0,-1 1 0,0 1 0,0-1 0,-7 1 0,4 0 0,1 1 0,0 1 0,0 0 0,0 0 0,0 1 0,0 0 0,0 1 0,0 0 0,-13 7 0,2 0 0,0 2 0,1 1 0,1 0 0,0 1 0,1 1 0,0 1 0,-26 33 0,26-28 0,1 2 0,2 0 0,0 0 0,1 2 0,-15 40 0,22-50 0,2 0 0,0 0 0,0 0 0,1 1 0,1-1 0,1 0 0,0 1 0,1 0 0,1-1 0,0 1 0,5 19 0,-5-30 0,0-1 0,1 1 0,-1-1 0,1 1 0,0-1 0,0 1 0,1-1 0,-1 0 0,1 0 0,0 0 0,0-1 0,1 1 0,-1-1 0,1 0 0,-1 1 0,1-2 0,0 1 0,0 0 0,0-1 0,1 0 0,-1 0 0,1 0 0,-1 0 0,1-1 0,-1 1 0,1-1 0,0-1 0,0 1 0,0-1 0,-1 1 0,7-2 0,3 0 0,0 0 0,0-1 0,0-1 0,0 0 0,0-1 0,0 0 0,-1-1 0,0-1 0,18-10 0,-15 7 0,-1-1 0,-1-1 0,0 0 0,-1-1 0,0 0 0,0-1 0,-1-1 0,-1 0 0,-1 0 0,0-1 0,-1-1 0,10-20 0,-10 15 0,-1 0 0,-1-1 0,-1 0 0,-1 0 0,-1-1 0,-1 0 0,0 1 0,-2-1 0,-2-26 0,6 100 0,2 1 0,2-2 0,24 74 0,-30-115-105,1 1 0,0-1 0,0 0 0,1 0 0,0 0 0,1-1 0,-1 0 0,2 0 0,-1 0 0,1-1 0,0 1 0,17 11 0,-7-8-6721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4.485"/>
    </inkml:context>
    <inkml:brush xml:id="br0">
      <inkml:brushProperty name="width" value="0.05" units="cm"/>
      <inkml:brushProperty name="height" value="0.05" units="cm"/>
      <inkml:brushProperty name="color" value="#FFC114"/>
    </inkml:brush>
  </inkml:definitions>
  <inkml:trace contextRef="#ctx0" brushRef="#br0">292 492 24575,'0'-3'0,"0"0"0,0 1 0,-1-1 0,1 1 0,-1-1 0,0 1 0,1-1 0,-1 1 0,0-1 0,-1 1 0,1 0 0,0-1 0,-1 1 0,1 0 0,-1 0 0,1 0 0,-1 0 0,0 0 0,0 1 0,0-1 0,0 0 0,0 1 0,-1-1 0,1 1 0,0 0 0,-1 0 0,1 0 0,-1 0 0,1 0 0,-1 1 0,-4-1 0,-2-1 0,1 1 0,-1 0 0,0 1 0,0 0 0,1 1 0,-1 0 0,0 0 0,-11 3 0,11 0 0,0-1 0,1 1 0,0 0 0,0 1 0,0 0 0,0 0 0,1 1 0,0-1 0,0 2 0,0-1 0,1 1 0,0 0 0,0 0 0,1 1 0,0 0 0,0 0 0,1 0 0,0 0 0,0 1 0,-4 16 0,6-19 0,0 1 0,1 0 0,-1 0 0,1 0 0,1 0 0,-1-1 0,1 1 0,1 0 0,-1 0 0,1 0 0,0 0 0,1 0 0,0-1 0,0 1 0,0 0 0,1-1 0,0 0 0,0 0 0,0 0 0,1 0 0,0 0 0,0 0 0,1-1 0,-1 0 0,1 0 0,0 0 0,1-1 0,7 6 0,-4-5 0,0 0 0,1-1 0,0 0 0,-1-1 0,1 0 0,0 0 0,1-1 0,-1 0 0,0-1 0,0 0 0,1-1 0,-1 0 0,1 0 0,13-3 0,-12 1 0,0-1 0,0 0 0,0 0 0,-1-2 0,1 1 0,-1-1 0,0-1 0,-1 0 0,1 0 0,-1-1 0,17-16 0,-14 10 0,-1-1 0,-1-1 0,-1 0 0,0-1 0,0 0 0,-2 0 0,0-1 0,-1 0 0,-1-1 0,0 1 0,-1-1 0,4-32 0,-2-15 0,-2-1 0,-6-79 0,0 102 0,2-4 0,0 28 0,-1 0 0,0 0 0,-2 0 0,-3-21 0,5 40 0,0 0 0,-1 0 0,1 0 0,0 0 0,0 0 0,0 0 0,0 0 0,0 0 0,0 0 0,0 0 0,0 0 0,0 0 0,0 0 0,0 0 0,0 0 0,0 0 0,-1 0 0,1 0 0,0 0 0,0 0 0,0 0 0,0 0 0,0 0 0,0 0 0,0 0 0,0 0 0,0 0 0,0 0 0,0 0 0,-1 0 0,1 0 0,0 0 0,0 0 0,0 0 0,0 0 0,0 0 0,0 0 0,0 0 0,0 0 0,0 0 0,0 0 0,0 0 0,0 0 0,0 0 0,0 0 0,0-1 0,0 1 0,0 0 0,0 0 0,-1 0 0,1 0 0,0 0 0,0 0 0,0 0 0,0 0 0,0 0 0,0 0 0,0 0 0,0-1 0,0 1 0,0 0 0,0 0 0,-3 11 0,-1 16 0,-2 75 0,9 103 0,2-140 0,3-1 0,27 111 0,-28-152-195,0-1 0,1 0 0,2 0 0,0-1 0,1 0 0,24 34 0,-13-29-6631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06.742"/>
    </inkml:context>
    <inkml:brush xml:id="br0">
      <inkml:brushProperty name="width" value="0.05" units="cm"/>
      <inkml:brushProperty name="height" value="0.05" units="cm"/>
      <inkml:brushProperty name="color" value="#FF0066"/>
    </inkml:brush>
  </inkml:definitions>
  <inkml:trace contextRef="#ctx0" brushRef="#br0">86 122 24575,'0'-2'0,"0"1"0,0-1 0,0 1 0,0-1 0,0 1 0,0-1 0,0 1 0,1 0 0,-1-1 0,1 1 0,-1-1 0,1 1 0,-1 0 0,1-1 0,0 1 0,-1 0 0,1 0 0,0-1 0,0 1 0,0 0 0,0 0 0,0 0 0,0 0 0,1 0 0,-1 1 0,0-1 0,0 0 0,1 0 0,-1 1 0,0-1 0,1 1 0,-1-1 0,1 1 0,1-1 0,-1 1 0,-1 0 0,1 1 0,-1-1 0,1 0 0,-1 1 0,1-1 0,-1 1 0,1-1 0,-1 1 0,1 0 0,-1 0 0,0-1 0,1 1 0,-1 0 0,0 0 0,0 0 0,0 1 0,0-1 0,0 0 0,0 0 0,0 0 0,0 1 0,0-1 0,0 1 0,-1-1 0,1 1 0,-1-1 0,1 1 0,-1-1 0,1 1 0,-1-1 0,0 3 0,0-1 0,0 0 0,0 1 0,0-1 0,0 0 0,-1 0 0,0 1 0,1-1 0,-1 0 0,-1 0 0,1 0 0,0 0 0,-1 0 0,1 0 0,-1-1 0,0 1 0,0 0 0,-3 2 0,3-2 0,0-1 0,0 0 0,0 0 0,0 0 0,0 0 0,0-1 0,-1 1 0,1-1 0,-1 1 0,1-1 0,-1 0 0,0 0 0,1 0 0,-1 0 0,0 0 0,0-1 0,1 1 0,-1-1 0,-6 0 0,8 0 0,0 0 0,0 0 0,0 0 0,0-1 0,0 1 0,0 0 0,1-1 0,-1 1 0,0-1 0,0 1 0,0-1 0,0 1 0,0-1 0,1 1 0,-1-1 0,0 0 0,1 0 0,-1 1 0,0-1 0,1 0 0,-1 0 0,1 0 0,-1-1 0,0-1 0,0 1 0,1 0 0,0 0 0,-1-1 0,1 1 0,0 0 0,0-1 0,0 1 0,0 0 0,1-3 0,1-1 0,-1-1 0,1 1 0,0 0 0,1 0 0,-1 0 0,7-9 0,-7 12 0,0 0 0,1 0 0,-1 1 0,1-1 0,0 1 0,0-1 0,0 1 0,0 0 0,0 0 0,1 1 0,-1-1 0,6-2 0,-8 4 0,1 0 0,-1-1 0,0 1 0,0 0 0,0 0 0,1 0 0,-1 0 0,0 0 0,0 0 0,0 0 0,1 0 0,-1 1 0,0-1 0,0 0 0,0 1 0,0-1 0,1 1 0,-1-1 0,0 1 0,0 0 0,0-1 0,0 1 0,0 0 0,0 0 0,-1 0 0,1 0 0,0-1 0,0 1 0,-1 0 0,1 0 0,0 1 0,-1-1 0,1 0 0,-1 0 0,1 0 0,-1 0 0,0 0 0,1 1 0,-1-1 0,0 0 0,0 2 0,1 0 0,-1 1 0,1-1 0,-1 1 0,0 0 0,0 0 0,0-1 0,0 1 0,-1 0 0,0-1 0,1 1 0,-1-1 0,-1 1 0,1-1 0,0 1 0,-1-1 0,0 0 0,0 0 0,0 1 0,0-1 0,0-1 0,0 1 0,-1 0 0,0 0 0,1-1 0,-1 0 0,0 1 0,0-1 0,0 0 0,-1-1 0,1 1 0,0 0 0,-1-1 0,1 0 0,-1 0 0,-5 1 0,8-1 0,0-1 0,0 0 0,0 0 0,-1 0 0,1 0 0,0 0 0,0 0 0,0 0 0,0 0 0,0 0 0,0-1 0,0 1 0,-1 0 0,1-1 0,0 1 0,0-1 0,0 1 0,0-1 0,0 0 0,1 1 0,-1-1 0,0 0 0,0 1 0,0-1 0,0-1 0,0 0 0,0 0 0,0 1 0,1-1 0,-1 0 0,1 0 0,0 0 0,0 0 0,-1 1 0,1-1 0,0 0 0,0 0 0,1 0 0,-1-3 0,2-3 0,0 0 0,1 0 0,-1 1 0,1-1 0,8-13 0,-7 17 0,-1-1 0,0 1 0,1 0 0,0 0 0,0 0 0,0 0 0,1 1 0,-1 0 0,1 0 0,8-4 0,-11 6 0,-1 0 0,0 1 0,1-1 0,-1 0 0,1 1 0,0 0 0,-1-1 0,1 1 0,-1 0 0,1 0 0,-1 0 0,1 0 0,0 0 0,-1 0 0,1 0 0,-1 1 0,1-1 0,-1 1 0,1-1 0,-1 1 0,1-1 0,-1 1 0,1 0 0,-1 0 0,0-1 0,1 1 0,-1 0 0,0 0 0,0 1 0,0-1 0,0 0 0,0 0 0,0 0 0,0 1 0,0-1 0,0 1 0,0-1 0,-1 0 0,1 1 0,-1-1 0,1 3 0,0 0 0,0 0 0,0-1 0,-1 1 0,1 0 0,-1 0 0,0 0 0,0 0 0,0 0 0,-1 0 0,1 0 0,-1 0 0,0 0 0,0 0 0,0-1 0,-1 1 0,1 0 0,-1-1 0,0 1 0,0-1 0,0 0 0,-1 0 0,1 1 0,-1-2 0,-5 7 0,5-6 0,-1-1 0,1 1 0,0-1 0,-1 1 0,1-1 0,-1 0 0,0 0 0,0 0 0,0-1 0,0 1 0,0-1 0,0 0 0,0 0 0,0-1 0,0 1 0,-1-1 0,1 0 0,0 0 0,0 0 0,0-1 0,-1 1 0,1-1 0,-6-2 0,8 2 0,0 0 0,-1 0 0,1 0 0,0 0 0,0 0 0,1-1 0,-1 1 0,0 0 0,0-1 0,1 0 0,-1 1 0,1-1 0,-1 0 0,1 0 0,0 0 0,0 0 0,0 0 0,-1-2 0,1 0 0,0 0 0,0 0 0,0 0 0,1 0 0,-1 0 0,1 0 0,0 0 0,1 1 0,0-8 0,2-3 0,1 1 0,0 0 0,1 0 0,13-23 0,-17 34 0,0 0 0,0 0 0,0 0 0,0 0 0,0 0 0,1 0 0,-1 0 0,1 0 0,-1 1 0,1-1 0,0 1 0,-1-1 0,1 1 0,0 0 0,0 0 0,0-1 0,0 1 0,0 1 0,0-1 0,1 0 0,-1 0 0,0 1 0,0-1 0,0 1 0,1 0 0,-1 0 0,0 0 0,1 0 0,-1 0 0,0 0 0,0 0 0,1 1 0,2 0 0,-2 1 0,0-1 0,0 1 0,0 0 0,0 0 0,0 0 0,0 1 0,0-1 0,-1 0 0,1 1 0,-1 0 0,0 0 0,0 0 0,0 0 0,0 0 0,0 0 0,-1 0 0,1 0 0,-1 1 0,0-1 0,2 6 0,-2 0 0,1 1 0,-1-1 0,0 0 0,-1 1 0,0-1 0,-1 1 0,0-1 0,-3 13 0,3-18 0,1-1 0,-1 0 0,0 0 0,-1 0 0,1 0 0,0 0 0,-1-1 0,0 1 0,1 0 0,-1-1 0,0 1 0,-1-1 0,1 0 0,0 1 0,-1-1 0,1 0 0,-1 0 0,1-1 0,-1 1 0,0-1 0,0 1 0,0-1 0,0 0 0,0 0 0,0 0 0,0 0 0,-6 0 0,6 0 0,-1-1 0,0 1 0,0-1 0,0 0 0,1-1 0,-1 1 0,0-1 0,0 1 0,1-1 0,-1 0 0,0 0 0,1-1 0,-1 1 0,1-1 0,0 0 0,-1 0 0,1 0 0,0 0 0,0 0 0,0-1 0,1 1 0,-1-1 0,0 0 0,1 0 0,0 0 0,0 0 0,0 0 0,0 0 0,0-1 0,0 1 0,1-1 0,0 1 0,0-1 0,0 0 0,0 1 0,0-1 0,1 0 0,0 0 0,0 1 0,0-1 0,0 0 0,0 0 0,1 1 0,1-7 0,0 2 0,0 0 0,1 0 0,-1 1 0,2-1 0,-1 1 0,1-1 0,1 1 0,-1 0 0,10-11 0,-12 16 0,1-1 0,-1 1 0,0-1 0,1 1 0,0 0 0,0 0 0,-1 0 0,1 0 0,0 1 0,0-1 0,1 1 0,-1 0 0,0 0 0,0 0 0,1 0 0,-1 0 0,0 1 0,1-1 0,-1 1 0,1 0 0,-1 0 0,0 0 0,1 1 0,-1-1 0,1 1 0,3 1 0,-4 0 0,1 0 0,-1 0 0,0 0 0,0 0 0,0 1 0,0-1 0,0 1 0,-1-1 0,1 1 0,-1 0 0,1 0 0,-1 1 0,0-1 0,-1 0 0,1 1 0,0-1 0,-1 1 0,0-1 0,0 1 0,1 5 0,1 1 0,-2 1 0,1 0 0,-1 0 0,-1-1 0,-1 23 0,1-31 0,-1 1 0,1-1 0,-1 0 0,1 1 0,-1-1 0,0 0 0,0 0 0,0 0 0,0 0 0,0 0 0,0 0 0,-1 0 0,1 0 0,-1 0 0,1 0 0,-1-1 0,0 1 0,0 0 0,1-1 0,-1 0 0,-4 3 0,3-3 0,-1 0 0,1 0 0,0 0 0,-1 0 0,1 0 0,-1-1 0,1 1 0,-1-1 0,1 0 0,-1 0 0,1 0 0,-1-1 0,-4-1 0,5 2 0,0-1 0,0 0 0,0 0 0,0 0 0,0-1 0,0 1 0,1-1 0,-1 1 0,0-1 0,1 0 0,-1 0 0,1 0 0,0 0 0,-4-5 0,5 5 0,0 1 0,0-1 0,0 0 0,1 0 0,-1 0 0,0 0 0,1 0 0,-1 0 0,1 0 0,0-1 0,0 1 0,-1 0 0,2 0 0,-1 0 0,0 0 0,0 0 0,1 0 0,-1 0 0,1 0 0,-1 0 0,1 0 0,0 0 0,2-3 0,-2 2-97,1 0-1,0 1 1,0-1-1,0 1 1,0-1-1,0 1 1,1 0-1,-1 0 1,1 0-1,-1 0 1,1 1-1,0-1 0,5-2 1,7-1-6729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4.842"/>
    </inkml:context>
    <inkml:brush xml:id="br0">
      <inkml:brushProperty name="width" value="0.05" units="cm"/>
      <inkml:brushProperty name="height" value="0.05" units="cm"/>
      <inkml:brushProperty name="color" value="#FFC114"/>
    </inkml:brush>
  </inkml:definitions>
  <inkml:trace contextRef="#ctx0" brushRef="#br0">15 124 24575,'-1'-1'0,"0"0"0,-1 0 0,1 0 0,0 0 0,0-1 0,0 1 0,0 0 0,0 0 0,1-1 0,-1 1 0,0-1 0,1 1 0,-1 0 0,1-1 0,-1 0 0,1 1 0,0-1 0,-1 1 0,1-3 0,0 3 0,1 0 0,-1 0 0,1 0 0,-1 1 0,1-1 0,-1 0 0,1 0 0,0 0 0,-1 0 0,1 1 0,0-1 0,0 0 0,-1 1 0,1-1 0,0 1 0,0-1 0,0 1 0,0-1 0,0 1 0,0-1 0,1 1 0,7-3 0,1 1 0,-1 1 0,1 0 0,16 0 0,40 2 0,-40 1 0,-1-2 0,0-1 0,26-3 0,-47 3 0,0 0 0,0 0 0,0 0 0,0-1 0,0 1 0,0-1 0,0 0 0,-1 0 0,8-5 0,-10 6 0,0 0 0,0 0 0,1-1 0,-1 1 0,0 0 0,0-1 0,-1 1 0,1-1 0,0 1 0,0-1 0,-1 1 0,1-1 0,-1 0 0,1 1 0,-1-1 0,0 0 0,1 0 0,-1 1 0,0-1 0,0 0 0,0 1 0,-1-1 0,1 0 0,0 1 0,-1-3 0,-3-4 0,1 12 0,1 14 0,4 11 0,2 27 0,3 0 0,14 60 0,-14-94-1365,1-5-5461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5.184"/>
    </inkml:context>
    <inkml:brush xml:id="br0">
      <inkml:brushProperty name="width" value="0.05" units="cm"/>
      <inkml:brushProperty name="height" value="0.05" units="cm"/>
      <inkml:brushProperty name="color" value="#FFC114"/>
    </inkml:brush>
  </inkml:definitions>
  <inkml:trace contextRef="#ctx0" brushRef="#br0">27 1 24575,'-3'3'0,"-4"3"0,0 5 0,0 2 0,5 5 0,5 3 0,3-3-8191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5.948"/>
    </inkml:context>
    <inkml:brush xml:id="br0">
      <inkml:brushProperty name="width" value="0.05" units="cm"/>
      <inkml:brushProperty name="height" value="0.05" units="cm"/>
      <inkml:brushProperty name="color" value="#FFC114"/>
    </inkml:brush>
  </inkml:definitions>
  <inkml:trace contextRef="#ctx0" brushRef="#br0">103 164 24575,'-2'1'0,"0"-1"0,0 1 0,0 0 0,0-1 0,0 1 0,0 0 0,0 0 0,1 0 0,-1 0 0,0 1 0,0-1 0,1 0 0,-1 1 0,1-1 0,-1 1 0,0 2 0,-21 28 0,15-15 0,0 1 0,1 0 0,1 1 0,0-1 0,2 1 0,0 1 0,1-1 0,1 0 0,1 1 0,2 37 0,0-50 0,0 0 0,0 0 0,0 0 0,1-1 0,0 1 0,0 0 0,1-1 0,0 1 0,0-1 0,0 0 0,1 0 0,7 10 0,-8-14 0,-1 1 0,0-1 0,1 1 0,-1-1 0,1 0 0,0 0 0,0 0 0,0-1 0,0 1 0,0-1 0,0 1 0,0-1 0,0 0 0,0 0 0,1 0 0,-1-1 0,1 1 0,-1-1 0,0 0 0,1 0 0,-1 0 0,1 0 0,-1-1 0,0 1 0,1-1 0,-1 0 0,6-2 0,-1 0 0,-1-1 0,0 0 0,0 0 0,0 0 0,-1-1 0,1 0 0,-1-1 0,0 1 0,-1-1 0,0 0 0,1-1 0,-2 1 0,1-1 0,-1 0 0,0 0 0,-1 0 0,1 0 0,-1-1 0,-1 0 0,3-11 0,-2 8 0,-2 0 0,1 0 0,-1 1 0,-1-1 0,0 0 0,-1 0 0,0 0 0,0 0 0,-1 1 0,0-1 0,-1 1 0,-1-1 0,1 1 0,-10-17 0,7 18 0,0-1 0,0 1 0,-1 1 0,0-1 0,-1 1 0,1 0 0,-18-12 0,21 17 0,-1 0 0,0 0 0,0 0 0,0 0 0,0 1 0,0 0 0,-1 0 0,1 1 0,0-1 0,-1 1 0,1 0 0,-1 1 0,0 0 0,1-1 0,-1 1 0,1 1 0,-8 1 0,10-2 0,1 1 0,0 0 0,-1-1 0,1 1 0,0 0 0,0 1 0,0-1 0,0 0 0,0 0 0,0 1 0,0-1 0,1 1 0,-1 0 0,0 0 0,1-1 0,-1 1 0,1 0 0,0 0 0,0 0 0,0 1 0,0-1 0,0 0 0,0 0 0,0 0 0,1 1 0,-1-1 0,1 0 0,-1 1 0,1-1 0,0 1 0,0-1 0,1 4 0,-1-2 0,0 1 0,1-1 0,0 0 0,0 1 0,0-1 0,1 0 0,-1 0 0,1 0 0,0 0 0,0 0 0,0 0 0,1 0 0,0-1 0,-1 1 0,1-1 0,0 0 0,4 3 0,0-1 0,0 0 0,1-1 0,-1 0 0,1 0 0,0-1 0,0 0 0,0-1 0,0 1 0,1-1 0,-1-1 0,1 0 0,-1 0 0,1-1 0,-1 0 0,1 0 0,0-1 0,-1 0 0,1 0 0,14-5 0,-5-1 0,0 0 0,-1-1 0,0 0 0,0-2 0,0 0 0,-2 0 0,27-24 0,-36 29 0,0 0 0,0 0 0,0 0 0,1 1 0,0 0 0,0 0 0,11-4 0,-15 7 0,-1 1 0,1-1 0,0 1 0,-1 0 0,1 0 0,0 0 0,-1 0 0,1 0 0,0 0 0,0 1 0,-1-1 0,1 1 0,-1 0 0,1 0 0,-1 0 0,1 0 0,-1 0 0,1 1 0,-1-1 0,0 1 0,0-1 0,0 1 0,0 0 0,0 0 0,2 2 0,4 6 0,0 0 0,-1 1 0,0 0 0,0 0 0,-2 1 0,1-1 0,-1 1 0,-1 0 0,0 1 0,-1-1 0,0 1 0,-1-1 0,-1 1 0,1 23 0,29-95 0,-8 12 0,1 1 0,2 1 0,3 1 0,63-76 0,-85 113 0,1 0 0,-1 0 0,1 0 0,13-7 0,-20 13 0,1 0 0,0 0 0,0 0 0,0 0 0,0 0 0,0 1 0,0-1 0,0 1 0,0 0 0,0-1 0,0 1 0,3 0 0,-3 1 0,-1-1 0,0 0 0,0 1 0,1-1 0,-1 1 0,0-1 0,0 1 0,0 0 0,0-1 0,0 1 0,0 0 0,0 0 0,0 0 0,0 0 0,0 0 0,0 0 0,-1 0 0,1 0 0,0 0 0,-1 0 0,1 0 0,0 2 0,2 4 0,0 1 0,-1 0 0,0 0 0,-1 0 0,0 0 0,1 13 0,-4 55 0,1-40 0,-2 37 0,2 115 0,1-187 0,4 34 0,-3-33 0,-1 0 0,0 0 0,1-1 0,-1 1 0,1 0 0,-1-1 0,1 1 0,0 0 0,0-1 0,0 1 0,0-1 0,0 0 0,0 1 0,0-1 0,0 0 0,3 3 0,-4-4 0,1 0 0,0 0 0,0 0 0,-1 0 0,1 0 0,0 0 0,0 0 0,-1 0 0,1 0 0,0-1 0,-1 1 0,1 0 0,0 0 0,-1-1 0,1 1 0,0 0 0,-1-1 0,1 1 0,-1-1 0,1 1 0,-1-1 0,1 1 0,-1-1 0,1 1 0,-1-1 0,1 1 0,-1-1 0,0 0 0,1 1 0,-1-1 0,0 1 0,1-1 0,-1 0 0,0-1 0,8-24 0,-7 23-151,-1-1-1,-1 1 0,1 0 0,0 0 1,-1 0-1,0 0 0,1 0 1,-3-5-1,-4-7-6674</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6.691"/>
    </inkml:context>
    <inkml:brush xml:id="br0">
      <inkml:brushProperty name="width" value="0.05" units="cm"/>
      <inkml:brushProperty name="height" value="0.05" units="cm"/>
      <inkml:brushProperty name="color" value="#FFC114"/>
    </inkml:brush>
  </inkml:definitions>
  <inkml:trace contextRef="#ctx0" brushRef="#br0">0 66 24575,'0'-9'0,"2"-22"0,-2 29 0,0 1 0,0-1 0,0 1 0,1-1 0,-1 1 0,1-1 0,-1 1 0,1-1 0,0 1 0,0 0 0,-1-1 0,1 1 0,0 0 0,0 0 0,0 0 0,2-2 0,-3 3 0,1 0 0,-1 0 0,1 0 0,-1 0 0,1-1 0,-1 1 0,1 0 0,-1 0 0,1 0 0,-1 0 0,1 0 0,-1 1 0,1-1 0,-1 0 0,1 0 0,-1 0 0,1 0 0,-1 0 0,1 1 0,-1-1 0,0 0 0,1 0 0,-1 1 0,1-1 0,-1 0 0,0 1 0,1-1 0,-1 1 0,0-1 0,1 0 0,-1 1 0,0-1 0,1 1 0,-1-1 0,0 1 0,0-1 0,0 0 0,0 1 0,1-1 0,-1 2 0,9 23 0,-8-22 0,19 78 0,-3 1 0,10 145 0,-17-60 0,-19 280 0,-56 164 0,59-568 0,-3 27 0,0 125 0,9-193 35,0-1-109,0 0 0,0 0 1,0 1-1,0-1 0,0 0 1,0 0-1,0 0 0,0 1 1,0-1-1,1 0 0,-1 0 1,1 0-1,-1 0 0,1 1 1,-1-1-1,1 0 0,-1 0 1,2 1-1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7.031"/>
    </inkml:context>
    <inkml:brush xml:id="br0">
      <inkml:brushProperty name="width" value="0.05" units="cm"/>
      <inkml:brushProperty name="height" value="0.05" units="cm"/>
      <inkml:brushProperty name="color" value="#FFC114"/>
    </inkml:brush>
  </inkml:definitions>
  <inkml:trace contextRef="#ctx0" brushRef="#br0">0 0 24575,'0'3'0,"0"4"0,0 3 0,0 3 0,3 3 0,7 0 0,4 2 0,3 2 0,4 1 0,4 3 0,1 0 0,2-1 0,1-2 0,2-1 0,2-2 0,0-3 0,1-5 0,-6-4-8191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7.358"/>
    </inkml:context>
    <inkml:brush xml:id="br0">
      <inkml:brushProperty name="width" value="0.05" units="cm"/>
      <inkml:brushProperty name="height" value="0.05" units="cm"/>
      <inkml:brushProperty name="color" value="#FFC114"/>
    </inkml:brush>
  </inkml:definitions>
  <inkml:trace contextRef="#ctx0" brushRef="#br0">307 87 24575,'6'-6'0,"7"-7"0,5-5 0,2-1 0,0 2 0,-3 6 0,-10 9 0,-12 10 0,-11 9 0,-11 8 0,-13 8 0,-11 7 0,-10 5 0,-8 4 0,-5 1 0,9-6-8191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8.272"/>
    </inkml:context>
    <inkml:brush xml:id="br0">
      <inkml:brushProperty name="width" value="0.05" units="cm"/>
      <inkml:brushProperty name="height" value="0.05" units="cm"/>
      <inkml:brushProperty name="color" value="#FFC114"/>
    </inkml:brush>
  </inkml:definitions>
  <inkml:trace contextRef="#ctx0" brushRef="#br0">48 120 24575,'-8'0'0,"6"1"0,0-1 0,1 0 0,-1 0 0,0 0 0,0 0 0,0 0 0,0 0 0,0 0 0,0 0 0,0-1 0,1 1 0,-1-1 0,0 0 0,0 1 0,0-1 0,1 0 0,-1 0 0,1 0 0,-1 0 0,-1-2 0,3 3 0,-1-1 0,1 1 0,0-1 0,1 0 0,-1 1 0,0-1 0,0 1 0,0-1 0,0 1 0,0-1 0,0 1 0,1-1 0,-1 1 0,0-1 0,0 1 0,1-1 0,-1 1 0,0 0 0,1-1 0,-1 1 0,1-1 0,-1 1 0,0 0 0,1-1 0,-1 1 0,1 0 0,-1 0 0,1-1 0,-1 1 0,1 0 0,-1 0 0,1 0 0,-1-1 0,2 1 0,21-7 0,-21 6 0,82-16 0,140-11 0,-88 14 0,-131 13 0,325-26 0,-300 29-1365,-11 1-5461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8.723"/>
    </inkml:context>
    <inkml:brush xml:id="br0">
      <inkml:brushProperty name="width" value="0.05" units="cm"/>
      <inkml:brushProperty name="height" value="0.05" units="cm"/>
      <inkml:brushProperty name="color" value="#FFC114"/>
    </inkml:brush>
  </inkml:definitions>
  <inkml:trace contextRef="#ctx0" brushRef="#br0">20 55 24575,'0'-2'0,"0"1"0,-1 0 0,1 0 0,-1-1 0,0 1 0,1 0 0,-1 0 0,0 0 0,0 0 0,0-1 0,-1 0 0,-9-14 0,11 15 0,0 1 0,0-1 0,0 1 0,0-1 0,0 0 0,1 1 0,-1-1 0,0 1 0,0-1 0,0 1 0,1-1 0,-1 1 0,0-1 0,0 1 0,1-1 0,-1 1 0,0 0 0,1-1 0,-1 1 0,1-1 0,-1 1 0,1 0 0,-1-1 0,1 1 0,-1 0 0,1 0 0,-1-1 0,1 1 0,-1 0 0,1 0 0,-1 0 0,1 0 0,-1 0 0,2-1 0,11-2 0,1 1 0,0 0 0,-1 1 0,1 1 0,26 1 0,-21 0 0,301 19 289,-113-5-1943,-183-14-5172</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09.332"/>
    </inkml:context>
    <inkml:brush xml:id="br0">
      <inkml:brushProperty name="width" value="0.05" units="cm"/>
      <inkml:brushProperty name="height" value="0.05" units="cm"/>
      <inkml:brushProperty name="color" value="#FFC114"/>
    </inkml:brush>
  </inkml:definitions>
  <inkml:trace contextRef="#ctx0" brushRef="#br0">105 91 24575,'-30'-36'0,"24"28"0,1 1 0,-1-1 0,0 2 0,-1-1 0,-9-7 0,15 14 0,1-1 0,0 1 0,-1-1 0,1 1 0,-1 0 0,0-1 0,1 1 0,-1 0 0,1 0 0,-1-1 0,1 1 0,-1 0 0,0 0 0,1 0 0,-1 0 0,1 0 0,-1 0 0,0-1 0,1 2 0,-1-1 0,1 0 0,-1 0 0,0 0 0,1 0 0,-1 0 0,1 0 0,-1 1 0,1-1 0,-2 1 0,1 0 0,0 0 0,1 0 0,-1 0 0,0 0 0,0 0 0,1 0 0,-1 1 0,1-1 0,-1 0 0,1 0 0,0 1 0,-1-1 0,1 2 0,-1 8 0,0 0 0,1 19 0,1-23 0,29 306 0,-13-187 0,26 168 0,15 160 0,-55-415 0,-2-4 0,1-1 0,2 0 0,1 0 0,16 53 0,-19-82 0,0-1 0,0 1 0,0-1 0,0 1 0,1-1 0,-1 0 0,1 0 0,0 0 0,0 0 0,1-1 0,-1 1 0,1-1 0,0 0 0,0 0 0,0 0 0,0-1 0,0 1 0,0-1 0,1 0 0,-1 0 0,1 0 0,0-1 0,0 0 0,-1 0 0,1 0 0,0 0 0,0-1 0,0 0 0,0 0 0,0 0 0,8-2 0,28-6-1365,-1-4-5461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10.014"/>
    </inkml:context>
    <inkml:brush xml:id="br0">
      <inkml:brushProperty name="width" value="0.05" units="cm"/>
      <inkml:brushProperty name="height" value="0.05" units="cm"/>
      <inkml:brushProperty name="color" value="#FFC114"/>
    </inkml:brush>
  </inkml:definitions>
  <inkml:trace contextRef="#ctx0" brushRef="#br0">96 183 24575,'-1'-8'0,"-1"0"0,0 0 0,0 0 0,-1 1 0,0-1 0,0 1 0,-1-1 0,-6-7 0,3 1 0,-4-6 0,-19-23 0,14 21 0,16 22 0,0 0 0,-1-1 0,1 1 0,0 0 0,0 0 0,0 0 0,0 0 0,0 0 0,0 0 0,0 0 0,0-1 0,0 1 0,-1 0 0,1 0 0,0 0 0,0 0 0,0 0 0,0-1 0,0 1 0,0 0 0,0 0 0,0 0 0,0 0 0,0-1 0,0 1 0,0 0 0,0 0 0,0 0 0,0 0 0,0 0 0,0-1 0,0 1 0,1 0 0,-1 0 0,0 0 0,0 0 0,0 0 0,0 0 0,0-1 0,0 1 0,0 0 0,9 0 0,14 6 0,-20-5 0,91 24 0,-40-12 0,75 30 0,-122-40 0,-1 0 0,1 0 0,-1 1 0,0 0 0,0 0 0,0 0 0,0 1 0,-1 0 0,1 0 0,-1 1 0,-1-1 0,1 1 0,-1 0 0,0 0 0,0 1 0,-1-1 0,0 1 0,0 0 0,0 0 0,-1 0 0,0 0 0,-1 0 0,1 0 0,-1 1 0,-1-1 0,0 9 0,1 135 0,1 24 0,8 268 0,-10-367 0,0-74 0,0 0 0,0 0 0,0 0 0,0 0 0,0 0 0,0 0 0,-1 0 0,1 0 0,-1-1 0,1 1 0,-1 0 0,0 0 0,0 0 0,0-1 0,0 1 0,-1 2 0,0-3 0,1 0 0,-1 0 0,0 0 0,0-1 0,0 1 0,1 0 0,-1-1 0,0 1 0,0-1 0,0 0 0,0 1 0,0-1 0,0 0 0,0 0 0,0 0 0,-3-1 0,-61-4-1365,28 3-5461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09.582"/>
    </inkml:context>
    <inkml:brush xml:id="br0">
      <inkml:brushProperty name="width" value="0.05" units="cm"/>
      <inkml:brushProperty name="height" value="0.05" units="cm"/>
      <inkml:brushProperty name="color" value="#FF0066"/>
    </inkml:brush>
  </inkml:definitions>
  <inkml:trace contextRef="#ctx0" brushRef="#br0">0 18 24575,'3'-15'0,"3"13"0,-5 3 0,0 0 0,0 0 0,0-1 0,0 1 0,0 0 0,0 1 0,0-1 0,0 0 0,0 0 0,-1 0 0,1 0 0,-1 1 0,1-1 0,-1 0 0,1 2 0,9 32 0,8 64 0,5 18 0,-21-111 0,4 15 0,-3-19 0,-2-13 0,-2-98 0,2-52 0,2 148 0,-3 13 0,0-1 0,0 1 0,0 0 0,1 0 0,-1 0 0,0 0 0,0 0 0,0 0 0,0 0 0,0 0 0,0 0 0,0 0 0,0 0 0,1 0 0,-1 0 0,0 0 0,0 0 0,0 0 0,0 0 0,0 0 0,0 0 0,1 0 0,-1 0 0,0 0 0,0 0 0,0 0 0,0 0 0,0 0 0,0 0 0,0 0 0,1 0 0,-1 0 0,0 0 0,0 0 0,0 0 0,0 0 0,0 1 0,0-1 0,0 0 0,0 0 0,0 0 0,0 0 0,0 0 0,1 0 0,-1 0 0,0 0 0,0 1 0,0-1 0,1 2 0,0 1 0,0-1 0,0 1 0,0-1 0,-1 1 0,1-1 0,0 6 0,8 135-1365,-6-116-5461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45.858"/>
    </inkml:context>
    <inkml:brush xml:id="br0">
      <inkml:brushProperty name="width" value="0.05" units="cm"/>
      <inkml:brushProperty name="height" value="0.05" units="cm"/>
      <inkml:brushProperty name="color" value="#FFC114"/>
    </inkml:brush>
  </inkml:definitions>
  <inkml:trace contextRef="#ctx0" brushRef="#br0">0 1 24575,'40'37'0,"-13"-9"0,-1 1 0,-1 1 0,-2 2 0,-1 0 0,-1 1 0,27 61 0,-41-79 0,-2 2 0,0-1 0,-1 0 0,0 1 0,-2 0 0,0 0 0,0 29 0,-3-34 0,0 1 0,-1-1 0,0 1 0,-1-1 0,-1 0 0,0 0 0,0 0 0,-1 0 0,-1-1 0,0 0 0,-11 15 0,-27 28-1365,-2-7-5461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44.648"/>
    </inkml:context>
    <inkml:brush xml:id="br0">
      <inkml:brushProperty name="width" value="0.05" units="cm"/>
      <inkml:brushProperty name="height" value="0.05" units="cm"/>
      <inkml:brushProperty name="color" value="#FFC114"/>
    </inkml:brush>
  </inkml:definitions>
  <inkml:trace contextRef="#ctx0" brushRef="#br0">355 1 24575,'-1'1'0,"-3"2"0,0 1 0,1 0 0,-1 0 0,1 0 0,0 1 0,0-1 0,0 1 0,1-1 0,0 1 0,0 0 0,-3 8 0,-8 54 0,3 1 0,-2 82 0,8-93 0,-126 1040 0,122-1056 0,-74 427 0,28 3 0,53-461 0,0-3 0,1 0 0,-1 0 0,2 0 0,0 11 0,-1-16 0,1-1 0,-1 0 0,0 0 0,1 1 0,-1-1 0,1 0 0,-1 0 0,1 0 0,0 0 0,-1 0 0,1 0 0,0 0 0,0 0 0,-1 0 0,1 0 0,0 0 0,0 0 0,0 0 0,0-1 0,1 1 0,-1 0 0,0-1 0,0 1 0,0-1 0,0 1 0,1-1 0,-1 0 0,0 1 0,0-1 0,3 0 0,14-1 0,0 0 0,0-1 0,0-1 0,0-1 0,20-7 0,12-2 0,370-51-442,9 34-483,-340 25 728,2247-85-8024,-2150 84 8379,4414-29-4267,-3052 43 3329,-523-8 7036,-993 0-6187</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45.902"/>
    </inkml:context>
    <inkml:brush xml:id="br0">
      <inkml:brushProperty name="width" value="0.05" units="cm"/>
      <inkml:brushProperty name="height" value="0.05" units="cm"/>
      <inkml:brushProperty name="color" value="#FFC114"/>
    </inkml:brush>
  </inkml:definitions>
  <inkml:trace contextRef="#ctx0" brushRef="#br0">25 96 24575,'-1'0'0,"0"0"0,1 0 0,-1 0 0,0 1 0,0-1 0,0 0 0,0 0 0,0-1 0,0 1 0,0 0 0,0 0 0,1 0 0,-1 0 0,0-1 0,0 1 0,0-1 0,0 1 0,1 0 0,-1-1 0,0 1 0,0-1 0,1 1 0,-1-1 0,0 0 0,1 1 0,-1-1 0,1 0 0,-1 0 0,1 1 0,-1-1 0,0-1 0,1 0 0,1 1 0,-1 0 0,1 0 0,-1 0 0,1 0 0,0 0 0,-1 0 0,1 0 0,0 0 0,0 1 0,0-1 0,-1 0 0,1 0 0,0 0 0,0 1 0,0-1 0,0 1 0,0-1 0,1 1 0,-1-1 0,0 1 0,0-1 0,0 1 0,0 0 0,2 0 0,39-9 0,-1 3 0,1 1 0,43 1 0,-38 2 0,1213-29-5635,-1003 27 4782,2388 1-5521,4 37 3516,-2213-27 2619,2076 37 432,-1435-22 6619,-830-17-3809,-560 11 2948,273-15-5951,40-1 0,0 0 0,0 0 0,0 0 0,0 0 0,-1 0 0,1 0 0,0 0 0,0 0 0,0 0 0,0 0 0,0 1 0,0-1 0,-1 0 0,1 0 0,0 0 0,0 0 0,0 0 0,0 0 0,0 0 0,0 0 0,0 0 0,0 0 0,0 1 0,-1-1 0,1 0 0,0 0 0,0 0 0,0 0 0,0 0 0,0 0 0,0 0 0,0 1 0,0-1 0,0 0 0,0 0 0,0 0 0,0 0 0,0 0 0,0 0 0,0 1 0,0-1 0,0 0 0,0 0 0,0 0 0,0 0 0,5 8 0,13 10 0,-14-15 0,8 10 0,-1 0 0,0 1 0,-1 0 0,-1 1 0,0-1 0,-1 2 0,-1-1 0,0 1 0,-1 1 0,-1-1 0,5 25 0,-1 7 0,-3 1 0,1 89 0,-12 8 0,-24 149 0,-5 72 0,34-81 0,4-206 0,24 123 0,71 230 0,-94-416 0,-1-1 0,0 1 0,-1 0 0,2 32 0,-5-46 0,0 1 0,0-1 0,0 0 0,0 1 0,-1-1 0,1 0 0,-1 1 0,0-1 0,0 0 0,0 0 0,-1 0 0,1 0 0,-1 0 0,1 0 0,-1 0 0,0 0 0,0-1 0,-1 1 0,1-1 0,0 1 0,-1-1 0,0 0 0,1 0 0,-1 0 0,-6 3 0,-1-1 0,-1-1 0,0 0 0,0 0 0,0-1 0,0 0 0,-17 0 0,-74-5 0,74 2 0,-301-24-894,253 18-328,-78-6-4853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46.228"/>
    </inkml:context>
    <inkml:brush xml:id="br0">
      <inkml:brushProperty name="width" value="0.05" units="cm"/>
      <inkml:brushProperty name="height" value="0.05" units="cm"/>
      <inkml:brushProperty name="color" value="#FFC114"/>
    </inkml:brush>
  </inkml:definitions>
  <inkml:trace contextRef="#ctx0" brushRef="#br0">2316 0 24575,'-52'6'0,"-65"7"0,-64 5 0,-48 4-4488,-30 2 4488,-11 3 0,0-4 0,6-3-1845,14-4 1845,14-6 0,49-3-1858</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46.923"/>
    </inkml:context>
    <inkml:brush xml:id="br0">
      <inkml:brushProperty name="width" value="0.05" units="cm"/>
      <inkml:brushProperty name="height" value="0.05" units="cm"/>
      <inkml:brushProperty name="color" value="#FFC114"/>
    </inkml:brush>
  </inkml:definitions>
  <inkml:trace contextRef="#ctx0" brushRef="#br0">100 50 24575,'-4'-2'0,"-1"1"0,1-1 0,0 0 0,0 0 0,0 0 0,0-1 0,0 1 0,0-1 0,1 0 0,0 0 0,-1 0 0,-4-7 0,-3-1 0,6 11 0,4 20 0,3-4 0,0 35 0,-2-1 0,-3 1 0,-12 77 0,5-70-1365,7-36-5461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47.266"/>
    </inkml:context>
    <inkml:brush xml:id="br0">
      <inkml:brushProperty name="width" value="0.05" units="cm"/>
      <inkml:brushProperty name="height" value="0.05" units="cm"/>
      <inkml:brushProperty name="color" value="#FFC114"/>
    </inkml:brush>
  </inkml:definitions>
  <inkml:trace contextRef="#ctx0" brushRef="#br0">17 273 24575,'-4'-12'0,"0"-1"0,1 1 0,1 0 0,0-1 0,1 0 0,0 1 0,1-1 0,1 0 0,-1 1 0,2-1 0,5-20 0,-5 27 0,1 0 0,1 0 0,-1 1 0,1-1 0,-1 1 0,2 0 0,-1 0 0,0 1 0,1-1 0,0 1 0,0 0 0,0 0 0,1 1 0,-1-1 0,1 1 0,0 0 0,0 1 0,0 0 0,0-1 0,13-1 0,2 0 0,0 0 0,0 2 0,1 1 0,-1 0 0,23 3 0,-31-2-136,1 1-1,-1 0 1,1 1-1,-1 1 1,0 0-1,0 1 1,0 0-1,-1 1 0,13 7 1,-8 0-6690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47.621"/>
    </inkml:context>
    <inkml:brush xml:id="br0">
      <inkml:brushProperty name="width" value="0.05" units="cm"/>
      <inkml:brushProperty name="height" value="0.05" units="cm"/>
      <inkml:brushProperty name="color" value="#FFC114"/>
    </inkml:brush>
  </inkml:definitions>
  <inkml:trace contextRef="#ctx0" brushRef="#br0">21 0 24575,'-3'3'0,"-3"4"0,-2 3 0,4 1 0,6-3 0,8-2 0,8-4 0,6-4 0,9-3 0,3-5 0,5-2 0,-5 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47.949"/>
    </inkml:context>
    <inkml:brush xml:id="br0">
      <inkml:brushProperty name="width" value="0.05" units="cm"/>
      <inkml:brushProperty name="height" value="0.05" units="cm"/>
      <inkml:brushProperty name="color" value="#FFC114"/>
    </inkml:brush>
  </inkml:definitions>
  <inkml:trace contextRef="#ctx0" brushRef="#br0">124 115 24575,'0'-1'0,"-1"1"0,1-1 0,0 1 0,-1-1 0,1 1 0,-1-1 0,1 1 0,-1-1 0,1 1 0,-1 0 0,1-1 0,-1 1 0,1-1 0,-1 1 0,0 0 0,1 0 0,-1-1 0,1 1 0,-1 0 0,0 0 0,1 0 0,-1 0 0,0 0 0,1 0 0,-1 0 0,0 0 0,1 0 0,-1 0 0,0 0 0,1 0 0,-1 0 0,0 1 0,1-1 0,-1 0 0,1 0 0,-1 1 0,1-1 0,-1 0 0,0 1 0,1-1 0,-1 1 0,1-1 0,-1 0 0,1 1 0,0-1 0,-1 1 0,1-1 0,-1 1 0,1 0 0,0-1 0,0 1 0,-1-1 0,1 1 0,0 0 0,0-1 0,0 1 0,0 0 0,-1-1 0,1 2 0,-2 6 0,1 0 0,-1 0 0,0 13 0,2-16 0,-6 33 0,-1 0 0,-2 0 0,-1 0 0,-3-2 0,-18 41 0,21-60 0,9-18 0,1 1 0,0-1 0,0 0 0,0 0 0,0 1 0,0-1 0,0 0 0,0 0 0,0 0 0,0 1 0,1-1 0,-1 0 0,0 0 0,0 1 0,1-1 0,-1 0 0,1 1 0,-1-1 0,0 0 0,1 1 0,0-2 0,58-155 0,-42 106 0,42-87 0,-56 132 0,0 1 0,0 0 0,0 0 0,1 0 0,0 0 0,0 1 0,0 0 0,10-8 0,-13 11 0,0 1 0,1-1 0,-1 0 0,0 1 0,1-1 0,-1 1 0,0-1 0,1 1 0,-1 0 0,1-1 0,-1 1 0,1 0 0,-1 0 0,0 0 0,1 0 0,-1 0 0,2 1 0,-1 0 0,0-1 0,0 1 0,-1 0 0,1 0 0,0 0 0,-1 0 0,1 1 0,-1-1 0,1 0 0,-1 1 0,0-1 0,1 1 0,-1-1 0,0 1 0,2 3 0,1 4 0,0 0 0,0 0 0,-1 1 0,0 0 0,0-1 0,-1 1 0,-1 0 0,1 10 0,-1 86 0,-2-69 0,-1-10 0,0 25 0,2-49 0,0 1 0,0-1 0,1 1 0,0-1 0,-1 0 0,1 1 0,0-1 0,0 0 0,1 1 0,2 4 0,-3-7 0,-1 0 0,0-1 0,1 1 0,-1-1 0,1 1 0,-1-1 0,1 1 0,-1-1 0,1 0 0,-1 1 0,1-1 0,-1 1 0,1-1 0,-1 0 0,1 0 0,0 1 0,-1-1 0,1 0 0,0 0 0,-1 0 0,1 1 0,0-1 0,-1 0 0,1 0 0,0 0 0,-1 0 0,1-1 0,0 1 0,1 0 0,-1-1 0,1 0 0,-1 0 0,0 1 0,1-1 0,-1 0 0,0 0 0,0 0 0,0 0 0,0-1 0,2-1 0,2-3 0,-1-1 0,0 0 0,5-13 0,28-83 0,8-19 0,-38 105 0,2 0 0,0 0 0,1 1 0,20-26 0,-27 38 0,0 0 0,1 1 0,0-1 0,-1 1 0,1 0 0,0 0 0,0 1 0,1-1 0,-1 1 0,9-4 0,-11 6 0,0-1 0,0 1 0,0 0 0,0-1 0,1 1 0,-1 0 0,0 0 0,0 0 0,0 1 0,1-1 0,-1 0 0,0 1 0,0-1 0,0 1 0,0 0 0,0 0 0,0 0 0,0 0 0,0 0 0,-1 0 0,1 1 0,0-1 0,0 0 0,-1 1 0,1-1 0,1 4 0,3 3 0,0 1 0,0 0 0,-1 0 0,-1 1 0,0-1 0,0 1 0,0 0 0,-2 0 0,1 1 0,1 15 0,-1 0 0,-1 0 0,-2 0 0,-2 28 0,0-30-455,-2-1 0,-8 32 0,5-33-6371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48.321"/>
    </inkml:context>
    <inkml:brush xml:id="br0">
      <inkml:brushProperty name="width" value="0.05" units="cm"/>
      <inkml:brushProperty name="height" value="0.05" units="cm"/>
      <inkml:brushProperty name="color" value="#FFC114"/>
    </inkml:brush>
  </inkml:definitions>
  <inkml:trace contextRef="#ctx0" brushRef="#br0">38 17 24575,'-35'0'0,"32"0"0,5 0 0,18 0 0,296-13 0,-287 11-1365,-7 1-5461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48.834"/>
    </inkml:context>
    <inkml:brush xml:id="br0">
      <inkml:brushProperty name="width" value="0.05" units="cm"/>
      <inkml:brushProperty name="height" value="0.05" units="cm"/>
      <inkml:brushProperty name="color" value="#FFC114"/>
    </inkml:brush>
  </inkml:definitions>
  <inkml:trace contextRef="#ctx0" brushRef="#br0">60 232 24575,'-12'-5'0,"6"2"0,5 14 0,2 29 0,-2 0 0,-1 0 0,-2 0 0,-2-1 0,-2 1 0,-13 39 0,63-202 0,-23 55 0,24-82 0,-32 118 0,1 1 0,25-46 0,-33 70 0,0 1 0,0-1 0,0 1 0,1 0 0,0 1 0,0-1 0,1 1 0,-1 0 0,10-5 0,-13 8 0,0 1 0,0 0 0,0 0 0,0 1 0,0-1 0,1 0 0,-1 1 0,0-1 0,0 1 0,1 0 0,-1 0 0,0 0 0,1 0 0,-1 0 0,0 0 0,1 1 0,-1-1 0,0 1 0,0 0 0,1-1 0,-1 1 0,0 0 0,0 0 0,0 0 0,0 1 0,0-1 0,0 0 0,-1 1 0,1 0 0,0-1 0,-1 1 0,1 0 0,1 3 0,5 5 0,-2 0 0,1 0 0,-1 1 0,-1-1 0,0 1 0,-1 1 0,0-1 0,5 22 0,-2 4 0,2 58 0,-5-44-455,-3-1 0,-7 59 0,2-78-6371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10.298"/>
    </inkml:context>
    <inkml:brush xml:id="br0">
      <inkml:brushProperty name="width" value="0.05" units="cm"/>
      <inkml:brushProperty name="height" value="0.05" units="cm"/>
      <inkml:brushProperty name="color" value="#FF0066"/>
    </inkml:brush>
  </inkml:definitions>
  <inkml:trace contextRef="#ctx0" brushRef="#br0">31 156 24575,'0'-11'0,"1"1"0,0-1 0,1 1 0,0-1 0,0 1 0,1 0 0,0 0 0,8-16 0,-9 23 0,-1 0 0,1 0 0,-1 0 0,1 0 0,0 1 0,0-1 0,1 1 0,-1-1 0,0 1 0,1 0 0,-1 0 0,1 0 0,0 0 0,-1 1 0,1-1 0,0 1 0,0-1 0,0 1 0,0 0 0,1 0 0,-1 0 0,0 1 0,0-1 0,0 1 0,1 0 0,-1 0 0,0 0 0,0 0 0,1 0 0,-1 1 0,6 1 0,-5-1 0,-1 1 0,0-1 0,0 0 0,1 1 0,-1 0 0,0-1 0,-1 1 0,1 1 0,0-1 0,-1 0 0,1 1 0,-1-1 0,1 1 0,2 5 0,-1-2 0,-1 0 0,0 0 0,-1 0 0,1 0 0,-1 1 0,0-1 0,1 10 0,-2-3 0,1 1 0,-2-1 0,0 1 0,-1-1 0,0 1 0,-1-1 0,-4 17 0,3-19 0,-1 0 0,-1-1 0,1 1 0,-2-1 0,1 0 0,-1 0 0,-1-1 0,-12 14 0,14-17 0,-1 0 0,0 0 0,-1-1 0,1 0 0,-1 0 0,0-1 0,0 1 0,-1-2 0,1 1 0,-1-1 0,0 0 0,-12 3 0,19-6 0,-1 1 0,1-1 0,-1 0 0,0 0 0,1 0 0,-1 0 0,1 0 0,-1 0 0,1 0 0,-1 0 0,0 0 0,1-1 0,-1 1 0,1-1 0,-1 1 0,1-1 0,0 0 0,-1 1 0,1-1 0,-1 0 0,1 0 0,0 0 0,0 0 0,0 0 0,-1 0 0,1-1 0,0 1 0,1 0 0,-1-1 0,0 1 0,0 0 0,0-1 0,1 1 0,-1-1 0,1 1 0,-1-1 0,1 1 0,0-1 0,-1 1 0,1-1 0,0 0 0,0 1 0,0-2 0,0-5 0,0 1 0,0 0 0,1 0 0,0 0 0,0 0 0,1 0 0,0 0 0,3-8 0,-3 11 0,-1 1 0,1-1 0,0 1 0,0-1 0,0 1 0,1 0 0,-1 0 0,1 0 0,-1 0 0,1 1 0,0-1 0,0 1 0,1-1 0,-1 1 0,0 0 0,1 0 0,-1 0 0,1 1 0,0-1 0,-1 1 0,1 0 0,0 0 0,0 1 0,0-1 0,0 1 0,0-1 0,0 1 0,0 0 0,0 1 0,6 0 0,-2 1 0,0 0 0,0 1 0,0 0 0,0 0 0,-1 0 0,1 1 0,-1 0 0,0 0 0,0 1 0,-1 0 0,0 0 0,1 1 0,9 11 0,38 47-1365,-44-53-5461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49.487"/>
    </inkml:context>
    <inkml:brush xml:id="br0">
      <inkml:brushProperty name="width" value="0.05" units="cm"/>
      <inkml:brushProperty name="height" value="0.05" units="cm"/>
      <inkml:brushProperty name="color" value="#FFC114"/>
    </inkml:brush>
  </inkml:definitions>
  <inkml:trace contextRef="#ctx0" brushRef="#br0">16 273 24575,'-2'-1'0,"1"0"0,0 0 0,0 0 0,0 0 0,0 0 0,0-1 0,0 1 0,0 0 0,1 0 0,-1-1 0,0 1 0,0 0 0,1-1 0,-1 1 0,1-1 0,0 1 0,-1-1 0,1 1 0,0-1 0,0 1 0,0-1 0,0 1 0,0-1 0,0 1 0,0-1 0,1 1 0,-1-1 0,0 1 0,1-1 0,-1 1 0,1 0 0,0-1 0,-1 1 0,1 0 0,0-1 0,0 1 0,0 0 0,0 0 0,0 0 0,0 0 0,0 0 0,0 0 0,0 0 0,3-1 0,3-3 0,0 1 0,1-1 0,-1 2 0,1-1 0,0 1 0,11-3 0,183-32 0,-42 9 0,-151 27 0,-7 1 0,1 0 0,0 0 0,0 1 0,-1-1 0,1 1 0,0-1 0,0 1 0,0 0 0,0 0 0,0 0 0,-1 1 0,1-1 0,4 1 0,-7 1 0,0-1 0,1 0 0,-1 0 0,0 0 0,0 1 0,0-1 0,0 0 0,0 0 0,0 0 0,0 0 0,-1 1 0,1-1 0,0 0 0,-1 0 0,1 0 0,-1 0 0,1 0 0,-1 0 0,1 0 0,-1 0 0,-1 2 0,1 0 0,-10 22 0,2 1 0,0 0 0,2 0 0,1 1 0,-2 28 0,3-13 0,3 1 0,5 64 0,-3-103 0,1 0 0,-1 0 0,1 0 0,0 0 0,0 0 0,1 0 0,0-1 0,1 5 0,-2-7 0,-1-1 0,0 1 0,1-1 0,-1 1 0,1 0 0,-1-1 0,1 1 0,-1-1 0,1 1 0,-1-1 0,1 0 0,-1 1 0,1-1 0,0 1 0,-1-1 0,1 0 0,0 0 0,-1 1 0,1-1 0,0 0 0,0 0 0,-1 0 0,1 0 0,0 0 0,-1 0 0,1 0 0,0 0 0,0 0 0,-1 0 0,1 0 0,0 0 0,-1 0 0,1-1 0,0 1 0,-1 0 0,1 0 0,0-1 0,-1 1 0,1-1 0,0 1 0,-1 0 0,1-1 0,-1 1 0,1-1 0,-1 1 0,1-1 0,-1 0 0,0 1 0,1-1 0,-1 1 0,1-2 0,2-3 0,0 0 0,0 1 0,-1-1 0,1 0 0,-1-1 0,0 1 0,-1 0 0,1 0 0,-1-1 0,1-6 0,1-59 0,-2 53 0,-10-158 0,0 9 0,9 164 0,0 0 0,0 1 0,0-1 0,0 0 0,1 0 0,-1 0 0,1 0 0,0 0 0,0 0 0,0 1 0,1-1 0,-1 0 0,0 1 0,1-1 0,0 1 0,-1-1 0,4-2 0,-3 4 0,0-1 0,0 1 0,0 0 0,0 1 0,0-1 0,0 0 0,0 0 0,0 1 0,0 0 0,0-1 0,0 1 0,0 0 0,1 0 0,-1 0 0,0 0 0,0 0 0,0 0 0,0 1 0,0-1 0,0 1 0,0 0 0,0-1 0,0 1 0,0 0 0,2 2 0,8 3 0,0 2 0,0-1 0,-1 2 0,0 0 0,-1 0 0,0 1 0,0 0 0,-1 0 0,0 1 0,-1 1 0,-1-1 0,1 1 0,-2 1 0,0-1 0,5 15 0,-10-24 0,0 1 0,0 0 0,-1-1 0,1 1 0,-1 0 0,0 0 0,0-1 0,0 1 0,-1 0 0,0 0 0,1-1 0,-1 1 0,0 0 0,0-1 0,-1 1 0,1-1 0,-3 5 0,0-4 0,1 1 0,-1-1 0,1 0 0,-1 0 0,0-1 0,0 1 0,-1-1 0,1 0 0,-1 0 0,-9 5 0,3-4 0,0 1 0,0-1 0,-1-1 0,0 0 0,1-1 0,-1 0 0,0-1 0,0 0 0,0-1 0,-16-2 0,25 2-124,0-1 0,0 1 0,-1-1 0,1 0 0,0 0 0,0 0-1,0 0 1,0-1 0,1 1 0,-5-4 0,-5-6-6702</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0.012"/>
    </inkml:context>
    <inkml:brush xml:id="br0">
      <inkml:brushProperty name="width" value="0.05" units="cm"/>
      <inkml:brushProperty name="height" value="0.05" units="cm"/>
      <inkml:brushProperty name="color" value="#FFC114"/>
    </inkml:brush>
  </inkml:definitions>
  <inkml:trace contextRef="#ctx0" brushRef="#br0">103 122 24575,'-9'0'0,"1"0"0,1 0 0,-1 0 0,1 0 0,-1 1 0,-12 4 0,18-5 0,0 1 0,0 0 0,0 0 0,0 0 0,0 1 0,0-1 0,1 0 0,-1 1 0,0-1 0,1 1 0,-1-1 0,1 1 0,-1 0 0,1 0 0,0 0 0,0 0 0,0 0 0,0 0 0,0 0 0,0 0 0,1 0 0,-1 0 0,1 0 0,-1 3 0,0 9 0,1 1 0,0-1 0,1 1 0,0-1 0,1 1 0,8 26 0,-2-4 0,1 6 0,13 82 0,-24-308 0,3 96 0,-2 64 0,2 0 0,1 0 0,0 0 0,7-24 0,-7 40 0,0 1 0,0 0 0,1 0 0,0-1 0,0 1 0,0 1 0,1-1 0,4-5 0,-5 7 0,0 1 0,0 0 0,1 1 0,-1-1 0,1 1 0,-1-1 0,1 1 0,0 0 0,-1 0 0,1 1 0,0-1 0,1 1 0,-1 0 0,4-1 0,-5 1 0,0 1 0,0 0 0,0 0 0,0 0 0,0 0 0,0 0 0,0 0 0,0 1 0,0-1 0,0 1 0,0 0 0,0 0 0,0 0 0,0 0 0,0 1 0,-1-1 0,6 4 0,-5-2 0,0 0 0,0 1 0,0-1 0,0 1 0,0-1 0,-1 1 0,1 0 0,-1 0 0,0 0 0,-1 0 0,3 6 0,-2-3 0,0 1 0,0-1 0,-1 1 0,0 0 0,0-1 0,-1 1 0,0 0 0,-1 0 0,1 0 0,-1-1 0,-1 1 0,0 0 0,-4 13 0,-3-6 0,-1 0 0,-1-1 0,0 1 0,0-2 0,-1 0 0,-1 0 0,0-2 0,-1 1 0,0-1 0,-22 11 0,33-20-170,0 0-1,0 0 0,-1 0 1,1-1-1,0 0 0,0 0 1,-6 2-1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1.053"/>
    </inkml:context>
    <inkml:brush xml:id="br0">
      <inkml:brushProperty name="width" value="0.05" units="cm"/>
      <inkml:brushProperty name="height" value="0.05" units="cm"/>
      <inkml:brushProperty name="color" value="#FFC114"/>
    </inkml:brush>
  </inkml:definitions>
  <inkml:trace contextRef="#ctx0" brushRef="#br0">0 121 24575,'3'-1'0,"0"0"0,0 0 0,0 0 0,0-1 0,-1 1 0,1-1 0,-1 0 0,1 0 0,-1 0 0,0 0 0,3-2 0,14-12 0,-15 15 0,-1-1 0,1 1 0,0 0 0,-1-1 0,1 2 0,0-1 0,0 0 0,0 1 0,0 0 0,0-1 0,-1 2 0,1-1 0,0 0 0,0 1 0,5 1 0,-3 0 0,1 1 0,0-1 0,-1 1 0,0 1 0,0-1 0,0 1 0,0 0 0,5 5 0,-1 0 0,-1 0 0,-1 0 0,0 0 0,0 1 0,-1 0 0,0 1 0,-1 0 0,0 0 0,6 16 0,-10-21 0,0-1 0,-1 0 0,0 1 0,0-1 0,0 1 0,-1-1 0,0 1 0,0 0 0,0-1 0,0 1 0,-1-1 0,-2 8 0,2-10 0,0 0 0,0 0 0,-1-1 0,1 1 0,-1-1 0,1 1 0,-1-1 0,0 0 0,0 1 0,0-1 0,0 0 0,-1 0 0,1-1 0,0 1 0,-1 0 0,1-1 0,-1 1 0,0-1 0,1 0 0,-1 0 0,0 0 0,0 0 0,0-1 0,-6 2 0,7-2 0,0 0 0,-1 0 0,1 1 0,-1-2 0,1 1 0,0 0 0,-1 0 0,1-1 0,-1 1 0,1-1 0,0 0 0,0 0 0,-1 0 0,1 0 0,0 0 0,0 0 0,0 0 0,0-1 0,0 1 0,0-1 0,1 0 0,-1 1 0,0-1 0,1 0 0,-1 0 0,1 0 0,0 0 0,0 0 0,0 0 0,0-1 0,0 1 0,0 0 0,-1-5 0,1 1 0,-1-1 0,1 1 0,0-1 0,1 0 0,0 0 0,0 1 0,0-1 0,1 0 0,0 0 0,0 1 0,2-8 0,2 2 0,0 0 0,1 0 0,0 1 0,1 0 0,0 0 0,1 0 0,0 1 0,1 0 0,0 1 0,0 0 0,1 0 0,0 1 0,1 0 0,18-9 0,-12 7 0,2 1 0,-1 1 0,1 1 0,0 1 0,0 0 0,1 1 0,0 2 0,36-4 0,-53 7 0,-1 0 0,0 0 0,1-1 0,-1 1 0,0 0 0,0 0 0,0 0 0,1 1 0,-1-1 0,0 1 0,0-1 0,0 1 0,0-1 0,0 1 0,0 0 0,3 2 0,-5-3 0,1 1 0,-1-1 0,0 1 0,0-1 0,0 1 0,0-1 0,0 0 0,0 1 0,0-1 0,0 1 0,-1-1 0,1 1 0,0-1 0,0 0 0,0 1 0,0-1 0,0 1 0,-1-1 0,1 0 0,0 1 0,0-1 0,-1 0 0,1 1 0,0-1 0,-1 0 0,1 1 0,0-1 0,-1 0 0,1 0 0,0 1 0,-1-1 0,-15 11 0,13-9 0,-4 4 0,0 0 0,0 0 0,0 1 0,1 0 0,0 0 0,1 0 0,-1 1 0,1 0 0,1 0 0,-1 0 0,2 0 0,-1 1 0,1 0 0,0 0 0,-2 15 0,3-17 0,1 0 0,1 0 0,-1 0 0,1 0 0,1 0 0,-1 0 0,1 0 0,0 0 0,1-1 0,-1 1 0,1 0 0,1-1 0,-1 1 0,1-1 0,0 0 0,1 0 0,0 0 0,0 0 0,0 0 0,0-1 0,9 9 0,-8-11 0,-1 0 0,1 1 0,-1-1 0,1-1 0,0 1 0,0-1 0,0 0 0,0 0 0,1 0 0,-1-1 0,0 0 0,1 0 0,-1 0 0,1-1 0,-1 0 0,1 0 0,-1 0 0,1 0 0,-1-1 0,1 0 0,10-3 0,-13 2 0,1 1 0,0-1 0,-1 0 0,1 0 0,-1 0 0,0 0 0,1-1 0,-1 1 0,0-1 0,0 0 0,-1 0 0,1 0 0,-1 0 0,1 0 0,-1 0 0,0-1 0,0 1 0,0-1 0,-1 0 0,0 1 0,1-1 0,-1 0 0,0 0 0,-1 0 0,1 0 0,-1 0 0,1 0 0,-1 0 0,-1 0 0,0-7 0,0 4 0,-1 0 0,0 1 0,0 0 0,-1-1 0,0 1 0,0 0 0,0 0 0,-1 1 0,1-1 0,-1 1 0,-1 0 0,1 0 0,-1 0 0,0 0 0,-10-6 0,1 0 0,-1 1 0,-1 1 0,0 0 0,-28-11 0,41 19 0,-23-7 0,25 7 0,0 1 0,0 0 0,0 0 0,-1 0 0,1-1 0,0 1 0,0 0 0,0 1 0,0-1 0,-1 0 0,1 0 0,0 0 0,0 1 0,0-1 0,0 0 0,0 1 0,0-1 0,-2 2 0,2-2 0,1 1 0,0-1 0,0 0 0,0 1 0,-1-1 0,1 1 0,0-1 0,0 0 0,0 1 0,0-1 0,0 1 0,0-1 0,0 0 0,0 1 0,0-1 0,0 1 0,0-1 0,0 0 0,0 1 0,0-1 0,0 1 0,0-1 0,0 0 0,1 1 0,-1-1 0,0 1 0,0-1 0,0 0 0,1 1 0,-1-1 0,0 0 0,0 1 0,1-1 0,-1 0 0,0 0 0,1 1 0,-1-1 0,0 0 0,1 1 0,15 9 0,-2-3 0,1-1 0,0-1 0,0 0 0,1-1 0,-1 0 0,1-2 0,25 2 0,-12-3 0,0-1 0,0-1 0,38-7 0,-56 6 0,0 0 0,-1 0 0,1-1 0,0-1 0,-1 1 0,0-2 0,0 1 0,19-13 0,-35 48 0,1-12 0,2 0 0,0 0 0,0 0 0,2 0 0,1 1 0,0-1 0,4 22 0,5 15 0,17 59 0,-13-65 0,11 91 0,-23-137 0,-1 0 0,0-1 0,0 1 0,0 0 0,0 0 0,-1-1 0,0 1 0,1-1 0,-1 1 0,-1-1 0,1 1 0,-3 5 0,3-8 0,-1 1 0,1 0 0,0-1 0,-1 0 0,1 1 0,-1-1 0,1 0 0,-1 0 0,0 0 0,1 0 0,-1 0 0,0 0 0,0 0 0,0-1 0,0 1 0,1-1 0,-1 1 0,0-1 0,0 0 0,0 0 0,0 0 0,0 0 0,0 0 0,0 0 0,-3-1 0,-9-2 0,0 0 0,1 0 0,-1-2 0,1 0 0,0 0 0,0-1 0,-21-14 0,14 6 0,-1 0 0,2-2 0,-28-27 0,34 27-273,-1 0 0,2 0 0,0-1 0,-15-29 0,17 26-6553</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1.842"/>
    </inkml:context>
    <inkml:brush xml:id="br0">
      <inkml:brushProperty name="width" value="0.05" units="cm"/>
      <inkml:brushProperty name="height" value="0.05" units="cm"/>
      <inkml:brushProperty name="color" value="#FFC114"/>
    </inkml:brush>
  </inkml:definitions>
  <inkml:trace contextRef="#ctx0" brushRef="#br0">1 68 24575,'0'-9'0,"2"10"0,3 20 0,1 3 0,1-5 0,1-1 0,1 0 0,0 0 0,22 29 0,-27-43 0,0 1 0,-1-1 0,2-1 0,-1 1 0,0 0 0,1-1 0,-1 0 0,1 0 0,9 4 0,-10-6 0,-1 0 0,1 0 0,0 0 0,0-1 0,0 1 0,0-1 0,0 0 0,0 0 0,0 0 0,0-1 0,0 1 0,-1-1 0,1 0 0,0 0 0,5-2 0,0-1 0,0 0 0,0-1 0,-1 0 0,0-1 0,0 1 0,0-1 0,0-1 0,-1 0 0,0 0 0,0 0 0,-1-1 0,8-12 0,-11 16 0,-1 0 0,0 0 0,0 0 0,0 0 0,0-1 0,-1 1 0,0-1 0,0 1 0,0-1 0,0 1 0,-1-1 0,1 1 0,-1-1 0,0 0 0,-1 1 0,1-1 0,-1 1 0,0-1 0,0 1 0,0-1 0,-1 1 0,0 0 0,1-1 0,-1 1 0,-1 0 0,1 0 0,-1 1 0,-5-8 0,5 8 0,-1-1 0,0 0 0,0 1 0,0 0 0,0 0 0,0 0 0,-1 1 0,1-1 0,-1 1 0,1 0 0,-1 0 0,0 1 0,0 0 0,0-1 0,0 2 0,0-1 0,0 0 0,0 1 0,0 0 0,0 0 0,0 1 0,0-1 0,0 1 0,0 0 0,-5 2 0,3-1 0,0 1 0,1 0 0,-1 0 0,1 0 0,0 1 0,0 0 0,0 0 0,0 0 0,1 1 0,0 0 0,0 0 0,0 0 0,1 1 0,-1-1 0,1 1 0,1 0 0,-5 9 0,4-5 20,0 0 0,1 0 0,1 0 1,-1 1-1,2-1 0,-1 1 0,1-1 0,1 1 0,0-1 0,1 1 0,0 0 0,0-1 0,1 1 0,1-1 0,-1 0 0,9 18 1,-8-20-111,2 1 0,-1-1 0,1 1 0,1-1 0,-1-1 1,1 1-1,0-1 0,1 0 0,0 0 0,0-1 1,1 0-1,-1 0 0,1-1 0,1 0 0,-1 0 0,0-1 1,1 0-1,14 4 0,13 0-6736</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3.656"/>
    </inkml:context>
    <inkml:brush xml:id="br0">
      <inkml:brushProperty name="width" value="0.05" units="cm"/>
      <inkml:brushProperty name="height" value="0.05" units="cm"/>
      <inkml:brushProperty name="color" value="#FFC114"/>
    </inkml:brush>
  </inkml:definitions>
  <inkml:trace contextRef="#ctx0" brushRef="#br0">425 198 24575,'25'-21'0,"-15"14"0,-1-1 0,0 0 0,0-1 0,14-18 0,-22 26 0,1-1 0,-1-1 0,0 1 0,0 0 0,0 0 0,0 0 0,0-1 0,0 1 0,-1 0 0,1-1 0,-1 1 0,0-1 0,1 1 0,-1-1 0,0 1 0,-1 0 0,1-1 0,0 1 0,-1-1 0,1 1 0,-1 0 0,0-1 0,1 1 0,-1 0 0,-1 0 0,1-1 0,0 1 0,0 0 0,-3-3 0,0 1 0,-1 0 0,1 0 0,-1 0 0,1 1 0,-1-1 0,0 1 0,0 0 0,0 1 0,-1-1 0,1 1 0,-1 0 0,1 1 0,-1-1 0,0 1 0,-5-1 0,-3 1 0,0 0 0,0 0 0,1 2 0,-1-1 0,-18 5 0,14-1 0,1 1 0,-1 1 0,1 0 0,0 1 0,1 1 0,-1 1 0,2 0 0,-1 2 0,1-1 0,1 2 0,0 0 0,1 0 0,0 1 0,-13 19 0,16-20 0,2 0 0,0 1 0,0 1 0,1 0 0,1 0 0,0 0 0,-7 25 0,11-28 0,0 0 0,0 1 0,1-1 0,1 1 0,0-1 0,0 1 0,1-1 0,1 0 0,0 1 0,6 20 0,-5-24 0,0 1 0,1-1 0,0 0 0,1 0 0,-1 0 0,2 0 0,-1-1 0,1 0 0,0 0 0,0-1 0,1 1 0,9 6 0,-5-6 0,1 0 0,-1 0 0,1-1 0,1-1 0,-1 0 0,1 0 0,22 4 0,-11-5 0,1 0 0,-1-2 0,1-1 0,0-1 0,-1-1 0,1-2 0,-1 0 0,41-11 0,-6-6-1365,-11-2-5461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4.012"/>
    </inkml:context>
    <inkml:brush xml:id="br0">
      <inkml:brushProperty name="width" value="0.05" units="cm"/>
      <inkml:brushProperty name="height" value="0.05" units="cm"/>
      <inkml:brushProperty name="color" value="#FFC114"/>
    </inkml:brush>
  </inkml:definitions>
  <inkml:trace contextRef="#ctx0" brushRef="#br0">0 0 24575,'0'107'0,"5"1"0,18 108 0,-4-98-1365,-16-90-5461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5.009"/>
    </inkml:context>
    <inkml:brush xml:id="br0">
      <inkml:brushProperty name="width" value="0.05" units="cm"/>
      <inkml:brushProperty name="height" value="0.05" units="cm"/>
      <inkml:brushProperty name="color" value="#FFC114"/>
    </inkml:brush>
  </inkml:definitions>
  <inkml:trace contextRef="#ctx0" brushRef="#br0">202 338 24575,'5'-6'0,"-1"-1"0,1 0 0,-2 0 0,1-1 0,3-11 0,-3 8 0,0 1 0,-1 0 0,0 0 0,-1 0 0,0-1 0,0 1 0,-1-1 0,-1 1 0,0-14 0,0 21 0,0 0 0,0 1 0,-1-1 0,1 1 0,-1-1 0,1 0 0,-1 1 0,0-1 0,0 1 0,0 0 0,0-1 0,0 1 0,-1 0 0,1 0 0,-1 0 0,0 0 0,1 0 0,-1 0 0,0 0 0,0 0 0,0 1 0,0-1 0,0 1 0,-1-1 0,1 1 0,0 0 0,-1 0 0,1 0 0,-1 0 0,1 1 0,-1-1 0,1 1 0,-1-1 0,0 1 0,1 0 0,-1 0 0,1 0 0,-5 1 0,0 0 0,0 0 0,0 1 0,0 0 0,0 1 0,0-1 0,0 1 0,0 1 0,1-1 0,0 1 0,0 0 0,0 1 0,0-1 0,0 1 0,1 0 0,0 1 0,0-1 0,-5 8 0,2-1 0,-1 1 0,2 0 0,0 0 0,0 0 0,2 0 0,-1 1 0,-4 24 0,8-34 0,2 0 0,-1 0 0,0 0 0,1 0 0,0 0 0,0 0 0,0 0 0,1 0 0,-1 0 0,1 0 0,0 0 0,0 0 0,0 0 0,1 0 0,2 6 0,-2-7 0,0-1 0,0 0 0,0 1 0,1-1 0,-1 0 0,1 0 0,-1 0 0,1-1 0,-1 1 0,1 0 0,0-1 0,0 0 0,0 0 0,0 0 0,0 0 0,0 0 0,0 0 0,0-1 0,0 0 0,0 1 0,4-1 0,1 0 0,1-1 0,-1 1 0,0-1 0,1-1 0,-1 0 0,0 0 0,0 0 0,0-1 0,0 0 0,-1-1 0,1 1 0,-1-2 0,0 1 0,0-1 0,0 0 0,-1 0 0,0-1 0,0 0 0,0 0 0,-1 0 0,0-1 0,0 0 0,0 0 0,-1 0 0,0 0 0,0-1 0,-1 0 0,0 1 0,-1-1 0,1-1 0,-2 1 0,3-16 0,-4-6 0,-1 23 0,0 22 0,1-7 0,-1 7 0,0 1 0,1-1 0,1 0 0,1 0 0,4 19 0,-5-30 0,0-1 0,0 1 0,0-1 0,1 0 0,0 1 0,-1-1 0,1 0 0,0 0 0,1 0 0,-1 0 0,0 0 0,1-1 0,0 1 0,-1-1 0,1 0 0,0 1 0,0-1 0,1-1 0,-1 1 0,0 0 0,1-1 0,-1 1 0,0-1 0,1 0 0,0 0 0,-1-1 0,7 1 0,-1 0 0,0 0 0,0-1 0,1-1 0,-1 0 0,0 0 0,0 0 0,0-1 0,0-1 0,-1 1 0,1-2 0,-1 1 0,1-1 0,12-8 0,-15 8 0,0 0 0,0-1 0,-1 0 0,1 0 0,-1 0 0,0-1 0,-1 0 0,1 0 0,-1 0 0,0-1 0,-1 1 0,0-1 0,0 0 0,0 0 0,-1 0 0,0 0 0,2-9 0,-4 10 0,0 0 0,0 1 0,0-1 0,-1 0 0,1 1 0,-1-1 0,-1 1 0,1-1 0,-1 1 0,0-1 0,0 1 0,-1 0 0,0 0 0,1 0 0,-2 0 0,1 1 0,0-1 0,-1 1 0,0 0 0,0 0 0,0 0 0,-1 0 0,1 1 0,-1 0 0,0 0 0,0 0 0,0 0 0,0 1 0,0 0 0,-1 0 0,1 0 0,-1 1 0,-5-1 0,10 2 0,-1-1 0,1 1 0,0 0 0,0 0 0,0 0 0,0 0 0,0 0 0,0 0 0,0 0 0,0 0 0,0 0 0,0 1 0,0-1 0,-1 0 0,1 1 0,0-1 0,0 1 0,1-1 0,-1 1 0,0-1 0,0 1 0,0 0 0,0-1 0,0 1 0,1 0 0,-1 0 0,0-1 0,0 1 0,1 0 0,-1 0 0,1 0 0,-1 0 0,1 0 0,-1 0 0,1 0 0,0 0 0,-1 0 0,1 0 0,0 0 0,0 1 0,0-1 0,0 0 0,0 0 0,0 0 0,0 0 0,0 0 0,0 0 0,1 0 0,-1 0 0,1 2 0,1 3 0,0 0 0,1 1 0,-1-1 0,1 0 0,1-1 0,7 12 0,47 46 0,-43-49 0,-1 0 0,-1 1 0,0 1 0,15 24 0,-26-37 0,0 1 0,0 0 0,-1 0 0,1 0 0,-1 0 0,0 0 0,0 0 0,0 0 0,-1 1 0,0-1 0,1 0 0,-2 0 0,1 1 0,0-1 0,-1 0 0,0 0 0,1 0 0,-2 0 0,-1 6 0,1-7 0,1 0 0,-1 0 0,0 0 0,0 0 0,0 0 0,-1-1 0,1 1 0,-1-1 0,1 0 0,-1 1 0,0-1 0,0-1 0,0 1 0,0 0 0,0-1 0,0 1 0,-1-1 0,1 0 0,0 0 0,-1 0 0,1 0 0,-1-1 0,-4 1 0,7-1 0,1 0 0,0 0 0,0 0 0,-1 0 0,1 0 0,0 0 0,-1 0 0,1 0 0,0 0 0,0 0 0,-1 0 0,1 0 0,0 0 0,0 0 0,-1 0 0,1 0 0,0 0 0,-1 0 0,1 0 0,0 0 0,0 0 0,-1 0 0,1-1 0,0 1 0,0 0 0,0 0 0,-1 0 0,1-1 0,0 1 0,0 0 0,0 0 0,-1 0 0,1-1 0,0 1 0,0 0 0,0 0 0,0-1 0,0 1 0,0 0 0,0 0 0,-1-1 0,1 1 0,0 0 0,0-1 0,0 1 0,0 0 0,0 0 0,0-1 0,0 1 0,1 0 0,-1 0 0,0-1 0,0 1 0,0 0 0,0-1 0,0 1 0,0 0 0,0 0 0,0 0 0,1-1 0,-1 1 0,0 0 0,0 0 0,0-1 0,1 1 0,-1 0 0,0 0 0,0 0 0,1-1 0,15-16 0,-15 16 0,48-44 0,46-47 0,-67 60 0,15-16 0,-2-3 0,37-60 0,-75 107 0,-1 0 0,0 0 0,0 0 0,0-1 0,0 1 0,-1-1 0,0 1 0,0-1 0,1-5 0,-2 9 0,0 0 0,0 0 0,0 0 0,0 0 0,-1 0 0,1 0 0,0 0 0,0 0 0,-1 1 0,1-1 0,0 0 0,-1 0 0,1 0 0,-1 0 0,1 1 0,-1-1 0,0 0 0,1 0 0,-2 0 0,1 0 0,-1 0 0,0 0 0,1 1 0,-1-1 0,1 1 0,-1-1 0,0 1 0,1-1 0,-1 1 0,0 0 0,1 0 0,-1 0 0,0 0 0,-3 0 0,0 1 0,1 0 0,-1 0 0,0 0 0,0 0 0,0 1 0,0-1 0,1 1 0,-1 1 0,1-1 0,0 1 0,-1-1 0,1 1 0,0 0 0,1 1 0,-1-1 0,-3 5 0,5-6 0,0 1 0,0 0 0,0 0 0,0 1 0,0-1 0,1 0 0,0 0 0,0 1 0,0-1 0,0 1 0,0-1 0,0 1 0,1-1 0,0 1 0,0-1 0,0 1 0,0 0 0,1-1 0,-1 1 0,1-1 0,0 1 0,0-1 0,1 4 0,8 15 0,1-1 0,24 34 0,-25-42 0,-1 1 0,0 0 0,-1 0 0,-1 1 0,0 0 0,-1 0 0,7 28 0,-13-40 0,0 0 0,0 0 0,0 0 0,0 0 0,-1-1 0,1 1 0,-1 0 0,0 0 0,0 0 0,0-1 0,0 1 0,0 0 0,0-1 0,-1 1 0,0-1 0,1 1 0,-1-1 0,0 0 0,0 0 0,0 0 0,0 0 0,-1 0 0,1 0 0,0-1 0,-5 3 0,1 0 0,0-1 0,0 0 0,0-1 0,-1 1 0,1-1 0,-1 0 0,1-1 0,-1 0 0,-13 1 0,18-2-91,1 0 0,-1 0 0,0 0 0,1 0 0,-1 0 0,0-1 0,1 1 0,-1-1 0,1 1 0,-1-1 0,1 0 0,-1 0 0,1 0 0,-2-1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5.333"/>
    </inkml:context>
    <inkml:brush xml:id="br0">
      <inkml:brushProperty name="width" value="0.05" units="cm"/>
      <inkml:brushProperty name="height" value="0.05" units="cm"/>
      <inkml:brushProperty name="color" value="#FFC114"/>
    </inkml:brush>
  </inkml:definitions>
  <inkml:trace contextRef="#ctx0" brushRef="#br0">4 7 24575,'-3'0'0,"2"0"0,4 0 0,4 0 0,7 0 0,4 0 0,2 0 0,2 0 0,2 0 0,-2 0 0,0 0 0,-3 0 0,-3-3 0,-5-1-8191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7.632"/>
    </inkml:context>
    <inkml:brush xml:id="br0">
      <inkml:brushProperty name="width" value="0.05" units="cm"/>
      <inkml:brushProperty name="height" value="0.05" units="cm"/>
      <inkml:brushProperty name="color" value="#FFC114"/>
    </inkml:brush>
  </inkml:definitions>
  <inkml:trace contextRef="#ctx0" brushRef="#br0">81 218 24575,'-20'39'0,"11"-8"0,0 1 0,-5 43 0,8-39 0,-14 46 0,18-80 0,2-12 0,3-15 0,12-41 0,2 0 0,4 1 0,3 1 0,42-82 0,-61 137 0,0 0 0,0 0 0,1 1 0,1 0 0,7-9 0,-13 16 0,0 0 0,0 0 0,0 0 0,0 0 0,0 0 0,0 1 0,0-1 0,0 0 0,0 0 0,1 1 0,-1-1 0,0 1 0,1-1 0,-1 1 0,0 0 0,1-1 0,-1 1 0,0 0 0,1 0 0,-1 0 0,0 0 0,1 0 0,-1 0 0,1 0 0,-1 0 0,0 1 0,1-1 0,-1 1 0,0-1 0,1 1 0,-1-1 0,0 1 0,0 0 0,0-1 0,1 1 0,-1 0 0,0 0 0,0 0 0,0 0 0,0 0 0,-1 0 0,1 0 0,0 0 0,0 0 0,-1 1 0,1-1 0,0 0 0,0 2 0,5 8 0,-1 1 0,0 0 0,-1 0 0,0 0 0,0 0 0,1 17 0,6 80 0,-8-62 0,21 135 0,-9-77 0,-13-82-1365,0-5-5461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7.972"/>
    </inkml:context>
    <inkml:brush xml:id="br0">
      <inkml:brushProperty name="width" value="0.05" units="cm"/>
      <inkml:brushProperty name="height" value="0.05" units="cm"/>
      <inkml:brushProperty name="color" value="#FFC114"/>
    </inkml:brush>
  </inkml:definitions>
  <inkml:trace contextRef="#ctx0" brushRef="#br0">71 222 24575,'-3'-3'0,"-8"-6"0,2-1 0,0 0 0,0-1 0,-11-17 0,19 26 0,-1-1 0,1 1 0,0 0 0,0-1 0,0 0 0,1 1 0,-1-1 0,1 1 0,-1-1 0,1 0 0,0 1 0,0-6 0,1 6 0,-1 0 0,1 0 0,-1 0 0,1 1 0,0-1 0,0 0 0,0 0 0,0 1 0,0-1 0,1 1 0,-1-1 0,0 1 0,1-1 0,-1 1 0,1 0 0,-1 0 0,1 0 0,-1 0 0,5-2 0,11-4 0,0 1 0,1 1 0,0 1 0,0 0 0,0 1 0,34-1 0,-20 2 0,38-5-682,96-22-1,-132 20-6143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10.908"/>
    </inkml:context>
    <inkml:brush xml:id="br0">
      <inkml:brushProperty name="width" value="0.05" units="cm"/>
      <inkml:brushProperty name="height" value="0.05" units="cm"/>
      <inkml:brushProperty name="color" value="#FF0066"/>
    </inkml:brush>
  </inkml:definitions>
  <inkml:trace contextRef="#ctx0" brushRef="#br0">30 19 24575,'0'0'0,"0"0"0,0-1 0,0 1 0,0 0 0,-1 0 0,1 0 0,0-1 0,0 1 0,0 0 0,-1 0 0,1 0 0,0 0 0,0 0 0,-1-1 0,1 1 0,0 0 0,0 0 0,-1 0 0,1 0 0,0 0 0,0 0 0,-1 0 0,1 0 0,0 0 0,0 0 0,-1 0 0,1 0 0,0 0 0,0 0 0,-1 0 0,1 0 0,0 0 0,0 1 0,-1-1 0,-4 10 0,2 14 0,12 32 0,-7-47 0,0-1 0,-1 1 0,1 0 0,-1 0 0,-1 0 0,0 0 0,0-1 0,-3 16 0,3-24 0,0 1 0,0-1 0,0 0 0,0 0 0,0 1 0,0-1 0,0 0 0,0 0 0,0 0 0,0 1 0,0-1 0,0 0 0,0 0 0,0 0 0,0 1 0,-1-1 0,1 0 0,0 0 0,0 0 0,0 0 0,0 1 0,0-1 0,0 0 0,-1 0 0,1 0 0,0 0 0,0 0 0,0 1 0,0-1 0,-1 0 0,1 0 0,0 0 0,0 0 0,0 0 0,-1 0 0,1 0 0,0 0 0,0 0 0,0 0 0,-1 0 0,1 0 0,0 0 0,0 0 0,-1 0 0,1 0 0,0 0 0,0 0 0,-1 0 0,-6-12 0,-3-18 0,9 23 0,0-1 0,0 0 0,1 0 0,0 0 0,0 0 0,1 1 0,0-1 0,0 0 0,1 1 0,0-1 0,0 0 0,1 1 0,0 0 0,5-9 0,-7 13 0,1 0 0,0 0 0,0 1 0,0-1 0,0 1 0,0-1 0,1 1 0,-1 0 0,1 0 0,-1 0 0,1 0 0,0 0 0,0 0 0,0 1 0,0 0 0,0-1 0,0 1 0,0 0 0,0 1 0,1-1 0,-1 1 0,0-1 0,1 1 0,-1 0 0,0 0 0,0 0 0,1 0 0,-1 1 0,0 0 0,0-1 0,1 1 0,-1 0 0,0 1 0,0-1 0,5 3 0,-3-1 0,0 0 0,0 1 0,0-1 0,0 1 0,-1 0 0,0 0 0,0 0 0,0 0 0,3 6 0,-4-7 0,-1 0 0,0 0 0,0 1 0,-1-1 0,1 0 0,-1 1 0,0-1 0,0 1 0,0 0 0,0-1 0,0 1 0,-1 0 0,0-1 0,0 1 0,0 4 0,-3 0 0,0-10 0,0-13 0,4 10 0,0 1 0,0 0 0,0-1 0,1 1 0,-1 0 0,1 0 0,0 0 0,1 0 0,-1 0 0,0 1 0,1-1 0,0 1 0,0-1 0,0 1 0,0 0 0,1 0 0,4-2 0,-7 4 0,0-1 0,1 1 0,0 1 0,-1-1 0,1 0 0,-1 0 0,1 1 0,0-1 0,0 0 0,-1 1 0,1 0 0,0-1 0,0 1 0,-1 0 0,1 0 0,0 0 0,0 0 0,0 0 0,-1 1 0,1-1 0,0 1 0,0-1 0,-1 1 0,1-1 0,0 1 0,-1 0 0,1 0 0,-1 0 0,1 0 0,-1 0 0,1 0 0,-1 0 0,0 0 0,1 1 0,-1-1 0,0 0 0,0 1 0,0-1 0,0 1 0,0 0 0,0-1 0,-1 1 0,2 2 0,0 1 22,0 1-1,0-1 0,0 0 1,-1 1-1,0-1 0,0 1 1,0-1-1,-1 1 0,0-1 1,0 1-1,0 0 0,-1-1 1,1 1-1,-1-1 0,-3 9 1,0-4-236,0 0 1,-1 0 0,0-1-1,-1 0 1,1 0 0,-2 0-1,-8 9 1,-6 5-6613</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8.326"/>
    </inkml:context>
    <inkml:brush xml:id="br0">
      <inkml:brushProperty name="width" value="0.05" units="cm"/>
      <inkml:brushProperty name="height" value="0.05" units="cm"/>
      <inkml:brushProperty name="color" value="#FFC114"/>
    </inkml:brush>
  </inkml:definitions>
  <inkml:trace contextRef="#ctx0" brushRef="#br0">99 24 24575,'0'-2'0,"0"1"0,0-1 0,0 1 0,0 0 0,0-1 0,0 1 0,-1-1 0,1 1 0,0 0 0,-1-1 0,1 1 0,-1 0 0,1-1 0,-1 1 0,-1-2 0,-3 6 0,1 12 0,-18 133 0,-29 161 0,49-299 43,0 0-325,0 0 1,0 1-1,1-1 0,0 21 1,3-16-6545</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4:58.668"/>
    </inkml:context>
    <inkml:brush xml:id="br0">
      <inkml:brushProperty name="width" value="0.05" units="cm"/>
      <inkml:brushProperty name="height" value="0.05" units="cm"/>
      <inkml:brushProperty name="color" value="#FFC114"/>
    </inkml:brush>
  </inkml:definitions>
  <inkml:trace contextRef="#ctx0" brushRef="#br0">299 101 24575,'3'-3'0,"0"-1"0,0 0 0,-1 0 0,1 0 0,-1 0 0,0 0 0,0-1 0,0 1 0,-1 0 0,1-1 0,-1 0 0,1-5 0,-2 9 0,0-1 0,0 1 0,0-1 0,0 1 0,0-1 0,0 1 0,0-1 0,-1 1 0,1-1 0,0 1 0,-1-1 0,1 1 0,-1-1 0,0 1 0,1 0 0,-1-1 0,0 1 0,0 0 0,0 0 0,0 0 0,0-1 0,0 1 0,0 0 0,0 0 0,-1 1 0,1-1 0,0 0 0,0 0 0,-1 0 0,1 1 0,-1-1 0,1 1 0,-1-1 0,1 1 0,-1 0 0,1-1 0,-1 1 0,1 0 0,-3 0 0,-6 0 0,-1 1 0,1 0 0,0 0 0,0 1 0,0 0 0,0 1 0,0 0 0,0 1 0,1 0 0,0 0 0,0 1 0,-15 9 0,9-3 0,0 1 0,0 0 0,1 0 0,1 2 0,0-1 0,-11 17 0,19-23 0,1-1 0,-1 1 0,1 0 0,1 0 0,0 0 0,0 1 0,0-1 0,1 1 0,0 0 0,0 0 0,0 9 0,1-13 0,2 1 0,-1 0 0,0-1 0,1 1 0,0-1 0,0 1 0,0-1 0,1 0 0,-1 1 0,1-1 0,0 0 0,0 0 0,1 0 0,-1 0 0,1-1 0,0 1 0,0-1 0,0 1 0,0-1 0,7 5 0,1-1 0,0 0 0,0-1 0,1 0 0,-1-1 0,1 0 0,1-1 0,-1 0 0,0-1 0,1 0 0,17 1 0,-8-2 0,0-1 0,0-1 0,0-1 0,0-1 0,27-6 0,-10-2-1365,-8-2-5461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00.858"/>
    </inkml:context>
    <inkml:brush xml:id="br0">
      <inkml:brushProperty name="width" value="0.05" units="cm"/>
      <inkml:brushProperty name="height" value="0.05" units="cm"/>
      <inkml:brushProperty name="color" value="#FFC114"/>
    </inkml:brush>
  </inkml:definitions>
  <inkml:trace contextRef="#ctx0" brushRef="#br0">475 61 24575,'0'-3'0,"0"1"0,0-1 0,0 1 0,0 0 0,0-1 0,-1 1 0,1 0 0,-1-1 0,0 1 0,1 0 0,-1 0 0,0-1 0,-1 1 0,1 0 0,0 0 0,0 0 0,-1 0 0,1 1 0,-1-1 0,0 0 0,0 1 0,1-1 0,-1 1 0,0-1 0,0 1 0,0 0 0,-1 0 0,1 0 0,0 0 0,0 0 0,0 0 0,-1 1 0,1-1 0,0 1 0,-1 0 0,-4 0 0,1-1 0,-1 2 0,1-1 0,0 1 0,-1 0 0,1 0 0,0 1 0,0 0 0,0 0 0,0 0 0,0 1 0,0 0 0,-9 6 0,8-3 0,-1 0 0,1 0 0,1 1 0,-1 0 0,1 0 0,0 1 0,1-1 0,0 1 0,0 0 0,1 1 0,0-1 0,0 1 0,1 0 0,0 0 0,1 0 0,0 0 0,0 0 0,1 0 0,0 1 0,0-1 0,1 1 0,1-1 0,0 0 0,2 14 0,12 36 0,26 64 0,-22-71 0,22 98 0,-35-120 0,-1 1 0,-2-1 0,-1 0 0,-2 1 0,-6 56 0,3-76 0,0 0 0,-1 0 0,0 0 0,-1-1 0,0 0 0,0 0 0,-1 0 0,-1 0 0,1-1 0,-2 0 0,1-1 0,-1 0 0,0 0 0,-1 0 0,0-1 0,-14 9 0,2-3 0,-1-1 0,-1-1 0,0 0 0,0-2 0,-1-1 0,-36 8 0,56-15 0,-25 4 0,28-4 0,0-1 0,-1 0 0,1 0 0,0 1 0,0-1 0,0 0 0,-1 0 0,1-1 0,0 1 0,0 0 0,0 0 0,0 0 0,0-1 0,-1 1 0,1-1 0,0 1 0,-2-2 0,3 2 0,0-1 0,0 1 0,0-1 0,1 1 0,-1-1 0,0 1 0,0 0 0,0-1 0,0 1 0,0-1 0,1 1 0,-1-1 0,0 1 0,0 0 0,1-1 0,-1 1 0,0 0 0,1-1 0,-1 1 0,0 0 0,1 0 0,-1-1 0,1 1 0,-1 0 0,0 0 0,1-1 0,-1 1 0,1 0 0,0 0 0,15-8 0,-15 7 0,15-6 0,1 1 0,0 1 0,0 1 0,1 0 0,28-3 0,-36 7 0,0-1 0,0 1 0,0 0 0,0 1 0,-1 0 0,1 1 0,0 0 0,0 0 0,-1 1 0,1 1 0,14 6 0,-20-7 0,0 0 0,0 0 0,-1 0 0,1 1 0,-1 0 0,1-1 0,-1 1 0,0 0 0,-1 0 0,1 1 0,-1-1 0,1 0 0,-1 1 0,-1 0 0,1-1 0,-1 1 0,0 0 0,0 0 0,1 9 0,-1 8 0,-1-1 0,0 1 0,-6 27 0,3-21 0,-16 116 0,9-81 0,2 1 0,2 95 0,6-155 0,0 0 0,1 0 0,-1 0 0,1 1 0,0-1 0,0 0 0,1 0 0,-1 0 0,1-1 0,0 1 0,0 0 0,0-1 0,0 1 0,1-1 0,-1 1 0,1-1 0,0 0 0,0 0 0,0 0 0,0-1 0,1 1 0,-1-1 0,1 0 0,4 2 0,2 1 0,1-2 0,0 1 0,0-2 0,0 1 0,0-2 0,0 1 0,22-1 0,-2-2-1365,-23 1-5461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01.184"/>
    </inkml:context>
    <inkml:brush xml:id="br0">
      <inkml:brushProperty name="width" value="0.05" units="cm"/>
      <inkml:brushProperty name="height" value="0.05" units="cm"/>
      <inkml:brushProperty name="color" value="#FFC114"/>
    </inkml:brush>
  </inkml:definitions>
  <inkml:trace contextRef="#ctx0" brushRef="#br0">273 0 24575,'-17'12'0,"-23"17"0,-22 16 0,-17 9 0,4-5-8191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06.289"/>
    </inkml:context>
    <inkml:brush xml:id="br0">
      <inkml:brushProperty name="width" value="0.05" units="cm"/>
      <inkml:brushProperty name="height" value="0.05" units="cm"/>
      <inkml:brushProperty name="color" value="#FFC114"/>
    </inkml:brush>
  </inkml:definitions>
  <inkml:trace contextRef="#ctx0" brushRef="#br0">87 34 24575,'-37'-14'0,"-12"-5"-8191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06.628"/>
    </inkml:context>
    <inkml:brush xml:id="br0">
      <inkml:brushProperty name="width" value="0.05" units="cm"/>
      <inkml:brushProperty name="height" value="0.05" units="cm"/>
      <inkml:brushProperty name="color" value="#FFC114"/>
    </inkml:brush>
  </inkml:definitions>
  <inkml:trace contextRef="#ctx0" brushRef="#br0">1412 880 24575,'-32'-17'0,"-9"-6"-8191</inkml:trace>
  <inkml:trace contextRef="#ctx0" brushRef="#br0" timeOffset="1">285 191 24575,'-20'-15'0,"-27"-15"0,-19-15 0,-13-8 0,6 5-8191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07.205"/>
    </inkml:context>
    <inkml:brush xml:id="br0">
      <inkml:brushProperty name="width" value="0.05" units="cm"/>
      <inkml:brushProperty name="height" value="0.05" units="cm"/>
      <inkml:brushProperty name="color" value="#FFC114"/>
    </inkml:brush>
  </inkml:definitions>
  <inkml:trace contextRef="#ctx0" brushRef="#br0">316 20 24575,'-2'-2'0,"0"0"0,0 0 0,-1 0 0,1 1 0,-1-1 0,1 1 0,-1 0 0,0 0 0,1 0 0,-1 0 0,0 0 0,0 0 0,0 1 0,1-1 0,-1 1 0,0 0 0,0 0 0,0 0 0,0 0 0,0 1 0,0-1 0,1 1 0,-1 0 0,0-1 0,0 1 0,1 0 0,-1 1 0,0-1 0,1 0 0,-1 1 0,1 0 0,-5 3 0,-4 4 0,1 1 0,-1 0 0,1 1 0,1 0 0,-10 14 0,-13 21 0,-37 68 0,61-98 0,0 0 0,1 1 0,0 0 0,2 0 0,0 1 0,1 0 0,1-1 0,-2 27 0,5-38 0,0 0 0,0 0 0,0 0 0,1 0 0,0 0 0,0 0 0,1 0 0,-1 0 0,1 0 0,1-1 0,-1 1 0,1-1 0,0 1 0,0-1 0,0 0 0,1 0 0,0-1 0,0 1 0,0-1 0,1 1 0,-1-2 0,1 1 0,0 0 0,0-1 0,0 0 0,1 0 0,-1 0 0,1-1 0,0 0 0,-1 0 0,1 0 0,7 1 0,1-1-195,0 0 0,0 0 0,1-1 0,-1-1 0,0 0 0,28-5 0,-4-2-6631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07.643"/>
    </inkml:context>
    <inkml:brush xml:id="br0">
      <inkml:brushProperty name="width" value="0.05" units="cm"/>
      <inkml:brushProperty name="height" value="0.05" units="cm"/>
      <inkml:brushProperty name="color" value="#FFC114"/>
    </inkml:brush>
  </inkml:definitions>
  <inkml:trace contextRef="#ctx0" brushRef="#br0">108 281 24575,'0'0'0,"0"-1"0,0 1 0,0 0 0,1 0 0,-1 0 0,0-1 0,0 1 0,0 0 0,0 0 0,0 0 0,0-1 0,0 1 0,0 0 0,0 0 0,0 0 0,0-1 0,0 1 0,-1 0 0,1 0 0,0 0 0,0-1 0,0 1 0,0 0 0,0 0 0,0 0 0,0-1 0,-1 1 0,1 0 0,0 0 0,0 0 0,0 0 0,0 0 0,0-1 0,-1 1 0,1 0 0,0 0 0,0 0 0,0 0 0,-1 0 0,-6 6 0,-4 15 0,3 8 0,-5 37 0,11-49 0,-1 1 0,-1-1 0,0 0 0,-2 0 0,0 0 0,0-1 0,-12 20 0,18-35 0,-1 0 0,1 0 0,0 0 0,-1-1 0,1 1 0,-1 0 0,0 0 0,1-1 0,-1 1 0,1 0 0,-1-1 0,0 1 0,0-1 0,1 1 0,-1-1 0,0 1 0,0-1 0,-1 1 0,2-1 0,0-1 0,-1 1 0,1 0 0,0-1 0,-1 1 0,1-1 0,0 1 0,0 0 0,0-1 0,-1 1 0,1-1 0,0 1 0,0-1 0,0 1 0,0 0 0,0-1 0,0 1 0,0-1 0,0 1 0,0-1 0,0 1 0,0-1 0,0 0 0,6-36 0,21-50 0,3 3 0,5 0 0,52-92 0,-82 166 0,1 0 0,0 1 0,0 0 0,1 0 0,0 1 0,9-8 0,-14 15 0,-1-1 0,1 1 0,0 0 0,-1 0 0,1-1 0,0 2 0,0-1 0,0 0 0,0 0 0,0 0 0,0 1 0,0-1 0,0 1 0,0 0 0,0 0 0,3 0 0,-3 0 0,0 1 0,0-1 0,0 1 0,0 0 0,-1 0 0,1 0 0,0 0 0,0 0 0,0 0 0,-1 0 0,1 1 0,-1-1 0,1 1 0,-1-1 0,1 1 0,-1-1 0,0 1 0,0 0 0,2 3 0,3 7 0,0 1 0,-1-1 0,0 1 0,-1 0 0,0 1 0,1 14 0,8 83 0,-13-110 0,5 51 84,12 220-1533,-16-246-5377</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08.261"/>
    </inkml:context>
    <inkml:brush xml:id="br0">
      <inkml:brushProperty name="width" value="0.05" units="cm"/>
      <inkml:brushProperty name="height" value="0.05" units="cm"/>
      <inkml:brushProperty name="color" value="#FFC114"/>
    </inkml:brush>
  </inkml:definitions>
  <inkml:trace contextRef="#ctx0" brushRef="#br0">11 422 24575,'0'0'0,"-1"0"0,1 0 0,0 1 0,-1-1 0,1 0 0,0 0 0,-1 0 0,1 0 0,0 0 0,-1 0 0,1-1 0,0 1 0,-1 0 0,1 0 0,0 0 0,-1 0 0,1 0 0,0 0 0,-1-1 0,1 1 0,0 0 0,-1 0 0,1 0 0,0-1 0,0 1 0,-1 0 0,1 0 0,0-1 0,0 1 0,0 0 0,0-1 0,-1 1 0,1 0 0,0-1 0,5-11 0,17-9 0,21-2 0,0 2 0,2 2 0,54-16 0,21-8 0,-119 42 0,7-2 0,0 0 0,-1-1 0,1 0 0,7-6 0,-14 10 0,0-1 0,1 0 0,-1 0 0,0 0 0,0 1 0,0-1 0,0-1 0,-1 1 0,1 0 0,0 0 0,0 0 0,-1 0 0,1 0 0,-1-1 0,1 1 0,-1 0 0,1 0 0,-1-1 0,0 1 0,1 0 0,-1-1 0,0 1 0,0-1 0,0 1 0,0 0 0,0-1 0,-1 1 0,1 0 0,0-1 0,0 1 0,-1 0 0,1-1 0,-2 0 0,2 1 0,0 1 0,0-1 0,0 1 0,0-1 0,-1 1 0,1-1 0,0 1 0,0 0 0,-1-1 0,1 1 0,0-1 0,-1 1 0,1 0 0,0-1 0,-1 1 0,1 0 0,-1-1 0,1 1 0,0 0 0,-1 0 0,1 0 0,-2-1 0,-1 9 0,2 19 0,5 162 0,-1-5 0,0-169 0,-3-15 0,0 0 0,0 0 0,0 0 0,0 0 0,1 0 0,-1 0 0,0 0 0,0 0 0,0 0 0,0 1 0,0-1 0,0 0 0,0 0 0,0 0 0,1 0 0,-1 0 0,0 0 0,0 0 0,0 0 0,0 0 0,0 0 0,0 0 0,0 0 0,1 0 0,-1-1 0,0 1 0,0 0 0,0 0 0,0 0 0,0 0 0,0 0 0,0 0 0,0 0 0,1 0 0,-1 0 0,0 0 0,0 0 0,0 0 0,0 0 0,0-1 0,0 1 0,0 0 0,0 0 0,0 0 0,0 0 0,0 0 0,0 0 0,0 0 0,0 0 0,0-1 0,0 1 0,0 0 0,7-28 0,-6-145 0,-4 123 0,3-1 0,2 1 0,10-59 0,-10 98 0,1 0 0,0 0 0,0 0 0,1 1 0,1 0 0,8-15 0,-11 22 0,-1 0 0,1 0 0,0 1 0,0-1 0,0 1 0,1 0 0,-1 0 0,1 0 0,-1 0 0,1 0 0,-1 0 0,1 0 0,0 1 0,0-1 0,0 1 0,0 0 0,0 0 0,0 0 0,0 1 0,0-1 0,1 1 0,-1-1 0,0 1 0,0 0 0,0 0 0,1 1 0,2 0 0,0 0 0,0 0 0,-1 1 0,1 0 0,-1 0 0,1 1 0,-1 0 0,0 0 0,0 0 0,0 0 0,-1 1 0,1-1 0,-1 1 0,0 1 0,0-1 0,0 0 0,0 1 0,-1 0 0,0 0 0,0 0 0,0 0 0,-1 0 0,1 1 0,-1-1 0,0 1 0,1 6 0,-2-4 0,1 1 0,-1-1 0,-1 0 0,1 0 0,-2 1 0,1-1 0,-1 0 0,0 1 0,0-1 0,-1 0 0,-1 0 0,1 0 0,-1 0 0,0-1 0,-1 1 0,0-1 0,-6 9 0,1-5-124,0-1 0,0 0 0,-1-1 0,-1 0 0,1-1 0,-2 0-1,1 0 1,-1-1 0,0-1 0,-19 8 0,9-6-6702</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09.536"/>
    </inkml:context>
    <inkml:brush xml:id="br0">
      <inkml:brushProperty name="width" value="0.05" units="cm"/>
      <inkml:brushProperty name="height" value="0.05" units="cm"/>
      <inkml:brushProperty name="color" value="#FFC114"/>
    </inkml:brush>
  </inkml:definitions>
  <inkml:trace contextRef="#ctx0" brushRef="#br0">13 69 24575,'-1'0'0,"0"0"0,1 0 0,-1 0 0,1 0 0,-1 0 0,0-1 0,1 1 0,-1 0 0,1 0 0,-1 0 0,1-1 0,-1 1 0,1 0 0,-1-1 0,1 1 0,-1-1 0,1 1 0,-1 0 0,0-2 0,1 2 0,0 0 0,0 0 0,0-1 0,0 1 0,0 0 0,0 0 0,0-1 0,0 1 0,0 0 0,0-1 0,0 1 0,0 0 0,0 0 0,0-1 0,0 1 0,0 0 0,0 0 0,1-1 0,-1 1 0,0 0 0,0 0 0,0 0 0,0-1 0,1 1 0,-1 0 0,0 0 0,0 0 0,0-1 0,1 1 0,-1 0 0,0 0 0,0 0 0,1 0 0,-1 0 0,0 0 0,0 0 0,1-1 0,-1 1 0,0 0 0,0 0 0,1 0 0,-1 0 0,0 0 0,0 0 0,1 0 0,-1 0 0,1 1 0,117-15 0,-47 7 0,15-4 224,115-11-1813,-182 20-5237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12.607"/>
    </inkml:context>
    <inkml:brush xml:id="br0">
      <inkml:brushProperty name="width" value="0.05" units="cm"/>
      <inkml:brushProperty name="height" value="0.05" units="cm"/>
      <inkml:brushProperty name="color" value="#FF0066"/>
    </inkml:brush>
  </inkml:definitions>
  <inkml:trace contextRef="#ctx0" brushRef="#br0">1 102 24575,'5'-2'0,"0"0"0,0 0 0,0 0 0,-1 0 0,1-1 0,-1 0 0,1 1 0,-1-2 0,4-3 0,-6 6 0,1-2 0,1-1 0,-1 0 0,1 1 0,-1-1 0,4-7 0,12-13 0,-19 24 0,1-1 0,-1 1 0,0 0 0,0 0 0,1 0 0,-1 0 0,0 0 0,0 0 0,1 0 0,-1 0 0,0 0 0,1 1 0,-1-1 0,0 0 0,0 0 0,1 0 0,-1 0 0,0 0 0,0 0 0,1 0 0,-1 1 0,0-1 0,0 0 0,0 0 0,1 0 0,-1 1 0,0-1 0,0 0 0,0 0 0,0 0 0,1 1 0,-1-1 0,0 0 0,0 0 0,0 1 0,0-1 0,0 0 0,0 0 0,0 1 0,0-1 0,0 1 0,5 11 0,1 16 0,-1 0 0,1 38 0,-3-25 0,4 109 0,-8-180 0,-2 1 0,-1 0 0,-9-34 0,-30-95 0,31 122 0,10 32 0,7 23 0,1 4 24,56 251-1413,-58-247-5437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0.126"/>
    </inkml:context>
    <inkml:brush xml:id="br0">
      <inkml:brushProperty name="width" value="0.05" units="cm"/>
      <inkml:brushProperty name="height" value="0.05" units="cm"/>
      <inkml:brushProperty name="color" value="#FFC114"/>
    </inkml:brush>
  </inkml:definitions>
  <inkml:trace contextRef="#ctx0" brushRef="#br0">27 0 24575,'-22'0'0,"18"0"0,14 0 0,15 1 0,41 8 0,-16-2 0,-43-6 0,2 0 0,-1 0 0,1 1 0,0-1 0,10 5 0,-17-5 0,1 0 0,-1 0 0,0 0 0,0 0 0,0 1 0,0-1 0,0 1 0,0-1 0,-1 1 0,1 0 0,0 0 0,-1-1 0,0 1 0,1 0 0,-1 0 0,0 1 0,0-1 0,0 0 0,0 0 0,1 4 0,7 23 0,-5-19 0,-1 1 0,4 22 0,-7-30 0,1 0 0,-1 1 0,0-1 0,-1 1 0,1-1 0,0 0 0,-1 1 0,0-1 0,0 0 0,0 1 0,0-1 0,-1 0 0,1 0 0,-3 3 0,-5 7 0,0-1 0,-2-1 0,1 0 0,-14 11 0,-23 23 0,43-40 15,-8 8-360,1 1 0,1 0 0,-16 26 0,19-23-6481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0.806"/>
    </inkml:context>
    <inkml:brush xml:id="br0">
      <inkml:brushProperty name="width" value="0.05" units="cm"/>
      <inkml:brushProperty name="height" value="0.05" units="cm"/>
      <inkml:brushProperty name="color" value="#FFC114"/>
    </inkml:brush>
  </inkml:definitions>
  <inkml:trace contextRef="#ctx0" brushRef="#br0">193 22 24575,'-10'-18'0,"4"15"0,6 12 0,6 18 0,-1 0 0,-1 1 0,-1-1 0,-2 28 0,-10 112 0,-2-78 0,-3 0 0,-45 148 0,51-211 0,0 0 0,-2-1 0,-1 0 0,-1-1 0,-1 0 0,-28 37 0,48-67 0,1 0 0,-1 1 0,1 0 0,0 0 0,10-4 0,54-24 0,-41 22 0,1 1 0,0 1 0,0 2 0,54-5 0,134 8 0,-181 2-1365,-27-2-5461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1.146"/>
    </inkml:context>
    <inkml:brush xml:id="br0">
      <inkml:brushProperty name="width" value="0.05" units="cm"/>
      <inkml:brushProperty name="height" value="0.05" units="cm"/>
      <inkml:brushProperty name="color" value="#FFC114"/>
    </inkml:brush>
  </inkml:definitions>
  <inkml:trace contextRef="#ctx0" brushRef="#br0">63 13 24575,'-17'-13'0,"11"15"0,8 10 0,7 12 0,14 24 0,-15-32 0,0 0 0,-1 0 0,-1 1 0,0 0 0,4 19 0,-10-31 0,1 0 0,-1 0 0,0 0 0,0 0 0,0-1 0,-1 1 0,0 0 0,1 0 0,-2 0 0,1-1 0,-1 1 0,1 0 0,-1-1 0,-1 0 0,1 1 0,0-1 0,-1 0 0,0 0 0,0 0 0,0-1 0,-1 1 0,1-1 0,-6 4 0,4-2-195,-1-1 0,0 0 0,-1-1 0,1 1 0,0-1 0,-8 2 0,-11 3-6631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1.783"/>
    </inkml:context>
    <inkml:brush xml:id="br0">
      <inkml:brushProperty name="width" value="0.05" units="cm"/>
      <inkml:brushProperty name="height" value="0.05" units="cm"/>
      <inkml:brushProperty name="color" value="#FFC114"/>
    </inkml:brush>
  </inkml:definitions>
  <inkml:trace contextRef="#ctx0" brushRef="#br0">1 404 24575,'0'-2'0,"0"-8"0,0 1 0,1 0 0,2-11 0,-3 19 0,0-1 0,0 1 0,0 0 0,1-1 0,-1 1 0,0 0 0,1 0 0,-1 0 0,1-1 0,-1 1 0,1 0 0,0 0 0,-1 0 0,1 0 0,0 0 0,0 0 0,0 0 0,0 0 0,0 1 0,0-1 0,0 0 0,0 0 0,0 1 0,0-1 0,0 1 0,0-1 0,0 1 0,1-1 0,-1 1 0,0 0 0,0-1 0,3 1 0,-3 0 0,0 1 0,0-1 0,0 1 0,0-1 0,-1 1 0,1-1 0,0 1 0,0-1 0,0 1 0,-1 0 0,1 0 0,0-1 0,-1 1 0,1 0 0,-1 0 0,1 0 0,-1-1 0,1 1 0,-1 0 0,0 0 0,1 0 0,-1 0 0,0 0 0,0 0 0,1 0 0,-1 2 0,3 31 0,-3-29 0,1 26 0,-1-1 0,-2 0 0,-1 1 0,-1-1 0,-12 43 0,10-61 0,3-19 0,2-24 0,7-36 0,4 1 0,18-66 0,-11 59 0,-14 56 0,23-89 0,-22 91 0,1 1 0,1 0 0,0 0 0,1 1 0,9-14 0,-15 25 0,0 0 0,0 0 0,1 0 0,-1 1 0,1-1 0,-1 1 0,1-1 0,-1 1 0,1 0 0,0-1 0,-1 1 0,1 0 0,0 0 0,0 0 0,0 0 0,0 1 0,0-1 0,0 0 0,0 1 0,0-1 0,3 1 0,-2 0 0,-1 1 0,1-1 0,-1 1 0,1 0 0,-1 0 0,0 0 0,1 0 0,-1 0 0,0 0 0,0 1 0,0-1 0,1 1 0,-1-1 0,3 5 0,4 5 0,0 0 0,0 1 0,-1 0 0,12 25 0,15 33-341,-3 1 0,-3 1-1,24 93 1,-48-144-6485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2.278"/>
    </inkml:context>
    <inkml:brush xml:id="br0">
      <inkml:brushProperty name="width" value="0.05" units="cm"/>
      <inkml:brushProperty name="height" value="0.05" units="cm"/>
      <inkml:brushProperty name="color" value="#FFC114"/>
    </inkml:brush>
  </inkml:definitions>
  <inkml:trace contextRef="#ctx0" brushRef="#br0">5 198 24575,'-3'-12'0,"2"2"0,1 9 0,1 0 0,-1 1 0,1-1 0,-1 1 0,1-1 0,-1 1 0,1-1 0,0 1 0,-1 0 0,1-1 0,-1 1 0,1 0 0,0-1 0,0 1 0,-1 0 0,1 0 0,0 0 0,1-1 0,64-12 0,1 3 0,84-1 0,-99 7 0,33-2 0,130-5 0,-209 11 0,0 0 0,-1-1 0,1 0 0,0-1 0,0 1 0,-1-1 0,1 0 0,-1 0 0,1-1 0,5-3 0,-9 5 0,0 0 0,0 0 0,0 0 0,-1-1 0,1 1 0,0 0 0,-1-1 0,1 0 0,-1 1 0,0-1 0,1 0 0,-1 1 0,0-1 0,0 0 0,0 0 0,0 0 0,0 0 0,-1 0 0,1 0 0,0 0 0,-1-1 0,0 1 0,1 0 0,-1 0 0,0 0 0,0 0 0,-1-1 0,1 1 0,0 0 0,-1-3 0,0 3 0,0 0 0,0 0 0,0 0 0,0 0 0,0 0 0,0 1 0,0-1 0,-1 0 0,1 1 0,-1-1 0,1 1 0,-1-1 0,0 1 0,1 0 0,-1 0 0,0 0 0,0 0 0,0 0 0,0 0 0,0 0 0,0 1 0,0-1 0,0 1 0,0-1 0,0 1 0,0 0 0,0 0 0,0 0 0,-3 0 0,0 0 0,-1 1 0,1 0 0,0 0 0,0 0 0,0 0 0,0 1 0,0 0 0,0 0 0,0 0 0,-7 5 0,4 0 0,0 0 0,1 1 0,0 0 0,0 0 0,0 0 0,1 1 0,1 0 0,-1 0 0,1 1 0,1-1 0,0 1 0,0 0 0,1 0 0,1 1 0,-1-1 0,0 17 0,2-20 0,1 1 0,-1-1 0,2 0 0,-1 1 0,1-1 0,0 0 0,1 0 0,0 0 0,0 0 0,0 0 0,5 7 0,-5-9 0,1-1 0,0 0 0,0 1 0,0-1 0,1 0 0,0-1 0,0 1 0,-1-1 0,2 1 0,-1-1 0,0-1 0,1 1 0,-1 0 0,1-1 0,0 0 0,8 2 0,-1-1-59,0-1 0,0 0-1,0-1 1,-1 0-1,1-1 1,0 0 0,0-1-1,0 0 1,0-1 0,0 0-1,-1-1 1,1-1 0,-1 0-1,0 0 1,0-1-1,0 0 1,0-1 0,-1 0-1,0-1 1,-1 0 0,1 0-1,13-15 1,0-4-6767</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2.635"/>
    </inkml:context>
    <inkml:brush xml:id="br0">
      <inkml:brushProperty name="width" value="0.05" units="cm"/>
      <inkml:brushProperty name="height" value="0.05" units="cm"/>
      <inkml:brushProperty name="color" value="#FFC114"/>
    </inkml:brush>
  </inkml:definitions>
  <inkml:trace contextRef="#ctx0" brushRef="#br0">19 137 24575,'0'-24'0,"-1"0"0,0 0 0,-10-40 0,7 114 0,3 36 0,6 161 0,-4-233-341,1 0 0,1 0-1,7 20 1,-4-17-6485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2.976"/>
    </inkml:context>
    <inkml:brush xml:id="br0">
      <inkml:brushProperty name="width" value="0.05" units="cm"/>
      <inkml:brushProperty name="height" value="0.05" units="cm"/>
      <inkml:brushProperty name="color" value="#FFC114"/>
    </inkml:brush>
  </inkml:definitions>
  <inkml:trace contextRef="#ctx0" brushRef="#br0">1 95 24575,'0'-1'0,"2"-11"0,14 8 0,50 4 0,-53 2 0,0-1 0,0-1 0,0-1 0,0 0 0,-1 0 0,1-1 0,0-1 0,20-6 0,-32 8 0,1 1 0,-1-1 0,1 0 0,-1 0 0,1 0 0,-1 0 0,1 0 0,-1 0 0,0 0 0,1 0 0,-1 0 0,0-1 0,0 1 0,0-1 0,0 1 0,0-1 0,0 1 0,0-1 0,-1 1 0,1-1 0,-1 0 0,1 1 0,-1-1 0,1 0 0,-1 1 0,0-1 0,0 0 0,0 0 0,0 1 0,0-1 0,0 0 0,-1 0 0,1 1 0,0-1 0,-1 0 0,0 1 0,1-1 0,-1 1 0,0-1 0,0 0 0,-1-1 0,2 3 0,0 0 0,0 0 0,0 0 0,0 0 0,0 0 0,0 0 0,0 0 0,0 0 0,0-1 0,0 1 0,0 0 0,0 0 0,0 0 0,0 0 0,0 0 0,0 0 0,0 0 0,0 0 0,0 0 0,0 0 0,0 0 0,-1 0 0,1 0 0,0 0 0,0 0 0,0-1 0,0 1 0,0 0 0,0 0 0,0 0 0,0 0 0,0 0 0,0 0 0,0 0 0,-1 0 0,1 0 0,0 0 0,0 0 0,0 0 0,0 0 0,0 0 0,0 0 0,0 0 0,0 0 0,0 0 0,0 1 0,-1-1 0,1 0 0,0 0 0,0 0 0,0 0 0,0 0 0,0 0 0,0 0 0,0 0 0,0 0 0,0 0 0,0 0 0,0 0 0,0 0 0,0 0 0,0 0 0,0 1 0,0-1 0,0 0 0,0 0 0,-1 0 0,0 11 0,3 13 0,34 192-1365,-32-196-5461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3.316"/>
    </inkml:context>
    <inkml:brush xml:id="br0">
      <inkml:brushProperty name="width" value="0.05" units="cm"/>
      <inkml:brushProperty name="height" value="0.05" units="cm"/>
      <inkml:brushProperty name="color" value="#FFC114"/>
    </inkml:brush>
  </inkml:definitions>
  <inkml:trace contextRef="#ctx0" brushRef="#br0">17 8 24575,'0'-3'0,"-3"0"0,0 2 0,-1 4 0,1 6 0,1 3 0,1 2 0,0 0-8191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4.042"/>
    </inkml:context>
    <inkml:brush xml:id="br0">
      <inkml:brushProperty name="width" value="0.05" units="cm"/>
      <inkml:brushProperty name="height" value="0.05" units="cm"/>
      <inkml:brushProperty name="color" value="#FFC114"/>
    </inkml:brush>
  </inkml:definitions>
  <inkml:trace contextRef="#ctx0" brushRef="#br0">15 195 24575,'24'-26'0,"-32"60"0,2-15 0,-1 2 0,1 0 0,-3 25 0,8-41 0,0 0 0,1 0 0,0 0 0,0 0 0,0 0 0,0-1 0,1 1 0,0 0 0,0 0 0,0 0 0,0-1 0,1 1 0,0-1 0,0 1 0,4 6 0,-4-9 0,-1 0 0,1 0 0,0 0 0,0 0 0,0 0 0,0 0 0,0-1 0,0 1 0,0-1 0,1 1 0,-1-1 0,1 0 0,-1 0 0,1 0 0,-1 0 0,1 0 0,-1-1 0,1 1 0,0-1 0,-1 0 0,1 0 0,0 0 0,0 0 0,-1 0 0,1 0 0,0-1 0,-1 1 0,1-1 0,0 0 0,3-2 0,0 1 0,-1-1 0,0 0 0,0 0 0,0-1 0,0 1 0,0-1 0,-1 0 0,1-1 0,-1 1 0,0-1 0,-1 1 0,6-10 0,-6 7 0,1-1 0,-2 1 0,1-1 0,-1 0 0,-1 1 0,1-1 0,-1 0 0,0 0 0,-1 0 0,0 0 0,0 0 0,-1 0 0,0 0 0,-3-12 0,2 13 0,0 0 0,0 0 0,0 0 0,-1 0 0,0 1 0,-1-1 0,0 1 0,1-1 0,-2 1 0,1 1 0,-1-1 0,0 1 0,0-1 0,-1 1 0,-11-8 0,15 12 0,0 0 0,0 0 0,0 1 0,0-1 0,0 0 0,0 1 0,0-1 0,0 1 0,0 0 0,0 0 0,0 0 0,-1 0 0,1 0 0,0 0 0,0 1 0,0-1 0,0 1 0,0-1 0,0 1 0,0 0 0,0 0 0,-4 2 0,5-3 0,0 1 0,0 0 0,0 0 0,0 0 0,0 0 0,0 0 0,0 0 0,0 0 0,0 0 0,0 1 0,1-1 0,-1 0 0,0 0 0,1 1 0,-1-1 0,1 0 0,0 1 0,-1-1 0,1 0 0,0 1 0,0-1 0,0 1 0,0-1 0,0 1 0,0-1 0,0 0 0,0 1 0,1-1 0,-1 1 0,0-1 0,1 0 0,-1 1 0,1-1 0,1 2 0,-1 0 0,1-1 0,-1 0 0,1 0 0,-1 0 0,1 0 0,0-1 0,0 1 0,-1 0 0,1-1 0,0 1 0,1-1 0,-1 0 0,0 0 0,0 0 0,1 0 0,-1 0 0,0 0 0,1-1 0,-1 1 0,1-1 0,-1 1 0,1-1 0,-1 0 0,1 0 0,-1 0 0,0 0 0,1-1 0,-1 1 0,1-1 0,3 0 0,4-2 0,-1-1 0,1 1 0,-1-1 0,0-1 0,0 0 0,9-6 0,-9 4 0,1 1 0,-1 0 0,2 1 0,-1 0 0,16-5 0,-24 9 0,0 0 0,0 1 0,0-1 0,0 1 0,0 0 0,1-1 0,-1 1 0,0 0 0,0 0 0,0 1 0,0-1 0,0 0 0,0 1 0,0-1 0,0 1 0,0 0 0,0 0 0,0 0 0,0 0 0,0 0 0,0 0 0,0 0 0,-1 0 0,1 1 0,-1-1 0,1 1 0,-1-1 0,1 1 0,-1 0 0,0-1 0,0 1 0,0 0 0,0 0 0,0 0 0,0 0 0,1 2 0,1 8 0,0 1 0,-1-1 0,0 1 0,0-1 0,-2 1 0,-1 24 0,2 23 0,-1-60 0,0 0 0,0 1 0,0-1 0,0 0 0,0 1 0,0-1 0,0 0 0,0 0 0,0 1 0,0-1 0,0 0 0,0 1 0,0-1 0,1 0 0,-1 0 0,0 1 0,0-1 0,0 0 0,0 0 0,1 1 0,-1-1 0,0 0 0,0 0 0,0 1 0,1-1 0,-1 0 0,0 0 0,0 0 0,1 0 0,-1 1 0,0-1 0,0 0 0,1 0 0,-1 0 0,0 0 0,1 0 0,-1 0 0,0 0 0,0 0 0,1 0 0,-1 0 0,0 0 0,1 0 0,-1 0 0,0 0 0,0 0 0,1 0 0,-1 0 0,0 0 0,1 0 0,-1 0 0,0-1 0,0 1 0,1 0 0,-1 0 0,0 0 0,0 0 0,1-1 0,-1 1 0,0 0 0,0 0 0,0-1 0,1 1 0,-1 0 0,17-18 0,-15 16 0,15-21 0,30-50 0,-38 55 0,1 1 0,1 1 0,1-1 0,0 2 0,1 0 0,19-17 0,-31 30 0,1 0 0,1 1 0,-1-1 0,0 1 0,0 0 0,0-1 0,1 1 0,-1 0 0,0 1 0,1-1 0,-1 0 0,1 1 0,-1-1 0,1 1 0,3 0 0,-5 0 0,1 0 0,-1 1 0,0-1 0,1 1 0,-1-1 0,1 1 0,-1 0 0,0 0 0,1 0 0,-1-1 0,0 1 0,0 0 0,0 1 0,0-1 0,0 0 0,0 0 0,0 0 0,0 1 0,0-1 0,-1 0 0,1 1 0,0-1 0,-1 0 0,1 1 0,-1-1 0,1 3 0,1 7 0,0 0 0,0 0 0,-2 1 0,1-1 0,-3 20 0,1-21 0,1 0 0,0 1 0,0-1 0,1 0 0,0 0 0,5 20 0,-5-29 0,-1 0 0,0 0 0,1 0 0,-1 0 0,1 1 0,-1-2 0,1 1 0,-1 0 0,1 0 0,0 0 0,-1 0 0,1 0 0,0 0 0,0-1 0,0 1 0,0 0 0,0-1 0,0 1 0,0-1 0,0 1 0,0-1 0,0 1 0,2 0 0,-1-1 0,-1 0 0,1 0 0,0 0 0,0-1 0,0 1 0,0 0 0,0-1 0,-1 1 0,1-1 0,0 0 0,0 0 0,2-1 0,3-3 0,-1 1 0,1-1 0,-2 0 0,1 0 0,9-11 0,-6 4 0,-1-1 0,0 0 0,-1 0 0,-1-1 0,0 0 0,0 0 0,-2 0 0,0-1 0,0 1 0,-1-1 0,-1 0 0,0-19 0,-2 32 0,0 0 0,0 0 0,0 0 0,0 0 0,-1-1 0,1 1 0,-1 0 0,1 0 0,-1 0 0,0 0 0,0 1 0,0-1 0,0 0 0,0 0 0,0 0 0,0 1 0,0-1 0,-1 0 0,1 1 0,-1 0 0,0-1 0,1 1 0,-4-2 0,5 3 0,-1-1 0,0 1 0,0 0 0,0 0 0,1-1 0,-1 1 0,0 0 0,0 0 0,0 0 0,0 0 0,0 0 0,1 0 0,-1 1 0,0-1 0,0 0 0,0 0 0,0 0 0,1 1 0,-1-1 0,0 1 0,0-1 0,0 1 0,-1 0 0,1 0 0,0 1 0,-1-1 0,1 1 0,0-1 0,0 1 0,0 0 0,0-1 0,0 1 0,0 0 0,1 0 0,-1 0 0,0 3 0,0-1 0,0 1 0,0 0 0,1-1 0,-1 1 0,1 0 0,0 0 0,1 0 0,-1-1 0,1 1 0,0 0 0,0-1 0,1 1 0,-1-1 0,1 1 0,3 5 0,5 7 0,0-1 0,22 25 0,-22-29 0,-1-1 0,-1 2 0,1-1 0,8 20 0,-16-29 0,1-1 0,-1 1 0,0 0 0,-1 0 0,1 0 0,0 0 0,-1 0 0,0 0 0,0 1 0,0-1 0,0 0 0,0 0 0,0 0 0,-1 0 0,0 0 0,1 0 0,-1 0 0,0 0 0,0 0 0,-1-1 0,1 1 0,-1 0 0,-2 3 0,-1 0 0,0-1 0,-1-1 0,1 1 0,-1-1 0,0 0 0,0 0 0,0-1 0,-1 1 0,-7 2 0,-28 10-1365,1-2-5461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4.805"/>
    </inkml:context>
    <inkml:brush xml:id="br0">
      <inkml:brushProperty name="width" value="0.05" units="cm"/>
      <inkml:brushProperty name="height" value="0.05" units="cm"/>
      <inkml:brushProperty name="color" value="#FFC114"/>
    </inkml:brush>
  </inkml:definitions>
  <inkml:trace contextRef="#ctx0" brushRef="#br0">218 335 24575,'-1'-2'0,"0"1"0,-1-1 0,1 0 0,0 1 0,0-1 0,0 0 0,1 0 0,-1 1 0,0-1 0,1 0 0,-1 0 0,1 0 0,-1 0 0,1 0 0,0 0 0,0 0 0,0 0 0,0 0 0,0 0 0,1 0 0,-1 0 0,1-3 0,2-5 0,1 0 0,-1 1 0,6-11 0,-3 8 0,3-8 0,-1-1 0,8-35 0,-14 50 0,-1-1 0,0 0 0,0 1 0,-1-1 0,1 0 0,-1 1 0,-1-1 0,1 0 0,-1 0 0,-1 1 0,1-1 0,-1 1 0,-3-8 0,4 12 0,0 0 0,0 1 0,0-1 0,0 0 0,0 0 0,-1 1 0,1-1 0,0 0 0,-1 1 0,0-1 0,1 1 0,-1 0 0,0 0 0,0-1 0,0 1 0,0 0 0,0 1 0,0-1 0,0 0 0,0 0 0,0 1 0,0 0 0,0-1 0,0 1 0,0 0 0,-1 0 0,1 0 0,0 0 0,0 0 0,0 1 0,0-1 0,0 0 0,0 1 0,0 0 0,0 0 0,0-1 0,0 1 0,-4 2 0,-2 2 0,-1 1 0,1-1 0,-1 2 0,1-1 0,1 1 0,0 0 0,-7 8 0,0 3 0,2 0 0,0 0 0,1 1 0,1 1 0,1 0 0,0 0 0,2 1 0,0 0 0,2 0 0,-4 24 0,4-12 0,2 1 0,1 0 0,2 0 0,1 0 0,10 61 0,3-30 226,-8-46-491,-2-1 0,0 1 0,-1 0-1,-1 1 1,-1 36 0,-3-42-6561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13.244"/>
    </inkml:context>
    <inkml:brush xml:id="br0">
      <inkml:brushProperty name="width" value="0.05" units="cm"/>
      <inkml:brushProperty name="height" value="0.05" units="cm"/>
      <inkml:brushProperty name="color" value="#FF0066"/>
    </inkml:brush>
  </inkml:definitions>
  <inkml:trace contextRef="#ctx0" brushRef="#br0">72 270 24575,'-3'0'0,"1"0"0,0 0 0,0-1 0,0 1 0,0-1 0,0 1 0,0-1 0,-1 0 0,2 0 0,-1 0 0,0 0 0,0 0 0,0-1 0,0 1 0,1 0 0,-1-1 0,1 1 0,-1-1 0,1 0 0,-1 1 0,1-1 0,0 0 0,0 0 0,0 0 0,0 0 0,0 0 0,0 0 0,1 0 0,-1 0 0,1 0 0,-1-1 0,1-2 0,-1-2 0,0 1 0,1-1 0,0 0 0,0 1 0,0-1 0,1 0 0,0 1 0,1-1 0,2-9 0,1 4 0,1 1 0,0 0 0,0 0 0,1 1 0,1-1 0,0 1 0,0 1 0,1 0 0,0 0 0,12-9 0,-17 15 0,0 0 0,0 1 0,1-1 0,-1 1 0,1 0 0,-1 0 0,1 0 0,0 1 0,0 0 0,0 0 0,0 0 0,6 0 0,-7 1 0,0 1 0,0-1 0,0 1 0,0 0 0,0 0 0,0 0 0,0 1 0,-1-1 0,1 1 0,0 0 0,-1 0 0,0 0 0,1 1 0,-1-1 0,0 1 0,0 0 0,3 3 0,-1 0 0,-1 1 0,0-1 0,0 1 0,0-1 0,-1 1 0,0 0 0,0 1 0,-1-1 0,0 0 0,0 1 0,0-1 0,-1 1 0,-1-1 0,1 1 0,-2 14 0,1-11 0,-1 0 0,-1 0 0,0-1 0,0 1 0,-1 0 0,-1-1 0,0 1 0,0-1 0,-1 0 0,-8 13 0,5-13 0,0-1 0,0 1 0,-1-2 0,-1 1 0,1-1 0,-1-1 0,0 0 0,-1 0 0,0-1 0,0 0 0,-1-1 0,1 0 0,-1-1 0,0 0 0,0-1 0,-22 3 0,32-6 0,-1 0 0,1 0 0,0 0 0,-1 0 0,1-1 0,0 1 0,-1-1 0,1 1 0,0-1 0,0 0 0,0 0 0,-1 0 0,1 0 0,0 0 0,0 0 0,0-1 0,1 1 0,-1-1 0,0 1 0,0-1 0,1 0 0,-2-2 0,2 3 0,0-1 0,0 0 0,0 0 0,0 1 0,1-1 0,-1 0 0,1 0 0,-1 0 0,1 0 0,0 0 0,0 0 0,0 1 0,0-1 0,0 0 0,0 0 0,0 0 0,1 0 0,-1 0 0,1 0 0,-1 0 0,1 1 0,0-1 0,0 0 0,0 0 0,0 1 0,0-1 0,1-1 0,1 0 0,0 0 0,-1 1 0,1-1 0,0 1 0,1 0 0,-1 0 0,0 0 0,1 0 0,-1 1 0,1-1 0,-1 1 0,1 0 0,0 0 0,-1 0 0,1 0 0,0 1 0,0 0 0,0 0 0,-1 0 0,1 0 0,0 0 0,6 2 0,4 1 0,0 0 0,0 0 0,0 2 0,22 9 0,0 5 168,-22-11-118,28 11 1,-37-17-200,-1 0 1,1-1-1,0 0 0,0 0 1,0-1-1,-1 1 1,1-1-1,0 0 1,0 0-1,7-2 1,2-1-6678</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5.330"/>
    </inkml:context>
    <inkml:brush xml:id="br0">
      <inkml:brushProperty name="width" value="0.05" units="cm"/>
      <inkml:brushProperty name="height" value="0.05" units="cm"/>
      <inkml:brushProperty name="color" value="#FFC114"/>
    </inkml:brush>
  </inkml:definitions>
  <inkml:trace contextRef="#ctx0" brushRef="#br0">1 115 24575,'4'-3'0,"0"0"0,0 1 0,1-1 0,0 1 0,-1 0 0,1 0 0,0 0 0,10-1 0,5-3 0,40-14 0,1 4 0,0 2 0,122-10 0,-138 11 0,-44 13 0,0 0 0,-1 1 0,1-1 0,-1 0 0,1 0 0,-1 1 0,1-1 0,-1 0 0,1 0 0,-1 1 0,1-1 0,-1 0 0,0 1 0,1-1 0,-1 1 0,1-1 0,-1 1 0,0-1 0,0 1 0,1-1 0,-1 1 0,0-1 0,0 1 0,1-1 0,-1 1 0,0-1 0,0 1 0,0 0 0,0-1 0,0 1 0,0-1 0,0 1 0,0-1 0,0 1 0,0 0 0,0-1 0,0 1 0,-1 31 0,0-27 0,0 12 0,0-1 0,1 0 0,0 0 0,1 0 0,5 29 0,-6-42 0,1 1 0,1 0 0,-1-1 0,0 1 0,1-1 0,0 1 0,0-1 0,0 0 0,0 0 0,0 0 0,1 0 0,-1 0 0,1 0 0,0-1 0,0 1 0,0-1 0,0 0 0,0 0 0,1 0 0,-1 0 0,0 0 0,1-1 0,0 1 0,-1-1 0,7 1 0,-1-1 0,1 0 0,-1-1 0,0 0 0,1-1 0,-1 0 0,0-1 0,0 1 0,0-2 0,0 1 0,0-1 0,0-1 0,-1 1 0,1-2 0,-1 1 0,0-1 0,12-9 0,-14 9 0,0 0 0,0-1 0,0 1 0,-1-1 0,0-1 0,0 1 0,-1-1 0,8-12 0,-10 14 0,0 0 0,0 0 0,-1 0 0,0 0 0,0 0 0,0 0 0,0 0 0,-1 0 0,0 0 0,0-1 0,0 1 0,0 0 0,-1 0 0,-2-7 0,3 11 0,-1-1 0,1 0 0,-1 0 0,0 0 0,1 1 0,-1-1 0,0 0 0,0 1 0,0-1 0,-3-2 0,4 4 0,-1-1 0,1 1 0,-1 0 0,1-1 0,-1 1 0,1 0 0,-1-1 0,0 1 0,1 0 0,-1 0 0,1-1 0,-1 1 0,0 0 0,1 0 0,-1 0 0,0 0 0,1 0 0,-1 0 0,1 0 0,-1 0 0,-1 0 0,0 1 0,1 0 0,-1 0 0,1 0 0,0 0 0,-1 0 0,1 0 0,0 1 0,-1-1 0,1 0 0,0 1 0,0-1 0,0 0 0,0 1 0,1-1 0,-1 1 0,0 0 0,0-1 0,1 1 0,-1 0 0,1-1 0,-1 4 0,0 5 49,-1 0 0,1 0 0,1 1-1,0-1 1,0 0 0,3 17 0,-2-21-171,0 0 0,1-1 0,-1 1 0,1 0 0,0-1 0,1 0 0,-1 0 0,1 1 0,0-1 1,0-1-1,1 1 0,-1 0 0,6 4 0,6 2-6704</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5.745"/>
    </inkml:context>
    <inkml:brush xml:id="br0">
      <inkml:brushProperty name="width" value="0.05" units="cm"/>
      <inkml:brushProperty name="height" value="0.05" units="cm"/>
      <inkml:brushProperty name="color" value="#FFC114"/>
    </inkml:brush>
  </inkml:definitions>
  <inkml:trace contextRef="#ctx0" brushRef="#br0">20 52 24575,'-18'-24'0,"16"22"0,9 11 0,-6-7 0,11 18 0,-1 0 0,-1 1 0,0 1 0,-2-1 0,-1 1 0,0 1 0,-2-1 0,0 1 0,1 29 0,-6-62 0,-2-15 0,1-1 0,1 0 0,1 1 0,6-32 0,-6 50 0,1 0 0,1-1 0,-1 1 0,1 0 0,0 1 0,0-1 0,1 0 0,7-9 0,-8 12 0,1 1 0,-1-1 0,1 1 0,0 0 0,-1 0 0,1 0 0,1 0 0,-1 1 0,0 0 0,1 0 0,-1 0 0,1 0 0,-1 1 0,9-2 0,-10 2 0,0 1 0,0 0 0,0-1 0,0 1 0,0 0 0,0 0 0,0 1 0,0-1 0,0 1 0,0-1 0,0 1 0,-1 0 0,1 0 0,0 0 0,0 1 0,-1-1 0,1 0 0,2 3 0,-2-1 0,0 0 0,0 0 0,0 1 0,0-1 0,-1 0 0,0 1 0,0 0 0,0-1 0,0 1 0,0 0 0,1 7 0,0-3 0,-2 0 0,1 1 0,-1-1 0,0 1 0,-1-1 0,0 1 0,0-1 0,-1 1 0,0-1 0,-1 0 0,1 1 0,-5 10 0,-22 32 153,15-29-1671,5-8-5308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6.305"/>
    </inkml:context>
    <inkml:brush xml:id="br0">
      <inkml:brushProperty name="width" value="0.05" units="cm"/>
      <inkml:brushProperty name="height" value="0.05" units="cm"/>
      <inkml:brushProperty name="color" value="#FFC114"/>
    </inkml:brush>
  </inkml:definitions>
  <inkml:trace contextRef="#ctx0" brushRef="#br0">233 234 24575,'0'-1'0,"-1"0"0,1-1 0,0 1 0,-1 0 0,1 0 0,-1 0 0,0 0 0,1 0 0,-1 0 0,0 0 0,0 0 0,0 1 0,1-1 0,-1 0 0,0 0 0,0 1 0,0-1 0,0 0 0,0 1 0,0-1 0,-1 1 0,0-1 0,-27-9 0,22 10 0,1-1 0,-1 1 0,0 0 0,1 0 0,-1 0 0,1 1 0,-1 0 0,1 1 0,-1-1 0,1 1 0,0 1 0,0-1 0,0 1 0,0 0 0,0 0 0,0 1 0,1-1 0,0 1 0,-1 1 0,2-1 0,-1 1 0,0 0 0,-6 9 0,7-8 0,0-1 0,0 0 0,1 1 0,0 0 0,0 0 0,0 0 0,1 0 0,-1 0 0,2 0 0,-1 1 0,1-1 0,0 1 0,0-1 0,1 1 0,-1-1 0,2 1 0,-1-1 0,1 1 0,0 0 0,0-1 0,1 0 0,-1 1 0,1-1 0,4 6 0,-3-7 0,0 0 0,0 0 0,1 0 0,0 0 0,0-1 0,0 0 0,0 0 0,1 0 0,0 0 0,0-1 0,0 0 0,0 0 0,0 0 0,1-1 0,-1 1 0,1-1 0,-1-1 0,1 1 0,0-1 0,0 0 0,0 0 0,0-1 0,0 1 0,6-2 0,2 1 0,0-2 0,0 0 0,-1 0 0,1-1 0,-1-1 0,0 0 0,0-1 0,-1 0 0,19-11 0,-22 11 0,-1-1 0,1 0 0,-1-1 0,0 0 0,0-1 0,-1 1 0,0-1 0,0 0 0,-1-1 0,0 0 0,-1 0 0,0 0 0,0-1 0,-1 0 0,5-13 0,-4 3 0,-1 1 0,-1-1 0,0 1 0,-2-1 0,0 0 0,-1 0 0,-4-26 0,-13-84 0,19 157 0,-3 35 0,0 13 0,28 209-1365,-24-265-5461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6.677"/>
    </inkml:context>
    <inkml:brush xml:id="br0">
      <inkml:brushProperty name="width" value="0.05" units="cm"/>
      <inkml:brushProperty name="height" value="0.05" units="cm"/>
      <inkml:brushProperty name="color" value="#FFC114"/>
    </inkml:brush>
  </inkml:definitions>
  <inkml:trace contextRef="#ctx0" brushRef="#br0">1 110 24575,'0'-1'0,"0"-1"0,0 1 0,1-1 0,-1 1 0,1 0 0,-1-1 0,1 1 0,0-1 0,-1 1 0,1 0 0,0-1 0,0 1 0,0 0 0,0 0 0,0 0 0,0 0 0,0 0 0,0 0 0,1 0 0,-1 0 0,0 0 0,1 1 0,-1-1 0,0 0 0,1 1 0,-1-1 0,1 1 0,2-1 0,7-2 0,0 1 0,23-1 0,-15 1 0,55-3 0,-49 4 0,44-6 0,-65 6 0,0-1 0,-1 1 0,1 0 0,0-1 0,-1 0 0,0 0 0,1 0 0,3-3 0,-6 4 0,0 1 0,-1-1 0,1 1 0,0-1 0,-1 0 0,1 1 0,0-1 0,-1 0 0,1 1 0,-1-1 0,1 0 0,-1 0 0,1 0 0,-1 1 0,0-1 0,1 0 0,-1 0 0,0 0 0,0 0 0,1 0 0,-1 0 0,0 0 0,0 1 0,0-1 0,0 0 0,0 0 0,0 0 0,-1 0 0,1 0 0,0 0 0,0 0 0,-1 0 0,1 1 0,0-1 0,-1 0 0,1 0 0,-1 0 0,-1-1 0,2 2 0,0-1 0,0 1 0,0 0 0,0 0 0,-1-1 0,1 1 0,0 0 0,0 0 0,-1-1 0,1 1 0,0 0 0,-1 0 0,1 0 0,0-1 0,-1 1 0,1 0 0,0 0 0,-1 0 0,1 0 0,0 0 0,-1 0 0,1 0 0,0 0 0,-1 0 0,1 0 0,0 0 0,-1 0 0,1 0 0,-1 0 0,1 0 0,0 0 0,-1 0 0,1 0 0,0 0 0,-1 0 0,1 1 0,-1-1 0,-7 15 0,1 20 0,5 109 30,3-93-1425,-1-36-5431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7.018"/>
    </inkml:context>
    <inkml:brush xml:id="br0">
      <inkml:brushProperty name="width" value="0.05" units="cm"/>
      <inkml:brushProperty name="height" value="0.05" units="cm"/>
      <inkml:brushProperty name="color" value="#FFC114"/>
    </inkml:brush>
  </inkml:definitions>
  <inkml:trace contextRef="#ctx0" brushRef="#br0">102 45 24575,'-3'-6'0,"-3"-2"0,-2-2 0,-1 0 0,-3 2 0,-1 6 0,-3 5 0,3 5 0,3 5 0,3 2 0,3-1-8191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5:17.794"/>
    </inkml:context>
    <inkml:brush xml:id="br0">
      <inkml:brushProperty name="width" value="0.05" units="cm"/>
      <inkml:brushProperty name="height" value="0.05" units="cm"/>
      <inkml:brushProperty name="color" value="#FFC114"/>
    </inkml:brush>
  </inkml:definitions>
  <inkml:trace contextRef="#ctx0" brushRef="#br0">87 142 24575,'-1'-1'0,"1"0"0,0 1 0,0-1 0,0 1 0,-1-1 0,1 0 0,0 1 0,-1-1 0,1 1 0,0-1 0,-1 1 0,1-1 0,-1 1 0,1-1 0,-1 1 0,1-1 0,-1 1 0,1 0 0,-1-1 0,1 1 0,-1 0 0,0-1 0,1 1 0,-1 0 0,1 0 0,-1-1 0,0 1 0,1 0 0,-1 0 0,0 0 0,1 0 0,-1 0 0,0 0 0,1 0 0,-1 0 0,-1 1 0,0-1 0,0 0 0,-1 0 0,1 1 0,-1-1 0,1 1 0,0-1 0,0 1 0,-1 0 0,-2 1 0,2 2 0,-1-1 0,1 1 0,-1-1 0,1 1 0,0 0 0,0 0 0,1 1 0,0-1 0,-1 0 0,1 1 0,0-1 0,1 1 0,-1 0 0,1 0 0,0 0 0,1 0 0,-1-1 0,1 1 0,0 0 0,0 9 0,1-6 0,0 1 0,0-1 0,0 0 0,1 1 0,0-1 0,1 0 0,0 0 0,0-1 0,1 1 0,0-1 0,7 12 0,-8-16 0,-1 0 0,1 0 0,0 0 0,0 0 0,0 0 0,1-1 0,-1 1 0,0-1 0,1 0 0,0 0 0,0 0 0,-1-1 0,1 1 0,0-1 0,0 0 0,0 0 0,0 0 0,1-1 0,-1 1 0,0-1 0,0 0 0,0 0 0,0-1 0,0 1 0,1-1 0,-1 0 0,0 0 0,0 0 0,5-3 0,-2 1 0,-1 0 0,0 0 0,0-1 0,0 0 0,0 0 0,0-1 0,-1 0 0,0 0 0,0 0 0,0 0 0,-1-1 0,0 0 0,0 0 0,0 0 0,-1 0 0,4-10 0,-5 9 0,0 0 0,-1 0 0,0 0 0,0 0 0,0-1 0,-1 1 0,0 0 0,-1 0 0,0 0 0,0-1 0,0 1 0,-1 0 0,0 0 0,-5-12 0,4 13 0,0 0 0,0 0 0,0 0 0,-1 1 0,0 0 0,0-1 0,0 1 0,0 0 0,-1 1 0,0-1 0,0 1 0,0 0 0,-1 0 0,1 1 0,-1-1 0,-9-3 0,13 7 0,0-1 0,0 0 0,0 1 0,0 0 0,0-1 0,0 1 0,0 0 0,0 0 0,0 0 0,0 0 0,0 1 0,0-1 0,-1 0 0,1 1 0,0 0 0,0-1 0,0 1 0,1 0 0,-1 0 0,0 0 0,0 0 0,0 0 0,1 0 0,-1 1 0,1-1 0,-1 1 0,1-1 0,-1 1 0,1 0 0,0-1 0,0 1 0,0 0 0,0 0 0,0 0 0,0 0 0,0 0 0,0 0 0,1 0 0,-1 0 0,1 0 0,0 0 0,0 0 0,0 0 0,0 0 0,0 0 0,0 0 0,0 0 0,0 0 0,1 0 0,-1 0 0,1 1 0,0-2 0,0 1 0,-1 0 0,1 0 0,0 0 0,1 0 0,-1 0 0,0-1 0,0 1 0,1-1 0,-1 1 0,1-1 0,-1 1 0,1-1 0,0 0 0,2 1 0,-2 0 0,0-1 0,1 0 0,0 0 0,-1 0 0,1-1 0,0 1 0,-1-1 0,1 1 0,0-1 0,0 0 0,-1 0 0,1 0 0,0 0 0,0-1 0,-1 1 0,1-1 0,0 0 0,4-1 0,7-4 0,-1 0 0,19-11 0,-2 0 0,-20 13 0,0-1 0,0 1 0,0 1 0,1 0 0,0 0 0,12-1 0,-20 4 0,0 0 0,0 0 0,0 0 0,0 0 0,0 1 0,0-1 0,-1 1 0,1 0 0,0 0 0,0 0 0,0 0 0,-1 1 0,1-1 0,0 1 0,-1-1 0,1 1 0,-1 0 0,0 0 0,0 0 0,0 0 0,0 1 0,0-1 0,0 1 0,0-1 0,-1 1 0,1-1 0,0 5 0,1-1 0,0 1 0,-1 1 0,0-1 0,0 0 0,-1 0 0,1 1 0,-2-1 0,1 1 0,-1-1 0,0 1 0,-1-1 0,0 1 0,0-1 0,-1 0 0,0 1 0,0-1 0,0 0 0,-1 0 0,0 0 0,0-1 0,-8 11 0,5-11 0,3-6 0,5-15 0,10-23 0,6 1 0,1 0 0,2 2 0,2 0 0,50-58 0,-71 90 0,0 1 0,0 0 0,0 0 0,1-1 0,-1 2 0,1-1 0,0 0 0,-1 0 0,5-1 0,-6 3 0,0-1 0,0 1 0,0 0 0,-1 0 0,1 0 0,0 0 0,0 0 0,0 0 0,-1 0 0,1 0 0,0 0 0,0 0 0,0 1 0,-1-1 0,1 0 0,0 1 0,0-1 0,-1 0 0,1 1 0,0-1 0,-1 1 0,1-1 0,0 1 0,-1-1 0,1 1 0,-1-1 0,1 1 0,-1 0 0,1-1 0,-1 1 0,1 0 0,-1-1 0,0 1 0,1 0 0,-1 0 0,0-1 0,0 1 0,0 0 0,1 0 0,-1 0 0,0 1 0,3 14 0,-1 1 0,-1-1 0,0 0 0,-2 1 0,-2 22 0,1-21 0,1 0 0,1 0 0,1 0 0,3 23 0,-4-38 0,1 0 0,0 0 0,-1 0 0,1-1 0,0 1 0,1 0 0,-1-1 0,0 1 0,1-1 0,-1 1 0,1-1 0,0 0 0,0 1 0,0-1 0,0 0 0,0 0 0,0-1 0,1 1 0,-1 0 0,1-1 0,-1 1 0,1-1 0,3 1 0,-3-1 0,1 0 0,-1-1 0,1 1 0,-1-1 0,1 0 0,-1 0 0,1 0 0,-1-1 0,0 1 0,1-1 0,-1 0 0,1 0 0,-1 0 0,0 0 0,0-1 0,0 1 0,0-1 0,0 0 0,4-3 0,2-2 0,0 0 0,-1-1 0,1 0 0,9-13 0,-14 16 0,-1 0 0,1 0 0,-1 0 0,0 0 0,-1-1 0,1 0 0,-1 1 0,0-1 0,0 0 0,0-6 0,-2 10-80,1 1 0,-1 0-1,0-1 1,0 1 0,-1-1-1,1 1 1,0-1 0,0 1-1,-1 0 1,1-1 0,0 1 0,-1 0-1,1-1 1,-1 1 0,0 0-1,-1-2 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17.363"/>
    </inkml:context>
    <inkml:brush xml:id="br0">
      <inkml:brushProperty name="width" value="0.05" units="cm"/>
      <inkml:brushProperty name="height" value="0.05" units="cm"/>
      <inkml:brushProperty name="color" value="#FFC114"/>
    </inkml:brush>
  </inkml:definitions>
  <inkml:trace contextRef="#ctx0" brushRef="#br0">48 24 24575,'0'-1'0,"0"0"0,0-1 0,0 1 0,0 0 0,-1-1 0,1 1 0,0 0 0,0-1 0,-1 1 0,1 0 0,-1 0 0,1-1 0,-1 1 0,0 0 0,0 0 0,-1-2 0,2 3 0,0 0 0,0 0 0,0 0 0,0 0 0,-1 0 0,1 0 0,0 0 0,0 0 0,0 0 0,0 0 0,0-1 0,-1 1 0,1 0 0,0 0 0,0 1 0,0-1 0,0 0 0,-1 0 0,1 0 0,0 0 0,0 0 0,0 0 0,0 0 0,0 0 0,-1 0 0,1 0 0,0 0 0,0 0 0,0 0 0,0 0 0,0 1 0,0-1 0,0 0 0,-1 0 0,1 0 0,0 0 0,0 0 0,0 0 0,0 1 0,0-1 0,0 0 0,-3 16 0,3 201 0,-1 25 0,-5-213 0,6-29 0,-1 0 0,1 1 0,0-1 0,0 0 0,0 0 0,0 1 0,0-1 0,0 0 0,0 0 0,-1 0 0,1 1 0,0-1 0,0 0 0,0 0 0,-1 0 0,1 0 0,0 1 0,0-1 0,0 0 0,-1 0 0,1 0 0,0 0 0,0 0 0,-1 0 0,1 0 0,0 1 0,-1-1 0,1 0 0,0 0 0,0 0 0,-1 0 0,-8-14 0,7 6 0,0 0 0,0 0 0,1 0 0,0-1 0,1 1 0,-1-1 0,2 1 0,-1 0 0,1-1 0,1 1 0,2-13 0,-2 15 0,0-1 0,0 0 0,0 0 0,1 1 0,0-1 0,1 1 0,-1 0 0,1 0 0,0 0 0,0 1 0,1-1 0,0 1 0,0 0 0,6-5 0,-8 8 0,0 1 0,1-1 0,-1 0 0,0 1 0,1-1 0,-1 1 0,1 0 0,0 0 0,-1 1 0,1-1 0,0 1 0,0 0 0,-1 0 0,1 0 0,0 0 0,0 0 0,-1 1 0,1 0 0,-1 0 0,1 0 0,0 0 0,-1 0 0,0 1 0,1 0 0,-1-1 0,0 1 0,0 1 0,0-1 0,0 0 0,0 1 0,0-1 0,3 5 0,-1-1 0,1 1 0,-1-1 0,-1 1 0,1 0 0,-1 0 0,0 1 0,-1 0 0,1-1 0,-2 1 0,1 0 0,-1 0 0,0 0 0,1 13 0,-3-14 0,-1-1 0,1 1 0,-1-1 0,0 1 0,-1-1 0,0 0 0,0 1 0,0-1 0,0 0 0,-1 0 0,0-1 0,-1 1 0,1 0 0,-1-1 0,0 0 0,0 0 0,-1 0 0,1 0 0,-1-1 0,0 0 0,0 0 0,-1 0 0,1-1 0,-1 0 0,0 0 0,-11 4 0,15-6-97,0 0-1,0-1 1,0 0-1,0 1 1,0-1-1,0 0 1,-1 0-1,1 0 1,0 0-1,0 0 1,0-1-1,0 1 0,-3-2 1,-6-3-6729</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17.750"/>
    </inkml:context>
    <inkml:brush xml:id="br0">
      <inkml:brushProperty name="width" value="0.05" units="cm"/>
      <inkml:brushProperty name="height" value="0.05" units="cm"/>
      <inkml:brushProperty name="color" value="#FFC114"/>
    </inkml:brush>
  </inkml:definitions>
  <inkml:trace contextRef="#ctx0" brushRef="#br0">85 0 24575,'-2'1'0,"1"-1"0,-1 0 0,0 1 0,1 0 0,-1-1 0,0 1 0,1 0 0,-1 0 0,1 0 0,-1 0 0,1 0 0,-1 0 0,1 0 0,0 0 0,0 1 0,-1-1 0,1 0 0,-2 4 0,-16 29 0,17-30 0,-4 9 0,0 1 0,1-1 0,1 1 0,0 0 0,1 0 0,1 0 0,0 0 0,0 28 0,2-39 0,0-1 0,1 1 0,-1-1 0,1 1 0,0-1 0,-1 1 0,1-1 0,0 1 0,0-1 0,1 0 0,-1 0 0,0 1 0,1-1 0,-1 0 0,1 0 0,0 0 0,0-1 0,-1 1 0,1 0 0,0-1 0,1 1 0,-1-1 0,0 1 0,0-1 0,1 0 0,-1 0 0,1 0 0,-1-1 0,1 1 0,-1 0 0,1-1 0,-1 0 0,1 1 0,2-1 0,7 0 0,-1 1 0,1-2 0,-1 0 0,1 0 0,-1-1 0,16-4 0,-15 2 0,-1 0 0,1 0 0,-1-1 0,22-13 0,-29 15 0,0 1 0,-1-1 0,1 0 0,0 0 0,-1 0 0,0 0 0,0-1 0,0 0 0,0 1 0,-1-1 0,1 0 0,-1 0 0,0 0 0,0-1 0,0 1 0,1-8 0,-3 9 0,1 0 0,-1 0 0,-1 0 0,1-1 0,0 1 0,-1 0 0,1 0 0,-1 0 0,0 0 0,0 0 0,0 0 0,-1 0 0,1 0 0,-1 0 0,1 1 0,-1-1 0,0 0 0,0 1 0,0-1 0,-1 1 0,1 0 0,0 0 0,-1 0 0,1 0 0,-1 0 0,-5-2 0,-2-1 0,1 0 0,-1 1 0,1 0 0,-1 1 0,-1 0 0,-18-3 0,14 4 86,-1 1-1,1 0 0,-17 2 1,29-1-176,-1 0 0,0 1 0,0-1 0,1 1 0,-1 0 1,0 0-1,1 0 0,-1 1 0,1-1 0,0 1 1,-1 0-1,1 0 0,0 0 0,0 0 0,0 1 0,0-1 1,0 1-1,-2 2 0,1 5-6736</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18.511"/>
    </inkml:context>
    <inkml:brush xml:id="br0">
      <inkml:brushProperty name="width" value="0.05" units="cm"/>
      <inkml:brushProperty name="height" value="0.05" units="cm"/>
      <inkml:brushProperty name="color" value="#FFC114"/>
    </inkml:brush>
  </inkml:definitions>
  <inkml:trace contextRef="#ctx0" brushRef="#br0">196 145 24575,'1'0'0,"-1"0"0,1-1 0,0 1 0,0-1 0,0 1 0,-1-1 0,1 1 0,0-1 0,-1 1 0,1-1 0,0 0 0,-1 1 0,1-1 0,-1 0 0,1 0 0,-1 0 0,1 1 0,-1-1 0,0 0 0,1 0 0,-1 0 0,0 0 0,0 1 0,1-1 0,-1 0 0,0 0 0,0-1 0,2-26 0,-2 27 0,0-1 0,0 0 0,0 1 0,0-1 0,0 1 0,-1-1 0,1 1 0,-1-1 0,1 1 0,-1 0 0,1-1 0,-1 1 0,0 0 0,0-1 0,1 1 0,-1 0 0,0 0 0,0-1 0,0 1 0,-1 0 0,1 0 0,0 0 0,-2-1 0,0 1 0,1 0 0,0 1 0,-1-1 0,0 0 0,1 1 0,-1 0 0,1-1 0,-1 1 0,0 0 0,1 0 0,-1 1 0,-4 0 0,-1 0 0,0 2 0,1-1 0,-1 1 0,1 0 0,-1 0 0,1 1 0,0 0 0,-7 5 0,6-2 0,0 0 0,1 0 0,0 0 0,0 1 0,1 0 0,0 1 0,1-1 0,-1 1 0,2 0 0,-8 19 0,11-24 0,-1 0 0,1 0 0,0 0 0,1 1 0,-1-1 0,1 0 0,0 1 0,0-1 0,0 0 0,1 1 0,-1-1 0,1 0 0,0 0 0,1 1 0,-1-1 0,1 0 0,-1 0 0,1 0 0,0-1 0,1 1 0,-1 0 0,1-1 0,-1 1 0,1-1 0,0 0 0,0 0 0,7 5 0,-2-3 0,0 0 0,0-1 0,1 0 0,-1-1 0,1 0 0,0 0 0,0 0 0,0-1 0,0-1 0,0 0 0,0 0 0,0-1 0,1 0 0,-1 0 0,0-1 0,16-3 0,-16 3 0,-1-1 0,1 0 0,-1-1 0,0 0 0,0 0 0,0-1 0,0 0 0,0 0 0,-1-1 0,0 0 0,0 0 0,0 0 0,-1-1 0,1 0 0,-1-1 0,-1 1 0,10-15 0,-13 18 0,-1-1 0,1 1 0,-1-1 0,1 0 0,-1 0 0,-1 0 0,1 1 0,0-1 0,-1 0 0,0 0 0,0 0 0,0 0 0,0 0 0,-1 0 0,1 0 0,-1 0 0,0 0 0,-3-7 0,1 6 0,0-1 0,0 0 0,-1 1 0,0 0 0,0-1 0,0 2 0,0-1 0,-1 0 0,0 1 0,0 0 0,-6-4 0,4 3 0,0 1 0,0 1 0,0-1 0,0 1 0,-1 0 0,1 1 0,-1 0 0,0 0 0,-9-1 0,13 2 0,-1 1 0,0 0 0,1 0 0,-1 0 0,0 1 0,0 0 0,1-1 0,-1 2 0,1-1 0,-1 0 0,1 1 0,-1 0 0,1 0 0,0 0 0,-6 4 0,10-5 0,-1-1 0,0 1 0,0-1 0,1 1 0,-1-1 0,0 1 0,1-1 0,-1 1 0,0 0 0,1-1 0,-1 1 0,1 0 0,-1 0 0,1-1 0,-1 1 0,1 0 0,0 0 0,-1 0 0,1 0 0,0-1 0,0 1 0,0 0 0,-1 0 0,1 0 0,0 0 0,0 2 0,1-2 0,0 0 0,-1 0 0,1 0 0,0 0 0,0-1 0,0 1 0,0 0 0,-1 0 0,1 0 0,0-1 0,0 1 0,0 0 0,1-1 0,-1 1 0,0-1 0,2 1 0,4 1 0,0 0 0,-1 0 0,1-1 0,0 0 0,11 0 0,6-3 0,0-1 0,0-1 0,-1-1 0,1-1 0,-1-2 0,-1 0 0,0-1 0,0-1 0,21-14 0,-38 22 0,-1-1 0,-1-1 0,1 1 0,0 0 0,5-8 0,-8 10 0,-1 0 0,1 1 0,0-1 0,-1 0 0,1 0 0,-1 1 0,1-1 0,-1 0 0,1 0 0,-1 0 0,0 0 0,1 0 0,-1 0 0,0 1 0,0-1 0,1 0 0,-1 0 0,0 0 0,0 0 0,0 0 0,0 0 0,-1 0 0,1 0 0,0 0 0,0 0 0,0 0 0,-1 0 0,1 0 0,-1 1 0,1-1 0,0 0 0,-1 0 0,0 0 0,1 0 0,-1 1 0,-1-2 0,1 1 0,0 1 0,0-1 0,0 1 0,0-1 0,0 1 0,-1 0 0,1 0 0,0-1 0,0 1 0,0 0 0,-1 0 0,1 0 0,0 0 0,0 0 0,-1 1 0,1-1 0,0 0 0,0 0 0,0 1 0,0-1 0,-1 1 0,1-1 0,0 1 0,0 0 0,0-1 0,0 1 0,0 0 0,0 0 0,-1 1 0,0-1 0,1 1 0,-1-1 0,1 1 0,-1 0 0,1-1 0,-1 1 0,1 0 0,0 0 0,0 0 0,0 0 0,0 0 0,0 0 0,1 0 0,-1 0 0,0 0 0,1 3 0,0 0 0,1 0 0,0 0 0,0 0 0,0 0 0,1 0 0,0 0 0,0-1 0,0 1 0,5 7 0,30 40 0,-19-29 0,25 43 0,-39-58 0,0 0 0,0 0 0,-1 0 0,0 1 0,0-1 0,2 16 0,-5-23 11,0 1 0,0-1-1,0 1 1,0 0 0,0-1-1,0 1 1,0-1 0,0 1-1,-1-1 1,1 1 0,-1-1-1,1 1 1,-1-1 0,1 1-1,-1-1 1,0 0 0,0 1-1,0-1 1,0 0 0,0 1-1,0-1 1,0 0 0,0 0-1,0 0 1,0 0 0,-1 0-1,1 0 1,0-1 0,-1 1-1,1 0 1,-2 0 0,-2 0-182,1 1 0,-1-1 1,1-1-1,-1 1 0,0-1 1,1 1-1,-1-1 0,0 0 1,-4-2-1,-9 0-6655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18.866"/>
    </inkml:context>
    <inkml:brush xml:id="br0">
      <inkml:brushProperty name="width" value="0.05" units="cm"/>
      <inkml:brushProperty name="height" value="0.05" units="cm"/>
      <inkml:brushProperty name="color" value="#FFC114"/>
    </inkml:brush>
  </inkml:definitions>
  <inkml:trace contextRef="#ctx0" brushRef="#br0">1 7 24575,'0'-1'0,"1"1"0,-1-1 0,0 1 0,1-1 0,-1 1 0,1-1 0,-1 1 0,1-1 0,-1 1 0,1 0 0,0 0 0,-1-1 0,1 1 0,-1 0 0,1 0 0,0-1 0,-1 1 0,1 0 0,0 0 0,-1 0 0,1 0 0,0 0 0,-1 0 0,1 0 0,0 0 0,-1 0 0,1 0 0,1 1 0,-2 0 0,1 0 0,0-1 0,0 1 0,0 0 0,0 0 0,-1 0 0,1 0 0,0 0 0,-1 0 0,1 0 0,-1 1 0,1-1 0,-1 0 0,1 1 0,5 42 0,-6-44 0,0 142 0,-2-92 0,7 91 0,-3-127 86,1 0-1,0-1 0,10 26 1,-12-36-158,0 0 1,0 0 0,0 0 0,1 0 0,-1 0 0,1-1 0,0 1 0,-1-1 0,1 1-1,0-1 1,1 0 0,-1 1 0,0-1 0,1 0 0,-1 0 0,1-1 0,0 1 0,0-1 0,-1 1-1,1-1 1,0 0 0,0 0 0,4 1 0,4-3-6755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13.808"/>
    </inkml:context>
    <inkml:brush xml:id="br0">
      <inkml:brushProperty name="width" value="0.05" units="cm"/>
      <inkml:brushProperty name="height" value="0.05" units="cm"/>
      <inkml:brushProperty name="color" value="#FF0066"/>
    </inkml:brush>
  </inkml:definitions>
  <inkml:trace contextRef="#ctx0" brushRef="#br0">0 152 24575,'4'-5'0,"-1"0"0,0 0 0,0 0 0,-1 0 0,1-1 0,-1 1 0,0-1 0,-1 0 0,1 1 0,-1-1 0,1-9 0,7-25 0,-9 40 0,0-1 0,0 1 0,0-1 0,0 1 0,0-1 0,1 1 0,-1-1 0,0 1 0,0-1 0,0 1 0,1 0 0,-1-1 0,0 1 0,0-1 0,1 1 0,-1 0 0,0-1 0,1 1 0,-1 0 0,0-1 0,1 1 0,-1 0 0,1 0 0,-1-1 0,1 1 0,-1 0 0,0 0 0,1 0 0,-1 0 0,1 0 0,-1-1 0,1 1 0,-1 0 0,1 0 0,-1 0 0,2 1 0,-1-1 0,0 1 0,0 0 0,1 0 0,-1 0 0,0 0 0,0 0 0,0 0 0,0 0 0,0 0 0,-1 1 0,3 1 0,0 4 0,1 0 0,-1 0 0,4 15 0,-5-9 0,-1 0 0,0 20 0,-1-43 0,1-1 0,0 1 0,0 0 0,4-11 0,-4 16 0,1 0 0,0 0 0,0 0 0,0 1 0,1-1 0,-1 1 0,1-1 0,0 1 0,0 0 0,1 0 0,-1 1 0,7-6 0,-8 7 0,1 0 0,0 0 0,0 0 0,0 0 0,1 1 0,-1-1 0,0 1 0,1 0 0,-1-1 0,1 2 0,-1-1 0,1 0 0,-1 1 0,1 0 0,-1-1 0,8 2 0,-9-1 0,0 1 0,0 0 0,0-1 0,0 1 0,0 0 0,0 0 0,0 0 0,0 0 0,0 0 0,0 1 0,-1-1 0,1 1 0,0-1 0,-1 1 0,0-1 0,1 1 0,-1 0 0,0 0 0,0 0 0,0 0 0,0 0 0,0 0 0,0 0 0,0 0 0,-1 0 0,1 0 0,-1 0 0,1 3 0,0 2 0,0-1 0,0 1 0,-1-1 0,0 1 0,0-1 0,-1 1 0,0 0 0,0-1 0,0 0 0,-1 1 0,0-1 0,0 0 0,-1 0 0,-4 9 0,0-9 0,4-10 0,5-13 0,2 10 0,-1-1 0,1 1 0,1 0 0,-1 0 0,1 0 0,0 0 0,7-6 0,-8 9 0,0 0 0,0 1 0,0-1 0,0 1 0,1 0 0,0 0 0,0 0 0,-1 1 0,1 0 0,1 0 0,8-3 0,-12 5 0,-1 0 0,1-1 0,-1 1 0,0 0 0,1 0 0,-1 0 0,1 0 0,-1 0 0,1 0 0,-1 0 0,0 0 0,1 1 0,-1-1 0,1 1 0,-1-1 0,0 1 0,1-1 0,-1 1 0,0 0 0,0 0 0,1-1 0,1 3 0,-2-1 0,0-1 0,0 1 0,0 0 0,-1-1 0,1 1 0,0 0 0,-1 0 0,1 0 0,-1 0 0,0 0 0,1-1 0,-1 1 0,0 0 0,0 4 0,-1 2 0,0-1 0,-1 1 0,0-1 0,0 0 0,0 0 0,-1 1 0,-5 9 0,0-5-227,-1-1-1,1 0 1,-2 0-1,0-1 1,-14 13-1,-2-2-6598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19.208"/>
    </inkml:context>
    <inkml:brush xml:id="br0">
      <inkml:brushProperty name="width" value="0.05" units="cm"/>
      <inkml:brushProperty name="height" value="0.05" units="cm"/>
      <inkml:brushProperty name="color" value="#FFC114"/>
    </inkml:brush>
  </inkml:definitions>
  <inkml:trace contextRef="#ctx0" brushRef="#br0">1 41 24575,'0'-3'0,"3"-3"0,3-2 0,5 2 0,5 1 0,9 2 0,5 1 0,4 1 0,5 0 0,1-1 0,-6-2-8191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0.201"/>
    </inkml:context>
    <inkml:brush xml:id="br0">
      <inkml:brushProperty name="width" value="0.05" units="cm"/>
      <inkml:brushProperty name="height" value="0.05" units="cm"/>
      <inkml:brushProperty name="color" value="#FFC114"/>
    </inkml:brush>
  </inkml:definitions>
  <inkml:trace contextRef="#ctx0" brushRef="#br0">317 104 24575,'1'-1'0,"0"1"0,0-1 0,0 1 0,0-1 0,0 0 0,0 0 0,0 1 0,0-1 0,0 0 0,0 0 0,-1 0 0,1 0 0,0 0 0,0 0 0,-1 0 0,2-2 0,8-20 0,-10 21 0,0 0 0,0 1 0,0-1 0,0 0 0,0 0 0,0 0 0,0 0 0,0 0 0,-1 0 0,1 0 0,-1 0 0,0 0 0,1 0 0,-1 0 0,0 1 0,0-1 0,0 0 0,0 0 0,-1 1 0,1-1 0,0 1 0,-1-1 0,1 1 0,-1 0 0,1 0 0,-1-1 0,0 1 0,1 0 0,-1 0 0,0 1 0,0-1 0,0 0 0,0 1 0,-3-2 0,-4 0 0,0-1 0,-1 1 0,1 1 0,-1 0 0,-17 0 0,16 2 0,1 0 0,0 0 0,0 1 0,-1 1 0,1 0 0,1 0 0,-1 1 0,0 0 0,1 1 0,0 0 0,0 0 0,0 1 0,1 0 0,0 0 0,0 1 0,0 0 0,-9 13 0,11-12 0,0 0 0,0 0 0,1 0 0,0 1 0,0 0 0,1 0 0,1 0 0,-1 1 0,1-1 0,1 1 0,0-1 0,0 1 0,1 0 0,0 0 0,1 0 0,0 0 0,1 0 0,2 13 0,-1-16 16,0 0-1,0-1 1,1 1-1,0-1 1,0 0-1,1 0 1,0 0-1,0 0 1,0-1-1,0 1 1,1-1-1,0 0 1,0-1-1,1 1 1,-1-1-1,1 0 1,0 0 0,0-1-1,0 0 1,0 0-1,11 3 1,2 1-301,1-1 1,0-1-1,1-1 1,-1-1-1,41 1 1,-9-5-6542</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1.105"/>
    </inkml:context>
    <inkml:brush xml:id="br0">
      <inkml:brushProperty name="width" value="0.05" units="cm"/>
      <inkml:brushProperty name="height" value="0.05" units="cm"/>
      <inkml:brushProperty name="color" value="#FFC114"/>
    </inkml:brush>
  </inkml:definitions>
  <inkml:trace contextRef="#ctx0" brushRef="#br0">267 368 24575,'0'-13'0,"1"-1"0,-1 1 0,-1-1 0,0 0 0,-1 0 0,-5-18 0,6 29 0,0 0 0,0 0 0,-1-1 0,1 1 0,-1 1 0,0-1 0,0 0 0,0 0 0,0 1 0,0-1 0,-1 1 0,1 0 0,-1-1 0,1 1 0,-1 0 0,0 1 0,0-1 0,0 0 0,0 1 0,0 0 0,0-1 0,0 1 0,0 1 0,-1-1 0,1 0 0,0 1 0,-7-1 0,3 1 0,1 1 0,-1 0 0,1 0 0,-1 0 0,1 0 0,-1 1 0,1 0 0,0 1 0,0 0 0,0-1 0,0 2 0,1-1 0,-1 1 0,1 0 0,-10 8 0,8-4 0,-1-1 0,1 1 0,1 0 0,0 0 0,0 1 0,0 0 0,1 0 0,0 0 0,-4 13 0,7-16 0,0 0 0,0 0 0,1 0 0,0 0 0,0 1 0,1-1 0,0 0 0,0 0 0,0 0 0,1 0 0,0 1 0,0-1 0,0 0 0,3 6 0,-2-8 0,0 0 0,0 0 0,0 0 0,1 0 0,-1-1 0,1 1 0,0-1 0,0 0 0,1 0 0,-1 0 0,1 0 0,-1 0 0,1-1 0,0 1 0,0-1 0,0 0 0,0 0 0,0-1 0,0 1 0,6 0 0,-2-1 0,0 0 0,0 0 0,-1-1 0,1 0 0,0 0 0,0-1 0,0 0 0,0 0 0,0-1 0,-1 0 0,12-5 0,11-5 0,40-24 0,-55 28 0,-1-2 0,-14 10 0,0-1 0,-1 1 0,1-1 0,0 1 0,-1 0 0,1-1 0,0 1 0,-1 0 0,1-1 0,-1 1 0,1 0 0,0-1 0,-1 1 0,1 0 0,-1 0 0,1 0 0,-1 0 0,1-1 0,-1 1 0,1 0 0,-1 0 0,1 0 0,-1 0 0,1 0 0,-1 0 0,1 0 0,-1 0 0,1-1 0,0 1 0,0 0 0,0 0 0,0-1 0,0 1 0,-1 0 0,1 0 0,0-1 0,0 1 0,0 0 0,0-1 0,0 1 0,0 0 0,0 0 0,0-1 0,0 1 0,0 0 0,0-1 0,0 1 0,0 0 0,0 0 0,1-1 0,-1 1 0,0 0 0,0-1 0,0 1 0,0 0 0,0 0 0,1 0 0,-1-1 0,0 1 0,0 0 0,0 0 0,1-1 0,11-16 0,-6 7 0,-3 3 0,-1 0 0,1 0 0,-2-1 0,1 0 0,-1 1 0,1-14 0,-4-49 0,0 25 0,3-19 0,-3-56 0,2 119 0,1 1 0,-1-1 0,0 1 0,0-1 0,0 1 0,0 0 0,0-1 0,0 1 0,0-1 0,0 1 0,0-1 0,0 1 0,0-1 0,0 1 0,-1-1 0,1 1 0,0 0 0,0-1 0,0 1 0,-1-1 0,1 1 0,0 0 0,-1-1 0,1 1 0,0-1 0,0 1 0,-1 0 0,1 0 0,-1-1 0,1 1 0,-1 0 0,-6 12 0,-4 28 0,2 8 0,2 1 0,3 0 0,1 0 0,6 68 0,-2-103-124,2-1 0,-1 1 0,2-1 0,0 0 0,0-1 0,1 1-1,1-1 1,0 0 0,0 0 0,11 14 0,-2-8-6702</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1.539"/>
    </inkml:context>
    <inkml:brush xml:id="br0">
      <inkml:brushProperty name="width" value="0.05" units="cm"/>
      <inkml:brushProperty name="height" value="0.05" units="cm"/>
      <inkml:brushProperty name="color" value="#FFC114"/>
    </inkml:brush>
  </inkml:definitions>
  <inkml:trace contextRef="#ctx0" brushRef="#br0">249 121 24575,'1'-24'0,"-1"16"0,1 0 0,-1 0 0,-1-1 0,1 1 0,-4-14 0,3 20 0,1 0 0,-1 0 0,0 1 0,0-1 0,0 0 0,0 0 0,0 1 0,0-1 0,-1 0 0,1 1 0,0 0 0,-1-1 0,1 1 0,-1 0 0,0-1 0,1 1 0,-1 0 0,0 0 0,0 1 0,0-1 0,1 0 0,-1 1 0,0-1 0,0 1 0,0-1 0,0 1 0,0 0 0,-3 0 0,-8-1 0,0 1 0,0 1 0,0 0 0,0 0 0,0 2 0,-23 6 0,31-8 0,0 1 0,-1 0 0,1 0 0,0 1 0,0 0 0,1 0 0,-1 0 0,0 0 0,1 0 0,0 1 0,0 0 0,0 0 0,0 0 0,1 1 0,-1-1 0,1 1 0,0 0 0,-3 6 0,6-8 0,-1 0 0,1-1 0,-1 1 0,1 0 0,0 0 0,0 0 0,0 0 0,1 0 0,-1-1 0,1 1 0,-1 0 0,1 0 0,0 0 0,0-1 0,0 1 0,1-1 0,-1 1 0,0-1 0,1 1 0,0-1 0,0 0 0,-1 1 0,1-1 0,0 0 0,5 3 0,5 5 0,1 0 0,1-1 0,17 10 0,-28-17 0,46 24 0,24 13 0,-65-34 0,-1 0 0,1 1 0,-1-1 0,-1 1 0,1 1 0,9 11 0,-15-17 0,-1 0 0,1 0 0,0 0 0,0 1 0,-1-1 0,1 0 0,0 0 0,-1 0 0,1 1 0,-1-1 0,0 0 0,1 1 0,-1-1 0,0 0 0,0 1 0,0-1 0,0 0 0,0 1 0,0-1 0,0 1 0,0-1 0,-1 0 0,1 0 0,0 1 0,-1 1 0,-1-1 0,1-1 0,-1 1 0,1 0 0,-1-1 0,0 1 0,0-1 0,1 1 0,-1-1 0,0 0 0,0 0 0,0 0 0,-1 0 0,-2 1 0,-5 1 0,-1 0 0,1-1 0,-1 0 0,1-1 0,-16 1 0,21-2-76,-1 0 1,0 0-1,1-1 0,-1 0 0,1 0 0,0 0 0,-1 0 0,1-1 1,0 0-1,-1 0 0,1 0 0,1-1 0,-1 0 0,0 0 1,0 0-1,1 0 0,-7-8 0,0-5-6750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1.914"/>
    </inkml:context>
    <inkml:brush xml:id="br0">
      <inkml:brushProperty name="width" value="0.05" units="cm"/>
      <inkml:brushProperty name="height" value="0.05" units="cm"/>
      <inkml:brushProperty name="color" value="#FFC114"/>
    </inkml:brush>
  </inkml:definitions>
  <inkml:trace contextRef="#ctx0" brushRef="#br0">99 31 24575,'-1'0'0,"0"0"0,0 0 0,0 0 0,-1 0 0,1 0 0,0 0 0,0 1 0,0-1 0,0 0 0,0 1 0,0-1 0,0 0 0,0 1 0,0-1 0,0 1 0,0 0 0,0-1 0,0 1 0,0 0 0,-1 1 0,-1 0 0,0 0 0,-1 0 0,1 0 0,-1 0 0,1-1 0,-1 1 0,0-1 0,0 0 0,1 0 0,-1 0 0,0-1 0,-5 1 0,8-1 0,0 0 0,0 0 0,0 0 0,0 0 0,0 0 0,0 0 0,0-1 0,0 1 0,0 0 0,0-1 0,0 1 0,0-1 0,0 1 0,0-1 0,0 1 0,0-1 0,0 0 0,-1 0 0,2 0 0,-1 0 0,1-1 0,-1 1 0,1 0 0,0 0 0,-1 0 0,1 0 0,0 0 0,0-1 0,0 1 0,0 0 0,0 0 0,0 0 0,0 0 0,0-1 0,0 1 0,1 0 0,-1 0 0,0 0 0,2-2 0,-2 1-49,1 1 1,0-1-1,0 1 0,0-1 0,0 1 1,0-1-1,0 1 0,0 0 0,0 0 1,1 0-1,-1 0 0,0 0 0,1 0 1,-1 0-1,1 0 0,-1 0 0,1 1 1,-1-1-1,1 0 0,0 1 0,-1 0 1,1-1-1,0 1 0,-1 0 0,1 0 0,0 0 1,1 0-1,8 2-6777</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3.529"/>
    </inkml:context>
    <inkml:brush xml:id="br0">
      <inkml:brushProperty name="width" value="0.05" units="cm"/>
      <inkml:brushProperty name="height" value="0.05" units="cm"/>
      <inkml:brushProperty name="color" value="#FFC114"/>
    </inkml:brush>
  </inkml:definitions>
  <inkml:trace contextRef="#ctx0" brushRef="#br0">0 143 24575,'7'-14'0,"-3"12"0,-3 9 0,-4 11 0,1 0 0,1 0 0,0 1 0,2-1 0,0 0 0,1 0 0,1 0 0,0 0 0,9 24 0,-10-36 0,0 0 0,0 0 0,1 0 0,0-1 0,0 1 0,1-1 0,0 0 0,0 1 0,0-2 0,0 1 0,1 0 0,0-1 0,0 0 0,0 0 0,0 0 0,0-1 0,1 0 0,0 0 0,0 0 0,0-1 0,0 1 0,0-2 0,0 1 0,0-1 0,1 1 0,-1-2 0,1 1 0,-1-1 0,12-1 0,-5 0 0,0 0 0,1-2 0,-1 0 0,0 0 0,-1-1 0,1 0 0,-1-1 0,0-1 0,17-10 0,-22 11 0,0 0 0,0 0 0,0 0 0,-1-1 0,0 0 0,0 0 0,-1-1 0,0 1 0,0-1 0,0-1 0,-1 1 0,0 0 0,0-1 0,-1 0 0,4-15 0,-4 8 0,-1 0 0,-1 0 0,0 0 0,-1 0 0,-1 0 0,0-1 0,-1 2 0,0-1 0,-2 0 0,1 0 0,-2 1 0,0 0 0,-1 0 0,0 0 0,-13-20 0,18 32 0,-1 1 0,1-1 0,0 0 0,-1 1 0,1-1 0,-1 1 0,1-1 0,-1 1 0,0 0 0,1 0 0,-1 0 0,0 0 0,0 0 0,0 0 0,0 0 0,-2 0 0,3 1 0,0 0 0,1 0 0,-1 0 0,1 0 0,-1 0 0,1 0 0,-1 0 0,1 0 0,-1 1 0,1-1 0,-1 0 0,1 0 0,-1 0 0,1 1 0,-1-1 0,1 0 0,-1 1 0,1-1 0,0 0 0,-1 1 0,1-1 0,-1 1 0,1 0 0,-1 0 0,0 1 0,0-1 0,1 1 0,-1 0 0,1-1 0,0 1 0,-1 0 0,1-1 0,0 1 0,0 0 0,0 2 0,2 14-1365,0 0-5461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4.057"/>
    </inkml:context>
    <inkml:brush xml:id="br0">
      <inkml:brushProperty name="width" value="0.05" units="cm"/>
      <inkml:brushProperty name="height" value="0.05" units="cm"/>
      <inkml:brushProperty name="color" value="#FFC114"/>
    </inkml:brush>
  </inkml:definitions>
  <inkml:trace contextRef="#ctx0" brushRef="#br0">27 151 24575,'-6'-1'0,"0"2"0,4 9 0,3 18 0,1-1 0,9 39 0,0 3 0,-8-20 0,-3-36 0,0 1 0,1-1 0,1 0 0,0 1 0,8 23 0,-8-36 0,-1-8 0,-2-10 0,-26-114 0,19 101 0,0-1 0,3 0 0,0 0 0,0-43 0,6 65 0,-1 0 0,2 0 0,-1 0 0,1 0 0,1 0 0,-1 0 0,2 1 0,-1-1 0,1 1 0,10-15 0,-12 19 0,0 1 0,1 0 0,-1 0 0,1 1 0,0-1 0,0 0 0,0 1 0,0 0 0,0 0 0,0 0 0,1 0 0,-1 0 0,1 1 0,-1-1 0,1 1 0,0 0 0,-1 0 0,1 0 0,0 1 0,0-1 0,0 1 0,-1 0 0,1 0 0,0 0 0,0 1 0,0-1 0,0 1 0,4 1 0,1 2 0,1 0 0,-1 0 0,0 1 0,0 0 0,-1 0 0,1 1 0,-1 0 0,0 1 0,-1-1 0,0 2 0,0-1 0,8 11 0,-12-14 0,-1 1 0,1-1 0,-1 1 0,1-1 0,-1 1 0,0 0 0,-1 0 0,1 0 0,-1 0 0,0 0 0,0 7 0,-1-8 0,0 0 0,-1-1 0,1 1 0,-1 0 0,0-1 0,0 1 0,0-1 0,0 1 0,-1-1 0,1 1 0,-1-1 0,0 0 0,0 0 0,0 0 0,-1 0 0,1 0 0,-4 3 0,-6 4-97,-1-1-1,0 0 1,0-1-1,0 0 1,-1-1-1,0 0 1,-1-2-1,1 1 1,-1-2-1,0 0 1,0-1-1,-1 0 0,-18 0 1,8-1-6729</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4.455"/>
    </inkml:context>
    <inkml:brush xml:id="br0">
      <inkml:brushProperty name="width" value="0.05" units="cm"/>
      <inkml:brushProperty name="height" value="0.05" units="cm"/>
      <inkml:brushProperty name="color" value="#FFC114"/>
    </inkml:brush>
  </inkml:definitions>
  <inkml:trace contextRef="#ctx0" brushRef="#br0">51 34 24575,'-6'-6'0,"0"0"0,0 1 0,-1 0 0,-9-6 0,15 11 0,1 0 0,0 0 0,0 0 0,0 0 0,-1 0 0,1 0 0,0 0 0,0 0 0,0 0 0,-1 0 0,1 0 0,0 0 0,0 0 0,0 0 0,-1 0 0,1 0 0,0 0 0,0 0 0,0 0 0,-1 0 0,1 0 0,0 1 0,0-1 0,0 0 0,0 0 0,-1 0 0,1 0 0,0 0 0,0 1 0,0-1 0,0 0 0,0 0 0,0 0 0,-1 1 0,1-1 0,0 0 0,0 0 0,0 0 0,0 1 0,-2 12 0,3 14 0,9 26 155,24 74 0,0 2-1830,-30-112-5151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4.812"/>
    </inkml:context>
    <inkml:brush xml:id="br0">
      <inkml:brushProperty name="width" value="0.05" units="cm"/>
      <inkml:brushProperty name="height" value="0.05" units="cm"/>
      <inkml:brushProperty name="color" value="#FFC114"/>
    </inkml:brush>
  </inkml:definitions>
  <inkml:trace contextRef="#ctx0" brushRef="#br0">68 134 24575,'-3'-4'0,"-1"0"0,2 0 0,-1 0 0,0 0 0,1 0 0,0 0 0,-1-1 0,2 0 0,-1 1 0,1-1 0,-1 0 0,1 1 0,1-1 0,-1 0 0,1-6 0,0 8 0,0 1 0,0 0 0,0-1 0,1 1 0,-1 0 0,1-1 0,-1 1 0,1 0 0,0 0 0,0 0 0,0 0 0,0 0 0,1 0 0,-1 0 0,0 0 0,1 0 0,0 0 0,-1 1 0,1-1 0,0 0 0,0 1 0,0 0 0,0-1 0,0 1 0,0 0 0,0 0 0,0 0 0,0 0 0,0 1 0,1-1 0,-1 1 0,4-1 0,4 0 0,0 0 0,0 1 0,0 1 0,1 0 0,-1 0 0,0 1 0,17 5 0,-3 1 0,45 20 0,-55-21 0,0 1 0,-1 0 0,1 1 0,-2 0 0,1 1 0,-1 1 0,12 13 0,-20-20 0,0 1 0,-1-1 0,0 0 0,0 1 0,0 0 0,-1-1 0,1 1 0,-1 0 0,0 0 0,0 1 0,-1-1 0,0 0 0,0 0 0,0 1 0,0-1 0,-1 1 0,0-1 0,0 1 0,-1-1 0,1 0 0,-1 1 0,0-1 0,-1 0 0,-2 8 0,-1-4 0,0 0 0,0 0 0,-1 0 0,0-1 0,-1 0 0,0 0 0,0-1 0,0 0 0,-1 0 0,0-1 0,-1 1 0,-12 6 0,-2-1 0,0 0 0,0-2 0,-47 14 0,50-18-227,0-1-1,-1-1 1,1-1-1,-1-1 1,-23-1-1,9-3-6598</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5.489"/>
    </inkml:context>
    <inkml:brush xml:id="br0">
      <inkml:brushProperty name="width" value="0.05" units="cm"/>
      <inkml:brushProperty name="height" value="0.05" units="cm"/>
      <inkml:brushProperty name="color" value="#FFC114"/>
    </inkml:brush>
  </inkml:definitions>
  <inkml:trace contextRef="#ctx0" brushRef="#br0">306 334 24575,'-1'-4'0,"1"1"0,-1-1 0,0 1 0,0 0 0,0-1 0,0 1 0,-1 0 0,1 0 0,-1 0 0,0 0 0,1 0 0,-4-3 0,-31-34 0,21 24 0,8 8 0,0 0 0,-1 0 0,0 1 0,0 0 0,-1 1 0,-15-9 0,22 13 0,-1 1 0,0 0 0,1 0 0,-1 0 0,0 1 0,0-1 0,0 0 0,1 1 0,-1 0 0,0 0 0,0 0 0,0 0 0,0 0 0,0 0 0,0 1 0,1 0 0,-1-1 0,0 1 0,0 0 0,1 0 0,-1 1 0,1-1 0,-1 0 0,1 1 0,-1 0 0,1-1 0,0 1 0,0 0 0,-4 4 0,-3 5 0,-1 0 0,2 1 0,0 0 0,0 1 0,1 0 0,0 0 0,-6 18 0,11-25 0,0 0 0,0 0 0,1 0 0,-1 0 0,1 0 0,0 0 0,1 1 0,0-1 0,0 0 0,0 0 0,1 1 0,0-1 0,0 0 0,0 0 0,1 0 0,0 0 0,0 0 0,0 0 0,5 8 0,-4-11 0,-1-1 0,0 1 0,1 0 0,-1-1 0,1 1 0,0-1 0,0 0 0,0 0 0,0 0 0,0 0 0,0-1 0,1 1 0,-1-1 0,5 2 0,-2-2 0,1 0 0,-1 0 0,0-1 0,1 1 0,-1-1 0,1-1 0,9-1 0,-4 0 0,0-1 0,-1 0 0,1-1 0,-1 0 0,0-1 0,0 0 0,-1-1 0,12-8 0,-14 8 0,0-1 0,-1 1 0,0-1 0,0-1 0,-1 1 0,0-1 0,0 0 0,-1 0 0,8-18 0,-7 12 0,-1-1 0,0 0 0,-1 0 0,-1-1 0,2-22 0,2 3 0,-5 32 0,0 9 0,0 11 0,-1 44 0,-2-30 0,6 46 0,-4-69 0,0 0 0,1 0 0,0-1 0,0 1 0,1 0 0,0-1 0,1 1 0,-1-1 0,1 0 0,8 11 0,-9-15 0,0 0 0,0 0 0,0 0 0,0 0 0,0-1 0,1 1 0,-1-1 0,1 0 0,0 0 0,0 0 0,0 0 0,-1-1 0,1 0 0,1 1 0,-1-1 0,0-1 0,0 1 0,0-1 0,0 0 0,1 0 0,-1 0 0,0 0 0,0-1 0,0 1 0,0-1 0,1 0 0,-1 0 0,0-1 0,-1 1 0,6-4 0,1 0 0,0 0 0,-1-1 0,0-1 0,0 1 0,0-1 0,-1-1 0,0 0 0,-1 0 0,1 0 0,8-15 0,-8 10 0,-1-1 0,0-1 0,-1 1 0,-1-1 0,0 0 0,-1 0 0,-1 0 0,0 0 0,-1-1 0,-1 0 0,-1-26 0,0 32 0,-1 0 0,0 1 0,0-1 0,-1 1 0,0-1 0,-1 1 0,0 0 0,-1 0 0,0 0 0,0 0 0,-1 1 0,0 0 0,0 0 0,-1 0 0,0 0 0,0 1 0,-1 0 0,0 1 0,0-1 0,-10-5 0,15 10 0,0 0 0,-1 1 0,1 0 0,0-1 0,-1 1 0,1 0 0,-1 0 0,0 0 0,1 1 0,-1-1 0,0 1 0,1-1 0,-1 1 0,0 0 0,1 0 0,-1 0 0,0 0 0,0 1 0,1-1 0,-1 1 0,0 0 0,1 0 0,-4 1 0,3 0 0,1 0 0,-1 0 0,0 1 0,1-1 0,-1 1 0,1-1 0,0 1 0,0 0 0,0 0 0,0 0 0,0 0 0,1 0 0,0 1 0,-1-1 0,1 0 0,0 1 0,0 4 0,-2 11-68,0 0 0,2 0-1,0 0 1,2-1 0,0 1 0,1 0-1,0 0 1,2 0 0,0-1 0,1 0-1,1 0 1,1 0 0,0-1 0,1 0-1,1 0 1,1-1 0,0 0-1,1 0 1,16 16 0,-16-21-6758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15.165"/>
    </inkml:context>
    <inkml:brush xml:id="br0">
      <inkml:brushProperty name="width" value="0.05" units="cm"/>
      <inkml:brushProperty name="height" value="0.05" units="cm"/>
      <inkml:brushProperty name="color" value="#FF0066"/>
    </inkml:brush>
  </inkml:definitions>
  <inkml:trace contextRef="#ctx0" brushRef="#br0">0 163 24575,'4'0'0,"0"0"0,1 0 0,-1-1 0,0 0 0,0 0 0,0 0 0,0 0 0,0 0 0,0-1 0,0 0 0,-1 0 0,5-2 0,0-3 0,0 1 0,0-1 0,10-13 0,-18 19 0,1 1 0,-1 0 0,0 0 0,0-1 0,0 1 0,1 0 0,-1-1 0,0 1 0,0 0 0,1 0 0,-1 0 0,0-1 0,1 1 0,-1 0 0,0 0 0,1 0 0,-1 0 0,0 0 0,1-1 0,-1 1 0,0 0 0,1 0 0,-1 0 0,0 0 0,1 0 0,-1 0 0,1 0 0,-1 0 0,0 0 0,1 0 0,-1 1 0,0-1 0,1 0 0,-1 0 0,0 0 0,1 1 0,7 14 0,0 29 0,-8-36 0,7 63 0,-5 106 0,-2-167 0,0-439 0,-8 546 0,4-75 0,2 76 0,6-72-682,15 63-1,-15-91-6143</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5.933"/>
    </inkml:context>
    <inkml:brush xml:id="br0">
      <inkml:brushProperty name="width" value="0.05" units="cm"/>
      <inkml:brushProperty name="height" value="0.05" units="cm"/>
      <inkml:brushProperty name="color" value="#FFC114"/>
    </inkml:brush>
  </inkml:definitions>
  <inkml:trace contextRef="#ctx0" brushRef="#br0">4 231 24575,'-1'0'0,"1"0"0,0 0 0,0-1 0,-1 1 0,1 0 0,0 0 0,0 0 0,0-1 0,0 1 0,-1 0 0,1-1 0,0 1 0,0 0 0,0 0 0,0-1 0,0 1 0,0 0 0,0-1 0,0 1 0,0 0 0,0 0 0,0-1 0,0 1 0,0 0 0,0-1 0,0 1 0,0 0 0,0 0 0,0-1 0,0 1 0,1 0 0,-1-1 0,0 1 0,11-8 0,15-1 0,0 5 0,0 1 0,40 1 0,-3 0 0,34-3 0,-35 3 0,0-3 0,66-14 0,-123 18 0,0 0 0,0 0 0,0-1 0,0 0 0,-1 0 0,1 0 0,0-1 0,-1 0 0,0 0 0,0 0 0,0 0 0,5-5 0,-8 6 0,0 1 0,1-1 0,-1 0 0,0 0 0,-1 0 0,1 0 0,0 1 0,0-1 0,-1 0 0,1 0 0,-1-1 0,0 1 0,0 0 0,1 0 0,-1 0 0,-1 0 0,1 0 0,0 0 0,0 0 0,-1 0 0,1 0 0,-1 0 0,0 0 0,1 0 0,-1 0 0,0 0 0,0 1 0,0-1 0,0 0 0,-1 0 0,1 1 0,-3-3 0,-1-2 0,0 0 0,-1 1 0,0 0 0,0 0 0,0 1 0,0-1 0,-1 1 0,1 1 0,-1-1 0,0 1 0,0 0 0,-1 1 0,1 0 0,0 0 0,-1 0 0,1 1 0,-1 0 0,0 1 0,1-1 0,-1 2 0,0-1 0,1 1 0,-1 0 0,1 0 0,-1 1 0,1 0 0,0 1 0,0 0 0,0 0 0,0 0 0,0 1 0,0 0 0,1 0 0,0 0 0,0 1 0,0 0 0,-9 11 0,8-7 0,1 1 0,0 0 0,1 0 0,0 0 0,0 1 0,1 0 0,1 0 0,0 0 0,0 0 0,1 0 0,0 0 0,1 1 0,1-1 0,0 1 0,0-1 0,1 0 0,0 1 0,1-1 0,1 0 0,-1 0 0,9 19 0,-8-22 0,1 0 0,-1 0 0,1 0 0,1-1 0,0 1 0,0-1 0,0 0 0,1-1 0,0 0 0,0 1 0,1-2 0,-1 1 0,1-1 0,1 0 0,-1-1 0,1 1 0,-1-1 0,1-1 0,0 0 0,1 0 0,-1 0 0,0-1 0,1 0 0,-1-1 0,1 0 0,0 0 0,-1-1 0,1 0 0,9-2 0,-5 0-341,0 0 0,0-1-1,16-7 1,0-1-6485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26.261"/>
    </inkml:context>
    <inkml:brush xml:id="br0">
      <inkml:brushProperty name="width" value="0.05" units="cm"/>
      <inkml:brushProperty name="height" value="0.05" units="cm"/>
      <inkml:brushProperty name="color" value="#FFC114"/>
    </inkml:brush>
  </inkml:definitions>
  <inkml:trace contextRef="#ctx0" brushRef="#br0">138 30 24575,'0'-2'0,"-1"1"0,1 0 0,0 0 0,0-1 0,-1 1 0,1 0 0,-1 0 0,1 0 0,-1 0 0,0 0 0,1 0 0,-1 0 0,0 0 0,0 0 0,0 0 0,0 0 0,1 0 0,-1 0 0,0 1 0,-1-1 0,1 0 0,0 1 0,0-1 0,0 1 0,0-1 0,0 1 0,-1-1 0,1 1 0,-2-1 0,-1 1 0,0-1 0,0 0 0,1 1 0,-1 0 0,0 0 0,0 0 0,0 0 0,-5 2 0,6-1 0,0 0 0,0 1 0,-1 0 0,2-1 0,-1 1 0,0 0 0,0 0 0,0 1 0,1-1 0,-1 1 0,1-1 0,0 1 0,0 0 0,0 0 0,0 0 0,0 0 0,1 0 0,-1 0 0,-1 6 0,-1 3 0,1 0 0,-1 1 0,-1 24 0,2-8 49,1 0 0,1 0 0,2 0-1,1 0 1,2-1 0,7 33 0,-8-48-163,1 1 0,0-1 0,1 0 0,1 0 1,0-1-1,0 0 0,1 0 0,1 0 1,0-1-1,1 0 0,0-1 0,0 1 1,1-2-1,19 15 0,3-4-6712</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2.724"/>
    </inkml:context>
    <inkml:brush xml:id="br0">
      <inkml:brushProperty name="width" value="0.05" units="cm"/>
      <inkml:brushProperty name="height" value="0.05" units="cm"/>
      <inkml:brushProperty name="color" value="#FFC114"/>
    </inkml:brush>
  </inkml:definitions>
  <inkml:trace contextRef="#ctx0" brushRef="#br0">642 150 24575,'-1'0'0,"0"-1"0,0 1 0,0 0 0,1-1 0,-1 1 0,0-1 0,0 1 0,1-1 0,-1 0 0,0 1 0,1-1 0,-1 1 0,0-1 0,1 0 0,-1 0 0,1 1 0,-1-1 0,1 0 0,-1-1 0,-9-21 0,7 16 0,2 5 0,0 0 0,-1-1 0,1 1 0,-1 0 0,0 0 0,0 0 0,0 0 0,0 0 0,0 0 0,0 1 0,0-1 0,0 1 0,-1-1 0,-3-1 0,-43-12 0,41 13 0,0 0 0,0 0 0,0-1 0,1 0 0,-9-5 0,-5-7 0,18 12 0,-1 0 0,1 1 0,0-1 0,-1 1 0,0 0 0,-5-3 0,7 5 0,0 0 0,0-1 0,0 1 0,0 0 0,-1 0 0,1 0 0,0 0 0,0 0 0,0 0 0,0 1 0,0-1 0,0 1 0,0-1 0,0 1 0,0 0 0,0 0 0,-1 1 0,-1 0 0,0-1 0,0 1 0,1-1 0,-1 0 0,0 0 0,0 0 0,0 0 0,0-1 0,0 0 0,0 0 0,-1 0 0,-4-1 0,6 1 0,1 1 0,0-1 0,0 1 0,-1-1 0,1 1 0,0-1 0,0 1 0,-1 0 0,1 0 0,0 0 0,0 1 0,-2 1 0,-16 6 0,19-9 0,0 0 0,0 0 0,0-1 0,0 1 0,0 0 0,0 0 0,0-1 0,0 1 0,0 0 0,1-1 0,-1 1 0,0-1 0,0 1 0,0-1 0,0 0 0,1 1 0,-1-1 0,0 0 0,1 1 0,-1-1 0,1 0 0,-1 0 0,0-1 0,-1 0 0,1-1 0,-1 1 0,0 0 0,0 0 0,0 0 0,-1 0 0,1 0 0,0 1 0,-1-1 0,1 1 0,-1-1 0,1 1 0,-1 0 0,0 0 0,1 0 0,-1 0 0,-3 0 0,1 1 0,0-1 0,0 1 0,0 1 0,1-1 0,-1 0 0,0 1 0,0 0 0,0 0 0,-6 3 0,1 0 0,1 1 0,-1 0 0,1 0 0,0 0 0,1 1 0,0 1 0,-1-1 0,-12 15 0,13-10 0,0 0 0,1 0 0,0 1 0,0 0 0,1 0 0,-5 17 0,8-20 0,0 1 0,1-1 0,0 0 0,0 1 0,1-1 0,0 1 0,1-1 0,0 1 0,3 17 0,-3-24 0,1 1 0,0-1 0,0 0 0,0 1 0,1-1 0,-1 0 0,1 0 0,0 0 0,0 0 0,0 0 0,0 0 0,1 0 0,-1-1 0,1 1 0,-1-1 0,6 4 0,-3-3 0,-1-1 0,1 1 0,0-1 0,1 0 0,-1-1 0,0 1 0,1-1 0,-1 0 0,11 0 0,-1-1 0,0 0 0,0-2 0,0 0 0,0 0 0,-1-1 0,1-1 0,14-6 0,-18 6 0,0-1 0,-1 0 0,0-1 0,0 0 0,0 0 0,-1-1 0,0 0 0,0-1 0,0 0 0,-1 0 0,-1-1 0,0 0 0,0-1 0,0 1 0,-1-1 0,-1 0 0,1-1 0,-2 1 0,0-1 0,0 0 0,-1 0 0,0-1 0,-1 1 0,0 0 0,-1-1 0,0 1 0,-1-18 0,3-1 0,-3 30 0,0 0 0,0-1 0,0 1 0,0-1 0,1 1 0,-1-1 0,0 1 0,0 0 0,1-1 0,-1 1 0,0 0 0,0-1 0,1 1 0,-1 0 0,1-1 0,-1 1 0,0 0 0,1 0 0,-1-1 0,0 1 0,1 0 0,0 0 0,0 0 0,0 0 0,-1 0 0,1 0 0,0 0 0,0 0 0,0 1 0,-1-1 0,1 0 0,0 1 0,0-1 0,-1 0 0,1 1 0,0-1 0,-1 1 0,1-1 0,0 1 0,0 1 0,6 4 0,-1 1 0,-1 1 0,1-1 0,-1 1 0,0 0 0,-1 0 0,0 1 0,0-1 0,4 17 0,2 11 0,5 42 0,-7-35 0,10 43-1365,-15-71-5461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3.330"/>
    </inkml:context>
    <inkml:brush xml:id="br0">
      <inkml:brushProperty name="width" value="0.05" units="cm"/>
      <inkml:brushProperty name="height" value="0.05" units="cm"/>
      <inkml:brushProperty name="color" value="#FFC114"/>
    </inkml:brush>
  </inkml:definitions>
  <inkml:trace contextRef="#ctx0" brushRef="#br0">7 101 24575,'-3'-12'0,"0"-8"0,6 17 0,7 10 0,0 4 0,0 0 0,-1 1 0,0 0 0,-1 0 0,-1 1 0,0 0 0,-1 0 0,0 1 0,-1-1 0,0 1 0,-1 1 0,3 18 0,-3 22 0,20-116 0,-12 29 0,1 1 0,26-44 0,-33 64 0,1 1 0,0 0 0,0 1 0,1 0 0,0 0 0,1 0 0,0 1 0,0 0 0,1 1 0,15-10 0,-23 16 0,0 0 0,0 0 0,0 0 0,0 0 0,0 1 0,1-1 0,-1 0 0,0 1 0,0 0 0,0-1 0,1 1 0,-1 0 0,0 0 0,1 0 0,-1 0 0,0 1 0,0-1 0,1 1 0,-1-1 0,0 1 0,3 1 0,-3 0 0,1 0 0,-1-1 0,0 2 0,0-1 0,0 0 0,0 0 0,0 1 0,0-1 0,-1 1 0,1-1 0,-1 1 0,1 0 0,1 5 0,1 7 0,-1-1 0,0 1 0,-1 0 0,-1 0 0,0 17 0,-2 7 0,0-23 0,1 30 0,0-46 0,0 0 0,0 0 0,0 1 0,0-1 0,0 0 0,0 0 0,0 1 0,0-1 0,1 0 0,-1 0 0,0 1 0,0-1 0,0 0 0,0 0 0,0 1 0,0-1 0,0 0 0,1 0 0,-1 1 0,0-1 0,0 0 0,0 0 0,1 0 0,-1 1 0,0-1 0,0 0 0,1 0 0,-1 0 0,0 0 0,0 0 0,0 0 0,1 0 0,-1 1 0,0-1 0,1 0 0,-1 0 0,0 0 0,0 0 0,1 0 0,-1 0 0,0 0 0,0 0 0,1 0 0,-1 0 0,0 0 0,1-1 0,-1 1 0,0 0 0,0 0 0,1 0 0,-1 0 0,0 0 0,0 0 0,0-1 0,1 1 0,-1 0 0,0 0 0,0 0 0,0-1 0,1 1 0,-1 0 0,0 0 0,0 0 0,0-1 0,0 1 0,0 0 0,0 0 0,1-1 0,12-16 0,-4 2 0,0 1 0,2 0 0,-1 1 0,2 0 0,15-14 0,-24 25 0,0 0 0,-1 0 0,1 0 0,0 0 0,0 1 0,0 0 0,0-1 0,0 1 0,0 0 0,0 0 0,1 1 0,-1-1 0,0 1 0,6-1 0,-6 2 0,0 0 0,0-1 0,0 1 0,0 0 0,0 1 0,0-1 0,0 0 0,0 1 0,-1 0 0,1-1 0,0 1 0,-1 0 0,0 0 0,1 1 0,-1-1 0,0 0 0,0 1 0,2 3 0,4 7 36,0 0-1,-1 1 0,-1 0 0,7 20 1,4 8-1578,-9-25-5284</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3.676"/>
    </inkml:context>
    <inkml:brush xml:id="br0">
      <inkml:brushProperty name="width" value="0.05" units="cm"/>
      <inkml:brushProperty name="height" value="0.05" units="cm"/>
      <inkml:brushProperty name="color" value="#FFC114"/>
    </inkml:brush>
  </inkml:definitions>
  <inkml:trace contextRef="#ctx0" brushRef="#br0">1 46 24575,'0'-17'0,"0"-8"0,0 21 0,1 13 0,16 254 0,-17-236 0,2 0 0,1 0 0,1 0 0,1-1 0,2 0 0,10 30 0,-16-53-76,1 0 1,-1 0-1,1 0 0,0 1 0,0-1 0,0-1 0,0 1 0,0 0 1,1-1-1,-1 1 0,1-1 0,0 1 0,-1-1 0,1 0 1,0-1-1,1 1 0,4 2 0,10 1-6750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4.020"/>
    </inkml:context>
    <inkml:brush xml:id="br0">
      <inkml:brushProperty name="width" value="0.05" units="cm"/>
      <inkml:brushProperty name="height" value="0.05" units="cm"/>
      <inkml:brushProperty name="color" value="#FFC114"/>
    </inkml:brush>
  </inkml:definitions>
  <inkml:trace contextRef="#ctx0" brushRef="#br0">14 1 24575,'-3'0'0,"-3"0"0,1 3 0,5 0 0,5 1 0,8 2 0,7 0 0,6-1 0,4-1 0,6-2 0,5-1 0,2 0 0,-2-1 0,-7 0-8191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4.360"/>
    </inkml:context>
    <inkml:brush xml:id="br0">
      <inkml:brushProperty name="width" value="0.05" units="cm"/>
      <inkml:brushProperty name="height" value="0.05" units="cm"/>
      <inkml:brushProperty name="color" value="#FFC114"/>
    </inkml:brush>
  </inkml:definitions>
  <inkml:trace contextRef="#ctx0" brushRef="#br0">81 16 24575,'-3'0'0,"-4"0"0,-3 0 0,-3 0 0,-3-3 0,0-1 0,4 0 0,8 1 0,7 1 0</inkml:trace>
  <inkml:trace contextRef="#ctx0" brushRef="#br0" timeOffset="1">63 353 24575,'0'2'0,"0"5"0,-2 0 0,1 0 0,4-5 0,4-3 0,4 0 0,1-1-8191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4.934"/>
    </inkml:context>
    <inkml:brush xml:id="br0">
      <inkml:brushProperty name="width" value="0.05" units="cm"/>
      <inkml:brushProperty name="height" value="0.05" units="cm"/>
      <inkml:brushProperty name="color" value="#FFC114"/>
    </inkml:brush>
  </inkml:definitions>
  <inkml:trace contextRef="#ctx0" brushRef="#br0">143 34 24575,'-13'0'0,"-1"-2"0,-18-4 0,23 4 0,0 0 0,0 1 0,0 0 0,0 0 0,0 1 0,-17 2 0,26-2 0,0-1 0,0 1 0,0 0 0,0 0 0,0 0 0,0 0 0,0 0 0,0 0 0,0 0 0,-1 0 0,1 0 0,0 0 0,0 0 0,0 0 0,0 0 0,0 0 0,0 0 0,0 0 0,0 0 0,-1 0 0,1 0 0,0 0 0,0 0 0,0 0 0,0 0 0,0 0 0,0 0 0,0 0 0,0 0 0,-1 0 0,1 0 0,0 0 0,0 0 0,0 0 0,0 1 0,0-1 0,0 0 0,0 0 0,0 0 0,0 0 0,0 0 0,0 0 0,0 0 0,-1 0 0,1 0 0,0 1 0,0-1 0,0 0 0,0 0 0,0 0 0,0 0 0,0 0 0,0 0 0,0 0 0,0 1 0,0-1 0,0 0 0,0 0 0,0 0 0,0 0 0,0 0 0,0 0 0,1 0 0,-1 0 0,0 1 0,0-1 0,0 0 0,10 3 0,18 2 0,9-2 0,0-2 0,-1-2 0,1-1 0,66-13 0,-76 7-1365,-8-1-5461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5.264"/>
    </inkml:context>
    <inkml:brush xml:id="br0">
      <inkml:brushProperty name="width" value="0.05" units="cm"/>
      <inkml:brushProperty name="height" value="0.05" units="cm"/>
      <inkml:brushProperty name="color" value="#FFC114"/>
    </inkml:brush>
  </inkml:definitions>
  <inkml:trace contextRef="#ctx0" brushRef="#br0">1 11 24575,'0'0'0,"0"0"0,0-1 0,0 1 0,0-1 0,0 1 0,0 0 0,0-1 0,0 1 0,0 0 0,0-1 0,0 1 0,0 0 0,0-1 0,0 1 0,0-1 0,0 1 0,1 0 0,-1-1 0,0 1 0,0 0 0,0 0 0,1-1 0,-1 1 0,0 0 0,1-1 0,-1 1 0,0 0 0,0 0 0,1 0 0,-1-1 0,0 1 0,1 0 0,-1 0 0,0 0 0,1 0 0,-1 0 0,0 0 0,1-1 0,-1 1 0,1 0 0,-1 0 0,0 0 0,1 0 0,-1 0 0,0 0 0,1 1 0,-1-1 0,1 0 0,-1 0 0,0 0 0,1 0 0,-1 0 0,0 0 0,1 1 0,-1-1 0,0 0 0,1 1 0,1 0 0,0 0 0,-1 0 0,1 0 0,0 0 0,-1 0 0,1 1 0,-1-1 0,0 1 0,3 2 0,4 16 0,-1 0 0,-1 0 0,-1 0 0,0 1 0,-2 0 0,2 30 0,4 18 0,-8-60 33,3 13-499,0-1 0,8 25 0,-6-32-6360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5.591"/>
    </inkml:context>
    <inkml:brush xml:id="br0">
      <inkml:brushProperty name="width" value="0.05" units="cm"/>
      <inkml:brushProperty name="height" value="0.05" units="cm"/>
      <inkml:brushProperty name="color" value="#FFC114"/>
    </inkml:brush>
  </inkml:definitions>
  <inkml:trace contextRef="#ctx0" brushRef="#br0">55 51 24575,'-3'0'0,"0"-3"0,2 0 0,5-4 0,7 1 0,5 0 0,5-1 0,4 0 0,2 2 0,-1 2 0,-3 1 0,-5 1-8191</inkml:trace>
  <inkml:trace contextRef="#ctx0" brushRef="#br0" timeOffset="1">5 220 24575,'-3'3'0,"2"0"0,7 1 0,5-1 0,7-1 0,5-1 0,6-3 0,2-2 0,3 1 0,-5 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15.848"/>
    </inkml:context>
    <inkml:brush xml:id="br0">
      <inkml:brushProperty name="width" value="0.05" units="cm"/>
      <inkml:brushProperty name="height" value="0.05" units="cm"/>
      <inkml:brushProperty name="color" value="#FF0066"/>
    </inkml:brush>
  </inkml:definitions>
  <inkml:trace contextRef="#ctx0" brushRef="#br0">71 267 24575,'-1'0'0,"0"-1"0,0 1 0,1 0 0,-1-1 0,0 1 0,0 0 0,1-1 0,-1 1 0,0-1 0,1 0 0,-1 1 0,1-1 0,-1 1 0,1-1 0,-1 0 0,1 1 0,-1-1 0,1 0 0,0 0 0,-1 1 0,1-1 0,0 0 0,-1 0 0,1 0 0,0 1 0,0-1 0,0 0 0,0 0 0,0 0 0,0-1 0,0-26 0,3 10 0,1 1 0,0 0 0,2 0 0,0 0 0,1 0 0,0 1 0,1 0 0,12-16 0,-17 28 0,0-1 0,0 1 0,1 0 0,-1 1 0,1-1 0,0 0 0,0 1 0,1 0 0,-1 0 0,1 1 0,-1-1 0,1 1 0,7-3 0,-9 4 0,0 1 0,0 0 0,0-1 0,0 1 0,-1 0 0,1 0 0,0 1 0,0-1 0,0 1 0,0-1 0,-1 1 0,1 0 0,0 0 0,-1 0 0,1 0 0,0 1 0,-1-1 0,0 1 0,1 0 0,-1-1 0,0 1 0,0 0 0,0 0 0,0 0 0,0 1 0,2 2 0,2 3 0,-1 1 0,1 0 0,-1 0 0,-1 1 0,0-1 0,0 1 0,-1 0 0,0 0 0,-1 0 0,0 0 0,-1 0 0,0 0 0,0 1 0,-1-1 0,0 0 0,-3 13 0,1-10 0,0 0 0,-1 0 0,-1-1 0,0 1 0,-1-1 0,0 0 0,-1 0 0,0-1 0,-1 1 0,0-1 0,0-1 0,-13 13 0,10-13 0,0-1 0,0 0 0,-1 0 0,0-1 0,-22 11 0,28-16 0,0-1 0,-1 1 0,1-1 0,-1 0 0,1-1 0,-1 1 0,0-1 0,1 0 0,-1-1 0,0 0 0,0 1 0,0-2 0,0 1 0,1-1 0,-1 0 0,-6-1 0,10 1 0,0 0 0,0 0 0,0 0 0,0 1 0,0-2 0,1 1 0,-1 0 0,0 0 0,1-1 0,-1 1 0,1-1 0,-1 1 0,1-1 0,0 1 0,-1-1 0,1 0 0,0 0 0,0 0 0,1 0 0,-1 1 0,0-1 0,0 0 0,1 0 0,-1-1 0,1 1 0,0 0 0,0 0 0,0 0 0,0 0 0,0 0 0,0 0 0,0 0 0,2-4 0,-2 2 0,1 1 0,0 0 0,0 0 0,1 0 0,-1 0 0,1 0 0,-1 0 0,1 0 0,0 1 0,0-1 0,0 1 0,1-1 0,-1 1 0,0 0 0,1-1 0,0 1 0,-1 1 0,1-1 0,0 0 0,0 1 0,4-2 0,-1 1 15,-1 1 0,1 0 1,0 0-1,0 0 0,0 1 0,0 0 0,0 0 0,0 1 0,0-1 0,0 1 1,0 1-1,0-1 0,0 1 0,6 2 0,6 5-1,-1 0 0,0 1 0,17 13 0,-23-14-249,2-1-1,-1 0 1,1-1-1,0 0 1,1-1-1,19 6 1,-19-9-6591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6.351"/>
    </inkml:context>
    <inkml:brush xml:id="br0">
      <inkml:brushProperty name="width" value="0.05" units="cm"/>
      <inkml:brushProperty name="height" value="0.05" units="cm"/>
      <inkml:brushProperty name="color" value="#FFC114"/>
    </inkml:brush>
  </inkml:definitions>
  <inkml:trace contextRef="#ctx0" brushRef="#br0">100 248 24575,'-7'-6'0,"1"-1"0,0 0 0,0-1 0,0 0 0,1 0 0,0 0 0,1 0 0,0-1 0,0 0 0,-3-9 0,6 13 0,0 0 0,0 0 0,1 0 0,0 0 0,-1 0 0,2 0 0,-1 0 0,0 1 0,1-1 0,0 0 0,0 0 0,1 0 0,-1 1 0,1-1 0,0 1 0,0-1 0,1 1 0,-1 0 0,1-1 0,0 1 0,4-4 0,-3 4 0,-1 0 0,1 0 0,0 1 0,0-1 0,0 1 0,0 0 0,1 1 0,-1-1 0,1 1 0,0-1 0,0 1 0,-1 1 0,1-1 0,1 1 0,-1 0 0,0 0 0,0 0 0,0 1 0,0-1 0,1 1 0,-1 1 0,0-1 0,0 1 0,0 0 0,1 0 0,-1 0 0,0 1 0,7 3 0,-5-1 0,0-1 0,0 1 0,-1 0 0,0 1 0,0-1 0,0 1 0,0 1 0,-1-1 0,0 1 0,0 0 0,-1 0 0,1 0 0,-1 1 0,-1-1 0,1 1 0,-1 0 0,0 0 0,-1 1 0,3 8 0,-3-4 0,-1 1 0,-1-1 0,1 0 0,-2 0 0,0 0 0,0 1 0,-1-1 0,-1 0 0,0-1 0,0 1 0,-1 0 0,-1-1 0,0 0 0,-1 0 0,0 0 0,0-1 0,-1 0 0,-11 13 0,5-8 0,0-1 0,-1 0 0,-1 0 0,0-2 0,-1 0 0,0 0 0,-1-2 0,0 0 0,-1-1 0,-29 11 0,44-19 0,0 0 0,0 0 0,-1 0 0,1 0 0,0-1 0,0 0 0,0 0 0,-1 0 0,-3 0 0,7 0 0,-1 0 0,1 0 0,0 0 0,0 0 0,-1 0 0,1-1 0,0 1 0,-1 0 0,1 0 0,0 0 0,0 0 0,-1-1 0,1 1 0,0 0 0,0 0 0,0 0 0,-1-1 0,1 1 0,0 0 0,0 0 0,0-1 0,0 1 0,-1 0 0,1 0 0,0-1 0,0 1 0,0 0 0,0-1 0,0 1 0,0 0 0,0 0 0,0-1 0,0 1 0,0-1 0,0 0 0,1-1 0,0 1 0,-1-1 0,1 0 0,0 1 0,0 0 0,0-1 0,0 1 0,0 0 0,0-1 0,1 0 0,12-12 0,1 0 0,1 1 0,-1 0 0,2 1 0,0 1 0,28-13 0,-33 18 0,1 0 0,0 1 0,0 0 0,1 2 0,-1-1 0,1 2 0,0-1 0,0 2 0,-1 0 0,20 1 0,-26 1 31,0 0 0,0 1 0,0-1 0,0 1 0,-1 1 0,1-1 0,-1 1 0,0 0 0,0 1 0,10 6 0,-1 2-557,-1 1 0,19 23 0,-31-34 398,9 10-6698</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6.737"/>
    </inkml:context>
    <inkml:brush xml:id="br0">
      <inkml:brushProperty name="width" value="0.05" units="cm"/>
      <inkml:brushProperty name="height" value="0.05" units="cm"/>
      <inkml:brushProperty name="color" value="#FFC114"/>
    </inkml:brush>
  </inkml:definitions>
  <inkml:trace contextRef="#ctx0" brushRef="#br0">117 70 24575,'1'-14'0,"0"11"0,-1-1 0,0 1 0,1-1 0,-1 1 0,0-1 0,-1 1 0,1-1 0,-1 1 0,1 0 0,-1-1 0,0 1 0,0 0 0,-1 0 0,-1-4 0,2 7 0,1 0 0,-1-1 0,0 1 0,0 0 0,0 0 0,1 0 0,-1 0 0,0 0 0,0 0 0,1 0 0,-1 0 0,0 0 0,0 1 0,0-1 0,1 0 0,-1 0 0,0 1 0,1-1 0,-1 1 0,0-1 0,0 0 0,1 1 0,-1-1 0,1 1 0,-1 0 0,1-1 0,-1 1 0,1-1 0,-1 1 0,1 0 0,-1 0 0,-17 22 0,8-7 0,1 0 0,0 0 0,1 0 0,1 1 0,0 0 0,2 1 0,-8 34 0,13-50 0,-1 0 0,1 1 0,0-1 0,0 0 0,0 0 0,0 1 0,0-1 0,1 0 0,-1 0 0,1 0 0,-1 0 0,1 1 0,0-1 0,0 0 0,0 0 0,0 0 0,0-1 0,0 1 0,1 0 0,-1 0 0,1-1 0,-1 1 0,1 0 0,-1-1 0,1 0 0,0 1 0,0-1 0,0 0 0,0 0 0,3 2 0,0-2 0,-1 0 0,1 0 0,-1 0 0,1-1 0,-1 0 0,1 0 0,-1 0 0,1 0 0,0-1 0,-1 1 0,1-1 0,-1 0 0,9-4 0,-6 2 0,1 0 0,-1-1 0,1 0 0,-1-1 0,0 1 0,-1-2 0,1 1 0,-1-1 0,0 1 0,-1-2 0,1 1 0,-1-1 0,5-8 0,-8 11 0,0 1 0,-1 0 0,1 0 0,-1-1 0,0 1 0,0 0 0,0-1 0,0 1 0,-1-1 0,1 0 0,-1 1 0,0-1 0,0 1 0,-1-1 0,1 0 0,-1 1 0,1-1 0,-1 1 0,0-1 0,0 1 0,-1 0 0,1-1 0,-1 1 0,0 0 0,1 0 0,-1 0 0,-1 0 0,1 0 0,0 1 0,-1-1 0,1 1 0,-6-4 0,3 2-76,0 0 1,-1 1-1,0-1 0,1 1 0,-1 1 0,0-1 0,-1 1 0,1 0 1,0 0-1,-1 1 0,1 0 0,-1 0 0,1 0 0,-1 1 1,1 0-1,-1 1 0,-11 1 0,4 2-6750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7.077"/>
    </inkml:context>
    <inkml:brush xml:id="br0">
      <inkml:brushProperty name="width" value="0.05" units="cm"/>
      <inkml:brushProperty name="height" value="0.05" units="cm"/>
      <inkml:brushProperty name="color" value="#FFC114"/>
    </inkml:brush>
  </inkml:definitions>
  <inkml:trace contextRef="#ctx0" brushRef="#br0">100 14 24575,'0'-3'0,"-2"-1"0,-5 0 0,-3 1 0,-1 4 0,0 2 0,1 3 0,2 3 0,0 3 0,1 3 0,2 1 0,2 1 0,1 3 0,-2 2 0,0-1 0,0-1 0,2-1 0,0-3-8191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8.151"/>
    </inkml:context>
    <inkml:brush xml:id="br0">
      <inkml:brushProperty name="width" value="0.05" units="cm"/>
      <inkml:brushProperty name="height" value="0.05" units="cm"/>
      <inkml:brushProperty name="color" value="#FFC114"/>
    </inkml:brush>
  </inkml:definitions>
  <inkml:trace contextRef="#ctx0" brushRef="#br0">148 70 24575,'0'-1'0,"0"0"0,0 0 0,0 0 0,0 0 0,0 0 0,-1 0 0,1 0 0,0 0 0,-1 0 0,1 0 0,-1 0 0,1 0 0,-1 1 0,1-1 0,-1 0 0,1 0 0,-1 0 0,0 0 0,0 1 0,1-1 0,-1 0 0,0 1 0,0-1 0,0 1 0,0-1 0,0 1 0,0-1 0,0 1 0,0 0 0,0-1 0,0 1 0,0 0 0,0 0 0,0 0 0,0-1 0,0 1 0,-1 1 0,-2-1 0,1 0 0,0 0 0,0 0 0,0 1 0,0 0 0,0-1 0,0 1 0,0 0 0,0 1 0,1-1 0,-5 2 0,1 2 0,1 1 0,-1-1 0,1 1 0,0 0 0,0 1 0,1-1 0,-1 1 0,2 0 0,-6 11 0,3-4 0,1 0 0,0 0 0,1 1 0,-2 15 0,5-25 0,0 0 0,1 0 0,0 0 0,0 1 0,0-1 0,0 0 0,1 0 0,0 0 0,0 0 0,1 1 0,-1-2 0,1 1 0,0 0 0,5 8 0,-5-10 0,0 0 0,1 0 0,0 0 0,0 0 0,0 0 0,0-1 0,0 1 0,0-1 0,1 0 0,-1 0 0,1 0 0,-1-1 0,1 1 0,0-1 0,-1 0 0,1 0 0,0 0 0,0 0 0,7 0 0,-2-1 0,0-1 0,0 1 0,-1-2 0,1 1 0,-1-1 0,1 0 0,-1-1 0,0 1 0,0-2 0,0 1 0,0-1 0,0-1 0,-1 1 0,0-1 0,0 0 0,10-10 0,-13 11 0,-1 1 0,1-1 0,0 0 0,-1-1 0,0 1 0,0-1 0,0 1 0,-1-1 0,0 0 0,0 0 0,0 0 0,0 0 0,-1 0 0,1 0 0,-2-1 0,1 1 0,0 0 0,-1-1 0,0 1 0,0 0 0,-1-1 0,1 1 0,-1 0 0,0-1 0,-1 1 0,1 0 0,-4-8 0,-12-15 0,13 23 0,1 0 0,-1 0 0,2 0 0,-1-1 0,0 1 0,1-1 0,0 1 0,-1-7 0,3 11 0,0 0 0,0 0 0,0 0 0,0 0 0,1 1 0,-1-1 0,0 0 0,0 0 0,1 0 0,-1 1 0,1-1 0,-1 0 0,1 0 0,-1 1 0,1-1 0,-1 0 0,1 1 0,-1-1 0,1 0 0,0 1 0,-1-1 0,1 1 0,0-1 0,0 1 0,-1-1 0,1 1 0,0 0 0,0-1 0,0 1 0,0 0 0,-1 0 0,1 0 0,0 0 0,2-1 0,35 0 0,-31 1 0,31 0 0,72 2 0,-95-1 0,-1 1 0,0 1 0,0 0 0,0 0 0,19 9 0,-32-12 0,1 1 0,-1 0 0,0-1 0,0 1 0,1 0 0,-1-1 0,0 1 0,0 0 0,0 0 0,0 0 0,0 0 0,0 0 0,0 0 0,0 0 0,-1 0 0,1 1 0,0-1 0,-1 0 0,1 0 0,-1 1 0,1-1 0,-1 0 0,1 1 0,-1-1 0,0 0 0,0 1 0,0-1 0,0 1 0,0-1 0,0 0 0,0 1 0,0-1 0,0 0 0,-1 1 0,1-1 0,-1 0 0,1 1 0,-1-1 0,1 0 0,-1 0 0,-1 2 0,-4 7 0,0-1 0,0 0 0,-1 0 0,-11 10 0,6-6 0,4-4 0,1 0 0,0 0 0,1 1 0,0 0 0,-7 17 0,12-26 0,0 1 0,1 0 0,-1 0 0,1 0 0,-1 0 0,1 0 0,0 0 0,0-1 0,0 1 0,0 0 0,0 0 0,0 0 0,0 0 0,1 0 0,-1 0 0,1 0 0,1 2 0,-1-3 0,0 1 0,1 0 0,-1-1 0,1 1 0,-1-1 0,1 0 0,0 1 0,-1-1 0,1 0 0,0 0 0,0 0 0,0 0 0,0-1 0,0 1 0,0-1 0,0 1 0,0-1 0,0 1 0,4-1 0,5 1 0,0-1 0,0 0 0,-1-1 0,1 0 0,0-1 0,-1 0 0,1-1 0,-1 0 0,0 0 0,0-1 0,0-1 0,10-5 0,-8 3 0,0 0 0,0-1 0,-1-1 0,0 0 0,0 0 0,-1-1 0,0 0 0,14-20 0,-19 22 0,-1 0 0,1-1 0,-1 1 0,-1-1 0,0 0 0,0 0 0,0 0 0,-1-1 0,0-9 0,-1 16 0,-1 0 0,1 1 0,-1-1 0,0 0 0,0 0 0,-1 1 0,1-1 0,0 0 0,-1 1 0,0-1 0,1 0 0,-1 1 0,0-1 0,0 1 0,-1-1 0,1 1 0,0 0 0,-1 0 0,0-1 0,1 1 0,-1 0 0,0 0 0,0 0 0,0 1 0,0-1 0,0 0 0,-1 1 0,1 0 0,0-1 0,-1 1 0,1 0 0,-1 0 0,0 0 0,1 0 0,-4 0 0,0 0 0,0 1 0,-1-1 0,1 1 0,0 1 0,-12 1 0,17-2 0,0 0 0,-1 0 0,1 0 0,0 0 0,-1 1 0,1-1 0,0 0 0,0 1 0,-1-1 0,1 1 0,0 0 0,0-1 0,0 1 0,-1 0 0,1 0 0,0 0 0,0-1 0,0 1 0,1 0 0,-1 0 0,0 1 0,0-1 0,0 0 0,1 0 0,-1 0 0,1 0 0,-1 1 0,1-1 0,-1 0 0,1 1 0,0-1 0,-1 0 0,1 2 0,0-1 0,1-1 0,-1 1 0,1-1 0,0 1 0,-1-1 0,1 0 0,0 1 0,0-1 0,0 0 0,-1 1 0,2-1 0,-1 0 0,0 0 0,0 0 0,0 0 0,0 0 0,1 0 0,-1 0 0,0 0 0,1-1 0,-1 1 0,1 0 0,1 0 0,41 11 0,-36-10 0,16 3 0,4 1 0,0 0 0,46 19 0,-66-21 0,-1 0 0,1 0 0,-1 0 0,0 1 0,0-1 0,-1 2 0,1-1 0,-1 1 0,0 0 0,-1 0 0,1 1 0,-1 0 0,7 13 0,4 19 0,-14-31 0,1 0 0,0-1 0,0 0 0,0 0 0,1 0 0,0 0 0,7 9 0,-9-15 0,1 1 0,-1-1 0,0 1 0,1-1 0,-1 0 0,1 0 0,-1 0 0,1 0 0,-1 0 0,1-1 0,0 1 0,-1-1 0,1 0 0,0 0 0,-1 0 0,1 0 0,0 0 0,0 0 0,-1-1 0,1 1 0,0-1 0,-1 0 0,1 0 0,-1 0 0,5-2 0,3-2 0,0 0 0,0-1 0,0 0 0,16-13 0,-20 12 0,0 1 0,1 0 0,-2-1 0,1 0 0,-1-1 0,0 1 0,-1-1 0,0 0 0,0 0 0,0 0 0,-1-1 0,-1 1 0,3-13 0,-4 17 0,0 0 0,-1 0 0,0 0 0,0 0 0,0 0 0,0 0 0,-1 0 0,1 0 0,-1 0 0,0 0 0,0 1 0,0-1 0,-1 0 0,1 0 0,-1 1 0,0-1 0,0 1 0,-1 0 0,1 0 0,0-1 0,-1 1 0,0 1 0,0-1 0,0 0 0,0 1 0,0 0 0,0-1 0,-1 1 0,1 0 0,-1 1 0,0-1 0,-3-1 0,-9-1-170,0 0-1,0 1 0,0 1 1,0 0-1,-1 1 0,1 1 1,-25 3-1,0 1-6655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39.350"/>
    </inkml:context>
    <inkml:brush xml:id="br0">
      <inkml:brushProperty name="width" value="0.05" units="cm"/>
      <inkml:brushProperty name="height" value="0.05" units="cm"/>
      <inkml:brushProperty name="color" value="#FFC114"/>
    </inkml:brush>
  </inkml:definitions>
  <inkml:trace contextRef="#ctx0" brushRef="#br0">1 28 24575,'0'-3'0,"0"-4"0,0-3 0,0 2 0,0 9 0,0 7 0,3 8 0,0 6 0,4 9 0,0 5 0,-2-5-8191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40.030"/>
    </inkml:context>
    <inkml:brush xml:id="br0">
      <inkml:brushProperty name="width" value="0.05" units="cm"/>
      <inkml:brushProperty name="height" value="0.05" units="cm"/>
      <inkml:brushProperty name="color" value="#FFC114"/>
    </inkml:brush>
  </inkml:definitions>
  <inkml:trace contextRef="#ctx0" brushRef="#br0">33 34 24575,'0'-3'0,"-3"0"0,-1-4 0,-2 0 0,-1-1 0,1 3 0,2 5 0,1 9 0,4 8 0,2 7 0,4 8 0,3 7 0,0 6 0,-2-5-8191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1.311"/>
    </inkml:context>
    <inkml:brush xml:id="br0">
      <inkml:brushProperty name="width" value="0.05" units="cm"/>
      <inkml:brushProperty name="height" value="0.05" units="cm"/>
      <inkml:brushProperty name="color" value="#FFC114"/>
    </inkml:brush>
  </inkml:definitions>
  <inkml:trace contextRef="#ctx0" brushRef="#br0">0 0 24575,'3'6'0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3.140"/>
    </inkml:context>
    <inkml:brush xml:id="br0">
      <inkml:brushProperty name="width" value="0.05" units="cm"/>
      <inkml:brushProperty name="height" value="0.05" units="cm"/>
      <inkml:brushProperty name="color" value="#FFC114"/>
    </inkml:brush>
  </inkml:definitions>
  <inkml:trace contextRef="#ctx0" brushRef="#br0">0 20 24575,'2'0'0,"-1"0"0,1 0 0,-1 0 0,0-1 0,0 1 0,1-1 0,-1 1 0,0-1 0,1 1 0,-1-1 0,0 0 0,0 1 0,0-1 0,0 0 0,0 0 0,1-1 0,-1 1 0,0 0 0,0 0 0,0 0 0,1 1 0,-1-1 0,0 0 0,0 0 0,0 1 0,1-1 0,-1 1 0,3-1 0,-4 1 0,1 0 0,-1 0 0,0 0 0,1 0 0,-1 0 0,1 0 0,-1 1 0,0-1 0,1 0 0,-1 0 0,1 0 0,-1 1 0,0-1 0,1 0 0,-1 0 0,0 1 0,1-1 0,-1 0 0,0 1 0,0-1 0,1 0 0,-1 1 0,0-1 0,0 0 0,0 1 0,1-1 0,-1 1 0,0-1 0,0 1 0,0-1 0,0 0 0,0 2 0,3 16 0,-3-16 0,48 917 0,-48-910 6,2 26-280,-1 0-1,-2 0 1,-1 0 0,-11 56 0,6-67-6552</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3.544"/>
    </inkml:context>
    <inkml:brush xml:id="br0">
      <inkml:brushProperty name="width" value="0.05" units="cm"/>
      <inkml:brushProperty name="height" value="0.05" units="cm"/>
      <inkml:brushProperty name="color" value="#FFC114"/>
    </inkml:brush>
  </inkml:definitions>
  <inkml:trace contextRef="#ctx0" brushRef="#br0">74 1 24575,'-3'0'0,"-1"0"0,0 1 0,1-1 0,-1 1 0,0 0 0,1 0 0,-1 0 0,1 1 0,-1-1 0,1 1 0,0 0 0,0 0 0,-1 0 0,1 0 0,-4 5 0,6-6 0,0 1 0,-1-1 0,1 1 0,0-1 0,0 1 0,0 0 0,0-1 0,0 1 0,0 0 0,0 0 0,1 0 0,-1-1 0,1 1 0,0 0 0,-1 0 0,1 0 0,0 0 0,0 0 0,0 0 0,0 0 0,0 0 0,1 0 0,-1 0 0,1 0 0,-1 0 0,1 0 0,-1-1 0,1 1 0,0 0 0,2 3 0,5 5 0,0 0 0,0 0 0,1 0 0,1-1 0,-1 0 0,1-1 0,1 0 0,0-1 0,0 0 0,0-1 0,1 0 0,0-1 0,0 0 0,0-1 0,1 0 0,-1-1 0,1 0 0,0-1 0,0-1 0,0 0 0,0 0 0,0-2 0,0 1 0,0-2 0,0 0 0,0 0 0,17-6 0,3-6 0,-1-1 0,0-2 0,-1-1 0,55-42 0,-77 54 0,-8 7 0,-14 13 0,-68 47-682,-163 94-1,209-136-6143</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4.714"/>
    </inkml:context>
    <inkml:brush xml:id="br0">
      <inkml:brushProperty name="width" value="0.05" units="cm"/>
      <inkml:brushProperty name="height" value="0.05" units="cm"/>
      <inkml:brushProperty name="color" value="#FFC114"/>
    </inkml:brush>
  </inkml:definitions>
  <inkml:trace contextRef="#ctx0" brushRef="#br0">404 309 24575,'-4'-10'0,"0"0"0,1 0 0,1-1 0,0 1 0,0-1 0,1 1 0,1-1 0,0-14 0,0 11 0,-1 26 0,-1 0 0,-5 18 0,3-9 0,-30 109 0,-81 205 0,16-60 0,96-264 0,-26 95 0,27-96 0,1-1 0,0 1 0,0 0 0,1 0 0,0 0 0,1 0 0,0 0 0,4 16 0,-3-21 0,0 0 0,0 0 0,1-1 0,0 1 0,0-1 0,0 1 0,0-1 0,1 0 0,-1-1 0,1 1 0,0 0 0,0-1 0,0 0 0,1 0 0,-1 0 0,1-1 0,0 1 0,0-1 0,8 2 0,9 3 0,1-1 0,0-1 0,27 2 0,419 12-1014,-311-18 468,2499 71-4121,-2269-55 4405,605 18-795,-928-34 1761,70-9-1,-128 8-550,-1-1-1,0 0 1,0-1-1,11-4 1,-16 6-110,-1 0 0,1 0 0,-1 0 0,0 0 0,1 0 1,-1 0-1,1 0 0,-1 0 0,0-1 0,1 1 0,-1 0 0,0 0 0,1-1 0,-1 1 1,0 0-1,1 0 0,-1-1 0,0 1 0,0 0 0,1-1 0,-1 1 0,0 0 0,0-1 0,0 1 1,1-1-1,-1 1 0,0 0 0,0-1 0,0 1 0,0-1 0,0 1 0,0 0 0,0-1 1,0 1-1,0-1 0,0 1 0,0 0 0,0-1 0,0 1 0,0-1 0,0 1 0,0-1 1,0 1-1,-1 0 0,1-1 0,0 1 0,0 0 0,0-1 0,-1 0 0,-18-11 576,-33-10 25,-1 2 0,-73-17 0,-20-7 26,128 38-670,1-1 0,0 0 0,0-1 0,1-1 0,-28-20 0,39 25 0,0 0 0,0-1 0,0 0 0,1 0 0,0-1 0,0 1 0,0-1 0,0 1 0,1-1 0,0-1 0,0 1 0,1 0 0,0 0 0,0-1 0,0 0 0,1 1 0,0-1 0,0 0 0,1-7 0,1-4 0,0 0 0,1 1 0,1-1 0,1 1 0,9-25 0,38-83 0,-35 89 0,64-158 0,-59 136 0,19-83 0,-40 138 0,3-7 0,-1-1 0,0 0 0,-1 1 0,0-16 0,-1 23 0,-1 0 0,1 0 0,-1 0 0,1 0 0,-1 1 0,0-1 0,0 0 0,0 0 0,0 1 0,-1-1 0,1 0 0,-1 1 0,0 0 0,1-1 0,-1 1 0,0 0 0,0 0 0,-1 0 0,1 0 0,-5-3 0,-4-1 0,0 0 0,-1 1 0,0 0 0,0 1 0,0 0 0,-13-1 0,-81-10 0,74 11 0,-1168-84-3982,900 71 3077,-240-15-1140,-689-37 1349,0 34-95,1191 33 1421,30 1-359,0 1 1,0 0-1,0 0 1,0 1-1,-13 2 1,31 0 1135,18 1-4845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42.884"/>
    </inkml:context>
    <inkml:brush xml:id="br0">
      <inkml:brushProperty name="width" value="0.05" units="cm"/>
      <inkml:brushProperty name="height" value="0.05" units="cm"/>
      <inkml:brushProperty name="color" value="#FF0066"/>
    </inkml:brush>
  </inkml:definitions>
  <inkml:trace contextRef="#ctx0" brushRef="#br0">358 376 24575,'-7'0'0,"-1"-1"0,1-1 0,-1 1 0,1-1 0,0 0 0,-14-6 0,13 4 0,-1 1 0,0 0 0,0 0 0,-12-1 0,13 4 0,-1-1 0,0 1 0,1 1 0,-1-1 0,0 2 0,1-1 0,-1 1 0,1 0 0,0 1 0,0 0 0,-1 0 0,2 1 0,-1 0 0,0 0 0,1 1 0,0 0 0,0 1 0,0-1 0,1 1 0,0 0 0,-6 8 0,5-5 0,1 0 0,-1 0 0,1 1 0,1 0 0,0 0 0,1 1 0,0 0 0,0-1 0,1 1 0,0 1 0,1-1 0,0 0 0,1 0 0,1 1 0,0 18 0,0-27 0,0-1 0,1 1 0,-1-1 0,0 1 0,1-1 0,0 1 0,0-1 0,-1 0 0,1 1 0,0-1 0,1 0 0,-1 0 0,0 0 0,1 1 0,-1-2 0,1 1 0,0 0 0,2 2 0,-2-2 0,0-1 0,1 0 0,-1 0 0,0-1 0,0 1 0,1 0 0,-1-1 0,0 1 0,1-1 0,-1 0 0,0 0 0,1 0 0,-1 0 0,1 0 0,3-1 0,3-2 0,0 1 0,0-1 0,-1-1 0,1 0 0,-1 0 0,0 0 0,0-1 0,12-11 0,1-3 0,-1-1 0,0-1 0,-2-1 0,0-1 0,-2 0 0,0-1 0,-2-1 0,0-1 0,18-49 0,-20 37 0,0 0 0,-3 0 0,-1-1 0,-2 0 0,-2 0 0,0-63 0,5 199 0,25 104 0,-27-165 0,2 0 0,1-1 0,24 56 0,-31-85-136,0-1-1,0 0 1,1 1-1,-1-1 1,1-1-1,0 1 1,0 0-1,1-1 0,7 6 1,2-1-6690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16.440"/>
    </inkml:context>
    <inkml:brush xml:id="br0">
      <inkml:brushProperty name="width" value="0.05" units="cm"/>
      <inkml:brushProperty name="height" value="0.05" units="cm"/>
      <inkml:brushProperty name="color" value="#FF0066"/>
    </inkml:brush>
  </inkml:definitions>
  <inkml:trace contextRef="#ctx0" brushRef="#br0">143 64 24575,'0'-1'0,"-1"-1"0,1 0 0,-1 1 0,1-1 0,-1 1 0,0-1 0,0 1 0,0-1 0,0 1 0,0-1 0,0 1 0,0 0 0,0 0 0,-3-3 0,4 5 0,0-1 0,1 0 0,-1 1 0,0-1 0,0 0 0,0 1 0,0-1 0,0 0 0,0 1 0,0-1 0,0 0 0,0 1 0,0-1 0,0 0 0,0 1 0,0-1 0,0 0 0,0 1 0,0-1 0,0 0 0,-1 1 0,1-1 0,0 0 0,0 1 0,0-1 0,0 0 0,-1 0 0,1 1 0,0-1 0,0 0 0,-1 0 0,1 1 0,0-1 0,0 0 0,-1 0 0,1 0 0,0 1 0,-1-1 0,1 0 0,0 0 0,-1 0 0,1 0 0,0 0 0,-1 0 0,1 0 0,0 0 0,-1 0 0,1 0 0,0 0 0,-1 0 0,1 0 0,0 0 0,-1 0 0,1 0 0,0 0 0,-1 0 0,1 0 0,0-1 0,-1 1 0,1 0 0,0 0 0,0 0 0,-1-1 0,1 1 0,0 0 0,-1 0 0,1-1 0,0 1 0,12 127 0,-12-143 0,0 0 0,1 0 0,6-32 0,-6 44 0,0-1 0,1 1 0,-1 0 0,1 0 0,-1 0 0,2 0 0,-1 0 0,0 0 0,1 0 0,-1 1 0,1-1 0,0 1 0,0 0 0,0 0 0,1 0 0,-1 0 0,1 0 0,0 1 0,6-4 0,-8 5 0,-1 1 0,1-1 0,-1 0 0,1 1 0,0-1 0,-1 1 0,1-1 0,0 1 0,-1 0 0,1 0 0,0 0 0,0 0 0,-1 0 0,1 0 0,0 0 0,-1 0 0,1 1 0,0-1 0,-1 1 0,1-1 0,0 1 0,-1 0 0,1 0 0,-1 0 0,1-1 0,-1 1 0,0 1 0,1-1 0,-1 0 0,0 0 0,0 0 0,0 1 0,1-1 0,-1 0 0,-1 1 0,1-1 0,0 1 0,1 3 0,1 3 0,0 0 0,-1 1 0,0 0 0,0 0 0,0 16 0,3-13 0,3-11 0,13-19 0,-5 5 0,-15 12 0,0 0 0,0 0 0,1 0 0,-1 1 0,0-1 0,1 0 0,-1 1 0,1 0 0,-1-1 0,1 1 0,-1 0 0,1 0 0,-1-1 0,1 1 0,-1 0 0,1 1 0,-1-1 0,1 0 0,-1 0 0,3 1 0,-3 0 0,0 0 0,0 0 0,0-1 0,0 1 0,0 0 0,0 0 0,-1 0 0,1 0 0,0 1 0,0-1 0,-1 0 0,1 0 0,-1 0 0,1 1 0,-1-1 0,1 0 0,-1 0 0,0 3 0,1 3 0,0-1 0,-1 1 0,0 0 0,-1 0 0,1 0 0,-1 0 0,-4 12 0,0-4 31,-2 0 0,1 0 0,-2-1 0,0 0 0,-1 0 0,0-1 0,-1 0 0,-1 0 1,0-1-1,-21 17 0,3-4-458,-2-2 0,-1-1 1,-46 23-1,11-11-6399</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5.133"/>
    </inkml:context>
    <inkml:brush xml:id="br0">
      <inkml:brushProperty name="width" value="0.05" units="cm"/>
      <inkml:brushProperty name="height" value="0.05" units="cm"/>
      <inkml:brushProperty name="color" value="#FFC114"/>
    </inkml:brush>
  </inkml:definitions>
  <inkml:trace contextRef="#ctx0" brushRef="#br0">412 316 24575,'7'-32'0,"-1"13"0,-3 3 0,13-80 0,-14 82 0,-1 0 0,-1 0 0,0 0 0,-5-26 0,5 37 0,0 0 0,-1 1 0,0-1 0,0 0 0,0 1 0,0-1 0,0 0 0,0 1 0,-1-1 0,1 1 0,-1 0 0,1 0 0,-1-1 0,0 1 0,0 0 0,0 0 0,0 1 0,-1-1 0,-1-1 0,0 1 0,1 1 0,0 0 0,-1 0 0,1 0 0,-1 0 0,1 1 0,-1-1 0,0 1 0,1 0 0,-1 0 0,1 0 0,-1 1 0,-3 0 0,-7 2 0,1 1 0,-1 1 0,1 0 0,0 1 0,0 0 0,-15 11 0,4-2 0,0 2 0,2 1 0,0 1 0,-29 32 0,37-36 0,1 2 0,1-1 0,1 2 0,0 0 0,1 0 0,-15 38 0,23-48 0,-1 0 0,1 0 0,0 0 0,1 0 0,0 0 0,0 0 0,1 0 0,0 1 0,1-1 0,-1 0 0,1 0 0,1 0 0,0 0 0,0 0 0,7 15 0,-5-15 0,0 0 0,1-1 0,0 0 0,0 0 0,1 0 0,0-1 0,0 1 0,1-1 0,0-1 0,0 1 0,0-1 0,0-1 0,1 1 0,14 5 0,-4-3 49,-1-1 0,1-1 0,0-1-1,1 0 1,-1-1 0,27 0 0,-15-2-476,0-2 0,0-2 1,35-6-1,-13-3-6399</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5.491"/>
    </inkml:context>
    <inkml:brush xml:id="br0">
      <inkml:brushProperty name="width" value="0.05" units="cm"/>
      <inkml:brushProperty name="height" value="0.05" units="cm"/>
      <inkml:brushProperty name="color" value="#FFC114"/>
    </inkml:brush>
  </inkml:definitions>
  <inkml:trace contextRef="#ctx0" brushRef="#br0">80 74 24575,'-20'-27'0,"19"24"0,-1-1 0,0 1 0,0-1 0,-1 1 0,1 0 0,-1 0 0,0 0 0,0 0 0,0 1 0,0-1 0,0 1 0,0-1 0,-1 1 0,1 0 0,-6-2 0,9 5 0,-1-1 0,1 0 0,-1 0 0,1 0 0,-1 0 0,1 0 0,-1 0 0,1 0 0,-1 1 0,1-1 0,0 0 0,-1 0 0,1 1 0,-1-1 0,1 0 0,0 1 0,-1-1 0,1 0 0,0 1 0,-1-1 0,1 1 0,0-1 0,-1 1 0,1-1 0,0 0 0,0 1 0,0-1 0,-1 1 0,1-1 0,0 1 0,0-1 0,0 1 0,0-1 0,0 1 0,0-1 0,0 1 0,0-1 0,0 1 0,0-1 0,0 1 0,0-1 0,1 1 0,-1-1 0,0 1 0,6 29 0,-6-28 0,9 31 50,19 99 226,-27-120-464,1 0 0,-2 1 0,0-1 0,0 1 0,-1-1 1,-1 0-1,0 1 0,-5 17 0,0-13-6638</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5.844"/>
    </inkml:context>
    <inkml:brush xml:id="br0">
      <inkml:brushProperty name="width" value="0.05" units="cm"/>
      <inkml:brushProperty name="height" value="0.05" units="cm"/>
      <inkml:brushProperty name="color" value="#FFC114"/>
    </inkml:brush>
  </inkml:definitions>
  <inkml:trace contextRef="#ctx0" brushRef="#br0">43 261 24575,'-8'-20'0,"0"-1"0,2 0 0,0 0 0,1 0 0,-3-33 0,7 46 0,0-1 0,1 1 0,0 0 0,0 0 0,1 0 0,2-10 0,-3 17 0,1-1 0,-1 0 0,0 0 0,1 1 0,0-1 0,-1 0 0,1 1 0,0-1 0,0 1 0,0-1 0,0 1 0,0-1 0,0 1 0,1 0 0,-1-1 0,0 1 0,1 0 0,-1 0 0,1 0 0,-1 0 0,1 0 0,-1 0 0,1 1 0,0-1 0,-1 0 0,1 1 0,0-1 0,0 1 0,-1 0 0,1 0 0,0-1 0,0 1 0,3 1 0,3 0 0,1 1 0,-1 0 0,1 1 0,-1 0 0,0 0 0,0 1 0,-1 0 0,1 0 0,11 9 0,3 4 0,33 33 0,-43-39 0,0 1 0,-2 1 0,1 0 0,-2 1 0,0 0 0,0 0 0,-2 1 0,9 21 0,-14-31 0,0 1 0,0-1 0,-1 1 0,0 0 0,0 0 0,-1-1 0,1 1 0,-1 0 0,0 0 0,-1 0 0,0 0 0,1 0 0,-2-1 0,1 1 0,-1 0 0,0-1 0,0 1 0,0-1 0,-1 0 0,0 0 0,0 0 0,0 0 0,-1 0 0,0-1 0,1 1 0,-9 6 0,3-4 43,-1 0 0,0 0-1,0-1 1,0 0 0,-1-1-1,0 0 1,-12 3 0,-2 0-612,-1-2 0,-28 4 0,21-6-6257</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6.171"/>
    </inkml:context>
    <inkml:brush xml:id="br0">
      <inkml:brushProperty name="width" value="0.05" units="cm"/>
      <inkml:brushProperty name="height" value="0.05" units="cm"/>
      <inkml:brushProperty name="color" value="#FFC114"/>
    </inkml:brush>
  </inkml:definitions>
  <inkml:trace contextRef="#ctx0" brushRef="#br0">257 153 24575,'6'-4'0,"0"0"0,-1-1 0,0 1 0,1-1 0,-2 0 0,1-1 0,0 1 0,-1-1 0,0 0 0,-1 0 0,1 0 0,-1-1 0,0 1 0,-1-1 0,1 1 0,2-15 0,-5 19 0,0 0 0,0 1 0,0-1 0,-1 0 0,1 0 0,0 1 0,-1-1 0,1 0 0,-1 0 0,0 1 0,1-1 0,-1 1 0,0-1 0,0 1 0,0-1 0,0 1 0,0-1 0,-1 1 0,1 0 0,0-1 0,-1 1 0,1 0 0,-1 0 0,1 0 0,-1 0 0,1 1 0,-1-1 0,1 0 0,-1 0 0,0 1 0,0-1 0,1 1 0,-1 0 0,0 0 0,0-1 0,1 1 0,-1 0 0,-2 1 0,-2-1 0,0 0 0,0 0 0,0 1 0,0 0 0,1 0 0,-1 0 0,0 1 0,1 0 0,-1 0 0,-7 5 0,10-5 0,0 0 0,0 0 0,0 0 0,0 0 0,0 1 0,1 0 0,-1-1 0,1 1 0,0 0 0,0 0 0,0 0 0,0 0 0,0 1 0,1-1 0,0 0 0,-2 8 0,2-7 0,0 1 0,1 0 0,0 0 0,0 0 0,1 0 0,-1 0 0,1-1 0,0 1 0,0 0 0,1 0 0,1 5 0,4 4 0,0 0 0,1-1 0,1 0 0,0 0 0,1 0 0,19 18 0,0-4 0,-21-21 0,-1 0 0,1 1 0,-1-1 0,-1 2 0,0-1 0,0 1 0,7 11 0,-12-16 0,0-1 0,-1 0 0,1 0 0,-1 0 0,0 0 0,0 1 0,0-1 0,0 0 0,0 0 0,0 1 0,0-1 0,-1 0 0,1 0 0,-1 0 0,0 0 0,1 1 0,-1-1 0,0 0 0,0 0 0,0-1 0,-1 1 0,1 0 0,0 0 0,-1 0 0,1-1 0,-1 1 0,0-1 0,-2 2 0,-5 5 0,-1 0 0,-1-1 0,-17 10 0,4-4 0,-1 0 0,0-2 0,-1 0 0,0-2 0,-1-1 0,-48 8 0,73-15-49,1-1 1,-1 0-1,1 0 0,-1 0 0,0 1 1,1-2-1,-1 1 0,1 0 0,-1 0 1,1 0-1,-1-1 0,1 1 0,-1-1 1,1 1-1,-1-1 0,1 0 0,0 0 1,-1 1-1,1-1 0,0 0 0,-1 0 1,1 0-1,0 0 0,0 0 0,0-1 0,0 1 1,-1-2-1,-2-7-6777</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7.073"/>
    </inkml:context>
    <inkml:brush xml:id="br0">
      <inkml:brushProperty name="width" value="0.05" units="cm"/>
      <inkml:brushProperty name="height" value="0.05" units="cm"/>
      <inkml:brushProperty name="color" value="#FFC114"/>
    </inkml:brush>
  </inkml:definitions>
  <inkml:trace contextRef="#ctx0" brushRef="#br0">152 224 24575,'-3'-10'0,"-1"0"0,1 0 0,1 0 0,0 0 0,1-1 0,-1 1 0,2-1 0,0 1 0,1-17 0,0 14 0,0 0 0,-2 0 0,0-1 0,-4-21 0,5 34 0,0 0 0,0 0 0,0 1 0,0-1 0,-1 0 0,1 1 0,0-1 0,0 0 0,-1 1 0,1-1 0,0 0 0,-1 1 0,1-1 0,0 1 0,-1-1 0,1 0 0,-1 1 0,1-1 0,-1 1 0,1 0 0,-1-1 0,0 1 0,1-1 0,-1 1 0,1 0 0,-1-1 0,0 1 0,1 0 0,-1 0 0,0-1 0,1 1 0,-1 0 0,0 0 0,0 0 0,1 0 0,-1 0 0,0 0 0,1 0 0,-1 0 0,0 0 0,1 1 0,-1-1 0,0 0 0,0 0 0,1 1 0,-1-1 0,1 0 0,-1 1 0,0-1 0,1 0 0,-1 1 0,1-1 0,-1 1 0,1-1 0,-1 1 0,0 0 0,-3 3 0,0 0 0,0 1 0,0-1 0,0 1 0,-4 8 0,2-1 0,0 1 0,1-1 0,0 1 0,1 0 0,1 1 0,0-1 0,1 1 0,0-1 0,1 1 0,1 0 0,1 24 0,0-29 0,1-1 0,-1 0 0,1 0 0,0 0 0,1 0 0,0 0 0,0-1 0,1 1 0,0-1 0,0 0 0,1 0 0,0 0 0,0-1 0,0 1 0,1-1 0,0 0 0,0-1 0,1 0 0,-1 0 0,12 7 0,-10-8 0,-1 0 0,1 0 0,0-1 0,0 0 0,0 0 0,1-1 0,13 2 0,-30-8 0,-12 0 0,11 4 0,0 1 0,1 0 0,-1 0 0,1 1 0,-1 0 0,1 1 0,0 0 0,0 0 0,0 1 0,0 0 0,1 0 0,-9 6 0,11-6 0,-1 0 0,1 0 0,0 1 0,0-1 0,0 1 0,0 0 0,1 1 0,0-1 0,0 1 0,1 0 0,-1 0 0,1 0 0,1 0 0,-1 1 0,-2 11 0,4-15 0,1 0 0,0 0 0,0 0 0,0 0 0,0 0 0,0 0 0,1 0 0,-1 0 0,1 0 0,0 0 0,0 0 0,0 0 0,0 0 0,0-1 0,1 1 0,-1 0 0,1-1 0,0 1 0,0-1 0,0 0 0,0 1 0,0-1 0,0 0 0,0 0 0,1 0 0,-1-1 0,1 1 0,0-1 0,-1 1 0,1-1 0,3 1 0,5 2 0,0 0 0,0-1 0,1 0 0,-1-1 0,1 0 0,20 0 0,-10-2 0,1-1 0,-1-1 0,0-1 0,30-7 0,-42 7 0,1 0 0,-1-1 0,1 0 0,-1 0 0,0-1 0,-1-1 0,1 0 0,-1 0 0,0-1 0,13-13 0,-18 16 0,0-1 0,0 0 0,-1-1 0,0 1 0,0 0 0,-1-1 0,1 0 0,-1 0 0,0 1 0,-1-1 0,0 0 0,1 0 0,-2-1 0,1 1 0,-1 0 0,0 0 0,0 0 0,-1 0 0,-2-12 0,-3-7 0,-1 1 0,-1 0 0,-17-34 0,17 38 0,24 63 0,-1-1 0,-2 2 0,12 69 0,-25-112 0,0 1 0,0-1 0,0 0 0,0 1 0,0-1 0,1 0 0,-1 1 0,1-1 0,-1 0 0,1 0 0,-1 0 0,1 1 0,0-1 0,-1 0 0,1 0 0,0 0 0,0 0 0,0 0 0,0 0 0,0 0 0,2 1 0,-2-2 0,0 1 0,0-1 0,1 0 0,-1 0 0,0 0 0,0 0 0,1 0 0,-1 0 0,0-1 0,1 1 0,-1 0 0,0 0 0,0-1 0,0 1 0,0-1 0,1 1 0,-1-1 0,1-1 0,8-5 0,-1 0 0,0 0 0,15-18 0,-16 17 0,12-17 0,-17 20 0,1 0 0,-1 1 0,1 0 0,0-1 0,0 1 0,0 0 0,0 1 0,1-1 0,-1 1 0,9-5 0,-12 8 0,1 0 0,-1 0 0,0 0 0,1 0 0,-1 0 0,0 0 0,0 1 0,1-1 0,-1 0 0,0 1 0,0-1 0,1 1 0,-1-1 0,0 1 0,0-1 0,0 1 0,0 0 0,0 0 0,0-1 0,0 1 0,0 0 0,0 0 0,0 0 0,-1 0 0,1 0 0,0 0 0,0 1 0,-1-1 0,1 2 0,17 39 0,-16-37 0,0 4 0,2-1 0,-1 1 0,1-1 0,0 0 0,0 0 0,7 8 0,-9-14 0,-1 0 0,1 0 0,0 0 0,0 0 0,1 0 0,-1-1 0,0 1 0,1-1 0,-1 0 0,0 1 0,1-1 0,0 0 0,-1 0 0,1-1 0,-1 1 0,1 0 0,0-1 0,0 0 0,-1 0 0,1 0 0,0 0 0,0 0 0,-1 0 0,5-1 0,2-2 0,-1 1 0,0-2 0,0 1 0,0-1 0,0 0 0,-1 0 0,1-1 0,-1 0 0,0 0 0,-1-1 0,1 0 0,-1 0 0,0-1 0,-1 1 0,7-11 0,-8 12 0,0-1 0,-1 1 0,0-1 0,0 0 0,0 0 0,-1 0 0,0-1 0,0 1 0,0-1 0,-1 1 0,0-1 0,0 1 0,-1-1 0,0 0 0,0 1 0,0-1 0,-1 0 0,0 1 0,0-1 0,-4-9 0,4 14 0,0 0 0,0-1 0,0 1 0,-1 0 0,1 0 0,-1 0 0,1 0 0,-1 0 0,0 0 0,1 1 0,-1-1 0,0 1 0,0-1 0,0 1 0,0 0 0,-1-1 0,-2 0 0,5 2 0,-1 0 0,1 0 0,-1 0 0,1 0 0,-1-1 0,0 1 0,1 0 0,-1 0 0,1 1 0,-1-1 0,1 0 0,-1 0 0,0 0 0,1 0 0,-1 0 0,1 1 0,-1-1 0,1 0 0,-1 0 0,1 1 0,-1-1 0,1 0 0,-1 1 0,1-1 0,-1 1 0,0 0 0,1 0 0,-1 1 0,0-1 0,1 1 0,-1 0 0,1-1 0,-1 1 0,1 0 0,0 0 0,-1-1 0,1 1 0,0 0 0,0 0 0,1 2 0,2 18 0,1 0 0,1-1 0,2 1 0,0-1 0,11 23 0,-6-15 0,15 55 0,-25-76 0,-1 0 0,0-1 0,0 1 0,-1 0 0,0 0 0,0 0 0,0-1 0,-1 1 0,-1 0 0,1 0 0,-1-1 0,-1 1 0,-5 13 0,4-14 0,0-1 0,0 0 0,0 0 0,-1-1 0,0 1 0,0-1 0,-1 0 0,1 0 0,-1-1 0,0 0 0,0 0 0,-1 0 0,1 0 0,-14 4 0,10-4-97,1-1-1,-1 0 1,0 0-1,0-1 1,1-1-1,-2 1 1,1-2-1,0 1 1,0-1-1,0-1 1,0 0-1,0 0 0,-12-4 1,2-3-6729</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7.398"/>
    </inkml:context>
    <inkml:brush xml:id="br0">
      <inkml:brushProperty name="width" value="0.05" units="cm"/>
      <inkml:brushProperty name="height" value="0.05" units="cm"/>
      <inkml:brushProperty name="color" value="#FFC114"/>
    </inkml:brush>
  </inkml:definitions>
  <inkml:trace contextRef="#ctx0" brushRef="#br0">1 0 24575,'3'0'0,"3"0"0,5 3 0,-1 4 0,-1 3 0,-3 3 0,-2 2 0,-2 5 0,-1 1 0,-1 0 0,0 0 0,0 1 0,-1 0 0,1 0 0,0-2 0,-1-1 0,1-1 0,0-4-8191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7.736"/>
    </inkml:context>
    <inkml:brush xml:id="br0">
      <inkml:brushProperty name="width" value="0.05" units="cm"/>
      <inkml:brushProperty name="height" value="0.05" units="cm"/>
      <inkml:brushProperty name="color" value="#FFC114"/>
    </inkml:brush>
  </inkml:definitions>
  <inkml:trace contextRef="#ctx0" brushRef="#br0">1 25 24575,'0'-3'0,"0"-6"0,0 0 0,0 6 0,0 5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8.078"/>
    </inkml:context>
    <inkml:brush xml:id="br0">
      <inkml:brushProperty name="width" value="0.05" units="cm"/>
      <inkml:brushProperty name="height" value="0.05" units="cm"/>
      <inkml:brushProperty name="color" value="#FFC114"/>
    </inkml:brush>
  </inkml:definitions>
  <inkml:trace contextRef="#ctx0" brushRef="#br0">77 271 24575,'-1'10'0,"0"4"0,2-13 0,-1-1 0,0 0 0,0 1 0,1-1 0,-1 0 0,0 1 0,1-1 0,-1 0 0,0 0 0,1 0 0,-1 1 0,1-1 0,-1 0 0,0 0 0,1 0 0,-1 0 0,0 0 0,1 0 0,-1 0 0,1 0 0,-1 0 0,1 0 0,-1 0 0,0 0 0,1 0 0,-1 0 0,1 0 0,-1 0 0,0 0 0,1 0 0,-1-1 0,0 1 0,1 0 0,-1 0 0,0 0 0,1-1 0,9-3 0,0-1 0,0 0 0,0-1 0,-1 0 0,0-1 0,0 0 0,-1 0 0,1 0 0,-2-1 0,1-1 0,-1 1 0,8-13 0,-11 14 0,0 1 0,0-1 0,0 0 0,-1 0 0,0-1 0,0 1 0,-1-1 0,0 1 0,0-1 0,-1 0 0,0 0 0,0 0 0,-1 1 0,0-1 0,-1 0 0,1 0 0,-1 0 0,-3-8 0,4 14 0,-1 0 0,1-1 0,-1 1 0,0 0 0,0-1 0,0 1 0,-1 0 0,1 0 0,0 0 0,-1 0 0,1 0 0,-1 0 0,0 1 0,1-1 0,-1 0 0,0 1 0,0-1 0,0 1 0,0 0 0,-1 0 0,1 0 0,0 0 0,0 0 0,-1 0 0,1 0 0,0 1 0,-1-1 0,1 1 0,-1 0 0,1 0 0,-1 0 0,1 0 0,-1 0 0,1 0 0,0 1 0,-4 0 0,-1 1 0,0 0 0,0 1 0,0 0 0,0 0 0,0 1 0,1 0 0,-1 0 0,1 0 0,0 1 0,-8 9 0,5-4 25,0 0-1,1 1 0,0 0 1,1 0-1,0 1 1,1-1-1,0 2 0,1-1 1,1 1-1,0-1 0,0 1 1,2 0-1,-3 21 1,4-23-120,1-1 0,0 1 0,0 0 0,1 0 1,1-1-1,0 1 0,0 0 0,1-1 0,0 0 0,1 0 1,0 0-1,1 0 0,0-1 0,0 1 0,1-1 1,0 0-1,9 9 0,8 5-6731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8.406"/>
    </inkml:context>
    <inkml:brush xml:id="br0">
      <inkml:brushProperty name="width" value="0.05" units="cm"/>
      <inkml:brushProperty name="height" value="0.05" units="cm"/>
      <inkml:brushProperty name="color" value="#FFC114"/>
    </inkml:brush>
  </inkml:definitions>
  <inkml:trace contextRef="#ctx0" brushRef="#br0">0 102 24575,'0'-11'0,"1"0"0,0 0 0,4-13 0,-5 22 0,0-1 0,1 0 0,0 1 0,0-1 0,0 1 0,0-1 0,0 1 0,0 0 0,1-1 0,-1 1 0,1 0 0,-1 0 0,1 0 0,0 0 0,0 0 0,0 0 0,0 1 0,3-3 0,-4 4 0,-1 0 0,1 0 0,0 0 0,0-1 0,-1 1 0,1 0 0,0 0 0,0 1 0,0-1 0,-1 0 0,1 0 0,0 0 0,0 0 0,-1 1 0,1-1 0,0 0 0,-1 1 0,1-1 0,0 1 0,-1-1 0,1 0 0,0 1 0,-1-1 0,1 1 0,-1 0 0,1-1 0,-1 1 0,1-1 0,-1 1 0,0 0 0,1 0 0,-1-1 0,1 2 0,10 27 0,-10-27 0,18 70 0,-3 0 0,-3 1 0,-3 0 0,-4 1 0,-3 82 0,-9-64-1365,2-57-5461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8.747"/>
    </inkml:context>
    <inkml:brush xml:id="br0">
      <inkml:brushProperty name="width" value="0.05" units="cm"/>
      <inkml:brushProperty name="height" value="0.05" units="cm"/>
      <inkml:brushProperty name="color" value="#FFC114"/>
    </inkml:brush>
  </inkml:definitions>
  <inkml:trace contextRef="#ctx0" brushRef="#br0">15 95 24575,'0'-2'0,"0"0"0,-1 1 0,0-1 0,1 0 0,-1 0 0,0 1 0,0-1 0,0 1 0,0-1 0,0 1 0,-2-3 0,-1 1 0,12 12 0,5 6 0,1-1 0,1-1 0,0-1 0,0 0 0,2-1 0,-1 0 0,1-1 0,1-1 0,0-1 0,0-1 0,26 8 0,-34-13 0,0 1 0,0-1 0,0-1 0,0 0 0,1 0 0,-1-1 0,0 0 0,0-1 0,0 0 0,1-1 0,-1 0 0,-1-1 0,1 0 0,0 0 0,-1-1 0,1 0 0,-1-1 0,0 0 0,0 0 0,-1-1 0,0 0 0,0-1 0,10-9 0,-11 7 0,1 0 0,-1 0 0,0-1 0,-1 0 0,0 0 0,-1 0 0,0-1 0,0 0 0,5-22 0,-9 32 8,-1-1-1,1 1 1,-1 0-1,0 0 0,0 0 1,1-1-1,-1 1 1,0 0-1,0 0 0,0 0 1,-1-1-1,1 1 1,0 0-1,0 0 1,-1 0-1,1 0 0,0-1 1,-1 1-1,1 0 1,-1 0-1,0 0 0,0-1 1,0 1 0,0 1 0,0-1 0,0 1 0,0 0 1,0 0-1,0 0 0,0 0 0,0-1 0,0 1 0,0 0 0,0 1 0,0-1 1,0 0-1,0 0 0,0 0 0,0 1 0,0-1 0,0 0 0,0 1 0,-1 0 1,-6 3-351,0 1 1,0 0 0,1 0-1,-9 8 1,-6 7-6485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18.401"/>
    </inkml:context>
    <inkml:brush xml:id="br0">
      <inkml:brushProperty name="width" value="0.05" units="cm"/>
      <inkml:brushProperty name="height" value="0.05" units="cm"/>
      <inkml:brushProperty name="color" value="#FF0066"/>
    </inkml:brush>
  </inkml:definitions>
  <inkml:trace contextRef="#ctx0" brushRef="#br0">0 72 24575,'1'-4'0,"-1"0"0,1 1 0,0-1 0,1 0 0,-1 1 0,1-1 0,-1 1 0,1 0 0,0 0 0,0-1 0,1 1 0,-1 0 0,0 1 0,1-1 0,0 0 0,0 1 0,0-1 0,0 1 0,0 0 0,0 0 0,1 0 0,-1 1 0,1-1 0,4-1 0,-6 3 0,-1 0 0,0 0 0,1 0 0,-1 0 0,0 1 0,1-1 0,-1 0 0,0 1 0,0-1 0,0 1 0,1-1 0,-1 1 0,0 0 0,0-1 0,0 1 0,0 0 0,0 0 0,0 0 0,0 0 0,0 0 0,0 0 0,0 0 0,-1 0 0,1 0 0,0 0 0,-1 1 0,1-1 0,-1 0 0,1 0 0,-1 1 0,0-1 0,1 0 0,-1 2 0,2 7 0,0 0 0,0 1 0,-1 10 0,-1-17 0,1 242 0,-3-150 0,4-118 0,0 1 0,7-25 0,0-3 0,1-67 0,-8 72 0,9-48 0,-11 92 0,0 0 0,1 0 0,-1 0 0,0 0 0,0 0 0,0 0 0,0 0 0,0 0 0,0 0 0,0 0 0,0 0 0,0 0 0,0 0 0,0 0 0,0 0 0,0 0 0,0 0 0,0 0 0,1 0 0,-1 0 0,0 0 0,0 0 0,0 0 0,0 0 0,0 0 0,0 0 0,0 0 0,0 0 0,0 0 0,0 0 0,0 0 0,0 0 0,0 0 0,0 0 0,0 0 0,0 0 0,0 0 0,2 13 0,0 20 0,-23 180-1173,21-207 981,-6 34-6634</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9.416"/>
    </inkml:context>
    <inkml:brush xml:id="br0">
      <inkml:brushProperty name="width" value="0.05" units="cm"/>
      <inkml:brushProperty name="height" value="0.05" units="cm"/>
      <inkml:brushProperty name="color" value="#FFC114"/>
    </inkml:brush>
  </inkml:definitions>
  <inkml:trace contextRef="#ctx0" brushRef="#br0">99 327 24575,'-32'-54'0,"24"44"0,1-1 0,0 0 0,1 0 0,1-1 0,-6-13 0,11 24 0,0 1 0,-1-1 0,1 0 0,0 0 0,0 1 0,-1-1 0,1 0 0,0 0 0,0 1 0,0-1 0,0 0 0,0 0 0,0 0 0,0 1 0,0-1 0,0 0 0,1 0 0,-1 1 0,0-1 0,0 0 0,1 0 0,-1 1 0,0-1 0,2-1 0,-2 2 0,1 0 0,0 0 0,-1 1 0,1-1 0,0 0 0,-1 0 0,1 0 0,0 1 0,-1-1 0,1 0 0,-1 1 0,1-1 0,-1 1 0,1-1 0,0 1 0,-1-1 0,0 1 0,1-1 0,-1 1 0,1-1 0,-1 1 0,0-1 0,1 1 0,-1 0 0,0-1 0,1 1 0,-1 0 0,0 0 0,5 11 0,0-1 0,-1 1 0,-1 0 0,0 0 0,0 1 0,1 22 0,-3 76 0,-1-109 0,-1 25 0,-9 51 0,7-64 0,0-1 0,0-1 0,-2 1 0,0 0 0,-11 20 0,16-32 0,0-1 0,0 1 0,-1 0 0,1-1 0,0 1 0,-1-1 0,1 1 0,0 0 0,-1-1 0,1 1 0,-1-1 0,1 1 0,-1-1 0,1 1 0,-1-1 0,1 0 0,-1 1 0,0-1 0,1 0 0,-1 1 0,0-1 0,1 0 0,-1 0 0,1 1 0,-2-1 0,1-1 0,0 1 0,1-1 0,-1 1 0,1-1 0,-1 1 0,1-1 0,0 0 0,-1 1 0,1-1 0,0 0 0,-1 1 0,1-1 0,0 0 0,0 0 0,-1 1 0,1-1 0,0 0 0,0-1 0,-1-40 0,13-76 0,51-222 0,-60 329 0,-2 3 0,1 0 0,0 0 0,1 0 0,-1 1 0,1-1 0,1 1 0,0 0 0,0 0 0,0 0 0,6-6 0,-9 12 0,-1 0 0,1 1 0,-1-1 0,1 1 0,-1-1 0,1 1 0,0-1 0,-1 1 0,1 0 0,0-1 0,-1 1 0,1 0 0,0 0 0,0-1 0,-1 1 0,1 0 0,0 0 0,0 0 0,-1 0 0,1 0 0,0 0 0,0 0 0,-1 0 0,1 0 0,0 0 0,0 0 0,-1 1 0,1-1 0,0 0 0,0 0 0,-1 1 0,1-1 0,0 1 0,-1-1 0,1 0 0,-1 1 0,1-1 0,0 1 0,-1 0 0,1-1 0,-1 1 0,1-1 0,-1 1 0,0 0 0,1-1 0,-1 1 0,0 0 0,1 1 0,2 4 0,0 1 0,0 0 0,3 14 0,-5-19 0,30 159 0,-24-111 0,3 0 0,17 53 0,-27-100 0,1-1 0,0 1 0,0-1 0,0 0 0,0 1 0,1-1 0,-1 0 0,1 0 0,-1 0 0,1 0 0,0 0 0,-1 0 0,1-1 0,4 3 0,-5-3 0,0-1 0,1 1 0,-1-1 0,1 0 0,-1 1 0,0-1 0,1 0 0,-1 0 0,1 0 0,-1 0 0,1 0 0,-1 0 0,1-1 0,-1 1 0,1 0 0,-1-1 0,0 1 0,1-1 0,-1 0 0,0 1 0,1-1 0,-1 0 0,0 0 0,0 0 0,0 0 0,2-1 0,15-16 0,-2 0 0,0-1 0,-1 0 0,0-1 0,16-31 0,14-20 0,-44 69 0,41-53 0,-37 50 0,0 0 0,0 0 0,0 0 0,1 0 0,-1 1 0,1 0 0,8-4 0,-13 7 0,1 1 0,-1-1 0,0 1 0,0-1 0,1 1 0,-1 0 0,0 0 0,0-1 0,1 1 0,-1 0 0,0 0 0,0 0 0,1 1 0,-1-1 0,0 0 0,0 0 0,1 1 0,-1-1 0,0 1 0,0-1 0,0 1 0,0-1 0,1 1 0,-1 0 0,0-1 0,0 1 0,0 0 0,0 0 0,-1 0 0,1 0 0,0 0 0,0 0 0,0 0 0,-1 0 0,1 0 0,-1 0 0,1 0 0,-1 1 0,1-1 0,-1 0 0,1 2 0,1 6 0,1 0 0,-1 0 0,-1 0 0,1 12 0,-1 103 0,-3-95 0,1 0 0,2 1 0,1-2 0,11 58 0,-11-80 43,-1-1 0,2 1-1,-1-1 1,0 1 0,1-1-1,0 0 1,6 7 0,-8-10-138,1 0 0,0 0 0,0 0 0,0-1 1,0 1-1,0 0 0,0-1 0,1 1 0,-1-1 0,1 0 1,-1 0-1,1 0 0,-1 0 0,1 0 0,-1 0 1,1-1-1,5 1 0,10-2-6731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6:59.753"/>
    </inkml:context>
    <inkml:brush xml:id="br0">
      <inkml:brushProperty name="width" value="0.05" units="cm"/>
      <inkml:brushProperty name="height" value="0.05" units="cm"/>
      <inkml:brushProperty name="color" value="#FFC114"/>
    </inkml:brush>
  </inkml:definitions>
  <inkml:trace contextRef="#ctx0" brushRef="#br0">63 261 24575,'7'-17'0,"-1"-1"0,0 0 0,-1 0 0,-1 0 0,1-22 0,0 14 0,-4 18 0,5-44 0,-5 50 0,-1 0 0,0 0 0,0-1 0,0 1 0,-1 0 0,1 0 0,0 0 0,-1 0 0,1 0 0,-1 0 0,0 0 0,0 0 0,0 0 0,0 0 0,0 0 0,0 0 0,0 0 0,-1 1 0,-1-3 0,2 3 0,0 1 0,0-1 0,0 1 0,0 0 0,0 0 0,0-1 0,0 1 0,0 0 0,0 0 0,0 0 0,0 0 0,0 0 0,0 0 0,0 0 0,0 0 0,0 1 0,0-1 0,0 0 0,0 0 0,0 1 0,1-1 0,-1 1 0,0-1 0,0 1 0,0-1 0,0 1 0,1-1 0,-1 1 0,0 0 0,0 0 0,1-1 0,-1 1 0,0 1 0,-20 30 0,13-14 0,1 0 0,1 0 0,0 0 0,2 1 0,0 0 0,1 0 0,1 0 0,0 1 0,2 22 0,0-36 0,1 1 0,0-1 0,0 1 0,1-1 0,-1 1 0,2-1 0,-1 0 0,0 0 0,1 0 0,0 0 0,1 0 0,-1-1 0,1 0 0,7 8 0,-8-10 0,1 0 0,0 0 0,-1 0 0,1 0 0,0-1 0,1 0 0,-1 0 0,0 0 0,1 0 0,-1-1 0,1 1 0,0-1 0,-1 0 0,1-1 0,0 1 0,-1-1 0,1 0 0,0 0 0,0 0 0,8-3 0,-8 3 0,0-1 0,0-1 0,0 1 0,0-1 0,0 0 0,-1 0 0,1 0 0,-1 0 0,1-1 0,-1 0 0,0 0 0,0 0 0,0-1 0,0 1 0,0-1 0,2-4 0,-2 2 0,-1 1 0,1-1 0,-2 0 0,1 0 0,-1-1 0,0 1 0,0-1 0,0 1 0,-1-1 0,0 1 0,0-8 0,-1-4 0,-1-1 0,-1 1 0,0 0 0,-1 0 0,-1 1 0,-1-1 0,-1 1 0,-9-21 0,2 12-1365,0 5-5461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0.098"/>
    </inkml:context>
    <inkml:brush xml:id="br0">
      <inkml:brushProperty name="width" value="0.05" units="cm"/>
      <inkml:brushProperty name="height" value="0.05" units="cm"/>
      <inkml:brushProperty name="color" value="#FFC114"/>
    </inkml:brush>
  </inkml:definitions>
  <inkml:trace contextRef="#ctx0" brushRef="#br0">1 14 24575,'0'-2'0,"0"-5"0,2 2 0,2 6 0,3 7 0,-1 5 0,3 7 0,-1 8 0,1 5 0,-1 6 0,-1 2 0,-3-1 0,-1-1 0,-2-1 0,-1-5 0,0-5 0,0-4 0,-1-6-8191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0.440"/>
    </inkml:context>
    <inkml:brush xml:id="br0">
      <inkml:brushProperty name="width" value="0.05" units="cm"/>
      <inkml:brushProperty name="height" value="0.05" units="cm"/>
      <inkml:brushProperty name="color" value="#FFC114"/>
    </inkml:brush>
  </inkml:definitions>
  <inkml:trace contextRef="#ctx0" brushRef="#br0">10 113 24575,'-4'-28'0,"2"20"0,1 1 0,0-1 0,0 0 0,1 0 0,0-9 0,0 15 0,0 1 0,1 0 0,-1-1 0,0 1 0,1 0 0,-1 0 0,1-1 0,-1 1 0,1 0 0,-1 0 0,1 0 0,0 0 0,0 0 0,0 0 0,-1 0 0,1 0 0,0 0 0,0 0 0,0 0 0,0 0 0,1 1 0,-1-1 0,0 0 0,0 1 0,0-1 0,1 1 0,-1 0 0,0-1 0,0 1 0,1 0 0,-1 0 0,0-1 0,1 1 0,-1 0 0,0 0 0,2 1 0,2-1 0,-1 1 0,1 0 0,0 0 0,-1 1 0,0-1 0,1 1 0,-1 0 0,0 0 0,0 1 0,0-1 0,6 6 0,4 3 0,20 23 0,-19-18 0,-1 2 0,0-1 0,-2 2 0,0 0 0,18 40 0,-26-49 0,1 0 0,-2 1 0,1 0 0,-2 0 0,1 0 0,-2 0 0,1 1 0,-1-1 0,-1 0 0,0 0 0,-1 1 0,0-1 0,-4 18 0,2-22 0,0-1 0,0 1 0,0-1 0,0 0 0,-1 0 0,0 0 0,-1-1 0,1 1 0,-1-1 0,0 0 0,0-1 0,-12 9 0,12-9 0,0-1 0,-1 0 0,1 0 0,-1 0 0,1 0 0,-1-1 0,0 0 0,0-1 0,0 1 0,-1-1 0,1 0 0,0-1 0,0 1 0,-12-2 0,16 1-91,-1-1 0,1 1 0,0-1 0,-1 0 0,1 0 0,0 0 0,-1 0 0,1 0 0,0 0 0,0-1 0,0 1 0,0-1 0,0 1 0,-2-4 0,-7-10-6735</inkml:trace>
  <inkml:trace contextRef="#ctx0" brushRef="#br0" timeOffset="1">430 248 24575,'3'-3'0,"4"-1"0,0 3 0,0 8 0,-3 5 0,0 4 0,-2 4 0,-1 5 0,-1 4 0,0 3 0,0-2 0,-1 0 0,1-2 0,0-3 0,0-5-8191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0.968"/>
    </inkml:context>
    <inkml:brush xml:id="br0">
      <inkml:brushProperty name="width" value="0.05" units="cm"/>
      <inkml:brushProperty name="height" value="0.05" units="cm"/>
      <inkml:brushProperty name="color" value="#FFC114"/>
    </inkml:brush>
  </inkml:definitions>
  <inkml:trace contextRef="#ctx0" brushRef="#br0">5 291 24575,'-1'0'0,"1"-1"0,0 1 0,0 0 0,-1 0 0,1 0 0,0-1 0,0 1 0,0 0 0,-1 0 0,1-1 0,0 1 0,0 0 0,0-1 0,0 1 0,-1 0 0,1 0 0,0-1 0,0 1 0,0 0 0,0-1 0,0 1 0,0 0 0,0-1 0,0 1 0,0 0 0,0-1 0,0 1 0,0 0 0,0-1 0,0 1 0,0 0 0,0-1 0,1 1 0,-1 0 0,0 0 0,0-1 0,0 1 0,1-1 0,6-19 0,-4 14 0,6-47 0,-19 269 0,2-43 0,9-228 0,6-174 0,-3 191 0,1 1 0,2-1 0,22-70 0,-26 100 0,0 1 0,0 0 0,1 0 0,-1 0 0,2 0 0,-1 0 0,9-9 0,-11 14 0,-1 1 0,1-1 0,0 1 0,0-1 0,-1 1 0,1 0 0,0 0 0,0 0 0,0 0 0,0 0 0,0 0 0,1 0 0,-1 1 0,0-1 0,0 1 0,0 0 0,1 0 0,-1-1 0,0 1 0,0 1 0,0-1 0,1 0 0,-1 0 0,0 1 0,0 0 0,0-1 0,0 1 0,1 0 0,-1 0 0,0 0 0,2 2 0,4 2 49,-1 0-1,1 1 1,-1 1-1,-1-1 1,1 1-1,7 11 1,31 48-1433,-42-61 1063,15 25-6505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1.683"/>
    </inkml:context>
    <inkml:brush xml:id="br0">
      <inkml:brushProperty name="width" value="0.05" units="cm"/>
      <inkml:brushProperty name="height" value="0.05" units="cm"/>
      <inkml:brushProperty name="color" value="#FFC114"/>
    </inkml:brush>
  </inkml:definitions>
  <inkml:trace contextRef="#ctx0" brushRef="#br0">42 299 24575,'-3'0'0,"0"0"0,0-1 0,0 1 0,-1-1 0,1 1 0,1-1 0,-1 0 0,0 0 0,-5-3 0,7 4 0,1 0 0,0-1 0,-1 1 0,1 0 0,-1-1 0,1 1 0,0 0 0,-1-1 0,1 1 0,0-1 0,-1 1 0,1 0 0,0-1 0,0 1 0,0-1 0,-1 1 0,1-1 0,0 1 0,0-1 0,0 1 0,0-1 0,0 1 0,0-1 0,0 0 0,0 0 0,0 0 0,1 0 0,-1 0 0,1 0 0,0 0 0,-1 0 0,1 0 0,0 0 0,-1 0 0,1 0 0,0 1 0,0-1 0,0 0 0,0 0 0,2 0 0,10-8 0,0 1 0,1 1 0,0 0 0,29-8 0,63-12 0,-77 21 0,1-1 0,-1-1 0,48-21 0,-71 26 0,-1 0 0,1-1 0,-1 0 0,0 1 0,0-2 0,-1 1 0,1-1 0,-1 1 0,0-1 0,0 0 0,0-1 0,-1 1 0,0 0 0,0-1 0,0 0 0,-1 0 0,0 0 0,0 0 0,0 0 0,-1 0 0,0-1 0,0-7 0,0 14 0,-1-1 0,0 0 0,0 0 0,0 0 0,0 0 0,0 0 0,0 0 0,0 0 0,0 0 0,-1 1 0,1-1 0,0 0 0,0 0 0,-1 0 0,1 0 0,-1-1 0,0 2 0,1 0 0,0 0 0,-1 0 0,1 0 0,0 0 0,-1 0 0,1 0 0,0 0 0,-1 0 0,1 0 0,0 0 0,-1 1 0,1-1 0,0 0 0,-1 0 0,1 0 0,0 0 0,0 1 0,-1-1 0,1 0 0,0 0 0,0 1 0,-1-1 0,1 0 0,0 0 0,0 1 0,0-1 0,-1 1 0,-15 27 0,9-10 0,1-1 0,1 1 0,0 0 0,1 0 0,-2 36 0,6-49 0,0 1 0,0-1 0,1 0 0,0 1 0,0-1 0,0 0 0,0 0 0,1 1 0,0-1 0,0 0 0,0-1 0,1 1 0,-1 0 0,1-1 0,0 1 0,1-1 0,-1 0 0,1 0 0,0 0 0,0-1 0,0 1 0,0-1 0,0 0 0,1 0 0,5 2 0,-3-1 0,0-1 0,0 0 0,0-1 0,1 0 0,-1 0 0,1-1 0,-1 1 0,1-2 0,-1 1 0,1-1 0,0 0 0,-1-1 0,1 0 0,-1 0 0,1 0 0,-1-1 0,1 0 0,-1-1 0,0 0 0,0 0 0,0 0 0,11-8 0,-9 5 0,0-1 0,-1 0 0,0 0 0,0-1 0,0 0 0,-1-1 0,0 0 0,-1 0 0,0 0 0,0-1 0,-1 1 0,0-1 0,-1-1 0,0 1 0,2-12 0,3-31 0,-8 49 0,-1 0 0,0 0 0,0 1 0,0-1 0,0 0 0,-1 1 0,0-1 0,0 0 0,0 1 0,0-1 0,-3-6 0,4 10 0,-1 0 0,1-1 0,0 1 0,0-1 0,-1 1 0,1 0 0,0-1 0,-1 1 0,1 0 0,0-1 0,-1 1 0,1 0 0,-1 0 0,1-1 0,0 1 0,-1 0 0,1 0 0,-1 0 0,1 0 0,-1 0 0,1-1 0,-1 1 0,1 0 0,-1 0 0,1 0 0,0 0 0,-1 0 0,1 0 0,-1 0 0,1 1 0,-1-1 0,1 0 0,-1 0 0,1 0 0,-1 0 0,1 1 0,0-1 0,-1 0 0,1 0 0,-1 1 0,1-1 0,-1 1 0,-14 15 0,14-15 0,-11 16 0,1 1 0,1 0 0,-13 30 0,-19 61 0,40-103 0,-17 50 0,3 1 0,2 1 0,3 0 0,2 1 0,-2 96 0,11-152 0,3 36 0,-3-37 0,0 0 0,1 0 0,-1 0 0,1 0 0,0 0 0,-1 0 0,1 0 0,0 0 0,0 0 0,0 0 0,1 0 0,-1-1 0,0 1 0,1 0 0,1 1 0,-2-3 0,0 0 0,-1 1 0,1-1 0,0 0 0,0 0 0,-1 1 0,1-1 0,0 0 0,0 0 0,0 0 0,-1 0 0,1 0 0,0 0 0,0 0 0,0 0 0,-1 0 0,1-1 0,0 1 0,0 0 0,0 0 0,-1-1 0,1 1 0,0-1 0,-1 1 0,1-1 0,0 1 0,-1-1 0,1 1 0,0-1 0,-1 1 0,1-1 0,-1 0 0,1 1 0,-1-1 0,0 0 0,1 1 0,0-3 0,16-31 0,-15 29 0,21-66-1365,-18 59-5461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2.738"/>
    </inkml:context>
    <inkml:brush xml:id="br0">
      <inkml:brushProperty name="width" value="0.05" units="cm"/>
      <inkml:brushProperty name="height" value="0.05" units="cm"/>
      <inkml:brushProperty name="color" value="#FFC114"/>
    </inkml:brush>
  </inkml:definitions>
  <inkml:trace contextRef="#ctx0" brushRef="#br0">1 113 24575,'0'-7'0,"1"0"0,0 0 0,0 0 0,1 0 0,-1 0 0,1 0 0,1 1 0,5-12 0,-7 15 0,1 1 0,-1-1 0,0 1 0,1-1 0,0 1 0,-1 0 0,1 0 0,0 0 0,0 0 0,0 0 0,0 1 0,1-1 0,-1 0 0,0 1 0,1 0 0,-1-1 0,1 1 0,-1 0 0,1 0 0,0 1 0,-1-1 0,1 0 0,0 1 0,0 0 0,3 0 0,-5 0 0,0 0 0,0 0 0,0 1 0,0-1 0,0 1 0,0-1 0,0 1 0,0-1 0,0 1 0,0 0 0,0-1 0,0 1 0,-1 0 0,1 0 0,0 0 0,0 0 0,-1-1 0,1 1 0,-1 0 0,1 0 0,-1 0 0,1 0 0,-1 0 0,0 1 0,1-1 0,-1 0 0,0 2 0,4 35 0,-4-31 0,-1 95 0,1 29 0,1-115 0,1-1 0,0 0 0,1 0 0,1 0 0,1 0 0,8 18 0,-11-28 0,0 0 0,1 0 0,-1-1 0,1 1 0,0-1 0,1 0 0,-1 0 0,1 0 0,0-1 0,0 1 0,0-1 0,8 5 0,-10-7 0,1 0 0,-1 0 0,1 0 0,-1 0 0,1-1 0,-1 1 0,1-1 0,0 0 0,-1 0 0,1 0 0,-1 0 0,1 0 0,-1 0 0,1-1 0,0 1 0,-1-1 0,1 0 0,-1 0 0,0 0 0,1 0 0,-1 0 0,0 0 0,1-1 0,-1 1 0,0-1 0,0 1 0,2-4 0,5-4 0,-1 0 0,0-1 0,-1 0 0,0 0 0,-1-1 0,0 0 0,-1 0 0,0 0 0,-1 0 0,0-1 0,3-12 0,1-14 0,-1 0 0,2-46 0,-8 62 0,-2 16 0,1 0 0,1-1 0,0 1 0,-1-1 0,2 1 0,-1 0 0,4-9 0,-5 15 0,0-1 0,0 1 0,0 0 0,0 0 0,0 0 0,0-1 0,0 1 0,1 0 0,-1 0 0,0 0 0,0 0 0,0-1 0,0 1 0,0 0 0,0 0 0,1 0 0,-1 0 0,0 0 0,0 0 0,0-1 0,0 1 0,1 0 0,-1 0 0,0 0 0,0 0 0,0 0 0,1 0 0,-1 0 0,0 0 0,0 0 0,0 0 0,1 0 0,-1 0 0,0 0 0,0 0 0,0 0 0,1 0 0,-1 0 0,6 7 0,2 13 0,2 8 0,-1 3 0,2-1 0,2 0 0,29 54 0,-37-76 0,0-1 0,1 1 0,0-1 0,0-1 0,0 1 0,1-1 0,0 0 0,0-1 0,0 1 0,1-1 0,-1-1 0,1 0 0,1 0 0,-1 0 0,0-1 0,1 0 0,0-1 0,17 3 0,-18-4 0,-1-1 0,0 0 0,1 0 0,-1 0 0,0-1 0,1 0 0,-1-1 0,0 0 0,0 0 0,0 0 0,0-1 0,0 0 0,-1 0 0,1-1 0,-1 0 0,0 0 0,0 0 0,0-1 0,-1 0 0,1 0 0,-1-1 0,0 1 0,-1-1 0,1 0 0,-1 0 0,-1-1 0,1 1 0,-1-1 0,0 0 0,0 1 0,-1-1 0,0-1 0,0 1 0,-1 0 0,0 0 0,0-1 0,-1 1 0,0 0 0,0-1 0,0 1 0,-1-1 0,0 1 0,-1 0 0,0 0 0,0 0 0,0 0 0,-1 0 0,0 0 0,0 0 0,-1 1 0,0 0 0,-6-8 0,3 6 0,0 0 0,-1 0 0,1 1 0,-2-1 0,1 2 0,-1-1 0,-11-4 0,18 9 0,-2 0 0,1 0 0,0 0 0,0 1 0,0 0 0,-1 0 0,1 0 0,-1 0 0,1 0 0,-1 1 0,1-1 0,-1 1 0,1 0 0,-1 0 0,1 0 0,-1 1 0,1-1 0,-1 1 0,1 0 0,0 0 0,-1 0 0,1 0 0,0 1 0,-1-1 0,-2 4 0,5-5 10,-1 1-1,2-1 1,-1 1-1,0 0 1,0 0-1,0 0 1,0-1-1,0 1 1,1 0-1,-1 0 1,0 0-1,1 0 1,-1 0-1,1 0 0,-1 1 1,1-1-1,-1 0 1,1 0-1,0 0 1,0 0-1,-1 0 1,1 1-1,0-1 1,0 0-1,0 0 1,0 0-1,1 1 1,-1-1-1,0 0 1,0 0-1,1 0 1,-1 0-1,1 0 1,-1 1-1,2 0 1,0 1-166,0 0 1,0 0 0,1-1 0,-1 1 0,1-1 0,0 0 0,0 0-1,0 0 1,0 0 0,5 2 0,16 6-6671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3.249"/>
    </inkml:context>
    <inkml:brush xml:id="br0">
      <inkml:brushProperty name="width" value="0.05" units="cm"/>
      <inkml:brushProperty name="height" value="0.05" units="cm"/>
      <inkml:brushProperty name="color" value="#FFC114"/>
    </inkml:brush>
  </inkml:definitions>
  <inkml:trace contextRef="#ctx0" brushRef="#br0">44 60 24575,'-3'-6'0,"1"0"0,-1 1 0,0-1 0,0 1 0,0 0 0,-1 0 0,1 0 0,-1 1 0,-7-7 0,11 11 0,0 0 0,0 0 0,0 0 0,0 0 0,0 0 0,0-1 0,0 1 0,0 0 0,0 0 0,0 0 0,-1 0 0,1 0 0,0 0 0,0 0 0,0 0 0,0 0 0,0 0 0,0 0 0,0-1 0,0 1 0,0 0 0,0 0 0,0 0 0,-1 0 0,1 0 0,0 0 0,0 0 0,0 0 0,0 0 0,0 0 0,0 0 0,0 0 0,0 0 0,-1 0 0,1 0 0,0 0 0,0 0 0,0 0 0,0 0 0,0 0 0,0 0 0,0 0 0,0 0 0,0 0 0,-1 1 0,1-1 0,0 0 0,0 0 0,0 0 0,0 0 0,0 0 0,0 0 0,0 0 0,0 0 0,0 0 0,0 0 0,0 0 0,0 0 0,0 1 0,0-1 0,-1 0 0,1 0 0,0 0 0,0 0 0,0 0 0,0 0 0,0 1 0,1 11 0,6 16 0,5 10 0,43 174 0,-50-191 0,-3-16 0,-1 0 0,0 0 0,0 0 0,0 1 0,-1-1 0,0 9 0,0-14 0,0 0 0,0 1 0,0-1 0,0 0 0,0 0 0,0 0 0,0 0 0,0 1 0,0-1 0,0 0 0,0 0 0,0 0 0,0 0 0,0 0 0,0 1 0,0-1 0,0 0 0,0 0 0,0 0 0,0 0 0,0 0 0,0 1 0,0-1 0,-1 0 0,1 0 0,0 0 0,0 0 0,0 0 0,0 0 0,0 0 0,0 1 0,-1-1 0,1 0 0,0 0 0,0 0 0,0 0 0,0 0 0,0 0 0,-1 0 0,1 0 0,0 0 0,0 0 0,0 0 0,0 0 0,0 0 0,-1 0 0,1 0 0,-6-8 0,-4-11 0,8 12 0,-1 1 0,2 0 0,-1-1 0,1 1 0,0-1 0,-1-10 0,2 15 0,1 1 0,-1-1 0,0 0 0,1 1 0,-1-1 0,1 1 0,-1-1 0,1 0 0,0 1 0,-1-1 0,1 1 0,0 0 0,0-1 0,0 1 0,0 0 0,1 0 0,-1-1 0,0 1 0,0 0 0,1 0 0,-1 0 0,0 0 0,1 1 0,-1-1 0,1 0 0,-1 1 0,1-1 0,0 1 0,-1-1 0,1 1 0,3-1 0,36-6 0,-14 3 0,-1 0 0,-1-2 0,1-2 0,28-11 0,-47 16 0,0 0 0,-1-1 0,1 0 0,-1 0 0,0-1 0,0 1 0,-1-1 0,1-1 0,-1 1 0,0-1 0,-1 0 0,1 0 0,-1 0 0,-1-1 0,1 1 0,-1-1 0,0 0 0,0 0 0,2-10 0,3-42 0,-9 393 0,7-266-1365,-2-44-5461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3.700"/>
    </inkml:context>
    <inkml:brush xml:id="br0">
      <inkml:brushProperty name="width" value="0.05" units="cm"/>
      <inkml:brushProperty name="height" value="0.05" units="cm"/>
      <inkml:brushProperty name="color" value="#FFC114"/>
    </inkml:brush>
  </inkml:definitions>
  <inkml:trace contextRef="#ctx0" brushRef="#br0">68 86 24575,'54'-61'0,"-53"61"0,0-1 0,-1 1 0,1-1 0,-1 1 0,1-1 0,-1 0 0,1 1 0,-1-1 0,1 0 0,-1 1 0,1-1 0,-1 0 0,0 1 0,1-1 0,-1 0 0,0 0 0,0 1 0,1-1 0,-1 0 0,0 0 0,0 0 0,0 1 0,0-1 0,0-1 0,-1 1 0,1 1 0,-1-1 0,1 1 0,-1-1 0,0 1 0,1-1 0,-1 1 0,0-1 0,1 1 0,-1 0 0,0 0 0,1-1 0,-1 1 0,0 0 0,0 0 0,1 0 0,-1 0 0,0 0 0,0 0 0,0 0 0,-4 0 0,1 0 0,0 0 0,-1 1 0,1-1 0,0 1 0,-1 0 0,1 1 0,-5 1 0,3 1 0,1 1 0,-1-1 0,1 1 0,1-1 0,-1 1 0,1 1 0,-1-1 0,1 1 0,1-1 0,-1 1 0,1 0 0,0 1 0,1-1 0,-1 0 0,1 1 0,1-1 0,-1 1 0,1 0 0,-1 7 0,1-5 0,1 0 0,0-1 0,0 1 0,0 0 0,1-1 0,1 1 0,-1 0 0,1-1 0,1 0 0,0 1 0,0-1 0,0 0 0,1 0 0,8 12 0,-5-12 29,1 1-1,0-1 1,0-1-1,1 1 0,0-2 1,0 1-1,0-1 1,1 0-1,0-1 1,0 0-1,21 6 1,-11-5-314,-1-2 1,1 0-1,0-1 1,0-1-1,36 0 1,-37-3-6542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4.023"/>
    </inkml:context>
    <inkml:brush xml:id="br0">
      <inkml:brushProperty name="width" value="0.05" units="cm"/>
      <inkml:brushProperty name="height" value="0.05" units="cm"/>
      <inkml:brushProperty name="color" value="#FFC114"/>
    </inkml:brush>
  </inkml:definitions>
  <inkml:trace contextRef="#ctx0" brushRef="#br0">123 84 24575,'-6'0'0,"-8"-3"0,-6-1 0,-4-3 0,0 0 0,4-1 0,8 0 0,9 1 0,8 0 0,9 0 0,8 2 0,5 2 0,8-2 0,5 0 0,6 1 0,2 2 0,-6 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19.553"/>
    </inkml:context>
    <inkml:brush xml:id="br0">
      <inkml:brushProperty name="width" value="0.05" units="cm"/>
      <inkml:brushProperty name="height" value="0.05" units="cm"/>
      <inkml:brushProperty name="color" value="#FF0066"/>
    </inkml:brush>
  </inkml:definitions>
  <inkml:trace contextRef="#ctx0" brushRef="#br0">15 219 24575,'-1'-2'0,"-1"1"0,1-1 0,0 0 0,0 1 0,0-1 0,-1 0 0,2 0 0,-1 0 0,0 0 0,0 0 0,1 0 0,-1 0 0,1 0 0,-1 0 0,1 0 0,0 0 0,0-4 0,0 1 0,1 1 0,0 0 0,0-1 0,0 1 0,1 0 0,-1 0 0,1 0 0,2-5 0,4-3 0,0 1 0,0-1 0,1 2 0,14-15 0,-14 18 0,0-1 0,0 1 0,1 0 0,0 1 0,0 0 0,0 1 0,1 0 0,0 1 0,17-5 0,-24 8 0,0 0 0,0 0 0,0 1 0,-1 0 0,1-1 0,0 1 0,0 1 0,0-1 0,0 1 0,0-1 0,-1 1 0,1 0 0,6 3 0,-7-2 0,0 0 0,-1 0 0,1 0 0,-1 0 0,0 0 0,1 0 0,-1 1 0,0-1 0,0 1 0,-1 0 0,1-1 0,0 1 0,-1 0 0,0 0 0,0 0 0,0 0 0,0 0 0,0 0 0,0 4 0,1 8 0,0 0 0,-1 0 0,-1 0 0,-1 0 0,0 0 0,-1 0 0,0 0 0,-1 0 0,-1-1 0,0 1 0,-1-1 0,-1 0 0,-14 26 0,11-25 0,0 0 0,0-1 0,-2 0 0,0-1 0,0 0 0,-1-1 0,-1 0 0,0-1 0,-1 0 0,0-1 0,0-1 0,-17 8 0,29-16 0,-1 0 0,1 0 0,-1 0 0,1 0 0,-1 0 0,1-1 0,-1 1 0,0-1 0,1 0 0,-1 1 0,0-1 0,0-1 0,1 1 0,-1 0 0,0-1 0,1 1 0,-3-2 0,3 2 0,1-1 0,0 0 0,0 0 0,0 0 0,0 0 0,-1 0 0,2 0 0,-1 0 0,0 0 0,0 0 0,0-1 0,0 1 0,1 0 0,-1-1 0,1 1 0,-1 0 0,1-1 0,-1 1 0,1 0 0,0-1 0,0 1 0,-1-1 0,1 1 0,0-1 0,0 1 0,1-1 0,-1 1 0,0-1 0,0 1 0,1 0 0,-1-1 0,1-1 0,2-6 0,0 0 0,0 1 0,1-1 0,0 0 0,0 1 0,1 0 0,0 0 0,1 1 0,-1-1 0,2 1 0,-1 0 0,1 1 0,0-1 0,0 1 0,11-6 0,-13 9 0,0 0 0,-1 0 0,1 1 0,1 0 0,-1 0 0,0 0 0,0 1 0,1-1 0,-1 2 0,1-1 0,-1 0 0,1 1 0,0 0 0,-1 0 0,1 1 0,-1-1 0,1 1 0,-1 0 0,0 1 0,1 0 0,-1-1 0,0 2 0,0-1 0,0 0 0,0 1 0,8 6 0,-2 1 0,0 1 0,-1 0 0,16 21 0,-16-18 0,2 0 0,22 22 0,-30-33 0,-1 0 0,1 0 0,0 0 0,0-1 0,1 0 0,-1 1 0,0-1 0,1-1 0,-1 1 0,1-1 0,0 0 0,-1 0 0,1 0 0,8 0 0,-9-1 0,0-1 0,0 1 0,0-1 0,0 0 0,-1 0 0,1 0 0,0-1 0,-1 1 0,1-1 0,-1 0 0,0 0 0,0 0 0,1 0 0,-1 0 0,0-1 0,-1 0 0,1 1 0,0-1 0,-1 0 0,0-1 0,0 1 0,0 0 0,0 0 0,0-1 0,0 1 0,0-5 0,3-4 0,-1-1 0,-1 1 0,0-1 0,-1 0 0,0 1 0,0-21 0,-1 24 0,3 8 0,7 15 0,8 27 0,-18-38 0,0 0 0,0 0 0,0 0 0,0 0 0,0 0 0,-1 0 0,1 0 0,-1 0 0,0 0 0,0 0 0,0 6 0,-8-40 0,9 23 0,0 1 0,0-1 0,1 1 0,-1 0 0,1-1 0,1 1 0,0 0 0,0 0 0,0 1 0,1-1 0,0 1 0,0-1 0,8-8 0,-10 12 0,1 0 0,-1 1 0,1-1 0,0 1 0,0-1 0,-1 1 0,2 0 0,-1 0 0,0 0 0,0 0 0,1 1 0,-1-1 0,0 1 0,1 0 0,0 0 0,-1 0 0,1 1 0,0-1 0,-1 1 0,1 0 0,0 0 0,-1 0 0,1 0 0,0 1 0,-1 0 0,1-1 0,-1 1 0,1 1 0,3 1 0,-4-2 0,0 1 0,0 0 0,0-1 0,0 2 0,-1-1 0,1 0 0,-1 0 0,1 1 0,-1-1 0,0 1 0,0 0 0,0 0 0,0 0 0,-1 0 0,1 0 0,1 6 0,0 2 0,0 0 0,-1 0 0,1 19 0,0-2 0,-3-28 0,0 0 0,0 0 0,0 0 0,0 1 0,0-1 0,0 0 0,0 0 0,0 0 0,0 0 0,0 0 0,1 0 0,-1 0 0,0 0 0,0 1 0,0-1 0,0 0 0,0 0 0,0 0 0,0 0 0,0 0 0,0 0 0,0 0 0,1 0 0,-1 0 0,0 0 0,0 0 0,0 0 0,0 0 0,0 0 0,0 0 0,0 0 0,0 0 0,1 0 0,-1 0 0,0 0 0,0 0 0,0 0 0,0 0 0,0 0 0,0 0 0,0 0 0,1 0 0,-1 0 0,0 0 0,0 0 0,0 0 0,0 0 0,8-5 0,9-12 0,-14 15 0,3-4 0,1 0 0,0 1 0,0-1 0,1 1 0,0 1 0,-1 0 0,14-5 0,-19 8 0,0 0 0,0 0 0,0 0 0,0 1 0,0-1 0,0 1 0,0 0 0,0-1 0,0 1 0,0 0 0,0 0 0,0 0 0,0 1 0,0-1 0,0 0 0,0 1 0,0 0 0,0-1 0,0 1 0,0 0 0,0 0 0,0 0 0,0 0 0,-1 0 0,1 0 0,0 1 0,-1-1 0,1 0 0,-1 1 0,0-1 0,1 1 0,-1 0 0,0-1 0,0 1 0,0 0 0,0 0 0,1 3 0,-1 0 0,0 0 0,0 0 0,0 0 0,-1 0 0,0 0 0,0 0 0,0 0 0,0 0 0,-1 0 0,0-1 0,0 1 0,0 0 0,-1 0 0,0-1 0,0 1 0,0-1 0,0 1 0,-1-1 0,-3 5 0,-5 7 0,-1 0 0,0-1 0,-24 21 0,-1-4-682,-66 45-1,26-27-6143</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4.348"/>
    </inkml:context>
    <inkml:brush xml:id="br0">
      <inkml:brushProperty name="width" value="0.05" units="cm"/>
      <inkml:brushProperty name="height" value="0.05" units="cm"/>
      <inkml:brushProperty name="color" value="#FFC114"/>
    </inkml:brush>
  </inkml:definitions>
  <inkml:trace contextRef="#ctx0" brushRef="#br0">205 62 24575,'-16'-18'0,"-13"-12"0,27 29 0,1-1 0,-1 1 0,0 0 0,0 0 0,0 0 0,0 0 0,0 0 0,0 0 0,0 0 0,-1 1 0,1-1 0,0 1 0,0-1 0,0 1 0,-3 0 0,4 0 0,0 0 0,1 0 0,-1 0 0,0 1 0,1-1 0,-1 0 0,0 1 0,1-1 0,-1 0 0,0 1 0,1-1 0,-1 1 0,1-1 0,-1 1 0,0-1 0,1 1 0,0-1 0,-1 1 0,1 0 0,-1-1 0,1 1 0,0-1 0,-1 1 0,1 0 0,0 0 0,0-1 0,-1 1 0,1 0 0,0-1 0,0 1 0,0 0 0,0 0 0,0-1 0,0 1 0,0 0 0,0 0 0,0-1 0,1 1 0,-1 0 0,0-1 0,1 2 0,11 37 0,-9-31 0,11 30 0,-2 1 0,-1 1 0,10 72 0,-21-105-170,0-1-1,0 1 0,0 0 1,-1 0-1,0-1 0,0 1 1,-4 12-1,-2-3-6655</inkml:trace>
  <inkml:trace contextRef="#ctx0" brushRef="#br0" timeOffset="1">70 415 24575,'-4'-1'0,"0"1"0,0-1 0,0 1 0,0-1 0,0-1 0,0 1 0,0 0 0,1-1 0,-1 0 0,0 0 0,1 0 0,0 0 0,-1-1 0,1 1 0,0-1 0,0 0 0,-4-4 0,7 7 0,0-1 0,0 1 0,0-1 0,0 1 0,0 0 0,0-1 0,0 1 0,0-1 0,0 1 0,0-1 0,0 1 0,0 0 0,0-1 0,0 1 0,0-1 0,0 1 0,1 0 0,-1-1 0,0 1 0,0-1 0,0 1 0,1 0 0,-1-1 0,0 1 0,0 0 0,1-1 0,-1 1 0,0 0 0,1 0 0,-1-1 0,0 1 0,1 0 0,-1 0 0,1 0 0,-1-1 0,0 1 0,1 0 0,-1 0 0,1 0 0,-1 0 0,1 0 0,22-6 0,-17 5 0,73-9 0,-60 9 0,1-1 0,-1-1 0,0-1 0,33-11 0,-39 8-1365,-3-1-5461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4.691"/>
    </inkml:context>
    <inkml:brush xml:id="br0">
      <inkml:brushProperty name="width" value="0.05" units="cm"/>
      <inkml:brushProperty name="height" value="0.05" units="cm"/>
      <inkml:brushProperty name="color" value="#FFC114"/>
    </inkml:brush>
  </inkml:definitions>
  <inkml:trace contextRef="#ctx0" brushRef="#br0">141 324 24575,'-24'-24'0,"-38"-51"0,55 65 0,0-1 0,1 1 0,0-2 0,0 1 0,1 0 0,1-1 0,0 0 0,-3-15 0,6 23 0,1 1 0,-1-1 0,1 1 0,0-1 0,0 1 0,0-1 0,0 0 0,1 1 0,-1-1 0,1 1 0,0-1 0,0 1 0,1 0 0,-1-1 0,0 1 0,1 0 0,0 0 0,0 0 0,0 0 0,0 0 0,0 0 0,1 1 0,-1-1 0,5-3 0,-2 3 0,0 0 0,0 0 0,1 1 0,-1-1 0,1 1 0,0 1 0,0-1 0,-1 1 0,1 0 0,0 0 0,0 0 0,0 1 0,12 1 0,6 2-227,1 1-1,-2 2 1,1 0-1,-1 2 1,27 11-1,-13-3-6598</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5.032"/>
    </inkml:context>
    <inkml:brush xml:id="br0">
      <inkml:brushProperty name="width" value="0.05" units="cm"/>
      <inkml:brushProperty name="height" value="0.05" units="cm"/>
      <inkml:brushProperty name="color" value="#FFC114"/>
    </inkml:brush>
  </inkml:definitions>
  <inkml:trace contextRef="#ctx0" brushRef="#br0">85 101 24575,'-1'0'0,"1"0"0,-1 0 0,0 0 0,1 0 0,-1 0 0,0 0 0,0 0 0,1 0 0,-1 0 0,0-1 0,1 1 0,-1 0 0,0 0 0,1-1 0,-1 1 0,0 0 0,1-1 0,-1 1 0,1 0 0,-1-1 0,0 1 0,1-1 0,-1 1 0,1-1 0,-1 1 0,1-1 0,0 0 0,-1 1 0,1-1 0,0 0 0,-1 1 0,1-1 0,0 0 0,0 1 0,-1-1 0,1 0 0,0 1 0,0-1 0,0 0 0,0 0 0,0 1 0,0-1 0,0 0 0,0 1 0,1-2 0,-1 0 0,1-1 0,-1 1 0,1 0 0,0 0 0,0 0 0,0 0 0,0 0 0,1 0 0,-1 0 0,0 0 0,1 0 0,-1 1 0,3-3 0,-3 4 0,-1-1 0,1 1 0,0-1 0,0 0 0,-1 1 0,1-1 0,0 1 0,0 0 0,0-1 0,-1 1 0,1 0 0,0-1 0,0 1 0,0 0 0,0 0 0,0 0 0,0 0 0,0 0 0,0 0 0,0 0 0,0 0 0,-1 0 0,1 0 0,2 1 0,-2 0 0,0 0 0,0 0 0,0 0 0,0 0 0,0 0 0,0 0 0,0 0 0,0 0 0,0 0 0,0 1 0,-1-1 0,1 0 0,-1 0 0,2 3 0,1 6 0,-1 1 0,0 0 0,1 16 0,-2-19 0,4 65 0,-5 121 0,-1-185-227,1 0-1,-1-1 1,-1 1-1,0 0 1,-6 16-1,2-11-6598</inkml:trace>
  <inkml:trace contextRef="#ctx0" brushRef="#br0" timeOffset="1">1 251 24575,'0'-19'0,"0"-10"0,6-53 0,-5 74 0,0 0 0,1 1 0,0-1 0,1 0 0,0 1 0,0 0 0,0-1 0,1 1 0,0 0 0,0 1 0,9-11 0,-11 15 0,1 0 0,-1 0 0,1 0 0,0 0 0,0 0 0,0 1 0,-1-1 0,2 1 0,-1 0 0,0 0 0,0 0 0,0 0 0,0 0 0,1 1 0,-1-1 0,0 1 0,0 0 0,1 0 0,-1 0 0,0 0 0,1 1 0,-1 0 0,0-1 0,0 1 0,0 0 0,0 1 0,0-1 0,0 0 0,5 4 0,2 0 0,-1 1 0,0 0 0,-1 1 0,1 0 0,-1 0 0,-1 1 0,14 16 0,-12-11 0,-1-1 0,0 1 0,0 1 0,-1 0 0,-1 0 0,-1 0 0,0 1 0,5 24 0,-9-32 0,0 1 0,0 0 0,-1-1 0,0 1 0,-1 0 0,1 0 0,-1-1 0,-1 1 0,0-1 0,0 1 0,0-1 0,-1 0 0,0 0 0,0 0 0,-1 0 0,0 0 0,0-1 0,-10 12 0,6-9-124,-2-1 0,1 0 0,-1 0 0,0-1 0,0 0 0,-1-1-1,0 0 1,0-1 0,-1 0 0,-14 4 0,-4 0-6702</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5.374"/>
    </inkml:context>
    <inkml:brush xml:id="br0">
      <inkml:brushProperty name="width" value="0.05" units="cm"/>
      <inkml:brushProperty name="height" value="0.05" units="cm"/>
      <inkml:brushProperty name="color" value="#FFC114"/>
    </inkml:brush>
  </inkml:definitions>
  <inkml:trace contextRef="#ctx0" brushRef="#br0">0 27 24575,'6'0'0,"7"0"0,8 0 0,5 0 0,8-3 0,3-1 0,1-3 0,-3 0 0,-7 1-8191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6.712"/>
    </inkml:context>
    <inkml:brush xml:id="br0">
      <inkml:brushProperty name="width" value="0.05" units="cm"/>
      <inkml:brushProperty name="height" value="0.05" units="cm"/>
      <inkml:brushProperty name="color" value="#FFC114"/>
    </inkml:brush>
  </inkml:definitions>
  <inkml:trace contextRef="#ctx0" brushRef="#br0">324 299 24575,'4'0'0,"-1"-1"0,1 0 0,-1 0 0,1 0 0,-1 0 0,0 0 0,1-1 0,-1 0 0,0 1 0,0-1 0,4-3 0,0 0 0,-1-1 0,1 1 0,9-11 0,-13 11 0,1 1 0,-1-1 0,0 0 0,0 1 0,0-1 0,-1-1 0,1 1 0,-1 0 0,-1-1 0,1 1 0,-1-1 0,0 1 0,0-1 0,0 1 0,-1-1 0,0 0 0,0 0 0,0 1 0,-1-1 0,0 1 0,0-1 0,0 0 0,-1 1 0,0 0 0,0-1 0,-5-7 0,3 6 0,0 0 0,-1 0 0,0 1 0,0-1 0,-1 1 0,0 0 0,0 1 0,0 0 0,-1 0 0,0 0 0,0 1 0,0 0 0,0 0 0,-1 0 0,0 1 0,1 0 0,-17-3 0,17 5 0,-1 0 0,1 0 0,-1 1 0,0 0 0,1 0 0,-1 1 0,1 0 0,-1 0 0,1 1 0,-1 0 0,1 0 0,0 1 0,0 0 0,-10 5 0,13-5 0,0 0 0,-1 0 0,1 0 0,0 0 0,0 1 0,1 0 0,-1 0 0,1 0 0,0 0 0,0 0 0,0 1 0,1-1 0,-1 1 0,1-1 0,0 1 0,1 0 0,-1 0 0,1 0 0,0 0 0,0 0 0,0 1 0,1 4 0,0 2 0,2-1 0,-1 1 0,1-1 0,1 1 0,0-1 0,1 0 0,0 0 0,0-1 0,1 1 0,1-1 0,0 0 0,14 18 0,3 2 0,3-2 0,45 41 0,10-1 0,23 21 0,-99-85 0,-1 1 0,1-1 0,-1 1 0,0 1 0,-1-1 0,6 10 0,-8-13 0,-1-1 0,1 0 0,-1 0 0,1 1 0,-1-1 0,0 0 0,0 1 0,0-1 0,0 0 0,0 1 0,0-1 0,0 0 0,0 1 0,0-1 0,-1 0 0,1 1 0,0-1 0,-1 0 0,1 1 0,-1-1 0,0 0 0,1 0 0,-1 0 0,0 0 0,0 0 0,0 0 0,0 0 0,1 0 0,-2 0 0,1 0 0,0 0 0,0 0 0,0-1 0,0 1 0,0 0 0,-1-1 0,-1 1 0,-9 5 0,-1-1 0,0-1 0,0-1 0,0 0 0,-1 0 0,1-1 0,-19 0 0,-2-2 0,-61-7 0,68 4 114,0-2 0,-41-12 0,60 15-246,0-1 1,0 0 0,0-1-1,1 0 1,0 0 0,0 0 0,0-1-1,0 0 1,1-1 0,-1 1 0,1-1-1,-8-11 1,-1-9-6695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7.132"/>
    </inkml:context>
    <inkml:brush xml:id="br0">
      <inkml:brushProperty name="width" value="0.05" units="cm"/>
      <inkml:brushProperty name="height" value="0.05" units="cm"/>
      <inkml:brushProperty name="color" value="#FFC114"/>
    </inkml:brush>
  </inkml:definitions>
  <inkml:trace contextRef="#ctx0" brushRef="#br0">153 105 24575,'1'0'0,"-1"1"0,1-1 0,0 1 0,-1-1 0,1 1 0,-1-1 0,1 1 0,-1 0 0,1 0 0,-1-1 0,0 1 0,1 0 0,-1-1 0,0 1 0,1 0 0,-1 0 0,0 0 0,0-1 0,0 1 0,0 0 0,0 0 0,0 0 0,0 0 0,0-1 0,0 1 0,0 1 0,-1 0 0,0-1 0,0 0 0,1 0 0,-1 1 0,0-1 0,0 0 0,0 0 0,-1 0 0,1 0 0,0 0 0,0-1 0,-1 1 0,-1 1 0,-6 2 0,-1 0 0,1-1 0,-14 3 0,19-5 0,2 0 0,-22 6 0,22-4 0,16-1 0,15-2 0,1 0 0,-1-2 0,35-7 0,-49 6 0,0 0 0,0-1 0,-1-1 0,1-1 0,-1 0 0,0-1 0,24-15 0,-34 18 0,0 1 0,0-1 0,-1 0 0,1 1 0,-1-2 0,1 1 0,-1 0 0,-1-1 0,1 1 0,2-7 0,-4 9 0,-1 1 0,1 0 0,-1-1 0,1 1 0,-1 0 0,0-1 0,1 1 0,-1-1 0,0 1 0,0 0 0,0-1 0,0 1 0,0-1 0,-1 1 0,1 0 0,0-1 0,-1 1 0,1-1 0,0 1 0,-1 0 0,0 0 0,1-1 0,-1 1 0,0 0 0,0 0 0,0 0 0,0 0 0,1-1 0,-2 1 0,1 1 0,0-1 0,0 0 0,0 0 0,0 0 0,0 1 0,-1-1 0,1 0 0,0 1 0,-1-1 0,1 1 0,-3-1 0,-6-1 0,1 0 0,-1 1 0,0 0 0,0 1 0,0 0 0,1 1 0,-1 0 0,0 0 0,0 1 0,1 0 0,-1 0 0,1 1 0,-10 5 0,0 0 0,1 1 0,0 1 0,0 1 0,1 0 0,-20 18 0,26-19 0,1 0 0,0 0 0,0 1 0,1 1 0,1-1 0,0 1 0,0 1 0,1 0 0,1 0 0,-6 17 0,10-24 0,0 1 0,0 0 0,0 0 0,1 0 0,0 0 0,1 0 0,-1 0 0,1 0 0,1 0 0,-1 0 0,1 1 0,1-1 0,-1-1 0,1 1 0,0 0 0,1 0 0,0-1 0,0 1 0,0-1 0,1 0 0,-1 0 0,10 10 0,-3-6 0,0-1 0,1 1 0,1-2 0,-1 1 0,2-2 0,-1 0 0,1 0 0,0-1 0,0 0 0,18 4 0,-1-2 0,1-1 0,-1-1 0,55 2 0,-22-7-1365,-8-4-5461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7.461"/>
    </inkml:context>
    <inkml:brush xml:id="br0">
      <inkml:brushProperty name="width" value="0.05" units="cm"/>
      <inkml:brushProperty name="height" value="0.05" units="cm"/>
      <inkml:brushProperty name="color" value="#FFC114"/>
    </inkml:brush>
  </inkml:definitions>
  <inkml:trace contextRef="#ctx0" brushRef="#br0">109 0 24575,'-8'0'0,"-10"0"0,-6 0 0,-5 0 0,8 0 0,13 0 0,14 0 0,14 0 0,13 0 0,12 0 0,7 0 0,3 0 0,0 0 0,-8 0-8191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7.801"/>
    </inkml:context>
    <inkml:brush xml:id="br0">
      <inkml:brushProperty name="width" value="0.05" units="cm"/>
      <inkml:brushProperty name="height" value="0.05" units="cm"/>
      <inkml:brushProperty name="color" value="#FFC114"/>
    </inkml:brush>
  </inkml:definitions>
  <inkml:trace contextRef="#ctx0" brushRef="#br0">59 123 24575,'-15'-15'0,"9"11"0,1-1 0,0 1 0,0-1 0,0-1 0,1 1 0,-6-10 0,9 14 0,1 0 0,-1 0 0,1 0 0,-1-1 0,1 1 0,0 0 0,0 0 0,-1 0 0,1-1 0,0 1 0,0 0 0,0 0 0,0 0 0,1-1 0,-1 1 0,0 0 0,1-2 0,0 1 0,0 0 0,0 0 0,1 1 0,-1-1 0,0 1 0,1-1 0,-1 1 0,1-1 0,-1 1 0,1 0 0,0-1 0,0 1 0,3-1 0,2-2 0,1 1 0,-1 1 0,1-1 0,0 1 0,0 0 0,0 1 0,14-1 0,61 3 0,-45 1 0,28-1 0,-115 23 0,40-18 27,0 1-1,0-1 0,1 2 0,0-1 1,0 1-1,0 0 0,1 1 0,0-1 1,1 2-1,0-1 0,0 1 0,-7 19 1,4-6-369,1 0 1,0 0 0,2 1-1,-5 43 1,8-32-6485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8.980"/>
    </inkml:context>
    <inkml:brush xml:id="br0">
      <inkml:brushProperty name="width" value="0.05" units="cm"/>
      <inkml:brushProperty name="height" value="0.05" units="cm"/>
      <inkml:brushProperty name="color" value="#FFC114"/>
    </inkml:brush>
  </inkml:definitions>
  <inkml:trace contextRef="#ctx0" brushRef="#br0">288 231 24575,'3'-1'0,"0"-1"0,-1 1 0,1-1 0,-1 0 0,1 0 0,-1 0 0,0 0 0,1-1 0,-1 1 0,-1-1 0,1 1 0,0-1 0,1-3 0,-1 3 0,2-2 0,-1 0 0,1-1 0,-1 1 0,-1-1 0,1 0 0,-1 0 0,0 0 0,0 0 0,-1 0 0,0 0 0,0-1 0,0 1 0,-1 0 0,0-8 0,-1 10 0,0 0 0,0-1 0,0 1 0,0 0 0,-1 0 0,0 0 0,1 0 0,-2 0 0,1 0 0,0 0 0,-1 1 0,0-1 0,1 1 0,-2-1 0,1 1 0,0 0 0,0 1 0,-1-1 0,0 0 0,-7-3 0,5 3 0,1 0 0,-1 1 0,0-1 0,0 1 0,0 0 0,-1 1 0,1 0 0,0 0 0,0 0 0,-1 1 0,1-1 0,-1 2 0,1-1 0,-8 2 0,6 0 0,0 0 0,0 1 0,0 0 0,1 0 0,0 1 0,-1 0 0,1 0 0,0 0 0,1 1 0,-7 6 0,2-1 0,1 1 0,0 0 0,1 0 0,0 1 0,1 0 0,1 0 0,0 1 0,0 0 0,1 1 0,1-1 0,0 1 0,-3 18 0,6-23 0,1 0 0,-1 1 0,2-1 0,0 0 0,0 1 0,0-1 0,1 0 0,1 0 0,-1 1 0,2-1 0,-1 0 0,6 12 0,-5-16 0,-1 0 0,1 0 0,1-1 0,-1 1 0,1-1 0,-1 1 0,1-1 0,1 0 0,-1-1 0,1 1 0,-1-1 0,1 0 0,0 0 0,0 0 0,0-1 0,0 1 0,1-1 0,-1 0 0,1-1 0,-1 0 0,8 1 0,-7-1 0,0 0 0,0 0 0,1-1 0,-1 0 0,0-1 0,0 1 0,0-1 0,0-1 0,0 1 0,0-1 0,0 0 0,0 0 0,11-6 0,-10 3 0,0 0 0,0 0 0,0-1 0,-1 0 0,0 0 0,0 0 0,-1-1 0,10-14 0,-3-2 0,0-1 0,-2 0 0,-1 0 0,0-1 0,7-39 0,-16 64 0,0 0 0,0 0 0,0 0 0,0 0 0,0 0 0,0 1 0,0-1 0,1 0 0,-1 0 0,0 0 0,0 0 0,0 0 0,0 0 0,0 0 0,0 0 0,0 0 0,0 0 0,1 0 0,-1 0 0,0 0 0,0 0 0,0 0 0,0 0 0,0 0 0,0 0 0,0 0 0,1 0 0,-1 0 0,0 0 0,0 0 0,0 0 0,0-1 0,0 1 0,0 0 0,0 0 0,0 0 0,0 0 0,1 0 0,-1 0 0,0 0 0,0 0 0,0 0 0,0 0 0,0 0 0,0-1 0,0 1 0,0 0 0,0 0 0,0 0 0,0 0 0,0 0 0,0 0 0,0 0 0,0 0 0,0-1 0,0 1 0,0 0 0,0 0 0,6 18 0,6 41 0,-8-34 0,2 2-341,0 1 0,2-1-1,19 47 1,-15-51-6485</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9.568"/>
    </inkml:context>
    <inkml:brush xml:id="br0">
      <inkml:brushProperty name="width" value="0.05" units="cm"/>
      <inkml:brushProperty name="height" value="0.05" units="cm"/>
      <inkml:brushProperty name="color" value="#FFC114"/>
    </inkml:brush>
  </inkml:definitions>
  <inkml:trace contextRef="#ctx0" brushRef="#br0">3 165 24575,'-1'-40'0,"0"21"0,1-1 0,0 1 0,5-25 0,-5 44 0,0-1 0,0 1 0,0-1 0,0 1 0,0-1 0,0 1 0,0-1 0,0 1 0,0-1 0,0 1 0,1-1 0,-1 1 0,0-1 0,0 1 0,1-1 0,-1 1 0,0-1 0,0 1 0,1 0 0,-1-1 0,1 1 0,-1-1 0,0 1 0,1 0 0,-1 0 0,1-1 0,-1 1 0,1 0 0,-1 0 0,0-1 0,1 1 0,0 0 0,0 0 0,0 1 0,0-1 0,0 1 0,0-1 0,0 1 0,-1 0 0,1-1 0,0 1 0,0 0 0,-1 0 0,1 0 0,0 0 0,-1-1 0,1 3 0,18 35 0,-5 11 0,-2 0 0,10 87 0,-12-65 0,-10-92 0,2 1 0,0 0 0,1-1 0,1 1 0,9-25 0,-6 24 0,1 1 0,0 0 0,19-29 0,-20 37 0,1 1 0,0 0 0,0 0 0,2 1 0,-1 0 0,20-15 0,-26 23 0,-1 0 0,1 0 0,-1 0 0,1 1 0,0 0 0,0-1 0,0 1 0,0 0 0,0 0 0,0 0 0,0 1 0,0-1 0,0 1 0,1 0 0,-1 0 0,0 0 0,0 0 0,0 0 0,0 1 0,4 0 0,-3 1 0,-1-1 0,0 1 0,1 0 0,-1 0 0,0 0 0,0 0 0,0 1 0,0-1 0,-1 1 0,1-1 0,-1 1 0,1 0 0,-1 0 0,0 1 0,0-1 0,2 5 0,1 4 0,-2-1 0,1 1 0,-1 0 0,-1 0 0,0 0 0,-1 0 0,0 0 0,-2 22 0,2 4 0,-1-38 0,-1 0 0,1 1 0,0-1 0,0 1 0,0-1 0,0 0 0,0 1 0,0-1 0,0 1 0,0-1 0,0 0 0,0 1 0,0-1 0,0 1 0,1-1 0,-1 0 0,0 1 0,0-1 0,0 0 0,0 1 0,1-1 0,-1 0 0,0 1 0,0-1 0,1 0 0,-1 1 0,0-1 0,1 0 0,-1 0 0,0 1 0,1-1 0,-1 0 0,0 0 0,1 0 0,-1 1 0,0-1 0,2 0 0,12-10 0,11-25 0,-1-13 0,-21 39 0,1 1 0,0-1 0,0 1 0,1 0 0,0 0 0,0 1 0,1-1 0,0 1 0,0 0 0,7-6 0,-12 13 0,0-1 0,0 1 0,-1 0 0,1-1 0,0 1 0,0 0 0,0-1 0,-1 1 0,1 0 0,0 0 0,0 0 0,0 0 0,0 0 0,0 0 0,-1 0 0,1 0 0,0 0 0,0 0 0,0 0 0,0 1 0,-1-1 0,1 0 0,0 0 0,0 1 0,0-1 0,-1 1 0,1-1 0,0 1 0,-1-1 0,1 1 0,0-1 0,-1 1 0,1-1 0,0 1 0,-1 0 0,1 0 0,-1-1 0,0 1 0,1 0 0,-1 0 0,0-1 0,1 1 0,-1 0 0,0 0 0,0 0 0,1 1 0,2 6 0,-1 1 0,0-1 0,2 14 0,-4-18 0,4 35 170,-2 63-1,-2-67-737,0-1 0,9 52 0,-6-70-6258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27.482"/>
    </inkml:context>
    <inkml:brush xml:id="br0">
      <inkml:brushProperty name="width" value="0.05" units="cm"/>
      <inkml:brushProperty name="height" value="0.05" units="cm"/>
      <inkml:brushProperty name="color" value="#FF0066"/>
    </inkml:brush>
  </inkml:definitions>
  <inkml:trace contextRef="#ctx0" brushRef="#br0">1 74 24575,'3'-4'0,"0"1"0,-1-1 0,0 0 0,1 0 0,1-7 0,-2 6 0,1 0 0,-1 0 0,1 0 0,7-8 0,-9 12 0,-1 0 0,1 0 0,0 0 0,0 0 0,0 0 0,0 1 0,1-1 0,-1 0 0,0 1 0,0-1 0,0 1 0,0-1 0,1 1 0,-1 0 0,0-1 0,0 1 0,1 0 0,-1 0 0,0 0 0,1 0 0,-1 0 0,0 0 0,0 0 0,1 1 0,-1-1 0,2 1 0,0 0 0,0 1 0,0 0 0,0 0 0,-1-1 0,1 2 0,0-1 0,-1 0 0,0 1 0,1-1 0,-1 1 0,0-1 0,0 1 0,0 0 0,-1 0 0,1 0 0,-1 0 0,1 0 0,-1 1 0,1 3 0,3 12 0,0-1 0,2 24 0,-5-23 0,41 324 0,-33-176-1365,-9-122-5461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09.911"/>
    </inkml:context>
    <inkml:brush xml:id="br0">
      <inkml:brushProperty name="width" value="0.05" units="cm"/>
      <inkml:brushProperty name="height" value="0.05" units="cm"/>
      <inkml:brushProperty name="color" value="#FFC114"/>
    </inkml:brush>
  </inkml:definitions>
  <inkml:trace contextRef="#ctx0" brushRef="#br0">1 21 24575,'3'-3'0,"3"-4"0,5 0 0,2 3 0,0 9 0,-1 8 0,2 12 0,-2 6 0,-1 7 0,2 9 0,1 4 0,0 3 0,-1-3 0,0-1 0,-3-6 0,0-5 0,-1-9-8191</inkml:trace>
  <inkml:trace contextRef="#ctx0" brushRef="#br0" timeOffset="1">86 391 24575,'-3'-6'0,"-4"-7"0,-1-8 0,2-5 0,1-2 0,7 2 0,6 1 0,11 4 0,7 3 0,9 7 0,6 4 0,7 6 0,3 7 0,0 4 0,-9 2-8191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11.649"/>
    </inkml:context>
    <inkml:brush xml:id="br0">
      <inkml:brushProperty name="width" value="0.05" units="cm"/>
      <inkml:brushProperty name="height" value="0.05" units="cm"/>
      <inkml:brushProperty name="color" value="#FFC114"/>
    </inkml:brush>
  </inkml:definitions>
  <inkml:trace contextRef="#ctx0" brushRef="#br0">10967 2235 24575,'-1'0'0,"0"0"0,0 0 0,0-1 0,0 1 0,0-1 0,0 1 0,0-1 0,0 1 0,0-1 0,0 1 0,0-1 0,0 0 0,-1-1 0,2 1 0,0 1 0,-1-1 0,1 1 0,0 0 0,-1-1 0,1 1 0,-1-1 0,1 1 0,0-1 0,-1 1 0,1 0 0,-1 0 0,1-1 0,-1 1 0,1 0 0,-1 0 0,0-1 0,1 1 0,-1 0 0,1 0 0,-1 0 0,1 0 0,-1 0 0,0 0 0,1 0 0,-1 0 0,1 0 0,-1 0 0,1 0 0,-1 0 0,0 0 0,1 0 0,-1 1 0,1-1 0,-1 0 0,1 0 0,-1 1 0,1-1 0,-1 0 0,1 1 0,-1-1 0,1 0 0,0 1 0,-1-1 0,1 1 0,-1-1 0,1 1 0,-3 3 0,1 0 0,1 0 0,-1 0 0,0 0 0,1 0 0,0 0 0,0 0 0,0 1 0,1-1 0,-1 6 0,2 49 0,0-32 0,1 18 0,14 69 0,2 23 0,-18-135 0,0 0 0,0 0 0,0 0 0,0 0 0,0 0 0,0 0 0,-1 0 0,1 0 0,0 0 0,-1 0 0,0-1 0,1 1 0,-1 0 0,0 0 0,0 0 0,0-1 0,0 1 0,-2 2 0,2-4 0,-1 1 0,1 0 0,-1-1 0,1 1 0,-1 0 0,1-1 0,-1 0 0,1 1 0,-1-1 0,0 0 0,1 0 0,-1 0 0,1 0 0,-1 0 0,0 0 0,1-1 0,-1 1 0,1 0 0,-1-1 0,1 1 0,-1-1 0,1 0 0,-3-1 0,-16-8 0,-1-1 0,-22-17 0,-18-10 0,11 13 0,-1 3 0,-1 1 0,-77-18 0,-169-24 0,273 58 0,-689-106-660,320 54 40,-1722-305-914,1949 333 1157,-159-32 50,5-21 1612,312 80-1063,1-1 0,0 0 0,-1 0 0,1-1 0,-13-9 0,19 12-197,1 0 0,-1 0 0,1 0 0,0-1 0,0 1 0,0 0 0,0-1 0,0 1 0,0-1 0,0 1 0,0-1 0,0 0 0,1 1 0,-1-1 0,1 0 0,-1 1 0,1-1 0,0 0 1,0 0-1,-1 1 0,1-1 0,0 0 0,1 0 0,-1 1 0,0-1 0,0 0 0,1 0 0,-1 1 0,1-1 0,0 0 0,-1 1 0,1-1 0,0 0 0,0 1 0,1-2 0,16-25-25,28-34 0,7-12 0,-16 11 0,-3-1 0,-3-2 0,-3-1 0,23-87 0,54-287 0,-53 123 0,-28 158 0,-17 98 0,-48 91 0,21-17 0,0-1 0,0 0 0,-1-2 0,-1-1 0,1 0 0,-40 8 0,-140 13 0,179-27 0,-523 29-463,-4-35 1,-1090-81-1081,1018 39 1674,-411-26-663,1 39-134,905 35 897,-99-3 1987,221 1-2122,-18-2 535,22 2-625,-1 0-1,1 0 0,0 0 1,0 0-1,-1 0 1,1 0-1,0 0 0,0 0 1,0 0-1,-1 0 0,1 0 1,0 0-1,0-1 0,0 1 1,-1 0-1,1 0 0,0 0 1,0 0-1,0 0 1,0-1-1,-1 1 0,1 0 1,0 0-1,0 0 0,0 0 1,0-1-1,0 1 0,0 0 1,-1 0-1,1 0 0,0-1 1,0 1-1,0 0 0,0 0 1,0-1-1,0 1 1,0 0-1,0 0 0,0 0 1,0-1-1,0 1 0,0 0 1,0 0-1,0-1 0,1 1 1,-1 0-1,0 0 0,0 0 1,0-1-1,0 1 1,0 0-1,0 0 0,0 0 1,1-1-1,-1 1 0,0 0 1,0 0-1,0 0 0,1 0 1,-1 0-1,0 0 0,0-1 1,0 1-1,1 0 1,-1 0-1,0 0 0,-6-2-5,-6 3 0,-62 20 0,-104 44 0,165-59-1365</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7:47:12.039"/>
    </inkml:context>
    <inkml:brush xml:id="br0">
      <inkml:brushProperty name="width" value="0.05" units="cm"/>
      <inkml:brushProperty name="height" value="0.05" units="cm"/>
      <inkml:brushProperty name="color" value="#FFC114"/>
    </inkml:brush>
  </inkml:definitions>
  <inkml:trace contextRef="#ctx0" brushRef="#br0">465 1 24575,'-17'34'0,"0"0"0,-37 51 0,23-45 0,-2-2 0,-69 63 0,-90 48 0,174-136 0,18-13 0,0 0 0,0 0 0,0 0 0,1 0 0,-1 0 0,0 1 0,0-1 0,0 0 0,0 0 0,0 0 0,1 0 0,-1 0 0,0 0 0,0 0 0,0 0 0,0 0 0,0 0 0,0 1 0,0-1 0,1 0 0,-1 0 0,0 0 0,0 0 0,0 0 0,0 0 0,0 1 0,0-1 0,0 0 0,0 0 0,0 0 0,0 0 0,0 0 0,0 1 0,0-1 0,0 0 0,0 0 0,0 0 0,0 0 0,0 0 0,0 1 0,0-1 0,0 0 0,0 0 0,0 0 0,0 0 0,0 0 0,0 1 0,0-1 0,0 0 0,0 0 0,-1 0 0,1 0 0,0 0 0,0 0 0,0 1 0,0-1 0,0 0 0,0 0 0,-1 0 0,1 0 0,0 0 0,0 0 0,17-1 0,-11 1 0,20 0 0,0 1 0,-1 2 0,1 1 0,-1 0 0,0 2 0,0 1 0,-1 1 0,43 20 0,2 7 0,103 71 0,-108-62-1365,-9-4-5461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18:21.735"/>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18:22.345"/>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28.190"/>
    </inkml:context>
    <inkml:brush xml:id="br0">
      <inkml:brushProperty name="width" value="0.05" units="cm"/>
      <inkml:brushProperty name="height" value="0.05" units="cm"/>
      <inkml:brushProperty name="color" value="#FF0066"/>
    </inkml:brush>
  </inkml:definitions>
  <inkml:trace contextRef="#ctx0" brushRef="#br0">505 1762 24575,'-59'-57'0,"-87"-89"0,105 100 0,-49-70 0,67 80 0,2 0 0,1-1 0,2-1 0,1-1 0,2-1 0,2 0 0,2 0 0,1-1 0,2-1 0,2 0 0,0-50 0,5 55 0,3 0 0,0 0 0,3 1 0,1-1 0,2 1 0,1 0 0,2 1 0,1 0 0,2 1 0,1 1 0,2 0 0,1 1 0,25-34 0,-19 37 0,0 0 0,2 1 0,1 2 0,2 0 0,0 2 0,1 2 0,2 0 0,0 2 0,1 2 0,1 0 0,0 3 0,1 1 0,1 1 0,0 2 0,59-10 0,-56 15 0,0 2 0,1 1 0,-1 2 0,1 2 0,-1 2 0,1 1 0,-1 2 0,-1 2 0,1 1 0,-1 2 0,-1 2 0,0 1 0,-1 2 0,62 37 0,-68-33 0,-1 1 0,-2 1 0,0 1 0,-1 1 0,-1 2 0,-1 0 0,-2 2 0,-1 0 0,-1 1 0,-1 2 0,-2 0 0,-1 0 0,-1 2 0,-2 0 0,-1 0 0,-2 1 0,-2 0 0,0 1 0,-3 0 0,3 69 0,-8-55 0,-3 0 0,-2-1 0,-2 1 0,-2-1 0,-2-1 0,-20 56 0,18-68 0,-2 0 0,-1-1 0,-1-1 0,-2-1 0,-1 0 0,-2-1 0,-1-2 0,-44 45 0,46-55 0,0-1 0,-2-1 0,0-1 0,-1-1 0,-38 17 0,49-26 0,0 0 0,-1-1 0,1-1 0,-1 0 0,0-1 0,0-1 0,0 0 0,0-1 0,0 0 0,-1-1 0,1-1 0,-24-3 0,33 2 0,0 1 0,0-1 0,0 0 0,0 0 0,0 0 0,0-1 0,0 0 0,1 0 0,0 0 0,-1 0 0,1-1 0,0 0 0,1 0 0,-1 0 0,1 0 0,-1 0 0,1-1 0,-4-8 0,5 9 0,1 1 0,0-1 0,-1 0 0,1 0 0,1 0 0,-1 0 0,1 0 0,-1 0 0,1 0 0,0 0 0,1 0 0,-1 0 0,1 0 0,0 0 0,0 0 0,0 0 0,0 1 0,0-1 0,1 0 0,0 1 0,0-1 0,0 1 0,0-1 0,0 1 0,6-6 0,0 2 0,0 0 0,1 0 0,-1 0 0,1 1 0,1 1 0,-1 0 0,1 0 0,0 0 0,0 2 0,0-1 0,1 1 0,-1 1 0,1-1 0,20 0 0,-7 2 0,0 1 0,0 0 0,-1 2 0,1 1 0,40 10 0,-38-6 0,0 2 0,-1 1 0,0 0 0,-1 2 0,0 1 0,-1 1 0,0 1 0,-1 1 0,-1 1 0,0 1 0,-1 0 0,24 30 0,-31-31 0,-1 0 0,0 0 0,-1 1 0,-1 1 0,0 0 0,-2 0 0,0 0 0,-1 1 0,-1 0 0,-1 1 0,-1 0 0,-1-1 0,-1 1 0,0 0 0,-2 0 0,-2 31 0,-1-32 0,-1 0 0,-1-1 0,0 1 0,-1-1 0,-2-1 0,0 1 0,0-1 0,-2-1 0,0 1 0,-19 23 0,18-27 0,-1-1 0,0 0 0,-1-1 0,0-1 0,-1 0 0,0 0 0,0-2 0,-1 0 0,-1 0 0,0-1 0,0-1 0,-21 6 0,30-11 0,0 0 0,0-1 0,-1 0 0,1 0 0,-1 0 0,1-1 0,-1 0 0,1-1 0,0 0 0,-1 0 0,1 0 0,0-1 0,-1 0 0,1 0 0,0-1 0,-11-6 0,11 4 0,-1 0 0,1 0 0,1-1 0,-1 0 0,1 0 0,0 0 0,1-1 0,-1 0 0,1 0 0,0-1 0,1 1 0,0-1 0,-6-15 0,6 8-341,0 1 0,0-1-1,-2-20 1,3-2-6485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28.694"/>
    </inkml:context>
    <inkml:brush xml:id="br0">
      <inkml:brushProperty name="width" value="0.05" units="cm"/>
      <inkml:brushProperty name="height" value="0.05" units="cm"/>
      <inkml:brushProperty name="color" value="#FF0066"/>
    </inkml:brush>
  </inkml:definitions>
  <inkml:trace contextRef="#ctx0" brushRef="#br0">34 75 24575,'1'0'0,"-1"-1"0,0 1 0,0 0 0,0 0 0,0 0 0,0-1 0,0 1 0,0 0 0,0 0 0,0-1 0,0 1 0,0 0 0,0 0 0,0-1 0,0 1 0,0 0 0,0 0 0,-1 0 0,1-1 0,0 1 0,0 0 0,0 0 0,0 0 0,0-1 0,0 1 0,-1 0 0,1 0 0,0 0 0,0 0 0,0-1 0,-1 1 0,1 0 0,0 0 0,0 0 0,0 0 0,-1 0 0,1 0 0,-8 5 0,-6 14 0,12-11 0,0 1 0,0 0 0,1-1 0,0 1 0,1 0 0,0 0 0,0 0 0,1-1 0,0 1 0,0 0 0,1 0 0,3 10 0,-1-6 0,1 1 0,1-1 0,-1 0 0,2-1 0,0 1 0,16 21 0,-19-30 0,0 1 0,0-1 0,0 0 0,0-1 0,1 1 0,-1-1 0,1 1 0,0-1 0,0-1 0,0 1 0,0-1 0,0 0 0,1 0 0,-1 0 0,1-1 0,-1 0 0,1 0 0,0 0 0,-1-1 0,1 1 0,0-2 0,0 1 0,-1-1 0,1 1 0,0-1 0,-1-1 0,10-3 0,-6 2 0,-1-1 0,1 0 0,-1-1 0,0 0 0,0 0 0,-1-1 0,0 0 0,0 0 0,0-1 0,0 1 0,-1-2 0,-1 1 0,1-1 0,-1 0 0,0 0 0,4-11 0,-4 8 0,0-2 0,-2 1 0,1 0 0,-2-1 0,0 1 0,0-1 0,-1 0 0,-1-13 0,0 17 0,-1-1 0,0 1 0,0 0 0,-1 0 0,-1-1 0,0 2 0,0-1 0,0 0 0,-1 0 0,0 1 0,-9-13 0,12 21 0,1-1 0,0 0 0,-1 1 0,1-1 0,0 1 0,-1-1 0,1 1 0,-1-1 0,1 1 0,-1-1 0,1 1 0,-1-1 0,0 1 0,1 0 0,-1-1 0,1 1 0,-1 0 0,0-1 0,1 1 0,-1 0 0,0 0 0,-1 0 0,2 0 0,-1 0 0,1 0 0,0 1 0,-1-1 0,1 0 0,-1 1 0,1-1 0,0 1 0,-1-1 0,1 0 0,0 1 0,-1-1 0,1 1 0,0-1 0,0 1 0,-1-1 0,1 1 0,0-1 0,0 1 0,0-1 0,0 2 0,-2 32 0,3-26 27,0-1-1,0 1 0,1-1 0,0 0 1,1 0-1,-1 0 0,1 0 0,1 0 1,-1-1-1,1 1 0,1-1 0,4 6 1,-6-9-96,-1 0 1,1 0 0,0-1 0,1 1-1,-1-1 1,0 0 0,1 0-1,-1 0 1,1 0 0,0-1 0,-1 1-1,1-1 1,0 0 0,0 0 0,0 0-1,0-1 1,0 1 0,0-1 0,0 0-1,0 0 1,0-1 0,0 1-1,0-1 1,4-1 0,13-4-6758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29.036"/>
    </inkml:context>
    <inkml:brush xml:id="br0">
      <inkml:brushProperty name="width" value="0.05" units="cm"/>
      <inkml:brushProperty name="height" value="0.05" units="cm"/>
      <inkml:brushProperty name="color" value="#FF0066"/>
    </inkml:brush>
  </inkml:definitions>
  <inkml:trace contextRef="#ctx0" brushRef="#br0">231 156 24575,'-6'-17'0,"-1"0"0,0 1 0,-14-21 0,17 31 0,0 0 0,0 0 0,0 1 0,-1-1 0,0 1 0,0 0 0,0 1 0,0-1 0,-1 1 0,0 0 0,-8-4 0,12 7 0,0 0 0,0 0 0,0 1 0,0-1 0,0 1 0,0 0 0,0-1 0,0 1 0,0 0 0,0 0 0,0 1 0,0-1 0,0 0 0,0 1 0,0-1 0,0 1 0,0-1 0,0 1 0,0 0 0,-2 1 0,0 1 0,1-1 0,0 1 0,0 0 0,0 0 0,0 0 0,0 1 0,0-1 0,1 0 0,-3 6 0,-2 6 0,0 0 0,2 0 0,0 0 0,-4 18 0,4-5 0,1 1 0,1 0 0,2-1 0,0 1 0,3 0 0,5 38 0,46 170 0,32 38 0,-58-200 0,61 113 0,-80-173 69,1 0-1,0 0 0,1-1 0,17 18 1,-25-29-98,1 0 1,0-1-1,0 1 1,0-1-1,1 0 1,-1 0-1,0 0 1,1-1 0,-1 1-1,1-1 1,4 2-1,-5-3-39,-1 0 0,1 1-1,-1-1 1,1 0 0,-1-1 0,0 1-1,1 0 1,-1-1 0,1 1 0,-1-1-1,0 0 1,0 0 0,1 0 0,-1 0-1,0 0 1,0 0 0,0-1 0,0 1-1,3-4 1,10-10-6758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29.376"/>
    </inkml:context>
    <inkml:brush xml:id="br0">
      <inkml:brushProperty name="width" value="0.05" units="cm"/>
      <inkml:brushProperty name="height" value="0.05" units="cm"/>
      <inkml:brushProperty name="color" value="#FF0066"/>
    </inkml:brush>
  </inkml:definitions>
  <inkml:trace contextRef="#ctx0" brushRef="#br0">62 1 24575,'-1'0'0,"0"0"0,-1 1 0,1-1 0,0 1 0,-1-1 0,1 1 0,0-1 0,0 1 0,-1 0 0,1 0 0,0-1 0,0 1 0,0 0 0,0 0 0,0 0 0,0 0 0,0 0 0,0 0 0,1 1 0,-1-1 0,0 0 0,1 0 0,-1 1 0,0 1 0,-11 37 0,11-36 0,-8 45 0,3 1 0,1 0 0,2 0 0,3 0 0,2 0 0,15 92 0,1-56 0,3 0 0,4-1 0,37 85 0,-55-153-273,0 1 0,2-1 0,0 0 0,12 17 0,-6-16-6553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29.716"/>
    </inkml:context>
    <inkml:brush xml:id="br0">
      <inkml:brushProperty name="width" value="0.05" units="cm"/>
      <inkml:brushProperty name="height" value="0.05" units="cm"/>
      <inkml:brushProperty name="color" value="#FF0066"/>
    </inkml:brush>
  </inkml:definitions>
  <inkml:trace contextRef="#ctx0" brushRef="#br0">53 307 24575,'-52'0'0,"86"-2"0,1-2 0,37-8 0,-19 2 0,302-63 0,-259 46 0,151-64 0,-243 89 0,3 0 0,1-2 0,-1 1 0,0-1 0,0 1 0,-1-2 0,1 1 0,-1-1 0,0 0 0,10-11 0,-15 16 0,-1-1 0,1 1 0,-1-1 0,1 0 0,-1 1 0,0-1 0,1 1 0,-1-1 0,0 0 0,1 1 0,-1-1 0,0 0 0,0 0 0,0 1 0,0-1 0,0 0 0,0 1 0,0-1 0,0 0 0,0 0 0,0 1 0,0-1 0,0 0 0,0 0 0,0 1 0,-1-1 0,1-1 0,-1 1 0,0 0 0,0 0 0,0 1 0,0-1 0,0 0 0,0 0 0,-1 1 0,1-1 0,0 0 0,0 1 0,-1-1 0,1 1 0,-2-1 0,-5-1 0,0 1 0,0 0 0,-15 1 0,13 0 0,1 1 0,0 0 0,-1 1 0,1 0 0,0 1 0,0 0 0,1 0 0,-1 1 0,1 0 0,-1 0 0,1 1 0,1 0 0,-1 1 0,1-1 0,0 2 0,0-1 0,0 1 0,1 0 0,0 0 0,0 0 0,1 1 0,0 0 0,1 0 0,0 1 0,0-1 0,0 1 0,1 0 0,0 0 0,1 0 0,0 0 0,1 0 0,0 0 0,0 1 0,1-1 0,0 0 0,2 17 0,-1-21 19,0 0 0,0 0 0,1 0 0,-1 0 0,1 0 0,0-1 0,1 1 0,-1 0 0,1-1 0,0 0 0,0 0 0,0 0 0,0 0 0,1 0 0,0-1 0,-1 1 0,10 5 0,-6-5-190,1 0 0,0 0 1,0-1-1,1 0 0,-1 0 1,1-1-1,-1 0 0,1 0 1,13 0-1,7-1-6655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30.107"/>
    </inkml:context>
    <inkml:brush xml:id="br0">
      <inkml:brushProperty name="width" value="0.05" units="cm"/>
      <inkml:brushProperty name="height" value="0.05" units="cm"/>
      <inkml:brushProperty name="color" value="#FF0066"/>
    </inkml:brush>
  </inkml:definitions>
  <inkml:trace contextRef="#ctx0" brushRef="#br0">56 118 24575,'-5'-3'0,"0"0"0,0-1 0,0 0 0,1 0 0,-7-7 0,9 8 0,0 1 0,0 0 0,0-1 0,0 0 0,0 1 0,1-1 0,-1 0 0,1 0 0,0 0 0,0 1 0,0-1 0,-1-4 0,3 7 0,0 0 0,0 0 0,0 0 0,-1 0 0,1 1 0,0-1 0,0 0 0,-1 0 0,1 1 0,0-1 0,0 1 0,-1-1 0,1 0 0,0 1 0,0 0 0,42 37 0,-1 1 0,40 50 0,-71-77 0,30 37 0,-38-46 0,-1 1 0,1-1 0,-1 1 0,0 0 0,0 0 0,0 0 0,-1 0 0,0 1 0,1-1 0,-1 0 0,0 6 0,-1-11 0,0 1 0,0 0 0,-1 0 0,1-1 0,0 1 0,0 0 0,0 0 0,-1 0 0,1-1 0,0 1 0,0 0 0,-1 0 0,1 0 0,0 0 0,0-1 0,-1 1 0,1 0 0,0 0 0,0 0 0,-1 0 0,1 0 0,0 0 0,-1 0 0,1 0 0,0 0 0,-1 0 0,1 0 0,0 0 0,0 0 0,-1 0 0,1 0 0,0 0 0,-1 0 0,1 1 0,0-1 0,0 0 0,-1 0 0,1 0 0,0 0 0,0 1 0,-1-1 0,1 0 0,0 0 0,0 0 0,0 1 0,-1-1 0,1 0 0,0 0 0,0 1 0,0-1 0,0 0 0,0 0 0,0 1 0,-1-1 0,1 0 0,0 1 0,0-1 0,0 0 0,0 0 0,0 1 0,0-1 0,0 0 0,0 1 0,0-1 0,0 0 0,0 0 0,1 1 0,-17-19 0,13 10 0,0 0 0,1 0 0,-1 0 0,1 0 0,1 0 0,0-1 0,0 1 0,0-1 0,1 1 0,1-1 0,-1 1 0,1 0 0,1-1 0,-1 1 0,1 0 0,5-13 0,-2 9 0,1-1 0,-1 1 0,2 0 0,0 0 0,0 0 0,1 1 0,1 0 0,-1 1 0,17-14 0,-20 19 0,0 1 0,1 0 0,0 0 0,0 1 0,0-1 0,0 1 0,1 0 0,-1 1 0,1 0 0,11-2 0,-15 3 0,0 1 0,0-1 0,0 1 0,0 0 0,1 0 0,-1 1 0,0-1 0,0 1 0,0 0 0,0-1 0,0 1 0,0 0 0,0 1 0,0-1 0,0 1 0,0-1 0,-1 1 0,1 0 0,-1 0 0,1 0 0,-1 0 0,0 0 0,1 1 0,2 4 0,0 1 0,-1 0 0,1 0 0,-2 0 0,1 1 0,-1-1 0,-1 1 0,3 14 0,5 67 0,-7-51 0,-3-27-151,1 0-1,1 0 0,0 1 0,1-1 1,0 0-1,1-1 0,0 1 1,10 19-1,-6-20-6674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43.334"/>
    </inkml:context>
    <inkml:brush xml:id="br0">
      <inkml:brushProperty name="width" value="0.05" units="cm"/>
      <inkml:brushProperty name="height" value="0.05" units="cm"/>
      <inkml:brushProperty name="color" value="#FF0066"/>
    </inkml:brush>
  </inkml:definitions>
  <inkml:trace contextRef="#ctx0" brushRef="#br0">1 149 24575,'-1'-14'0,"2"1"0,0-1 0,0 0 0,1 0 0,1 1 0,1-1 0,8-22 0,-12 35 0,0 0 0,1 1 0,-1-1 0,0 0 0,1 0 0,-1 0 0,1 0 0,-1 0 0,1 0 0,0 1 0,-1-1 0,1 0 0,0 1 0,0-1 0,-1 0 0,1 1 0,0-1 0,0 1 0,0-1 0,0 1 0,0-1 0,0 1 0,1 0 0,-1 0 0,0 0 0,0 0 0,0 0 0,-1 1 0,1-1 0,0 1 0,0-1 0,0 0 0,0 1 0,0 0 0,-1-1 0,1 1 0,0-1 0,-1 1 0,1 0 0,0 0 0,-1-1 0,2 3 0,2 4 0,0 0 0,0 0 0,-1 0 0,4 11 0,2 16 0,-1-1 0,8 70 0,-8 70 0,-9-40 0,2-145 0,1 1 0,0 0 0,1 0 0,0 0 0,1 0 0,0 0 0,0 0 0,2 1 0,-1 0 0,1 0 0,0 1 0,1-1 0,0 1 0,1 1 0,0-1 0,15-12 0,-18 16 0,1 1 0,0-1 0,1 1 0,-1 0 0,1 1 0,-1-1 0,1 1 0,0 1 0,0-1 0,0 1 0,1 0 0,-1 1 0,0 0 0,1 0 0,-1 1 0,1-1 0,-1 2 0,1-1 0,-1 1 0,1 0 0,-1 1 0,0-1 0,0 1 0,1 1 0,-1 0 0,-1 0 0,13 7 0,-13-6 0,0 0 0,0 0 0,-1 0 0,0 1 0,0 0 0,0 0 0,0 0 0,-1 1 0,0 0 0,0-1 0,-1 1 0,1 1 0,-1-1 0,3 11 0,-5-13 0,0 1 0,0 0 0,0-1 0,-1 1 0,0 0 0,0 0 0,0-1 0,0 1 0,-1 0 0,0-1 0,0 1 0,0 0 0,0-1 0,-1 1 0,0-1 0,0 0 0,0 0 0,0 0 0,-1 0 0,0 0 0,0 0 0,-4 4 0,-2 1 38,-1 0 0,0-1 0,-1 0 0,0-1 0,0 0 0,0 0 0,-1-1 0,-20 7 0,22-10-194,-1 1 1,1-1 0,-1-1 0,0 0 0,0 0 0,0-1 0,0-1-1,0 0 1,0 0 0,-17-3 0,5-4-6671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30.449"/>
    </inkml:context>
    <inkml:brush xml:id="br0">
      <inkml:brushProperty name="width" value="0.05" units="cm"/>
      <inkml:brushProperty name="height" value="0.05" units="cm"/>
      <inkml:brushProperty name="color" value="#FF0066"/>
    </inkml:brush>
  </inkml:definitions>
  <inkml:trace contextRef="#ctx0" brushRef="#br0">17 1 24575,'-3'2'0,"-1"5"0,1 3 0,0 6 0,1 3 0,1-2-8191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31.360"/>
    </inkml:context>
    <inkml:brush xml:id="br0">
      <inkml:brushProperty name="width" value="0.05" units="cm"/>
      <inkml:brushProperty name="height" value="0.05" units="cm"/>
      <inkml:brushProperty name="color" value="#FF0066"/>
    </inkml:brush>
  </inkml:definitions>
  <inkml:trace contextRef="#ctx0" brushRef="#br0">88 305 24575,'-21'0'0,"15"-1"0,0 1 0,0-1 0,0 1 0,0 1 0,0 0 0,0-1 0,-9 4 0,14-4 0,0 1 0,1-1 0,-1 1 0,1-1 0,-1 1 0,0-1 0,1 1 0,-1-1 0,1 1 0,0 0 0,-1-1 0,1 1 0,-1 0 0,1-1 0,0 1 0,-1 0 0,1 0 0,0-1 0,0 1 0,0 0 0,0 0 0,0-1 0,0 1 0,0 0 0,0 0 0,0-1 0,0 1 0,0 0 0,0 0 0,0-1 0,0 1 0,1 0 0,-1 0 0,0-1 0,1 1 0,0 1 0,16 29 0,-12-24 0,87 141 0,-91-146 0,1 1 0,-1-1 0,0 0 0,1 0 0,-1 0 0,1-1 0,0 1 0,-1 0 0,1 0 0,0-1 0,0 1 0,4 1 0,-6-3 0,1 0 0,0 0 0,-1 1 0,1-1 0,-1 0 0,1 0 0,0 0 0,-1 0 0,1-1 0,-1 1 0,1 0 0,0 0 0,-1 0 0,1 0 0,-1-1 0,1 1 0,-1 0 0,1 0 0,-1-1 0,1 0 0,13-16 0,37-105 0,-39 89 0,1 1 0,1 1 0,24-38 0,-38 68 0,1-1 0,0 1 0,0-1 0,0 1 0,0-1 0,0 1 0,1 0 0,-1 0 0,0-1 0,1 1 0,-1 0 0,0 0 0,1 0 0,0 0 0,-1 1 0,1-1 0,-1 0 0,1 1 0,0-1 0,-1 1 0,1-1 0,0 1 0,0 0 0,3 0 0,-3 0 0,-1 1 0,1 0 0,0 0 0,0 0 0,-1 0 0,1 0 0,-1 0 0,1 1 0,-1-1 0,1 1 0,-1-1 0,0 1 0,0-1 0,0 1 0,0-1 0,0 1 0,0 0 0,0 0 0,0-1 0,0 1 0,-1 0 0,1 2 0,10 34 0,-6-21 0,0 0 0,0-1 0,2 1 0,15 26 0,-19-38 0,0-1 0,0 0 0,0 0 0,1 0 0,0 0 0,0-1 0,0 1 0,0-1 0,0 0 0,1 0 0,-1-1 0,1 1 0,0-1 0,0 0 0,0 0 0,0-1 0,0 0 0,0 0 0,0 0 0,9 1 0,-4-3 0,1 1 0,-1-1 0,1 0 0,-1-1 0,0-1 0,0 1 0,0-2 0,0 1 0,0-1 0,-1-1 0,0 0 0,0 0 0,0-1 0,0 0 0,-1 0 0,0-1 0,0 0 0,7-9 0,-3 2 0,0 0 0,-1 0 0,-1-1 0,-1-1 0,0 1 0,0-2 0,-2 1 0,0-1 0,8-30 0,-13 37 0,-1 0 0,0 0 0,0 0 0,-1 0 0,0 0 0,-1-1 0,0 1 0,-1 0 0,-2-10 0,3 16 0,0 0 0,0 0 0,-1 0 0,1 0 0,-1 0 0,0 0 0,0 1 0,-1-1 0,1 1 0,-1-1 0,1 1 0,-1 0 0,0 0 0,0 0 0,-1 0 0,1 1 0,0-1 0,-1 1 0,0 0 0,1 0 0,-1 0 0,0 1 0,-8-3 0,9 3 0,0 1 0,1 0 0,-1-1 0,0 1 0,0 1 0,0-1 0,1 0 0,-1 1 0,0-1 0,1 1 0,-1 0 0,0 0 0,1 0 0,-1 0 0,1 0 0,-5 3 0,3-1 0,1 0 0,-1 0 0,1 0 0,0 1 0,0 0 0,0-1 0,0 1 0,0 0 0,-2 6 0,2-3 0,-1 0 0,2 0 0,-1 1 0,1-1 0,0 1 0,0 0 0,1 0 0,0 0 0,1 0 0,0-1 0,1 14 0,0-16 0,1 1 0,0-1 0,0 1 0,1-1 0,0 0 0,0 0 0,0 0 0,0 0 0,1 0 0,0-1 0,0 0 0,0 0 0,0 0 0,1 0 0,-1 0 0,1-1 0,0 0 0,0 0 0,0 0 0,1-1 0,9 3 0,-11-3 0,0 0 0,0-1 0,0 0 0,0 0 0,1 0 0,-1-1 0,0 0 0,1 1 0,-1-1 0,0-1 0,0 1 0,1-1 0,-1 1 0,0-1 0,0 0 0,0-1 0,1 1 0,-1-1 0,-1 0 0,1 0 0,0 0 0,0 0 0,-1-1 0,1 1 0,-1-1 0,0 0 0,0 0 0,0 0 0,4-7 0,11-19 0,-18 29 0,0 0 0,1 0 0,-1 0 0,0 0 0,0 1 0,0-1 0,0 0 0,1 0 0,-1 0 0,0 0 0,0 0 0,0 0 0,0 0 0,1 0 0,-1 0 0,0 0 0,0 0 0,0 1 0,0-1 0,0 0 0,0 0 0,1 0 0,-1 0 0,0 0 0,0 1 0,0-1 0,0 0 0,0 0 0,0 0 0,0 0 0,0 1 0,0-1 0,0 0 0,0 0 0,0 0 0,0 0 0,0 1 0,0-1 0,0 0 0,0 0 0,0 0 0,0 1 0,0-1 0,0 0 0,0 0 0,2 14 0,-2-12 0,19 172 0,76 317 0,-86-460 0,-4-16 0,0 0 0,-1 0 0,-1 1 0,0 0 0,-1-1 0,-1 18 0,-1-32 0,1 0 0,-1 1 0,0-1 0,0 0 0,-1 0 0,1 1 0,0-1 0,0 0 0,-1 0 0,1 1 0,0-1 0,-1 0 0,1 0 0,-1 0 0,0 0 0,1 0 0,-1 0 0,0 0 0,0 0 0,0 0 0,1 0 0,-1 0 0,0 0 0,0 0 0,0-1 0,0 1 0,-1 0 0,1-1 0,0 1 0,0-1 0,0 1 0,0-1 0,-1 1 0,1-1 0,0 0 0,0 0 0,-1 0 0,1 0 0,0 0 0,0 0 0,-1 0 0,1 0 0,0 0 0,0 0 0,-1-1 0,1 1 0,0-1 0,0 1 0,-2-2 0,-5-1 0,0-1 0,1 0 0,-1 0 0,1-1 0,0 0 0,-6-6 0,-6-7 0,1 0 0,1-2 0,1 0 0,1 0 0,1-2 0,1 0 0,0 0 0,2-1 0,-14-39 0,15 31 0,1 0 0,2-1 0,1 0 0,2 0 0,1-1 0,1 1 0,3-39 0,0 60 0,0-1 0,1 1 0,0-1 0,1 1 0,0 0 0,1-1 0,0 2 0,8-18 0,-9 23 0,1 1 0,-1-1 0,1 0 0,0 1 0,0 0 0,0-1 0,0 2 0,1-1 0,-1 0 0,1 1 0,0 0 0,0 0 0,1 1 0,-1-1 0,0 1 0,1 0 0,0 1 0,10-3 0,-7 3 49,0 0 0,0 0 0,0 1-1,1 0 1,-1 0 0,10 3 0,-15-2-150,0-1 1,0 1-1,-1 1 1,1-1 0,0 0-1,-1 1 1,1 0-1,-1 0 1,1 0 0,-1 0-1,0 1 1,0-1 0,0 1-1,0-1 1,-1 1-1,5 5 1,0 6-6726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32.496"/>
    </inkml:context>
    <inkml:brush xml:id="br0">
      <inkml:brushProperty name="width" value="0.05" units="cm"/>
      <inkml:brushProperty name="height" value="0.05" units="cm"/>
      <inkml:brushProperty name="color" value="#FF0066"/>
    </inkml:brush>
  </inkml:definitions>
  <inkml:trace contextRef="#ctx0" brushRef="#br0">0 0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5.926"/>
    </inkml:context>
    <inkml:brush xml:id="br0">
      <inkml:brushProperty name="width" value="0.05" units="cm"/>
      <inkml:brushProperty name="height" value="0.05" units="cm"/>
      <inkml:brushProperty name="color" value="#FF0066"/>
    </inkml:brush>
  </inkml:definitions>
  <inkml:trace contextRef="#ctx0" brushRef="#br0">427 2004 24575,'-50'-41'0,"35"31"0,1-1 0,0 0 0,-16-18 0,24 22 0,0 0 0,1 0 0,0-1 0,0 0 0,1 1 0,0-2 0,1 1 0,-6-16 0,-13-65 0,-19-162 0,16-96 0,5 62 0,-4 62 0,-83-343 0,90 511 0,68 157-1365,-36-74-5461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6.362"/>
    </inkml:context>
    <inkml:brush xml:id="br0">
      <inkml:brushProperty name="width" value="0.05" units="cm"/>
      <inkml:brushProperty name="height" value="0.05" units="cm"/>
      <inkml:brushProperty name="color" value="#FF0066"/>
    </inkml:brush>
  </inkml:definitions>
  <inkml:trace contextRef="#ctx0" brushRef="#br0">105 460 24575,'-31'7'0,"26"-5"0,0 0 0,0-1 0,0 0 0,-1 0 0,-5 1 0,9-2 0,1 0 0,0 0 0,-1 0 0,1-1 0,0 1 0,0 0 0,-1-1 0,1 1 0,0-1 0,0 1 0,-1-1 0,1 1 0,0-1 0,0 0 0,0 0 0,0 1 0,0-1 0,0 0 0,0 0 0,0 0 0,1 0 0,-1 0 0,0 0 0,1 0 0,-2-3 0,0 0 0,1 0 0,0 0 0,0 0 0,0 0 0,1-1 0,-1 1 0,1 0 0,0-1 0,0 1 0,0 0 0,1 0 0,1-7 0,16-51 0,-15 54 0,60-149 0,-54 138 0,1 1 0,0 1 0,1 0 0,1 0 0,1 1 0,19-18 0,-29 31 0,0 0 0,0 0 0,0 1 0,1-1 0,0 1 0,-1 0 0,1 0 0,0 0 0,0 0 0,0 1 0,0-1 0,0 1 0,1 0 0,-1 1 0,0-1 0,0 1 0,7 0 0,-6 0 0,0 1 0,0 1 0,0-1 0,0 1 0,0-1 0,0 2 0,-1-1 0,1 0 0,-1 1 0,0 0 0,1 0 0,-1 0 0,-1 0 0,7 7 0,4 5 63,-1 2-1,0 0 1,-2 0-1,19 35 1,29 83-640,-36-79-524,-2-7-5725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7.161"/>
    </inkml:context>
    <inkml:brush xml:id="br0">
      <inkml:brushProperty name="width" value="0.05" units="cm"/>
      <inkml:brushProperty name="height" value="0.05" units="cm"/>
      <inkml:brushProperty name="color" value="#FF0066"/>
    </inkml:brush>
  </inkml:definitions>
  <inkml:trace contextRef="#ctx0" brushRef="#br0">138 99 24575,'-1'-11'0,"-1"-1"0,0 0 0,-1 1 0,-5-15 0,6 21 0,-8-15 0,7 19 0,3 13 0,9 48 0,-4-1 0,-3 103 0,-26 121 0,1-97 0,-26 255 0,24 1 0,24-422 0,1-1 0,0 0 0,0 0 0,2 0 0,6 29 0,-7-44 0,0 0 0,0 1 0,1-2 0,-1 1 0,1 0 0,0 0 0,0 0 0,1-1 0,-1 1 0,1-1 0,0 0 0,0 1 0,0-1 0,0-1 0,0 1 0,0 0 0,1-1 0,0 0 0,-1 0 0,1 0 0,0 0 0,0 0 0,0-1 0,0 0 0,0 1 0,5-1 0,19 2 0,1-2 0,0-1 0,0-2 0,35-5 0,-20 2 0,1175-87-2817,1804-27-3857,-1931 101 8064,-1022 18-1480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7.951"/>
    </inkml:context>
    <inkml:brush xml:id="br0">
      <inkml:brushProperty name="width" value="0.05" units="cm"/>
      <inkml:brushProperty name="height" value="0.05" units="cm"/>
      <inkml:brushProperty name="color" value="#FF0066"/>
    </inkml:brush>
  </inkml:definitions>
  <inkml:trace contextRef="#ctx0" brushRef="#br0">122 266 24575,'-17'-8'0,"-29"-8"0,-12-7 0,60 21 0,9 1 0,13-1 0,925 1-2353,290-4-1900,1906-138 822,-2872 119 4049,212-15 1755,-430 38-273,-38 3-1008,-17-1-1049,0-1 1,0 0 0,0 1-1,0-1 1,0 0-1,0 0 1,0 1 0,-1-1-1,1 0 1,0 1 0,0-1-1,0 0 1,-1 0-1,1 1 1,0-1 0,0 0-1,-1 0 1,1 0 0,0 1-1,0-1 1,-1 0-1,1 0 1,0 0 0,-1 0-1,1 0 1,0 0-1,-1 1 1,1-1 0,-37 13 1102,34-12-1235,-32 10 248,-132 48 722,148-51-811,-1 2 1,1 0-1,1 1 0,0 1 1,1 0-1,-19 19 0,29-25-70,1 1 0,0 0 0,0 1 0,1-1 0,0 1 0,0 0 0,1 0 0,0 1 0,0-1 0,-3 16 0,4-12 0,1 1 0,0-1 0,1 1 0,0-1 0,1 1 0,4 24 0,4 3 0,2 0 0,1-1 0,31 67 0,-38-95 0,32 75 0,-4 2 0,-5 1 0,26 143 0,-39-133 0,-4 1 0,-6 147 0,-4-232 0,-1 0 0,-1-1 0,0 1 0,-1 0 0,-1-1 0,-8 21 0,10-29 0,-1 0 0,0-1 0,0 0 0,-1 1 0,1-1 0,-1-1 0,0 1 0,-1 0 0,1-1 0,-1 0 0,1 0 0,-1-1 0,-1 1 0,1-1 0,0 0 0,-1 0 0,1-1 0,-10 3 0,-5 0-195,-1-2 0,1 0 0,-1-1 0,0-2 0,0 0 0,-30-4 0,-17-2-6631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8.629"/>
    </inkml:context>
    <inkml:brush xml:id="br0">
      <inkml:brushProperty name="width" value="0.05" units="cm"/>
      <inkml:brushProperty name="height" value="0.05" units="cm"/>
      <inkml:brushProperty name="color" value="#FF0066"/>
    </inkml:brush>
  </inkml:definitions>
  <inkml:trace contextRef="#ctx0" brushRef="#br0">483 120 24575,'3'0'0,"0"0"0,0-1 0,1 1 0,-1-1 0,0 0 0,0 1 0,0-1 0,0-1 0,0 1 0,-1 0 0,1-1 0,0 1 0,-1-1 0,1 0 0,-1 0 0,5-4 0,-6 4 0,1 1 0,-1-1 0,0 0 0,0 1 0,0-1 0,0 0 0,0 0 0,-1 0 0,1 0 0,0 0 0,-1 0 0,1 0 0,-1 0 0,0 0 0,0 0 0,0 0 0,0 0 0,0 0 0,0 0 0,0 0 0,-1 0 0,1 0 0,-1 0 0,0 0 0,1 1 0,-1-1 0,-1-3 0,0 2 0,-1 1 0,1-1 0,0 0 0,-1 1 0,1-1 0,-1 1 0,1 0 0,-1 0 0,0 0 0,0 0 0,0 1 0,-1-1 0,1 1 0,0-1 0,0 1 0,-1 0 0,1 1 0,-5-2 0,-9 0 0,0 0 0,-25 1 0,27 1 0,-29 0 0,-66 8 0,91-5 0,0 1 0,0 0 0,0 1 0,1 1 0,-35 17 0,49-21 0,0 0 0,0 1 0,0-1 0,1 1 0,-1 0 0,1 0 0,-1 1 0,-5 6 0,9-9 0,-1 0 0,0 0 0,1 1 0,-1-1 0,1 0 0,0 0 0,-1 0 0,1 0 0,0 0 0,0 1 0,-1-1 0,1 0 0,0 0 0,0 0 0,0 1 0,1-1 0,-1 0 0,0 0 0,0 0 0,1 1 0,-1-1 0,0 0 0,1 0 0,0 0 0,-1 0 0,1 0 0,-1 0 0,1 0 0,0 0 0,0 0 0,0 0 0,-1 0 0,1-1 0,0 1 0,0 0 0,0 0 0,0-1 0,0 1 0,2 0 0,7 5 0,1 0 0,0-1 0,0 0 0,1-1 0,17 4 0,65 10 0,-53-12 0,25 5 0,-19-4 0,1 2 0,62 21 0,-103-28 0,0 1 0,0 0 0,-1 0 0,1 1 0,5 4 0,-11-8 0,0 1 0,0 0 0,-1-1 0,1 1 0,0 0 0,0-1 0,0 1 0,-1 0 0,1 0 0,0 0 0,-1 0 0,1 0 0,-1 0 0,1 0 0,-1 0 0,0 0 0,1 0 0,-1 0 0,0 0 0,1 0 0,-1 0 0,0 0 0,0 0 0,0 0 0,0 0 0,0 0 0,0 0 0,-1 0 0,1 0 0,0 0 0,0 0 0,-1 0 0,1 0 0,-1 0 0,1 0 0,-1 0 0,1 0 0,-1 0 0,1 0 0,-1 0 0,-1 1 0,-5 4 0,1 0 0,-1-1 0,0 0 0,0 0 0,0-1 0,-1 0 0,-10 4 0,-62 21 0,59-22 0,-29 8 171,-102 20 0,132-32-385,-1-1 1,1-1 0,-1 0-1,0-2 1,1 0 0,-1-2-1,-40-9 1,31 1-6613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9.317"/>
    </inkml:context>
    <inkml:brush xml:id="br0">
      <inkml:brushProperty name="width" value="0.05" units="cm"/>
      <inkml:brushProperty name="height" value="0.05" units="cm"/>
      <inkml:brushProperty name="color" value="#FF0066"/>
    </inkml:brush>
  </inkml:definitions>
  <inkml:trace contextRef="#ctx0" brushRef="#br0">1 362 24575,'26'-11'0,"2"0"0,51-11 0,-70 20 0,0 0 0,-1 1 0,1 0 0,0 0 0,0 1 0,0 0 0,0 1 0,0 0 0,0 0 0,0 1 0,-1 0 0,1 0 0,-1 1 0,1 1 0,-1-1 0,0 1 0,0 0 0,-1 1 0,1 0 0,-1 0 0,0 1 0,0 0 0,-1 0 0,0 0 0,0 1 0,0 0 0,-1 0 0,0 1 0,0-1 0,-1 1 0,0 0 0,-1 0 0,1 1 0,2 10 0,-5-15 0,0 0 0,-1 0 0,1 0 0,-1 0 0,0 0 0,0 0 0,0 0 0,-1 0 0,1-1 0,-1 1 0,0 0 0,0 0 0,0 0 0,-1-1 0,1 1 0,-1 0 0,0-1 0,0 1 0,0-1 0,0 0 0,-1 0 0,1 0 0,-1 0 0,0 0 0,0 0 0,-5 2 0,4-2 0,0 0 0,0-1 0,-1 0 0,1 0 0,-1 0 0,0-1 0,0 1 0,1-1 0,-1 0 0,0-1 0,0 1 0,0-1 0,0 0 0,0 0 0,0-1 0,0 1 0,0-1 0,0 0 0,1 0 0,-1-1 0,-5-1 0,7 1 0,0 1 0,0-1 0,-1 1 0,1-1 0,0 0 0,1 0 0,-1-1 0,0 1 0,1 0 0,-1-1 0,1 0 0,0 1 0,-1-1 0,1 0 0,1 0 0,-1-1 0,0 1 0,1 0 0,-2-6 0,2 5 0,1 0 0,-1 0 0,1 0 0,0 0 0,0 0 0,0 0 0,1 0 0,-1 0 0,1 0 0,0 0 0,0 0 0,1 0 0,-1 0 0,1 0 0,0 1 0,0-1 0,2-3 0,9-11 0,1 0 0,1 1 0,0 1 0,1 1 0,1 0 0,0 0 0,35-21 0,-19 17 0,1 1 0,1 1 0,64-20 0,-94 35 0,1 0 0,-1 1 0,1-1 0,0 1 0,-1 0 0,10 1 0,-13 0 0,-1 0 0,1 0 0,0 1 0,-1-1 0,1 1 0,-1-1 0,1 1 0,-1 0 0,1 0 0,-1 0 0,0 0 0,1 0 0,-1 0 0,0 0 0,0 0 0,1 0 0,-1 0 0,0 1 0,0-1 0,-1 0 0,1 1 0,0-1 0,0 1 0,-1-1 0,1 1 0,0 2 0,30 85 0,46 91 0,-75-176 0,0-1 0,0 1 0,0-1 0,0 1 0,1-1 0,-1 0 0,1 0 0,0 0 0,0 0 0,4 2 0,-6-4 0,0-1 0,0 1 0,0-1 0,1 1 0,-1-1 0,0 0 0,0 0 0,1 1 0,-1-1 0,0 0 0,1 0 0,-1 0 0,0-1 0,0 1 0,1 0 0,-1 0 0,0-1 0,0 1 0,0 0 0,1-1 0,-1 0 0,0 1 0,0-1 0,0 0 0,0 1 0,0-1 0,0 0 0,0 0 0,0 0 0,0 0 0,-1 0 0,1 0 0,0 0 0,-1 0 0,1 0 0,0-1 0,7-12 0,-1-1 0,0 0 0,-1 0 0,-1 0 0,0 0 0,3-24 0,-3 17 0,40-271 0,-40 250 0,-5 39-195,1 1 0,-1-1 0,1 0 0,0 0 0,0 1 0,3-7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59.961"/>
    </inkml:context>
    <inkml:brush xml:id="br0">
      <inkml:brushProperty name="width" value="0.05" units="cm"/>
      <inkml:brushProperty name="height" value="0.05" units="cm"/>
      <inkml:brushProperty name="color" value="#FF0066"/>
    </inkml:brush>
  </inkml:definitions>
  <inkml:trace contextRef="#ctx0" brushRef="#br0">99 2802 24575,'-1'-13'0,"0"1"0,-1 0 0,-5-19 0,-3-15 0,-1-78 0,8-194 0,4 241 0,25-554-341,-1-1-1,-24 550 342,0-280 0,-6 259 0,-27-153 0,30 246 23,2 3 22,-1 0 1,0 1-1,-1-1 1,0 0 0,0 0-1,0 1 1,-1-1-1,0 1 1,0 0-1,-1-1 1,-5-6-1,8 12-40,1 1 0,-1-1 0,1 1 0,-1-1 0,1 1 0,-1-1 0,1 1 0,-1 0 0,0-1 0,1 1 0,-1 0-1,1-1 1,-1 1 0,0 0 0,1 0 0,-1 0 0,0-1 0,0 1 0,1 0 0,-1 0 0,0 0 0,1 0 0,-1 0-1,0 0 1,1 1 0,-1-1 0,0 0 0,1 0 0,-1 0 0,0 1 0,1-1 0,-1 0 0,0 1 0,1-1 0,-1 0-1,1 1 1,-1-1 0,1 1 0,-1-1 0,1 1 0,-1-1 0,1 1 0,-1-1 0,1 1 0,0 0 0,-1 0 0,-1 3-253,-1 0 1,1 0 0,1 0 0,-1 0 0,-1 7 0,-2 12-6579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44.394"/>
    </inkml:context>
    <inkml:brush xml:id="br0">
      <inkml:brushProperty name="width" value="0.05" units="cm"/>
      <inkml:brushProperty name="height" value="0.05" units="cm"/>
      <inkml:brushProperty name="color" value="#FF0066"/>
    </inkml:brush>
  </inkml:definitions>
  <inkml:trace contextRef="#ctx0" brushRef="#br0">3 359 24575,'-1'-26'0,"0"18"0,1 1 0,-1-1 0,2 1 0,-1-1 0,1 0 0,0 1 0,3-10 0,-4 17 0,0 0 0,0-1 0,0 1 0,0-1 0,0 1 0,0 0 0,0-1 0,1 1 0,-1 0 0,0-1 0,0 1 0,1 0 0,-1-1 0,0 1 0,0 0 0,1 0 0,-1-1 0,0 1 0,1 0 0,-1 0 0,0-1 0,1 1 0,-1 0 0,0 0 0,1 0 0,-1 0 0,1 0 0,-1-1 0,0 1 0,1 0 0,-1 0 0,1 0 0,-1 0 0,0 0 0,1 0 0,-1 0 0,1 0 0,0 1 0,13 12 0,7 25 0,-5 5 0,-3 0 0,-1 0 0,-2 1 0,4 57 0,-8-65 0,36 394 0,-26-230 0,-15-185 0,-1-3 0,1 0 0,1 0 0,0 0 0,1 0 0,4 12 0,-6-21 0,0-1 0,0 1 0,0-1 0,1 0 0,-1 0 0,1 1 0,-1-1 0,1 0 0,0 0 0,0-1 0,0 1 0,0 0 0,0-1 0,0 1 0,0-1 0,0 0 0,1 1 0,-1-1 0,1 0 0,-1 0 0,1-1 0,-1 1 0,1-1 0,-1 1 0,1-1 0,-1 0 0,1 1 0,0-2 0,3 1 0,117-17 0,-24 2 0,682-36-617,-472 36 468,524-24 149,-823 39-9,-5 0 29,0 0-1,0 0 0,0-1 1,0 0-1,0 0 1,7-2-1,-50-8 620,20 8-639,-1-1 0,1-1 0,-32-12 0,44 14 0,0 0 0,0 0 0,1-1 0,-1 1 0,1-1 0,0-1 0,0 1 0,0-1 0,1 0 0,-1 0 0,1 0 0,1 0 0,-1-1 0,-5-10 0,2-3 0,0 0 0,2 0 0,0 0 0,1-1 0,0 0 0,0-27 0,6-122 0,-2 164 0,62-663 0,-59 648 0,-2 12 0,1 0 0,-1 0 0,-1 0 0,0-1 0,0 1 0,0 0 0,-3-16 0,2 23 0,0-1 0,0 1 0,0 0 0,0-1 0,0 1 0,0 0 0,0 0 0,0 0 0,0 0 0,-1 0 0,1 0 0,0 0 0,-1 0 0,1 0 0,0 0 0,-1 1 0,1-1 0,-1 1 0,0-1 0,1 1 0,-1 0 0,1-1 0,-1 1 0,-2 0 0,-46 1 0,34 1 0,-349 30 0,162-11 0,-345 34 0,4 26 0,524-78 0,14-3 0,1 0 0,-1 1 0,1 0 0,-1 0 0,1 1 0,0-1 0,0 1 0,-1 0 0,1 1 0,-8 5 0,12-8 8,1 0-1,0 0 0,0 1 0,0-1 1,-1 0-1,1 1 0,0-1 0,0 0 1,0 1-1,0-1 0,0 0 0,0 1 1,0-1-1,-1 0 0,1 1 0,0-1 1,0 0-1,0 1 0,0-1 0,1 0 1,-1 1-1,0-1 0,0 0 1,0 1-1,0-1 0,0 0 0,0 1 1,0-1-1,1 0 0,-1 1 0,0-1 1,0 0-1,0 0 0,1 1 0,-1-1 1,0 0-1,0 0 0,1 0 0,-1 1 1,0-1-1,1 0 0,-1 0 0,0 0 1,1 0-1,-1 1 0,1-1 1,15 7-1715,-1-3-5119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0.369"/>
    </inkml:context>
    <inkml:brush xml:id="br0">
      <inkml:brushProperty name="width" value="0.05" units="cm"/>
      <inkml:brushProperty name="height" value="0.05" units="cm"/>
      <inkml:brushProperty name="color" value="#FF0066"/>
    </inkml:brush>
  </inkml:definitions>
  <inkml:trace contextRef="#ctx0" brushRef="#br0">95 485 24575,'-1'1'0,"1"1"0,-1-1 0,0 0 0,1 0 0,-1 0 0,0 0 0,0 0 0,0 0 0,1 0 0,-1-1 0,0 1 0,0 0 0,0 0 0,-1-1 0,1 1 0,0 0 0,0-1 0,0 1 0,0-1 0,-2 1 0,-25 7 0,27-7 0,-1-1 0,1 1 0,-1-1 0,1 0 0,-1 0 0,0 0 0,1 0 0,-1 0 0,1 0 0,-1 0 0,0 0 0,1-1 0,-1 1 0,1-1 0,-1 1 0,1-1 0,-1 0 0,1 1 0,0-1 0,-1 0 0,1 0 0,-2-1 0,2 0 0,0 0 0,0 0 0,0 0 0,0 1 0,0-1 0,0 0 0,0 0 0,1 0 0,-1 0 0,1 0 0,0-1 0,0 1 0,-1 0 0,2-3 0,-1-6 0,2 0 0,-1 1 0,2 0 0,-1-1 0,7-12 0,81-273 0,-86 282 0,8-31 0,-11 42 0,0 0 0,1 0 0,-1 0 0,1 0 0,-1 0 0,1 1 0,0-1 0,0 1 0,0-1 0,1 1 0,3-3 0,-5 4 0,0 1 0,0-1 0,0 1 0,0-1 0,0 1 0,0-1 0,0 1 0,0 0 0,0 0 0,0 0 0,0-1 0,1 1 0,-1 0 0,0 0 0,0 1 0,0-1 0,0 0 0,0 0 0,0 0 0,0 1 0,1-1 0,-1 1 0,0-1 0,0 1 0,0-1 0,0 1 0,-1-1 0,1 1 0,0 0 0,0 0 0,0-1 0,0 1 0,-1 0 0,2 1 0,3 5 0,0-1 0,-1 1 0,7 13 0,-9-16 0,83 181 105,-53-111-1575,-10-23-5356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1.747"/>
    </inkml:context>
    <inkml:brush xml:id="br0">
      <inkml:brushProperty name="width" value="0.05" units="cm"/>
      <inkml:brushProperty name="height" value="0.05" units="cm"/>
      <inkml:brushProperty name="color" value="#FF0066"/>
    </inkml:brush>
  </inkml:definitions>
  <inkml:trace contextRef="#ctx0" brushRef="#br0">137 303 24575,'1'-48'0,"-1"8"0,0 39 0,0 5 0,-2 26 0,-20 253 0,5-89 0,-12 189 0,-16 225 0,23-1 0,21-563 0,3 112 0,0-127 0,1 0 0,1-1 0,10 36 0,-13-59 0,1 0 0,0-1 0,-1 1 0,2-1 0,-1 0 0,0 1 0,1-1 0,5 7 0,-7-10 0,0 0 0,0-1 0,0 1 0,0 0 0,0-1 0,0 1 0,0-1 0,0 1 0,0-1 0,1 1 0,-1-1 0,0 0 0,0 1 0,0-1 0,1 0 0,-1 0 0,0 0 0,0 0 0,0 0 0,1 0 0,-1 0 0,0-1 0,0 1 0,0 0 0,1-1 0,-1 1 0,0 0 0,0-1 0,0 0 0,0 1 0,0-1 0,0 0 0,0 1 0,0-1 0,0 0 0,0 0 0,-1 0 0,2-1 0,21-20 0,-15 13 0,1 0 0,0 1 0,1 0 0,-1 0 0,23-12 0,-11 11 0,0 1 0,1 0 0,0 2 0,31-6 0,95-7 0,-115 16 0,1133-82 0,-1087 81 0,-34 2 0,-22 2 0,0-2 0,25-4 0,-48 6 0,1 0 0,-1 0 0,0 0 0,0 0 0,0 0 0,1 0 0,-1 0 0,0 0 0,0 0 0,0 0 0,1 0 0,-1 0 0,0 0 0,0 0 0,0 0 0,1 0 0,-1 0 0,0 0 0,0 0 0,0-1 0,1 1 0,-1 0 0,0 0 0,0 0 0,0 0 0,0 0 0,0-1 0,1 1 0,-1 0 0,0 0 0,0 0 0,0-1 0,0 1 0,0 0 0,0 0 0,0 0 0,0-1 0,0 1 0,0 0 0,0 0 0,0 0 0,0-1 0,0 1 0,-9-8 0,-26-8 0,28 12 0,-12-4 0,1-1 0,0-1 0,0-1 0,1-1 0,-28-24 0,36 27 0,1-1 0,0 1 0,0-1 0,1-1 0,0 0 0,0 0 0,2 0 0,-1-1 0,1 1 0,-5-22 0,2-4 0,1 0 0,2 0 0,0-52 0,10-114 0,41-267 0,-11 144 0,-20 118 0,-18-287 0,0 431 0,0-2 0,-15-87 0,18 151 0,-1 1 0,1 0 0,-1-1 0,1 1 0,-1 0 0,0 0 0,1-1 0,-1 1 0,0 0 0,0 0 0,0 0 0,0 0 0,0 0 0,0 0 0,0 0 0,0 0 0,0 1 0,-1-1 0,1 0 0,0 1 0,-1-1 0,1 1 0,0-1 0,-1 1 0,1 0 0,0-1 0,-1 1 0,1 0 0,-1 0 0,1 0 0,-3 0 0,-6 0 0,0 1 0,0 1 0,-16 3 0,9-2 0,-600 61 0,152-22 0,459-42 0,-107 19 0,101-17 0,0 2 0,1-1 0,-1 2 0,1 0 0,-1 0 0,-19 13 0,29-17 16,0 1-1,0-1 1,0 1-1,0 0 1,0 0-1,1-1 1,-1 1-1,0 0 1,1 1-1,0-1 1,-1 0-1,1 0 1,0 0-1,0 1 1,0-1-1,0 1 1,1-1 0,-1 1-1,1-1 1,-1 1-1,1 4 1,0-3-138,1-1 0,0 1 0,0 0 0,0-1 0,0 1 0,1-1 0,-1 1 0,1-1 0,0 0 1,0 0-1,0 1 0,0-1 0,5 4 0,10 10-6704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2.482"/>
    </inkml:context>
    <inkml:brush xml:id="br0">
      <inkml:brushProperty name="width" value="0.05" units="cm"/>
      <inkml:brushProperty name="height" value="0.05" units="cm"/>
      <inkml:brushProperty name="color" value="#FF0066"/>
    </inkml:brush>
  </inkml:definitions>
  <inkml:trace contextRef="#ctx0" brushRef="#br0">119 1 24575,'1'0'0,"-1"0"0,1 0 0,-1 0 0,1 0 0,-1 0 0,1 0 0,-1 0 0,1 0 0,-1 0 0,1 0 0,-1 0 0,1 0 0,-1 0 0,1 1 0,-1-1 0,1 0 0,-1 0 0,1 1 0,-1-1 0,0 0 0,1 0 0,-1 1 0,1-1 0,-1 1 0,0-1 0,1 0 0,-1 1 0,0-1 0,1 1 0,-1 0 0,0 0 0,0 0 0,0 0 0,0 0 0,0 0 0,-1 0 0,1 0 0,0-1 0,0 1 0,-1 0 0,1 0 0,-1 0 0,1 0 0,-1 1 0,-22 26 0,22-27 0,-13 13 0,1 1 0,1 0 0,1 1 0,0 0 0,-12 27 0,19-36 0,1 1 0,0 0 0,0 0 0,1 0 0,0 0 0,1 0 0,0 0 0,0 0 0,0 1 0,1-1 0,1 0 0,-1 1 0,1-1 0,1 0 0,3 12 0,-4-16 0,0-1 0,0 1 0,1-1 0,0 0 0,-1 0 0,1 0 0,0 1 0,1-2 0,-1 1 0,0 0 0,1 0 0,0-1 0,0 1 0,-1-1 0,1 0 0,1 0 0,3 2 0,-2-2 0,0 0 0,0-1 0,0 1 0,1-1 0,-1-1 0,0 1 0,0-1 0,1 0 0,-1 0 0,10-1 0,0-2 0,-1-1 0,1 0 0,-1 0 0,0-2 0,-1 0 0,1 0 0,20-14 0,-26 14 0,1-1 0,-2 1 0,1-1 0,-1 0 0,0-1 0,-1 0 0,1 0 0,-1 0 0,6-13 0,-10 18 0,-1 1 0,0-1 0,0 0 0,0 1 0,0-1 0,0 0 0,0 0 0,-1 1 0,0-1 0,1 0 0,-1 0 0,0 0 0,0 0 0,0 0 0,-1 1 0,1-1 0,-1 0 0,0 0 0,1 0 0,-1 1 0,0-1 0,-1 0 0,1 1 0,0-1 0,-1 1 0,1-1 0,-1 1 0,0 0 0,0 0 0,0 0 0,0 0 0,0 0 0,-1 0 0,1 1 0,0-1 0,-1 0 0,-3-1 0,-2 0 31,0-1 0,0 1 0,0 1 0,-1-1 0,1 1 0,-1 1 0,1 0 0,-1 0 1,1 0-1,-10 1 0,3 1-373,0 1 1,0 0 0,0 1-1,-27 9 1,13-1-6485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4.754"/>
    </inkml:context>
    <inkml:brush xml:id="br0">
      <inkml:brushProperty name="width" value="0.05" units="cm"/>
      <inkml:brushProperty name="height" value="0.05" units="cm"/>
      <inkml:brushProperty name="color" value="#FF0066"/>
    </inkml:brush>
  </inkml:definitions>
  <inkml:trace contextRef="#ctx0" brushRef="#br0">15 1 24575,'-6'-1'0,"0"2"0,4 9 0,3 31 0,7 41 0,-2-24 0,58 1050 0,-59-867 0,14 304 0,10-252 0,-31-277 342,-1-16-684,-1-7-1023,0-2-5461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5.108"/>
    </inkml:context>
    <inkml:brush xml:id="br0">
      <inkml:brushProperty name="width" value="0.05" units="cm"/>
      <inkml:brushProperty name="height" value="0.05" units="cm"/>
      <inkml:brushProperty name="color" value="#FF0066"/>
    </inkml:brush>
  </inkml:definitions>
  <inkml:trace contextRef="#ctx0" brushRef="#br0">18 0 24575,'-3'0'0,"-1"3"0,-3 1 0,3 0 0,5-1 0,5-1 0,5 2 0,5 4 0,4-1 0,1 3 0,2-2 0,1 2 0,-1-1 0,-2 0 0,-1-1 0,-5-2-8191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5.451"/>
    </inkml:context>
    <inkml:brush xml:id="br0">
      <inkml:brushProperty name="width" value="0.05" units="cm"/>
      <inkml:brushProperty name="height" value="0.05" units="cm"/>
      <inkml:brushProperty name="color" value="#FF0066"/>
    </inkml:brush>
  </inkml:definitions>
  <inkml:trace contextRef="#ctx0" brushRef="#br0">114 15 24575,'0'-3'0,"3"-4"0,1 2 0,-4 6 0,-3 7 0,-2 5 0,-4 7 0,-4 5 0,-5 5 0,0 2 0,-2 2 0,1 0 0,3-5-8191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6.043"/>
    </inkml:context>
    <inkml:brush xml:id="br0">
      <inkml:brushProperty name="width" value="0.05" units="cm"/>
      <inkml:brushProperty name="height" value="0.05" units="cm"/>
      <inkml:brushProperty name="color" value="#FF0066"/>
    </inkml:brush>
  </inkml:definitions>
  <inkml:trace contextRef="#ctx0" brushRef="#br0">0 31 24575,'2'0'0,"0"-1"0,-1 0 0,1 1 0,-1-1 0,1 0 0,-1 0 0,1 0 0,-1 0 0,1 0 0,-1 0 0,0-1 0,2-1 0,16-12 0,-19 15 0,1-1 0,-1 1 0,1 0 0,0 0 0,-1 0 0,1 0 0,-1 0 0,1 0 0,-1 0 0,1 0 0,-1 0 0,1 0 0,0 0 0,-1 0 0,1 0 0,-1 0 0,1 1 0,-1-1 0,1 0 0,-1 0 0,1 1 0,-1-1 0,1 0 0,-1 1 0,0-1 0,1 0 0,-1 1 0,1-1 0,-1 1 0,0-1 0,1 1 0,-1-1 0,0 1 0,0-1 0,1 1 0,-1 0 0,3 7 0,0 1 0,0 0 0,-1 0 0,-1 0 0,1 0 0,-2 0 0,1 1 0,-2 13 0,2 12 0,16 509 0,-11-209 0,43 278 0,-47-596 117,0-10-302,-1 1-1,0 0 1,0-1 0,-1 1 0,0 0-1,0 0 1,-2 8 0,-1-7-6641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6.391"/>
    </inkml:context>
    <inkml:brush xml:id="br0">
      <inkml:brushProperty name="width" value="0.05" units="cm"/>
      <inkml:brushProperty name="height" value="0.05" units="cm"/>
      <inkml:brushProperty name="color" value="#FF0066"/>
    </inkml:brush>
  </inkml:definitions>
  <inkml:trace contextRef="#ctx0" brushRef="#br0">18 1 24575,'-1'0'0,"1"0"0,-1 0 0,0 1 0,0-1 0,1 0 0,-1 1 0,0-1 0,1 1 0,-1-1 0,0 1 0,1-1 0,-1 1 0,1 0 0,-1-1 0,1 1 0,-1 0 0,1-1 0,0 1 0,-1 0 0,1-1 0,0 1 0,-1 0 0,1 0 0,0-1 0,0 1 0,0 0 0,0 1 0,-4 26 0,4-25 0,0 2 17,0 1 0,0 0 0,0 0 1,1 0-1,0-1 0,0 1 0,0-1 0,1 1 0,0-1 0,0 1 0,0-1 0,1 0 0,0 0 0,0 0 0,0 0 0,0 0 0,1-1 0,0 1 1,5 4-1,-2-4-139,-1 0 0,1 0 0,0-1 0,0 0 0,0 0 0,1-1 0,-1 0 0,1 0 0,0-1 1,0 0-1,0 0 0,0-1 0,8 1 0,4-1-6704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6.719"/>
    </inkml:context>
    <inkml:brush xml:id="br0">
      <inkml:brushProperty name="width" value="0.05" units="cm"/>
      <inkml:brushProperty name="height" value="0.05" units="cm"/>
      <inkml:brushProperty name="color" value="#FF0066"/>
    </inkml:brush>
  </inkml:definitions>
  <inkml:trace contextRef="#ctx0" brushRef="#br0">40 26 24575,'2'-3'0,"2"-3"0,3-2 0,2 2 0,1 4 0,-2 5 0,-3 5 0,-1 4 0,-5 6 0,-2 5 0,-3 3 0,-4 1 0,-3 0 0,-5 0 0,-2 2 0,2-4-8191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9.584"/>
    </inkml:context>
    <inkml:brush xml:id="br0">
      <inkml:brushProperty name="width" value="0.05" units="cm"/>
      <inkml:brushProperty name="height" value="0.05" units="cm"/>
      <inkml:brushProperty name="color" value="#FF0066"/>
    </inkml:brush>
  </inkml:definitions>
  <inkml:trace contextRef="#ctx0" brushRef="#br0">1 24 24575,'0'-3'0,"2"-1"0,5 1 0,4 0 0,2-2 0,-1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45.287"/>
    </inkml:context>
    <inkml:brush xml:id="br0">
      <inkml:brushProperty name="width" value="0.05" units="cm"/>
      <inkml:brushProperty name="height" value="0.05" units="cm"/>
      <inkml:brushProperty name="color" value="#FF0066"/>
    </inkml:brush>
  </inkml:definitions>
  <inkml:trace contextRef="#ctx0" brushRef="#br0">34 1063 24575,'-10'61'0,"-12"78"0,21-124 0,0-1 0,2 1 0,0-1 0,0 0 0,1 0 0,1 0 0,4 15 0,-5-24 0,0 0 0,0 0 0,1 0 0,-1 0 0,1 0 0,0 0 0,0-1 0,1 1 0,0-1 0,-1 0 0,1 0 0,1-1 0,-1 1 0,0-1 0,1 0 0,0 0 0,0 0 0,0 0 0,0-1 0,10 3 0,4 0 0,0-2 0,0 0 0,0-1 0,21-1 0,80-6 0,-83 2 0,567-47 0,-74 6 0,-492 41 0,318-35 0,-346 37 0,-6 1 0,-1 0 0,1-1 0,-1 0 0,1 1 0,-1-1 0,0 0 0,1 0 0,-1-1 0,0 1 0,1-1 0,-1 0 0,0 1 0,4-5 0,-7 5 0,0 1 0,0-1 0,0 1 0,0-1 0,0 1 0,0-1 0,0 1 0,0-1 0,0 1 0,0-1 0,0 1 0,-1-1 0,1 1 0,0-1 0,0 1 0,-1-1 0,1 1 0,0 0 0,-1-1 0,1 1 0,0-1 0,-1 1 0,1 0 0,-1-1 0,1 1 0,0 0 0,-1 0 0,1-1 0,-1 1 0,1 0 0,-1 0 0,0-1 0,-22-10 0,17 9 0,0-1 0,0 0 0,0 0 0,0 0 0,1-1 0,-1 0 0,1 0 0,0-1 0,0 1 0,1-1 0,-1 0 0,1 0 0,0-1 0,1 1 0,-1-1 0,1 0 0,0 0 0,1 0 0,-1 0 0,1-1 0,0 1 0,1 0 0,-1-1 0,1 0 0,1 1 0,-1-12 0,3-45 0,2 0 0,25-118 0,-14 95 0,11-64 0,6 2 0,57-162 0,-87 305 0,3-7 0,-1-1 0,0 0 0,-1 0 0,2-21 0,-4 32 0,-1-1 0,0 1 0,0 0 0,0 0 0,0-1 0,0 1 0,-1 0 0,1 0 0,-1 0 0,1-1 0,-1 1 0,0 0 0,0 0 0,0 0 0,0 0 0,0 0 0,0 0 0,-1 0 0,1 1 0,0-1 0,-1 0 0,0 1 0,1-1 0,-1 1 0,0 0 0,0-1 0,0 1 0,0 0 0,0 0 0,0 0 0,0 0 0,0 1 0,0-1 0,-4 0 0,-5-1 0,-1 1 0,1 0 0,-1 1 0,1 0 0,-1 1 0,-12 3 0,-70 18 0,65-15 0,-242 73 342,217-60-911,0 3 0,-93 54 0,110-54-6257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09.928"/>
    </inkml:context>
    <inkml:brush xml:id="br0">
      <inkml:brushProperty name="width" value="0.05" units="cm"/>
      <inkml:brushProperty name="height" value="0.05" units="cm"/>
      <inkml:brushProperty name="color" value="#FF0066"/>
    </inkml:brush>
  </inkml:definitions>
  <inkml:trace contextRef="#ctx0" brushRef="#br0">1 221 24575,'0'-3'0,"0"-4"0,0-3 0,0-4 0,0-1 0,0-2 0,0 0 0,3 0 0,0-1 0,1 1 0,2 2 0,0 2 0,-1-1 0,1 3 0,0 0 0,-1-1 0,-1 2-8191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0.268"/>
    </inkml:context>
    <inkml:brush xml:id="br0">
      <inkml:brushProperty name="width" value="0.05" units="cm"/>
      <inkml:brushProperty name="height" value="0.05" units="cm"/>
      <inkml:brushProperty name="color" value="#FF0066"/>
    </inkml:brush>
  </inkml:definitions>
  <inkml:trace contextRef="#ctx0" brushRef="#br0">1 114 24575,'0'-3'0,"0"-3"0,0-4 0,0-4 0,0-1 0,0-1 0,0-2 0,0 1 0,0 2-8191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0.610"/>
    </inkml:context>
    <inkml:brush xml:id="br0">
      <inkml:brushProperty name="width" value="0.05" units="cm"/>
      <inkml:brushProperty name="height" value="0.05" units="cm"/>
      <inkml:brushProperty name="color" value="#FF0066"/>
    </inkml:brush>
  </inkml:definitions>
  <inkml:trace contextRef="#ctx0" brushRef="#br0">124 689 24575,'0'-34'0,"-1"15"0,0 0 0,2 1 0,0-1 0,1 0 0,1 0 0,1 1 0,9-30 0,-11 45 0,-1-1 0,0 1 0,0-1 0,-1 0 0,1 1 0,-1-1 0,0 0 0,0 1 0,0-1 0,0 0 0,-1 0 0,-1-6 0,-2-3 0,0 1 0,-8-17 0,-7-20 0,12 21 0,-2 0 0,-1 0 0,-21-41 0,26 58 0,-1 0 0,2-1 0,0 1 0,0-1 0,1 0 0,-3-18 0,5 20-341,-2 0 0,1 0-1,-7-15 1,4 13-6485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1.022"/>
    </inkml:context>
    <inkml:brush xml:id="br0">
      <inkml:brushProperty name="width" value="0.05" units="cm"/>
      <inkml:brushProperty name="height" value="0.05" units="cm"/>
      <inkml:brushProperty name="color" value="#FF0066"/>
    </inkml:brush>
  </inkml:definitions>
  <inkml:trace contextRef="#ctx0" brushRef="#br0">0 252 24575,'7'4'0,"-10"-16"0,2 2 0,1 1 0,0-1 0,1 0 0,0 1 0,1-1 0,2-10 0,21-57 0,-17 55 0,-6 17 0,0 0 0,0 0 0,0 0 0,1 0 0,0 1 0,0-1 0,0 1 0,1-1 0,6-5 0,-9 9 0,1-1 0,0 1 0,-1 0 0,1 0 0,0 0 0,0 0 0,0 0 0,0 0 0,0 0 0,0 1 0,0-1 0,0 1 0,0-1 0,0 1 0,1 0 0,-1 0 0,0 0 0,0 0 0,0 0 0,0 1 0,0-1 0,1 0 0,-1 1 0,0 0 0,0-1 0,3 3 0,7 5-33,0 0-1,-1 0 0,-1 1 1,1 0-1,17 22 0,-10-12-1129,-4-4-5663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1.861"/>
    </inkml:context>
    <inkml:brush xml:id="br0">
      <inkml:brushProperty name="width" value="0.05" units="cm"/>
      <inkml:brushProperty name="height" value="0.05" units="cm"/>
      <inkml:brushProperty name="color" value="#FF0066"/>
    </inkml:brush>
  </inkml:definitions>
  <inkml:trace contextRef="#ctx0" brushRef="#br0">0 32 24575,'0'3'0,"3"1"0,4-1 0,3-3 0,3-1 0,2-4 0,5-1 0,1-3 0,0-2 0,-3 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2.201"/>
    </inkml:context>
    <inkml:brush xml:id="br0">
      <inkml:brushProperty name="width" value="0.05" units="cm"/>
      <inkml:brushProperty name="height" value="0.05" units="cm"/>
      <inkml:brushProperty name="color" value="#FF0066"/>
    </inkml:brush>
  </inkml:definitions>
  <inkml:trace contextRef="#ctx0" brushRef="#br0">18 133 24575,'0'-3'0,"-3"-1"0,-1-3 0,0-2 0,1-4 0,1-1 0,1-2 0,3-1 0,5 0 0,3-1 0,0 4-8191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2.559"/>
    </inkml:context>
    <inkml:brush xml:id="br0">
      <inkml:brushProperty name="width" value="0.05" units="cm"/>
      <inkml:brushProperty name="height" value="0.05" units="cm"/>
      <inkml:brushProperty name="color" value="#FF0066"/>
    </inkml:brush>
  </inkml:definitions>
  <inkml:trace contextRef="#ctx0" brushRef="#br0">330 1210 24575,'-2'0'0,"0"-1"0,0 1 0,0-1 0,0 1 0,0-1 0,0 0 0,0 0 0,1 0 0,-1 0 0,0 0 0,1 0 0,-1 0 0,1 0 0,-1-1 0,1 1 0,0-1 0,-1 1 0,1-1 0,0 1 0,0-1 0,0 0 0,0 0 0,0 1 0,0-4 0,-2-1 0,1-1 0,-1 0 0,1 0 0,1 0 0,-2-10 0,4 3 0,0 0 0,0 0 0,1 0 0,1 0 0,1 0 0,-1 0 0,2 1 0,7-16 0,-3 6 0,8-33 0,-13 38 0,-1 0 0,-1 0 0,-1 0 0,0 0 0,-2 0 0,0 0 0,0 0 0,-2 0 0,0 1 0,-2-1 0,0 1 0,0 0 0,-10-20 0,-17-37 175,11 21-688,-3 0-1,-34-53 1,46 88-6313</inkml:trace>
  <inkml:trace contextRef="#ctx0" brushRef="#br0" timeOffset="1">78 100 24575,'-3'0'0,"-1"-3"0,-3-4 0,1-3 0,-3 0 0,1-2 0,-1 2 0,0-1 0,0-1 0,1-1 0,2 1-8191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2.902"/>
    </inkml:context>
    <inkml:brush xml:id="br0">
      <inkml:brushProperty name="width" value="0.05" units="cm"/>
      <inkml:brushProperty name="height" value="0.05" units="cm"/>
      <inkml:brushProperty name="color" value="#FF0066"/>
    </inkml:brush>
  </inkml:definitions>
  <inkml:trace contextRef="#ctx0" brushRef="#br0">411 334 24575,'-3'-3'0,"-3"-1"0,-5-2 0,-2-1 0,1-2 0,2-1 0,0-4 0,1 0 0,1-2 0,0-1 0,3 0 0,1 2-8191</inkml:trace>
  <inkml:trace contextRef="#ctx0" brushRef="#br0" timeOffset="1">209 98 24575,'-3'0'0,"-6"-3"0,-5 0 0,-3-1 0,-1-2 0,-1 0 0,0-1 0,1-4 0,0 1 0,1 2 0,3 0 0,0 1 0,4-1 0,0 0 0,2-1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3.385"/>
    </inkml:context>
    <inkml:brush xml:id="br0">
      <inkml:brushProperty name="width" value="0.05" units="cm"/>
      <inkml:brushProperty name="height" value="0.05" units="cm"/>
      <inkml:brushProperty name="color" value="#FF0066"/>
    </inkml:brush>
  </inkml:definitions>
  <inkml:trace contextRef="#ctx0" brushRef="#br0">118 306 24575,'4'39'0,"-3"-37"0,-1 0 0,0 0 0,1 0 0,-1 0 0,1 0 0,0 0 0,0 0 0,0 0 0,0-1 0,0 1 0,0 0 0,0-1 0,0 1 0,1-1 0,-1 1 0,3 1 0,-4-3 0,0 0 0,0 0 0,0 0 0,0 0 0,1 0 0,-1 0 0,0 1 0,0-1 0,0 0 0,0 0 0,0 0 0,0 0 0,1 0 0,-1 0 0,0 0 0,0 0 0,0 0 0,0 0 0,0 0 0,0 0 0,0 0 0,1 0 0,-1-1 0,0 1 0,0 0 0,0 0 0,0 0 0,0 0 0,0 0 0,0 0 0,1 0 0,-1 0 0,0 0 0,0 0 0,0 0 0,0 0 0,0-1 0,0 1 0,0 0 0,0 0 0,0 0 0,0 0 0,0 0 0,0 0 0,0 0 0,0-1 0,0 1 0,0 0 0,0 0 0,0-11 0,-6-9 0,-53-89 0,1 1 0,54 100 0,1 0 0,0 0 0,0-1 0,1 1 0,0 0 0,-2-16 0,4 22 0,0 0 0,0 0 0,0 0 0,0 0 0,1 0 0,-1 0 0,1 0 0,-1 1 0,1-1 0,-1 0 0,1 0 0,0 0 0,0 0 0,0 1 0,0-1 0,0 0 0,0 1 0,1-1 0,-1 1 0,1-1 0,-1 1 0,1 0 0,-1-1 0,1 1 0,0 0 0,-1 0 0,1 0 0,0 0 0,0 1 0,0-1 0,0 0 0,0 1 0,0-1 0,2 1 0,8-2 38,0 1 0,0 0 0,0 1 0,1 1 0,-1 0-1,0 0 1,0 1 0,12 4 0,93 33-1567,-112-37 1352,31 12-6649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4.007"/>
    </inkml:context>
    <inkml:brush xml:id="br0">
      <inkml:brushProperty name="width" value="0.05" units="cm"/>
      <inkml:brushProperty name="height" value="0.05" units="cm"/>
      <inkml:brushProperty name="color" value="#FF0066"/>
    </inkml:brush>
  </inkml:definitions>
  <inkml:trace contextRef="#ctx0" brushRef="#br0">0 0 24575,'15'43'0,"1"11"171,13 90 0,-19-87-1025,25 82 1,-29-120-5973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46.176"/>
    </inkml:context>
    <inkml:brush xml:id="br0">
      <inkml:brushProperty name="width" value="0.05" units="cm"/>
      <inkml:brushProperty name="height" value="0.05" units="cm"/>
      <inkml:brushProperty name="color" value="#FF0066"/>
    </inkml:brush>
  </inkml:definitions>
  <inkml:trace contextRef="#ctx0" brushRef="#br0">0 910 24575,'1'2'0,"-1"1"0,0-1 0,1 0 0,0 0 0,-1 0 0,1 0 0,0 0 0,0 0 0,0 0 0,0 0 0,0-1 0,0 1 0,1 0 0,-1-1 0,1 1 0,-1-1 0,1 1 0,0-1 0,3 3 0,5 2 0,1 1 0,16 6 0,1 1 0,-24-11 0,0-1 0,0 1 0,0 0 0,-1 1 0,1-1 0,-1 1 0,0-1 0,1 1 0,-2 0 0,1 0 0,0 0 0,-1 0 0,0 1 0,0-1 0,0 1 0,0 0 0,-1-1 0,0 1 0,0 0 0,0 5 0,0 7 0,-1 0 0,-1 1 0,-1-1 0,-6 25 0,5-28 0,1 0 0,0 0 0,0 1 0,1-1 0,1 1 0,3 20 0,-3-33 0,1 0 0,-1 0 0,1 0 0,0 0 0,0 0 0,0 0 0,0 0 0,0 0 0,1 0 0,-1-1 0,0 1 0,1 0 0,-1-1 0,1 1 0,0-1 0,-1 0 0,1 1 0,0-1 0,0 0 0,0 0 0,0 0 0,0-1 0,0 1 0,0 0 0,0-1 0,0 1 0,0-1 0,0 0 0,1 1 0,-1-1 0,3-1 0,9 1 0,-1-1 0,1-1 0,-1 0 0,14-5 0,-3 2 0,543-74 0,337 57 0,-897 22 0,-1 0 0,0 0 0,0 0 0,0-1 0,0 1 0,8-3 0,-13 2 0,0 1 0,0-1 0,1 1 0,-1-1 0,0 0 0,0 1 0,0-1 0,0 0 0,0 0 0,0 1 0,0-1 0,0 0 0,0 0 0,0 0 0,0-1 0,-1 1 0,1 0 0,0 0 0,-1 0 0,1 0 0,-1-1 0,1 1 0,-1 0 0,0 0 0,1-1 0,-1 1 0,0 0 0,0-1 0,0-1 0,-1-12 0,-1 0 0,-6-24 0,-1-17 0,6-3 0,3 0 0,14-108 0,37-115 0,-49 271 0,22-96 0,-11 57 0,-2-1 0,-3 0 0,5-97 0,-13 142 0,0 1 0,-1-1 0,1 0 0,-1 1 0,0-1 0,0 1 0,-1-1 0,-2-7 0,2 11 0,1 0 0,0 0 0,-1 1 0,0-1 0,1 0 0,-1 1 0,0-1 0,0 1 0,1-1 0,-1 1 0,0 0 0,-1 0 0,1 0 0,0 0 0,0 0 0,0 1 0,0-1 0,-1 1 0,1-1 0,0 1 0,-1 0 0,1 0 0,-4 0 0,-34 1 0,0 2 0,-54 11 0,31-4 0,-196 30-1365,172-27-5461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4.446"/>
    </inkml:context>
    <inkml:brush xml:id="br0">
      <inkml:brushProperty name="width" value="0.05" units="cm"/>
      <inkml:brushProperty name="height" value="0.05" units="cm"/>
      <inkml:brushProperty name="color" value="#FF0066"/>
    </inkml:brush>
  </inkml:definitions>
  <inkml:trace contextRef="#ctx0" brushRef="#br0">55 56 24575,'-7'92'0,"0"-7"0,7-79 0,0-1 0,1 0 0,-1 1 0,1-1 0,0 0 0,1 0 0,0 1 0,-1-1 0,1 0 0,1-1 0,-1 1 0,1 0 0,0-1 0,0 1 0,0-1 0,1 0 0,-1 0 0,1 0 0,0-1 0,0 1 0,0-1 0,8 4 0,-8-5 0,0 0 0,0 0 0,0 0 0,0-1 0,0 0 0,1 0 0,-1 0 0,0 0 0,1 0 0,-1-1 0,1 0 0,-1 0 0,1 0 0,-1-1 0,0 0 0,1 0 0,-1 0 0,0 0 0,1 0 0,-1-1 0,0 0 0,0 0 0,0 0 0,-1 0 0,1-1 0,0 1 0,3-4 0,-1 1 0,-1-1 0,1 1 0,-1-1 0,0 0 0,-1 0 0,1 0 0,-1 0 0,-1-1 0,1 0 0,-1 0 0,0 0 0,-1 0 0,1 0 0,-2-1 0,1 1 0,-1-1 0,1-7 0,-2 6 0,-1 1 0,1 0 0,-2-1 0,1 1 0,-1 0 0,0-1 0,-1 1 0,0 0 0,0 1 0,0-1 0,-1 1 0,-1-1 0,1 1 0,-1 0 0,-7-7 0,6 7 0,-1 1 0,0-1 0,0 2 0,0-1 0,-1 1 0,0 0 0,0 0 0,0 1 0,-1 1 0,1-1 0,-1 1 0,-13-3 0,18 5 0,0 0 0,0 1 0,0-1 0,0 1 0,0 0 0,0 0 0,-1 0 0,1 0 0,0 1 0,0-1 0,0 1 0,0 0 0,0 1 0,0-1 0,0 1 0,0 0 0,1-1 0,-1 2 0,0-1 0,1 0 0,0 1 0,-1-1 0,1 1 0,0 0 0,1 0 0,-1 1 0,0-1 0,1 0 0,-3 6 0,2-4-151,2 0-1,-1 0 0,0 0 0,1 0 1,0 1-1,0-1 0,1 0 1,-1 7-1,1 3-6674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5.195"/>
    </inkml:context>
    <inkml:brush xml:id="br0">
      <inkml:brushProperty name="width" value="0.05" units="cm"/>
      <inkml:brushProperty name="height" value="0.05" units="cm"/>
      <inkml:brushProperty name="color" value="#FF0066"/>
    </inkml:brush>
  </inkml:definitions>
  <inkml:trace contextRef="#ctx0" brushRef="#br0">29 165 24575,'-1'-2'0,"1"1"0,-1 0 0,1 0 0,-1 0 0,1 0 0,-1 0 0,0 0 0,1 1 0,-1-1 0,0 0 0,0 0 0,0 0 0,0 1 0,0-1 0,-1 0 0,-8-10 0,4-5 0,6 16 0,0-1 0,0 1 0,0 0 0,1-1 0,-1 1 0,0 0 0,0-1 0,0 1 0,0 0 0,0-1 0,0 1 0,0 0 0,1-1 0,-1 1 0,0 0 0,0 0 0,0-1 0,1 1 0,-1 0 0,0 0 0,0-1 0,1 1 0,-1 0 0,0 0 0,1 0 0,-1-1 0,1 1 0,1 0 0,-1 0 0,0 0 0,0 1 0,0-1 0,0 0 0,0 0 0,0 1 0,0-1 0,0 1 0,0-1 0,0 1 0,0-1 0,0 1 0,0-1 0,-1 1 0,1 0 0,0 0 0,0-1 0,0 1 0,-1 0 0,1 0 0,-1 0 0,1 0 0,0 1 0,7 11 0,-1 1 0,-1 0 0,0 0 0,6 20 0,-9-20 0,2-1 0,0 1 0,1-1 0,0-1 0,11 17 0,-17-28 0,0-1 0,0 0 0,0 1 0,0-1 0,1 0 0,-1 1 0,0-1 0,0 1 0,1-1 0,-1 0 0,0 0 0,1 1 0,-1-1 0,0 0 0,0 1 0,1-1 0,-1 0 0,1 0 0,-1 0 0,0 1 0,1-1 0,-1 0 0,1 0 0,-1 0 0,0 0 0,1 0 0,-1 0 0,1 0 0,-1 0 0,0 0 0,1 0 0,-1 0 0,1 0 0,-1 0 0,1 0 0,0 0 0,5-16 0,-4-25 0,-10-19 0,5 39 0,0 0 0,0-39 0,3 54 0,1 1 0,-1-1 0,1 1 0,0 0 0,1-1 0,-1 1 0,1 0 0,0 0 0,0 0 0,1 0 0,-1 0 0,1 1 0,0-1 0,1 1 0,6-8 0,-9 11 0,1-1 0,0 1 0,-1 0 0,1 0 0,0 0 0,0 0 0,-1 0 0,1 0 0,0 0 0,0 0 0,0 1 0,0-1 0,0 1 0,0 0 0,0 0 0,0-1 0,0 1 0,3 1 0,0-1 0,-1 1 0,0 0 0,0 1 0,0-1 0,0 1 0,0-1 0,0 1 0,5 4 0,3 3 0,0 0 0,0 1 0,-2 0 0,12 12 0,-15-14 0,0 1 0,-1-1 0,0 1 0,9 19 0,-13-25 0,-1 0 0,1 1 0,-1-1 0,0 1 0,0-1 0,-1 1 0,1 0 0,-1-1 0,1 1 0,-1 0 0,0-1 0,-1 1 0,1 0 0,0-1 0,-1 1 0,0 0 0,-2 5 0,2-8 0,1 0 0,0 0 0,-1 0 0,1 0 0,-1 0 0,1-1 0,-1 1 0,1 0 0,-1 0 0,0-1 0,1 1 0,-1 0 0,0-1 0,0 1 0,1-1 0,-1 1 0,0-1 0,-1 1 0,1 0 0,0-1 0,1 0 0,-1 0 0,0 0 0,1 0 0,-1-1 0,0 1 0,1 0 0,-1 0 0,0 0 0,1 0 0,-1-1 0,1 1 0,-1 0 0,0-1 0,1 1 0,-1 0 0,1-1 0,-1 1 0,0-1 0,-1-1 0,0-1 0,1 1 0,-1 0 0,0 0 0,1-1 0,0 1 0,-1-1 0,1 0 0,0 1 0,0-1 0,0-3 0,0-2 0,1 0 0,0 1 0,0-1 0,1 0 0,-1 0 0,2 1 0,-1-1 0,1 0 0,1 1 0,-1 0 0,1-1 0,0 1 0,1 0 0,0 1 0,0-1 0,0 1 0,1-1 0,0 1 0,0 1 0,1-1 0,0 1 0,-1 0 0,2 0 0,-1 0 0,0 1 0,9-4 0,-12 7 0,-1 1 0,1-1 0,0 1 0,0-1 0,0 1 0,0 0 0,0 0 0,-1 0 0,1 0 0,0 1 0,0-1 0,0 1 0,0 0 0,-1 0 0,1 0 0,0 0 0,-1 0 0,1 0 0,-1 1 0,1 0 0,-1-1 0,1 1 0,-1 0 0,0 0 0,0 0 0,0 0 0,0 0 0,2 5 0,3 3 0,0 0 0,-1 0 0,0 0 0,-1 1 0,7 19 0,-8-13-273,1 0 0,-2 0 0,0 1 0,0 30 0,-3-32-6553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5.679"/>
    </inkml:context>
    <inkml:brush xml:id="br0">
      <inkml:brushProperty name="width" value="0.05" units="cm"/>
      <inkml:brushProperty name="height" value="0.05" units="cm"/>
      <inkml:brushProperty name="color" value="#FF0066"/>
    </inkml:brush>
  </inkml:definitions>
  <inkml:trace contextRef="#ctx0" brushRef="#br0">1 115 24575,'0'-5'0,"0"0"0,0 1 0,0-1 0,1 0 0,0 0 0,0 0 0,0 1 0,2-6 0,-2 9 0,0 0 0,0 0 0,0-1 0,-1 1 0,1 0 0,0 0 0,1 0 0,-1 0 0,0 1 0,0-1 0,0 0 0,0 0 0,1 1 0,-1-1 0,0 1 0,1-1 0,-1 1 0,0-1 0,1 1 0,-1 0 0,1 0 0,-1-1 0,0 1 0,1 0 0,-1 1 0,1-1 0,-1 0 0,1 0 0,-1 0 0,0 1 0,3 0 0,5 2 0,-1 0 0,0 0 0,0 1 0,0 0 0,0 0 0,-1 1 0,10 8 0,3 3 0,22 23 0,-37-34 0,0 0 0,-1 1 0,1-1 0,-1 1 0,-1 0 0,1 0 0,-1 0 0,4 11 0,-6-15 0,-1-1 0,1 1 0,-1 0 0,0-1 0,0 1 0,0 0 0,0-1 0,0 1 0,0 0 0,0-1 0,0 1 0,-1 0 0,1-1 0,0 1 0,-1 0 0,0-1 0,1 1 0,-1-1 0,0 1 0,0-1 0,0 1 0,0-1 0,0 0 0,0 1 0,0-1 0,0 0 0,-1 0 0,1 0 0,0 0 0,-1 0 0,1 0 0,-1 0 0,1-1 0,-1 1 0,1 0 0,-1-1 0,0 1 0,1-1 0,-1 0 0,-2 1 0,3-1 0,-1 1 0,0-1 0,1 1 0,-1-1 0,0 0 0,1 0 0,-1 0 0,0 0 0,1 0 0,-1 0 0,0 0 0,1-1 0,-1 1 0,1 0 0,-1-1 0,0 1 0,1-1 0,-1 0 0,1 0 0,-1 1 0,1-1 0,0 0 0,-3-2 0,2 0 0,0 1 0,1-1 0,-1 1 0,1-1 0,-1 0 0,1 1 0,0-1 0,0 0 0,0 0 0,0 0 0,1 0 0,-1-4 0,0-2 0,0 1 0,1-1 0,0 0 0,1 0 0,0 0 0,0 0 0,1 0 0,3-11 0,-1 11 0,1 0 0,0 0 0,0 0 0,0 1 0,1 0 0,1 0 0,-1 0 0,1 1 0,0 0 0,1 0 0,11-8 0,-16 13 0,0 0 0,0 0 0,1 0 0,-1 0 0,1 1 0,-1 0 0,1-1 0,-1 1 0,1 0 0,0 1 0,0-1 0,-1 1 0,1-1 0,0 1 0,0 0 0,0 1 0,-1-1 0,1 1 0,0-1 0,0 1 0,-1 0 0,1 1 0,0-1 0,-1 0 0,0 1 0,1 0 0,-1 0 0,0 0 0,0 0 0,0 1 0,0-1 0,4 6 0,0-1 27,-1 0-1,0 1 0,-1 0 0,0 0 1,0 1-1,0-1 0,-1 1 0,-1 0 1,0 0-1,0 0 0,0 1 0,1 12 1,-3-14-134,-1-1 0,1 1 1,-1 0-1,-1 0 0,1-1 1,-1 1-1,-1 0 0,1-1 1,-1 1-1,-1-1 0,1 0 1,-1 1-1,-1-1 0,1 0 1,-8 10-1,-2-1-6719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6.337"/>
    </inkml:context>
    <inkml:brush xml:id="br0">
      <inkml:brushProperty name="width" value="0.05" units="cm"/>
      <inkml:brushProperty name="height" value="0.05" units="cm"/>
      <inkml:brushProperty name="color" value="#FF0066"/>
    </inkml:brush>
  </inkml:definitions>
  <inkml:trace contextRef="#ctx0" brushRef="#br0">75 255 24575,'-2'0'0,"-5"0"0,0 0 0,-1 0 0,1 0 0,0 1 0,0 0 0,0 1 0,0 0 0,-9 3 0,27-2 0,10-3 0,507-69-393,-277 31 106,856-117 150,-1081 151 137,-19 2 237,-15 1-1158,-8 1-5769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7.379"/>
    </inkml:context>
    <inkml:brush xml:id="br0">
      <inkml:brushProperty name="width" value="0.05" units="cm"/>
      <inkml:brushProperty name="height" value="0.05" units="cm"/>
      <inkml:brushProperty name="color" value="#FF0066"/>
    </inkml:brush>
  </inkml:definitions>
  <inkml:trace contextRef="#ctx0" brushRef="#br0">1 63 24575,'0'-7'0,"1"-28"0,-1 35 0,0-1 0,0 0 0,0 0 0,0 0 0,0 0 0,1 0 0,-1 0 0,0 1 0,1-1 0,-1 0 0,0 0 0,1 0 0,-1 1 0,1-1 0,-1 0 0,1 0 0,-1 1 0,1-1 0,0 0 0,-1 1 0,1-1 0,0 1 0,0-1 0,-1 1 0,1-1 0,0 1 0,0 0 0,0-1 0,1 1 0,-1 0 0,0 0 0,-1 0 0,1 1 0,0-1 0,0 1 0,-1-1 0,1 0 0,0 1 0,0-1 0,-1 1 0,1 0 0,-1-1 0,1 1 0,0-1 0,-1 1 0,1 0 0,-1 0 0,1-1 0,-1 1 0,0 0 0,1 0 0,-1-1 0,0 1 0,1 2 0,7 25 0,-7-22 0,48 277 170,-30-151-1705,-15-107-5291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7.892"/>
    </inkml:context>
    <inkml:brush xml:id="br0">
      <inkml:brushProperty name="width" value="0.05" units="cm"/>
      <inkml:brushProperty name="height" value="0.05" units="cm"/>
      <inkml:brushProperty name="color" value="#FF0066"/>
    </inkml:brush>
  </inkml:definitions>
  <inkml:trace contextRef="#ctx0" brushRef="#br0">119 211 24575,'11'-6'0,"1"0"0,-1-1 0,0 0 0,-1-1 0,0 0 0,0-1 0,-1 0 0,0 0 0,0-1 0,-1 0 0,-1-1 0,0 0 0,0 0 0,6-14 0,-12 23 0,0 0 0,0 0 0,-1 0 0,1 0 0,-1 0 0,1 0 0,-1 0 0,0 0 0,0-1 0,0 1 0,0 0 0,0 0 0,0 0 0,-1 0 0,1 0 0,-1 0 0,1 0 0,-1 0 0,0 0 0,0 0 0,0 0 0,-2-3 0,2 4 0,-1-1 0,0 1 0,1 0 0,-1 0 0,0-1 0,0 2 0,0-1 0,0 0 0,0 0 0,0 0 0,0 1 0,0-1 0,0 1 0,0 0 0,0 0 0,0 0 0,0 0 0,0 0 0,0 0 0,0 0 0,0 0 0,0 1 0,-2 0 0,-12 4 0,0 1 0,0 0 0,1 1 0,0 1 0,1 0 0,-1 1 0,2 1 0,-1 0 0,1 1 0,1 0 0,-12 15 0,21-23 0,0 1 0,0-1 0,1 1 0,-1 0 0,1 0 0,0 0 0,0 0 0,0 0 0,1 1 0,-1-1 0,1 1 0,-1 8 0,2-11 0,0 1 0,0-1 0,1 1 0,-1-1 0,0 0 0,1 1 0,0-1 0,0 0 0,0 0 0,0 1 0,0-1 0,0 0 0,0 0 0,0 0 0,1 0 0,-1 0 0,1-1 0,0 1 0,-1 0 0,1-1 0,0 1 0,0-1 0,0 0 0,0 1 0,0-1 0,3 1 0,14 6 0,0-2 0,0 1 0,31 4 0,-35-8 0,1 0 0,-2 1 0,1 0 0,0 1 0,-1 1 0,0 1 0,19 11 0,-31-17 0,-1 0 0,1 0 0,0 0 0,-1 1 0,1-1 0,-1 1 0,1-1 0,-1 1 0,0 0 0,1-1 0,-1 1 0,0 0 0,0 0 0,-1 0 0,1 0 0,0 0 0,0 0 0,-1 0 0,0 0 0,1 0 0,-1 0 0,0 0 0,0 4 0,-1-4 0,1 0 0,-1 1 0,0-1 0,0 0 0,0 1 0,-1-1 0,1 0 0,0 0 0,-1 0 0,0 0 0,1 0 0,-1-1 0,0 1 0,0 0 0,0-1 0,0 1 0,0-1 0,0 0 0,-4 2 0,-7 3 0,0 0 0,-1-2 0,0 1 0,0-1 0,0-1 0,0-1 0,0 0 0,-1-1 0,1 0 0,-1-1 0,1-1 0,-23-3 0,34 3-124,-1 0 0,1 0 0,-1-1 0,1 1 0,-1-1 0,1 1-1,0-1 1,0 0 0,0 0 0,-4-4 0,-7-8-6702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8.408"/>
    </inkml:context>
    <inkml:brush xml:id="br0">
      <inkml:brushProperty name="width" value="0.05" units="cm"/>
      <inkml:brushProperty name="height" value="0.05" units="cm"/>
      <inkml:brushProperty name="color" value="#FF0066"/>
    </inkml:brush>
  </inkml:definitions>
  <inkml:trace contextRef="#ctx0" brushRef="#br0">0 48 24575,'11'-12'0,"-7"7"0,-1 1 0,1 0 0,0 0 0,1 0 0,-1 0 0,6-3 0,-9 6 0,0 1 0,0 0 0,0-1 0,0 1 0,0-1 0,1 1 0,-1 0 0,0 0 0,0 0 0,0 0 0,0 0 0,0 0 0,1 0 0,-1 0 0,0 0 0,0 0 0,0 1 0,0-1 0,0 0 0,0 1 0,0-1 0,0 1 0,0-1 0,0 1 0,0 0 0,0-1 0,0 1 0,0 0 0,0 0 0,0-1 0,-1 1 0,1 0 0,0 0 0,-1 0 0,1 0 0,0 2 0,5 9 0,-1 1 0,-1-1 0,0 1 0,-1 0 0,0 0 0,-1 0 0,1 17 0,-3-27 0,23 231 0,-22-227 0,-1-2 0,0-1 0,0 0 0,1 1 0,0-1 0,0 1 0,0-1 0,0 0 0,1 0 0,3 8 0,-5-11 0,0-1 0,1 0 0,-1 0 0,0 1 0,0-1 0,0 0 0,0 0 0,0 0 0,1 1 0,-1-1 0,0 0 0,0 0 0,0 0 0,1 0 0,-1 1 0,0-1 0,0 0 0,1 0 0,-1 0 0,0 0 0,0 0 0,1 0 0,-1 0 0,0 0 0,0 1 0,1-1 0,-1 0 0,0 0 0,0 0 0,1 0 0,-1-1 0,0 1 0,1 0 0,-1 0 0,0 0 0,6-9 0,-1-15 0,-4 9 0,1 0 0,1 0 0,1 0 0,0 1 0,1-1 0,0 1 0,9-16 0,-11 25 0,0 0 0,0 1 0,0-1 0,0 1 0,1-1 0,0 1 0,0 0 0,0 0 0,1 1 0,-1-1 0,1 1 0,0 0 0,0 0 0,0 1 0,0-1 0,0 1 0,0 0 0,1 1 0,-1-1 0,1 1 0,-1 0 0,8 0 0,-10 1 9,0 0-1,-1 0 1,1 0-1,0 1 1,-1-1-1,1 1 1,-1-1 0,1 1-1,0 0 1,-1 0-1,0 0 1,1 0-1,-1 1 1,0-1-1,0 1 1,1-1-1,-1 1 1,0 0-1,2 2 1,-1 0 6,-1 0 1,1 0-1,0 0 1,-1 1-1,0-1 1,0 1 0,-1-1-1,1 1 1,-1-1-1,1 8 1,-1-6-111,0 0 0,0 0 0,-1 0 0,0 0 1,0 0-1,0 0 0,-1 0 0,0 0 0,0 0 0,-1 0 1,1 0-1,-1-1 0,0 1 0,-1-1 0,0 1 1,0-1-1,-6 9 0,-1-5-6731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8.925"/>
    </inkml:context>
    <inkml:brush xml:id="br0">
      <inkml:brushProperty name="width" value="0.05" units="cm"/>
      <inkml:brushProperty name="height" value="0.05" units="cm"/>
      <inkml:brushProperty name="color" value="#FF0066"/>
    </inkml:brush>
  </inkml:definitions>
  <inkml:trace contextRef="#ctx0" brushRef="#br0">3 2 24575,'0'24'0,"1"-1"0,1 1 0,1 0 0,1-1 0,1 0 0,1 0 0,1 0 0,11 24 0,-16-45 0,-1 1 0,1-1 0,0 1 0,-1-1 0,1 0 0,0 0 0,0 0 0,0 0 0,1 0 0,-1 0 0,0 0 0,1-1 0,-1 1 0,1-1 0,0 0 0,-1 1 0,6 0 0,-3-1 0,1 0 0,-1 0 0,0-1 0,0 0 0,1 0 0,-1 0 0,0-1 0,0 0 0,9-2 0,-6 1 0,0 0 0,0-1 0,-1 0 0,1-1 0,-1 0 0,1 0 0,-1-1 0,0 1 0,-1-1 0,1-1 0,-1 0 0,8-9 0,-11 12 0,-1-1 0,0 1 0,0 0 0,0-1 0,0 0 0,-1 1 0,0-1 0,1 0 0,-1 0 0,-1 1 0,1-1 0,0 0 0,-1 0 0,0 0 0,0 0 0,0 0 0,-2-7 0,1 5 0,-1 1 0,0 0 0,0 0 0,-1 0 0,1 1 0,-1-1 0,0 0 0,0 1 0,-1 0 0,1 0 0,-8-7 0,1 3 0,0 1 0,0 0 0,0 0 0,-1 1 0,0 0 0,0 1 0,-1 0 0,0 0 0,1 2 0,-21-5 0,29 8 0,0-1 0,-1 1 0,1 0 0,0 0 0,0 0 0,0 0 0,-1 0 0,1 1 0,0-1 0,0 1 0,0 0 0,0 0 0,0 0 0,0 1 0,0-1 0,0 1 0,0-1 0,1 1 0,-5 4 0,4-3 0,0 1 0,0 0 0,1-1 0,0 1 0,-1 0 0,1 0 0,1 0 0,-1 1 0,1-1 0,-1 0 0,1 1 0,1-1 0,-2 9 0,1-4 0,1 1 0,0-1 0,0 1 0,1-1 0,0 1 0,5 17 0,-6-25 0,1 1 0,0-1 0,0 1 0,0-1 0,0 1 0,0-1 0,0 0 0,1 1 0,-1-1 0,1 0 0,0 0 0,0 0 0,0 0 0,0 0 0,0-1 0,0 1 0,0 0 0,0-1 0,1 0 0,-1 1 0,0-1 0,1 0 0,-1 0 0,1-1 0,0 1 0,-1 0 0,1-1 0,-1 0 0,5 1 0,12-3-1365,-1 0-5461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9.284"/>
    </inkml:context>
    <inkml:brush xml:id="br0">
      <inkml:brushProperty name="width" value="0.05" units="cm"/>
      <inkml:brushProperty name="height" value="0.05" units="cm"/>
      <inkml:brushProperty name="color" value="#FF0066"/>
    </inkml:brush>
  </inkml:definitions>
  <inkml:trace contextRef="#ctx0" brushRef="#br0">2 52 24575,'0'-9'0,"0"7"0,-1 0 0,1-1 0,0 1 0,0-1 0,0 1 0,0 0 0,0-1 0,1 1 0,-1 0 0,1-1 0,-1 1 0,1 0 0,0-1 0,0 1 0,0 0 0,2-3 0,-3 5 0,1 0 0,0 0 0,-1 0 0,1 0 0,-1 0 0,1 0 0,0 0 0,-1 0 0,1 0 0,0 0 0,-1 1 0,1-1 0,-1 0 0,1 0 0,0 0 0,-1 1 0,1-1 0,-1 0 0,1 1 0,-1-1 0,1 1 0,-1-1 0,1 1 0,-1-1 0,1 0 0,-1 1 0,0 0 0,1-1 0,-1 1 0,0-1 0,1 2 0,11 19 0,4 22 0,17 77 0,-1 0 0,-25-101 0,0 1 0,2-1 0,19 33 0,-26-48 0,0-1 0,1 0 0,-1 0 0,0 0 0,1 0 0,0 0 0,0-1 0,0 1 0,0-1 0,0 0 0,0 0 0,1 0 0,-1 0 0,1 0 0,-1-1 0,1 0 0,0 0 0,-1 0 0,1 0 0,6 1 0,-4-3 0,0 1 0,-1-1 0,1 0 0,0 0 0,-1 0 0,0-1 0,1 1 0,-1-2 0,0 1 0,0 0 0,0-1 0,0 0 0,7-6 0,-5 4-124,0-1 0,0 0 0,0 0 0,-1-1 0,0 1 0,0-2-1,-1 1 1,0-1 0,0 1 0,6-16 0,-2-2-6702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4:19.614"/>
    </inkml:context>
    <inkml:brush xml:id="br0">
      <inkml:brushProperty name="width" value="0.05" units="cm"/>
      <inkml:brushProperty name="height" value="0.05" units="cm"/>
      <inkml:brushProperty name="color" value="#FF0066"/>
    </inkml:brush>
  </inkml:definitions>
  <inkml:trace contextRef="#ctx0" brushRef="#br0">20 57 24575,'-2'0'0,"-5"0"0,0 3 0,3 1 0,9-1 0,8-2 0,9-3 0,5-3 0,8-4 0,2 0 0,2-2 0,-1 1 0,-3 3 0,-6-1 0,-6 1-8191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3:46.503"/>
    </inkml:context>
    <inkml:brush xml:id="br0">
      <inkml:brushProperty name="width" value="0.05" units="cm"/>
      <inkml:brushProperty name="height" value="0.05" units="cm"/>
      <inkml:brushProperty name="color" value="#FF0066"/>
    </inkml:brush>
  </inkml:definitions>
  <inkml:trace contextRef="#ctx0" brushRef="#br0">0 1 24575,'0'0'-8191</inkml:trace>
  <inkml:trace contextRef="#ctx0" brushRef="#br0" timeOffset="1">337 336 24575,'5'6'0,"9"8"0,9 6 0,7 7 0,5 1 0,4-2 0,4 1 0,6-1 0,-1-3 0,-2 2 0,-2-2 0,-9-5-8191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4.727"/>
    </inkml:context>
    <inkml:brush xml:id="br0">
      <inkml:brushProperty name="width" value="0.05" units="cm"/>
      <inkml:brushProperty name="height" value="0.05" units="cm"/>
      <inkml:brushProperty name="color" value="#FF0066"/>
    </inkml:brush>
  </inkml:definitions>
  <inkml:trace contextRef="#ctx0" brushRef="#br0">1 16 24575,'0'-1'0,"0"1"0,1-1 0,-1 0 0,0 0 0,1 1 0,-1-1 0,1 0 0,-1 1 0,1-1 0,0 0 0,-1 1 0,1-1 0,0 1 0,-1-1 0,1 1 0,0-1 0,-1 1 0,1-1 0,0 1 0,0 0 0,0-1 0,0 1 0,-1 0 0,1 0 0,0 0 0,1-1 0,23 0 0,-24 2 0,1 0 0,0 0 0,-1 0 0,1 0 0,-1 0 0,1 0 0,-1 0 0,0 0 0,1 1 0,-1-1 0,0 1 0,0-1 0,0 1 0,0-1 0,0 1 0,0 0 0,-1-1 0,1 1 0,0 0 0,-1 0 0,0-1 0,1 1 0,-1 4 0,2 5 0,-2 1 0,0 18 0,0-18 0,-3 168 0,3-180 0,0 1 0,0 0 0,0 0 0,0-1 0,0 1 0,0 0 0,0 0 0,0-1 0,1 1 0,-1 0 0,0-1 0,0 1 0,1 0 0,-1 0 0,0-1 0,1 1 0,-1-1 0,1 2 0,0-2 0,-1 0 0,0 0 0,1 0 0,-1 0 0,1 0 0,-1 1 0,0-1 0,1 0 0,-1 0 0,1 0 0,-1 0 0,0-1 0,1 1 0,-1 0 0,0 0 0,1 0 0,-1 0 0,1 0 0,-1 0 0,0-1 0,1 1 0,-1 0 0,0 0 0,1-1 0,26-25 0,-17 14 0,5 0 0,-1 0 0,1 1 0,1 1 0,21-11 0,-30 17 0,0 1 0,0-1 0,1 2 0,0-1 0,-1 1 0,1 0 0,0 1 0,0 0 0,0 0 0,0 1 0,0 0 0,12 1 0,-15 0 0,-1 0 0,-1 0 0,1 1 0,0 0 0,0-1 0,0 1 0,-1 1 0,1-1 0,-1 0 0,0 1 0,0 0 0,0-1 0,0 1 0,0 0 0,0 1 0,-1-1 0,0 0 0,1 1 0,-1 0 0,-1-1 0,1 1 0,0 0 0,-1 0 0,0 0 0,0 0 0,0 0 0,0 5 0,0-2 0,0 1 0,0-1 0,-1 0 0,-1 1 0,1-1 0,-1 0 0,0 0 0,-1 1 0,1-1 0,-1 0 0,-1 0 0,0 0 0,0-1 0,-6 11 0,4-10-97,-1 0-1,1-1 1,-1 0-1,-1 0 1,1 0-1,-1-1 1,0 0-1,-1 0 1,1-1-1,-1 0 1,1 0-1,-1-1 0,-11 4 1,-10 0-6729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5.051"/>
    </inkml:context>
    <inkml:brush xml:id="br0">
      <inkml:brushProperty name="width" value="0.05" units="cm"/>
      <inkml:brushProperty name="height" value="0.05" units="cm"/>
      <inkml:brushProperty name="color" value="#FF0066"/>
    </inkml:brush>
  </inkml:definitions>
  <inkml:trace contextRef="#ctx0" brushRef="#br0">1 110 24575,'2'-3'0,"8"-4"0,7-3 0,6-3 0,6 0 0,6 1 0,5 1 0,5 0 0,3 2 0,3 2 0,-3 3 0,-3 2 0,-3 1 0,-7 1 0,-6-3 0,-8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5.394"/>
    </inkml:context>
    <inkml:brush xml:id="br0">
      <inkml:brushProperty name="width" value="0.05" units="cm"/>
      <inkml:brushProperty name="height" value="0.05" units="cm"/>
      <inkml:brushProperty name="color" value="#FF0066"/>
    </inkml:brush>
  </inkml:definitions>
  <inkml:trace contextRef="#ctx0" brushRef="#br0">1 104 24575,'2'3'0,"5"3"0,1 5 0,-1 2 0,0 2 0,1 2 0,-3 0 0,-1 0 0,1 1 0,0-1 0,2-2 0,-1-5-8191</inkml:trace>
  <inkml:trace contextRef="#ctx0" brushRef="#br0" timeOffset="1">220 36 24575,'0'-3'0,"0"-3"0,0-4 0,3-1 0,3 6 0,2 8 0,1 7 0,0 7 0,0 7 0,0 8 0,1 4 0,-2 4 0,-2 2 0,1-1 0,0-8-8191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6.101"/>
    </inkml:context>
    <inkml:brush xml:id="br0">
      <inkml:brushProperty name="width" value="0.05" units="cm"/>
      <inkml:brushProperty name="height" value="0.05" units="cm"/>
      <inkml:brushProperty name="color" value="#FF0066"/>
    </inkml:brush>
  </inkml:definitions>
  <inkml:trace contextRef="#ctx0" brushRef="#br0">222 82 24575,'-2'-5'0,"0"0"0,0 0 0,0 1 0,0-1 0,-1 1 0,1-1 0,-1 1 0,-1 0 0,1 0 0,0 0 0,-8-5 0,9 6 0,0 1 0,0 0 0,0 0 0,0 1 0,-1-1 0,1 0 0,-1 1 0,0-1 0,1 1 0,-1 0 0,0 0 0,0 0 0,1 0 0,-1 1 0,0-1 0,0 1 0,0-1 0,0 1 0,0 0 0,0 0 0,0 1 0,0-1 0,0 1 0,0-1 0,0 1 0,1 0 0,-1 0 0,0 0 0,0 0 0,1 1 0,-1-1 0,1 1 0,-1-1 0,1 1 0,-4 3 0,-1 2 0,0 0 0,1 0 0,0 1 0,0 0 0,0 0 0,1 1 0,0 0 0,1-1 0,-5 16 0,3-7 0,2-1 0,0 1 0,0 0 0,2 0 0,0 1 0,1-1 0,1 0 0,1 0 0,0 1 0,5 19 0,-5-30 0,0-1 0,1 1 0,0 0 0,1-1 0,-1 0 0,1 0 0,0 0 0,1 0 0,0 0 0,0 0 0,0-1 0,0 0 0,1 0 0,0 0 0,0 0 0,0-1 0,0 0 0,1 0 0,0 0 0,0-1 0,0 0 0,0 0 0,1 0 0,-1-1 0,1 0 0,-1 0 0,1-1 0,7 1 0,-4-1 0,-1-1 0,1 0 0,0-1 0,-1 0 0,1 0 0,-1-1 0,0-1 0,1 1 0,-1-2 0,0 1 0,-1-1 0,1 0 0,-1-1 0,1 0 0,-1-1 0,7-6 0,-11 9 0,-1 0 0,1 0 0,-1 0 0,1-1 0,-1 0 0,0 1 0,0-1 0,-1-1 0,0 1 0,1 0 0,-1 0 0,0-1 0,-1 1 0,1-1 0,-1 0 0,0 1 0,0-1 0,-1 0 0,1 0 0,-1 0 0,0 1 0,0-1 0,-1 0 0,1 0 0,-1 0 0,0 1 0,0-1 0,-1 0 0,0 1 0,1-1 0,-2 1 0,1 0 0,-3-5 0,3 6 0,0 0 0,0 1 0,0-1 0,0 1 0,0 0 0,0-1 0,0 1 0,-1 0 0,1 1 0,-1-1 0,0 0 0,1 1 0,-1-1 0,0 1 0,0 0 0,0 0 0,0 0 0,0 0 0,0 0 0,0 1 0,0 0 0,0-1 0,-1 1 0,1 0 0,-6 1 0,5 0 0,0 0 0,0 0 0,0 1 0,0-1 0,0 1 0,0 0 0,0 0 0,0 0 0,1 0 0,-1 1 0,1 0 0,-1-1 0,1 1 0,0 0 0,0 1 0,1-1 0,-1 0 0,-2 5 0,-11 30 342,15-36-414,1-1 1,-1 0 0,1 1 0,0-1 0,-1 1 0,1-1 0,0 1 0,0-1 0,0 1-1,0-1 1,0 1 0,0-1 0,0 1 0,1-1 0,-1 1 0,0-1 0,1 1 0,-1-1 0,1 1-1,0-1 1,0 0 0,-1 1 0,3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6.428"/>
    </inkml:context>
    <inkml:brush xml:id="br0">
      <inkml:brushProperty name="width" value="0.05" units="cm"/>
      <inkml:brushProperty name="height" value="0.05" units="cm"/>
      <inkml:brushProperty name="color" value="#FF0066"/>
    </inkml:brush>
  </inkml:definitions>
  <inkml:trace contextRef="#ctx0" brushRef="#br0">8 65 24575,'-4'-24'0,"4"22"0,-1 0 0,0 0 0,1 0 0,0 0 0,-1 0 0,1 0 0,0 0 0,0 0 0,0 0 0,0 0 0,0 0 0,1 0 0,-1 0 0,1 0 0,-1 0 0,2-3 0,-2 5 0,0-1 0,1 1 0,-1 0 0,0 0 0,0-1 0,0 1 0,1 0 0,-1 0 0,0 0 0,0-1 0,1 1 0,-1 0 0,0 0 0,1 0 0,-1 0 0,0 0 0,0 0 0,1 0 0,-1 0 0,0 0 0,1 0 0,-1 0 0,0 0 0,1 0 0,-1 0 0,0 0 0,0 0 0,1 0 0,-1 0 0,0 0 0,1 0 0,-1 0 0,0 0 0,0 0 0,1 1 0,-1-1 0,0 0 0,0 0 0,1 0 0,-1 1 0,0-1 0,0 0 0,0 0 0,1 0 0,-1 1 0,0-1 0,0 0 0,0 1 0,0-1 0,0 0 0,1 0 0,-1 1 0,0-1 0,0 0 0,0 1 0,8 17 0,11 38 0,10 63 0,5 12 0,-32-126-1365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6.754"/>
    </inkml:context>
    <inkml:brush xml:id="br0">
      <inkml:brushProperty name="width" value="0.05" units="cm"/>
      <inkml:brushProperty name="height" value="0.05" units="cm"/>
      <inkml:brushProperty name="color" value="#FF0066"/>
    </inkml:brush>
  </inkml:definitions>
  <inkml:trace contextRef="#ctx0" brushRef="#br0">1 57 24575,'3'-6'0,"0"-4"0,1-4 0,2 0 0,3 4 0,0 8 0,-2 7 0,1 9 0,-1 8 0,1 9 0,0 4 0,-3 6 0,-1 3 0,-1 1 0,-2-2 0,-1-8-8191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7.692"/>
    </inkml:context>
    <inkml:brush xml:id="br0">
      <inkml:brushProperty name="width" value="0.05" units="cm"/>
      <inkml:brushProperty name="height" value="0.05" units="cm"/>
      <inkml:brushProperty name="color" value="#FF0066"/>
    </inkml:brush>
  </inkml:definitions>
  <inkml:trace contextRef="#ctx0" brushRef="#br0">55 456 24575,'1'-4'0,"1"0"0,-1 1 0,1-1 0,0 1 0,0-1 0,0 1 0,0 0 0,1 0 0,2-4 0,5-6 0,7-6 0,-9 15 0,-7 5 0,-1-1 0,0 1 0,1-1 0,-1 0 0,0 1 0,1-1 0,-1 1 0,0-1 0,0 1 0,1-1 0,-1 1 0,0-1 0,0 1 0,0-1 0,0 1 0,0 0 0,0-1 0,0 1 0,0-1 0,0 1 0,0-1 0,0 1 0,-5 71 0,2-48 0,1 0 0,1 0 0,5 47 0,-3-66 0,0 1 0,0-1 0,0 1 0,1-1 0,0 0 0,0 1 0,0-1 0,1 0 0,-1 0 0,1-1 0,1 1 0,-1-1 0,0 1 0,1-1 0,0 0 0,0 0 0,0-1 0,1 1 0,-1-1 0,1 0 0,10 5 0,-8-6 0,0 0 0,0 0 0,1-1 0,-1 1 0,0-2 0,1 1 0,-1-1 0,1 0 0,-1-1 0,0 0 0,1 0 0,-1 0 0,0-1 0,0 0 0,0 0 0,0-1 0,0 0 0,0 0 0,8-7 0,-11 8 0,0-1 0,0 0 0,0 0 0,-1-1 0,1 1 0,-1-1 0,0 1 0,0-1 0,0 0 0,0 0 0,-1-1 0,0 1 0,3-6 0,-4 6 0,0 0 0,-1 0 0,1 0 0,-1 0 0,1 0 0,-1 0 0,0 0 0,-1 0 0,1 0 0,-1 0 0,0 0 0,0 1 0,0-1 0,0 0 0,-1 0 0,1 1 0,-5-8 0,-3-3 0,-1-1 0,0 2 0,-1 0 0,-17-16 0,-56-44 0,25 23 0,37 30 0,2-1 0,0 0 0,-26-38 0,39 49 0,0-1 0,1 1 0,1-1 0,0-1 0,0 1 0,1 0 0,1-1 0,-1 0 0,2 0 0,0 0 0,-1-14 0,3 22 0,0 0 0,0 1 0,1-1 0,-1 1 0,1-1 0,-1 1 0,1-1 0,0 1 0,1-1 0,-1 1 0,0 0 0,1-1 0,0 1 0,0 0 0,0 0 0,0 0 0,0 1 0,1-1 0,4-3 0,-5 4 0,1 0 0,0 0 0,0 1 0,0 0 0,0 0 0,0-1 0,0 2 0,1-1 0,-1 0 0,0 1 0,0-1 0,1 1 0,-1 0 0,0 0 0,1 0 0,-1 1 0,0-1 0,0 1 0,1 0 0,-1 0 0,5 2 0,1 1 0,1 1 0,-1 1 0,1 0 0,-1 0 0,-1 1 0,0 0 0,0 0 0,0 1 0,-1 0 0,0 1 0,0-1 0,-1 1 0,0 0 0,7 16 0,-5-9 0,-1 0 0,-1 1 0,0 0 0,-1 0 0,0 1 0,-2-1 0,0 1 0,0 19 0,-3-23-455,-1-1 0,-3 19 0,0-11-6371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8.016"/>
    </inkml:context>
    <inkml:brush xml:id="br0">
      <inkml:brushProperty name="width" value="0.05" units="cm"/>
      <inkml:brushProperty name="height" value="0.05" units="cm"/>
      <inkml:brushProperty name="color" value="#FF0066"/>
    </inkml:brush>
  </inkml:definitions>
  <inkml:trace contextRef="#ctx0" brushRef="#br0">1 50 24575,'6'-15'0,"-4"11"0,-1 0 0,1-1 0,0 1 0,0 0 0,5-7 0,-7 11 0,0 0 0,1 0 0,-1-1 0,0 1 0,0 0 0,1 0 0,-1-1 0,0 1 0,1 0 0,-1 0 0,0 0 0,0 0 0,1 0 0,-1-1 0,0 1 0,1 0 0,-1 0 0,0 0 0,1 0 0,-1 0 0,0 0 0,1 0 0,-1 0 0,0 0 0,1 0 0,-1 0 0,0 0 0,1 1 0,-1-1 0,0 0 0,1 0 0,0 1 0,0 0 0,0 0 0,0 0 0,0 1 0,0-1 0,0 0 0,0 0 0,0 1 0,-1-1 0,1 0 0,0 3 0,11 28 0,13 64 0,-9-29 0,-15-64 49,-1 0 0,2 0 0,-1 0-1,0 0 1,1 0 0,3 6 0,-5-9-103,1 1 1,-1 0 0,1-1-1,-1 1 1,1-1 0,0 1-1,-1-1 1,1 1 0,0-1-1,-1 1 1,1-1 0,0 0-1,0 1 1,-1-1 0,1 0-1,0 0 1,0 1 0,-1-1-1,1 0 1,0 0 0,0 0-1,0 0 1,0 0 0,-1 0-1,1 0 1,0 0 0,0-1-1,0 1 1,-1 0 0,1 0-1,1-1 1,7-5-6773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8.388"/>
    </inkml:context>
    <inkml:brush xml:id="br0">
      <inkml:brushProperty name="width" value="0.05" units="cm"/>
      <inkml:brushProperty name="height" value="0.05" units="cm"/>
      <inkml:brushProperty name="color" value="#FF0066"/>
    </inkml:brush>
  </inkml:definitions>
  <inkml:trace contextRef="#ctx0" brushRef="#br0">1 96 24575,'0'-5'0,"0"-6"0,0-6 0,0-3 0,0-1 0,0 6 0,0 9 0,3 10 0,1 11 0,2 8 0,4 9 0,2 8 0,3 2 0,-2 3 0,0 2 0,-2-6-8191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5:55:59.308"/>
    </inkml:context>
    <inkml:brush xml:id="br0">
      <inkml:brushProperty name="width" value="0.05" units="cm"/>
      <inkml:brushProperty name="height" value="0.05" units="cm"/>
      <inkml:brushProperty name="color" value="#FF0066"/>
    </inkml:brush>
  </inkml:definitions>
  <inkml:trace contextRef="#ctx0" brushRef="#br0">1 45 24575,'1'-3'0,"1"0"0,-1 1 0,1-1 0,0 1 0,0-1 0,0 1 0,1 0 0,-1 0 0,0 0 0,1 0 0,-1 0 0,1 1 0,3-3 0,-3 3 0,-1-1 0,1 1 0,-1 0 0,1-1 0,0 1 0,-1 0 0,1 1 0,0-1 0,0 0 0,0 1 0,0 0 0,0-1 0,0 1 0,-1 0 0,1 1 0,0-1 0,0 0 0,0 1 0,4 1 0,-2 0 0,-1 0 0,0 1 0,0-1 0,0 1 0,0 0 0,-1 0 0,1 0 0,-1 0 0,1 1 0,-1 0 0,2 3 0,6 10 0,-1 0 0,-1 1 0,-1 0 0,10 30 0,25 111-645,-39-141-75,1 4-6106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94196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1/8/2024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433.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ustomXml" Target="../ink/ink434.xml"/><Relationship Id="rId4" Type="http://schemas.openxmlformats.org/officeDocument/2006/relationships/image" Target="../media/image318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438.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444.jpeg"/><Relationship Id="rId3" Type="http://schemas.openxmlformats.org/officeDocument/2006/relationships/image" Target="../media/image439.jpeg"/><Relationship Id="rId7" Type="http://schemas.openxmlformats.org/officeDocument/2006/relationships/image" Target="../media/image443.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42.tiff"/><Relationship Id="rId5" Type="http://schemas.openxmlformats.org/officeDocument/2006/relationships/image" Target="../media/image441.tiff"/><Relationship Id="rId4" Type="http://schemas.openxmlformats.org/officeDocument/2006/relationships/image" Target="../media/image440.tiff"/><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7" Type="http://schemas.openxmlformats.org/officeDocument/2006/relationships/customXml" Target="../ink/ink60.xml"/><Relationship Id="rId299" Type="http://schemas.openxmlformats.org/officeDocument/2006/relationships/customXml" Target="../ink/ink151.xml"/><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customXml" Target="../ink/ink81.xml"/><Relationship Id="rId324" Type="http://schemas.openxmlformats.org/officeDocument/2006/relationships/image" Target="../media/image168.png"/><Relationship Id="rId366" Type="http://schemas.openxmlformats.org/officeDocument/2006/relationships/image" Target="../media/image189.png"/><Relationship Id="rId170" Type="http://schemas.openxmlformats.org/officeDocument/2006/relationships/image" Target="../media/image91.png"/><Relationship Id="rId226" Type="http://schemas.openxmlformats.org/officeDocument/2006/relationships/image" Target="../media/image119.png"/><Relationship Id="rId433" Type="http://schemas.openxmlformats.org/officeDocument/2006/relationships/customXml" Target="../ink/ink218.xml"/><Relationship Id="rId268" Type="http://schemas.openxmlformats.org/officeDocument/2006/relationships/image" Target="../media/image140.png"/><Relationship Id="rId475" Type="http://schemas.openxmlformats.org/officeDocument/2006/relationships/image" Target="../media/image242.png"/><Relationship Id="rId32" Type="http://schemas.openxmlformats.org/officeDocument/2006/relationships/customXml" Target="../ink/ink17.xml"/><Relationship Id="rId74" Type="http://schemas.openxmlformats.org/officeDocument/2006/relationships/customXml" Target="../ink/ink38.xml"/><Relationship Id="rId128" Type="http://schemas.openxmlformats.org/officeDocument/2006/relationships/image" Target="../media/image70.png"/><Relationship Id="rId335" Type="http://schemas.openxmlformats.org/officeDocument/2006/relationships/customXml" Target="../ink/ink169.xml"/><Relationship Id="rId377" Type="http://schemas.openxmlformats.org/officeDocument/2006/relationships/customXml" Target="../ink/ink190.xml"/><Relationship Id="rId500" Type="http://schemas.openxmlformats.org/officeDocument/2006/relationships/customXml" Target="../ink/ink253.xml"/><Relationship Id="rId5" Type="http://schemas.openxmlformats.org/officeDocument/2006/relationships/image" Target="../media/image9.png"/><Relationship Id="rId181" Type="http://schemas.openxmlformats.org/officeDocument/2006/relationships/customXml" Target="../ink/ink92.xml"/><Relationship Id="rId237" Type="http://schemas.openxmlformats.org/officeDocument/2006/relationships/customXml" Target="../ink/ink120.xml"/><Relationship Id="rId402" Type="http://schemas.openxmlformats.org/officeDocument/2006/relationships/image" Target="../media/image207.png"/><Relationship Id="rId279" Type="http://schemas.openxmlformats.org/officeDocument/2006/relationships/customXml" Target="../ink/ink141.xml"/><Relationship Id="rId444" Type="http://schemas.openxmlformats.org/officeDocument/2006/relationships/image" Target="../media/image228.png"/><Relationship Id="rId486" Type="http://schemas.openxmlformats.org/officeDocument/2006/relationships/customXml" Target="../ink/ink246.xml"/><Relationship Id="rId43" Type="http://schemas.openxmlformats.org/officeDocument/2006/relationships/image" Target="../media/image28.png"/><Relationship Id="rId139" Type="http://schemas.openxmlformats.org/officeDocument/2006/relationships/customXml" Target="../ink/ink71.xml"/><Relationship Id="rId290" Type="http://schemas.openxmlformats.org/officeDocument/2006/relationships/image" Target="../media/image151.png"/><Relationship Id="rId304" Type="http://schemas.openxmlformats.org/officeDocument/2006/relationships/image" Target="../media/image158.png"/><Relationship Id="rId346" Type="http://schemas.openxmlformats.org/officeDocument/2006/relationships/image" Target="../media/image179.png"/><Relationship Id="rId388" Type="http://schemas.openxmlformats.org/officeDocument/2006/relationships/image" Target="../media/image200.png"/><Relationship Id="rId85" Type="http://schemas.openxmlformats.org/officeDocument/2006/relationships/image" Target="../media/image49.png"/><Relationship Id="rId150" Type="http://schemas.openxmlformats.org/officeDocument/2006/relationships/image" Target="../media/image81.png"/><Relationship Id="rId192" Type="http://schemas.openxmlformats.org/officeDocument/2006/relationships/image" Target="../media/image102.png"/><Relationship Id="rId206" Type="http://schemas.openxmlformats.org/officeDocument/2006/relationships/image" Target="../media/image109.png"/><Relationship Id="rId413" Type="http://schemas.openxmlformats.org/officeDocument/2006/relationships/customXml" Target="../ink/ink208.xml"/><Relationship Id="rId248" Type="http://schemas.openxmlformats.org/officeDocument/2006/relationships/image" Target="../media/image130.png"/><Relationship Id="rId455" Type="http://schemas.openxmlformats.org/officeDocument/2006/relationships/customXml" Target="../ink/ink229.xml"/><Relationship Id="rId497" Type="http://schemas.openxmlformats.org/officeDocument/2006/relationships/image" Target="../media/image253.png"/><Relationship Id="rId12" Type="http://schemas.openxmlformats.org/officeDocument/2006/relationships/customXml" Target="../ink/ink7.xml"/><Relationship Id="rId108" Type="http://schemas.openxmlformats.org/officeDocument/2006/relationships/image" Target="../media/image60.png"/><Relationship Id="rId315" Type="http://schemas.openxmlformats.org/officeDocument/2006/relationships/customXml" Target="../ink/ink159.xml"/><Relationship Id="rId357" Type="http://schemas.openxmlformats.org/officeDocument/2006/relationships/customXml" Target="../ink/ink180.xml"/><Relationship Id="rId54" Type="http://schemas.openxmlformats.org/officeDocument/2006/relationships/customXml" Target="../ink/ink28.xml"/><Relationship Id="rId96" Type="http://schemas.openxmlformats.org/officeDocument/2006/relationships/customXml" Target="../ink/ink49.xml"/><Relationship Id="rId161" Type="http://schemas.openxmlformats.org/officeDocument/2006/relationships/customXml" Target="../ink/ink82.xml"/><Relationship Id="rId217" Type="http://schemas.openxmlformats.org/officeDocument/2006/relationships/customXml" Target="../ink/ink110.xml"/><Relationship Id="rId399" Type="http://schemas.openxmlformats.org/officeDocument/2006/relationships/customXml" Target="../ink/ink201.xml"/><Relationship Id="rId259" Type="http://schemas.openxmlformats.org/officeDocument/2006/relationships/customXml" Target="../ink/ink131.xml"/><Relationship Id="rId424" Type="http://schemas.openxmlformats.org/officeDocument/2006/relationships/image" Target="../media/image218.png"/><Relationship Id="rId466" Type="http://schemas.openxmlformats.org/officeDocument/2006/relationships/image" Target="../media/image238.png"/><Relationship Id="rId23" Type="http://schemas.openxmlformats.org/officeDocument/2006/relationships/image" Target="../media/image18.png"/><Relationship Id="rId119" Type="http://schemas.openxmlformats.org/officeDocument/2006/relationships/customXml" Target="../ink/ink61.xml"/><Relationship Id="rId270" Type="http://schemas.openxmlformats.org/officeDocument/2006/relationships/image" Target="../media/image141.png"/><Relationship Id="rId326" Type="http://schemas.openxmlformats.org/officeDocument/2006/relationships/image" Target="../media/image169.png"/><Relationship Id="rId65" Type="http://schemas.openxmlformats.org/officeDocument/2006/relationships/image" Target="../media/image39.png"/><Relationship Id="rId130" Type="http://schemas.openxmlformats.org/officeDocument/2006/relationships/image" Target="../media/image71.png"/><Relationship Id="rId368" Type="http://schemas.openxmlformats.org/officeDocument/2006/relationships/image" Target="../media/image190.png"/><Relationship Id="rId172" Type="http://schemas.openxmlformats.org/officeDocument/2006/relationships/image" Target="../media/image92.png"/><Relationship Id="rId228" Type="http://schemas.openxmlformats.org/officeDocument/2006/relationships/image" Target="../media/image120.png"/><Relationship Id="rId435" Type="http://schemas.openxmlformats.org/officeDocument/2006/relationships/customXml" Target="../ink/ink219.xml"/><Relationship Id="rId477" Type="http://schemas.openxmlformats.org/officeDocument/2006/relationships/image" Target="../media/image243.png"/><Relationship Id="rId281" Type="http://schemas.openxmlformats.org/officeDocument/2006/relationships/customXml" Target="../ink/ink142.xml"/><Relationship Id="rId337" Type="http://schemas.openxmlformats.org/officeDocument/2006/relationships/customXml" Target="../ink/ink170.xml"/><Relationship Id="rId502" Type="http://schemas.openxmlformats.org/officeDocument/2006/relationships/customXml" Target="../ink/ink254.xml"/><Relationship Id="rId34" Type="http://schemas.openxmlformats.org/officeDocument/2006/relationships/customXml" Target="../ink/ink18.xml"/><Relationship Id="rId76" Type="http://schemas.openxmlformats.org/officeDocument/2006/relationships/customXml" Target="../ink/ink39.xml"/><Relationship Id="rId141" Type="http://schemas.openxmlformats.org/officeDocument/2006/relationships/customXml" Target="../ink/ink72.xml"/><Relationship Id="rId379" Type="http://schemas.openxmlformats.org/officeDocument/2006/relationships/customXml" Target="../ink/ink191.xml"/><Relationship Id="rId7" Type="http://schemas.openxmlformats.org/officeDocument/2006/relationships/image" Target="../media/image10.png"/><Relationship Id="rId183" Type="http://schemas.openxmlformats.org/officeDocument/2006/relationships/customXml" Target="../ink/ink93.xml"/><Relationship Id="rId239" Type="http://schemas.openxmlformats.org/officeDocument/2006/relationships/customXml" Target="../ink/ink121.xml"/><Relationship Id="rId390" Type="http://schemas.openxmlformats.org/officeDocument/2006/relationships/image" Target="../media/image201.png"/><Relationship Id="rId404" Type="http://schemas.openxmlformats.org/officeDocument/2006/relationships/image" Target="../media/image208.png"/><Relationship Id="rId446" Type="http://schemas.openxmlformats.org/officeDocument/2006/relationships/image" Target="../media/image229.png"/><Relationship Id="rId250" Type="http://schemas.openxmlformats.org/officeDocument/2006/relationships/image" Target="../media/image131.png"/><Relationship Id="rId292" Type="http://schemas.openxmlformats.org/officeDocument/2006/relationships/image" Target="../media/image152.png"/><Relationship Id="rId306" Type="http://schemas.openxmlformats.org/officeDocument/2006/relationships/image" Target="../media/image159.png"/><Relationship Id="rId488" Type="http://schemas.openxmlformats.org/officeDocument/2006/relationships/customXml" Target="../ink/ink247.xml"/><Relationship Id="rId45" Type="http://schemas.openxmlformats.org/officeDocument/2006/relationships/image" Target="../media/image29.png"/><Relationship Id="rId87" Type="http://schemas.openxmlformats.org/officeDocument/2006/relationships/image" Target="../media/image50.png"/><Relationship Id="rId110" Type="http://schemas.openxmlformats.org/officeDocument/2006/relationships/image" Target="../media/image61.png"/><Relationship Id="rId348" Type="http://schemas.openxmlformats.org/officeDocument/2006/relationships/image" Target="../media/image180.png"/><Relationship Id="rId152" Type="http://schemas.openxmlformats.org/officeDocument/2006/relationships/image" Target="../media/image82.png"/><Relationship Id="rId194" Type="http://schemas.openxmlformats.org/officeDocument/2006/relationships/image" Target="../media/image103.png"/><Relationship Id="rId208" Type="http://schemas.openxmlformats.org/officeDocument/2006/relationships/image" Target="../media/image110.png"/><Relationship Id="rId415" Type="http://schemas.openxmlformats.org/officeDocument/2006/relationships/customXml" Target="../ink/ink209.xml"/><Relationship Id="rId457" Type="http://schemas.openxmlformats.org/officeDocument/2006/relationships/customXml" Target="../ink/ink230.xml"/><Relationship Id="rId261" Type="http://schemas.openxmlformats.org/officeDocument/2006/relationships/customXml" Target="../ink/ink132.xml"/><Relationship Id="rId499" Type="http://schemas.openxmlformats.org/officeDocument/2006/relationships/image" Target="../media/image254.png"/><Relationship Id="rId14" Type="http://schemas.openxmlformats.org/officeDocument/2006/relationships/customXml" Target="../ink/ink8.xml"/><Relationship Id="rId56" Type="http://schemas.openxmlformats.org/officeDocument/2006/relationships/customXml" Target="../ink/ink29.xml"/><Relationship Id="rId317" Type="http://schemas.openxmlformats.org/officeDocument/2006/relationships/customXml" Target="../ink/ink160.xml"/><Relationship Id="rId359" Type="http://schemas.openxmlformats.org/officeDocument/2006/relationships/customXml" Target="../ink/ink181.xml"/><Relationship Id="rId98" Type="http://schemas.openxmlformats.org/officeDocument/2006/relationships/customXml" Target="../ink/ink50.xml"/><Relationship Id="rId121" Type="http://schemas.openxmlformats.org/officeDocument/2006/relationships/customXml" Target="../ink/ink62.xml"/><Relationship Id="rId163" Type="http://schemas.openxmlformats.org/officeDocument/2006/relationships/customXml" Target="../ink/ink83.xml"/><Relationship Id="rId219" Type="http://schemas.openxmlformats.org/officeDocument/2006/relationships/customXml" Target="../ink/ink111.xml"/><Relationship Id="rId370" Type="http://schemas.openxmlformats.org/officeDocument/2006/relationships/image" Target="../media/image191.png"/><Relationship Id="rId426" Type="http://schemas.openxmlformats.org/officeDocument/2006/relationships/image" Target="../media/image219.png"/><Relationship Id="rId230" Type="http://schemas.openxmlformats.org/officeDocument/2006/relationships/image" Target="../media/image121.png"/><Relationship Id="rId468" Type="http://schemas.openxmlformats.org/officeDocument/2006/relationships/image" Target="../media/image239.png"/><Relationship Id="rId25" Type="http://schemas.openxmlformats.org/officeDocument/2006/relationships/image" Target="../media/image19.png"/><Relationship Id="rId67" Type="http://schemas.openxmlformats.org/officeDocument/2006/relationships/image" Target="../media/image40.png"/><Relationship Id="rId272" Type="http://schemas.openxmlformats.org/officeDocument/2006/relationships/image" Target="../media/image142.png"/><Relationship Id="rId328" Type="http://schemas.openxmlformats.org/officeDocument/2006/relationships/image" Target="../media/image170.png"/><Relationship Id="rId132" Type="http://schemas.openxmlformats.org/officeDocument/2006/relationships/image" Target="../media/image72.png"/><Relationship Id="rId174" Type="http://schemas.openxmlformats.org/officeDocument/2006/relationships/image" Target="../media/image93.png"/><Relationship Id="rId381" Type="http://schemas.openxmlformats.org/officeDocument/2006/relationships/customXml" Target="../ink/ink192.xml"/><Relationship Id="rId241" Type="http://schemas.openxmlformats.org/officeDocument/2006/relationships/customXml" Target="../ink/ink122.xml"/><Relationship Id="rId437" Type="http://schemas.openxmlformats.org/officeDocument/2006/relationships/customXml" Target="../ink/ink220.xml"/><Relationship Id="rId479" Type="http://schemas.openxmlformats.org/officeDocument/2006/relationships/image" Target="../media/image244.png"/><Relationship Id="rId36" Type="http://schemas.openxmlformats.org/officeDocument/2006/relationships/customXml" Target="../ink/ink19.xml"/><Relationship Id="rId283" Type="http://schemas.openxmlformats.org/officeDocument/2006/relationships/customXml" Target="../ink/ink143.xml"/><Relationship Id="rId339" Type="http://schemas.openxmlformats.org/officeDocument/2006/relationships/customXml" Target="../ink/ink171.xml"/><Relationship Id="rId490" Type="http://schemas.openxmlformats.org/officeDocument/2006/relationships/customXml" Target="../ink/ink248.xml"/><Relationship Id="rId78" Type="http://schemas.openxmlformats.org/officeDocument/2006/relationships/customXml" Target="../ink/ink40.xml"/><Relationship Id="rId101" Type="http://schemas.openxmlformats.org/officeDocument/2006/relationships/image" Target="../media/image57.png"/><Relationship Id="rId143" Type="http://schemas.openxmlformats.org/officeDocument/2006/relationships/customXml" Target="../ink/ink73.xml"/><Relationship Id="rId185" Type="http://schemas.openxmlformats.org/officeDocument/2006/relationships/customXml" Target="../ink/ink94.xml"/><Relationship Id="rId350" Type="http://schemas.openxmlformats.org/officeDocument/2006/relationships/image" Target="../media/image181.png"/><Relationship Id="rId406" Type="http://schemas.openxmlformats.org/officeDocument/2006/relationships/image" Target="../media/image209.png"/><Relationship Id="rId9" Type="http://schemas.openxmlformats.org/officeDocument/2006/relationships/image" Target="../media/image11.png"/><Relationship Id="rId210" Type="http://schemas.openxmlformats.org/officeDocument/2006/relationships/image" Target="../media/image111.png"/><Relationship Id="rId392" Type="http://schemas.openxmlformats.org/officeDocument/2006/relationships/image" Target="../media/image202.png"/><Relationship Id="rId448" Type="http://schemas.openxmlformats.org/officeDocument/2006/relationships/image" Target="../media/image230.png"/><Relationship Id="rId252" Type="http://schemas.openxmlformats.org/officeDocument/2006/relationships/image" Target="../media/image132.png"/><Relationship Id="rId294" Type="http://schemas.openxmlformats.org/officeDocument/2006/relationships/image" Target="../media/image153.png"/><Relationship Id="rId308" Type="http://schemas.openxmlformats.org/officeDocument/2006/relationships/image" Target="../media/image160.png"/><Relationship Id="rId47" Type="http://schemas.openxmlformats.org/officeDocument/2006/relationships/image" Target="../media/image30.png"/><Relationship Id="rId89" Type="http://schemas.openxmlformats.org/officeDocument/2006/relationships/image" Target="../media/image51.png"/><Relationship Id="rId112" Type="http://schemas.openxmlformats.org/officeDocument/2006/relationships/image" Target="../media/image62.png"/><Relationship Id="rId154" Type="http://schemas.openxmlformats.org/officeDocument/2006/relationships/image" Target="../media/image83.png"/><Relationship Id="rId361" Type="http://schemas.openxmlformats.org/officeDocument/2006/relationships/customXml" Target="../ink/ink182.xml"/><Relationship Id="rId196" Type="http://schemas.openxmlformats.org/officeDocument/2006/relationships/image" Target="../media/image104.png"/><Relationship Id="rId417" Type="http://schemas.openxmlformats.org/officeDocument/2006/relationships/customXml" Target="../ink/ink210.xml"/><Relationship Id="rId459" Type="http://schemas.openxmlformats.org/officeDocument/2006/relationships/customXml" Target="../ink/ink231.xml"/><Relationship Id="rId16" Type="http://schemas.openxmlformats.org/officeDocument/2006/relationships/customXml" Target="../ink/ink9.xml"/><Relationship Id="rId221" Type="http://schemas.openxmlformats.org/officeDocument/2006/relationships/customXml" Target="../ink/ink112.xml"/><Relationship Id="rId263" Type="http://schemas.openxmlformats.org/officeDocument/2006/relationships/customXml" Target="../ink/ink133.xml"/><Relationship Id="rId319" Type="http://schemas.openxmlformats.org/officeDocument/2006/relationships/customXml" Target="../ink/ink161.xml"/><Relationship Id="rId470" Type="http://schemas.openxmlformats.org/officeDocument/2006/relationships/customXml" Target="../ink/ink238.xml"/><Relationship Id="rId58" Type="http://schemas.openxmlformats.org/officeDocument/2006/relationships/customXml" Target="../ink/ink30.xml"/><Relationship Id="rId123" Type="http://schemas.openxmlformats.org/officeDocument/2006/relationships/customXml" Target="../ink/ink63.xml"/><Relationship Id="rId330" Type="http://schemas.openxmlformats.org/officeDocument/2006/relationships/image" Target="../media/image171.png"/><Relationship Id="rId165" Type="http://schemas.openxmlformats.org/officeDocument/2006/relationships/customXml" Target="../ink/ink84.xml"/><Relationship Id="rId372" Type="http://schemas.openxmlformats.org/officeDocument/2006/relationships/image" Target="../media/image192.png"/><Relationship Id="rId428" Type="http://schemas.openxmlformats.org/officeDocument/2006/relationships/image" Target="../media/image220.png"/><Relationship Id="rId232" Type="http://schemas.openxmlformats.org/officeDocument/2006/relationships/image" Target="../media/image122.png"/><Relationship Id="rId274" Type="http://schemas.openxmlformats.org/officeDocument/2006/relationships/image" Target="../media/image143.png"/><Relationship Id="rId481" Type="http://schemas.openxmlformats.org/officeDocument/2006/relationships/image" Target="../media/image245.png"/><Relationship Id="rId27" Type="http://schemas.openxmlformats.org/officeDocument/2006/relationships/image" Target="../media/image20.png"/><Relationship Id="rId69" Type="http://schemas.openxmlformats.org/officeDocument/2006/relationships/image" Target="../media/image41.png"/><Relationship Id="rId134" Type="http://schemas.openxmlformats.org/officeDocument/2006/relationships/image" Target="../media/image73.png"/><Relationship Id="rId80" Type="http://schemas.openxmlformats.org/officeDocument/2006/relationships/customXml" Target="../ink/ink41.xml"/><Relationship Id="rId176" Type="http://schemas.openxmlformats.org/officeDocument/2006/relationships/image" Target="../media/image94.png"/><Relationship Id="rId341" Type="http://schemas.openxmlformats.org/officeDocument/2006/relationships/customXml" Target="../ink/ink172.xml"/><Relationship Id="rId383" Type="http://schemas.openxmlformats.org/officeDocument/2006/relationships/customXml" Target="../ink/ink193.xml"/><Relationship Id="rId439" Type="http://schemas.openxmlformats.org/officeDocument/2006/relationships/customXml" Target="../ink/ink221.xml"/><Relationship Id="rId201" Type="http://schemas.openxmlformats.org/officeDocument/2006/relationships/customXml" Target="../ink/ink102.xml"/><Relationship Id="rId243" Type="http://schemas.openxmlformats.org/officeDocument/2006/relationships/customXml" Target="../ink/ink123.xml"/><Relationship Id="rId285" Type="http://schemas.openxmlformats.org/officeDocument/2006/relationships/customXml" Target="../ink/ink144.xml"/><Relationship Id="rId450" Type="http://schemas.openxmlformats.org/officeDocument/2006/relationships/image" Target="../media/image231.png"/><Relationship Id="rId38" Type="http://schemas.openxmlformats.org/officeDocument/2006/relationships/customXml" Target="../ink/ink20.xml"/><Relationship Id="rId103" Type="http://schemas.openxmlformats.org/officeDocument/2006/relationships/customXml" Target="../ink/ink53.xml"/><Relationship Id="rId310" Type="http://schemas.openxmlformats.org/officeDocument/2006/relationships/image" Target="../media/image161.png"/><Relationship Id="rId492" Type="http://schemas.openxmlformats.org/officeDocument/2006/relationships/customXml" Target="../ink/ink249.xml"/><Relationship Id="rId91" Type="http://schemas.openxmlformats.org/officeDocument/2006/relationships/image" Target="../media/image52.png"/><Relationship Id="rId145" Type="http://schemas.openxmlformats.org/officeDocument/2006/relationships/customXml" Target="../ink/ink74.xml"/><Relationship Id="rId187" Type="http://schemas.openxmlformats.org/officeDocument/2006/relationships/customXml" Target="../ink/ink95.xml"/><Relationship Id="rId352" Type="http://schemas.openxmlformats.org/officeDocument/2006/relationships/image" Target="../media/image182.png"/><Relationship Id="rId394" Type="http://schemas.openxmlformats.org/officeDocument/2006/relationships/image" Target="../media/image203.png"/><Relationship Id="rId408" Type="http://schemas.openxmlformats.org/officeDocument/2006/relationships/image" Target="../media/image210.png"/><Relationship Id="rId212" Type="http://schemas.openxmlformats.org/officeDocument/2006/relationships/image" Target="../media/image112.png"/><Relationship Id="rId254" Type="http://schemas.openxmlformats.org/officeDocument/2006/relationships/image" Target="../media/image133.png"/><Relationship Id="rId49" Type="http://schemas.openxmlformats.org/officeDocument/2006/relationships/image" Target="../media/image31.png"/><Relationship Id="rId114" Type="http://schemas.openxmlformats.org/officeDocument/2006/relationships/image" Target="../media/image63.png"/><Relationship Id="rId296" Type="http://schemas.openxmlformats.org/officeDocument/2006/relationships/image" Target="../media/image154.png"/><Relationship Id="rId461" Type="http://schemas.openxmlformats.org/officeDocument/2006/relationships/customXml" Target="../ink/ink232.xml"/><Relationship Id="rId60" Type="http://schemas.openxmlformats.org/officeDocument/2006/relationships/customXml" Target="../ink/ink31.xml"/><Relationship Id="rId156" Type="http://schemas.openxmlformats.org/officeDocument/2006/relationships/image" Target="../media/image84.png"/><Relationship Id="rId198" Type="http://schemas.openxmlformats.org/officeDocument/2006/relationships/image" Target="../media/image105.png"/><Relationship Id="rId321" Type="http://schemas.openxmlformats.org/officeDocument/2006/relationships/customXml" Target="../ink/ink162.xml"/><Relationship Id="rId363" Type="http://schemas.openxmlformats.org/officeDocument/2006/relationships/customXml" Target="../ink/ink183.xml"/><Relationship Id="rId419" Type="http://schemas.openxmlformats.org/officeDocument/2006/relationships/customXml" Target="../ink/ink211.xml"/><Relationship Id="rId223" Type="http://schemas.openxmlformats.org/officeDocument/2006/relationships/customXml" Target="../ink/ink113.xml"/><Relationship Id="rId430" Type="http://schemas.openxmlformats.org/officeDocument/2006/relationships/image" Target="../media/image221.png"/><Relationship Id="rId18" Type="http://schemas.openxmlformats.org/officeDocument/2006/relationships/customXml" Target="../ink/ink10.xml"/><Relationship Id="rId265" Type="http://schemas.openxmlformats.org/officeDocument/2006/relationships/customXml" Target="../ink/ink134.xml"/><Relationship Id="rId472" Type="http://schemas.openxmlformats.org/officeDocument/2006/relationships/customXml" Target="../ink/ink239.xml"/><Relationship Id="rId125" Type="http://schemas.openxmlformats.org/officeDocument/2006/relationships/customXml" Target="../ink/ink64.xml"/><Relationship Id="rId167" Type="http://schemas.openxmlformats.org/officeDocument/2006/relationships/customXml" Target="../ink/ink85.xml"/><Relationship Id="rId332" Type="http://schemas.openxmlformats.org/officeDocument/2006/relationships/image" Target="../media/image172.png"/><Relationship Id="rId374" Type="http://schemas.openxmlformats.org/officeDocument/2006/relationships/image" Target="../media/image193.png"/><Relationship Id="rId71" Type="http://schemas.openxmlformats.org/officeDocument/2006/relationships/image" Target="../media/image42.png"/><Relationship Id="rId234" Type="http://schemas.openxmlformats.org/officeDocument/2006/relationships/image" Target="../media/image123.png"/><Relationship Id="rId2" Type="http://schemas.openxmlformats.org/officeDocument/2006/relationships/customXml" Target="../ink/ink2.xml"/><Relationship Id="rId29" Type="http://schemas.openxmlformats.org/officeDocument/2006/relationships/image" Target="../media/image21.png"/><Relationship Id="rId276" Type="http://schemas.openxmlformats.org/officeDocument/2006/relationships/image" Target="../media/image144.png"/><Relationship Id="rId441" Type="http://schemas.openxmlformats.org/officeDocument/2006/relationships/customXml" Target="../ink/ink222.xml"/><Relationship Id="rId483" Type="http://schemas.openxmlformats.org/officeDocument/2006/relationships/image" Target="../media/image246.png"/><Relationship Id="rId40" Type="http://schemas.openxmlformats.org/officeDocument/2006/relationships/customXml" Target="../ink/ink21.xml"/><Relationship Id="rId136" Type="http://schemas.openxmlformats.org/officeDocument/2006/relationships/image" Target="../media/image74.png"/><Relationship Id="rId178" Type="http://schemas.openxmlformats.org/officeDocument/2006/relationships/image" Target="../media/image95.png"/><Relationship Id="rId301" Type="http://schemas.openxmlformats.org/officeDocument/2006/relationships/customXml" Target="../ink/ink152.xml"/><Relationship Id="rId343" Type="http://schemas.openxmlformats.org/officeDocument/2006/relationships/customXml" Target="../ink/ink173.xml"/><Relationship Id="rId82" Type="http://schemas.openxmlformats.org/officeDocument/2006/relationships/customXml" Target="../ink/ink42.xml"/><Relationship Id="rId203" Type="http://schemas.openxmlformats.org/officeDocument/2006/relationships/customXml" Target="../ink/ink103.xml"/><Relationship Id="rId385" Type="http://schemas.openxmlformats.org/officeDocument/2006/relationships/customXml" Target="../ink/ink194.xml"/><Relationship Id="rId245" Type="http://schemas.openxmlformats.org/officeDocument/2006/relationships/customXml" Target="../ink/ink124.xml"/><Relationship Id="rId287" Type="http://schemas.openxmlformats.org/officeDocument/2006/relationships/customXml" Target="../ink/ink145.xml"/><Relationship Id="rId410" Type="http://schemas.openxmlformats.org/officeDocument/2006/relationships/image" Target="../media/image211.png"/><Relationship Id="rId452" Type="http://schemas.openxmlformats.org/officeDocument/2006/relationships/image" Target="../media/image232.png"/><Relationship Id="rId494" Type="http://schemas.openxmlformats.org/officeDocument/2006/relationships/customXml" Target="../ink/ink250.xml"/><Relationship Id="rId105" Type="http://schemas.openxmlformats.org/officeDocument/2006/relationships/customXml" Target="../ink/ink54.xml"/><Relationship Id="rId147" Type="http://schemas.openxmlformats.org/officeDocument/2006/relationships/customXml" Target="../ink/ink75.xml"/><Relationship Id="rId312" Type="http://schemas.openxmlformats.org/officeDocument/2006/relationships/image" Target="../media/image162.png"/><Relationship Id="rId354" Type="http://schemas.openxmlformats.org/officeDocument/2006/relationships/image" Target="../media/image183.png"/><Relationship Id="rId51" Type="http://schemas.openxmlformats.org/officeDocument/2006/relationships/image" Target="../media/image32.png"/><Relationship Id="rId93" Type="http://schemas.openxmlformats.org/officeDocument/2006/relationships/image" Target="../media/image53.png"/><Relationship Id="rId189" Type="http://schemas.openxmlformats.org/officeDocument/2006/relationships/customXml" Target="../ink/ink96.xml"/><Relationship Id="rId396" Type="http://schemas.openxmlformats.org/officeDocument/2006/relationships/image" Target="../media/image204.png"/><Relationship Id="rId214" Type="http://schemas.openxmlformats.org/officeDocument/2006/relationships/image" Target="../media/image113.png"/><Relationship Id="rId256" Type="http://schemas.openxmlformats.org/officeDocument/2006/relationships/image" Target="../media/image134.png"/><Relationship Id="rId298" Type="http://schemas.openxmlformats.org/officeDocument/2006/relationships/image" Target="../media/image155.png"/><Relationship Id="rId421" Type="http://schemas.openxmlformats.org/officeDocument/2006/relationships/customXml" Target="../ink/ink212.xml"/><Relationship Id="rId463" Type="http://schemas.openxmlformats.org/officeDocument/2006/relationships/customXml" Target="../ink/ink233.xml"/><Relationship Id="rId116" Type="http://schemas.openxmlformats.org/officeDocument/2006/relationships/image" Target="../media/image64.png"/><Relationship Id="rId158" Type="http://schemas.openxmlformats.org/officeDocument/2006/relationships/image" Target="../media/image85.png"/><Relationship Id="rId323" Type="http://schemas.openxmlformats.org/officeDocument/2006/relationships/customXml" Target="../ink/ink163.xml"/><Relationship Id="rId20" Type="http://schemas.openxmlformats.org/officeDocument/2006/relationships/customXml" Target="../ink/ink11.xml"/><Relationship Id="rId62" Type="http://schemas.openxmlformats.org/officeDocument/2006/relationships/customXml" Target="../ink/ink32.xml"/><Relationship Id="rId365" Type="http://schemas.openxmlformats.org/officeDocument/2006/relationships/customXml" Target="../ink/ink184.xml"/><Relationship Id="rId225" Type="http://schemas.openxmlformats.org/officeDocument/2006/relationships/customXml" Target="../ink/ink114.xml"/><Relationship Id="rId267" Type="http://schemas.openxmlformats.org/officeDocument/2006/relationships/customXml" Target="../ink/ink135.xml"/><Relationship Id="rId432" Type="http://schemas.openxmlformats.org/officeDocument/2006/relationships/image" Target="../media/image222.png"/><Relationship Id="rId474" Type="http://schemas.openxmlformats.org/officeDocument/2006/relationships/customXml" Target="../ink/ink240.xml"/><Relationship Id="rId127" Type="http://schemas.openxmlformats.org/officeDocument/2006/relationships/customXml" Target="../ink/ink65.xml"/><Relationship Id="rId10" Type="http://schemas.openxmlformats.org/officeDocument/2006/relationships/customXml" Target="../ink/ink6.xml"/><Relationship Id="rId31" Type="http://schemas.openxmlformats.org/officeDocument/2006/relationships/image" Target="../media/image22.png"/><Relationship Id="rId52" Type="http://schemas.openxmlformats.org/officeDocument/2006/relationships/customXml" Target="../ink/ink27.xml"/><Relationship Id="rId73" Type="http://schemas.openxmlformats.org/officeDocument/2006/relationships/image" Target="../media/image43.png"/><Relationship Id="rId94" Type="http://schemas.openxmlformats.org/officeDocument/2006/relationships/customXml" Target="../ink/ink48.xml"/><Relationship Id="rId148" Type="http://schemas.openxmlformats.org/officeDocument/2006/relationships/image" Target="../media/image80.png"/><Relationship Id="rId169" Type="http://schemas.openxmlformats.org/officeDocument/2006/relationships/customXml" Target="../ink/ink86.xml"/><Relationship Id="rId334" Type="http://schemas.openxmlformats.org/officeDocument/2006/relationships/image" Target="../media/image173.png"/><Relationship Id="rId355" Type="http://schemas.openxmlformats.org/officeDocument/2006/relationships/customXml" Target="../ink/ink179.xml"/><Relationship Id="rId376" Type="http://schemas.openxmlformats.org/officeDocument/2006/relationships/image" Target="../media/image194.png"/><Relationship Id="rId397" Type="http://schemas.openxmlformats.org/officeDocument/2006/relationships/customXml" Target="../ink/ink200.xml"/><Relationship Id="rId4" Type="http://schemas.openxmlformats.org/officeDocument/2006/relationships/customXml" Target="../ink/ink3.xml"/><Relationship Id="rId180" Type="http://schemas.openxmlformats.org/officeDocument/2006/relationships/image" Target="../media/image96.png"/><Relationship Id="rId215" Type="http://schemas.openxmlformats.org/officeDocument/2006/relationships/customXml" Target="../ink/ink109.xml"/><Relationship Id="rId236" Type="http://schemas.openxmlformats.org/officeDocument/2006/relationships/image" Target="../media/image124.png"/><Relationship Id="rId257" Type="http://schemas.openxmlformats.org/officeDocument/2006/relationships/customXml" Target="../ink/ink130.xml"/><Relationship Id="rId278" Type="http://schemas.openxmlformats.org/officeDocument/2006/relationships/image" Target="../media/image145.png"/><Relationship Id="rId401" Type="http://schemas.openxmlformats.org/officeDocument/2006/relationships/customXml" Target="../ink/ink202.xml"/><Relationship Id="rId422" Type="http://schemas.openxmlformats.org/officeDocument/2006/relationships/image" Target="../media/image217.png"/><Relationship Id="rId443" Type="http://schemas.openxmlformats.org/officeDocument/2006/relationships/customXml" Target="../ink/ink223.xml"/><Relationship Id="rId464" Type="http://schemas.openxmlformats.org/officeDocument/2006/relationships/customXml" Target="../ink/ink234.xml"/><Relationship Id="rId303" Type="http://schemas.openxmlformats.org/officeDocument/2006/relationships/customXml" Target="../ink/ink153.xml"/><Relationship Id="rId485" Type="http://schemas.openxmlformats.org/officeDocument/2006/relationships/image" Target="../media/image247.png"/><Relationship Id="rId42" Type="http://schemas.openxmlformats.org/officeDocument/2006/relationships/customXml" Target="../ink/ink22.xml"/><Relationship Id="rId84" Type="http://schemas.openxmlformats.org/officeDocument/2006/relationships/customXml" Target="../ink/ink43.xml"/><Relationship Id="rId138" Type="http://schemas.openxmlformats.org/officeDocument/2006/relationships/image" Target="../media/image75.png"/><Relationship Id="rId345" Type="http://schemas.openxmlformats.org/officeDocument/2006/relationships/customXml" Target="../ink/ink174.xml"/><Relationship Id="rId387" Type="http://schemas.openxmlformats.org/officeDocument/2006/relationships/customXml" Target="../ink/ink195.xml"/><Relationship Id="rId191" Type="http://schemas.openxmlformats.org/officeDocument/2006/relationships/customXml" Target="../ink/ink97.xml"/><Relationship Id="rId205" Type="http://schemas.openxmlformats.org/officeDocument/2006/relationships/customXml" Target="../ink/ink104.xml"/><Relationship Id="rId247" Type="http://schemas.openxmlformats.org/officeDocument/2006/relationships/customXml" Target="../ink/ink125.xml"/><Relationship Id="rId412" Type="http://schemas.openxmlformats.org/officeDocument/2006/relationships/image" Target="../media/image212.png"/><Relationship Id="rId107" Type="http://schemas.openxmlformats.org/officeDocument/2006/relationships/customXml" Target="../ink/ink55.xml"/><Relationship Id="rId289" Type="http://schemas.openxmlformats.org/officeDocument/2006/relationships/customXml" Target="../ink/ink146.xml"/><Relationship Id="rId454" Type="http://schemas.openxmlformats.org/officeDocument/2006/relationships/image" Target="../media/image233.png"/><Relationship Id="rId496" Type="http://schemas.openxmlformats.org/officeDocument/2006/relationships/customXml" Target="../ink/ink251.xml"/><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customXml" Target="../ink/ink76.xml"/><Relationship Id="rId314" Type="http://schemas.openxmlformats.org/officeDocument/2006/relationships/image" Target="../media/image163.png"/><Relationship Id="rId356" Type="http://schemas.openxmlformats.org/officeDocument/2006/relationships/image" Target="../media/image184.png"/><Relationship Id="rId398" Type="http://schemas.openxmlformats.org/officeDocument/2006/relationships/image" Target="../media/image205.png"/><Relationship Id="rId95" Type="http://schemas.openxmlformats.org/officeDocument/2006/relationships/image" Target="../media/image54.png"/><Relationship Id="rId160" Type="http://schemas.openxmlformats.org/officeDocument/2006/relationships/image" Target="../media/image86.png"/><Relationship Id="rId216" Type="http://schemas.openxmlformats.org/officeDocument/2006/relationships/image" Target="../media/image114.png"/><Relationship Id="rId423" Type="http://schemas.openxmlformats.org/officeDocument/2006/relationships/customXml" Target="../ink/ink213.xml"/><Relationship Id="rId258" Type="http://schemas.openxmlformats.org/officeDocument/2006/relationships/image" Target="../media/image135.png"/><Relationship Id="rId465" Type="http://schemas.openxmlformats.org/officeDocument/2006/relationships/customXml" Target="../ink/ink235.xml"/><Relationship Id="rId22" Type="http://schemas.openxmlformats.org/officeDocument/2006/relationships/customXml" Target="../ink/ink12.xml"/><Relationship Id="rId64" Type="http://schemas.openxmlformats.org/officeDocument/2006/relationships/customXml" Target="../ink/ink33.xml"/><Relationship Id="rId118" Type="http://schemas.openxmlformats.org/officeDocument/2006/relationships/image" Target="../media/image65.png"/><Relationship Id="rId325" Type="http://schemas.openxmlformats.org/officeDocument/2006/relationships/customXml" Target="../ink/ink164.xml"/><Relationship Id="rId367" Type="http://schemas.openxmlformats.org/officeDocument/2006/relationships/customXml" Target="../ink/ink185.xml"/><Relationship Id="rId171" Type="http://schemas.openxmlformats.org/officeDocument/2006/relationships/customXml" Target="../ink/ink87.xml"/><Relationship Id="rId227" Type="http://schemas.openxmlformats.org/officeDocument/2006/relationships/customXml" Target="../ink/ink115.xml"/><Relationship Id="rId269" Type="http://schemas.openxmlformats.org/officeDocument/2006/relationships/customXml" Target="../ink/ink136.xml"/><Relationship Id="rId434" Type="http://schemas.openxmlformats.org/officeDocument/2006/relationships/image" Target="../media/image223.png"/><Relationship Id="rId476" Type="http://schemas.openxmlformats.org/officeDocument/2006/relationships/customXml" Target="../ink/ink241.xml"/><Relationship Id="rId33" Type="http://schemas.openxmlformats.org/officeDocument/2006/relationships/image" Target="../media/image23.png"/><Relationship Id="rId129" Type="http://schemas.openxmlformats.org/officeDocument/2006/relationships/customXml" Target="../ink/ink66.xml"/><Relationship Id="rId280" Type="http://schemas.openxmlformats.org/officeDocument/2006/relationships/image" Target="../media/image146.png"/><Relationship Id="rId336" Type="http://schemas.openxmlformats.org/officeDocument/2006/relationships/image" Target="../media/image174.png"/><Relationship Id="rId501" Type="http://schemas.openxmlformats.org/officeDocument/2006/relationships/image" Target="../media/image255.png"/><Relationship Id="rId75" Type="http://schemas.openxmlformats.org/officeDocument/2006/relationships/image" Target="../media/image44.png"/><Relationship Id="rId140" Type="http://schemas.openxmlformats.org/officeDocument/2006/relationships/image" Target="../media/image76.png"/><Relationship Id="rId182" Type="http://schemas.openxmlformats.org/officeDocument/2006/relationships/image" Target="../media/image97.png"/><Relationship Id="rId378" Type="http://schemas.openxmlformats.org/officeDocument/2006/relationships/image" Target="../media/image195.png"/><Relationship Id="rId403" Type="http://schemas.openxmlformats.org/officeDocument/2006/relationships/customXml" Target="../ink/ink203.xml"/><Relationship Id="rId6" Type="http://schemas.openxmlformats.org/officeDocument/2006/relationships/customXml" Target="../ink/ink4.xml"/><Relationship Id="rId238" Type="http://schemas.openxmlformats.org/officeDocument/2006/relationships/image" Target="../media/image125.png"/><Relationship Id="rId445" Type="http://schemas.openxmlformats.org/officeDocument/2006/relationships/customXml" Target="../ink/ink224.xml"/><Relationship Id="rId487" Type="http://schemas.openxmlformats.org/officeDocument/2006/relationships/image" Target="../media/image248.png"/><Relationship Id="rId291" Type="http://schemas.openxmlformats.org/officeDocument/2006/relationships/customXml" Target="../ink/ink147.xml"/><Relationship Id="rId305" Type="http://schemas.openxmlformats.org/officeDocument/2006/relationships/customXml" Target="../ink/ink154.xml"/><Relationship Id="rId347" Type="http://schemas.openxmlformats.org/officeDocument/2006/relationships/customXml" Target="../ink/ink175.xml"/><Relationship Id="rId44" Type="http://schemas.openxmlformats.org/officeDocument/2006/relationships/customXml" Target="../ink/ink23.xml"/><Relationship Id="rId86" Type="http://schemas.openxmlformats.org/officeDocument/2006/relationships/customXml" Target="../ink/ink44.xml"/><Relationship Id="rId151" Type="http://schemas.openxmlformats.org/officeDocument/2006/relationships/customXml" Target="../ink/ink77.xml"/><Relationship Id="rId389" Type="http://schemas.openxmlformats.org/officeDocument/2006/relationships/customXml" Target="../ink/ink196.xml"/><Relationship Id="rId193" Type="http://schemas.openxmlformats.org/officeDocument/2006/relationships/customXml" Target="../ink/ink98.xml"/><Relationship Id="rId207" Type="http://schemas.openxmlformats.org/officeDocument/2006/relationships/customXml" Target="../ink/ink105.xml"/><Relationship Id="rId249" Type="http://schemas.openxmlformats.org/officeDocument/2006/relationships/customXml" Target="../ink/ink126.xml"/><Relationship Id="rId414" Type="http://schemas.openxmlformats.org/officeDocument/2006/relationships/image" Target="../media/image213.png"/><Relationship Id="rId456" Type="http://schemas.openxmlformats.org/officeDocument/2006/relationships/image" Target="../media/image234.png"/><Relationship Id="rId498" Type="http://schemas.openxmlformats.org/officeDocument/2006/relationships/customXml" Target="../ink/ink252.xml"/><Relationship Id="rId13" Type="http://schemas.openxmlformats.org/officeDocument/2006/relationships/image" Target="../media/image13.png"/><Relationship Id="rId109" Type="http://schemas.openxmlformats.org/officeDocument/2006/relationships/customXml" Target="../ink/ink56.xml"/><Relationship Id="rId260" Type="http://schemas.openxmlformats.org/officeDocument/2006/relationships/image" Target="../media/image136.png"/><Relationship Id="rId316" Type="http://schemas.openxmlformats.org/officeDocument/2006/relationships/image" Target="../media/image164.png"/><Relationship Id="rId55" Type="http://schemas.openxmlformats.org/officeDocument/2006/relationships/image" Target="../media/image34.png"/><Relationship Id="rId97" Type="http://schemas.openxmlformats.org/officeDocument/2006/relationships/image" Target="../media/image55.png"/><Relationship Id="rId120" Type="http://schemas.openxmlformats.org/officeDocument/2006/relationships/image" Target="../media/image66.png"/><Relationship Id="rId358" Type="http://schemas.openxmlformats.org/officeDocument/2006/relationships/image" Target="../media/image185.png"/><Relationship Id="rId162" Type="http://schemas.openxmlformats.org/officeDocument/2006/relationships/image" Target="../media/image87.png"/><Relationship Id="rId218" Type="http://schemas.openxmlformats.org/officeDocument/2006/relationships/image" Target="../media/image115.png"/><Relationship Id="rId425" Type="http://schemas.openxmlformats.org/officeDocument/2006/relationships/customXml" Target="../ink/ink214.xml"/><Relationship Id="rId467" Type="http://schemas.openxmlformats.org/officeDocument/2006/relationships/customXml" Target="../ink/ink236.xml"/><Relationship Id="rId271" Type="http://schemas.openxmlformats.org/officeDocument/2006/relationships/customXml" Target="../ink/ink137.xml"/><Relationship Id="rId24" Type="http://schemas.openxmlformats.org/officeDocument/2006/relationships/customXml" Target="../ink/ink13.xml"/><Relationship Id="rId66" Type="http://schemas.openxmlformats.org/officeDocument/2006/relationships/customXml" Target="../ink/ink34.xml"/><Relationship Id="rId131" Type="http://schemas.openxmlformats.org/officeDocument/2006/relationships/customXml" Target="../ink/ink67.xml"/><Relationship Id="rId327" Type="http://schemas.openxmlformats.org/officeDocument/2006/relationships/customXml" Target="../ink/ink165.xml"/><Relationship Id="rId369" Type="http://schemas.openxmlformats.org/officeDocument/2006/relationships/customXml" Target="../ink/ink186.xml"/><Relationship Id="rId173" Type="http://schemas.openxmlformats.org/officeDocument/2006/relationships/customXml" Target="../ink/ink88.xml"/><Relationship Id="rId229" Type="http://schemas.openxmlformats.org/officeDocument/2006/relationships/customXml" Target="../ink/ink116.xml"/><Relationship Id="rId380" Type="http://schemas.openxmlformats.org/officeDocument/2006/relationships/image" Target="../media/image196.png"/><Relationship Id="rId436" Type="http://schemas.openxmlformats.org/officeDocument/2006/relationships/image" Target="../media/image224.png"/><Relationship Id="rId240" Type="http://schemas.openxmlformats.org/officeDocument/2006/relationships/image" Target="../media/image126.png"/><Relationship Id="rId478" Type="http://schemas.openxmlformats.org/officeDocument/2006/relationships/customXml" Target="../ink/ink242.xml"/><Relationship Id="rId35" Type="http://schemas.openxmlformats.org/officeDocument/2006/relationships/image" Target="../media/image24.png"/><Relationship Id="rId77" Type="http://schemas.openxmlformats.org/officeDocument/2006/relationships/image" Target="../media/image45.png"/><Relationship Id="rId100" Type="http://schemas.openxmlformats.org/officeDocument/2006/relationships/customXml" Target="../ink/ink51.xml"/><Relationship Id="rId282" Type="http://schemas.openxmlformats.org/officeDocument/2006/relationships/image" Target="../media/image147.png"/><Relationship Id="rId338" Type="http://schemas.openxmlformats.org/officeDocument/2006/relationships/image" Target="../media/image175.png"/><Relationship Id="rId503" Type="http://schemas.openxmlformats.org/officeDocument/2006/relationships/image" Target="../media/image256.png"/><Relationship Id="rId8" Type="http://schemas.openxmlformats.org/officeDocument/2006/relationships/customXml" Target="../ink/ink5.xml"/><Relationship Id="rId142" Type="http://schemas.openxmlformats.org/officeDocument/2006/relationships/image" Target="../media/image77.png"/><Relationship Id="rId184" Type="http://schemas.openxmlformats.org/officeDocument/2006/relationships/image" Target="../media/image98.png"/><Relationship Id="rId391" Type="http://schemas.openxmlformats.org/officeDocument/2006/relationships/customXml" Target="../ink/ink197.xml"/><Relationship Id="rId405" Type="http://schemas.openxmlformats.org/officeDocument/2006/relationships/customXml" Target="../ink/ink204.xml"/><Relationship Id="rId447" Type="http://schemas.openxmlformats.org/officeDocument/2006/relationships/customXml" Target="../ink/ink225.xml"/><Relationship Id="rId251" Type="http://schemas.openxmlformats.org/officeDocument/2006/relationships/customXml" Target="../ink/ink127.xml"/><Relationship Id="rId489" Type="http://schemas.openxmlformats.org/officeDocument/2006/relationships/image" Target="../media/image249.png"/><Relationship Id="rId46" Type="http://schemas.openxmlformats.org/officeDocument/2006/relationships/customXml" Target="../ink/ink24.xml"/><Relationship Id="rId293" Type="http://schemas.openxmlformats.org/officeDocument/2006/relationships/customXml" Target="../ink/ink148.xml"/><Relationship Id="rId307" Type="http://schemas.openxmlformats.org/officeDocument/2006/relationships/customXml" Target="../ink/ink155.xml"/><Relationship Id="rId349" Type="http://schemas.openxmlformats.org/officeDocument/2006/relationships/customXml" Target="../ink/ink176.xml"/><Relationship Id="rId88" Type="http://schemas.openxmlformats.org/officeDocument/2006/relationships/customXml" Target="../ink/ink45.xml"/><Relationship Id="rId111" Type="http://schemas.openxmlformats.org/officeDocument/2006/relationships/customXml" Target="../ink/ink57.xml"/><Relationship Id="rId153" Type="http://schemas.openxmlformats.org/officeDocument/2006/relationships/customXml" Target="../ink/ink78.xml"/><Relationship Id="rId195" Type="http://schemas.openxmlformats.org/officeDocument/2006/relationships/customXml" Target="../ink/ink99.xml"/><Relationship Id="rId209" Type="http://schemas.openxmlformats.org/officeDocument/2006/relationships/customXml" Target="../ink/ink106.xml"/><Relationship Id="rId360" Type="http://schemas.openxmlformats.org/officeDocument/2006/relationships/image" Target="../media/image186.png"/><Relationship Id="rId416" Type="http://schemas.openxmlformats.org/officeDocument/2006/relationships/image" Target="../media/image214.png"/><Relationship Id="rId220" Type="http://schemas.openxmlformats.org/officeDocument/2006/relationships/image" Target="../media/image116.png"/><Relationship Id="rId458" Type="http://schemas.openxmlformats.org/officeDocument/2006/relationships/image" Target="../media/image235.png"/><Relationship Id="rId15" Type="http://schemas.openxmlformats.org/officeDocument/2006/relationships/image" Target="../media/image14.png"/><Relationship Id="rId57" Type="http://schemas.openxmlformats.org/officeDocument/2006/relationships/image" Target="../media/image35.png"/><Relationship Id="rId262" Type="http://schemas.openxmlformats.org/officeDocument/2006/relationships/image" Target="../media/image137.png"/><Relationship Id="rId318" Type="http://schemas.openxmlformats.org/officeDocument/2006/relationships/image" Target="../media/image165.png"/><Relationship Id="rId99" Type="http://schemas.openxmlformats.org/officeDocument/2006/relationships/image" Target="../media/image56.png"/><Relationship Id="rId122" Type="http://schemas.openxmlformats.org/officeDocument/2006/relationships/image" Target="../media/image67.png"/><Relationship Id="rId164" Type="http://schemas.openxmlformats.org/officeDocument/2006/relationships/image" Target="../media/image88.png"/><Relationship Id="rId371" Type="http://schemas.openxmlformats.org/officeDocument/2006/relationships/customXml" Target="../ink/ink187.xml"/><Relationship Id="rId427" Type="http://schemas.openxmlformats.org/officeDocument/2006/relationships/customXml" Target="../ink/ink215.xml"/><Relationship Id="rId469" Type="http://schemas.openxmlformats.org/officeDocument/2006/relationships/customXml" Target="../ink/ink237.xml"/><Relationship Id="rId26" Type="http://schemas.openxmlformats.org/officeDocument/2006/relationships/customXml" Target="../ink/ink14.xml"/><Relationship Id="rId231" Type="http://schemas.openxmlformats.org/officeDocument/2006/relationships/customXml" Target="../ink/ink117.xml"/><Relationship Id="rId273" Type="http://schemas.openxmlformats.org/officeDocument/2006/relationships/customXml" Target="../ink/ink138.xml"/><Relationship Id="rId329" Type="http://schemas.openxmlformats.org/officeDocument/2006/relationships/customXml" Target="../ink/ink166.xml"/><Relationship Id="rId480" Type="http://schemas.openxmlformats.org/officeDocument/2006/relationships/customXml" Target="../ink/ink243.xml"/><Relationship Id="rId68" Type="http://schemas.openxmlformats.org/officeDocument/2006/relationships/customXml" Target="../ink/ink35.xml"/><Relationship Id="rId133" Type="http://schemas.openxmlformats.org/officeDocument/2006/relationships/customXml" Target="../ink/ink68.xml"/><Relationship Id="rId175" Type="http://schemas.openxmlformats.org/officeDocument/2006/relationships/customXml" Target="../ink/ink89.xml"/><Relationship Id="rId340" Type="http://schemas.openxmlformats.org/officeDocument/2006/relationships/image" Target="../media/image176.png"/><Relationship Id="rId200" Type="http://schemas.openxmlformats.org/officeDocument/2006/relationships/image" Target="../media/image106.png"/><Relationship Id="rId382" Type="http://schemas.openxmlformats.org/officeDocument/2006/relationships/image" Target="../media/image197.png"/><Relationship Id="rId438" Type="http://schemas.openxmlformats.org/officeDocument/2006/relationships/image" Target="../media/image225.png"/><Relationship Id="rId242" Type="http://schemas.openxmlformats.org/officeDocument/2006/relationships/image" Target="../media/image127.png"/><Relationship Id="rId284" Type="http://schemas.openxmlformats.org/officeDocument/2006/relationships/image" Target="../media/image148.png"/><Relationship Id="rId491" Type="http://schemas.openxmlformats.org/officeDocument/2006/relationships/image" Target="../media/image250.png"/><Relationship Id="rId37" Type="http://schemas.openxmlformats.org/officeDocument/2006/relationships/image" Target="../media/image25.png"/><Relationship Id="rId79" Type="http://schemas.openxmlformats.org/officeDocument/2006/relationships/image" Target="../media/image46.png"/><Relationship Id="rId102" Type="http://schemas.openxmlformats.org/officeDocument/2006/relationships/customXml" Target="../ink/ink52.xml"/><Relationship Id="rId144" Type="http://schemas.openxmlformats.org/officeDocument/2006/relationships/image" Target="../media/image78.png"/><Relationship Id="rId90" Type="http://schemas.openxmlformats.org/officeDocument/2006/relationships/customXml" Target="../ink/ink46.xml"/><Relationship Id="rId186" Type="http://schemas.openxmlformats.org/officeDocument/2006/relationships/image" Target="../media/image99.png"/><Relationship Id="rId351" Type="http://schemas.openxmlformats.org/officeDocument/2006/relationships/customXml" Target="../ink/ink177.xml"/><Relationship Id="rId393" Type="http://schemas.openxmlformats.org/officeDocument/2006/relationships/customXml" Target="../ink/ink198.xml"/><Relationship Id="rId407" Type="http://schemas.openxmlformats.org/officeDocument/2006/relationships/customXml" Target="../ink/ink205.xml"/><Relationship Id="rId449" Type="http://schemas.openxmlformats.org/officeDocument/2006/relationships/customXml" Target="../ink/ink226.xml"/><Relationship Id="rId211" Type="http://schemas.openxmlformats.org/officeDocument/2006/relationships/customXml" Target="../ink/ink107.xml"/><Relationship Id="rId253" Type="http://schemas.openxmlformats.org/officeDocument/2006/relationships/customXml" Target="../ink/ink128.xml"/><Relationship Id="rId295" Type="http://schemas.openxmlformats.org/officeDocument/2006/relationships/customXml" Target="../ink/ink149.xml"/><Relationship Id="rId309" Type="http://schemas.openxmlformats.org/officeDocument/2006/relationships/customXml" Target="../ink/ink156.xml"/><Relationship Id="rId460" Type="http://schemas.openxmlformats.org/officeDocument/2006/relationships/image" Target="../media/image236.png"/><Relationship Id="rId48" Type="http://schemas.openxmlformats.org/officeDocument/2006/relationships/customXml" Target="../ink/ink25.xml"/><Relationship Id="rId113" Type="http://schemas.openxmlformats.org/officeDocument/2006/relationships/customXml" Target="../ink/ink58.xml"/><Relationship Id="rId320" Type="http://schemas.openxmlformats.org/officeDocument/2006/relationships/image" Target="../media/image166.png"/><Relationship Id="rId155" Type="http://schemas.openxmlformats.org/officeDocument/2006/relationships/customXml" Target="../ink/ink79.xml"/><Relationship Id="rId197" Type="http://schemas.openxmlformats.org/officeDocument/2006/relationships/customXml" Target="../ink/ink100.xml"/><Relationship Id="rId362" Type="http://schemas.openxmlformats.org/officeDocument/2006/relationships/image" Target="../media/image187.png"/><Relationship Id="rId418" Type="http://schemas.openxmlformats.org/officeDocument/2006/relationships/image" Target="../media/image215.png"/><Relationship Id="rId222" Type="http://schemas.openxmlformats.org/officeDocument/2006/relationships/image" Target="../media/image117.png"/><Relationship Id="rId264" Type="http://schemas.openxmlformats.org/officeDocument/2006/relationships/image" Target="../media/image138.png"/><Relationship Id="rId471" Type="http://schemas.openxmlformats.org/officeDocument/2006/relationships/image" Target="../media/image240.png"/><Relationship Id="rId17" Type="http://schemas.openxmlformats.org/officeDocument/2006/relationships/image" Target="../media/image15.png"/><Relationship Id="rId59" Type="http://schemas.openxmlformats.org/officeDocument/2006/relationships/image" Target="../media/image36.png"/><Relationship Id="rId124" Type="http://schemas.openxmlformats.org/officeDocument/2006/relationships/image" Target="../media/image68.png"/><Relationship Id="rId70" Type="http://schemas.openxmlformats.org/officeDocument/2006/relationships/customXml" Target="../ink/ink36.xml"/><Relationship Id="rId166" Type="http://schemas.openxmlformats.org/officeDocument/2006/relationships/image" Target="../media/image89.png"/><Relationship Id="rId331" Type="http://schemas.openxmlformats.org/officeDocument/2006/relationships/customXml" Target="../ink/ink167.xml"/><Relationship Id="rId373" Type="http://schemas.openxmlformats.org/officeDocument/2006/relationships/customXml" Target="../ink/ink188.xml"/><Relationship Id="rId429" Type="http://schemas.openxmlformats.org/officeDocument/2006/relationships/customXml" Target="../ink/ink216.xml"/><Relationship Id="rId1" Type="http://schemas.openxmlformats.org/officeDocument/2006/relationships/slideLayout" Target="../slideLayouts/slideLayout2.xml"/><Relationship Id="rId233" Type="http://schemas.openxmlformats.org/officeDocument/2006/relationships/customXml" Target="../ink/ink118.xml"/><Relationship Id="rId440" Type="http://schemas.openxmlformats.org/officeDocument/2006/relationships/image" Target="../media/image226.png"/><Relationship Id="rId28" Type="http://schemas.openxmlformats.org/officeDocument/2006/relationships/customXml" Target="../ink/ink15.xml"/><Relationship Id="rId275" Type="http://schemas.openxmlformats.org/officeDocument/2006/relationships/customXml" Target="../ink/ink139.xml"/><Relationship Id="rId300" Type="http://schemas.openxmlformats.org/officeDocument/2006/relationships/image" Target="../media/image156.png"/><Relationship Id="rId482" Type="http://schemas.openxmlformats.org/officeDocument/2006/relationships/customXml" Target="../ink/ink244.xml"/><Relationship Id="rId81" Type="http://schemas.openxmlformats.org/officeDocument/2006/relationships/image" Target="../media/image47.png"/><Relationship Id="rId135" Type="http://schemas.openxmlformats.org/officeDocument/2006/relationships/customXml" Target="../ink/ink69.xml"/><Relationship Id="rId177" Type="http://schemas.openxmlformats.org/officeDocument/2006/relationships/customXml" Target="../ink/ink90.xml"/><Relationship Id="rId342" Type="http://schemas.openxmlformats.org/officeDocument/2006/relationships/image" Target="../media/image177.png"/><Relationship Id="rId384" Type="http://schemas.openxmlformats.org/officeDocument/2006/relationships/image" Target="../media/image198.png"/><Relationship Id="rId202" Type="http://schemas.openxmlformats.org/officeDocument/2006/relationships/image" Target="../media/image107.png"/><Relationship Id="rId244" Type="http://schemas.openxmlformats.org/officeDocument/2006/relationships/image" Target="../media/image128.png"/><Relationship Id="rId39" Type="http://schemas.openxmlformats.org/officeDocument/2006/relationships/image" Target="../media/image26.png"/><Relationship Id="rId286" Type="http://schemas.openxmlformats.org/officeDocument/2006/relationships/image" Target="../media/image149.png"/><Relationship Id="rId451" Type="http://schemas.openxmlformats.org/officeDocument/2006/relationships/customXml" Target="../ink/ink227.xml"/><Relationship Id="rId493" Type="http://schemas.openxmlformats.org/officeDocument/2006/relationships/image" Target="../media/image251.png"/><Relationship Id="rId50" Type="http://schemas.openxmlformats.org/officeDocument/2006/relationships/customXml" Target="../ink/ink26.xml"/><Relationship Id="rId104" Type="http://schemas.openxmlformats.org/officeDocument/2006/relationships/image" Target="../media/image58.png"/><Relationship Id="rId146" Type="http://schemas.openxmlformats.org/officeDocument/2006/relationships/image" Target="../media/image79.png"/><Relationship Id="rId188" Type="http://schemas.openxmlformats.org/officeDocument/2006/relationships/image" Target="../media/image100.png"/><Relationship Id="rId311" Type="http://schemas.openxmlformats.org/officeDocument/2006/relationships/customXml" Target="../ink/ink157.xml"/><Relationship Id="rId353" Type="http://schemas.openxmlformats.org/officeDocument/2006/relationships/customXml" Target="../ink/ink178.xml"/><Relationship Id="rId395" Type="http://schemas.openxmlformats.org/officeDocument/2006/relationships/customXml" Target="../ink/ink199.xml"/><Relationship Id="rId409" Type="http://schemas.openxmlformats.org/officeDocument/2006/relationships/customXml" Target="../ink/ink206.xml"/><Relationship Id="rId92" Type="http://schemas.openxmlformats.org/officeDocument/2006/relationships/customXml" Target="../ink/ink47.xml"/><Relationship Id="rId213" Type="http://schemas.openxmlformats.org/officeDocument/2006/relationships/customXml" Target="../ink/ink108.xml"/><Relationship Id="rId420" Type="http://schemas.openxmlformats.org/officeDocument/2006/relationships/image" Target="../media/image216.png"/><Relationship Id="rId255" Type="http://schemas.openxmlformats.org/officeDocument/2006/relationships/customXml" Target="../ink/ink129.xml"/><Relationship Id="rId297" Type="http://schemas.openxmlformats.org/officeDocument/2006/relationships/customXml" Target="../ink/ink150.xml"/><Relationship Id="rId462" Type="http://schemas.openxmlformats.org/officeDocument/2006/relationships/image" Target="../media/image237.png"/><Relationship Id="rId115" Type="http://schemas.openxmlformats.org/officeDocument/2006/relationships/customXml" Target="../ink/ink59.xml"/><Relationship Id="rId157" Type="http://schemas.openxmlformats.org/officeDocument/2006/relationships/customXml" Target="../ink/ink80.xml"/><Relationship Id="rId322" Type="http://schemas.openxmlformats.org/officeDocument/2006/relationships/image" Target="../media/image167.png"/><Relationship Id="rId364" Type="http://schemas.openxmlformats.org/officeDocument/2006/relationships/image" Target="../media/image188.png"/><Relationship Id="rId61" Type="http://schemas.openxmlformats.org/officeDocument/2006/relationships/image" Target="../media/image37.png"/><Relationship Id="rId199" Type="http://schemas.openxmlformats.org/officeDocument/2006/relationships/customXml" Target="../ink/ink101.xml"/><Relationship Id="rId19" Type="http://schemas.openxmlformats.org/officeDocument/2006/relationships/image" Target="../media/image16.png"/><Relationship Id="rId224" Type="http://schemas.openxmlformats.org/officeDocument/2006/relationships/image" Target="../media/image118.png"/><Relationship Id="rId266" Type="http://schemas.openxmlformats.org/officeDocument/2006/relationships/image" Target="../media/image139.png"/><Relationship Id="rId431" Type="http://schemas.openxmlformats.org/officeDocument/2006/relationships/customXml" Target="../ink/ink217.xml"/><Relationship Id="rId473" Type="http://schemas.openxmlformats.org/officeDocument/2006/relationships/image" Target="../media/image241.png"/><Relationship Id="rId30" Type="http://schemas.openxmlformats.org/officeDocument/2006/relationships/customXml" Target="../ink/ink16.xml"/><Relationship Id="rId126" Type="http://schemas.openxmlformats.org/officeDocument/2006/relationships/image" Target="../media/image69.png"/><Relationship Id="rId168" Type="http://schemas.openxmlformats.org/officeDocument/2006/relationships/image" Target="../media/image90.png"/><Relationship Id="rId333" Type="http://schemas.openxmlformats.org/officeDocument/2006/relationships/customXml" Target="../ink/ink168.xml"/><Relationship Id="rId72" Type="http://schemas.openxmlformats.org/officeDocument/2006/relationships/customXml" Target="../ink/ink37.xml"/><Relationship Id="rId375" Type="http://schemas.openxmlformats.org/officeDocument/2006/relationships/customXml" Target="../ink/ink189.xml"/><Relationship Id="rId3" Type="http://schemas.openxmlformats.org/officeDocument/2006/relationships/image" Target="../media/image8.png"/><Relationship Id="rId235" Type="http://schemas.openxmlformats.org/officeDocument/2006/relationships/customXml" Target="../ink/ink119.xml"/><Relationship Id="rId277" Type="http://schemas.openxmlformats.org/officeDocument/2006/relationships/customXml" Target="../ink/ink140.xml"/><Relationship Id="rId400" Type="http://schemas.openxmlformats.org/officeDocument/2006/relationships/image" Target="../media/image206.png"/><Relationship Id="rId442" Type="http://schemas.openxmlformats.org/officeDocument/2006/relationships/image" Target="../media/image227.png"/><Relationship Id="rId484" Type="http://schemas.openxmlformats.org/officeDocument/2006/relationships/customXml" Target="../ink/ink245.xml"/><Relationship Id="rId137" Type="http://schemas.openxmlformats.org/officeDocument/2006/relationships/customXml" Target="../ink/ink70.xml"/><Relationship Id="rId302" Type="http://schemas.openxmlformats.org/officeDocument/2006/relationships/image" Target="../media/image157.png"/><Relationship Id="rId344" Type="http://schemas.openxmlformats.org/officeDocument/2006/relationships/image" Target="../media/image178.png"/><Relationship Id="rId41" Type="http://schemas.openxmlformats.org/officeDocument/2006/relationships/image" Target="../media/image27.png"/><Relationship Id="rId83" Type="http://schemas.openxmlformats.org/officeDocument/2006/relationships/image" Target="../media/image48.png"/><Relationship Id="rId179" Type="http://schemas.openxmlformats.org/officeDocument/2006/relationships/customXml" Target="../ink/ink91.xml"/><Relationship Id="rId386" Type="http://schemas.openxmlformats.org/officeDocument/2006/relationships/image" Target="../media/image199.png"/><Relationship Id="rId190" Type="http://schemas.openxmlformats.org/officeDocument/2006/relationships/image" Target="../media/image101.png"/><Relationship Id="rId204" Type="http://schemas.openxmlformats.org/officeDocument/2006/relationships/image" Target="../media/image108.png"/><Relationship Id="rId246" Type="http://schemas.openxmlformats.org/officeDocument/2006/relationships/image" Target="../media/image129.png"/><Relationship Id="rId288" Type="http://schemas.openxmlformats.org/officeDocument/2006/relationships/image" Target="../media/image150.png"/><Relationship Id="rId411" Type="http://schemas.openxmlformats.org/officeDocument/2006/relationships/customXml" Target="../ink/ink207.xml"/><Relationship Id="rId453" Type="http://schemas.openxmlformats.org/officeDocument/2006/relationships/customXml" Target="../ink/ink228.xml"/><Relationship Id="rId106" Type="http://schemas.openxmlformats.org/officeDocument/2006/relationships/image" Target="../media/image59.png"/><Relationship Id="rId313" Type="http://schemas.openxmlformats.org/officeDocument/2006/relationships/customXml" Target="../ink/ink158.xml"/><Relationship Id="rId495" Type="http://schemas.openxmlformats.org/officeDocument/2006/relationships/image" Target="../media/image252.png"/></Relationships>
</file>

<file path=ppt/slides/_rels/slide8.xml.rels><?xml version="1.0" encoding="UTF-8" standalone="yes"?>
<Relationships xmlns="http://schemas.openxmlformats.org/package/2006/relationships"><Relationship Id="rId117" Type="http://schemas.openxmlformats.org/officeDocument/2006/relationships/image" Target="../media/image314.png"/><Relationship Id="rId299" Type="http://schemas.openxmlformats.org/officeDocument/2006/relationships/image" Target="../media/image405.png"/><Relationship Id="rId21" Type="http://schemas.openxmlformats.org/officeDocument/2006/relationships/image" Target="../media/image266.png"/><Relationship Id="rId63" Type="http://schemas.openxmlformats.org/officeDocument/2006/relationships/image" Target="../media/image287.png"/><Relationship Id="rId159" Type="http://schemas.openxmlformats.org/officeDocument/2006/relationships/image" Target="../media/image335.png"/><Relationship Id="rId324" Type="http://schemas.openxmlformats.org/officeDocument/2006/relationships/customXml" Target="../ink/ink416.xml"/><Relationship Id="rId170" Type="http://schemas.openxmlformats.org/officeDocument/2006/relationships/customXml" Target="../ink/ink339.xml"/><Relationship Id="rId226" Type="http://schemas.openxmlformats.org/officeDocument/2006/relationships/customXml" Target="../ink/ink367.xml"/><Relationship Id="rId268" Type="http://schemas.openxmlformats.org/officeDocument/2006/relationships/customXml" Target="../ink/ink388.xml"/><Relationship Id="rId32" Type="http://schemas.openxmlformats.org/officeDocument/2006/relationships/customXml" Target="../ink/ink270.xml"/><Relationship Id="rId74" Type="http://schemas.openxmlformats.org/officeDocument/2006/relationships/customXml" Target="../ink/ink291.xml"/><Relationship Id="rId128" Type="http://schemas.openxmlformats.org/officeDocument/2006/relationships/customXml" Target="../ink/ink318.xml"/><Relationship Id="rId335" Type="http://schemas.openxmlformats.org/officeDocument/2006/relationships/image" Target="../media/image423.png"/><Relationship Id="rId5" Type="http://schemas.openxmlformats.org/officeDocument/2006/relationships/image" Target="../media/image258.png"/><Relationship Id="rId181" Type="http://schemas.openxmlformats.org/officeDocument/2006/relationships/image" Target="../media/image346.png"/><Relationship Id="rId237" Type="http://schemas.openxmlformats.org/officeDocument/2006/relationships/image" Target="../media/image374.png"/><Relationship Id="rId279" Type="http://schemas.openxmlformats.org/officeDocument/2006/relationships/image" Target="../media/image395.png"/><Relationship Id="rId43" Type="http://schemas.openxmlformats.org/officeDocument/2006/relationships/image" Target="../media/image277.png"/><Relationship Id="rId139" Type="http://schemas.openxmlformats.org/officeDocument/2006/relationships/image" Target="../media/image325.png"/><Relationship Id="rId290" Type="http://schemas.openxmlformats.org/officeDocument/2006/relationships/customXml" Target="../ink/ink399.xml"/><Relationship Id="rId304" Type="http://schemas.openxmlformats.org/officeDocument/2006/relationships/customXml" Target="../ink/ink406.xml"/><Relationship Id="rId346" Type="http://schemas.openxmlformats.org/officeDocument/2006/relationships/customXml" Target="../ink/ink427.xml"/><Relationship Id="rId85" Type="http://schemas.openxmlformats.org/officeDocument/2006/relationships/image" Target="../media/image298.png"/><Relationship Id="rId150" Type="http://schemas.openxmlformats.org/officeDocument/2006/relationships/customXml" Target="../ink/ink329.xml"/><Relationship Id="rId192" Type="http://schemas.openxmlformats.org/officeDocument/2006/relationships/customXml" Target="../ink/ink350.xml"/><Relationship Id="rId206" Type="http://schemas.openxmlformats.org/officeDocument/2006/relationships/customXml" Target="../ink/ink357.xml"/><Relationship Id="rId248" Type="http://schemas.openxmlformats.org/officeDocument/2006/relationships/customXml" Target="../ink/ink378.xml"/><Relationship Id="rId12" Type="http://schemas.openxmlformats.org/officeDocument/2006/relationships/customXml" Target="../ink/ink260.xml"/><Relationship Id="rId108" Type="http://schemas.openxmlformats.org/officeDocument/2006/relationships/customXml" Target="../ink/ink308.xml"/><Relationship Id="rId315" Type="http://schemas.openxmlformats.org/officeDocument/2006/relationships/image" Target="../media/image413.png"/><Relationship Id="rId357" Type="http://schemas.openxmlformats.org/officeDocument/2006/relationships/image" Target="../media/image434.png"/><Relationship Id="rId54" Type="http://schemas.openxmlformats.org/officeDocument/2006/relationships/customXml" Target="../ink/ink281.xml"/><Relationship Id="rId96" Type="http://schemas.openxmlformats.org/officeDocument/2006/relationships/customXml" Target="../ink/ink302.xml"/><Relationship Id="rId161" Type="http://schemas.openxmlformats.org/officeDocument/2006/relationships/image" Target="../media/image336.png"/><Relationship Id="rId217" Type="http://schemas.openxmlformats.org/officeDocument/2006/relationships/image" Target="../media/image364.png"/><Relationship Id="rId259" Type="http://schemas.openxmlformats.org/officeDocument/2006/relationships/image" Target="../media/image385.png"/><Relationship Id="rId23" Type="http://schemas.openxmlformats.org/officeDocument/2006/relationships/image" Target="../media/image267.png"/><Relationship Id="rId119" Type="http://schemas.openxmlformats.org/officeDocument/2006/relationships/image" Target="../media/image315.png"/><Relationship Id="rId270" Type="http://schemas.openxmlformats.org/officeDocument/2006/relationships/customXml" Target="../ink/ink389.xml"/><Relationship Id="rId326" Type="http://schemas.openxmlformats.org/officeDocument/2006/relationships/customXml" Target="../ink/ink417.xml"/><Relationship Id="rId65" Type="http://schemas.openxmlformats.org/officeDocument/2006/relationships/image" Target="../media/image288.png"/><Relationship Id="rId130" Type="http://schemas.openxmlformats.org/officeDocument/2006/relationships/customXml" Target="../ink/ink319.xml"/><Relationship Id="rId172" Type="http://schemas.openxmlformats.org/officeDocument/2006/relationships/customXml" Target="../ink/ink340.xml"/><Relationship Id="rId228" Type="http://schemas.openxmlformats.org/officeDocument/2006/relationships/customXml" Target="../ink/ink368.xml"/><Relationship Id="rId281" Type="http://schemas.openxmlformats.org/officeDocument/2006/relationships/image" Target="../media/image396.png"/><Relationship Id="rId337" Type="http://schemas.openxmlformats.org/officeDocument/2006/relationships/image" Target="../media/image424.png"/><Relationship Id="rId34" Type="http://schemas.openxmlformats.org/officeDocument/2006/relationships/customXml" Target="../ink/ink271.xml"/><Relationship Id="rId76" Type="http://schemas.openxmlformats.org/officeDocument/2006/relationships/customXml" Target="../ink/ink292.xml"/><Relationship Id="rId141" Type="http://schemas.openxmlformats.org/officeDocument/2006/relationships/image" Target="../media/image326.png"/><Relationship Id="rId7" Type="http://schemas.openxmlformats.org/officeDocument/2006/relationships/image" Target="../media/image259.png"/><Relationship Id="rId183" Type="http://schemas.openxmlformats.org/officeDocument/2006/relationships/image" Target="../media/image347.png"/><Relationship Id="rId239" Type="http://schemas.openxmlformats.org/officeDocument/2006/relationships/image" Target="../media/image375.png"/><Relationship Id="rId250" Type="http://schemas.openxmlformats.org/officeDocument/2006/relationships/customXml" Target="../ink/ink379.xml"/><Relationship Id="rId292" Type="http://schemas.openxmlformats.org/officeDocument/2006/relationships/customXml" Target="../ink/ink400.xml"/><Relationship Id="rId306" Type="http://schemas.openxmlformats.org/officeDocument/2006/relationships/customXml" Target="../ink/ink407.xml"/><Relationship Id="rId45" Type="http://schemas.openxmlformats.org/officeDocument/2006/relationships/image" Target="../media/image278.png"/><Relationship Id="rId87" Type="http://schemas.openxmlformats.org/officeDocument/2006/relationships/image" Target="../media/image299.png"/><Relationship Id="rId110" Type="http://schemas.openxmlformats.org/officeDocument/2006/relationships/customXml" Target="../ink/ink309.xml"/><Relationship Id="rId348" Type="http://schemas.openxmlformats.org/officeDocument/2006/relationships/customXml" Target="../ink/ink428.xml"/><Relationship Id="rId152" Type="http://schemas.openxmlformats.org/officeDocument/2006/relationships/customXml" Target="../ink/ink330.xml"/><Relationship Id="rId194" Type="http://schemas.openxmlformats.org/officeDocument/2006/relationships/customXml" Target="../ink/ink351.xml"/><Relationship Id="rId208" Type="http://schemas.openxmlformats.org/officeDocument/2006/relationships/customXml" Target="../ink/ink358.xml"/><Relationship Id="rId261" Type="http://schemas.openxmlformats.org/officeDocument/2006/relationships/image" Target="../media/image386.png"/><Relationship Id="rId14" Type="http://schemas.openxmlformats.org/officeDocument/2006/relationships/customXml" Target="../ink/ink261.xml"/><Relationship Id="rId56" Type="http://schemas.openxmlformats.org/officeDocument/2006/relationships/customXml" Target="../ink/ink282.xml"/><Relationship Id="rId317" Type="http://schemas.openxmlformats.org/officeDocument/2006/relationships/image" Target="../media/image414.png"/><Relationship Id="rId98" Type="http://schemas.openxmlformats.org/officeDocument/2006/relationships/customXml" Target="../ink/ink303.xml"/><Relationship Id="rId121" Type="http://schemas.openxmlformats.org/officeDocument/2006/relationships/image" Target="../media/image316.png"/><Relationship Id="rId163" Type="http://schemas.openxmlformats.org/officeDocument/2006/relationships/image" Target="../media/image337.png"/><Relationship Id="rId219" Type="http://schemas.openxmlformats.org/officeDocument/2006/relationships/image" Target="../media/image365.png"/><Relationship Id="rId230" Type="http://schemas.openxmlformats.org/officeDocument/2006/relationships/customXml" Target="../ink/ink369.xml"/><Relationship Id="rId25" Type="http://schemas.openxmlformats.org/officeDocument/2006/relationships/image" Target="../media/image268.png"/><Relationship Id="rId46" Type="http://schemas.openxmlformats.org/officeDocument/2006/relationships/customXml" Target="../ink/ink277.xml"/><Relationship Id="rId67" Type="http://schemas.openxmlformats.org/officeDocument/2006/relationships/image" Target="../media/image289.png"/><Relationship Id="rId272" Type="http://schemas.openxmlformats.org/officeDocument/2006/relationships/customXml" Target="../ink/ink390.xml"/><Relationship Id="rId293" Type="http://schemas.openxmlformats.org/officeDocument/2006/relationships/image" Target="../media/image402.png"/><Relationship Id="rId307" Type="http://schemas.openxmlformats.org/officeDocument/2006/relationships/image" Target="../media/image409.png"/><Relationship Id="rId328" Type="http://schemas.openxmlformats.org/officeDocument/2006/relationships/customXml" Target="../ink/ink418.xml"/><Relationship Id="rId349" Type="http://schemas.openxmlformats.org/officeDocument/2006/relationships/image" Target="../media/image430.png"/><Relationship Id="rId88" Type="http://schemas.openxmlformats.org/officeDocument/2006/relationships/customXml" Target="../ink/ink298.xml"/><Relationship Id="rId111" Type="http://schemas.openxmlformats.org/officeDocument/2006/relationships/image" Target="../media/image311.png"/><Relationship Id="rId132" Type="http://schemas.openxmlformats.org/officeDocument/2006/relationships/customXml" Target="../ink/ink320.xml"/><Relationship Id="rId153" Type="http://schemas.openxmlformats.org/officeDocument/2006/relationships/image" Target="../media/image332.png"/><Relationship Id="rId174" Type="http://schemas.openxmlformats.org/officeDocument/2006/relationships/customXml" Target="../ink/ink341.xml"/><Relationship Id="rId195" Type="http://schemas.openxmlformats.org/officeDocument/2006/relationships/image" Target="../media/image353.png"/><Relationship Id="rId209" Type="http://schemas.openxmlformats.org/officeDocument/2006/relationships/image" Target="../media/image360.png"/><Relationship Id="rId220" Type="http://schemas.openxmlformats.org/officeDocument/2006/relationships/customXml" Target="../ink/ink364.xml"/><Relationship Id="rId241" Type="http://schemas.openxmlformats.org/officeDocument/2006/relationships/image" Target="../media/image376.png"/><Relationship Id="rId15" Type="http://schemas.openxmlformats.org/officeDocument/2006/relationships/image" Target="../media/image263.png"/><Relationship Id="rId36" Type="http://schemas.openxmlformats.org/officeDocument/2006/relationships/customXml" Target="../ink/ink272.xml"/><Relationship Id="rId57" Type="http://schemas.openxmlformats.org/officeDocument/2006/relationships/image" Target="../media/image284.png"/><Relationship Id="rId262" Type="http://schemas.openxmlformats.org/officeDocument/2006/relationships/customXml" Target="../ink/ink385.xml"/><Relationship Id="rId283" Type="http://schemas.openxmlformats.org/officeDocument/2006/relationships/image" Target="../media/image397.png"/><Relationship Id="rId318" Type="http://schemas.openxmlformats.org/officeDocument/2006/relationships/customXml" Target="../ink/ink413.xml"/><Relationship Id="rId339" Type="http://schemas.openxmlformats.org/officeDocument/2006/relationships/image" Target="../media/image425.png"/><Relationship Id="rId78" Type="http://schemas.openxmlformats.org/officeDocument/2006/relationships/customXml" Target="../ink/ink293.xml"/><Relationship Id="rId99" Type="http://schemas.openxmlformats.org/officeDocument/2006/relationships/image" Target="../media/image305.png"/><Relationship Id="rId101" Type="http://schemas.openxmlformats.org/officeDocument/2006/relationships/image" Target="../media/image306.png"/><Relationship Id="rId122" Type="http://schemas.openxmlformats.org/officeDocument/2006/relationships/customXml" Target="../ink/ink315.xml"/><Relationship Id="rId143" Type="http://schemas.openxmlformats.org/officeDocument/2006/relationships/image" Target="../media/image327.png"/><Relationship Id="rId164" Type="http://schemas.openxmlformats.org/officeDocument/2006/relationships/customXml" Target="../ink/ink336.xml"/><Relationship Id="rId185" Type="http://schemas.openxmlformats.org/officeDocument/2006/relationships/image" Target="../media/image348.png"/><Relationship Id="rId350" Type="http://schemas.openxmlformats.org/officeDocument/2006/relationships/customXml" Target="../ink/ink429.xml"/><Relationship Id="rId9" Type="http://schemas.openxmlformats.org/officeDocument/2006/relationships/image" Target="../media/image260.png"/><Relationship Id="rId210" Type="http://schemas.openxmlformats.org/officeDocument/2006/relationships/customXml" Target="../ink/ink359.xml"/><Relationship Id="rId26" Type="http://schemas.openxmlformats.org/officeDocument/2006/relationships/customXml" Target="../ink/ink267.xml"/><Relationship Id="rId231" Type="http://schemas.openxmlformats.org/officeDocument/2006/relationships/image" Target="../media/image371.png"/><Relationship Id="rId252" Type="http://schemas.openxmlformats.org/officeDocument/2006/relationships/customXml" Target="../ink/ink380.xml"/><Relationship Id="rId273" Type="http://schemas.openxmlformats.org/officeDocument/2006/relationships/image" Target="../media/image392.png"/><Relationship Id="rId294" Type="http://schemas.openxmlformats.org/officeDocument/2006/relationships/customXml" Target="../ink/ink401.xml"/><Relationship Id="rId308" Type="http://schemas.openxmlformats.org/officeDocument/2006/relationships/customXml" Target="../ink/ink408.xml"/><Relationship Id="rId329" Type="http://schemas.openxmlformats.org/officeDocument/2006/relationships/image" Target="../media/image420.png"/><Relationship Id="rId47" Type="http://schemas.openxmlformats.org/officeDocument/2006/relationships/image" Target="../media/image279.png"/><Relationship Id="rId68" Type="http://schemas.openxmlformats.org/officeDocument/2006/relationships/customXml" Target="../ink/ink288.xml"/><Relationship Id="rId89" Type="http://schemas.openxmlformats.org/officeDocument/2006/relationships/image" Target="../media/image300.png"/><Relationship Id="rId112" Type="http://schemas.openxmlformats.org/officeDocument/2006/relationships/customXml" Target="../ink/ink310.xml"/><Relationship Id="rId133" Type="http://schemas.openxmlformats.org/officeDocument/2006/relationships/image" Target="../media/image322.png"/><Relationship Id="rId154" Type="http://schemas.openxmlformats.org/officeDocument/2006/relationships/customXml" Target="../ink/ink331.xml"/><Relationship Id="rId175" Type="http://schemas.openxmlformats.org/officeDocument/2006/relationships/image" Target="../media/image343.png"/><Relationship Id="rId340" Type="http://schemas.openxmlformats.org/officeDocument/2006/relationships/customXml" Target="../ink/ink424.xml"/><Relationship Id="rId196" Type="http://schemas.openxmlformats.org/officeDocument/2006/relationships/customXml" Target="../ink/ink352.xml"/><Relationship Id="rId200" Type="http://schemas.openxmlformats.org/officeDocument/2006/relationships/customXml" Target="../ink/ink354.xml"/><Relationship Id="rId16" Type="http://schemas.openxmlformats.org/officeDocument/2006/relationships/customXml" Target="../ink/ink262.xml"/><Relationship Id="rId221" Type="http://schemas.openxmlformats.org/officeDocument/2006/relationships/image" Target="../media/image366.png"/><Relationship Id="rId242" Type="http://schemas.openxmlformats.org/officeDocument/2006/relationships/customXml" Target="../ink/ink375.xml"/><Relationship Id="rId263" Type="http://schemas.openxmlformats.org/officeDocument/2006/relationships/image" Target="../media/image387.png"/><Relationship Id="rId284" Type="http://schemas.openxmlformats.org/officeDocument/2006/relationships/customXml" Target="../ink/ink396.xml"/><Relationship Id="rId319" Type="http://schemas.openxmlformats.org/officeDocument/2006/relationships/image" Target="../media/image415.png"/><Relationship Id="rId37" Type="http://schemas.openxmlformats.org/officeDocument/2006/relationships/image" Target="../media/image274.png"/><Relationship Id="rId58" Type="http://schemas.openxmlformats.org/officeDocument/2006/relationships/customXml" Target="../ink/ink283.xml"/><Relationship Id="rId79" Type="http://schemas.openxmlformats.org/officeDocument/2006/relationships/image" Target="../media/image295.png"/><Relationship Id="rId102" Type="http://schemas.openxmlformats.org/officeDocument/2006/relationships/customXml" Target="../ink/ink305.xml"/><Relationship Id="rId123" Type="http://schemas.openxmlformats.org/officeDocument/2006/relationships/image" Target="../media/image317.png"/><Relationship Id="rId144" Type="http://schemas.openxmlformats.org/officeDocument/2006/relationships/customXml" Target="../ink/ink326.xml"/><Relationship Id="rId330" Type="http://schemas.openxmlformats.org/officeDocument/2006/relationships/customXml" Target="../ink/ink419.xml"/><Relationship Id="rId90" Type="http://schemas.openxmlformats.org/officeDocument/2006/relationships/customXml" Target="../ink/ink299.xml"/><Relationship Id="rId165" Type="http://schemas.openxmlformats.org/officeDocument/2006/relationships/image" Target="../media/image338.png"/><Relationship Id="rId186" Type="http://schemas.openxmlformats.org/officeDocument/2006/relationships/customXml" Target="../ink/ink347.xml"/><Relationship Id="rId351" Type="http://schemas.openxmlformats.org/officeDocument/2006/relationships/image" Target="../media/image431.png"/><Relationship Id="rId211" Type="http://schemas.openxmlformats.org/officeDocument/2006/relationships/image" Target="../media/image361.png"/><Relationship Id="rId232" Type="http://schemas.openxmlformats.org/officeDocument/2006/relationships/customXml" Target="../ink/ink370.xml"/><Relationship Id="rId253" Type="http://schemas.openxmlformats.org/officeDocument/2006/relationships/image" Target="../media/image382.png"/><Relationship Id="rId274" Type="http://schemas.openxmlformats.org/officeDocument/2006/relationships/customXml" Target="../ink/ink391.xml"/><Relationship Id="rId295" Type="http://schemas.openxmlformats.org/officeDocument/2006/relationships/image" Target="../media/image403.png"/><Relationship Id="rId309" Type="http://schemas.openxmlformats.org/officeDocument/2006/relationships/image" Target="../media/image410.png"/><Relationship Id="rId27" Type="http://schemas.openxmlformats.org/officeDocument/2006/relationships/image" Target="../media/image269.png"/><Relationship Id="rId48" Type="http://schemas.openxmlformats.org/officeDocument/2006/relationships/customXml" Target="../ink/ink278.xml"/><Relationship Id="rId69" Type="http://schemas.openxmlformats.org/officeDocument/2006/relationships/image" Target="../media/image290.png"/><Relationship Id="rId113" Type="http://schemas.openxmlformats.org/officeDocument/2006/relationships/image" Target="../media/image312.png"/><Relationship Id="rId134" Type="http://schemas.openxmlformats.org/officeDocument/2006/relationships/customXml" Target="../ink/ink321.xml"/><Relationship Id="rId320" Type="http://schemas.openxmlformats.org/officeDocument/2006/relationships/customXml" Target="../ink/ink414.xml"/><Relationship Id="rId80" Type="http://schemas.openxmlformats.org/officeDocument/2006/relationships/customXml" Target="../ink/ink294.xml"/><Relationship Id="rId155" Type="http://schemas.openxmlformats.org/officeDocument/2006/relationships/image" Target="../media/image333.png"/><Relationship Id="rId176" Type="http://schemas.openxmlformats.org/officeDocument/2006/relationships/customXml" Target="../ink/ink342.xml"/><Relationship Id="rId197" Type="http://schemas.openxmlformats.org/officeDocument/2006/relationships/image" Target="../media/image354.png"/><Relationship Id="rId341" Type="http://schemas.openxmlformats.org/officeDocument/2006/relationships/image" Target="../media/image426.png"/><Relationship Id="rId201" Type="http://schemas.openxmlformats.org/officeDocument/2006/relationships/image" Target="../media/image356.png"/><Relationship Id="rId222" Type="http://schemas.openxmlformats.org/officeDocument/2006/relationships/customXml" Target="../ink/ink365.xml"/><Relationship Id="rId243" Type="http://schemas.openxmlformats.org/officeDocument/2006/relationships/image" Target="../media/image377.png"/><Relationship Id="rId264" Type="http://schemas.openxmlformats.org/officeDocument/2006/relationships/customXml" Target="../ink/ink386.xml"/><Relationship Id="rId285" Type="http://schemas.openxmlformats.org/officeDocument/2006/relationships/image" Target="../media/image398.png"/><Relationship Id="rId17" Type="http://schemas.openxmlformats.org/officeDocument/2006/relationships/image" Target="../media/image264.png"/><Relationship Id="rId38" Type="http://schemas.openxmlformats.org/officeDocument/2006/relationships/customXml" Target="../ink/ink273.xml"/><Relationship Id="rId59" Type="http://schemas.openxmlformats.org/officeDocument/2006/relationships/image" Target="../media/image285.png"/><Relationship Id="rId103" Type="http://schemas.openxmlformats.org/officeDocument/2006/relationships/image" Target="../media/image307.png"/><Relationship Id="rId124" Type="http://schemas.openxmlformats.org/officeDocument/2006/relationships/customXml" Target="../ink/ink316.xml"/><Relationship Id="rId310" Type="http://schemas.openxmlformats.org/officeDocument/2006/relationships/customXml" Target="../ink/ink409.xml"/><Relationship Id="rId70" Type="http://schemas.openxmlformats.org/officeDocument/2006/relationships/customXml" Target="../ink/ink289.xml"/><Relationship Id="rId91" Type="http://schemas.openxmlformats.org/officeDocument/2006/relationships/image" Target="../media/image301.png"/><Relationship Id="rId145" Type="http://schemas.openxmlformats.org/officeDocument/2006/relationships/image" Target="../media/image328.png"/><Relationship Id="rId166" Type="http://schemas.openxmlformats.org/officeDocument/2006/relationships/customXml" Target="../ink/ink337.xml"/><Relationship Id="rId187" Type="http://schemas.openxmlformats.org/officeDocument/2006/relationships/image" Target="../media/image349.png"/><Relationship Id="rId331" Type="http://schemas.openxmlformats.org/officeDocument/2006/relationships/image" Target="../media/image421.png"/><Relationship Id="rId352" Type="http://schemas.openxmlformats.org/officeDocument/2006/relationships/customXml" Target="../ink/ink430.xml"/><Relationship Id="rId1" Type="http://schemas.openxmlformats.org/officeDocument/2006/relationships/slideLayout" Target="../slideLayouts/slideLayout2.xml"/><Relationship Id="rId212" Type="http://schemas.openxmlformats.org/officeDocument/2006/relationships/customXml" Target="../ink/ink360.xml"/><Relationship Id="rId233" Type="http://schemas.openxmlformats.org/officeDocument/2006/relationships/image" Target="../media/image372.png"/><Relationship Id="rId254" Type="http://schemas.openxmlformats.org/officeDocument/2006/relationships/customXml" Target="../ink/ink381.xml"/><Relationship Id="rId28" Type="http://schemas.openxmlformats.org/officeDocument/2006/relationships/customXml" Target="../ink/ink268.xml"/><Relationship Id="rId49" Type="http://schemas.openxmlformats.org/officeDocument/2006/relationships/image" Target="../media/image280.png"/><Relationship Id="rId114" Type="http://schemas.openxmlformats.org/officeDocument/2006/relationships/customXml" Target="../ink/ink311.xml"/><Relationship Id="rId275" Type="http://schemas.openxmlformats.org/officeDocument/2006/relationships/image" Target="../media/image393.png"/><Relationship Id="rId296" Type="http://schemas.openxmlformats.org/officeDocument/2006/relationships/customXml" Target="../ink/ink402.xml"/><Relationship Id="rId300" Type="http://schemas.openxmlformats.org/officeDocument/2006/relationships/customXml" Target="../ink/ink404.xml"/><Relationship Id="rId60" Type="http://schemas.openxmlformats.org/officeDocument/2006/relationships/customXml" Target="../ink/ink284.xml"/><Relationship Id="rId81" Type="http://schemas.openxmlformats.org/officeDocument/2006/relationships/image" Target="../media/image296.png"/><Relationship Id="rId135" Type="http://schemas.openxmlformats.org/officeDocument/2006/relationships/image" Target="../media/image323.png"/><Relationship Id="rId156" Type="http://schemas.openxmlformats.org/officeDocument/2006/relationships/customXml" Target="../ink/ink332.xml"/><Relationship Id="rId177" Type="http://schemas.openxmlformats.org/officeDocument/2006/relationships/image" Target="../media/image344.png"/><Relationship Id="rId198" Type="http://schemas.openxmlformats.org/officeDocument/2006/relationships/customXml" Target="../ink/ink353.xml"/><Relationship Id="rId321" Type="http://schemas.openxmlformats.org/officeDocument/2006/relationships/image" Target="../media/image416.png"/><Relationship Id="rId342" Type="http://schemas.openxmlformats.org/officeDocument/2006/relationships/customXml" Target="../ink/ink425.xml"/><Relationship Id="rId202" Type="http://schemas.openxmlformats.org/officeDocument/2006/relationships/customXml" Target="../ink/ink355.xml"/><Relationship Id="rId223" Type="http://schemas.openxmlformats.org/officeDocument/2006/relationships/image" Target="../media/image367.png"/><Relationship Id="rId244" Type="http://schemas.openxmlformats.org/officeDocument/2006/relationships/customXml" Target="../ink/ink376.xml"/><Relationship Id="rId18" Type="http://schemas.openxmlformats.org/officeDocument/2006/relationships/customXml" Target="../ink/ink263.xml"/><Relationship Id="rId39" Type="http://schemas.openxmlformats.org/officeDocument/2006/relationships/image" Target="../media/image275.png"/><Relationship Id="rId265" Type="http://schemas.openxmlformats.org/officeDocument/2006/relationships/image" Target="../media/image388.png"/><Relationship Id="rId286" Type="http://schemas.openxmlformats.org/officeDocument/2006/relationships/customXml" Target="../ink/ink397.xml"/><Relationship Id="rId50" Type="http://schemas.openxmlformats.org/officeDocument/2006/relationships/customXml" Target="../ink/ink279.xml"/><Relationship Id="rId104" Type="http://schemas.openxmlformats.org/officeDocument/2006/relationships/customXml" Target="../ink/ink306.xml"/><Relationship Id="rId125" Type="http://schemas.openxmlformats.org/officeDocument/2006/relationships/image" Target="../media/image318.png"/><Relationship Id="rId146" Type="http://schemas.openxmlformats.org/officeDocument/2006/relationships/customXml" Target="../ink/ink327.xml"/><Relationship Id="rId167" Type="http://schemas.openxmlformats.org/officeDocument/2006/relationships/image" Target="../media/image339.png"/><Relationship Id="rId188" Type="http://schemas.openxmlformats.org/officeDocument/2006/relationships/customXml" Target="../ink/ink348.xml"/><Relationship Id="rId311" Type="http://schemas.openxmlformats.org/officeDocument/2006/relationships/image" Target="../media/image411.png"/><Relationship Id="rId332" Type="http://schemas.openxmlformats.org/officeDocument/2006/relationships/customXml" Target="../ink/ink420.xml"/><Relationship Id="rId353" Type="http://schemas.openxmlformats.org/officeDocument/2006/relationships/image" Target="../media/image432.png"/><Relationship Id="rId71" Type="http://schemas.openxmlformats.org/officeDocument/2006/relationships/image" Target="../media/image291.png"/><Relationship Id="rId92" Type="http://schemas.openxmlformats.org/officeDocument/2006/relationships/customXml" Target="../ink/ink300.xml"/><Relationship Id="rId213" Type="http://schemas.openxmlformats.org/officeDocument/2006/relationships/image" Target="../media/image362.png"/><Relationship Id="rId234" Type="http://schemas.openxmlformats.org/officeDocument/2006/relationships/customXml" Target="../ink/ink371.xml"/><Relationship Id="rId2" Type="http://schemas.openxmlformats.org/officeDocument/2006/relationships/customXml" Target="../ink/ink255.xml"/><Relationship Id="rId29" Type="http://schemas.openxmlformats.org/officeDocument/2006/relationships/image" Target="../media/image270.png"/><Relationship Id="rId255" Type="http://schemas.openxmlformats.org/officeDocument/2006/relationships/image" Target="../media/image383.png"/><Relationship Id="rId276" Type="http://schemas.openxmlformats.org/officeDocument/2006/relationships/customXml" Target="../ink/ink392.xml"/><Relationship Id="rId297" Type="http://schemas.openxmlformats.org/officeDocument/2006/relationships/image" Target="../media/image404.png"/><Relationship Id="rId40" Type="http://schemas.openxmlformats.org/officeDocument/2006/relationships/customXml" Target="../ink/ink274.xml"/><Relationship Id="rId115" Type="http://schemas.openxmlformats.org/officeDocument/2006/relationships/image" Target="../media/image313.png"/><Relationship Id="rId136" Type="http://schemas.openxmlformats.org/officeDocument/2006/relationships/customXml" Target="../ink/ink322.xml"/><Relationship Id="rId157" Type="http://schemas.openxmlformats.org/officeDocument/2006/relationships/image" Target="../media/image334.png"/><Relationship Id="rId178" Type="http://schemas.openxmlformats.org/officeDocument/2006/relationships/customXml" Target="../ink/ink343.xml"/><Relationship Id="rId301" Type="http://schemas.openxmlformats.org/officeDocument/2006/relationships/image" Target="../media/image406.png"/><Relationship Id="rId322" Type="http://schemas.openxmlformats.org/officeDocument/2006/relationships/customXml" Target="../ink/ink415.xml"/><Relationship Id="rId343" Type="http://schemas.openxmlformats.org/officeDocument/2006/relationships/image" Target="../media/image427.png"/><Relationship Id="rId61" Type="http://schemas.openxmlformats.org/officeDocument/2006/relationships/image" Target="../media/image286.png"/><Relationship Id="rId82" Type="http://schemas.openxmlformats.org/officeDocument/2006/relationships/customXml" Target="../ink/ink295.xml"/><Relationship Id="rId199" Type="http://schemas.openxmlformats.org/officeDocument/2006/relationships/image" Target="../media/image355.png"/><Relationship Id="rId203" Type="http://schemas.openxmlformats.org/officeDocument/2006/relationships/image" Target="../media/image357.png"/><Relationship Id="rId19" Type="http://schemas.openxmlformats.org/officeDocument/2006/relationships/image" Target="../media/image265.png"/><Relationship Id="rId224" Type="http://schemas.openxmlformats.org/officeDocument/2006/relationships/customXml" Target="../ink/ink366.xml"/><Relationship Id="rId245" Type="http://schemas.openxmlformats.org/officeDocument/2006/relationships/image" Target="../media/image378.png"/><Relationship Id="rId266" Type="http://schemas.openxmlformats.org/officeDocument/2006/relationships/customXml" Target="../ink/ink387.xml"/><Relationship Id="rId287" Type="http://schemas.openxmlformats.org/officeDocument/2006/relationships/image" Target="../media/image399.png"/><Relationship Id="rId30" Type="http://schemas.openxmlformats.org/officeDocument/2006/relationships/customXml" Target="../ink/ink269.xml"/><Relationship Id="rId105" Type="http://schemas.openxmlformats.org/officeDocument/2006/relationships/image" Target="../media/image308.png"/><Relationship Id="rId126" Type="http://schemas.openxmlformats.org/officeDocument/2006/relationships/customXml" Target="../ink/ink317.xml"/><Relationship Id="rId147" Type="http://schemas.openxmlformats.org/officeDocument/2006/relationships/image" Target="../media/image329.png"/><Relationship Id="rId168" Type="http://schemas.openxmlformats.org/officeDocument/2006/relationships/customXml" Target="../ink/ink338.xml"/><Relationship Id="rId312" Type="http://schemas.openxmlformats.org/officeDocument/2006/relationships/customXml" Target="../ink/ink410.xml"/><Relationship Id="rId333" Type="http://schemas.openxmlformats.org/officeDocument/2006/relationships/image" Target="../media/image422.png"/><Relationship Id="rId354" Type="http://schemas.openxmlformats.org/officeDocument/2006/relationships/customXml" Target="../ink/ink431.xml"/><Relationship Id="rId51" Type="http://schemas.openxmlformats.org/officeDocument/2006/relationships/image" Target="../media/image281.png"/><Relationship Id="rId72" Type="http://schemas.openxmlformats.org/officeDocument/2006/relationships/customXml" Target="../ink/ink290.xml"/><Relationship Id="rId93" Type="http://schemas.openxmlformats.org/officeDocument/2006/relationships/image" Target="../media/image302.png"/><Relationship Id="rId189" Type="http://schemas.openxmlformats.org/officeDocument/2006/relationships/image" Target="../media/image350.png"/><Relationship Id="rId3" Type="http://schemas.openxmlformats.org/officeDocument/2006/relationships/image" Target="../media/image257.png"/><Relationship Id="rId214" Type="http://schemas.openxmlformats.org/officeDocument/2006/relationships/customXml" Target="../ink/ink361.xml"/><Relationship Id="rId235" Type="http://schemas.openxmlformats.org/officeDocument/2006/relationships/image" Target="../media/image373.png"/><Relationship Id="rId256" Type="http://schemas.openxmlformats.org/officeDocument/2006/relationships/customXml" Target="../ink/ink382.xml"/><Relationship Id="rId277" Type="http://schemas.openxmlformats.org/officeDocument/2006/relationships/image" Target="../media/image394.png"/><Relationship Id="rId298" Type="http://schemas.openxmlformats.org/officeDocument/2006/relationships/customXml" Target="../ink/ink403.xml"/><Relationship Id="rId116" Type="http://schemas.openxmlformats.org/officeDocument/2006/relationships/customXml" Target="../ink/ink312.xml"/><Relationship Id="rId137" Type="http://schemas.openxmlformats.org/officeDocument/2006/relationships/image" Target="../media/image324.png"/><Relationship Id="rId158" Type="http://schemas.openxmlformats.org/officeDocument/2006/relationships/customXml" Target="../ink/ink333.xml"/><Relationship Id="rId302" Type="http://schemas.openxmlformats.org/officeDocument/2006/relationships/customXml" Target="../ink/ink405.xml"/><Relationship Id="rId323" Type="http://schemas.openxmlformats.org/officeDocument/2006/relationships/image" Target="../media/image417.png"/><Relationship Id="rId344" Type="http://schemas.openxmlformats.org/officeDocument/2006/relationships/customXml" Target="../ink/ink426.xml"/><Relationship Id="rId20" Type="http://schemas.openxmlformats.org/officeDocument/2006/relationships/customXml" Target="../ink/ink264.xml"/><Relationship Id="rId41" Type="http://schemas.openxmlformats.org/officeDocument/2006/relationships/image" Target="../media/image276.png"/><Relationship Id="rId62" Type="http://schemas.openxmlformats.org/officeDocument/2006/relationships/customXml" Target="../ink/ink285.xml"/><Relationship Id="rId83" Type="http://schemas.openxmlformats.org/officeDocument/2006/relationships/image" Target="../media/image297.png"/><Relationship Id="rId179" Type="http://schemas.openxmlformats.org/officeDocument/2006/relationships/image" Target="../media/image345.png"/><Relationship Id="rId190" Type="http://schemas.openxmlformats.org/officeDocument/2006/relationships/customXml" Target="../ink/ink349.xml"/><Relationship Id="rId204" Type="http://schemas.openxmlformats.org/officeDocument/2006/relationships/customXml" Target="../ink/ink356.xml"/><Relationship Id="rId225" Type="http://schemas.openxmlformats.org/officeDocument/2006/relationships/image" Target="../media/image368.png"/><Relationship Id="rId246" Type="http://schemas.openxmlformats.org/officeDocument/2006/relationships/customXml" Target="../ink/ink377.xml"/><Relationship Id="rId267" Type="http://schemas.openxmlformats.org/officeDocument/2006/relationships/image" Target="../media/image389.png"/><Relationship Id="rId288" Type="http://schemas.openxmlformats.org/officeDocument/2006/relationships/customXml" Target="../ink/ink398.xml"/><Relationship Id="rId106" Type="http://schemas.openxmlformats.org/officeDocument/2006/relationships/customXml" Target="../ink/ink307.xml"/><Relationship Id="rId127" Type="http://schemas.openxmlformats.org/officeDocument/2006/relationships/image" Target="../media/image319.png"/><Relationship Id="rId313" Type="http://schemas.openxmlformats.org/officeDocument/2006/relationships/image" Target="../media/image412.png"/><Relationship Id="rId10" Type="http://schemas.openxmlformats.org/officeDocument/2006/relationships/customXml" Target="../ink/ink259.xml"/><Relationship Id="rId31" Type="http://schemas.openxmlformats.org/officeDocument/2006/relationships/image" Target="../media/image271.png"/><Relationship Id="rId52" Type="http://schemas.openxmlformats.org/officeDocument/2006/relationships/customXml" Target="../ink/ink280.xml"/><Relationship Id="rId73" Type="http://schemas.openxmlformats.org/officeDocument/2006/relationships/image" Target="../media/image292.png"/><Relationship Id="rId94" Type="http://schemas.openxmlformats.org/officeDocument/2006/relationships/customXml" Target="../ink/ink301.xml"/><Relationship Id="rId148" Type="http://schemas.openxmlformats.org/officeDocument/2006/relationships/customXml" Target="../ink/ink328.xml"/><Relationship Id="rId169" Type="http://schemas.openxmlformats.org/officeDocument/2006/relationships/image" Target="../media/image340.png"/><Relationship Id="rId334" Type="http://schemas.openxmlformats.org/officeDocument/2006/relationships/customXml" Target="../ink/ink421.xml"/><Relationship Id="rId355" Type="http://schemas.openxmlformats.org/officeDocument/2006/relationships/image" Target="../media/image433.png"/><Relationship Id="rId4" Type="http://schemas.openxmlformats.org/officeDocument/2006/relationships/customXml" Target="../ink/ink256.xml"/><Relationship Id="rId180" Type="http://schemas.openxmlformats.org/officeDocument/2006/relationships/customXml" Target="../ink/ink344.xml"/><Relationship Id="rId215" Type="http://schemas.openxmlformats.org/officeDocument/2006/relationships/image" Target="../media/image363.png"/><Relationship Id="rId236" Type="http://schemas.openxmlformats.org/officeDocument/2006/relationships/customXml" Target="../ink/ink372.xml"/><Relationship Id="rId257" Type="http://schemas.openxmlformats.org/officeDocument/2006/relationships/image" Target="../media/image384.png"/><Relationship Id="rId278" Type="http://schemas.openxmlformats.org/officeDocument/2006/relationships/customXml" Target="../ink/ink393.xml"/><Relationship Id="rId303" Type="http://schemas.openxmlformats.org/officeDocument/2006/relationships/image" Target="../media/image407.png"/><Relationship Id="rId42" Type="http://schemas.openxmlformats.org/officeDocument/2006/relationships/customXml" Target="../ink/ink275.xml"/><Relationship Id="rId84" Type="http://schemas.openxmlformats.org/officeDocument/2006/relationships/customXml" Target="../ink/ink296.xml"/><Relationship Id="rId138" Type="http://schemas.openxmlformats.org/officeDocument/2006/relationships/customXml" Target="../ink/ink323.xml"/><Relationship Id="rId345" Type="http://schemas.openxmlformats.org/officeDocument/2006/relationships/image" Target="../media/image428.png"/><Relationship Id="rId191" Type="http://schemas.openxmlformats.org/officeDocument/2006/relationships/image" Target="../media/image351.png"/><Relationship Id="rId205" Type="http://schemas.openxmlformats.org/officeDocument/2006/relationships/image" Target="../media/image358.png"/><Relationship Id="rId247" Type="http://schemas.openxmlformats.org/officeDocument/2006/relationships/image" Target="../media/image379.png"/><Relationship Id="rId107" Type="http://schemas.openxmlformats.org/officeDocument/2006/relationships/image" Target="../media/image309.png"/><Relationship Id="rId289" Type="http://schemas.openxmlformats.org/officeDocument/2006/relationships/image" Target="../media/image400.png"/><Relationship Id="rId11" Type="http://schemas.openxmlformats.org/officeDocument/2006/relationships/image" Target="../media/image261.png"/><Relationship Id="rId53" Type="http://schemas.openxmlformats.org/officeDocument/2006/relationships/image" Target="../media/image282.png"/><Relationship Id="rId149" Type="http://schemas.openxmlformats.org/officeDocument/2006/relationships/image" Target="../media/image330.png"/><Relationship Id="rId314" Type="http://schemas.openxmlformats.org/officeDocument/2006/relationships/customXml" Target="../ink/ink411.xml"/><Relationship Id="rId356" Type="http://schemas.openxmlformats.org/officeDocument/2006/relationships/customXml" Target="../ink/ink432.xml"/><Relationship Id="rId95" Type="http://schemas.openxmlformats.org/officeDocument/2006/relationships/image" Target="../media/image303.png"/><Relationship Id="rId160" Type="http://schemas.openxmlformats.org/officeDocument/2006/relationships/customXml" Target="../ink/ink334.xml"/><Relationship Id="rId216" Type="http://schemas.openxmlformats.org/officeDocument/2006/relationships/customXml" Target="../ink/ink362.xml"/><Relationship Id="rId258" Type="http://schemas.openxmlformats.org/officeDocument/2006/relationships/customXml" Target="../ink/ink383.xml"/><Relationship Id="rId22" Type="http://schemas.openxmlformats.org/officeDocument/2006/relationships/customXml" Target="../ink/ink265.xml"/><Relationship Id="rId64" Type="http://schemas.openxmlformats.org/officeDocument/2006/relationships/customXml" Target="../ink/ink286.xml"/><Relationship Id="rId118" Type="http://schemas.openxmlformats.org/officeDocument/2006/relationships/customXml" Target="../ink/ink313.xml"/><Relationship Id="rId325" Type="http://schemas.openxmlformats.org/officeDocument/2006/relationships/image" Target="../media/image418.png"/><Relationship Id="rId171" Type="http://schemas.openxmlformats.org/officeDocument/2006/relationships/image" Target="../media/image341.png"/><Relationship Id="rId227" Type="http://schemas.openxmlformats.org/officeDocument/2006/relationships/image" Target="../media/image369.png"/><Relationship Id="rId269" Type="http://schemas.openxmlformats.org/officeDocument/2006/relationships/image" Target="../media/image390.png"/><Relationship Id="rId33" Type="http://schemas.openxmlformats.org/officeDocument/2006/relationships/image" Target="../media/image272.png"/><Relationship Id="rId129" Type="http://schemas.openxmlformats.org/officeDocument/2006/relationships/image" Target="../media/image320.png"/><Relationship Id="rId280" Type="http://schemas.openxmlformats.org/officeDocument/2006/relationships/customXml" Target="../ink/ink394.xml"/><Relationship Id="rId336" Type="http://schemas.openxmlformats.org/officeDocument/2006/relationships/customXml" Target="../ink/ink422.xml"/><Relationship Id="rId75" Type="http://schemas.openxmlformats.org/officeDocument/2006/relationships/image" Target="../media/image293.png"/><Relationship Id="rId140" Type="http://schemas.openxmlformats.org/officeDocument/2006/relationships/customXml" Target="../ink/ink324.xml"/><Relationship Id="rId182" Type="http://schemas.openxmlformats.org/officeDocument/2006/relationships/customXml" Target="../ink/ink345.xml"/><Relationship Id="rId6" Type="http://schemas.openxmlformats.org/officeDocument/2006/relationships/customXml" Target="../ink/ink257.xml"/><Relationship Id="rId238" Type="http://schemas.openxmlformats.org/officeDocument/2006/relationships/customXml" Target="../ink/ink373.xml"/><Relationship Id="rId291" Type="http://schemas.openxmlformats.org/officeDocument/2006/relationships/image" Target="../media/image401.png"/><Relationship Id="rId305" Type="http://schemas.openxmlformats.org/officeDocument/2006/relationships/image" Target="../media/image408.png"/><Relationship Id="rId347" Type="http://schemas.openxmlformats.org/officeDocument/2006/relationships/image" Target="../media/image429.png"/><Relationship Id="rId44" Type="http://schemas.openxmlformats.org/officeDocument/2006/relationships/customXml" Target="../ink/ink276.xml"/><Relationship Id="rId86" Type="http://schemas.openxmlformats.org/officeDocument/2006/relationships/customXml" Target="../ink/ink297.xml"/><Relationship Id="rId151" Type="http://schemas.openxmlformats.org/officeDocument/2006/relationships/image" Target="../media/image331.png"/><Relationship Id="rId193" Type="http://schemas.openxmlformats.org/officeDocument/2006/relationships/image" Target="../media/image352.png"/><Relationship Id="rId207" Type="http://schemas.openxmlformats.org/officeDocument/2006/relationships/image" Target="../media/image359.png"/><Relationship Id="rId249" Type="http://schemas.openxmlformats.org/officeDocument/2006/relationships/image" Target="../media/image380.png"/><Relationship Id="rId13" Type="http://schemas.openxmlformats.org/officeDocument/2006/relationships/image" Target="../media/image262.png"/><Relationship Id="rId109" Type="http://schemas.openxmlformats.org/officeDocument/2006/relationships/image" Target="../media/image310.png"/><Relationship Id="rId260" Type="http://schemas.openxmlformats.org/officeDocument/2006/relationships/customXml" Target="../ink/ink384.xml"/><Relationship Id="rId316" Type="http://schemas.openxmlformats.org/officeDocument/2006/relationships/customXml" Target="../ink/ink412.xml"/><Relationship Id="rId55" Type="http://schemas.openxmlformats.org/officeDocument/2006/relationships/image" Target="../media/image283.png"/><Relationship Id="rId97" Type="http://schemas.openxmlformats.org/officeDocument/2006/relationships/image" Target="../media/image304.png"/><Relationship Id="rId120" Type="http://schemas.openxmlformats.org/officeDocument/2006/relationships/customXml" Target="../ink/ink314.xml"/><Relationship Id="rId162" Type="http://schemas.openxmlformats.org/officeDocument/2006/relationships/customXml" Target="../ink/ink335.xml"/><Relationship Id="rId218" Type="http://schemas.openxmlformats.org/officeDocument/2006/relationships/customXml" Target="../ink/ink363.xml"/><Relationship Id="rId271" Type="http://schemas.openxmlformats.org/officeDocument/2006/relationships/image" Target="../media/image391.png"/><Relationship Id="rId24" Type="http://schemas.openxmlformats.org/officeDocument/2006/relationships/customXml" Target="../ink/ink266.xml"/><Relationship Id="rId66" Type="http://schemas.openxmlformats.org/officeDocument/2006/relationships/customXml" Target="../ink/ink287.xml"/><Relationship Id="rId131" Type="http://schemas.openxmlformats.org/officeDocument/2006/relationships/image" Target="../media/image321.png"/><Relationship Id="rId327" Type="http://schemas.openxmlformats.org/officeDocument/2006/relationships/image" Target="../media/image419.png"/><Relationship Id="rId173" Type="http://schemas.openxmlformats.org/officeDocument/2006/relationships/image" Target="../media/image342.png"/><Relationship Id="rId229" Type="http://schemas.openxmlformats.org/officeDocument/2006/relationships/image" Target="../media/image370.png"/><Relationship Id="rId240" Type="http://schemas.openxmlformats.org/officeDocument/2006/relationships/customXml" Target="../ink/ink374.xml"/><Relationship Id="rId35" Type="http://schemas.openxmlformats.org/officeDocument/2006/relationships/image" Target="../media/image273.png"/><Relationship Id="rId77" Type="http://schemas.openxmlformats.org/officeDocument/2006/relationships/image" Target="../media/image294.png"/><Relationship Id="rId100" Type="http://schemas.openxmlformats.org/officeDocument/2006/relationships/customXml" Target="../ink/ink304.xml"/><Relationship Id="rId282" Type="http://schemas.openxmlformats.org/officeDocument/2006/relationships/customXml" Target="../ink/ink395.xml"/><Relationship Id="rId338" Type="http://schemas.openxmlformats.org/officeDocument/2006/relationships/customXml" Target="../ink/ink423.xml"/><Relationship Id="rId8" Type="http://schemas.openxmlformats.org/officeDocument/2006/relationships/customXml" Target="../ink/ink258.xml"/><Relationship Id="rId142" Type="http://schemas.openxmlformats.org/officeDocument/2006/relationships/customXml" Target="../ink/ink325.xml"/><Relationship Id="rId184" Type="http://schemas.openxmlformats.org/officeDocument/2006/relationships/customXml" Target="../ink/ink346.xml"/><Relationship Id="rId251" Type="http://schemas.openxmlformats.org/officeDocument/2006/relationships/image" Target="../media/image381.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4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
        <p:nvSpPr>
          <p:cNvPr id="36" name="Rectangle 35">
            <a:extLst>
              <a:ext uri="{FF2B5EF4-FFF2-40B4-BE49-F238E27FC236}">
                <a16:creationId xmlns:a16="http://schemas.microsoft.com/office/drawing/2014/main" id="{A3FAD8FD-47CF-2DDD-59E9-DBEA7E6B66F9}"/>
              </a:ext>
            </a:extLst>
          </p:cNvPr>
          <p:cNvSpPr/>
          <p:nvPr/>
        </p:nvSpPr>
        <p:spPr>
          <a:xfrm>
            <a:off x="189882" y="3717032"/>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B190-731B-772A-C793-1F3E1C043AE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76174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4868-6A3B-3F2F-BF77-0D952FC71EB0}"/>
              </a:ext>
            </a:extLst>
          </p:cNvPr>
          <p:cNvSpPr>
            <a:spLocks noGrp="1"/>
          </p:cNvSpPr>
          <p:nvPr>
            <p:ph type="title"/>
          </p:nvPr>
        </p:nvSpPr>
        <p:spPr/>
        <p:txBody>
          <a:bodyPr/>
          <a:lstStyle/>
          <a:p>
            <a:r>
              <a:rPr lang="en-US" dirty="0"/>
              <a:t>UI5 developers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D56F8233-41A9-1D3B-C4FA-176229C373A1}"/>
                  </a:ext>
                </a:extLst>
              </p14:cNvPr>
              <p14:cNvContentPartPr/>
              <p14:nvPr/>
            </p14:nvContentPartPr>
            <p14:xfrm>
              <a:off x="4699788" y="2615516"/>
              <a:ext cx="360" cy="360"/>
            </p14:xfrm>
          </p:contentPart>
        </mc:Choice>
        <mc:Fallback xmlns="">
          <p:pic>
            <p:nvPicPr>
              <p:cNvPr id="9" name="Ink 8">
                <a:extLst>
                  <a:ext uri="{FF2B5EF4-FFF2-40B4-BE49-F238E27FC236}">
                    <a16:creationId xmlns:a16="http://schemas.microsoft.com/office/drawing/2014/main" id="{D56F8233-41A9-1D3B-C4FA-176229C373A1}"/>
                  </a:ext>
                </a:extLst>
              </p:cNvPr>
              <p:cNvPicPr/>
              <p:nvPr/>
            </p:nvPicPr>
            <p:blipFill>
              <a:blip r:embed="rId4"/>
              <a:stretch>
                <a:fillRect/>
              </a:stretch>
            </p:blipFill>
            <p:spPr>
              <a:xfrm>
                <a:off x="4691148" y="2606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240526DB-82A2-C5BF-273D-F81C077663B5}"/>
                  </a:ext>
                </a:extLst>
              </p14:cNvPr>
              <p14:cNvContentPartPr/>
              <p14:nvPr/>
            </p14:nvContentPartPr>
            <p14:xfrm>
              <a:off x="4690068" y="2566196"/>
              <a:ext cx="360" cy="360"/>
            </p14:xfrm>
          </p:contentPart>
        </mc:Choice>
        <mc:Fallback xmlns="">
          <p:pic>
            <p:nvPicPr>
              <p:cNvPr id="14" name="Ink 13">
                <a:extLst>
                  <a:ext uri="{FF2B5EF4-FFF2-40B4-BE49-F238E27FC236}">
                    <a16:creationId xmlns:a16="http://schemas.microsoft.com/office/drawing/2014/main" id="{240526DB-82A2-C5BF-273D-F81C077663B5}"/>
                  </a:ext>
                </a:extLst>
              </p:cNvPr>
              <p:cNvPicPr/>
              <p:nvPr/>
            </p:nvPicPr>
            <p:blipFill>
              <a:blip r:embed="rId4"/>
              <a:stretch>
                <a:fillRect/>
              </a:stretch>
            </p:blipFill>
            <p:spPr>
              <a:xfrm>
                <a:off x="4681068" y="2557196"/>
                <a:ext cx="18000" cy="18000"/>
              </a:xfrm>
              <a:prstGeom prst="rect">
                <a:avLst/>
              </a:prstGeom>
            </p:spPr>
          </p:pic>
        </mc:Fallback>
      </mc:AlternateContent>
    </p:spTree>
    <p:extLst>
      <p:ext uri="{BB962C8B-B14F-4D97-AF65-F5344CB8AC3E}">
        <p14:creationId xmlns:p14="http://schemas.microsoft.com/office/powerpoint/2010/main" val="298968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CBA071B6-F82A-8B0F-F954-2EF2FD04BE2E}"/>
              </a:ext>
            </a:extLst>
          </p:cNvPr>
          <p:cNvSpPr txBox="1"/>
          <p:nvPr/>
        </p:nvSpPr>
        <p:spPr>
          <a:xfrm>
            <a:off x="477788" y="1268760"/>
            <a:ext cx="9505056" cy="3416320"/>
          </a:xfrm>
          <a:prstGeom prst="rect">
            <a:avLst/>
          </a:prstGeom>
          <a:noFill/>
        </p:spPr>
        <p:txBody>
          <a:bodyPr wrap="square" rtlCol="0">
            <a:spAutoFit/>
          </a:bodyPr>
          <a:lstStyle/>
          <a:p>
            <a:r>
              <a:rPr lang="en-US" dirty="0" err="1">
                <a:solidFill>
                  <a:srgbClr val="FF0000"/>
                </a:solidFill>
              </a:rPr>
              <a:t>this.when</a:t>
            </a:r>
            <a:r>
              <a:rPr lang="en-US" dirty="0">
                <a:solidFill>
                  <a:srgbClr val="FF0000"/>
                </a:solidFill>
              </a:rPr>
              <a:t>(‘WHICH’, what, () =&gt; {</a:t>
            </a:r>
          </a:p>
          <a:p>
            <a:r>
              <a:rPr lang="en-US" dirty="0">
                <a:solidFill>
                  <a:srgbClr val="FF0000"/>
                </a:solidFill>
              </a:rPr>
              <a:t>	code.</a:t>
            </a:r>
          </a:p>
          <a:p>
            <a:r>
              <a:rPr lang="en-US" dirty="0">
                <a:solidFill>
                  <a:srgbClr val="FF0000"/>
                </a:solidFill>
              </a:rPr>
              <a:t>})</a:t>
            </a: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when – before, after, on</a:t>
            </a:r>
          </a:p>
          <a:p>
            <a:r>
              <a:rPr lang="en-US" dirty="0">
                <a:solidFill>
                  <a:srgbClr val="FF0000"/>
                </a:solidFill>
              </a:rPr>
              <a:t>Which – CREATE, UPDATE, DELETE, READ</a:t>
            </a:r>
          </a:p>
          <a:p>
            <a:r>
              <a:rPr lang="en-US" dirty="0">
                <a:solidFill>
                  <a:srgbClr val="FF0000"/>
                </a:solidFill>
              </a:rPr>
              <a:t>What – Entity (Employee, Pos, …)</a:t>
            </a:r>
          </a:p>
        </p:txBody>
      </p:sp>
    </p:spTree>
    <p:extLst>
      <p:ext uri="{BB962C8B-B14F-4D97-AF65-F5344CB8AC3E}">
        <p14:creationId xmlns:p14="http://schemas.microsoft.com/office/powerpoint/2010/main" val="1876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3866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48076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7885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CDS Views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631C049-D69D-5CCA-C7BC-19C986BB7C8E}"/>
                  </a:ext>
                </a:extLst>
              </p14:cNvPr>
              <p14:cNvContentPartPr/>
              <p14:nvPr/>
            </p14:nvContentPartPr>
            <p14:xfrm>
              <a:off x="1099800" y="1514160"/>
              <a:ext cx="10341720" cy="4942080"/>
            </p14:xfrm>
          </p:contentPart>
        </mc:Choice>
        <mc:Fallback xmlns="">
          <p:pic>
            <p:nvPicPr>
              <p:cNvPr id="3" name="Ink 2">
                <a:extLst>
                  <a:ext uri="{FF2B5EF4-FFF2-40B4-BE49-F238E27FC236}">
                    <a16:creationId xmlns:a16="http://schemas.microsoft.com/office/drawing/2014/main" id="{B631C049-D69D-5CCA-C7BC-19C986BB7C8E}"/>
                  </a:ext>
                </a:extLst>
              </p:cNvPr>
              <p:cNvPicPr/>
              <p:nvPr/>
            </p:nvPicPr>
            <p:blipFill>
              <a:blip r:embed="rId3"/>
              <a:stretch>
                <a:fillRect/>
              </a:stretch>
            </p:blipFill>
            <p:spPr>
              <a:xfrm>
                <a:off x="1090440" y="1504800"/>
                <a:ext cx="10360440" cy="4960800"/>
              </a:xfrm>
              <a:prstGeom prst="rect">
                <a:avLst/>
              </a:prstGeom>
            </p:spPr>
          </p:pic>
        </mc:Fallback>
      </mc:AlternateContent>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DC53-495F-DDCE-FCD1-9D1433A585E7}"/>
              </a:ext>
            </a:extLst>
          </p:cNvPr>
          <p:cNvSpPr>
            <a:spLocks noGrp="1"/>
          </p:cNvSpPr>
          <p:nvPr>
            <p:ph type="title"/>
          </p:nvPr>
        </p:nvSpPr>
        <p:spPr/>
        <p:txBody>
          <a:bodyPr/>
          <a:lstStyle/>
          <a:p>
            <a:r>
              <a:rPr lang="en-IN" dirty="0"/>
              <a:t>Pagination</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8FD468D-6E03-7450-33C1-937F228A9E33}"/>
                  </a:ext>
                </a:extLst>
              </p14:cNvPr>
              <p14:cNvContentPartPr/>
              <p14:nvPr/>
            </p14:nvContentPartPr>
            <p14:xfrm>
              <a:off x="2658302" y="1313950"/>
              <a:ext cx="360" cy="360"/>
            </p14:xfrm>
          </p:contentPart>
        </mc:Choice>
        <mc:Fallback xmlns="">
          <p:pic>
            <p:nvPicPr>
              <p:cNvPr id="3" name="Ink 2">
                <a:extLst>
                  <a:ext uri="{FF2B5EF4-FFF2-40B4-BE49-F238E27FC236}">
                    <a16:creationId xmlns:a16="http://schemas.microsoft.com/office/drawing/2014/main" id="{F8FD468D-6E03-7450-33C1-937F228A9E33}"/>
                  </a:ext>
                </a:extLst>
              </p:cNvPr>
              <p:cNvPicPr/>
              <p:nvPr/>
            </p:nvPicPr>
            <p:blipFill>
              <a:blip r:embed="rId3"/>
              <a:stretch>
                <a:fillRect/>
              </a:stretch>
            </p:blipFill>
            <p:spPr>
              <a:xfrm>
                <a:off x="2649662" y="13053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BAACA90-E790-2B45-BBBB-403E820F42E0}"/>
                  </a:ext>
                </a:extLst>
              </p14:cNvPr>
              <p14:cNvContentPartPr/>
              <p14:nvPr/>
            </p14:nvContentPartPr>
            <p14:xfrm>
              <a:off x="1318022" y="4727110"/>
              <a:ext cx="2647440" cy="1119600"/>
            </p14:xfrm>
          </p:contentPart>
        </mc:Choice>
        <mc:Fallback xmlns="">
          <p:pic>
            <p:nvPicPr>
              <p:cNvPr id="4" name="Ink 3">
                <a:extLst>
                  <a:ext uri="{FF2B5EF4-FFF2-40B4-BE49-F238E27FC236}">
                    <a16:creationId xmlns:a16="http://schemas.microsoft.com/office/drawing/2014/main" id="{7BAACA90-E790-2B45-BBBB-403E820F42E0}"/>
                  </a:ext>
                </a:extLst>
              </p:cNvPr>
              <p:cNvPicPr/>
              <p:nvPr/>
            </p:nvPicPr>
            <p:blipFill>
              <a:blip r:embed="rId5"/>
              <a:stretch>
                <a:fillRect/>
              </a:stretch>
            </p:blipFill>
            <p:spPr>
              <a:xfrm>
                <a:off x="1309022" y="4718110"/>
                <a:ext cx="2665080" cy="113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335E3F99-3A11-1AED-0880-63D1D2B7344C}"/>
                  </a:ext>
                </a:extLst>
              </p14:cNvPr>
              <p14:cNvContentPartPr/>
              <p14:nvPr/>
            </p14:nvContentPartPr>
            <p14:xfrm>
              <a:off x="1657502" y="5017990"/>
              <a:ext cx="200880" cy="236880"/>
            </p14:xfrm>
          </p:contentPart>
        </mc:Choice>
        <mc:Fallback xmlns="">
          <p:pic>
            <p:nvPicPr>
              <p:cNvPr id="5" name="Ink 4">
                <a:extLst>
                  <a:ext uri="{FF2B5EF4-FFF2-40B4-BE49-F238E27FC236}">
                    <a16:creationId xmlns:a16="http://schemas.microsoft.com/office/drawing/2014/main" id="{335E3F99-3A11-1AED-0880-63D1D2B7344C}"/>
                  </a:ext>
                </a:extLst>
              </p:cNvPr>
              <p:cNvPicPr/>
              <p:nvPr/>
            </p:nvPicPr>
            <p:blipFill>
              <a:blip r:embed="rId7"/>
              <a:stretch>
                <a:fillRect/>
              </a:stretch>
            </p:blipFill>
            <p:spPr>
              <a:xfrm>
                <a:off x="1648862" y="5009350"/>
                <a:ext cx="218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F5B24569-F848-8A8A-4802-725213DE9F29}"/>
                  </a:ext>
                </a:extLst>
              </p14:cNvPr>
              <p14:cNvContentPartPr/>
              <p14:nvPr/>
            </p14:nvContentPartPr>
            <p14:xfrm>
              <a:off x="1888982" y="5002510"/>
              <a:ext cx="180360" cy="222480"/>
            </p14:xfrm>
          </p:contentPart>
        </mc:Choice>
        <mc:Fallback xmlns="">
          <p:pic>
            <p:nvPicPr>
              <p:cNvPr id="6" name="Ink 5">
                <a:extLst>
                  <a:ext uri="{FF2B5EF4-FFF2-40B4-BE49-F238E27FC236}">
                    <a16:creationId xmlns:a16="http://schemas.microsoft.com/office/drawing/2014/main" id="{F5B24569-F848-8A8A-4802-725213DE9F29}"/>
                  </a:ext>
                </a:extLst>
              </p:cNvPr>
              <p:cNvPicPr/>
              <p:nvPr/>
            </p:nvPicPr>
            <p:blipFill>
              <a:blip r:embed="rId9"/>
              <a:stretch>
                <a:fillRect/>
              </a:stretch>
            </p:blipFill>
            <p:spPr>
              <a:xfrm>
                <a:off x="1879982" y="4993870"/>
                <a:ext cx="19800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1937EEAA-A8DD-0EF3-2A93-86CD69FBC747}"/>
                  </a:ext>
                </a:extLst>
              </p14:cNvPr>
              <p14:cNvContentPartPr/>
              <p14:nvPr/>
            </p14:nvContentPartPr>
            <p14:xfrm>
              <a:off x="2239622" y="4951390"/>
              <a:ext cx="885960" cy="499320"/>
            </p14:xfrm>
          </p:contentPart>
        </mc:Choice>
        <mc:Fallback xmlns="">
          <p:pic>
            <p:nvPicPr>
              <p:cNvPr id="7" name="Ink 6">
                <a:extLst>
                  <a:ext uri="{FF2B5EF4-FFF2-40B4-BE49-F238E27FC236}">
                    <a16:creationId xmlns:a16="http://schemas.microsoft.com/office/drawing/2014/main" id="{1937EEAA-A8DD-0EF3-2A93-86CD69FBC747}"/>
                  </a:ext>
                </a:extLst>
              </p:cNvPr>
              <p:cNvPicPr/>
              <p:nvPr/>
            </p:nvPicPr>
            <p:blipFill>
              <a:blip r:embed="rId11"/>
              <a:stretch>
                <a:fillRect/>
              </a:stretch>
            </p:blipFill>
            <p:spPr>
              <a:xfrm>
                <a:off x="2230622" y="4942390"/>
                <a:ext cx="90360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61CFCA45-8794-12D5-5627-7F5940FEEC92}"/>
                  </a:ext>
                </a:extLst>
              </p14:cNvPr>
              <p14:cNvContentPartPr/>
              <p14:nvPr/>
            </p14:nvContentPartPr>
            <p14:xfrm>
              <a:off x="2615822" y="5006830"/>
              <a:ext cx="739800" cy="537120"/>
            </p14:xfrm>
          </p:contentPart>
        </mc:Choice>
        <mc:Fallback xmlns="">
          <p:pic>
            <p:nvPicPr>
              <p:cNvPr id="8" name="Ink 7">
                <a:extLst>
                  <a:ext uri="{FF2B5EF4-FFF2-40B4-BE49-F238E27FC236}">
                    <a16:creationId xmlns:a16="http://schemas.microsoft.com/office/drawing/2014/main" id="{61CFCA45-8794-12D5-5627-7F5940FEEC92}"/>
                  </a:ext>
                </a:extLst>
              </p:cNvPr>
              <p:cNvPicPr/>
              <p:nvPr/>
            </p:nvPicPr>
            <p:blipFill>
              <a:blip r:embed="rId13"/>
              <a:stretch>
                <a:fillRect/>
              </a:stretch>
            </p:blipFill>
            <p:spPr>
              <a:xfrm>
                <a:off x="2606822" y="4997830"/>
                <a:ext cx="757440"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B5E61FCF-F682-C7D3-94CE-D6C5CB2ED699}"/>
                  </a:ext>
                </a:extLst>
              </p14:cNvPr>
              <p14:cNvContentPartPr/>
              <p14:nvPr/>
            </p14:nvContentPartPr>
            <p14:xfrm>
              <a:off x="2912462" y="5188990"/>
              <a:ext cx="703440" cy="485640"/>
            </p14:xfrm>
          </p:contentPart>
        </mc:Choice>
        <mc:Fallback xmlns="">
          <p:pic>
            <p:nvPicPr>
              <p:cNvPr id="9" name="Ink 8">
                <a:extLst>
                  <a:ext uri="{FF2B5EF4-FFF2-40B4-BE49-F238E27FC236}">
                    <a16:creationId xmlns:a16="http://schemas.microsoft.com/office/drawing/2014/main" id="{B5E61FCF-F682-C7D3-94CE-D6C5CB2ED699}"/>
                  </a:ext>
                </a:extLst>
              </p:cNvPr>
              <p:cNvPicPr/>
              <p:nvPr/>
            </p:nvPicPr>
            <p:blipFill>
              <a:blip r:embed="rId15"/>
              <a:stretch>
                <a:fillRect/>
              </a:stretch>
            </p:blipFill>
            <p:spPr>
              <a:xfrm>
                <a:off x="2903462" y="5180350"/>
                <a:ext cx="72108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3C009DDC-BC68-8D52-11A0-6543C2ECE991}"/>
                  </a:ext>
                </a:extLst>
              </p14:cNvPr>
              <p14:cNvContentPartPr/>
              <p14:nvPr/>
            </p14:nvContentPartPr>
            <p14:xfrm>
              <a:off x="3136742" y="5237950"/>
              <a:ext cx="269640" cy="216000"/>
            </p14:xfrm>
          </p:contentPart>
        </mc:Choice>
        <mc:Fallback xmlns="">
          <p:pic>
            <p:nvPicPr>
              <p:cNvPr id="10" name="Ink 9">
                <a:extLst>
                  <a:ext uri="{FF2B5EF4-FFF2-40B4-BE49-F238E27FC236}">
                    <a16:creationId xmlns:a16="http://schemas.microsoft.com/office/drawing/2014/main" id="{3C009DDC-BC68-8D52-11A0-6543C2ECE991}"/>
                  </a:ext>
                </a:extLst>
              </p:cNvPr>
              <p:cNvPicPr/>
              <p:nvPr/>
            </p:nvPicPr>
            <p:blipFill>
              <a:blip r:embed="rId17"/>
              <a:stretch>
                <a:fillRect/>
              </a:stretch>
            </p:blipFill>
            <p:spPr>
              <a:xfrm>
                <a:off x="3127742" y="5229310"/>
                <a:ext cx="2872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3" name="Ink 62">
                <a:extLst>
                  <a:ext uri="{FF2B5EF4-FFF2-40B4-BE49-F238E27FC236}">
                    <a16:creationId xmlns:a16="http://schemas.microsoft.com/office/drawing/2014/main" id="{90AB9E0B-A85A-C6BA-439F-6846EA68F9A6}"/>
                  </a:ext>
                </a:extLst>
              </p14:cNvPr>
              <p14:cNvContentPartPr/>
              <p14:nvPr/>
            </p14:nvContentPartPr>
            <p14:xfrm>
              <a:off x="7962902" y="665950"/>
              <a:ext cx="26640" cy="306720"/>
            </p14:xfrm>
          </p:contentPart>
        </mc:Choice>
        <mc:Fallback xmlns="">
          <p:pic>
            <p:nvPicPr>
              <p:cNvPr id="63" name="Ink 62">
                <a:extLst>
                  <a:ext uri="{FF2B5EF4-FFF2-40B4-BE49-F238E27FC236}">
                    <a16:creationId xmlns:a16="http://schemas.microsoft.com/office/drawing/2014/main" id="{90AB9E0B-A85A-C6BA-439F-6846EA68F9A6}"/>
                  </a:ext>
                </a:extLst>
              </p:cNvPr>
              <p:cNvPicPr/>
              <p:nvPr/>
            </p:nvPicPr>
            <p:blipFill>
              <a:blip r:embed="rId19"/>
              <a:stretch>
                <a:fillRect/>
              </a:stretch>
            </p:blipFill>
            <p:spPr>
              <a:xfrm>
                <a:off x="7954262" y="656950"/>
                <a:ext cx="442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4" name="Ink 63">
                <a:extLst>
                  <a:ext uri="{FF2B5EF4-FFF2-40B4-BE49-F238E27FC236}">
                    <a16:creationId xmlns:a16="http://schemas.microsoft.com/office/drawing/2014/main" id="{6861A99B-F898-E987-2C97-81C2142CB3F8}"/>
                  </a:ext>
                </a:extLst>
              </p14:cNvPr>
              <p14:cNvContentPartPr/>
              <p14:nvPr/>
            </p14:nvContentPartPr>
            <p14:xfrm>
              <a:off x="7952822" y="665950"/>
              <a:ext cx="271440" cy="304920"/>
            </p14:xfrm>
          </p:contentPart>
        </mc:Choice>
        <mc:Fallback xmlns="">
          <p:pic>
            <p:nvPicPr>
              <p:cNvPr id="64" name="Ink 63">
                <a:extLst>
                  <a:ext uri="{FF2B5EF4-FFF2-40B4-BE49-F238E27FC236}">
                    <a16:creationId xmlns:a16="http://schemas.microsoft.com/office/drawing/2014/main" id="{6861A99B-F898-E987-2C97-81C2142CB3F8}"/>
                  </a:ext>
                </a:extLst>
              </p:cNvPr>
              <p:cNvPicPr/>
              <p:nvPr/>
            </p:nvPicPr>
            <p:blipFill>
              <a:blip r:embed="rId21"/>
              <a:stretch>
                <a:fillRect/>
              </a:stretch>
            </p:blipFill>
            <p:spPr>
              <a:xfrm>
                <a:off x="7943822" y="656950"/>
                <a:ext cx="2890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5" name="Ink 64">
                <a:extLst>
                  <a:ext uri="{FF2B5EF4-FFF2-40B4-BE49-F238E27FC236}">
                    <a16:creationId xmlns:a16="http://schemas.microsoft.com/office/drawing/2014/main" id="{435C66A4-4801-6973-B584-7D42DF88B0D0}"/>
                  </a:ext>
                </a:extLst>
              </p14:cNvPr>
              <p14:cNvContentPartPr/>
              <p14:nvPr/>
            </p14:nvContentPartPr>
            <p14:xfrm>
              <a:off x="7738622" y="543910"/>
              <a:ext cx="848880" cy="579960"/>
            </p14:xfrm>
          </p:contentPart>
        </mc:Choice>
        <mc:Fallback xmlns="">
          <p:pic>
            <p:nvPicPr>
              <p:cNvPr id="65" name="Ink 64">
                <a:extLst>
                  <a:ext uri="{FF2B5EF4-FFF2-40B4-BE49-F238E27FC236}">
                    <a16:creationId xmlns:a16="http://schemas.microsoft.com/office/drawing/2014/main" id="{435C66A4-4801-6973-B584-7D42DF88B0D0}"/>
                  </a:ext>
                </a:extLst>
              </p:cNvPr>
              <p:cNvPicPr/>
              <p:nvPr/>
            </p:nvPicPr>
            <p:blipFill>
              <a:blip r:embed="rId23"/>
              <a:stretch>
                <a:fillRect/>
              </a:stretch>
            </p:blipFill>
            <p:spPr>
              <a:xfrm>
                <a:off x="7729982" y="535270"/>
                <a:ext cx="86652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6" name="Ink 65">
                <a:extLst>
                  <a:ext uri="{FF2B5EF4-FFF2-40B4-BE49-F238E27FC236}">
                    <a16:creationId xmlns:a16="http://schemas.microsoft.com/office/drawing/2014/main" id="{9E981FD8-E627-E2EA-E3A5-B28E4A3383A1}"/>
                  </a:ext>
                </a:extLst>
              </p14:cNvPr>
              <p14:cNvContentPartPr/>
              <p14:nvPr/>
            </p14:nvContentPartPr>
            <p14:xfrm>
              <a:off x="7763102" y="520150"/>
              <a:ext cx="860760" cy="615240"/>
            </p14:xfrm>
          </p:contentPart>
        </mc:Choice>
        <mc:Fallback xmlns="">
          <p:pic>
            <p:nvPicPr>
              <p:cNvPr id="66" name="Ink 65">
                <a:extLst>
                  <a:ext uri="{FF2B5EF4-FFF2-40B4-BE49-F238E27FC236}">
                    <a16:creationId xmlns:a16="http://schemas.microsoft.com/office/drawing/2014/main" id="{9E981FD8-E627-E2EA-E3A5-B28E4A3383A1}"/>
                  </a:ext>
                </a:extLst>
              </p:cNvPr>
              <p:cNvPicPr/>
              <p:nvPr/>
            </p:nvPicPr>
            <p:blipFill>
              <a:blip r:embed="rId25"/>
              <a:stretch>
                <a:fillRect/>
              </a:stretch>
            </p:blipFill>
            <p:spPr>
              <a:xfrm>
                <a:off x="7754102" y="511150"/>
                <a:ext cx="878400" cy="632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7" name="Ink 66">
                <a:extLst>
                  <a:ext uri="{FF2B5EF4-FFF2-40B4-BE49-F238E27FC236}">
                    <a16:creationId xmlns:a16="http://schemas.microsoft.com/office/drawing/2014/main" id="{02837EE6-6528-3F58-7CA5-16A11759ECA9}"/>
                  </a:ext>
                </a:extLst>
              </p14:cNvPr>
              <p14:cNvContentPartPr/>
              <p14:nvPr/>
            </p14:nvContentPartPr>
            <p14:xfrm>
              <a:off x="7865702" y="1525630"/>
              <a:ext cx="37080" cy="39240"/>
            </p14:xfrm>
          </p:contentPart>
        </mc:Choice>
        <mc:Fallback xmlns="">
          <p:pic>
            <p:nvPicPr>
              <p:cNvPr id="67" name="Ink 66">
                <a:extLst>
                  <a:ext uri="{FF2B5EF4-FFF2-40B4-BE49-F238E27FC236}">
                    <a16:creationId xmlns:a16="http://schemas.microsoft.com/office/drawing/2014/main" id="{02837EE6-6528-3F58-7CA5-16A11759ECA9}"/>
                  </a:ext>
                </a:extLst>
              </p:cNvPr>
              <p:cNvPicPr/>
              <p:nvPr/>
            </p:nvPicPr>
            <p:blipFill>
              <a:blip r:embed="rId27"/>
              <a:stretch>
                <a:fillRect/>
              </a:stretch>
            </p:blipFill>
            <p:spPr>
              <a:xfrm>
                <a:off x="7857062" y="1516990"/>
                <a:ext cx="5472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9" name="Ink 68">
                <a:extLst>
                  <a:ext uri="{FF2B5EF4-FFF2-40B4-BE49-F238E27FC236}">
                    <a16:creationId xmlns:a16="http://schemas.microsoft.com/office/drawing/2014/main" id="{9D206D46-B39E-217B-379B-77DB11082EFE}"/>
                  </a:ext>
                </a:extLst>
              </p14:cNvPr>
              <p14:cNvContentPartPr/>
              <p14:nvPr/>
            </p14:nvContentPartPr>
            <p14:xfrm>
              <a:off x="7726382" y="1363270"/>
              <a:ext cx="374040" cy="392040"/>
            </p14:xfrm>
          </p:contentPart>
        </mc:Choice>
        <mc:Fallback xmlns="">
          <p:pic>
            <p:nvPicPr>
              <p:cNvPr id="69" name="Ink 68">
                <a:extLst>
                  <a:ext uri="{FF2B5EF4-FFF2-40B4-BE49-F238E27FC236}">
                    <a16:creationId xmlns:a16="http://schemas.microsoft.com/office/drawing/2014/main" id="{9D206D46-B39E-217B-379B-77DB11082EFE}"/>
                  </a:ext>
                </a:extLst>
              </p:cNvPr>
              <p:cNvPicPr/>
              <p:nvPr/>
            </p:nvPicPr>
            <p:blipFill>
              <a:blip r:embed="rId29"/>
              <a:stretch>
                <a:fillRect/>
              </a:stretch>
            </p:blipFill>
            <p:spPr>
              <a:xfrm>
                <a:off x="7717742" y="1354630"/>
                <a:ext cx="39168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0" name="Ink 69">
                <a:extLst>
                  <a:ext uri="{FF2B5EF4-FFF2-40B4-BE49-F238E27FC236}">
                    <a16:creationId xmlns:a16="http://schemas.microsoft.com/office/drawing/2014/main" id="{6F99BACE-A6AD-2D84-5B1D-A14DA78522BA}"/>
                  </a:ext>
                </a:extLst>
              </p14:cNvPr>
              <p14:cNvContentPartPr/>
              <p14:nvPr/>
            </p14:nvContentPartPr>
            <p14:xfrm>
              <a:off x="8240822" y="1465510"/>
              <a:ext cx="48240" cy="64800"/>
            </p14:xfrm>
          </p:contentPart>
        </mc:Choice>
        <mc:Fallback xmlns="">
          <p:pic>
            <p:nvPicPr>
              <p:cNvPr id="70" name="Ink 69">
                <a:extLst>
                  <a:ext uri="{FF2B5EF4-FFF2-40B4-BE49-F238E27FC236}">
                    <a16:creationId xmlns:a16="http://schemas.microsoft.com/office/drawing/2014/main" id="{6F99BACE-A6AD-2D84-5B1D-A14DA78522BA}"/>
                  </a:ext>
                </a:extLst>
              </p:cNvPr>
              <p:cNvPicPr/>
              <p:nvPr/>
            </p:nvPicPr>
            <p:blipFill>
              <a:blip r:embed="rId31"/>
              <a:stretch>
                <a:fillRect/>
              </a:stretch>
            </p:blipFill>
            <p:spPr>
              <a:xfrm>
                <a:off x="8231822" y="1456870"/>
                <a:ext cx="658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1" name="Ink 70">
                <a:extLst>
                  <a:ext uri="{FF2B5EF4-FFF2-40B4-BE49-F238E27FC236}">
                    <a16:creationId xmlns:a16="http://schemas.microsoft.com/office/drawing/2014/main" id="{A2676E72-779D-76E6-7292-7E6BC827BF57}"/>
                  </a:ext>
                </a:extLst>
              </p14:cNvPr>
              <p14:cNvContentPartPr/>
              <p14:nvPr/>
            </p14:nvContentPartPr>
            <p14:xfrm>
              <a:off x="8246942" y="1604830"/>
              <a:ext cx="67680" cy="55080"/>
            </p14:xfrm>
          </p:contentPart>
        </mc:Choice>
        <mc:Fallback xmlns="">
          <p:pic>
            <p:nvPicPr>
              <p:cNvPr id="71" name="Ink 70">
                <a:extLst>
                  <a:ext uri="{FF2B5EF4-FFF2-40B4-BE49-F238E27FC236}">
                    <a16:creationId xmlns:a16="http://schemas.microsoft.com/office/drawing/2014/main" id="{A2676E72-779D-76E6-7292-7E6BC827BF57}"/>
                  </a:ext>
                </a:extLst>
              </p:cNvPr>
              <p:cNvPicPr/>
              <p:nvPr/>
            </p:nvPicPr>
            <p:blipFill>
              <a:blip r:embed="rId33"/>
              <a:stretch>
                <a:fillRect/>
              </a:stretch>
            </p:blipFill>
            <p:spPr>
              <a:xfrm>
                <a:off x="8238302" y="1595830"/>
                <a:ext cx="853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2" name="Ink 71">
                <a:extLst>
                  <a:ext uri="{FF2B5EF4-FFF2-40B4-BE49-F238E27FC236}">
                    <a16:creationId xmlns:a16="http://schemas.microsoft.com/office/drawing/2014/main" id="{9AD80915-6CAE-3E91-9293-746B6A6F47C6}"/>
                  </a:ext>
                </a:extLst>
              </p14:cNvPr>
              <p14:cNvContentPartPr/>
              <p14:nvPr/>
            </p14:nvContentPartPr>
            <p14:xfrm>
              <a:off x="8446382" y="1502950"/>
              <a:ext cx="179640" cy="179640"/>
            </p14:xfrm>
          </p:contentPart>
        </mc:Choice>
        <mc:Fallback xmlns="">
          <p:pic>
            <p:nvPicPr>
              <p:cNvPr id="72" name="Ink 71">
                <a:extLst>
                  <a:ext uri="{FF2B5EF4-FFF2-40B4-BE49-F238E27FC236}">
                    <a16:creationId xmlns:a16="http://schemas.microsoft.com/office/drawing/2014/main" id="{9AD80915-6CAE-3E91-9293-746B6A6F47C6}"/>
                  </a:ext>
                </a:extLst>
              </p:cNvPr>
              <p:cNvPicPr/>
              <p:nvPr/>
            </p:nvPicPr>
            <p:blipFill>
              <a:blip r:embed="rId35"/>
              <a:stretch>
                <a:fillRect/>
              </a:stretch>
            </p:blipFill>
            <p:spPr>
              <a:xfrm>
                <a:off x="8437742" y="1494310"/>
                <a:ext cx="19728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3" name="Ink 72">
                <a:extLst>
                  <a:ext uri="{FF2B5EF4-FFF2-40B4-BE49-F238E27FC236}">
                    <a16:creationId xmlns:a16="http://schemas.microsoft.com/office/drawing/2014/main" id="{B9896FD0-DE4E-EA28-32C3-5ACF76C385A9}"/>
                  </a:ext>
                </a:extLst>
              </p14:cNvPr>
              <p14:cNvContentPartPr/>
              <p14:nvPr/>
            </p14:nvContentPartPr>
            <p14:xfrm>
              <a:off x="8750222" y="1517350"/>
              <a:ext cx="171000" cy="168120"/>
            </p14:xfrm>
          </p:contentPart>
        </mc:Choice>
        <mc:Fallback xmlns="">
          <p:pic>
            <p:nvPicPr>
              <p:cNvPr id="73" name="Ink 72">
                <a:extLst>
                  <a:ext uri="{FF2B5EF4-FFF2-40B4-BE49-F238E27FC236}">
                    <a16:creationId xmlns:a16="http://schemas.microsoft.com/office/drawing/2014/main" id="{B9896FD0-DE4E-EA28-32C3-5ACF76C385A9}"/>
                  </a:ext>
                </a:extLst>
              </p:cNvPr>
              <p:cNvPicPr/>
              <p:nvPr/>
            </p:nvPicPr>
            <p:blipFill>
              <a:blip r:embed="rId37"/>
              <a:stretch>
                <a:fillRect/>
              </a:stretch>
            </p:blipFill>
            <p:spPr>
              <a:xfrm>
                <a:off x="8741222" y="1508350"/>
                <a:ext cx="1886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4" name="Ink 73">
                <a:extLst>
                  <a:ext uri="{FF2B5EF4-FFF2-40B4-BE49-F238E27FC236}">
                    <a16:creationId xmlns:a16="http://schemas.microsoft.com/office/drawing/2014/main" id="{4A2AB055-F269-7047-3CAC-1420AB625ABC}"/>
                  </a:ext>
                </a:extLst>
              </p14:cNvPr>
              <p14:cNvContentPartPr/>
              <p14:nvPr/>
            </p14:nvContentPartPr>
            <p14:xfrm>
              <a:off x="9021302" y="1469830"/>
              <a:ext cx="50040" cy="75240"/>
            </p14:xfrm>
          </p:contentPart>
        </mc:Choice>
        <mc:Fallback xmlns="">
          <p:pic>
            <p:nvPicPr>
              <p:cNvPr id="74" name="Ink 73">
                <a:extLst>
                  <a:ext uri="{FF2B5EF4-FFF2-40B4-BE49-F238E27FC236}">
                    <a16:creationId xmlns:a16="http://schemas.microsoft.com/office/drawing/2014/main" id="{4A2AB055-F269-7047-3CAC-1420AB625ABC}"/>
                  </a:ext>
                </a:extLst>
              </p:cNvPr>
              <p:cNvPicPr/>
              <p:nvPr/>
            </p:nvPicPr>
            <p:blipFill>
              <a:blip r:embed="rId39"/>
              <a:stretch>
                <a:fillRect/>
              </a:stretch>
            </p:blipFill>
            <p:spPr>
              <a:xfrm>
                <a:off x="9012662" y="1461190"/>
                <a:ext cx="676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5" name="Ink 74">
                <a:extLst>
                  <a:ext uri="{FF2B5EF4-FFF2-40B4-BE49-F238E27FC236}">
                    <a16:creationId xmlns:a16="http://schemas.microsoft.com/office/drawing/2014/main" id="{68EC121A-9DDB-2781-20D9-4918E2B41C59}"/>
                  </a:ext>
                </a:extLst>
              </p14:cNvPr>
              <p14:cNvContentPartPr/>
              <p14:nvPr/>
            </p14:nvContentPartPr>
            <p14:xfrm>
              <a:off x="9052622" y="1634710"/>
              <a:ext cx="67320" cy="40320"/>
            </p14:xfrm>
          </p:contentPart>
        </mc:Choice>
        <mc:Fallback xmlns="">
          <p:pic>
            <p:nvPicPr>
              <p:cNvPr id="75" name="Ink 74">
                <a:extLst>
                  <a:ext uri="{FF2B5EF4-FFF2-40B4-BE49-F238E27FC236}">
                    <a16:creationId xmlns:a16="http://schemas.microsoft.com/office/drawing/2014/main" id="{68EC121A-9DDB-2781-20D9-4918E2B41C59}"/>
                  </a:ext>
                </a:extLst>
              </p:cNvPr>
              <p:cNvPicPr/>
              <p:nvPr/>
            </p:nvPicPr>
            <p:blipFill>
              <a:blip r:embed="rId41"/>
              <a:stretch>
                <a:fillRect/>
              </a:stretch>
            </p:blipFill>
            <p:spPr>
              <a:xfrm>
                <a:off x="9043622" y="1626070"/>
                <a:ext cx="849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6" name="Ink 75">
                <a:extLst>
                  <a:ext uri="{FF2B5EF4-FFF2-40B4-BE49-F238E27FC236}">
                    <a16:creationId xmlns:a16="http://schemas.microsoft.com/office/drawing/2014/main" id="{472E5BA1-CB22-BF3B-B261-5C9278FBBF24}"/>
                  </a:ext>
                </a:extLst>
              </p14:cNvPr>
              <p14:cNvContentPartPr/>
              <p14:nvPr/>
            </p14:nvContentPartPr>
            <p14:xfrm>
              <a:off x="9254582" y="1501150"/>
              <a:ext cx="163440" cy="183600"/>
            </p14:xfrm>
          </p:contentPart>
        </mc:Choice>
        <mc:Fallback xmlns="">
          <p:pic>
            <p:nvPicPr>
              <p:cNvPr id="76" name="Ink 75">
                <a:extLst>
                  <a:ext uri="{FF2B5EF4-FFF2-40B4-BE49-F238E27FC236}">
                    <a16:creationId xmlns:a16="http://schemas.microsoft.com/office/drawing/2014/main" id="{472E5BA1-CB22-BF3B-B261-5C9278FBBF24}"/>
                  </a:ext>
                </a:extLst>
              </p:cNvPr>
              <p:cNvPicPr/>
              <p:nvPr/>
            </p:nvPicPr>
            <p:blipFill>
              <a:blip r:embed="rId43"/>
              <a:stretch>
                <a:fillRect/>
              </a:stretch>
            </p:blipFill>
            <p:spPr>
              <a:xfrm>
                <a:off x="9245942" y="1492150"/>
                <a:ext cx="1810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7" name="Ink 76">
                <a:extLst>
                  <a:ext uri="{FF2B5EF4-FFF2-40B4-BE49-F238E27FC236}">
                    <a16:creationId xmlns:a16="http://schemas.microsoft.com/office/drawing/2014/main" id="{AFF3A6A6-2F33-8FAF-5B5C-3AE19D0B55F8}"/>
                  </a:ext>
                </a:extLst>
              </p14:cNvPr>
              <p14:cNvContentPartPr/>
              <p14:nvPr/>
            </p14:nvContentPartPr>
            <p14:xfrm>
              <a:off x="9551582" y="1506190"/>
              <a:ext cx="196920" cy="179640"/>
            </p14:xfrm>
          </p:contentPart>
        </mc:Choice>
        <mc:Fallback xmlns="">
          <p:pic>
            <p:nvPicPr>
              <p:cNvPr id="77" name="Ink 76">
                <a:extLst>
                  <a:ext uri="{FF2B5EF4-FFF2-40B4-BE49-F238E27FC236}">
                    <a16:creationId xmlns:a16="http://schemas.microsoft.com/office/drawing/2014/main" id="{AFF3A6A6-2F33-8FAF-5B5C-3AE19D0B55F8}"/>
                  </a:ext>
                </a:extLst>
              </p:cNvPr>
              <p:cNvPicPr/>
              <p:nvPr/>
            </p:nvPicPr>
            <p:blipFill>
              <a:blip r:embed="rId45"/>
              <a:stretch>
                <a:fillRect/>
              </a:stretch>
            </p:blipFill>
            <p:spPr>
              <a:xfrm>
                <a:off x="9542582" y="1497190"/>
                <a:ext cx="2145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8" name="Ink 77">
                <a:extLst>
                  <a:ext uri="{FF2B5EF4-FFF2-40B4-BE49-F238E27FC236}">
                    <a16:creationId xmlns:a16="http://schemas.microsoft.com/office/drawing/2014/main" id="{C3FF3AD2-B63C-D0B3-3EE5-C68D61B7D6FC}"/>
                  </a:ext>
                </a:extLst>
              </p14:cNvPr>
              <p14:cNvContentPartPr/>
              <p14:nvPr/>
            </p14:nvContentPartPr>
            <p14:xfrm>
              <a:off x="9295982" y="1780150"/>
              <a:ext cx="60120" cy="20880"/>
            </p14:xfrm>
          </p:contentPart>
        </mc:Choice>
        <mc:Fallback xmlns="">
          <p:pic>
            <p:nvPicPr>
              <p:cNvPr id="78" name="Ink 77">
                <a:extLst>
                  <a:ext uri="{FF2B5EF4-FFF2-40B4-BE49-F238E27FC236}">
                    <a16:creationId xmlns:a16="http://schemas.microsoft.com/office/drawing/2014/main" id="{C3FF3AD2-B63C-D0B3-3EE5-C68D61B7D6FC}"/>
                  </a:ext>
                </a:extLst>
              </p:cNvPr>
              <p:cNvPicPr/>
              <p:nvPr/>
            </p:nvPicPr>
            <p:blipFill>
              <a:blip r:embed="rId47"/>
              <a:stretch>
                <a:fillRect/>
              </a:stretch>
            </p:blipFill>
            <p:spPr>
              <a:xfrm>
                <a:off x="9287342" y="1771510"/>
                <a:ext cx="777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0" name="Ink 79">
                <a:extLst>
                  <a:ext uri="{FF2B5EF4-FFF2-40B4-BE49-F238E27FC236}">
                    <a16:creationId xmlns:a16="http://schemas.microsoft.com/office/drawing/2014/main" id="{21C0917C-1377-A995-716B-9986670766C7}"/>
                  </a:ext>
                </a:extLst>
              </p14:cNvPr>
              <p14:cNvContentPartPr/>
              <p14:nvPr/>
            </p14:nvContentPartPr>
            <p14:xfrm>
              <a:off x="6381782" y="1968070"/>
              <a:ext cx="31680" cy="388800"/>
            </p14:xfrm>
          </p:contentPart>
        </mc:Choice>
        <mc:Fallback xmlns="">
          <p:pic>
            <p:nvPicPr>
              <p:cNvPr id="80" name="Ink 79">
                <a:extLst>
                  <a:ext uri="{FF2B5EF4-FFF2-40B4-BE49-F238E27FC236}">
                    <a16:creationId xmlns:a16="http://schemas.microsoft.com/office/drawing/2014/main" id="{21C0917C-1377-A995-716B-9986670766C7}"/>
                  </a:ext>
                </a:extLst>
              </p:cNvPr>
              <p:cNvPicPr/>
              <p:nvPr/>
            </p:nvPicPr>
            <p:blipFill>
              <a:blip r:embed="rId49"/>
              <a:stretch>
                <a:fillRect/>
              </a:stretch>
            </p:blipFill>
            <p:spPr>
              <a:xfrm>
                <a:off x="6372782" y="1959070"/>
                <a:ext cx="4932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1" name="Ink 80">
                <a:extLst>
                  <a:ext uri="{FF2B5EF4-FFF2-40B4-BE49-F238E27FC236}">
                    <a16:creationId xmlns:a16="http://schemas.microsoft.com/office/drawing/2014/main" id="{BEFFAF38-BC90-5462-1446-81C155240506}"/>
                  </a:ext>
                </a:extLst>
              </p14:cNvPr>
              <p14:cNvContentPartPr/>
              <p14:nvPr/>
            </p14:nvContentPartPr>
            <p14:xfrm>
              <a:off x="6391502" y="2045470"/>
              <a:ext cx="4892040" cy="146520"/>
            </p14:xfrm>
          </p:contentPart>
        </mc:Choice>
        <mc:Fallback xmlns="">
          <p:pic>
            <p:nvPicPr>
              <p:cNvPr id="81" name="Ink 80">
                <a:extLst>
                  <a:ext uri="{FF2B5EF4-FFF2-40B4-BE49-F238E27FC236}">
                    <a16:creationId xmlns:a16="http://schemas.microsoft.com/office/drawing/2014/main" id="{BEFFAF38-BC90-5462-1446-81C155240506}"/>
                  </a:ext>
                </a:extLst>
              </p:cNvPr>
              <p:cNvPicPr/>
              <p:nvPr/>
            </p:nvPicPr>
            <p:blipFill>
              <a:blip r:embed="rId51"/>
              <a:stretch>
                <a:fillRect/>
              </a:stretch>
            </p:blipFill>
            <p:spPr>
              <a:xfrm>
                <a:off x="6382502" y="2036830"/>
                <a:ext cx="49096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2" name="Ink 81">
                <a:extLst>
                  <a:ext uri="{FF2B5EF4-FFF2-40B4-BE49-F238E27FC236}">
                    <a16:creationId xmlns:a16="http://schemas.microsoft.com/office/drawing/2014/main" id="{9EB20683-81FC-B1EE-29D7-667E2D39CCF5}"/>
                  </a:ext>
                </a:extLst>
              </p14:cNvPr>
              <p14:cNvContentPartPr/>
              <p14:nvPr/>
            </p14:nvContentPartPr>
            <p14:xfrm>
              <a:off x="11160422" y="1919470"/>
              <a:ext cx="31680" cy="307800"/>
            </p14:xfrm>
          </p:contentPart>
        </mc:Choice>
        <mc:Fallback xmlns="">
          <p:pic>
            <p:nvPicPr>
              <p:cNvPr id="82" name="Ink 81">
                <a:extLst>
                  <a:ext uri="{FF2B5EF4-FFF2-40B4-BE49-F238E27FC236}">
                    <a16:creationId xmlns:a16="http://schemas.microsoft.com/office/drawing/2014/main" id="{9EB20683-81FC-B1EE-29D7-667E2D39CCF5}"/>
                  </a:ext>
                </a:extLst>
              </p:cNvPr>
              <p:cNvPicPr/>
              <p:nvPr/>
            </p:nvPicPr>
            <p:blipFill>
              <a:blip r:embed="rId53"/>
              <a:stretch>
                <a:fillRect/>
              </a:stretch>
            </p:blipFill>
            <p:spPr>
              <a:xfrm>
                <a:off x="11151422" y="1910830"/>
                <a:ext cx="4932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4" name="Ink 83">
                <a:extLst>
                  <a:ext uri="{FF2B5EF4-FFF2-40B4-BE49-F238E27FC236}">
                    <a16:creationId xmlns:a16="http://schemas.microsoft.com/office/drawing/2014/main" id="{315BD424-47EF-A578-532E-654491513C88}"/>
                  </a:ext>
                </a:extLst>
              </p14:cNvPr>
              <p14:cNvContentPartPr/>
              <p14:nvPr/>
            </p14:nvContentPartPr>
            <p14:xfrm>
              <a:off x="6768062" y="2119270"/>
              <a:ext cx="19800" cy="88560"/>
            </p14:xfrm>
          </p:contentPart>
        </mc:Choice>
        <mc:Fallback xmlns="">
          <p:pic>
            <p:nvPicPr>
              <p:cNvPr id="84" name="Ink 83">
                <a:extLst>
                  <a:ext uri="{FF2B5EF4-FFF2-40B4-BE49-F238E27FC236}">
                    <a16:creationId xmlns:a16="http://schemas.microsoft.com/office/drawing/2014/main" id="{315BD424-47EF-A578-532E-654491513C88}"/>
                  </a:ext>
                </a:extLst>
              </p:cNvPr>
              <p:cNvPicPr/>
              <p:nvPr/>
            </p:nvPicPr>
            <p:blipFill>
              <a:blip r:embed="rId55"/>
              <a:stretch>
                <a:fillRect/>
              </a:stretch>
            </p:blipFill>
            <p:spPr>
              <a:xfrm>
                <a:off x="6759062" y="2110630"/>
                <a:ext cx="374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6" name="Ink 85">
                <a:extLst>
                  <a:ext uri="{FF2B5EF4-FFF2-40B4-BE49-F238E27FC236}">
                    <a16:creationId xmlns:a16="http://schemas.microsoft.com/office/drawing/2014/main" id="{930F0543-282A-F4E3-D64C-918C42F58DD6}"/>
                  </a:ext>
                </a:extLst>
              </p14:cNvPr>
              <p14:cNvContentPartPr/>
              <p14:nvPr/>
            </p14:nvContentPartPr>
            <p14:xfrm>
              <a:off x="6453782" y="2247430"/>
              <a:ext cx="101520" cy="175320"/>
            </p14:xfrm>
          </p:contentPart>
        </mc:Choice>
        <mc:Fallback xmlns="">
          <p:pic>
            <p:nvPicPr>
              <p:cNvPr id="86" name="Ink 85">
                <a:extLst>
                  <a:ext uri="{FF2B5EF4-FFF2-40B4-BE49-F238E27FC236}">
                    <a16:creationId xmlns:a16="http://schemas.microsoft.com/office/drawing/2014/main" id="{930F0543-282A-F4E3-D64C-918C42F58DD6}"/>
                  </a:ext>
                </a:extLst>
              </p:cNvPr>
              <p:cNvPicPr/>
              <p:nvPr/>
            </p:nvPicPr>
            <p:blipFill>
              <a:blip r:embed="rId57"/>
              <a:stretch>
                <a:fillRect/>
              </a:stretch>
            </p:blipFill>
            <p:spPr>
              <a:xfrm>
                <a:off x="6445142" y="2238430"/>
                <a:ext cx="1191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7" name="Ink 86">
                <a:extLst>
                  <a:ext uri="{FF2B5EF4-FFF2-40B4-BE49-F238E27FC236}">
                    <a16:creationId xmlns:a16="http://schemas.microsoft.com/office/drawing/2014/main" id="{5E6016C1-6AF2-BB3F-6F0C-087E5042B254}"/>
                  </a:ext>
                </a:extLst>
              </p14:cNvPr>
              <p14:cNvContentPartPr/>
              <p14:nvPr/>
            </p14:nvContentPartPr>
            <p14:xfrm>
              <a:off x="6570062" y="2345350"/>
              <a:ext cx="109080" cy="67320"/>
            </p14:xfrm>
          </p:contentPart>
        </mc:Choice>
        <mc:Fallback xmlns="">
          <p:pic>
            <p:nvPicPr>
              <p:cNvPr id="87" name="Ink 86">
                <a:extLst>
                  <a:ext uri="{FF2B5EF4-FFF2-40B4-BE49-F238E27FC236}">
                    <a16:creationId xmlns:a16="http://schemas.microsoft.com/office/drawing/2014/main" id="{5E6016C1-6AF2-BB3F-6F0C-087E5042B254}"/>
                  </a:ext>
                </a:extLst>
              </p:cNvPr>
              <p:cNvPicPr/>
              <p:nvPr/>
            </p:nvPicPr>
            <p:blipFill>
              <a:blip r:embed="rId59"/>
              <a:stretch>
                <a:fillRect/>
              </a:stretch>
            </p:blipFill>
            <p:spPr>
              <a:xfrm>
                <a:off x="6561422" y="2336710"/>
                <a:ext cx="1267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9" name="Ink 88">
                <a:extLst>
                  <a:ext uri="{FF2B5EF4-FFF2-40B4-BE49-F238E27FC236}">
                    <a16:creationId xmlns:a16="http://schemas.microsoft.com/office/drawing/2014/main" id="{3B7F0FFC-689B-A7B8-D44F-2AFF4F98D938}"/>
                  </a:ext>
                </a:extLst>
              </p14:cNvPr>
              <p14:cNvContentPartPr/>
              <p14:nvPr/>
            </p14:nvContentPartPr>
            <p14:xfrm>
              <a:off x="6418142" y="2136190"/>
              <a:ext cx="68760" cy="81720"/>
            </p14:xfrm>
          </p:contentPart>
        </mc:Choice>
        <mc:Fallback xmlns="">
          <p:pic>
            <p:nvPicPr>
              <p:cNvPr id="89" name="Ink 88">
                <a:extLst>
                  <a:ext uri="{FF2B5EF4-FFF2-40B4-BE49-F238E27FC236}">
                    <a16:creationId xmlns:a16="http://schemas.microsoft.com/office/drawing/2014/main" id="{3B7F0FFC-689B-A7B8-D44F-2AFF4F98D938}"/>
                  </a:ext>
                </a:extLst>
              </p:cNvPr>
              <p:cNvPicPr/>
              <p:nvPr/>
            </p:nvPicPr>
            <p:blipFill>
              <a:blip r:embed="rId61"/>
              <a:stretch>
                <a:fillRect/>
              </a:stretch>
            </p:blipFill>
            <p:spPr>
              <a:xfrm>
                <a:off x="6409502" y="2127190"/>
                <a:ext cx="864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1" name="Ink 90">
                <a:extLst>
                  <a:ext uri="{FF2B5EF4-FFF2-40B4-BE49-F238E27FC236}">
                    <a16:creationId xmlns:a16="http://schemas.microsoft.com/office/drawing/2014/main" id="{26031613-CAC1-DEAD-5F46-F6FF5E6AF86C}"/>
                  </a:ext>
                </a:extLst>
              </p14:cNvPr>
              <p14:cNvContentPartPr/>
              <p14:nvPr/>
            </p14:nvContentPartPr>
            <p14:xfrm>
              <a:off x="7127342" y="2076790"/>
              <a:ext cx="40320" cy="108000"/>
            </p14:xfrm>
          </p:contentPart>
        </mc:Choice>
        <mc:Fallback xmlns="">
          <p:pic>
            <p:nvPicPr>
              <p:cNvPr id="91" name="Ink 90">
                <a:extLst>
                  <a:ext uri="{FF2B5EF4-FFF2-40B4-BE49-F238E27FC236}">
                    <a16:creationId xmlns:a16="http://schemas.microsoft.com/office/drawing/2014/main" id="{26031613-CAC1-DEAD-5F46-F6FF5E6AF86C}"/>
                  </a:ext>
                </a:extLst>
              </p:cNvPr>
              <p:cNvPicPr/>
              <p:nvPr/>
            </p:nvPicPr>
            <p:blipFill>
              <a:blip r:embed="rId63"/>
              <a:stretch>
                <a:fillRect/>
              </a:stretch>
            </p:blipFill>
            <p:spPr>
              <a:xfrm>
                <a:off x="7118342" y="2068150"/>
                <a:ext cx="5796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2" name="Ink 91">
                <a:extLst>
                  <a:ext uri="{FF2B5EF4-FFF2-40B4-BE49-F238E27FC236}">
                    <a16:creationId xmlns:a16="http://schemas.microsoft.com/office/drawing/2014/main" id="{396BCD3E-4F03-E769-16CA-C8E43FBA6706}"/>
                  </a:ext>
                </a:extLst>
              </p14:cNvPr>
              <p14:cNvContentPartPr/>
              <p14:nvPr/>
            </p14:nvContentPartPr>
            <p14:xfrm>
              <a:off x="6880022" y="2233030"/>
              <a:ext cx="105120" cy="140400"/>
            </p14:xfrm>
          </p:contentPart>
        </mc:Choice>
        <mc:Fallback xmlns="">
          <p:pic>
            <p:nvPicPr>
              <p:cNvPr id="92" name="Ink 91">
                <a:extLst>
                  <a:ext uri="{FF2B5EF4-FFF2-40B4-BE49-F238E27FC236}">
                    <a16:creationId xmlns:a16="http://schemas.microsoft.com/office/drawing/2014/main" id="{396BCD3E-4F03-E769-16CA-C8E43FBA6706}"/>
                  </a:ext>
                </a:extLst>
              </p:cNvPr>
              <p:cNvPicPr/>
              <p:nvPr/>
            </p:nvPicPr>
            <p:blipFill>
              <a:blip r:embed="rId65"/>
              <a:stretch>
                <a:fillRect/>
              </a:stretch>
            </p:blipFill>
            <p:spPr>
              <a:xfrm>
                <a:off x="6871382" y="2224390"/>
                <a:ext cx="1227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3" name="Ink 92">
                <a:extLst>
                  <a:ext uri="{FF2B5EF4-FFF2-40B4-BE49-F238E27FC236}">
                    <a16:creationId xmlns:a16="http://schemas.microsoft.com/office/drawing/2014/main" id="{70B407C6-7840-6B76-FF16-E3E0C870EA82}"/>
                  </a:ext>
                </a:extLst>
              </p14:cNvPr>
              <p14:cNvContentPartPr/>
              <p14:nvPr/>
            </p14:nvContentPartPr>
            <p14:xfrm>
              <a:off x="7013582" y="2282350"/>
              <a:ext cx="112320" cy="93240"/>
            </p14:xfrm>
          </p:contentPart>
        </mc:Choice>
        <mc:Fallback xmlns="">
          <p:pic>
            <p:nvPicPr>
              <p:cNvPr id="93" name="Ink 92">
                <a:extLst>
                  <a:ext uri="{FF2B5EF4-FFF2-40B4-BE49-F238E27FC236}">
                    <a16:creationId xmlns:a16="http://schemas.microsoft.com/office/drawing/2014/main" id="{70B407C6-7840-6B76-FF16-E3E0C870EA82}"/>
                  </a:ext>
                </a:extLst>
              </p:cNvPr>
              <p:cNvPicPr/>
              <p:nvPr/>
            </p:nvPicPr>
            <p:blipFill>
              <a:blip r:embed="rId67"/>
              <a:stretch>
                <a:fillRect/>
              </a:stretch>
            </p:blipFill>
            <p:spPr>
              <a:xfrm>
                <a:off x="7004942" y="2273710"/>
                <a:ext cx="12996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5" name="Ink 94">
                <a:extLst>
                  <a:ext uri="{FF2B5EF4-FFF2-40B4-BE49-F238E27FC236}">
                    <a16:creationId xmlns:a16="http://schemas.microsoft.com/office/drawing/2014/main" id="{7517A34E-DBF6-04A3-4EAA-67F70C797D2E}"/>
                  </a:ext>
                </a:extLst>
              </p14:cNvPr>
              <p14:cNvContentPartPr/>
              <p14:nvPr/>
            </p14:nvContentPartPr>
            <p14:xfrm>
              <a:off x="7569422" y="2070670"/>
              <a:ext cx="48960" cy="126000"/>
            </p14:xfrm>
          </p:contentPart>
        </mc:Choice>
        <mc:Fallback xmlns="">
          <p:pic>
            <p:nvPicPr>
              <p:cNvPr id="95" name="Ink 94">
                <a:extLst>
                  <a:ext uri="{FF2B5EF4-FFF2-40B4-BE49-F238E27FC236}">
                    <a16:creationId xmlns:a16="http://schemas.microsoft.com/office/drawing/2014/main" id="{7517A34E-DBF6-04A3-4EAA-67F70C797D2E}"/>
                  </a:ext>
                </a:extLst>
              </p:cNvPr>
              <p:cNvPicPr/>
              <p:nvPr/>
            </p:nvPicPr>
            <p:blipFill>
              <a:blip r:embed="rId69"/>
              <a:stretch>
                <a:fillRect/>
              </a:stretch>
            </p:blipFill>
            <p:spPr>
              <a:xfrm>
                <a:off x="7560782" y="2062030"/>
                <a:ext cx="666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6" name="Ink 95">
                <a:extLst>
                  <a:ext uri="{FF2B5EF4-FFF2-40B4-BE49-F238E27FC236}">
                    <a16:creationId xmlns:a16="http://schemas.microsoft.com/office/drawing/2014/main" id="{9F08989F-D07F-AD3B-933D-F728AAE4E6E1}"/>
                  </a:ext>
                </a:extLst>
              </p14:cNvPr>
              <p14:cNvContentPartPr/>
              <p14:nvPr/>
            </p14:nvContentPartPr>
            <p14:xfrm>
              <a:off x="7271342" y="2234110"/>
              <a:ext cx="128160" cy="145800"/>
            </p14:xfrm>
          </p:contentPart>
        </mc:Choice>
        <mc:Fallback xmlns="">
          <p:pic>
            <p:nvPicPr>
              <p:cNvPr id="96" name="Ink 95">
                <a:extLst>
                  <a:ext uri="{FF2B5EF4-FFF2-40B4-BE49-F238E27FC236}">
                    <a16:creationId xmlns:a16="http://schemas.microsoft.com/office/drawing/2014/main" id="{9F08989F-D07F-AD3B-933D-F728AAE4E6E1}"/>
                  </a:ext>
                </a:extLst>
              </p:cNvPr>
              <p:cNvPicPr/>
              <p:nvPr/>
            </p:nvPicPr>
            <p:blipFill>
              <a:blip r:embed="rId71"/>
              <a:stretch>
                <a:fillRect/>
              </a:stretch>
            </p:blipFill>
            <p:spPr>
              <a:xfrm>
                <a:off x="7262702" y="2225470"/>
                <a:ext cx="1458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7" name="Ink 96">
                <a:extLst>
                  <a:ext uri="{FF2B5EF4-FFF2-40B4-BE49-F238E27FC236}">
                    <a16:creationId xmlns:a16="http://schemas.microsoft.com/office/drawing/2014/main" id="{9509AE80-EF66-3E7E-8E96-5E2B5A6BB0F1}"/>
                  </a:ext>
                </a:extLst>
              </p14:cNvPr>
              <p14:cNvContentPartPr/>
              <p14:nvPr/>
            </p14:nvContentPartPr>
            <p14:xfrm>
              <a:off x="7412102" y="2301070"/>
              <a:ext cx="129960" cy="87840"/>
            </p14:xfrm>
          </p:contentPart>
        </mc:Choice>
        <mc:Fallback xmlns="">
          <p:pic>
            <p:nvPicPr>
              <p:cNvPr id="97" name="Ink 96">
                <a:extLst>
                  <a:ext uri="{FF2B5EF4-FFF2-40B4-BE49-F238E27FC236}">
                    <a16:creationId xmlns:a16="http://schemas.microsoft.com/office/drawing/2014/main" id="{9509AE80-EF66-3E7E-8E96-5E2B5A6BB0F1}"/>
                  </a:ext>
                </a:extLst>
              </p:cNvPr>
              <p:cNvPicPr/>
              <p:nvPr/>
            </p:nvPicPr>
            <p:blipFill>
              <a:blip r:embed="rId73"/>
              <a:stretch>
                <a:fillRect/>
              </a:stretch>
            </p:blipFill>
            <p:spPr>
              <a:xfrm>
                <a:off x="7403102" y="2292070"/>
                <a:ext cx="1476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8" name="Ink 97">
                <a:extLst>
                  <a:ext uri="{FF2B5EF4-FFF2-40B4-BE49-F238E27FC236}">
                    <a16:creationId xmlns:a16="http://schemas.microsoft.com/office/drawing/2014/main" id="{5C90F5AE-BD28-5846-3DEB-7F0417621C1B}"/>
                  </a:ext>
                </a:extLst>
              </p14:cNvPr>
              <p14:cNvContentPartPr/>
              <p14:nvPr/>
            </p14:nvContentPartPr>
            <p14:xfrm>
              <a:off x="8041742" y="2012350"/>
              <a:ext cx="53640" cy="162360"/>
            </p14:xfrm>
          </p:contentPart>
        </mc:Choice>
        <mc:Fallback xmlns="">
          <p:pic>
            <p:nvPicPr>
              <p:cNvPr id="98" name="Ink 97">
                <a:extLst>
                  <a:ext uri="{FF2B5EF4-FFF2-40B4-BE49-F238E27FC236}">
                    <a16:creationId xmlns:a16="http://schemas.microsoft.com/office/drawing/2014/main" id="{5C90F5AE-BD28-5846-3DEB-7F0417621C1B}"/>
                  </a:ext>
                </a:extLst>
              </p:cNvPr>
              <p:cNvPicPr/>
              <p:nvPr/>
            </p:nvPicPr>
            <p:blipFill>
              <a:blip r:embed="rId75"/>
              <a:stretch>
                <a:fillRect/>
              </a:stretch>
            </p:blipFill>
            <p:spPr>
              <a:xfrm>
                <a:off x="8032742" y="2003350"/>
                <a:ext cx="712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9" name="Ink 98">
                <a:extLst>
                  <a:ext uri="{FF2B5EF4-FFF2-40B4-BE49-F238E27FC236}">
                    <a16:creationId xmlns:a16="http://schemas.microsoft.com/office/drawing/2014/main" id="{E83ECF82-8E7A-CD0F-A9A2-B5F6FDF43A99}"/>
                  </a:ext>
                </a:extLst>
              </p14:cNvPr>
              <p14:cNvContentPartPr/>
              <p14:nvPr/>
            </p14:nvContentPartPr>
            <p14:xfrm>
              <a:off x="7744022" y="2193070"/>
              <a:ext cx="128160" cy="164880"/>
            </p14:xfrm>
          </p:contentPart>
        </mc:Choice>
        <mc:Fallback xmlns="">
          <p:pic>
            <p:nvPicPr>
              <p:cNvPr id="99" name="Ink 98">
                <a:extLst>
                  <a:ext uri="{FF2B5EF4-FFF2-40B4-BE49-F238E27FC236}">
                    <a16:creationId xmlns:a16="http://schemas.microsoft.com/office/drawing/2014/main" id="{E83ECF82-8E7A-CD0F-A9A2-B5F6FDF43A99}"/>
                  </a:ext>
                </a:extLst>
              </p:cNvPr>
              <p:cNvPicPr/>
              <p:nvPr/>
            </p:nvPicPr>
            <p:blipFill>
              <a:blip r:embed="rId77"/>
              <a:stretch>
                <a:fillRect/>
              </a:stretch>
            </p:blipFill>
            <p:spPr>
              <a:xfrm>
                <a:off x="7735382" y="2184070"/>
                <a:ext cx="1458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0" name="Ink 99">
                <a:extLst>
                  <a:ext uri="{FF2B5EF4-FFF2-40B4-BE49-F238E27FC236}">
                    <a16:creationId xmlns:a16="http://schemas.microsoft.com/office/drawing/2014/main" id="{D903CD1F-DB19-C731-C461-5312ABD04783}"/>
                  </a:ext>
                </a:extLst>
              </p14:cNvPr>
              <p14:cNvContentPartPr/>
              <p14:nvPr/>
            </p14:nvContentPartPr>
            <p14:xfrm>
              <a:off x="7857062" y="2278030"/>
              <a:ext cx="129960" cy="172080"/>
            </p14:xfrm>
          </p:contentPart>
        </mc:Choice>
        <mc:Fallback xmlns="">
          <p:pic>
            <p:nvPicPr>
              <p:cNvPr id="100" name="Ink 99">
                <a:extLst>
                  <a:ext uri="{FF2B5EF4-FFF2-40B4-BE49-F238E27FC236}">
                    <a16:creationId xmlns:a16="http://schemas.microsoft.com/office/drawing/2014/main" id="{D903CD1F-DB19-C731-C461-5312ABD04783}"/>
                  </a:ext>
                </a:extLst>
              </p:cNvPr>
              <p:cNvPicPr/>
              <p:nvPr/>
            </p:nvPicPr>
            <p:blipFill>
              <a:blip r:embed="rId79"/>
              <a:stretch>
                <a:fillRect/>
              </a:stretch>
            </p:blipFill>
            <p:spPr>
              <a:xfrm>
                <a:off x="7848422" y="2269390"/>
                <a:ext cx="147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2" name="Ink 101">
                <a:extLst>
                  <a:ext uri="{FF2B5EF4-FFF2-40B4-BE49-F238E27FC236}">
                    <a16:creationId xmlns:a16="http://schemas.microsoft.com/office/drawing/2014/main" id="{E2BC3F30-1A83-6A1D-7C58-740475E2A68D}"/>
                  </a:ext>
                </a:extLst>
              </p14:cNvPr>
              <p14:cNvContentPartPr/>
              <p14:nvPr/>
            </p14:nvContentPartPr>
            <p14:xfrm>
              <a:off x="8508302" y="2027110"/>
              <a:ext cx="54720" cy="153720"/>
            </p14:xfrm>
          </p:contentPart>
        </mc:Choice>
        <mc:Fallback xmlns="">
          <p:pic>
            <p:nvPicPr>
              <p:cNvPr id="102" name="Ink 101">
                <a:extLst>
                  <a:ext uri="{FF2B5EF4-FFF2-40B4-BE49-F238E27FC236}">
                    <a16:creationId xmlns:a16="http://schemas.microsoft.com/office/drawing/2014/main" id="{E2BC3F30-1A83-6A1D-7C58-740475E2A68D}"/>
                  </a:ext>
                </a:extLst>
              </p:cNvPr>
              <p:cNvPicPr/>
              <p:nvPr/>
            </p:nvPicPr>
            <p:blipFill>
              <a:blip r:embed="rId81"/>
              <a:stretch>
                <a:fillRect/>
              </a:stretch>
            </p:blipFill>
            <p:spPr>
              <a:xfrm>
                <a:off x="8499302" y="2018110"/>
                <a:ext cx="723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3" name="Ink 102">
                <a:extLst>
                  <a:ext uri="{FF2B5EF4-FFF2-40B4-BE49-F238E27FC236}">
                    <a16:creationId xmlns:a16="http://schemas.microsoft.com/office/drawing/2014/main" id="{6808170B-D8FE-FF19-DBC7-98DF2A25F2A3}"/>
                  </a:ext>
                </a:extLst>
              </p14:cNvPr>
              <p14:cNvContentPartPr/>
              <p14:nvPr/>
            </p14:nvContentPartPr>
            <p14:xfrm>
              <a:off x="8181782" y="2204230"/>
              <a:ext cx="341640" cy="234000"/>
            </p14:xfrm>
          </p:contentPart>
        </mc:Choice>
        <mc:Fallback xmlns="">
          <p:pic>
            <p:nvPicPr>
              <p:cNvPr id="103" name="Ink 102">
                <a:extLst>
                  <a:ext uri="{FF2B5EF4-FFF2-40B4-BE49-F238E27FC236}">
                    <a16:creationId xmlns:a16="http://schemas.microsoft.com/office/drawing/2014/main" id="{6808170B-D8FE-FF19-DBC7-98DF2A25F2A3}"/>
                  </a:ext>
                </a:extLst>
              </p:cNvPr>
              <p:cNvPicPr/>
              <p:nvPr/>
            </p:nvPicPr>
            <p:blipFill>
              <a:blip r:embed="rId83"/>
              <a:stretch>
                <a:fillRect/>
              </a:stretch>
            </p:blipFill>
            <p:spPr>
              <a:xfrm>
                <a:off x="8173142" y="2195230"/>
                <a:ext cx="35928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5" name="Ink 104">
                <a:extLst>
                  <a:ext uri="{FF2B5EF4-FFF2-40B4-BE49-F238E27FC236}">
                    <a16:creationId xmlns:a16="http://schemas.microsoft.com/office/drawing/2014/main" id="{F71E6653-E5BB-B37E-3E31-FD4F33AF6359}"/>
                  </a:ext>
                </a:extLst>
              </p14:cNvPr>
              <p14:cNvContentPartPr/>
              <p14:nvPr/>
            </p14:nvContentPartPr>
            <p14:xfrm>
              <a:off x="6049142" y="1039270"/>
              <a:ext cx="67680" cy="255600"/>
            </p14:xfrm>
          </p:contentPart>
        </mc:Choice>
        <mc:Fallback xmlns="">
          <p:pic>
            <p:nvPicPr>
              <p:cNvPr id="105" name="Ink 104">
                <a:extLst>
                  <a:ext uri="{FF2B5EF4-FFF2-40B4-BE49-F238E27FC236}">
                    <a16:creationId xmlns:a16="http://schemas.microsoft.com/office/drawing/2014/main" id="{F71E6653-E5BB-B37E-3E31-FD4F33AF6359}"/>
                  </a:ext>
                </a:extLst>
              </p:cNvPr>
              <p:cNvPicPr/>
              <p:nvPr/>
            </p:nvPicPr>
            <p:blipFill>
              <a:blip r:embed="rId85"/>
              <a:stretch>
                <a:fillRect/>
              </a:stretch>
            </p:blipFill>
            <p:spPr>
              <a:xfrm>
                <a:off x="6040502" y="1030270"/>
                <a:ext cx="8532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6" name="Ink 105">
                <a:extLst>
                  <a:ext uri="{FF2B5EF4-FFF2-40B4-BE49-F238E27FC236}">
                    <a16:creationId xmlns:a16="http://schemas.microsoft.com/office/drawing/2014/main" id="{1B497836-5AA1-9F56-8623-CAD958CE3313}"/>
                  </a:ext>
                </a:extLst>
              </p14:cNvPr>
              <p14:cNvContentPartPr/>
              <p14:nvPr/>
            </p14:nvContentPartPr>
            <p14:xfrm>
              <a:off x="5692382" y="503950"/>
              <a:ext cx="648000" cy="868320"/>
            </p14:xfrm>
          </p:contentPart>
        </mc:Choice>
        <mc:Fallback xmlns="">
          <p:pic>
            <p:nvPicPr>
              <p:cNvPr id="106" name="Ink 105">
                <a:extLst>
                  <a:ext uri="{FF2B5EF4-FFF2-40B4-BE49-F238E27FC236}">
                    <a16:creationId xmlns:a16="http://schemas.microsoft.com/office/drawing/2014/main" id="{1B497836-5AA1-9F56-8623-CAD958CE3313}"/>
                  </a:ext>
                </a:extLst>
              </p:cNvPr>
              <p:cNvPicPr/>
              <p:nvPr/>
            </p:nvPicPr>
            <p:blipFill>
              <a:blip r:embed="rId87"/>
              <a:stretch>
                <a:fillRect/>
              </a:stretch>
            </p:blipFill>
            <p:spPr>
              <a:xfrm>
                <a:off x="5683382" y="494950"/>
                <a:ext cx="665640" cy="885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7" name="Ink 106">
                <a:extLst>
                  <a:ext uri="{FF2B5EF4-FFF2-40B4-BE49-F238E27FC236}">
                    <a16:creationId xmlns:a16="http://schemas.microsoft.com/office/drawing/2014/main" id="{11418D8E-E385-E13E-7D62-0EBC81DD5738}"/>
                  </a:ext>
                </a:extLst>
              </p14:cNvPr>
              <p14:cNvContentPartPr/>
              <p14:nvPr/>
            </p14:nvContentPartPr>
            <p14:xfrm>
              <a:off x="6418502" y="1063030"/>
              <a:ext cx="166320" cy="136800"/>
            </p14:xfrm>
          </p:contentPart>
        </mc:Choice>
        <mc:Fallback xmlns="">
          <p:pic>
            <p:nvPicPr>
              <p:cNvPr id="107" name="Ink 106">
                <a:extLst>
                  <a:ext uri="{FF2B5EF4-FFF2-40B4-BE49-F238E27FC236}">
                    <a16:creationId xmlns:a16="http://schemas.microsoft.com/office/drawing/2014/main" id="{11418D8E-E385-E13E-7D62-0EBC81DD5738}"/>
                  </a:ext>
                </a:extLst>
              </p:cNvPr>
              <p:cNvPicPr/>
              <p:nvPr/>
            </p:nvPicPr>
            <p:blipFill>
              <a:blip r:embed="rId89"/>
              <a:stretch>
                <a:fillRect/>
              </a:stretch>
            </p:blipFill>
            <p:spPr>
              <a:xfrm>
                <a:off x="6409862" y="1054390"/>
                <a:ext cx="183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8" name="Ink 107">
                <a:extLst>
                  <a:ext uri="{FF2B5EF4-FFF2-40B4-BE49-F238E27FC236}">
                    <a16:creationId xmlns:a16="http://schemas.microsoft.com/office/drawing/2014/main" id="{6C688C05-2D53-DFB3-3C1A-E9F878C0A06B}"/>
                  </a:ext>
                </a:extLst>
              </p14:cNvPr>
              <p14:cNvContentPartPr/>
              <p14:nvPr/>
            </p14:nvContentPartPr>
            <p14:xfrm>
              <a:off x="6571862" y="773590"/>
              <a:ext cx="155880" cy="456480"/>
            </p14:xfrm>
          </p:contentPart>
        </mc:Choice>
        <mc:Fallback xmlns="">
          <p:pic>
            <p:nvPicPr>
              <p:cNvPr id="108" name="Ink 107">
                <a:extLst>
                  <a:ext uri="{FF2B5EF4-FFF2-40B4-BE49-F238E27FC236}">
                    <a16:creationId xmlns:a16="http://schemas.microsoft.com/office/drawing/2014/main" id="{6C688C05-2D53-DFB3-3C1A-E9F878C0A06B}"/>
                  </a:ext>
                </a:extLst>
              </p:cNvPr>
              <p:cNvPicPr/>
              <p:nvPr/>
            </p:nvPicPr>
            <p:blipFill>
              <a:blip r:embed="rId91"/>
              <a:stretch>
                <a:fillRect/>
              </a:stretch>
            </p:blipFill>
            <p:spPr>
              <a:xfrm>
                <a:off x="6562862" y="764590"/>
                <a:ext cx="17352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9" name="Ink 108">
                <a:extLst>
                  <a:ext uri="{FF2B5EF4-FFF2-40B4-BE49-F238E27FC236}">
                    <a16:creationId xmlns:a16="http://schemas.microsoft.com/office/drawing/2014/main" id="{986F73C7-BD1C-DC65-1AC3-075CA2907BA2}"/>
                  </a:ext>
                </a:extLst>
              </p14:cNvPr>
              <p14:cNvContentPartPr/>
              <p14:nvPr/>
            </p14:nvContentPartPr>
            <p14:xfrm>
              <a:off x="6699302" y="793030"/>
              <a:ext cx="77040" cy="380520"/>
            </p14:xfrm>
          </p:contentPart>
        </mc:Choice>
        <mc:Fallback xmlns="">
          <p:pic>
            <p:nvPicPr>
              <p:cNvPr id="109" name="Ink 108">
                <a:extLst>
                  <a:ext uri="{FF2B5EF4-FFF2-40B4-BE49-F238E27FC236}">
                    <a16:creationId xmlns:a16="http://schemas.microsoft.com/office/drawing/2014/main" id="{986F73C7-BD1C-DC65-1AC3-075CA2907BA2}"/>
                  </a:ext>
                </a:extLst>
              </p:cNvPr>
              <p:cNvPicPr/>
              <p:nvPr/>
            </p:nvPicPr>
            <p:blipFill>
              <a:blip r:embed="rId93"/>
              <a:stretch>
                <a:fillRect/>
              </a:stretch>
            </p:blipFill>
            <p:spPr>
              <a:xfrm>
                <a:off x="6690302" y="784390"/>
                <a:ext cx="9468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10" name="Ink 109">
                <a:extLst>
                  <a:ext uri="{FF2B5EF4-FFF2-40B4-BE49-F238E27FC236}">
                    <a16:creationId xmlns:a16="http://schemas.microsoft.com/office/drawing/2014/main" id="{432F5E1F-5298-1B98-DF4E-2F3DE371D2E0}"/>
                  </a:ext>
                </a:extLst>
              </p14:cNvPr>
              <p14:cNvContentPartPr/>
              <p14:nvPr/>
            </p14:nvContentPartPr>
            <p14:xfrm>
              <a:off x="6569342" y="937390"/>
              <a:ext cx="352800" cy="130320"/>
            </p14:xfrm>
          </p:contentPart>
        </mc:Choice>
        <mc:Fallback xmlns="">
          <p:pic>
            <p:nvPicPr>
              <p:cNvPr id="110" name="Ink 109">
                <a:extLst>
                  <a:ext uri="{FF2B5EF4-FFF2-40B4-BE49-F238E27FC236}">
                    <a16:creationId xmlns:a16="http://schemas.microsoft.com/office/drawing/2014/main" id="{432F5E1F-5298-1B98-DF4E-2F3DE371D2E0}"/>
                  </a:ext>
                </a:extLst>
              </p:cNvPr>
              <p:cNvPicPr/>
              <p:nvPr/>
            </p:nvPicPr>
            <p:blipFill>
              <a:blip r:embed="rId95"/>
              <a:stretch>
                <a:fillRect/>
              </a:stretch>
            </p:blipFill>
            <p:spPr>
              <a:xfrm>
                <a:off x="6560702" y="928750"/>
                <a:ext cx="370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1" name="Ink 110">
                <a:extLst>
                  <a:ext uri="{FF2B5EF4-FFF2-40B4-BE49-F238E27FC236}">
                    <a16:creationId xmlns:a16="http://schemas.microsoft.com/office/drawing/2014/main" id="{2F14A70D-0E52-9CCE-17C7-22623204E4A9}"/>
                  </a:ext>
                </a:extLst>
              </p14:cNvPr>
              <p14:cNvContentPartPr/>
              <p14:nvPr/>
            </p14:nvContentPartPr>
            <p14:xfrm>
              <a:off x="6949862" y="895990"/>
              <a:ext cx="197280" cy="137520"/>
            </p14:xfrm>
          </p:contentPart>
        </mc:Choice>
        <mc:Fallback xmlns="">
          <p:pic>
            <p:nvPicPr>
              <p:cNvPr id="111" name="Ink 110">
                <a:extLst>
                  <a:ext uri="{FF2B5EF4-FFF2-40B4-BE49-F238E27FC236}">
                    <a16:creationId xmlns:a16="http://schemas.microsoft.com/office/drawing/2014/main" id="{2F14A70D-0E52-9CCE-17C7-22623204E4A9}"/>
                  </a:ext>
                </a:extLst>
              </p:cNvPr>
              <p:cNvPicPr/>
              <p:nvPr/>
            </p:nvPicPr>
            <p:blipFill>
              <a:blip r:embed="rId97"/>
              <a:stretch>
                <a:fillRect/>
              </a:stretch>
            </p:blipFill>
            <p:spPr>
              <a:xfrm>
                <a:off x="6940862" y="886990"/>
                <a:ext cx="2149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12" name="Ink 111">
                <a:extLst>
                  <a:ext uri="{FF2B5EF4-FFF2-40B4-BE49-F238E27FC236}">
                    <a16:creationId xmlns:a16="http://schemas.microsoft.com/office/drawing/2014/main" id="{C8B73338-DBD1-9B4E-5DB3-0D380B17CD86}"/>
                  </a:ext>
                </a:extLst>
              </p14:cNvPr>
              <p14:cNvContentPartPr/>
              <p14:nvPr/>
            </p14:nvContentPartPr>
            <p14:xfrm>
              <a:off x="7097102" y="781150"/>
              <a:ext cx="6120" cy="26280"/>
            </p14:xfrm>
          </p:contentPart>
        </mc:Choice>
        <mc:Fallback xmlns="">
          <p:pic>
            <p:nvPicPr>
              <p:cNvPr id="112" name="Ink 111">
                <a:extLst>
                  <a:ext uri="{FF2B5EF4-FFF2-40B4-BE49-F238E27FC236}">
                    <a16:creationId xmlns:a16="http://schemas.microsoft.com/office/drawing/2014/main" id="{C8B73338-DBD1-9B4E-5DB3-0D380B17CD86}"/>
                  </a:ext>
                </a:extLst>
              </p:cNvPr>
              <p:cNvPicPr/>
              <p:nvPr/>
            </p:nvPicPr>
            <p:blipFill>
              <a:blip r:embed="rId99"/>
              <a:stretch>
                <a:fillRect/>
              </a:stretch>
            </p:blipFill>
            <p:spPr>
              <a:xfrm>
                <a:off x="7088462" y="772510"/>
                <a:ext cx="237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13" name="Ink 112">
                <a:extLst>
                  <a:ext uri="{FF2B5EF4-FFF2-40B4-BE49-F238E27FC236}">
                    <a16:creationId xmlns:a16="http://schemas.microsoft.com/office/drawing/2014/main" id="{D666B2C1-158E-49A6-B46A-35465FD5DF20}"/>
                  </a:ext>
                </a:extLst>
              </p14:cNvPr>
              <p14:cNvContentPartPr/>
              <p14:nvPr/>
            </p14:nvContentPartPr>
            <p14:xfrm>
              <a:off x="7174502" y="798430"/>
              <a:ext cx="363960" cy="383400"/>
            </p14:xfrm>
          </p:contentPart>
        </mc:Choice>
        <mc:Fallback xmlns="">
          <p:pic>
            <p:nvPicPr>
              <p:cNvPr id="113" name="Ink 112">
                <a:extLst>
                  <a:ext uri="{FF2B5EF4-FFF2-40B4-BE49-F238E27FC236}">
                    <a16:creationId xmlns:a16="http://schemas.microsoft.com/office/drawing/2014/main" id="{D666B2C1-158E-49A6-B46A-35465FD5DF20}"/>
                  </a:ext>
                </a:extLst>
              </p:cNvPr>
              <p:cNvPicPr/>
              <p:nvPr/>
            </p:nvPicPr>
            <p:blipFill>
              <a:blip r:embed="rId101"/>
              <a:stretch>
                <a:fillRect/>
              </a:stretch>
            </p:blipFill>
            <p:spPr>
              <a:xfrm>
                <a:off x="7165862" y="789430"/>
                <a:ext cx="38160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15" name="Ink 114">
                <a:extLst>
                  <a:ext uri="{FF2B5EF4-FFF2-40B4-BE49-F238E27FC236}">
                    <a16:creationId xmlns:a16="http://schemas.microsoft.com/office/drawing/2014/main" id="{3D13A6BA-E081-5F01-205E-44DEED4DF814}"/>
                  </a:ext>
                </a:extLst>
              </p14:cNvPr>
              <p14:cNvContentPartPr/>
              <p14:nvPr/>
            </p14:nvContentPartPr>
            <p14:xfrm>
              <a:off x="6455222" y="1731910"/>
              <a:ext cx="360" cy="360"/>
            </p14:xfrm>
          </p:contentPart>
        </mc:Choice>
        <mc:Fallback xmlns="">
          <p:pic>
            <p:nvPicPr>
              <p:cNvPr id="115" name="Ink 114">
                <a:extLst>
                  <a:ext uri="{FF2B5EF4-FFF2-40B4-BE49-F238E27FC236}">
                    <a16:creationId xmlns:a16="http://schemas.microsoft.com/office/drawing/2014/main" id="{3D13A6BA-E081-5F01-205E-44DEED4DF814}"/>
                  </a:ext>
                </a:extLst>
              </p:cNvPr>
              <p:cNvPicPr/>
              <p:nvPr/>
            </p:nvPicPr>
            <p:blipFill>
              <a:blip r:embed="rId3"/>
              <a:stretch>
                <a:fillRect/>
              </a:stretch>
            </p:blipFill>
            <p:spPr>
              <a:xfrm>
                <a:off x="6446222" y="17229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2" name="Ink 21">
                <a:extLst>
                  <a:ext uri="{FF2B5EF4-FFF2-40B4-BE49-F238E27FC236}">
                    <a16:creationId xmlns:a16="http://schemas.microsoft.com/office/drawing/2014/main" id="{F571CA7F-8D57-4ED2-F91F-052D492C3B3A}"/>
                  </a:ext>
                </a:extLst>
              </p14:cNvPr>
              <p14:cNvContentPartPr/>
              <p14:nvPr/>
            </p14:nvContentPartPr>
            <p14:xfrm>
              <a:off x="2438342" y="4026190"/>
              <a:ext cx="153720" cy="721440"/>
            </p14:xfrm>
          </p:contentPart>
        </mc:Choice>
        <mc:Fallback xmlns="">
          <p:pic>
            <p:nvPicPr>
              <p:cNvPr id="22" name="Ink 21">
                <a:extLst>
                  <a:ext uri="{FF2B5EF4-FFF2-40B4-BE49-F238E27FC236}">
                    <a16:creationId xmlns:a16="http://schemas.microsoft.com/office/drawing/2014/main" id="{F571CA7F-8D57-4ED2-F91F-052D492C3B3A}"/>
                  </a:ext>
                </a:extLst>
              </p:cNvPr>
              <p:cNvPicPr/>
              <p:nvPr/>
            </p:nvPicPr>
            <p:blipFill>
              <a:blip r:embed="rId104"/>
              <a:stretch>
                <a:fillRect/>
              </a:stretch>
            </p:blipFill>
            <p:spPr>
              <a:xfrm>
                <a:off x="2429702" y="4017550"/>
                <a:ext cx="171360" cy="7390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3" name="Ink 22">
                <a:extLst>
                  <a:ext uri="{FF2B5EF4-FFF2-40B4-BE49-F238E27FC236}">
                    <a16:creationId xmlns:a16="http://schemas.microsoft.com/office/drawing/2014/main" id="{B6F393B0-CAA9-0BA7-0ECB-73FD113FDF33}"/>
                  </a:ext>
                </a:extLst>
              </p14:cNvPr>
              <p14:cNvContentPartPr/>
              <p14:nvPr/>
            </p14:nvContentPartPr>
            <p14:xfrm>
              <a:off x="2336102" y="4006750"/>
              <a:ext cx="186480" cy="171360"/>
            </p14:xfrm>
          </p:contentPart>
        </mc:Choice>
        <mc:Fallback xmlns="">
          <p:pic>
            <p:nvPicPr>
              <p:cNvPr id="23" name="Ink 22">
                <a:extLst>
                  <a:ext uri="{FF2B5EF4-FFF2-40B4-BE49-F238E27FC236}">
                    <a16:creationId xmlns:a16="http://schemas.microsoft.com/office/drawing/2014/main" id="{B6F393B0-CAA9-0BA7-0ECB-73FD113FDF33}"/>
                  </a:ext>
                </a:extLst>
              </p:cNvPr>
              <p:cNvPicPr/>
              <p:nvPr/>
            </p:nvPicPr>
            <p:blipFill>
              <a:blip r:embed="rId106"/>
              <a:stretch>
                <a:fillRect/>
              </a:stretch>
            </p:blipFill>
            <p:spPr>
              <a:xfrm>
                <a:off x="2327462" y="3998110"/>
                <a:ext cx="204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4" name="Ink 23">
                <a:extLst>
                  <a:ext uri="{FF2B5EF4-FFF2-40B4-BE49-F238E27FC236}">
                    <a16:creationId xmlns:a16="http://schemas.microsoft.com/office/drawing/2014/main" id="{25809EFF-3B63-8122-847B-CDB57F425A85}"/>
                  </a:ext>
                </a:extLst>
              </p14:cNvPr>
              <p14:cNvContentPartPr/>
              <p14:nvPr/>
            </p14:nvContentPartPr>
            <p14:xfrm>
              <a:off x="1464182" y="3325270"/>
              <a:ext cx="2059200" cy="673560"/>
            </p14:xfrm>
          </p:contentPart>
        </mc:Choice>
        <mc:Fallback xmlns="">
          <p:pic>
            <p:nvPicPr>
              <p:cNvPr id="24" name="Ink 23">
                <a:extLst>
                  <a:ext uri="{FF2B5EF4-FFF2-40B4-BE49-F238E27FC236}">
                    <a16:creationId xmlns:a16="http://schemas.microsoft.com/office/drawing/2014/main" id="{25809EFF-3B63-8122-847B-CDB57F425A85}"/>
                  </a:ext>
                </a:extLst>
              </p:cNvPr>
              <p:cNvPicPr/>
              <p:nvPr/>
            </p:nvPicPr>
            <p:blipFill>
              <a:blip r:embed="rId108"/>
              <a:stretch>
                <a:fillRect/>
              </a:stretch>
            </p:blipFill>
            <p:spPr>
              <a:xfrm>
                <a:off x="1455542" y="3316630"/>
                <a:ext cx="2076840" cy="6912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25" name="Ink 24">
                <a:extLst>
                  <a:ext uri="{FF2B5EF4-FFF2-40B4-BE49-F238E27FC236}">
                    <a16:creationId xmlns:a16="http://schemas.microsoft.com/office/drawing/2014/main" id="{A7A1754C-9D3D-D530-30E8-BE0725867C88}"/>
                  </a:ext>
                </a:extLst>
              </p14:cNvPr>
              <p14:cNvContentPartPr/>
              <p14:nvPr/>
            </p14:nvContentPartPr>
            <p14:xfrm>
              <a:off x="1482182" y="3228790"/>
              <a:ext cx="2232720" cy="646560"/>
            </p14:xfrm>
          </p:contentPart>
        </mc:Choice>
        <mc:Fallback xmlns="">
          <p:pic>
            <p:nvPicPr>
              <p:cNvPr id="25" name="Ink 24">
                <a:extLst>
                  <a:ext uri="{FF2B5EF4-FFF2-40B4-BE49-F238E27FC236}">
                    <a16:creationId xmlns:a16="http://schemas.microsoft.com/office/drawing/2014/main" id="{A7A1754C-9D3D-D530-30E8-BE0725867C88}"/>
                  </a:ext>
                </a:extLst>
              </p:cNvPr>
              <p:cNvPicPr/>
              <p:nvPr/>
            </p:nvPicPr>
            <p:blipFill>
              <a:blip r:embed="rId110"/>
              <a:stretch>
                <a:fillRect/>
              </a:stretch>
            </p:blipFill>
            <p:spPr>
              <a:xfrm>
                <a:off x="1473542" y="3220150"/>
                <a:ext cx="2250360" cy="6642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26" name="Ink 25">
                <a:extLst>
                  <a:ext uri="{FF2B5EF4-FFF2-40B4-BE49-F238E27FC236}">
                    <a16:creationId xmlns:a16="http://schemas.microsoft.com/office/drawing/2014/main" id="{1DCB82DC-58D6-379C-10A3-AAFA7903BE28}"/>
                  </a:ext>
                </a:extLst>
              </p14:cNvPr>
              <p14:cNvContentPartPr/>
              <p14:nvPr/>
            </p14:nvContentPartPr>
            <p14:xfrm>
              <a:off x="2230262" y="3571870"/>
              <a:ext cx="221040" cy="159120"/>
            </p14:xfrm>
          </p:contentPart>
        </mc:Choice>
        <mc:Fallback xmlns="">
          <p:pic>
            <p:nvPicPr>
              <p:cNvPr id="26" name="Ink 25">
                <a:extLst>
                  <a:ext uri="{FF2B5EF4-FFF2-40B4-BE49-F238E27FC236}">
                    <a16:creationId xmlns:a16="http://schemas.microsoft.com/office/drawing/2014/main" id="{1DCB82DC-58D6-379C-10A3-AAFA7903BE28}"/>
                  </a:ext>
                </a:extLst>
              </p:cNvPr>
              <p:cNvPicPr/>
              <p:nvPr/>
            </p:nvPicPr>
            <p:blipFill>
              <a:blip r:embed="rId112"/>
              <a:stretch>
                <a:fillRect/>
              </a:stretch>
            </p:blipFill>
            <p:spPr>
              <a:xfrm>
                <a:off x="2221622" y="3562870"/>
                <a:ext cx="2386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27" name="Ink 26">
                <a:extLst>
                  <a:ext uri="{FF2B5EF4-FFF2-40B4-BE49-F238E27FC236}">
                    <a16:creationId xmlns:a16="http://schemas.microsoft.com/office/drawing/2014/main" id="{CFF204DD-6ED3-EB1F-4D46-10F0E7CBA169}"/>
                  </a:ext>
                </a:extLst>
              </p14:cNvPr>
              <p14:cNvContentPartPr/>
              <p14:nvPr/>
            </p14:nvContentPartPr>
            <p14:xfrm>
              <a:off x="2452382" y="3454510"/>
              <a:ext cx="336240" cy="210600"/>
            </p14:xfrm>
          </p:contentPart>
        </mc:Choice>
        <mc:Fallback xmlns="">
          <p:pic>
            <p:nvPicPr>
              <p:cNvPr id="27" name="Ink 26">
                <a:extLst>
                  <a:ext uri="{FF2B5EF4-FFF2-40B4-BE49-F238E27FC236}">
                    <a16:creationId xmlns:a16="http://schemas.microsoft.com/office/drawing/2014/main" id="{CFF204DD-6ED3-EB1F-4D46-10F0E7CBA169}"/>
                  </a:ext>
                </a:extLst>
              </p:cNvPr>
              <p:cNvPicPr/>
              <p:nvPr/>
            </p:nvPicPr>
            <p:blipFill>
              <a:blip r:embed="rId114"/>
              <a:stretch>
                <a:fillRect/>
              </a:stretch>
            </p:blipFill>
            <p:spPr>
              <a:xfrm>
                <a:off x="2443742" y="3445510"/>
                <a:ext cx="3538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28" name="Ink 27">
                <a:extLst>
                  <a:ext uri="{FF2B5EF4-FFF2-40B4-BE49-F238E27FC236}">
                    <a16:creationId xmlns:a16="http://schemas.microsoft.com/office/drawing/2014/main" id="{9B28C6B2-7E88-F7B9-F78E-F66D17AD854D}"/>
                  </a:ext>
                </a:extLst>
              </p14:cNvPr>
              <p14:cNvContentPartPr/>
              <p14:nvPr/>
            </p14:nvContentPartPr>
            <p14:xfrm>
              <a:off x="2440862" y="2328070"/>
              <a:ext cx="42480" cy="1008720"/>
            </p14:xfrm>
          </p:contentPart>
        </mc:Choice>
        <mc:Fallback xmlns="">
          <p:pic>
            <p:nvPicPr>
              <p:cNvPr id="28" name="Ink 27">
                <a:extLst>
                  <a:ext uri="{FF2B5EF4-FFF2-40B4-BE49-F238E27FC236}">
                    <a16:creationId xmlns:a16="http://schemas.microsoft.com/office/drawing/2014/main" id="{9B28C6B2-7E88-F7B9-F78E-F66D17AD854D}"/>
                  </a:ext>
                </a:extLst>
              </p:cNvPr>
              <p:cNvPicPr/>
              <p:nvPr/>
            </p:nvPicPr>
            <p:blipFill>
              <a:blip r:embed="rId116"/>
              <a:stretch>
                <a:fillRect/>
              </a:stretch>
            </p:blipFill>
            <p:spPr>
              <a:xfrm>
                <a:off x="2432222" y="2319070"/>
                <a:ext cx="60120" cy="10263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29" name="Ink 28">
                <a:extLst>
                  <a:ext uri="{FF2B5EF4-FFF2-40B4-BE49-F238E27FC236}">
                    <a16:creationId xmlns:a16="http://schemas.microsoft.com/office/drawing/2014/main" id="{626EF701-15DF-1B4D-D530-038B1DCF5970}"/>
                  </a:ext>
                </a:extLst>
              </p14:cNvPr>
              <p14:cNvContentPartPr/>
              <p14:nvPr/>
            </p14:nvContentPartPr>
            <p14:xfrm>
              <a:off x="2351942" y="2356510"/>
              <a:ext cx="126720" cy="185040"/>
            </p14:xfrm>
          </p:contentPart>
        </mc:Choice>
        <mc:Fallback xmlns="">
          <p:pic>
            <p:nvPicPr>
              <p:cNvPr id="29" name="Ink 28">
                <a:extLst>
                  <a:ext uri="{FF2B5EF4-FFF2-40B4-BE49-F238E27FC236}">
                    <a16:creationId xmlns:a16="http://schemas.microsoft.com/office/drawing/2014/main" id="{626EF701-15DF-1B4D-D530-038B1DCF5970}"/>
                  </a:ext>
                </a:extLst>
              </p:cNvPr>
              <p:cNvPicPr/>
              <p:nvPr/>
            </p:nvPicPr>
            <p:blipFill>
              <a:blip r:embed="rId118"/>
              <a:stretch>
                <a:fillRect/>
              </a:stretch>
            </p:blipFill>
            <p:spPr>
              <a:xfrm>
                <a:off x="2342942" y="2347510"/>
                <a:ext cx="1443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0" name="Ink 29">
                <a:extLst>
                  <a:ext uri="{FF2B5EF4-FFF2-40B4-BE49-F238E27FC236}">
                    <a16:creationId xmlns:a16="http://schemas.microsoft.com/office/drawing/2014/main" id="{AFB188B1-4A1E-1B4A-816B-79B9F119CA01}"/>
                  </a:ext>
                </a:extLst>
              </p14:cNvPr>
              <p14:cNvContentPartPr/>
              <p14:nvPr/>
            </p14:nvContentPartPr>
            <p14:xfrm>
              <a:off x="2142782" y="1308190"/>
              <a:ext cx="685080" cy="982080"/>
            </p14:xfrm>
          </p:contentPart>
        </mc:Choice>
        <mc:Fallback xmlns="">
          <p:pic>
            <p:nvPicPr>
              <p:cNvPr id="30" name="Ink 29">
                <a:extLst>
                  <a:ext uri="{FF2B5EF4-FFF2-40B4-BE49-F238E27FC236}">
                    <a16:creationId xmlns:a16="http://schemas.microsoft.com/office/drawing/2014/main" id="{AFB188B1-4A1E-1B4A-816B-79B9F119CA01}"/>
                  </a:ext>
                </a:extLst>
              </p:cNvPr>
              <p:cNvPicPr/>
              <p:nvPr/>
            </p:nvPicPr>
            <p:blipFill>
              <a:blip r:embed="rId120"/>
              <a:stretch>
                <a:fillRect/>
              </a:stretch>
            </p:blipFill>
            <p:spPr>
              <a:xfrm>
                <a:off x="2133782" y="1299550"/>
                <a:ext cx="702720" cy="999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1" name="Ink 30">
                <a:extLst>
                  <a:ext uri="{FF2B5EF4-FFF2-40B4-BE49-F238E27FC236}">
                    <a16:creationId xmlns:a16="http://schemas.microsoft.com/office/drawing/2014/main" id="{BFF5C257-E561-2C27-79B1-8ABB27318341}"/>
                  </a:ext>
                </a:extLst>
              </p14:cNvPr>
              <p14:cNvContentPartPr/>
              <p14:nvPr/>
            </p14:nvContentPartPr>
            <p14:xfrm>
              <a:off x="2439782" y="2022070"/>
              <a:ext cx="122760" cy="134640"/>
            </p14:xfrm>
          </p:contentPart>
        </mc:Choice>
        <mc:Fallback xmlns="">
          <p:pic>
            <p:nvPicPr>
              <p:cNvPr id="31" name="Ink 30">
                <a:extLst>
                  <a:ext uri="{FF2B5EF4-FFF2-40B4-BE49-F238E27FC236}">
                    <a16:creationId xmlns:a16="http://schemas.microsoft.com/office/drawing/2014/main" id="{BFF5C257-E561-2C27-79B1-8ABB27318341}"/>
                  </a:ext>
                </a:extLst>
              </p:cNvPr>
              <p:cNvPicPr/>
              <p:nvPr/>
            </p:nvPicPr>
            <p:blipFill>
              <a:blip r:embed="rId122"/>
              <a:stretch>
                <a:fillRect/>
              </a:stretch>
            </p:blipFill>
            <p:spPr>
              <a:xfrm>
                <a:off x="2430782" y="2013430"/>
                <a:ext cx="1404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3" name="Ink 32">
                <a:extLst>
                  <a:ext uri="{FF2B5EF4-FFF2-40B4-BE49-F238E27FC236}">
                    <a16:creationId xmlns:a16="http://schemas.microsoft.com/office/drawing/2014/main" id="{E64C9CE5-1B0A-E808-37CF-951CBFDBDD7B}"/>
                  </a:ext>
                </a:extLst>
              </p14:cNvPr>
              <p14:cNvContentPartPr/>
              <p14:nvPr/>
            </p14:nvContentPartPr>
            <p14:xfrm>
              <a:off x="2725622" y="2288830"/>
              <a:ext cx="47880" cy="862560"/>
            </p14:xfrm>
          </p:contentPart>
        </mc:Choice>
        <mc:Fallback xmlns="">
          <p:pic>
            <p:nvPicPr>
              <p:cNvPr id="33" name="Ink 32">
                <a:extLst>
                  <a:ext uri="{FF2B5EF4-FFF2-40B4-BE49-F238E27FC236}">
                    <a16:creationId xmlns:a16="http://schemas.microsoft.com/office/drawing/2014/main" id="{E64C9CE5-1B0A-E808-37CF-951CBFDBDD7B}"/>
                  </a:ext>
                </a:extLst>
              </p:cNvPr>
              <p:cNvPicPr/>
              <p:nvPr/>
            </p:nvPicPr>
            <p:blipFill>
              <a:blip r:embed="rId124"/>
              <a:stretch>
                <a:fillRect/>
              </a:stretch>
            </p:blipFill>
            <p:spPr>
              <a:xfrm>
                <a:off x="2716982" y="2279830"/>
                <a:ext cx="65520" cy="8802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4" name="Ink 33">
                <a:extLst>
                  <a:ext uri="{FF2B5EF4-FFF2-40B4-BE49-F238E27FC236}">
                    <a16:creationId xmlns:a16="http://schemas.microsoft.com/office/drawing/2014/main" id="{B0D25E6C-FE32-0AD5-D879-52B5B902981C}"/>
                  </a:ext>
                </a:extLst>
              </p14:cNvPr>
              <p14:cNvContentPartPr/>
              <p14:nvPr/>
            </p14:nvContentPartPr>
            <p14:xfrm>
              <a:off x="2682422" y="3130510"/>
              <a:ext cx="72720" cy="34560"/>
            </p14:xfrm>
          </p:contentPart>
        </mc:Choice>
        <mc:Fallback xmlns="">
          <p:pic>
            <p:nvPicPr>
              <p:cNvPr id="34" name="Ink 33">
                <a:extLst>
                  <a:ext uri="{FF2B5EF4-FFF2-40B4-BE49-F238E27FC236}">
                    <a16:creationId xmlns:a16="http://schemas.microsoft.com/office/drawing/2014/main" id="{B0D25E6C-FE32-0AD5-D879-52B5B902981C}"/>
                  </a:ext>
                </a:extLst>
              </p:cNvPr>
              <p:cNvPicPr/>
              <p:nvPr/>
            </p:nvPicPr>
            <p:blipFill>
              <a:blip r:embed="rId126"/>
              <a:stretch>
                <a:fillRect/>
              </a:stretch>
            </p:blipFill>
            <p:spPr>
              <a:xfrm>
                <a:off x="2673422" y="3121510"/>
                <a:ext cx="9036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5" name="Ink 34">
                <a:extLst>
                  <a:ext uri="{FF2B5EF4-FFF2-40B4-BE49-F238E27FC236}">
                    <a16:creationId xmlns:a16="http://schemas.microsoft.com/office/drawing/2014/main" id="{7D116131-0E51-CE3F-A9F2-BBCB8E67BA27}"/>
                  </a:ext>
                </a:extLst>
              </p14:cNvPr>
              <p14:cNvContentPartPr/>
              <p14:nvPr/>
            </p14:nvContentPartPr>
            <p14:xfrm>
              <a:off x="2786822" y="3101350"/>
              <a:ext cx="43920" cy="81720"/>
            </p14:xfrm>
          </p:contentPart>
        </mc:Choice>
        <mc:Fallback xmlns="">
          <p:pic>
            <p:nvPicPr>
              <p:cNvPr id="35" name="Ink 34">
                <a:extLst>
                  <a:ext uri="{FF2B5EF4-FFF2-40B4-BE49-F238E27FC236}">
                    <a16:creationId xmlns:a16="http://schemas.microsoft.com/office/drawing/2014/main" id="{7D116131-0E51-CE3F-A9F2-BBCB8E67BA27}"/>
                  </a:ext>
                </a:extLst>
              </p:cNvPr>
              <p:cNvPicPr/>
              <p:nvPr/>
            </p:nvPicPr>
            <p:blipFill>
              <a:blip r:embed="rId128"/>
              <a:stretch>
                <a:fillRect/>
              </a:stretch>
            </p:blipFill>
            <p:spPr>
              <a:xfrm>
                <a:off x="2777822" y="3092350"/>
                <a:ext cx="615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6" name="Ink 35">
                <a:extLst>
                  <a:ext uri="{FF2B5EF4-FFF2-40B4-BE49-F238E27FC236}">
                    <a16:creationId xmlns:a16="http://schemas.microsoft.com/office/drawing/2014/main" id="{72A5FBA9-F09F-368C-A1E1-ADAAE238326D}"/>
                  </a:ext>
                </a:extLst>
              </p14:cNvPr>
              <p14:cNvContentPartPr/>
              <p14:nvPr/>
            </p14:nvContentPartPr>
            <p14:xfrm>
              <a:off x="2773502" y="3912790"/>
              <a:ext cx="54720" cy="622080"/>
            </p14:xfrm>
          </p:contentPart>
        </mc:Choice>
        <mc:Fallback xmlns="">
          <p:pic>
            <p:nvPicPr>
              <p:cNvPr id="36" name="Ink 35">
                <a:extLst>
                  <a:ext uri="{FF2B5EF4-FFF2-40B4-BE49-F238E27FC236}">
                    <a16:creationId xmlns:a16="http://schemas.microsoft.com/office/drawing/2014/main" id="{72A5FBA9-F09F-368C-A1E1-ADAAE238326D}"/>
                  </a:ext>
                </a:extLst>
              </p:cNvPr>
              <p:cNvPicPr/>
              <p:nvPr/>
            </p:nvPicPr>
            <p:blipFill>
              <a:blip r:embed="rId130"/>
              <a:stretch>
                <a:fillRect/>
              </a:stretch>
            </p:blipFill>
            <p:spPr>
              <a:xfrm>
                <a:off x="2764502" y="3904150"/>
                <a:ext cx="72360" cy="639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7" name="Ink 36">
                <a:extLst>
                  <a:ext uri="{FF2B5EF4-FFF2-40B4-BE49-F238E27FC236}">
                    <a16:creationId xmlns:a16="http://schemas.microsoft.com/office/drawing/2014/main" id="{6EA5B206-73F4-A847-878D-40A349063963}"/>
                  </a:ext>
                </a:extLst>
              </p14:cNvPr>
              <p14:cNvContentPartPr/>
              <p14:nvPr/>
            </p14:nvContentPartPr>
            <p14:xfrm>
              <a:off x="2760902" y="4468990"/>
              <a:ext cx="63720" cy="73800"/>
            </p14:xfrm>
          </p:contentPart>
        </mc:Choice>
        <mc:Fallback xmlns="">
          <p:pic>
            <p:nvPicPr>
              <p:cNvPr id="37" name="Ink 36">
                <a:extLst>
                  <a:ext uri="{FF2B5EF4-FFF2-40B4-BE49-F238E27FC236}">
                    <a16:creationId xmlns:a16="http://schemas.microsoft.com/office/drawing/2014/main" id="{6EA5B206-73F4-A847-878D-40A349063963}"/>
                  </a:ext>
                </a:extLst>
              </p:cNvPr>
              <p:cNvPicPr/>
              <p:nvPr/>
            </p:nvPicPr>
            <p:blipFill>
              <a:blip r:embed="rId132"/>
              <a:stretch>
                <a:fillRect/>
              </a:stretch>
            </p:blipFill>
            <p:spPr>
              <a:xfrm>
                <a:off x="2752262" y="4460350"/>
                <a:ext cx="813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8" name="Ink 37">
                <a:extLst>
                  <a:ext uri="{FF2B5EF4-FFF2-40B4-BE49-F238E27FC236}">
                    <a16:creationId xmlns:a16="http://schemas.microsoft.com/office/drawing/2014/main" id="{526C468C-A18C-F297-D4CA-027CD66C39D6}"/>
                  </a:ext>
                </a:extLst>
              </p14:cNvPr>
              <p14:cNvContentPartPr/>
              <p14:nvPr/>
            </p14:nvContentPartPr>
            <p14:xfrm>
              <a:off x="2874302" y="4465750"/>
              <a:ext cx="32400" cy="81360"/>
            </p14:xfrm>
          </p:contentPart>
        </mc:Choice>
        <mc:Fallback xmlns="">
          <p:pic>
            <p:nvPicPr>
              <p:cNvPr id="38" name="Ink 37">
                <a:extLst>
                  <a:ext uri="{FF2B5EF4-FFF2-40B4-BE49-F238E27FC236}">
                    <a16:creationId xmlns:a16="http://schemas.microsoft.com/office/drawing/2014/main" id="{526C468C-A18C-F297-D4CA-027CD66C39D6}"/>
                  </a:ext>
                </a:extLst>
              </p:cNvPr>
              <p:cNvPicPr/>
              <p:nvPr/>
            </p:nvPicPr>
            <p:blipFill>
              <a:blip r:embed="rId134"/>
              <a:stretch>
                <a:fillRect/>
              </a:stretch>
            </p:blipFill>
            <p:spPr>
              <a:xfrm>
                <a:off x="2865302" y="4457110"/>
                <a:ext cx="500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40" name="Ink 39">
                <a:extLst>
                  <a:ext uri="{FF2B5EF4-FFF2-40B4-BE49-F238E27FC236}">
                    <a16:creationId xmlns:a16="http://schemas.microsoft.com/office/drawing/2014/main" id="{E2E6E6A2-351E-EAB1-4FC1-5BA1B4CC0336}"/>
                  </a:ext>
                </a:extLst>
              </p14:cNvPr>
              <p14:cNvContentPartPr/>
              <p14:nvPr/>
            </p14:nvContentPartPr>
            <p14:xfrm>
              <a:off x="3148622" y="4672390"/>
              <a:ext cx="16920" cy="8640"/>
            </p14:xfrm>
          </p:contentPart>
        </mc:Choice>
        <mc:Fallback xmlns="">
          <p:pic>
            <p:nvPicPr>
              <p:cNvPr id="40" name="Ink 39">
                <a:extLst>
                  <a:ext uri="{FF2B5EF4-FFF2-40B4-BE49-F238E27FC236}">
                    <a16:creationId xmlns:a16="http://schemas.microsoft.com/office/drawing/2014/main" id="{E2E6E6A2-351E-EAB1-4FC1-5BA1B4CC0336}"/>
                  </a:ext>
                </a:extLst>
              </p:cNvPr>
              <p:cNvPicPr/>
              <p:nvPr/>
            </p:nvPicPr>
            <p:blipFill>
              <a:blip r:embed="rId136"/>
              <a:stretch>
                <a:fillRect/>
              </a:stretch>
            </p:blipFill>
            <p:spPr>
              <a:xfrm>
                <a:off x="3139982" y="4663750"/>
                <a:ext cx="345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41" name="Ink 40">
                <a:extLst>
                  <a:ext uri="{FF2B5EF4-FFF2-40B4-BE49-F238E27FC236}">
                    <a16:creationId xmlns:a16="http://schemas.microsoft.com/office/drawing/2014/main" id="{B3B46310-8A57-FC93-F861-0660B83991D1}"/>
                  </a:ext>
                </a:extLst>
              </p14:cNvPr>
              <p14:cNvContentPartPr/>
              <p14:nvPr/>
            </p14:nvContentPartPr>
            <p14:xfrm>
              <a:off x="3251582" y="4486630"/>
              <a:ext cx="17640" cy="79560"/>
            </p14:xfrm>
          </p:contentPart>
        </mc:Choice>
        <mc:Fallback xmlns="">
          <p:pic>
            <p:nvPicPr>
              <p:cNvPr id="41" name="Ink 40">
                <a:extLst>
                  <a:ext uri="{FF2B5EF4-FFF2-40B4-BE49-F238E27FC236}">
                    <a16:creationId xmlns:a16="http://schemas.microsoft.com/office/drawing/2014/main" id="{B3B46310-8A57-FC93-F861-0660B83991D1}"/>
                  </a:ext>
                </a:extLst>
              </p:cNvPr>
              <p:cNvPicPr/>
              <p:nvPr/>
            </p:nvPicPr>
            <p:blipFill>
              <a:blip r:embed="rId138"/>
              <a:stretch>
                <a:fillRect/>
              </a:stretch>
            </p:blipFill>
            <p:spPr>
              <a:xfrm>
                <a:off x="3242942" y="4477630"/>
                <a:ext cx="352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42" name="Ink 41">
                <a:extLst>
                  <a:ext uri="{FF2B5EF4-FFF2-40B4-BE49-F238E27FC236}">
                    <a16:creationId xmlns:a16="http://schemas.microsoft.com/office/drawing/2014/main" id="{B5E9A52F-A8B9-9BE5-A3AA-0EEF4DD03655}"/>
                  </a:ext>
                </a:extLst>
              </p14:cNvPr>
              <p14:cNvContentPartPr/>
              <p14:nvPr/>
            </p14:nvContentPartPr>
            <p14:xfrm>
              <a:off x="3294062" y="4379350"/>
              <a:ext cx="360" cy="41400"/>
            </p14:xfrm>
          </p:contentPart>
        </mc:Choice>
        <mc:Fallback xmlns="">
          <p:pic>
            <p:nvPicPr>
              <p:cNvPr id="42" name="Ink 41">
                <a:extLst>
                  <a:ext uri="{FF2B5EF4-FFF2-40B4-BE49-F238E27FC236}">
                    <a16:creationId xmlns:a16="http://schemas.microsoft.com/office/drawing/2014/main" id="{B5E9A52F-A8B9-9BE5-A3AA-0EEF4DD03655}"/>
                  </a:ext>
                </a:extLst>
              </p:cNvPr>
              <p:cNvPicPr/>
              <p:nvPr/>
            </p:nvPicPr>
            <p:blipFill>
              <a:blip r:embed="rId140"/>
              <a:stretch>
                <a:fillRect/>
              </a:stretch>
            </p:blipFill>
            <p:spPr>
              <a:xfrm>
                <a:off x="3285422" y="4370350"/>
                <a:ext cx="180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43" name="Ink 42">
                <a:extLst>
                  <a:ext uri="{FF2B5EF4-FFF2-40B4-BE49-F238E27FC236}">
                    <a16:creationId xmlns:a16="http://schemas.microsoft.com/office/drawing/2014/main" id="{81E1E7CC-E9C8-5900-B29B-70AF4B10C27A}"/>
                  </a:ext>
                </a:extLst>
              </p14:cNvPr>
              <p14:cNvContentPartPr/>
              <p14:nvPr/>
            </p14:nvContentPartPr>
            <p14:xfrm>
              <a:off x="3255542" y="4075510"/>
              <a:ext cx="54720" cy="248400"/>
            </p14:xfrm>
          </p:contentPart>
        </mc:Choice>
        <mc:Fallback xmlns="">
          <p:pic>
            <p:nvPicPr>
              <p:cNvPr id="43" name="Ink 42">
                <a:extLst>
                  <a:ext uri="{FF2B5EF4-FFF2-40B4-BE49-F238E27FC236}">
                    <a16:creationId xmlns:a16="http://schemas.microsoft.com/office/drawing/2014/main" id="{81E1E7CC-E9C8-5900-B29B-70AF4B10C27A}"/>
                  </a:ext>
                </a:extLst>
              </p:cNvPr>
              <p:cNvPicPr/>
              <p:nvPr/>
            </p:nvPicPr>
            <p:blipFill>
              <a:blip r:embed="rId142"/>
              <a:stretch>
                <a:fillRect/>
              </a:stretch>
            </p:blipFill>
            <p:spPr>
              <a:xfrm>
                <a:off x="3246902" y="4066510"/>
                <a:ext cx="7236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44" name="Ink 43">
                <a:extLst>
                  <a:ext uri="{FF2B5EF4-FFF2-40B4-BE49-F238E27FC236}">
                    <a16:creationId xmlns:a16="http://schemas.microsoft.com/office/drawing/2014/main" id="{38D2AC14-B127-7CBB-30D1-C378A5C6A64E}"/>
                  </a:ext>
                </a:extLst>
              </p14:cNvPr>
              <p14:cNvContentPartPr/>
              <p14:nvPr/>
            </p14:nvContentPartPr>
            <p14:xfrm>
              <a:off x="3178862" y="3972550"/>
              <a:ext cx="90720" cy="92160"/>
            </p14:xfrm>
          </p:contentPart>
        </mc:Choice>
        <mc:Fallback xmlns="">
          <p:pic>
            <p:nvPicPr>
              <p:cNvPr id="44" name="Ink 43">
                <a:extLst>
                  <a:ext uri="{FF2B5EF4-FFF2-40B4-BE49-F238E27FC236}">
                    <a16:creationId xmlns:a16="http://schemas.microsoft.com/office/drawing/2014/main" id="{38D2AC14-B127-7CBB-30D1-C378A5C6A64E}"/>
                  </a:ext>
                </a:extLst>
              </p:cNvPr>
              <p:cNvPicPr/>
              <p:nvPr/>
            </p:nvPicPr>
            <p:blipFill>
              <a:blip r:embed="rId144"/>
              <a:stretch>
                <a:fillRect/>
              </a:stretch>
            </p:blipFill>
            <p:spPr>
              <a:xfrm>
                <a:off x="3169862" y="3963910"/>
                <a:ext cx="10836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46" name="Ink 45">
                <a:extLst>
                  <a:ext uri="{FF2B5EF4-FFF2-40B4-BE49-F238E27FC236}">
                    <a16:creationId xmlns:a16="http://schemas.microsoft.com/office/drawing/2014/main" id="{6BF06C6E-3E19-4585-167C-5D8C7D07D218}"/>
                  </a:ext>
                </a:extLst>
              </p14:cNvPr>
              <p14:cNvContentPartPr/>
              <p14:nvPr/>
            </p14:nvContentPartPr>
            <p14:xfrm>
              <a:off x="3106502" y="3137350"/>
              <a:ext cx="46440" cy="15480"/>
            </p14:xfrm>
          </p:contentPart>
        </mc:Choice>
        <mc:Fallback xmlns="">
          <p:pic>
            <p:nvPicPr>
              <p:cNvPr id="46" name="Ink 45">
                <a:extLst>
                  <a:ext uri="{FF2B5EF4-FFF2-40B4-BE49-F238E27FC236}">
                    <a16:creationId xmlns:a16="http://schemas.microsoft.com/office/drawing/2014/main" id="{6BF06C6E-3E19-4585-167C-5D8C7D07D218}"/>
                  </a:ext>
                </a:extLst>
              </p:cNvPr>
              <p:cNvPicPr/>
              <p:nvPr/>
            </p:nvPicPr>
            <p:blipFill>
              <a:blip r:embed="rId146"/>
              <a:stretch>
                <a:fillRect/>
              </a:stretch>
            </p:blipFill>
            <p:spPr>
              <a:xfrm>
                <a:off x="3097502" y="3128350"/>
                <a:ext cx="640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47" name="Ink 46">
                <a:extLst>
                  <a:ext uri="{FF2B5EF4-FFF2-40B4-BE49-F238E27FC236}">
                    <a16:creationId xmlns:a16="http://schemas.microsoft.com/office/drawing/2014/main" id="{EA76D9BB-A9D0-1277-4F9D-75A793FD7EAA}"/>
                  </a:ext>
                </a:extLst>
              </p14:cNvPr>
              <p14:cNvContentPartPr/>
              <p14:nvPr/>
            </p14:nvContentPartPr>
            <p14:xfrm>
              <a:off x="3215222" y="3022510"/>
              <a:ext cx="11160" cy="47880"/>
            </p14:xfrm>
          </p:contentPart>
        </mc:Choice>
        <mc:Fallback xmlns="">
          <p:pic>
            <p:nvPicPr>
              <p:cNvPr id="47" name="Ink 46">
                <a:extLst>
                  <a:ext uri="{FF2B5EF4-FFF2-40B4-BE49-F238E27FC236}">
                    <a16:creationId xmlns:a16="http://schemas.microsoft.com/office/drawing/2014/main" id="{EA76D9BB-A9D0-1277-4F9D-75A793FD7EAA}"/>
                  </a:ext>
                </a:extLst>
              </p:cNvPr>
              <p:cNvPicPr/>
              <p:nvPr/>
            </p:nvPicPr>
            <p:blipFill>
              <a:blip r:embed="rId148"/>
              <a:stretch>
                <a:fillRect/>
              </a:stretch>
            </p:blipFill>
            <p:spPr>
              <a:xfrm>
                <a:off x="3206582" y="3013870"/>
                <a:ext cx="288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48" name="Ink 47">
                <a:extLst>
                  <a:ext uri="{FF2B5EF4-FFF2-40B4-BE49-F238E27FC236}">
                    <a16:creationId xmlns:a16="http://schemas.microsoft.com/office/drawing/2014/main" id="{FAECA0D6-A7B4-41AE-42DA-3DD3202B57E3}"/>
                  </a:ext>
                </a:extLst>
              </p14:cNvPr>
              <p14:cNvContentPartPr/>
              <p14:nvPr/>
            </p14:nvContentPartPr>
            <p14:xfrm>
              <a:off x="3163382" y="2519590"/>
              <a:ext cx="125280" cy="435960"/>
            </p14:xfrm>
          </p:contentPart>
        </mc:Choice>
        <mc:Fallback xmlns="">
          <p:pic>
            <p:nvPicPr>
              <p:cNvPr id="48" name="Ink 47">
                <a:extLst>
                  <a:ext uri="{FF2B5EF4-FFF2-40B4-BE49-F238E27FC236}">
                    <a16:creationId xmlns:a16="http://schemas.microsoft.com/office/drawing/2014/main" id="{FAECA0D6-A7B4-41AE-42DA-3DD3202B57E3}"/>
                  </a:ext>
                </a:extLst>
              </p:cNvPr>
              <p:cNvPicPr/>
              <p:nvPr/>
            </p:nvPicPr>
            <p:blipFill>
              <a:blip r:embed="rId150"/>
              <a:stretch>
                <a:fillRect/>
              </a:stretch>
            </p:blipFill>
            <p:spPr>
              <a:xfrm>
                <a:off x="3154382" y="2510590"/>
                <a:ext cx="14292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49" name="Ink 48">
                <a:extLst>
                  <a:ext uri="{FF2B5EF4-FFF2-40B4-BE49-F238E27FC236}">
                    <a16:creationId xmlns:a16="http://schemas.microsoft.com/office/drawing/2014/main" id="{A40BC509-52B3-BD14-F68B-3AFA284BA779}"/>
                  </a:ext>
                </a:extLst>
              </p14:cNvPr>
              <p14:cNvContentPartPr/>
              <p14:nvPr/>
            </p14:nvContentPartPr>
            <p14:xfrm>
              <a:off x="2994902" y="2332390"/>
              <a:ext cx="147960" cy="120240"/>
            </p14:xfrm>
          </p:contentPart>
        </mc:Choice>
        <mc:Fallback xmlns="">
          <p:pic>
            <p:nvPicPr>
              <p:cNvPr id="49" name="Ink 48">
                <a:extLst>
                  <a:ext uri="{FF2B5EF4-FFF2-40B4-BE49-F238E27FC236}">
                    <a16:creationId xmlns:a16="http://schemas.microsoft.com/office/drawing/2014/main" id="{A40BC509-52B3-BD14-F68B-3AFA284BA779}"/>
                  </a:ext>
                </a:extLst>
              </p:cNvPr>
              <p:cNvPicPr/>
              <p:nvPr/>
            </p:nvPicPr>
            <p:blipFill>
              <a:blip r:embed="rId152"/>
              <a:stretch>
                <a:fillRect/>
              </a:stretch>
            </p:blipFill>
            <p:spPr>
              <a:xfrm>
                <a:off x="2986262" y="2323390"/>
                <a:ext cx="1656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50" name="Ink 49">
                <a:extLst>
                  <a:ext uri="{FF2B5EF4-FFF2-40B4-BE49-F238E27FC236}">
                    <a16:creationId xmlns:a16="http://schemas.microsoft.com/office/drawing/2014/main" id="{A19970E1-973B-563B-BC51-D389415BF6D3}"/>
                  </a:ext>
                </a:extLst>
              </p14:cNvPr>
              <p14:cNvContentPartPr/>
              <p14:nvPr/>
            </p14:nvContentPartPr>
            <p14:xfrm>
              <a:off x="2858102" y="2257510"/>
              <a:ext cx="115920" cy="136080"/>
            </p14:xfrm>
          </p:contentPart>
        </mc:Choice>
        <mc:Fallback xmlns="">
          <p:pic>
            <p:nvPicPr>
              <p:cNvPr id="50" name="Ink 49">
                <a:extLst>
                  <a:ext uri="{FF2B5EF4-FFF2-40B4-BE49-F238E27FC236}">
                    <a16:creationId xmlns:a16="http://schemas.microsoft.com/office/drawing/2014/main" id="{A19970E1-973B-563B-BC51-D389415BF6D3}"/>
                  </a:ext>
                </a:extLst>
              </p:cNvPr>
              <p:cNvPicPr/>
              <p:nvPr/>
            </p:nvPicPr>
            <p:blipFill>
              <a:blip r:embed="rId154"/>
              <a:stretch>
                <a:fillRect/>
              </a:stretch>
            </p:blipFill>
            <p:spPr>
              <a:xfrm>
                <a:off x="2849102" y="2248510"/>
                <a:ext cx="1335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51" name="Ink 50">
                <a:extLst>
                  <a:ext uri="{FF2B5EF4-FFF2-40B4-BE49-F238E27FC236}">
                    <a16:creationId xmlns:a16="http://schemas.microsoft.com/office/drawing/2014/main" id="{5998FD74-C518-4E4F-7A1B-EBA27C41F2B6}"/>
                  </a:ext>
                </a:extLst>
              </p14:cNvPr>
              <p14:cNvContentPartPr/>
              <p14:nvPr/>
            </p14:nvContentPartPr>
            <p14:xfrm>
              <a:off x="3009662" y="1725790"/>
              <a:ext cx="40320" cy="164520"/>
            </p14:xfrm>
          </p:contentPart>
        </mc:Choice>
        <mc:Fallback xmlns="">
          <p:pic>
            <p:nvPicPr>
              <p:cNvPr id="51" name="Ink 50">
                <a:extLst>
                  <a:ext uri="{FF2B5EF4-FFF2-40B4-BE49-F238E27FC236}">
                    <a16:creationId xmlns:a16="http://schemas.microsoft.com/office/drawing/2014/main" id="{5998FD74-C518-4E4F-7A1B-EBA27C41F2B6}"/>
                  </a:ext>
                </a:extLst>
              </p:cNvPr>
              <p:cNvPicPr/>
              <p:nvPr/>
            </p:nvPicPr>
            <p:blipFill>
              <a:blip r:embed="rId156"/>
              <a:stretch>
                <a:fillRect/>
              </a:stretch>
            </p:blipFill>
            <p:spPr>
              <a:xfrm>
                <a:off x="3000662" y="1716790"/>
                <a:ext cx="579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52" name="Ink 51">
                <a:extLst>
                  <a:ext uri="{FF2B5EF4-FFF2-40B4-BE49-F238E27FC236}">
                    <a16:creationId xmlns:a16="http://schemas.microsoft.com/office/drawing/2014/main" id="{3EE51319-D736-7AFE-2D73-6EBFE0DAF8EE}"/>
                  </a:ext>
                </a:extLst>
              </p14:cNvPr>
              <p14:cNvContentPartPr/>
              <p14:nvPr/>
            </p14:nvContentPartPr>
            <p14:xfrm>
              <a:off x="3110822" y="1705630"/>
              <a:ext cx="103680" cy="128160"/>
            </p14:xfrm>
          </p:contentPart>
        </mc:Choice>
        <mc:Fallback xmlns="">
          <p:pic>
            <p:nvPicPr>
              <p:cNvPr id="52" name="Ink 51">
                <a:extLst>
                  <a:ext uri="{FF2B5EF4-FFF2-40B4-BE49-F238E27FC236}">
                    <a16:creationId xmlns:a16="http://schemas.microsoft.com/office/drawing/2014/main" id="{3EE51319-D736-7AFE-2D73-6EBFE0DAF8EE}"/>
                  </a:ext>
                </a:extLst>
              </p:cNvPr>
              <p:cNvPicPr/>
              <p:nvPr/>
            </p:nvPicPr>
            <p:blipFill>
              <a:blip r:embed="rId158"/>
              <a:stretch>
                <a:fillRect/>
              </a:stretch>
            </p:blipFill>
            <p:spPr>
              <a:xfrm>
                <a:off x="3101822" y="1696990"/>
                <a:ext cx="1213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53" name="Ink 52">
                <a:extLst>
                  <a:ext uri="{FF2B5EF4-FFF2-40B4-BE49-F238E27FC236}">
                    <a16:creationId xmlns:a16="http://schemas.microsoft.com/office/drawing/2014/main" id="{B07244DD-952A-B338-B04A-48021B529DFC}"/>
                  </a:ext>
                </a:extLst>
              </p14:cNvPr>
              <p14:cNvContentPartPr/>
              <p14:nvPr/>
            </p14:nvContentPartPr>
            <p14:xfrm>
              <a:off x="3271742" y="1684750"/>
              <a:ext cx="192960" cy="115920"/>
            </p14:xfrm>
          </p:contentPart>
        </mc:Choice>
        <mc:Fallback xmlns="">
          <p:pic>
            <p:nvPicPr>
              <p:cNvPr id="53" name="Ink 52">
                <a:extLst>
                  <a:ext uri="{FF2B5EF4-FFF2-40B4-BE49-F238E27FC236}">
                    <a16:creationId xmlns:a16="http://schemas.microsoft.com/office/drawing/2014/main" id="{B07244DD-952A-B338-B04A-48021B529DFC}"/>
                  </a:ext>
                </a:extLst>
              </p:cNvPr>
              <p:cNvPicPr/>
              <p:nvPr/>
            </p:nvPicPr>
            <p:blipFill>
              <a:blip r:embed="rId160"/>
              <a:stretch>
                <a:fillRect/>
              </a:stretch>
            </p:blipFill>
            <p:spPr>
              <a:xfrm>
                <a:off x="3262742" y="1675750"/>
                <a:ext cx="2106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54" name="Ink 53">
                <a:extLst>
                  <a:ext uri="{FF2B5EF4-FFF2-40B4-BE49-F238E27FC236}">
                    <a16:creationId xmlns:a16="http://schemas.microsoft.com/office/drawing/2014/main" id="{9B02603E-451D-F528-5D84-4ED65551CAE3}"/>
                  </a:ext>
                </a:extLst>
              </p14:cNvPr>
              <p14:cNvContentPartPr/>
              <p14:nvPr/>
            </p14:nvContentPartPr>
            <p14:xfrm>
              <a:off x="3499622" y="1654150"/>
              <a:ext cx="146520" cy="108360"/>
            </p14:xfrm>
          </p:contentPart>
        </mc:Choice>
        <mc:Fallback xmlns="">
          <p:pic>
            <p:nvPicPr>
              <p:cNvPr id="54" name="Ink 53">
                <a:extLst>
                  <a:ext uri="{FF2B5EF4-FFF2-40B4-BE49-F238E27FC236}">
                    <a16:creationId xmlns:a16="http://schemas.microsoft.com/office/drawing/2014/main" id="{9B02603E-451D-F528-5D84-4ED65551CAE3}"/>
                  </a:ext>
                </a:extLst>
              </p:cNvPr>
              <p:cNvPicPr/>
              <p:nvPr/>
            </p:nvPicPr>
            <p:blipFill>
              <a:blip r:embed="rId162"/>
              <a:stretch>
                <a:fillRect/>
              </a:stretch>
            </p:blipFill>
            <p:spPr>
              <a:xfrm>
                <a:off x="3490982" y="1645150"/>
                <a:ext cx="1641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55" name="Ink 54">
                <a:extLst>
                  <a:ext uri="{FF2B5EF4-FFF2-40B4-BE49-F238E27FC236}">
                    <a16:creationId xmlns:a16="http://schemas.microsoft.com/office/drawing/2014/main" id="{E9D53130-07FD-5A24-C556-C0710F5871AC}"/>
                  </a:ext>
                </a:extLst>
              </p14:cNvPr>
              <p14:cNvContentPartPr/>
              <p14:nvPr/>
            </p14:nvContentPartPr>
            <p14:xfrm>
              <a:off x="3012902" y="1839910"/>
              <a:ext cx="702720" cy="97200"/>
            </p14:xfrm>
          </p:contentPart>
        </mc:Choice>
        <mc:Fallback xmlns="">
          <p:pic>
            <p:nvPicPr>
              <p:cNvPr id="55" name="Ink 54">
                <a:extLst>
                  <a:ext uri="{FF2B5EF4-FFF2-40B4-BE49-F238E27FC236}">
                    <a16:creationId xmlns:a16="http://schemas.microsoft.com/office/drawing/2014/main" id="{E9D53130-07FD-5A24-C556-C0710F5871AC}"/>
                  </a:ext>
                </a:extLst>
              </p:cNvPr>
              <p:cNvPicPr/>
              <p:nvPr/>
            </p:nvPicPr>
            <p:blipFill>
              <a:blip r:embed="rId164"/>
              <a:stretch>
                <a:fillRect/>
              </a:stretch>
            </p:blipFill>
            <p:spPr>
              <a:xfrm>
                <a:off x="3003902" y="1830910"/>
                <a:ext cx="7203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56" name="Ink 55">
                <a:extLst>
                  <a:ext uri="{FF2B5EF4-FFF2-40B4-BE49-F238E27FC236}">
                    <a16:creationId xmlns:a16="http://schemas.microsoft.com/office/drawing/2014/main" id="{111B4662-CDAF-2C8E-C191-821AC89225A2}"/>
                  </a:ext>
                </a:extLst>
              </p14:cNvPr>
              <p14:cNvContentPartPr/>
              <p14:nvPr/>
            </p14:nvContentPartPr>
            <p14:xfrm>
              <a:off x="3651182" y="1993990"/>
              <a:ext cx="41040" cy="177120"/>
            </p14:xfrm>
          </p:contentPart>
        </mc:Choice>
        <mc:Fallback xmlns="">
          <p:pic>
            <p:nvPicPr>
              <p:cNvPr id="56" name="Ink 55">
                <a:extLst>
                  <a:ext uri="{FF2B5EF4-FFF2-40B4-BE49-F238E27FC236}">
                    <a16:creationId xmlns:a16="http://schemas.microsoft.com/office/drawing/2014/main" id="{111B4662-CDAF-2C8E-C191-821AC89225A2}"/>
                  </a:ext>
                </a:extLst>
              </p:cNvPr>
              <p:cNvPicPr/>
              <p:nvPr/>
            </p:nvPicPr>
            <p:blipFill>
              <a:blip r:embed="rId166"/>
              <a:stretch>
                <a:fillRect/>
              </a:stretch>
            </p:blipFill>
            <p:spPr>
              <a:xfrm>
                <a:off x="3642542" y="1985350"/>
                <a:ext cx="586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57" name="Ink 56">
                <a:extLst>
                  <a:ext uri="{FF2B5EF4-FFF2-40B4-BE49-F238E27FC236}">
                    <a16:creationId xmlns:a16="http://schemas.microsoft.com/office/drawing/2014/main" id="{C216FC71-5B65-98DC-C482-2BEBDC03EEAC}"/>
                  </a:ext>
                </a:extLst>
              </p14:cNvPr>
              <p14:cNvContentPartPr/>
              <p14:nvPr/>
            </p14:nvContentPartPr>
            <p14:xfrm>
              <a:off x="3778262" y="1982830"/>
              <a:ext cx="109080" cy="156240"/>
            </p14:xfrm>
          </p:contentPart>
        </mc:Choice>
        <mc:Fallback xmlns="">
          <p:pic>
            <p:nvPicPr>
              <p:cNvPr id="57" name="Ink 56">
                <a:extLst>
                  <a:ext uri="{FF2B5EF4-FFF2-40B4-BE49-F238E27FC236}">
                    <a16:creationId xmlns:a16="http://schemas.microsoft.com/office/drawing/2014/main" id="{C216FC71-5B65-98DC-C482-2BEBDC03EEAC}"/>
                  </a:ext>
                </a:extLst>
              </p:cNvPr>
              <p:cNvPicPr/>
              <p:nvPr/>
            </p:nvPicPr>
            <p:blipFill>
              <a:blip r:embed="rId168"/>
              <a:stretch>
                <a:fillRect/>
              </a:stretch>
            </p:blipFill>
            <p:spPr>
              <a:xfrm>
                <a:off x="3769262" y="1974190"/>
                <a:ext cx="1267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58" name="Ink 57">
                <a:extLst>
                  <a:ext uri="{FF2B5EF4-FFF2-40B4-BE49-F238E27FC236}">
                    <a16:creationId xmlns:a16="http://schemas.microsoft.com/office/drawing/2014/main" id="{C5E4811E-3483-D5BC-77D9-DB42848BAFCF}"/>
                  </a:ext>
                </a:extLst>
              </p14:cNvPr>
              <p14:cNvContentPartPr/>
              <p14:nvPr/>
            </p14:nvContentPartPr>
            <p14:xfrm>
              <a:off x="3863582" y="1938550"/>
              <a:ext cx="141480" cy="156960"/>
            </p14:xfrm>
          </p:contentPart>
        </mc:Choice>
        <mc:Fallback xmlns="">
          <p:pic>
            <p:nvPicPr>
              <p:cNvPr id="58" name="Ink 57">
                <a:extLst>
                  <a:ext uri="{FF2B5EF4-FFF2-40B4-BE49-F238E27FC236}">
                    <a16:creationId xmlns:a16="http://schemas.microsoft.com/office/drawing/2014/main" id="{C5E4811E-3483-D5BC-77D9-DB42848BAFCF}"/>
                  </a:ext>
                </a:extLst>
              </p:cNvPr>
              <p:cNvPicPr/>
              <p:nvPr/>
            </p:nvPicPr>
            <p:blipFill>
              <a:blip r:embed="rId170"/>
              <a:stretch>
                <a:fillRect/>
              </a:stretch>
            </p:blipFill>
            <p:spPr>
              <a:xfrm>
                <a:off x="3854582" y="1929910"/>
                <a:ext cx="1591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59" name="Ink 58">
                <a:extLst>
                  <a:ext uri="{FF2B5EF4-FFF2-40B4-BE49-F238E27FC236}">
                    <a16:creationId xmlns:a16="http://schemas.microsoft.com/office/drawing/2014/main" id="{DA64D7A1-C792-D628-45A6-E154ADE5D1D9}"/>
                  </a:ext>
                </a:extLst>
              </p14:cNvPr>
              <p14:cNvContentPartPr/>
              <p14:nvPr/>
            </p14:nvContentPartPr>
            <p14:xfrm>
              <a:off x="4044302" y="1961230"/>
              <a:ext cx="99000" cy="98640"/>
            </p14:xfrm>
          </p:contentPart>
        </mc:Choice>
        <mc:Fallback xmlns="">
          <p:pic>
            <p:nvPicPr>
              <p:cNvPr id="59" name="Ink 58">
                <a:extLst>
                  <a:ext uri="{FF2B5EF4-FFF2-40B4-BE49-F238E27FC236}">
                    <a16:creationId xmlns:a16="http://schemas.microsoft.com/office/drawing/2014/main" id="{DA64D7A1-C792-D628-45A6-E154ADE5D1D9}"/>
                  </a:ext>
                </a:extLst>
              </p:cNvPr>
              <p:cNvPicPr/>
              <p:nvPr/>
            </p:nvPicPr>
            <p:blipFill>
              <a:blip r:embed="rId172"/>
              <a:stretch>
                <a:fillRect/>
              </a:stretch>
            </p:blipFill>
            <p:spPr>
              <a:xfrm>
                <a:off x="4035662" y="1952590"/>
                <a:ext cx="1166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60" name="Ink 59">
                <a:extLst>
                  <a:ext uri="{FF2B5EF4-FFF2-40B4-BE49-F238E27FC236}">
                    <a16:creationId xmlns:a16="http://schemas.microsoft.com/office/drawing/2014/main" id="{9C45D0EF-67B5-6814-EFD5-4F58765F3BC6}"/>
                  </a:ext>
                </a:extLst>
              </p14:cNvPr>
              <p14:cNvContentPartPr/>
              <p14:nvPr/>
            </p14:nvContentPartPr>
            <p14:xfrm>
              <a:off x="4171382" y="1888510"/>
              <a:ext cx="145800" cy="169560"/>
            </p14:xfrm>
          </p:contentPart>
        </mc:Choice>
        <mc:Fallback xmlns="">
          <p:pic>
            <p:nvPicPr>
              <p:cNvPr id="60" name="Ink 59">
                <a:extLst>
                  <a:ext uri="{FF2B5EF4-FFF2-40B4-BE49-F238E27FC236}">
                    <a16:creationId xmlns:a16="http://schemas.microsoft.com/office/drawing/2014/main" id="{9C45D0EF-67B5-6814-EFD5-4F58765F3BC6}"/>
                  </a:ext>
                </a:extLst>
              </p:cNvPr>
              <p:cNvPicPr/>
              <p:nvPr/>
            </p:nvPicPr>
            <p:blipFill>
              <a:blip r:embed="rId174"/>
              <a:stretch>
                <a:fillRect/>
              </a:stretch>
            </p:blipFill>
            <p:spPr>
              <a:xfrm>
                <a:off x="4162742" y="1879870"/>
                <a:ext cx="1634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61" name="Ink 60">
                <a:extLst>
                  <a:ext uri="{FF2B5EF4-FFF2-40B4-BE49-F238E27FC236}">
                    <a16:creationId xmlns:a16="http://schemas.microsoft.com/office/drawing/2014/main" id="{E60D2F17-612C-9149-1141-3223F457F2C1}"/>
                  </a:ext>
                </a:extLst>
              </p14:cNvPr>
              <p14:cNvContentPartPr/>
              <p14:nvPr/>
            </p14:nvContentPartPr>
            <p14:xfrm>
              <a:off x="4164902" y="1935310"/>
              <a:ext cx="109440" cy="24480"/>
            </p14:xfrm>
          </p:contentPart>
        </mc:Choice>
        <mc:Fallback xmlns="">
          <p:pic>
            <p:nvPicPr>
              <p:cNvPr id="61" name="Ink 60">
                <a:extLst>
                  <a:ext uri="{FF2B5EF4-FFF2-40B4-BE49-F238E27FC236}">
                    <a16:creationId xmlns:a16="http://schemas.microsoft.com/office/drawing/2014/main" id="{E60D2F17-612C-9149-1141-3223F457F2C1}"/>
                  </a:ext>
                </a:extLst>
              </p:cNvPr>
              <p:cNvPicPr/>
              <p:nvPr/>
            </p:nvPicPr>
            <p:blipFill>
              <a:blip r:embed="rId176"/>
              <a:stretch>
                <a:fillRect/>
              </a:stretch>
            </p:blipFill>
            <p:spPr>
              <a:xfrm>
                <a:off x="4155902" y="1926310"/>
                <a:ext cx="1270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29" name="Ink 128">
                <a:extLst>
                  <a:ext uri="{FF2B5EF4-FFF2-40B4-BE49-F238E27FC236}">
                    <a16:creationId xmlns:a16="http://schemas.microsoft.com/office/drawing/2014/main" id="{120209FA-3503-B2D2-F866-D38C5B0001DE}"/>
                  </a:ext>
                </a:extLst>
              </p14:cNvPr>
              <p14:cNvContentPartPr/>
              <p14:nvPr/>
            </p14:nvContentPartPr>
            <p14:xfrm>
              <a:off x="2918582" y="932710"/>
              <a:ext cx="146160" cy="163440"/>
            </p14:xfrm>
          </p:contentPart>
        </mc:Choice>
        <mc:Fallback xmlns="">
          <p:pic>
            <p:nvPicPr>
              <p:cNvPr id="129" name="Ink 128">
                <a:extLst>
                  <a:ext uri="{FF2B5EF4-FFF2-40B4-BE49-F238E27FC236}">
                    <a16:creationId xmlns:a16="http://schemas.microsoft.com/office/drawing/2014/main" id="{120209FA-3503-B2D2-F866-D38C5B0001DE}"/>
                  </a:ext>
                </a:extLst>
              </p:cNvPr>
              <p:cNvPicPr/>
              <p:nvPr/>
            </p:nvPicPr>
            <p:blipFill>
              <a:blip r:embed="rId178"/>
              <a:stretch>
                <a:fillRect/>
              </a:stretch>
            </p:blipFill>
            <p:spPr>
              <a:xfrm>
                <a:off x="2909942" y="924070"/>
                <a:ext cx="1638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30" name="Ink 129">
                <a:extLst>
                  <a:ext uri="{FF2B5EF4-FFF2-40B4-BE49-F238E27FC236}">
                    <a16:creationId xmlns:a16="http://schemas.microsoft.com/office/drawing/2014/main" id="{4172B97D-D483-465A-E8FD-1ACE6B5AC05D}"/>
                  </a:ext>
                </a:extLst>
              </p14:cNvPr>
              <p14:cNvContentPartPr/>
              <p14:nvPr/>
            </p14:nvContentPartPr>
            <p14:xfrm>
              <a:off x="2888342" y="886990"/>
              <a:ext cx="187920" cy="39600"/>
            </p14:xfrm>
          </p:contentPart>
        </mc:Choice>
        <mc:Fallback xmlns="">
          <p:pic>
            <p:nvPicPr>
              <p:cNvPr id="130" name="Ink 129">
                <a:extLst>
                  <a:ext uri="{FF2B5EF4-FFF2-40B4-BE49-F238E27FC236}">
                    <a16:creationId xmlns:a16="http://schemas.microsoft.com/office/drawing/2014/main" id="{4172B97D-D483-465A-E8FD-1ACE6B5AC05D}"/>
                  </a:ext>
                </a:extLst>
              </p:cNvPr>
              <p:cNvPicPr/>
              <p:nvPr/>
            </p:nvPicPr>
            <p:blipFill>
              <a:blip r:embed="rId180"/>
              <a:stretch>
                <a:fillRect/>
              </a:stretch>
            </p:blipFill>
            <p:spPr>
              <a:xfrm>
                <a:off x="2879702" y="878350"/>
                <a:ext cx="20556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31" name="Ink 130">
                <a:extLst>
                  <a:ext uri="{FF2B5EF4-FFF2-40B4-BE49-F238E27FC236}">
                    <a16:creationId xmlns:a16="http://schemas.microsoft.com/office/drawing/2014/main" id="{D92A471E-2F7D-83B2-3E90-B6F6B10C47C8}"/>
                  </a:ext>
                </a:extLst>
              </p14:cNvPr>
              <p14:cNvContentPartPr/>
              <p14:nvPr/>
            </p14:nvContentPartPr>
            <p14:xfrm>
              <a:off x="3082022" y="786190"/>
              <a:ext cx="111960" cy="100440"/>
            </p14:xfrm>
          </p:contentPart>
        </mc:Choice>
        <mc:Fallback xmlns="">
          <p:pic>
            <p:nvPicPr>
              <p:cNvPr id="131" name="Ink 130">
                <a:extLst>
                  <a:ext uri="{FF2B5EF4-FFF2-40B4-BE49-F238E27FC236}">
                    <a16:creationId xmlns:a16="http://schemas.microsoft.com/office/drawing/2014/main" id="{D92A471E-2F7D-83B2-3E90-B6F6B10C47C8}"/>
                  </a:ext>
                </a:extLst>
              </p:cNvPr>
              <p:cNvPicPr/>
              <p:nvPr/>
            </p:nvPicPr>
            <p:blipFill>
              <a:blip r:embed="rId182"/>
              <a:stretch>
                <a:fillRect/>
              </a:stretch>
            </p:blipFill>
            <p:spPr>
              <a:xfrm>
                <a:off x="3073382" y="777550"/>
                <a:ext cx="1296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32" name="Ink 131">
                <a:extLst>
                  <a:ext uri="{FF2B5EF4-FFF2-40B4-BE49-F238E27FC236}">
                    <a16:creationId xmlns:a16="http://schemas.microsoft.com/office/drawing/2014/main" id="{460F621D-0FB5-6C83-D535-9D3FA1910E1A}"/>
                  </a:ext>
                </a:extLst>
              </p14:cNvPr>
              <p14:cNvContentPartPr/>
              <p14:nvPr/>
            </p14:nvContentPartPr>
            <p14:xfrm>
              <a:off x="3335462" y="866830"/>
              <a:ext cx="127440" cy="164160"/>
            </p14:xfrm>
          </p:contentPart>
        </mc:Choice>
        <mc:Fallback xmlns="">
          <p:pic>
            <p:nvPicPr>
              <p:cNvPr id="132" name="Ink 131">
                <a:extLst>
                  <a:ext uri="{FF2B5EF4-FFF2-40B4-BE49-F238E27FC236}">
                    <a16:creationId xmlns:a16="http://schemas.microsoft.com/office/drawing/2014/main" id="{460F621D-0FB5-6C83-D535-9D3FA1910E1A}"/>
                  </a:ext>
                </a:extLst>
              </p:cNvPr>
              <p:cNvPicPr/>
              <p:nvPr/>
            </p:nvPicPr>
            <p:blipFill>
              <a:blip r:embed="rId184"/>
              <a:stretch>
                <a:fillRect/>
              </a:stretch>
            </p:blipFill>
            <p:spPr>
              <a:xfrm>
                <a:off x="3326462" y="857830"/>
                <a:ext cx="1450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33" name="Ink 132">
                <a:extLst>
                  <a:ext uri="{FF2B5EF4-FFF2-40B4-BE49-F238E27FC236}">
                    <a16:creationId xmlns:a16="http://schemas.microsoft.com/office/drawing/2014/main" id="{DACD1D20-81D3-52A2-2335-EF46C78DCC8A}"/>
                  </a:ext>
                </a:extLst>
              </p14:cNvPr>
              <p14:cNvContentPartPr/>
              <p14:nvPr/>
            </p14:nvContentPartPr>
            <p14:xfrm>
              <a:off x="3466862" y="758110"/>
              <a:ext cx="39600" cy="120960"/>
            </p14:xfrm>
          </p:contentPart>
        </mc:Choice>
        <mc:Fallback xmlns="">
          <p:pic>
            <p:nvPicPr>
              <p:cNvPr id="133" name="Ink 132">
                <a:extLst>
                  <a:ext uri="{FF2B5EF4-FFF2-40B4-BE49-F238E27FC236}">
                    <a16:creationId xmlns:a16="http://schemas.microsoft.com/office/drawing/2014/main" id="{DACD1D20-81D3-52A2-2335-EF46C78DCC8A}"/>
                  </a:ext>
                </a:extLst>
              </p:cNvPr>
              <p:cNvPicPr/>
              <p:nvPr/>
            </p:nvPicPr>
            <p:blipFill>
              <a:blip r:embed="rId186"/>
              <a:stretch>
                <a:fillRect/>
              </a:stretch>
            </p:blipFill>
            <p:spPr>
              <a:xfrm>
                <a:off x="3458222" y="749470"/>
                <a:ext cx="572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4" name="Ink 133">
                <a:extLst>
                  <a:ext uri="{FF2B5EF4-FFF2-40B4-BE49-F238E27FC236}">
                    <a16:creationId xmlns:a16="http://schemas.microsoft.com/office/drawing/2014/main" id="{A7A8AB35-2059-4758-AA63-4FB3B268E5C7}"/>
                  </a:ext>
                </a:extLst>
              </p14:cNvPr>
              <p14:cNvContentPartPr/>
              <p14:nvPr/>
            </p14:nvContentPartPr>
            <p14:xfrm>
              <a:off x="3517982" y="742630"/>
              <a:ext cx="31320" cy="113760"/>
            </p14:xfrm>
          </p:contentPart>
        </mc:Choice>
        <mc:Fallback xmlns="">
          <p:pic>
            <p:nvPicPr>
              <p:cNvPr id="134" name="Ink 133">
                <a:extLst>
                  <a:ext uri="{FF2B5EF4-FFF2-40B4-BE49-F238E27FC236}">
                    <a16:creationId xmlns:a16="http://schemas.microsoft.com/office/drawing/2014/main" id="{A7A8AB35-2059-4758-AA63-4FB3B268E5C7}"/>
                  </a:ext>
                </a:extLst>
              </p:cNvPr>
              <p:cNvPicPr/>
              <p:nvPr/>
            </p:nvPicPr>
            <p:blipFill>
              <a:blip r:embed="rId188"/>
              <a:stretch>
                <a:fillRect/>
              </a:stretch>
            </p:blipFill>
            <p:spPr>
              <a:xfrm>
                <a:off x="3509342" y="733990"/>
                <a:ext cx="489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6" name="Ink 135">
                <a:extLst>
                  <a:ext uri="{FF2B5EF4-FFF2-40B4-BE49-F238E27FC236}">
                    <a16:creationId xmlns:a16="http://schemas.microsoft.com/office/drawing/2014/main" id="{8710122A-D5A6-6253-6B4A-6FC5BD1C32B5}"/>
                  </a:ext>
                </a:extLst>
              </p14:cNvPr>
              <p14:cNvContentPartPr/>
              <p14:nvPr/>
            </p14:nvContentPartPr>
            <p14:xfrm>
              <a:off x="3807422" y="750550"/>
              <a:ext cx="139320" cy="260640"/>
            </p14:xfrm>
          </p:contentPart>
        </mc:Choice>
        <mc:Fallback xmlns="">
          <p:pic>
            <p:nvPicPr>
              <p:cNvPr id="136" name="Ink 135">
                <a:extLst>
                  <a:ext uri="{FF2B5EF4-FFF2-40B4-BE49-F238E27FC236}">
                    <a16:creationId xmlns:a16="http://schemas.microsoft.com/office/drawing/2014/main" id="{8710122A-D5A6-6253-6B4A-6FC5BD1C32B5}"/>
                  </a:ext>
                </a:extLst>
              </p:cNvPr>
              <p:cNvPicPr/>
              <p:nvPr/>
            </p:nvPicPr>
            <p:blipFill>
              <a:blip r:embed="rId190"/>
              <a:stretch>
                <a:fillRect/>
              </a:stretch>
            </p:blipFill>
            <p:spPr>
              <a:xfrm>
                <a:off x="3798422" y="741550"/>
                <a:ext cx="1569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7" name="Ink 136">
                <a:extLst>
                  <a:ext uri="{FF2B5EF4-FFF2-40B4-BE49-F238E27FC236}">
                    <a16:creationId xmlns:a16="http://schemas.microsoft.com/office/drawing/2014/main" id="{D46FD881-EB5B-4A15-A42D-CC45576AC1B7}"/>
                  </a:ext>
                </a:extLst>
              </p14:cNvPr>
              <p14:cNvContentPartPr/>
              <p14:nvPr/>
            </p14:nvContentPartPr>
            <p14:xfrm>
              <a:off x="3923702" y="720670"/>
              <a:ext cx="51120" cy="89640"/>
            </p14:xfrm>
          </p:contentPart>
        </mc:Choice>
        <mc:Fallback xmlns="">
          <p:pic>
            <p:nvPicPr>
              <p:cNvPr id="137" name="Ink 136">
                <a:extLst>
                  <a:ext uri="{FF2B5EF4-FFF2-40B4-BE49-F238E27FC236}">
                    <a16:creationId xmlns:a16="http://schemas.microsoft.com/office/drawing/2014/main" id="{D46FD881-EB5B-4A15-A42D-CC45576AC1B7}"/>
                  </a:ext>
                </a:extLst>
              </p:cNvPr>
              <p:cNvPicPr/>
              <p:nvPr/>
            </p:nvPicPr>
            <p:blipFill>
              <a:blip r:embed="rId192"/>
              <a:stretch>
                <a:fillRect/>
              </a:stretch>
            </p:blipFill>
            <p:spPr>
              <a:xfrm>
                <a:off x="3915062" y="711670"/>
                <a:ext cx="687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8" name="Ink 137">
                <a:extLst>
                  <a:ext uri="{FF2B5EF4-FFF2-40B4-BE49-F238E27FC236}">
                    <a16:creationId xmlns:a16="http://schemas.microsoft.com/office/drawing/2014/main" id="{D7C4D84C-41A5-AD49-EE65-F61CB2DE2450}"/>
                  </a:ext>
                </a:extLst>
              </p14:cNvPr>
              <p14:cNvContentPartPr/>
              <p14:nvPr/>
            </p14:nvContentPartPr>
            <p14:xfrm>
              <a:off x="3990302" y="710230"/>
              <a:ext cx="31680" cy="104400"/>
            </p14:xfrm>
          </p:contentPart>
        </mc:Choice>
        <mc:Fallback xmlns="">
          <p:pic>
            <p:nvPicPr>
              <p:cNvPr id="138" name="Ink 137">
                <a:extLst>
                  <a:ext uri="{FF2B5EF4-FFF2-40B4-BE49-F238E27FC236}">
                    <a16:creationId xmlns:a16="http://schemas.microsoft.com/office/drawing/2014/main" id="{D7C4D84C-41A5-AD49-EE65-F61CB2DE2450}"/>
                  </a:ext>
                </a:extLst>
              </p:cNvPr>
              <p:cNvPicPr/>
              <p:nvPr/>
            </p:nvPicPr>
            <p:blipFill>
              <a:blip r:embed="rId194"/>
              <a:stretch>
                <a:fillRect/>
              </a:stretch>
            </p:blipFill>
            <p:spPr>
              <a:xfrm>
                <a:off x="3981662" y="701590"/>
                <a:ext cx="493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9" name="Ink 138">
                <a:extLst>
                  <a:ext uri="{FF2B5EF4-FFF2-40B4-BE49-F238E27FC236}">
                    <a16:creationId xmlns:a16="http://schemas.microsoft.com/office/drawing/2014/main" id="{070DBBAD-0EEE-6936-464C-B86343CAFDE0}"/>
                  </a:ext>
                </a:extLst>
              </p14:cNvPr>
              <p14:cNvContentPartPr/>
              <p14:nvPr/>
            </p14:nvContentPartPr>
            <p14:xfrm>
              <a:off x="3620942" y="1164910"/>
              <a:ext cx="89640" cy="129960"/>
            </p14:xfrm>
          </p:contentPart>
        </mc:Choice>
        <mc:Fallback xmlns="">
          <p:pic>
            <p:nvPicPr>
              <p:cNvPr id="139" name="Ink 138">
                <a:extLst>
                  <a:ext uri="{FF2B5EF4-FFF2-40B4-BE49-F238E27FC236}">
                    <a16:creationId xmlns:a16="http://schemas.microsoft.com/office/drawing/2014/main" id="{070DBBAD-0EEE-6936-464C-B86343CAFDE0}"/>
                  </a:ext>
                </a:extLst>
              </p:cNvPr>
              <p:cNvPicPr/>
              <p:nvPr/>
            </p:nvPicPr>
            <p:blipFill>
              <a:blip r:embed="rId196"/>
              <a:stretch>
                <a:fillRect/>
              </a:stretch>
            </p:blipFill>
            <p:spPr>
              <a:xfrm>
                <a:off x="3612302" y="1155910"/>
                <a:ext cx="1072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40" name="Ink 139">
                <a:extLst>
                  <a:ext uri="{FF2B5EF4-FFF2-40B4-BE49-F238E27FC236}">
                    <a16:creationId xmlns:a16="http://schemas.microsoft.com/office/drawing/2014/main" id="{124F0F05-16D6-7B68-1076-1A1F8D63988E}"/>
                  </a:ext>
                </a:extLst>
              </p14:cNvPr>
              <p14:cNvContentPartPr/>
              <p14:nvPr/>
            </p14:nvContentPartPr>
            <p14:xfrm>
              <a:off x="3717782" y="1112350"/>
              <a:ext cx="167400" cy="183600"/>
            </p14:xfrm>
          </p:contentPart>
        </mc:Choice>
        <mc:Fallback xmlns="">
          <p:pic>
            <p:nvPicPr>
              <p:cNvPr id="140" name="Ink 139">
                <a:extLst>
                  <a:ext uri="{FF2B5EF4-FFF2-40B4-BE49-F238E27FC236}">
                    <a16:creationId xmlns:a16="http://schemas.microsoft.com/office/drawing/2014/main" id="{124F0F05-16D6-7B68-1076-1A1F8D63988E}"/>
                  </a:ext>
                </a:extLst>
              </p:cNvPr>
              <p:cNvPicPr/>
              <p:nvPr/>
            </p:nvPicPr>
            <p:blipFill>
              <a:blip r:embed="rId198"/>
              <a:stretch>
                <a:fillRect/>
              </a:stretch>
            </p:blipFill>
            <p:spPr>
              <a:xfrm>
                <a:off x="3709142" y="1103710"/>
                <a:ext cx="1850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41" name="Ink 140">
                <a:extLst>
                  <a:ext uri="{FF2B5EF4-FFF2-40B4-BE49-F238E27FC236}">
                    <a16:creationId xmlns:a16="http://schemas.microsoft.com/office/drawing/2014/main" id="{A41ABB8E-08CB-15FD-37FD-978AD3B8FB34}"/>
                  </a:ext>
                </a:extLst>
              </p14:cNvPr>
              <p14:cNvContentPartPr/>
              <p14:nvPr/>
            </p14:nvContentPartPr>
            <p14:xfrm>
              <a:off x="3883382" y="1087510"/>
              <a:ext cx="100440" cy="63000"/>
            </p14:xfrm>
          </p:contentPart>
        </mc:Choice>
        <mc:Fallback xmlns="">
          <p:pic>
            <p:nvPicPr>
              <p:cNvPr id="141" name="Ink 140">
                <a:extLst>
                  <a:ext uri="{FF2B5EF4-FFF2-40B4-BE49-F238E27FC236}">
                    <a16:creationId xmlns:a16="http://schemas.microsoft.com/office/drawing/2014/main" id="{A41ABB8E-08CB-15FD-37FD-978AD3B8FB34}"/>
                  </a:ext>
                </a:extLst>
              </p:cNvPr>
              <p:cNvPicPr/>
              <p:nvPr/>
            </p:nvPicPr>
            <p:blipFill>
              <a:blip r:embed="rId200"/>
              <a:stretch>
                <a:fillRect/>
              </a:stretch>
            </p:blipFill>
            <p:spPr>
              <a:xfrm>
                <a:off x="3874382" y="1078870"/>
                <a:ext cx="1180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43" name="Ink 142">
                <a:extLst>
                  <a:ext uri="{FF2B5EF4-FFF2-40B4-BE49-F238E27FC236}">
                    <a16:creationId xmlns:a16="http://schemas.microsoft.com/office/drawing/2014/main" id="{F0F26485-52FB-9E4C-FF3F-89EFC624645D}"/>
                  </a:ext>
                </a:extLst>
              </p14:cNvPr>
              <p14:cNvContentPartPr/>
              <p14:nvPr/>
            </p14:nvContentPartPr>
            <p14:xfrm>
              <a:off x="1598462" y="1840270"/>
              <a:ext cx="35640" cy="134280"/>
            </p14:xfrm>
          </p:contentPart>
        </mc:Choice>
        <mc:Fallback xmlns="">
          <p:pic>
            <p:nvPicPr>
              <p:cNvPr id="143" name="Ink 142">
                <a:extLst>
                  <a:ext uri="{FF2B5EF4-FFF2-40B4-BE49-F238E27FC236}">
                    <a16:creationId xmlns:a16="http://schemas.microsoft.com/office/drawing/2014/main" id="{F0F26485-52FB-9E4C-FF3F-89EFC624645D}"/>
                  </a:ext>
                </a:extLst>
              </p:cNvPr>
              <p:cNvPicPr/>
              <p:nvPr/>
            </p:nvPicPr>
            <p:blipFill>
              <a:blip r:embed="rId202"/>
              <a:stretch>
                <a:fillRect/>
              </a:stretch>
            </p:blipFill>
            <p:spPr>
              <a:xfrm>
                <a:off x="1589822" y="1831270"/>
                <a:ext cx="532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44" name="Ink 143">
                <a:extLst>
                  <a:ext uri="{FF2B5EF4-FFF2-40B4-BE49-F238E27FC236}">
                    <a16:creationId xmlns:a16="http://schemas.microsoft.com/office/drawing/2014/main" id="{2EE31B0D-5276-2AA0-2723-77C50289DDF1}"/>
                  </a:ext>
                </a:extLst>
              </p14:cNvPr>
              <p14:cNvContentPartPr/>
              <p14:nvPr/>
            </p14:nvContentPartPr>
            <p14:xfrm>
              <a:off x="1675862" y="1824790"/>
              <a:ext cx="82080" cy="93600"/>
            </p14:xfrm>
          </p:contentPart>
        </mc:Choice>
        <mc:Fallback xmlns="">
          <p:pic>
            <p:nvPicPr>
              <p:cNvPr id="144" name="Ink 143">
                <a:extLst>
                  <a:ext uri="{FF2B5EF4-FFF2-40B4-BE49-F238E27FC236}">
                    <a16:creationId xmlns:a16="http://schemas.microsoft.com/office/drawing/2014/main" id="{2EE31B0D-5276-2AA0-2723-77C50289DDF1}"/>
                  </a:ext>
                </a:extLst>
              </p:cNvPr>
              <p:cNvPicPr/>
              <p:nvPr/>
            </p:nvPicPr>
            <p:blipFill>
              <a:blip r:embed="rId204"/>
              <a:stretch>
                <a:fillRect/>
              </a:stretch>
            </p:blipFill>
            <p:spPr>
              <a:xfrm>
                <a:off x="1667222" y="1815790"/>
                <a:ext cx="997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5" name="Ink 144">
                <a:extLst>
                  <a:ext uri="{FF2B5EF4-FFF2-40B4-BE49-F238E27FC236}">
                    <a16:creationId xmlns:a16="http://schemas.microsoft.com/office/drawing/2014/main" id="{36379E2E-0D3B-0BC2-EB75-3744920740A2}"/>
                  </a:ext>
                </a:extLst>
              </p14:cNvPr>
              <p14:cNvContentPartPr/>
              <p14:nvPr/>
            </p14:nvContentPartPr>
            <p14:xfrm>
              <a:off x="1750022" y="1821910"/>
              <a:ext cx="69120" cy="64800"/>
            </p14:xfrm>
          </p:contentPart>
        </mc:Choice>
        <mc:Fallback xmlns="">
          <p:pic>
            <p:nvPicPr>
              <p:cNvPr id="145" name="Ink 144">
                <a:extLst>
                  <a:ext uri="{FF2B5EF4-FFF2-40B4-BE49-F238E27FC236}">
                    <a16:creationId xmlns:a16="http://schemas.microsoft.com/office/drawing/2014/main" id="{36379E2E-0D3B-0BC2-EB75-3744920740A2}"/>
                  </a:ext>
                </a:extLst>
              </p:cNvPr>
              <p:cNvPicPr/>
              <p:nvPr/>
            </p:nvPicPr>
            <p:blipFill>
              <a:blip r:embed="rId206"/>
              <a:stretch>
                <a:fillRect/>
              </a:stretch>
            </p:blipFill>
            <p:spPr>
              <a:xfrm>
                <a:off x="1741022" y="1813270"/>
                <a:ext cx="867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46" name="Ink 145">
                <a:extLst>
                  <a:ext uri="{FF2B5EF4-FFF2-40B4-BE49-F238E27FC236}">
                    <a16:creationId xmlns:a16="http://schemas.microsoft.com/office/drawing/2014/main" id="{4B055B36-1376-C5C7-C905-C393FF43229F}"/>
                  </a:ext>
                </a:extLst>
              </p14:cNvPr>
              <p14:cNvContentPartPr/>
              <p14:nvPr/>
            </p14:nvContentPartPr>
            <p14:xfrm>
              <a:off x="1845782" y="1797790"/>
              <a:ext cx="66600" cy="98280"/>
            </p14:xfrm>
          </p:contentPart>
        </mc:Choice>
        <mc:Fallback xmlns="">
          <p:pic>
            <p:nvPicPr>
              <p:cNvPr id="146" name="Ink 145">
                <a:extLst>
                  <a:ext uri="{FF2B5EF4-FFF2-40B4-BE49-F238E27FC236}">
                    <a16:creationId xmlns:a16="http://schemas.microsoft.com/office/drawing/2014/main" id="{4B055B36-1376-C5C7-C905-C393FF43229F}"/>
                  </a:ext>
                </a:extLst>
              </p:cNvPr>
              <p:cNvPicPr/>
              <p:nvPr/>
            </p:nvPicPr>
            <p:blipFill>
              <a:blip r:embed="rId208"/>
              <a:stretch>
                <a:fillRect/>
              </a:stretch>
            </p:blipFill>
            <p:spPr>
              <a:xfrm>
                <a:off x="1837142" y="1788790"/>
                <a:ext cx="842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47" name="Ink 146">
                <a:extLst>
                  <a:ext uri="{FF2B5EF4-FFF2-40B4-BE49-F238E27FC236}">
                    <a16:creationId xmlns:a16="http://schemas.microsoft.com/office/drawing/2014/main" id="{59292A28-A6F4-DA01-6AB9-6BF4B9C4637D}"/>
                  </a:ext>
                </a:extLst>
              </p14:cNvPr>
              <p14:cNvContentPartPr/>
              <p14:nvPr/>
            </p14:nvContentPartPr>
            <p14:xfrm>
              <a:off x="1920662" y="1770790"/>
              <a:ext cx="53640" cy="88560"/>
            </p14:xfrm>
          </p:contentPart>
        </mc:Choice>
        <mc:Fallback xmlns="">
          <p:pic>
            <p:nvPicPr>
              <p:cNvPr id="147" name="Ink 146">
                <a:extLst>
                  <a:ext uri="{FF2B5EF4-FFF2-40B4-BE49-F238E27FC236}">
                    <a16:creationId xmlns:a16="http://schemas.microsoft.com/office/drawing/2014/main" id="{59292A28-A6F4-DA01-6AB9-6BF4B9C4637D}"/>
                  </a:ext>
                </a:extLst>
              </p:cNvPr>
              <p:cNvPicPr/>
              <p:nvPr/>
            </p:nvPicPr>
            <p:blipFill>
              <a:blip r:embed="rId210"/>
              <a:stretch>
                <a:fillRect/>
              </a:stretch>
            </p:blipFill>
            <p:spPr>
              <a:xfrm>
                <a:off x="1911662" y="1761790"/>
                <a:ext cx="712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60" name="Ink 159">
                <a:extLst>
                  <a:ext uri="{FF2B5EF4-FFF2-40B4-BE49-F238E27FC236}">
                    <a16:creationId xmlns:a16="http://schemas.microsoft.com/office/drawing/2014/main" id="{5E46524A-6D49-4F08-4BB3-417617259FBE}"/>
                  </a:ext>
                </a:extLst>
              </p14:cNvPr>
              <p14:cNvContentPartPr/>
              <p14:nvPr/>
            </p14:nvContentPartPr>
            <p14:xfrm>
              <a:off x="1501262" y="3999910"/>
              <a:ext cx="61200" cy="708840"/>
            </p14:xfrm>
          </p:contentPart>
        </mc:Choice>
        <mc:Fallback xmlns="">
          <p:pic>
            <p:nvPicPr>
              <p:cNvPr id="160" name="Ink 159">
                <a:extLst>
                  <a:ext uri="{FF2B5EF4-FFF2-40B4-BE49-F238E27FC236}">
                    <a16:creationId xmlns:a16="http://schemas.microsoft.com/office/drawing/2014/main" id="{5E46524A-6D49-4F08-4BB3-417617259FBE}"/>
                  </a:ext>
                </a:extLst>
              </p:cNvPr>
              <p:cNvPicPr/>
              <p:nvPr/>
            </p:nvPicPr>
            <p:blipFill>
              <a:blip r:embed="rId212"/>
              <a:stretch>
                <a:fillRect/>
              </a:stretch>
            </p:blipFill>
            <p:spPr>
              <a:xfrm>
                <a:off x="1492622" y="3990910"/>
                <a:ext cx="78840" cy="7264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61" name="Ink 160">
                <a:extLst>
                  <a:ext uri="{FF2B5EF4-FFF2-40B4-BE49-F238E27FC236}">
                    <a16:creationId xmlns:a16="http://schemas.microsoft.com/office/drawing/2014/main" id="{02BEE655-C08D-4CC1-2C65-58594B183417}"/>
                  </a:ext>
                </a:extLst>
              </p14:cNvPr>
              <p14:cNvContentPartPr/>
              <p14:nvPr/>
            </p14:nvContentPartPr>
            <p14:xfrm>
              <a:off x="1459142" y="4620910"/>
              <a:ext cx="152280" cy="71640"/>
            </p14:xfrm>
          </p:contentPart>
        </mc:Choice>
        <mc:Fallback xmlns="">
          <p:pic>
            <p:nvPicPr>
              <p:cNvPr id="161" name="Ink 160">
                <a:extLst>
                  <a:ext uri="{FF2B5EF4-FFF2-40B4-BE49-F238E27FC236}">
                    <a16:creationId xmlns:a16="http://schemas.microsoft.com/office/drawing/2014/main" id="{02BEE655-C08D-4CC1-2C65-58594B183417}"/>
                  </a:ext>
                </a:extLst>
              </p:cNvPr>
              <p:cNvPicPr/>
              <p:nvPr/>
            </p:nvPicPr>
            <p:blipFill>
              <a:blip r:embed="rId214"/>
              <a:stretch>
                <a:fillRect/>
              </a:stretch>
            </p:blipFill>
            <p:spPr>
              <a:xfrm>
                <a:off x="1450502" y="4612270"/>
                <a:ext cx="1699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63" name="Ink 162">
                <a:extLst>
                  <a:ext uri="{FF2B5EF4-FFF2-40B4-BE49-F238E27FC236}">
                    <a16:creationId xmlns:a16="http://schemas.microsoft.com/office/drawing/2014/main" id="{A7303D29-5AB3-4A75-BD99-725B170DE9D8}"/>
                  </a:ext>
                </a:extLst>
              </p14:cNvPr>
              <p14:cNvContentPartPr/>
              <p14:nvPr/>
            </p14:nvContentPartPr>
            <p14:xfrm>
              <a:off x="1658582" y="3979750"/>
              <a:ext cx="44640" cy="774360"/>
            </p14:xfrm>
          </p:contentPart>
        </mc:Choice>
        <mc:Fallback xmlns="">
          <p:pic>
            <p:nvPicPr>
              <p:cNvPr id="163" name="Ink 162">
                <a:extLst>
                  <a:ext uri="{FF2B5EF4-FFF2-40B4-BE49-F238E27FC236}">
                    <a16:creationId xmlns:a16="http://schemas.microsoft.com/office/drawing/2014/main" id="{A7303D29-5AB3-4A75-BD99-725B170DE9D8}"/>
                  </a:ext>
                </a:extLst>
              </p:cNvPr>
              <p:cNvPicPr/>
              <p:nvPr/>
            </p:nvPicPr>
            <p:blipFill>
              <a:blip r:embed="rId216"/>
              <a:stretch>
                <a:fillRect/>
              </a:stretch>
            </p:blipFill>
            <p:spPr>
              <a:xfrm>
                <a:off x="1649942" y="3970750"/>
                <a:ext cx="62280" cy="7920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64" name="Ink 163">
                <a:extLst>
                  <a:ext uri="{FF2B5EF4-FFF2-40B4-BE49-F238E27FC236}">
                    <a16:creationId xmlns:a16="http://schemas.microsoft.com/office/drawing/2014/main" id="{F3DA9129-EB34-90BA-88F4-2858A42707B5}"/>
                  </a:ext>
                </a:extLst>
              </p14:cNvPr>
              <p14:cNvContentPartPr/>
              <p14:nvPr/>
            </p14:nvContentPartPr>
            <p14:xfrm>
              <a:off x="1640942" y="3994150"/>
              <a:ext cx="120960" cy="141840"/>
            </p14:xfrm>
          </p:contentPart>
        </mc:Choice>
        <mc:Fallback xmlns="">
          <p:pic>
            <p:nvPicPr>
              <p:cNvPr id="164" name="Ink 163">
                <a:extLst>
                  <a:ext uri="{FF2B5EF4-FFF2-40B4-BE49-F238E27FC236}">
                    <a16:creationId xmlns:a16="http://schemas.microsoft.com/office/drawing/2014/main" id="{F3DA9129-EB34-90BA-88F4-2858A42707B5}"/>
                  </a:ext>
                </a:extLst>
              </p:cNvPr>
              <p:cNvPicPr/>
              <p:nvPr/>
            </p:nvPicPr>
            <p:blipFill>
              <a:blip r:embed="rId218"/>
              <a:stretch>
                <a:fillRect/>
              </a:stretch>
            </p:blipFill>
            <p:spPr>
              <a:xfrm>
                <a:off x="1631942" y="3985510"/>
                <a:ext cx="1386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9" name="Ink 148">
                <a:extLst>
                  <a:ext uri="{FF2B5EF4-FFF2-40B4-BE49-F238E27FC236}">
                    <a16:creationId xmlns:a16="http://schemas.microsoft.com/office/drawing/2014/main" id="{9875F217-693E-808C-28B1-5DBA58657425}"/>
                  </a:ext>
                </a:extLst>
              </p14:cNvPr>
              <p14:cNvContentPartPr/>
              <p14:nvPr/>
            </p14:nvContentPartPr>
            <p14:xfrm>
              <a:off x="1456622" y="2345350"/>
              <a:ext cx="39960" cy="719280"/>
            </p14:xfrm>
          </p:contentPart>
        </mc:Choice>
        <mc:Fallback xmlns="">
          <p:pic>
            <p:nvPicPr>
              <p:cNvPr id="149" name="Ink 148">
                <a:extLst>
                  <a:ext uri="{FF2B5EF4-FFF2-40B4-BE49-F238E27FC236}">
                    <a16:creationId xmlns:a16="http://schemas.microsoft.com/office/drawing/2014/main" id="{9875F217-693E-808C-28B1-5DBA58657425}"/>
                  </a:ext>
                </a:extLst>
              </p:cNvPr>
              <p:cNvPicPr/>
              <p:nvPr/>
            </p:nvPicPr>
            <p:blipFill>
              <a:blip r:embed="rId220"/>
              <a:stretch>
                <a:fillRect/>
              </a:stretch>
            </p:blipFill>
            <p:spPr>
              <a:xfrm>
                <a:off x="1447982" y="2336710"/>
                <a:ext cx="5760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0" name="Ink 149">
                <a:extLst>
                  <a:ext uri="{FF2B5EF4-FFF2-40B4-BE49-F238E27FC236}">
                    <a16:creationId xmlns:a16="http://schemas.microsoft.com/office/drawing/2014/main" id="{8C24CB70-7771-705A-3133-5502C2BB07C1}"/>
                  </a:ext>
                </a:extLst>
              </p14:cNvPr>
              <p14:cNvContentPartPr/>
              <p14:nvPr/>
            </p14:nvContentPartPr>
            <p14:xfrm>
              <a:off x="1388942" y="3009550"/>
              <a:ext cx="181440" cy="60480"/>
            </p14:xfrm>
          </p:contentPart>
        </mc:Choice>
        <mc:Fallback xmlns="">
          <p:pic>
            <p:nvPicPr>
              <p:cNvPr id="150" name="Ink 149">
                <a:extLst>
                  <a:ext uri="{FF2B5EF4-FFF2-40B4-BE49-F238E27FC236}">
                    <a16:creationId xmlns:a16="http://schemas.microsoft.com/office/drawing/2014/main" id="{8C24CB70-7771-705A-3133-5502C2BB07C1}"/>
                  </a:ext>
                </a:extLst>
              </p:cNvPr>
              <p:cNvPicPr/>
              <p:nvPr/>
            </p:nvPicPr>
            <p:blipFill>
              <a:blip r:embed="rId222"/>
              <a:stretch>
                <a:fillRect/>
              </a:stretch>
            </p:blipFill>
            <p:spPr>
              <a:xfrm>
                <a:off x="1380302" y="3000910"/>
                <a:ext cx="1990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51" name="Ink 150">
                <a:extLst>
                  <a:ext uri="{FF2B5EF4-FFF2-40B4-BE49-F238E27FC236}">
                    <a16:creationId xmlns:a16="http://schemas.microsoft.com/office/drawing/2014/main" id="{44D2E91D-54ED-9631-44CB-A99448E2C7BD}"/>
                  </a:ext>
                </a:extLst>
              </p14:cNvPr>
              <p14:cNvContentPartPr/>
              <p14:nvPr/>
            </p14:nvContentPartPr>
            <p14:xfrm>
              <a:off x="686222" y="2687350"/>
              <a:ext cx="196560" cy="195480"/>
            </p14:xfrm>
          </p:contentPart>
        </mc:Choice>
        <mc:Fallback xmlns="">
          <p:pic>
            <p:nvPicPr>
              <p:cNvPr id="151" name="Ink 150">
                <a:extLst>
                  <a:ext uri="{FF2B5EF4-FFF2-40B4-BE49-F238E27FC236}">
                    <a16:creationId xmlns:a16="http://schemas.microsoft.com/office/drawing/2014/main" id="{44D2E91D-54ED-9631-44CB-A99448E2C7BD}"/>
                  </a:ext>
                </a:extLst>
              </p:cNvPr>
              <p:cNvPicPr/>
              <p:nvPr/>
            </p:nvPicPr>
            <p:blipFill>
              <a:blip r:embed="rId224"/>
              <a:stretch>
                <a:fillRect/>
              </a:stretch>
            </p:blipFill>
            <p:spPr>
              <a:xfrm>
                <a:off x="677582" y="2678710"/>
                <a:ext cx="2142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52" name="Ink 151">
                <a:extLst>
                  <a:ext uri="{FF2B5EF4-FFF2-40B4-BE49-F238E27FC236}">
                    <a16:creationId xmlns:a16="http://schemas.microsoft.com/office/drawing/2014/main" id="{281489D8-9D99-BEDC-AB48-11A86E1C44D1}"/>
                  </a:ext>
                </a:extLst>
              </p14:cNvPr>
              <p14:cNvContentPartPr/>
              <p14:nvPr/>
            </p14:nvContentPartPr>
            <p14:xfrm>
              <a:off x="690182" y="2655670"/>
              <a:ext cx="158400" cy="233640"/>
            </p14:xfrm>
          </p:contentPart>
        </mc:Choice>
        <mc:Fallback xmlns="">
          <p:pic>
            <p:nvPicPr>
              <p:cNvPr id="152" name="Ink 151">
                <a:extLst>
                  <a:ext uri="{FF2B5EF4-FFF2-40B4-BE49-F238E27FC236}">
                    <a16:creationId xmlns:a16="http://schemas.microsoft.com/office/drawing/2014/main" id="{281489D8-9D99-BEDC-AB48-11A86E1C44D1}"/>
                  </a:ext>
                </a:extLst>
              </p:cNvPr>
              <p:cNvPicPr/>
              <p:nvPr/>
            </p:nvPicPr>
            <p:blipFill>
              <a:blip r:embed="rId226"/>
              <a:stretch>
                <a:fillRect/>
              </a:stretch>
            </p:blipFill>
            <p:spPr>
              <a:xfrm>
                <a:off x="681182" y="2647030"/>
                <a:ext cx="1760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53" name="Ink 152">
                <a:extLst>
                  <a:ext uri="{FF2B5EF4-FFF2-40B4-BE49-F238E27FC236}">
                    <a16:creationId xmlns:a16="http://schemas.microsoft.com/office/drawing/2014/main" id="{CC26D9B6-B36D-838E-2932-EF61052A8F8F}"/>
                  </a:ext>
                </a:extLst>
              </p14:cNvPr>
              <p14:cNvContentPartPr/>
              <p14:nvPr/>
            </p14:nvContentPartPr>
            <p14:xfrm>
              <a:off x="914462" y="2548390"/>
              <a:ext cx="141120" cy="190080"/>
            </p14:xfrm>
          </p:contentPart>
        </mc:Choice>
        <mc:Fallback xmlns="">
          <p:pic>
            <p:nvPicPr>
              <p:cNvPr id="153" name="Ink 152">
                <a:extLst>
                  <a:ext uri="{FF2B5EF4-FFF2-40B4-BE49-F238E27FC236}">
                    <a16:creationId xmlns:a16="http://schemas.microsoft.com/office/drawing/2014/main" id="{CC26D9B6-B36D-838E-2932-EF61052A8F8F}"/>
                  </a:ext>
                </a:extLst>
              </p:cNvPr>
              <p:cNvPicPr/>
              <p:nvPr/>
            </p:nvPicPr>
            <p:blipFill>
              <a:blip r:embed="rId228"/>
              <a:stretch>
                <a:fillRect/>
              </a:stretch>
            </p:blipFill>
            <p:spPr>
              <a:xfrm>
                <a:off x="905462" y="2539390"/>
                <a:ext cx="158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54" name="Ink 153">
                <a:extLst>
                  <a:ext uri="{FF2B5EF4-FFF2-40B4-BE49-F238E27FC236}">
                    <a16:creationId xmlns:a16="http://schemas.microsoft.com/office/drawing/2014/main" id="{063C5102-17B8-2FB1-9D95-09E57F1DDBE5}"/>
                  </a:ext>
                </a:extLst>
              </p14:cNvPr>
              <p14:cNvContentPartPr/>
              <p14:nvPr/>
            </p14:nvContentPartPr>
            <p14:xfrm>
              <a:off x="931382" y="2585470"/>
              <a:ext cx="226080" cy="105480"/>
            </p14:xfrm>
          </p:contentPart>
        </mc:Choice>
        <mc:Fallback xmlns="">
          <p:pic>
            <p:nvPicPr>
              <p:cNvPr id="154" name="Ink 153">
                <a:extLst>
                  <a:ext uri="{FF2B5EF4-FFF2-40B4-BE49-F238E27FC236}">
                    <a16:creationId xmlns:a16="http://schemas.microsoft.com/office/drawing/2014/main" id="{063C5102-17B8-2FB1-9D95-09E57F1DDBE5}"/>
                  </a:ext>
                </a:extLst>
              </p:cNvPr>
              <p:cNvPicPr/>
              <p:nvPr/>
            </p:nvPicPr>
            <p:blipFill>
              <a:blip r:embed="rId230"/>
              <a:stretch>
                <a:fillRect/>
              </a:stretch>
            </p:blipFill>
            <p:spPr>
              <a:xfrm>
                <a:off x="922742" y="2576830"/>
                <a:ext cx="2437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55" name="Ink 154">
                <a:extLst>
                  <a:ext uri="{FF2B5EF4-FFF2-40B4-BE49-F238E27FC236}">
                    <a16:creationId xmlns:a16="http://schemas.microsoft.com/office/drawing/2014/main" id="{F0254719-B79E-808F-7943-38C51ED97CAC}"/>
                  </a:ext>
                </a:extLst>
              </p14:cNvPr>
              <p14:cNvContentPartPr/>
              <p14:nvPr/>
            </p14:nvContentPartPr>
            <p14:xfrm>
              <a:off x="1194182" y="2504830"/>
              <a:ext cx="64440" cy="207720"/>
            </p14:xfrm>
          </p:contentPart>
        </mc:Choice>
        <mc:Fallback xmlns="">
          <p:pic>
            <p:nvPicPr>
              <p:cNvPr id="155" name="Ink 154">
                <a:extLst>
                  <a:ext uri="{FF2B5EF4-FFF2-40B4-BE49-F238E27FC236}">
                    <a16:creationId xmlns:a16="http://schemas.microsoft.com/office/drawing/2014/main" id="{F0254719-B79E-808F-7943-38C51ED97CAC}"/>
                  </a:ext>
                </a:extLst>
              </p:cNvPr>
              <p:cNvPicPr/>
              <p:nvPr/>
            </p:nvPicPr>
            <p:blipFill>
              <a:blip r:embed="rId232"/>
              <a:stretch>
                <a:fillRect/>
              </a:stretch>
            </p:blipFill>
            <p:spPr>
              <a:xfrm>
                <a:off x="1185542" y="2495830"/>
                <a:ext cx="820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56" name="Ink 155">
                <a:extLst>
                  <a:ext uri="{FF2B5EF4-FFF2-40B4-BE49-F238E27FC236}">
                    <a16:creationId xmlns:a16="http://schemas.microsoft.com/office/drawing/2014/main" id="{27143D54-8239-745E-C3A2-7B9911BC2953}"/>
                  </a:ext>
                </a:extLst>
              </p14:cNvPr>
              <p14:cNvContentPartPr/>
              <p14:nvPr/>
            </p14:nvContentPartPr>
            <p14:xfrm>
              <a:off x="1269782" y="2488270"/>
              <a:ext cx="29160" cy="50760"/>
            </p14:xfrm>
          </p:contentPart>
        </mc:Choice>
        <mc:Fallback xmlns="">
          <p:pic>
            <p:nvPicPr>
              <p:cNvPr id="156" name="Ink 155">
                <a:extLst>
                  <a:ext uri="{FF2B5EF4-FFF2-40B4-BE49-F238E27FC236}">
                    <a16:creationId xmlns:a16="http://schemas.microsoft.com/office/drawing/2014/main" id="{27143D54-8239-745E-C3A2-7B9911BC2953}"/>
                  </a:ext>
                </a:extLst>
              </p:cNvPr>
              <p:cNvPicPr/>
              <p:nvPr/>
            </p:nvPicPr>
            <p:blipFill>
              <a:blip r:embed="rId234"/>
              <a:stretch>
                <a:fillRect/>
              </a:stretch>
            </p:blipFill>
            <p:spPr>
              <a:xfrm>
                <a:off x="1260782" y="2479270"/>
                <a:ext cx="468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57" name="Ink 156">
                <a:extLst>
                  <a:ext uri="{FF2B5EF4-FFF2-40B4-BE49-F238E27FC236}">
                    <a16:creationId xmlns:a16="http://schemas.microsoft.com/office/drawing/2014/main" id="{88538F90-A534-7071-390F-4A24270AFBDB}"/>
                  </a:ext>
                </a:extLst>
              </p14:cNvPr>
              <p14:cNvContentPartPr/>
              <p14:nvPr/>
            </p14:nvContentPartPr>
            <p14:xfrm>
              <a:off x="1330622" y="2415910"/>
              <a:ext cx="34920" cy="72360"/>
            </p14:xfrm>
          </p:contentPart>
        </mc:Choice>
        <mc:Fallback xmlns="">
          <p:pic>
            <p:nvPicPr>
              <p:cNvPr id="157" name="Ink 156">
                <a:extLst>
                  <a:ext uri="{FF2B5EF4-FFF2-40B4-BE49-F238E27FC236}">
                    <a16:creationId xmlns:a16="http://schemas.microsoft.com/office/drawing/2014/main" id="{88538F90-A534-7071-390F-4A24270AFBDB}"/>
                  </a:ext>
                </a:extLst>
              </p:cNvPr>
              <p:cNvPicPr/>
              <p:nvPr/>
            </p:nvPicPr>
            <p:blipFill>
              <a:blip r:embed="rId236"/>
              <a:stretch>
                <a:fillRect/>
              </a:stretch>
            </p:blipFill>
            <p:spPr>
              <a:xfrm>
                <a:off x="1321982" y="2407270"/>
                <a:ext cx="525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58" name="Ink 157">
                <a:extLst>
                  <a:ext uri="{FF2B5EF4-FFF2-40B4-BE49-F238E27FC236}">
                    <a16:creationId xmlns:a16="http://schemas.microsoft.com/office/drawing/2014/main" id="{264E8FBB-EA36-1517-FDBF-C1BF589BBB2E}"/>
                  </a:ext>
                </a:extLst>
              </p14:cNvPr>
              <p14:cNvContentPartPr/>
              <p14:nvPr/>
            </p14:nvContentPartPr>
            <p14:xfrm>
              <a:off x="1410182" y="2379550"/>
              <a:ext cx="86400" cy="127080"/>
            </p14:xfrm>
          </p:contentPart>
        </mc:Choice>
        <mc:Fallback xmlns="">
          <p:pic>
            <p:nvPicPr>
              <p:cNvPr id="158" name="Ink 157">
                <a:extLst>
                  <a:ext uri="{FF2B5EF4-FFF2-40B4-BE49-F238E27FC236}">
                    <a16:creationId xmlns:a16="http://schemas.microsoft.com/office/drawing/2014/main" id="{264E8FBB-EA36-1517-FDBF-C1BF589BBB2E}"/>
                  </a:ext>
                </a:extLst>
              </p:cNvPr>
              <p:cNvPicPr/>
              <p:nvPr/>
            </p:nvPicPr>
            <p:blipFill>
              <a:blip r:embed="rId238"/>
              <a:stretch>
                <a:fillRect/>
              </a:stretch>
            </p:blipFill>
            <p:spPr>
              <a:xfrm>
                <a:off x="1401182" y="2370910"/>
                <a:ext cx="1040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66" name="Ink 165">
                <a:extLst>
                  <a:ext uri="{FF2B5EF4-FFF2-40B4-BE49-F238E27FC236}">
                    <a16:creationId xmlns:a16="http://schemas.microsoft.com/office/drawing/2014/main" id="{056DAC82-A794-F042-AEFD-5250FBD32880}"/>
                  </a:ext>
                </a:extLst>
              </p14:cNvPr>
              <p14:cNvContentPartPr/>
              <p14:nvPr/>
            </p14:nvContentPartPr>
            <p14:xfrm>
              <a:off x="1688462" y="2479270"/>
              <a:ext cx="48600" cy="694800"/>
            </p14:xfrm>
          </p:contentPart>
        </mc:Choice>
        <mc:Fallback xmlns="">
          <p:pic>
            <p:nvPicPr>
              <p:cNvPr id="166" name="Ink 165">
                <a:extLst>
                  <a:ext uri="{FF2B5EF4-FFF2-40B4-BE49-F238E27FC236}">
                    <a16:creationId xmlns:a16="http://schemas.microsoft.com/office/drawing/2014/main" id="{056DAC82-A794-F042-AEFD-5250FBD32880}"/>
                  </a:ext>
                </a:extLst>
              </p:cNvPr>
              <p:cNvPicPr/>
              <p:nvPr/>
            </p:nvPicPr>
            <p:blipFill>
              <a:blip r:embed="rId240"/>
              <a:stretch>
                <a:fillRect/>
              </a:stretch>
            </p:blipFill>
            <p:spPr>
              <a:xfrm>
                <a:off x="1679822" y="2470270"/>
                <a:ext cx="66240" cy="7124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67" name="Ink 166">
                <a:extLst>
                  <a:ext uri="{FF2B5EF4-FFF2-40B4-BE49-F238E27FC236}">
                    <a16:creationId xmlns:a16="http://schemas.microsoft.com/office/drawing/2014/main" id="{C9851D00-CEAB-3117-726A-F096DD9684A4}"/>
                  </a:ext>
                </a:extLst>
              </p14:cNvPr>
              <p14:cNvContentPartPr/>
              <p14:nvPr/>
            </p14:nvContentPartPr>
            <p14:xfrm>
              <a:off x="1615742" y="2426710"/>
              <a:ext cx="120960" cy="167040"/>
            </p14:xfrm>
          </p:contentPart>
        </mc:Choice>
        <mc:Fallback xmlns="">
          <p:pic>
            <p:nvPicPr>
              <p:cNvPr id="167" name="Ink 166">
                <a:extLst>
                  <a:ext uri="{FF2B5EF4-FFF2-40B4-BE49-F238E27FC236}">
                    <a16:creationId xmlns:a16="http://schemas.microsoft.com/office/drawing/2014/main" id="{C9851D00-CEAB-3117-726A-F096DD9684A4}"/>
                  </a:ext>
                </a:extLst>
              </p:cNvPr>
              <p:cNvPicPr/>
              <p:nvPr/>
            </p:nvPicPr>
            <p:blipFill>
              <a:blip r:embed="rId242"/>
              <a:stretch>
                <a:fillRect/>
              </a:stretch>
            </p:blipFill>
            <p:spPr>
              <a:xfrm>
                <a:off x="1606742" y="2418070"/>
                <a:ext cx="138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69" name="Ink 168">
                <a:extLst>
                  <a:ext uri="{FF2B5EF4-FFF2-40B4-BE49-F238E27FC236}">
                    <a16:creationId xmlns:a16="http://schemas.microsoft.com/office/drawing/2014/main" id="{4F095D1E-B1EB-35D9-3FAD-55F6AEEA32AB}"/>
                  </a:ext>
                </a:extLst>
              </p14:cNvPr>
              <p14:cNvContentPartPr/>
              <p14:nvPr/>
            </p14:nvContentPartPr>
            <p14:xfrm>
              <a:off x="2757662" y="1319350"/>
              <a:ext cx="191160" cy="895680"/>
            </p14:xfrm>
          </p:contentPart>
        </mc:Choice>
        <mc:Fallback xmlns="">
          <p:pic>
            <p:nvPicPr>
              <p:cNvPr id="169" name="Ink 168">
                <a:extLst>
                  <a:ext uri="{FF2B5EF4-FFF2-40B4-BE49-F238E27FC236}">
                    <a16:creationId xmlns:a16="http://schemas.microsoft.com/office/drawing/2014/main" id="{4F095D1E-B1EB-35D9-3FAD-55F6AEEA32AB}"/>
                  </a:ext>
                </a:extLst>
              </p:cNvPr>
              <p:cNvPicPr/>
              <p:nvPr/>
            </p:nvPicPr>
            <p:blipFill>
              <a:blip r:embed="rId244"/>
              <a:stretch>
                <a:fillRect/>
              </a:stretch>
            </p:blipFill>
            <p:spPr>
              <a:xfrm>
                <a:off x="2748662" y="1310710"/>
                <a:ext cx="208800" cy="9133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70" name="Ink 169">
                <a:extLst>
                  <a:ext uri="{FF2B5EF4-FFF2-40B4-BE49-F238E27FC236}">
                    <a16:creationId xmlns:a16="http://schemas.microsoft.com/office/drawing/2014/main" id="{A710609D-9F7A-0070-C01F-C931F0FDBE71}"/>
                  </a:ext>
                </a:extLst>
              </p14:cNvPr>
              <p14:cNvContentPartPr/>
              <p14:nvPr/>
            </p14:nvContentPartPr>
            <p14:xfrm>
              <a:off x="2299382" y="805630"/>
              <a:ext cx="178200" cy="231120"/>
            </p14:xfrm>
          </p:contentPart>
        </mc:Choice>
        <mc:Fallback xmlns="">
          <p:pic>
            <p:nvPicPr>
              <p:cNvPr id="170" name="Ink 169">
                <a:extLst>
                  <a:ext uri="{FF2B5EF4-FFF2-40B4-BE49-F238E27FC236}">
                    <a16:creationId xmlns:a16="http://schemas.microsoft.com/office/drawing/2014/main" id="{A710609D-9F7A-0070-C01F-C931F0FDBE71}"/>
                  </a:ext>
                </a:extLst>
              </p:cNvPr>
              <p:cNvPicPr/>
              <p:nvPr/>
            </p:nvPicPr>
            <p:blipFill>
              <a:blip r:embed="rId246"/>
              <a:stretch>
                <a:fillRect/>
              </a:stretch>
            </p:blipFill>
            <p:spPr>
              <a:xfrm>
                <a:off x="2290742" y="796990"/>
                <a:ext cx="1958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71" name="Ink 170">
                <a:extLst>
                  <a:ext uri="{FF2B5EF4-FFF2-40B4-BE49-F238E27FC236}">
                    <a16:creationId xmlns:a16="http://schemas.microsoft.com/office/drawing/2014/main" id="{2632BE83-81D1-9F19-7B30-6828D4E71BC4}"/>
                  </a:ext>
                </a:extLst>
              </p14:cNvPr>
              <p14:cNvContentPartPr/>
              <p14:nvPr/>
            </p14:nvContentPartPr>
            <p14:xfrm>
              <a:off x="2339702" y="1016950"/>
              <a:ext cx="167760" cy="147600"/>
            </p14:xfrm>
          </p:contentPart>
        </mc:Choice>
        <mc:Fallback xmlns="">
          <p:pic>
            <p:nvPicPr>
              <p:cNvPr id="171" name="Ink 170">
                <a:extLst>
                  <a:ext uri="{FF2B5EF4-FFF2-40B4-BE49-F238E27FC236}">
                    <a16:creationId xmlns:a16="http://schemas.microsoft.com/office/drawing/2014/main" id="{2632BE83-81D1-9F19-7B30-6828D4E71BC4}"/>
                  </a:ext>
                </a:extLst>
              </p:cNvPr>
              <p:cNvPicPr/>
              <p:nvPr/>
            </p:nvPicPr>
            <p:blipFill>
              <a:blip r:embed="rId248"/>
              <a:stretch>
                <a:fillRect/>
              </a:stretch>
            </p:blipFill>
            <p:spPr>
              <a:xfrm>
                <a:off x="2330702" y="1008310"/>
                <a:ext cx="1854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72" name="Ink 171">
                <a:extLst>
                  <a:ext uri="{FF2B5EF4-FFF2-40B4-BE49-F238E27FC236}">
                    <a16:creationId xmlns:a16="http://schemas.microsoft.com/office/drawing/2014/main" id="{5A83BE34-519C-9EFE-A649-F019819747E1}"/>
                  </a:ext>
                </a:extLst>
              </p14:cNvPr>
              <p14:cNvContentPartPr/>
              <p14:nvPr/>
            </p14:nvContentPartPr>
            <p14:xfrm>
              <a:off x="2485142" y="1067710"/>
              <a:ext cx="334800" cy="175680"/>
            </p14:xfrm>
          </p:contentPart>
        </mc:Choice>
        <mc:Fallback xmlns="">
          <p:pic>
            <p:nvPicPr>
              <p:cNvPr id="172" name="Ink 171">
                <a:extLst>
                  <a:ext uri="{FF2B5EF4-FFF2-40B4-BE49-F238E27FC236}">
                    <a16:creationId xmlns:a16="http://schemas.microsoft.com/office/drawing/2014/main" id="{5A83BE34-519C-9EFE-A649-F019819747E1}"/>
                  </a:ext>
                </a:extLst>
              </p:cNvPr>
              <p:cNvPicPr/>
              <p:nvPr/>
            </p:nvPicPr>
            <p:blipFill>
              <a:blip r:embed="rId250"/>
              <a:stretch>
                <a:fillRect/>
              </a:stretch>
            </p:blipFill>
            <p:spPr>
              <a:xfrm>
                <a:off x="2476502" y="1058710"/>
                <a:ext cx="3524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73" name="Ink 172">
                <a:extLst>
                  <a:ext uri="{FF2B5EF4-FFF2-40B4-BE49-F238E27FC236}">
                    <a16:creationId xmlns:a16="http://schemas.microsoft.com/office/drawing/2014/main" id="{CB058398-E779-7375-A65E-7FC02860C31A}"/>
                  </a:ext>
                </a:extLst>
              </p14:cNvPr>
              <p14:cNvContentPartPr/>
              <p14:nvPr/>
            </p14:nvContentPartPr>
            <p14:xfrm>
              <a:off x="2770982" y="1195510"/>
              <a:ext cx="84960" cy="29520"/>
            </p14:xfrm>
          </p:contentPart>
        </mc:Choice>
        <mc:Fallback xmlns="">
          <p:pic>
            <p:nvPicPr>
              <p:cNvPr id="173" name="Ink 172">
                <a:extLst>
                  <a:ext uri="{FF2B5EF4-FFF2-40B4-BE49-F238E27FC236}">
                    <a16:creationId xmlns:a16="http://schemas.microsoft.com/office/drawing/2014/main" id="{CB058398-E779-7375-A65E-7FC02860C31A}"/>
                  </a:ext>
                </a:extLst>
              </p:cNvPr>
              <p:cNvPicPr/>
              <p:nvPr/>
            </p:nvPicPr>
            <p:blipFill>
              <a:blip r:embed="rId252"/>
              <a:stretch>
                <a:fillRect/>
              </a:stretch>
            </p:blipFill>
            <p:spPr>
              <a:xfrm>
                <a:off x="2761982" y="1186870"/>
                <a:ext cx="1026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74" name="Ink 173">
                <a:extLst>
                  <a:ext uri="{FF2B5EF4-FFF2-40B4-BE49-F238E27FC236}">
                    <a16:creationId xmlns:a16="http://schemas.microsoft.com/office/drawing/2014/main" id="{160BD636-3220-356C-BA02-5D2A546C128F}"/>
                  </a:ext>
                </a:extLst>
              </p14:cNvPr>
              <p14:cNvContentPartPr/>
              <p14:nvPr/>
            </p14:nvContentPartPr>
            <p14:xfrm>
              <a:off x="2779262" y="1439950"/>
              <a:ext cx="105840" cy="352080"/>
            </p14:xfrm>
          </p:contentPart>
        </mc:Choice>
        <mc:Fallback xmlns="">
          <p:pic>
            <p:nvPicPr>
              <p:cNvPr id="174" name="Ink 173">
                <a:extLst>
                  <a:ext uri="{FF2B5EF4-FFF2-40B4-BE49-F238E27FC236}">
                    <a16:creationId xmlns:a16="http://schemas.microsoft.com/office/drawing/2014/main" id="{160BD636-3220-356C-BA02-5D2A546C128F}"/>
                  </a:ext>
                </a:extLst>
              </p:cNvPr>
              <p:cNvPicPr/>
              <p:nvPr/>
            </p:nvPicPr>
            <p:blipFill>
              <a:blip r:embed="rId254"/>
              <a:stretch>
                <a:fillRect/>
              </a:stretch>
            </p:blipFill>
            <p:spPr>
              <a:xfrm>
                <a:off x="2770622" y="1430950"/>
                <a:ext cx="12348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75" name="Ink 174">
                <a:extLst>
                  <a:ext uri="{FF2B5EF4-FFF2-40B4-BE49-F238E27FC236}">
                    <a16:creationId xmlns:a16="http://schemas.microsoft.com/office/drawing/2014/main" id="{C7F38138-FDD1-1C3F-A831-EAF3FBD7EB65}"/>
                  </a:ext>
                </a:extLst>
              </p14:cNvPr>
              <p14:cNvContentPartPr/>
              <p14:nvPr/>
            </p14:nvContentPartPr>
            <p14:xfrm>
              <a:off x="2832542" y="1774030"/>
              <a:ext cx="38160" cy="29880"/>
            </p14:xfrm>
          </p:contentPart>
        </mc:Choice>
        <mc:Fallback xmlns="">
          <p:pic>
            <p:nvPicPr>
              <p:cNvPr id="175" name="Ink 174">
                <a:extLst>
                  <a:ext uri="{FF2B5EF4-FFF2-40B4-BE49-F238E27FC236}">
                    <a16:creationId xmlns:a16="http://schemas.microsoft.com/office/drawing/2014/main" id="{C7F38138-FDD1-1C3F-A831-EAF3FBD7EB65}"/>
                  </a:ext>
                </a:extLst>
              </p:cNvPr>
              <p:cNvPicPr/>
              <p:nvPr/>
            </p:nvPicPr>
            <p:blipFill>
              <a:blip r:embed="rId256"/>
              <a:stretch>
                <a:fillRect/>
              </a:stretch>
            </p:blipFill>
            <p:spPr>
              <a:xfrm>
                <a:off x="2823542" y="1765030"/>
                <a:ext cx="55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76" name="Ink 175">
                <a:extLst>
                  <a:ext uri="{FF2B5EF4-FFF2-40B4-BE49-F238E27FC236}">
                    <a16:creationId xmlns:a16="http://schemas.microsoft.com/office/drawing/2014/main" id="{58C8AD09-19AF-E122-69DA-31FB983FF74B}"/>
                  </a:ext>
                </a:extLst>
              </p14:cNvPr>
              <p14:cNvContentPartPr/>
              <p14:nvPr/>
            </p14:nvContentPartPr>
            <p14:xfrm>
              <a:off x="2829302" y="1749910"/>
              <a:ext cx="95760" cy="82440"/>
            </p14:xfrm>
          </p:contentPart>
        </mc:Choice>
        <mc:Fallback xmlns="">
          <p:pic>
            <p:nvPicPr>
              <p:cNvPr id="176" name="Ink 175">
                <a:extLst>
                  <a:ext uri="{FF2B5EF4-FFF2-40B4-BE49-F238E27FC236}">
                    <a16:creationId xmlns:a16="http://schemas.microsoft.com/office/drawing/2014/main" id="{58C8AD09-19AF-E122-69DA-31FB983FF74B}"/>
                  </a:ext>
                </a:extLst>
              </p:cNvPr>
              <p:cNvPicPr/>
              <p:nvPr/>
            </p:nvPicPr>
            <p:blipFill>
              <a:blip r:embed="rId258"/>
              <a:stretch>
                <a:fillRect/>
              </a:stretch>
            </p:blipFill>
            <p:spPr>
              <a:xfrm>
                <a:off x="2820662" y="1741270"/>
                <a:ext cx="1134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77" name="Ink 176">
                <a:extLst>
                  <a:ext uri="{FF2B5EF4-FFF2-40B4-BE49-F238E27FC236}">
                    <a16:creationId xmlns:a16="http://schemas.microsoft.com/office/drawing/2014/main" id="{F261E26B-ACE8-6B26-4927-94DD91C14E74}"/>
                  </a:ext>
                </a:extLst>
              </p14:cNvPr>
              <p14:cNvContentPartPr/>
              <p14:nvPr/>
            </p14:nvContentPartPr>
            <p14:xfrm>
              <a:off x="2833982" y="1918030"/>
              <a:ext cx="20160" cy="196200"/>
            </p14:xfrm>
          </p:contentPart>
        </mc:Choice>
        <mc:Fallback xmlns="">
          <p:pic>
            <p:nvPicPr>
              <p:cNvPr id="177" name="Ink 176">
                <a:extLst>
                  <a:ext uri="{FF2B5EF4-FFF2-40B4-BE49-F238E27FC236}">
                    <a16:creationId xmlns:a16="http://schemas.microsoft.com/office/drawing/2014/main" id="{F261E26B-ACE8-6B26-4927-94DD91C14E74}"/>
                  </a:ext>
                </a:extLst>
              </p:cNvPr>
              <p:cNvPicPr/>
              <p:nvPr/>
            </p:nvPicPr>
            <p:blipFill>
              <a:blip r:embed="rId260"/>
              <a:stretch>
                <a:fillRect/>
              </a:stretch>
            </p:blipFill>
            <p:spPr>
              <a:xfrm>
                <a:off x="2824982" y="1909030"/>
                <a:ext cx="378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78" name="Ink 177">
                <a:extLst>
                  <a:ext uri="{FF2B5EF4-FFF2-40B4-BE49-F238E27FC236}">
                    <a16:creationId xmlns:a16="http://schemas.microsoft.com/office/drawing/2014/main" id="{54D00E71-7D85-70CD-C0B4-A880D1505D5F}"/>
                  </a:ext>
                </a:extLst>
              </p14:cNvPr>
              <p14:cNvContentPartPr/>
              <p14:nvPr/>
            </p14:nvContentPartPr>
            <p14:xfrm>
              <a:off x="2782862" y="2058790"/>
              <a:ext cx="56520" cy="43200"/>
            </p14:xfrm>
          </p:contentPart>
        </mc:Choice>
        <mc:Fallback xmlns="">
          <p:pic>
            <p:nvPicPr>
              <p:cNvPr id="178" name="Ink 177">
                <a:extLst>
                  <a:ext uri="{FF2B5EF4-FFF2-40B4-BE49-F238E27FC236}">
                    <a16:creationId xmlns:a16="http://schemas.microsoft.com/office/drawing/2014/main" id="{54D00E71-7D85-70CD-C0B4-A880D1505D5F}"/>
                  </a:ext>
                </a:extLst>
              </p:cNvPr>
              <p:cNvPicPr/>
              <p:nvPr/>
            </p:nvPicPr>
            <p:blipFill>
              <a:blip r:embed="rId262"/>
              <a:stretch>
                <a:fillRect/>
              </a:stretch>
            </p:blipFill>
            <p:spPr>
              <a:xfrm>
                <a:off x="2773862" y="2049790"/>
                <a:ext cx="741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79" name="Ink 178">
                <a:extLst>
                  <a:ext uri="{FF2B5EF4-FFF2-40B4-BE49-F238E27FC236}">
                    <a16:creationId xmlns:a16="http://schemas.microsoft.com/office/drawing/2014/main" id="{C37658FD-1DBE-30D0-BBCA-83C1259E26B0}"/>
                  </a:ext>
                </a:extLst>
              </p14:cNvPr>
              <p14:cNvContentPartPr/>
              <p14:nvPr/>
            </p14:nvContentPartPr>
            <p14:xfrm>
              <a:off x="2823902" y="2045830"/>
              <a:ext cx="78840" cy="82800"/>
            </p14:xfrm>
          </p:contentPart>
        </mc:Choice>
        <mc:Fallback xmlns="">
          <p:pic>
            <p:nvPicPr>
              <p:cNvPr id="179" name="Ink 178">
                <a:extLst>
                  <a:ext uri="{FF2B5EF4-FFF2-40B4-BE49-F238E27FC236}">
                    <a16:creationId xmlns:a16="http://schemas.microsoft.com/office/drawing/2014/main" id="{C37658FD-1DBE-30D0-BBCA-83C1259E26B0}"/>
                  </a:ext>
                </a:extLst>
              </p:cNvPr>
              <p:cNvPicPr/>
              <p:nvPr/>
            </p:nvPicPr>
            <p:blipFill>
              <a:blip r:embed="rId264"/>
              <a:stretch>
                <a:fillRect/>
              </a:stretch>
            </p:blipFill>
            <p:spPr>
              <a:xfrm>
                <a:off x="2815262" y="2036830"/>
                <a:ext cx="964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00" name="Ink 199">
                <a:extLst>
                  <a:ext uri="{FF2B5EF4-FFF2-40B4-BE49-F238E27FC236}">
                    <a16:creationId xmlns:a16="http://schemas.microsoft.com/office/drawing/2014/main" id="{0258067D-2D7F-72A5-E85D-A0DB5F02D52B}"/>
                  </a:ext>
                </a:extLst>
              </p14:cNvPr>
              <p14:cNvContentPartPr/>
              <p14:nvPr/>
            </p14:nvContentPartPr>
            <p14:xfrm>
              <a:off x="1868462" y="2391790"/>
              <a:ext cx="87120" cy="729720"/>
            </p14:xfrm>
          </p:contentPart>
        </mc:Choice>
        <mc:Fallback xmlns="">
          <p:pic>
            <p:nvPicPr>
              <p:cNvPr id="200" name="Ink 199">
                <a:extLst>
                  <a:ext uri="{FF2B5EF4-FFF2-40B4-BE49-F238E27FC236}">
                    <a16:creationId xmlns:a16="http://schemas.microsoft.com/office/drawing/2014/main" id="{0258067D-2D7F-72A5-E85D-A0DB5F02D52B}"/>
                  </a:ext>
                </a:extLst>
              </p:cNvPr>
              <p:cNvPicPr/>
              <p:nvPr/>
            </p:nvPicPr>
            <p:blipFill>
              <a:blip r:embed="rId266"/>
              <a:stretch>
                <a:fillRect/>
              </a:stretch>
            </p:blipFill>
            <p:spPr>
              <a:xfrm>
                <a:off x="1859462" y="2382790"/>
                <a:ext cx="104760" cy="7473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01" name="Ink 200">
                <a:extLst>
                  <a:ext uri="{FF2B5EF4-FFF2-40B4-BE49-F238E27FC236}">
                    <a16:creationId xmlns:a16="http://schemas.microsoft.com/office/drawing/2014/main" id="{589E0F8D-6A9D-484B-42F8-6993A5F8B623}"/>
                  </a:ext>
                </a:extLst>
              </p14:cNvPr>
              <p14:cNvContentPartPr/>
              <p14:nvPr/>
            </p14:nvContentPartPr>
            <p14:xfrm>
              <a:off x="1884302" y="3045550"/>
              <a:ext cx="28440" cy="49680"/>
            </p14:xfrm>
          </p:contentPart>
        </mc:Choice>
        <mc:Fallback xmlns="">
          <p:pic>
            <p:nvPicPr>
              <p:cNvPr id="201" name="Ink 200">
                <a:extLst>
                  <a:ext uri="{FF2B5EF4-FFF2-40B4-BE49-F238E27FC236}">
                    <a16:creationId xmlns:a16="http://schemas.microsoft.com/office/drawing/2014/main" id="{589E0F8D-6A9D-484B-42F8-6993A5F8B623}"/>
                  </a:ext>
                </a:extLst>
              </p:cNvPr>
              <p:cNvPicPr/>
              <p:nvPr/>
            </p:nvPicPr>
            <p:blipFill>
              <a:blip r:embed="rId268"/>
              <a:stretch>
                <a:fillRect/>
              </a:stretch>
            </p:blipFill>
            <p:spPr>
              <a:xfrm>
                <a:off x="1875662" y="3036910"/>
                <a:ext cx="4608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02" name="Ink 201">
                <a:extLst>
                  <a:ext uri="{FF2B5EF4-FFF2-40B4-BE49-F238E27FC236}">
                    <a16:creationId xmlns:a16="http://schemas.microsoft.com/office/drawing/2014/main" id="{E08539D8-E99B-E4EF-56D9-A2352071559E}"/>
                  </a:ext>
                </a:extLst>
              </p14:cNvPr>
              <p14:cNvContentPartPr/>
              <p14:nvPr/>
            </p14:nvContentPartPr>
            <p14:xfrm>
              <a:off x="1864862" y="3038710"/>
              <a:ext cx="163440" cy="135720"/>
            </p14:xfrm>
          </p:contentPart>
        </mc:Choice>
        <mc:Fallback xmlns="">
          <p:pic>
            <p:nvPicPr>
              <p:cNvPr id="202" name="Ink 201">
                <a:extLst>
                  <a:ext uri="{FF2B5EF4-FFF2-40B4-BE49-F238E27FC236}">
                    <a16:creationId xmlns:a16="http://schemas.microsoft.com/office/drawing/2014/main" id="{E08539D8-E99B-E4EF-56D9-A2352071559E}"/>
                  </a:ext>
                </a:extLst>
              </p:cNvPr>
              <p:cNvPicPr/>
              <p:nvPr/>
            </p:nvPicPr>
            <p:blipFill>
              <a:blip r:embed="rId270"/>
              <a:stretch>
                <a:fillRect/>
              </a:stretch>
            </p:blipFill>
            <p:spPr>
              <a:xfrm>
                <a:off x="1855862" y="3029710"/>
                <a:ext cx="1810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03" name="Ink 202">
                <a:extLst>
                  <a:ext uri="{FF2B5EF4-FFF2-40B4-BE49-F238E27FC236}">
                    <a16:creationId xmlns:a16="http://schemas.microsoft.com/office/drawing/2014/main" id="{40FA0800-F4F3-58AF-CC83-93D4BF4DBC4A}"/>
                  </a:ext>
                </a:extLst>
              </p14:cNvPr>
              <p14:cNvContentPartPr/>
              <p14:nvPr/>
            </p14:nvContentPartPr>
            <p14:xfrm>
              <a:off x="2089142" y="2440750"/>
              <a:ext cx="84960" cy="768600"/>
            </p14:xfrm>
          </p:contentPart>
        </mc:Choice>
        <mc:Fallback xmlns="">
          <p:pic>
            <p:nvPicPr>
              <p:cNvPr id="203" name="Ink 202">
                <a:extLst>
                  <a:ext uri="{FF2B5EF4-FFF2-40B4-BE49-F238E27FC236}">
                    <a16:creationId xmlns:a16="http://schemas.microsoft.com/office/drawing/2014/main" id="{40FA0800-F4F3-58AF-CC83-93D4BF4DBC4A}"/>
                  </a:ext>
                </a:extLst>
              </p:cNvPr>
              <p:cNvPicPr/>
              <p:nvPr/>
            </p:nvPicPr>
            <p:blipFill>
              <a:blip r:embed="rId272"/>
              <a:stretch>
                <a:fillRect/>
              </a:stretch>
            </p:blipFill>
            <p:spPr>
              <a:xfrm>
                <a:off x="2080502" y="2432110"/>
                <a:ext cx="102600" cy="7862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04" name="Ink 203">
                <a:extLst>
                  <a:ext uri="{FF2B5EF4-FFF2-40B4-BE49-F238E27FC236}">
                    <a16:creationId xmlns:a16="http://schemas.microsoft.com/office/drawing/2014/main" id="{2D9B6756-E5E0-9099-673E-D7856E5E3E99}"/>
                  </a:ext>
                </a:extLst>
              </p14:cNvPr>
              <p14:cNvContentPartPr/>
              <p14:nvPr/>
            </p14:nvContentPartPr>
            <p14:xfrm>
              <a:off x="2049542" y="2375950"/>
              <a:ext cx="83160" cy="92880"/>
            </p14:xfrm>
          </p:contentPart>
        </mc:Choice>
        <mc:Fallback xmlns="">
          <p:pic>
            <p:nvPicPr>
              <p:cNvPr id="204" name="Ink 203">
                <a:extLst>
                  <a:ext uri="{FF2B5EF4-FFF2-40B4-BE49-F238E27FC236}">
                    <a16:creationId xmlns:a16="http://schemas.microsoft.com/office/drawing/2014/main" id="{2D9B6756-E5E0-9099-673E-D7856E5E3E99}"/>
                  </a:ext>
                </a:extLst>
              </p:cNvPr>
              <p:cNvPicPr/>
              <p:nvPr/>
            </p:nvPicPr>
            <p:blipFill>
              <a:blip r:embed="rId274"/>
              <a:stretch>
                <a:fillRect/>
              </a:stretch>
            </p:blipFill>
            <p:spPr>
              <a:xfrm>
                <a:off x="2040902" y="2367310"/>
                <a:ext cx="1008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81" name="Ink 180">
                <a:extLst>
                  <a:ext uri="{FF2B5EF4-FFF2-40B4-BE49-F238E27FC236}">
                    <a16:creationId xmlns:a16="http://schemas.microsoft.com/office/drawing/2014/main" id="{63F7EE96-4EBD-1524-0358-4542357E5CC7}"/>
                  </a:ext>
                </a:extLst>
              </p14:cNvPr>
              <p14:cNvContentPartPr/>
              <p14:nvPr/>
            </p14:nvContentPartPr>
            <p14:xfrm>
              <a:off x="64142" y="3287470"/>
              <a:ext cx="126000" cy="171720"/>
            </p14:xfrm>
          </p:contentPart>
        </mc:Choice>
        <mc:Fallback xmlns="">
          <p:pic>
            <p:nvPicPr>
              <p:cNvPr id="181" name="Ink 180">
                <a:extLst>
                  <a:ext uri="{FF2B5EF4-FFF2-40B4-BE49-F238E27FC236}">
                    <a16:creationId xmlns:a16="http://schemas.microsoft.com/office/drawing/2014/main" id="{63F7EE96-4EBD-1524-0358-4542357E5CC7}"/>
                  </a:ext>
                </a:extLst>
              </p:cNvPr>
              <p:cNvPicPr/>
              <p:nvPr/>
            </p:nvPicPr>
            <p:blipFill>
              <a:blip r:embed="rId276"/>
              <a:stretch>
                <a:fillRect/>
              </a:stretch>
            </p:blipFill>
            <p:spPr>
              <a:xfrm>
                <a:off x="55502" y="3278830"/>
                <a:ext cx="1436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82" name="Ink 181">
                <a:extLst>
                  <a:ext uri="{FF2B5EF4-FFF2-40B4-BE49-F238E27FC236}">
                    <a16:creationId xmlns:a16="http://schemas.microsoft.com/office/drawing/2014/main" id="{08C02EB3-D84F-D6A4-620F-E4EAA11A52A5}"/>
                  </a:ext>
                </a:extLst>
              </p14:cNvPr>
              <p14:cNvContentPartPr/>
              <p14:nvPr/>
            </p14:nvContentPartPr>
            <p14:xfrm>
              <a:off x="36062" y="3215470"/>
              <a:ext cx="151560" cy="258840"/>
            </p14:xfrm>
          </p:contentPart>
        </mc:Choice>
        <mc:Fallback xmlns="">
          <p:pic>
            <p:nvPicPr>
              <p:cNvPr id="182" name="Ink 181">
                <a:extLst>
                  <a:ext uri="{FF2B5EF4-FFF2-40B4-BE49-F238E27FC236}">
                    <a16:creationId xmlns:a16="http://schemas.microsoft.com/office/drawing/2014/main" id="{08C02EB3-D84F-D6A4-620F-E4EAA11A52A5}"/>
                  </a:ext>
                </a:extLst>
              </p:cNvPr>
              <p:cNvPicPr/>
              <p:nvPr/>
            </p:nvPicPr>
            <p:blipFill>
              <a:blip r:embed="rId278"/>
              <a:stretch>
                <a:fillRect/>
              </a:stretch>
            </p:blipFill>
            <p:spPr>
              <a:xfrm>
                <a:off x="27422" y="3206830"/>
                <a:ext cx="1692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83" name="Ink 182">
                <a:extLst>
                  <a:ext uri="{FF2B5EF4-FFF2-40B4-BE49-F238E27FC236}">
                    <a16:creationId xmlns:a16="http://schemas.microsoft.com/office/drawing/2014/main" id="{8AD2837C-7363-0DB7-B37A-0527E3269975}"/>
                  </a:ext>
                </a:extLst>
              </p14:cNvPr>
              <p14:cNvContentPartPr/>
              <p14:nvPr/>
            </p14:nvContentPartPr>
            <p14:xfrm>
              <a:off x="260342" y="3203230"/>
              <a:ext cx="162720" cy="192960"/>
            </p14:xfrm>
          </p:contentPart>
        </mc:Choice>
        <mc:Fallback xmlns="">
          <p:pic>
            <p:nvPicPr>
              <p:cNvPr id="183" name="Ink 182">
                <a:extLst>
                  <a:ext uri="{FF2B5EF4-FFF2-40B4-BE49-F238E27FC236}">
                    <a16:creationId xmlns:a16="http://schemas.microsoft.com/office/drawing/2014/main" id="{8AD2837C-7363-0DB7-B37A-0527E3269975}"/>
                  </a:ext>
                </a:extLst>
              </p:cNvPr>
              <p:cNvPicPr/>
              <p:nvPr/>
            </p:nvPicPr>
            <p:blipFill>
              <a:blip r:embed="rId280"/>
              <a:stretch>
                <a:fillRect/>
              </a:stretch>
            </p:blipFill>
            <p:spPr>
              <a:xfrm>
                <a:off x="251342" y="3194590"/>
                <a:ext cx="180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4" name="Ink 183">
                <a:extLst>
                  <a:ext uri="{FF2B5EF4-FFF2-40B4-BE49-F238E27FC236}">
                    <a16:creationId xmlns:a16="http://schemas.microsoft.com/office/drawing/2014/main" id="{11EAFCAD-7B63-71A0-F33D-F9110D4D7BF5}"/>
                  </a:ext>
                </a:extLst>
              </p14:cNvPr>
              <p14:cNvContentPartPr/>
              <p14:nvPr/>
            </p14:nvContentPartPr>
            <p14:xfrm>
              <a:off x="181142" y="3306910"/>
              <a:ext cx="99000" cy="108720"/>
            </p14:xfrm>
          </p:contentPart>
        </mc:Choice>
        <mc:Fallback xmlns="">
          <p:pic>
            <p:nvPicPr>
              <p:cNvPr id="184" name="Ink 183">
                <a:extLst>
                  <a:ext uri="{FF2B5EF4-FFF2-40B4-BE49-F238E27FC236}">
                    <a16:creationId xmlns:a16="http://schemas.microsoft.com/office/drawing/2014/main" id="{11EAFCAD-7B63-71A0-F33D-F9110D4D7BF5}"/>
                  </a:ext>
                </a:extLst>
              </p:cNvPr>
              <p:cNvPicPr/>
              <p:nvPr/>
            </p:nvPicPr>
            <p:blipFill>
              <a:blip r:embed="rId282"/>
              <a:stretch>
                <a:fillRect/>
              </a:stretch>
            </p:blipFill>
            <p:spPr>
              <a:xfrm>
                <a:off x="172142" y="3297910"/>
                <a:ext cx="11664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5" name="Ink 184">
                <a:extLst>
                  <a:ext uri="{FF2B5EF4-FFF2-40B4-BE49-F238E27FC236}">
                    <a16:creationId xmlns:a16="http://schemas.microsoft.com/office/drawing/2014/main" id="{0AC12956-6D7C-649C-F37A-543CAA6D48C2}"/>
                  </a:ext>
                </a:extLst>
              </p14:cNvPr>
              <p14:cNvContentPartPr/>
              <p14:nvPr/>
            </p14:nvContentPartPr>
            <p14:xfrm>
              <a:off x="405422" y="3247510"/>
              <a:ext cx="55440" cy="113400"/>
            </p14:xfrm>
          </p:contentPart>
        </mc:Choice>
        <mc:Fallback xmlns="">
          <p:pic>
            <p:nvPicPr>
              <p:cNvPr id="185" name="Ink 184">
                <a:extLst>
                  <a:ext uri="{FF2B5EF4-FFF2-40B4-BE49-F238E27FC236}">
                    <a16:creationId xmlns:a16="http://schemas.microsoft.com/office/drawing/2014/main" id="{0AC12956-6D7C-649C-F37A-543CAA6D48C2}"/>
                  </a:ext>
                </a:extLst>
              </p:cNvPr>
              <p:cNvPicPr/>
              <p:nvPr/>
            </p:nvPicPr>
            <p:blipFill>
              <a:blip r:embed="rId284"/>
              <a:stretch>
                <a:fillRect/>
              </a:stretch>
            </p:blipFill>
            <p:spPr>
              <a:xfrm>
                <a:off x="396782" y="3238510"/>
                <a:ext cx="730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86" name="Ink 185">
                <a:extLst>
                  <a:ext uri="{FF2B5EF4-FFF2-40B4-BE49-F238E27FC236}">
                    <a16:creationId xmlns:a16="http://schemas.microsoft.com/office/drawing/2014/main" id="{D087D1C5-31AC-041A-15A4-C254592028A4}"/>
                  </a:ext>
                </a:extLst>
              </p14:cNvPr>
              <p14:cNvContentPartPr/>
              <p14:nvPr/>
            </p14:nvContentPartPr>
            <p14:xfrm>
              <a:off x="401822" y="3152110"/>
              <a:ext cx="4320" cy="13320"/>
            </p14:xfrm>
          </p:contentPart>
        </mc:Choice>
        <mc:Fallback xmlns="">
          <p:pic>
            <p:nvPicPr>
              <p:cNvPr id="186" name="Ink 185">
                <a:extLst>
                  <a:ext uri="{FF2B5EF4-FFF2-40B4-BE49-F238E27FC236}">
                    <a16:creationId xmlns:a16="http://schemas.microsoft.com/office/drawing/2014/main" id="{D087D1C5-31AC-041A-15A4-C254592028A4}"/>
                  </a:ext>
                </a:extLst>
              </p:cNvPr>
              <p:cNvPicPr/>
              <p:nvPr/>
            </p:nvPicPr>
            <p:blipFill>
              <a:blip r:embed="rId286"/>
              <a:stretch>
                <a:fillRect/>
              </a:stretch>
            </p:blipFill>
            <p:spPr>
              <a:xfrm>
                <a:off x="392822" y="3143110"/>
                <a:ext cx="21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87" name="Ink 186">
                <a:extLst>
                  <a:ext uri="{FF2B5EF4-FFF2-40B4-BE49-F238E27FC236}">
                    <a16:creationId xmlns:a16="http://schemas.microsoft.com/office/drawing/2014/main" id="{9578FD36-DA88-A872-246E-92F1382354C6}"/>
                  </a:ext>
                </a:extLst>
              </p14:cNvPr>
              <p14:cNvContentPartPr/>
              <p14:nvPr/>
            </p14:nvContentPartPr>
            <p14:xfrm>
              <a:off x="465902" y="3183790"/>
              <a:ext cx="110160" cy="249840"/>
            </p14:xfrm>
          </p:contentPart>
        </mc:Choice>
        <mc:Fallback xmlns="">
          <p:pic>
            <p:nvPicPr>
              <p:cNvPr id="187" name="Ink 186">
                <a:extLst>
                  <a:ext uri="{FF2B5EF4-FFF2-40B4-BE49-F238E27FC236}">
                    <a16:creationId xmlns:a16="http://schemas.microsoft.com/office/drawing/2014/main" id="{9578FD36-DA88-A872-246E-92F1382354C6}"/>
                  </a:ext>
                </a:extLst>
              </p:cNvPr>
              <p:cNvPicPr/>
              <p:nvPr/>
            </p:nvPicPr>
            <p:blipFill>
              <a:blip r:embed="rId288"/>
              <a:stretch>
                <a:fillRect/>
              </a:stretch>
            </p:blipFill>
            <p:spPr>
              <a:xfrm>
                <a:off x="457262" y="3174790"/>
                <a:ext cx="12780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88" name="Ink 187">
                <a:extLst>
                  <a:ext uri="{FF2B5EF4-FFF2-40B4-BE49-F238E27FC236}">
                    <a16:creationId xmlns:a16="http://schemas.microsoft.com/office/drawing/2014/main" id="{7F6FF7A7-CA7A-1774-4301-538DA1A27612}"/>
                  </a:ext>
                </a:extLst>
              </p14:cNvPr>
              <p14:cNvContentPartPr/>
              <p14:nvPr/>
            </p14:nvContentPartPr>
            <p14:xfrm>
              <a:off x="682262" y="3166870"/>
              <a:ext cx="70920" cy="88560"/>
            </p14:xfrm>
          </p:contentPart>
        </mc:Choice>
        <mc:Fallback xmlns="">
          <p:pic>
            <p:nvPicPr>
              <p:cNvPr id="188" name="Ink 187">
                <a:extLst>
                  <a:ext uri="{FF2B5EF4-FFF2-40B4-BE49-F238E27FC236}">
                    <a16:creationId xmlns:a16="http://schemas.microsoft.com/office/drawing/2014/main" id="{7F6FF7A7-CA7A-1774-4301-538DA1A27612}"/>
                  </a:ext>
                </a:extLst>
              </p:cNvPr>
              <p:cNvPicPr/>
              <p:nvPr/>
            </p:nvPicPr>
            <p:blipFill>
              <a:blip r:embed="rId290"/>
              <a:stretch>
                <a:fillRect/>
              </a:stretch>
            </p:blipFill>
            <p:spPr>
              <a:xfrm>
                <a:off x="673262" y="3157870"/>
                <a:ext cx="885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9" name="Ink 188">
                <a:extLst>
                  <a:ext uri="{FF2B5EF4-FFF2-40B4-BE49-F238E27FC236}">
                    <a16:creationId xmlns:a16="http://schemas.microsoft.com/office/drawing/2014/main" id="{BAD0D398-B528-7349-2AF3-68708B2FD9A7}"/>
                  </a:ext>
                </a:extLst>
              </p14:cNvPr>
              <p14:cNvContentPartPr/>
              <p14:nvPr/>
            </p14:nvContentPartPr>
            <p14:xfrm>
              <a:off x="864062" y="3106030"/>
              <a:ext cx="27000" cy="103320"/>
            </p14:xfrm>
          </p:contentPart>
        </mc:Choice>
        <mc:Fallback xmlns="">
          <p:pic>
            <p:nvPicPr>
              <p:cNvPr id="189" name="Ink 188">
                <a:extLst>
                  <a:ext uri="{FF2B5EF4-FFF2-40B4-BE49-F238E27FC236}">
                    <a16:creationId xmlns:a16="http://schemas.microsoft.com/office/drawing/2014/main" id="{BAD0D398-B528-7349-2AF3-68708B2FD9A7}"/>
                  </a:ext>
                </a:extLst>
              </p:cNvPr>
              <p:cNvPicPr/>
              <p:nvPr/>
            </p:nvPicPr>
            <p:blipFill>
              <a:blip r:embed="rId292"/>
              <a:stretch>
                <a:fillRect/>
              </a:stretch>
            </p:blipFill>
            <p:spPr>
              <a:xfrm>
                <a:off x="855422" y="3097390"/>
                <a:ext cx="446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90" name="Ink 189">
                <a:extLst>
                  <a:ext uri="{FF2B5EF4-FFF2-40B4-BE49-F238E27FC236}">
                    <a16:creationId xmlns:a16="http://schemas.microsoft.com/office/drawing/2014/main" id="{29222E57-5A70-65CE-C26D-ED5357C8A078}"/>
                  </a:ext>
                </a:extLst>
              </p14:cNvPr>
              <p14:cNvContentPartPr/>
              <p14:nvPr/>
            </p14:nvContentPartPr>
            <p14:xfrm>
              <a:off x="944342" y="3095590"/>
              <a:ext cx="108000" cy="87840"/>
            </p14:xfrm>
          </p:contentPart>
        </mc:Choice>
        <mc:Fallback xmlns="">
          <p:pic>
            <p:nvPicPr>
              <p:cNvPr id="190" name="Ink 189">
                <a:extLst>
                  <a:ext uri="{FF2B5EF4-FFF2-40B4-BE49-F238E27FC236}">
                    <a16:creationId xmlns:a16="http://schemas.microsoft.com/office/drawing/2014/main" id="{29222E57-5A70-65CE-C26D-ED5357C8A078}"/>
                  </a:ext>
                </a:extLst>
              </p:cNvPr>
              <p:cNvPicPr/>
              <p:nvPr/>
            </p:nvPicPr>
            <p:blipFill>
              <a:blip r:embed="rId294"/>
              <a:stretch>
                <a:fillRect/>
              </a:stretch>
            </p:blipFill>
            <p:spPr>
              <a:xfrm>
                <a:off x="935702" y="3086950"/>
                <a:ext cx="1256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91" name="Ink 190">
                <a:extLst>
                  <a:ext uri="{FF2B5EF4-FFF2-40B4-BE49-F238E27FC236}">
                    <a16:creationId xmlns:a16="http://schemas.microsoft.com/office/drawing/2014/main" id="{90511A38-79DE-AC4B-2BD5-5D35FFBD67C0}"/>
                  </a:ext>
                </a:extLst>
              </p14:cNvPr>
              <p14:cNvContentPartPr/>
              <p14:nvPr/>
            </p14:nvContentPartPr>
            <p14:xfrm>
              <a:off x="161702" y="3657550"/>
              <a:ext cx="126360" cy="115920"/>
            </p14:xfrm>
          </p:contentPart>
        </mc:Choice>
        <mc:Fallback xmlns="">
          <p:pic>
            <p:nvPicPr>
              <p:cNvPr id="191" name="Ink 190">
                <a:extLst>
                  <a:ext uri="{FF2B5EF4-FFF2-40B4-BE49-F238E27FC236}">
                    <a16:creationId xmlns:a16="http://schemas.microsoft.com/office/drawing/2014/main" id="{90511A38-79DE-AC4B-2BD5-5D35FFBD67C0}"/>
                  </a:ext>
                </a:extLst>
              </p:cNvPr>
              <p:cNvPicPr/>
              <p:nvPr/>
            </p:nvPicPr>
            <p:blipFill>
              <a:blip r:embed="rId296"/>
              <a:stretch>
                <a:fillRect/>
              </a:stretch>
            </p:blipFill>
            <p:spPr>
              <a:xfrm>
                <a:off x="152702" y="3648910"/>
                <a:ext cx="1440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92" name="Ink 191">
                <a:extLst>
                  <a:ext uri="{FF2B5EF4-FFF2-40B4-BE49-F238E27FC236}">
                    <a16:creationId xmlns:a16="http://schemas.microsoft.com/office/drawing/2014/main" id="{A47329CE-E074-06A2-EC9F-7781E2DBE3A6}"/>
                  </a:ext>
                </a:extLst>
              </p14:cNvPr>
              <p14:cNvContentPartPr/>
              <p14:nvPr/>
            </p14:nvContentPartPr>
            <p14:xfrm>
              <a:off x="169262" y="3621190"/>
              <a:ext cx="101520" cy="207360"/>
            </p14:xfrm>
          </p:contentPart>
        </mc:Choice>
        <mc:Fallback xmlns="">
          <p:pic>
            <p:nvPicPr>
              <p:cNvPr id="192" name="Ink 191">
                <a:extLst>
                  <a:ext uri="{FF2B5EF4-FFF2-40B4-BE49-F238E27FC236}">
                    <a16:creationId xmlns:a16="http://schemas.microsoft.com/office/drawing/2014/main" id="{A47329CE-E074-06A2-EC9F-7781E2DBE3A6}"/>
                  </a:ext>
                </a:extLst>
              </p:cNvPr>
              <p:cNvPicPr/>
              <p:nvPr/>
            </p:nvPicPr>
            <p:blipFill>
              <a:blip r:embed="rId298"/>
              <a:stretch>
                <a:fillRect/>
              </a:stretch>
            </p:blipFill>
            <p:spPr>
              <a:xfrm>
                <a:off x="160622" y="3612190"/>
                <a:ext cx="1191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93" name="Ink 192">
                <a:extLst>
                  <a:ext uri="{FF2B5EF4-FFF2-40B4-BE49-F238E27FC236}">
                    <a16:creationId xmlns:a16="http://schemas.microsoft.com/office/drawing/2014/main" id="{328B81FB-6247-B14E-71D8-7F32C4AF00CE}"/>
                  </a:ext>
                </a:extLst>
              </p14:cNvPr>
              <p14:cNvContentPartPr/>
              <p14:nvPr/>
            </p14:nvContentPartPr>
            <p14:xfrm>
              <a:off x="338822" y="3597070"/>
              <a:ext cx="78120" cy="109080"/>
            </p14:xfrm>
          </p:contentPart>
        </mc:Choice>
        <mc:Fallback xmlns="">
          <p:pic>
            <p:nvPicPr>
              <p:cNvPr id="193" name="Ink 192">
                <a:extLst>
                  <a:ext uri="{FF2B5EF4-FFF2-40B4-BE49-F238E27FC236}">
                    <a16:creationId xmlns:a16="http://schemas.microsoft.com/office/drawing/2014/main" id="{328B81FB-6247-B14E-71D8-7F32C4AF00CE}"/>
                  </a:ext>
                </a:extLst>
              </p:cNvPr>
              <p:cNvPicPr/>
              <p:nvPr/>
            </p:nvPicPr>
            <p:blipFill>
              <a:blip r:embed="rId300"/>
              <a:stretch>
                <a:fillRect/>
              </a:stretch>
            </p:blipFill>
            <p:spPr>
              <a:xfrm>
                <a:off x="330182" y="3588070"/>
                <a:ext cx="9576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94" name="Ink 193">
                <a:extLst>
                  <a:ext uri="{FF2B5EF4-FFF2-40B4-BE49-F238E27FC236}">
                    <a16:creationId xmlns:a16="http://schemas.microsoft.com/office/drawing/2014/main" id="{A891A5E2-3947-8F61-6F39-26E8F1FDFE9A}"/>
                  </a:ext>
                </a:extLst>
              </p14:cNvPr>
              <p14:cNvContentPartPr/>
              <p14:nvPr/>
            </p14:nvContentPartPr>
            <p14:xfrm>
              <a:off x="383462" y="3608230"/>
              <a:ext cx="161280" cy="84960"/>
            </p14:xfrm>
          </p:contentPart>
        </mc:Choice>
        <mc:Fallback xmlns="">
          <p:pic>
            <p:nvPicPr>
              <p:cNvPr id="194" name="Ink 193">
                <a:extLst>
                  <a:ext uri="{FF2B5EF4-FFF2-40B4-BE49-F238E27FC236}">
                    <a16:creationId xmlns:a16="http://schemas.microsoft.com/office/drawing/2014/main" id="{A891A5E2-3947-8F61-6F39-26E8F1FDFE9A}"/>
                  </a:ext>
                </a:extLst>
              </p:cNvPr>
              <p:cNvPicPr/>
              <p:nvPr/>
            </p:nvPicPr>
            <p:blipFill>
              <a:blip r:embed="rId302"/>
              <a:stretch>
                <a:fillRect/>
              </a:stretch>
            </p:blipFill>
            <p:spPr>
              <a:xfrm>
                <a:off x="374822" y="3599230"/>
                <a:ext cx="1789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95" name="Ink 194">
                <a:extLst>
                  <a:ext uri="{FF2B5EF4-FFF2-40B4-BE49-F238E27FC236}">
                    <a16:creationId xmlns:a16="http://schemas.microsoft.com/office/drawing/2014/main" id="{855E518C-5CBC-E333-4869-620004E18557}"/>
                  </a:ext>
                </a:extLst>
              </p14:cNvPr>
              <p14:cNvContentPartPr/>
              <p14:nvPr/>
            </p14:nvContentPartPr>
            <p14:xfrm>
              <a:off x="606302" y="3541270"/>
              <a:ext cx="70920" cy="197640"/>
            </p14:xfrm>
          </p:contentPart>
        </mc:Choice>
        <mc:Fallback xmlns="">
          <p:pic>
            <p:nvPicPr>
              <p:cNvPr id="195" name="Ink 194">
                <a:extLst>
                  <a:ext uri="{FF2B5EF4-FFF2-40B4-BE49-F238E27FC236}">
                    <a16:creationId xmlns:a16="http://schemas.microsoft.com/office/drawing/2014/main" id="{855E518C-5CBC-E333-4869-620004E18557}"/>
                  </a:ext>
                </a:extLst>
              </p:cNvPr>
              <p:cNvPicPr/>
              <p:nvPr/>
            </p:nvPicPr>
            <p:blipFill>
              <a:blip r:embed="rId304"/>
              <a:stretch>
                <a:fillRect/>
              </a:stretch>
            </p:blipFill>
            <p:spPr>
              <a:xfrm>
                <a:off x="597302" y="3532630"/>
                <a:ext cx="885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96" name="Ink 195">
                <a:extLst>
                  <a:ext uri="{FF2B5EF4-FFF2-40B4-BE49-F238E27FC236}">
                    <a16:creationId xmlns:a16="http://schemas.microsoft.com/office/drawing/2014/main" id="{DB07F3D3-25BF-1CAD-D72D-E8154E95343C}"/>
                  </a:ext>
                </a:extLst>
              </p14:cNvPr>
              <p14:cNvContentPartPr/>
              <p14:nvPr/>
            </p14:nvContentPartPr>
            <p14:xfrm>
              <a:off x="781262" y="3493390"/>
              <a:ext cx="68400" cy="75960"/>
            </p14:xfrm>
          </p:contentPart>
        </mc:Choice>
        <mc:Fallback xmlns="">
          <p:pic>
            <p:nvPicPr>
              <p:cNvPr id="196" name="Ink 195">
                <a:extLst>
                  <a:ext uri="{FF2B5EF4-FFF2-40B4-BE49-F238E27FC236}">
                    <a16:creationId xmlns:a16="http://schemas.microsoft.com/office/drawing/2014/main" id="{DB07F3D3-25BF-1CAD-D72D-E8154E95343C}"/>
                  </a:ext>
                </a:extLst>
              </p:cNvPr>
              <p:cNvPicPr/>
              <p:nvPr/>
            </p:nvPicPr>
            <p:blipFill>
              <a:blip r:embed="rId306"/>
              <a:stretch>
                <a:fillRect/>
              </a:stretch>
            </p:blipFill>
            <p:spPr>
              <a:xfrm>
                <a:off x="772262" y="3484390"/>
                <a:ext cx="860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97" name="Ink 196">
                <a:extLst>
                  <a:ext uri="{FF2B5EF4-FFF2-40B4-BE49-F238E27FC236}">
                    <a16:creationId xmlns:a16="http://schemas.microsoft.com/office/drawing/2014/main" id="{ABF4D16D-2E93-2622-F42D-669F3DA2C359}"/>
                  </a:ext>
                </a:extLst>
              </p14:cNvPr>
              <p14:cNvContentPartPr/>
              <p14:nvPr/>
            </p14:nvContentPartPr>
            <p14:xfrm>
              <a:off x="873062" y="3425350"/>
              <a:ext cx="149760" cy="136800"/>
            </p14:xfrm>
          </p:contentPart>
        </mc:Choice>
        <mc:Fallback xmlns="">
          <p:pic>
            <p:nvPicPr>
              <p:cNvPr id="197" name="Ink 196">
                <a:extLst>
                  <a:ext uri="{FF2B5EF4-FFF2-40B4-BE49-F238E27FC236}">
                    <a16:creationId xmlns:a16="http://schemas.microsoft.com/office/drawing/2014/main" id="{ABF4D16D-2E93-2622-F42D-669F3DA2C359}"/>
                  </a:ext>
                </a:extLst>
              </p:cNvPr>
              <p:cNvPicPr/>
              <p:nvPr/>
            </p:nvPicPr>
            <p:blipFill>
              <a:blip r:embed="rId308"/>
              <a:stretch>
                <a:fillRect/>
              </a:stretch>
            </p:blipFill>
            <p:spPr>
              <a:xfrm>
                <a:off x="864422" y="3416710"/>
                <a:ext cx="1674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98" name="Ink 197">
                <a:extLst>
                  <a:ext uri="{FF2B5EF4-FFF2-40B4-BE49-F238E27FC236}">
                    <a16:creationId xmlns:a16="http://schemas.microsoft.com/office/drawing/2014/main" id="{433D53F2-D776-7733-E1CA-F384F199EE9D}"/>
                  </a:ext>
                </a:extLst>
              </p14:cNvPr>
              <p14:cNvContentPartPr/>
              <p14:nvPr/>
            </p14:nvContentPartPr>
            <p14:xfrm>
              <a:off x="847502" y="3412390"/>
              <a:ext cx="57600" cy="208440"/>
            </p14:xfrm>
          </p:contentPart>
        </mc:Choice>
        <mc:Fallback xmlns="">
          <p:pic>
            <p:nvPicPr>
              <p:cNvPr id="198" name="Ink 197">
                <a:extLst>
                  <a:ext uri="{FF2B5EF4-FFF2-40B4-BE49-F238E27FC236}">
                    <a16:creationId xmlns:a16="http://schemas.microsoft.com/office/drawing/2014/main" id="{433D53F2-D776-7733-E1CA-F384F199EE9D}"/>
                  </a:ext>
                </a:extLst>
              </p:cNvPr>
              <p:cNvPicPr/>
              <p:nvPr/>
            </p:nvPicPr>
            <p:blipFill>
              <a:blip r:embed="rId310"/>
              <a:stretch>
                <a:fillRect/>
              </a:stretch>
            </p:blipFill>
            <p:spPr>
              <a:xfrm>
                <a:off x="838862" y="3403750"/>
                <a:ext cx="752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06" name="Ink 205">
                <a:extLst>
                  <a:ext uri="{FF2B5EF4-FFF2-40B4-BE49-F238E27FC236}">
                    <a16:creationId xmlns:a16="http://schemas.microsoft.com/office/drawing/2014/main" id="{53C48834-1FAC-252C-AB20-CA5529D32841}"/>
                  </a:ext>
                </a:extLst>
              </p14:cNvPr>
              <p14:cNvContentPartPr/>
              <p14:nvPr/>
            </p14:nvContentPartPr>
            <p14:xfrm>
              <a:off x="500822" y="3333910"/>
              <a:ext cx="283320" cy="97560"/>
            </p14:xfrm>
          </p:contentPart>
        </mc:Choice>
        <mc:Fallback xmlns="">
          <p:pic>
            <p:nvPicPr>
              <p:cNvPr id="206" name="Ink 205">
                <a:extLst>
                  <a:ext uri="{FF2B5EF4-FFF2-40B4-BE49-F238E27FC236}">
                    <a16:creationId xmlns:a16="http://schemas.microsoft.com/office/drawing/2014/main" id="{53C48834-1FAC-252C-AB20-CA5529D32841}"/>
                  </a:ext>
                </a:extLst>
              </p:cNvPr>
              <p:cNvPicPr/>
              <p:nvPr/>
            </p:nvPicPr>
            <p:blipFill>
              <a:blip r:embed="rId312"/>
              <a:stretch>
                <a:fillRect/>
              </a:stretch>
            </p:blipFill>
            <p:spPr>
              <a:xfrm>
                <a:off x="492182" y="3324910"/>
                <a:ext cx="30096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07" name="Ink 206">
                <a:extLst>
                  <a:ext uri="{FF2B5EF4-FFF2-40B4-BE49-F238E27FC236}">
                    <a16:creationId xmlns:a16="http://schemas.microsoft.com/office/drawing/2014/main" id="{5B4178B1-D429-E1AB-DF1C-6C8227FF9EBE}"/>
                  </a:ext>
                </a:extLst>
              </p14:cNvPr>
              <p14:cNvContentPartPr/>
              <p14:nvPr/>
            </p14:nvContentPartPr>
            <p14:xfrm>
              <a:off x="599102" y="3748990"/>
              <a:ext cx="334440" cy="105120"/>
            </p14:xfrm>
          </p:contentPart>
        </mc:Choice>
        <mc:Fallback xmlns="">
          <p:pic>
            <p:nvPicPr>
              <p:cNvPr id="207" name="Ink 206">
                <a:extLst>
                  <a:ext uri="{FF2B5EF4-FFF2-40B4-BE49-F238E27FC236}">
                    <a16:creationId xmlns:a16="http://schemas.microsoft.com/office/drawing/2014/main" id="{5B4178B1-D429-E1AB-DF1C-6C8227FF9EBE}"/>
                  </a:ext>
                </a:extLst>
              </p:cNvPr>
              <p:cNvPicPr/>
              <p:nvPr/>
            </p:nvPicPr>
            <p:blipFill>
              <a:blip r:embed="rId314"/>
              <a:stretch>
                <a:fillRect/>
              </a:stretch>
            </p:blipFill>
            <p:spPr>
              <a:xfrm>
                <a:off x="590462" y="3739990"/>
                <a:ext cx="3520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09" name="Ink 208">
                <a:extLst>
                  <a:ext uri="{FF2B5EF4-FFF2-40B4-BE49-F238E27FC236}">
                    <a16:creationId xmlns:a16="http://schemas.microsoft.com/office/drawing/2014/main" id="{24C67351-1906-5CEC-2FDE-BFCD0A76F711}"/>
                  </a:ext>
                </a:extLst>
              </p14:cNvPr>
              <p14:cNvContentPartPr/>
              <p14:nvPr/>
            </p14:nvContentPartPr>
            <p14:xfrm>
              <a:off x="331622" y="4090990"/>
              <a:ext cx="244440" cy="70200"/>
            </p14:xfrm>
          </p:contentPart>
        </mc:Choice>
        <mc:Fallback xmlns="">
          <p:pic>
            <p:nvPicPr>
              <p:cNvPr id="209" name="Ink 208">
                <a:extLst>
                  <a:ext uri="{FF2B5EF4-FFF2-40B4-BE49-F238E27FC236}">
                    <a16:creationId xmlns:a16="http://schemas.microsoft.com/office/drawing/2014/main" id="{24C67351-1906-5CEC-2FDE-BFCD0A76F711}"/>
                  </a:ext>
                </a:extLst>
              </p:cNvPr>
              <p:cNvPicPr/>
              <p:nvPr/>
            </p:nvPicPr>
            <p:blipFill>
              <a:blip r:embed="rId316"/>
              <a:stretch>
                <a:fillRect/>
              </a:stretch>
            </p:blipFill>
            <p:spPr>
              <a:xfrm>
                <a:off x="322622" y="4082350"/>
                <a:ext cx="26208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10" name="Ink 209">
                <a:extLst>
                  <a:ext uri="{FF2B5EF4-FFF2-40B4-BE49-F238E27FC236}">
                    <a16:creationId xmlns:a16="http://schemas.microsoft.com/office/drawing/2014/main" id="{E6BBCB74-2E52-DF6D-3125-EE3A337793D3}"/>
                  </a:ext>
                </a:extLst>
              </p14:cNvPr>
              <p14:cNvContentPartPr/>
              <p14:nvPr/>
            </p14:nvContentPartPr>
            <p14:xfrm>
              <a:off x="411902" y="4303390"/>
              <a:ext cx="243000" cy="81360"/>
            </p14:xfrm>
          </p:contentPart>
        </mc:Choice>
        <mc:Fallback xmlns="">
          <p:pic>
            <p:nvPicPr>
              <p:cNvPr id="210" name="Ink 209">
                <a:extLst>
                  <a:ext uri="{FF2B5EF4-FFF2-40B4-BE49-F238E27FC236}">
                    <a16:creationId xmlns:a16="http://schemas.microsoft.com/office/drawing/2014/main" id="{E6BBCB74-2E52-DF6D-3125-EE3A337793D3}"/>
                  </a:ext>
                </a:extLst>
              </p:cNvPr>
              <p:cNvPicPr/>
              <p:nvPr/>
            </p:nvPicPr>
            <p:blipFill>
              <a:blip r:embed="rId318"/>
              <a:stretch>
                <a:fillRect/>
              </a:stretch>
            </p:blipFill>
            <p:spPr>
              <a:xfrm>
                <a:off x="402902" y="4294390"/>
                <a:ext cx="2606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11" name="Ink 210">
                <a:extLst>
                  <a:ext uri="{FF2B5EF4-FFF2-40B4-BE49-F238E27FC236}">
                    <a16:creationId xmlns:a16="http://schemas.microsoft.com/office/drawing/2014/main" id="{E10B650F-BA0B-A5AA-3338-C0294A772978}"/>
                  </a:ext>
                </a:extLst>
              </p14:cNvPr>
              <p14:cNvContentPartPr/>
              <p14:nvPr/>
            </p14:nvContentPartPr>
            <p14:xfrm>
              <a:off x="278342" y="4621630"/>
              <a:ext cx="119880" cy="192240"/>
            </p14:xfrm>
          </p:contentPart>
        </mc:Choice>
        <mc:Fallback xmlns="">
          <p:pic>
            <p:nvPicPr>
              <p:cNvPr id="211" name="Ink 210">
                <a:extLst>
                  <a:ext uri="{FF2B5EF4-FFF2-40B4-BE49-F238E27FC236}">
                    <a16:creationId xmlns:a16="http://schemas.microsoft.com/office/drawing/2014/main" id="{E10B650F-BA0B-A5AA-3338-C0294A772978}"/>
                  </a:ext>
                </a:extLst>
              </p:cNvPr>
              <p:cNvPicPr/>
              <p:nvPr/>
            </p:nvPicPr>
            <p:blipFill>
              <a:blip r:embed="rId320"/>
              <a:stretch>
                <a:fillRect/>
              </a:stretch>
            </p:blipFill>
            <p:spPr>
              <a:xfrm>
                <a:off x="269342" y="4612630"/>
                <a:ext cx="1375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12" name="Ink 211">
                <a:extLst>
                  <a:ext uri="{FF2B5EF4-FFF2-40B4-BE49-F238E27FC236}">
                    <a16:creationId xmlns:a16="http://schemas.microsoft.com/office/drawing/2014/main" id="{8E280A5C-2C5F-464D-2502-D9BBD6F1C0D8}"/>
                  </a:ext>
                </a:extLst>
              </p14:cNvPr>
              <p14:cNvContentPartPr/>
              <p14:nvPr/>
            </p14:nvContentPartPr>
            <p14:xfrm>
              <a:off x="332702" y="4599670"/>
              <a:ext cx="254880" cy="144000"/>
            </p14:xfrm>
          </p:contentPart>
        </mc:Choice>
        <mc:Fallback xmlns="">
          <p:pic>
            <p:nvPicPr>
              <p:cNvPr id="212" name="Ink 211">
                <a:extLst>
                  <a:ext uri="{FF2B5EF4-FFF2-40B4-BE49-F238E27FC236}">
                    <a16:creationId xmlns:a16="http://schemas.microsoft.com/office/drawing/2014/main" id="{8E280A5C-2C5F-464D-2502-D9BBD6F1C0D8}"/>
                  </a:ext>
                </a:extLst>
              </p:cNvPr>
              <p:cNvPicPr/>
              <p:nvPr/>
            </p:nvPicPr>
            <p:blipFill>
              <a:blip r:embed="rId322"/>
              <a:stretch>
                <a:fillRect/>
              </a:stretch>
            </p:blipFill>
            <p:spPr>
              <a:xfrm>
                <a:off x="324062" y="4590670"/>
                <a:ext cx="2725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13" name="Ink 212">
                <a:extLst>
                  <a:ext uri="{FF2B5EF4-FFF2-40B4-BE49-F238E27FC236}">
                    <a16:creationId xmlns:a16="http://schemas.microsoft.com/office/drawing/2014/main" id="{213EDB08-8F4C-62A4-7EA5-1CAE7FA09AA7}"/>
                  </a:ext>
                </a:extLst>
              </p14:cNvPr>
              <p14:cNvContentPartPr/>
              <p14:nvPr/>
            </p14:nvContentPartPr>
            <p14:xfrm>
              <a:off x="608102" y="4619830"/>
              <a:ext cx="38520" cy="122400"/>
            </p14:xfrm>
          </p:contentPart>
        </mc:Choice>
        <mc:Fallback xmlns="">
          <p:pic>
            <p:nvPicPr>
              <p:cNvPr id="213" name="Ink 212">
                <a:extLst>
                  <a:ext uri="{FF2B5EF4-FFF2-40B4-BE49-F238E27FC236}">
                    <a16:creationId xmlns:a16="http://schemas.microsoft.com/office/drawing/2014/main" id="{213EDB08-8F4C-62A4-7EA5-1CAE7FA09AA7}"/>
                  </a:ext>
                </a:extLst>
              </p:cNvPr>
              <p:cNvPicPr/>
              <p:nvPr/>
            </p:nvPicPr>
            <p:blipFill>
              <a:blip r:embed="rId324"/>
              <a:stretch>
                <a:fillRect/>
              </a:stretch>
            </p:blipFill>
            <p:spPr>
              <a:xfrm>
                <a:off x="599102" y="4611190"/>
                <a:ext cx="561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14" name="Ink 213">
                <a:extLst>
                  <a:ext uri="{FF2B5EF4-FFF2-40B4-BE49-F238E27FC236}">
                    <a16:creationId xmlns:a16="http://schemas.microsoft.com/office/drawing/2014/main" id="{D0FE067F-7185-FCF2-142D-0E52267F17C0}"/>
                  </a:ext>
                </a:extLst>
              </p14:cNvPr>
              <p14:cNvContentPartPr/>
              <p14:nvPr/>
            </p14:nvContentPartPr>
            <p14:xfrm>
              <a:off x="563822" y="4511830"/>
              <a:ext cx="29880" cy="54360"/>
            </p14:xfrm>
          </p:contentPart>
        </mc:Choice>
        <mc:Fallback xmlns="">
          <p:pic>
            <p:nvPicPr>
              <p:cNvPr id="214" name="Ink 213">
                <a:extLst>
                  <a:ext uri="{FF2B5EF4-FFF2-40B4-BE49-F238E27FC236}">
                    <a16:creationId xmlns:a16="http://schemas.microsoft.com/office/drawing/2014/main" id="{D0FE067F-7185-FCF2-142D-0E52267F17C0}"/>
                  </a:ext>
                </a:extLst>
              </p:cNvPr>
              <p:cNvPicPr/>
              <p:nvPr/>
            </p:nvPicPr>
            <p:blipFill>
              <a:blip r:embed="rId326"/>
              <a:stretch>
                <a:fillRect/>
              </a:stretch>
            </p:blipFill>
            <p:spPr>
              <a:xfrm>
                <a:off x="554822" y="4503190"/>
                <a:ext cx="475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15" name="Ink 214">
                <a:extLst>
                  <a:ext uri="{FF2B5EF4-FFF2-40B4-BE49-F238E27FC236}">
                    <a16:creationId xmlns:a16="http://schemas.microsoft.com/office/drawing/2014/main" id="{C5AA849E-9050-AF58-B114-D1B2AC56ADEC}"/>
                  </a:ext>
                </a:extLst>
              </p14:cNvPr>
              <p14:cNvContentPartPr/>
              <p14:nvPr/>
            </p14:nvContentPartPr>
            <p14:xfrm>
              <a:off x="690182" y="4516150"/>
              <a:ext cx="107640" cy="181440"/>
            </p14:xfrm>
          </p:contentPart>
        </mc:Choice>
        <mc:Fallback xmlns="">
          <p:pic>
            <p:nvPicPr>
              <p:cNvPr id="215" name="Ink 214">
                <a:extLst>
                  <a:ext uri="{FF2B5EF4-FFF2-40B4-BE49-F238E27FC236}">
                    <a16:creationId xmlns:a16="http://schemas.microsoft.com/office/drawing/2014/main" id="{C5AA849E-9050-AF58-B114-D1B2AC56ADEC}"/>
                  </a:ext>
                </a:extLst>
              </p:cNvPr>
              <p:cNvPicPr/>
              <p:nvPr/>
            </p:nvPicPr>
            <p:blipFill>
              <a:blip r:embed="rId328"/>
              <a:stretch>
                <a:fillRect/>
              </a:stretch>
            </p:blipFill>
            <p:spPr>
              <a:xfrm>
                <a:off x="681182" y="4507150"/>
                <a:ext cx="1252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16" name="Ink 215">
                <a:extLst>
                  <a:ext uri="{FF2B5EF4-FFF2-40B4-BE49-F238E27FC236}">
                    <a16:creationId xmlns:a16="http://schemas.microsoft.com/office/drawing/2014/main" id="{0CFCF100-7376-BB6D-5346-DEEC89A5A7C6}"/>
                  </a:ext>
                </a:extLst>
              </p14:cNvPr>
              <p14:cNvContentPartPr/>
              <p14:nvPr/>
            </p14:nvContentPartPr>
            <p14:xfrm>
              <a:off x="846062" y="4456750"/>
              <a:ext cx="72000" cy="24840"/>
            </p14:xfrm>
          </p:contentPart>
        </mc:Choice>
        <mc:Fallback xmlns="">
          <p:pic>
            <p:nvPicPr>
              <p:cNvPr id="216" name="Ink 215">
                <a:extLst>
                  <a:ext uri="{FF2B5EF4-FFF2-40B4-BE49-F238E27FC236}">
                    <a16:creationId xmlns:a16="http://schemas.microsoft.com/office/drawing/2014/main" id="{0CFCF100-7376-BB6D-5346-DEEC89A5A7C6}"/>
                  </a:ext>
                </a:extLst>
              </p:cNvPr>
              <p:cNvPicPr/>
              <p:nvPr/>
            </p:nvPicPr>
            <p:blipFill>
              <a:blip r:embed="rId330"/>
              <a:stretch>
                <a:fillRect/>
              </a:stretch>
            </p:blipFill>
            <p:spPr>
              <a:xfrm>
                <a:off x="837422" y="4447750"/>
                <a:ext cx="896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17" name="Ink 216">
                <a:extLst>
                  <a:ext uri="{FF2B5EF4-FFF2-40B4-BE49-F238E27FC236}">
                    <a16:creationId xmlns:a16="http://schemas.microsoft.com/office/drawing/2014/main" id="{A178B83B-3AEC-F8B6-1E05-73317D3C5C46}"/>
                  </a:ext>
                </a:extLst>
              </p14:cNvPr>
              <p14:cNvContentPartPr/>
              <p14:nvPr/>
            </p14:nvContentPartPr>
            <p14:xfrm>
              <a:off x="861542" y="4559710"/>
              <a:ext cx="22680" cy="18000"/>
            </p14:xfrm>
          </p:contentPart>
        </mc:Choice>
        <mc:Fallback xmlns="">
          <p:pic>
            <p:nvPicPr>
              <p:cNvPr id="217" name="Ink 216">
                <a:extLst>
                  <a:ext uri="{FF2B5EF4-FFF2-40B4-BE49-F238E27FC236}">
                    <a16:creationId xmlns:a16="http://schemas.microsoft.com/office/drawing/2014/main" id="{A178B83B-3AEC-F8B6-1E05-73317D3C5C46}"/>
                  </a:ext>
                </a:extLst>
              </p:cNvPr>
              <p:cNvPicPr/>
              <p:nvPr/>
            </p:nvPicPr>
            <p:blipFill>
              <a:blip r:embed="rId332"/>
              <a:stretch>
                <a:fillRect/>
              </a:stretch>
            </p:blipFill>
            <p:spPr>
              <a:xfrm>
                <a:off x="852542" y="4550710"/>
                <a:ext cx="4032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18" name="Ink 217">
                <a:extLst>
                  <a:ext uri="{FF2B5EF4-FFF2-40B4-BE49-F238E27FC236}">
                    <a16:creationId xmlns:a16="http://schemas.microsoft.com/office/drawing/2014/main" id="{C49EDB5B-4241-1195-E92F-E224D358B005}"/>
                  </a:ext>
                </a:extLst>
              </p14:cNvPr>
              <p14:cNvContentPartPr/>
              <p14:nvPr/>
            </p14:nvContentPartPr>
            <p14:xfrm>
              <a:off x="965582" y="4350190"/>
              <a:ext cx="167040" cy="171360"/>
            </p14:xfrm>
          </p:contentPart>
        </mc:Choice>
        <mc:Fallback xmlns="">
          <p:pic>
            <p:nvPicPr>
              <p:cNvPr id="218" name="Ink 217">
                <a:extLst>
                  <a:ext uri="{FF2B5EF4-FFF2-40B4-BE49-F238E27FC236}">
                    <a16:creationId xmlns:a16="http://schemas.microsoft.com/office/drawing/2014/main" id="{C49EDB5B-4241-1195-E92F-E224D358B005}"/>
                  </a:ext>
                </a:extLst>
              </p:cNvPr>
              <p:cNvPicPr/>
              <p:nvPr/>
            </p:nvPicPr>
            <p:blipFill>
              <a:blip r:embed="rId334"/>
              <a:stretch>
                <a:fillRect/>
              </a:stretch>
            </p:blipFill>
            <p:spPr>
              <a:xfrm>
                <a:off x="956942" y="4341550"/>
                <a:ext cx="184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19" name="Ink 218">
                <a:extLst>
                  <a:ext uri="{FF2B5EF4-FFF2-40B4-BE49-F238E27FC236}">
                    <a16:creationId xmlns:a16="http://schemas.microsoft.com/office/drawing/2014/main" id="{54A726F9-6105-71AB-E84F-6309B70A85DC}"/>
                  </a:ext>
                </a:extLst>
              </p14:cNvPr>
              <p14:cNvContentPartPr/>
              <p14:nvPr/>
            </p14:nvContentPartPr>
            <p14:xfrm>
              <a:off x="1137662" y="4341550"/>
              <a:ext cx="116280" cy="123120"/>
            </p14:xfrm>
          </p:contentPart>
        </mc:Choice>
        <mc:Fallback xmlns="">
          <p:pic>
            <p:nvPicPr>
              <p:cNvPr id="219" name="Ink 218">
                <a:extLst>
                  <a:ext uri="{FF2B5EF4-FFF2-40B4-BE49-F238E27FC236}">
                    <a16:creationId xmlns:a16="http://schemas.microsoft.com/office/drawing/2014/main" id="{54A726F9-6105-71AB-E84F-6309B70A85DC}"/>
                  </a:ext>
                </a:extLst>
              </p:cNvPr>
              <p:cNvPicPr/>
              <p:nvPr/>
            </p:nvPicPr>
            <p:blipFill>
              <a:blip r:embed="rId336"/>
              <a:stretch>
                <a:fillRect/>
              </a:stretch>
            </p:blipFill>
            <p:spPr>
              <a:xfrm>
                <a:off x="1128662" y="4332910"/>
                <a:ext cx="1339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21" name="Ink 220">
                <a:extLst>
                  <a:ext uri="{FF2B5EF4-FFF2-40B4-BE49-F238E27FC236}">
                    <a16:creationId xmlns:a16="http://schemas.microsoft.com/office/drawing/2014/main" id="{F4628D2A-61BA-7C76-EA24-F6ABFB23CE5D}"/>
                  </a:ext>
                </a:extLst>
              </p14:cNvPr>
              <p14:cNvContentPartPr/>
              <p14:nvPr/>
            </p14:nvContentPartPr>
            <p14:xfrm>
              <a:off x="412982" y="4962550"/>
              <a:ext cx="115920" cy="202680"/>
            </p14:xfrm>
          </p:contentPart>
        </mc:Choice>
        <mc:Fallback xmlns="">
          <p:pic>
            <p:nvPicPr>
              <p:cNvPr id="221" name="Ink 220">
                <a:extLst>
                  <a:ext uri="{FF2B5EF4-FFF2-40B4-BE49-F238E27FC236}">
                    <a16:creationId xmlns:a16="http://schemas.microsoft.com/office/drawing/2014/main" id="{F4628D2A-61BA-7C76-EA24-F6ABFB23CE5D}"/>
                  </a:ext>
                </a:extLst>
              </p:cNvPr>
              <p:cNvPicPr/>
              <p:nvPr/>
            </p:nvPicPr>
            <p:blipFill>
              <a:blip r:embed="rId338"/>
              <a:stretch>
                <a:fillRect/>
              </a:stretch>
            </p:blipFill>
            <p:spPr>
              <a:xfrm>
                <a:off x="404342" y="4953910"/>
                <a:ext cx="1335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22" name="Ink 221">
                <a:extLst>
                  <a:ext uri="{FF2B5EF4-FFF2-40B4-BE49-F238E27FC236}">
                    <a16:creationId xmlns:a16="http://schemas.microsoft.com/office/drawing/2014/main" id="{B31799D7-9D8E-F481-C750-14FA11E10B1F}"/>
                  </a:ext>
                </a:extLst>
              </p14:cNvPr>
              <p14:cNvContentPartPr/>
              <p14:nvPr/>
            </p14:nvContentPartPr>
            <p14:xfrm>
              <a:off x="402902" y="4993870"/>
              <a:ext cx="273240" cy="113400"/>
            </p14:xfrm>
          </p:contentPart>
        </mc:Choice>
        <mc:Fallback xmlns="">
          <p:pic>
            <p:nvPicPr>
              <p:cNvPr id="222" name="Ink 221">
                <a:extLst>
                  <a:ext uri="{FF2B5EF4-FFF2-40B4-BE49-F238E27FC236}">
                    <a16:creationId xmlns:a16="http://schemas.microsoft.com/office/drawing/2014/main" id="{B31799D7-9D8E-F481-C750-14FA11E10B1F}"/>
                  </a:ext>
                </a:extLst>
              </p:cNvPr>
              <p:cNvPicPr/>
              <p:nvPr/>
            </p:nvPicPr>
            <p:blipFill>
              <a:blip r:embed="rId340"/>
              <a:stretch>
                <a:fillRect/>
              </a:stretch>
            </p:blipFill>
            <p:spPr>
              <a:xfrm>
                <a:off x="393902" y="4984870"/>
                <a:ext cx="2908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23" name="Ink 222">
                <a:extLst>
                  <a:ext uri="{FF2B5EF4-FFF2-40B4-BE49-F238E27FC236}">
                    <a16:creationId xmlns:a16="http://schemas.microsoft.com/office/drawing/2014/main" id="{520A696B-8A28-4B61-9829-9AF023F8C541}"/>
                  </a:ext>
                </a:extLst>
              </p14:cNvPr>
              <p14:cNvContentPartPr/>
              <p14:nvPr/>
            </p14:nvContentPartPr>
            <p14:xfrm>
              <a:off x="705662" y="4854190"/>
              <a:ext cx="93960" cy="290520"/>
            </p14:xfrm>
          </p:contentPart>
        </mc:Choice>
        <mc:Fallback xmlns="">
          <p:pic>
            <p:nvPicPr>
              <p:cNvPr id="223" name="Ink 222">
                <a:extLst>
                  <a:ext uri="{FF2B5EF4-FFF2-40B4-BE49-F238E27FC236}">
                    <a16:creationId xmlns:a16="http://schemas.microsoft.com/office/drawing/2014/main" id="{520A696B-8A28-4B61-9829-9AF023F8C541}"/>
                  </a:ext>
                </a:extLst>
              </p:cNvPr>
              <p:cNvPicPr/>
              <p:nvPr/>
            </p:nvPicPr>
            <p:blipFill>
              <a:blip r:embed="rId342"/>
              <a:stretch>
                <a:fillRect/>
              </a:stretch>
            </p:blipFill>
            <p:spPr>
              <a:xfrm>
                <a:off x="696662" y="4845550"/>
                <a:ext cx="1116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24" name="Ink 223">
                <a:extLst>
                  <a:ext uri="{FF2B5EF4-FFF2-40B4-BE49-F238E27FC236}">
                    <a16:creationId xmlns:a16="http://schemas.microsoft.com/office/drawing/2014/main" id="{C83655F7-0227-27DE-AFCF-168120E36BEF}"/>
                  </a:ext>
                </a:extLst>
              </p14:cNvPr>
              <p14:cNvContentPartPr/>
              <p14:nvPr/>
            </p14:nvContentPartPr>
            <p14:xfrm>
              <a:off x="905462" y="4822510"/>
              <a:ext cx="22680" cy="10440"/>
            </p14:xfrm>
          </p:contentPart>
        </mc:Choice>
        <mc:Fallback xmlns="">
          <p:pic>
            <p:nvPicPr>
              <p:cNvPr id="224" name="Ink 223">
                <a:extLst>
                  <a:ext uri="{FF2B5EF4-FFF2-40B4-BE49-F238E27FC236}">
                    <a16:creationId xmlns:a16="http://schemas.microsoft.com/office/drawing/2014/main" id="{C83655F7-0227-27DE-AFCF-168120E36BEF}"/>
                  </a:ext>
                </a:extLst>
              </p:cNvPr>
              <p:cNvPicPr/>
              <p:nvPr/>
            </p:nvPicPr>
            <p:blipFill>
              <a:blip r:embed="rId344"/>
              <a:stretch>
                <a:fillRect/>
              </a:stretch>
            </p:blipFill>
            <p:spPr>
              <a:xfrm>
                <a:off x="896462" y="4813510"/>
                <a:ext cx="403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25" name="Ink 224">
                <a:extLst>
                  <a:ext uri="{FF2B5EF4-FFF2-40B4-BE49-F238E27FC236}">
                    <a16:creationId xmlns:a16="http://schemas.microsoft.com/office/drawing/2014/main" id="{6A918C1F-C8A5-04EB-2B46-C7A3B48BCE88}"/>
                  </a:ext>
                </a:extLst>
              </p14:cNvPr>
              <p14:cNvContentPartPr/>
              <p14:nvPr/>
            </p14:nvContentPartPr>
            <p14:xfrm>
              <a:off x="903662" y="4878670"/>
              <a:ext cx="47160" cy="34200"/>
            </p14:xfrm>
          </p:contentPart>
        </mc:Choice>
        <mc:Fallback xmlns="">
          <p:pic>
            <p:nvPicPr>
              <p:cNvPr id="225" name="Ink 224">
                <a:extLst>
                  <a:ext uri="{FF2B5EF4-FFF2-40B4-BE49-F238E27FC236}">
                    <a16:creationId xmlns:a16="http://schemas.microsoft.com/office/drawing/2014/main" id="{6A918C1F-C8A5-04EB-2B46-C7A3B48BCE88}"/>
                  </a:ext>
                </a:extLst>
              </p:cNvPr>
              <p:cNvPicPr/>
              <p:nvPr/>
            </p:nvPicPr>
            <p:blipFill>
              <a:blip r:embed="rId346"/>
              <a:stretch>
                <a:fillRect/>
              </a:stretch>
            </p:blipFill>
            <p:spPr>
              <a:xfrm>
                <a:off x="895022" y="4870030"/>
                <a:ext cx="648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26" name="Ink 225">
                <a:extLst>
                  <a:ext uri="{FF2B5EF4-FFF2-40B4-BE49-F238E27FC236}">
                    <a16:creationId xmlns:a16="http://schemas.microsoft.com/office/drawing/2014/main" id="{5DB9592B-3D99-568F-9F23-17369DEFD54E}"/>
                  </a:ext>
                </a:extLst>
              </p14:cNvPr>
              <p14:cNvContentPartPr/>
              <p14:nvPr/>
            </p14:nvContentPartPr>
            <p14:xfrm>
              <a:off x="985382" y="4686430"/>
              <a:ext cx="181800" cy="169200"/>
            </p14:xfrm>
          </p:contentPart>
        </mc:Choice>
        <mc:Fallback xmlns="">
          <p:pic>
            <p:nvPicPr>
              <p:cNvPr id="226" name="Ink 225">
                <a:extLst>
                  <a:ext uri="{FF2B5EF4-FFF2-40B4-BE49-F238E27FC236}">
                    <a16:creationId xmlns:a16="http://schemas.microsoft.com/office/drawing/2014/main" id="{5DB9592B-3D99-568F-9F23-17369DEFD54E}"/>
                  </a:ext>
                </a:extLst>
              </p:cNvPr>
              <p:cNvPicPr/>
              <p:nvPr/>
            </p:nvPicPr>
            <p:blipFill>
              <a:blip r:embed="rId348"/>
              <a:stretch>
                <a:fillRect/>
              </a:stretch>
            </p:blipFill>
            <p:spPr>
              <a:xfrm>
                <a:off x="976382" y="4677790"/>
                <a:ext cx="1994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27" name="Ink 226">
                <a:extLst>
                  <a:ext uri="{FF2B5EF4-FFF2-40B4-BE49-F238E27FC236}">
                    <a16:creationId xmlns:a16="http://schemas.microsoft.com/office/drawing/2014/main" id="{E901CC95-06AC-1736-8F39-581271B48EC0}"/>
                  </a:ext>
                </a:extLst>
              </p14:cNvPr>
              <p14:cNvContentPartPr/>
              <p14:nvPr/>
            </p14:nvContentPartPr>
            <p14:xfrm>
              <a:off x="2071142" y="3705430"/>
              <a:ext cx="119880" cy="67320"/>
            </p14:xfrm>
          </p:contentPart>
        </mc:Choice>
        <mc:Fallback xmlns="">
          <p:pic>
            <p:nvPicPr>
              <p:cNvPr id="227" name="Ink 226">
                <a:extLst>
                  <a:ext uri="{FF2B5EF4-FFF2-40B4-BE49-F238E27FC236}">
                    <a16:creationId xmlns:a16="http://schemas.microsoft.com/office/drawing/2014/main" id="{E901CC95-06AC-1736-8F39-581271B48EC0}"/>
                  </a:ext>
                </a:extLst>
              </p:cNvPr>
              <p:cNvPicPr/>
              <p:nvPr/>
            </p:nvPicPr>
            <p:blipFill>
              <a:blip r:embed="rId350"/>
              <a:stretch>
                <a:fillRect/>
              </a:stretch>
            </p:blipFill>
            <p:spPr>
              <a:xfrm>
                <a:off x="2062142" y="3696430"/>
                <a:ext cx="137520" cy="84960"/>
              </a:xfrm>
              <a:prstGeom prst="rect">
                <a:avLst/>
              </a:prstGeom>
            </p:spPr>
          </p:pic>
        </mc:Fallback>
      </mc:AlternateContent>
      <p:grpSp>
        <p:nvGrpSpPr>
          <p:cNvPr id="276" name="Group 275">
            <a:extLst>
              <a:ext uri="{FF2B5EF4-FFF2-40B4-BE49-F238E27FC236}">
                <a16:creationId xmlns:a16="http://schemas.microsoft.com/office/drawing/2014/main" id="{8E1623BB-6745-3C38-DAFC-4F549AC05BCB}"/>
              </a:ext>
            </a:extLst>
          </p:cNvPr>
          <p:cNvGrpSpPr/>
          <p:nvPr/>
        </p:nvGrpSpPr>
        <p:grpSpPr>
          <a:xfrm>
            <a:off x="4135742" y="2606350"/>
            <a:ext cx="5122800" cy="3659760"/>
            <a:chOff x="4135742" y="2606350"/>
            <a:chExt cx="5122800" cy="3659760"/>
          </a:xfrm>
        </p:grpSpPr>
        <mc:AlternateContent xmlns:mc="http://schemas.openxmlformats.org/markup-compatibility/2006" xmlns:p14="http://schemas.microsoft.com/office/powerpoint/2010/main">
          <mc:Choice Requires="p14">
            <p:contentPart p14:bwMode="auto" r:id="rId351">
              <p14:nvContentPartPr>
                <p14:cNvPr id="12" name="Ink 11">
                  <a:extLst>
                    <a:ext uri="{FF2B5EF4-FFF2-40B4-BE49-F238E27FC236}">
                      <a16:creationId xmlns:a16="http://schemas.microsoft.com/office/drawing/2014/main" id="{42994D6F-0FE4-FFAB-FB93-C33FBF6AA117}"/>
                    </a:ext>
                  </a:extLst>
                </p14:cNvPr>
                <p14:cNvContentPartPr/>
                <p14:nvPr/>
              </p14:nvContentPartPr>
              <p14:xfrm>
                <a:off x="4135742" y="5190070"/>
                <a:ext cx="183960" cy="153720"/>
              </p14:xfrm>
            </p:contentPart>
          </mc:Choice>
          <mc:Fallback xmlns="">
            <p:pic>
              <p:nvPicPr>
                <p:cNvPr id="12" name="Ink 11">
                  <a:extLst>
                    <a:ext uri="{FF2B5EF4-FFF2-40B4-BE49-F238E27FC236}">
                      <a16:creationId xmlns:a16="http://schemas.microsoft.com/office/drawing/2014/main" id="{42994D6F-0FE4-FFAB-FB93-C33FBF6AA117}"/>
                    </a:ext>
                  </a:extLst>
                </p:cNvPr>
                <p:cNvPicPr/>
                <p:nvPr/>
              </p:nvPicPr>
              <p:blipFill>
                <a:blip r:embed="rId352"/>
                <a:stretch>
                  <a:fillRect/>
                </a:stretch>
              </p:blipFill>
              <p:spPr>
                <a:xfrm>
                  <a:off x="4126742" y="5181070"/>
                  <a:ext cx="2016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13" name="Ink 12">
                  <a:extLst>
                    <a:ext uri="{FF2B5EF4-FFF2-40B4-BE49-F238E27FC236}">
                      <a16:creationId xmlns:a16="http://schemas.microsoft.com/office/drawing/2014/main" id="{CE3AB494-781D-A1A7-5599-27DCD1BB2CA3}"/>
                    </a:ext>
                  </a:extLst>
                </p14:cNvPr>
                <p14:cNvContentPartPr/>
                <p14:nvPr/>
              </p14:nvContentPartPr>
              <p14:xfrm>
                <a:off x="4348142" y="5171710"/>
                <a:ext cx="195840" cy="124920"/>
              </p14:xfrm>
            </p:contentPart>
          </mc:Choice>
          <mc:Fallback xmlns="">
            <p:pic>
              <p:nvPicPr>
                <p:cNvPr id="13" name="Ink 12">
                  <a:extLst>
                    <a:ext uri="{FF2B5EF4-FFF2-40B4-BE49-F238E27FC236}">
                      <a16:creationId xmlns:a16="http://schemas.microsoft.com/office/drawing/2014/main" id="{CE3AB494-781D-A1A7-5599-27DCD1BB2CA3}"/>
                    </a:ext>
                  </a:extLst>
                </p:cNvPr>
                <p:cNvPicPr/>
                <p:nvPr/>
              </p:nvPicPr>
              <p:blipFill>
                <a:blip r:embed="rId354"/>
                <a:stretch>
                  <a:fillRect/>
                </a:stretch>
              </p:blipFill>
              <p:spPr>
                <a:xfrm>
                  <a:off x="4339502" y="5162710"/>
                  <a:ext cx="2134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14" name="Ink 13">
                  <a:extLst>
                    <a:ext uri="{FF2B5EF4-FFF2-40B4-BE49-F238E27FC236}">
                      <a16:creationId xmlns:a16="http://schemas.microsoft.com/office/drawing/2014/main" id="{92E7264A-E835-1A60-7301-EEBA6BDC230C}"/>
                    </a:ext>
                  </a:extLst>
                </p14:cNvPr>
                <p14:cNvContentPartPr/>
                <p14:nvPr/>
              </p14:nvContentPartPr>
              <p14:xfrm>
                <a:off x="4577462" y="5141470"/>
                <a:ext cx="102600" cy="199080"/>
              </p14:xfrm>
            </p:contentPart>
          </mc:Choice>
          <mc:Fallback xmlns="">
            <p:pic>
              <p:nvPicPr>
                <p:cNvPr id="14" name="Ink 13">
                  <a:extLst>
                    <a:ext uri="{FF2B5EF4-FFF2-40B4-BE49-F238E27FC236}">
                      <a16:creationId xmlns:a16="http://schemas.microsoft.com/office/drawing/2014/main" id="{92E7264A-E835-1A60-7301-EEBA6BDC230C}"/>
                    </a:ext>
                  </a:extLst>
                </p:cNvPr>
                <p:cNvPicPr/>
                <p:nvPr/>
              </p:nvPicPr>
              <p:blipFill>
                <a:blip r:embed="rId356"/>
                <a:stretch>
                  <a:fillRect/>
                </a:stretch>
              </p:blipFill>
              <p:spPr>
                <a:xfrm>
                  <a:off x="4568822" y="5132470"/>
                  <a:ext cx="1202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15" name="Ink 14">
                  <a:extLst>
                    <a:ext uri="{FF2B5EF4-FFF2-40B4-BE49-F238E27FC236}">
                      <a16:creationId xmlns:a16="http://schemas.microsoft.com/office/drawing/2014/main" id="{EAEFADDA-5A89-5632-3E4F-D1BCC9D11F5B}"/>
                    </a:ext>
                  </a:extLst>
                </p14:cNvPr>
                <p14:cNvContentPartPr/>
                <p14:nvPr/>
              </p14:nvContentPartPr>
              <p14:xfrm>
                <a:off x="4237262" y="5540710"/>
                <a:ext cx="72720" cy="30600"/>
              </p14:xfrm>
            </p:contentPart>
          </mc:Choice>
          <mc:Fallback xmlns="">
            <p:pic>
              <p:nvPicPr>
                <p:cNvPr id="15" name="Ink 14">
                  <a:extLst>
                    <a:ext uri="{FF2B5EF4-FFF2-40B4-BE49-F238E27FC236}">
                      <a16:creationId xmlns:a16="http://schemas.microsoft.com/office/drawing/2014/main" id="{EAEFADDA-5A89-5632-3E4F-D1BCC9D11F5B}"/>
                    </a:ext>
                  </a:extLst>
                </p:cNvPr>
                <p:cNvPicPr/>
                <p:nvPr/>
              </p:nvPicPr>
              <p:blipFill>
                <a:blip r:embed="rId358"/>
                <a:stretch>
                  <a:fillRect/>
                </a:stretch>
              </p:blipFill>
              <p:spPr>
                <a:xfrm>
                  <a:off x="4228622" y="5532070"/>
                  <a:ext cx="903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16" name="Ink 15">
                  <a:extLst>
                    <a:ext uri="{FF2B5EF4-FFF2-40B4-BE49-F238E27FC236}">
                      <a16:creationId xmlns:a16="http://schemas.microsoft.com/office/drawing/2014/main" id="{4ACAAAD1-B570-2DFE-9431-53AD4489A7A2}"/>
                    </a:ext>
                  </a:extLst>
                </p14:cNvPr>
                <p14:cNvContentPartPr/>
                <p14:nvPr/>
              </p14:nvContentPartPr>
              <p14:xfrm>
                <a:off x="4231502" y="5627110"/>
                <a:ext cx="63360" cy="16920"/>
              </p14:xfrm>
            </p:contentPart>
          </mc:Choice>
          <mc:Fallback xmlns="">
            <p:pic>
              <p:nvPicPr>
                <p:cNvPr id="16" name="Ink 15">
                  <a:extLst>
                    <a:ext uri="{FF2B5EF4-FFF2-40B4-BE49-F238E27FC236}">
                      <a16:creationId xmlns:a16="http://schemas.microsoft.com/office/drawing/2014/main" id="{4ACAAAD1-B570-2DFE-9431-53AD4489A7A2}"/>
                    </a:ext>
                  </a:extLst>
                </p:cNvPr>
                <p:cNvPicPr/>
                <p:nvPr/>
              </p:nvPicPr>
              <p:blipFill>
                <a:blip r:embed="rId360"/>
                <a:stretch>
                  <a:fillRect/>
                </a:stretch>
              </p:blipFill>
              <p:spPr>
                <a:xfrm>
                  <a:off x="4222502" y="5618110"/>
                  <a:ext cx="810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17" name="Ink 16">
                  <a:extLst>
                    <a:ext uri="{FF2B5EF4-FFF2-40B4-BE49-F238E27FC236}">
                      <a16:creationId xmlns:a16="http://schemas.microsoft.com/office/drawing/2014/main" id="{4127ADE3-F1D0-97EE-B70F-6ACDBBF706FB}"/>
                    </a:ext>
                  </a:extLst>
                </p14:cNvPr>
                <p14:cNvContentPartPr/>
                <p14:nvPr/>
              </p14:nvContentPartPr>
              <p14:xfrm>
                <a:off x="4438862" y="5497510"/>
                <a:ext cx="6480" cy="159840"/>
              </p14:xfrm>
            </p:contentPart>
          </mc:Choice>
          <mc:Fallback xmlns="">
            <p:pic>
              <p:nvPicPr>
                <p:cNvPr id="17" name="Ink 16">
                  <a:extLst>
                    <a:ext uri="{FF2B5EF4-FFF2-40B4-BE49-F238E27FC236}">
                      <a16:creationId xmlns:a16="http://schemas.microsoft.com/office/drawing/2014/main" id="{4127ADE3-F1D0-97EE-B70F-6ACDBBF706FB}"/>
                    </a:ext>
                  </a:extLst>
                </p:cNvPr>
                <p:cNvPicPr/>
                <p:nvPr/>
              </p:nvPicPr>
              <p:blipFill>
                <a:blip r:embed="rId362"/>
                <a:stretch>
                  <a:fillRect/>
                </a:stretch>
              </p:blipFill>
              <p:spPr>
                <a:xfrm>
                  <a:off x="4429862" y="5488870"/>
                  <a:ext cx="241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18" name="Ink 17">
                  <a:extLst>
                    <a:ext uri="{FF2B5EF4-FFF2-40B4-BE49-F238E27FC236}">
                      <a16:creationId xmlns:a16="http://schemas.microsoft.com/office/drawing/2014/main" id="{716EF89A-22A5-540D-D291-3AEC4B9AAE12}"/>
                    </a:ext>
                  </a:extLst>
                </p14:cNvPr>
                <p14:cNvContentPartPr/>
                <p14:nvPr/>
              </p14:nvContentPartPr>
              <p14:xfrm>
                <a:off x="4531022" y="5480950"/>
                <a:ext cx="156960" cy="163440"/>
              </p14:xfrm>
            </p:contentPart>
          </mc:Choice>
          <mc:Fallback xmlns="">
            <p:pic>
              <p:nvPicPr>
                <p:cNvPr id="18" name="Ink 17">
                  <a:extLst>
                    <a:ext uri="{FF2B5EF4-FFF2-40B4-BE49-F238E27FC236}">
                      <a16:creationId xmlns:a16="http://schemas.microsoft.com/office/drawing/2014/main" id="{716EF89A-22A5-540D-D291-3AEC4B9AAE12}"/>
                    </a:ext>
                  </a:extLst>
                </p:cNvPr>
                <p:cNvPicPr/>
                <p:nvPr/>
              </p:nvPicPr>
              <p:blipFill>
                <a:blip r:embed="rId364"/>
                <a:stretch>
                  <a:fillRect/>
                </a:stretch>
              </p:blipFill>
              <p:spPr>
                <a:xfrm>
                  <a:off x="4522382" y="5471950"/>
                  <a:ext cx="1746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19" name="Ink 18">
                  <a:extLst>
                    <a:ext uri="{FF2B5EF4-FFF2-40B4-BE49-F238E27FC236}">
                      <a16:creationId xmlns:a16="http://schemas.microsoft.com/office/drawing/2014/main" id="{B5606C02-908B-B2A4-81D4-A56B10D889D0}"/>
                    </a:ext>
                  </a:extLst>
                </p14:cNvPr>
                <p14:cNvContentPartPr/>
                <p14:nvPr/>
              </p14:nvContentPartPr>
              <p14:xfrm>
                <a:off x="4807862" y="5469790"/>
                <a:ext cx="262440" cy="153720"/>
              </p14:xfrm>
            </p:contentPart>
          </mc:Choice>
          <mc:Fallback xmlns="">
            <p:pic>
              <p:nvPicPr>
                <p:cNvPr id="19" name="Ink 18">
                  <a:extLst>
                    <a:ext uri="{FF2B5EF4-FFF2-40B4-BE49-F238E27FC236}">
                      <a16:creationId xmlns:a16="http://schemas.microsoft.com/office/drawing/2014/main" id="{B5606C02-908B-B2A4-81D4-A56B10D889D0}"/>
                    </a:ext>
                  </a:extLst>
                </p:cNvPr>
                <p:cNvPicPr/>
                <p:nvPr/>
              </p:nvPicPr>
              <p:blipFill>
                <a:blip r:embed="rId366"/>
                <a:stretch>
                  <a:fillRect/>
                </a:stretch>
              </p:blipFill>
              <p:spPr>
                <a:xfrm>
                  <a:off x="4799222" y="5461150"/>
                  <a:ext cx="2800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0" name="Ink 19">
                  <a:extLst>
                    <a:ext uri="{FF2B5EF4-FFF2-40B4-BE49-F238E27FC236}">
                      <a16:creationId xmlns:a16="http://schemas.microsoft.com/office/drawing/2014/main" id="{7E8AF526-69E2-369F-92F4-80E9A9875A52}"/>
                    </a:ext>
                  </a:extLst>
                </p14:cNvPr>
                <p14:cNvContentPartPr/>
                <p14:nvPr/>
              </p14:nvContentPartPr>
              <p14:xfrm>
                <a:off x="5122862" y="5444590"/>
                <a:ext cx="258120" cy="133920"/>
              </p14:xfrm>
            </p:contentPart>
          </mc:Choice>
          <mc:Fallback xmlns="">
            <p:pic>
              <p:nvPicPr>
                <p:cNvPr id="20" name="Ink 19">
                  <a:extLst>
                    <a:ext uri="{FF2B5EF4-FFF2-40B4-BE49-F238E27FC236}">
                      <a16:creationId xmlns:a16="http://schemas.microsoft.com/office/drawing/2014/main" id="{7E8AF526-69E2-369F-92F4-80E9A9875A52}"/>
                    </a:ext>
                  </a:extLst>
                </p:cNvPr>
                <p:cNvPicPr/>
                <p:nvPr/>
              </p:nvPicPr>
              <p:blipFill>
                <a:blip r:embed="rId368"/>
                <a:stretch>
                  <a:fillRect/>
                </a:stretch>
              </p:blipFill>
              <p:spPr>
                <a:xfrm>
                  <a:off x="5114222" y="5435950"/>
                  <a:ext cx="2757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116" name="Ink 115">
                  <a:extLst>
                    <a:ext uri="{FF2B5EF4-FFF2-40B4-BE49-F238E27FC236}">
                      <a16:creationId xmlns:a16="http://schemas.microsoft.com/office/drawing/2014/main" id="{E7E3DE9A-A7A4-8559-02AC-0081531B21B0}"/>
                    </a:ext>
                  </a:extLst>
                </p14:cNvPr>
                <p14:cNvContentPartPr/>
                <p14:nvPr/>
              </p14:nvContentPartPr>
              <p14:xfrm>
                <a:off x="4868702" y="2965990"/>
                <a:ext cx="101160" cy="270000"/>
              </p14:xfrm>
            </p:contentPart>
          </mc:Choice>
          <mc:Fallback xmlns="">
            <p:pic>
              <p:nvPicPr>
                <p:cNvPr id="116" name="Ink 115">
                  <a:extLst>
                    <a:ext uri="{FF2B5EF4-FFF2-40B4-BE49-F238E27FC236}">
                      <a16:creationId xmlns:a16="http://schemas.microsoft.com/office/drawing/2014/main" id="{E7E3DE9A-A7A4-8559-02AC-0081531B21B0}"/>
                    </a:ext>
                  </a:extLst>
                </p:cNvPr>
                <p:cNvPicPr/>
                <p:nvPr/>
              </p:nvPicPr>
              <p:blipFill>
                <a:blip r:embed="rId370"/>
                <a:stretch>
                  <a:fillRect/>
                </a:stretch>
              </p:blipFill>
              <p:spPr>
                <a:xfrm>
                  <a:off x="4859702" y="2956990"/>
                  <a:ext cx="1188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117" name="Ink 116">
                  <a:extLst>
                    <a:ext uri="{FF2B5EF4-FFF2-40B4-BE49-F238E27FC236}">
                      <a16:creationId xmlns:a16="http://schemas.microsoft.com/office/drawing/2014/main" id="{1A392740-2A72-3093-12DC-A755C9E30748}"/>
                    </a:ext>
                  </a:extLst>
                </p14:cNvPr>
                <p14:cNvContentPartPr/>
                <p14:nvPr/>
              </p14:nvContentPartPr>
              <p14:xfrm>
                <a:off x="4536782" y="2606350"/>
                <a:ext cx="601920" cy="450720"/>
              </p14:xfrm>
            </p:contentPart>
          </mc:Choice>
          <mc:Fallback xmlns="">
            <p:pic>
              <p:nvPicPr>
                <p:cNvPr id="117" name="Ink 116">
                  <a:extLst>
                    <a:ext uri="{FF2B5EF4-FFF2-40B4-BE49-F238E27FC236}">
                      <a16:creationId xmlns:a16="http://schemas.microsoft.com/office/drawing/2014/main" id="{1A392740-2A72-3093-12DC-A755C9E30748}"/>
                    </a:ext>
                  </a:extLst>
                </p:cNvPr>
                <p:cNvPicPr/>
                <p:nvPr/>
              </p:nvPicPr>
              <p:blipFill>
                <a:blip r:embed="rId372"/>
                <a:stretch>
                  <a:fillRect/>
                </a:stretch>
              </p:blipFill>
              <p:spPr>
                <a:xfrm>
                  <a:off x="4528142" y="2597710"/>
                  <a:ext cx="61956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119" name="Ink 118">
                  <a:extLst>
                    <a:ext uri="{FF2B5EF4-FFF2-40B4-BE49-F238E27FC236}">
                      <a16:creationId xmlns:a16="http://schemas.microsoft.com/office/drawing/2014/main" id="{3745AFC4-9B2D-DC7B-A1A6-93E9ACBA9619}"/>
                    </a:ext>
                  </a:extLst>
                </p14:cNvPr>
                <p14:cNvContentPartPr/>
                <p14:nvPr/>
              </p14:nvContentPartPr>
              <p14:xfrm>
                <a:off x="5183702" y="3015670"/>
                <a:ext cx="179640" cy="164160"/>
              </p14:xfrm>
            </p:contentPart>
          </mc:Choice>
          <mc:Fallback xmlns="">
            <p:pic>
              <p:nvPicPr>
                <p:cNvPr id="119" name="Ink 118">
                  <a:extLst>
                    <a:ext uri="{FF2B5EF4-FFF2-40B4-BE49-F238E27FC236}">
                      <a16:creationId xmlns:a16="http://schemas.microsoft.com/office/drawing/2014/main" id="{3745AFC4-9B2D-DC7B-A1A6-93E9ACBA9619}"/>
                    </a:ext>
                  </a:extLst>
                </p:cNvPr>
                <p:cNvPicPr/>
                <p:nvPr/>
              </p:nvPicPr>
              <p:blipFill>
                <a:blip r:embed="rId374"/>
                <a:stretch>
                  <a:fillRect/>
                </a:stretch>
              </p:blipFill>
              <p:spPr>
                <a:xfrm>
                  <a:off x="5174702" y="3007030"/>
                  <a:ext cx="1972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120" name="Ink 119">
                  <a:extLst>
                    <a:ext uri="{FF2B5EF4-FFF2-40B4-BE49-F238E27FC236}">
                      <a16:creationId xmlns:a16="http://schemas.microsoft.com/office/drawing/2014/main" id="{578CA4A3-A856-0DDE-5707-07CEC77664D1}"/>
                    </a:ext>
                  </a:extLst>
                </p14:cNvPr>
                <p14:cNvContentPartPr/>
                <p14:nvPr/>
              </p14:nvContentPartPr>
              <p14:xfrm>
                <a:off x="5406902" y="2991550"/>
                <a:ext cx="210240" cy="338760"/>
              </p14:xfrm>
            </p:contentPart>
          </mc:Choice>
          <mc:Fallback xmlns="">
            <p:pic>
              <p:nvPicPr>
                <p:cNvPr id="120" name="Ink 119">
                  <a:extLst>
                    <a:ext uri="{FF2B5EF4-FFF2-40B4-BE49-F238E27FC236}">
                      <a16:creationId xmlns:a16="http://schemas.microsoft.com/office/drawing/2014/main" id="{578CA4A3-A856-0DDE-5707-07CEC77664D1}"/>
                    </a:ext>
                  </a:extLst>
                </p:cNvPr>
                <p:cNvPicPr/>
                <p:nvPr/>
              </p:nvPicPr>
              <p:blipFill>
                <a:blip r:embed="rId376"/>
                <a:stretch>
                  <a:fillRect/>
                </a:stretch>
              </p:blipFill>
              <p:spPr>
                <a:xfrm>
                  <a:off x="5398262" y="2982550"/>
                  <a:ext cx="22788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121" name="Ink 120">
                  <a:extLst>
                    <a:ext uri="{FF2B5EF4-FFF2-40B4-BE49-F238E27FC236}">
                      <a16:creationId xmlns:a16="http://schemas.microsoft.com/office/drawing/2014/main" id="{71C04BB2-5507-D001-C4C7-A1D4F29304A5}"/>
                    </a:ext>
                  </a:extLst>
                </p14:cNvPr>
                <p14:cNvContentPartPr/>
                <p14:nvPr/>
              </p14:nvContentPartPr>
              <p14:xfrm>
                <a:off x="5613542" y="2978590"/>
                <a:ext cx="66600" cy="123480"/>
              </p14:xfrm>
            </p:contentPart>
          </mc:Choice>
          <mc:Fallback xmlns="">
            <p:pic>
              <p:nvPicPr>
                <p:cNvPr id="121" name="Ink 120">
                  <a:extLst>
                    <a:ext uri="{FF2B5EF4-FFF2-40B4-BE49-F238E27FC236}">
                      <a16:creationId xmlns:a16="http://schemas.microsoft.com/office/drawing/2014/main" id="{71C04BB2-5507-D001-C4C7-A1D4F29304A5}"/>
                    </a:ext>
                  </a:extLst>
                </p:cNvPr>
                <p:cNvPicPr/>
                <p:nvPr/>
              </p:nvPicPr>
              <p:blipFill>
                <a:blip r:embed="rId378"/>
                <a:stretch>
                  <a:fillRect/>
                </a:stretch>
              </p:blipFill>
              <p:spPr>
                <a:xfrm>
                  <a:off x="5604902" y="2969950"/>
                  <a:ext cx="842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122" name="Ink 121">
                  <a:extLst>
                    <a:ext uri="{FF2B5EF4-FFF2-40B4-BE49-F238E27FC236}">
                      <a16:creationId xmlns:a16="http://schemas.microsoft.com/office/drawing/2014/main" id="{332224C8-D4EF-5AF8-6280-D30BCB3811E8}"/>
                    </a:ext>
                  </a:extLst>
                </p14:cNvPr>
                <p14:cNvContentPartPr/>
                <p14:nvPr/>
              </p14:nvContentPartPr>
              <p14:xfrm>
                <a:off x="5570342" y="2876350"/>
                <a:ext cx="49680" cy="22680"/>
              </p14:xfrm>
            </p:contentPart>
          </mc:Choice>
          <mc:Fallback xmlns="">
            <p:pic>
              <p:nvPicPr>
                <p:cNvPr id="122" name="Ink 121">
                  <a:extLst>
                    <a:ext uri="{FF2B5EF4-FFF2-40B4-BE49-F238E27FC236}">
                      <a16:creationId xmlns:a16="http://schemas.microsoft.com/office/drawing/2014/main" id="{332224C8-D4EF-5AF8-6280-D30BCB3811E8}"/>
                    </a:ext>
                  </a:extLst>
                </p:cNvPr>
                <p:cNvPicPr/>
                <p:nvPr/>
              </p:nvPicPr>
              <p:blipFill>
                <a:blip r:embed="rId380"/>
                <a:stretch>
                  <a:fillRect/>
                </a:stretch>
              </p:blipFill>
              <p:spPr>
                <a:xfrm>
                  <a:off x="5561342" y="2867710"/>
                  <a:ext cx="673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123" name="Ink 122">
                  <a:extLst>
                    <a:ext uri="{FF2B5EF4-FFF2-40B4-BE49-F238E27FC236}">
                      <a16:creationId xmlns:a16="http://schemas.microsoft.com/office/drawing/2014/main" id="{D66ACB71-B708-E19A-5A5A-4067DAC4DFC9}"/>
                    </a:ext>
                  </a:extLst>
                </p14:cNvPr>
                <p14:cNvContentPartPr/>
                <p14:nvPr/>
              </p14:nvContentPartPr>
              <p14:xfrm>
                <a:off x="5722622" y="2924230"/>
                <a:ext cx="173520" cy="127440"/>
              </p14:xfrm>
            </p:contentPart>
          </mc:Choice>
          <mc:Fallback xmlns="">
            <p:pic>
              <p:nvPicPr>
                <p:cNvPr id="123" name="Ink 122">
                  <a:extLst>
                    <a:ext uri="{FF2B5EF4-FFF2-40B4-BE49-F238E27FC236}">
                      <a16:creationId xmlns:a16="http://schemas.microsoft.com/office/drawing/2014/main" id="{D66ACB71-B708-E19A-5A5A-4067DAC4DFC9}"/>
                    </a:ext>
                  </a:extLst>
                </p:cNvPr>
                <p:cNvPicPr/>
                <p:nvPr/>
              </p:nvPicPr>
              <p:blipFill>
                <a:blip r:embed="rId382"/>
                <a:stretch>
                  <a:fillRect/>
                </a:stretch>
              </p:blipFill>
              <p:spPr>
                <a:xfrm>
                  <a:off x="5713622" y="2915590"/>
                  <a:ext cx="1911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124" name="Ink 123">
                  <a:extLst>
                    <a:ext uri="{FF2B5EF4-FFF2-40B4-BE49-F238E27FC236}">
                      <a16:creationId xmlns:a16="http://schemas.microsoft.com/office/drawing/2014/main" id="{19089681-6E64-25E4-42E5-7846B08E20C5}"/>
                    </a:ext>
                  </a:extLst>
                </p14:cNvPr>
                <p14:cNvContentPartPr/>
                <p14:nvPr/>
              </p14:nvContentPartPr>
              <p14:xfrm>
                <a:off x="5981102" y="2694910"/>
                <a:ext cx="249480" cy="298080"/>
              </p14:xfrm>
            </p:contentPart>
          </mc:Choice>
          <mc:Fallback xmlns="">
            <p:pic>
              <p:nvPicPr>
                <p:cNvPr id="124" name="Ink 123">
                  <a:extLst>
                    <a:ext uri="{FF2B5EF4-FFF2-40B4-BE49-F238E27FC236}">
                      <a16:creationId xmlns:a16="http://schemas.microsoft.com/office/drawing/2014/main" id="{19089681-6E64-25E4-42E5-7846B08E20C5}"/>
                    </a:ext>
                  </a:extLst>
                </p:cNvPr>
                <p:cNvPicPr/>
                <p:nvPr/>
              </p:nvPicPr>
              <p:blipFill>
                <a:blip r:embed="rId384"/>
                <a:stretch>
                  <a:fillRect/>
                </a:stretch>
              </p:blipFill>
              <p:spPr>
                <a:xfrm>
                  <a:off x="5972102" y="2686270"/>
                  <a:ext cx="2671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125" name="Ink 124">
                  <a:extLst>
                    <a:ext uri="{FF2B5EF4-FFF2-40B4-BE49-F238E27FC236}">
                      <a16:creationId xmlns:a16="http://schemas.microsoft.com/office/drawing/2014/main" id="{36F58513-2EE4-A41A-E92F-CC238DCE4435}"/>
                    </a:ext>
                  </a:extLst>
                </p14:cNvPr>
                <p14:cNvContentPartPr/>
                <p14:nvPr/>
              </p14:nvContentPartPr>
              <p14:xfrm>
                <a:off x="6169382" y="2796430"/>
                <a:ext cx="164880" cy="115920"/>
              </p14:xfrm>
            </p:contentPart>
          </mc:Choice>
          <mc:Fallback xmlns="">
            <p:pic>
              <p:nvPicPr>
                <p:cNvPr id="125" name="Ink 124">
                  <a:extLst>
                    <a:ext uri="{FF2B5EF4-FFF2-40B4-BE49-F238E27FC236}">
                      <a16:creationId xmlns:a16="http://schemas.microsoft.com/office/drawing/2014/main" id="{36F58513-2EE4-A41A-E92F-CC238DCE4435}"/>
                    </a:ext>
                  </a:extLst>
                </p:cNvPr>
                <p:cNvPicPr/>
                <p:nvPr/>
              </p:nvPicPr>
              <p:blipFill>
                <a:blip r:embed="rId386"/>
                <a:stretch>
                  <a:fillRect/>
                </a:stretch>
              </p:blipFill>
              <p:spPr>
                <a:xfrm>
                  <a:off x="6160742" y="2787430"/>
                  <a:ext cx="1825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126" name="Ink 125">
                  <a:extLst>
                    <a:ext uri="{FF2B5EF4-FFF2-40B4-BE49-F238E27FC236}">
                      <a16:creationId xmlns:a16="http://schemas.microsoft.com/office/drawing/2014/main" id="{CBAE4C23-4900-06AB-0F1E-A4EEA57CC52B}"/>
                    </a:ext>
                  </a:extLst>
                </p14:cNvPr>
                <p14:cNvContentPartPr/>
                <p14:nvPr/>
              </p14:nvContentPartPr>
              <p14:xfrm>
                <a:off x="6266222" y="2652070"/>
                <a:ext cx="37800" cy="35280"/>
              </p14:xfrm>
            </p:contentPart>
          </mc:Choice>
          <mc:Fallback xmlns="">
            <p:pic>
              <p:nvPicPr>
                <p:cNvPr id="126" name="Ink 125">
                  <a:extLst>
                    <a:ext uri="{FF2B5EF4-FFF2-40B4-BE49-F238E27FC236}">
                      <a16:creationId xmlns:a16="http://schemas.microsoft.com/office/drawing/2014/main" id="{CBAE4C23-4900-06AB-0F1E-A4EEA57CC52B}"/>
                    </a:ext>
                  </a:extLst>
                </p:cNvPr>
                <p:cNvPicPr/>
                <p:nvPr/>
              </p:nvPicPr>
              <p:blipFill>
                <a:blip r:embed="rId388"/>
                <a:stretch>
                  <a:fillRect/>
                </a:stretch>
              </p:blipFill>
              <p:spPr>
                <a:xfrm>
                  <a:off x="6257582" y="2643430"/>
                  <a:ext cx="554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127" name="Ink 126">
                  <a:extLst>
                    <a:ext uri="{FF2B5EF4-FFF2-40B4-BE49-F238E27FC236}">
                      <a16:creationId xmlns:a16="http://schemas.microsoft.com/office/drawing/2014/main" id="{95B086ED-A42C-47C9-5BB1-B2FC383B69AE}"/>
                    </a:ext>
                  </a:extLst>
                </p14:cNvPr>
                <p14:cNvContentPartPr/>
                <p14:nvPr/>
              </p14:nvContentPartPr>
              <p14:xfrm>
                <a:off x="6369182" y="2707870"/>
                <a:ext cx="335160" cy="187200"/>
              </p14:xfrm>
            </p:contentPart>
          </mc:Choice>
          <mc:Fallback xmlns="">
            <p:pic>
              <p:nvPicPr>
                <p:cNvPr id="127" name="Ink 126">
                  <a:extLst>
                    <a:ext uri="{FF2B5EF4-FFF2-40B4-BE49-F238E27FC236}">
                      <a16:creationId xmlns:a16="http://schemas.microsoft.com/office/drawing/2014/main" id="{95B086ED-A42C-47C9-5BB1-B2FC383B69AE}"/>
                    </a:ext>
                  </a:extLst>
                </p:cNvPr>
                <p:cNvPicPr/>
                <p:nvPr/>
              </p:nvPicPr>
              <p:blipFill>
                <a:blip r:embed="rId390"/>
                <a:stretch>
                  <a:fillRect/>
                </a:stretch>
              </p:blipFill>
              <p:spPr>
                <a:xfrm>
                  <a:off x="6360182" y="2698870"/>
                  <a:ext cx="3528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29" name="Ink 228">
                  <a:extLst>
                    <a:ext uri="{FF2B5EF4-FFF2-40B4-BE49-F238E27FC236}">
                      <a16:creationId xmlns:a16="http://schemas.microsoft.com/office/drawing/2014/main" id="{EF34069F-8131-95A1-5DAA-6BA945C976A6}"/>
                    </a:ext>
                  </a:extLst>
                </p14:cNvPr>
                <p14:cNvContentPartPr/>
                <p14:nvPr/>
              </p14:nvContentPartPr>
              <p14:xfrm>
                <a:off x="5960942" y="3208270"/>
                <a:ext cx="190800" cy="37800"/>
              </p14:xfrm>
            </p:contentPart>
          </mc:Choice>
          <mc:Fallback xmlns="">
            <p:pic>
              <p:nvPicPr>
                <p:cNvPr id="229" name="Ink 228">
                  <a:extLst>
                    <a:ext uri="{FF2B5EF4-FFF2-40B4-BE49-F238E27FC236}">
                      <a16:creationId xmlns:a16="http://schemas.microsoft.com/office/drawing/2014/main" id="{EF34069F-8131-95A1-5DAA-6BA945C976A6}"/>
                    </a:ext>
                  </a:extLst>
                </p:cNvPr>
                <p:cNvPicPr/>
                <p:nvPr/>
              </p:nvPicPr>
              <p:blipFill>
                <a:blip r:embed="rId392"/>
                <a:stretch>
                  <a:fillRect/>
                </a:stretch>
              </p:blipFill>
              <p:spPr>
                <a:xfrm>
                  <a:off x="5952302" y="3199630"/>
                  <a:ext cx="20844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30" name="Ink 229">
                  <a:extLst>
                    <a:ext uri="{FF2B5EF4-FFF2-40B4-BE49-F238E27FC236}">
                      <a16:creationId xmlns:a16="http://schemas.microsoft.com/office/drawing/2014/main" id="{0842A769-091C-32AA-8214-89CFDDD88413}"/>
                    </a:ext>
                  </a:extLst>
                </p14:cNvPr>
                <p14:cNvContentPartPr/>
                <p14:nvPr/>
              </p14:nvContentPartPr>
              <p14:xfrm>
                <a:off x="5995862" y="3323830"/>
                <a:ext cx="143640" cy="22320"/>
              </p14:xfrm>
            </p:contentPart>
          </mc:Choice>
          <mc:Fallback xmlns="">
            <p:pic>
              <p:nvPicPr>
                <p:cNvPr id="230" name="Ink 229">
                  <a:extLst>
                    <a:ext uri="{FF2B5EF4-FFF2-40B4-BE49-F238E27FC236}">
                      <a16:creationId xmlns:a16="http://schemas.microsoft.com/office/drawing/2014/main" id="{0842A769-091C-32AA-8214-89CFDDD88413}"/>
                    </a:ext>
                  </a:extLst>
                </p:cNvPr>
                <p:cNvPicPr/>
                <p:nvPr/>
              </p:nvPicPr>
              <p:blipFill>
                <a:blip r:embed="rId394"/>
                <a:stretch>
                  <a:fillRect/>
                </a:stretch>
              </p:blipFill>
              <p:spPr>
                <a:xfrm>
                  <a:off x="5986862" y="3314830"/>
                  <a:ext cx="1612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32" name="Ink 231">
                  <a:extLst>
                    <a:ext uri="{FF2B5EF4-FFF2-40B4-BE49-F238E27FC236}">
                      <a16:creationId xmlns:a16="http://schemas.microsoft.com/office/drawing/2014/main" id="{74C0342D-B797-32F4-2CED-DF0C8D87AA34}"/>
                    </a:ext>
                  </a:extLst>
                </p14:cNvPr>
                <p14:cNvContentPartPr/>
                <p14:nvPr/>
              </p14:nvContentPartPr>
              <p14:xfrm>
                <a:off x="5412662" y="3591310"/>
                <a:ext cx="1477800" cy="630360"/>
              </p14:xfrm>
            </p:contentPart>
          </mc:Choice>
          <mc:Fallback xmlns="">
            <p:pic>
              <p:nvPicPr>
                <p:cNvPr id="232" name="Ink 231">
                  <a:extLst>
                    <a:ext uri="{FF2B5EF4-FFF2-40B4-BE49-F238E27FC236}">
                      <a16:creationId xmlns:a16="http://schemas.microsoft.com/office/drawing/2014/main" id="{74C0342D-B797-32F4-2CED-DF0C8D87AA34}"/>
                    </a:ext>
                  </a:extLst>
                </p:cNvPr>
                <p:cNvPicPr/>
                <p:nvPr/>
              </p:nvPicPr>
              <p:blipFill>
                <a:blip r:embed="rId396"/>
                <a:stretch>
                  <a:fillRect/>
                </a:stretch>
              </p:blipFill>
              <p:spPr>
                <a:xfrm>
                  <a:off x="5404022" y="3582670"/>
                  <a:ext cx="1495440" cy="64800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33" name="Ink 232">
                  <a:extLst>
                    <a:ext uri="{FF2B5EF4-FFF2-40B4-BE49-F238E27FC236}">
                      <a16:creationId xmlns:a16="http://schemas.microsoft.com/office/drawing/2014/main" id="{C10EF499-7D42-706B-515F-BB68263E79E6}"/>
                    </a:ext>
                  </a:extLst>
                </p14:cNvPr>
                <p14:cNvContentPartPr/>
                <p14:nvPr/>
              </p14:nvContentPartPr>
              <p14:xfrm>
                <a:off x="7157942" y="3464230"/>
                <a:ext cx="569160" cy="739440"/>
              </p14:xfrm>
            </p:contentPart>
          </mc:Choice>
          <mc:Fallback xmlns="">
            <p:pic>
              <p:nvPicPr>
                <p:cNvPr id="233" name="Ink 232">
                  <a:extLst>
                    <a:ext uri="{FF2B5EF4-FFF2-40B4-BE49-F238E27FC236}">
                      <a16:creationId xmlns:a16="http://schemas.microsoft.com/office/drawing/2014/main" id="{C10EF499-7D42-706B-515F-BB68263E79E6}"/>
                    </a:ext>
                  </a:extLst>
                </p:cNvPr>
                <p:cNvPicPr/>
                <p:nvPr/>
              </p:nvPicPr>
              <p:blipFill>
                <a:blip r:embed="rId398"/>
                <a:stretch>
                  <a:fillRect/>
                </a:stretch>
              </p:blipFill>
              <p:spPr>
                <a:xfrm>
                  <a:off x="7148942" y="3455590"/>
                  <a:ext cx="586800" cy="75708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34" name="Ink 233">
                  <a:extLst>
                    <a:ext uri="{FF2B5EF4-FFF2-40B4-BE49-F238E27FC236}">
                      <a16:creationId xmlns:a16="http://schemas.microsoft.com/office/drawing/2014/main" id="{576678D3-0294-8210-3114-0B926965EBBF}"/>
                    </a:ext>
                  </a:extLst>
                </p14:cNvPr>
                <p14:cNvContentPartPr/>
                <p14:nvPr/>
              </p14:nvContentPartPr>
              <p14:xfrm>
                <a:off x="7942022" y="3413470"/>
                <a:ext cx="1206000" cy="460800"/>
              </p14:xfrm>
            </p:contentPart>
          </mc:Choice>
          <mc:Fallback xmlns="">
            <p:pic>
              <p:nvPicPr>
                <p:cNvPr id="234" name="Ink 233">
                  <a:extLst>
                    <a:ext uri="{FF2B5EF4-FFF2-40B4-BE49-F238E27FC236}">
                      <a16:creationId xmlns:a16="http://schemas.microsoft.com/office/drawing/2014/main" id="{576678D3-0294-8210-3114-0B926965EBBF}"/>
                    </a:ext>
                  </a:extLst>
                </p:cNvPr>
                <p:cNvPicPr/>
                <p:nvPr/>
              </p:nvPicPr>
              <p:blipFill>
                <a:blip r:embed="rId400"/>
                <a:stretch>
                  <a:fillRect/>
                </a:stretch>
              </p:blipFill>
              <p:spPr>
                <a:xfrm>
                  <a:off x="7933382" y="3404470"/>
                  <a:ext cx="122364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36" name="Ink 235">
                  <a:extLst>
                    <a:ext uri="{FF2B5EF4-FFF2-40B4-BE49-F238E27FC236}">
                      <a16:creationId xmlns:a16="http://schemas.microsoft.com/office/drawing/2014/main" id="{C1D3E93F-627F-88A5-A730-10A47643B315}"/>
                    </a:ext>
                  </a:extLst>
                </p14:cNvPr>
                <p14:cNvContentPartPr/>
                <p14:nvPr/>
              </p14:nvContentPartPr>
              <p14:xfrm>
                <a:off x="6371702" y="4415350"/>
                <a:ext cx="380520" cy="314640"/>
              </p14:xfrm>
            </p:contentPart>
          </mc:Choice>
          <mc:Fallback xmlns="">
            <p:pic>
              <p:nvPicPr>
                <p:cNvPr id="236" name="Ink 235">
                  <a:extLst>
                    <a:ext uri="{FF2B5EF4-FFF2-40B4-BE49-F238E27FC236}">
                      <a16:creationId xmlns:a16="http://schemas.microsoft.com/office/drawing/2014/main" id="{C1D3E93F-627F-88A5-A730-10A47643B315}"/>
                    </a:ext>
                  </a:extLst>
                </p:cNvPr>
                <p:cNvPicPr/>
                <p:nvPr/>
              </p:nvPicPr>
              <p:blipFill>
                <a:blip r:embed="rId402"/>
                <a:stretch>
                  <a:fillRect/>
                </a:stretch>
              </p:blipFill>
              <p:spPr>
                <a:xfrm>
                  <a:off x="6362702" y="4406710"/>
                  <a:ext cx="3981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237" name="Ink 236">
                  <a:extLst>
                    <a:ext uri="{FF2B5EF4-FFF2-40B4-BE49-F238E27FC236}">
                      <a16:creationId xmlns:a16="http://schemas.microsoft.com/office/drawing/2014/main" id="{4CC4B53C-59A7-1B7D-3515-892B7EDF49F0}"/>
                    </a:ext>
                  </a:extLst>
                </p14:cNvPr>
                <p14:cNvContentPartPr/>
                <p14:nvPr/>
              </p14:nvContentPartPr>
              <p14:xfrm>
                <a:off x="6521822" y="4332910"/>
                <a:ext cx="63360" cy="457200"/>
              </p14:xfrm>
            </p:contentPart>
          </mc:Choice>
          <mc:Fallback xmlns="">
            <p:pic>
              <p:nvPicPr>
                <p:cNvPr id="237" name="Ink 236">
                  <a:extLst>
                    <a:ext uri="{FF2B5EF4-FFF2-40B4-BE49-F238E27FC236}">
                      <a16:creationId xmlns:a16="http://schemas.microsoft.com/office/drawing/2014/main" id="{4CC4B53C-59A7-1B7D-3515-892B7EDF49F0}"/>
                    </a:ext>
                  </a:extLst>
                </p:cNvPr>
                <p:cNvPicPr/>
                <p:nvPr/>
              </p:nvPicPr>
              <p:blipFill>
                <a:blip r:embed="rId404"/>
                <a:stretch>
                  <a:fillRect/>
                </a:stretch>
              </p:blipFill>
              <p:spPr>
                <a:xfrm>
                  <a:off x="6512822" y="4324270"/>
                  <a:ext cx="8100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38" name="Ink 237">
                  <a:extLst>
                    <a:ext uri="{FF2B5EF4-FFF2-40B4-BE49-F238E27FC236}">
                      <a16:creationId xmlns:a16="http://schemas.microsoft.com/office/drawing/2014/main" id="{9281A635-1A33-85A7-0348-4F1794764023}"/>
                    </a:ext>
                  </a:extLst>
                </p14:cNvPr>
                <p14:cNvContentPartPr/>
                <p14:nvPr/>
              </p14:nvContentPartPr>
              <p14:xfrm>
                <a:off x="6872822" y="4396630"/>
                <a:ext cx="30960" cy="304920"/>
              </p14:xfrm>
            </p:contentPart>
          </mc:Choice>
          <mc:Fallback xmlns="">
            <p:pic>
              <p:nvPicPr>
                <p:cNvPr id="238" name="Ink 237">
                  <a:extLst>
                    <a:ext uri="{FF2B5EF4-FFF2-40B4-BE49-F238E27FC236}">
                      <a16:creationId xmlns:a16="http://schemas.microsoft.com/office/drawing/2014/main" id="{9281A635-1A33-85A7-0348-4F1794764023}"/>
                    </a:ext>
                  </a:extLst>
                </p:cNvPr>
                <p:cNvPicPr/>
                <p:nvPr/>
              </p:nvPicPr>
              <p:blipFill>
                <a:blip r:embed="rId406"/>
                <a:stretch>
                  <a:fillRect/>
                </a:stretch>
              </p:blipFill>
              <p:spPr>
                <a:xfrm>
                  <a:off x="6864182" y="4387630"/>
                  <a:ext cx="4860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39" name="Ink 238">
                  <a:extLst>
                    <a:ext uri="{FF2B5EF4-FFF2-40B4-BE49-F238E27FC236}">
                      <a16:creationId xmlns:a16="http://schemas.microsoft.com/office/drawing/2014/main" id="{471894D2-248D-FA45-8B6D-86F668BE245A}"/>
                    </a:ext>
                  </a:extLst>
                </p14:cNvPr>
                <p14:cNvContentPartPr/>
                <p14:nvPr/>
              </p14:nvContentPartPr>
              <p14:xfrm>
                <a:off x="6855182" y="4528750"/>
                <a:ext cx="316440" cy="153360"/>
              </p14:xfrm>
            </p:contentPart>
          </mc:Choice>
          <mc:Fallback xmlns="">
            <p:pic>
              <p:nvPicPr>
                <p:cNvPr id="239" name="Ink 238">
                  <a:extLst>
                    <a:ext uri="{FF2B5EF4-FFF2-40B4-BE49-F238E27FC236}">
                      <a16:creationId xmlns:a16="http://schemas.microsoft.com/office/drawing/2014/main" id="{471894D2-248D-FA45-8B6D-86F668BE245A}"/>
                    </a:ext>
                  </a:extLst>
                </p:cNvPr>
                <p:cNvPicPr/>
                <p:nvPr/>
              </p:nvPicPr>
              <p:blipFill>
                <a:blip r:embed="rId408"/>
                <a:stretch>
                  <a:fillRect/>
                </a:stretch>
              </p:blipFill>
              <p:spPr>
                <a:xfrm>
                  <a:off x="6846182" y="4520110"/>
                  <a:ext cx="3340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40" name="Ink 239">
                  <a:extLst>
                    <a:ext uri="{FF2B5EF4-FFF2-40B4-BE49-F238E27FC236}">
                      <a16:creationId xmlns:a16="http://schemas.microsoft.com/office/drawing/2014/main" id="{ADC6EA49-EF34-2ECD-4C07-F34C5A149C8E}"/>
                    </a:ext>
                  </a:extLst>
                </p14:cNvPr>
                <p14:cNvContentPartPr/>
                <p14:nvPr/>
              </p14:nvContentPartPr>
              <p14:xfrm>
                <a:off x="7266662" y="4486630"/>
                <a:ext cx="176040" cy="361080"/>
              </p14:xfrm>
            </p:contentPart>
          </mc:Choice>
          <mc:Fallback xmlns="">
            <p:pic>
              <p:nvPicPr>
                <p:cNvPr id="240" name="Ink 239">
                  <a:extLst>
                    <a:ext uri="{FF2B5EF4-FFF2-40B4-BE49-F238E27FC236}">
                      <a16:creationId xmlns:a16="http://schemas.microsoft.com/office/drawing/2014/main" id="{ADC6EA49-EF34-2ECD-4C07-F34C5A149C8E}"/>
                    </a:ext>
                  </a:extLst>
                </p:cNvPr>
                <p:cNvPicPr/>
                <p:nvPr/>
              </p:nvPicPr>
              <p:blipFill>
                <a:blip r:embed="rId410"/>
                <a:stretch>
                  <a:fillRect/>
                </a:stretch>
              </p:blipFill>
              <p:spPr>
                <a:xfrm>
                  <a:off x="7258022" y="4477630"/>
                  <a:ext cx="1936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41" name="Ink 240">
                  <a:extLst>
                    <a:ext uri="{FF2B5EF4-FFF2-40B4-BE49-F238E27FC236}">
                      <a16:creationId xmlns:a16="http://schemas.microsoft.com/office/drawing/2014/main" id="{2B02CE90-78C0-DA6E-3385-FF4D1A97CE69}"/>
                    </a:ext>
                  </a:extLst>
                </p14:cNvPr>
                <p14:cNvContentPartPr/>
                <p14:nvPr/>
              </p14:nvContentPartPr>
              <p14:xfrm>
                <a:off x="7644302" y="4638190"/>
                <a:ext cx="16200" cy="78480"/>
              </p14:xfrm>
            </p:contentPart>
          </mc:Choice>
          <mc:Fallback xmlns="">
            <p:pic>
              <p:nvPicPr>
                <p:cNvPr id="241" name="Ink 240">
                  <a:extLst>
                    <a:ext uri="{FF2B5EF4-FFF2-40B4-BE49-F238E27FC236}">
                      <a16:creationId xmlns:a16="http://schemas.microsoft.com/office/drawing/2014/main" id="{2B02CE90-78C0-DA6E-3385-FF4D1A97CE69}"/>
                    </a:ext>
                  </a:extLst>
                </p:cNvPr>
                <p:cNvPicPr/>
                <p:nvPr/>
              </p:nvPicPr>
              <p:blipFill>
                <a:blip r:embed="rId412"/>
                <a:stretch>
                  <a:fillRect/>
                </a:stretch>
              </p:blipFill>
              <p:spPr>
                <a:xfrm>
                  <a:off x="7635302" y="4629550"/>
                  <a:ext cx="3384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42" name="Ink 241">
                  <a:extLst>
                    <a:ext uri="{FF2B5EF4-FFF2-40B4-BE49-F238E27FC236}">
                      <a16:creationId xmlns:a16="http://schemas.microsoft.com/office/drawing/2014/main" id="{E180254E-B113-50CF-66E4-37D89428B6B3}"/>
                    </a:ext>
                  </a:extLst>
                </p14:cNvPr>
                <p14:cNvContentPartPr/>
                <p14:nvPr/>
              </p14:nvContentPartPr>
              <p14:xfrm>
                <a:off x="7983422" y="4318870"/>
                <a:ext cx="300600" cy="307440"/>
              </p14:xfrm>
            </p:contentPart>
          </mc:Choice>
          <mc:Fallback xmlns="">
            <p:pic>
              <p:nvPicPr>
                <p:cNvPr id="242" name="Ink 241">
                  <a:extLst>
                    <a:ext uri="{FF2B5EF4-FFF2-40B4-BE49-F238E27FC236}">
                      <a16:creationId xmlns:a16="http://schemas.microsoft.com/office/drawing/2014/main" id="{E180254E-B113-50CF-66E4-37D89428B6B3}"/>
                    </a:ext>
                  </a:extLst>
                </p:cNvPr>
                <p:cNvPicPr/>
                <p:nvPr/>
              </p:nvPicPr>
              <p:blipFill>
                <a:blip r:embed="rId414"/>
                <a:stretch>
                  <a:fillRect/>
                </a:stretch>
              </p:blipFill>
              <p:spPr>
                <a:xfrm>
                  <a:off x="7974422" y="4309870"/>
                  <a:ext cx="31824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43" name="Ink 242">
                  <a:extLst>
                    <a:ext uri="{FF2B5EF4-FFF2-40B4-BE49-F238E27FC236}">
                      <a16:creationId xmlns:a16="http://schemas.microsoft.com/office/drawing/2014/main" id="{75AD6172-8BF4-8926-B425-257ACC9DCB9E}"/>
                    </a:ext>
                  </a:extLst>
                </p14:cNvPr>
                <p14:cNvContentPartPr/>
                <p14:nvPr/>
              </p14:nvContentPartPr>
              <p14:xfrm>
                <a:off x="8089982" y="4257310"/>
                <a:ext cx="116280" cy="441000"/>
              </p14:xfrm>
            </p:contentPart>
          </mc:Choice>
          <mc:Fallback xmlns="">
            <p:pic>
              <p:nvPicPr>
                <p:cNvPr id="243" name="Ink 242">
                  <a:extLst>
                    <a:ext uri="{FF2B5EF4-FFF2-40B4-BE49-F238E27FC236}">
                      <a16:creationId xmlns:a16="http://schemas.microsoft.com/office/drawing/2014/main" id="{75AD6172-8BF4-8926-B425-257ACC9DCB9E}"/>
                    </a:ext>
                  </a:extLst>
                </p:cNvPr>
                <p:cNvPicPr/>
                <p:nvPr/>
              </p:nvPicPr>
              <p:blipFill>
                <a:blip r:embed="rId416"/>
                <a:stretch>
                  <a:fillRect/>
                </a:stretch>
              </p:blipFill>
              <p:spPr>
                <a:xfrm>
                  <a:off x="8081342" y="4248310"/>
                  <a:ext cx="13392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244" name="Ink 243">
                  <a:extLst>
                    <a:ext uri="{FF2B5EF4-FFF2-40B4-BE49-F238E27FC236}">
                      <a16:creationId xmlns:a16="http://schemas.microsoft.com/office/drawing/2014/main" id="{17E4D449-3528-31A3-4EA3-DE3302387A42}"/>
                    </a:ext>
                  </a:extLst>
                </p14:cNvPr>
                <p14:cNvContentPartPr/>
                <p14:nvPr/>
              </p14:nvContentPartPr>
              <p14:xfrm>
                <a:off x="8416502" y="4364950"/>
                <a:ext cx="164880" cy="230760"/>
              </p14:xfrm>
            </p:contentPart>
          </mc:Choice>
          <mc:Fallback xmlns="">
            <p:pic>
              <p:nvPicPr>
                <p:cNvPr id="244" name="Ink 243">
                  <a:extLst>
                    <a:ext uri="{FF2B5EF4-FFF2-40B4-BE49-F238E27FC236}">
                      <a16:creationId xmlns:a16="http://schemas.microsoft.com/office/drawing/2014/main" id="{17E4D449-3528-31A3-4EA3-DE3302387A42}"/>
                    </a:ext>
                  </a:extLst>
                </p:cNvPr>
                <p:cNvPicPr/>
                <p:nvPr/>
              </p:nvPicPr>
              <p:blipFill>
                <a:blip r:embed="rId418"/>
                <a:stretch>
                  <a:fillRect/>
                </a:stretch>
              </p:blipFill>
              <p:spPr>
                <a:xfrm>
                  <a:off x="8407502" y="4356310"/>
                  <a:ext cx="1825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245" name="Ink 244">
                  <a:extLst>
                    <a:ext uri="{FF2B5EF4-FFF2-40B4-BE49-F238E27FC236}">
                      <a16:creationId xmlns:a16="http://schemas.microsoft.com/office/drawing/2014/main" id="{4E9AEB03-06DC-0D3D-76C8-5ECC51907C20}"/>
                    </a:ext>
                  </a:extLst>
                </p14:cNvPr>
                <p14:cNvContentPartPr/>
                <p14:nvPr/>
              </p14:nvContentPartPr>
              <p14:xfrm>
                <a:off x="8659142" y="4318150"/>
                <a:ext cx="67680" cy="233640"/>
              </p14:xfrm>
            </p:contentPart>
          </mc:Choice>
          <mc:Fallback xmlns="">
            <p:pic>
              <p:nvPicPr>
                <p:cNvPr id="245" name="Ink 244">
                  <a:extLst>
                    <a:ext uri="{FF2B5EF4-FFF2-40B4-BE49-F238E27FC236}">
                      <a16:creationId xmlns:a16="http://schemas.microsoft.com/office/drawing/2014/main" id="{4E9AEB03-06DC-0D3D-76C8-5ECC51907C20}"/>
                    </a:ext>
                  </a:extLst>
                </p:cNvPr>
                <p:cNvPicPr/>
                <p:nvPr/>
              </p:nvPicPr>
              <p:blipFill>
                <a:blip r:embed="rId420"/>
                <a:stretch>
                  <a:fillRect/>
                </a:stretch>
              </p:blipFill>
              <p:spPr>
                <a:xfrm>
                  <a:off x="8650502" y="4309150"/>
                  <a:ext cx="853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46" name="Ink 245">
                  <a:extLst>
                    <a:ext uri="{FF2B5EF4-FFF2-40B4-BE49-F238E27FC236}">
                      <a16:creationId xmlns:a16="http://schemas.microsoft.com/office/drawing/2014/main" id="{1289123A-7B72-DADB-8C78-2F53F6702123}"/>
                    </a:ext>
                  </a:extLst>
                </p14:cNvPr>
                <p14:cNvContentPartPr/>
                <p14:nvPr/>
              </p14:nvContentPartPr>
              <p14:xfrm>
                <a:off x="8692982" y="4394830"/>
                <a:ext cx="154800" cy="131760"/>
              </p14:xfrm>
            </p:contentPart>
          </mc:Choice>
          <mc:Fallback xmlns="">
            <p:pic>
              <p:nvPicPr>
                <p:cNvPr id="246" name="Ink 245">
                  <a:extLst>
                    <a:ext uri="{FF2B5EF4-FFF2-40B4-BE49-F238E27FC236}">
                      <a16:creationId xmlns:a16="http://schemas.microsoft.com/office/drawing/2014/main" id="{1289123A-7B72-DADB-8C78-2F53F6702123}"/>
                    </a:ext>
                  </a:extLst>
                </p:cNvPr>
                <p:cNvPicPr/>
                <p:nvPr/>
              </p:nvPicPr>
              <p:blipFill>
                <a:blip r:embed="rId422"/>
                <a:stretch>
                  <a:fillRect/>
                </a:stretch>
              </p:blipFill>
              <p:spPr>
                <a:xfrm>
                  <a:off x="8684342" y="4385830"/>
                  <a:ext cx="1724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47" name="Ink 246">
                  <a:extLst>
                    <a:ext uri="{FF2B5EF4-FFF2-40B4-BE49-F238E27FC236}">
                      <a16:creationId xmlns:a16="http://schemas.microsoft.com/office/drawing/2014/main" id="{05C3BC5D-599A-F6E0-EE98-AF732105DCB0}"/>
                    </a:ext>
                  </a:extLst>
                </p14:cNvPr>
                <p14:cNvContentPartPr/>
                <p14:nvPr/>
              </p14:nvContentPartPr>
              <p14:xfrm>
                <a:off x="8939582" y="4259110"/>
                <a:ext cx="18000" cy="314280"/>
              </p14:xfrm>
            </p:contentPart>
          </mc:Choice>
          <mc:Fallback xmlns="">
            <p:pic>
              <p:nvPicPr>
                <p:cNvPr id="247" name="Ink 246">
                  <a:extLst>
                    <a:ext uri="{FF2B5EF4-FFF2-40B4-BE49-F238E27FC236}">
                      <a16:creationId xmlns:a16="http://schemas.microsoft.com/office/drawing/2014/main" id="{05C3BC5D-599A-F6E0-EE98-AF732105DCB0}"/>
                    </a:ext>
                  </a:extLst>
                </p:cNvPr>
                <p:cNvPicPr/>
                <p:nvPr/>
              </p:nvPicPr>
              <p:blipFill>
                <a:blip r:embed="rId424"/>
                <a:stretch>
                  <a:fillRect/>
                </a:stretch>
              </p:blipFill>
              <p:spPr>
                <a:xfrm>
                  <a:off x="8930582" y="4250470"/>
                  <a:ext cx="356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48" name="Ink 247">
                  <a:extLst>
                    <a:ext uri="{FF2B5EF4-FFF2-40B4-BE49-F238E27FC236}">
                      <a16:creationId xmlns:a16="http://schemas.microsoft.com/office/drawing/2014/main" id="{B7098FBF-BB04-E80B-5FE5-E20C6A10CEC2}"/>
                    </a:ext>
                  </a:extLst>
                </p14:cNvPr>
                <p14:cNvContentPartPr/>
                <p14:nvPr/>
              </p14:nvContentPartPr>
              <p14:xfrm>
                <a:off x="9083222" y="4317070"/>
                <a:ext cx="175320" cy="409320"/>
              </p14:xfrm>
            </p:contentPart>
          </mc:Choice>
          <mc:Fallback xmlns="">
            <p:pic>
              <p:nvPicPr>
                <p:cNvPr id="248" name="Ink 247">
                  <a:extLst>
                    <a:ext uri="{FF2B5EF4-FFF2-40B4-BE49-F238E27FC236}">
                      <a16:creationId xmlns:a16="http://schemas.microsoft.com/office/drawing/2014/main" id="{B7098FBF-BB04-E80B-5FE5-E20C6A10CEC2}"/>
                    </a:ext>
                  </a:extLst>
                </p:cNvPr>
                <p:cNvPicPr/>
                <p:nvPr/>
              </p:nvPicPr>
              <p:blipFill>
                <a:blip r:embed="rId426"/>
                <a:stretch>
                  <a:fillRect/>
                </a:stretch>
              </p:blipFill>
              <p:spPr>
                <a:xfrm>
                  <a:off x="9074222" y="4308430"/>
                  <a:ext cx="19296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49" name="Ink 248">
                  <a:extLst>
                    <a:ext uri="{FF2B5EF4-FFF2-40B4-BE49-F238E27FC236}">
                      <a16:creationId xmlns:a16="http://schemas.microsoft.com/office/drawing/2014/main" id="{8973CAD2-8315-31ED-A07F-B956AF734723}"/>
                    </a:ext>
                  </a:extLst>
                </p14:cNvPr>
                <p14:cNvContentPartPr/>
                <p14:nvPr/>
              </p14:nvContentPartPr>
              <p14:xfrm>
                <a:off x="6442982" y="4504990"/>
                <a:ext cx="2149920" cy="733320"/>
              </p14:xfrm>
            </p:contentPart>
          </mc:Choice>
          <mc:Fallback xmlns="">
            <p:pic>
              <p:nvPicPr>
                <p:cNvPr id="249" name="Ink 248">
                  <a:extLst>
                    <a:ext uri="{FF2B5EF4-FFF2-40B4-BE49-F238E27FC236}">
                      <a16:creationId xmlns:a16="http://schemas.microsoft.com/office/drawing/2014/main" id="{8973CAD2-8315-31ED-A07F-B956AF734723}"/>
                    </a:ext>
                  </a:extLst>
                </p:cNvPr>
                <p:cNvPicPr/>
                <p:nvPr/>
              </p:nvPicPr>
              <p:blipFill>
                <a:blip r:embed="rId428"/>
                <a:stretch>
                  <a:fillRect/>
                </a:stretch>
              </p:blipFill>
              <p:spPr>
                <a:xfrm>
                  <a:off x="6434342" y="4496350"/>
                  <a:ext cx="2167560" cy="75096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51" name="Ink 250">
                  <a:extLst>
                    <a:ext uri="{FF2B5EF4-FFF2-40B4-BE49-F238E27FC236}">
                      <a16:creationId xmlns:a16="http://schemas.microsoft.com/office/drawing/2014/main" id="{9ED45AD8-9131-4154-343A-E0ED3278D609}"/>
                    </a:ext>
                  </a:extLst>
                </p14:cNvPr>
                <p14:cNvContentPartPr/>
                <p14:nvPr/>
              </p14:nvContentPartPr>
              <p14:xfrm>
                <a:off x="5776262" y="4911070"/>
                <a:ext cx="301680" cy="805680"/>
              </p14:xfrm>
            </p:contentPart>
          </mc:Choice>
          <mc:Fallback xmlns="">
            <p:pic>
              <p:nvPicPr>
                <p:cNvPr id="251" name="Ink 250">
                  <a:extLst>
                    <a:ext uri="{FF2B5EF4-FFF2-40B4-BE49-F238E27FC236}">
                      <a16:creationId xmlns:a16="http://schemas.microsoft.com/office/drawing/2014/main" id="{9ED45AD8-9131-4154-343A-E0ED3278D609}"/>
                    </a:ext>
                  </a:extLst>
                </p:cNvPr>
                <p:cNvPicPr/>
                <p:nvPr/>
              </p:nvPicPr>
              <p:blipFill>
                <a:blip r:embed="rId430"/>
                <a:stretch>
                  <a:fillRect/>
                </a:stretch>
              </p:blipFill>
              <p:spPr>
                <a:xfrm>
                  <a:off x="5767262" y="4902070"/>
                  <a:ext cx="319320" cy="82332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52" name="Ink 251">
                  <a:extLst>
                    <a:ext uri="{FF2B5EF4-FFF2-40B4-BE49-F238E27FC236}">
                      <a16:creationId xmlns:a16="http://schemas.microsoft.com/office/drawing/2014/main" id="{58533D4A-460C-32B1-3536-4AAFB2E344DC}"/>
                    </a:ext>
                  </a:extLst>
                </p14:cNvPr>
                <p14:cNvContentPartPr/>
                <p14:nvPr/>
              </p14:nvContentPartPr>
              <p14:xfrm>
                <a:off x="5801102" y="5346670"/>
                <a:ext cx="267120" cy="12600"/>
              </p14:xfrm>
            </p:contentPart>
          </mc:Choice>
          <mc:Fallback xmlns="">
            <p:pic>
              <p:nvPicPr>
                <p:cNvPr id="252" name="Ink 251">
                  <a:extLst>
                    <a:ext uri="{FF2B5EF4-FFF2-40B4-BE49-F238E27FC236}">
                      <a16:creationId xmlns:a16="http://schemas.microsoft.com/office/drawing/2014/main" id="{58533D4A-460C-32B1-3536-4AAFB2E344DC}"/>
                    </a:ext>
                  </a:extLst>
                </p:cNvPr>
                <p:cNvPicPr/>
                <p:nvPr/>
              </p:nvPicPr>
              <p:blipFill>
                <a:blip r:embed="rId432"/>
                <a:stretch>
                  <a:fillRect/>
                </a:stretch>
              </p:blipFill>
              <p:spPr>
                <a:xfrm>
                  <a:off x="5792102" y="5338030"/>
                  <a:ext cx="28476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53" name="Ink 252">
                  <a:extLst>
                    <a:ext uri="{FF2B5EF4-FFF2-40B4-BE49-F238E27FC236}">
                      <a16:creationId xmlns:a16="http://schemas.microsoft.com/office/drawing/2014/main" id="{9B66DB8B-554E-D960-C005-1CE4E3D7A052}"/>
                    </a:ext>
                  </a:extLst>
                </p14:cNvPr>
                <p14:cNvContentPartPr/>
                <p14:nvPr/>
              </p14:nvContentPartPr>
              <p14:xfrm>
                <a:off x="6055622" y="5210950"/>
                <a:ext cx="85320" cy="257760"/>
              </p14:xfrm>
            </p:contentPart>
          </mc:Choice>
          <mc:Fallback xmlns="">
            <p:pic>
              <p:nvPicPr>
                <p:cNvPr id="253" name="Ink 252">
                  <a:extLst>
                    <a:ext uri="{FF2B5EF4-FFF2-40B4-BE49-F238E27FC236}">
                      <a16:creationId xmlns:a16="http://schemas.microsoft.com/office/drawing/2014/main" id="{9B66DB8B-554E-D960-C005-1CE4E3D7A052}"/>
                    </a:ext>
                  </a:extLst>
                </p:cNvPr>
                <p:cNvPicPr/>
                <p:nvPr/>
              </p:nvPicPr>
              <p:blipFill>
                <a:blip r:embed="rId434"/>
                <a:stretch>
                  <a:fillRect/>
                </a:stretch>
              </p:blipFill>
              <p:spPr>
                <a:xfrm>
                  <a:off x="6046622" y="5202310"/>
                  <a:ext cx="10296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54" name="Ink 253">
                  <a:extLst>
                    <a:ext uri="{FF2B5EF4-FFF2-40B4-BE49-F238E27FC236}">
                      <a16:creationId xmlns:a16="http://schemas.microsoft.com/office/drawing/2014/main" id="{1207B8BC-27E7-57A7-D295-1A7137B9E174}"/>
                    </a:ext>
                  </a:extLst>
                </p14:cNvPr>
                <p14:cNvContentPartPr/>
                <p14:nvPr/>
              </p14:nvContentPartPr>
              <p14:xfrm>
                <a:off x="6219062" y="5222110"/>
                <a:ext cx="63360" cy="233280"/>
              </p14:xfrm>
            </p:contentPart>
          </mc:Choice>
          <mc:Fallback xmlns="">
            <p:pic>
              <p:nvPicPr>
                <p:cNvPr id="254" name="Ink 253">
                  <a:extLst>
                    <a:ext uri="{FF2B5EF4-FFF2-40B4-BE49-F238E27FC236}">
                      <a16:creationId xmlns:a16="http://schemas.microsoft.com/office/drawing/2014/main" id="{1207B8BC-27E7-57A7-D295-1A7137B9E174}"/>
                    </a:ext>
                  </a:extLst>
                </p:cNvPr>
                <p:cNvPicPr/>
                <p:nvPr/>
              </p:nvPicPr>
              <p:blipFill>
                <a:blip r:embed="rId436"/>
                <a:stretch>
                  <a:fillRect/>
                </a:stretch>
              </p:blipFill>
              <p:spPr>
                <a:xfrm>
                  <a:off x="6210062" y="5213470"/>
                  <a:ext cx="810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55" name="Ink 254">
                  <a:extLst>
                    <a:ext uri="{FF2B5EF4-FFF2-40B4-BE49-F238E27FC236}">
                      <a16:creationId xmlns:a16="http://schemas.microsoft.com/office/drawing/2014/main" id="{8AE60171-A000-767B-D1D5-7AA2BDF13390}"/>
                    </a:ext>
                  </a:extLst>
                </p14:cNvPr>
                <p14:cNvContentPartPr/>
                <p14:nvPr/>
              </p14:nvContentPartPr>
              <p14:xfrm>
                <a:off x="6376382" y="5207350"/>
                <a:ext cx="51120" cy="259560"/>
              </p14:xfrm>
            </p:contentPart>
          </mc:Choice>
          <mc:Fallback xmlns="">
            <p:pic>
              <p:nvPicPr>
                <p:cNvPr id="255" name="Ink 254">
                  <a:extLst>
                    <a:ext uri="{FF2B5EF4-FFF2-40B4-BE49-F238E27FC236}">
                      <a16:creationId xmlns:a16="http://schemas.microsoft.com/office/drawing/2014/main" id="{8AE60171-A000-767B-D1D5-7AA2BDF13390}"/>
                    </a:ext>
                  </a:extLst>
                </p:cNvPr>
                <p:cNvPicPr/>
                <p:nvPr/>
              </p:nvPicPr>
              <p:blipFill>
                <a:blip r:embed="rId438"/>
                <a:stretch>
                  <a:fillRect/>
                </a:stretch>
              </p:blipFill>
              <p:spPr>
                <a:xfrm>
                  <a:off x="6367382" y="5198350"/>
                  <a:ext cx="687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56" name="Ink 255">
                  <a:extLst>
                    <a:ext uri="{FF2B5EF4-FFF2-40B4-BE49-F238E27FC236}">
                      <a16:creationId xmlns:a16="http://schemas.microsoft.com/office/drawing/2014/main" id="{7AA4422A-AF3D-5C97-F3E5-339E0B0486BC}"/>
                    </a:ext>
                  </a:extLst>
                </p14:cNvPr>
                <p14:cNvContentPartPr/>
                <p14:nvPr/>
              </p14:nvContentPartPr>
              <p14:xfrm>
                <a:off x="6400502" y="5294110"/>
                <a:ext cx="250560" cy="151200"/>
              </p14:xfrm>
            </p:contentPart>
          </mc:Choice>
          <mc:Fallback xmlns="">
            <p:pic>
              <p:nvPicPr>
                <p:cNvPr id="256" name="Ink 255">
                  <a:extLst>
                    <a:ext uri="{FF2B5EF4-FFF2-40B4-BE49-F238E27FC236}">
                      <a16:creationId xmlns:a16="http://schemas.microsoft.com/office/drawing/2014/main" id="{7AA4422A-AF3D-5C97-F3E5-339E0B0486BC}"/>
                    </a:ext>
                  </a:extLst>
                </p:cNvPr>
                <p:cNvPicPr/>
                <p:nvPr/>
              </p:nvPicPr>
              <p:blipFill>
                <a:blip r:embed="rId440"/>
                <a:stretch>
                  <a:fillRect/>
                </a:stretch>
              </p:blipFill>
              <p:spPr>
                <a:xfrm>
                  <a:off x="6391862" y="5285110"/>
                  <a:ext cx="2682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57" name="Ink 256">
                  <a:extLst>
                    <a:ext uri="{FF2B5EF4-FFF2-40B4-BE49-F238E27FC236}">
                      <a16:creationId xmlns:a16="http://schemas.microsoft.com/office/drawing/2014/main" id="{2DD811C6-2199-00AD-1855-FBED9F4A62D7}"/>
                    </a:ext>
                  </a:extLst>
                </p14:cNvPr>
                <p14:cNvContentPartPr/>
                <p14:nvPr/>
              </p14:nvContentPartPr>
              <p14:xfrm>
                <a:off x="6684902" y="5225710"/>
                <a:ext cx="319680" cy="162360"/>
              </p14:xfrm>
            </p:contentPart>
          </mc:Choice>
          <mc:Fallback xmlns="">
            <p:pic>
              <p:nvPicPr>
                <p:cNvPr id="257" name="Ink 256">
                  <a:extLst>
                    <a:ext uri="{FF2B5EF4-FFF2-40B4-BE49-F238E27FC236}">
                      <a16:creationId xmlns:a16="http://schemas.microsoft.com/office/drawing/2014/main" id="{2DD811C6-2199-00AD-1855-FBED9F4A62D7}"/>
                    </a:ext>
                  </a:extLst>
                </p:cNvPr>
                <p:cNvPicPr/>
                <p:nvPr/>
              </p:nvPicPr>
              <p:blipFill>
                <a:blip r:embed="rId442"/>
                <a:stretch>
                  <a:fillRect/>
                </a:stretch>
              </p:blipFill>
              <p:spPr>
                <a:xfrm>
                  <a:off x="6675902" y="5216710"/>
                  <a:ext cx="33732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258" name="Ink 257">
                  <a:extLst>
                    <a:ext uri="{FF2B5EF4-FFF2-40B4-BE49-F238E27FC236}">
                      <a16:creationId xmlns:a16="http://schemas.microsoft.com/office/drawing/2014/main" id="{42B13339-64DF-A572-5D6C-1C90E7F0FCA5}"/>
                    </a:ext>
                  </a:extLst>
                </p14:cNvPr>
                <p14:cNvContentPartPr/>
                <p14:nvPr/>
              </p14:nvContentPartPr>
              <p14:xfrm>
                <a:off x="6935822" y="5092510"/>
                <a:ext cx="4320" cy="19440"/>
              </p14:xfrm>
            </p:contentPart>
          </mc:Choice>
          <mc:Fallback xmlns="">
            <p:pic>
              <p:nvPicPr>
                <p:cNvPr id="258" name="Ink 257">
                  <a:extLst>
                    <a:ext uri="{FF2B5EF4-FFF2-40B4-BE49-F238E27FC236}">
                      <a16:creationId xmlns:a16="http://schemas.microsoft.com/office/drawing/2014/main" id="{42B13339-64DF-A572-5D6C-1C90E7F0FCA5}"/>
                    </a:ext>
                  </a:extLst>
                </p:cNvPr>
                <p:cNvPicPr/>
                <p:nvPr/>
              </p:nvPicPr>
              <p:blipFill>
                <a:blip r:embed="rId444"/>
                <a:stretch>
                  <a:fillRect/>
                </a:stretch>
              </p:blipFill>
              <p:spPr>
                <a:xfrm>
                  <a:off x="6926822" y="5083510"/>
                  <a:ext cx="219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259" name="Ink 258">
                  <a:extLst>
                    <a:ext uri="{FF2B5EF4-FFF2-40B4-BE49-F238E27FC236}">
                      <a16:creationId xmlns:a16="http://schemas.microsoft.com/office/drawing/2014/main" id="{7EC52B8D-987B-AFEC-01D9-ECD91F158B90}"/>
                    </a:ext>
                  </a:extLst>
                </p14:cNvPr>
                <p14:cNvContentPartPr/>
                <p14:nvPr/>
              </p14:nvContentPartPr>
              <p14:xfrm>
                <a:off x="7078742" y="5201950"/>
                <a:ext cx="554040" cy="437400"/>
              </p14:xfrm>
            </p:contentPart>
          </mc:Choice>
          <mc:Fallback xmlns="">
            <p:pic>
              <p:nvPicPr>
                <p:cNvPr id="259" name="Ink 258">
                  <a:extLst>
                    <a:ext uri="{FF2B5EF4-FFF2-40B4-BE49-F238E27FC236}">
                      <a16:creationId xmlns:a16="http://schemas.microsoft.com/office/drawing/2014/main" id="{7EC52B8D-987B-AFEC-01D9-ECD91F158B90}"/>
                    </a:ext>
                  </a:extLst>
                </p:cNvPr>
                <p:cNvPicPr/>
                <p:nvPr/>
              </p:nvPicPr>
              <p:blipFill>
                <a:blip r:embed="rId446"/>
                <a:stretch>
                  <a:fillRect/>
                </a:stretch>
              </p:blipFill>
              <p:spPr>
                <a:xfrm>
                  <a:off x="7070102" y="5192950"/>
                  <a:ext cx="57168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260" name="Ink 259">
                  <a:extLst>
                    <a:ext uri="{FF2B5EF4-FFF2-40B4-BE49-F238E27FC236}">
                      <a16:creationId xmlns:a16="http://schemas.microsoft.com/office/drawing/2014/main" id="{2151F226-04BB-6243-469F-B1605ABE4B8E}"/>
                    </a:ext>
                  </a:extLst>
                </p14:cNvPr>
                <p14:cNvContentPartPr/>
                <p14:nvPr/>
              </p14:nvContentPartPr>
              <p14:xfrm>
                <a:off x="6684902" y="5773630"/>
                <a:ext cx="468720" cy="421560"/>
              </p14:xfrm>
            </p:contentPart>
          </mc:Choice>
          <mc:Fallback xmlns="">
            <p:pic>
              <p:nvPicPr>
                <p:cNvPr id="260" name="Ink 259">
                  <a:extLst>
                    <a:ext uri="{FF2B5EF4-FFF2-40B4-BE49-F238E27FC236}">
                      <a16:creationId xmlns:a16="http://schemas.microsoft.com/office/drawing/2014/main" id="{2151F226-04BB-6243-469F-B1605ABE4B8E}"/>
                    </a:ext>
                  </a:extLst>
                </p:cNvPr>
                <p:cNvPicPr/>
                <p:nvPr/>
              </p:nvPicPr>
              <p:blipFill>
                <a:blip r:embed="rId448"/>
                <a:stretch>
                  <a:fillRect/>
                </a:stretch>
              </p:blipFill>
              <p:spPr>
                <a:xfrm>
                  <a:off x="6675902" y="5764990"/>
                  <a:ext cx="4863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261" name="Ink 260">
                  <a:extLst>
                    <a:ext uri="{FF2B5EF4-FFF2-40B4-BE49-F238E27FC236}">
                      <a16:creationId xmlns:a16="http://schemas.microsoft.com/office/drawing/2014/main" id="{1624ABD8-026F-9998-B74B-31A7D2D76859}"/>
                    </a:ext>
                  </a:extLst>
                </p14:cNvPr>
                <p14:cNvContentPartPr/>
                <p14:nvPr/>
              </p14:nvContentPartPr>
              <p14:xfrm>
                <a:off x="6794342" y="5746990"/>
                <a:ext cx="207360" cy="519120"/>
              </p14:xfrm>
            </p:contentPart>
          </mc:Choice>
          <mc:Fallback xmlns="">
            <p:pic>
              <p:nvPicPr>
                <p:cNvPr id="261" name="Ink 260">
                  <a:extLst>
                    <a:ext uri="{FF2B5EF4-FFF2-40B4-BE49-F238E27FC236}">
                      <a16:creationId xmlns:a16="http://schemas.microsoft.com/office/drawing/2014/main" id="{1624ABD8-026F-9998-B74B-31A7D2D76859}"/>
                    </a:ext>
                  </a:extLst>
                </p:cNvPr>
                <p:cNvPicPr/>
                <p:nvPr/>
              </p:nvPicPr>
              <p:blipFill>
                <a:blip r:embed="rId450"/>
                <a:stretch>
                  <a:fillRect/>
                </a:stretch>
              </p:blipFill>
              <p:spPr>
                <a:xfrm>
                  <a:off x="6785342" y="5738350"/>
                  <a:ext cx="22500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262" name="Ink 261">
                  <a:extLst>
                    <a:ext uri="{FF2B5EF4-FFF2-40B4-BE49-F238E27FC236}">
                      <a16:creationId xmlns:a16="http://schemas.microsoft.com/office/drawing/2014/main" id="{8DA5458C-382D-AD69-AC5C-ED80E381A080}"/>
                    </a:ext>
                  </a:extLst>
                </p14:cNvPr>
                <p14:cNvContentPartPr/>
                <p14:nvPr/>
              </p14:nvContentPartPr>
              <p14:xfrm>
                <a:off x="7303382" y="5591830"/>
                <a:ext cx="191880" cy="565920"/>
              </p14:xfrm>
            </p:contentPart>
          </mc:Choice>
          <mc:Fallback xmlns="">
            <p:pic>
              <p:nvPicPr>
                <p:cNvPr id="262" name="Ink 261">
                  <a:extLst>
                    <a:ext uri="{FF2B5EF4-FFF2-40B4-BE49-F238E27FC236}">
                      <a16:creationId xmlns:a16="http://schemas.microsoft.com/office/drawing/2014/main" id="{8DA5458C-382D-AD69-AC5C-ED80E381A080}"/>
                    </a:ext>
                  </a:extLst>
                </p:cNvPr>
                <p:cNvPicPr/>
                <p:nvPr/>
              </p:nvPicPr>
              <p:blipFill>
                <a:blip r:embed="rId452"/>
                <a:stretch>
                  <a:fillRect/>
                </a:stretch>
              </p:blipFill>
              <p:spPr>
                <a:xfrm>
                  <a:off x="7294742" y="5582830"/>
                  <a:ext cx="20952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263" name="Ink 262">
                  <a:extLst>
                    <a:ext uri="{FF2B5EF4-FFF2-40B4-BE49-F238E27FC236}">
                      <a16:creationId xmlns:a16="http://schemas.microsoft.com/office/drawing/2014/main" id="{A23D117C-2654-AA84-7D1B-38B88509E661}"/>
                    </a:ext>
                  </a:extLst>
                </p14:cNvPr>
                <p14:cNvContentPartPr/>
                <p14:nvPr/>
              </p14:nvContentPartPr>
              <p14:xfrm>
                <a:off x="7266662" y="5945350"/>
                <a:ext cx="299880" cy="153360"/>
              </p14:xfrm>
            </p:contentPart>
          </mc:Choice>
          <mc:Fallback xmlns="">
            <p:pic>
              <p:nvPicPr>
                <p:cNvPr id="263" name="Ink 262">
                  <a:extLst>
                    <a:ext uri="{FF2B5EF4-FFF2-40B4-BE49-F238E27FC236}">
                      <a16:creationId xmlns:a16="http://schemas.microsoft.com/office/drawing/2014/main" id="{A23D117C-2654-AA84-7D1B-38B88509E661}"/>
                    </a:ext>
                  </a:extLst>
                </p:cNvPr>
                <p:cNvPicPr/>
                <p:nvPr/>
              </p:nvPicPr>
              <p:blipFill>
                <a:blip r:embed="rId454"/>
                <a:stretch>
                  <a:fillRect/>
                </a:stretch>
              </p:blipFill>
              <p:spPr>
                <a:xfrm>
                  <a:off x="7258022" y="5936710"/>
                  <a:ext cx="3175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64" name="Ink 263">
                  <a:extLst>
                    <a:ext uri="{FF2B5EF4-FFF2-40B4-BE49-F238E27FC236}">
                      <a16:creationId xmlns:a16="http://schemas.microsoft.com/office/drawing/2014/main" id="{D62B8B03-385C-9622-6DBB-9C63BD68C970}"/>
                    </a:ext>
                  </a:extLst>
                </p14:cNvPr>
                <p14:cNvContentPartPr/>
                <p14:nvPr/>
              </p14:nvContentPartPr>
              <p14:xfrm>
                <a:off x="7551062" y="5794870"/>
                <a:ext cx="19080" cy="24840"/>
              </p14:xfrm>
            </p:contentPart>
          </mc:Choice>
          <mc:Fallback xmlns="">
            <p:pic>
              <p:nvPicPr>
                <p:cNvPr id="264" name="Ink 263">
                  <a:extLst>
                    <a:ext uri="{FF2B5EF4-FFF2-40B4-BE49-F238E27FC236}">
                      <a16:creationId xmlns:a16="http://schemas.microsoft.com/office/drawing/2014/main" id="{D62B8B03-385C-9622-6DBB-9C63BD68C970}"/>
                    </a:ext>
                  </a:extLst>
                </p:cNvPr>
                <p:cNvPicPr/>
                <p:nvPr/>
              </p:nvPicPr>
              <p:blipFill>
                <a:blip r:embed="rId456"/>
                <a:stretch>
                  <a:fillRect/>
                </a:stretch>
              </p:blipFill>
              <p:spPr>
                <a:xfrm>
                  <a:off x="7542062" y="5786230"/>
                  <a:ext cx="367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65" name="Ink 264">
                  <a:extLst>
                    <a:ext uri="{FF2B5EF4-FFF2-40B4-BE49-F238E27FC236}">
                      <a16:creationId xmlns:a16="http://schemas.microsoft.com/office/drawing/2014/main" id="{7186074F-C59D-5164-DA0F-7301B74FA0C0}"/>
                    </a:ext>
                  </a:extLst>
                </p14:cNvPr>
                <p14:cNvContentPartPr/>
                <p14:nvPr/>
              </p14:nvContentPartPr>
              <p14:xfrm>
                <a:off x="7696502" y="5770030"/>
                <a:ext cx="212400" cy="300960"/>
              </p14:xfrm>
            </p:contentPart>
          </mc:Choice>
          <mc:Fallback xmlns="">
            <p:pic>
              <p:nvPicPr>
                <p:cNvPr id="265" name="Ink 264">
                  <a:extLst>
                    <a:ext uri="{FF2B5EF4-FFF2-40B4-BE49-F238E27FC236}">
                      <a16:creationId xmlns:a16="http://schemas.microsoft.com/office/drawing/2014/main" id="{7186074F-C59D-5164-DA0F-7301B74FA0C0}"/>
                    </a:ext>
                  </a:extLst>
                </p:cNvPr>
                <p:cNvPicPr/>
                <p:nvPr/>
              </p:nvPicPr>
              <p:blipFill>
                <a:blip r:embed="rId458"/>
                <a:stretch>
                  <a:fillRect/>
                </a:stretch>
              </p:blipFill>
              <p:spPr>
                <a:xfrm>
                  <a:off x="7687862" y="5761030"/>
                  <a:ext cx="2300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266" name="Ink 265">
                  <a:extLst>
                    <a:ext uri="{FF2B5EF4-FFF2-40B4-BE49-F238E27FC236}">
                      <a16:creationId xmlns:a16="http://schemas.microsoft.com/office/drawing/2014/main" id="{262AD407-D887-F5B4-1486-135087B9120B}"/>
                    </a:ext>
                  </a:extLst>
                </p14:cNvPr>
                <p14:cNvContentPartPr/>
                <p14:nvPr/>
              </p14:nvContentPartPr>
              <p14:xfrm>
                <a:off x="7827182" y="5852830"/>
                <a:ext cx="318600" cy="155160"/>
              </p14:xfrm>
            </p:contentPart>
          </mc:Choice>
          <mc:Fallback xmlns="">
            <p:pic>
              <p:nvPicPr>
                <p:cNvPr id="266" name="Ink 265">
                  <a:extLst>
                    <a:ext uri="{FF2B5EF4-FFF2-40B4-BE49-F238E27FC236}">
                      <a16:creationId xmlns:a16="http://schemas.microsoft.com/office/drawing/2014/main" id="{262AD407-D887-F5B4-1486-135087B9120B}"/>
                    </a:ext>
                  </a:extLst>
                </p:cNvPr>
                <p:cNvPicPr/>
                <p:nvPr/>
              </p:nvPicPr>
              <p:blipFill>
                <a:blip r:embed="rId460"/>
                <a:stretch>
                  <a:fillRect/>
                </a:stretch>
              </p:blipFill>
              <p:spPr>
                <a:xfrm>
                  <a:off x="7818182" y="5843830"/>
                  <a:ext cx="3362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267" name="Ink 266">
                  <a:extLst>
                    <a:ext uri="{FF2B5EF4-FFF2-40B4-BE49-F238E27FC236}">
                      <a16:creationId xmlns:a16="http://schemas.microsoft.com/office/drawing/2014/main" id="{B6187CBD-0B3C-0908-B6BA-7320305BE0A3}"/>
                    </a:ext>
                  </a:extLst>
                </p14:cNvPr>
                <p14:cNvContentPartPr/>
                <p14:nvPr/>
              </p14:nvContentPartPr>
              <p14:xfrm>
                <a:off x="8205182" y="5764990"/>
                <a:ext cx="338760" cy="254880"/>
              </p14:xfrm>
            </p:contentPart>
          </mc:Choice>
          <mc:Fallback xmlns="">
            <p:pic>
              <p:nvPicPr>
                <p:cNvPr id="267" name="Ink 266">
                  <a:extLst>
                    <a:ext uri="{FF2B5EF4-FFF2-40B4-BE49-F238E27FC236}">
                      <a16:creationId xmlns:a16="http://schemas.microsoft.com/office/drawing/2014/main" id="{B6187CBD-0B3C-0908-B6BA-7320305BE0A3}"/>
                    </a:ext>
                  </a:extLst>
                </p:cNvPr>
                <p:cNvPicPr/>
                <p:nvPr/>
              </p:nvPicPr>
              <p:blipFill>
                <a:blip r:embed="rId462"/>
                <a:stretch>
                  <a:fillRect/>
                </a:stretch>
              </p:blipFill>
              <p:spPr>
                <a:xfrm>
                  <a:off x="8196542" y="5755990"/>
                  <a:ext cx="3564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269" name="Ink 268">
                  <a:extLst>
                    <a:ext uri="{FF2B5EF4-FFF2-40B4-BE49-F238E27FC236}">
                      <a16:creationId xmlns:a16="http://schemas.microsoft.com/office/drawing/2014/main" id="{23EF6713-03DE-3FEC-01FC-9881CD8004C0}"/>
                    </a:ext>
                  </a:extLst>
                </p14:cNvPr>
                <p14:cNvContentPartPr/>
                <p14:nvPr/>
              </p14:nvContentPartPr>
              <p14:xfrm>
                <a:off x="8229302" y="5419750"/>
                <a:ext cx="360" cy="360"/>
              </p14:xfrm>
            </p:contentPart>
          </mc:Choice>
          <mc:Fallback xmlns="">
            <p:pic>
              <p:nvPicPr>
                <p:cNvPr id="269" name="Ink 268">
                  <a:extLst>
                    <a:ext uri="{FF2B5EF4-FFF2-40B4-BE49-F238E27FC236}">
                      <a16:creationId xmlns:a16="http://schemas.microsoft.com/office/drawing/2014/main" id="{23EF6713-03DE-3FEC-01FC-9881CD8004C0}"/>
                    </a:ext>
                  </a:extLst>
                </p:cNvPr>
                <p:cNvPicPr/>
                <p:nvPr/>
              </p:nvPicPr>
              <p:blipFill>
                <a:blip r:embed="rId3"/>
                <a:stretch>
                  <a:fillRect/>
                </a:stretch>
              </p:blipFill>
              <p:spPr>
                <a:xfrm>
                  <a:off x="8220662" y="54107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270" name="Ink 269">
                  <a:extLst>
                    <a:ext uri="{FF2B5EF4-FFF2-40B4-BE49-F238E27FC236}">
                      <a16:creationId xmlns:a16="http://schemas.microsoft.com/office/drawing/2014/main" id="{F1662C4E-1534-C58F-58FF-0A9A62054B6F}"/>
                    </a:ext>
                  </a:extLst>
                </p14:cNvPr>
                <p14:cNvContentPartPr/>
                <p14:nvPr/>
              </p14:nvContentPartPr>
              <p14:xfrm>
                <a:off x="8229302" y="5365030"/>
                <a:ext cx="360" cy="360"/>
              </p14:xfrm>
            </p:contentPart>
          </mc:Choice>
          <mc:Fallback xmlns="">
            <p:pic>
              <p:nvPicPr>
                <p:cNvPr id="270" name="Ink 269">
                  <a:extLst>
                    <a:ext uri="{FF2B5EF4-FFF2-40B4-BE49-F238E27FC236}">
                      <a16:creationId xmlns:a16="http://schemas.microsoft.com/office/drawing/2014/main" id="{F1662C4E-1534-C58F-58FF-0A9A62054B6F}"/>
                    </a:ext>
                  </a:extLst>
                </p:cNvPr>
                <p:cNvPicPr/>
                <p:nvPr/>
              </p:nvPicPr>
              <p:blipFill>
                <a:blip r:embed="rId3"/>
                <a:stretch>
                  <a:fillRect/>
                </a:stretch>
              </p:blipFill>
              <p:spPr>
                <a:xfrm>
                  <a:off x="8220662" y="53563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271" name="Ink 270">
                  <a:extLst>
                    <a:ext uri="{FF2B5EF4-FFF2-40B4-BE49-F238E27FC236}">
                      <a16:creationId xmlns:a16="http://schemas.microsoft.com/office/drawing/2014/main" id="{CF5DC8FC-A6FD-70C3-A0EA-4633A0A49E58}"/>
                    </a:ext>
                  </a:extLst>
                </p14:cNvPr>
                <p14:cNvContentPartPr/>
                <p14:nvPr/>
              </p14:nvContentPartPr>
              <p14:xfrm>
                <a:off x="8235422" y="5340910"/>
                <a:ext cx="360" cy="18360"/>
              </p14:xfrm>
            </p:contentPart>
          </mc:Choice>
          <mc:Fallback xmlns="">
            <p:pic>
              <p:nvPicPr>
                <p:cNvPr id="271" name="Ink 270">
                  <a:extLst>
                    <a:ext uri="{FF2B5EF4-FFF2-40B4-BE49-F238E27FC236}">
                      <a16:creationId xmlns:a16="http://schemas.microsoft.com/office/drawing/2014/main" id="{CF5DC8FC-A6FD-70C3-A0EA-4633A0A49E58}"/>
                    </a:ext>
                  </a:extLst>
                </p:cNvPr>
                <p:cNvPicPr/>
                <p:nvPr/>
              </p:nvPicPr>
              <p:blipFill>
                <a:blip r:embed="rId466"/>
                <a:stretch>
                  <a:fillRect/>
                </a:stretch>
              </p:blipFill>
              <p:spPr>
                <a:xfrm>
                  <a:off x="8226782" y="5332270"/>
                  <a:ext cx="18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272" name="Ink 271">
                  <a:extLst>
                    <a:ext uri="{FF2B5EF4-FFF2-40B4-BE49-F238E27FC236}">
                      <a16:creationId xmlns:a16="http://schemas.microsoft.com/office/drawing/2014/main" id="{255394EF-D2B9-6E4E-5D2D-821D8792792C}"/>
                    </a:ext>
                  </a:extLst>
                </p14:cNvPr>
                <p14:cNvContentPartPr/>
                <p14:nvPr/>
              </p14:nvContentPartPr>
              <p14:xfrm>
                <a:off x="8235422" y="5339830"/>
                <a:ext cx="12240" cy="13320"/>
              </p14:xfrm>
            </p:contentPart>
          </mc:Choice>
          <mc:Fallback xmlns="">
            <p:pic>
              <p:nvPicPr>
                <p:cNvPr id="272" name="Ink 271">
                  <a:extLst>
                    <a:ext uri="{FF2B5EF4-FFF2-40B4-BE49-F238E27FC236}">
                      <a16:creationId xmlns:a16="http://schemas.microsoft.com/office/drawing/2014/main" id="{255394EF-D2B9-6E4E-5D2D-821D8792792C}"/>
                    </a:ext>
                  </a:extLst>
                </p:cNvPr>
                <p:cNvPicPr/>
                <p:nvPr/>
              </p:nvPicPr>
              <p:blipFill>
                <a:blip r:embed="rId468"/>
                <a:stretch>
                  <a:fillRect/>
                </a:stretch>
              </p:blipFill>
              <p:spPr>
                <a:xfrm>
                  <a:off x="8226782" y="5331190"/>
                  <a:ext cx="298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274" name="Ink 273">
                  <a:extLst>
                    <a:ext uri="{FF2B5EF4-FFF2-40B4-BE49-F238E27FC236}">
                      <a16:creationId xmlns:a16="http://schemas.microsoft.com/office/drawing/2014/main" id="{37EEAF64-2AD3-9639-66AA-718269E583A5}"/>
                    </a:ext>
                  </a:extLst>
                </p14:cNvPr>
                <p14:cNvContentPartPr/>
                <p14:nvPr/>
              </p14:nvContentPartPr>
              <p14:xfrm>
                <a:off x="8089982" y="5123110"/>
                <a:ext cx="360" cy="360"/>
              </p14:xfrm>
            </p:contentPart>
          </mc:Choice>
          <mc:Fallback xmlns="">
            <p:pic>
              <p:nvPicPr>
                <p:cNvPr id="274" name="Ink 273">
                  <a:extLst>
                    <a:ext uri="{FF2B5EF4-FFF2-40B4-BE49-F238E27FC236}">
                      <a16:creationId xmlns:a16="http://schemas.microsoft.com/office/drawing/2014/main" id="{37EEAF64-2AD3-9639-66AA-718269E583A5}"/>
                    </a:ext>
                  </a:extLst>
                </p:cNvPr>
                <p:cNvPicPr/>
                <p:nvPr/>
              </p:nvPicPr>
              <p:blipFill>
                <a:blip r:embed="rId3"/>
                <a:stretch>
                  <a:fillRect/>
                </a:stretch>
              </p:blipFill>
              <p:spPr>
                <a:xfrm>
                  <a:off x="8081342" y="51141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275" name="Ink 274">
                  <a:extLst>
                    <a:ext uri="{FF2B5EF4-FFF2-40B4-BE49-F238E27FC236}">
                      <a16:creationId xmlns:a16="http://schemas.microsoft.com/office/drawing/2014/main" id="{51183411-2F11-D4B6-5CB8-846BCC8057F2}"/>
                    </a:ext>
                  </a:extLst>
                </p14:cNvPr>
                <p14:cNvContentPartPr/>
                <p14:nvPr/>
              </p14:nvContentPartPr>
              <p14:xfrm>
                <a:off x="8138582" y="5125270"/>
                <a:ext cx="13680" cy="10080"/>
              </p14:xfrm>
            </p:contentPart>
          </mc:Choice>
          <mc:Fallback xmlns="">
            <p:pic>
              <p:nvPicPr>
                <p:cNvPr id="275" name="Ink 274">
                  <a:extLst>
                    <a:ext uri="{FF2B5EF4-FFF2-40B4-BE49-F238E27FC236}">
                      <a16:creationId xmlns:a16="http://schemas.microsoft.com/office/drawing/2014/main" id="{51183411-2F11-D4B6-5CB8-846BCC8057F2}"/>
                    </a:ext>
                  </a:extLst>
                </p:cNvPr>
                <p:cNvPicPr/>
                <p:nvPr/>
              </p:nvPicPr>
              <p:blipFill>
                <a:blip r:embed="rId471"/>
                <a:stretch>
                  <a:fillRect/>
                </a:stretch>
              </p:blipFill>
              <p:spPr>
                <a:xfrm>
                  <a:off x="8129942" y="5116270"/>
                  <a:ext cx="31320" cy="27720"/>
                </a:xfrm>
                <a:prstGeom prst="rect">
                  <a:avLst/>
                </a:prstGeom>
              </p:spPr>
            </p:pic>
          </mc:Fallback>
        </mc:AlternateContent>
      </p:grpSp>
      <p:grpSp>
        <p:nvGrpSpPr>
          <p:cNvPr id="281" name="Group 280">
            <a:extLst>
              <a:ext uri="{FF2B5EF4-FFF2-40B4-BE49-F238E27FC236}">
                <a16:creationId xmlns:a16="http://schemas.microsoft.com/office/drawing/2014/main" id="{9A76BE55-C6CC-12E7-1932-3BD0047E54C1}"/>
              </a:ext>
            </a:extLst>
          </p:cNvPr>
          <p:cNvGrpSpPr/>
          <p:nvPr/>
        </p:nvGrpSpPr>
        <p:grpSpPr>
          <a:xfrm>
            <a:off x="10230182" y="3375670"/>
            <a:ext cx="754920" cy="676800"/>
            <a:chOff x="10230182" y="3375670"/>
            <a:chExt cx="754920" cy="676800"/>
          </a:xfrm>
        </p:grpSpPr>
        <mc:AlternateContent xmlns:mc="http://schemas.openxmlformats.org/markup-compatibility/2006" xmlns:p14="http://schemas.microsoft.com/office/powerpoint/2010/main">
          <mc:Choice Requires="p14">
            <p:contentPart p14:bwMode="auto" r:id="rId472">
              <p14:nvContentPartPr>
                <p14:cNvPr id="277" name="Ink 276">
                  <a:extLst>
                    <a:ext uri="{FF2B5EF4-FFF2-40B4-BE49-F238E27FC236}">
                      <a16:creationId xmlns:a16="http://schemas.microsoft.com/office/drawing/2014/main" id="{5A377007-C9C1-0A08-3BA2-1044D4CE75AA}"/>
                    </a:ext>
                  </a:extLst>
                </p14:cNvPr>
                <p14:cNvContentPartPr/>
                <p14:nvPr/>
              </p14:nvContentPartPr>
              <p14:xfrm>
                <a:off x="10230182" y="3375670"/>
                <a:ext cx="234720" cy="457920"/>
              </p14:xfrm>
            </p:contentPart>
          </mc:Choice>
          <mc:Fallback xmlns="">
            <p:pic>
              <p:nvPicPr>
                <p:cNvPr id="277" name="Ink 276">
                  <a:extLst>
                    <a:ext uri="{FF2B5EF4-FFF2-40B4-BE49-F238E27FC236}">
                      <a16:creationId xmlns:a16="http://schemas.microsoft.com/office/drawing/2014/main" id="{5A377007-C9C1-0A08-3BA2-1044D4CE75AA}"/>
                    </a:ext>
                  </a:extLst>
                </p:cNvPr>
                <p:cNvPicPr/>
                <p:nvPr/>
              </p:nvPicPr>
              <p:blipFill>
                <a:blip r:embed="rId473"/>
                <a:stretch>
                  <a:fillRect/>
                </a:stretch>
              </p:blipFill>
              <p:spPr>
                <a:xfrm>
                  <a:off x="10221542" y="3367030"/>
                  <a:ext cx="25236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278" name="Ink 277">
                  <a:extLst>
                    <a:ext uri="{FF2B5EF4-FFF2-40B4-BE49-F238E27FC236}">
                      <a16:creationId xmlns:a16="http://schemas.microsoft.com/office/drawing/2014/main" id="{513CD826-21C6-5FB5-554D-8B51368807B9}"/>
                    </a:ext>
                  </a:extLst>
                </p14:cNvPr>
                <p14:cNvContentPartPr/>
                <p14:nvPr/>
              </p14:nvContentPartPr>
              <p14:xfrm>
                <a:off x="10492622" y="3604990"/>
                <a:ext cx="492480" cy="447480"/>
              </p14:xfrm>
            </p:contentPart>
          </mc:Choice>
          <mc:Fallback xmlns="">
            <p:pic>
              <p:nvPicPr>
                <p:cNvPr id="278" name="Ink 277">
                  <a:extLst>
                    <a:ext uri="{FF2B5EF4-FFF2-40B4-BE49-F238E27FC236}">
                      <a16:creationId xmlns:a16="http://schemas.microsoft.com/office/drawing/2014/main" id="{513CD826-21C6-5FB5-554D-8B51368807B9}"/>
                    </a:ext>
                  </a:extLst>
                </p:cNvPr>
                <p:cNvPicPr/>
                <p:nvPr/>
              </p:nvPicPr>
              <p:blipFill>
                <a:blip r:embed="rId475"/>
                <a:stretch>
                  <a:fillRect/>
                </a:stretch>
              </p:blipFill>
              <p:spPr>
                <a:xfrm>
                  <a:off x="10483622" y="3596350"/>
                  <a:ext cx="510120" cy="46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6">
            <p14:nvContentPartPr>
              <p14:cNvPr id="279" name="Ink 278">
                <a:extLst>
                  <a:ext uri="{FF2B5EF4-FFF2-40B4-BE49-F238E27FC236}">
                    <a16:creationId xmlns:a16="http://schemas.microsoft.com/office/drawing/2014/main" id="{358564F6-5178-14EA-1812-4E621A4B8947}"/>
                  </a:ext>
                </a:extLst>
              </p14:cNvPr>
              <p14:cNvContentPartPr/>
              <p14:nvPr/>
            </p14:nvContentPartPr>
            <p14:xfrm>
              <a:off x="10493702" y="4319950"/>
              <a:ext cx="191520" cy="370440"/>
            </p14:xfrm>
          </p:contentPart>
        </mc:Choice>
        <mc:Fallback xmlns="">
          <p:pic>
            <p:nvPicPr>
              <p:cNvPr id="279" name="Ink 278">
                <a:extLst>
                  <a:ext uri="{FF2B5EF4-FFF2-40B4-BE49-F238E27FC236}">
                    <a16:creationId xmlns:a16="http://schemas.microsoft.com/office/drawing/2014/main" id="{358564F6-5178-14EA-1812-4E621A4B8947}"/>
                  </a:ext>
                </a:extLst>
              </p:cNvPr>
              <p:cNvPicPr/>
              <p:nvPr/>
            </p:nvPicPr>
            <p:blipFill>
              <a:blip r:embed="rId477"/>
              <a:stretch>
                <a:fillRect/>
              </a:stretch>
            </p:blipFill>
            <p:spPr>
              <a:xfrm>
                <a:off x="10484702" y="4311310"/>
                <a:ext cx="20916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280" name="Ink 279">
                <a:extLst>
                  <a:ext uri="{FF2B5EF4-FFF2-40B4-BE49-F238E27FC236}">
                    <a16:creationId xmlns:a16="http://schemas.microsoft.com/office/drawing/2014/main" id="{92ACF6C0-CEE3-18FF-3AE1-9F4413AEF6A4}"/>
                  </a:ext>
                </a:extLst>
              </p14:cNvPr>
              <p14:cNvContentPartPr/>
              <p14:nvPr/>
            </p14:nvContentPartPr>
            <p14:xfrm>
              <a:off x="11231342" y="4278910"/>
              <a:ext cx="127080" cy="377640"/>
            </p14:xfrm>
          </p:contentPart>
        </mc:Choice>
        <mc:Fallback xmlns="">
          <p:pic>
            <p:nvPicPr>
              <p:cNvPr id="280" name="Ink 279">
                <a:extLst>
                  <a:ext uri="{FF2B5EF4-FFF2-40B4-BE49-F238E27FC236}">
                    <a16:creationId xmlns:a16="http://schemas.microsoft.com/office/drawing/2014/main" id="{92ACF6C0-CEE3-18FF-3AE1-9F4413AEF6A4}"/>
                  </a:ext>
                </a:extLst>
              </p:cNvPr>
              <p:cNvPicPr/>
              <p:nvPr/>
            </p:nvPicPr>
            <p:blipFill>
              <a:blip r:embed="rId479"/>
              <a:stretch>
                <a:fillRect/>
              </a:stretch>
            </p:blipFill>
            <p:spPr>
              <a:xfrm>
                <a:off x="11222702" y="4270270"/>
                <a:ext cx="144720" cy="395280"/>
              </a:xfrm>
              <a:prstGeom prst="rect">
                <a:avLst/>
              </a:prstGeom>
            </p:spPr>
          </p:pic>
        </mc:Fallback>
      </mc:AlternateContent>
      <p:grpSp>
        <p:nvGrpSpPr>
          <p:cNvPr id="290" name="Group 289">
            <a:extLst>
              <a:ext uri="{FF2B5EF4-FFF2-40B4-BE49-F238E27FC236}">
                <a16:creationId xmlns:a16="http://schemas.microsoft.com/office/drawing/2014/main" id="{ADEF04A1-D887-6CD9-6DB9-5B1FCCF59A30}"/>
              </a:ext>
            </a:extLst>
          </p:cNvPr>
          <p:cNvGrpSpPr/>
          <p:nvPr/>
        </p:nvGrpSpPr>
        <p:grpSpPr>
          <a:xfrm>
            <a:off x="10070702" y="4904950"/>
            <a:ext cx="1346400" cy="435960"/>
            <a:chOff x="10070702" y="4904950"/>
            <a:chExt cx="1346400" cy="435960"/>
          </a:xfrm>
        </p:grpSpPr>
        <mc:AlternateContent xmlns:mc="http://schemas.openxmlformats.org/markup-compatibility/2006" xmlns:p14="http://schemas.microsoft.com/office/powerpoint/2010/main">
          <mc:Choice Requires="p14">
            <p:contentPart p14:bwMode="auto" r:id="rId480">
              <p14:nvContentPartPr>
                <p14:cNvPr id="282" name="Ink 281">
                  <a:extLst>
                    <a:ext uri="{FF2B5EF4-FFF2-40B4-BE49-F238E27FC236}">
                      <a16:creationId xmlns:a16="http://schemas.microsoft.com/office/drawing/2014/main" id="{70E07B7B-30B9-605C-9C8B-56A653491754}"/>
                    </a:ext>
                  </a:extLst>
                </p14:cNvPr>
                <p14:cNvContentPartPr/>
                <p14:nvPr/>
              </p14:nvContentPartPr>
              <p14:xfrm>
                <a:off x="10070702" y="5117350"/>
                <a:ext cx="862560" cy="223560"/>
              </p14:xfrm>
            </p:contentPart>
          </mc:Choice>
          <mc:Fallback xmlns="">
            <p:pic>
              <p:nvPicPr>
                <p:cNvPr id="282" name="Ink 281">
                  <a:extLst>
                    <a:ext uri="{FF2B5EF4-FFF2-40B4-BE49-F238E27FC236}">
                      <a16:creationId xmlns:a16="http://schemas.microsoft.com/office/drawing/2014/main" id="{70E07B7B-30B9-605C-9C8B-56A653491754}"/>
                    </a:ext>
                  </a:extLst>
                </p:cNvPr>
                <p:cNvPicPr/>
                <p:nvPr/>
              </p:nvPicPr>
              <p:blipFill>
                <a:blip r:embed="rId481"/>
                <a:stretch>
                  <a:fillRect/>
                </a:stretch>
              </p:blipFill>
              <p:spPr>
                <a:xfrm>
                  <a:off x="10062062" y="5108710"/>
                  <a:ext cx="8802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283" name="Ink 282">
                  <a:extLst>
                    <a:ext uri="{FF2B5EF4-FFF2-40B4-BE49-F238E27FC236}">
                      <a16:creationId xmlns:a16="http://schemas.microsoft.com/office/drawing/2014/main" id="{48C5056E-2627-305D-A6F8-745E6FABCB91}"/>
                    </a:ext>
                  </a:extLst>
                </p14:cNvPr>
                <p14:cNvContentPartPr/>
                <p14:nvPr/>
              </p14:nvContentPartPr>
              <p14:xfrm>
                <a:off x="10987262" y="5046430"/>
                <a:ext cx="267120" cy="233280"/>
              </p14:xfrm>
            </p:contentPart>
          </mc:Choice>
          <mc:Fallback xmlns="">
            <p:pic>
              <p:nvPicPr>
                <p:cNvPr id="283" name="Ink 282">
                  <a:extLst>
                    <a:ext uri="{FF2B5EF4-FFF2-40B4-BE49-F238E27FC236}">
                      <a16:creationId xmlns:a16="http://schemas.microsoft.com/office/drawing/2014/main" id="{48C5056E-2627-305D-A6F8-745E6FABCB91}"/>
                    </a:ext>
                  </a:extLst>
                </p:cNvPr>
                <p:cNvPicPr/>
                <p:nvPr/>
              </p:nvPicPr>
              <p:blipFill>
                <a:blip r:embed="rId483"/>
                <a:stretch>
                  <a:fillRect/>
                </a:stretch>
              </p:blipFill>
              <p:spPr>
                <a:xfrm>
                  <a:off x="10978262" y="5037790"/>
                  <a:ext cx="2847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284" name="Ink 283">
                  <a:extLst>
                    <a:ext uri="{FF2B5EF4-FFF2-40B4-BE49-F238E27FC236}">
                      <a16:creationId xmlns:a16="http://schemas.microsoft.com/office/drawing/2014/main" id="{48BCBDE3-99BA-0289-EBB0-9156A35CE5CA}"/>
                    </a:ext>
                  </a:extLst>
                </p14:cNvPr>
                <p14:cNvContentPartPr/>
                <p14:nvPr/>
              </p14:nvContentPartPr>
              <p14:xfrm>
                <a:off x="11311262" y="4904950"/>
                <a:ext cx="49320" cy="378720"/>
              </p14:xfrm>
            </p:contentPart>
          </mc:Choice>
          <mc:Fallback xmlns="">
            <p:pic>
              <p:nvPicPr>
                <p:cNvPr id="284" name="Ink 283">
                  <a:extLst>
                    <a:ext uri="{FF2B5EF4-FFF2-40B4-BE49-F238E27FC236}">
                      <a16:creationId xmlns:a16="http://schemas.microsoft.com/office/drawing/2014/main" id="{48BCBDE3-99BA-0289-EBB0-9156A35CE5CA}"/>
                    </a:ext>
                  </a:extLst>
                </p:cNvPr>
                <p:cNvPicPr/>
                <p:nvPr/>
              </p:nvPicPr>
              <p:blipFill>
                <a:blip r:embed="rId485"/>
                <a:stretch>
                  <a:fillRect/>
                </a:stretch>
              </p:blipFill>
              <p:spPr>
                <a:xfrm>
                  <a:off x="11302262" y="4896310"/>
                  <a:ext cx="6696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285" name="Ink 284">
                  <a:extLst>
                    <a:ext uri="{FF2B5EF4-FFF2-40B4-BE49-F238E27FC236}">
                      <a16:creationId xmlns:a16="http://schemas.microsoft.com/office/drawing/2014/main" id="{5DDFDD8E-D707-C20D-1E43-F0395B909F0A}"/>
                    </a:ext>
                  </a:extLst>
                </p14:cNvPr>
                <p14:cNvContentPartPr/>
                <p14:nvPr/>
              </p14:nvContentPartPr>
              <p14:xfrm>
                <a:off x="11229902" y="5072350"/>
                <a:ext cx="187200" cy="68760"/>
              </p14:xfrm>
            </p:contentPart>
          </mc:Choice>
          <mc:Fallback xmlns="">
            <p:pic>
              <p:nvPicPr>
                <p:cNvPr id="285" name="Ink 284">
                  <a:extLst>
                    <a:ext uri="{FF2B5EF4-FFF2-40B4-BE49-F238E27FC236}">
                      <a16:creationId xmlns:a16="http://schemas.microsoft.com/office/drawing/2014/main" id="{5DDFDD8E-D707-C20D-1E43-F0395B909F0A}"/>
                    </a:ext>
                  </a:extLst>
                </p:cNvPr>
                <p:cNvPicPr/>
                <p:nvPr/>
              </p:nvPicPr>
              <p:blipFill>
                <a:blip r:embed="rId487"/>
                <a:stretch>
                  <a:fillRect/>
                </a:stretch>
              </p:blipFill>
              <p:spPr>
                <a:xfrm>
                  <a:off x="11221262" y="5063710"/>
                  <a:ext cx="204840" cy="86400"/>
                </a:xfrm>
                <a:prstGeom prst="rect">
                  <a:avLst/>
                </a:prstGeom>
              </p:spPr>
            </p:pic>
          </mc:Fallback>
        </mc:AlternateContent>
      </p:grpSp>
      <p:grpSp>
        <p:nvGrpSpPr>
          <p:cNvPr id="296" name="Group 295">
            <a:extLst>
              <a:ext uri="{FF2B5EF4-FFF2-40B4-BE49-F238E27FC236}">
                <a16:creationId xmlns:a16="http://schemas.microsoft.com/office/drawing/2014/main" id="{D4CA5ADC-8A07-19CE-ED86-7702A10D3D4C}"/>
              </a:ext>
            </a:extLst>
          </p:cNvPr>
          <p:cNvGrpSpPr/>
          <p:nvPr/>
        </p:nvGrpSpPr>
        <p:grpSpPr>
          <a:xfrm>
            <a:off x="9712142" y="5614150"/>
            <a:ext cx="1801800" cy="787320"/>
            <a:chOff x="9712142" y="5614150"/>
            <a:chExt cx="1801800" cy="787320"/>
          </a:xfrm>
        </p:grpSpPr>
        <mc:AlternateContent xmlns:mc="http://schemas.openxmlformats.org/markup-compatibility/2006" xmlns:p14="http://schemas.microsoft.com/office/powerpoint/2010/main">
          <mc:Choice Requires="p14">
            <p:contentPart p14:bwMode="auto" r:id="rId488">
              <p14:nvContentPartPr>
                <p14:cNvPr id="286" name="Ink 285">
                  <a:extLst>
                    <a:ext uri="{FF2B5EF4-FFF2-40B4-BE49-F238E27FC236}">
                      <a16:creationId xmlns:a16="http://schemas.microsoft.com/office/drawing/2014/main" id="{293DEEE0-0500-CC31-7E74-4B2D2DD2AF0E}"/>
                    </a:ext>
                  </a:extLst>
                </p14:cNvPr>
                <p14:cNvContentPartPr/>
                <p14:nvPr/>
              </p14:nvContentPartPr>
              <p14:xfrm>
                <a:off x="9815462" y="5614150"/>
                <a:ext cx="230760" cy="375120"/>
              </p14:xfrm>
            </p:contentPart>
          </mc:Choice>
          <mc:Fallback xmlns="">
            <p:pic>
              <p:nvPicPr>
                <p:cNvPr id="286" name="Ink 285">
                  <a:extLst>
                    <a:ext uri="{FF2B5EF4-FFF2-40B4-BE49-F238E27FC236}">
                      <a16:creationId xmlns:a16="http://schemas.microsoft.com/office/drawing/2014/main" id="{293DEEE0-0500-CC31-7E74-4B2D2DD2AF0E}"/>
                    </a:ext>
                  </a:extLst>
                </p:cNvPr>
                <p:cNvPicPr/>
                <p:nvPr/>
              </p:nvPicPr>
              <p:blipFill>
                <a:blip r:embed="rId489"/>
                <a:stretch>
                  <a:fillRect/>
                </a:stretch>
              </p:blipFill>
              <p:spPr>
                <a:xfrm>
                  <a:off x="9806462" y="5605150"/>
                  <a:ext cx="248400" cy="39276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287" name="Ink 286">
                  <a:extLst>
                    <a:ext uri="{FF2B5EF4-FFF2-40B4-BE49-F238E27FC236}">
                      <a16:creationId xmlns:a16="http://schemas.microsoft.com/office/drawing/2014/main" id="{0A72E5CB-EBE1-5FA9-BE87-95DEE85692ED}"/>
                    </a:ext>
                  </a:extLst>
                </p14:cNvPr>
                <p14:cNvContentPartPr/>
                <p14:nvPr/>
              </p14:nvContentPartPr>
              <p14:xfrm>
                <a:off x="10137662" y="5741230"/>
                <a:ext cx="189360" cy="207000"/>
              </p14:xfrm>
            </p:contentPart>
          </mc:Choice>
          <mc:Fallback xmlns="">
            <p:pic>
              <p:nvPicPr>
                <p:cNvPr id="287" name="Ink 286">
                  <a:extLst>
                    <a:ext uri="{FF2B5EF4-FFF2-40B4-BE49-F238E27FC236}">
                      <a16:creationId xmlns:a16="http://schemas.microsoft.com/office/drawing/2014/main" id="{0A72E5CB-EBE1-5FA9-BE87-95DEE85692ED}"/>
                    </a:ext>
                  </a:extLst>
                </p:cNvPr>
                <p:cNvPicPr/>
                <p:nvPr/>
              </p:nvPicPr>
              <p:blipFill>
                <a:blip r:embed="rId491"/>
                <a:stretch>
                  <a:fillRect/>
                </a:stretch>
              </p:blipFill>
              <p:spPr>
                <a:xfrm>
                  <a:off x="10129022" y="5732230"/>
                  <a:ext cx="2070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288" name="Ink 287">
                  <a:extLst>
                    <a:ext uri="{FF2B5EF4-FFF2-40B4-BE49-F238E27FC236}">
                      <a16:creationId xmlns:a16="http://schemas.microsoft.com/office/drawing/2014/main" id="{FC1BDE70-0445-4702-0A30-0F42D82462DC}"/>
                    </a:ext>
                  </a:extLst>
                </p14:cNvPr>
                <p14:cNvContentPartPr/>
                <p14:nvPr/>
              </p14:nvContentPartPr>
              <p14:xfrm>
                <a:off x="10397582" y="5679670"/>
                <a:ext cx="299160" cy="224640"/>
              </p14:xfrm>
            </p:contentPart>
          </mc:Choice>
          <mc:Fallback xmlns="">
            <p:pic>
              <p:nvPicPr>
                <p:cNvPr id="288" name="Ink 287">
                  <a:extLst>
                    <a:ext uri="{FF2B5EF4-FFF2-40B4-BE49-F238E27FC236}">
                      <a16:creationId xmlns:a16="http://schemas.microsoft.com/office/drawing/2014/main" id="{FC1BDE70-0445-4702-0A30-0F42D82462DC}"/>
                    </a:ext>
                  </a:extLst>
                </p:cNvPr>
                <p:cNvPicPr/>
                <p:nvPr/>
              </p:nvPicPr>
              <p:blipFill>
                <a:blip r:embed="rId493"/>
                <a:stretch>
                  <a:fillRect/>
                </a:stretch>
              </p:blipFill>
              <p:spPr>
                <a:xfrm>
                  <a:off x="10388582" y="5670670"/>
                  <a:ext cx="3168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291" name="Ink 290">
                  <a:extLst>
                    <a:ext uri="{FF2B5EF4-FFF2-40B4-BE49-F238E27FC236}">
                      <a16:creationId xmlns:a16="http://schemas.microsoft.com/office/drawing/2014/main" id="{D7162DE9-87FE-1B6C-83A5-88036D77E41A}"/>
                    </a:ext>
                  </a:extLst>
                </p14:cNvPr>
                <p14:cNvContentPartPr/>
                <p14:nvPr/>
              </p14:nvContentPartPr>
              <p14:xfrm>
                <a:off x="9833462" y="5736550"/>
                <a:ext cx="815400" cy="149400"/>
              </p14:xfrm>
            </p:contentPart>
          </mc:Choice>
          <mc:Fallback xmlns="">
            <p:pic>
              <p:nvPicPr>
                <p:cNvPr id="291" name="Ink 290">
                  <a:extLst>
                    <a:ext uri="{FF2B5EF4-FFF2-40B4-BE49-F238E27FC236}">
                      <a16:creationId xmlns:a16="http://schemas.microsoft.com/office/drawing/2014/main" id="{D7162DE9-87FE-1B6C-83A5-88036D77E41A}"/>
                    </a:ext>
                  </a:extLst>
                </p:cNvPr>
                <p:cNvPicPr/>
                <p:nvPr/>
              </p:nvPicPr>
              <p:blipFill>
                <a:blip r:embed="rId495"/>
                <a:stretch>
                  <a:fillRect/>
                </a:stretch>
              </p:blipFill>
              <p:spPr>
                <a:xfrm>
                  <a:off x="9824462" y="5727550"/>
                  <a:ext cx="833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292" name="Ink 291">
                  <a:extLst>
                    <a:ext uri="{FF2B5EF4-FFF2-40B4-BE49-F238E27FC236}">
                      <a16:creationId xmlns:a16="http://schemas.microsoft.com/office/drawing/2014/main" id="{4B7FAB30-E3D6-D047-F684-7027829788A2}"/>
                    </a:ext>
                  </a:extLst>
                </p14:cNvPr>
                <p14:cNvContentPartPr/>
                <p14:nvPr/>
              </p14:nvContentPartPr>
              <p14:xfrm>
                <a:off x="9712142" y="5996110"/>
                <a:ext cx="1170000" cy="405360"/>
              </p14:xfrm>
            </p:contentPart>
          </mc:Choice>
          <mc:Fallback xmlns="">
            <p:pic>
              <p:nvPicPr>
                <p:cNvPr id="292" name="Ink 291">
                  <a:extLst>
                    <a:ext uri="{FF2B5EF4-FFF2-40B4-BE49-F238E27FC236}">
                      <a16:creationId xmlns:a16="http://schemas.microsoft.com/office/drawing/2014/main" id="{4B7FAB30-E3D6-D047-F684-7027829788A2}"/>
                    </a:ext>
                  </a:extLst>
                </p:cNvPr>
                <p:cNvPicPr/>
                <p:nvPr/>
              </p:nvPicPr>
              <p:blipFill>
                <a:blip r:embed="rId497"/>
                <a:stretch>
                  <a:fillRect/>
                </a:stretch>
              </p:blipFill>
              <p:spPr>
                <a:xfrm>
                  <a:off x="9703502" y="5987110"/>
                  <a:ext cx="118764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293" name="Ink 292">
                  <a:extLst>
                    <a:ext uri="{FF2B5EF4-FFF2-40B4-BE49-F238E27FC236}">
                      <a16:creationId xmlns:a16="http://schemas.microsoft.com/office/drawing/2014/main" id="{60C12B1E-C15E-163C-A5D6-61BF3FB7E92F}"/>
                    </a:ext>
                  </a:extLst>
                </p14:cNvPr>
                <p14:cNvContentPartPr/>
                <p14:nvPr/>
              </p14:nvContentPartPr>
              <p14:xfrm>
                <a:off x="10823462" y="6079630"/>
                <a:ext cx="124920" cy="127800"/>
              </p14:xfrm>
            </p:contentPart>
          </mc:Choice>
          <mc:Fallback xmlns="">
            <p:pic>
              <p:nvPicPr>
                <p:cNvPr id="293" name="Ink 292">
                  <a:extLst>
                    <a:ext uri="{FF2B5EF4-FFF2-40B4-BE49-F238E27FC236}">
                      <a16:creationId xmlns:a16="http://schemas.microsoft.com/office/drawing/2014/main" id="{60C12B1E-C15E-163C-A5D6-61BF3FB7E92F}"/>
                    </a:ext>
                  </a:extLst>
                </p:cNvPr>
                <p:cNvPicPr/>
                <p:nvPr/>
              </p:nvPicPr>
              <p:blipFill>
                <a:blip r:embed="rId499"/>
                <a:stretch>
                  <a:fillRect/>
                </a:stretch>
              </p:blipFill>
              <p:spPr>
                <a:xfrm>
                  <a:off x="10814462" y="6070630"/>
                  <a:ext cx="1425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500">
              <p14:nvContentPartPr>
                <p14:cNvPr id="294" name="Ink 293">
                  <a:extLst>
                    <a:ext uri="{FF2B5EF4-FFF2-40B4-BE49-F238E27FC236}">
                      <a16:creationId xmlns:a16="http://schemas.microsoft.com/office/drawing/2014/main" id="{FB1D51CD-6FDE-EF1D-3898-640229AFB60B}"/>
                    </a:ext>
                  </a:extLst>
                </p14:cNvPr>
                <p14:cNvContentPartPr/>
                <p14:nvPr/>
              </p14:nvContentPartPr>
              <p14:xfrm>
                <a:off x="11050622" y="5919790"/>
                <a:ext cx="126720" cy="353880"/>
              </p14:xfrm>
            </p:contentPart>
          </mc:Choice>
          <mc:Fallback xmlns="">
            <p:pic>
              <p:nvPicPr>
                <p:cNvPr id="294" name="Ink 293">
                  <a:extLst>
                    <a:ext uri="{FF2B5EF4-FFF2-40B4-BE49-F238E27FC236}">
                      <a16:creationId xmlns:a16="http://schemas.microsoft.com/office/drawing/2014/main" id="{FB1D51CD-6FDE-EF1D-3898-640229AFB60B}"/>
                    </a:ext>
                  </a:extLst>
                </p:cNvPr>
                <p:cNvPicPr/>
                <p:nvPr/>
              </p:nvPicPr>
              <p:blipFill>
                <a:blip r:embed="rId501"/>
                <a:stretch>
                  <a:fillRect/>
                </a:stretch>
              </p:blipFill>
              <p:spPr>
                <a:xfrm>
                  <a:off x="11041982" y="5910790"/>
                  <a:ext cx="14436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02">
              <p14:nvContentPartPr>
                <p14:cNvPr id="295" name="Ink 294">
                  <a:extLst>
                    <a:ext uri="{FF2B5EF4-FFF2-40B4-BE49-F238E27FC236}">
                      <a16:creationId xmlns:a16="http://schemas.microsoft.com/office/drawing/2014/main" id="{64C3CAF8-0A7A-9709-DC11-BE22FCEC5055}"/>
                    </a:ext>
                  </a:extLst>
                </p14:cNvPr>
                <p14:cNvContentPartPr/>
                <p14:nvPr/>
              </p14:nvContentPartPr>
              <p14:xfrm>
                <a:off x="11369222" y="5922310"/>
                <a:ext cx="144720" cy="336240"/>
              </p14:xfrm>
            </p:contentPart>
          </mc:Choice>
          <mc:Fallback xmlns="">
            <p:pic>
              <p:nvPicPr>
                <p:cNvPr id="295" name="Ink 294">
                  <a:extLst>
                    <a:ext uri="{FF2B5EF4-FFF2-40B4-BE49-F238E27FC236}">
                      <a16:creationId xmlns:a16="http://schemas.microsoft.com/office/drawing/2014/main" id="{64C3CAF8-0A7A-9709-DC11-BE22FCEC5055}"/>
                    </a:ext>
                  </a:extLst>
                </p:cNvPr>
                <p:cNvPicPr/>
                <p:nvPr/>
              </p:nvPicPr>
              <p:blipFill>
                <a:blip r:embed="rId503"/>
                <a:stretch>
                  <a:fillRect/>
                </a:stretch>
              </p:blipFill>
              <p:spPr>
                <a:xfrm>
                  <a:off x="11360222" y="5913310"/>
                  <a:ext cx="162360" cy="353880"/>
                </a:xfrm>
                <a:prstGeom prst="rect">
                  <a:avLst/>
                </a:prstGeom>
              </p:spPr>
            </p:pic>
          </mc:Fallback>
        </mc:AlternateContent>
      </p:grpSp>
    </p:spTree>
    <p:extLst>
      <p:ext uri="{BB962C8B-B14F-4D97-AF65-F5344CB8AC3E}">
        <p14:creationId xmlns:p14="http://schemas.microsoft.com/office/powerpoint/2010/main" val="1962187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123B-F237-FC23-3139-13CA1BAD1D54}"/>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5B001CC-C5C0-1CEB-43B1-576349327F97}"/>
                  </a:ext>
                </a:extLst>
              </p14:cNvPr>
              <p14:cNvContentPartPr/>
              <p14:nvPr/>
            </p14:nvContentPartPr>
            <p14:xfrm>
              <a:off x="2948822" y="1743790"/>
              <a:ext cx="360" cy="360"/>
            </p14:xfrm>
          </p:contentPart>
        </mc:Choice>
        <mc:Fallback>
          <p:pic>
            <p:nvPicPr>
              <p:cNvPr id="3" name="Ink 2">
                <a:extLst>
                  <a:ext uri="{FF2B5EF4-FFF2-40B4-BE49-F238E27FC236}">
                    <a16:creationId xmlns:a16="http://schemas.microsoft.com/office/drawing/2014/main" id="{25B001CC-C5C0-1CEB-43B1-576349327F97}"/>
                  </a:ext>
                </a:extLst>
              </p:cNvPr>
              <p:cNvPicPr/>
              <p:nvPr/>
            </p:nvPicPr>
            <p:blipFill>
              <a:blip r:embed="rId3"/>
              <a:stretch>
                <a:fillRect/>
              </a:stretch>
            </p:blipFill>
            <p:spPr>
              <a:xfrm>
                <a:off x="2940182" y="1735150"/>
                <a:ext cx="18000" cy="18000"/>
              </a:xfrm>
              <a:prstGeom prst="rect">
                <a:avLst/>
              </a:prstGeom>
            </p:spPr>
          </p:pic>
        </mc:Fallback>
      </mc:AlternateContent>
      <p:grpSp>
        <p:nvGrpSpPr>
          <p:cNvPr id="7" name="Group 6">
            <a:extLst>
              <a:ext uri="{FF2B5EF4-FFF2-40B4-BE49-F238E27FC236}">
                <a16:creationId xmlns:a16="http://schemas.microsoft.com/office/drawing/2014/main" id="{004EADDF-32DA-3349-C67D-C290372B8C7F}"/>
              </a:ext>
            </a:extLst>
          </p:cNvPr>
          <p:cNvGrpSpPr/>
          <p:nvPr/>
        </p:nvGrpSpPr>
        <p:grpSpPr>
          <a:xfrm>
            <a:off x="1544102" y="6061630"/>
            <a:ext cx="216720" cy="862200"/>
            <a:chOff x="1544102" y="6061630"/>
            <a:chExt cx="216720" cy="86220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DEF623C5-5A69-1ED4-C9D9-4E918CD5E454}"/>
                    </a:ext>
                  </a:extLst>
                </p14:cNvPr>
                <p14:cNvContentPartPr/>
                <p14:nvPr/>
              </p14:nvContentPartPr>
              <p14:xfrm>
                <a:off x="1544102" y="6061630"/>
                <a:ext cx="203760" cy="415080"/>
              </p14:xfrm>
            </p:contentPart>
          </mc:Choice>
          <mc:Fallback>
            <p:pic>
              <p:nvPicPr>
                <p:cNvPr id="4" name="Ink 3">
                  <a:extLst>
                    <a:ext uri="{FF2B5EF4-FFF2-40B4-BE49-F238E27FC236}">
                      <a16:creationId xmlns:a16="http://schemas.microsoft.com/office/drawing/2014/main" id="{DEF623C5-5A69-1ED4-C9D9-4E918CD5E454}"/>
                    </a:ext>
                  </a:extLst>
                </p:cNvPr>
                <p:cNvPicPr/>
                <p:nvPr/>
              </p:nvPicPr>
              <p:blipFill>
                <a:blip r:embed="rId5"/>
                <a:stretch>
                  <a:fillRect/>
                </a:stretch>
              </p:blipFill>
              <p:spPr>
                <a:xfrm>
                  <a:off x="1535102" y="6052990"/>
                  <a:ext cx="22140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A3FD053-CD72-85F7-5359-A79A85D61286}"/>
                    </a:ext>
                  </a:extLst>
                </p14:cNvPr>
                <p14:cNvContentPartPr/>
                <p14:nvPr/>
              </p14:nvContentPartPr>
              <p14:xfrm>
                <a:off x="1632662" y="6558070"/>
                <a:ext cx="128160" cy="365760"/>
              </p14:xfrm>
            </p:contentPart>
          </mc:Choice>
          <mc:Fallback>
            <p:pic>
              <p:nvPicPr>
                <p:cNvPr id="5" name="Ink 4">
                  <a:extLst>
                    <a:ext uri="{FF2B5EF4-FFF2-40B4-BE49-F238E27FC236}">
                      <a16:creationId xmlns:a16="http://schemas.microsoft.com/office/drawing/2014/main" id="{4A3FD053-CD72-85F7-5359-A79A85D61286}"/>
                    </a:ext>
                  </a:extLst>
                </p:cNvPr>
                <p:cNvPicPr/>
                <p:nvPr/>
              </p:nvPicPr>
              <p:blipFill>
                <a:blip r:embed="rId7"/>
                <a:stretch>
                  <a:fillRect/>
                </a:stretch>
              </p:blipFill>
              <p:spPr>
                <a:xfrm>
                  <a:off x="1624022" y="6549430"/>
                  <a:ext cx="145800" cy="383400"/>
                </a:xfrm>
                <a:prstGeom prst="rect">
                  <a:avLst/>
                </a:prstGeom>
              </p:spPr>
            </p:pic>
          </mc:Fallback>
        </mc:AlternateContent>
      </p:grpSp>
      <p:grpSp>
        <p:nvGrpSpPr>
          <p:cNvPr id="11" name="Group 10">
            <a:extLst>
              <a:ext uri="{FF2B5EF4-FFF2-40B4-BE49-F238E27FC236}">
                <a16:creationId xmlns:a16="http://schemas.microsoft.com/office/drawing/2014/main" id="{2D1FBF1E-28C2-A744-4C7B-78C27149910E}"/>
              </a:ext>
            </a:extLst>
          </p:cNvPr>
          <p:cNvGrpSpPr/>
          <p:nvPr/>
        </p:nvGrpSpPr>
        <p:grpSpPr>
          <a:xfrm>
            <a:off x="1862342" y="5908437"/>
            <a:ext cx="579240" cy="377640"/>
            <a:chOff x="1862342" y="5908437"/>
            <a:chExt cx="579240" cy="37764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2C565228-D1A3-2950-0256-E1CAA8A3EA28}"/>
                    </a:ext>
                  </a:extLst>
                </p14:cNvPr>
                <p14:cNvContentPartPr/>
                <p14:nvPr/>
              </p14:nvContentPartPr>
              <p14:xfrm>
                <a:off x="1991942" y="6283557"/>
                <a:ext cx="2520" cy="2520"/>
              </p14:xfrm>
            </p:contentPart>
          </mc:Choice>
          <mc:Fallback>
            <p:pic>
              <p:nvPicPr>
                <p:cNvPr id="6" name="Ink 5">
                  <a:extLst>
                    <a:ext uri="{FF2B5EF4-FFF2-40B4-BE49-F238E27FC236}">
                      <a16:creationId xmlns:a16="http://schemas.microsoft.com/office/drawing/2014/main" id="{2C565228-D1A3-2950-0256-E1CAA8A3EA28}"/>
                    </a:ext>
                  </a:extLst>
                </p:cNvPr>
                <p:cNvPicPr/>
                <p:nvPr/>
              </p:nvPicPr>
              <p:blipFill>
                <a:blip r:embed="rId9"/>
                <a:stretch>
                  <a:fillRect/>
                </a:stretch>
              </p:blipFill>
              <p:spPr>
                <a:xfrm>
                  <a:off x="1983302" y="6274557"/>
                  <a:ext cx="2016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2444D811-3901-DE8F-CE2C-846A9E26B616}"/>
                    </a:ext>
                  </a:extLst>
                </p14:cNvPr>
                <p14:cNvContentPartPr/>
                <p14:nvPr/>
              </p14:nvContentPartPr>
              <p14:xfrm>
                <a:off x="1997342" y="5948037"/>
                <a:ext cx="25560" cy="264960"/>
              </p14:xfrm>
            </p:contentPart>
          </mc:Choice>
          <mc:Fallback>
            <p:pic>
              <p:nvPicPr>
                <p:cNvPr id="8" name="Ink 7">
                  <a:extLst>
                    <a:ext uri="{FF2B5EF4-FFF2-40B4-BE49-F238E27FC236}">
                      <a16:creationId xmlns:a16="http://schemas.microsoft.com/office/drawing/2014/main" id="{2444D811-3901-DE8F-CE2C-846A9E26B616}"/>
                    </a:ext>
                  </a:extLst>
                </p:cNvPr>
                <p:cNvPicPr/>
                <p:nvPr/>
              </p:nvPicPr>
              <p:blipFill>
                <a:blip r:embed="rId11"/>
                <a:stretch>
                  <a:fillRect/>
                </a:stretch>
              </p:blipFill>
              <p:spPr>
                <a:xfrm>
                  <a:off x="1988342" y="5939037"/>
                  <a:ext cx="4320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449806A2-CD28-BF69-99DD-461E74595199}"/>
                    </a:ext>
                  </a:extLst>
                </p14:cNvPr>
                <p14:cNvContentPartPr/>
                <p14:nvPr/>
              </p14:nvContentPartPr>
              <p14:xfrm>
                <a:off x="1862342" y="5916357"/>
                <a:ext cx="275400" cy="298080"/>
              </p14:xfrm>
            </p:contentPart>
          </mc:Choice>
          <mc:Fallback>
            <p:pic>
              <p:nvPicPr>
                <p:cNvPr id="9" name="Ink 8">
                  <a:extLst>
                    <a:ext uri="{FF2B5EF4-FFF2-40B4-BE49-F238E27FC236}">
                      <a16:creationId xmlns:a16="http://schemas.microsoft.com/office/drawing/2014/main" id="{449806A2-CD28-BF69-99DD-461E74595199}"/>
                    </a:ext>
                  </a:extLst>
                </p:cNvPr>
                <p:cNvPicPr/>
                <p:nvPr/>
              </p:nvPicPr>
              <p:blipFill>
                <a:blip r:embed="rId13"/>
                <a:stretch>
                  <a:fillRect/>
                </a:stretch>
              </p:blipFill>
              <p:spPr>
                <a:xfrm>
                  <a:off x="1853702" y="5907717"/>
                  <a:ext cx="2930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740091B2-B38E-08EC-BF96-D67F43C4D6CD}"/>
                    </a:ext>
                  </a:extLst>
                </p14:cNvPr>
                <p14:cNvContentPartPr/>
                <p14:nvPr/>
              </p14:nvContentPartPr>
              <p14:xfrm>
                <a:off x="2223782" y="5908437"/>
                <a:ext cx="217800" cy="269640"/>
              </p14:xfrm>
            </p:contentPart>
          </mc:Choice>
          <mc:Fallback>
            <p:pic>
              <p:nvPicPr>
                <p:cNvPr id="10" name="Ink 9">
                  <a:extLst>
                    <a:ext uri="{FF2B5EF4-FFF2-40B4-BE49-F238E27FC236}">
                      <a16:creationId xmlns:a16="http://schemas.microsoft.com/office/drawing/2014/main" id="{740091B2-B38E-08EC-BF96-D67F43C4D6CD}"/>
                    </a:ext>
                  </a:extLst>
                </p:cNvPr>
                <p:cNvPicPr/>
                <p:nvPr/>
              </p:nvPicPr>
              <p:blipFill>
                <a:blip r:embed="rId15"/>
                <a:stretch>
                  <a:fillRect/>
                </a:stretch>
              </p:blipFill>
              <p:spPr>
                <a:xfrm>
                  <a:off x="2214782" y="5899437"/>
                  <a:ext cx="235440" cy="287280"/>
                </a:xfrm>
                <a:prstGeom prst="rect">
                  <a:avLst/>
                </a:prstGeom>
              </p:spPr>
            </p:pic>
          </mc:Fallback>
        </mc:AlternateContent>
      </p:grpSp>
      <p:grpSp>
        <p:nvGrpSpPr>
          <p:cNvPr id="69" name="Group 68">
            <a:extLst>
              <a:ext uri="{FF2B5EF4-FFF2-40B4-BE49-F238E27FC236}">
                <a16:creationId xmlns:a16="http://schemas.microsoft.com/office/drawing/2014/main" id="{00A78FB3-8091-CD8F-8F95-4A17568F3EB3}"/>
              </a:ext>
            </a:extLst>
          </p:cNvPr>
          <p:cNvGrpSpPr/>
          <p:nvPr/>
        </p:nvGrpSpPr>
        <p:grpSpPr>
          <a:xfrm>
            <a:off x="8435222" y="2201877"/>
            <a:ext cx="890280" cy="408600"/>
            <a:chOff x="8435222" y="2201877"/>
            <a:chExt cx="890280" cy="408600"/>
          </a:xfrm>
        </p:grpSpPr>
        <mc:AlternateContent xmlns:mc="http://schemas.openxmlformats.org/markup-compatibility/2006">
          <mc:Choice xmlns:p14="http://schemas.microsoft.com/office/powerpoint/2010/main" Requires="p14">
            <p:contentPart p14:bwMode="auto" r:id="rId16">
              <p14:nvContentPartPr>
                <p14:cNvPr id="63" name="Ink 62">
                  <a:extLst>
                    <a:ext uri="{FF2B5EF4-FFF2-40B4-BE49-F238E27FC236}">
                      <a16:creationId xmlns:a16="http://schemas.microsoft.com/office/drawing/2014/main" id="{B6CE7703-E042-1F23-6562-9CDF5F28CB8E}"/>
                    </a:ext>
                  </a:extLst>
                </p14:cNvPr>
                <p14:cNvContentPartPr/>
                <p14:nvPr/>
              </p14:nvContentPartPr>
              <p14:xfrm>
                <a:off x="8518742" y="2301597"/>
                <a:ext cx="13680" cy="181800"/>
              </p14:xfrm>
            </p:contentPart>
          </mc:Choice>
          <mc:Fallback>
            <p:pic>
              <p:nvPicPr>
                <p:cNvPr id="63" name="Ink 62">
                  <a:extLst>
                    <a:ext uri="{FF2B5EF4-FFF2-40B4-BE49-F238E27FC236}">
                      <a16:creationId xmlns:a16="http://schemas.microsoft.com/office/drawing/2014/main" id="{B6CE7703-E042-1F23-6562-9CDF5F28CB8E}"/>
                    </a:ext>
                  </a:extLst>
                </p:cNvPr>
                <p:cNvPicPr/>
                <p:nvPr/>
              </p:nvPicPr>
              <p:blipFill>
                <a:blip r:embed="rId17"/>
                <a:stretch>
                  <a:fillRect/>
                </a:stretch>
              </p:blipFill>
              <p:spPr>
                <a:xfrm>
                  <a:off x="8510102" y="2292957"/>
                  <a:ext cx="3132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4" name="Ink 63">
                  <a:extLst>
                    <a:ext uri="{FF2B5EF4-FFF2-40B4-BE49-F238E27FC236}">
                      <a16:creationId xmlns:a16="http://schemas.microsoft.com/office/drawing/2014/main" id="{FEB7F710-386C-CC34-40B9-8C9A79E5C4FC}"/>
                    </a:ext>
                  </a:extLst>
                </p14:cNvPr>
                <p14:cNvContentPartPr/>
                <p14:nvPr/>
              </p14:nvContentPartPr>
              <p14:xfrm>
                <a:off x="8498222" y="2201877"/>
                <a:ext cx="156240" cy="142920"/>
              </p14:xfrm>
            </p:contentPart>
          </mc:Choice>
          <mc:Fallback>
            <p:pic>
              <p:nvPicPr>
                <p:cNvPr id="64" name="Ink 63">
                  <a:extLst>
                    <a:ext uri="{FF2B5EF4-FFF2-40B4-BE49-F238E27FC236}">
                      <a16:creationId xmlns:a16="http://schemas.microsoft.com/office/drawing/2014/main" id="{FEB7F710-386C-CC34-40B9-8C9A79E5C4FC}"/>
                    </a:ext>
                  </a:extLst>
                </p:cNvPr>
                <p:cNvPicPr/>
                <p:nvPr/>
              </p:nvPicPr>
              <p:blipFill>
                <a:blip r:embed="rId19"/>
                <a:stretch>
                  <a:fillRect/>
                </a:stretch>
              </p:blipFill>
              <p:spPr>
                <a:xfrm>
                  <a:off x="8489582" y="2193237"/>
                  <a:ext cx="1738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5" name="Ink 64">
                  <a:extLst>
                    <a:ext uri="{FF2B5EF4-FFF2-40B4-BE49-F238E27FC236}">
                      <a16:creationId xmlns:a16="http://schemas.microsoft.com/office/drawing/2014/main" id="{9FD8A6A3-A8D2-7463-B2CF-3E83A2F341CA}"/>
                    </a:ext>
                  </a:extLst>
                </p14:cNvPr>
                <p14:cNvContentPartPr/>
                <p14:nvPr/>
              </p14:nvContentPartPr>
              <p14:xfrm>
                <a:off x="8706662" y="2311677"/>
                <a:ext cx="141120" cy="124920"/>
              </p14:xfrm>
            </p:contentPart>
          </mc:Choice>
          <mc:Fallback>
            <p:pic>
              <p:nvPicPr>
                <p:cNvPr id="65" name="Ink 64">
                  <a:extLst>
                    <a:ext uri="{FF2B5EF4-FFF2-40B4-BE49-F238E27FC236}">
                      <a16:creationId xmlns:a16="http://schemas.microsoft.com/office/drawing/2014/main" id="{9FD8A6A3-A8D2-7463-B2CF-3E83A2F341CA}"/>
                    </a:ext>
                  </a:extLst>
                </p:cNvPr>
                <p:cNvPicPr/>
                <p:nvPr/>
              </p:nvPicPr>
              <p:blipFill>
                <a:blip r:embed="rId21"/>
                <a:stretch>
                  <a:fillRect/>
                </a:stretch>
              </p:blipFill>
              <p:spPr>
                <a:xfrm>
                  <a:off x="8698022" y="2302677"/>
                  <a:ext cx="1587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6" name="Ink 65">
                  <a:extLst>
                    <a:ext uri="{FF2B5EF4-FFF2-40B4-BE49-F238E27FC236}">
                      <a16:creationId xmlns:a16="http://schemas.microsoft.com/office/drawing/2014/main" id="{9766CE69-AA30-37E4-B8F3-06369BACFD58}"/>
                    </a:ext>
                  </a:extLst>
                </p14:cNvPr>
                <p14:cNvContentPartPr/>
                <p14:nvPr/>
              </p14:nvContentPartPr>
              <p14:xfrm>
                <a:off x="8957582" y="2294757"/>
                <a:ext cx="95400" cy="134280"/>
              </p14:xfrm>
            </p:contentPart>
          </mc:Choice>
          <mc:Fallback>
            <p:pic>
              <p:nvPicPr>
                <p:cNvPr id="66" name="Ink 65">
                  <a:extLst>
                    <a:ext uri="{FF2B5EF4-FFF2-40B4-BE49-F238E27FC236}">
                      <a16:creationId xmlns:a16="http://schemas.microsoft.com/office/drawing/2014/main" id="{9766CE69-AA30-37E4-B8F3-06369BACFD58}"/>
                    </a:ext>
                  </a:extLst>
                </p:cNvPr>
                <p:cNvPicPr/>
                <p:nvPr/>
              </p:nvPicPr>
              <p:blipFill>
                <a:blip r:embed="rId23"/>
                <a:stretch>
                  <a:fillRect/>
                </a:stretch>
              </p:blipFill>
              <p:spPr>
                <a:xfrm>
                  <a:off x="8948582" y="2285757"/>
                  <a:ext cx="1130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7" name="Ink 66">
                  <a:extLst>
                    <a:ext uri="{FF2B5EF4-FFF2-40B4-BE49-F238E27FC236}">
                      <a16:creationId xmlns:a16="http://schemas.microsoft.com/office/drawing/2014/main" id="{3CBF55B2-77A6-3555-4AAE-701BD1B6B0B8}"/>
                    </a:ext>
                  </a:extLst>
                </p14:cNvPr>
                <p14:cNvContentPartPr/>
                <p14:nvPr/>
              </p14:nvContentPartPr>
              <p14:xfrm>
                <a:off x="8915102" y="2300877"/>
                <a:ext cx="138240" cy="164880"/>
              </p14:xfrm>
            </p:contentPart>
          </mc:Choice>
          <mc:Fallback>
            <p:pic>
              <p:nvPicPr>
                <p:cNvPr id="67" name="Ink 66">
                  <a:extLst>
                    <a:ext uri="{FF2B5EF4-FFF2-40B4-BE49-F238E27FC236}">
                      <a16:creationId xmlns:a16="http://schemas.microsoft.com/office/drawing/2014/main" id="{3CBF55B2-77A6-3555-4AAE-701BD1B6B0B8}"/>
                    </a:ext>
                  </a:extLst>
                </p:cNvPr>
                <p:cNvPicPr/>
                <p:nvPr/>
              </p:nvPicPr>
              <p:blipFill>
                <a:blip r:embed="rId25"/>
                <a:stretch>
                  <a:fillRect/>
                </a:stretch>
              </p:blipFill>
              <p:spPr>
                <a:xfrm>
                  <a:off x="8906102" y="2292237"/>
                  <a:ext cx="15588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8" name="Ink 67">
                  <a:extLst>
                    <a:ext uri="{FF2B5EF4-FFF2-40B4-BE49-F238E27FC236}">
                      <a16:creationId xmlns:a16="http://schemas.microsoft.com/office/drawing/2014/main" id="{FD7ED3AD-B540-384D-BBFE-BA0BFD22B2EC}"/>
                    </a:ext>
                  </a:extLst>
                </p14:cNvPr>
                <p14:cNvContentPartPr/>
                <p14:nvPr/>
              </p14:nvContentPartPr>
              <p14:xfrm>
                <a:off x="8435222" y="2573037"/>
                <a:ext cx="890280" cy="37440"/>
              </p14:xfrm>
            </p:contentPart>
          </mc:Choice>
          <mc:Fallback>
            <p:pic>
              <p:nvPicPr>
                <p:cNvPr id="68" name="Ink 67">
                  <a:extLst>
                    <a:ext uri="{FF2B5EF4-FFF2-40B4-BE49-F238E27FC236}">
                      <a16:creationId xmlns:a16="http://schemas.microsoft.com/office/drawing/2014/main" id="{FD7ED3AD-B540-384D-BBFE-BA0BFD22B2EC}"/>
                    </a:ext>
                  </a:extLst>
                </p:cNvPr>
                <p:cNvPicPr/>
                <p:nvPr/>
              </p:nvPicPr>
              <p:blipFill>
                <a:blip r:embed="rId27"/>
                <a:stretch>
                  <a:fillRect/>
                </a:stretch>
              </p:blipFill>
              <p:spPr>
                <a:xfrm>
                  <a:off x="8426582" y="2564037"/>
                  <a:ext cx="907920" cy="55080"/>
                </a:xfrm>
                <a:prstGeom prst="rect">
                  <a:avLst/>
                </a:prstGeom>
              </p:spPr>
            </p:pic>
          </mc:Fallback>
        </mc:AlternateContent>
      </p:grpSp>
      <p:grpSp>
        <p:nvGrpSpPr>
          <p:cNvPr id="82" name="Group 81">
            <a:extLst>
              <a:ext uri="{FF2B5EF4-FFF2-40B4-BE49-F238E27FC236}">
                <a16:creationId xmlns:a16="http://schemas.microsoft.com/office/drawing/2014/main" id="{DA8748D8-933C-3B75-F483-5E7BD0BBFC4F}"/>
              </a:ext>
            </a:extLst>
          </p:cNvPr>
          <p:cNvGrpSpPr/>
          <p:nvPr/>
        </p:nvGrpSpPr>
        <p:grpSpPr>
          <a:xfrm>
            <a:off x="10015982" y="1245357"/>
            <a:ext cx="1615680" cy="365040"/>
            <a:chOff x="10015982" y="1245357"/>
            <a:chExt cx="1615680" cy="365040"/>
          </a:xfrm>
        </p:grpSpPr>
        <mc:AlternateContent xmlns:mc="http://schemas.openxmlformats.org/markup-compatibility/2006">
          <mc:Choice xmlns:p14="http://schemas.microsoft.com/office/powerpoint/2010/main" Requires="p14">
            <p:contentPart p14:bwMode="auto" r:id="rId28">
              <p14:nvContentPartPr>
                <p14:cNvPr id="70" name="Ink 69">
                  <a:extLst>
                    <a:ext uri="{FF2B5EF4-FFF2-40B4-BE49-F238E27FC236}">
                      <a16:creationId xmlns:a16="http://schemas.microsoft.com/office/drawing/2014/main" id="{3AADC782-14F4-4A12-88CC-062899F197F9}"/>
                    </a:ext>
                  </a:extLst>
                </p14:cNvPr>
                <p14:cNvContentPartPr/>
                <p14:nvPr/>
              </p14:nvContentPartPr>
              <p14:xfrm>
                <a:off x="10015982" y="1245357"/>
                <a:ext cx="767520" cy="365040"/>
              </p14:xfrm>
            </p:contentPart>
          </mc:Choice>
          <mc:Fallback>
            <p:pic>
              <p:nvPicPr>
                <p:cNvPr id="70" name="Ink 69">
                  <a:extLst>
                    <a:ext uri="{FF2B5EF4-FFF2-40B4-BE49-F238E27FC236}">
                      <a16:creationId xmlns:a16="http://schemas.microsoft.com/office/drawing/2014/main" id="{3AADC782-14F4-4A12-88CC-062899F197F9}"/>
                    </a:ext>
                  </a:extLst>
                </p:cNvPr>
                <p:cNvPicPr/>
                <p:nvPr/>
              </p:nvPicPr>
              <p:blipFill>
                <a:blip r:embed="rId29"/>
                <a:stretch>
                  <a:fillRect/>
                </a:stretch>
              </p:blipFill>
              <p:spPr>
                <a:xfrm>
                  <a:off x="10006982" y="1236717"/>
                  <a:ext cx="78516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1" name="Ink 70">
                  <a:extLst>
                    <a:ext uri="{FF2B5EF4-FFF2-40B4-BE49-F238E27FC236}">
                      <a16:creationId xmlns:a16="http://schemas.microsoft.com/office/drawing/2014/main" id="{AB055D72-395F-4E81-4665-4D846B2BB3CE}"/>
                    </a:ext>
                  </a:extLst>
                </p14:cNvPr>
                <p14:cNvContentPartPr/>
                <p14:nvPr/>
              </p14:nvContentPartPr>
              <p14:xfrm>
                <a:off x="10167542" y="1350837"/>
                <a:ext cx="133560" cy="164160"/>
              </p14:xfrm>
            </p:contentPart>
          </mc:Choice>
          <mc:Fallback>
            <p:pic>
              <p:nvPicPr>
                <p:cNvPr id="71" name="Ink 70">
                  <a:extLst>
                    <a:ext uri="{FF2B5EF4-FFF2-40B4-BE49-F238E27FC236}">
                      <a16:creationId xmlns:a16="http://schemas.microsoft.com/office/drawing/2014/main" id="{AB055D72-395F-4E81-4665-4D846B2BB3CE}"/>
                    </a:ext>
                  </a:extLst>
                </p:cNvPr>
                <p:cNvPicPr/>
                <p:nvPr/>
              </p:nvPicPr>
              <p:blipFill>
                <a:blip r:embed="rId31"/>
                <a:stretch>
                  <a:fillRect/>
                </a:stretch>
              </p:blipFill>
              <p:spPr>
                <a:xfrm>
                  <a:off x="10158542" y="1341837"/>
                  <a:ext cx="1512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2" name="Ink 71">
                  <a:extLst>
                    <a:ext uri="{FF2B5EF4-FFF2-40B4-BE49-F238E27FC236}">
                      <a16:creationId xmlns:a16="http://schemas.microsoft.com/office/drawing/2014/main" id="{B9C55F57-51C4-194F-A9EC-47CCFF6305B9}"/>
                    </a:ext>
                  </a:extLst>
                </p14:cNvPr>
                <p14:cNvContentPartPr/>
                <p14:nvPr/>
              </p14:nvContentPartPr>
              <p14:xfrm>
                <a:off x="10324502" y="1397637"/>
                <a:ext cx="80640" cy="68040"/>
              </p14:xfrm>
            </p:contentPart>
          </mc:Choice>
          <mc:Fallback>
            <p:pic>
              <p:nvPicPr>
                <p:cNvPr id="72" name="Ink 71">
                  <a:extLst>
                    <a:ext uri="{FF2B5EF4-FFF2-40B4-BE49-F238E27FC236}">
                      <a16:creationId xmlns:a16="http://schemas.microsoft.com/office/drawing/2014/main" id="{B9C55F57-51C4-194F-A9EC-47CCFF6305B9}"/>
                    </a:ext>
                  </a:extLst>
                </p:cNvPr>
                <p:cNvPicPr/>
                <p:nvPr/>
              </p:nvPicPr>
              <p:blipFill>
                <a:blip r:embed="rId33"/>
                <a:stretch>
                  <a:fillRect/>
                </a:stretch>
              </p:blipFill>
              <p:spPr>
                <a:xfrm>
                  <a:off x="10315502" y="1388997"/>
                  <a:ext cx="982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3" name="Ink 72">
                  <a:extLst>
                    <a:ext uri="{FF2B5EF4-FFF2-40B4-BE49-F238E27FC236}">
                      <a16:creationId xmlns:a16="http://schemas.microsoft.com/office/drawing/2014/main" id="{E09E2874-B0FF-DA05-789E-DDABE068B793}"/>
                    </a:ext>
                  </a:extLst>
                </p14:cNvPr>
                <p14:cNvContentPartPr/>
                <p14:nvPr/>
              </p14:nvContentPartPr>
              <p14:xfrm>
                <a:off x="10439342" y="1394037"/>
                <a:ext cx="61920" cy="59040"/>
              </p14:xfrm>
            </p:contentPart>
          </mc:Choice>
          <mc:Fallback>
            <p:pic>
              <p:nvPicPr>
                <p:cNvPr id="73" name="Ink 72">
                  <a:extLst>
                    <a:ext uri="{FF2B5EF4-FFF2-40B4-BE49-F238E27FC236}">
                      <a16:creationId xmlns:a16="http://schemas.microsoft.com/office/drawing/2014/main" id="{E09E2874-B0FF-DA05-789E-DDABE068B793}"/>
                    </a:ext>
                  </a:extLst>
                </p:cNvPr>
                <p:cNvPicPr/>
                <p:nvPr/>
              </p:nvPicPr>
              <p:blipFill>
                <a:blip r:embed="rId35"/>
                <a:stretch>
                  <a:fillRect/>
                </a:stretch>
              </p:blipFill>
              <p:spPr>
                <a:xfrm>
                  <a:off x="10430342" y="1385037"/>
                  <a:ext cx="7956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4" name="Ink 73">
                  <a:extLst>
                    <a:ext uri="{FF2B5EF4-FFF2-40B4-BE49-F238E27FC236}">
                      <a16:creationId xmlns:a16="http://schemas.microsoft.com/office/drawing/2014/main" id="{592FA3F8-BE9E-948A-D33C-435D669D0F26}"/>
                    </a:ext>
                  </a:extLst>
                </p14:cNvPr>
                <p14:cNvContentPartPr/>
                <p14:nvPr/>
              </p14:nvContentPartPr>
              <p14:xfrm>
                <a:off x="10526462" y="1363797"/>
                <a:ext cx="28440" cy="90720"/>
              </p14:xfrm>
            </p:contentPart>
          </mc:Choice>
          <mc:Fallback>
            <p:pic>
              <p:nvPicPr>
                <p:cNvPr id="74" name="Ink 73">
                  <a:extLst>
                    <a:ext uri="{FF2B5EF4-FFF2-40B4-BE49-F238E27FC236}">
                      <a16:creationId xmlns:a16="http://schemas.microsoft.com/office/drawing/2014/main" id="{592FA3F8-BE9E-948A-D33C-435D669D0F26}"/>
                    </a:ext>
                  </a:extLst>
                </p:cNvPr>
                <p:cNvPicPr/>
                <p:nvPr/>
              </p:nvPicPr>
              <p:blipFill>
                <a:blip r:embed="rId37"/>
                <a:stretch>
                  <a:fillRect/>
                </a:stretch>
              </p:blipFill>
              <p:spPr>
                <a:xfrm>
                  <a:off x="10517822" y="1355157"/>
                  <a:ext cx="4608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5" name="Ink 74">
                  <a:extLst>
                    <a:ext uri="{FF2B5EF4-FFF2-40B4-BE49-F238E27FC236}">
                      <a16:creationId xmlns:a16="http://schemas.microsoft.com/office/drawing/2014/main" id="{798639BA-635B-B855-B687-60DBECB098A6}"/>
                    </a:ext>
                  </a:extLst>
                </p14:cNvPr>
                <p14:cNvContentPartPr/>
                <p14:nvPr/>
              </p14:nvContentPartPr>
              <p14:xfrm>
                <a:off x="10560662" y="1314117"/>
                <a:ext cx="72720" cy="139320"/>
              </p14:xfrm>
            </p:contentPart>
          </mc:Choice>
          <mc:Fallback>
            <p:pic>
              <p:nvPicPr>
                <p:cNvPr id="75" name="Ink 74">
                  <a:extLst>
                    <a:ext uri="{FF2B5EF4-FFF2-40B4-BE49-F238E27FC236}">
                      <a16:creationId xmlns:a16="http://schemas.microsoft.com/office/drawing/2014/main" id="{798639BA-635B-B855-B687-60DBECB098A6}"/>
                    </a:ext>
                  </a:extLst>
                </p:cNvPr>
                <p:cNvPicPr/>
                <p:nvPr/>
              </p:nvPicPr>
              <p:blipFill>
                <a:blip r:embed="rId39"/>
                <a:stretch>
                  <a:fillRect/>
                </a:stretch>
              </p:blipFill>
              <p:spPr>
                <a:xfrm>
                  <a:off x="10552022" y="1305117"/>
                  <a:ext cx="903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6" name="Ink 75">
                  <a:extLst>
                    <a:ext uri="{FF2B5EF4-FFF2-40B4-BE49-F238E27FC236}">
                      <a16:creationId xmlns:a16="http://schemas.microsoft.com/office/drawing/2014/main" id="{62626D32-426A-88C1-567B-3F772A74D035}"/>
                    </a:ext>
                  </a:extLst>
                </p14:cNvPr>
                <p14:cNvContentPartPr/>
                <p14:nvPr/>
              </p14:nvContentPartPr>
              <p14:xfrm>
                <a:off x="10857302" y="1360917"/>
                <a:ext cx="200520" cy="32040"/>
              </p14:xfrm>
            </p:contentPart>
          </mc:Choice>
          <mc:Fallback>
            <p:pic>
              <p:nvPicPr>
                <p:cNvPr id="76" name="Ink 75">
                  <a:extLst>
                    <a:ext uri="{FF2B5EF4-FFF2-40B4-BE49-F238E27FC236}">
                      <a16:creationId xmlns:a16="http://schemas.microsoft.com/office/drawing/2014/main" id="{62626D32-426A-88C1-567B-3F772A74D035}"/>
                    </a:ext>
                  </a:extLst>
                </p:cNvPr>
                <p:cNvPicPr/>
                <p:nvPr/>
              </p:nvPicPr>
              <p:blipFill>
                <a:blip r:embed="rId41"/>
                <a:stretch>
                  <a:fillRect/>
                </a:stretch>
              </p:blipFill>
              <p:spPr>
                <a:xfrm>
                  <a:off x="10848662" y="1351917"/>
                  <a:ext cx="21816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7" name="Ink 76">
                  <a:extLst>
                    <a:ext uri="{FF2B5EF4-FFF2-40B4-BE49-F238E27FC236}">
                      <a16:creationId xmlns:a16="http://schemas.microsoft.com/office/drawing/2014/main" id="{A006CE3A-8522-1273-B62E-736F27D38AE9}"/>
                    </a:ext>
                  </a:extLst>
                </p14:cNvPr>
                <p14:cNvContentPartPr/>
                <p14:nvPr/>
              </p14:nvContentPartPr>
              <p14:xfrm>
                <a:off x="10930742" y="1330677"/>
                <a:ext cx="37440" cy="158400"/>
              </p14:xfrm>
            </p:contentPart>
          </mc:Choice>
          <mc:Fallback>
            <p:pic>
              <p:nvPicPr>
                <p:cNvPr id="77" name="Ink 76">
                  <a:extLst>
                    <a:ext uri="{FF2B5EF4-FFF2-40B4-BE49-F238E27FC236}">
                      <a16:creationId xmlns:a16="http://schemas.microsoft.com/office/drawing/2014/main" id="{A006CE3A-8522-1273-B62E-736F27D38AE9}"/>
                    </a:ext>
                  </a:extLst>
                </p:cNvPr>
                <p:cNvPicPr/>
                <p:nvPr/>
              </p:nvPicPr>
              <p:blipFill>
                <a:blip r:embed="rId43"/>
                <a:stretch>
                  <a:fillRect/>
                </a:stretch>
              </p:blipFill>
              <p:spPr>
                <a:xfrm>
                  <a:off x="10922102" y="1322037"/>
                  <a:ext cx="550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8" name="Ink 77">
                  <a:extLst>
                    <a:ext uri="{FF2B5EF4-FFF2-40B4-BE49-F238E27FC236}">
                      <a16:creationId xmlns:a16="http://schemas.microsoft.com/office/drawing/2014/main" id="{65D01180-C011-51C2-0347-23D3C4DABE21}"/>
                    </a:ext>
                  </a:extLst>
                </p14:cNvPr>
                <p14:cNvContentPartPr/>
                <p14:nvPr/>
              </p14:nvContentPartPr>
              <p14:xfrm>
                <a:off x="11134502" y="1295757"/>
                <a:ext cx="149760" cy="173880"/>
              </p14:xfrm>
            </p:contentPart>
          </mc:Choice>
          <mc:Fallback>
            <p:pic>
              <p:nvPicPr>
                <p:cNvPr id="78" name="Ink 77">
                  <a:extLst>
                    <a:ext uri="{FF2B5EF4-FFF2-40B4-BE49-F238E27FC236}">
                      <a16:creationId xmlns:a16="http://schemas.microsoft.com/office/drawing/2014/main" id="{65D01180-C011-51C2-0347-23D3C4DABE21}"/>
                    </a:ext>
                  </a:extLst>
                </p:cNvPr>
                <p:cNvPicPr/>
                <p:nvPr/>
              </p:nvPicPr>
              <p:blipFill>
                <a:blip r:embed="rId45"/>
                <a:stretch>
                  <a:fillRect/>
                </a:stretch>
              </p:blipFill>
              <p:spPr>
                <a:xfrm>
                  <a:off x="11125862" y="1287117"/>
                  <a:ext cx="1674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9" name="Ink 78">
                  <a:extLst>
                    <a:ext uri="{FF2B5EF4-FFF2-40B4-BE49-F238E27FC236}">
                      <a16:creationId xmlns:a16="http://schemas.microsoft.com/office/drawing/2014/main" id="{00FC811E-46EC-51AB-4B4D-6EE2420C25C3}"/>
                    </a:ext>
                  </a:extLst>
                </p14:cNvPr>
                <p14:cNvContentPartPr/>
                <p14:nvPr/>
              </p14:nvContentPartPr>
              <p14:xfrm>
                <a:off x="11327822" y="1332117"/>
                <a:ext cx="101160" cy="141120"/>
              </p14:xfrm>
            </p:contentPart>
          </mc:Choice>
          <mc:Fallback>
            <p:pic>
              <p:nvPicPr>
                <p:cNvPr id="79" name="Ink 78">
                  <a:extLst>
                    <a:ext uri="{FF2B5EF4-FFF2-40B4-BE49-F238E27FC236}">
                      <a16:creationId xmlns:a16="http://schemas.microsoft.com/office/drawing/2014/main" id="{00FC811E-46EC-51AB-4B4D-6EE2420C25C3}"/>
                    </a:ext>
                  </a:extLst>
                </p:cNvPr>
                <p:cNvPicPr/>
                <p:nvPr/>
              </p:nvPicPr>
              <p:blipFill>
                <a:blip r:embed="rId47"/>
                <a:stretch>
                  <a:fillRect/>
                </a:stretch>
              </p:blipFill>
              <p:spPr>
                <a:xfrm>
                  <a:off x="11318822" y="1323477"/>
                  <a:ext cx="1188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0" name="Ink 79">
                  <a:extLst>
                    <a:ext uri="{FF2B5EF4-FFF2-40B4-BE49-F238E27FC236}">
                      <a16:creationId xmlns:a16="http://schemas.microsoft.com/office/drawing/2014/main" id="{308192AE-AC0F-E85B-309E-877FB104AE75}"/>
                    </a:ext>
                  </a:extLst>
                </p14:cNvPr>
                <p14:cNvContentPartPr/>
                <p14:nvPr/>
              </p14:nvContentPartPr>
              <p14:xfrm>
                <a:off x="11459582" y="1274877"/>
                <a:ext cx="172080" cy="213840"/>
              </p14:xfrm>
            </p:contentPart>
          </mc:Choice>
          <mc:Fallback>
            <p:pic>
              <p:nvPicPr>
                <p:cNvPr id="80" name="Ink 79">
                  <a:extLst>
                    <a:ext uri="{FF2B5EF4-FFF2-40B4-BE49-F238E27FC236}">
                      <a16:creationId xmlns:a16="http://schemas.microsoft.com/office/drawing/2014/main" id="{308192AE-AC0F-E85B-309E-877FB104AE75}"/>
                    </a:ext>
                  </a:extLst>
                </p:cNvPr>
                <p:cNvPicPr/>
                <p:nvPr/>
              </p:nvPicPr>
              <p:blipFill>
                <a:blip r:embed="rId49"/>
                <a:stretch>
                  <a:fillRect/>
                </a:stretch>
              </p:blipFill>
              <p:spPr>
                <a:xfrm>
                  <a:off x="11450942" y="1266237"/>
                  <a:ext cx="189720" cy="231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83" name="Ink 82">
                <a:extLst>
                  <a:ext uri="{FF2B5EF4-FFF2-40B4-BE49-F238E27FC236}">
                    <a16:creationId xmlns:a16="http://schemas.microsoft.com/office/drawing/2014/main" id="{32465C77-A344-C487-2128-29A798BDCEE2}"/>
                  </a:ext>
                </a:extLst>
              </p14:cNvPr>
              <p14:cNvContentPartPr/>
              <p14:nvPr/>
            </p14:nvContentPartPr>
            <p14:xfrm>
              <a:off x="10220102" y="2355597"/>
              <a:ext cx="56520" cy="49320"/>
            </p14:xfrm>
          </p:contentPart>
        </mc:Choice>
        <mc:Fallback>
          <p:pic>
            <p:nvPicPr>
              <p:cNvPr id="83" name="Ink 82">
                <a:extLst>
                  <a:ext uri="{FF2B5EF4-FFF2-40B4-BE49-F238E27FC236}">
                    <a16:creationId xmlns:a16="http://schemas.microsoft.com/office/drawing/2014/main" id="{32465C77-A344-C487-2128-29A798BDCEE2}"/>
                  </a:ext>
                </a:extLst>
              </p:cNvPr>
              <p:cNvPicPr/>
              <p:nvPr/>
            </p:nvPicPr>
            <p:blipFill>
              <a:blip r:embed="rId51"/>
              <a:stretch>
                <a:fillRect/>
              </a:stretch>
            </p:blipFill>
            <p:spPr>
              <a:xfrm>
                <a:off x="10211102" y="2346597"/>
                <a:ext cx="74160" cy="66960"/>
              </a:xfrm>
              <a:prstGeom prst="rect">
                <a:avLst/>
              </a:prstGeom>
            </p:spPr>
          </p:pic>
        </mc:Fallback>
      </mc:AlternateContent>
      <p:grpSp>
        <p:nvGrpSpPr>
          <p:cNvPr id="110" name="Group 109">
            <a:extLst>
              <a:ext uri="{FF2B5EF4-FFF2-40B4-BE49-F238E27FC236}">
                <a16:creationId xmlns:a16="http://schemas.microsoft.com/office/drawing/2014/main" id="{E7591754-DB9A-6C80-6994-16A0002DED24}"/>
              </a:ext>
            </a:extLst>
          </p:cNvPr>
          <p:cNvGrpSpPr/>
          <p:nvPr/>
        </p:nvGrpSpPr>
        <p:grpSpPr>
          <a:xfrm>
            <a:off x="9788102" y="1684197"/>
            <a:ext cx="2043000" cy="2102040"/>
            <a:chOff x="9788102" y="1684197"/>
            <a:chExt cx="2043000" cy="2102040"/>
          </a:xfrm>
        </p:grpSpPr>
        <mc:AlternateContent xmlns:mc="http://schemas.openxmlformats.org/markup-compatibility/2006">
          <mc:Choice xmlns:p14="http://schemas.microsoft.com/office/powerpoint/2010/main" Requires="p14">
            <p:contentPart p14:bwMode="auto" r:id="rId52">
              <p14:nvContentPartPr>
                <p14:cNvPr id="84" name="Ink 83">
                  <a:extLst>
                    <a:ext uri="{FF2B5EF4-FFF2-40B4-BE49-F238E27FC236}">
                      <a16:creationId xmlns:a16="http://schemas.microsoft.com/office/drawing/2014/main" id="{9810F5D7-1AD8-7D35-57FC-E32749A206C3}"/>
                    </a:ext>
                  </a:extLst>
                </p14:cNvPr>
                <p14:cNvContentPartPr/>
                <p14:nvPr/>
              </p14:nvContentPartPr>
              <p14:xfrm>
                <a:off x="10212902" y="1684197"/>
                <a:ext cx="118440" cy="1266120"/>
              </p14:xfrm>
            </p:contentPart>
          </mc:Choice>
          <mc:Fallback>
            <p:pic>
              <p:nvPicPr>
                <p:cNvPr id="84" name="Ink 83">
                  <a:extLst>
                    <a:ext uri="{FF2B5EF4-FFF2-40B4-BE49-F238E27FC236}">
                      <a16:creationId xmlns:a16="http://schemas.microsoft.com/office/drawing/2014/main" id="{9810F5D7-1AD8-7D35-57FC-E32749A206C3}"/>
                    </a:ext>
                  </a:extLst>
                </p:cNvPr>
                <p:cNvPicPr/>
                <p:nvPr/>
              </p:nvPicPr>
              <p:blipFill>
                <a:blip r:embed="rId53"/>
                <a:stretch>
                  <a:fillRect/>
                </a:stretch>
              </p:blipFill>
              <p:spPr>
                <a:xfrm>
                  <a:off x="10203902" y="1675197"/>
                  <a:ext cx="136080" cy="1283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5" name="Ink 84">
                  <a:extLst>
                    <a:ext uri="{FF2B5EF4-FFF2-40B4-BE49-F238E27FC236}">
                      <a16:creationId xmlns:a16="http://schemas.microsoft.com/office/drawing/2014/main" id="{BBBB061F-9A85-C9D0-4E37-4385700655AA}"/>
                    </a:ext>
                  </a:extLst>
                </p14:cNvPr>
                <p14:cNvContentPartPr/>
                <p14:nvPr/>
              </p14:nvContentPartPr>
              <p14:xfrm>
                <a:off x="10033262" y="2918637"/>
                <a:ext cx="242640" cy="77760"/>
              </p14:xfrm>
            </p:contentPart>
          </mc:Choice>
          <mc:Fallback>
            <p:pic>
              <p:nvPicPr>
                <p:cNvPr id="85" name="Ink 84">
                  <a:extLst>
                    <a:ext uri="{FF2B5EF4-FFF2-40B4-BE49-F238E27FC236}">
                      <a16:creationId xmlns:a16="http://schemas.microsoft.com/office/drawing/2014/main" id="{BBBB061F-9A85-C9D0-4E37-4385700655AA}"/>
                    </a:ext>
                  </a:extLst>
                </p:cNvPr>
                <p:cNvPicPr/>
                <p:nvPr/>
              </p:nvPicPr>
              <p:blipFill>
                <a:blip r:embed="rId55"/>
                <a:stretch>
                  <a:fillRect/>
                </a:stretch>
              </p:blipFill>
              <p:spPr>
                <a:xfrm>
                  <a:off x="10024262" y="2909637"/>
                  <a:ext cx="2602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6" name="Ink 85">
                  <a:extLst>
                    <a:ext uri="{FF2B5EF4-FFF2-40B4-BE49-F238E27FC236}">
                      <a16:creationId xmlns:a16="http://schemas.microsoft.com/office/drawing/2014/main" id="{2E971827-A1B1-67EA-EEB6-45279D285AE0}"/>
                    </a:ext>
                  </a:extLst>
                </p14:cNvPr>
                <p14:cNvContentPartPr/>
                <p14:nvPr/>
              </p14:nvContentPartPr>
              <p14:xfrm>
                <a:off x="9788102" y="3287997"/>
                <a:ext cx="159480" cy="231840"/>
              </p14:xfrm>
            </p:contentPart>
          </mc:Choice>
          <mc:Fallback>
            <p:pic>
              <p:nvPicPr>
                <p:cNvPr id="86" name="Ink 85">
                  <a:extLst>
                    <a:ext uri="{FF2B5EF4-FFF2-40B4-BE49-F238E27FC236}">
                      <a16:creationId xmlns:a16="http://schemas.microsoft.com/office/drawing/2014/main" id="{2E971827-A1B1-67EA-EEB6-45279D285AE0}"/>
                    </a:ext>
                  </a:extLst>
                </p:cNvPr>
                <p:cNvPicPr/>
                <p:nvPr/>
              </p:nvPicPr>
              <p:blipFill>
                <a:blip r:embed="rId57"/>
                <a:stretch>
                  <a:fillRect/>
                </a:stretch>
              </p:blipFill>
              <p:spPr>
                <a:xfrm>
                  <a:off x="9779462" y="3278997"/>
                  <a:ext cx="1771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7" name="Ink 86">
                  <a:extLst>
                    <a:ext uri="{FF2B5EF4-FFF2-40B4-BE49-F238E27FC236}">
                      <a16:creationId xmlns:a16="http://schemas.microsoft.com/office/drawing/2014/main" id="{BD5CDCA0-E560-BBBF-4238-6E438884DC1C}"/>
                    </a:ext>
                  </a:extLst>
                </p14:cNvPr>
                <p14:cNvContentPartPr/>
                <p14:nvPr/>
              </p14:nvContentPartPr>
              <p14:xfrm>
                <a:off x="9967382" y="3249477"/>
                <a:ext cx="211320" cy="232920"/>
              </p14:xfrm>
            </p:contentPart>
          </mc:Choice>
          <mc:Fallback>
            <p:pic>
              <p:nvPicPr>
                <p:cNvPr id="87" name="Ink 86">
                  <a:extLst>
                    <a:ext uri="{FF2B5EF4-FFF2-40B4-BE49-F238E27FC236}">
                      <a16:creationId xmlns:a16="http://schemas.microsoft.com/office/drawing/2014/main" id="{BD5CDCA0-E560-BBBF-4238-6E438884DC1C}"/>
                    </a:ext>
                  </a:extLst>
                </p:cNvPr>
                <p:cNvPicPr/>
                <p:nvPr/>
              </p:nvPicPr>
              <p:blipFill>
                <a:blip r:embed="rId59"/>
                <a:stretch>
                  <a:fillRect/>
                </a:stretch>
              </p:blipFill>
              <p:spPr>
                <a:xfrm>
                  <a:off x="9958382" y="3240477"/>
                  <a:ext cx="2289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8" name="Ink 87">
                  <a:extLst>
                    <a:ext uri="{FF2B5EF4-FFF2-40B4-BE49-F238E27FC236}">
                      <a16:creationId xmlns:a16="http://schemas.microsoft.com/office/drawing/2014/main" id="{A04494DB-1284-6E00-FDAC-BBE8876F8CF7}"/>
                    </a:ext>
                  </a:extLst>
                </p14:cNvPr>
                <p14:cNvContentPartPr/>
                <p14:nvPr/>
              </p14:nvContentPartPr>
              <p14:xfrm>
                <a:off x="10210382" y="3245157"/>
                <a:ext cx="298080" cy="220680"/>
              </p14:xfrm>
            </p:contentPart>
          </mc:Choice>
          <mc:Fallback>
            <p:pic>
              <p:nvPicPr>
                <p:cNvPr id="88" name="Ink 87">
                  <a:extLst>
                    <a:ext uri="{FF2B5EF4-FFF2-40B4-BE49-F238E27FC236}">
                      <a16:creationId xmlns:a16="http://schemas.microsoft.com/office/drawing/2014/main" id="{A04494DB-1284-6E00-FDAC-BBE8876F8CF7}"/>
                    </a:ext>
                  </a:extLst>
                </p:cNvPr>
                <p:cNvPicPr/>
                <p:nvPr/>
              </p:nvPicPr>
              <p:blipFill>
                <a:blip r:embed="rId61"/>
                <a:stretch>
                  <a:fillRect/>
                </a:stretch>
              </p:blipFill>
              <p:spPr>
                <a:xfrm>
                  <a:off x="10201382" y="3236157"/>
                  <a:ext cx="31572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9" name="Ink 88">
                  <a:extLst>
                    <a:ext uri="{FF2B5EF4-FFF2-40B4-BE49-F238E27FC236}">
                      <a16:creationId xmlns:a16="http://schemas.microsoft.com/office/drawing/2014/main" id="{860DCA1F-116A-9103-1409-8CCAFC42558F}"/>
                    </a:ext>
                  </a:extLst>
                </p14:cNvPr>
                <p14:cNvContentPartPr/>
                <p14:nvPr/>
              </p14:nvContentPartPr>
              <p14:xfrm>
                <a:off x="10427822" y="3326877"/>
                <a:ext cx="71640" cy="24480"/>
              </p14:xfrm>
            </p:contentPart>
          </mc:Choice>
          <mc:Fallback>
            <p:pic>
              <p:nvPicPr>
                <p:cNvPr id="89" name="Ink 88">
                  <a:extLst>
                    <a:ext uri="{FF2B5EF4-FFF2-40B4-BE49-F238E27FC236}">
                      <a16:creationId xmlns:a16="http://schemas.microsoft.com/office/drawing/2014/main" id="{860DCA1F-116A-9103-1409-8CCAFC42558F}"/>
                    </a:ext>
                  </a:extLst>
                </p:cNvPr>
                <p:cNvPicPr/>
                <p:nvPr/>
              </p:nvPicPr>
              <p:blipFill>
                <a:blip r:embed="rId63"/>
                <a:stretch>
                  <a:fillRect/>
                </a:stretch>
              </p:blipFill>
              <p:spPr>
                <a:xfrm>
                  <a:off x="10419182" y="3317877"/>
                  <a:ext cx="892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0" name="Ink 89">
                  <a:extLst>
                    <a:ext uri="{FF2B5EF4-FFF2-40B4-BE49-F238E27FC236}">
                      <a16:creationId xmlns:a16="http://schemas.microsoft.com/office/drawing/2014/main" id="{BC245347-1514-061A-B771-7E07D4DFA68D}"/>
                    </a:ext>
                  </a:extLst>
                </p14:cNvPr>
                <p14:cNvContentPartPr/>
                <p14:nvPr/>
              </p14:nvContentPartPr>
              <p14:xfrm>
                <a:off x="10374542" y="2589597"/>
                <a:ext cx="59040" cy="468720"/>
              </p14:xfrm>
            </p:contentPart>
          </mc:Choice>
          <mc:Fallback>
            <p:pic>
              <p:nvPicPr>
                <p:cNvPr id="90" name="Ink 89">
                  <a:extLst>
                    <a:ext uri="{FF2B5EF4-FFF2-40B4-BE49-F238E27FC236}">
                      <a16:creationId xmlns:a16="http://schemas.microsoft.com/office/drawing/2014/main" id="{BC245347-1514-061A-B771-7E07D4DFA68D}"/>
                    </a:ext>
                  </a:extLst>
                </p:cNvPr>
                <p:cNvPicPr/>
                <p:nvPr/>
              </p:nvPicPr>
              <p:blipFill>
                <a:blip r:embed="rId65"/>
                <a:stretch>
                  <a:fillRect/>
                </a:stretch>
              </p:blipFill>
              <p:spPr>
                <a:xfrm>
                  <a:off x="10365902" y="2580597"/>
                  <a:ext cx="7668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1" name="Ink 90">
                  <a:extLst>
                    <a:ext uri="{FF2B5EF4-FFF2-40B4-BE49-F238E27FC236}">
                      <a16:creationId xmlns:a16="http://schemas.microsoft.com/office/drawing/2014/main" id="{72C9621C-1ECD-BF4F-ED85-60FE587DA8F3}"/>
                    </a:ext>
                  </a:extLst>
                </p14:cNvPr>
                <p14:cNvContentPartPr/>
                <p14:nvPr/>
              </p14:nvContentPartPr>
              <p14:xfrm>
                <a:off x="10391462" y="2530557"/>
                <a:ext cx="94680" cy="161280"/>
              </p14:xfrm>
            </p:contentPart>
          </mc:Choice>
          <mc:Fallback>
            <p:pic>
              <p:nvPicPr>
                <p:cNvPr id="91" name="Ink 90">
                  <a:extLst>
                    <a:ext uri="{FF2B5EF4-FFF2-40B4-BE49-F238E27FC236}">
                      <a16:creationId xmlns:a16="http://schemas.microsoft.com/office/drawing/2014/main" id="{72C9621C-1ECD-BF4F-ED85-60FE587DA8F3}"/>
                    </a:ext>
                  </a:extLst>
                </p:cNvPr>
                <p:cNvPicPr/>
                <p:nvPr/>
              </p:nvPicPr>
              <p:blipFill>
                <a:blip r:embed="rId67"/>
                <a:stretch>
                  <a:fillRect/>
                </a:stretch>
              </p:blipFill>
              <p:spPr>
                <a:xfrm>
                  <a:off x="10382822" y="2521557"/>
                  <a:ext cx="1123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2" name="Ink 91">
                  <a:extLst>
                    <a:ext uri="{FF2B5EF4-FFF2-40B4-BE49-F238E27FC236}">
                      <a16:creationId xmlns:a16="http://schemas.microsoft.com/office/drawing/2014/main" id="{4083828F-82E4-5A70-4C64-E5ADEB2FF6C1}"/>
                    </a:ext>
                  </a:extLst>
                </p14:cNvPr>
                <p14:cNvContentPartPr/>
                <p14:nvPr/>
              </p14:nvContentPartPr>
              <p14:xfrm>
                <a:off x="10574702" y="2178837"/>
                <a:ext cx="200160" cy="201240"/>
              </p14:xfrm>
            </p:contentPart>
          </mc:Choice>
          <mc:Fallback>
            <p:pic>
              <p:nvPicPr>
                <p:cNvPr id="92" name="Ink 91">
                  <a:extLst>
                    <a:ext uri="{FF2B5EF4-FFF2-40B4-BE49-F238E27FC236}">
                      <a16:creationId xmlns:a16="http://schemas.microsoft.com/office/drawing/2014/main" id="{4083828F-82E4-5A70-4C64-E5ADEB2FF6C1}"/>
                    </a:ext>
                  </a:extLst>
                </p:cNvPr>
                <p:cNvPicPr/>
                <p:nvPr/>
              </p:nvPicPr>
              <p:blipFill>
                <a:blip r:embed="rId69"/>
                <a:stretch>
                  <a:fillRect/>
                </a:stretch>
              </p:blipFill>
              <p:spPr>
                <a:xfrm>
                  <a:off x="10566062" y="2169837"/>
                  <a:ext cx="2178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3" name="Ink 92">
                  <a:extLst>
                    <a:ext uri="{FF2B5EF4-FFF2-40B4-BE49-F238E27FC236}">
                      <a16:creationId xmlns:a16="http://schemas.microsoft.com/office/drawing/2014/main" id="{DC000CAB-A972-BEDE-FD7B-68380FBCAE4C}"/>
                    </a:ext>
                  </a:extLst>
                </p14:cNvPr>
                <p14:cNvContentPartPr/>
                <p14:nvPr/>
              </p14:nvContentPartPr>
              <p14:xfrm>
                <a:off x="10675862" y="2350557"/>
                <a:ext cx="175320" cy="72360"/>
              </p14:xfrm>
            </p:contentPart>
          </mc:Choice>
          <mc:Fallback>
            <p:pic>
              <p:nvPicPr>
                <p:cNvPr id="93" name="Ink 92">
                  <a:extLst>
                    <a:ext uri="{FF2B5EF4-FFF2-40B4-BE49-F238E27FC236}">
                      <a16:creationId xmlns:a16="http://schemas.microsoft.com/office/drawing/2014/main" id="{DC000CAB-A972-BEDE-FD7B-68380FBCAE4C}"/>
                    </a:ext>
                  </a:extLst>
                </p:cNvPr>
                <p:cNvPicPr/>
                <p:nvPr/>
              </p:nvPicPr>
              <p:blipFill>
                <a:blip r:embed="rId71"/>
                <a:stretch>
                  <a:fillRect/>
                </a:stretch>
              </p:blipFill>
              <p:spPr>
                <a:xfrm>
                  <a:off x="10666862" y="2341917"/>
                  <a:ext cx="1929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4" name="Ink 93">
                  <a:extLst>
                    <a:ext uri="{FF2B5EF4-FFF2-40B4-BE49-F238E27FC236}">
                      <a16:creationId xmlns:a16="http://schemas.microsoft.com/office/drawing/2014/main" id="{BA526D7D-434C-E589-B17E-45DEACE91D28}"/>
                    </a:ext>
                  </a:extLst>
                </p14:cNvPr>
                <p14:cNvContentPartPr/>
                <p14:nvPr/>
              </p14:nvContentPartPr>
              <p14:xfrm>
                <a:off x="10571462" y="2445957"/>
                <a:ext cx="147240" cy="145800"/>
              </p14:xfrm>
            </p:contentPart>
          </mc:Choice>
          <mc:Fallback>
            <p:pic>
              <p:nvPicPr>
                <p:cNvPr id="94" name="Ink 93">
                  <a:extLst>
                    <a:ext uri="{FF2B5EF4-FFF2-40B4-BE49-F238E27FC236}">
                      <a16:creationId xmlns:a16="http://schemas.microsoft.com/office/drawing/2014/main" id="{BA526D7D-434C-E589-B17E-45DEACE91D28}"/>
                    </a:ext>
                  </a:extLst>
                </p:cNvPr>
                <p:cNvPicPr/>
                <p:nvPr/>
              </p:nvPicPr>
              <p:blipFill>
                <a:blip r:embed="rId73"/>
                <a:stretch>
                  <a:fillRect/>
                </a:stretch>
              </p:blipFill>
              <p:spPr>
                <a:xfrm>
                  <a:off x="10562462" y="2437317"/>
                  <a:ext cx="1648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5" name="Ink 94">
                  <a:extLst>
                    <a:ext uri="{FF2B5EF4-FFF2-40B4-BE49-F238E27FC236}">
                      <a16:creationId xmlns:a16="http://schemas.microsoft.com/office/drawing/2014/main" id="{A90DE3A5-9D46-8916-DB81-BF043BB39C37}"/>
                    </a:ext>
                  </a:extLst>
                </p14:cNvPr>
                <p14:cNvContentPartPr/>
                <p14:nvPr/>
              </p14:nvContentPartPr>
              <p14:xfrm>
                <a:off x="10726622" y="2512197"/>
                <a:ext cx="146520" cy="20160"/>
              </p14:xfrm>
            </p:contentPart>
          </mc:Choice>
          <mc:Fallback>
            <p:pic>
              <p:nvPicPr>
                <p:cNvPr id="95" name="Ink 94">
                  <a:extLst>
                    <a:ext uri="{FF2B5EF4-FFF2-40B4-BE49-F238E27FC236}">
                      <a16:creationId xmlns:a16="http://schemas.microsoft.com/office/drawing/2014/main" id="{A90DE3A5-9D46-8916-DB81-BF043BB39C37}"/>
                    </a:ext>
                  </a:extLst>
                </p:cNvPr>
                <p:cNvPicPr/>
                <p:nvPr/>
              </p:nvPicPr>
              <p:blipFill>
                <a:blip r:embed="rId75"/>
                <a:stretch>
                  <a:fillRect/>
                </a:stretch>
              </p:blipFill>
              <p:spPr>
                <a:xfrm>
                  <a:off x="10717982" y="2503557"/>
                  <a:ext cx="1641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6" name="Ink 95">
                  <a:extLst>
                    <a:ext uri="{FF2B5EF4-FFF2-40B4-BE49-F238E27FC236}">
                      <a16:creationId xmlns:a16="http://schemas.microsoft.com/office/drawing/2014/main" id="{EBB31D57-6190-AC5D-060B-8AE544325C8C}"/>
                    </a:ext>
                  </a:extLst>
                </p14:cNvPr>
                <p14:cNvContentPartPr/>
                <p14:nvPr/>
              </p14:nvContentPartPr>
              <p14:xfrm>
                <a:off x="10932902" y="2483037"/>
                <a:ext cx="210600" cy="485280"/>
              </p14:xfrm>
            </p:contentPart>
          </mc:Choice>
          <mc:Fallback>
            <p:pic>
              <p:nvPicPr>
                <p:cNvPr id="96" name="Ink 95">
                  <a:extLst>
                    <a:ext uri="{FF2B5EF4-FFF2-40B4-BE49-F238E27FC236}">
                      <a16:creationId xmlns:a16="http://schemas.microsoft.com/office/drawing/2014/main" id="{EBB31D57-6190-AC5D-060B-8AE544325C8C}"/>
                    </a:ext>
                  </a:extLst>
                </p:cNvPr>
                <p:cNvPicPr/>
                <p:nvPr/>
              </p:nvPicPr>
              <p:blipFill>
                <a:blip r:embed="rId77"/>
                <a:stretch>
                  <a:fillRect/>
                </a:stretch>
              </p:blipFill>
              <p:spPr>
                <a:xfrm>
                  <a:off x="10923902" y="2474037"/>
                  <a:ext cx="22824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7" name="Ink 96">
                  <a:extLst>
                    <a:ext uri="{FF2B5EF4-FFF2-40B4-BE49-F238E27FC236}">
                      <a16:creationId xmlns:a16="http://schemas.microsoft.com/office/drawing/2014/main" id="{18851D9D-819D-186B-D2B2-3E9AD314A469}"/>
                    </a:ext>
                  </a:extLst>
                </p14:cNvPr>
                <p14:cNvContentPartPr/>
                <p14:nvPr/>
              </p14:nvContentPartPr>
              <p14:xfrm>
                <a:off x="11045942" y="2902077"/>
                <a:ext cx="173160" cy="82440"/>
              </p14:xfrm>
            </p:contentPart>
          </mc:Choice>
          <mc:Fallback>
            <p:pic>
              <p:nvPicPr>
                <p:cNvPr id="97" name="Ink 96">
                  <a:extLst>
                    <a:ext uri="{FF2B5EF4-FFF2-40B4-BE49-F238E27FC236}">
                      <a16:creationId xmlns:a16="http://schemas.microsoft.com/office/drawing/2014/main" id="{18851D9D-819D-186B-D2B2-3E9AD314A469}"/>
                    </a:ext>
                  </a:extLst>
                </p:cNvPr>
                <p:cNvPicPr/>
                <p:nvPr/>
              </p:nvPicPr>
              <p:blipFill>
                <a:blip r:embed="rId79"/>
                <a:stretch>
                  <a:fillRect/>
                </a:stretch>
              </p:blipFill>
              <p:spPr>
                <a:xfrm>
                  <a:off x="11037302" y="2893437"/>
                  <a:ext cx="1908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8" name="Ink 97">
                  <a:extLst>
                    <a:ext uri="{FF2B5EF4-FFF2-40B4-BE49-F238E27FC236}">
                      <a16:creationId xmlns:a16="http://schemas.microsoft.com/office/drawing/2014/main" id="{28105EEA-03EC-98ED-FBF1-46BB48A7F3E4}"/>
                    </a:ext>
                  </a:extLst>
                </p14:cNvPr>
                <p14:cNvContentPartPr/>
                <p14:nvPr/>
              </p14:nvContentPartPr>
              <p14:xfrm>
                <a:off x="10930382" y="3125997"/>
                <a:ext cx="195480" cy="210960"/>
              </p14:xfrm>
            </p:contentPart>
          </mc:Choice>
          <mc:Fallback>
            <p:pic>
              <p:nvPicPr>
                <p:cNvPr id="98" name="Ink 97">
                  <a:extLst>
                    <a:ext uri="{FF2B5EF4-FFF2-40B4-BE49-F238E27FC236}">
                      <a16:creationId xmlns:a16="http://schemas.microsoft.com/office/drawing/2014/main" id="{28105EEA-03EC-98ED-FBF1-46BB48A7F3E4}"/>
                    </a:ext>
                  </a:extLst>
                </p:cNvPr>
                <p:cNvPicPr/>
                <p:nvPr/>
              </p:nvPicPr>
              <p:blipFill>
                <a:blip r:embed="rId81"/>
                <a:stretch>
                  <a:fillRect/>
                </a:stretch>
              </p:blipFill>
              <p:spPr>
                <a:xfrm>
                  <a:off x="10921382" y="3117357"/>
                  <a:ext cx="2131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9" name="Ink 98">
                  <a:extLst>
                    <a:ext uri="{FF2B5EF4-FFF2-40B4-BE49-F238E27FC236}">
                      <a16:creationId xmlns:a16="http://schemas.microsoft.com/office/drawing/2014/main" id="{5C6B56E6-52C6-9C50-79F4-D39805C39A4C}"/>
                    </a:ext>
                  </a:extLst>
                </p14:cNvPr>
                <p14:cNvContentPartPr/>
                <p14:nvPr/>
              </p14:nvContentPartPr>
              <p14:xfrm>
                <a:off x="11160782" y="3135717"/>
                <a:ext cx="78120" cy="255240"/>
              </p14:xfrm>
            </p:contentPart>
          </mc:Choice>
          <mc:Fallback>
            <p:pic>
              <p:nvPicPr>
                <p:cNvPr id="99" name="Ink 98">
                  <a:extLst>
                    <a:ext uri="{FF2B5EF4-FFF2-40B4-BE49-F238E27FC236}">
                      <a16:creationId xmlns:a16="http://schemas.microsoft.com/office/drawing/2014/main" id="{5C6B56E6-52C6-9C50-79F4-D39805C39A4C}"/>
                    </a:ext>
                  </a:extLst>
                </p:cNvPr>
                <p:cNvPicPr/>
                <p:nvPr/>
              </p:nvPicPr>
              <p:blipFill>
                <a:blip r:embed="rId83"/>
                <a:stretch>
                  <a:fillRect/>
                </a:stretch>
              </p:blipFill>
              <p:spPr>
                <a:xfrm>
                  <a:off x="11151782" y="3126717"/>
                  <a:ext cx="957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0" name="Ink 99">
                  <a:extLst>
                    <a:ext uri="{FF2B5EF4-FFF2-40B4-BE49-F238E27FC236}">
                      <a16:creationId xmlns:a16="http://schemas.microsoft.com/office/drawing/2014/main" id="{BFBC9EAA-537D-333F-678C-C2FC5D546672}"/>
                    </a:ext>
                  </a:extLst>
                </p14:cNvPr>
                <p14:cNvContentPartPr/>
                <p14:nvPr/>
              </p14:nvContentPartPr>
              <p14:xfrm>
                <a:off x="11264462" y="3068037"/>
                <a:ext cx="112320" cy="185040"/>
              </p14:xfrm>
            </p:contentPart>
          </mc:Choice>
          <mc:Fallback>
            <p:pic>
              <p:nvPicPr>
                <p:cNvPr id="100" name="Ink 99">
                  <a:extLst>
                    <a:ext uri="{FF2B5EF4-FFF2-40B4-BE49-F238E27FC236}">
                      <a16:creationId xmlns:a16="http://schemas.microsoft.com/office/drawing/2014/main" id="{BFBC9EAA-537D-333F-678C-C2FC5D546672}"/>
                    </a:ext>
                  </a:extLst>
                </p:cNvPr>
                <p:cNvPicPr/>
                <p:nvPr/>
              </p:nvPicPr>
              <p:blipFill>
                <a:blip r:embed="rId85"/>
                <a:stretch>
                  <a:fillRect/>
                </a:stretch>
              </p:blipFill>
              <p:spPr>
                <a:xfrm>
                  <a:off x="11255462" y="3059037"/>
                  <a:ext cx="1299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1" name="Ink 100">
                  <a:extLst>
                    <a:ext uri="{FF2B5EF4-FFF2-40B4-BE49-F238E27FC236}">
                      <a16:creationId xmlns:a16="http://schemas.microsoft.com/office/drawing/2014/main" id="{DCEFC8A6-46C0-46A9-B288-C21D9E746905}"/>
                    </a:ext>
                  </a:extLst>
                </p14:cNvPr>
                <p14:cNvContentPartPr/>
                <p14:nvPr/>
              </p14:nvContentPartPr>
              <p14:xfrm>
                <a:off x="11451662" y="2996397"/>
                <a:ext cx="247680" cy="237600"/>
              </p14:xfrm>
            </p:contentPart>
          </mc:Choice>
          <mc:Fallback>
            <p:pic>
              <p:nvPicPr>
                <p:cNvPr id="101" name="Ink 100">
                  <a:extLst>
                    <a:ext uri="{FF2B5EF4-FFF2-40B4-BE49-F238E27FC236}">
                      <a16:creationId xmlns:a16="http://schemas.microsoft.com/office/drawing/2014/main" id="{DCEFC8A6-46C0-46A9-B288-C21D9E746905}"/>
                    </a:ext>
                  </a:extLst>
                </p:cNvPr>
                <p:cNvPicPr/>
                <p:nvPr/>
              </p:nvPicPr>
              <p:blipFill>
                <a:blip r:embed="rId87"/>
                <a:stretch>
                  <a:fillRect/>
                </a:stretch>
              </p:blipFill>
              <p:spPr>
                <a:xfrm>
                  <a:off x="11443022" y="2987397"/>
                  <a:ext cx="26532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2" name="Ink 101">
                  <a:extLst>
                    <a:ext uri="{FF2B5EF4-FFF2-40B4-BE49-F238E27FC236}">
                      <a16:creationId xmlns:a16="http://schemas.microsoft.com/office/drawing/2014/main" id="{76DE7630-A3E9-FD61-8541-2FD08A74C7B4}"/>
                    </a:ext>
                  </a:extLst>
                </p14:cNvPr>
                <p14:cNvContentPartPr/>
                <p14:nvPr/>
              </p14:nvContentPartPr>
              <p14:xfrm>
                <a:off x="11656862" y="3076317"/>
                <a:ext cx="174240" cy="151920"/>
              </p14:xfrm>
            </p:contentPart>
          </mc:Choice>
          <mc:Fallback>
            <p:pic>
              <p:nvPicPr>
                <p:cNvPr id="102" name="Ink 101">
                  <a:extLst>
                    <a:ext uri="{FF2B5EF4-FFF2-40B4-BE49-F238E27FC236}">
                      <a16:creationId xmlns:a16="http://schemas.microsoft.com/office/drawing/2014/main" id="{76DE7630-A3E9-FD61-8541-2FD08A74C7B4}"/>
                    </a:ext>
                  </a:extLst>
                </p:cNvPr>
                <p:cNvPicPr/>
                <p:nvPr/>
              </p:nvPicPr>
              <p:blipFill>
                <a:blip r:embed="rId89"/>
                <a:stretch>
                  <a:fillRect/>
                </a:stretch>
              </p:blipFill>
              <p:spPr>
                <a:xfrm>
                  <a:off x="11648222" y="3067317"/>
                  <a:ext cx="1918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4" name="Ink 103">
                  <a:extLst>
                    <a:ext uri="{FF2B5EF4-FFF2-40B4-BE49-F238E27FC236}">
                      <a16:creationId xmlns:a16="http://schemas.microsoft.com/office/drawing/2014/main" id="{10AF3D0B-886C-FAB1-823E-6C99790D2B86}"/>
                    </a:ext>
                  </a:extLst>
                </p14:cNvPr>
                <p14:cNvContentPartPr/>
                <p14:nvPr/>
              </p14:nvContentPartPr>
              <p14:xfrm>
                <a:off x="10184822" y="3607677"/>
                <a:ext cx="12960" cy="113400"/>
              </p14:xfrm>
            </p:contentPart>
          </mc:Choice>
          <mc:Fallback>
            <p:pic>
              <p:nvPicPr>
                <p:cNvPr id="104" name="Ink 103">
                  <a:extLst>
                    <a:ext uri="{FF2B5EF4-FFF2-40B4-BE49-F238E27FC236}">
                      <a16:creationId xmlns:a16="http://schemas.microsoft.com/office/drawing/2014/main" id="{10AF3D0B-886C-FAB1-823E-6C99790D2B86}"/>
                    </a:ext>
                  </a:extLst>
                </p:cNvPr>
                <p:cNvPicPr/>
                <p:nvPr/>
              </p:nvPicPr>
              <p:blipFill>
                <a:blip r:embed="rId91"/>
                <a:stretch>
                  <a:fillRect/>
                </a:stretch>
              </p:blipFill>
              <p:spPr>
                <a:xfrm>
                  <a:off x="10176182" y="3598677"/>
                  <a:ext cx="306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5" name="Ink 104">
                  <a:extLst>
                    <a:ext uri="{FF2B5EF4-FFF2-40B4-BE49-F238E27FC236}">
                      <a16:creationId xmlns:a16="http://schemas.microsoft.com/office/drawing/2014/main" id="{142D7872-2C6D-4186-9038-81FA73E4EF0E}"/>
                    </a:ext>
                  </a:extLst>
                </p14:cNvPr>
                <p14:cNvContentPartPr/>
                <p14:nvPr/>
              </p14:nvContentPartPr>
              <p14:xfrm>
                <a:off x="9992942" y="3645477"/>
                <a:ext cx="92160" cy="140760"/>
              </p14:xfrm>
            </p:contentPart>
          </mc:Choice>
          <mc:Fallback>
            <p:pic>
              <p:nvPicPr>
                <p:cNvPr id="105" name="Ink 104">
                  <a:extLst>
                    <a:ext uri="{FF2B5EF4-FFF2-40B4-BE49-F238E27FC236}">
                      <a16:creationId xmlns:a16="http://schemas.microsoft.com/office/drawing/2014/main" id="{142D7872-2C6D-4186-9038-81FA73E4EF0E}"/>
                    </a:ext>
                  </a:extLst>
                </p:cNvPr>
                <p:cNvPicPr/>
                <p:nvPr/>
              </p:nvPicPr>
              <p:blipFill>
                <a:blip r:embed="rId93"/>
                <a:stretch>
                  <a:fillRect/>
                </a:stretch>
              </p:blipFill>
              <p:spPr>
                <a:xfrm>
                  <a:off x="9983942" y="3636477"/>
                  <a:ext cx="1098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06" name="Ink 105">
                  <a:extLst>
                    <a:ext uri="{FF2B5EF4-FFF2-40B4-BE49-F238E27FC236}">
                      <a16:creationId xmlns:a16="http://schemas.microsoft.com/office/drawing/2014/main" id="{747005AA-8B2B-B732-3722-C0B75A342AEC}"/>
                    </a:ext>
                  </a:extLst>
                </p14:cNvPr>
                <p14:cNvContentPartPr/>
                <p14:nvPr/>
              </p14:nvContentPartPr>
              <p14:xfrm>
                <a:off x="10276262" y="3632877"/>
                <a:ext cx="57960" cy="128520"/>
              </p14:xfrm>
            </p:contentPart>
          </mc:Choice>
          <mc:Fallback>
            <p:pic>
              <p:nvPicPr>
                <p:cNvPr id="106" name="Ink 105">
                  <a:extLst>
                    <a:ext uri="{FF2B5EF4-FFF2-40B4-BE49-F238E27FC236}">
                      <a16:creationId xmlns:a16="http://schemas.microsoft.com/office/drawing/2014/main" id="{747005AA-8B2B-B732-3722-C0B75A342AEC}"/>
                    </a:ext>
                  </a:extLst>
                </p:cNvPr>
                <p:cNvPicPr/>
                <p:nvPr/>
              </p:nvPicPr>
              <p:blipFill>
                <a:blip r:embed="rId95"/>
                <a:stretch>
                  <a:fillRect/>
                </a:stretch>
              </p:blipFill>
              <p:spPr>
                <a:xfrm>
                  <a:off x="10267262" y="3624237"/>
                  <a:ext cx="756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7" name="Ink 106">
                  <a:extLst>
                    <a:ext uri="{FF2B5EF4-FFF2-40B4-BE49-F238E27FC236}">
                      <a16:creationId xmlns:a16="http://schemas.microsoft.com/office/drawing/2014/main" id="{E04474E0-BDE1-710C-5793-52761EE3C5FD}"/>
                    </a:ext>
                  </a:extLst>
                </p14:cNvPr>
                <p14:cNvContentPartPr/>
                <p14:nvPr/>
              </p14:nvContentPartPr>
              <p14:xfrm>
                <a:off x="11240702" y="3474117"/>
                <a:ext cx="38880" cy="120960"/>
              </p14:xfrm>
            </p:contentPart>
          </mc:Choice>
          <mc:Fallback>
            <p:pic>
              <p:nvPicPr>
                <p:cNvPr id="107" name="Ink 106">
                  <a:extLst>
                    <a:ext uri="{FF2B5EF4-FFF2-40B4-BE49-F238E27FC236}">
                      <a16:creationId xmlns:a16="http://schemas.microsoft.com/office/drawing/2014/main" id="{E04474E0-BDE1-710C-5793-52761EE3C5FD}"/>
                    </a:ext>
                  </a:extLst>
                </p:cNvPr>
                <p:cNvPicPr/>
                <p:nvPr/>
              </p:nvPicPr>
              <p:blipFill>
                <a:blip r:embed="rId97"/>
                <a:stretch>
                  <a:fillRect/>
                </a:stretch>
              </p:blipFill>
              <p:spPr>
                <a:xfrm>
                  <a:off x="11232062" y="3465477"/>
                  <a:ext cx="565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8" name="Ink 107">
                  <a:extLst>
                    <a:ext uri="{FF2B5EF4-FFF2-40B4-BE49-F238E27FC236}">
                      <a16:creationId xmlns:a16="http://schemas.microsoft.com/office/drawing/2014/main" id="{DBDB356A-7546-4838-AFB5-341A8F32F4D0}"/>
                    </a:ext>
                  </a:extLst>
                </p14:cNvPr>
                <p14:cNvContentPartPr/>
                <p14:nvPr/>
              </p14:nvContentPartPr>
              <p14:xfrm>
                <a:off x="11363822" y="3457557"/>
                <a:ext cx="115920" cy="131040"/>
              </p14:xfrm>
            </p:contentPart>
          </mc:Choice>
          <mc:Fallback>
            <p:pic>
              <p:nvPicPr>
                <p:cNvPr id="108" name="Ink 107">
                  <a:extLst>
                    <a:ext uri="{FF2B5EF4-FFF2-40B4-BE49-F238E27FC236}">
                      <a16:creationId xmlns:a16="http://schemas.microsoft.com/office/drawing/2014/main" id="{DBDB356A-7546-4838-AFB5-341A8F32F4D0}"/>
                    </a:ext>
                  </a:extLst>
                </p:cNvPr>
                <p:cNvPicPr/>
                <p:nvPr/>
              </p:nvPicPr>
              <p:blipFill>
                <a:blip r:embed="rId99"/>
                <a:stretch>
                  <a:fillRect/>
                </a:stretch>
              </p:blipFill>
              <p:spPr>
                <a:xfrm>
                  <a:off x="11355182" y="3448557"/>
                  <a:ext cx="1335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09" name="Ink 108">
                  <a:extLst>
                    <a:ext uri="{FF2B5EF4-FFF2-40B4-BE49-F238E27FC236}">
                      <a16:creationId xmlns:a16="http://schemas.microsoft.com/office/drawing/2014/main" id="{318A7434-D7A2-AEF4-812D-86B413493AD7}"/>
                    </a:ext>
                  </a:extLst>
                </p14:cNvPr>
                <p14:cNvContentPartPr/>
                <p14:nvPr/>
              </p14:nvContentPartPr>
              <p14:xfrm>
                <a:off x="11535902" y="3400317"/>
                <a:ext cx="67320" cy="198720"/>
              </p14:xfrm>
            </p:contentPart>
          </mc:Choice>
          <mc:Fallback>
            <p:pic>
              <p:nvPicPr>
                <p:cNvPr id="109" name="Ink 108">
                  <a:extLst>
                    <a:ext uri="{FF2B5EF4-FFF2-40B4-BE49-F238E27FC236}">
                      <a16:creationId xmlns:a16="http://schemas.microsoft.com/office/drawing/2014/main" id="{318A7434-D7A2-AEF4-812D-86B413493AD7}"/>
                    </a:ext>
                  </a:extLst>
                </p:cNvPr>
                <p:cNvPicPr/>
                <p:nvPr/>
              </p:nvPicPr>
              <p:blipFill>
                <a:blip r:embed="rId101"/>
                <a:stretch>
                  <a:fillRect/>
                </a:stretch>
              </p:blipFill>
              <p:spPr>
                <a:xfrm>
                  <a:off x="11526902" y="3391677"/>
                  <a:ext cx="84960" cy="216360"/>
                </a:xfrm>
                <a:prstGeom prst="rect">
                  <a:avLst/>
                </a:prstGeom>
              </p:spPr>
            </p:pic>
          </mc:Fallback>
        </mc:AlternateContent>
      </p:grpSp>
      <p:grpSp>
        <p:nvGrpSpPr>
          <p:cNvPr id="114" name="Group 113">
            <a:extLst>
              <a:ext uri="{FF2B5EF4-FFF2-40B4-BE49-F238E27FC236}">
                <a16:creationId xmlns:a16="http://schemas.microsoft.com/office/drawing/2014/main" id="{E2ABFC51-B126-DA06-E57D-096A293B816C}"/>
              </a:ext>
            </a:extLst>
          </p:cNvPr>
          <p:cNvGrpSpPr/>
          <p:nvPr/>
        </p:nvGrpSpPr>
        <p:grpSpPr>
          <a:xfrm>
            <a:off x="10985462" y="2133837"/>
            <a:ext cx="282960" cy="202320"/>
            <a:chOff x="10985462" y="2133837"/>
            <a:chExt cx="282960" cy="202320"/>
          </a:xfrm>
        </p:grpSpPr>
        <mc:AlternateContent xmlns:mc="http://schemas.openxmlformats.org/markup-compatibility/2006">
          <mc:Choice xmlns:p14="http://schemas.microsoft.com/office/powerpoint/2010/main" Requires="p14">
            <p:contentPart p14:bwMode="auto" r:id="rId102">
              <p14:nvContentPartPr>
                <p14:cNvPr id="111" name="Ink 110">
                  <a:extLst>
                    <a:ext uri="{FF2B5EF4-FFF2-40B4-BE49-F238E27FC236}">
                      <a16:creationId xmlns:a16="http://schemas.microsoft.com/office/drawing/2014/main" id="{F76F98CD-9559-94FD-ECF7-6589683D505F}"/>
                    </a:ext>
                  </a:extLst>
                </p14:cNvPr>
                <p14:cNvContentPartPr/>
                <p14:nvPr/>
              </p14:nvContentPartPr>
              <p14:xfrm>
                <a:off x="10985462" y="2133837"/>
                <a:ext cx="88200" cy="174960"/>
              </p14:xfrm>
            </p:contentPart>
          </mc:Choice>
          <mc:Fallback>
            <p:pic>
              <p:nvPicPr>
                <p:cNvPr id="111" name="Ink 110">
                  <a:extLst>
                    <a:ext uri="{FF2B5EF4-FFF2-40B4-BE49-F238E27FC236}">
                      <a16:creationId xmlns:a16="http://schemas.microsoft.com/office/drawing/2014/main" id="{F76F98CD-9559-94FD-ECF7-6589683D505F}"/>
                    </a:ext>
                  </a:extLst>
                </p:cNvPr>
                <p:cNvPicPr/>
                <p:nvPr/>
              </p:nvPicPr>
              <p:blipFill>
                <a:blip r:embed="rId103"/>
                <a:stretch>
                  <a:fillRect/>
                </a:stretch>
              </p:blipFill>
              <p:spPr>
                <a:xfrm>
                  <a:off x="10976822" y="2125197"/>
                  <a:ext cx="1058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2" name="Ink 111">
                  <a:extLst>
                    <a:ext uri="{FF2B5EF4-FFF2-40B4-BE49-F238E27FC236}">
                      <a16:creationId xmlns:a16="http://schemas.microsoft.com/office/drawing/2014/main" id="{FA3E4C1A-E708-EBD7-B5DE-9BCDAF430420}"/>
                    </a:ext>
                  </a:extLst>
                </p14:cNvPr>
                <p14:cNvContentPartPr/>
                <p14:nvPr/>
              </p14:nvContentPartPr>
              <p14:xfrm>
                <a:off x="11101022" y="2174157"/>
                <a:ext cx="79560" cy="121320"/>
              </p14:xfrm>
            </p:contentPart>
          </mc:Choice>
          <mc:Fallback>
            <p:pic>
              <p:nvPicPr>
                <p:cNvPr id="112" name="Ink 111">
                  <a:extLst>
                    <a:ext uri="{FF2B5EF4-FFF2-40B4-BE49-F238E27FC236}">
                      <a16:creationId xmlns:a16="http://schemas.microsoft.com/office/drawing/2014/main" id="{FA3E4C1A-E708-EBD7-B5DE-9BCDAF430420}"/>
                    </a:ext>
                  </a:extLst>
                </p:cNvPr>
                <p:cNvPicPr/>
                <p:nvPr/>
              </p:nvPicPr>
              <p:blipFill>
                <a:blip r:embed="rId105"/>
                <a:stretch>
                  <a:fillRect/>
                </a:stretch>
              </p:blipFill>
              <p:spPr>
                <a:xfrm>
                  <a:off x="11092022" y="2165517"/>
                  <a:ext cx="972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13" name="Ink 112">
                  <a:extLst>
                    <a:ext uri="{FF2B5EF4-FFF2-40B4-BE49-F238E27FC236}">
                      <a16:creationId xmlns:a16="http://schemas.microsoft.com/office/drawing/2014/main" id="{59D746E6-2004-6842-EDA3-A207380DC728}"/>
                    </a:ext>
                  </a:extLst>
                </p14:cNvPr>
                <p14:cNvContentPartPr/>
                <p14:nvPr/>
              </p14:nvContentPartPr>
              <p14:xfrm>
                <a:off x="11190302" y="2179917"/>
                <a:ext cx="78120" cy="156240"/>
              </p14:xfrm>
            </p:contentPart>
          </mc:Choice>
          <mc:Fallback>
            <p:pic>
              <p:nvPicPr>
                <p:cNvPr id="113" name="Ink 112">
                  <a:extLst>
                    <a:ext uri="{FF2B5EF4-FFF2-40B4-BE49-F238E27FC236}">
                      <a16:creationId xmlns:a16="http://schemas.microsoft.com/office/drawing/2014/main" id="{59D746E6-2004-6842-EDA3-A207380DC728}"/>
                    </a:ext>
                  </a:extLst>
                </p:cNvPr>
                <p:cNvPicPr/>
                <p:nvPr/>
              </p:nvPicPr>
              <p:blipFill>
                <a:blip r:embed="rId107"/>
                <a:stretch>
                  <a:fillRect/>
                </a:stretch>
              </p:blipFill>
              <p:spPr>
                <a:xfrm>
                  <a:off x="11181662" y="2170917"/>
                  <a:ext cx="95760" cy="173880"/>
                </a:xfrm>
                <a:prstGeom prst="rect">
                  <a:avLst/>
                </a:prstGeom>
              </p:spPr>
            </p:pic>
          </mc:Fallback>
        </mc:AlternateContent>
      </p:grpSp>
      <p:grpSp>
        <p:nvGrpSpPr>
          <p:cNvPr id="124" name="Group 123">
            <a:extLst>
              <a:ext uri="{FF2B5EF4-FFF2-40B4-BE49-F238E27FC236}">
                <a16:creationId xmlns:a16="http://schemas.microsoft.com/office/drawing/2014/main" id="{56FF1C3B-4764-86A3-DFAF-5CA8633BCB5C}"/>
              </a:ext>
            </a:extLst>
          </p:cNvPr>
          <p:cNvGrpSpPr/>
          <p:nvPr/>
        </p:nvGrpSpPr>
        <p:grpSpPr>
          <a:xfrm>
            <a:off x="10081502" y="4407237"/>
            <a:ext cx="1066320" cy="1157760"/>
            <a:chOff x="10081502" y="4407237"/>
            <a:chExt cx="1066320" cy="1157760"/>
          </a:xfrm>
        </p:grpSpPr>
        <mc:AlternateContent xmlns:mc="http://schemas.openxmlformats.org/markup-compatibility/2006">
          <mc:Choice xmlns:p14="http://schemas.microsoft.com/office/powerpoint/2010/main" Requires="p14">
            <p:contentPart p14:bwMode="auto" r:id="rId108">
              <p14:nvContentPartPr>
                <p14:cNvPr id="115" name="Ink 114">
                  <a:extLst>
                    <a:ext uri="{FF2B5EF4-FFF2-40B4-BE49-F238E27FC236}">
                      <a16:creationId xmlns:a16="http://schemas.microsoft.com/office/drawing/2014/main" id="{BC48CFF1-F568-9961-E06F-683490A10970}"/>
                    </a:ext>
                  </a:extLst>
                </p14:cNvPr>
                <p14:cNvContentPartPr/>
                <p14:nvPr/>
              </p14:nvContentPartPr>
              <p14:xfrm>
                <a:off x="10081502" y="4524237"/>
                <a:ext cx="235080" cy="229680"/>
              </p14:xfrm>
            </p:contentPart>
          </mc:Choice>
          <mc:Fallback>
            <p:pic>
              <p:nvPicPr>
                <p:cNvPr id="115" name="Ink 114">
                  <a:extLst>
                    <a:ext uri="{FF2B5EF4-FFF2-40B4-BE49-F238E27FC236}">
                      <a16:creationId xmlns:a16="http://schemas.microsoft.com/office/drawing/2014/main" id="{BC48CFF1-F568-9961-E06F-683490A10970}"/>
                    </a:ext>
                  </a:extLst>
                </p:cNvPr>
                <p:cNvPicPr/>
                <p:nvPr/>
              </p:nvPicPr>
              <p:blipFill>
                <a:blip r:embed="rId109"/>
                <a:stretch>
                  <a:fillRect/>
                </a:stretch>
              </p:blipFill>
              <p:spPr>
                <a:xfrm>
                  <a:off x="10072502" y="4515237"/>
                  <a:ext cx="2527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6" name="Ink 115">
                  <a:extLst>
                    <a:ext uri="{FF2B5EF4-FFF2-40B4-BE49-F238E27FC236}">
                      <a16:creationId xmlns:a16="http://schemas.microsoft.com/office/drawing/2014/main" id="{140C369A-B2E2-CECE-87FE-8C1DD063CF25}"/>
                    </a:ext>
                  </a:extLst>
                </p14:cNvPr>
                <p14:cNvContentPartPr/>
                <p14:nvPr/>
              </p14:nvContentPartPr>
              <p14:xfrm>
                <a:off x="10359062" y="4407237"/>
                <a:ext cx="234720" cy="310320"/>
              </p14:xfrm>
            </p:contentPart>
          </mc:Choice>
          <mc:Fallback>
            <p:pic>
              <p:nvPicPr>
                <p:cNvPr id="116" name="Ink 115">
                  <a:extLst>
                    <a:ext uri="{FF2B5EF4-FFF2-40B4-BE49-F238E27FC236}">
                      <a16:creationId xmlns:a16="http://schemas.microsoft.com/office/drawing/2014/main" id="{140C369A-B2E2-CECE-87FE-8C1DD063CF25}"/>
                    </a:ext>
                  </a:extLst>
                </p:cNvPr>
                <p:cNvPicPr/>
                <p:nvPr/>
              </p:nvPicPr>
              <p:blipFill>
                <a:blip r:embed="rId111"/>
                <a:stretch>
                  <a:fillRect/>
                </a:stretch>
              </p:blipFill>
              <p:spPr>
                <a:xfrm>
                  <a:off x="10350062" y="4398237"/>
                  <a:ext cx="25236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7" name="Ink 116">
                  <a:extLst>
                    <a:ext uri="{FF2B5EF4-FFF2-40B4-BE49-F238E27FC236}">
                      <a16:creationId xmlns:a16="http://schemas.microsoft.com/office/drawing/2014/main" id="{2F7A97AA-89FF-40AB-4E49-7FAE4EE459E2}"/>
                    </a:ext>
                  </a:extLst>
                </p14:cNvPr>
                <p14:cNvContentPartPr/>
                <p14:nvPr/>
              </p14:nvContentPartPr>
              <p14:xfrm>
                <a:off x="10561742" y="4551597"/>
                <a:ext cx="134280" cy="114840"/>
              </p14:xfrm>
            </p:contentPart>
          </mc:Choice>
          <mc:Fallback>
            <p:pic>
              <p:nvPicPr>
                <p:cNvPr id="117" name="Ink 116">
                  <a:extLst>
                    <a:ext uri="{FF2B5EF4-FFF2-40B4-BE49-F238E27FC236}">
                      <a16:creationId xmlns:a16="http://schemas.microsoft.com/office/drawing/2014/main" id="{2F7A97AA-89FF-40AB-4E49-7FAE4EE459E2}"/>
                    </a:ext>
                  </a:extLst>
                </p:cNvPr>
                <p:cNvPicPr/>
                <p:nvPr/>
              </p:nvPicPr>
              <p:blipFill>
                <a:blip r:embed="rId113"/>
                <a:stretch>
                  <a:fillRect/>
                </a:stretch>
              </p:blipFill>
              <p:spPr>
                <a:xfrm>
                  <a:off x="10552742" y="4542597"/>
                  <a:ext cx="1519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8" name="Ink 117">
                  <a:extLst>
                    <a:ext uri="{FF2B5EF4-FFF2-40B4-BE49-F238E27FC236}">
                      <a16:creationId xmlns:a16="http://schemas.microsoft.com/office/drawing/2014/main" id="{F07F702E-388B-09EF-B609-7DAD33274EE0}"/>
                    </a:ext>
                  </a:extLst>
                </p14:cNvPr>
                <p14:cNvContentPartPr/>
                <p14:nvPr/>
              </p14:nvContentPartPr>
              <p14:xfrm>
                <a:off x="10702862" y="4456557"/>
                <a:ext cx="9720" cy="32760"/>
              </p14:xfrm>
            </p:contentPart>
          </mc:Choice>
          <mc:Fallback>
            <p:pic>
              <p:nvPicPr>
                <p:cNvPr id="118" name="Ink 117">
                  <a:extLst>
                    <a:ext uri="{FF2B5EF4-FFF2-40B4-BE49-F238E27FC236}">
                      <a16:creationId xmlns:a16="http://schemas.microsoft.com/office/drawing/2014/main" id="{F07F702E-388B-09EF-B609-7DAD33274EE0}"/>
                    </a:ext>
                  </a:extLst>
                </p:cNvPr>
                <p:cNvPicPr/>
                <p:nvPr/>
              </p:nvPicPr>
              <p:blipFill>
                <a:blip r:embed="rId115"/>
                <a:stretch>
                  <a:fillRect/>
                </a:stretch>
              </p:blipFill>
              <p:spPr>
                <a:xfrm>
                  <a:off x="10694222" y="4447917"/>
                  <a:ext cx="273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19" name="Ink 118">
                  <a:extLst>
                    <a:ext uri="{FF2B5EF4-FFF2-40B4-BE49-F238E27FC236}">
                      <a16:creationId xmlns:a16="http://schemas.microsoft.com/office/drawing/2014/main" id="{584E6B0B-E689-51B6-EEB9-DE34D314C8EE}"/>
                    </a:ext>
                  </a:extLst>
                </p14:cNvPr>
                <p14:cNvContentPartPr/>
                <p14:nvPr/>
              </p14:nvContentPartPr>
              <p14:xfrm>
                <a:off x="10802222" y="4482477"/>
                <a:ext cx="345600" cy="210960"/>
              </p14:xfrm>
            </p:contentPart>
          </mc:Choice>
          <mc:Fallback>
            <p:pic>
              <p:nvPicPr>
                <p:cNvPr id="119" name="Ink 118">
                  <a:extLst>
                    <a:ext uri="{FF2B5EF4-FFF2-40B4-BE49-F238E27FC236}">
                      <a16:creationId xmlns:a16="http://schemas.microsoft.com/office/drawing/2014/main" id="{584E6B0B-E689-51B6-EEB9-DE34D314C8EE}"/>
                    </a:ext>
                  </a:extLst>
                </p:cNvPr>
                <p:cNvPicPr/>
                <p:nvPr/>
              </p:nvPicPr>
              <p:blipFill>
                <a:blip r:embed="rId117"/>
                <a:stretch>
                  <a:fillRect/>
                </a:stretch>
              </p:blipFill>
              <p:spPr>
                <a:xfrm>
                  <a:off x="10793222" y="4473477"/>
                  <a:ext cx="3632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0" name="Ink 119">
                  <a:extLst>
                    <a:ext uri="{FF2B5EF4-FFF2-40B4-BE49-F238E27FC236}">
                      <a16:creationId xmlns:a16="http://schemas.microsoft.com/office/drawing/2014/main" id="{C785E06D-80BC-3D68-16C7-C2F975FC201A}"/>
                    </a:ext>
                  </a:extLst>
                </p14:cNvPr>
                <p14:cNvContentPartPr/>
                <p14:nvPr/>
              </p14:nvContentPartPr>
              <p14:xfrm>
                <a:off x="10579022" y="4832757"/>
                <a:ext cx="41400" cy="715680"/>
              </p14:xfrm>
            </p:contentPart>
          </mc:Choice>
          <mc:Fallback>
            <p:pic>
              <p:nvPicPr>
                <p:cNvPr id="120" name="Ink 119">
                  <a:extLst>
                    <a:ext uri="{FF2B5EF4-FFF2-40B4-BE49-F238E27FC236}">
                      <a16:creationId xmlns:a16="http://schemas.microsoft.com/office/drawing/2014/main" id="{C785E06D-80BC-3D68-16C7-C2F975FC201A}"/>
                    </a:ext>
                  </a:extLst>
                </p:cNvPr>
                <p:cNvPicPr/>
                <p:nvPr/>
              </p:nvPicPr>
              <p:blipFill>
                <a:blip r:embed="rId119"/>
                <a:stretch>
                  <a:fillRect/>
                </a:stretch>
              </p:blipFill>
              <p:spPr>
                <a:xfrm>
                  <a:off x="10570022" y="4823757"/>
                  <a:ext cx="59040" cy="733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1" name="Ink 120">
                  <a:extLst>
                    <a:ext uri="{FF2B5EF4-FFF2-40B4-BE49-F238E27FC236}">
                      <a16:creationId xmlns:a16="http://schemas.microsoft.com/office/drawing/2014/main" id="{2AB4E8B5-8CE7-18DF-7EC0-9542AAB48519}"/>
                    </a:ext>
                  </a:extLst>
                </p14:cNvPr>
                <p14:cNvContentPartPr/>
                <p14:nvPr/>
              </p14:nvContentPartPr>
              <p14:xfrm>
                <a:off x="10512422" y="5462037"/>
                <a:ext cx="119520" cy="102960"/>
              </p14:xfrm>
            </p:contentPart>
          </mc:Choice>
          <mc:Fallback>
            <p:pic>
              <p:nvPicPr>
                <p:cNvPr id="121" name="Ink 120">
                  <a:extLst>
                    <a:ext uri="{FF2B5EF4-FFF2-40B4-BE49-F238E27FC236}">
                      <a16:creationId xmlns:a16="http://schemas.microsoft.com/office/drawing/2014/main" id="{2AB4E8B5-8CE7-18DF-7EC0-9542AAB48519}"/>
                    </a:ext>
                  </a:extLst>
                </p:cNvPr>
                <p:cNvPicPr/>
                <p:nvPr/>
              </p:nvPicPr>
              <p:blipFill>
                <a:blip r:embed="rId121"/>
                <a:stretch>
                  <a:fillRect/>
                </a:stretch>
              </p:blipFill>
              <p:spPr>
                <a:xfrm>
                  <a:off x="10503422" y="5453037"/>
                  <a:ext cx="13716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2" name="Ink 121">
                  <a:extLst>
                    <a:ext uri="{FF2B5EF4-FFF2-40B4-BE49-F238E27FC236}">
                      <a16:creationId xmlns:a16="http://schemas.microsoft.com/office/drawing/2014/main" id="{6AF97FED-19E9-82A8-5F92-5D1685C99CED}"/>
                    </a:ext>
                  </a:extLst>
                </p14:cNvPr>
                <p14:cNvContentPartPr/>
                <p14:nvPr/>
              </p14:nvContentPartPr>
              <p14:xfrm>
                <a:off x="10644182" y="5430717"/>
                <a:ext cx="147240" cy="112320"/>
              </p14:xfrm>
            </p:contentPart>
          </mc:Choice>
          <mc:Fallback>
            <p:pic>
              <p:nvPicPr>
                <p:cNvPr id="122" name="Ink 121">
                  <a:extLst>
                    <a:ext uri="{FF2B5EF4-FFF2-40B4-BE49-F238E27FC236}">
                      <a16:creationId xmlns:a16="http://schemas.microsoft.com/office/drawing/2014/main" id="{6AF97FED-19E9-82A8-5F92-5D1685C99CED}"/>
                    </a:ext>
                  </a:extLst>
                </p:cNvPr>
                <p:cNvPicPr/>
                <p:nvPr/>
              </p:nvPicPr>
              <p:blipFill>
                <a:blip r:embed="rId123"/>
                <a:stretch>
                  <a:fillRect/>
                </a:stretch>
              </p:blipFill>
              <p:spPr>
                <a:xfrm>
                  <a:off x="10635182" y="5422077"/>
                  <a:ext cx="164880" cy="129960"/>
                </a:xfrm>
                <a:prstGeom prst="rect">
                  <a:avLst/>
                </a:prstGeom>
              </p:spPr>
            </p:pic>
          </mc:Fallback>
        </mc:AlternateContent>
      </p:grpSp>
      <p:grpSp>
        <p:nvGrpSpPr>
          <p:cNvPr id="129" name="Group 128">
            <a:extLst>
              <a:ext uri="{FF2B5EF4-FFF2-40B4-BE49-F238E27FC236}">
                <a16:creationId xmlns:a16="http://schemas.microsoft.com/office/drawing/2014/main" id="{A3709D2C-5470-6A3E-E595-3CDD3CE1C5F9}"/>
              </a:ext>
            </a:extLst>
          </p:cNvPr>
          <p:cNvGrpSpPr/>
          <p:nvPr/>
        </p:nvGrpSpPr>
        <p:grpSpPr>
          <a:xfrm>
            <a:off x="10153862" y="5807997"/>
            <a:ext cx="807120" cy="601200"/>
            <a:chOff x="10153862" y="5807997"/>
            <a:chExt cx="807120" cy="601200"/>
          </a:xfrm>
        </p:grpSpPr>
        <mc:AlternateContent xmlns:mc="http://schemas.openxmlformats.org/markup-compatibility/2006">
          <mc:Choice xmlns:p14="http://schemas.microsoft.com/office/powerpoint/2010/main" Requires="p14">
            <p:contentPart p14:bwMode="auto" r:id="rId124">
              <p14:nvContentPartPr>
                <p14:cNvPr id="125" name="Ink 124">
                  <a:extLst>
                    <a:ext uri="{FF2B5EF4-FFF2-40B4-BE49-F238E27FC236}">
                      <a16:creationId xmlns:a16="http://schemas.microsoft.com/office/drawing/2014/main" id="{2C18539D-B417-7EA2-F811-55892FBE42A5}"/>
                    </a:ext>
                  </a:extLst>
                </p14:cNvPr>
                <p14:cNvContentPartPr/>
                <p14:nvPr/>
              </p14:nvContentPartPr>
              <p14:xfrm>
                <a:off x="10404422" y="5915637"/>
                <a:ext cx="311400" cy="43560"/>
              </p14:xfrm>
            </p:contentPart>
          </mc:Choice>
          <mc:Fallback>
            <p:pic>
              <p:nvPicPr>
                <p:cNvPr id="125" name="Ink 124">
                  <a:extLst>
                    <a:ext uri="{FF2B5EF4-FFF2-40B4-BE49-F238E27FC236}">
                      <a16:creationId xmlns:a16="http://schemas.microsoft.com/office/drawing/2014/main" id="{2C18539D-B417-7EA2-F811-55892FBE42A5}"/>
                    </a:ext>
                  </a:extLst>
                </p:cNvPr>
                <p:cNvPicPr/>
                <p:nvPr/>
              </p:nvPicPr>
              <p:blipFill>
                <a:blip r:embed="rId125"/>
                <a:stretch>
                  <a:fillRect/>
                </a:stretch>
              </p:blipFill>
              <p:spPr>
                <a:xfrm>
                  <a:off x="10395422" y="5906997"/>
                  <a:ext cx="3290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6" name="Ink 125">
                  <a:extLst>
                    <a:ext uri="{FF2B5EF4-FFF2-40B4-BE49-F238E27FC236}">
                      <a16:creationId xmlns:a16="http://schemas.microsoft.com/office/drawing/2014/main" id="{0A2DF92C-B127-6596-3394-3FA129E12918}"/>
                    </a:ext>
                  </a:extLst>
                </p14:cNvPr>
                <p14:cNvContentPartPr/>
                <p14:nvPr/>
              </p14:nvContentPartPr>
              <p14:xfrm>
                <a:off x="10468862" y="6132717"/>
                <a:ext cx="249120" cy="19800"/>
              </p14:xfrm>
            </p:contentPart>
          </mc:Choice>
          <mc:Fallback>
            <p:pic>
              <p:nvPicPr>
                <p:cNvPr id="126" name="Ink 125">
                  <a:extLst>
                    <a:ext uri="{FF2B5EF4-FFF2-40B4-BE49-F238E27FC236}">
                      <a16:creationId xmlns:a16="http://schemas.microsoft.com/office/drawing/2014/main" id="{0A2DF92C-B127-6596-3394-3FA129E12918}"/>
                    </a:ext>
                  </a:extLst>
                </p:cNvPr>
                <p:cNvPicPr/>
                <p:nvPr/>
              </p:nvPicPr>
              <p:blipFill>
                <a:blip r:embed="rId127"/>
                <a:stretch>
                  <a:fillRect/>
                </a:stretch>
              </p:blipFill>
              <p:spPr>
                <a:xfrm>
                  <a:off x="10459862" y="6124077"/>
                  <a:ext cx="2667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7" name="Ink 126">
                  <a:extLst>
                    <a:ext uri="{FF2B5EF4-FFF2-40B4-BE49-F238E27FC236}">
                      <a16:creationId xmlns:a16="http://schemas.microsoft.com/office/drawing/2014/main" id="{449392B6-C49F-F5A9-F629-AEA7D8EC5AFE}"/>
                    </a:ext>
                  </a:extLst>
                </p14:cNvPr>
                <p14:cNvContentPartPr/>
                <p14:nvPr/>
              </p14:nvContentPartPr>
              <p14:xfrm>
                <a:off x="10153862" y="5829237"/>
                <a:ext cx="142920" cy="579960"/>
              </p14:xfrm>
            </p:contentPart>
          </mc:Choice>
          <mc:Fallback>
            <p:pic>
              <p:nvPicPr>
                <p:cNvPr id="127" name="Ink 126">
                  <a:extLst>
                    <a:ext uri="{FF2B5EF4-FFF2-40B4-BE49-F238E27FC236}">
                      <a16:creationId xmlns:a16="http://schemas.microsoft.com/office/drawing/2014/main" id="{449392B6-C49F-F5A9-F629-AEA7D8EC5AFE}"/>
                    </a:ext>
                  </a:extLst>
                </p:cNvPr>
                <p:cNvPicPr/>
                <p:nvPr/>
              </p:nvPicPr>
              <p:blipFill>
                <a:blip r:embed="rId129"/>
                <a:stretch>
                  <a:fillRect/>
                </a:stretch>
              </p:blipFill>
              <p:spPr>
                <a:xfrm>
                  <a:off x="10145222" y="5820237"/>
                  <a:ext cx="16056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8" name="Ink 127">
                  <a:extLst>
                    <a:ext uri="{FF2B5EF4-FFF2-40B4-BE49-F238E27FC236}">
                      <a16:creationId xmlns:a16="http://schemas.microsoft.com/office/drawing/2014/main" id="{98863818-3DDB-8885-7876-7147EE8173AF}"/>
                    </a:ext>
                  </a:extLst>
                </p14:cNvPr>
                <p14:cNvContentPartPr/>
                <p14:nvPr/>
              </p14:nvContentPartPr>
              <p14:xfrm>
                <a:off x="10804742" y="5807997"/>
                <a:ext cx="156240" cy="409680"/>
              </p14:xfrm>
            </p:contentPart>
          </mc:Choice>
          <mc:Fallback>
            <p:pic>
              <p:nvPicPr>
                <p:cNvPr id="128" name="Ink 127">
                  <a:extLst>
                    <a:ext uri="{FF2B5EF4-FFF2-40B4-BE49-F238E27FC236}">
                      <a16:creationId xmlns:a16="http://schemas.microsoft.com/office/drawing/2014/main" id="{98863818-3DDB-8885-7876-7147EE8173AF}"/>
                    </a:ext>
                  </a:extLst>
                </p:cNvPr>
                <p:cNvPicPr/>
                <p:nvPr/>
              </p:nvPicPr>
              <p:blipFill>
                <a:blip r:embed="rId131"/>
                <a:stretch>
                  <a:fillRect/>
                </a:stretch>
              </p:blipFill>
              <p:spPr>
                <a:xfrm>
                  <a:off x="10795742" y="5799357"/>
                  <a:ext cx="173880" cy="427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2">
            <p14:nvContentPartPr>
              <p14:cNvPr id="167" name="Ink 166">
                <a:extLst>
                  <a:ext uri="{FF2B5EF4-FFF2-40B4-BE49-F238E27FC236}">
                    <a16:creationId xmlns:a16="http://schemas.microsoft.com/office/drawing/2014/main" id="{07501D2D-E8D9-4C63-3F9C-BCDCDE6CCC8C}"/>
                  </a:ext>
                </a:extLst>
              </p14:cNvPr>
              <p14:cNvContentPartPr/>
              <p14:nvPr/>
            </p14:nvContentPartPr>
            <p14:xfrm>
              <a:off x="6757982" y="4365837"/>
              <a:ext cx="95040" cy="264960"/>
            </p14:xfrm>
          </p:contentPart>
        </mc:Choice>
        <mc:Fallback>
          <p:pic>
            <p:nvPicPr>
              <p:cNvPr id="167" name="Ink 166">
                <a:extLst>
                  <a:ext uri="{FF2B5EF4-FFF2-40B4-BE49-F238E27FC236}">
                    <a16:creationId xmlns:a16="http://schemas.microsoft.com/office/drawing/2014/main" id="{07501D2D-E8D9-4C63-3F9C-BCDCDE6CCC8C}"/>
                  </a:ext>
                </a:extLst>
              </p:cNvPr>
              <p:cNvPicPr/>
              <p:nvPr/>
            </p:nvPicPr>
            <p:blipFill>
              <a:blip r:embed="rId133"/>
              <a:stretch>
                <a:fillRect/>
              </a:stretch>
            </p:blipFill>
            <p:spPr>
              <a:xfrm>
                <a:off x="6748982" y="4357197"/>
                <a:ext cx="112680" cy="282600"/>
              </a:xfrm>
              <a:prstGeom prst="rect">
                <a:avLst/>
              </a:prstGeom>
            </p:spPr>
          </p:pic>
        </mc:Fallback>
      </mc:AlternateContent>
      <p:grpSp>
        <p:nvGrpSpPr>
          <p:cNvPr id="169" name="Group 168">
            <a:extLst>
              <a:ext uri="{FF2B5EF4-FFF2-40B4-BE49-F238E27FC236}">
                <a16:creationId xmlns:a16="http://schemas.microsoft.com/office/drawing/2014/main" id="{6C1E75F9-C152-2D53-9848-B134D8279B45}"/>
              </a:ext>
            </a:extLst>
          </p:cNvPr>
          <p:cNvGrpSpPr/>
          <p:nvPr/>
        </p:nvGrpSpPr>
        <p:grpSpPr>
          <a:xfrm>
            <a:off x="1295342" y="3492117"/>
            <a:ext cx="7984440" cy="1184400"/>
            <a:chOff x="1295342" y="3492117"/>
            <a:chExt cx="7984440" cy="1184400"/>
          </a:xfrm>
        </p:grpSpPr>
        <mc:AlternateContent xmlns:mc="http://schemas.openxmlformats.org/markup-compatibility/2006">
          <mc:Choice xmlns:p14="http://schemas.microsoft.com/office/powerpoint/2010/main" Requires="p14">
            <p:contentPart p14:bwMode="auto" r:id="rId134">
              <p14:nvContentPartPr>
                <p14:cNvPr id="12" name="Ink 11">
                  <a:extLst>
                    <a:ext uri="{FF2B5EF4-FFF2-40B4-BE49-F238E27FC236}">
                      <a16:creationId xmlns:a16="http://schemas.microsoft.com/office/drawing/2014/main" id="{3FAC73F4-D98B-980C-8C47-DA55B98F6CF9}"/>
                    </a:ext>
                  </a:extLst>
                </p14:cNvPr>
                <p14:cNvContentPartPr/>
                <p14:nvPr/>
              </p14:nvContentPartPr>
              <p14:xfrm>
                <a:off x="1295342" y="3699477"/>
                <a:ext cx="3914640" cy="922680"/>
              </p14:xfrm>
            </p:contentPart>
          </mc:Choice>
          <mc:Fallback>
            <p:pic>
              <p:nvPicPr>
                <p:cNvPr id="12" name="Ink 11">
                  <a:extLst>
                    <a:ext uri="{FF2B5EF4-FFF2-40B4-BE49-F238E27FC236}">
                      <a16:creationId xmlns:a16="http://schemas.microsoft.com/office/drawing/2014/main" id="{3FAC73F4-D98B-980C-8C47-DA55B98F6CF9}"/>
                    </a:ext>
                  </a:extLst>
                </p:cNvPr>
                <p:cNvPicPr/>
                <p:nvPr/>
              </p:nvPicPr>
              <p:blipFill>
                <a:blip r:embed="rId135"/>
                <a:stretch>
                  <a:fillRect/>
                </a:stretch>
              </p:blipFill>
              <p:spPr>
                <a:xfrm>
                  <a:off x="1286342" y="3690837"/>
                  <a:ext cx="3932280" cy="940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 name="Ink 12">
                  <a:extLst>
                    <a:ext uri="{FF2B5EF4-FFF2-40B4-BE49-F238E27FC236}">
                      <a16:creationId xmlns:a16="http://schemas.microsoft.com/office/drawing/2014/main" id="{FE3EEC2B-E590-55FA-25FC-AC1913CDD44D}"/>
                    </a:ext>
                  </a:extLst>
                </p14:cNvPr>
                <p14:cNvContentPartPr/>
                <p14:nvPr/>
              </p14:nvContentPartPr>
              <p14:xfrm>
                <a:off x="1468502" y="3659517"/>
                <a:ext cx="4091040" cy="944640"/>
              </p14:xfrm>
            </p:contentPart>
          </mc:Choice>
          <mc:Fallback>
            <p:pic>
              <p:nvPicPr>
                <p:cNvPr id="13" name="Ink 12">
                  <a:extLst>
                    <a:ext uri="{FF2B5EF4-FFF2-40B4-BE49-F238E27FC236}">
                      <a16:creationId xmlns:a16="http://schemas.microsoft.com/office/drawing/2014/main" id="{FE3EEC2B-E590-55FA-25FC-AC1913CDD44D}"/>
                    </a:ext>
                  </a:extLst>
                </p:cNvPr>
                <p:cNvPicPr/>
                <p:nvPr/>
              </p:nvPicPr>
              <p:blipFill>
                <a:blip r:embed="rId137"/>
                <a:stretch>
                  <a:fillRect/>
                </a:stretch>
              </p:blipFill>
              <p:spPr>
                <a:xfrm>
                  <a:off x="1459502" y="3650877"/>
                  <a:ext cx="4108680" cy="962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4" name="Ink 13">
                  <a:extLst>
                    <a:ext uri="{FF2B5EF4-FFF2-40B4-BE49-F238E27FC236}">
                      <a16:creationId xmlns:a16="http://schemas.microsoft.com/office/drawing/2014/main" id="{01391FE6-A4A6-92F7-E731-3C9660F122C2}"/>
                    </a:ext>
                  </a:extLst>
                </p14:cNvPr>
                <p14:cNvContentPartPr/>
                <p14:nvPr/>
              </p14:nvContentPartPr>
              <p14:xfrm>
                <a:off x="2684582" y="4469157"/>
                <a:ext cx="833760" cy="67320"/>
              </p14:xfrm>
            </p:contentPart>
          </mc:Choice>
          <mc:Fallback>
            <p:pic>
              <p:nvPicPr>
                <p:cNvPr id="14" name="Ink 13">
                  <a:extLst>
                    <a:ext uri="{FF2B5EF4-FFF2-40B4-BE49-F238E27FC236}">
                      <a16:creationId xmlns:a16="http://schemas.microsoft.com/office/drawing/2014/main" id="{01391FE6-A4A6-92F7-E731-3C9660F122C2}"/>
                    </a:ext>
                  </a:extLst>
                </p:cNvPr>
                <p:cNvPicPr/>
                <p:nvPr/>
              </p:nvPicPr>
              <p:blipFill>
                <a:blip r:embed="rId139"/>
                <a:stretch>
                  <a:fillRect/>
                </a:stretch>
              </p:blipFill>
              <p:spPr>
                <a:xfrm>
                  <a:off x="2675942" y="4460157"/>
                  <a:ext cx="85140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5" name="Ink 14">
                  <a:extLst>
                    <a:ext uri="{FF2B5EF4-FFF2-40B4-BE49-F238E27FC236}">
                      <a16:creationId xmlns:a16="http://schemas.microsoft.com/office/drawing/2014/main" id="{0DCB5030-0BB1-91B7-33AF-33A2C2CC5F35}"/>
                    </a:ext>
                  </a:extLst>
                </p14:cNvPr>
                <p14:cNvContentPartPr/>
                <p14:nvPr/>
              </p14:nvContentPartPr>
              <p14:xfrm>
                <a:off x="4451102" y="4269357"/>
                <a:ext cx="36000" cy="143280"/>
              </p14:xfrm>
            </p:contentPart>
          </mc:Choice>
          <mc:Fallback>
            <p:pic>
              <p:nvPicPr>
                <p:cNvPr id="15" name="Ink 14">
                  <a:extLst>
                    <a:ext uri="{FF2B5EF4-FFF2-40B4-BE49-F238E27FC236}">
                      <a16:creationId xmlns:a16="http://schemas.microsoft.com/office/drawing/2014/main" id="{0DCB5030-0BB1-91B7-33AF-33A2C2CC5F35}"/>
                    </a:ext>
                  </a:extLst>
                </p:cNvPr>
                <p:cNvPicPr/>
                <p:nvPr/>
              </p:nvPicPr>
              <p:blipFill>
                <a:blip r:embed="rId141"/>
                <a:stretch>
                  <a:fillRect/>
                </a:stretch>
              </p:blipFill>
              <p:spPr>
                <a:xfrm>
                  <a:off x="4442462" y="4260717"/>
                  <a:ext cx="536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6" name="Ink 15">
                  <a:extLst>
                    <a:ext uri="{FF2B5EF4-FFF2-40B4-BE49-F238E27FC236}">
                      <a16:creationId xmlns:a16="http://schemas.microsoft.com/office/drawing/2014/main" id="{60A0A03B-1A45-31B9-B8C1-3709A9E0846E}"/>
                    </a:ext>
                  </a:extLst>
                </p14:cNvPr>
                <p14:cNvContentPartPr/>
                <p14:nvPr/>
              </p14:nvContentPartPr>
              <p14:xfrm>
                <a:off x="4438862" y="4189077"/>
                <a:ext cx="155880" cy="98280"/>
              </p14:xfrm>
            </p:contentPart>
          </mc:Choice>
          <mc:Fallback>
            <p:pic>
              <p:nvPicPr>
                <p:cNvPr id="16" name="Ink 15">
                  <a:extLst>
                    <a:ext uri="{FF2B5EF4-FFF2-40B4-BE49-F238E27FC236}">
                      <a16:creationId xmlns:a16="http://schemas.microsoft.com/office/drawing/2014/main" id="{60A0A03B-1A45-31B9-B8C1-3709A9E0846E}"/>
                    </a:ext>
                  </a:extLst>
                </p:cNvPr>
                <p:cNvPicPr/>
                <p:nvPr/>
              </p:nvPicPr>
              <p:blipFill>
                <a:blip r:embed="rId143"/>
                <a:stretch>
                  <a:fillRect/>
                </a:stretch>
              </p:blipFill>
              <p:spPr>
                <a:xfrm>
                  <a:off x="4429862" y="4180437"/>
                  <a:ext cx="1735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7" name="Ink 16">
                  <a:extLst>
                    <a:ext uri="{FF2B5EF4-FFF2-40B4-BE49-F238E27FC236}">
                      <a16:creationId xmlns:a16="http://schemas.microsoft.com/office/drawing/2014/main" id="{390D8BEF-69F6-42B0-BF68-79C0B0E613D3}"/>
                    </a:ext>
                  </a:extLst>
                </p14:cNvPr>
                <p14:cNvContentPartPr/>
                <p14:nvPr/>
              </p14:nvContentPartPr>
              <p14:xfrm>
                <a:off x="4491782" y="4305357"/>
                <a:ext cx="72360" cy="17280"/>
              </p14:xfrm>
            </p:contentPart>
          </mc:Choice>
          <mc:Fallback>
            <p:pic>
              <p:nvPicPr>
                <p:cNvPr id="17" name="Ink 16">
                  <a:extLst>
                    <a:ext uri="{FF2B5EF4-FFF2-40B4-BE49-F238E27FC236}">
                      <a16:creationId xmlns:a16="http://schemas.microsoft.com/office/drawing/2014/main" id="{390D8BEF-69F6-42B0-BF68-79C0B0E613D3}"/>
                    </a:ext>
                  </a:extLst>
                </p:cNvPr>
                <p:cNvPicPr/>
                <p:nvPr/>
              </p:nvPicPr>
              <p:blipFill>
                <a:blip r:embed="rId145"/>
                <a:stretch>
                  <a:fillRect/>
                </a:stretch>
              </p:blipFill>
              <p:spPr>
                <a:xfrm>
                  <a:off x="4482782" y="4296357"/>
                  <a:ext cx="900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8" name="Ink 17">
                  <a:extLst>
                    <a:ext uri="{FF2B5EF4-FFF2-40B4-BE49-F238E27FC236}">
                      <a16:creationId xmlns:a16="http://schemas.microsoft.com/office/drawing/2014/main" id="{25E99030-39E9-6E40-EA15-B7A0F0DD3E0E}"/>
                    </a:ext>
                  </a:extLst>
                </p14:cNvPr>
                <p14:cNvContentPartPr/>
                <p14:nvPr/>
              </p14:nvContentPartPr>
              <p14:xfrm>
                <a:off x="4642622" y="4191597"/>
                <a:ext cx="226800" cy="163800"/>
              </p14:xfrm>
            </p:contentPart>
          </mc:Choice>
          <mc:Fallback>
            <p:pic>
              <p:nvPicPr>
                <p:cNvPr id="18" name="Ink 17">
                  <a:extLst>
                    <a:ext uri="{FF2B5EF4-FFF2-40B4-BE49-F238E27FC236}">
                      <a16:creationId xmlns:a16="http://schemas.microsoft.com/office/drawing/2014/main" id="{25E99030-39E9-6E40-EA15-B7A0F0DD3E0E}"/>
                    </a:ext>
                  </a:extLst>
                </p:cNvPr>
                <p:cNvPicPr/>
                <p:nvPr/>
              </p:nvPicPr>
              <p:blipFill>
                <a:blip r:embed="rId147"/>
                <a:stretch>
                  <a:fillRect/>
                </a:stretch>
              </p:blipFill>
              <p:spPr>
                <a:xfrm>
                  <a:off x="4633982" y="4182597"/>
                  <a:ext cx="2444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9" name="Ink 18">
                  <a:extLst>
                    <a:ext uri="{FF2B5EF4-FFF2-40B4-BE49-F238E27FC236}">
                      <a16:creationId xmlns:a16="http://schemas.microsoft.com/office/drawing/2014/main" id="{0AF0EEA0-E4E9-A24D-B6E5-E8AD4E628D6A}"/>
                    </a:ext>
                  </a:extLst>
                </p14:cNvPr>
                <p14:cNvContentPartPr/>
                <p14:nvPr/>
              </p14:nvContentPartPr>
              <p14:xfrm>
                <a:off x="4975982" y="4275117"/>
                <a:ext cx="140400" cy="6480"/>
              </p14:xfrm>
            </p:contentPart>
          </mc:Choice>
          <mc:Fallback>
            <p:pic>
              <p:nvPicPr>
                <p:cNvPr id="19" name="Ink 18">
                  <a:extLst>
                    <a:ext uri="{FF2B5EF4-FFF2-40B4-BE49-F238E27FC236}">
                      <a16:creationId xmlns:a16="http://schemas.microsoft.com/office/drawing/2014/main" id="{0AF0EEA0-E4E9-A24D-B6E5-E8AD4E628D6A}"/>
                    </a:ext>
                  </a:extLst>
                </p:cNvPr>
                <p:cNvPicPr/>
                <p:nvPr/>
              </p:nvPicPr>
              <p:blipFill>
                <a:blip r:embed="rId149"/>
                <a:stretch>
                  <a:fillRect/>
                </a:stretch>
              </p:blipFill>
              <p:spPr>
                <a:xfrm>
                  <a:off x="4966982" y="4266477"/>
                  <a:ext cx="1580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0" name="Ink 19">
                  <a:extLst>
                    <a:ext uri="{FF2B5EF4-FFF2-40B4-BE49-F238E27FC236}">
                      <a16:creationId xmlns:a16="http://schemas.microsoft.com/office/drawing/2014/main" id="{194A5689-02FD-581D-39C0-0839CBFF74F3}"/>
                    </a:ext>
                  </a:extLst>
                </p14:cNvPr>
                <p14:cNvContentPartPr/>
                <p14:nvPr/>
              </p14:nvContentPartPr>
              <p14:xfrm>
                <a:off x="5210342" y="4149477"/>
                <a:ext cx="132480" cy="199080"/>
              </p14:xfrm>
            </p:contentPart>
          </mc:Choice>
          <mc:Fallback>
            <p:pic>
              <p:nvPicPr>
                <p:cNvPr id="20" name="Ink 19">
                  <a:extLst>
                    <a:ext uri="{FF2B5EF4-FFF2-40B4-BE49-F238E27FC236}">
                      <a16:creationId xmlns:a16="http://schemas.microsoft.com/office/drawing/2014/main" id="{194A5689-02FD-581D-39C0-0839CBFF74F3}"/>
                    </a:ext>
                  </a:extLst>
                </p:cNvPr>
                <p:cNvPicPr/>
                <p:nvPr/>
              </p:nvPicPr>
              <p:blipFill>
                <a:blip r:embed="rId151"/>
                <a:stretch>
                  <a:fillRect/>
                </a:stretch>
              </p:blipFill>
              <p:spPr>
                <a:xfrm>
                  <a:off x="5201342" y="4140837"/>
                  <a:ext cx="1501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1" name="Ink 20">
                  <a:extLst>
                    <a:ext uri="{FF2B5EF4-FFF2-40B4-BE49-F238E27FC236}">
                      <a16:creationId xmlns:a16="http://schemas.microsoft.com/office/drawing/2014/main" id="{45553153-D8B0-C0C1-161C-83AECF355D3E}"/>
                    </a:ext>
                  </a:extLst>
                </p14:cNvPr>
                <p14:cNvContentPartPr/>
                <p14:nvPr/>
              </p14:nvContentPartPr>
              <p14:xfrm>
                <a:off x="5238422" y="4189077"/>
                <a:ext cx="258480" cy="204480"/>
              </p14:xfrm>
            </p:contentPart>
          </mc:Choice>
          <mc:Fallback>
            <p:pic>
              <p:nvPicPr>
                <p:cNvPr id="21" name="Ink 20">
                  <a:extLst>
                    <a:ext uri="{FF2B5EF4-FFF2-40B4-BE49-F238E27FC236}">
                      <a16:creationId xmlns:a16="http://schemas.microsoft.com/office/drawing/2014/main" id="{45553153-D8B0-C0C1-161C-83AECF355D3E}"/>
                    </a:ext>
                  </a:extLst>
                </p:cNvPr>
                <p:cNvPicPr/>
                <p:nvPr/>
              </p:nvPicPr>
              <p:blipFill>
                <a:blip r:embed="rId153"/>
                <a:stretch>
                  <a:fillRect/>
                </a:stretch>
              </p:blipFill>
              <p:spPr>
                <a:xfrm>
                  <a:off x="5229782" y="4180437"/>
                  <a:ext cx="2761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2" name="Ink 21">
                  <a:extLst>
                    <a:ext uri="{FF2B5EF4-FFF2-40B4-BE49-F238E27FC236}">
                      <a16:creationId xmlns:a16="http://schemas.microsoft.com/office/drawing/2014/main" id="{DE1A3919-8366-017E-E7F2-188FBDD25128}"/>
                    </a:ext>
                  </a:extLst>
                </p14:cNvPr>
                <p14:cNvContentPartPr/>
                <p14:nvPr/>
              </p14:nvContentPartPr>
              <p14:xfrm>
                <a:off x="5558102" y="4189077"/>
                <a:ext cx="91440" cy="181440"/>
              </p14:xfrm>
            </p:contentPart>
          </mc:Choice>
          <mc:Fallback>
            <p:pic>
              <p:nvPicPr>
                <p:cNvPr id="22" name="Ink 21">
                  <a:extLst>
                    <a:ext uri="{FF2B5EF4-FFF2-40B4-BE49-F238E27FC236}">
                      <a16:creationId xmlns:a16="http://schemas.microsoft.com/office/drawing/2014/main" id="{DE1A3919-8366-017E-E7F2-188FBDD25128}"/>
                    </a:ext>
                  </a:extLst>
                </p:cNvPr>
                <p:cNvPicPr/>
                <p:nvPr/>
              </p:nvPicPr>
              <p:blipFill>
                <a:blip r:embed="rId155"/>
                <a:stretch>
                  <a:fillRect/>
                </a:stretch>
              </p:blipFill>
              <p:spPr>
                <a:xfrm>
                  <a:off x="5549462" y="4180437"/>
                  <a:ext cx="1090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3" name="Ink 22">
                  <a:extLst>
                    <a:ext uri="{FF2B5EF4-FFF2-40B4-BE49-F238E27FC236}">
                      <a16:creationId xmlns:a16="http://schemas.microsoft.com/office/drawing/2014/main" id="{961324A5-5575-B85B-48D8-3F9E1BC63AAE}"/>
                    </a:ext>
                  </a:extLst>
                </p14:cNvPr>
                <p14:cNvContentPartPr/>
                <p14:nvPr/>
              </p14:nvContentPartPr>
              <p14:xfrm>
                <a:off x="5667902" y="4189437"/>
                <a:ext cx="332640" cy="263160"/>
              </p14:xfrm>
            </p:contentPart>
          </mc:Choice>
          <mc:Fallback>
            <p:pic>
              <p:nvPicPr>
                <p:cNvPr id="23" name="Ink 22">
                  <a:extLst>
                    <a:ext uri="{FF2B5EF4-FFF2-40B4-BE49-F238E27FC236}">
                      <a16:creationId xmlns:a16="http://schemas.microsoft.com/office/drawing/2014/main" id="{961324A5-5575-B85B-48D8-3F9E1BC63AAE}"/>
                    </a:ext>
                  </a:extLst>
                </p:cNvPr>
                <p:cNvPicPr/>
                <p:nvPr/>
              </p:nvPicPr>
              <p:blipFill>
                <a:blip r:embed="rId157"/>
                <a:stretch>
                  <a:fillRect/>
                </a:stretch>
              </p:blipFill>
              <p:spPr>
                <a:xfrm>
                  <a:off x="5658902" y="4180437"/>
                  <a:ext cx="35028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4" name="Ink 23">
                  <a:extLst>
                    <a:ext uri="{FF2B5EF4-FFF2-40B4-BE49-F238E27FC236}">
                      <a16:creationId xmlns:a16="http://schemas.microsoft.com/office/drawing/2014/main" id="{E1A1DCD8-F7F9-4BAF-DB98-71830B25D6F4}"/>
                    </a:ext>
                  </a:extLst>
                </p14:cNvPr>
                <p14:cNvContentPartPr/>
                <p14:nvPr/>
              </p14:nvContentPartPr>
              <p14:xfrm>
                <a:off x="6007022" y="4202397"/>
                <a:ext cx="116640" cy="152640"/>
              </p14:xfrm>
            </p:contentPart>
          </mc:Choice>
          <mc:Fallback>
            <p:pic>
              <p:nvPicPr>
                <p:cNvPr id="24" name="Ink 23">
                  <a:extLst>
                    <a:ext uri="{FF2B5EF4-FFF2-40B4-BE49-F238E27FC236}">
                      <a16:creationId xmlns:a16="http://schemas.microsoft.com/office/drawing/2014/main" id="{E1A1DCD8-F7F9-4BAF-DB98-71830B25D6F4}"/>
                    </a:ext>
                  </a:extLst>
                </p:cNvPr>
                <p:cNvPicPr/>
                <p:nvPr/>
              </p:nvPicPr>
              <p:blipFill>
                <a:blip r:embed="rId159"/>
                <a:stretch>
                  <a:fillRect/>
                </a:stretch>
              </p:blipFill>
              <p:spPr>
                <a:xfrm>
                  <a:off x="5998382" y="4193397"/>
                  <a:ext cx="1342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6" name="Ink 25">
                  <a:extLst>
                    <a:ext uri="{FF2B5EF4-FFF2-40B4-BE49-F238E27FC236}">
                      <a16:creationId xmlns:a16="http://schemas.microsoft.com/office/drawing/2014/main" id="{F6D78487-B62E-019E-A818-F2F276B9AB1E}"/>
                    </a:ext>
                  </a:extLst>
                </p14:cNvPr>
                <p14:cNvContentPartPr/>
                <p14:nvPr/>
              </p14:nvContentPartPr>
              <p14:xfrm>
                <a:off x="4425182" y="3798117"/>
                <a:ext cx="207360" cy="218160"/>
              </p14:xfrm>
            </p:contentPart>
          </mc:Choice>
          <mc:Fallback>
            <p:pic>
              <p:nvPicPr>
                <p:cNvPr id="26" name="Ink 25">
                  <a:extLst>
                    <a:ext uri="{FF2B5EF4-FFF2-40B4-BE49-F238E27FC236}">
                      <a16:creationId xmlns:a16="http://schemas.microsoft.com/office/drawing/2014/main" id="{F6D78487-B62E-019E-A818-F2F276B9AB1E}"/>
                    </a:ext>
                  </a:extLst>
                </p:cNvPr>
                <p:cNvPicPr/>
                <p:nvPr/>
              </p:nvPicPr>
              <p:blipFill>
                <a:blip r:embed="rId161"/>
                <a:stretch>
                  <a:fillRect/>
                </a:stretch>
              </p:blipFill>
              <p:spPr>
                <a:xfrm>
                  <a:off x="4416542" y="3789117"/>
                  <a:ext cx="2250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7" name="Ink 26">
                  <a:extLst>
                    <a:ext uri="{FF2B5EF4-FFF2-40B4-BE49-F238E27FC236}">
                      <a16:creationId xmlns:a16="http://schemas.microsoft.com/office/drawing/2014/main" id="{EE7A250F-863C-977C-75D9-4C504D24CB11}"/>
                    </a:ext>
                  </a:extLst>
                </p14:cNvPr>
                <p14:cNvContentPartPr/>
                <p14:nvPr/>
              </p14:nvContentPartPr>
              <p14:xfrm>
                <a:off x="4668902" y="3772557"/>
                <a:ext cx="18360" cy="208080"/>
              </p14:xfrm>
            </p:contentPart>
          </mc:Choice>
          <mc:Fallback>
            <p:pic>
              <p:nvPicPr>
                <p:cNvPr id="27" name="Ink 26">
                  <a:extLst>
                    <a:ext uri="{FF2B5EF4-FFF2-40B4-BE49-F238E27FC236}">
                      <a16:creationId xmlns:a16="http://schemas.microsoft.com/office/drawing/2014/main" id="{EE7A250F-863C-977C-75D9-4C504D24CB11}"/>
                    </a:ext>
                  </a:extLst>
                </p:cNvPr>
                <p:cNvPicPr/>
                <p:nvPr/>
              </p:nvPicPr>
              <p:blipFill>
                <a:blip r:embed="rId163"/>
                <a:stretch>
                  <a:fillRect/>
                </a:stretch>
              </p:blipFill>
              <p:spPr>
                <a:xfrm>
                  <a:off x="4659902" y="3763557"/>
                  <a:ext cx="360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8" name="Ink 27">
                  <a:extLst>
                    <a:ext uri="{FF2B5EF4-FFF2-40B4-BE49-F238E27FC236}">
                      <a16:creationId xmlns:a16="http://schemas.microsoft.com/office/drawing/2014/main" id="{FBFFCE9D-DD22-03DC-FC4C-7484C10470E5}"/>
                    </a:ext>
                  </a:extLst>
                </p14:cNvPr>
                <p14:cNvContentPartPr/>
                <p14:nvPr/>
              </p14:nvContentPartPr>
              <p14:xfrm>
                <a:off x="4729382" y="3826557"/>
                <a:ext cx="320760" cy="174240"/>
              </p14:xfrm>
            </p:contentPart>
          </mc:Choice>
          <mc:Fallback>
            <p:pic>
              <p:nvPicPr>
                <p:cNvPr id="28" name="Ink 27">
                  <a:extLst>
                    <a:ext uri="{FF2B5EF4-FFF2-40B4-BE49-F238E27FC236}">
                      <a16:creationId xmlns:a16="http://schemas.microsoft.com/office/drawing/2014/main" id="{FBFFCE9D-DD22-03DC-FC4C-7484C10470E5}"/>
                    </a:ext>
                  </a:extLst>
                </p:cNvPr>
                <p:cNvPicPr/>
                <p:nvPr/>
              </p:nvPicPr>
              <p:blipFill>
                <a:blip r:embed="rId165"/>
                <a:stretch>
                  <a:fillRect/>
                </a:stretch>
              </p:blipFill>
              <p:spPr>
                <a:xfrm>
                  <a:off x="4720742" y="3817917"/>
                  <a:ext cx="33840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9" name="Ink 28">
                  <a:extLst>
                    <a:ext uri="{FF2B5EF4-FFF2-40B4-BE49-F238E27FC236}">
                      <a16:creationId xmlns:a16="http://schemas.microsoft.com/office/drawing/2014/main" id="{A54689EE-DA46-0361-5794-B06DF0B10FC7}"/>
                    </a:ext>
                  </a:extLst>
                </p14:cNvPr>
                <p14:cNvContentPartPr/>
                <p14:nvPr/>
              </p14:nvContentPartPr>
              <p14:xfrm>
                <a:off x="5152022" y="3915477"/>
                <a:ext cx="71640" cy="2520"/>
              </p14:xfrm>
            </p:contentPart>
          </mc:Choice>
          <mc:Fallback>
            <p:pic>
              <p:nvPicPr>
                <p:cNvPr id="29" name="Ink 28">
                  <a:extLst>
                    <a:ext uri="{FF2B5EF4-FFF2-40B4-BE49-F238E27FC236}">
                      <a16:creationId xmlns:a16="http://schemas.microsoft.com/office/drawing/2014/main" id="{A54689EE-DA46-0361-5794-B06DF0B10FC7}"/>
                    </a:ext>
                  </a:extLst>
                </p:cNvPr>
                <p:cNvPicPr/>
                <p:nvPr/>
              </p:nvPicPr>
              <p:blipFill>
                <a:blip r:embed="rId167"/>
                <a:stretch>
                  <a:fillRect/>
                </a:stretch>
              </p:blipFill>
              <p:spPr>
                <a:xfrm>
                  <a:off x="5143022" y="3906477"/>
                  <a:ext cx="892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31" name="Ink 30">
                  <a:extLst>
                    <a:ext uri="{FF2B5EF4-FFF2-40B4-BE49-F238E27FC236}">
                      <a16:creationId xmlns:a16="http://schemas.microsoft.com/office/drawing/2014/main" id="{F5CD668D-66DF-C13E-1EEC-81F0502D4996}"/>
                    </a:ext>
                  </a:extLst>
                </p14:cNvPr>
                <p14:cNvContentPartPr/>
                <p14:nvPr/>
              </p14:nvContentPartPr>
              <p14:xfrm>
                <a:off x="5329862" y="3772917"/>
                <a:ext cx="120600" cy="218880"/>
              </p14:xfrm>
            </p:contentPart>
          </mc:Choice>
          <mc:Fallback>
            <p:pic>
              <p:nvPicPr>
                <p:cNvPr id="31" name="Ink 30">
                  <a:extLst>
                    <a:ext uri="{FF2B5EF4-FFF2-40B4-BE49-F238E27FC236}">
                      <a16:creationId xmlns:a16="http://schemas.microsoft.com/office/drawing/2014/main" id="{F5CD668D-66DF-C13E-1EEC-81F0502D4996}"/>
                    </a:ext>
                  </a:extLst>
                </p:cNvPr>
                <p:cNvPicPr/>
                <p:nvPr/>
              </p:nvPicPr>
              <p:blipFill>
                <a:blip r:embed="rId169"/>
                <a:stretch>
                  <a:fillRect/>
                </a:stretch>
              </p:blipFill>
              <p:spPr>
                <a:xfrm>
                  <a:off x="5321222" y="3764277"/>
                  <a:ext cx="1382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32" name="Ink 31">
                  <a:extLst>
                    <a:ext uri="{FF2B5EF4-FFF2-40B4-BE49-F238E27FC236}">
                      <a16:creationId xmlns:a16="http://schemas.microsoft.com/office/drawing/2014/main" id="{D9B8A535-8559-A031-3139-BF44BF367CDC}"/>
                    </a:ext>
                  </a:extLst>
                </p14:cNvPr>
                <p14:cNvContentPartPr/>
                <p14:nvPr/>
              </p14:nvContentPartPr>
              <p14:xfrm>
                <a:off x="5346062" y="3856077"/>
                <a:ext cx="175680" cy="79920"/>
              </p14:xfrm>
            </p:contentPart>
          </mc:Choice>
          <mc:Fallback>
            <p:pic>
              <p:nvPicPr>
                <p:cNvPr id="32" name="Ink 31">
                  <a:extLst>
                    <a:ext uri="{FF2B5EF4-FFF2-40B4-BE49-F238E27FC236}">
                      <a16:creationId xmlns:a16="http://schemas.microsoft.com/office/drawing/2014/main" id="{D9B8A535-8559-A031-3139-BF44BF367CDC}"/>
                    </a:ext>
                  </a:extLst>
                </p:cNvPr>
                <p:cNvPicPr/>
                <p:nvPr/>
              </p:nvPicPr>
              <p:blipFill>
                <a:blip r:embed="rId171"/>
                <a:stretch>
                  <a:fillRect/>
                </a:stretch>
              </p:blipFill>
              <p:spPr>
                <a:xfrm>
                  <a:off x="5337422" y="3847437"/>
                  <a:ext cx="19332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33" name="Ink 32">
                  <a:extLst>
                    <a:ext uri="{FF2B5EF4-FFF2-40B4-BE49-F238E27FC236}">
                      <a16:creationId xmlns:a16="http://schemas.microsoft.com/office/drawing/2014/main" id="{A9A0A831-C922-0BD9-68BB-5FE29500B53E}"/>
                    </a:ext>
                  </a:extLst>
                </p14:cNvPr>
                <p14:cNvContentPartPr/>
                <p14:nvPr/>
              </p14:nvContentPartPr>
              <p14:xfrm>
                <a:off x="5511302" y="3782277"/>
                <a:ext cx="35640" cy="206280"/>
              </p14:xfrm>
            </p:contentPart>
          </mc:Choice>
          <mc:Fallback>
            <p:pic>
              <p:nvPicPr>
                <p:cNvPr id="33" name="Ink 32">
                  <a:extLst>
                    <a:ext uri="{FF2B5EF4-FFF2-40B4-BE49-F238E27FC236}">
                      <a16:creationId xmlns:a16="http://schemas.microsoft.com/office/drawing/2014/main" id="{A9A0A831-C922-0BD9-68BB-5FE29500B53E}"/>
                    </a:ext>
                  </a:extLst>
                </p:cNvPr>
                <p:cNvPicPr/>
                <p:nvPr/>
              </p:nvPicPr>
              <p:blipFill>
                <a:blip r:embed="rId173"/>
                <a:stretch>
                  <a:fillRect/>
                </a:stretch>
              </p:blipFill>
              <p:spPr>
                <a:xfrm>
                  <a:off x="5502662" y="3773277"/>
                  <a:ext cx="532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34" name="Ink 33">
                  <a:extLst>
                    <a:ext uri="{FF2B5EF4-FFF2-40B4-BE49-F238E27FC236}">
                      <a16:creationId xmlns:a16="http://schemas.microsoft.com/office/drawing/2014/main" id="{D52E9DC1-42CC-0A76-F25D-53962F4B91E7}"/>
                    </a:ext>
                  </a:extLst>
                </p14:cNvPr>
                <p14:cNvContentPartPr/>
                <p14:nvPr/>
              </p14:nvContentPartPr>
              <p14:xfrm>
                <a:off x="5596982" y="3839157"/>
                <a:ext cx="151920" cy="141480"/>
              </p14:xfrm>
            </p:contentPart>
          </mc:Choice>
          <mc:Fallback>
            <p:pic>
              <p:nvPicPr>
                <p:cNvPr id="34" name="Ink 33">
                  <a:extLst>
                    <a:ext uri="{FF2B5EF4-FFF2-40B4-BE49-F238E27FC236}">
                      <a16:creationId xmlns:a16="http://schemas.microsoft.com/office/drawing/2014/main" id="{D52E9DC1-42CC-0A76-F25D-53962F4B91E7}"/>
                    </a:ext>
                  </a:extLst>
                </p:cNvPr>
                <p:cNvPicPr/>
                <p:nvPr/>
              </p:nvPicPr>
              <p:blipFill>
                <a:blip r:embed="rId175"/>
                <a:stretch>
                  <a:fillRect/>
                </a:stretch>
              </p:blipFill>
              <p:spPr>
                <a:xfrm>
                  <a:off x="5587982" y="3830157"/>
                  <a:ext cx="1695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36" name="Ink 35">
                  <a:extLst>
                    <a:ext uri="{FF2B5EF4-FFF2-40B4-BE49-F238E27FC236}">
                      <a16:creationId xmlns:a16="http://schemas.microsoft.com/office/drawing/2014/main" id="{53DF3C06-2B72-ECEF-9CB7-4B754040E8E3}"/>
                    </a:ext>
                  </a:extLst>
                </p14:cNvPr>
                <p14:cNvContentPartPr/>
                <p14:nvPr/>
              </p14:nvContentPartPr>
              <p14:xfrm>
                <a:off x="4195142" y="3696237"/>
                <a:ext cx="178200" cy="670680"/>
              </p14:xfrm>
            </p:contentPart>
          </mc:Choice>
          <mc:Fallback>
            <p:pic>
              <p:nvPicPr>
                <p:cNvPr id="36" name="Ink 35">
                  <a:extLst>
                    <a:ext uri="{FF2B5EF4-FFF2-40B4-BE49-F238E27FC236}">
                      <a16:creationId xmlns:a16="http://schemas.microsoft.com/office/drawing/2014/main" id="{53DF3C06-2B72-ECEF-9CB7-4B754040E8E3}"/>
                    </a:ext>
                  </a:extLst>
                </p:cNvPr>
                <p:cNvPicPr/>
                <p:nvPr/>
              </p:nvPicPr>
              <p:blipFill>
                <a:blip r:embed="rId177"/>
                <a:stretch>
                  <a:fillRect/>
                </a:stretch>
              </p:blipFill>
              <p:spPr>
                <a:xfrm>
                  <a:off x="4186142" y="3687237"/>
                  <a:ext cx="195840" cy="688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37" name="Ink 36">
                  <a:extLst>
                    <a:ext uri="{FF2B5EF4-FFF2-40B4-BE49-F238E27FC236}">
                      <a16:creationId xmlns:a16="http://schemas.microsoft.com/office/drawing/2014/main" id="{46D9F980-54E8-CF2F-F706-5056008116FF}"/>
                    </a:ext>
                  </a:extLst>
                </p14:cNvPr>
                <p14:cNvContentPartPr/>
                <p14:nvPr/>
              </p14:nvContentPartPr>
              <p14:xfrm>
                <a:off x="3722822" y="4608117"/>
                <a:ext cx="98280" cy="68400"/>
              </p14:xfrm>
            </p:contentPart>
          </mc:Choice>
          <mc:Fallback>
            <p:pic>
              <p:nvPicPr>
                <p:cNvPr id="37" name="Ink 36">
                  <a:extLst>
                    <a:ext uri="{FF2B5EF4-FFF2-40B4-BE49-F238E27FC236}">
                      <a16:creationId xmlns:a16="http://schemas.microsoft.com/office/drawing/2014/main" id="{46D9F980-54E8-CF2F-F706-5056008116FF}"/>
                    </a:ext>
                  </a:extLst>
                </p:cNvPr>
                <p:cNvPicPr/>
                <p:nvPr/>
              </p:nvPicPr>
              <p:blipFill>
                <a:blip r:embed="rId179"/>
                <a:stretch>
                  <a:fillRect/>
                </a:stretch>
              </p:blipFill>
              <p:spPr>
                <a:xfrm>
                  <a:off x="3713822" y="4599117"/>
                  <a:ext cx="1159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39" name="Ink 38">
                  <a:extLst>
                    <a:ext uri="{FF2B5EF4-FFF2-40B4-BE49-F238E27FC236}">
                      <a16:creationId xmlns:a16="http://schemas.microsoft.com/office/drawing/2014/main" id="{8C50C22B-0467-6412-F2A1-62D368F1B244}"/>
                    </a:ext>
                  </a:extLst>
                </p14:cNvPr>
                <p14:cNvContentPartPr/>
                <p14:nvPr/>
              </p14:nvContentPartPr>
              <p14:xfrm>
                <a:off x="2245382" y="3960117"/>
                <a:ext cx="31680" cy="12240"/>
              </p14:xfrm>
            </p:contentPart>
          </mc:Choice>
          <mc:Fallback>
            <p:pic>
              <p:nvPicPr>
                <p:cNvPr id="39" name="Ink 38">
                  <a:extLst>
                    <a:ext uri="{FF2B5EF4-FFF2-40B4-BE49-F238E27FC236}">
                      <a16:creationId xmlns:a16="http://schemas.microsoft.com/office/drawing/2014/main" id="{8C50C22B-0467-6412-F2A1-62D368F1B244}"/>
                    </a:ext>
                  </a:extLst>
                </p:cNvPr>
                <p:cNvPicPr/>
                <p:nvPr/>
              </p:nvPicPr>
              <p:blipFill>
                <a:blip r:embed="rId181"/>
                <a:stretch>
                  <a:fillRect/>
                </a:stretch>
              </p:blipFill>
              <p:spPr>
                <a:xfrm>
                  <a:off x="2236742" y="3951477"/>
                  <a:ext cx="493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40" name="Ink 39">
                  <a:extLst>
                    <a:ext uri="{FF2B5EF4-FFF2-40B4-BE49-F238E27FC236}">
                      <a16:creationId xmlns:a16="http://schemas.microsoft.com/office/drawing/2014/main" id="{933E4BD2-DA31-5F8E-BACA-025720A24D18}"/>
                    </a:ext>
                  </a:extLst>
                </p14:cNvPr>
                <p14:cNvContentPartPr/>
                <p14:nvPr/>
              </p14:nvContentPartPr>
              <p14:xfrm>
                <a:off x="1393262" y="3492117"/>
                <a:ext cx="508320" cy="317160"/>
              </p14:xfrm>
            </p:contentPart>
          </mc:Choice>
          <mc:Fallback>
            <p:pic>
              <p:nvPicPr>
                <p:cNvPr id="40" name="Ink 39">
                  <a:extLst>
                    <a:ext uri="{FF2B5EF4-FFF2-40B4-BE49-F238E27FC236}">
                      <a16:creationId xmlns:a16="http://schemas.microsoft.com/office/drawing/2014/main" id="{933E4BD2-DA31-5F8E-BACA-025720A24D18}"/>
                    </a:ext>
                  </a:extLst>
                </p:cNvPr>
                <p:cNvPicPr/>
                <p:nvPr/>
              </p:nvPicPr>
              <p:blipFill>
                <a:blip r:embed="rId183"/>
                <a:stretch>
                  <a:fillRect/>
                </a:stretch>
              </p:blipFill>
              <p:spPr>
                <a:xfrm>
                  <a:off x="1384262" y="3483117"/>
                  <a:ext cx="5259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41" name="Ink 40">
                  <a:extLst>
                    <a:ext uri="{FF2B5EF4-FFF2-40B4-BE49-F238E27FC236}">
                      <a16:creationId xmlns:a16="http://schemas.microsoft.com/office/drawing/2014/main" id="{F9E01547-53DF-E7E0-4E95-1F70866B72F8}"/>
                    </a:ext>
                  </a:extLst>
                </p14:cNvPr>
                <p14:cNvContentPartPr/>
                <p14:nvPr/>
              </p14:nvContentPartPr>
              <p14:xfrm>
                <a:off x="1496942" y="3880557"/>
                <a:ext cx="114120" cy="212760"/>
              </p14:xfrm>
            </p:contentPart>
          </mc:Choice>
          <mc:Fallback>
            <p:pic>
              <p:nvPicPr>
                <p:cNvPr id="41" name="Ink 40">
                  <a:extLst>
                    <a:ext uri="{FF2B5EF4-FFF2-40B4-BE49-F238E27FC236}">
                      <a16:creationId xmlns:a16="http://schemas.microsoft.com/office/drawing/2014/main" id="{F9E01547-53DF-E7E0-4E95-1F70866B72F8}"/>
                    </a:ext>
                  </a:extLst>
                </p:cNvPr>
                <p:cNvPicPr/>
                <p:nvPr/>
              </p:nvPicPr>
              <p:blipFill>
                <a:blip r:embed="rId185"/>
                <a:stretch>
                  <a:fillRect/>
                </a:stretch>
              </p:blipFill>
              <p:spPr>
                <a:xfrm>
                  <a:off x="1488302" y="3871917"/>
                  <a:ext cx="1317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42" name="Ink 41">
                  <a:extLst>
                    <a:ext uri="{FF2B5EF4-FFF2-40B4-BE49-F238E27FC236}">
                      <a16:creationId xmlns:a16="http://schemas.microsoft.com/office/drawing/2014/main" id="{D81739E2-567A-D110-6399-422A544C175A}"/>
                    </a:ext>
                  </a:extLst>
                </p14:cNvPr>
                <p14:cNvContentPartPr/>
                <p14:nvPr/>
              </p14:nvContentPartPr>
              <p14:xfrm>
                <a:off x="1668662" y="3859317"/>
                <a:ext cx="136440" cy="214200"/>
              </p14:xfrm>
            </p:contentPart>
          </mc:Choice>
          <mc:Fallback>
            <p:pic>
              <p:nvPicPr>
                <p:cNvPr id="42" name="Ink 41">
                  <a:extLst>
                    <a:ext uri="{FF2B5EF4-FFF2-40B4-BE49-F238E27FC236}">
                      <a16:creationId xmlns:a16="http://schemas.microsoft.com/office/drawing/2014/main" id="{D81739E2-567A-D110-6399-422A544C175A}"/>
                    </a:ext>
                  </a:extLst>
                </p:cNvPr>
                <p:cNvPicPr/>
                <p:nvPr/>
              </p:nvPicPr>
              <p:blipFill>
                <a:blip r:embed="rId187"/>
                <a:stretch>
                  <a:fillRect/>
                </a:stretch>
              </p:blipFill>
              <p:spPr>
                <a:xfrm>
                  <a:off x="1660022" y="3850677"/>
                  <a:ext cx="1540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43" name="Ink 42">
                  <a:extLst>
                    <a:ext uri="{FF2B5EF4-FFF2-40B4-BE49-F238E27FC236}">
                      <a16:creationId xmlns:a16="http://schemas.microsoft.com/office/drawing/2014/main" id="{767655B6-1CF9-E12F-3E46-ACD206246586}"/>
                    </a:ext>
                  </a:extLst>
                </p14:cNvPr>
                <p14:cNvContentPartPr/>
                <p14:nvPr/>
              </p14:nvContentPartPr>
              <p14:xfrm>
                <a:off x="1697822" y="3856797"/>
                <a:ext cx="245520" cy="213120"/>
              </p14:xfrm>
            </p:contentPart>
          </mc:Choice>
          <mc:Fallback>
            <p:pic>
              <p:nvPicPr>
                <p:cNvPr id="43" name="Ink 42">
                  <a:extLst>
                    <a:ext uri="{FF2B5EF4-FFF2-40B4-BE49-F238E27FC236}">
                      <a16:creationId xmlns:a16="http://schemas.microsoft.com/office/drawing/2014/main" id="{767655B6-1CF9-E12F-3E46-ACD206246586}"/>
                    </a:ext>
                  </a:extLst>
                </p:cNvPr>
                <p:cNvPicPr/>
                <p:nvPr/>
              </p:nvPicPr>
              <p:blipFill>
                <a:blip r:embed="rId189"/>
                <a:stretch>
                  <a:fillRect/>
                </a:stretch>
              </p:blipFill>
              <p:spPr>
                <a:xfrm>
                  <a:off x="1689182" y="3847797"/>
                  <a:ext cx="2631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45" name="Ink 44">
                  <a:extLst>
                    <a:ext uri="{FF2B5EF4-FFF2-40B4-BE49-F238E27FC236}">
                      <a16:creationId xmlns:a16="http://schemas.microsoft.com/office/drawing/2014/main" id="{EFE03906-F289-539A-E84F-7C425C2FC7AA}"/>
                    </a:ext>
                  </a:extLst>
                </p14:cNvPr>
                <p14:cNvContentPartPr/>
                <p14:nvPr/>
              </p14:nvContentPartPr>
              <p14:xfrm>
                <a:off x="2054222" y="3971997"/>
                <a:ext cx="181440" cy="24840"/>
              </p14:xfrm>
            </p:contentPart>
          </mc:Choice>
          <mc:Fallback>
            <p:pic>
              <p:nvPicPr>
                <p:cNvPr id="45" name="Ink 44">
                  <a:extLst>
                    <a:ext uri="{FF2B5EF4-FFF2-40B4-BE49-F238E27FC236}">
                      <a16:creationId xmlns:a16="http://schemas.microsoft.com/office/drawing/2014/main" id="{EFE03906-F289-539A-E84F-7C425C2FC7AA}"/>
                    </a:ext>
                  </a:extLst>
                </p:cNvPr>
                <p:cNvPicPr/>
                <p:nvPr/>
              </p:nvPicPr>
              <p:blipFill>
                <a:blip r:embed="rId191"/>
                <a:stretch>
                  <a:fillRect/>
                </a:stretch>
              </p:blipFill>
              <p:spPr>
                <a:xfrm>
                  <a:off x="2045582" y="3962997"/>
                  <a:ext cx="1990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46" name="Ink 45">
                  <a:extLst>
                    <a:ext uri="{FF2B5EF4-FFF2-40B4-BE49-F238E27FC236}">
                      <a16:creationId xmlns:a16="http://schemas.microsoft.com/office/drawing/2014/main" id="{26E0C3BB-F997-5488-FE38-CC7CCAD2AA84}"/>
                    </a:ext>
                  </a:extLst>
                </p14:cNvPr>
                <p14:cNvContentPartPr/>
                <p14:nvPr/>
              </p14:nvContentPartPr>
              <p14:xfrm>
                <a:off x="2188502" y="3905757"/>
                <a:ext cx="97920" cy="151200"/>
              </p14:xfrm>
            </p:contentPart>
          </mc:Choice>
          <mc:Fallback>
            <p:pic>
              <p:nvPicPr>
                <p:cNvPr id="46" name="Ink 45">
                  <a:extLst>
                    <a:ext uri="{FF2B5EF4-FFF2-40B4-BE49-F238E27FC236}">
                      <a16:creationId xmlns:a16="http://schemas.microsoft.com/office/drawing/2014/main" id="{26E0C3BB-F997-5488-FE38-CC7CCAD2AA84}"/>
                    </a:ext>
                  </a:extLst>
                </p:cNvPr>
                <p:cNvPicPr/>
                <p:nvPr/>
              </p:nvPicPr>
              <p:blipFill>
                <a:blip r:embed="rId193"/>
                <a:stretch>
                  <a:fillRect/>
                </a:stretch>
              </p:blipFill>
              <p:spPr>
                <a:xfrm>
                  <a:off x="2179862" y="3896757"/>
                  <a:ext cx="1155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47" name="Ink 46">
                  <a:extLst>
                    <a:ext uri="{FF2B5EF4-FFF2-40B4-BE49-F238E27FC236}">
                      <a16:creationId xmlns:a16="http://schemas.microsoft.com/office/drawing/2014/main" id="{9DF37DC8-532E-6A2A-5A14-8DC27C0AC233}"/>
                    </a:ext>
                  </a:extLst>
                </p14:cNvPr>
                <p14:cNvContentPartPr/>
                <p14:nvPr/>
              </p14:nvContentPartPr>
              <p14:xfrm>
                <a:off x="2074022" y="4006917"/>
                <a:ext cx="220320" cy="348480"/>
              </p14:xfrm>
            </p:contentPart>
          </mc:Choice>
          <mc:Fallback>
            <p:pic>
              <p:nvPicPr>
                <p:cNvPr id="47" name="Ink 46">
                  <a:extLst>
                    <a:ext uri="{FF2B5EF4-FFF2-40B4-BE49-F238E27FC236}">
                      <a16:creationId xmlns:a16="http://schemas.microsoft.com/office/drawing/2014/main" id="{9DF37DC8-532E-6A2A-5A14-8DC27C0AC233}"/>
                    </a:ext>
                  </a:extLst>
                </p:cNvPr>
                <p:cNvPicPr/>
                <p:nvPr/>
              </p:nvPicPr>
              <p:blipFill>
                <a:blip r:embed="rId195"/>
                <a:stretch>
                  <a:fillRect/>
                </a:stretch>
              </p:blipFill>
              <p:spPr>
                <a:xfrm>
                  <a:off x="2065022" y="3998277"/>
                  <a:ext cx="23796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48" name="Ink 47">
                  <a:extLst>
                    <a:ext uri="{FF2B5EF4-FFF2-40B4-BE49-F238E27FC236}">
                      <a16:creationId xmlns:a16="http://schemas.microsoft.com/office/drawing/2014/main" id="{82DD404F-DF57-225E-5D3F-2E64FAE1DCA8}"/>
                    </a:ext>
                  </a:extLst>
                </p14:cNvPr>
                <p14:cNvContentPartPr/>
                <p14:nvPr/>
              </p14:nvContentPartPr>
              <p14:xfrm>
                <a:off x="2254022" y="4246677"/>
                <a:ext cx="43560" cy="126000"/>
              </p14:xfrm>
            </p:contentPart>
          </mc:Choice>
          <mc:Fallback>
            <p:pic>
              <p:nvPicPr>
                <p:cNvPr id="48" name="Ink 47">
                  <a:extLst>
                    <a:ext uri="{FF2B5EF4-FFF2-40B4-BE49-F238E27FC236}">
                      <a16:creationId xmlns:a16="http://schemas.microsoft.com/office/drawing/2014/main" id="{82DD404F-DF57-225E-5D3F-2E64FAE1DCA8}"/>
                    </a:ext>
                  </a:extLst>
                </p:cNvPr>
                <p:cNvPicPr/>
                <p:nvPr/>
              </p:nvPicPr>
              <p:blipFill>
                <a:blip r:embed="rId197"/>
                <a:stretch>
                  <a:fillRect/>
                </a:stretch>
              </p:blipFill>
              <p:spPr>
                <a:xfrm>
                  <a:off x="2245022" y="4237677"/>
                  <a:ext cx="612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49" name="Ink 48">
                  <a:extLst>
                    <a:ext uri="{FF2B5EF4-FFF2-40B4-BE49-F238E27FC236}">
                      <a16:creationId xmlns:a16="http://schemas.microsoft.com/office/drawing/2014/main" id="{21C306FE-F4EB-5D04-86E1-44AAF41548D9}"/>
                    </a:ext>
                  </a:extLst>
                </p14:cNvPr>
                <p14:cNvContentPartPr/>
                <p14:nvPr/>
              </p14:nvContentPartPr>
              <p14:xfrm>
                <a:off x="2397662" y="3821157"/>
                <a:ext cx="158040" cy="224280"/>
              </p14:xfrm>
            </p:contentPart>
          </mc:Choice>
          <mc:Fallback>
            <p:pic>
              <p:nvPicPr>
                <p:cNvPr id="49" name="Ink 48">
                  <a:extLst>
                    <a:ext uri="{FF2B5EF4-FFF2-40B4-BE49-F238E27FC236}">
                      <a16:creationId xmlns:a16="http://schemas.microsoft.com/office/drawing/2014/main" id="{21C306FE-F4EB-5D04-86E1-44AAF41548D9}"/>
                    </a:ext>
                  </a:extLst>
                </p:cNvPr>
                <p:cNvPicPr/>
                <p:nvPr/>
              </p:nvPicPr>
              <p:blipFill>
                <a:blip r:embed="rId199"/>
                <a:stretch>
                  <a:fillRect/>
                </a:stretch>
              </p:blipFill>
              <p:spPr>
                <a:xfrm>
                  <a:off x="2389022" y="3812517"/>
                  <a:ext cx="1756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50" name="Ink 49">
                  <a:extLst>
                    <a:ext uri="{FF2B5EF4-FFF2-40B4-BE49-F238E27FC236}">
                      <a16:creationId xmlns:a16="http://schemas.microsoft.com/office/drawing/2014/main" id="{05F7D57C-7728-E107-AB2C-E01F81780A0C}"/>
                    </a:ext>
                  </a:extLst>
                </p14:cNvPr>
                <p14:cNvContentPartPr/>
                <p14:nvPr/>
              </p14:nvContentPartPr>
              <p14:xfrm>
                <a:off x="2414222" y="3889197"/>
                <a:ext cx="333000" cy="127080"/>
              </p14:xfrm>
            </p:contentPart>
          </mc:Choice>
          <mc:Fallback>
            <p:pic>
              <p:nvPicPr>
                <p:cNvPr id="50" name="Ink 49">
                  <a:extLst>
                    <a:ext uri="{FF2B5EF4-FFF2-40B4-BE49-F238E27FC236}">
                      <a16:creationId xmlns:a16="http://schemas.microsoft.com/office/drawing/2014/main" id="{05F7D57C-7728-E107-AB2C-E01F81780A0C}"/>
                    </a:ext>
                  </a:extLst>
                </p:cNvPr>
                <p:cNvPicPr/>
                <p:nvPr/>
              </p:nvPicPr>
              <p:blipFill>
                <a:blip r:embed="rId201"/>
                <a:stretch>
                  <a:fillRect/>
                </a:stretch>
              </p:blipFill>
              <p:spPr>
                <a:xfrm>
                  <a:off x="2405582" y="3880557"/>
                  <a:ext cx="3506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51" name="Ink 50">
                  <a:extLst>
                    <a:ext uri="{FF2B5EF4-FFF2-40B4-BE49-F238E27FC236}">
                      <a16:creationId xmlns:a16="http://schemas.microsoft.com/office/drawing/2014/main" id="{062386A4-DAE6-6E06-9991-99B40B308773}"/>
                    </a:ext>
                  </a:extLst>
                </p14:cNvPr>
                <p14:cNvContentPartPr/>
                <p14:nvPr/>
              </p14:nvContentPartPr>
              <p14:xfrm>
                <a:off x="2754422" y="3844557"/>
                <a:ext cx="10080" cy="171720"/>
              </p14:xfrm>
            </p:contentPart>
          </mc:Choice>
          <mc:Fallback>
            <p:pic>
              <p:nvPicPr>
                <p:cNvPr id="51" name="Ink 50">
                  <a:extLst>
                    <a:ext uri="{FF2B5EF4-FFF2-40B4-BE49-F238E27FC236}">
                      <a16:creationId xmlns:a16="http://schemas.microsoft.com/office/drawing/2014/main" id="{062386A4-DAE6-6E06-9991-99B40B308773}"/>
                    </a:ext>
                  </a:extLst>
                </p:cNvPr>
                <p:cNvPicPr/>
                <p:nvPr/>
              </p:nvPicPr>
              <p:blipFill>
                <a:blip r:embed="rId203"/>
                <a:stretch>
                  <a:fillRect/>
                </a:stretch>
              </p:blipFill>
              <p:spPr>
                <a:xfrm>
                  <a:off x="2745782" y="3835917"/>
                  <a:ext cx="277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52" name="Ink 51">
                  <a:extLst>
                    <a:ext uri="{FF2B5EF4-FFF2-40B4-BE49-F238E27FC236}">
                      <a16:creationId xmlns:a16="http://schemas.microsoft.com/office/drawing/2014/main" id="{BF5C4546-2C11-C87E-1EB1-73CE3BD443CC}"/>
                    </a:ext>
                  </a:extLst>
                </p14:cNvPr>
                <p14:cNvContentPartPr/>
                <p14:nvPr/>
              </p14:nvContentPartPr>
              <p14:xfrm>
                <a:off x="2749022" y="3896037"/>
                <a:ext cx="100080" cy="98640"/>
              </p14:xfrm>
            </p:contentPart>
          </mc:Choice>
          <mc:Fallback>
            <p:pic>
              <p:nvPicPr>
                <p:cNvPr id="52" name="Ink 51">
                  <a:extLst>
                    <a:ext uri="{FF2B5EF4-FFF2-40B4-BE49-F238E27FC236}">
                      <a16:creationId xmlns:a16="http://schemas.microsoft.com/office/drawing/2014/main" id="{BF5C4546-2C11-C87E-1EB1-73CE3BD443CC}"/>
                    </a:ext>
                  </a:extLst>
                </p:cNvPr>
                <p:cNvPicPr/>
                <p:nvPr/>
              </p:nvPicPr>
              <p:blipFill>
                <a:blip r:embed="rId205"/>
                <a:stretch>
                  <a:fillRect/>
                </a:stretch>
              </p:blipFill>
              <p:spPr>
                <a:xfrm>
                  <a:off x="2740382" y="3887037"/>
                  <a:ext cx="1177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53" name="Ink 52">
                  <a:extLst>
                    <a:ext uri="{FF2B5EF4-FFF2-40B4-BE49-F238E27FC236}">
                      <a16:creationId xmlns:a16="http://schemas.microsoft.com/office/drawing/2014/main" id="{FBD1267D-00F2-4589-9659-0FBD38445A12}"/>
                    </a:ext>
                  </a:extLst>
                </p14:cNvPr>
                <p14:cNvContentPartPr/>
                <p14:nvPr/>
              </p14:nvContentPartPr>
              <p14:xfrm>
                <a:off x="2858102" y="3812157"/>
                <a:ext cx="6480" cy="19080"/>
              </p14:xfrm>
            </p:contentPart>
          </mc:Choice>
          <mc:Fallback>
            <p:pic>
              <p:nvPicPr>
                <p:cNvPr id="53" name="Ink 52">
                  <a:extLst>
                    <a:ext uri="{FF2B5EF4-FFF2-40B4-BE49-F238E27FC236}">
                      <a16:creationId xmlns:a16="http://schemas.microsoft.com/office/drawing/2014/main" id="{FBD1267D-00F2-4589-9659-0FBD38445A12}"/>
                    </a:ext>
                  </a:extLst>
                </p:cNvPr>
                <p:cNvPicPr/>
                <p:nvPr/>
              </p:nvPicPr>
              <p:blipFill>
                <a:blip r:embed="rId207"/>
                <a:stretch>
                  <a:fillRect/>
                </a:stretch>
              </p:blipFill>
              <p:spPr>
                <a:xfrm>
                  <a:off x="2849102" y="3803517"/>
                  <a:ext cx="241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54" name="Ink 53">
                  <a:extLst>
                    <a:ext uri="{FF2B5EF4-FFF2-40B4-BE49-F238E27FC236}">
                      <a16:creationId xmlns:a16="http://schemas.microsoft.com/office/drawing/2014/main" id="{06545698-F023-59E5-1AEF-162ECF93DEBC}"/>
                    </a:ext>
                  </a:extLst>
                </p14:cNvPr>
                <p14:cNvContentPartPr/>
                <p14:nvPr/>
              </p14:nvContentPartPr>
              <p14:xfrm>
                <a:off x="2907062" y="3835557"/>
                <a:ext cx="301680" cy="151560"/>
              </p14:xfrm>
            </p:contentPart>
          </mc:Choice>
          <mc:Fallback>
            <p:pic>
              <p:nvPicPr>
                <p:cNvPr id="54" name="Ink 53">
                  <a:extLst>
                    <a:ext uri="{FF2B5EF4-FFF2-40B4-BE49-F238E27FC236}">
                      <a16:creationId xmlns:a16="http://schemas.microsoft.com/office/drawing/2014/main" id="{06545698-F023-59E5-1AEF-162ECF93DEBC}"/>
                    </a:ext>
                  </a:extLst>
                </p:cNvPr>
                <p:cNvPicPr/>
                <p:nvPr/>
              </p:nvPicPr>
              <p:blipFill>
                <a:blip r:embed="rId209"/>
                <a:stretch>
                  <a:fillRect/>
                </a:stretch>
              </p:blipFill>
              <p:spPr>
                <a:xfrm>
                  <a:off x="2898422" y="3826557"/>
                  <a:ext cx="3193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55" name="Ink 54">
                  <a:extLst>
                    <a:ext uri="{FF2B5EF4-FFF2-40B4-BE49-F238E27FC236}">
                      <a16:creationId xmlns:a16="http://schemas.microsoft.com/office/drawing/2014/main" id="{0FC289EC-A7E7-38FD-607A-DF83340C94F8}"/>
                    </a:ext>
                  </a:extLst>
                </p14:cNvPr>
                <p14:cNvContentPartPr/>
                <p14:nvPr/>
              </p14:nvContentPartPr>
              <p14:xfrm>
                <a:off x="2458862" y="4136517"/>
                <a:ext cx="97920" cy="288720"/>
              </p14:xfrm>
            </p:contentPart>
          </mc:Choice>
          <mc:Fallback>
            <p:pic>
              <p:nvPicPr>
                <p:cNvPr id="55" name="Ink 54">
                  <a:extLst>
                    <a:ext uri="{FF2B5EF4-FFF2-40B4-BE49-F238E27FC236}">
                      <a16:creationId xmlns:a16="http://schemas.microsoft.com/office/drawing/2014/main" id="{0FC289EC-A7E7-38FD-607A-DF83340C94F8}"/>
                    </a:ext>
                  </a:extLst>
                </p:cNvPr>
                <p:cNvPicPr/>
                <p:nvPr/>
              </p:nvPicPr>
              <p:blipFill>
                <a:blip r:embed="rId211"/>
                <a:stretch>
                  <a:fillRect/>
                </a:stretch>
              </p:blipFill>
              <p:spPr>
                <a:xfrm>
                  <a:off x="2450222" y="4127877"/>
                  <a:ext cx="1155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56" name="Ink 55">
                  <a:extLst>
                    <a:ext uri="{FF2B5EF4-FFF2-40B4-BE49-F238E27FC236}">
                      <a16:creationId xmlns:a16="http://schemas.microsoft.com/office/drawing/2014/main" id="{1760CFF5-91BC-ABD4-7AF2-08EB62D46AFF}"/>
                    </a:ext>
                  </a:extLst>
                </p14:cNvPr>
                <p14:cNvContentPartPr/>
                <p14:nvPr/>
              </p14:nvContentPartPr>
              <p14:xfrm>
                <a:off x="2385782" y="4270077"/>
                <a:ext cx="286920" cy="90720"/>
              </p14:xfrm>
            </p:contentPart>
          </mc:Choice>
          <mc:Fallback>
            <p:pic>
              <p:nvPicPr>
                <p:cNvPr id="56" name="Ink 55">
                  <a:extLst>
                    <a:ext uri="{FF2B5EF4-FFF2-40B4-BE49-F238E27FC236}">
                      <a16:creationId xmlns:a16="http://schemas.microsoft.com/office/drawing/2014/main" id="{1760CFF5-91BC-ABD4-7AF2-08EB62D46AFF}"/>
                    </a:ext>
                  </a:extLst>
                </p:cNvPr>
                <p:cNvPicPr/>
                <p:nvPr/>
              </p:nvPicPr>
              <p:blipFill>
                <a:blip r:embed="rId213"/>
                <a:stretch>
                  <a:fillRect/>
                </a:stretch>
              </p:blipFill>
              <p:spPr>
                <a:xfrm>
                  <a:off x="2377142" y="4261077"/>
                  <a:ext cx="3045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57" name="Ink 56">
                  <a:extLst>
                    <a:ext uri="{FF2B5EF4-FFF2-40B4-BE49-F238E27FC236}">
                      <a16:creationId xmlns:a16="http://schemas.microsoft.com/office/drawing/2014/main" id="{F47246B9-83D3-7DDA-EAC3-E4F6BA6229FC}"/>
                    </a:ext>
                  </a:extLst>
                </p14:cNvPr>
                <p14:cNvContentPartPr/>
                <p14:nvPr/>
              </p14:nvContentPartPr>
              <p14:xfrm>
                <a:off x="2723822" y="4244517"/>
                <a:ext cx="104760" cy="102240"/>
              </p14:xfrm>
            </p:contentPart>
          </mc:Choice>
          <mc:Fallback>
            <p:pic>
              <p:nvPicPr>
                <p:cNvPr id="57" name="Ink 56">
                  <a:extLst>
                    <a:ext uri="{FF2B5EF4-FFF2-40B4-BE49-F238E27FC236}">
                      <a16:creationId xmlns:a16="http://schemas.microsoft.com/office/drawing/2014/main" id="{F47246B9-83D3-7DDA-EAC3-E4F6BA6229FC}"/>
                    </a:ext>
                  </a:extLst>
                </p:cNvPr>
                <p:cNvPicPr/>
                <p:nvPr/>
              </p:nvPicPr>
              <p:blipFill>
                <a:blip r:embed="rId215"/>
                <a:stretch>
                  <a:fillRect/>
                </a:stretch>
              </p:blipFill>
              <p:spPr>
                <a:xfrm>
                  <a:off x="2714822" y="4235517"/>
                  <a:ext cx="1224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58" name="Ink 57">
                  <a:extLst>
                    <a:ext uri="{FF2B5EF4-FFF2-40B4-BE49-F238E27FC236}">
                      <a16:creationId xmlns:a16="http://schemas.microsoft.com/office/drawing/2014/main" id="{C4D9E517-216F-979B-3094-607D8E96D468}"/>
                    </a:ext>
                  </a:extLst>
                </p14:cNvPr>
                <p14:cNvContentPartPr/>
                <p14:nvPr/>
              </p14:nvContentPartPr>
              <p14:xfrm>
                <a:off x="2883302" y="4178997"/>
                <a:ext cx="155880" cy="180000"/>
              </p14:xfrm>
            </p:contentPart>
          </mc:Choice>
          <mc:Fallback>
            <p:pic>
              <p:nvPicPr>
                <p:cNvPr id="58" name="Ink 57">
                  <a:extLst>
                    <a:ext uri="{FF2B5EF4-FFF2-40B4-BE49-F238E27FC236}">
                      <a16:creationId xmlns:a16="http://schemas.microsoft.com/office/drawing/2014/main" id="{C4D9E517-216F-979B-3094-607D8E96D468}"/>
                    </a:ext>
                  </a:extLst>
                </p:cNvPr>
                <p:cNvPicPr/>
                <p:nvPr/>
              </p:nvPicPr>
              <p:blipFill>
                <a:blip r:embed="rId217"/>
                <a:stretch>
                  <a:fillRect/>
                </a:stretch>
              </p:blipFill>
              <p:spPr>
                <a:xfrm>
                  <a:off x="2874302" y="4170357"/>
                  <a:ext cx="1735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59" name="Ink 58">
                  <a:extLst>
                    <a:ext uri="{FF2B5EF4-FFF2-40B4-BE49-F238E27FC236}">
                      <a16:creationId xmlns:a16="http://schemas.microsoft.com/office/drawing/2014/main" id="{2B1E4272-079F-4B60-21E9-151F325677B3}"/>
                    </a:ext>
                  </a:extLst>
                </p14:cNvPr>
                <p14:cNvContentPartPr/>
                <p14:nvPr/>
              </p14:nvContentPartPr>
              <p14:xfrm>
                <a:off x="3021542" y="4241637"/>
                <a:ext cx="115560" cy="94680"/>
              </p14:xfrm>
            </p:contentPart>
          </mc:Choice>
          <mc:Fallback>
            <p:pic>
              <p:nvPicPr>
                <p:cNvPr id="59" name="Ink 58">
                  <a:extLst>
                    <a:ext uri="{FF2B5EF4-FFF2-40B4-BE49-F238E27FC236}">
                      <a16:creationId xmlns:a16="http://schemas.microsoft.com/office/drawing/2014/main" id="{2B1E4272-079F-4B60-21E9-151F325677B3}"/>
                    </a:ext>
                  </a:extLst>
                </p:cNvPr>
                <p:cNvPicPr/>
                <p:nvPr/>
              </p:nvPicPr>
              <p:blipFill>
                <a:blip r:embed="rId219"/>
                <a:stretch>
                  <a:fillRect/>
                </a:stretch>
              </p:blipFill>
              <p:spPr>
                <a:xfrm>
                  <a:off x="3012902" y="4232997"/>
                  <a:ext cx="1332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60" name="Ink 59">
                  <a:extLst>
                    <a:ext uri="{FF2B5EF4-FFF2-40B4-BE49-F238E27FC236}">
                      <a16:creationId xmlns:a16="http://schemas.microsoft.com/office/drawing/2014/main" id="{B9F10FBF-3AAD-C3A3-F741-3EB905B8D074}"/>
                    </a:ext>
                  </a:extLst>
                </p14:cNvPr>
                <p14:cNvContentPartPr/>
                <p14:nvPr/>
              </p14:nvContentPartPr>
              <p14:xfrm>
                <a:off x="3130262" y="4168557"/>
                <a:ext cx="37080" cy="19440"/>
              </p14:xfrm>
            </p:contentPart>
          </mc:Choice>
          <mc:Fallback>
            <p:pic>
              <p:nvPicPr>
                <p:cNvPr id="60" name="Ink 59">
                  <a:extLst>
                    <a:ext uri="{FF2B5EF4-FFF2-40B4-BE49-F238E27FC236}">
                      <a16:creationId xmlns:a16="http://schemas.microsoft.com/office/drawing/2014/main" id="{B9F10FBF-3AAD-C3A3-F741-3EB905B8D074}"/>
                    </a:ext>
                  </a:extLst>
                </p:cNvPr>
                <p:cNvPicPr/>
                <p:nvPr/>
              </p:nvPicPr>
              <p:blipFill>
                <a:blip r:embed="rId221"/>
                <a:stretch>
                  <a:fillRect/>
                </a:stretch>
              </p:blipFill>
              <p:spPr>
                <a:xfrm>
                  <a:off x="3121622" y="4159917"/>
                  <a:ext cx="547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61" name="Ink 60">
                  <a:extLst>
                    <a:ext uri="{FF2B5EF4-FFF2-40B4-BE49-F238E27FC236}">
                      <a16:creationId xmlns:a16="http://schemas.microsoft.com/office/drawing/2014/main" id="{B3C83DC7-C4F8-1B4C-076A-12E938410001}"/>
                    </a:ext>
                  </a:extLst>
                </p14:cNvPr>
                <p14:cNvContentPartPr/>
                <p14:nvPr/>
              </p14:nvContentPartPr>
              <p14:xfrm>
                <a:off x="3184262" y="4205997"/>
                <a:ext cx="291600" cy="137880"/>
              </p14:xfrm>
            </p:contentPart>
          </mc:Choice>
          <mc:Fallback>
            <p:pic>
              <p:nvPicPr>
                <p:cNvPr id="61" name="Ink 60">
                  <a:extLst>
                    <a:ext uri="{FF2B5EF4-FFF2-40B4-BE49-F238E27FC236}">
                      <a16:creationId xmlns:a16="http://schemas.microsoft.com/office/drawing/2014/main" id="{B3C83DC7-C4F8-1B4C-076A-12E938410001}"/>
                    </a:ext>
                  </a:extLst>
                </p:cNvPr>
                <p:cNvPicPr/>
                <p:nvPr/>
              </p:nvPicPr>
              <p:blipFill>
                <a:blip r:embed="rId223"/>
                <a:stretch>
                  <a:fillRect/>
                </a:stretch>
              </p:blipFill>
              <p:spPr>
                <a:xfrm>
                  <a:off x="3175622" y="4197357"/>
                  <a:ext cx="3092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0" name="Ink 129">
                  <a:extLst>
                    <a:ext uri="{FF2B5EF4-FFF2-40B4-BE49-F238E27FC236}">
                      <a16:creationId xmlns:a16="http://schemas.microsoft.com/office/drawing/2014/main" id="{F3BDF09A-B30B-0B07-DE90-7E710A5B9445}"/>
                    </a:ext>
                  </a:extLst>
                </p14:cNvPr>
                <p14:cNvContentPartPr/>
                <p14:nvPr/>
              </p14:nvContentPartPr>
              <p14:xfrm>
                <a:off x="3367862" y="3739797"/>
                <a:ext cx="84600" cy="206280"/>
              </p14:xfrm>
            </p:contentPart>
          </mc:Choice>
          <mc:Fallback>
            <p:pic>
              <p:nvPicPr>
                <p:cNvPr id="130" name="Ink 129">
                  <a:extLst>
                    <a:ext uri="{FF2B5EF4-FFF2-40B4-BE49-F238E27FC236}">
                      <a16:creationId xmlns:a16="http://schemas.microsoft.com/office/drawing/2014/main" id="{F3BDF09A-B30B-0B07-DE90-7E710A5B9445}"/>
                    </a:ext>
                  </a:extLst>
                </p:cNvPr>
                <p:cNvPicPr/>
                <p:nvPr/>
              </p:nvPicPr>
              <p:blipFill>
                <a:blip r:embed="rId225"/>
                <a:stretch>
                  <a:fillRect/>
                </a:stretch>
              </p:blipFill>
              <p:spPr>
                <a:xfrm>
                  <a:off x="3358862" y="3730797"/>
                  <a:ext cx="1022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1" name="Ink 130">
                  <a:extLst>
                    <a:ext uri="{FF2B5EF4-FFF2-40B4-BE49-F238E27FC236}">
                      <a16:creationId xmlns:a16="http://schemas.microsoft.com/office/drawing/2014/main" id="{00CF78EC-2B63-E4FE-2EEA-EC49369E1389}"/>
                    </a:ext>
                  </a:extLst>
                </p14:cNvPr>
                <p14:cNvContentPartPr/>
                <p14:nvPr/>
              </p14:nvContentPartPr>
              <p14:xfrm>
                <a:off x="3505742" y="3845277"/>
                <a:ext cx="103320" cy="97200"/>
              </p14:xfrm>
            </p:contentPart>
          </mc:Choice>
          <mc:Fallback>
            <p:pic>
              <p:nvPicPr>
                <p:cNvPr id="131" name="Ink 130">
                  <a:extLst>
                    <a:ext uri="{FF2B5EF4-FFF2-40B4-BE49-F238E27FC236}">
                      <a16:creationId xmlns:a16="http://schemas.microsoft.com/office/drawing/2014/main" id="{00CF78EC-2B63-E4FE-2EEA-EC49369E1389}"/>
                    </a:ext>
                  </a:extLst>
                </p:cNvPr>
                <p:cNvPicPr/>
                <p:nvPr/>
              </p:nvPicPr>
              <p:blipFill>
                <a:blip r:embed="rId227"/>
                <a:stretch>
                  <a:fillRect/>
                </a:stretch>
              </p:blipFill>
              <p:spPr>
                <a:xfrm>
                  <a:off x="3496742" y="3836277"/>
                  <a:ext cx="12096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Ink 131">
                  <a:extLst>
                    <a:ext uri="{FF2B5EF4-FFF2-40B4-BE49-F238E27FC236}">
                      <a16:creationId xmlns:a16="http://schemas.microsoft.com/office/drawing/2014/main" id="{3E370862-4B9D-3C89-E544-D467CB39BEA6}"/>
                    </a:ext>
                  </a:extLst>
                </p14:cNvPr>
                <p14:cNvContentPartPr/>
                <p14:nvPr/>
              </p14:nvContentPartPr>
              <p14:xfrm>
                <a:off x="3647582" y="3823317"/>
                <a:ext cx="203400" cy="130320"/>
              </p14:xfrm>
            </p:contentPart>
          </mc:Choice>
          <mc:Fallback>
            <p:pic>
              <p:nvPicPr>
                <p:cNvPr id="132" name="Ink 131">
                  <a:extLst>
                    <a:ext uri="{FF2B5EF4-FFF2-40B4-BE49-F238E27FC236}">
                      <a16:creationId xmlns:a16="http://schemas.microsoft.com/office/drawing/2014/main" id="{3E370862-4B9D-3C89-E544-D467CB39BEA6}"/>
                    </a:ext>
                  </a:extLst>
                </p:cNvPr>
                <p:cNvPicPr/>
                <p:nvPr/>
              </p:nvPicPr>
              <p:blipFill>
                <a:blip r:embed="rId229"/>
                <a:stretch>
                  <a:fillRect/>
                </a:stretch>
              </p:blipFill>
              <p:spPr>
                <a:xfrm>
                  <a:off x="3638942" y="3814317"/>
                  <a:ext cx="2210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3" name="Ink 132">
                  <a:extLst>
                    <a:ext uri="{FF2B5EF4-FFF2-40B4-BE49-F238E27FC236}">
                      <a16:creationId xmlns:a16="http://schemas.microsoft.com/office/drawing/2014/main" id="{8B975F8C-EBD8-0781-A374-96EE46BF3B0B}"/>
                    </a:ext>
                  </a:extLst>
                </p14:cNvPr>
                <p14:cNvContentPartPr/>
                <p14:nvPr/>
              </p14:nvContentPartPr>
              <p14:xfrm>
                <a:off x="3850982" y="3752037"/>
                <a:ext cx="45000" cy="189720"/>
              </p14:xfrm>
            </p:contentPart>
          </mc:Choice>
          <mc:Fallback>
            <p:pic>
              <p:nvPicPr>
                <p:cNvPr id="133" name="Ink 132">
                  <a:extLst>
                    <a:ext uri="{FF2B5EF4-FFF2-40B4-BE49-F238E27FC236}">
                      <a16:creationId xmlns:a16="http://schemas.microsoft.com/office/drawing/2014/main" id="{8B975F8C-EBD8-0781-A374-96EE46BF3B0B}"/>
                    </a:ext>
                  </a:extLst>
                </p:cNvPr>
                <p:cNvPicPr/>
                <p:nvPr/>
              </p:nvPicPr>
              <p:blipFill>
                <a:blip r:embed="rId231"/>
                <a:stretch>
                  <a:fillRect/>
                </a:stretch>
              </p:blipFill>
              <p:spPr>
                <a:xfrm>
                  <a:off x="3842342" y="3743037"/>
                  <a:ext cx="626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4" name="Ink 133">
                  <a:extLst>
                    <a:ext uri="{FF2B5EF4-FFF2-40B4-BE49-F238E27FC236}">
                      <a16:creationId xmlns:a16="http://schemas.microsoft.com/office/drawing/2014/main" id="{2FDCF60E-075D-A986-84A7-A221F35550DF}"/>
                    </a:ext>
                  </a:extLst>
                </p14:cNvPr>
                <p14:cNvContentPartPr/>
                <p14:nvPr/>
              </p14:nvContentPartPr>
              <p14:xfrm>
                <a:off x="3857102" y="3830517"/>
                <a:ext cx="86040" cy="15120"/>
              </p14:xfrm>
            </p:contentPart>
          </mc:Choice>
          <mc:Fallback>
            <p:pic>
              <p:nvPicPr>
                <p:cNvPr id="134" name="Ink 133">
                  <a:extLst>
                    <a:ext uri="{FF2B5EF4-FFF2-40B4-BE49-F238E27FC236}">
                      <a16:creationId xmlns:a16="http://schemas.microsoft.com/office/drawing/2014/main" id="{2FDCF60E-075D-A986-84A7-A221F35550DF}"/>
                    </a:ext>
                  </a:extLst>
                </p:cNvPr>
                <p:cNvPicPr/>
                <p:nvPr/>
              </p:nvPicPr>
              <p:blipFill>
                <a:blip r:embed="rId233"/>
                <a:stretch>
                  <a:fillRect/>
                </a:stretch>
              </p:blipFill>
              <p:spPr>
                <a:xfrm>
                  <a:off x="3848462" y="3821517"/>
                  <a:ext cx="1036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19C13EF0-8EAC-F329-C639-ABEC7A019C25}"/>
                    </a:ext>
                  </a:extLst>
                </p14:cNvPr>
                <p14:cNvContentPartPr/>
                <p14:nvPr/>
              </p14:nvContentPartPr>
              <p14:xfrm>
                <a:off x="6159662" y="3753477"/>
                <a:ext cx="123840" cy="151920"/>
              </p14:xfrm>
            </p:contentPart>
          </mc:Choice>
          <mc:Fallback>
            <p:pic>
              <p:nvPicPr>
                <p:cNvPr id="136" name="Ink 135">
                  <a:extLst>
                    <a:ext uri="{FF2B5EF4-FFF2-40B4-BE49-F238E27FC236}">
                      <a16:creationId xmlns:a16="http://schemas.microsoft.com/office/drawing/2014/main" id="{19C13EF0-8EAC-F329-C639-ABEC7A019C25}"/>
                    </a:ext>
                  </a:extLst>
                </p:cNvPr>
                <p:cNvPicPr/>
                <p:nvPr/>
              </p:nvPicPr>
              <p:blipFill>
                <a:blip r:embed="rId235"/>
                <a:stretch>
                  <a:fillRect/>
                </a:stretch>
              </p:blipFill>
              <p:spPr>
                <a:xfrm>
                  <a:off x="6150662" y="3744837"/>
                  <a:ext cx="1414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61D16B56-CB5C-9867-4CF4-00205C43BB6E}"/>
                    </a:ext>
                  </a:extLst>
                </p14:cNvPr>
                <p14:cNvContentPartPr/>
                <p14:nvPr/>
              </p14:nvContentPartPr>
              <p14:xfrm>
                <a:off x="6322742" y="3700917"/>
                <a:ext cx="131040" cy="193320"/>
              </p14:xfrm>
            </p:contentPart>
          </mc:Choice>
          <mc:Fallback>
            <p:pic>
              <p:nvPicPr>
                <p:cNvPr id="137" name="Ink 136">
                  <a:extLst>
                    <a:ext uri="{FF2B5EF4-FFF2-40B4-BE49-F238E27FC236}">
                      <a16:creationId xmlns:a16="http://schemas.microsoft.com/office/drawing/2014/main" id="{61D16B56-CB5C-9867-4CF4-00205C43BB6E}"/>
                    </a:ext>
                  </a:extLst>
                </p:cNvPr>
                <p:cNvPicPr/>
                <p:nvPr/>
              </p:nvPicPr>
              <p:blipFill>
                <a:blip r:embed="rId237"/>
                <a:stretch>
                  <a:fillRect/>
                </a:stretch>
              </p:blipFill>
              <p:spPr>
                <a:xfrm>
                  <a:off x="6314102" y="3692277"/>
                  <a:ext cx="1486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8" name="Ink 137">
                  <a:extLst>
                    <a:ext uri="{FF2B5EF4-FFF2-40B4-BE49-F238E27FC236}">
                      <a16:creationId xmlns:a16="http://schemas.microsoft.com/office/drawing/2014/main" id="{870C93B2-06B4-5DA6-3130-8D8B315FF32B}"/>
                    </a:ext>
                  </a:extLst>
                </p14:cNvPr>
                <p14:cNvContentPartPr/>
                <p14:nvPr/>
              </p14:nvContentPartPr>
              <p14:xfrm>
                <a:off x="6517142" y="3759237"/>
                <a:ext cx="104760" cy="141480"/>
              </p14:xfrm>
            </p:contentPart>
          </mc:Choice>
          <mc:Fallback>
            <p:pic>
              <p:nvPicPr>
                <p:cNvPr id="138" name="Ink 137">
                  <a:extLst>
                    <a:ext uri="{FF2B5EF4-FFF2-40B4-BE49-F238E27FC236}">
                      <a16:creationId xmlns:a16="http://schemas.microsoft.com/office/drawing/2014/main" id="{870C93B2-06B4-5DA6-3130-8D8B315FF32B}"/>
                    </a:ext>
                  </a:extLst>
                </p:cNvPr>
                <p:cNvPicPr/>
                <p:nvPr/>
              </p:nvPicPr>
              <p:blipFill>
                <a:blip r:embed="rId239"/>
                <a:stretch>
                  <a:fillRect/>
                </a:stretch>
              </p:blipFill>
              <p:spPr>
                <a:xfrm>
                  <a:off x="6508142" y="3750237"/>
                  <a:ext cx="1224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9" name="Ink 138">
                  <a:extLst>
                    <a:ext uri="{FF2B5EF4-FFF2-40B4-BE49-F238E27FC236}">
                      <a16:creationId xmlns:a16="http://schemas.microsoft.com/office/drawing/2014/main" id="{E51ABBBF-1CB9-500D-1551-68C626680160}"/>
                    </a:ext>
                  </a:extLst>
                </p14:cNvPr>
                <p14:cNvContentPartPr/>
                <p14:nvPr/>
              </p14:nvContentPartPr>
              <p14:xfrm>
                <a:off x="6679862" y="3834117"/>
                <a:ext cx="35640" cy="21240"/>
              </p14:xfrm>
            </p:contentPart>
          </mc:Choice>
          <mc:Fallback>
            <p:pic>
              <p:nvPicPr>
                <p:cNvPr id="139" name="Ink 138">
                  <a:extLst>
                    <a:ext uri="{FF2B5EF4-FFF2-40B4-BE49-F238E27FC236}">
                      <a16:creationId xmlns:a16="http://schemas.microsoft.com/office/drawing/2014/main" id="{E51ABBBF-1CB9-500D-1551-68C626680160}"/>
                    </a:ext>
                  </a:extLst>
                </p:cNvPr>
                <p:cNvPicPr/>
                <p:nvPr/>
              </p:nvPicPr>
              <p:blipFill>
                <a:blip r:embed="rId241"/>
                <a:stretch>
                  <a:fillRect/>
                </a:stretch>
              </p:blipFill>
              <p:spPr>
                <a:xfrm>
                  <a:off x="6671222" y="3825477"/>
                  <a:ext cx="532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1" name="Ink 140">
                  <a:extLst>
                    <a:ext uri="{FF2B5EF4-FFF2-40B4-BE49-F238E27FC236}">
                      <a16:creationId xmlns:a16="http://schemas.microsoft.com/office/drawing/2014/main" id="{B789EC7E-D0AA-B642-7E09-CCB771F8F690}"/>
                    </a:ext>
                  </a:extLst>
                </p14:cNvPr>
                <p14:cNvContentPartPr/>
                <p14:nvPr/>
              </p14:nvContentPartPr>
              <p14:xfrm>
                <a:off x="6849062" y="3709197"/>
                <a:ext cx="152640" cy="159840"/>
              </p14:xfrm>
            </p:contentPart>
          </mc:Choice>
          <mc:Fallback>
            <p:pic>
              <p:nvPicPr>
                <p:cNvPr id="141" name="Ink 140">
                  <a:extLst>
                    <a:ext uri="{FF2B5EF4-FFF2-40B4-BE49-F238E27FC236}">
                      <a16:creationId xmlns:a16="http://schemas.microsoft.com/office/drawing/2014/main" id="{B789EC7E-D0AA-B642-7E09-CCB771F8F690}"/>
                    </a:ext>
                  </a:extLst>
                </p:cNvPr>
                <p:cNvPicPr/>
                <p:nvPr/>
              </p:nvPicPr>
              <p:blipFill>
                <a:blip r:embed="rId243"/>
                <a:stretch>
                  <a:fillRect/>
                </a:stretch>
              </p:blipFill>
              <p:spPr>
                <a:xfrm>
                  <a:off x="6840062" y="3700557"/>
                  <a:ext cx="1702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2" name="Ink 141">
                  <a:extLst>
                    <a:ext uri="{FF2B5EF4-FFF2-40B4-BE49-F238E27FC236}">
                      <a16:creationId xmlns:a16="http://schemas.microsoft.com/office/drawing/2014/main" id="{B6C162AA-73C2-5840-3063-DF9DF43B01DB}"/>
                    </a:ext>
                  </a:extLst>
                </p14:cNvPr>
                <p14:cNvContentPartPr/>
                <p14:nvPr/>
              </p14:nvContentPartPr>
              <p14:xfrm>
                <a:off x="7075142" y="3706317"/>
                <a:ext cx="99720" cy="181800"/>
              </p14:xfrm>
            </p:contentPart>
          </mc:Choice>
          <mc:Fallback>
            <p:pic>
              <p:nvPicPr>
                <p:cNvPr id="142" name="Ink 141">
                  <a:extLst>
                    <a:ext uri="{FF2B5EF4-FFF2-40B4-BE49-F238E27FC236}">
                      <a16:creationId xmlns:a16="http://schemas.microsoft.com/office/drawing/2014/main" id="{B6C162AA-73C2-5840-3063-DF9DF43B01DB}"/>
                    </a:ext>
                  </a:extLst>
                </p:cNvPr>
                <p:cNvPicPr/>
                <p:nvPr/>
              </p:nvPicPr>
              <p:blipFill>
                <a:blip r:embed="rId245"/>
                <a:stretch>
                  <a:fillRect/>
                </a:stretch>
              </p:blipFill>
              <p:spPr>
                <a:xfrm>
                  <a:off x="7066142" y="3697677"/>
                  <a:ext cx="1173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3" name="Ink 142">
                  <a:extLst>
                    <a:ext uri="{FF2B5EF4-FFF2-40B4-BE49-F238E27FC236}">
                      <a16:creationId xmlns:a16="http://schemas.microsoft.com/office/drawing/2014/main" id="{76AFC5AA-0BC5-8398-77D8-1B3E7AB84129}"/>
                    </a:ext>
                  </a:extLst>
                </p14:cNvPr>
                <p14:cNvContentPartPr/>
                <p14:nvPr/>
              </p14:nvContentPartPr>
              <p14:xfrm>
                <a:off x="7242182" y="3742317"/>
                <a:ext cx="30240" cy="133560"/>
              </p14:xfrm>
            </p:contentPart>
          </mc:Choice>
          <mc:Fallback>
            <p:pic>
              <p:nvPicPr>
                <p:cNvPr id="143" name="Ink 142">
                  <a:extLst>
                    <a:ext uri="{FF2B5EF4-FFF2-40B4-BE49-F238E27FC236}">
                      <a16:creationId xmlns:a16="http://schemas.microsoft.com/office/drawing/2014/main" id="{76AFC5AA-0BC5-8398-77D8-1B3E7AB84129}"/>
                    </a:ext>
                  </a:extLst>
                </p:cNvPr>
                <p:cNvPicPr/>
                <p:nvPr/>
              </p:nvPicPr>
              <p:blipFill>
                <a:blip r:embed="rId247"/>
                <a:stretch>
                  <a:fillRect/>
                </a:stretch>
              </p:blipFill>
              <p:spPr>
                <a:xfrm>
                  <a:off x="7233542" y="3733677"/>
                  <a:ext cx="478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4" name="Ink 143">
                  <a:extLst>
                    <a:ext uri="{FF2B5EF4-FFF2-40B4-BE49-F238E27FC236}">
                      <a16:creationId xmlns:a16="http://schemas.microsoft.com/office/drawing/2014/main" id="{68C55615-8FB8-7B49-17A4-7FBE89CD5738}"/>
                    </a:ext>
                  </a:extLst>
                </p14:cNvPr>
                <p14:cNvContentPartPr/>
                <p14:nvPr/>
              </p14:nvContentPartPr>
              <p14:xfrm>
                <a:off x="7181702" y="3718557"/>
                <a:ext cx="155160" cy="163800"/>
              </p14:xfrm>
            </p:contentPart>
          </mc:Choice>
          <mc:Fallback>
            <p:pic>
              <p:nvPicPr>
                <p:cNvPr id="144" name="Ink 143">
                  <a:extLst>
                    <a:ext uri="{FF2B5EF4-FFF2-40B4-BE49-F238E27FC236}">
                      <a16:creationId xmlns:a16="http://schemas.microsoft.com/office/drawing/2014/main" id="{68C55615-8FB8-7B49-17A4-7FBE89CD5738}"/>
                    </a:ext>
                  </a:extLst>
                </p:cNvPr>
                <p:cNvPicPr/>
                <p:nvPr/>
              </p:nvPicPr>
              <p:blipFill>
                <a:blip r:embed="rId249"/>
                <a:stretch>
                  <a:fillRect/>
                </a:stretch>
              </p:blipFill>
              <p:spPr>
                <a:xfrm>
                  <a:off x="7172702" y="3709557"/>
                  <a:ext cx="1728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6" name="Ink 145">
                  <a:extLst>
                    <a:ext uri="{FF2B5EF4-FFF2-40B4-BE49-F238E27FC236}">
                      <a16:creationId xmlns:a16="http://schemas.microsoft.com/office/drawing/2014/main" id="{CD4B7745-2EFF-EC21-FF82-2BEDA63BD3C8}"/>
                    </a:ext>
                  </a:extLst>
                </p14:cNvPr>
                <p14:cNvContentPartPr/>
                <p14:nvPr/>
              </p14:nvContentPartPr>
              <p14:xfrm>
                <a:off x="7350542" y="3670677"/>
                <a:ext cx="243000" cy="181800"/>
              </p14:xfrm>
            </p:contentPart>
          </mc:Choice>
          <mc:Fallback>
            <p:pic>
              <p:nvPicPr>
                <p:cNvPr id="146" name="Ink 145">
                  <a:extLst>
                    <a:ext uri="{FF2B5EF4-FFF2-40B4-BE49-F238E27FC236}">
                      <a16:creationId xmlns:a16="http://schemas.microsoft.com/office/drawing/2014/main" id="{CD4B7745-2EFF-EC21-FF82-2BEDA63BD3C8}"/>
                    </a:ext>
                  </a:extLst>
                </p:cNvPr>
                <p:cNvPicPr/>
                <p:nvPr/>
              </p:nvPicPr>
              <p:blipFill>
                <a:blip r:embed="rId251"/>
                <a:stretch>
                  <a:fillRect/>
                </a:stretch>
              </p:blipFill>
              <p:spPr>
                <a:xfrm>
                  <a:off x="7341902" y="3661677"/>
                  <a:ext cx="2606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7" name="Ink 146">
                  <a:extLst>
                    <a:ext uri="{FF2B5EF4-FFF2-40B4-BE49-F238E27FC236}">
                      <a16:creationId xmlns:a16="http://schemas.microsoft.com/office/drawing/2014/main" id="{CE8D02C8-EECB-14A3-1AB4-9B280324E38E}"/>
                    </a:ext>
                  </a:extLst>
                </p14:cNvPr>
                <p14:cNvContentPartPr/>
                <p14:nvPr/>
              </p14:nvContentPartPr>
              <p14:xfrm>
                <a:off x="7525862" y="3695517"/>
                <a:ext cx="231840" cy="163080"/>
              </p14:xfrm>
            </p:contentPart>
          </mc:Choice>
          <mc:Fallback>
            <p:pic>
              <p:nvPicPr>
                <p:cNvPr id="147" name="Ink 146">
                  <a:extLst>
                    <a:ext uri="{FF2B5EF4-FFF2-40B4-BE49-F238E27FC236}">
                      <a16:creationId xmlns:a16="http://schemas.microsoft.com/office/drawing/2014/main" id="{CE8D02C8-EECB-14A3-1AB4-9B280324E38E}"/>
                    </a:ext>
                  </a:extLst>
                </p:cNvPr>
                <p:cNvPicPr/>
                <p:nvPr/>
              </p:nvPicPr>
              <p:blipFill>
                <a:blip r:embed="rId253"/>
                <a:stretch>
                  <a:fillRect/>
                </a:stretch>
              </p:blipFill>
              <p:spPr>
                <a:xfrm>
                  <a:off x="7517222" y="3686517"/>
                  <a:ext cx="24948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8" name="Ink 147">
                  <a:extLst>
                    <a:ext uri="{FF2B5EF4-FFF2-40B4-BE49-F238E27FC236}">
                      <a16:creationId xmlns:a16="http://schemas.microsoft.com/office/drawing/2014/main" id="{6AEF568D-D064-4389-872E-1F67AC340C36}"/>
                    </a:ext>
                  </a:extLst>
                </p14:cNvPr>
                <p14:cNvContentPartPr/>
                <p14:nvPr/>
              </p14:nvContentPartPr>
              <p14:xfrm>
                <a:off x="7786502" y="3646917"/>
                <a:ext cx="62640" cy="206640"/>
              </p14:xfrm>
            </p:contentPart>
          </mc:Choice>
          <mc:Fallback>
            <p:pic>
              <p:nvPicPr>
                <p:cNvPr id="148" name="Ink 147">
                  <a:extLst>
                    <a:ext uri="{FF2B5EF4-FFF2-40B4-BE49-F238E27FC236}">
                      <a16:creationId xmlns:a16="http://schemas.microsoft.com/office/drawing/2014/main" id="{6AEF568D-D064-4389-872E-1F67AC340C36}"/>
                    </a:ext>
                  </a:extLst>
                </p:cNvPr>
                <p:cNvPicPr/>
                <p:nvPr/>
              </p:nvPicPr>
              <p:blipFill>
                <a:blip r:embed="rId255"/>
                <a:stretch>
                  <a:fillRect/>
                </a:stretch>
              </p:blipFill>
              <p:spPr>
                <a:xfrm>
                  <a:off x="7777502" y="3638277"/>
                  <a:ext cx="802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0" name="Ink 149">
                  <a:extLst>
                    <a:ext uri="{FF2B5EF4-FFF2-40B4-BE49-F238E27FC236}">
                      <a16:creationId xmlns:a16="http://schemas.microsoft.com/office/drawing/2014/main" id="{AC3CC8D0-402D-E644-C8E8-2AB620547F02}"/>
                    </a:ext>
                  </a:extLst>
                </p14:cNvPr>
                <p14:cNvContentPartPr/>
                <p14:nvPr/>
              </p14:nvContentPartPr>
              <p14:xfrm>
                <a:off x="6708662" y="4076037"/>
                <a:ext cx="231120" cy="139320"/>
              </p14:xfrm>
            </p:contentPart>
          </mc:Choice>
          <mc:Fallback>
            <p:pic>
              <p:nvPicPr>
                <p:cNvPr id="150" name="Ink 149">
                  <a:extLst>
                    <a:ext uri="{FF2B5EF4-FFF2-40B4-BE49-F238E27FC236}">
                      <a16:creationId xmlns:a16="http://schemas.microsoft.com/office/drawing/2014/main" id="{AC3CC8D0-402D-E644-C8E8-2AB620547F02}"/>
                    </a:ext>
                  </a:extLst>
                </p:cNvPr>
                <p:cNvPicPr/>
                <p:nvPr/>
              </p:nvPicPr>
              <p:blipFill>
                <a:blip r:embed="rId257"/>
                <a:stretch>
                  <a:fillRect/>
                </a:stretch>
              </p:blipFill>
              <p:spPr>
                <a:xfrm>
                  <a:off x="6700022" y="4067037"/>
                  <a:ext cx="2487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1" name="Ink 150">
                  <a:extLst>
                    <a:ext uri="{FF2B5EF4-FFF2-40B4-BE49-F238E27FC236}">
                      <a16:creationId xmlns:a16="http://schemas.microsoft.com/office/drawing/2014/main" id="{84A02BCA-920D-A5A2-FF5A-898442CD905E}"/>
                    </a:ext>
                  </a:extLst>
                </p14:cNvPr>
                <p14:cNvContentPartPr/>
                <p14:nvPr/>
              </p14:nvContentPartPr>
              <p14:xfrm>
                <a:off x="6949142" y="4069197"/>
                <a:ext cx="240840" cy="113400"/>
              </p14:xfrm>
            </p:contentPart>
          </mc:Choice>
          <mc:Fallback>
            <p:pic>
              <p:nvPicPr>
                <p:cNvPr id="151" name="Ink 150">
                  <a:extLst>
                    <a:ext uri="{FF2B5EF4-FFF2-40B4-BE49-F238E27FC236}">
                      <a16:creationId xmlns:a16="http://schemas.microsoft.com/office/drawing/2014/main" id="{84A02BCA-920D-A5A2-FF5A-898442CD905E}"/>
                    </a:ext>
                  </a:extLst>
                </p:cNvPr>
                <p:cNvPicPr/>
                <p:nvPr/>
              </p:nvPicPr>
              <p:blipFill>
                <a:blip r:embed="rId259"/>
                <a:stretch>
                  <a:fillRect/>
                </a:stretch>
              </p:blipFill>
              <p:spPr>
                <a:xfrm>
                  <a:off x="6940502" y="4060197"/>
                  <a:ext cx="25848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2" name="Ink 151">
                  <a:extLst>
                    <a:ext uri="{FF2B5EF4-FFF2-40B4-BE49-F238E27FC236}">
                      <a16:creationId xmlns:a16="http://schemas.microsoft.com/office/drawing/2014/main" id="{8A98246C-355A-DBAF-B14D-6D77544E38EF}"/>
                    </a:ext>
                  </a:extLst>
                </p14:cNvPr>
                <p14:cNvContentPartPr/>
                <p14:nvPr/>
              </p14:nvContentPartPr>
              <p14:xfrm>
                <a:off x="7260182" y="4004397"/>
                <a:ext cx="43920" cy="194760"/>
              </p14:xfrm>
            </p:contentPart>
          </mc:Choice>
          <mc:Fallback>
            <p:pic>
              <p:nvPicPr>
                <p:cNvPr id="152" name="Ink 151">
                  <a:extLst>
                    <a:ext uri="{FF2B5EF4-FFF2-40B4-BE49-F238E27FC236}">
                      <a16:creationId xmlns:a16="http://schemas.microsoft.com/office/drawing/2014/main" id="{8A98246C-355A-DBAF-B14D-6D77544E38EF}"/>
                    </a:ext>
                  </a:extLst>
                </p:cNvPr>
                <p:cNvPicPr/>
                <p:nvPr/>
              </p:nvPicPr>
              <p:blipFill>
                <a:blip r:embed="rId261"/>
                <a:stretch>
                  <a:fillRect/>
                </a:stretch>
              </p:blipFill>
              <p:spPr>
                <a:xfrm>
                  <a:off x="7251542" y="3995397"/>
                  <a:ext cx="615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3" name="Ink 152">
                  <a:extLst>
                    <a:ext uri="{FF2B5EF4-FFF2-40B4-BE49-F238E27FC236}">
                      <a16:creationId xmlns:a16="http://schemas.microsoft.com/office/drawing/2014/main" id="{37DF8BE1-C7FD-EA27-E428-48C1DD42206C}"/>
                    </a:ext>
                  </a:extLst>
                </p14:cNvPr>
                <p14:cNvContentPartPr/>
                <p14:nvPr/>
              </p14:nvContentPartPr>
              <p14:xfrm>
                <a:off x="7267742" y="4087197"/>
                <a:ext cx="104400" cy="13320"/>
              </p14:xfrm>
            </p:contentPart>
          </mc:Choice>
          <mc:Fallback>
            <p:pic>
              <p:nvPicPr>
                <p:cNvPr id="153" name="Ink 152">
                  <a:extLst>
                    <a:ext uri="{FF2B5EF4-FFF2-40B4-BE49-F238E27FC236}">
                      <a16:creationId xmlns:a16="http://schemas.microsoft.com/office/drawing/2014/main" id="{37DF8BE1-C7FD-EA27-E428-48C1DD42206C}"/>
                    </a:ext>
                  </a:extLst>
                </p:cNvPr>
                <p:cNvPicPr/>
                <p:nvPr/>
              </p:nvPicPr>
              <p:blipFill>
                <a:blip r:embed="rId263"/>
                <a:stretch>
                  <a:fillRect/>
                </a:stretch>
              </p:blipFill>
              <p:spPr>
                <a:xfrm>
                  <a:off x="7258742" y="4078557"/>
                  <a:ext cx="1220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4" name="Ink 153">
                  <a:extLst>
                    <a:ext uri="{FF2B5EF4-FFF2-40B4-BE49-F238E27FC236}">
                      <a16:creationId xmlns:a16="http://schemas.microsoft.com/office/drawing/2014/main" id="{84994EF2-B925-FC67-408B-A09467456D99}"/>
                    </a:ext>
                  </a:extLst>
                </p14:cNvPr>
                <p14:cNvContentPartPr/>
                <p14:nvPr/>
              </p14:nvContentPartPr>
              <p14:xfrm>
                <a:off x="7498142" y="4057677"/>
                <a:ext cx="33480" cy="136440"/>
              </p14:xfrm>
            </p:contentPart>
          </mc:Choice>
          <mc:Fallback>
            <p:pic>
              <p:nvPicPr>
                <p:cNvPr id="154" name="Ink 153">
                  <a:extLst>
                    <a:ext uri="{FF2B5EF4-FFF2-40B4-BE49-F238E27FC236}">
                      <a16:creationId xmlns:a16="http://schemas.microsoft.com/office/drawing/2014/main" id="{84994EF2-B925-FC67-408B-A09467456D99}"/>
                    </a:ext>
                  </a:extLst>
                </p:cNvPr>
                <p:cNvPicPr/>
                <p:nvPr/>
              </p:nvPicPr>
              <p:blipFill>
                <a:blip r:embed="rId265"/>
                <a:stretch>
                  <a:fillRect/>
                </a:stretch>
              </p:blipFill>
              <p:spPr>
                <a:xfrm>
                  <a:off x="7489142" y="4048677"/>
                  <a:ext cx="511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5" name="Ink 154">
                  <a:extLst>
                    <a:ext uri="{FF2B5EF4-FFF2-40B4-BE49-F238E27FC236}">
                      <a16:creationId xmlns:a16="http://schemas.microsoft.com/office/drawing/2014/main" id="{394D5730-A782-E151-97E5-5F7BCE065DF9}"/>
                    </a:ext>
                  </a:extLst>
                </p14:cNvPr>
                <p14:cNvContentPartPr/>
                <p14:nvPr/>
              </p14:nvContentPartPr>
              <p14:xfrm>
                <a:off x="7766342" y="4099437"/>
                <a:ext cx="120600" cy="12960"/>
              </p14:xfrm>
            </p:contentPart>
          </mc:Choice>
          <mc:Fallback>
            <p:pic>
              <p:nvPicPr>
                <p:cNvPr id="155" name="Ink 154">
                  <a:extLst>
                    <a:ext uri="{FF2B5EF4-FFF2-40B4-BE49-F238E27FC236}">
                      <a16:creationId xmlns:a16="http://schemas.microsoft.com/office/drawing/2014/main" id="{394D5730-A782-E151-97E5-5F7BCE065DF9}"/>
                    </a:ext>
                  </a:extLst>
                </p:cNvPr>
                <p:cNvPicPr/>
                <p:nvPr/>
              </p:nvPicPr>
              <p:blipFill>
                <a:blip r:embed="rId267"/>
                <a:stretch>
                  <a:fillRect/>
                </a:stretch>
              </p:blipFill>
              <p:spPr>
                <a:xfrm>
                  <a:off x="7757342" y="4090797"/>
                  <a:ext cx="138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6" name="Ink 155">
                  <a:extLst>
                    <a:ext uri="{FF2B5EF4-FFF2-40B4-BE49-F238E27FC236}">
                      <a16:creationId xmlns:a16="http://schemas.microsoft.com/office/drawing/2014/main" id="{707AFA74-D4CC-C444-F8B7-F7B7BA6CD1E9}"/>
                    </a:ext>
                  </a:extLst>
                </p14:cNvPr>
                <p14:cNvContentPartPr/>
                <p14:nvPr/>
              </p14:nvContentPartPr>
              <p14:xfrm>
                <a:off x="7805222" y="4041117"/>
                <a:ext cx="39240" cy="134280"/>
              </p14:xfrm>
            </p:contentPart>
          </mc:Choice>
          <mc:Fallback>
            <p:pic>
              <p:nvPicPr>
                <p:cNvPr id="156" name="Ink 155">
                  <a:extLst>
                    <a:ext uri="{FF2B5EF4-FFF2-40B4-BE49-F238E27FC236}">
                      <a16:creationId xmlns:a16="http://schemas.microsoft.com/office/drawing/2014/main" id="{707AFA74-D4CC-C444-F8B7-F7B7BA6CD1E9}"/>
                    </a:ext>
                  </a:extLst>
                </p:cNvPr>
                <p:cNvPicPr/>
                <p:nvPr/>
              </p:nvPicPr>
              <p:blipFill>
                <a:blip r:embed="rId269"/>
                <a:stretch>
                  <a:fillRect/>
                </a:stretch>
              </p:blipFill>
              <p:spPr>
                <a:xfrm>
                  <a:off x="7796582" y="4032117"/>
                  <a:ext cx="568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7" name="Ink 156">
                  <a:extLst>
                    <a:ext uri="{FF2B5EF4-FFF2-40B4-BE49-F238E27FC236}">
                      <a16:creationId xmlns:a16="http://schemas.microsoft.com/office/drawing/2014/main" id="{871BC364-BE30-460C-C08F-300CA22E01AD}"/>
                    </a:ext>
                  </a:extLst>
                </p14:cNvPr>
                <p14:cNvContentPartPr/>
                <p14:nvPr/>
              </p14:nvContentPartPr>
              <p14:xfrm>
                <a:off x="7991702" y="4050837"/>
                <a:ext cx="79200" cy="84960"/>
              </p14:xfrm>
            </p:contentPart>
          </mc:Choice>
          <mc:Fallback>
            <p:pic>
              <p:nvPicPr>
                <p:cNvPr id="157" name="Ink 156">
                  <a:extLst>
                    <a:ext uri="{FF2B5EF4-FFF2-40B4-BE49-F238E27FC236}">
                      <a16:creationId xmlns:a16="http://schemas.microsoft.com/office/drawing/2014/main" id="{871BC364-BE30-460C-C08F-300CA22E01AD}"/>
                    </a:ext>
                  </a:extLst>
                </p:cNvPr>
                <p:cNvPicPr/>
                <p:nvPr/>
              </p:nvPicPr>
              <p:blipFill>
                <a:blip r:embed="rId271"/>
                <a:stretch>
                  <a:fillRect/>
                </a:stretch>
              </p:blipFill>
              <p:spPr>
                <a:xfrm>
                  <a:off x="7983062" y="4042197"/>
                  <a:ext cx="968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8" name="Ink 157">
                  <a:extLst>
                    <a:ext uri="{FF2B5EF4-FFF2-40B4-BE49-F238E27FC236}">
                      <a16:creationId xmlns:a16="http://schemas.microsoft.com/office/drawing/2014/main" id="{9EEA5EB2-4893-0D49-CE0F-827A32392C01}"/>
                    </a:ext>
                  </a:extLst>
                </p14:cNvPr>
                <p14:cNvContentPartPr/>
                <p14:nvPr/>
              </p14:nvContentPartPr>
              <p14:xfrm>
                <a:off x="8211662" y="3992157"/>
                <a:ext cx="170640" cy="185040"/>
              </p14:xfrm>
            </p:contentPart>
          </mc:Choice>
          <mc:Fallback>
            <p:pic>
              <p:nvPicPr>
                <p:cNvPr id="158" name="Ink 157">
                  <a:extLst>
                    <a:ext uri="{FF2B5EF4-FFF2-40B4-BE49-F238E27FC236}">
                      <a16:creationId xmlns:a16="http://schemas.microsoft.com/office/drawing/2014/main" id="{9EEA5EB2-4893-0D49-CE0F-827A32392C01}"/>
                    </a:ext>
                  </a:extLst>
                </p:cNvPr>
                <p:cNvPicPr/>
                <p:nvPr/>
              </p:nvPicPr>
              <p:blipFill>
                <a:blip r:embed="rId273"/>
                <a:stretch>
                  <a:fillRect/>
                </a:stretch>
              </p:blipFill>
              <p:spPr>
                <a:xfrm>
                  <a:off x="8203022" y="3983157"/>
                  <a:ext cx="1882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9" name="Ink 158">
                  <a:extLst>
                    <a:ext uri="{FF2B5EF4-FFF2-40B4-BE49-F238E27FC236}">
                      <a16:creationId xmlns:a16="http://schemas.microsoft.com/office/drawing/2014/main" id="{DAA7834A-2BF2-5E8D-8764-DD4ED03267CF}"/>
                    </a:ext>
                  </a:extLst>
                </p14:cNvPr>
                <p14:cNvContentPartPr/>
                <p14:nvPr/>
              </p14:nvContentPartPr>
              <p14:xfrm>
                <a:off x="8441702" y="4062357"/>
                <a:ext cx="77040" cy="95400"/>
              </p14:xfrm>
            </p:contentPart>
          </mc:Choice>
          <mc:Fallback>
            <p:pic>
              <p:nvPicPr>
                <p:cNvPr id="159" name="Ink 158">
                  <a:extLst>
                    <a:ext uri="{FF2B5EF4-FFF2-40B4-BE49-F238E27FC236}">
                      <a16:creationId xmlns:a16="http://schemas.microsoft.com/office/drawing/2014/main" id="{DAA7834A-2BF2-5E8D-8764-DD4ED03267CF}"/>
                    </a:ext>
                  </a:extLst>
                </p:cNvPr>
                <p:cNvPicPr/>
                <p:nvPr/>
              </p:nvPicPr>
              <p:blipFill>
                <a:blip r:embed="rId275"/>
                <a:stretch>
                  <a:fillRect/>
                </a:stretch>
              </p:blipFill>
              <p:spPr>
                <a:xfrm>
                  <a:off x="8433062" y="4053717"/>
                  <a:ext cx="946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0" name="Ink 159">
                  <a:extLst>
                    <a:ext uri="{FF2B5EF4-FFF2-40B4-BE49-F238E27FC236}">
                      <a16:creationId xmlns:a16="http://schemas.microsoft.com/office/drawing/2014/main" id="{08D344F7-7886-495A-633F-15BA70BF23CE}"/>
                    </a:ext>
                  </a:extLst>
                </p14:cNvPr>
                <p14:cNvContentPartPr/>
                <p14:nvPr/>
              </p14:nvContentPartPr>
              <p14:xfrm>
                <a:off x="8611262" y="4088637"/>
                <a:ext cx="36360" cy="71280"/>
              </p14:xfrm>
            </p:contentPart>
          </mc:Choice>
          <mc:Fallback>
            <p:pic>
              <p:nvPicPr>
                <p:cNvPr id="160" name="Ink 159">
                  <a:extLst>
                    <a:ext uri="{FF2B5EF4-FFF2-40B4-BE49-F238E27FC236}">
                      <a16:creationId xmlns:a16="http://schemas.microsoft.com/office/drawing/2014/main" id="{08D344F7-7886-495A-633F-15BA70BF23CE}"/>
                    </a:ext>
                  </a:extLst>
                </p:cNvPr>
                <p:cNvPicPr/>
                <p:nvPr/>
              </p:nvPicPr>
              <p:blipFill>
                <a:blip r:embed="rId277"/>
                <a:stretch>
                  <a:fillRect/>
                </a:stretch>
              </p:blipFill>
              <p:spPr>
                <a:xfrm>
                  <a:off x="8602262" y="4079637"/>
                  <a:ext cx="5400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1" name="Ink 160">
                  <a:extLst>
                    <a:ext uri="{FF2B5EF4-FFF2-40B4-BE49-F238E27FC236}">
                      <a16:creationId xmlns:a16="http://schemas.microsoft.com/office/drawing/2014/main" id="{1840F505-B864-FCD8-A986-40AECE50602D}"/>
                    </a:ext>
                  </a:extLst>
                </p14:cNvPr>
                <p14:cNvContentPartPr/>
                <p14:nvPr/>
              </p14:nvContentPartPr>
              <p14:xfrm>
                <a:off x="8721422" y="4025997"/>
                <a:ext cx="447480" cy="122400"/>
              </p14:xfrm>
            </p:contentPart>
          </mc:Choice>
          <mc:Fallback>
            <p:pic>
              <p:nvPicPr>
                <p:cNvPr id="161" name="Ink 160">
                  <a:extLst>
                    <a:ext uri="{FF2B5EF4-FFF2-40B4-BE49-F238E27FC236}">
                      <a16:creationId xmlns:a16="http://schemas.microsoft.com/office/drawing/2014/main" id="{1840F505-B864-FCD8-A986-40AECE50602D}"/>
                    </a:ext>
                  </a:extLst>
                </p:cNvPr>
                <p:cNvPicPr/>
                <p:nvPr/>
              </p:nvPicPr>
              <p:blipFill>
                <a:blip r:embed="rId279"/>
                <a:stretch>
                  <a:fillRect/>
                </a:stretch>
              </p:blipFill>
              <p:spPr>
                <a:xfrm>
                  <a:off x="8712782" y="4016997"/>
                  <a:ext cx="4651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4" name="Ink 163">
                  <a:extLst>
                    <a:ext uri="{FF2B5EF4-FFF2-40B4-BE49-F238E27FC236}">
                      <a16:creationId xmlns:a16="http://schemas.microsoft.com/office/drawing/2014/main" id="{5361FB6F-22E4-DF50-CD74-7F0E54060347}"/>
                    </a:ext>
                  </a:extLst>
                </p14:cNvPr>
                <p14:cNvContentPartPr/>
                <p14:nvPr/>
              </p14:nvContentPartPr>
              <p14:xfrm>
                <a:off x="7696502" y="4023117"/>
                <a:ext cx="9720" cy="52560"/>
              </p14:xfrm>
            </p:contentPart>
          </mc:Choice>
          <mc:Fallback>
            <p:pic>
              <p:nvPicPr>
                <p:cNvPr id="164" name="Ink 163">
                  <a:extLst>
                    <a:ext uri="{FF2B5EF4-FFF2-40B4-BE49-F238E27FC236}">
                      <a16:creationId xmlns:a16="http://schemas.microsoft.com/office/drawing/2014/main" id="{5361FB6F-22E4-DF50-CD74-7F0E54060347}"/>
                    </a:ext>
                  </a:extLst>
                </p:cNvPr>
                <p:cNvPicPr/>
                <p:nvPr/>
              </p:nvPicPr>
              <p:blipFill>
                <a:blip r:embed="rId281"/>
                <a:stretch>
                  <a:fillRect/>
                </a:stretch>
              </p:blipFill>
              <p:spPr>
                <a:xfrm>
                  <a:off x="7687862" y="4014117"/>
                  <a:ext cx="273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5" name="Ink 164">
                  <a:extLst>
                    <a:ext uri="{FF2B5EF4-FFF2-40B4-BE49-F238E27FC236}">
                      <a16:creationId xmlns:a16="http://schemas.microsoft.com/office/drawing/2014/main" id="{7953F662-0A0D-7FFD-4845-57E9182B153C}"/>
                    </a:ext>
                  </a:extLst>
                </p14:cNvPr>
                <p14:cNvContentPartPr/>
                <p14:nvPr/>
              </p14:nvContentPartPr>
              <p14:xfrm>
                <a:off x="9265382" y="3899637"/>
                <a:ext cx="14400" cy="74520"/>
              </p14:xfrm>
            </p:contentPart>
          </mc:Choice>
          <mc:Fallback>
            <p:pic>
              <p:nvPicPr>
                <p:cNvPr id="165" name="Ink 164">
                  <a:extLst>
                    <a:ext uri="{FF2B5EF4-FFF2-40B4-BE49-F238E27FC236}">
                      <a16:creationId xmlns:a16="http://schemas.microsoft.com/office/drawing/2014/main" id="{7953F662-0A0D-7FFD-4845-57E9182B153C}"/>
                    </a:ext>
                  </a:extLst>
                </p:cNvPr>
                <p:cNvPicPr/>
                <p:nvPr/>
              </p:nvPicPr>
              <p:blipFill>
                <a:blip r:embed="rId283"/>
                <a:stretch>
                  <a:fillRect/>
                </a:stretch>
              </p:blipFill>
              <p:spPr>
                <a:xfrm>
                  <a:off x="9256382" y="3890997"/>
                  <a:ext cx="320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8" name="Ink 167">
                  <a:extLst>
                    <a:ext uri="{FF2B5EF4-FFF2-40B4-BE49-F238E27FC236}">
                      <a16:creationId xmlns:a16="http://schemas.microsoft.com/office/drawing/2014/main" id="{0A03CC4F-4872-8D70-4C8A-B765007AB9FE}"/>
                    </a:ext>
                  </a:extLst>
                </p14:cNvPr>
                <p14:cNvContentPartPr/>
                <p14:nvPr/>
              </p14:nvContentPartPr>
              <p14:xfrm>
                <a:off x="4826222" y="4178277"/>
                <a:ext cx="1440" cy="2520"/>
              </p14:xfrm>
            </p:contentPart>
          </mc:Choice>
          <mc:Fallback>
            <p:pic>
              <p:nvPicPr>
                <p:cNvPr id="168" name="Ink 167">
                  <a:extLst>
                    <a:ext uri="{FF2B5EF4-FFF2-40B4-BE49-F238E27FC236}">
                      <a16:creationId xmlns:a16="http://schemas.microsoft.com/office/drawing/2014/main" id="{0A03CC4F-4872-8D70-4C8A-B765007AB9FE}"/>
                    </a:ext>
                  </a:extLst>
                </p:cNvPr>
                <p:cNvPicPr/>
                <p:nvPr/>
              </p:nvPicPr>
              <p:blipFill>
                <a:blip r:embed="rId285"/>
                <a:stretch>
                  <a:fillRect/>
                </a:stretch>
              </p:blipFill>
              <p:spPr>
                <a:xfrm>
                  <a:off x="4817222" y="4169277"/>
                  <a:ext cx="19080" cy="20160"/>
                </a:xfrm>
                <a:prstGeom prst="rect">
                  <a:avLst/>
                </a:prstGeom>
              </p:spPr>
            </p:pic>
          </mc:Fallback>
        </mc:AlternateContent>
      </p:grpSp>
      <p:grpSp>
        <p:nvGrpSpPr>
          <p:cNvPr id="200" name="Group 199">
            <a:extLst>
              <a:ext uri="{FF2B5EF4-FFF2-40B4-BE49-F238E27FC236}">
                <a16:creationId xmlns:a16="http://schemas.microsoft.com/office/drawing/2014/main" id="{F0BBCC8B-2601-9F94-BB9C-97DB80B99D13}"/>
              </a:ext>
            </a:extLst>
          </p:cNvPr>
          <p:cNvGrpSpPr/>
          <p:nvPr/>
        </p:nvGrpSpPr>
        <p:grpSpPr>
          <a:xfrm>
            <a:off x="7300502" y="4431357"/>
            <a:ext cx="205920" cy="473040"/>
            <a:chOff x="7300502" y="4431357"/>
            <a:chExt cx="205920" cy="473040"/>
          </a:xfrm>
        </p:grpSpPr>
        <mc:AlternateContent xmlns:mc="http://schemas.openxmlformats.org/markup-compatibility/2006">
          <mc:Choice xmlns:p14="http://schemas.microsoft.com/office/powerpoint/2010/main" Requires="p14">
            <p:contentPart p14:bwMode="auto" r:id="rId286">
              <p14:nvContentPartPr>
                <p14:cNvPr id="170" name="Ink 169">
                  <a:extLst>
                    <a:ext uri="{FF2B5EF4-FFF2-40B4-BE49-F238E27FC236}">
                      <a16:creationId xmlns:a16="http://schemas.microsoft.com/office/drawing/2014/main" id="{195F9A24-DADF-D3D8-4CD6-4C0BDEFDC194}"/>
                    </a:ext>
                  </a:extLst>
                </p14:cNvPr>
                <p14:cNvContentPartPr/>
                <p14:nvPr/>
              </p14:nvContentPartPr>
              <p14:xfrm>
                <a:off x="7393742" y="4431357"/>
                <a:ext cx="37080" cy="437400"/>
              </p14:xfrm>
            </p:contentPart>
          </mc:Choice>
          <mc:Fallback>
            <p:pic>
              <p:nvPicPr>
                <p:cNvPr id="170" name="Ink 169">
                  <a:extLst>
                    <a:ext uri="{FF2B5EF4-FFF2-40B4-BE49-F238E27FC236}">
                      <a16:creationId xmlns:a16="http://schemas.microsoft.com/office/drawing/2014/main" id="{195F9A24-DADF-D3D8-4CD6-4C0BDEFDC194}"/>
                    </a:ext>
                  </a:extLst>
                </p:cNvPr>
                <p:cNvPicPr/>
                <p:nvPr/>
              </p:nvPicPr>
              <p:blipFill>
                <a:blip r:embed="rId287"/>
                <a:stretch>
                  <a:fillRect/>
                </a:stretch>
              </p:blipFill>
              <p:spPr>
                <a:xfrm>
                  <a:off x="7384742" y="4422717"/>
                  <a:ext cx="5472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1" name="Ink 170">
                  <a:extLst>
                    <a:ext uri="{FF2B5EF4-FFF2-40B4-BE49-F238E27FC236}">
                      <a16:creationId xmlns:a16="http://schemas.microsoft.com/office/drawing/2014/main" id="{43FD0A94-116D-3DD2-0F3B-3DEF66D07AC3}"/>
                    </a:ext>
                  </a:extLst>
                </p14:cNvPr>
                <p14:cNvContentPartPr/>
                <p14:nvPr/>
              </p14:nvContentPartPr>
              <p14:xfrm>
                <a:off x="7300502" y="4789557"/>
                <a:ext cx="205920" cy="114840"/>
              </p14:xfrm>
            </p:contentPart>
          </mc:Choice>
          <mc:Fallback>
            <p:pic>
              <p:nvPicPr>
                <p:cNvPr id="171" name="Ink 170">
                  <a:extLst>
                    <a:ext uri="{FF2B5EF4-FFF2-40B4-BE49-F238E27FC236}">
                      <a16:creationId xmlns:a16="http://schemas.microsoft.com/office/drawing/2014/main" id="{43FD0A94-116D-3DD2-0F3B-3DEF66D07AC3}"/>
                    </a:ext>
                  </a:extLst>
                </p:cNvPr>
                <p:cNvPicPr/>
                <p:nvPr/>
              </p:nvPicPr>
              <p:blipFill>
                <a:blip r:embed="rId289"/>
                <a:stretch>
                  <a:fillRect/>
                </a:stretch>
              </p:blipFill>
              <p:spPr>
                <a:xfrm>
                  <a:off x="7291862" y="4780917"/>
                  <a:ext cx="223560" cy="132480"/>
                </a:xfrm>
                <a:prstGeom prst="rect">
                  <a:avLst/>
                </a:prstGeom>
              </p:spPr>
            </p:pic>
          </mc:Fallback>
        </mc:AlternateContent>
      </p:grpSp>
      <p:grpSp>
        <p:nvGrpSpPr>
          <p:cNvPr id="210" name="Group 209">
            <a:extLst>
              <a:ext uri="{FF2B5EF4-FFF2-40B4-BE49-F238E27FC236}">
                <a16:creationId xmlns:a16="http://schemas.microsoft.com/office/drawing/2014/main" id="{771E3F60-4A76-88A4-F33E-08527C8E5943}"/>
              </a:ext>
            </a:extLst>
          </p:cNvPr>
          <p:cNvGrpSpPr/>
          <p:nvPr/>
        </p:nvGrpSpPr>
        <p:grpSpPr>
          <a:xfrm>
            <a:off x="3750542" y="5017797"/>
            <a:ext cx="5981760" cy="1684440"/>
            <a:chOff x="3750542" y="5017797"/>
            <a:chExt cx="5981760" cy="1684440"/>
          </a:xfrm>
        </p:grpSpPr>
        <mc:AlternateContent xmlns:mc="http://schemas.openxmlformats.org/markup-compatibility/2006">
          <mc:Choice xmlns:p14="http://schemas.microsoft.com/office/powerpoint/2010/main" Requires="p14">
            <p:contentPart p14:bwMode="auto" r:id="rId290">
              <p14:nvContentPartPr>
                <p14:cNvPr id="172" name="Ink 171">
                  <a:extLst>
                    <a:ext uri="{FF2B5EF4-FFF2-40B4-BE49-F238E27FC236}">
                      <a16:creationId xmlns:a16="http://schemas.microsoft.com/office/drawing/2014/main" id="{78B1812B-3BAA-80A0-F084-501F9C10A491}"/>
                    </a:ext>
                  </a:extLst>
                </p14:cNvPr>
                <p14:cNvContentPartPr/>
                <p14:nvPr/>
              </p14:nvContentPartPr>
              <p14:xfrm>
                <a:off x="6818822" y="5017797"/>
                <a:ext cx="1875600" cy="528840"/>
              </p14:xfrm>
            </p:contentPart>
          </mc:Choice>
          <mc:Fallback>
            <p:pic>
              <p:nvPicPr>
                <p:cNvPr id="172" name="Ink 171">
                  <a:extLst>
                    <a:ext uri="{FF2B5EF4-FFF2-40B4-BE49-F238E27FC236}">
                      <a16:creationId xmlns:a16="http://schemas.microsoft.com/office/drawing/2014/main" id="{78B1812B-3BAA-80A0-F084-501F9C10A491}"/>
                    </a:ext>
                  </a:extLst>
                </p:cNvPr>
                <p:cNvPicPr/>
                <p:nvPr/>
              </p:nvPicPr>
              <p:blipFill>
                <a:blip r:embed="rId291"/>
                <a:stretch>
                  <a:fillRect/>
                </a:stretch>
              </p:blipFill>
              <p:spPr>
                <a:xfrm>
                  <a:off x="6809822" y="5009157"/>
                  <a:ext cx="189324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3" name="Ink 172">
                  <a:extLst>
                    <a:ext uri="{FF2B5EF4-FFF2-40B4-BE49-F238E27FC236}">
                      <a16:creationId xmlns:a16="http://schemas.microsoft.com/office/drawing/2014/main" id="{AA5CA6E9-1738-C856-5714-A1BD587E269E}"/>
                    </a:ext>
                  </a:extLst>
                </p14:cNvPr>
                <p14:cNvContentPartPr/>
                <p14:nvPr/>
              </p14:nvContentPartPr>
              <p14:xfrm>
                <a:off x="7118702" y="5118237"/>
                <a:ext cx="174240" cy="216720"/>
              </p14:xfrm>
            </p:contentPart>
          </mc:Choice>
          <mc:Fallback>
            <p:pic>
              <p:nvPicPr>
                <p:cNvPr id="173" name="Ink 172">
                  <a:extLst>
                    <a:ext uri="{FF2B5EF4-FFF2-40B4-BE49-F238E27FC236}">
                      <a16:creationId xmlns:a16="http://schemas.microsoft.com/office/drawing/2014/main" id="{AA5CA6E9-1738-C856-5714-A1BD587E269E}"/>
                    </a:ext>
                  </a:extLst>
                </p:cNvPr>
                <p:cNvPicPr/>
                <p:nvPr/>
              </p:nvPicPr>
              <p:blipFill>
                <a:blip r:embed="rId293"/>
                <a:stretch>
                  <a:fillRect/>
                </a:stretch>
              </p:blipFill>
              <p:spPr>
                <a:xfrm>
                  <a:off x="7109702" y="5109597"/>
                  <a:ext cx="1918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4" name="Ink 173">
                  <a:extLst>
                    <a:ext uri="{FF2B5EF4-FFF2-40B4-BE49-F238E27FC236}">
                      <a16:creationId xmlns:a16="http://schemas.microsoft.com/office/drawing/2014/main" id="{052190E6-837F-2C39-5C29-D3A9D9E0B41A}"/>
                    </a:ext>
                  </a:extLst>
                </p14:cNvPr>
                <p14:cNvContentPartPr/>
                <p14:nvPr/>
              </p14:nvContentPartPr>
              <p14:xfrm>
                <a:off x="7340822" y="5223717"/>
                <a:ext cx="29160" cy="129600"/>
              </p14:xfrm>
            </p:contentPart>
          </mc:Choice>
          <mc:Fallback>
            <p:pic>
              <p:nvPicPr>
                <p:cNvPr id="174" name="Ink 173">
                  <a:extLst>
                    <a:ext uri="{FF2B5EF4-FFF2-40B4-BE49-F238E27FC236}">
                      <a16:creationId xmlns:a16="http://schemas.microsoft.com/office/drawing/2014/main" id="{052190E6-837F-2C39-5C29-D3A9D9E0B41A}"/>
                    </a:ext>
                  </a:extLst>
                </p:cNvPr>
                <p:cNvPicPr/>
                <p:nvPr/>
              </p:nvPicPr>
              <p:blipFill>
                <a:blip r:embed="rId295"/>
                <a:stretch>
                  <a:fillRect/>
                </a:stretch>
              </p:blipFill>
              <p:spPr>
                <a:xfrm>
                  <a:off x="7331822" y="5214717"/>
                  <a:ext cx="468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5" name="Ink 174">
                  <a:extLst>
                    <a:ext uri="{FF2B5EF4-FFF2-40B4-BE49-F238E27FC236}">
                      <a16:creationId xmlns:a16="http://schemas.microsoft.com/office/drawing/2014/main" id="{71593E39-0A6F-1C9A-4315-5547F967EEED}"/>
                    </a:ext>
                  </a:extLst>
                </p14:cNvPr>
                <p14:cNvContentPartPr/>
                <p14:nvPr/>
              </p14:nvContentPartPr>
              <p14:xfrm>
                <a:off x="7311662" y="5192757"/>
                <a:ext cx="117000" cy="173520"/>
              </p14:xfrm>
            </p:contentPart>
          </mc:Choice>
          <mc:Fallback>
            <p:pic>
              <p:nvPicPr>
                <p:cNvPr id="175" name="Ink 174">
                  <a:extLst>
                    <a:ext uri="{FF2B5EF4-FFF2-40B4-BE49-F238E27FC236}">
                      <a16:creationId xmlns:a16="http://schemas.microsoft.com/office/drawing/2014/main" id="{71593E39-0A6F-1C9A-4315-5547F967EEED}"/>
                    </a:ext>
                  </a:extLst>
                </p:cNvPr>
                <p:cNvPicPr/>
                <p:nvPr/>
              </p:nvPicPr>
              <p:blipFill>
                <a:blip r:embed="rId297"/>
                <a:stretch>
                  <a:fillRect/>
                </a:stretch>
              </p:blipFill>
              <p:spPr>
                <a:xfrm>
                  <a:off x="7302662" y="5183757"/>
                  <a:ext cx="1346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6" name="Ink 175">
                  <a:extLst>
                    <a:ext uri="{FF2B5EF4-FFF2-40B4-BE49-F238E27FC236}">
                      <a16:creationId xmlns:a16="http://schemas.microsoft.com/office/drawing/2014/main" id="{4B5F13A6-5AA6-DAD9-2758-CB61BEF37B64}"/>
                    </a:ext>
                  </a:extLst>
                </p14:cNvPr>
                <p14:cNvContentPartPr/>
                <p14:nvPr/>
              </p14:nvContentPartPr>
              <p14:xfrm>
                <a:off x="7446662" y="5201397"/>
                <a:ext cx="127080" cy="188280"/>
              </p14:xfrm>
            </p:contentPart>
          </mc:Choice>
          <mc:Fallback>
            <p:pic>
              <p:nvPicPr>
                <p:cNvPr id="176" name="Ink 175">
                  <a:extLst>
                    <a:ext uri="{FF2B5EF4-FFF2-40B4-BE49-F238E27FC236}">
                      <a16:creationId xmlns:a16="http://schemas.microsoft.com/office/drawing/2014/main" id="{4B5F13A6-5AA6-DAD9-2758-CB61BEF37B64}"/>
                    </a:ext>
                  </a:extLst>
                </p:cNvPr>
                <p:cNvPicPr/>
                <p:nvPr/>
              </p:nvPicPr>
              <p:blipFill>
                <a:blip r:embed="rId299"/>
                <a:stretch>
                  <a:fillRect/>
                </a:stretch>
              </p:blipFill>
              <p:spPr>
                <a:xfrm>
                  <a:off x="7437662" y="5192397"/>
                  <a:ext cx="1447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7" name="Ink 176">
                  <a:extLst>
                    <a:ext uri="{FF2B5EF4-FFF2-40B4-BE49-F238E27FC236}">
                      <a16:creationId xmlns:a16="http://schemas.microsoft.com/office/drawing/2014/main" id="{7DEC7491-9A49-A14E-88D7-6594B1842B58}"/>
                    </a:ext>
                  </a:extLst>
                </p14:cNvPr>
                <p14:cNvContentPartPr/>
                <p14:nvPr/>
              </p14:nvContentPartPr>
              <p14:xfrm>
                <a:off x="7696502" y="5157477"/>
                <a:ext cx="344160" cy="293760"/>
              </p14:xfrm>
            </p:contentPart>
          </mc:Choice>
          <mc:Fallback>
            <p:pic>
              <p:nvPicPr>
                <p:cNvPr id="177" name="Ink 176">
                  <a:extLst>
                    <a:ext uri="{FF2B5EF4-FFF2-40B4-BE49-F238E27FC236}">
                      <a16:creationId xmlns:a16="http://schemas.microsoft.com/office/drawing/2014/main" id="{7DEC7491-9A49-A14E-88D7-6594B1842B58}"/>
                    </a:ext>
                  </a:extLst>
                </p:cNvPr>
                <p:cNvPicPr/>
                <p:nvPr/>
              </p:nvPicPr>
              <p:blipFill>
                <a:blip r:embed="rId301"/>
                <a:stretch>
                  <a:fillRect/>
                </a:stretch>
              </p:blipFill>
              <p:spPr>
                <a:xfrm>
                  <a:off x="7687862" y="5148477"/>
                  <a:ext cx="36180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8" name="Ink 177">
                  <a:extLst>
                    <a:ext uri="{FF2B5EF4-FFF2-40B4-BE49-F238E27FC236}">
                      <a16:creationId xmlns:a16="http://schemas.microsoft.com/office/drawing/2014/main" id="{2AC09664-5C32-9C1B-5122-66D4B9AEBFFA}"/>
                    </a:ext>
                  </a:extLst>
                </p14:cNvPr>
                <p14:cNvContentPartPr/>
                <p14:nvPr/>
              </p14:nvContentPartPr>
              <p14:xfrm>
                <a:off x="8065862" y="5304717"/>
                <a:ext cx="19440" cy="96840"/>
              </p14:xfrm>
            </p:contentPart>
          </mc:Choice>
          <mc:Fallback>
            <p:pic>
              <p:nvPicPr>
                <p:cNvPr id="178" name="Ink 177">
                  <a:extLst>
                    <a:ext uri="{FF2B5EF4-FFF2-40B4-BE49-F238E27FC236}">
                      <a16:creationId xmlns:a16="http://schemas.microsoft.com/office/drawing/2014/main" id="{2AC09664-5C32-9C1B-5122-66D4B9AEBFFA}"/>
                    </a:ext>
                  </a:extLst>
                </p:cNvPr>
                <p:cNvPicPr/>
                <p:nvPr/>
              </p:nvPicPr>
              <p:blipFill>
                <a:blip r:embed="rId303"/>
                <a:stretch>
                  <a:fillRect/>
                </a:stretch>
              </p:blipFill>
              <p:spPr>
                <a:xfrm>
                  <a:off x="8057222" y="5295717"/>
                  <a:ext cx="370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9" name="Ink 178">
                  <a:extLst>
                    <a:ext uri="{FF2B5EF4-FFF2-40B4-BE49-F238E27FC236}">
                      <a16:creationId xmlns:a16="http://schemas.microsoft.com/office/drawing/2014/main" id="{E55DD1D3-6495-BC50-BE3E-1D04587F524E}"/>
                    </a:ext>
                  </a:extLst>
                </p14:cNvPr>
                <p14:cNvContentPartPr/>
                <p14:nvPr/>
              </p14:nvContentPartPr>
              <p14:xfrm>
                <a:off x="8132462" y="5192757"/>
                <a:ext cx="360" cy="9000"/>
              </p14:xfrm>
            </p:contentPart>
          </mc:Choice>
          <mc:Fallback>
            <p:pic>
              <p:nvPicPr>
                <p:cNvPr id="179" name="Ink 178">
                  <a:extLst>
                    <a:ext uri="{FF2B5EF4-FFF2-40B4-BE49-F238E27FC236}">
                      <a16:creationId xmlns:a16="http://schemas.microsoft.com/office/drawing/2014/main" id="{E55DD1D3-6495-BC50-BE3E-1D04587F524E}"/>
                    </a:ext>
                  </a:extLst>
                </p:cNvPr>
                <p:cNvPicPr/>
                <p:nvPr/>
              </p:nvPicPr>
              <p:blipFill>
                <a:blip r:embed="rId305"/>
                <a:stretch>
                  <a:fillRect/>
                </a:stretch>
              </p:blipFill>
              <p:spPr>
                <a:xfrm>
                  <a:off x="8123822" y="5184117"/>
                  <a:ext cx="180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0" name="Ink 179">
                  <a:extLst>
                    <a:ext uri="{FF2B5EF4-FFF2-40B4-BE49-F238E27FC236}">
                      <a16:creationId xmlns:a16="http://schemas.microsoft.com/office/drawing/2014/main" id="{45955240-4A18-AAA9-5E24-1F783A208A4A}"/>
                    </a:ext>
                  </a:extLst>
                </p14:cNvPr>
                <p14:cNvContentPartPr/>
                <p14:nvPr/>
              </p14:nvContentPartPr>
              <p14:xfrm>
                <a:off x="8195822" y="5261877"/>
                <a:ext cx="87840" cy="162360"/>
              </p14:xfrm>
            </p:contentPart>
          </mc:Choice>
          <mc:Fallback>
            <p:pic>
              <p:nvPicPr>
                <p:cNvPr id="180" name="Ink 179">
                  <a:extLst>
                    <a:ext uri="{FF2B5EF4-FFF2-40B4-BE49-F238E27FC236}">
                      <a16:creationId xmlns:a16="http://schemas.microsoft.com/office/drawing/2014/main" id="{45955240-4A18-AAA9-5E24-1F783A208A4A}"/>
                    </a:ext>
                  </a:extLst>
                </p:cNvPr>
                <p:cNvPicPr/>
                <p:nvPr/>
              </p:nvPicPr>
              <p:blipFill>
                <a:blip r:embed="rId307"/>
                <a:stretch>
                  <a:fillRect/>
                </a:stretch>
              </p:blipFill>
              <p:spPr>
                <a:xfrm>
                  <a:off x="8187182" y="5253237"/>
                  <a:ext cx="1054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1" name="Ink 180">
                  <a:extLst>
                    <a:ext uri="{FF2B5EF4-FFF2-40B4-BE49-F238E27FC236}">
                      <a16:creationId xmlns:a16="http://schemas.microsoft.com/office/drawing/2014/main" id="{10DD0909-CBEC-C749-C61F-F2DE1FCE3875}"/>
                    </a:ext>
                  </a:extLst>
                </p14:cNvPr>
                <p14:cNvContentPartPr/>
                <p14:nvPr/>
              </p14:nvContentPartPr>
              <p14:xfrm>
                <a:off x="7515062" y="5552757"/>
                <a:ext cx="49320" cy="249120"/>
              </p14:xfrm>
            </p:contentPart>
          </mc:Choice>
          <mc:Fallback>
            <p:pic>
              <p:nvPicPr>
                <p:cNvPr id="181" name="Ink 180">
                  <a:extLst>
                    <a:ext uri="{FF2B5EF4-FFF2-40B4-BE49-F238E27FC236}">
                      <a16:creationId xmlns:a16="http://schemas.microsoft.com/office/drawing/2014/main" id="{10DD0909-CBEC-C749-C61F-F2DE1FCE3875}"/>
                    </a:ext>
                  </a:extLst>
                </p:cNvPr>
                <p:cNvPicPr/>
                <p:nvPr/>
              </p:nvPicPr>
              <p:blipFill>
                <a:blip r:embed="rId309"/>
                <a:stretch>
                  <a:fillRect/>
                </a:stretch>
              </p:blipFill>
              <p:spPr>
                <a:xfrm>
                  <a:off x="7506062" y="5543757"/>
                  <a:ext cx="669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2" name="Ink 181">
                  <a:extLst>
                    <a:ext uri="{FF2B5EF4-FFF2-40B4-BE49-F238E27FC236}">
                      <a16:creationId xmlns:a16="http://schemas.microsoft.com/office/drawing/2014/main" id="{81898360-D2C0-D6F9-E9D4-98080B942E5A}"/>
                    </a:ext>
                  </a:extLst>
                </p14:cNvPr>
                <p14:cNvContentPartPr/>
                <p14:nvPr/>
              </p14:nvContentPartPr>
              <p14:xfrm>
                <a:off x="7485182" y="5755077"/>
                <a:ext cx="192960" cy="81360"/>
              </p14:xfrm>
            </p:contentPart>
          </mc:Choice>
          <mc:Fallback>
            <p:pic>
              <p:nvPicPr>
                <p:cNvPr id="182" name="Ink 181">
                  <a:extLst>
                    <a:ext uri="{FF2B5EF4-FFF2-40B4-BE49-F238E27FC236}">
                      <a16:creationId xmlns:a16="http://schemas.microsoft.com/office/drawing/2014/main" id="{81898360-D2C0-D6F9-E9D4-98080B942E5A}"/>
                    </a:ext>
                  </a:extLst>
                </p:cNvPr>
                <p:cNvPicPr/>
                <p:nvPr/>
              </p:nvPicPr>
              <p:blipFill>
                <a:blip r:embed="rId311"/>
                <a:stretch>
                  <a:fillRect/>
                </a:stretch>
              </p:blipFill>
              <p:spPr>
                <a:xfrm>
                  <a:off x="7476182" y="5746077"/>
                  <a:ext cx="2106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3" name="Ink 182">
                  <a:extLst>
                    <a:ext uri="{FF2B5EF4-FFF2-40B4-BE49-F238E27FC236}">
                      <a16:creationId xmlns:a16="http://schemas.microsoft.com/office/drawing/2014/main" id="{761C2A31-F78E-F3C4-111E-C0AC66DAEC07}"/>
                    </a:ext>
                  </a:extLst>
                </p14:cNvPr>
                <p14:cNvContentPartPr/>
                <p14:nvPr/>
              </p14:nvContentPartPr>
              <p14:xfrm>
                <a:off x="7224902" y="5926077"/>
                <a:ext cx="254880" cy="223560"/>
              </p14:xfrm>
            </p:contentPart>
          </mc:Choice>
          <mc:Fallback>
            <p:pic>
              <p:nvPicPr>
                <p:cNvPr id="183" name="Ink 182">
                  <a:extLst>
                    <a:ext uri="{FF2B5EF4-FFF2-40B4-BE49-F238E27FC236}">
                      <a16:creationId xmlns:a16="http://schemas.microsoft.com/office/drawing/2014/main" id="{761C2A31-F78E-F3C4-111E-C0AC66DAEC07}"/>
                    </a:ext>
                  </a:extLst>
                </p:cNvPr>
                <p:cNvPicPr/>
                <p:nvPr/>
              </p:nvPicPr>
              <p:blipFill>
                <a:blip r:embed="rId313"/>
                <a:stretch>
                  <a:fillRect/>
                </a:stretch>
              </p:blipFill>
              <p:spPr>
                <a:xfrm>
                  <a:off x="7215902" y="5917437"/>
                  <a:ext cx="2725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4" name="Ink 183">
                  <a:extLst>
                    <a:ext uri="{FF2B5EF4-FFF2-40B4-BE49-F238E27FC236}">
                      <a16:creationId xmlns:a16="http://schemas.microsoft.com/office/drawing/2014/main" id="{B08756A6-CFE6-62DE-C338-60E9BB8566F6}"/>
                    </a:ext>
                  </a:extLst>
                </p14:cNvPr>
                <p14:cNvContentPartPr/>
                <p14:nvPr/>
              </p14:nvContentPartPr>
              <p14:xfrm>
                <a:off x="7504622" y="5998077"/>
                <a:ext cx="88920" cy="137880"/>
              </p14:xfrm>
            </p:contentPart>
          </mc:Choice>
          <mc:Fallback>
            <p:pic>
              <p:nvPicPr>
                <p:cNvPr id="184" name="Ink 183">
                  <a:extLst>
                    <a:ext uri="{FF2B5EF4-FFF2-40B4-BE49-F238E27FC236}">
                      <a16:creationId xmlns:a16="http://schemas.microsoft.com/office/drawing/2014/main" id="{B08756A6-CFE6-62DE-C338-60E9BB8566F6}"/>
                    </a:ext>
                  </a:extLst>
                </p:cNvPr>
                <p:cNvPicPr/>
                <p:nvPr/>
              </p:nvPicPr>
              <p:blipFill>
                <a:blip r:embed="rId315"/>
                <a:stretch>
                  <a:fillRect/>
                </a:stretch>
              </p:blipFill>
              <p:spPr>
                <a:xfrm>
                  <a:off x="7495622" y="5989437"/>
                  <a:ext cx="1065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5" name="Ink 184">
                  <a:extLst>
                    <a:ext uri="{FF2B5EF4-FFF2-40B4-BE49-F238E27FC236}">
                      <a16:creationId xmlns:a16="http://schemas.microsoft.com/office/drawing/2014/main" id="{2B6B2416-C003-55B3-C47D-38EC64BBBE46}"/>
                    </a:ext>
                  </a:extLst>
                </p14:cNvPr>
                <p14:cNvContentPartPr/>
                <p14:nvPr/>
              </p14:nvContentPartPr>
              <p14:xfrm>
                <a:off x="7666262" y="5995917"/>
                <a:ext cx="25200" cy="145080"/>
              </p14:xfrm>
            </p:contentPart>
          </mc:Choice>
          <mc:Fallback>
            <p:pic>
              <p:nvPicPr>
                <p:cNvPr id="185" name="Ink 184">
                  <a:extLst>
                    <a:ext uri="{FF2B5EF4-FFF2-40B4-BE49-F238E27FC236}">
                      <a16:creationId xmlns:a16="http://schemas.microsoft.com/office/drawing/2014/main" id="{2B6B2416-C003-55B3-C47D-38EC64BBBE46}"/>
                    </a:ext>
                  </a:extLst>
                </p:cNvPr>
                <p:cNvPicPr/>
                <p:nvPr/>
              </p:nvPicPr>
              <p:blipFill>
                <a:blip r:embed="rId317"/>
                <a:stretch>
                  <a:fillRect/>
                </a:stretch>
              </p:blipFill>
              <p:spPr>
                <a:xfrm>
                  <a:off x="7657622" y="5986917"/>
                  <a:ext cx="428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6" name="Ink 185">
                  <a:extLst>
                    <a:ext uri="{FF2B5EF4-FFF2-40B4-BE49-F238E27FC236}">
                      <a16:creationId xmlns:a16="http://schemas.microsoft.com/office/drawing/2014/main" id="{22023EA9-C6C2-9101-FAEC-B4B7EB918890}"/>
                    </a:ext>
                  </a:extLst>
                </p14:cNvPr>
                <p14:cNvContentPartPr/>
                <p14:nvPr/>
              </p14:nvContentPartPr>
              <p14:xfrm>
                <a:off x="7656902" y="5966397"/>
                <a:ext cx="167400" cy="185040"/>
              </p14:xfrm>
            </p:contentPart>
          </mc:Choice>
          <mc:Fallback>
            <p:pic>
              <p:nvPicPr>
                <p:cNvPr id="186" name="Ink 185">
                  <a:extLst>
                    <a:ext uri="{FF2B5EF4-FFF2-40B4-BE49-F238E27FC236}">
                      <a16:creationId xmlns:a16="http://schemas.microsoft.com/office/drawing/2014/main" id="{22023EA9-C6C2-9101-FAEC-B4B7EB918890}"/>
                    </a:ext>
                  </a:extLst>
                </p:cNvPr>
                <p:cNvPicPr/>
                <p:nvPr/>
              </p:nvPicPr>
              <p:blipFill>
                <a:blip r:embed="rId319"/>
                <a:stretch>
                  <a:fillRect/>
                </a:stretch>
              </p:blipFill>
              <p:spPr>
                <a:xfrm>
                  <a:off x="7647902" y="5957397"/>
                  <a:ext cx="18504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7" name="Ink 186">
                  <a:extLst>
                    <a:ext uri="{FF2B5EF4-FFF2-40B4-BE49-F238E27FC236}">
                      <a16:creationId xmlns:a16="http://schemas.microsoft.com/office/drawing/2014/main" id="{086DC924-1597-6402-9A9A-4D1349E5CB2C}"/>
                    </a:ext>
                  </a:extLst>
                </p14:cNvPr>
                <p14:cNvContentPartPr/>
                <p14:nvPr/>
              </p14:nvContentPartPr>
              <p14:xfrm>
                <a:off x="7931222" y="5944797"/>
                <a:ext cx="102960" cy="212040"/>
              </p14:xfrm>
            </p:contentPart>
          </mc:Choice>
          <mc:Fallback>
            <p:pic>
              <p:nvPicPr>
                <p:cNvPr id="187" name="Ink 186">
                  <a:extLst>
                    <a:ext uri="{FF2B5EF4-FFF2-40B4-BE49-F238E27FC236}">
                      <a16:creationId xmlns:a16="http://schemas.microsoft.com/office/drawing/2014/main" id="{086DC924-1597-6402-9A9A-4D1349E5CB2C}"/>
                    </a:ext>
                  </a:extLst>
                </p:cNvPr>
                <p:cNvPicPr/>
                <p:nvPr/>
              </p:nvPicPr>
              <p:blipFill>
                <a:blip r:embed="rId321"/>
                <a:stretch>
                  <a:fillRect/>
                </a:stretch>
              </p:blipFill>
              <p:spPr>
                <a:xfrm>
                  <a:off x="7922582" y="5935797"/>
                  <a:ext cx="1206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8" name="Ink 187">
                  <a:extLst>
                    <a:ext uri="{FF2B5EF4-FFF2-40B4-BE49-F238E27FC236}">
                      <a16:creationId xmlns:a16="http://schemas.microsoft.com/office/drawing/2014/main" id="{E49E7DB2-1397-8EE2-ACE3-106A855AE0F3}"/>
                    </a:ext>
                  </a:extLst>
                </p14:cNvPr>
                <p14:cNvContentPartPr/>
                <p14:nvPr/>
              </p14:nvContentPartPr>
              <p14:xfrm>
                <a:off x="7954262" y="5978277"/>
                <a:ext cx="276840" cy="280440"/>
              </p14:xfrm>
            </p:contentPart>
          </mc:Choice>
          <mc:Fallback>
            <p:pic>
              <p:nvPicPr>
                <p:cNvPr id="188" name="Ink 187">
                  <a:extLst>
                    <a:ext uri="{FF2B5EF4-FFF2-40B4-BE49-F238E27FC236}">
                      <a16:creationId xmlns:a16="http://schemas.microsoft.com/office/drawing/2014/main" id="{E49E7DB2-1397-8EE2-ACE3-106A855AE0F3}"/>
                    </a:ext>
                  </a:extLst>
                </p:cNvPr>
                <p:cNvPicPr/>
                <p:nvPr/>
              </p:nvPicPr>
              <p:blipFill>
                <a:blip r:embed="rId323"/>
                <a:stretch>
                  <a:fillRect/>
                </a:stretch>
              </p:blipFill>
              <p:spPr>
                <a:xfrm>
                  <a:off x="7945622" y="5969637"/>
                  <a:ext cx="29448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9" name="Ink 188">
                  <a:extLst>
                    <a:ext uri="{FF2B5EF4-FFF2-40B4-BE49-F238E27FC236}">
                      <a16:creationId xmlns:a16="http://schemas.microsoft.com/office/drawing/2014/main" id="{1C69D831-79F4-D364-DE21-9440169C9B0A}"/>
                    </a:ext>
                  </a:extLst>
                </p14:cNvPr>
                <p14:cNvContentPartPr/>
                <p14:nvPr/>
              </p14:nvContentPartPr>
              <p14:xfrm>
                <a:off x="8501822" y="5996637"/>
                <a:ext cx="292320" cy="176760"/>
              </p14:xfrm>
            </p:contentPart>
          </mc:Choice>
          <mc:Fallback>
            <p:pic>
              <p:nvPicPr>
                <p:cNvPr id="189" name="Ink 188">
                  <a:extLst>
                    <a:ext uri="{FF2B5EF4-FFF2-40B4-BE49-F238E27FC236}">
                      <a16:creationId xmlns:a16="http://schemas.microsoft.com/office/drawing/2014/main" id="{1C69D831-79F4-D364-DE21-9440169C9B0A}"/>
                    </a:ext>
                  </a:extLst>
                </p:cNvPr>
                <p:cNvPicPr/>
                <p:nvPr/>
              </p:nvPicPr>
              <p:blipFill>
                <a:blip r:embed="rId325"/>
                <a:stretch>
                  <a:fillRect/>
                </a:stretch>
              </p:blipFill>
              <p:spPr>
                <a:xfrm>
                  <a:off x="8493182" y="5987997"/>
                  <a:ext cx="3099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0" name="Ink 189">
                  <a:extLst>
                    <a:ext uri="{FF2B5EF4-FFF2-40B4-BE49-F238E27FC236}">
                      <a16:creationId xmlns:a16="http://schemas.microsoft.com/office/drawing/2014/main" id="{CEB11619-708C-FFAB-CC88-C7C50920487C}"/>
                    </a:ext>
                  </a:extLst>
                </p14:cNvPr>
                <p14:cNvContentPartPr/>
                <p14:nvPr/>
              </p14:nvContentPartPr>
              <p14:xfrm>
                <a:off x="8874062" y="5991597"/>
                <a:ext cx="146880" cy="160560"/>
              </p14:xfrm>
            </p:contentPart>
          </mc:Choice>
          <mc:Fallback>
            <p:pic>
              <p:nvPicPr>
                <p:cNvPr id="190" name="Ink 189">
                  <a:extLst>
                    <a:ext uri="{FF2B5EF4-FFF2-40B4-BE49-F238E27FC236}">
                      <a16:creationId xmlns:a16="http://schemas.microsoft.com/office/drawing/2014/main" id="{CEB11619-708C-FFAB-CC88-C7C50920487C}"/>
                    </a:ext>
                  </a:extLst>
                </p:cNvPr>
                <p:cNvPicPr/>
                <p:nvPr/>
              </p:nvPicPr>
              <p:blipFill>
                <a:blip r:embed="rId327"/>
                <a:stretch>
                  <a:fillRect/>
                </a:stretch>
              </p:blipFill>
              <p:spPr>
                <a:xfrm>
                  <a:off x="8865062" y="5982597"/>
                  <a:ext cx="1645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1" name="Ink 190">
                  <a:extLst>
                    <a:ext uri="{FF2B5EF4-FFF2-40B4-BE49-F238E27FC236}">
                      <a16:creationId xmlns:a16="http://schemas.microsoft.com/office/drawing/2014/main" id="{9F2BF02F-0C4A-2C5F-D906-20D16C5632D0}"/>
                    </a:ext>
                  </a:extLst>
                </p14:cNvPr>
                <p14:cNvContentPartPr/>
                <p14:nvPr/>
              </p14:nvContentPartPr>
              <p14:xfrm>
                <a:off x="9095462" y="6012837"/>
                <a:ext cx="121320" cy="135360"/>
              </p14:xfrm>
            </p:contentPart>
          </mc:Choice>
          <mc:Fallback>
            <p:pic>
              <p:nvPicPr>
                <p:cNvPr id="191" name="Ink 190">
                  <a:extLst>
                    <a:ext uri="{FF2B5EF4-FFF2-40B4-BE49-F238E27FC236}">
                      <a16:creationId xmlns:a16="http://schemas.microsoft.com/office/drawing/2014/main" id="{9F2BF02F-0C4A-2C5F-D906-20D16C5632D0}"/>
                    </a:ext>
                  </a:extLst>
                </p:cNvPr>
                <p:cNvPicPr/>
                <p:nvPr/>
              </p:nvPicPr>
              <p:blipFill>
                <a:blip r:embed="rId329"/>
                <a:stretch>
                  <a:fillRect/>
                </a:stretch>
              </p:blipFill>
              <p:spPr>
                <a:xfrm>
                  <a:off x="9086822" y="6004197"/>
                  <a:ext cx="1389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2" name="Ink 191">
                  <a:extLst>
                    <a:ext uri="{FF2B5EF4-FFF2-40B4-BE49-F238E27FC236}">
                      <a16:creationId xmlns:a16="http://schemas.microsoft.com/office/drawing/2014/main" id="{51B67169-1A25-45B4-85B4-A0FC3644EFE9}"/>
                    </a:ext>
                  </a:extLst>
                </p14:cNvPr>
                <p14:cNvContentPartPr/>
                <p14:nvPr/>
              </p14:nvContentPartPr>
              <p14:xfrm>
                <a:off x="9118142" y="6080157"/>
                <a:ext cx="100800" cy="30600"/>
              </p14:xfrm>
            </p:contentPart>
          </mc:Choice>
          <mc:Fallback>
            <p:pic>
              <p:nvPicPr>
                <p:cNvPr id="192" name="Ink 191">
                  <a:extLst>
                    <a:ext uri="{FF2B5EF4-FFF2-40B4-BE49-F238E27FC236}">
                      <a16:creationId xmlns:a16="http://schemas.microsoft.com/office/drawing/2014/main" id="{51B67169-1A25-45B4-85B4-A0FC3644EFE9}"/>
                    </a:ext>
                  </a:extLst>
                </p:cNvPr>
                <p:cNvPicPr/>
                <p:nvPr/>
              </p:nvPicPr>
              <p:blipFill>
                <a:blip r:embed="rId331"/>
                <a:stretch>
                  <a:fillRect/>
                </a:stretch>
              </p:blipFill>
              <p:spPr>
                <a:xfrm>
                  <a:off x="9109142" y="6071157"/>
                  <a:ext cx="1184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3" name="Ink 192">
                  <a:extLst>
                    <a:ext uri="{FF2B5EF4-FFF2-40B4-BE49-F238E27FC236}">
                      <a16:creationId xmlns:a16="http://schemas.microsoft.com/office/drawing/2014/main" id="{C76EE9F9-595B-A2EC-4313-F088CC461C96}"/>
                    </a:ext>
                  </a:extLst>
                </p14:cNvPr>
                <p14:cNvContentPartPr/>
                <p14:nvPr/>
              </p14:nvContentPartPr>
              <p14:xfrm>
                <a:off x="9348902" y="6033357"/>
                <a:ext cx="97200" cy="149400"/>
              </p14:xfrm>
            </p:contentPart>
          </mc:Choice>
          <mc:Fallback>
            <p:pic>
              <p:nvPicPr>
                <p:cNvPr id="193" name="Ink 192">
                  <a:extLst>
                    <a:ext uri="{FF2B5EF4-FFF2-40B4-BE49-F238E27FC236}">
                      <a16:creationId xmlns:a16="http://schemas.microsoft.com/office/drawing/2014/main" id="{C76EE9F9-595B-A2EC-4313-F088CC461C96}"/>
                    </a:ext>
                  </a:extLst>
                </p:cNvPr>
                <p:cNvPicPr/>
                <p:nvPr/>
              </p:nvPicPr>
              <p:blipFill>
                <a:blip r:embed="rId333"/>
                <a:stretch>
                  <a:fillRect/>
                </a:stretch>
              </p:blipFill>
              <p:spPr>
                <a:xfrm>
                  <a:off x="9340262" y="6024717"/>
                  <a:ext cx="1148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4" name="Ink 193">
                  <a:extLst>
                    <a:ext uri="{FF2B5EF4-FFF2-40B4-BE49-F238E27FC236}">
                      <a16:creationId xmlns:a16="http://schemas.microsoft.com/office/drawing/2014/main" id="{798E7450-EFB6-462F-7DA5-338C0E704791}"/>
                    </a:ext>
                  </a:extLst>
                </p14:cNvPr>
                <p14:cNvContentPartPr/>
                <p14:nvPr/>
              </p14:nvContentPartPr>
              <p14:xfrm>
                <a:off x="9341702" y="5963517"/>
                <a:ext cx="118800" cy="116640"/>
              </p14:xfrm>
            </p:contentPart>
          </mc:Choice>
          <mc:Fallback>
            <p:pic>
              <p:nvPicPr>
                <p:cNvPr id="194" name="Ink 193">
                  <a:extLst>
                    <a:ext uri="{FF2B5EF4-FFF2-40B4-BE49-F238E27FC236}">
                      <a16:creationId xmlns:a16="http://schemas.microsoft.com/office/drawing/2014/main" id="{798E7450-EFB6-462F-7DA5-338C0E704791}"/>
                    </a:ext>
                  </a:extLst>
                </p:cNvPr>
                <p:cNvPicPr/>
                <p:nvPr/>
              </p:nvPicPr>
              <p:blipFill>
                <a:blip r:embed="rId335"/>
                <a:stretch>
                  <a:fillRect/>
                </a:stretch>
              </p:blipFill>
              <p:spPr>
                <a:xfrm>
                  <a:off x="9333062" y="5954877"/>
                  <a:ext cx="1364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5" name="Ink 194">
                  <a:extLst>
                    <a:ext uri="{FF2B5EF4-FFF2-40B4-BE49-F238E27FC236}">
                      <a16:creationId xmlns:a16="http://schemas.microsoft.com/office/drawing/2014/main" id="{C7D11B4B-84BB-C6FF-C156-8FE0D6952EC7}"/>
                    </a:ext>
                  </a:extLst>
                </p14:cNvPr>
                <p14:cNvContentPartPr/>
                <p14:nvPr/>
              </p14:nvContentPartPr>
              <p14:xfrm>
                <a:off x="9476702" y="6007437"/>
                <a:ext cx="106560" cy="173160"/>
              </p14:xfrm>
            </p:contentPart>
          </mc:Choice>
          <mc:Fallback>
            <p:pic>
              <p:nvPicPr>
                <p:cNvPr id="195" name="Ink 194">
                  <a:extLst>
                    <a:ext uri="{FF2B5EF4-FFF2-40B4-BE49-F238E27FC236}">
                      <a16:creationId xmlns:a16="http://schemas.microsoft.com/office/drawing/2014/main" id="{C7D11B4B-84BB-C6FF-C156-8FE0D6952EC7}"/>
                    </a:ext>
                  </a:extLst>
                </p:cNvPr>
                <p:cNvPicPr/>
                <p:nvPr/>
              </p:nvPicPr>
              <p:blipFill>
                <a:blip r:embed="rId337"/>
                <a:stretch>
                  <a:fillRect/>
                </a:stretch>
              </p:blipFill>
              <p:spPr>
                <a:xfrm>
                  <a:off x="9468062" y="5998797"/>
                  <a:ext cx="1242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6" name="Ink 195">
                  <a:extLst>
                    <a:ext uri="{FF2B5EF4-FFF2-40B4-BE49-F238E27FC236}">
                      <a16:creationId xmlns:a16="http://schemas.microsoft.com/office/drawing/2014/main" id="{0B4337A8-B5D2-71D9-8ED9-E6E499B2D410}"/>
                    </a:ext>
                  </a:extLst>
                </p14:cNvPr>
                <p14:cNvContentPartPr/>
                <p14:nvPr/>
              </p14:nvContentPartPr>
              <p14:xfrm>
                <a:off x="9646622" y="6100677"/>
                <a:ext cx="85680" cy="9720"/>
              </p14:xfrm>
            </p:contentPart>
          </mc:Choice>
          <mc:Fallback>
            <p:pic>
              <p:nvPicPr>
                <p:cNvPr id="196" name="Ink 195">
                  <a:extLst>
                    <a:ext uri="{FF2B5EF4-FFF2-40B4-BE49-F238E27FC236}">
                      <a16:creationId xmlns:a16="http://schemas.microsoft.com/office/drawing/2014/main" id="{0B4337A8-B5D2-71D9-8ED9-E6E499B2D410}"/>
                    </a:ext>
                  </a:extLst>
                </p:cNvPr>
                <p:cNvPicPr/>
                <p:nvPr/>
              </p:nvPicPr>
              <p:blipFill>
                <a:blip r:embed="rId339"/>
                <a:stretch>
                  <a:fillRect/>
                </a:stretch>
              </p:blipFill>
              <p:spPr>
                <a:xfrm>
                  <a:off x="9637622" y="6091677"/>
                  <a:ext cx="1033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1" name="Ink 200">
                  <a:extLst>
                    <a:ext uri="{FF2B5EF4-FFF2-40B4-BE49-F238E27FC236}">
                      <a16:creationId xmlns:a16="http://schemas.microsoft.com/office/drawing/2014/main" id="{2EAE1003-98B6-0124-2D47-B93AFAA1EC0F}"/>
                    </a:ext>
                  </a:extLst>
                </p14:cNvPr>
                <p14:cNvContentPartPr/>
                <p14:nvPr/>
              </p14:nvContentPartPr>
              <p14:xfrm>
                <a:off x="7622342" y="6184197"/>
                <a:ext cx="184680" cy="246960"/>
              </p14:xfrm>
            </p:contentPart>
          </mc:Choice>
          <mc:Fallback>
            <p:pic>
              <p:nvPicPr>
                <p:cNvPr id="201" name="Ink 200">
                  <a:extLst>
                    <a:ext uri="{FF2B5EF4-FFF2-40B4-BE49-F238E27FC236}">
                      <a16:creationId xmlns:a16="http://schemas.microsoft.com/office/drawing/2014/main" id="{2EAE1003-98B6-0124-2D47-B93AFAA1EC0F}"/>
                    </a:ext>
                  </a:extLst>
                </p:cNvPr>
                <p:cNvPicPr/>
                <p:nvPr/>
              </p:nvPicPr>
              <p:blipFill>
                <a:blip r:embed="rId341"/>
                <a:stretch>
                  <a:fillRect/>
                </a:stretch>
              </p:blipFill>
              <p:spPr>
                <a:xfrm>
                  <a:off x="7613702" y="6175197"/>
                  <a:ext cx="2023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2" name="Ink 201">
                  <a:extLst>
                    <a:ext uri="{FF2B5EF4-FFF2-40B4-BE49-F238E27FC236}">
                      <a16:creationId xmlns:a16="http://schemas.microsoft.com/office/drawing/2014/main" id="{30C90269-F19F-48CA-0BC7-882A3797F886}"/>
                    </a:ext>
                  </a:extLst>
                </p14:cNvPr>
                <p14:cNvContentPartPr/>
                <p14:nvPr/>
              </p14:nvContentPartPr>
              <p14:xfrm>
                <a:off x="7817102" y="6272397"/>
                <a:ext cx="174600" cy="189720"/>
              </p14:xfrm>
            </p:contentPart>
          </mc:Choice>
          <mc:Fallback>
            <p:pic>
              <p:nvPicPr>
                <p:cNvPr id="202" name="Ink 201">
                  <a:extLst>
                    <a:ext uri="{FF2B5EF4-FFF2-40B4-BE49-F238E27FC236}">
                      <a16:creationId xmlns:a16="http://schemas.microsoft.com/office/drawing/2014/main" id="{30C90269-F19F-48CA-0BC7-882A3797F886}"/>
                    </a:ext>
                  </a:extLst>
                </p:cNvPr>
                <p:cNvPicPr/>
                <p:nvPr/>
              </p:nvPicPr>
              <p:blipFill>
                <a:blip r:embed="rId343"/>
                <a:stretch>
                  <a:fillRect/>
                </a:stretch>
              </p:blipFill>
              <p:spPr>
                <a:xfrm>
                  <a:off x="7808102" y="6263397"/>
                  <a:ext cx="1922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3" name="Ink 202">
                  <a:extLst>
                    <a:ext uri="{FF2B5EF4-FFF2-40B4-BE49-F238E27FC236}">
                      <a16:creationId xmlns:a16="http://schemas.microsoft.com/office/drawing/2014/main" id="{73C4C347-65D6-B1C4-9AF0-3254A05C0FFB}"/>
                    </a:ext>
                  </a:extLst>
                </p14:cNvPr>
                <p14:cNvContentPartPr/>
                <p14:nvPr/>
              </p14:nvContentPartPr>
              <p14:xfrm>
                <a:off x="7905662" y="6370317"/>
                <a:ext cx="113040" cy="360"/>
              </p14:xfrm>
            </p:contentPart>
          </mc:Choice>
          <mc:Fallback>
            <p:pic>
              <p:nvPicPr>
                <p:cNvPr id="203" name="Ink 202">
                  <a:extLst>
                    <a:ext uri="{FF2B5EF4-FFF2-40B4-BE49-F238E27FC236}">
                      <a16:creationId xmlns:a16="http://schemas.microsoft.com/office/drawing/2014/main" id="{73C4C347-65D6-B1C4-9AF0-3254A05C0FFB}"/>
                    </a:ext>
                  </a:extLst>
                </p:cNvPr>
                <p:cNvPicPr/>
                <p:nvPr/>
              </p:nvPicPr>
              <p:blipFill>
                <a:blip r:embed="rId345"/>
                <a:stretch>
                  <a:fillRect/>
                </a:stretch>
              </p:blipFill>
              <p:spPr>
                <a:xfrm>
                  <a:off x="7897022" y="6361317"/>
                  <a:ext cx="130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4" name="Ink 203">
                  <a:extLst>
                    <a:ext uri="{FF2B5EF4-FFF2-40B4-BE49-F238E27FC236}">
                      <a16:creationId xmlns:a16="http://schemas.microsoft.com/office/drawing/2014/main" id="{5E8F40FE-0592-9C82-E313-29114F9B2741}"/>
                    </a:ext>
                  </a:extLst>
                </p14:cNvPr>
                <p14:cNvContentPartPr/>
                <p14:nvPr/>
              </p14:nvContentPartPr>
              <p14:xfrm>
                <a:off x="8032742" y="6302277"/>
                <a:ext cx="104400" cy="125640"/>
              </p14:xfrm>
            </p:contentPart>
          </mc:Choice>
          <mc:Fallback>
            <p:pic>
              <p:nvPicPr>
                <p:cNvPr id="204" name="Ink 203">
                  <a:extLst>
                    <a:ext uri="{FF2B5EF4-FFF2-40B4-BE49-F238E27FC236}">
                      <a16:creationId xmlns:a16="http://schemas.microsoft.com/office/drawing/2014/main" id="{5E8F40FE-0592-9C82-E313-29114F9B2741}"/>
                    </a:ext>
                  </a:extLst>
                </p:cNvPr>
                <p:cNvPicPr/>
                <p:nvPr/>
              </p:nvPicPr>
              <p:blipFill>
                <a:blip r:embed="rId347"/>
                <a:stretch>
                  <a:fillRect/>
                </a:stretch>
              </p:blipFill>
              <p:spPr>
                <a:xfrm>
                  <a:off x="8023742" y="6293277"/>
                  <a:ext cx="1220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5" name="Ink 204">
                  <a:extLst>
                    <a:ext uri="{FF2B5EF4-FFF2-40B4-BE49-F238E27FC236}">
                      <a16:creationId xmlns:a16="http://schemas.microsoft.com/office/drawing/2014/main" id="{F121F1FF-1838-3B56-432C-0D24FAEE23DD}"/>
                    </a:ext>
                  </a:extLst>
                </p14:cNvPr>
                <p14:cNvContentPartPr/>
                <p14:nvPr/>
              </p14:nvContentPartPr>
              <p14:xfrm>
                <a:off x="8343782" y="6317397"/>
                <a:ext cx="157680" cy="159480"/>
              </p14:xfrm>
            </p:contentPart>
          </mc:Choice>
          <mc:Fallback>
            <p:pic>
              <p:nvPicPr>
                <p:cNvPr id="205" name="Ink 204">
                  <a:extLst>
                    <a:ext uri="{FF2B5EF4-FFF2-40B4-BE49-F238E27FC236}">
                      <a16:creationId xmlns:a16="http://schemas.microsoft.com/office/drawing/2014/main" id="{F121F1FF-1838-3B56-432C-0D24FAEE23DD}"/>
                    </a:ext>
                  </a:extLst>
                </p:cNvPr>
                <p:cNvPicPr/>
                <p:nvPr/>
              </p:nvPicPr>
              <p:blipFill>
                <a:blip r:embed="rId349"/>
                <a:stretch>
                  <a:fillRect/>
                </a:stretch>
              </p:blipFill>
              <p:spPr>
                <a:xfrm>
                  <a:off x="8335142" y="6308397"/>
                  <a:ext cx="1753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6" name="Ink 205">
                  <a:extLst>
                    <a:ext uri="{FF2B5EF4-FFF2-40B4-BE49-F238E27FC236}">
                      <a16:creationId xmlns:a16="http://schemas.microsoft.com/office/drawing/2014/main" id="{ED6A99C7-9B37-4632-3081-D33D4C896C5A}"/>
                    </a:ext>
                  </a:extLst>
                </p14:cNvPr>
                <p14:cNvContentPartPr/>
                <p14:nvPr/>
              </p14:nvContentPartPr>
              <p14:xfrm>
                <a:off x="8567702" y="6335397"/>
                <a:ext cx="210600" cy="152280"/>
              </p14:xfrm>
            </p:contentPart>
          </mc:Choice>
          <mc:Fallback>
            <p:pic>
              <p:nvPicPr>
                <p:cNvPr id="206" name="Ink 205">
                  <a:extLst>
                    <a:ext uri="{FF2B5EF4-FFF2-40B4-BE49-F238E27FC236}">
                      <a16:creationId xmlns:a16="http://schemas.microsoft.com/office/drawing/2014/main" id="{ED6A99C7-9B37-4632-3081-D33D4C896C5A}"/>
                    </a:ext>
                  </a:extLst>
                </p:cNvPr>
                <p:cNvPicPr/>
                <p:nvPr/>
              </p:nvPicPr>
              <p:blipFill>
                <a:blip r:embed="rId351"/>
                <a:stretch>
                  <a:fillRect/>
                </a:stretch>
              </p:blipFill>
              <p:spPr>
                <a:xfrm>
                  <a:off x="8559062" y="6326757"/>
                  <a:ext cx="2282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7" name="Ink 206">
                  <a:extLst>
                    <a:ext uri="{FF2B5EF4-FFF2-40B4-BE49-F238E27FC236}">
                      <a16:creationId xmlns:a16="http://schemas.microsoft.com/office/drawing/2014/main" id="{B3015FE8-34D2-0C89-8F39-0C6E96C737E6}"/>
                    </a:ext>
                  </a:extLst>
                </p14:cNvPr>
                <p14:cNvContentPartPr/>
                <p14:nvPr/>
              </p14:nvContentPartPr>
              <p14:xfrm>
                <a:off x="8828702" y="6314517"/>
                <a:ext cx="136800" cy="172080"/>
              </p14:xfrm>
            </p:contentPart>
          </mc:Choice>
          <mc:Fallback>
            <p:pic>
              <p:nvPicPr>
                <p:cNvPr id="207" name="Ink 206">
                  <a:extLst>
                    <a:ext uri="{FF2B5EF4-FFF2-40B4-BE49-F238E27FC236}">
                      <a16:creationId xmlns:a16="http://schemas.microsoft.com/office/drawing/2014/main" id="{B3015FE8-34D2-0C89-8F39-0C6E96C737E6}"/>
                    </a:ext>
                  </a:extLst>
                </p:cNvPr>
                <p:cNvPicPr/>
                <p:nvPr/>
              </p:nvPicPr>
              <p:blipFill>
                <a:blip r:embed="rId353"/>
                <a:stretch>
                  <a:fillRect/>
                </a:stretch>
              </p:blipFill>
              <p:spPr>
                <a:xfrm>
                  <a:off x="8820062" y="6305517"/>
                  <a:ext cx="1544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8" name="Ink 207">
                  <a:extLst>
                    <a:ext uri="{FF2B5EF4-FFF2-40B4-BE49-F238E27FC236}">
                      <a16:creationId xmlns:a16="http://schemas.microsoft.com/office/drawing/2014/main" id="{EB3F6834-CEBA-0F6C-85DD-478DDDB8E2D1}"/>
                    </a:ext>
                  </a:extLst>
                </p14:cNvPr>
                <p14:cNvContentPartPr/>
                <p14:nvPr/>
              </p14:nvContentPartPr>
              <p14:xfrm>
                <a:off x="3808862" y="5729157"/>
                <a:ext cx="3948480" cy="973080"/>
              </p14:xfrm>
            </p:contentPart>
          </mc:Choice>
          <mc:Fallback>
            <p:pic>
              <p:nvPicPr>
                <p:cNvPr id="208" name="Ink 207">
                  <a:extLst>
                    <a:ext uri="{FF2B5EF4-FFF2-40B4-BE49-F238E27FC236}">
                      <a16:creationId xmlns:a16="http://schemas.microsoft.com/office/drawing/2014/main" id="{EB3F6834-CEBA-0F6C-85DD-478DDDB8E2D1}"/>
                    </a:ext>
                  </a:extLst>
                </p:cNvPr>
                <p:cNvPicPr/>
                <p:nvPr/>
              </p:nvPicPr>
              <p:blipFill>
                <a:blip r:embed="rId355"/>
                <a:stretch>
                  <a:fillRect/>
                </a:stretch>
              </p:blipFill>
              <p:spPr>
                <a:xfrm>
                  <a:off x="3799862" y="5720157"/>
                  <a:ext cx="3966120" cy="9907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9" name="Ink 208">
                  <a:extLst>
                    <a:ext uri="{FF2B5EF4-FFF2-40B4-BE49-F238E27FC236}">
                      <a16:creationId xmlns:a16="http://schemas.microsoft.com/office/drawing/2014/main" id="{DECAD631-505F-6656-3955-73206CF3A65A}"/>
                    </a:ext>
                  </a:extLst>
                </p14:cNvPr>
                <p14:cNvContentPartPr/>
                <p14:nvPr/>
              </p14:nvContentPartPr>
              <p14:xfrm>
                <a:off x="3750542" y="5582997"/>
                <a:ext cx="235440" cy="283320"/>
              </p14:xfrm>
            </p:contentPart>
          </mc:Choice>
          <mc:Fallback>
            <p:pic>
              <p:nvPicPr>
                <p:cNvPr id="209" name="Ink 208">
                  <a:extLst>
                    <a:ext uri="{FF2B5EF4-FFF2-40B4-BE49-F238E27FC236}">
                      <a16:creationId xmlns:a16="http://schemas.microsoft.com/office/drawing/2014/main" id="{DECAD631-505F-6656-3955-73206CF3A65A}"/>
                    </a:ext>
                  </a:extLst>
                </p:cNvPr>
                <p:cNvPicPr/>
                <p:nvPr/>
              </p:nvPicPr>
              <p:blipFill>
                <a:blip r:embed="rId357"/>
                <a:stretch>
                  <a:fillRect/>
                </a:stretch>
              </p:blipFill>
              <p:spPr>
                <a:xfrm>
                  <a:off x="3741902" y="5574357"/>
                  <a:ext cx="253080" cy="300960"/>
                </a:xfrm>
                <a:prstGeom prst="rect">
                  <a:avLst/>
                </a:prstGeom>
              </p:spPr>
            </p:pic>
          </mc:Fallback>
        </mc:AlternateContent>
      </p:grpSp>
    </p:spTree>
    <p:extLst>
      <p:ext uri="{BB962C8B-B14F-4D97-AF65-F5344CB8AC3E}">
        <p14:creationId xmlns:p14="http://schemas.microsoft.com/office/powerpoint/2010/main" val="322116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7268</TotalTime>
  <Words>708</Words>
  <Application>Microsoft Office PowerPoint</Application>
  <PresentationFormat>Custom</PresentationFormat>
  <Paragraphs>113</Paragraphs>
  <Slides>22</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Business Application Studio</vt:lpstr>
      <vt:lpstr>Dev Space in BAS</vt:lpstr>
      <vt:lpstr>Hands on: Move App to BAS</vt:lpstr>
      <vt:lpstr>Pagination</vt:lpstr>
      <vt:lpstr>PowerPoint Presentation</vt:lpstr>
      <vt:lpstr>Testing Services in BAS</vt:lpstr>
      <vt:lpstr>Actions and Functions</vt:lpstr>
      <vt:lpstr>PowerPoint Presentation</vt:lpstr>
      <vt:lpstr>UI5 developers</vt:lpstr>
      <vt:lpstr>Generic Handlers in CAP</vt:lpstr>
      <vt:lpstr>Hands on: Generic Handlers</vt:lpstr>
      <vt:lpstr>Syntax</vt:lpstr>
      <vt:lpstr>PowerPoint Presentation</vt:lpstr>
      <vt:lpstr>PowerPoint Presentation</vt:lpstr>
      <vt:lpstr>PowerPoint Presentation</vt:lpstr>
      <vt:lpstr>PowerPoint Presentation</vt:lpstr>
      <vt:lpstr>PowerPoint Presentation</vt:lpstr>
      <vt:lpstr>PowerPoint Presentation</vt:lpstr>
      <vt:lpstr>Agenda – Day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262</cp:revision>
  <dcterms:created xsi:type="dcterms:W3CDTF">2013-09-12T13:05:01Z</dcterms:created>
  <dcterms:modified xsi:type="dcterms:W3CDTF">2024-01-08T07:58:18Z</dcterms:modified>
</cp:coreProperties>
</file>