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6" r:id="rId2"/>
    <p:sldId id="4122" r:id="rId3"/>
    <p:sldId id="4787" r:id="rId4"/>
    <p:sldId id="4762" r:id="rId5"/>
    <p:sldId id="4771" r:id="rId6"/>
    <p:sldId id="4790" r:id="rId7"/>
    <p:sldId id="4763" r:id="rId8"/>
    <p:sldId id="4764" r:id="rId9"/>
    <p:sldId id="4765" r:id="rId10"/>
    <p:sldId id="4766" r:id="rId11"/>
    <p:sldId id="4772" r:id="rId12"/>
    <p:sldId id="4791" r:id="rId13"/>
    <p:sldId id="4767" r:id="rId14"/>
    <p:sldId id="4768" r:id="rId15"/>
    <p:sldId id="4785" r:id="rId16"/>
    <p:sldId id="282" r:id="rId17"/>
    <p:sldId id="280" r:id="rId18"/>
    <p:sldId id="4711" r:id="rId19"/>
    <p:sldId id="4786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074D92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5250" autoAdjust="0"/>
  </p:normalViewPr>
  <p:slideViewPr>
    <p:cSldViewPr>
      <p:cViewPr varScale="1">
        <p:scale>
          <a:sx n="105" d="100"/>
          <a:sy n="105" d="100"/>
        </p:scale>
        <p:origin x="464" y="6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11-03T06:16:29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14269 11112 0,'53'-17'31,"-35"17"-31,-1 0 16,1 0-1,-71 0 48,-70 0-32,87 0-31,1 0 0,-18 0 16,-88 17-1,71-17-15,17 0 16,0 18-16,-71-18 16,-52 18-1,123-1-15,0-17 16,0 0-16,18 18 0,-18-18 15,18 18-15,-36-1 16,36 1-16,17 0 16,-17-18-16,-53 35 15,52 0 1,-16 18 15,52-35-31,0-1 0,0 1 0,0 0 16,17 17-16,1 0 15,-1-17-15,142 52 32,-106-70-32,18 18 0,-1 0 15,18-1-15,1 1 16,210 17 0,-193-17-16,0-18 15,0 17-15,123 1 16,124-18-1,-247-18-15,88 1 16,-124-1-16,19 1 16,-36-1-16,-1 0 0,-16 1 15,17-36 1,-53 17 0,0 19-1,0-18-15,-18 17 16,18-17-16,-18 17 15,18-17-15,-17 17 0,-1-17 16,0 0-16,-34-18 16,34 17-16,-17 19 15,-124-54 1,88 53-16,-52-17 16,-1 0-1,-34 0 1,122 35-16,1 0 15,-18 0-15,36 0 0</inkml:trace>
  <inkml:trace contextRef="#ctx0" brushRef="#br0" timeOffset="634.39">15963 10795 0,'35'-106'31,"-70"212"-31,70-265 16,-53 124 0,18 17-16,-17 18 0,-1 0 15,-70 36 1,35 17-1,-53 70 1,88-70 0,1 0-16,-1 0 0,0 0 15,1 52-15,17-34 16,0-36-16,17 18 16,-17 0-16,18-18 0,-18 1 15,18-1-15,-1 53 16,-34-70-1</inkml:trace>
  <inkml:trace contextRef="#ctx0" brushRef="#br0" timeOffset="836.48">15522 11201 0,'35'-18'15,"0"0"1,0 18-16,1 0 16,-1 0-1,35 0-15,-17 0 0,-17 0 16,-1 0-16,53 0 16,-70 0-1</inkml:trace>
  <inkml:trace contextRef="#ctx0" brushRef="#br0" timeOffset="1235.49">16068 11130 0,'0'0'0,"18"-18"16,-18 1-1,0-1 1,-18 18-16,1 0 16,-19 0-1,19 0-15,-18 18 0,17-18 16,-17 35-1,-18 36 1,35-54-16,18 1 16,-18 17-16,18-17 0,0 0 15,36 17 1,34-18 15,-52-34-31,0 17 0,-1-18 16,18 1-16,-17-1 15,35-53 17,-53 54-32,0 34 31,0 36-15,0-35-16,0 0 15,0-1-15,18 1 16,-1 17-1</inkml:trace>
  <inkml:trace contextRef="#ctx0" brushRef="#br0" timeOffset="1505.74">16368 11201 0,'0'0'0,"0"-53"16,0 35-1,-17 18-15,17-18 0,-18 18 16,0 0 0,-17 36-1,17-36-15,1 17 0,-1 1 16,18 0-16,-18 17 16,18-17-16,0-1 0,0 1 15,0 17-15,18 0 16,-18-17-16,18-18 15,-1 18-15,54-1 16</inkml:trace>
  <inkml:trace contextRef="#ctx0" brushRef="#br0" timeOffset="2176.65">16562 11236 0,'-35'0'31,"17"0"-15,18 18 0,0-1-1,18-17 1,0 0-16,-1 0 0,36 0 31,0-17-15,-35 17-16,-1 0 15,1-36 1,-18 19-16,0-1 16,-53 0-1,35 1 1,-17 17-16,0 0 16,-18 17-1,53 1 1,0 0-16,-18-1 0,18 1 15,18 35 1,0-18 0,34 0-1,-34-35-15,0 18 0,-1-18 16,72-18 0,-72 18-16,18-17 0,1-1 15,-19-17-15,36-18 16,-35 0-16,0 18 15,-1-1-15,-17-16 16,18-1-16,0-53 16,-18 88-1,0 1-15,-18-1 0,0 18 16,1 35 0,-1 0-1,18 1-15,0-1 0,0 0 16,0 36-16,0 17 31,18 0-15,-18-52-16,0-19 0,17 1 15,1 35 1,0-53-16</inkml:trace>
  <inkml:trace contextRef="#ctx0" brushRef="#br0" timeOffset="2355.31">16933 11183 0,'-36'-18'16,"72"36"-16,-72-53 15,89 35 17,0 0-17,-18 0 1,1 0-16,-1 0 0,0 0 15</inkml:trace>
  <inkml:trace contextRef="#ctx0" brushRef="#br0" timeOffset="2738.67">17268 11130 0,'0'-18'0,"0"36"0,17-36 15,-17 1 17,-35-1-17,35 1 1,-35 17-16,0 17 16,17-17-16,18 18 15,-18-1-15,18 19 16,18-19-1,0 19-15,-18-19 16,52 36 0,-34-53-16,-18 18 15,18 35 1,-36-36-16,0 1 16,1-18-16,-18 18 15,-54-18 1,54 0-16,17-18 0,-17 0 15</inkml:trace>
  <inkml:trace contextRef="#ctx0" brushRef="#br0" timeOffset="4704.56">13881 11483 0,'0'18'63,"18"34"-16,-1-16-32,-17 17-15,0-36 16,0 19-16,0-1 16,0-18-16,0 54 15,18-53-15,-18-1 16,0 36 0,0-35-16,18-18 0</inkml:trace>
  <inkml:trace contextRef="#ctx0" brushRef="#br0" timeOffset="5136.56">13758 11818 0,'0'18'0,"0"-36"15,17 36-15,1-1 16,17 1 0,-17-18-16,17 18 15,18-1 1,-35-17 0,17 0-1,-17 0-15,17 0 16,-17-17-1,-1 17-15,1-36 16,-1 36-16,-17-17 16,0-1-16,0 0 15,0 1-15,-17 34 47,-54 72-16,71-72-31,-35 19 16</inkml:trace>
  <inkml:trace contextRef="#ctx0" brushRef="#br0" timeOffset="7052.63">13158 11695 0,'0'0'0,"18"-18"31,-36 0 0,0 18-15,1 0-16,-1 0 16,-17 0-1,17 18 1,-17-18 0,35 18-16,-18-18 15,18 17 1,0 36 15,0-18-31,18-17 16,-18 53-1,0-36 1,0 0-16,18 36 31,-18 105 0,0-158-31,0 17 16,0 0-16,0-17 0,17 17 16,-17-17-16,0 17 15,18 36 1,-18-54-16,0 36 16,17-35-16,-17 0 15,0 17-15,0 35 16,0-52-1,0 35-15,0-35 16,0-1-16,0 1 0,-17 17 16,-1 18-1,18-35-15,0-1 0,-17 54 16,-1-18 0,0 17 15,18-52-31,0 35 15,-17-35-15,17-1 0,0 18 16,0 1 0,0-1-16,0-17 0,0-1 15,0 1-15,0 35 16,0-36 0,0 1-16,0 0 0,-18 17 15,18-17 1,0 35-1,0-36-15,0 18 16,0 18 0,18-35-1,-18 35 1,0-35 0,0-1 15,0 1-31,0 0 31,0-1-15,0 1 15,17-1 0,19-17-15,-19 0-16,36 0 15,53 0 1,-53 0 0,0-17-1,-53-1 1</inkml:trace>
  <inkml:trace contextRef="#ctx0" brushRef="#br0" timeOffset="9641.86">14798 11836 0,'-53'0'31,"106"0"-31,-141 0 16,106 0 0,70 0-1,18 0 1,123 0-1,-123 0-15,123 0 16,142 0 0,-248 0-1,106 0-15,-140 0 16,16 0-16,89 0 16,-158 0-1,-1 0-15,-17 0 16,17 0-1,-53 0-15,1 0 32,-1 17-17,18 1 1,0 17 0,0 1-1,0 52 1,0-53-16,0 0 15,18 36 1,-18-36-16,0 18 0,17-18 16,1 159-1,0-53 17,-18-88-32,0-17 0,0 17 15,17-1-15,-17 1 0,0-17 16,0 17-16,0-1 15,0-16-15,18 17 0,-18-18 0,0 18 16,17 35 0,-17-53-16,0 18 0,0-17 15,0-1-15,0 35 16,0-34-16,-17-19 16,17 19-16,0-19 15,-18 1-15,18 35 16,-17-18-1,17-17 1,-18-1-16,18 1 16,-18 0-1,1-1 1,-1-17-16,0 0 16,1 18-16,-1-18 15,0 0-15,-17 18 0,0-18 16,-36 17-1,-87 1 1,105-1-16,-18 1 16,-246 0-1,52-1 1,53 1 0,124-18-16,-123 0 15,105 18-15,-106-18 16,89 0-1,17 17-15,-194-17 16,0 0 0,194 0-1,-52-17-15,34 17 16,1-18 15,87 18-31,19 0 16,34 0-1,54 0 1,-53 0 0,-1 0-16</inkml:trace>
  <inkml:trace contextRef="#ctx0" brushRef="#br0" timeOffset="11021.42">17391 11695 0,'0'17'47,"0"1"-31,18 17-1,-18 53 1,17-52-16,-17 52 16,0-35-16,18 53 15,-18 17 1,0-52-16,-18 52 15,1-70-15,-1 70 16,-17-17 0,17 35-1,1-88 1,17 0-16,0-18 0,0 89 31,0-71-31,0-18 0,0 0 16,0-17-16,0 17 15,-18 36 1,18-36-16,0-17 0,0-1 16,0 1-16,0 35 15,0-35-15,0 17 16,0-17-16,0-1 16,0 1-16,0-1 15,0 1 1,18 0-1,-1-1 1,1-17 0,0 18-16,-1-18 15,54 0 17,-36 0-32,36 0 15,87 0 1,-105 0-16,18 0 15,-1 0-15,1-18 0,17 18 16,-17 0-16,105 0 16,71 0-1,-88 0 1,-1 0 0,-122 0-16,34 0 15,-52 0-15,0 0 16,-1 0-1,-52-17 17</inkml:trace>
  <inkml:trace contextRef="#ctx0" brushRef="#br0" timeOffset="12213.39">17532 11695 0,'0'-18'15,"0"0"1,0 1 0,36-1-1,-1 0 1,-18 18-16,36 0 16,0-17-16,0 17 0,18 0 15,17 0-15,18 0 16,211 0-1,-211 0-15,88 0 16,0-18 0,-141 0-16,0 18 15,-53-17-15,18 17 16,-18 17 46,0 1-46,0 35 0,-18 0-1,18-18 1,0 18 0,0-18-16,0 1 15,0 105 1,0-88-16,18 70 15,-1 71 1,1-70 0,-18 52-1,0-105-15,0-18 0,0-1 16,0 19-16,0-18 16,0 0-16,0 106 15,0-106-15,0-18 16,18 18-16,-18-18 15,0 0-15,0 71 16,0-88 0,17 35-16,-17-18 15,0 18 17,0-36-32,0 1 0,0 17 31,-17-17-16,-1-18 17,-17 0-17,17 0-15,0 0 16,1 0-16,-19 0 0,1 0 16,-106-18-1</inkml:trace>
  <inkml:trace contextRef="#ctx0" brushRef="#br0" timeOffset="13038.67">19719 11571 0,'18'0'0,"-36"0"0,36-18 15,-18 54 1,0 52 0,0 0-1,0 71 17,0-89-32,18 1 0,-18 0 15,17 158 1,1-159-16,-18 1 0,0 0 15,0-1-15,0 1 16,0-1-16,0 1 0,0-1 16,0 107-1,0-124-15,0 0 16,0-18-16,-18 18 0,1 35 16,17-35-1,0-18-15,0 0 16,0-17-16,0 0 0,0 17 15,0-17 1,17-36 0,1 0-1</inkml:trace>
  <inkml:trace contextRef="#ctx0" brushRef="#br0" timeOffset="13417.31">19667 13617 0,'0'0'0,"-18"18"15,0-18 1,71 0 31,-18 0-32,1 17-15,17-17 0,0 18 0,17-18 16,36 0-16,264 18 31,-229-1-31,18-17 0,18 0 16,299 18-1,-335-18-15,-18 0 0,-17 0 16,106 0 0,-195 0-16,1 0 15,-18-18-15,-18 18 16</inkml:trace>
  <inkml:trace contextRef="#ctx0" brushRef="#br0" timeOffset="14558.29">19737 11624 0,'-18'-18'32,"1"1"-17,34-1 1,1 18-16,0 0 16,-1-18-16,54 18 15,-36 0-15,124 0 16,-71 0-1,18 0-15,17 0 0,18 0 16,1 0-16,-1 0 0,123 0 16,-140 0-1,-1 0-15,-35 18 0,1-18 16,-1 0-16,-18 0 16,-17 0-16,18-18 15,-54 18-15,-52-17 31,-18 17-15,36 0-16,-1 0 16,18 17-16,18 19 31,-1 17-15,-17-36-16,0 36 15,0-18 1,0 1-16,0 17 0,0 0 15,0 17-15,18 177 16,17 18 0,-17-195-1,17 107 1,-35-107-16,18 1 0,-18 17 16,17-18-16,-17 1 15,0 0-15,0 70 16,0 53-1,-17-106 1,-1 35 0,18-87-16,-18-1 15,18 0 1,0-17-16,18-18 31,-18 18 0,-35-18 32,17 0-63</inkml:trace>
  <inkml:trace contextRef="#ctx0" brushRef="#br0" timeOffset="15976.22">9542 13988 0,'0'0'0,"36"17"16,-19-34 0,1 17-16,17 0 0,0-18 15,1 18-15,17-18 16,193-17 0,-122 17-16,-1-17 15,36 18-15,18-19 0,17 1 16,441-71-1,-424 71-15,1-18 16,370-71 0,-423 89-16,-18 0 0,-18 0 15,-17-1-15,17 1 16,-87 35-16,-19 0 16,-52 0-1,-106 35 1,106-35-16</inkml:trace>
  <inkml:trace contextRef="#ctx0" brushRef="#br0" timeOffset="16299.58">12611 13159 0,'0'0'0,"36"0"31,-19 0-15,1 0-16,-1 0 15,1 0-15,0 0 0,-1 0 16,19 17-16,-1-17 15,35 18-15,36 52 16,-88-17 0,-18-17-1,-35-1-15,-1 0 16,-17 18-16,-35-18 0</inkml:trace>
  <inkml:trace contextRef="#ctx0" brushRef="#br0" timeOffset="18964.75">6314 13935 0,'0'0'0,"-17"0"16,-1 53 15,18 17-15,0-35-16,18 18 0,-18-17 15,17 17-15,-17-18 16,18 18-16,0 70 16,-1-35-1,-17-70 1</inkml:trace>
  <inkml:trace contextRef="#ctx0" brushRef="#br0" timeOffset="19159.89">6173 14587 0,'0'0'0,"0"-17"31,53-1-15,-17 18-16,-1-18 0,18 1 15,35-1 1,53-35 0,-123 36-1</inkml:trace>
  <inkml:trace contextRef="#ctx0" brushRef="#br0" timeOffset="19339.58">6068 14111 0,'-18'-18'0,"36"36"0,34-141 31,-16 123-31,-1-18 0,18 0 16,88 1 0,-106-1-1,1 18-15,-19 0 0,1 0 0</inkml:trace>
  <inkml:trace contextRef="#ctx0" brushRef="#br0" timeOffset="20196.82">6844 14252 0,'0'0'16,"17"0"-16,-17-17 0,0-1 15,0 0 1,0 1-16,-17-1 0,17 0 15,-18 18-15,-17-17 16,17 17-16,0 0 0,1 0 16,-19 17-16,1 19 15,35-19-15,-17 1 16,-1 0-16,18-1 0,0 36 16,35 0 15,-17-35-31,-1-18 0,19 0 15,87-53 17,-105 35-32,0-17 15,-1-53 1,-17 35-16,0 17 0,0 1 16,-17-18-16,-1 18 0,18 0 15,-18 17-15,1-17 16,34 105 15,19 54-15,-1-71-1,-18-18-15,1 0 0,0 1 16,-1-1-16,1 0 0,17 0 16</inkml:trace>
  <inkml:trace contextRef="#ctx0" brushRef="#br0" timeOffset="20566.3">7126 14199 0,'17'0'31,"1"0"-15,17 0-1,1 0 1,-19-17 0,1-1-16,-18 0 15,-35 1 1,35-1 0,-18 0-16,0 1 0,-52-1 15,35 36 1,-1 35-1,36-36 1,0 19-16,0-1 16,18 0-16,0-17 0,-18 17 15,70 18 1,-52-53-16,17 0 16,-17 0-16</inkml:trace>
  <inkml:trace contextRef="#ctx0" brushRef="#br0" timeOffset="20965.05">7373 14058 0,'0'-17'0,"0"34"0,0-17 32,17 18-17,1-1-15,-18 1 16,18 0-16,-18-1 15,17 19 1,-17 52 15,0-141 16,18 0-31,-18 35-16,18 1 15,17-36 1,-18 53-16,1 0 16,-18 17-16,18 1 0,-1 17 15,1-17 1,-18 35-16,18-18 16,-1-17-1</inkml:trace>
  <inkml:trace contextRef="#ctx0" brushRef="#br0" timeOffset="21190.78">7743 13882 0,'18'-53'31,"-36"106"-31,36-88 16,-18 52-1,0 18-15,17 1 0,-17-1 0,18 18 16,17 70 0,1-34-1,-36-54 1,17-18-16,-17 1 16</inkml:trace>
  <inkml:trace contextRef="#ctx0" brushRef="#br0" timeOffset="21509.48">7778 14164 0,'0'-18'0,"0"36"0,0-106 31,18 88-31,0 0 16,-1 0-16,1 0 16,70 0-1,-53 0-15,-17 0 16,35 0-1,-35 0 1,-18-18 0,0 1-1,0-1 1,0 53 15,17 36-15,-17-54-1,0 1-15,0 0 0,0-1 16,0 1-16</inkml:trace>
  <inkml:trace contextRef="#ctx0" brushRef="#br0" timeOffset="21674.5">8043 13864 0,'-18'-17'0,"36"34"0,-53-52 16,35 70 15,17-17-15</inkml:trace>
  <inkml:trace contextRef="#ctx0" brushRef="#br0" timeOffset="21959.62">8237 13864 0,'53'-88'16,"-106"176"-16,124-211 0,-54 87 15,1 1-15,-1 0 16,1 17-16,0-52 16,-1 52-1,-34 36-15,-36 52 16,35-17-16,-17 0 15,17 0-15,-17 18 0,17-1 16,1 1-16,17 70 16,17 35-1,19-70 1,-19-71-16,1 1 16,-18-19-16,18-17 15</inkml:trace>
  <inkml:trace contextRef="#ctx0" brushRef="#br0" timeOffset="22281.89">8166 14146 0,'0'0'0,"18"-17"16,0-1-16,-1 18 0,19-18 16,-19 18-16,19-17 15,-19 17-15,36-18 16,-18 18-16,1-17 15,-1 17 1,-17-18 0,-18 0-1,0 1 1,0-1 0,-18 36 30,18 35-46,0-36 16,0 1-16,0-1 0,0 19 16,0-19-1,0 1-15</inkml:trace>
  <inkml:trace contextRef="#ctx0" brushRef="#br0" timeOffset="22458.22">8554 13917 0,'0'-35'0,"0"17"0,0 71 0,0-123 16,0 87 31,18 1-32</inkml:trace>
  <inkml:trace contextRef="#ctx0" brushRef="#br0" timeOffset="23343.57">8678 13952 0,'18'-17'16,"-36"34"-16,71-34 16,-35-1-16,-1 18 0,1-18 15,-1 18-15,-17-17 16,18 17-16,-36 0 31,-34 53-15,34-36-16,-17 19 15,35-19 1,-18 1-16,18 0 0,18-1 16,35 1-1,-18-18 1,18 0-16,-18 0 15,18-35 1,-35 17-16,17 0 0,-18 1 16,1-1-16,-18 0 15,35-35 1,-35 36-16,0-1 0,0 1 16,-17-1-1,-1 18-15,0 0 16,1 0-16,-18 18 15,-1 34 1,36-34-16,0 0 16,0 35-1,36-36 1,-1-17 0,-18 0-1,19-17-15,-1-1 16,0-17 15,-35 17-31,0 0 31,0 36-15,0 0 0,0-1-16,0 19 15,0-19-15,0 1 16,18-18-16,-18 18 15,53-1 1,-53-34-16,17 17 16,36-71-1,-35 53-15,0-17 16,-1 0-16,19-89 16,-36 36-1,0 53 1,0 0-16,-18-1 15,18 1-15,-18 35 0,18-18 0,-17 18 16,-1 36 0,0 52-1,18-18 1,18 54 0,0-89-16,-18 0 0,0 1 15,17-19-15,-17 1 16</inkml:trace>
  <inkml:trace contextRef="#ctx0" brushRef="#br0" timeOffset="23665.34">9260 13794 0,'53'0'31,"17"0"-16,-52 0 1,0-18-16,-1 18 0,1 0 16,0-18-1,-1 18-15,-17-17 16,18 17-16,-18-18 16,0 53 15,0 1-16,0-19-15,0 19 16,0-19-16,0 1 0,0-1 16,0 36-1</inkml:trace>
  <inkml:trace contextRef="#ctx0" brushRef="#br0" timeOffset="24579.7">9613 13705 0,'0'0'0,"-18"-17"47,18 52-32,0-17 1,0-1-16,0 1 0,0 17 15,0 18 1,0-35-16,18-1 0,-1 1 16,-17 0-16,36-1 15,-19-17 1,1-17-16,0 17 0,-1-18 16,19-52-1,-36 52-15,0-35 16,0 0-1,0 35-15,-18 1 0,18-1 16,-35 18 0,-1 18-1,36-1 1,0 1 0,0 0-16,0-1 15,36-17 1,-19 0 15,19-17-15,-19-1-16,1 0 0,-1 1 15,1 17-15,17-36 16,1 19 0,-19 34-1,-17 19 1,0-19-16,0 1 15,0 0-15,0-1 0,0 1 16,0 0 0,18-36-1,0 0 1,17-17 0,18 0-1,-18 17 1,-17 18-1,17 18 1,-17-18-16,-1 17 0,1 19 0,-18-19 16,35 19-1,-17-36-15,-1 17 16,19-17 0,-19 0-16,-17-17 0,18-1 15</inkml:trace>
  <inkml:trace contextRef="#ctx0" brushRef="#br0" timeOffset="25742.15">19155 11007 0,'0'0'0,"-35"17"15,17 1-15,0 0 16,-52 34 0,17 37-1,35-54-15,1 0 0,-1 1 16,0-19-1,18 1-15,0-1 16,0 1-16,18 0 16,35-18-1,-35-18-15,17 18 16,0-18-16,0 18 16,142-35-1,-124 18 1,-36 17-16,19 0 0,17-18 15</inkml:trace>
  <inkml:trace contextRef="#ctx0" brushRef="#br0" timeOffset="26066.58">18855 11254 0,'0'-18'0,"0"36"15,35-54-15,107-17 16,16 0 0,213-70-1,-230 88 1,18-18-16,35 0 15,-18 0-15,230-53 16,158-53 0,-264 89-1,-194 35-15,-18 17 0,-18 0 16,1-17 0</inkml:trace>
  <inkml:trace contextRef="#ctx0" brushRef="#br0" timeOffset="26677.23">20901 11254 0,'0'0'0,"0"-18"16,0 36 15,0 17 0,0-17-31,0-1 0,0 1 16,0-1-16,0 1 0,0 0 16,0-1-16,0 1 0,0 0 15,18-1 1,-1 1-16,1-18 16,0-18-1,-1 18-15,36-53 16,0 18-1,-35 17-15,17-17 16,-17 18-16,-1-1 0,19 0 16,-19 1-16,-17-1 15,18 18-15,0 0 16</inkml:trace>
  <inkml:trace contextRef="#ctx0" brushRef="#br0" timeOffset="27006.84">20989 11483 0,'-17'-18'0,"34"36"0,-34-71 15,34 53-15,-17-35 16,18 17-16,0 0 0,17-17 15,-17 0-15,17 0 16,18-1-16,105-105 16,72-35-1,-71 70 1,35 18 0,-142 70-1,1 1 1,-70 52 15,17-18-31</inkml:trace>
  <inkml:trace contextRef="#ctx0" brushRef="#br0" timeOffset="27698.51">22295 9984 0,'105'-53'31,"-69"35"-31,-177 89 0,352-213 31,-193 107-31,0 0 0,-1 0 16,-17 17-16,0-17 0,0 17 16,-17 18-16,-1 0 15,0 0-15,-17 0 0,0 18 16,-1 17-16,-52 53 16,0 89-1,70-54 1,54 89-1,-1-142-15,-17 1 16,-1-18-16,1 0 0,-18 35 16,0-70-1,0-1-15,-18 1 0,1-18 16,-19 0-16,19 0 0</inkml:trace>
  <inkml:trace contextRef="#ctx0" brushRef="#br0" timeOffset="28013.4">22101 10319 0,'17'0'16,"-34"0"-16,69-18 15,-34 18-15,17 0 0,1 0 16,70 0 0,-71 0-16,0 0 15,-17 0-15,35 0 16,-18-18-1,-17 18-15,-18-17 16,0-18 0,0 17-1,-18 0-15,18 71 32,0 18-1,0-36-31,0 0 0,18-17 15,-18 0-15,17 17 16</inkml:trace>
  <inkml:trace contextRef="#ctx0" brushRef="#br0" timeOffset="28162.35">22559 10142 0,'0'-35'0,"0"70"0,0-105 15,0 87 17,18 19-17</inkml:trace>
  <inkml:trace contextRef="#ctx0" brushRef="#br0" timeOffset="28746.64">22700 10283 0,'-17'-17'47,"34"-1"-31,1 18-16,0 0 0,-1 0 16,36 0-1,-35 0 1,17-17-1,-35-1-15,18 18 16,-18-18-16,0 1 16,-18-19-16,-35-17 15,35 18 1,1 35 0,-1 0-16,1 35 31,17-17-31,0 0 0,0 17 15,0 0-15,0-17 16,52 52 0,-34-52-16,0 0 0,17-1 15,-17-17-15,52-17 16,-35-1-16,-17 0 16,17 1-16,-17-1 0,17-17 15,-17 0-15,0-18 16,-18 0-16,17 0 0,-17 0 15,0 0-15,0 0 0,-17 0 16,-1 18-16,18 0 16,-18 17-16,-17 53 15,17 1 1,18-1-16,-17 18 0,17 17 16,0 1-16,53 141 31,-36-160-31,19 1 15,-19-35-15</inkml:trace>
  <inkml:trace contextRef="#ctx0" brushRef="#br0" timeOffset="29216.54">23459 10160 0,'0'0'0,"17"-18"16,1 1-16,-18-1 15,18-17 1,-18 0 0,-18 35-1,0 0-15,-17 0 16,17 17 0,-17 18-1,18-17-15,17 0 0,-18-1 16,18 1-16,0 0 0,0-1 15,18 1 1,17-18 0,0 0-1,0-18-15,-17 1 0,0-1 16,-1-17-16,19-18 16,-1-88-1,-35 88 1,0 0-16,0 0 0,0 0 15,0 35-15,-18 18 16,1 18-16,17 17 16,-18 177-1,36-159 1,-1 0-16,1 0 16,17 17-1,-17-34-15,-1-19 0,19 1 16,-19-18-16</inkml:trace>
  <inkml:trace contextRef="#ctx0" brushRef="#br0" timeOffset="29664.62">24147 9454 0,'-36'-88'15,"19"71"-15,70 122 0,-124-210 0,53 105 16,1 0-16,-19 17 16,19 1-16,-1 17 0,18 0 15,-35 71 1,35-53-16,0 18 0,18 123 31,-18-141-31,35 35 16,0-18-1,0-70 1,18-17 0,-35-18-16,0 17 0,-18-17 15,17-1-15,1-34 16,0 34 0,-36 36-1,-17 71 1,35-36-16,0 18 15,0-17-15,0-1 0,0 0 16,17 53 0,-17-70-1,18-18-15</inkml:trace>
  <inkml:trace contextRef="#ctx0" brushRef="#br0" timeOffset="30331.66">24288 9966 0,'0'0'0,"0"-18"0,0-17 16,0-36 0,17 71-1,1 18 1,17 53 0,-35-36-16,18-17 15,-18 17-15,0-17 0,-18 17 16,1-18-1,17-52 17,35-18-17,-17 18 1,34-18 0,-16 18-16,-19 17 0,1 0 15,17 1-15,-17-1 16,0 18-1,-1 0-15,-17 18 47,-35 35-15,35-36-17,-18 1-15,18 0 16,0 17-16,-17-17 0,17 17 15,0-17-15,0-1 0,17 1 16,19-1 0,-19-17-1,1 0-15,17-52 32,-17 34-32,-1-17 0,-17 17 15,18-17-15,-18-1 0,0 1 16,0 17-16,0-17 0,0 18 15,-18-19 1,1 36 0,17 18-16,0 0 15,0-1-15,0 1 16,0-1-16,0 1 16,17 0-16</inkml:trace>
  <inkml:trace contextRef="#ctx0" brushRef="#br0" timeOffset="30695.38">24817 9754 0,'0'0'0,"0"-53"32,17 71-1,19 88-16,-1-53 1,0 0 0,-17-36-16,-18 1 15,18 0-15,-1-18 16,1-18 0,-1 0-16,1-17 15,0-18 1,-18 18-16,17 0 15,-17-124 1,0 141 0,0 1-16,-17 34 15,-1 36 1,18-35 0,-18-1-16,18 19 0</inkml:trace>
  <inkml:trace contextRef="#ctx0" brushRef="#br0" timeOffset="31166.05">25170 9719 0,'0'-18'0,"0"36"0,35-53 15,-35 52 1,0 1-16,0 0 0,18 17 15,-18 0-15,0 89 16,0-89 0,0 0-16,0 1 0,0-19 15,0 18-15,0 1 32,0-72-1,0-34-16,0 35-15,0-1 16,0-17-16,0 18 0,0-18 16,0 0-16,0 18 0,0-18 15,17 18-15,1 17 0,-1-17 16,1 17-16,0 18 16,-1 0-16,1 18 15,-18 0-15,18-1 0,-18 18 16,0 1-16,-18 52 15,0-53 1,1-17-16,-1-1 0,0 1 16,1 0-16,-1-18 15</inkml:trace>
  <inkml:trace contextRef="#ctx0" brushRef="#br0" timeOffset="31477.34">25505 9560 0,'0'0'0,"17"-17"0,1-1 15,-36 18 17,-17 18-17,17-1 1,1-17-16,17 18 15,0 0-15,0-1 16,0 1-16,17-1 0,1 1 16,0 0-16,-18-1 15,35 19-15,-17 17 16,-36-18 15,-53-18-15,36-17-16</inkml:trace>
  <inkml:trace contextRef="#ctx0" brushRef="#br0" timeOffset="43894.32">22101 11606 0,'0'0'15,"-18"-17"1,18-1-16,0 0 31,18 1-15,-1 17-1,1-18-15,-1 18 47,-17-17-15,18 17-32,0 0 46,17 0-14,-17 0-32,-18 17 15,17-17-15,1 0 16,0 18-16,-18-1 0,17-17 16,1 18-16,-18 0 0,18 17 15,-1-17-15,-17-1 0,0 19 16,0-1-16,18 0 15,-18 0-15,0 54 16,17 52 0,-17-88-16,0 17 15,0-17-15,0 0 0,0 18 16,0-1-16,0-17 16,0 18-16,0-18 0,-17 141 31,17-89-31,0 72 15,0-124 1,0 53 0,0-54-16,0 1 0,0 0 15,-18 35 1,-17 54 0,17-107-16,1 53 15,-1-53-15,18 1 16,-18 17-16,18-18 0,-17 0 15,17 0-15,-18 1 16,18 17-16,-18-18 0,18 0 16,-17 0-16,17 1 0,-36 52 15,19-18 1,-1-34-16,18-1 16,-17 18-1,17-35-15,-18-1 0,18 1 16,0 17-16,0-17 15,-18-18-15,18 35 32,-17-35 15,-1 0-32,-17 0 1,-36 0-1,36 18-15,-36-18 16,18 0-16,-52 0 16,-19 0-1,54-18-15,-19 18 16,19 0-16,-18 0 16,-1 0-16,1 0 0,0 0 15,-124 0-15,1 0 16,-124 0 15,229-18-31,-106 18 16,106 0-16,1-17 0,-1 17 15,0 0-15,0-18 16,-194 18 0,194-18-16,18 18 0,-18 0 15,-176 0 1,194-17-16,0 17 15,0 0-15,-71 0 16,71 0-16,-1 0 0,1 0 16,18 0-16,-107-18 15,107 18 1,-18 0-16,17 0 0,-17 0 16,-53 0-16,70 0 15,-17 0-15,17-17 16,1 17-16,-1 0 15,-17 0-15,18 0 0,-1 0 0,-176-18 32,177 18-32,-1 0 15,-17 0-15,17 0 0,1 0 0,-19 0 16,-52 0 0,71 0-16,-1 0 0,1 0 15,-142 0 1,142 0-16,17 0 15,-141 0 1,141 0-16,0 0 16,0 0-16,0 0 0,-53 0 15,0 0 1,53-18-16,18 18 16,-18 0-16,0 0 0,-17 0 15,34 0 1,-17 0-16,18-17 15,-88 17 1,87 0-16,1 0 16,-106 0-1,88 0-15,-35 0 16,-53 0 0,88 0-16,0 0 15,0 0-15,0 0 0,0 0 16,0 0-16,0 0 0,1 0 15,16 0-15,-17 0 16,18 0-16,-18 0 0,18 0 16,-89 0-1,107 0-15,-18 0 16,-1 0-16,-34-18 16,52 18-1,0 0-15,18-18 0,-17 18 16,17-17-1,0-1-15,0-17 32,0-18-17,0 35-15,0 1 16,-53-72 0,53 54-16,-35-35 15,-18-72 1,35 90-16,0-1 0,1 0 15,-1 0-15,0-18 16,18 18-16,-17-17 0,-1 17 16,18-18-16,-17 1 15,17 17-15,0-141 16,0 123 0,0 18-16,17-17 0,-17-18 15,18-36 1,-18 89-1,0-18 1,0 35-16,0-17 16,17-36-1,-17 54-15,0-36 16,18 35-16,-18-17 16,0 17-16,18-17 0,-18 17 15,35-52 1,-35 35-16,18 17 15,-18 0-15,0 1 0,17-1 16,-17 0-16,0 1 16,18-19-16,-18 19 0,18-18 15,-18-1 1,17 19-16,-17-1 16,0 0-16,18 1 15,0-36 16,-18 35-31,17 0 32,-17 1-17,0-1 32,18 18-16,-18-17 16,35 17-31,-17 0-16,-1 0 16,19 0-1,-1 0-15,18 0 0,0 0 0,0-18 16,17 18-16,-17 0 0,18-18 15,-18 18 1,105-17 0,-140-1-16,0 18 0</inkml:trace>
  <inkml:trace contextRef="#ctx0" brushRef="#br0" timeOffset="45333.41">15645 11448 0,'35'0'78,"53"0"-47,-35 0-31,-17 0 16,158 0-1,-106-18-15,0 18 0,0 0 16,18 0-16,106-18 16,-89 18-16,18-17 15,-17 17-15,158-18 16,159 18-1,-282-18-15,176 18 16,-159 0-16,1 0 16,387-17-1,-370 17 1,194 0-16,-194 0 0,176 0 16,-17 0-1,-194 0-15,-18 0 16,0 0-16,230 0 31,-266 0-31,-16 0 0,-1 0 16,0 0-16,-17 0 0,-19 17 15,1-17-15,36 18 16,-37-18 0,-34 0-1,-36 0 1,1-18-1,34 18 17,19 18-17,-19-18 1,19 0-16,-19 0 16</inkml:trace>
  <inkml:trace contextRef="#ctx0" brushRef="#br0" timeOffset="46003.36">22242 12753 0,'-18'0'16,"18"18"0,88 34-1,18-34 16,-18 17-31,0-17 0,18 0 16,18 17-16,123 18 16,-106-36-16,-18 19 0,-17-19 15,0 1-15,53 0 16,-106-1-16,-18-17 16,-18 0-16,-34 0 15,-71-17 1,52 17-16,19-18 15,-36 18-15</inkml:trace>
  <inkml:trace contextRef="#ctx0" brushRef="#br0" timeOffset="46534.25">23935 12788 0,'0'0'0,"18"-35"15,-36 35 1,0-18-16,1 18 0,-1 0 15,-70 53 1,53-35-16,-36 52 16,36 1-1,17-36-15,18 18 16,0-18-16,35 89 16,54-36-1,-37-70 1,1 17-1,18-35 1,-1-53 0,-52 35-16,-18-17 0,18 18 15,-18-19-15,0 1 0,0 0 16,-36-1 0,19 36-1,-1 71 1,18-36-16,0 1 15,0 16-15,0-16 0,18 52 16,17-18 0,0-17-1</inkml:trace>
  <inkml:trace contextRef="#ctx0" brushRef="#br0" timeOffset="46871.68">24200 13194 0,'-18'-35'16,"18"17"0,18 71-16,-54-124 15,72 89 1,-36 0-16,17-1 16,1 1-16,-1 17 0,1 0 15,-18 1-15,18 17 16,-18 35-1,0-71 1,-18-17-16,18-52 31,18-54-15,17 18 0,53-1-1,-70 72 1,17 17-16,-17 0 0,35 0 31</inkml:trace>
  <inkml:trace contextRef="#ctx0" brushRef="#br0" timeOffset="47218.08">24640 13159 0,'0'0'16,"-17"-18"15,-18 0-16,17 18-15,0 18 16,-17 53 0,0 17-1,35-35 1,0-18-16,17-17 16,1-1-16,0 1 15,17-18-15,-17 0 16,17 0-16,-18-18 15,19 1-15,-19-1 16,54-106 0,-71 107-16,0-18 15,-18 17-15,1-17 0,-1 35 16,0-18-16,1 18 16,-19 0-1,54 35 1</inkml:trace>
  <inkml:trace contextRef="#ctx0" brushRef="#br0" timeOffset="47551.51">24887 13212 0,'0'0'0,"0"-18"16,-17 0-1,17 36 16,0 35-15,-18-36-16,18 19 0,0-1 16,18 36-1,-1-36-15,1-18 16,17 1 0,36-36-1,-54 1-15,36-18 16,-35-1-16,17-17 15,-17 18 1,-18-18-16,0 0 16,-35 18-1,35 17 1</inkml:trace>
  <inkml:trace contextRef="#ctx0" brushRef="#br0" timeOffset="47986.93">25258 13212 0,'0'0'0,"-18"35"31,18-18-15,0 1-16,0 0 16,0 88-1,18-36 1,-18 54-1,0-89-15,0 0 16,0-17-16,0-1 0,0 1 16,-18-18-1,18-18 1,0-70 0,18 53-1,-1-71-15,1 36 16,17-54-16,1 1 31,34 17-15,-52 88-16,-1 18 0,19 0 15,-1 71 1,-35-36-16,0 18 16,-53 88-1,-17-88 1,-54-18-1</inkml:trace>
  <inkml:trace contextRef="#ctx0" brushRef="#br0" timeOffset="48451.7">23970 14164 0,'35'-18'15,"36"-35"1,-53 18-16,52-18 15,1-35 1,-18-53 0,-53 88-16,0 18 15,-18-18-15,-88 18 16,-70 87 0,70 54-1,-17 124 16,87-142-31,19 0 0,-1 0 16,0 0-16,18 1 0,0-1 16,0-18-16,-17 1 15,17 52 1,0-105-16,-18-18 16,18-18-16</inkml:trace>
  <inkml:trace contextRef="#ctx0" brushRef="#br0" timeOffset="48936.56">23600 14323 0,'17'-18'0,"-34"36"0,70-71 16,-36 53-1,1-18-15,0 18 0,52 0 16,-35 0-16,1 0 16,17 0-16,-18-17 15,18 17-15,106 0 31,-71-18-15,-71 0 0,-34-17-1,-18 0 1,-36 35 0,53 0-16,-35 17 15,18 36 1,0 18-1,35-54-15,17 19 16,1-19-16,17 1 16,18-18-1,36-35 1,-72 17-16,1 0 16,-1 1-16,1-1 15,0 1 1,-1-1-16,-34 36 31,17 17-15,-18-18-16,18 1 0,0 0 15,35 17 1,1-35 0</inkml:trace>
  <inkml:trace contextRef="#ctx0" brushRef="#br0" timeOffset="49126.17">24552 14305 0,'53'-35'15,"-106"70"-15,141-105 16,-70 52-16,-18 0 16,0 1-16,0-1 0,-18 18 15,-87 18 1,52 52 0,35-52-1,0 17 1,18-17-16,0-1 0,18 1 15,53 35 1,-54-35-16</inkml:trace>
  <inkml:trace contextRef="#ctx0" brushRef="#br0" timeOffset="49770.97">24852 14358 0,'0'0'0,"0"-35"15,-18 35 1,18-18-1,36 18 17,-19 0-17,1 18 1,0-18-16,35 0 31,-36 0-31,1 0 16,-1-18-16,1 18 0,0-18 15,17 1 1,-35-1 0,-18 1-1,-35-1 1,1 18 0,16 18-1,1 34 1,35 1-1,53 0 1,-35-35 0,-1 0-16,1-1 0,52-17 15,19-35 1,-36 0 0,-18 17-16,0-17 0,0-1 15,1 1-15,-1-18 0,53-105 31,-70 105-31,-1 0 16,-17 0-16,0 0 0,0 35 16,-17-17-16,-19 53 15,-16 70 1,34 35 0,18 54-1,18-107-15,-1-17 16,-17 0-16,18 0 0,-1-18 15,-17 1-15,18-19 16,0 1-16,-1-36 16</inkml:trace>
  <inkml:trace contextRef="#ctx0" brushRef="#br0" timeOffset="50159.47">25187 14235 0,'0'0'0,"-35"-18"16,53-17-1,17 35-15,0-18 0,18 18 16,18 0-16,52-18 16,-70 18-16,0 0 15,0 0-15</inkml:trace>
  <inkml:trace contextRef="#ctx0" brushRef="#br0" timeOffset="52539.61">15680 11553 0,'0'0'0,"0"-17"16,18 17-16,0-18 16,-1 18-16,54-17 15,-18 17-15,0 0 16,0 0-16,17 0 0,71 0 16,0 17-1,-70-17-15,-18 0 0,0 0 16,-18 18-16,0-18 15,0 0-15,-52 0 32,-1 0-17,1 0 1,-1 0 15,36 0 0</inkml:trace>
  <inkml:trace contextRef="#ctx0" brushRef="#br0" timeOffset="53478.39">24729 12277 0,'0'-36'31,"0"54"0,0 53-15,0-54-16,-18 54 15,18-36-15,0 18 16,-18 0 0,18 0-1,0-36-15,0 1 16,-17-18-16</inkml:trace>
  <inkml:trace contextRef="#ctx0" brushRef="#br0" timeOffset="54493.12">16597 10283 0,'18'0'31,"0"-17"-15,-18 34 0,0 36-1,17-17 1,-17-1-16,0 18 16,-17 35-1,17-70-15,0 35 16,-18-18-1</inkml:trace>
  <inkml:trace contextRef="#ctx0" brushRef="#br0" timeOffset="54945.39">16756 10125 0,'0'0'16,"-17"-18"-16,-1 0 0,0 1 16,-88 52-1,71-17-15,0 17 16,-18 0-16,18 18 16,-1-18-16,1 18 0,18 0 15,-19 0-15,19 71 16,34 34-1,19-105 1,-1-17-16,18-1 0,141 18 31,-106-53-31,-18-18 0,195-123 32,-230 88-32,1 0 0,-19 0 15,1-88 1,-36 88-16,-35-70 15,-105-1 1,34 89 0,-70 70-1,124-17-15,-1 17 16,36 18 0,35-35-16,0-1 0</inkml:trace>
  <inkml:trace contextRef="#ctx0" brushRef="#br0" timeOffset="56310.85">24623 12312 0,'0'18'63,"17"-18"-48,-17 17-15,0 1 16,-35-1 15,-18-34-15,36-1 0,-1 18-16,18-17 0,-18-1 15,18-35 1,18 18-1,0 17-15,17 0 16,-17 1-16,17-1 0,-18 1 16,89-1-1,-88 36 1,-18-1-16,0 1 16,0 17-16,0 18 0,-18-18 15,1 18-15,-1-18 0,-17 18 16,17-17-16,-35 34 15,-17-34 1,34-19-16,19-17 0,-19 18 16,19-18-16,-36-18 15,35-17 1,54-18 0,-19 35-16,1 1 15,70-1 1,-70 18-16,35 35 15,17 18 1,-17 0 0,0-18 15,-35-17-31,-1-18 0,1 0 16</inkml:trace>
  <inkml:trace contextRef="#ctx0" brushRef="#br0" timeOffset="56858.32">24958 12100 0,'0'0'16,"-18"-70"-16,1 34 0,-1 1 16,0 18-16,-17-1 15,0 0-15,0 1 0,-54-1 16,-16 18-1,-72 35 1,124-17 0,0 17-16,18 0 0,-18 18 15,0 53-15,18-53 16,17 88 0,18-88-16,18 18 0,0-18 15,35 52 1,-1-52-16,-16-17 0,17-1 15,105 35 1,-105-52-16,18 0 16,193-54-1,-193 19-15,-1-18 16,-17-1-16,53-70 16,-18-88-1,-70 124 1,-18-18-16,-18 17 0,1 1 15,-36-1-15,-141-70 16,-71 70 15,195 71-31,-1 0 0,1 0 16,17 0-16,17 0 16,1 18-16,18-18 0,-1 18 0,18-1 15,0 1 1,0 0-16</inkml:trace>
  <inkml:trace contextRef="#ctx0" brushRef="#br0" timeOffset="59893.13">6508 13300 0,'0'-18'16,"0"36"-16,-17-124 15,-1 88 1,18 1-16,0-1 16,18-17-16,-1 35 0,36-36 31,-17 36-31,-19 0 0,19 0 16,-19 0-16,1 0 0,-1 18 15,1-18-15,0 18 16,-18 17-1,0-17-15,-36 17 16,1 18 0,18-36-16,-19 1 15,19 0 1,-1-18-16,0 17 0,36-17 31,35-17 0,-18 17-31,-17 0 0,17 0 0,0 17 32,-17-17-32,0 18 0,-1 0 15,-17-1-15,0 19 16,0-19-16,-35 1 16,17-1-16,-17-17 15,0 18-15,-18-18 0,18 0 16,-1 0-16,1-18 0,0 18 15,17-17-15,-17-1 16,17 1-16,18-1 0</inkml:trace>
  <inkml:trace contextRef="#ctx0" brushRef="#br0" timeOffset="60344.88">6685 12876 0,'-18'-17'0,"36"34"0,-124-70 16,71 53-1,-18 0-15,18 0 16,-18 18-16,0 0 16,0 17-16,0 0 0,18 1 15,-18-1-15,-18 88 16,18 71-1,53-141-15,18 18 16,0-1-16,17-17 0,0 0 16,141 53-1,-105-71 1,0-17-16,-1-18 0,1 0 16,-1 0-16,1-18 0,-1 1 15,-17-1-15,106-123 16,-124 88-1,1-88-15,-54-106 32,0 176-32,-17 1 15,0-1-15,-36 18 0,18 18 16,-35 0-16,0 17 0,-18 18 16,18 0-16,-124 35 15,-70 36 1</inkml:trace>
  <inkml:trace contextRef="#ctx0" brushRef="#br0" timeOffset="62892.58">14516 12224 0,'0'-18'31,"18"36"-15,-18-1 15,-18 54-15,18-53-1,-17-1-15,17 1 0,-18 17 16,0-17-16,1 17 16,17 0-1,-18-17 1,18 0-1,18-18 17,-1-18-32,1 18 15,0 0-15,17 0 0,-18-18 0,1 18 16,53-17 0,-54 17-16,19 0 0,-19 0 15,54 0 1,-54-18-16,1 0 31,-36 1-15,-17-19-1,17 19 1,18-1-16,0 1 16,0-1-16,0 0 15,0 1 1,-17 34 15,17 19 0,0-19-31,-18 18 0,18-17 16,0 17-16,0-17 0,0 17 16,-17 1-16,17 17 15,0-18-15,0-18 16,0 19-16,0-19 0,0 1 15,0 0-15,17-18 16</inkml:trace>
  <inkml:trace contextRef="#ctx0" brushRef="#br0" timeOffset="63495.41">14851 12065 0,'0'0'0,"-35"-35"16,17 35-16,-17-36 15,-35 36 1,52 0-16,-17 0 0,-1 0 16,1 0-16,-18 18 15,18 0-15,0 17 0,-54 36 16,54-36-16,-35 53 16,34 18-1,1 53 1,35-106-1,18-18-15,-1 18 0,89 70 16,-71-88 0,71 18-1,-53-17-15,18-19 16,-18-17-16,0 18 0,17-18 16,106-35-1,-123 17-15,53-53 16,-70 19-16,16-1 15,37-177 1,-89 89 0,-71-18-1,36 124 1,-18 0-16,-18 0 0,-52-1 16,52 36-16,1-17 15,17 17-15,-53 17 16,53 1-1</inkml:trace>
  <inkml:trace contextRef="#ctx0" brushRef="#br0" timeOffset="69676.33">23988 8784 0,'0'0'0,"0"-17"31,0-1-15,17 18-1,1 18 1,-18 34-1,0-34-15,-18 17 16,1 36 0,17-53-16,-18 34 15,18-34 1,0 17 0,18-70 30,17 0-30,-17 17-16,-1 1 16,72-36-1,-72 35-15,19 18 0,-1-18 16,71 36 0,-89-18-16,1 18 15,0-1-15,-1 54 16,-17-54-16,0 1 15,-17 0-15,-19 17 16,19-17-16,-19-1 16,-17-17-1,36 0-15</inkml:trace>
  <inkml:trace contextRef="#ctx0" brushRef="#br0" timeOffset="69897.72">24005 8767 0,'0'-18'0,"18"0"31,35 1-15,-18 17-16,18-18 15,-17 18-15,16 0 0,-16 0 16,17 0-16,-18 0 16,0 0-16,0 0 0</inkml:trace>
  <inkml:trace contextRef="#ctx0" brushRef="#br0" timeOffset="70426.8">24588 8414 0,'0'0'0,"-18"-18"16,0 0-16,1 18 0,-19-17 15,1 17-15,-35 0 16,-89 35-1,106-17-15,0-1 16,0 19-16,18 17 16,-18-1-16,0 1 0,0 18 15,-70 194 1,123-195 0,0-17-16,0 0 15,141 123 16,-88-158-31,-1-18 0,19 0 16,-18-18-16,18 1 0,17-1 16,-18-17-16,1-1 15,-1-16-15,54-72 16,-1-105 0,-105 158-16,-18-52 15,-71-1 1,-123 36-1,124 88-15,-1-18 16,1 18-16,17 0 0,-53 18 16,53 17-1,35-17-15</inkml:trace>
  <inkml:trace contextRef="#ctx0" brushRef="#br0" timeOffset="71966.72">18502 12083 0,'0'-18'31,"0"36"-31,0-54 16,-35 72 15,-18 17 0,36-36-31,-1 18 16,0 107-1,18-107-15,0-18 16,18 19-16,17 17 16,18-18-1,-18-35 1,18-18 0,-35 1-16,-18-1 15,0 0-15,0 1 0,0-36 16,-18 18-1,-35-1 1,18 36-16,0 18 16,0 0-1,17-1-15,0 18 16,18 1 15,0-19-31,18-17 0,0 0 0</inkml:trace>
  <inkml:trace contextRef="#ctx0" brushRef="#br0" timeOffset="72421.13">18679 11906 0,'0'0'0,"-53"-17"16,35 17-16,-35 0 15,-35 53 1,53-18 0,17-18-16,1 36 0,-19 36 15,19 87 17,17-123-32,0-18 15,0 0-15,17 36 16,36 0-1,0-71 1,71 0 0,-89-18-16,0-17 0,0 17 15,1-17-15,-1-1 16,0-17-16,1 1 0,-19-1 16,1 0-16,-18-18 0,0 18 15,0 0-15,-35-35 16,17 53-16,-17 17 15,-1 1-15,1-1 0,-36 36 16,36-18 0,0 17-16,-18 54 15,53-54 1,0 19-16</inkml:trace>
  <inkml:trace contextRef="#ctx0" brushRef="#br0" timeOffset="73449.35">21219 11959 0,'-53'-35'31,"106"70"-31,-142-88 16,107 53 31,88 18-32,-71-18-15,0 18 16,1-18-16,-1 0 0,-17 0 16,-1 0-16,19 0 0,-1 0 31,-35-18-15,-18 0-16,1 18 15,-19 18 1,19 17-1,-1-17-15,0 17 16,18 18-16,0-18 0,-17 1 16,17 105-1,0-88 1,0-36 0,0 1-16</inkml:trace>
  <inkml:trace contextRef="#ctx0" brushRef="#br0" timeOffset="73618.47">21254 12188 0,'0'-17'0,"0"34"0,0-69 16,18 34 0,-1 18-16,18 0 15,54 18 1,-54-18-16,-17 0 15,17 0-15,-17 0 0</inkml:trace>
  <inkml:trace contextRef="#ctx0" brushRef="#br0" timeOffset="74071.2">21536 11730 0,'-88'-18'0,"70"18"16,124 18-16,-247-36 0,88 18 0,18 18 16,0-1-16,-1 1 15,1 0-15,0-1 0,-1 19 16,1-1-16,-35 88 15,70-70 1,-18 71-16,36-54 16,-1-17-16,71 88 15,-52-105 1,52 17-16,-35-36 16,-18-17-16,18 0 15,53-17 1,70-142-1,-105-53 1,-71 89 0,-18 52-16,1 18 15,-19 0-15,-52-17 16,35 34-16,0 36 0,-70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yuztechnologies/SAP_BTP_Training_CLD200/blob/master/Day%203/03%20application/03application/app/purchaseorderapp/annotations.cd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soyuztechnologies/SAP_BTP_Training_CLD200/tree/master/Day%204/capm%20draft%20and%20value%20help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hyperlink" Target="http://www.dribbble.com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tiff"/><Relationship Id="rId5" Type="http://schemas.openxmlformats.org/officeDocument/2006/relationships/image" Target="../media/image15.tiff"/><Relationship Id="rId4" Type="http://schemas.openxmlformats.org/officeDocument/2006/relationships/image" Target="../media/image14.tiff"/><Relationship Id="rId9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SAP_BTP_Training_CLD200/blob/master/Day%203/02srv/MyService.js" TargetMode="External"/><Relationship Id="rId2" Type="http://schemas.openxmlformats.org/officeDocument/2006/relationships/hyperlink" Target="https://github.com/soyuztechnologies/SAP_BTP_Training_CLD200/blob/master/Day%203/02srv/MyService.c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Extension Suite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5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476672"/>
            <a:ext cx="10969943" cy="711081"/>
          </a:xfrm>
        </p:spPr>
        <p:txBody>
          <a:bodyPr/>
          <a:lstStyle/>
          <a:p>
            <a:r>
              <a:rPr lang="en-US" sz="3200" dirty="0">
                <a:latin typeface="Cooper Black" panose="0208090404030B020404" pitchFamily="18" charset="0"/>
              </a:rPr>
              <a:t>SAP Fiori elements prioritizes efficiency over flexibility</a:t>
            </a:r>
            <a:br>
              <a:rPr lang="en-US" sz="3200" dirty="0">
                <a:latin typeface="Cooper Black" panose="0208090404030B020404" pitchFamily="18" charset="0"/>
              </a:rPr>
            </a:b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E32852-A140-A7FC-63E9-0A4E6DB8F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1199452"/>
            <a:ext cx="9099643" cy="524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6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61E9-6D13-2889-D9F2-B0E86401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: Fiori App</a:t>
            </a:r>
          </a:p>
        </p:txBody>
      </p:sp>
      <p:pic>
        <p:nvPicPr>
          <p:cNvPr id="3074" name="Picture 2" descr="img.freepik.com/free-vector/app-development-illust...">
            <a:extLst>
              <a:ext uri="{FF2B5EF4-FFF2-40B4-BE49-F238E27FC236}">
                <a16:creationId xmlns:a16="http://schemas.microsoft.com/office/drawing/2014/main" id="{3736F10E-A3DF-EEBD-A236-0BAD43666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1443038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04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D3F8-E96A-BCF6-6C4E-71E6C1EE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Fiori App using Annotation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E0B560-9F3A-D55C-EABC-504B17B6E1E9}"/>
              </a:ext>
            </a:extLst>
          </p:cNvPr>
          <p:cNvSpPr/>
          <p:nvPr/>
        </p:nvSpPr>
        <p:spPr>
          <a:xfrm>
            <a:off x="189756" y="980728"/>
            <a:ext cx="11449272" cy="266429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Exercise:</a:t>
            </a:r>
          </a:p>
          <a:p>
            <a:r>
              <a:rPr lang="en-US" dirty="0">
                <a:hlinkClick r:id="rId2"/>
              </a:rPr>
              <a:t>https://github.com/soyuztechnologies/SAP_BTP_Training_CLD200/blob/master/Day%203/03%20application/03application/app/purchaseorderapp/annotations.cds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98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Association </a:t>
            </a:r>
            <a:r>
              <a:rPr lang="en-US" sz="3600" dirty="0" err="1">
                <a:latin typeface="Cooper Black" panose="0208090404030B020404" pitchFamily="18" charset="0"/>
              </a:rPr>
              <a:t>v.s</a:t>
            </a:r>
            <a:r>
              <a:rPr lang="en-US" sz="3600" dirty="0">
                <a:latin typeface="Cooper Black" panose="0208090404030B020404" pitchFamily="18" charset="0"/>
              </a:rPr>
              <a:t> Composition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40341-E5D0-6634-D158-3D49004F9177}"/>
              </a:ext>
            </a:extLst>
          </p:cNvPr>
          <p:cNvSpPr txBox="1"/>
          <p:nvPr/>
        </p:nvSpPr>
        <p:spPr>
          <a:xfrm>
            <a:off x="189756" y="836712"/>
            <a:ext cx="11809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Association – a relationship between entities which is a lose coupling. Both objects should exist together. However, they can work independently. Airplane and passenger.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Composition – a relationship between entities which is a tight coupling. Both objects must exist together. They cannot function independently. Airplane and wings.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5EA127-8BA3-3866-06A2-657078E4F9B9}"/>
              </a:ext>
            </a:extLst>
          </p:cNvPr>
          <p:cNvSpPr/>
          <p:nvPr/>
        </p:nvSpPr>
        <p:spPr>
          <a:xfrm>
            <a:off x="2349995" y="2841765"/>
            <a:ext cx="2088232" cy="1296144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Purchase Order 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06A91-926C-9620-42A5-2FF1B06C6B7A}"/>
              </a:ext>
            </a:extLst>
          </p:cNvPr>
          <p:cNvSpPr/>
          <p:nvPr/>
        </p:nvSpPr>
        <p:spPr>
          <a:xfrm>
            <a:off x="6958507" y="4137909"/>
            <a:ext cx="2088232" cy="1296144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Purchase order Items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56A476F-1392-FE1B-D5C2-178C25A7367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438227" y="3489837"/>
            <a:ext cx="2520280" cy="1296144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1A3FFC-973A-1674-A1DA-DD702CB922C3}"/>
              </a:ext>
            </a:extLst>
          </p:cNvPr>
          <p:cNvSpPr txBox="1"/>
          <p:nvPr/>
        </p:nvSpPr>
        <p:spPr>
          <a:xfrm>
            <a:off x="5086299" y="3129797"/>
            <a:ext cx="20882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15734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  <a:r>
              <a:rPr lang="en-US"/>
              <a:t>: Create &amp; F4 </a:t>
            </a:r>
            <a:r>
              <a:rPr lang="en-US" dirty="0"/>
              <a:t>Enablement for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B14C9-6879-188A-7949-1530B690566F}"/>
              </a:ext>
            </a:extLst>
          </p:cNvPr>
          <p:cNvSpPr txBox="1"/>
          <p:nvPr/>
        </p:nvSpPr>
        <p:spPr>
          <a:xfrm>
            <a:off x="189756" y="980728"/>
            <a:ext cx="11737304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https://github.com/soyuztechnologies/SAP_BTP_Training_CLD200/tree/master/Day%204/capm%20draft%20and%20value%20helps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Page 9 | Generating App Images - Free Download on Freepik">
            <a:extLst>
              <a:ext uri="{FF2B5EF4-FFF2-40B4-BE49-F238E27FC236}">
                <a16:creationId xmlns:a16="http://schemas.microsoft.com/office/drawing/2014/main" id="{C92DDBBF-543D-104B-3058-FFBBAFC41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483" y="2708920"/>
            <a:ext cx="3820487" cy="382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11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2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5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50,000+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Application Security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MTA applications with module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Identity Provider</a:t>
              </a: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083770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Roles and Authorization management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XSUAA Service</a:t>
              </a: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083768"/>
              <a:ext cx="2701525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CAP Application Security Testing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5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86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Generic Handlers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Fiori Elements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Introduction to HANA Cloud</a:t>
              </a: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243562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Working with containers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Annotations for 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Fiori Application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243560"/>
              <a:ext cx="2701525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Deploy App to CF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</a:t>
            </a:r>
            <a:r>
              <a:rPr lang="en-US">
                <a:solidFill>
                  <a:schemeClr val="bg1"/>
                </a:solidFill>
                <a:latin typeface="Cooper Black" panose="0208090404030B020404" pitchFamily="18" charset="0"/>
              </a:rPr>
              <a:t>Day 5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00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Generic Handlers in CAP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DE4C7-3532-C90E-5D17-E90E296EE959}"/>
              </a:ext>
            </a:extLst>
          </p:cNvPr>
          <p:cNvSpPr txBox="1"/>
          <p:nvPr/>
        </p:nvSpPr>
        <p:spPr>
          <a:xfrm>
            <a:off x="164465" y="828579"/>
            <a:ext cx="11809312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The CAPM framework generates most of the code to perform CURDQ operations on the entity. It does not know what validations to perform on our business data. As a developer, when we want to attach a pre-check (validations) / post-check (post processing code) on an entity operation, we can use generic handlers. All these operations are performed SYNCHRONOUSLY.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At times we want to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Take full control of our implementation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We want to add some validation before data is inserted or updated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We want to change data before insert/update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Read some extra information while GET calls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12BE5B-3322-EB8C-DFE3-7568C3DFF16E}"/>
              </a:ext>
            </a:extLst>
          </p:cNvPr>
          <p:cNvSpPr/>
          <p:nvPr/>
        </p:nvSpPr>
        <p:spPr>
          <a:xfrm>
            <a:off x="1665562" y="3292283"/>
            <a:ext cx="1800193" cy="508672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Fiori app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86EE0801-93EB-545C-C6BF-22763A32108C}"/>
              </a:ext>
            </a:extLst>
          </p:cNvPr>
          <p:cNvSpPr/>
          <p:nvPr/>
        </p:nvSpPr>
        <p:spPr>
          <a:xfrm>
            <a:off x="405780" y="3309096"/>
            <a:ext cx="504056" cy="508672"/>
          </a:xfrm>
          <a:prstGeom prst="smileyFace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03B96A-4E1B-C4CC-1CF3-269AE3DC476D}"/>
              </a:ext>
            </a:extLst>
          </p:cNvPr>
          <p:cNvSpPr/>
          <p:nvPr/>
        </p:nvSpPr>
        <p:spPr>
          <a:xfrm>
            <a:off x="4401866" y="3283905"/>
            <a:ext cx="1800193" cy="508672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odata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63561E-7E9D-7263-1210-A86934C26C57}"/>
              </a:ext>
            </a:extLst>
          </p:cNvPr>
          <p:cNvSpPr/>
          <p:nvPr/>
        </p:nvSpPr>
        <p:spPr>
          <a:xfrm>
            <a:off x="6850139" y="3286813"/>
            <a:ext cx="1408830" cy="508672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290B8-8898-2E2F-FAE0-A22D3E6CA178}"/>
              </a:ext>
            </a:extLst>
          </p:cNvPr>
          <p:cNvSpPr/>
          <p:nvPr/>
        </p:nvSpPr>
        <p:spPr>
          <a:xfrm>
            <a:off x="10454386" y="3283905"/>
            <a:ext cx="1408829" cy="508672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C18D0-EA63-2E20-013F-C56242C58FCC}"/>
              </a:ext>
            </a:extLst>
          </p:cNvPr>
          <p:cNvSpPr/>
          <p:nvPr/>
        </p:nvSpPr>
        <p:spPr>
          <a:xfrm>
            <a:off x="8597834" y="3283905"/>
            <a:ext cx="1492659" cy="508672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Generic handlers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0C1784-99C1-7686-5D31-5F923A0052E7}"/>
              </a:ext>
            </a:extLst>
          </p:cNvPr>
          <p:cNvCxnSpPr>
            <a:stCxn id="4" idx="2"/>
          </p:cNvCxnSpPr>
          <p:nvPr/>
        </p:nvCxnSpPr>
        <p:spPr>
          <a:xfrm>
            <a:off x="2565659" y="3800955"/>
            <a:ext cx="25410" cy="2892586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76315A-A8F2-2641-4ECF-7E7D4E4293B5}"/>
              </a:ext>
            </a:extLst>
          </p:cNvPr>
          <p:cNvCxnSpPr/>
          <p:nvPr/>
        </p:nvCxnSpPr>
        <p:spPr>
          <a:xfrm>
            <a:off x="5276552" y="3809547"/>
            <a:ext cx="25410" cy="2892586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235C3E-7DED-6F98-B296-639F08ACA2F1}"/>
              </a:ext>
            </a:extLst>
          </p:cNvPr>
          <p:cNvCxnSpPr/>
          <p:nvPr/>
        </p:nvCxnSpPr>
        <p:spPr>
          <a:xfrm>
            <a:off x="7554554" y="3821451"/>
            <a:ext cx="25410" cy="2892586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02E8EC-0880-8771-6B1B-56CFACF26AD3}"/>
              </a:ext>
            </a:extLst>
          </p:cNvPr>
          <p:cNvCxnSpPr/>
          <p:nvPr/>
        </p:nvCxnSpPr>
        <p:spPr>
          <a:xfrm>
            <a:off x="9361026" y="3776774"/>
            <a:ext cx="25410" cy="2892586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4A22EB-9410-4FEC-E66B-1246C954DBD8}"/>
              </a:ext>
            </a:extLst>
          </p:cNvPr>
          <p:cNvCxnSpPr/>
          <p:nvPr/>
        </p:nvCxnSpPr>
        <p:spPr>
          <a:xfrm>
            <a:off x="11204084" y="3748672"/>
            <a:ext cx="25410" cy="2892586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2D5CB7-7599-096A-E3BB-0A43D5841299}"/>
              </a:ext>
            </a:extLst>
          </p:cNvPr>
          <p:cNvCxnSpPr/>
          <p:nvPr/>
        </p:nvCxnSpPr>
        <p:spPr>
          <a:xfrm>
            <a:off x="657808" y="3783829"/>
            <a:ext cx="25410" cy="2892586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80AC8B-C0E5-FEB4-3A4D-B6CCFF743934}"/>
              </a:ext>
            </a:extLst>
          </p:cNvPr>
          <p:cNvCxnSpPr/>
          <p:nvPr/>
        </p:nvCxnSpPr>
        <p:spPr>
          <a:xfrm>
            <a:off x="657808" y="4221088"/>
            <a:ext cx="1907850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3B03AC-DED9-ECCD-C70D-35A5CCF6A638}"/>
              </a:ext>
            </a:extLst>
          </p:cNvPr>
          <p:cNvCxnSpPr/>
          <p:nvPr/>
        </p:nvCxnSpPr>
        <p:spPr>
          <a:xfrm>
            <a:off x="2591069" y="4509120"/>
            <a:ext cx="2685483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894FB4-2D0F-5159-9C3E-8E24E8A37C9D}"/>
              </a:ext>
            </a:extLst>
          </p:cNvPr>
          <p:cNvCxnSpPr/>
          <p:nvPr/>
        </p:nvCxnSpPr>
        <p:spPr>
          <a:xfrm>
            <a:off x="5276552" y="4797152"/>
            <a:ext cx="2290707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30C6D12-8376-6439-8B49-FBD77F2773EF}"/>
              </a:ext>
            </a:extLst>
          </p:cNvPr>
          <p:cNvSpPr/>
          <p:nvPr/>
        </p:nvSpPr>
        <p:spPr>
          <a:xfrm>
            <a:off x="7579964" y="4797152"/>
            <a:ext cx="98624" cy="1670492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C08638-E5C0-63DD-B840-AA79A5D66F09}"/>
              </a:ext>
            </a:extLst>
          </p:cNvPr>
          <p:cNvCxnSpPr/>
          <p:nvPr/>
        </p:nvCxnSpPr>
        <p:spPr>
          <a:xfrm>
            <a:off x="7722714" y="5445224"/>
            <a:ext cx="3436086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F30A05E-28C9-B3A7-5891-3B244F8B9784}"/>
              </a:ext>
            </a:extLst>
          </p:cNvPr>
          <p:cNvSpPr/>
          <p:nvPr/>
        </p:nvSpPr>
        <p:spPr>
          <a:xfrm>
            <a:off x="11139057" y="5444250"/>
            <a:ext cx="115966" cy="439572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9E26BD-247D-D4B4-8575-E06620E01B6F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702971" y="5883822"/>
            <a:ext cx="3494069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6E069B8-9B85-D88A-0E1D-35FE84399F1E}"/>
              </a:ext>
            </a:extLst>
          </p:cNvPr>
          <p:cNvSpPr/>
          <p:nvPr/>
        </p:nvSpPr>
        <p:spPr>
          <a:xfrm>
            <a:off x="9324791" y="4838222"/>
            <a:ext cx="115966" cy="439572"/>
          </a:xfrm>
          <a:prstGeom prst="rect">
            <a:avLst/>
          </a:prstGeom>
          <a:solidFill>
            <a:srgbClr val="38C6C6"/>
          </a:solidFill>
          <a:ln w="38100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2C6849-E233-4551-8044-3F3FA038B633}"/>
              </a:ext>
            </a:extLst>
          </p:cNvPr>
          <p:cNvCxnSpPr/>
          <p:nvPr/>
        </p:nvCxnSpPr>
        <p:spPr>
          <a:xfrm>
            <a:off x="7722714" y="4866921"/>
            <a:ext cx="1540050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67B26D-2C8F-7B81-5CB3-F06EAB12B7B6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722714" y="5277794"/>
            <a:ext cx="1660060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1640B9B-16E8-D1FD-717B-FA6272B4D311}"/>
              </a:ext>
            </a:extLst>
          </p:cNvPr>
          <p:cNvSpPr txBox="1"/>
          <p:nvPr/>
        </p:nvSpPr>
        <p:spPr>
          <a:xfrm>
            <a:off x="9550796" y="4797152"/>
            <a:ext cx="89841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before</a:t>
            </a:r>
          </a:p>
        </p:txBody>
      </p:sp>
      <p:sp>
        <p:nvSpPr>
          <p:cNvPr id="27" name="Explosion: 8 Points 26">
            <a:extLst>
              <a:ext uri="{FF2B5EF4-FFF2-40B4-BE49-F238E27FC236}">
                <a16:creationId xmlns:a16="http://schemas.microsoft.com/office/drawing/2014/main" id="{F4557CA1-B54E-1CBF-9337-533A0361AD25}"/>
              </a:ext>
            </a:extLst>
          </p:cNvPr>
          <p:cNvSpPr/>
          <p:nvPr/>
        </p:nvSpPr>
        <p:spPr>
          <a:xfrm>
            <a:off x="7246540" y="5085184"/>
            <a:ext cx="472512" cy="439571"/>
          </a:xfrm>
          <a:prstGeom prst="irregularSeal1">
            <a:avLst/>
          </a:prstGeom>
          <a:gradFill rotWithShape="1">
            <a:gsLst>
              <a:gs pos="0">
                <a:srgbClr val="38C6C6">
                  <a:tint val="50000"/>
                  <a:satMod val="300000"/>
                </a:srgbClr>
              </a:gs>
              <a:gs pos="35000">
                <a:srgbClr val="38C6C6">
                  <a:tint val="37000"/>
                  <a:satMod val="300000"/>
                </a:srgbClr>
              </a:gs>
              <a:gs pos="100000">
                <a:srgbClr val="38C6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B9E1B-73FD-08C3-673B-DDBF88941E4C}"/>
              </a:ext>
            </a:extLst>
          </p:cNvPr>
          <p:cNvCxnSpPr>
            <a:stCxn id="27" idx="1"/>
          </p:cNvCxnSpPr>
          <p:nvPr/>
        </p:nvCxnSpPr>
        <p:spPr>
          <a:xfrm flipH="1">
            <a:off x="2605524" y="5260504"/>
            <a:ext cx="4641016" cy="724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D14DC12-03B7-6ECF-C6DC-C7203929F777}"/>
              </a:ext>
            </a:extLst>
          </p:cNvPr>
          <p:cNvSpPr txBox="1"/>
          <p:nvPr/>
        </p:nvSpPr>
        <p:spPr>
          <a:xfrm>
            <a:off x="9861282" y="5492825"/>
            <a:ext cx="89841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80DC0A-543B-5045-AAEA-41134C6D68DB}"/>
              </a:ext>
            </a:extLst>
          </p:cNvPr>
          <p:cNvSpPr/>
          <p:nvPr/>
        </p:nvSpPr>
        <p:spPr>
          <a:xfrm>
            <a:off x="9303043" y="6006355"/>
            <a:ext cx="115966" cy="439572"/>
          </a:xfrm>
          <a:prstGeom prst="rect">
            <a:avLst/>
          </a:prstGeom>
          <a:solidFill>
            <a:srgbClr val="38C6C6"/>
          </a:solidFill>
          <a:ln w="38100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58C953-5198-3209-5161-7FEE368655A7}"/>
              </a:ext>
            </a:extLst>
          </p:cNvPr>
          <p:cNvCxnSpPr/>
          <p:nvPr/>
        </p:nvCxnSpPr>
        <p:spPr>
          <a:xfrm>
            <a:off x="7700966" y="6035054"/>
            <a:ext cx="1540050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BED05D-DEA1-C7F5-FA19-4F0CCE208130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7700966" y="6445927"/>
            <a:ext cx="1660060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C0B4DD-0442-4940-243C-1038A310EF6A}"/>
              </a:ext>
            </a:extLst>
          </p:cNvPr>
          <p:cNvSpPr txBox="1"/>
          <p:nvPr/>
        </p:nvSpPr>
        <p:spPr>
          <a:xfrm>
            <a:off x="9505017" y="6084704"/>
            <a:ext cx="89841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51771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21" grpId="0" animBg="1"/>
      <p:bldP spid="23" grpId="0" animBg="1"/>
      <p:bldP spid="26" grpId="0"/>
      <p:bldP spid="29" grpId="0"/>
      <p:bldP spid="30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1A0E-FA70-41AA-D8FE-BD95E24E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Generic Handlers</a:t>
            </a:r>
          </a:p>
        </p:txBody>
      </p:sp>
      <p:pic>
        <p:nvPicPr>
          <p:cNvPr id="5122" name="Picture 2" descr="Making All Rooms Reachable in a JavaScript Roguelike | JavaScript in Plain  English">
            <a:extLst>
              <a:ext uri="{FF2B5EF4-FFF2-40B4-BE49-F238E27FC236}">
                <a16:creationId xmlns:a16="http://schemas.microsoft.com/office/drawing/2014/main" id="{91C913A6-FFC2-CAC0-EDED-C039FD2E4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020" y="1637799"/>
            <a:ext cx="6765768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77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Exercise – generic handlers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1A1C0A-2B61-6931-BE96-7C954811064D}"/>
              </a:ext>
            </a:extLst>
          </p:cNvPr>
          <p:cNvSpPr/>
          <p:nvPr/>
        </p:nvSpPr>
        <p:spPr>
          <a:xfrm>
            <a:off x="189756" y="980728"/>
            <a:ext cx="11449272" cy="266429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Exercise:</a:t>
            </a:r>
          </a:p>
          <a:p>
            <a:r>
              <a:rPr lang="en-US" dirty="0">
                <a:hlinkClick r:id="rId2"/>
              </a:rPr>
              <a:t>https://github.com/soyuztechnologies/SAP_BTP_Training_CLD200/blob/master/Day%203/02srv/MyService.cds</a:t>
            </a:r>
            <a:endParaRPr lang="en-US" dirty="0"/>
          </a:p>
          <a:p>
            <a:r>
              <a:rPr lang="en-US" dirty="0">
                <a:hlinkClick r:id="rId3"/>
              </a:rPr>
              <a:t>https://github.com/soyuztechnologies/SAP_BTP_Training_CLD200/blob/master/Day%203/02srv/MyService.js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9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692696"/>
            <a:ext cx="10969943" cy="711081"/>
          </a:xfrm>
        </p:spPr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SAP Fiori elements boosts SAP Fiori development efficiency</a:t>
            </a:r>
            <a:br>
              <a:rPr lang="en-US" sz="3600" dirty="0">
                <a:latin typeface="Cooper Black" panose="0208090404030B020404" pitchFamily="18" charset="0"/>
              </a:rPr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EF6AB-0B4F-0C0E-ADD1-58A4A2E88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53" y="1415190"/>
            <a:ext cx="11558318" cy="532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0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188640"/>
            <a:ext cx="10969943" cy="711081"/>
          </a:xfrm>
        </p:spPr>
        <p:txBody>
          <a:bodyPr/>
          <a:lstStyle/>
          <a:p>
            <a:r>
              <a:rPr lang="en-US" sz="2800" dirty="0">
                <a:latin typeface="Cooper Black" panose="0208090404030B020404" pitchFamily="18" charset="0"/>
              </a:rPr>
              <a:t>SAP Fiori elements provides enterprise-ready apps out of the box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917B0-ED00-185A-4D26-8C3196EB4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09" y="1059591"/>
            <a:ext cx="10201407" cy="50270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296761-1A90-B61C-E2D5-47F2CE4F70BA}"/>
                  </a:ext>
                </a:extLst>
              </p14:cNvPr>
              <p14:cNvContentPartPr/>
              <p14:nvPr/>
            </p14:nvContentPartPr>
            <p14:xfrm>
              <a:off x="2158920" y="3009960"/>
              <a:ext cx="7074000" cy="2318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296761-1A90-B61C-E2D5-47F2CE4F70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9560" y="3000600"/>
                <a:ext cx="7092720" cy="233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265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48" y="188640"/>
            <a:ext cx="10969943" cy="711081"/>
          </a:xfrm>
        </p:spPr>
        <p:txBody>
          <a:bodyPr/>
          <a:lstStyle/>
          <a:p>
            <a:r>
              <a:rPr lang="en-US" sz="3200" dirty="0">
                <a:latin typeface="Cooper Black" panose="0208090404030B020404" pitchFamily="18" charset="0"/>
              </a:rPr>
              <a:t>SAP Fiori elements application architecture provides flexibility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F17BDA-EA53-ABAB-BE6A-D9F94C5B9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34" y="1223394"/>
            <a:ext cx="10262357" cy="441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1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7239</TotalTime>
  <Words>563</Words>
  <Application>Microsoft Office PowerPoint</Application>
  <PresentationFormat>Custom</PresentationFormat>
  <Paragraphs>90</Paragraphs>
  <Slides>19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Amasis MT Pro Black</vt:lpstr>
      <vt:lpstr>Arial</vt:lpstr>
      <vt:lpstr>Arial Black</vt:lpstr>
      <vt:lpstr>Calibri</vt:lpstr>
      <vt:lpstr>Cooper Black</vt:lpstr>
      <vt:lpstr>Segoe UI</vt:lpstr>
      <vt:lpstr>Segoe UI Light</vt:lpstr>
      <vt:lpstr>Office Theme</vt:lpstr>
      <vt:lpstr>SAP BTP Extension Suite Training</vt:lpstr>
      <vt:lpstr>PowerPoint Presentation</vt:lpstr>
      <vt:lpstr>Agenda – Day 5</vt:lpstr>
      <vt:lpstr>Generic Handlers in CAP</vt:lpstr>
      <vt:lpstr>Hands on: Generic Handlers</vt:lpstr>
      <vt:lpstr>Exercise – generic handlers</vt:lpstr>
      <vt:lpstr>SAP Fiori elements boosts SAP Fiori development efficiency </vt:lpstr>
      <vt:lpstr>SAP Fiori elements provides enterprise-ready apps out of the box</vt:lpstr>
      <vt:lpstr>SAP Fiori elements application architecture provides flexibility</vt:lpstr>
      <vt:lpstr>SAP Fiori elements prioritizes efficiency over flexibility </vt:lpstr>
      <vt:lpstr>Hands on : Fiori App</vt:lpstr>
      <vt:lpstr>Create Fiori App using Annotation</vt:lpstr>
      <vt:lpstr>Association v.s Composition</vt:lpstr>
      <vt:lpstr>Hands on: Create &amp; F4 Enablement for app</vt:lpstr>
      <vt:lpstr>PowerPoint Presentation</vt:lpstr>
      <vt:lpstr>PowerPoint Presentation</vt:lpstr>
      <vt:lpstr>PowerPoint Presentation</vt:lpstr>
      <vt:lpstr>PowerPoint Presentation</vt:lpstr>
      <vt:lpstr>Agenda – Day 5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244</cp:revision>
  <dcterms:created xsi:type="dcterms:W3CDTF">2013-09-12T13:05:01Z</dcterms:created>
  <dcterms:modified xsi:type="dcterms:W3CDTF">2024-01-09T04:09:45Z</dcterms:modified>
</cp:coreProperties>
</file>