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6" r:id="rId2"/>
    <p:sldId id="4122" r:id="rId3"/>
    <p:sldId id="277" r:id="rId4"/>
    <p:sldId id="4780" r:id="rId5"/>
    <p:sldId id="4785" r:id="rId6"/>
    <p:sldId id="4793" r:id="rId7"/>
    <p:sldId id="4794" r:id="rId8"/>
    <p:sldId id="4787" r:id="rId9"/>
    <p:sldId id="4788" r:id="rId10"/>
    <p:sldId id="4789" r:id="rId11"/>
    <p:sldId id="4790" r:id="rId12"/>
    <p:sldId id="4791" r:id="rId13"/>
    <p:sldId id="4792" r:id="rId14"/>
    <p:sldId id="4795" r:id="rId15"/>
    <p:sldId id="4796" r:id="rId16"/>
    <p:sldId id="4797" r:id="rId17"/>
    <p:sldId id="4798" r:id="rId18"/>
    <p:sldId id="4799" r:id="rId19"/>
    <p:sldId id="4781" r:id="rId20"/>
    <p:sldId id="4826" r:id="rId21"/>
    <p:sldId id="4782" r:id="rId22"/>
    <p:sldId id="4783" r:id="rId23"/>
    <p:sldId id="4784" r:id="rId24"/>
    <p:sldId id="4817" r:id="rId25"/>
    <p:sldId id="4818" r:id="rId26"/>
    <p:sldId id="4819" r:id="rId27"/>
    <p:sldId id="4820" r:id="rId28"/>
    <p:sldId id="4821" r:id="rId29"/>
    <p:sldId id="4822" r:id="rId30"/>
    <p:sldId id="4823" r:id="rId31"/>
    <p:sldId id="282" r:id="rId32"/>
    <p:sldId id="280" r:id="rId33"/>
    <p:sldId id="4711"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95250" autoAdjust="0"/>
  </p:normalViewPr>
  <p:slideViewPr>
    <p:cSldViewPr>
      <p:cViewPr varScale="1">
        <p:scale>
          <a:sx n="105" d="100"/>
          <a:sy n="105" d="100"/>
        </p:scale>
        <p:origin x="360"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0.921"/>
    </inkml:context>
    <inkml:brush xml:id="br0">
      <inkml:brushProperty name="width" value="0.05" units="cm"/>
      <inkml:brushProperty name="height" value="0.05" units="cm"/>
      <inkml:brushProperty name="color" value="#F6630D"/>
    </inkml:brush>
  </inkml:definitions>
  <inkml:trace contextRef="#ctx0" brushRef="#br0">268 138 24575,'-9'-18'0,"9"15"0,6 11 0,1 10 0,0 0 0,-1 1 0,-1 0 0,5 32 0,-2-12 0,17 96 0,-6 1 0,-6 1 0,-6 222 0,-22-171 0,-7-1 0,-69 269 0,-43-13 0,38-143 0,93-290 0,0 1 0,1 0 0,0 0 0,0 0 0,1 13 0,1-22 0,0 0 0,0 0 0,0-1 0,0 1 0,1 0 0,-1 0 0,0 0 0,1-1 0,0 1 0,-1 0 0,1-1 0,0 1 0,0-1 0,0 1 0,0-1 0,0 1 0,0-1 0,0 1 0,1-1 0,-1 0 0,0 0 0,1 0 0,-1 0 0,1 0 0,-1 0 0,1 0 0,0 0 0,-1 0 0,1-1 0,0 1 0,-1-1 0,1 1 0,0-1 0,0 0 0,-1 0 0,1 0 0,0 0 0,0 0 0,0 0 0,2-1 0,29-3 0,-1-2 0,0-2 0,-1-1 0,36-15 0,-6 3 0,104-28-389,2 8-1,291-35 0,351 19-779,-31 28 893,225-11-128,-932 36 491,84-8 448,-126 5-160,-29 7-347,1 0 0,-1 0 0,0 0 0,0 0-1,0 0 1,1 0 0,-1-1 0,0 1 0,0 0 0,0 0 0,1 0 0,-1 0 0,0 0-1,0-1 1,0 1 0,0 0 0,0 0 0,1 0 0,-1-1 0,0 1 0,0 0-1,0 0 1,0 0 0,0-1 0,0 1 0,0 0 0,0 0 0,0 0 0,0-1 0,0 1-1,0 0 1,0 0 0,0-1 0,0 1 0,0 0 0,0 0 0,0-1 0,0 1 0,-8-11 543,-20-13-268,21 18-244,-3-2-59,1-1 0,0 0 0,1-1 0,0 0 0,0 0 0,1-1 0,1 1 0,0-2 0,-6-12 0,6 5 0,0 0 0,1 0 0,1 0 0,0-1 0,0-24 0,0-40 0,4 1 0,13-96 0,40-165 0,115-345 0,-119 550 0,12-37 0,-56 154 0,0-1 0,-1 0 0,-1 0 0,-1 0 0,-2-44 0,-1 61 0,0 1 0,0-1 0,-1 1 0,1-1 0,-1 1 0,0-1 0,-1 1 0,1 0 0,-1 0 0,0 0 0,0 0 0,-1 1 0,0-1 0,1 1 0,-1 0 0,-1 0 0,1 0 0,-1 0 0,1 1 0,-1 0 0,0 0 0,0 0 0,0 1 0,-1-1 0,-8-1 0,-13-4 0,0 1 0,0 1 0,-1 2 0,-29-1 0,35 3 0,-677-16-212,496 20-560,-845-16-480,-314 3-195,1015 32 2304,309-11-14,37-10-797,1 0 0,-1 0 0,1 0-1,-1 1 1,1-1 0,-1 0 0,1 1 0,-1-1-1,1 0 1,-1 1 0,1-1 0,0 0-1,-1 1 1,1-1 0,0 1 0,-1-1 0,1 1-1,0-1 1,0 1 0,-1-1 0,1 1-1,0 0 1,0 0-8,0 0 1,0-1-1,1 1 0,-1 0 0,0 0 1,1 0-1,-1-1 0,1 1 1,-1 0-1,1-1 0,-1 1 0,1 0 1,-1-1-1,1 1 0,0-1 0,-1 1 1,1-1-1,0 1 0,-1-1 0,2 1 1,9 6 11,1-1-1,22 8 1,-10-4-1438,-5-2-5438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5.736"/>
    </inkml:context>
    <inkml:brush xml:id="br0">
      <inkml:brushProperty name="width" value="0.05" units="cm"/>
      <inkml:brushProperty name="height" value="0.05" units="cm"/>
      <inkml:brushProperty name="color" value="#F6630D"/>
    </inkml:brush>
  </inkml:definitions>
  <inkml:trace contextRef="#ctx0" brushRef="#br0">24 436 24575,'-5'-10'0,"2"0"0,-1-1 0,1 0 0,0 0 0,1 1 0,1-2 0,-1 1 0,2 0 0,0 0 0,0 0 0,1 0 0,0 0 0,4-16 0,-2 15 0,0 0 0,1 1 0,0-1 0,1 1 0,0 0 0,1 0 0,0 1 0,1 0 0,0 0 0,0 0 0,1 1 0,10-9 0,-2 5 0,1 1 0,0 0 0,1 1 0,1 1 0,-1 1 0,1 1 0,1 0 0,31-7 0,-20 8 0,0 1 0,1 2 0,0 0 0,58 3 0,-73 2 0,0 0 0,0 1 0,-1 1 0,1 1 0,0 0 0,24 11 0,-37-14 0,-1 0 0,1 1 0,-1 0 0,1 0 0,-1 0 0,0 0 0,0 0 0,0 1 0,0 0 0,0-1 0,-1 1 0,1 0 0,-1 0 0,0 0 0,0 1 0,0-1 0,0 0 0,0 1 0,-1-1 0,0 1 0,1 0 0,-1-1 0,-1 1 0,1 0 0,0 0 0,-1 0 0,0-1 0,0 1 0,0 0 0,0 0 0,-1 0 0,0 0 0,1-1 0,-3 7 0,-2 1 0,1 0 0,-2 0 0,1 0 0,-2 0 0,1-1 0,-1 0 0,-1 0 0,0-1 0,0 0 0,-1-1 0,0 0 0,-16 11 0,-15 9 0,-81 40 0,56-34 0,57-30 0,-6 4 0,0 0 0,-25 20 0,38-28 0,1 1 0,-1-1 0,1 0 0,-1 1 0,1-1 0,-1 0 0,1 1 0,-1-1 0,1 1 0,-1-1 0,1 1 0,0-1 0,-1 1 0,1-1 0,0 1 0,-1-1 0,1 1 0,0-1 0,0 1 0,0 0 0,0-1 0,-1 1 0,1 0 0,0-1 0,0 1 0,0-1 0,0 1 0,0 0 0,0-1 0,0 1 0,1 0 0,-1-1 0,0 1 0,0-1 0,1 2 0,0-1 0,1 0 0,-1 0 0,1 0 0,-1-1 0,1 1 0,-1 0 0,1-1 0,0 1 0,-1-1 0,1 1 0,0-1 0,2 1 0,56-1 0,54-11 0,-58 3 0,1 3 0,0 2 0,102 8 0,-152-4 0,0 1 0,1 0 0,-1 0 0,0 0 0,0 1 0,12 6 0,-17-8 0,-1 0 0,0-1 0,0 1 0,1 0 0,-1 0 0,0 0 0,0 0 0,0 0 0,0 0 0,0 0 0,0 0 0,0 0 0,0 0 0,-1 1 0,1-1 0,0 0 0,-1 0 0,1 1 0,-1-1 0,1 1 0,-1-1 0,0 0 0,0 1 0,0-1 0,1 1 0,-1-1 0,0 1 0,-1-1 0,1 0 0,0 1 0,0-1 0,-1 1 0,1-1 0,0 0 0,-1 1 0,0-1 0,1 0 0,-1 1 0,0-1 0,-1 2 0,-3 3 0,0-1 0,0 0 0,0 0 0,0 0 0,-1-1 0,0 0 0,0 0 0,0 0 0,-1-1 0,-8 4 0,-76 23 0,76-25 0,-34 9-195,-1-2 0,0-2 0,-1-2 0,1-2 0,-2-3 0,-62-3 0,64-6-6631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145"/>
    </inkml:context>
    <inkml:brush xml:id="br0">
      <inkml:brushProperty name="width" value="0.05" units="cm"/>
      <inkml:brushProperty name="height" value="0.05" units="cm"/>
      <inkml:brushProperty name="color" value="#F6630D"/>
    </inkml:brush>
  </inkml:definitions>
  <inkml:trace contextRef="#ctx0" brushRef="#br0">46 9 24575,'-2'0'0,"0"0"0,0 1 0,1-1 0,-1 1 0,0-1 0,0 1 0,0 0 0,1 0 0,-1 0 0,0 0 0,1 0 0,-1 0 0,0 0 0,1 1 0,0-1 0,-1 0 0,1 1 0,0-1 0,0 1 0,0 0 0,0-1 0,0 1 0,0 0 0,0 0 0,0 0 0,1-1 0,-1 5 0,-1-2 0,1 1 0,0 0 0,0 0 0,1-1 0,-1 1 0,1 0 0,0 0 0,0 0 0,1 0 0,0 5 0,3 1 0,1 0 0,0-1 0,0 0 0,1 0 0,1 0 0,-1 0 0,2-1 0,-1 0 0,1-1 0,0 0 0,1 0 0,0-1 0,0 0 0,1 0 0,-1-1 0,2 0 0,-1-1 0,1 0 0,21 7 0,-25-11 0,-1-1 0,1 0 0,0 0 0,-1 0 0,1-1 0,-1 0 0,1 0 0,-1-1 0,1 0 0,-1 0 0,0 0 0,0-1 0,0 0 0,0 0 0,0 0 0,9-8 0,-6 4 0,1-1 0,-1 0 0,-1 0 0,1-1 0,-1 0 0,-1 0 0,0-1 0,8-14 0,-11 15 0,0 0 0,-1-1 0,0 1 0,0-1 0,-1 0 0,1-11 0,-2 19 0,-1-1 0,1 0 0,-1 0 0,0 1 0,0-1 0,0 0 0,0 0 0,0 0 0,-1 1 0,0-1 0,1 0 0,-1 1 0,0-1 0,0 0 0,0 1 0,-1-1 0,1 1 0,0 0 0,-1-1 0,0 1 0,0 0 0,1 0 0,-1 0 0,0 0 0,-4-3 0,5 5 0,0 0 0,0 0 0,1-1 0,-1 1 0,0 0 0,1 0 0,-1 0 0,0 0 0,1 0 0,-1 0 0,0 0 0,0 0 0,1 0 0,-1 1 0,0-1 0,1 0 0,-1 0 0,0 0 0,1 1 0,-1-1 0,0 0 0,1 1 0,-1-1 0,1 1 0,-1-1 0,1 1 0,-1-1 0,1 1 0,-1-1 0,1 1 0,-1-1 0,1 1 0,0 0 0,-1-1 0,1 1 0,0 0 0,-1-1 0,1 1 0,0 0 0,0-1 0,0 1 0,0 0 0,0 0 0,0-1 0,0 2 0,-1 2 0,0 0 0,1 1 0,-1-1 0,1 0 0,0 0 0,1 6 0,0-5-97,1 0-1,0 0 1,0-1-1,0 1 1,0-1-1,1 1 1,0-1-1,0 0 1,0 0-1,0 0 1,1-1-1,-1 1 0,9 5 1,9 6-6729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516"/>
    </inkml:context>
    <inkml:brush xml:id="br0">
      <inkml:brushProperty name="width" value="0.05" units="cm"/>
      <inkml:brushProperty name="height" value="0.05" units="cm"/>
      <inkml:brushProperty name="color" value="#F6630D"/>
    </inkml:brush>
  </inkml:definitions>
  <inkml:trace contextRef="#ctx0" brushRef="#br0">1 297 24575,'0'-5'0,"0"-6"0,0 4 0,0 7 0,0 8 0,4 9 0,2 4 0,5 5 0,0 1 0,2 2 0,0 0 0,-2-5-8191</inkml:trace>
  <inkml:trace contextRef="#ctx0" brushRef="#br0" timeOffset="1">55 24 24575,'0'-5'0,"0"-6"0,0 4 0,0 7 0,0 9 0,0 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864"/>
    </inkml:context>
    <inkml:brush xml:id="br0">
      <inkml:brushProperty name="width" value="0.05" units="cm"/>
      <inkml:brushProperty name="height" value="0.05" units="cm"/>
      <inkml:brushProperty name="color" value="#F6630D"/>
    </inkml:brush>
  </inkml:definitions>
  <inkml:trace contextRef="#ctx0" brushRef="#br0">0 49 24575,'5'0'0,"1"-4"0,0-7 0,-2-6 0,0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7.233"/>
    </inkml:context>
    <inkml:brush xml:id="br0">
      <inkml:brushProperty name="width" value="0.05" units="cm"/>
      <inkml:brushProperty name="height" value="0.05" units="cm"/>
      <inkml:brushProperty name="color" value="#F6630D"/>
    </inkml:brush>
  </inkml:definitions>
  <inkml:trace contextRef="#ctx0" brushRef="#br0">85 127 24575,'-1'-4'0,"-1"0"0,1 0 0,-1 0 0,0 0 0,0 0 0,-1 1 0,1-1 0,-1 1 0,0-1 0,0 1 0,-4-3 0,-8-12 0,-16-41 0,31 59 0,0 0 0,0 0 0,0 0 0,0 0 0,0-1 0,0 1 0,0 0 0,0 0 0,0 0 0,0 0 0,0 0 0,0 0 0,0 0 0,0 0 0,0-1 0,0 1 0,0 0 0,0 0 0,0 0 0,0 0 0,0 0 0,0 0 0,0 0 0,0 0 0,-1 0 0,1 0 0,0 0 0,0 0 0,0 0 0,0-1 0,0 1 0,0 0 0,0 0 0,0 0 0,0 0 0,-1 0 0,1 0 0,0 0 0,0 0 0,0 0 0,0 0 0,0 0 0,0 0 0,0 0 0,0 0 0,-1 0 0,1 0 0,0 0 0,0 1 0,0-1 0,0 0 0,0 0 0,0 0 0,0 0 0,0 0 0,0 0 0,0 0 0,-1 0 0,1 0 0,0 0 0,0 0 0,0 0 0,0 0 0,0 1 0,0-1 0,0 0 0,0 0 0,0 0 0,-3 12 0,3 17 0,9 50 0,34 138 0,-35-191-455,0 0 0,13 25 0,-10-29-6371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7.623"/>
    </inkml:context>
    <inkml:brush xml:id="br0">
      <inkml:brushProperty name="width" value="0.05" units="cm"/>
      <inkml:brushProperty name="height" value="0.05" units="cm"/>
      <inkml:brushProperty name="color" value="#F6630D"/>
    </inkml:brush>
  </inkml:definitions>
  <inkml:trace contextRef="#ctx0" brushRef="#br0">132 653 24575,'5'-2'0,"0"-1"0,0 0 0,0 0 0,0-1 0,-1 1 0,0-1 0,0 0 0,0 0 0,7-9 0,-4 4 0,-1 0 0,0 0 0,0 0 0,-1-1 0,0 0 0,5-18 0,-9 26 0,0-1 0,-1 0 0,1 1 0,-1-1 0,0 0 0,1 1 0,-1-1 0,-1 0 0,1 1 0,0-1 0,-1 0 0,1 1 0,-1-1 0,-1-2 0,1 3 0,0 1 0,0-1 0,0 1 0,0-1 0,-1 1 0,1 0 0,0-1 0,-1 1 0,0 0 0,1 0 0,-1 0 0,1 0 0,-1 0 0,0 0 0,0 1 0,0-1 0,1 1 0,-1-1 0,0 1 0,0-1 0,0 1 0,-2 0 0,-3 0 0,0 0 0,0 1 0,0 0 0,0 0 0,0 1 0,0-1 0,0 2 0,1-1 0,-1 1 0,1 0 0,0 0 0,0 0 0,-11 9 0,8-6 0,0 1 0,1 1 0,-1-1 0,2 2 0,-1-1 0,1 1 0,0 0 0,-5 10 0,10-17 0,1 0 0,0 1 0,0-1 0,0 0 0,0 1 0,1-1 0,-1 1 0,1-1 0,-1 1 0,1-1 0,0 1 0,0-1 0,0 1 0,0 0 0,0-1 0,1 1 0,0 4 0,0-6 0,0 1 0,0-1 0,0 1 0,0-1 0,0 0 0,0 0 0,1 1 0,-1-1 0,0 0 0,1 0 0,-1 0 0,1 0 0,-1 0 0,1 0 0,-1-1 0,1 1 0,-1 0 0,1-1 0,0 1 0,0-1 0,-1 0 0,1 0 0,0 1 0,-1-1 0,1 0 0,0 0 0,2-1 0,6 1 0,0-1 0,-1-1 0,1 1 0,0-1 0,-1-1 0,0 0 0,0 0 0,0-1 0,0 0 0,0-1 0,-1 0 0,0 0 0,8-7 0,-5 3 0,-2 0 0,1-1 0,-1-1 0,-1 1 0,1-2 0,-2 1 0,0-1 0,8-17 0,-3-2 0,-1-1 0,-1 0 0,-2-1 0,-1 0 0,-2 0 0,2-59 0,-6 76 0,1-6 0,-2-1 0,0 0 0,-1 1 0,-1-1 0,-9-37 0,4 50 0,1 15 0,-2 21 0,8-25 0,-11 62 0,3 0 0,3 1 0,4 74 0,0-75 0,0 151-1365,1-122-5461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042"/>
    </inkml:context>
    <inkml:brush xml:id="br0">
      <inkml:brushProperty name="width" value="0.05" units="cm"/>
      <inkml:brushProperty name="height" value="0.05" units="cm"/>
      <inkml:brushProperty name="color" value="#F6630D"/>
    </inkml:brush>
  </inkml:definitions>
  <inkml:trace contextRef="#ctx0" brushRef="#br0">462 672 24575,'1'-11'0,"0"0"0,1 0 0,1 0 0,0 1 0,0-1 0,9-17 0,-6 15 0,-1-2 0,7-26 0,-11 37 0,0 0 0,-1 0 0,1 0 0,-1 0 0,0 0 0,0 0 0,0 0 0,-1 0 0,0 0 0,1 0 0,-1 0 0,-1 1 0,1-1 0,0 0 0,-1 1 0,0-1 0,-4-5 0,3 5 0,0 1 0,-1 0 0,1 0 0,-1 0 0,0 1 0,0-1 0,0 1 0,0 0 0,0 0 0,-1 0 0,1 1 0,0-1 0,-1 1 0,0 0 0,-4 0 0,-9-1 0,0 0 0,0 2 0,0 0 0,0 1 0,0 1 0,1 0 0,-1 1 0,1 2 0,-1-1 0,-23 11 0,26-9 0,1 1 0,0 0 0,0 1 0,1 1 0,0 0 0,0 1 0,1 0 0,0 1 0,1 0 0,0 1 0,1 0 0,-9 14 0,14-18 0,0 0 0,1 1 0,0 0 0,0 0 0,1 0 0,0 0 0,1 1 0,0-1 0,0 1 0,1 0 0,0-1 0,1 1 0,0 0 0,0-1 0,1 1 0,1 0 0,0-1 0,0 1 0,4 9 0,-3-11 0,0-1 0,1 1 0,0-1 0,1 0 0,-1 0 0,1 0 0,1-1 0,-1 0 0,1 0 0,0 0 0,1-1 0,-1 0 0,1 0 0,0 0 0,0-1 0,0 0 0,1 0 0,0-1 0,0 0 0,-1-1 0,2 0 0,11 3 0,-8-4 0,-1-1 0,0 0 0,1 0 0,-1-1 0,1 0 0,-1-1 0,0 0 0,0-1 0,0-1 0,0 1 0,-1-2 0,1 1 0,-1-1 0,0-1 0,-1 0 0,1 0 0,-1-1 0,12-11 0,-6 3 0,1 0 0,-2-1 0,0-1 0,-1 0 0,0-1 0,-2 0 0,0-1 0,15-37 0,-12 16 0,-3 0 0,-1-1 0,-1 0 0,2-50 0,-3-169 0,-8 242 0,1 11 0,-1 0 0,0 0 0,0 0 0,-1 0 0,0 0 0,0 0 0,0 0 0,-1 1 0,0-1 0,-5-11 0,7 17 0,-1 1 0,1 0 0,0 0 0,0 0 0,0 0 0,0 0 0,0-1 0,0 1 0,-1 0 0,1 0 0,0 0 0,0 0 0,0 0 0,0 0 0,-1 0 0,1 0 0,0-1 0,0 1 0,0 0 0,0 0 0,-1 0 0,1 0 0,0 0 0,0 0 0,0 0 0,-1 0 0,1 0 0,0 0 0,0 0 0,0 0 0,-1 0 0,1 0 0,0 1 0,0-1 0,0 0 0,0 0 0,-1 0 0,1 0 0,0 0 0,0 0 0,0 0 0,0 0 0,-1 1 0,1-1 0,0 0 0,0 0 0,0 0 0,0 0 0,0 1 0,0-1 0,0 0 0,0 0 0,-1 0 0,1 0 0,0 1 0,0-1 0,0 0 0,0 0 0,0 0 0,0 1 0,0-1 0,0 0 0,0 1 0,-4 15 0,1 12 0,1 0 0,1 0 0,2 1 0,5 41 0,30 114 0,-21-115-455,4-1 0,49 120 0,-48-150-6371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445"/>
    </inkml:context>
    <inkml:brush xml:id="br0">
      <inkml:brushProperty name="width" value="0.05" units="cm"/>
      <inkml:brushProperty name="height" value="0.05" units="cm"/>
      <inkml:brushProperty name="color" value="#F6630D"/>
    </inkml:brush>
  </inkml:definitions>
  <inkml:trace contextRef="#ctx0" brushRef="#br0">157 271 24575,'3'-2'0,"1"-1"0,-1 1 0,1-1 0,0 1 0,-1 0 0,1 0 0,0 1 0,0-1 0,0 1 0,0 0 0,1 0 0,4-1 0,58-1 0,-28 1 0,-34 2 0,0-1 0,0 1 0,0-2 0,0 1 0,0 0 0,0-1 0,-1 0 0,1 0 0,-1 0 0,1-1 0,-1 1 0,0-1 0,0 0 0,0 0 0,0-1 0,-1 1 0,1-1 0,-1 0 0,0 0 0,3-5 0,-4 5 0,0 0 0,-1 0 0,1 0 0,-1 1 0,0-1 0,0-1 0,-1 1 0,1 0 0,-1 0 0,0 0 0,0 0 0,0 0 0,0 0 0,-1 0 0,0 0 0,0-1 0,0 2 0,0-1 0,-1 0 0,1 0 0,-1 0 0,0 1 0,0-1 0,-5-5 0,2 2 0,0 1 0,-1-1 0,0 1 0,0 1 0,-1-1 0,1 1 0,-1 0 0,0 0 0,-1 1 0,1 0 0,-1 0 0,0 1 0,0 0 0,0 0 0,-10-1 0,8 2 0,-2 0 0,1 1 0,0 1 0,0 0 0,0 0 0,0 1 0,0 0 0,0 1 0,0 1 0,-20 6 0,22-5 0,0 0 0,0 0 0,0 1 0,1 0 0,0 0 0,0 1 0,0 0 0,0 0 0,1 1 0,0 0 0,1 0 0,-8 11 0,10-11 0,0 0 0,1-1 0,0 1 0,0 1 0,0-1 0,1 0 0,0 1 0,0-1 0,1 1 0,0 0 0,0-1 0,1 1 0,0 0 0,0-1 0,1 1 0,3 15 0,-1-13 7,1 1 0,-1 0-1,2-1 1,-1 0 0,2 0-1,-1 0 1,1-1-1,1 1 1,-1-2 0,2 1-1,-1-1 1,1 0 0,0 0-1,1-1 1,0 0 0,0-1-1,16 9 1,-5-5-172,0-1 0,0-1 0,1 0 0,0-2 0,0-1 0,1 0 0,-1-2 0,25 2 0,9-3-6661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895"/>
    </inkml:context>
    <inkml:brush xml:id="br0">
      <inkml:brushProperty name="width" value="0.05" units="cm"/>
      <inkml:brushProperty name="height" value="0.05" units="cm"/>
      <inkml:brushProperty name="color" value="#F6630D"/>
    </inkml:brush>
  </inkml:definitions>
  <inkml:trace contextRef="#ctx0" brushRef="#br0">17 170 24575,'0'1'0,"0"-1"0,0 0 0,-1 1 0,1-1 0,0 0 0,0 1 0,0-1 0,-1 0 0,1 1 0,0-1 0,0 0 0,-1 0 0,1 1 0,0-1 0,0 0 0,-1 0 0,1 0 0,0 1 0,-1-1 0,1 0 0,0 0 0,-1 0 0,1 0 0,0 0 0,-1 0 0,1 0 0,0 0 0,-1 0 0,1 0 0,0 0 0,-1 0 0,1 0 0,0 0 0,-1 0 0,1 0 0,0 0 0,-1 0 0,1 0 0,0 0 0,-1 0 0,1-1 0,0 1 0,-1 0 0,1 0 0,0 0 0,-1-1 0,1 1 0,0 0 0,0 0 0,0-1 0,-1 1 0,1 0 0,0-1 0,0 1 0,0 0 0,-1-1 0,0 16 0,1 1 0,0 0 0,2 0 0,-1-1 0,2 1 0,4 15 0,-4-17 0,12 63 0,36 192 0,-42-198 0,2 129 0,-31-362 0,10 16 0,13-261 0,-2 392 0,2-13 0,7-39 0,-9 59 0,1 1 0,0 1 0,0-1 0,1 0 0,0 0 0,0 1 0,1 0 0,0-1 0,0 1 0,8-9 0,-10 13 0,-1 0 0,1 1 0,0-1 0,-1 1 0,1-1 0,0 1 0,0 0 0,0 0 0,0 0 0,0 0 0,0 0 0,0 0 0,0 1 0,1-1 0,-1 0 0,0 1 0,0 0 0,1 0 0,-1 0 0,0 0 0,0 0 0,1 0 0,-1 0 0,0 1 0,0-1 0,0 1 0,1-1 0,-1 1 0,0 0 0,0 0 0,0 0 0,0 0 0,0 0 0,0 1 0,-1-1 0,3 3 0,1 1 0,0 0 0,0 0 0,-1 0 0,0 1 0,0 0 0,0 0 0,-1 0 0,0 1 0,0-1 0,4 12 0,-5-5 0,0 0 0,0 0 0,-1 0 0,-1 0 0,0 0 0,0 0 0,-2 0 0,1-1 0,-2 1 0,0 0 0,0-1 0,-7 16 0,5-15 0,0-1 0,-1 0 0,0 0 0,-1-1 0,0 0 0,-1 0 0,-1 0 0,1-1 0,-1 0 0,-1-1 0,-20 16 0,26-23-136,0 1-1,0-1 1,0 0-1,0 0 1,0 0-1,0-1 1,-1 0-1,1 0 0,-9 2 1,-5-4-6690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0.274"/>
    </inkml:context>
    <inkml:brush xml:id="br0">
      <inkml:brushProperty name="width" value="0.05" units="cm"/>
      <inkml:brushProperty name="height" value="0.05" units="cm"/>
      <inkml:brushProperty name="color" value="#F6630D"/>
    </inkml:brush>
  </inkml:definitions>
  <inkml:trace contextRef="#ctx0" brushRef="#br0">1 25 24575,'3'-1'0,"0"1"0,0-1 0,1 0 0,-1 0 0,0 0 0,0-1 0,0 1 0,4-4 0,-4 4 0,-1-1 0,1 0 0,0 1 0,0 0 0,0 0 0,0 0 0,6-1 0,-8 2 0,-1 0 0,1 0 0,0 0 0,0 1 0,0-1 0,0 0 0,0 0 0,-1 1 0,1-1 0,0 1 0,0-1 0,-1 1 0,1-1 0,0 1 0,-1-1 0,1 1 0,0 0 0,-1-1 0,1 1 0,-1 0 0,1 0 0,-1-1 0,1 1 0,-1 0 0,0 0 0,1 0 0,-1-1 0,0 1 0,0 0 0,0 0 0,1 0 0,-1 2 0,4 24 0,-1 1 0,-1-1 0,-2 1 0,-2 30 0,0 1 0,-1 304-1365,3-326-5461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024"/>
    </inkml:context>
    <inkml:brush xml:id="br0">
      <inkml:brushProperty name="width" value="0.05" units="cm"/>
      <inkml:brushProperty name="height" value="0.05" units="cm"/>
      <inkml:brushProperty name="color" value="#F6630D"/>
    </inkml:brush>
  </inkml:definitions>
  <inkml:trace contextRef="#ctx0" brushRef="#br0">515 138 24575,'3'-1'0,"0"1"0,0-1 0,0 0 0,0 0 0,0 0 0,0-1 0,0 1 0,0-1 0,-1 1 0,1-1 0,0 0 0,3-3 0,25-29 0,-29 32 0,-1 0 0,0 1 0,1-1 0,-1 0 0,0 0 0,0-1 0,0 1 0,-1 0 0,1 0 0,0 0 0,-1-1 0,1 1 0,-1 0 0,0 0 0,0-1 0,0 1 0,0 0 0,-1-5 0,1 6 0,-1-1 0,0 0 0,0 0 0,0 1 0,0-1 0,0 0 0,-1 1 0,1-1 0,0 1 0,-1 0 0,1-1 0,-1 1 0,1 0 0,-1 0 0,0 0 0,1 0 0,-4-1 0,-2-1 0,1 1 0,-1 0 0,0 0 0,0 1 0,0 0 0,0 0 0,-1 1 0,1 0 0,0 0 0,-14 2 0,-12 7 0,1 1 0,0 1 0,0 1 0,1 2 0,1 2 0,0 0 0,1 2 0,1 1 0,1 2 0,-34 31 0,49-40 0,0 0 0,1 1 0,1 0 0,0 1 0,0 0 0,2 1 0,-1-1 0,2 2 0,0-1 0,-4 18 0,8-25 0,1 0 0,1 0 0,-1 1 0,1-1 0,1 0 0,0 1 0,0-1 0,0 1 0,1-1 0,0 0 0,1 1 0,0-1 0,0 0 0,1 0 0,0 0 0,1-1 0,-1 1 0,1-1 0,1 1 0,-1-1 0,1-1 0,6 7 0,-2-3 10,1-2 0,0 0 0,0 0 0,0-1 0,1 0 0,0 0 0,0-2 0,1 1 0,0-1 0,0-1 0,24 6 0,-7-5-381,1 0-1,-1-2 1,58-2 0,-10-5-6455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0.991"/>
    </inkml:context>
    <inkml:brush xml:id="br0">
      <inkml:brushProperty name="width" value="0.05" units="cm"/>
      <inkml:brushProperty name="height" value="0.05" units="cm"/>
      <inkml:brushProperty name="color" value="#F6630D"/>
    </inkml:brush>
  </inkml:definitions>
  <inkml:trace contextRef="#ctx0" brushRef="#br0">1 306 24575,'3'-4'0,"0"-1"0,0 0 0,0 0 0,-1 0 0,0-1 0,0 1 0,0-1 0,-1 1 0,0-1 0,0 1 0,0-1 0,0-9 0,0-1 0,-2 48 0,1 0 0,1-1 0,2 1 0,1 0 0,1-1 0,17 51 0,-20-76 0,0-1 0,1 1 0,0-1 0,0 0 0,1 0 0,0 0 0,0 0 0,0-1 0,0 1 0,7 4 0,-10-8 0,0 0 0,0 0 0,1 0 0,-1-1 0,0 1 0,1 0 0,-1-1 0,1 1 0,-1-1 0,0 1 0,1-1 0,-1 0 0,1 0 0,-1 0 0,1 0 0,-1 0 0,1 0 0,2 0 0,-2-1 0,-1 0 0,1 0 0,-1 0 0,1 0 0,-1 0 0,0 0 0,1 0 0,-1 0 0,0-1 0,0 1 0,0 0 0,0-1 0,0 1 0,0-1 0,0 0 0,0 1 0,-1-1 0,1 0 0,-1 1 0,1-3 0,4-11 0,-2 0 0,0-1 0,-1 1 0,0-1 0,-2 0 0,0-18 0,-3-3 0,-11-54 0,9 69 0,0 0 0,-11-26 0,13 42 0,1-1 0,-1 1 0,0 1 0,0-1 0,-1 0 0,0 1 0,0 0 0,0-1 0,0 2 0,-1-1 0,0 0 0,-6-4 0,10 8 0,0 0 0,0 1 0,0-1 0,0 0 0,0 1 0,-1-1 0,1 0 0,0 1 0,0-1 0,0 1 0,-1 0 0,1-1 0,0 1 0,-1 0 0,1 0 0,0 0 0,-1 0 0,1 0 0,0 0 0,0 0 0,-1 0 0,1 1 0,0-1 0,-1 0 0,1 1 0,0-1 0,0 1 0,0 0 0,0-1 0,-1 1 0,1 0 0,0-1 0,0 1 0,0 0 0,0 0 0,1 0 0,-1 0 0,0 0 0,0 0 0,0 0 0,1 0 0,-1 1 0,1-1 0,-1 0 0,1 0 0,-1 2 0,0 0 0,0 0 0,1 0 0,0 0 0,-1 0 0,1 0 0,0 0 0,0 0 0,0 0 0,1 0 0,-1 0 0,1 0 0,0 0 0,0 0 0,0 0 0,0 0 0,0-1 0,1 1 0,-1 0 0,4 4 0,0-2 0,0-1 0,1 1 0,0-1 0,0 0 0,0 0 0,0-1 0,1 0 0,-1 0 0,1 0 0,0-1 0,0 0 0,0 0 0,0-1 0,9 1 0,6 0 0,-1-1 0,1-1 0,33-4 0,-20 0 0,-1-2 0,46-15 0,-67 17 0,1 0 0,-1-2 0,-1 1 0,1-2 0,-1 0 0,0 0 0,-1-1 0,18-15 0,-22 14 0,-8 8 0,-12 11 0,11-9 0,1 0 0,-1 1 0,1 0 0,0-1 0,-1 1 0,1 0 0,0-1 0,0 1 0,0 0 0,0 0 0,1 0 0,-1 0 0,0 0 0,1 0 0,-1 0 0,1 1 0,0-1 0,0 0 0,0 0 0,0 0 0,0 0 0,0 0 0,0 0 0,1 0 0,-1 1 0,1-1 0,-1 0 0,1 0 0,0 0 0,0-1 0,0 1 0,0 0 0,0 0 0,1 0 0,-1-1 0,0 1 0,1-1 0,-1 1 0,4 2 0,-1-1 0,1-1 0,-1 0 0,0 1 0,1-1 0,-1-1 0,1 1 0,0-1 0,-1 0 0,1 0 0,0 0 0,0 0 0,0-1 0,0 0 0,0 0 0,0 0 0,0-1 0,4-1 0,6-2 0,-1 0 0,-1-1 0,1-1 0,-1 0 0,0-1 0,0 0 0,21-17 0,-28 20 0,-1-1 0,1 0 0,-1 0 0,0-1 0,0 1 0,0-1 0,-1 0 0,0-1 0,0 1 0,0-1 0,-1 1 0,0-1 0,-1 0 0,1 0 0,-1-1 0,2-13 0,-4 19 0,0 1 0,0-1 0,0 0 0,0 0 0,0 1 0,-1-1 0,1 0 0,0 1 0,-1-1 0,0 0 0,1 1 0,-1-1 0,0 1 0,0-1 0,1 1 0,-1-1 0,-1 1 0,0-2 0,2 3 0,-1-1 0,1 1 0,-1 0 0,1 0 0,-1-1 0,1 1 0,0 0 0,-1 0 0,1 0 0,-1-1 0,1 1 0,-1 0 0,1 0 0,-1 0 0,1 0 0,-1 0 0,0 0 0,1 0 0,-1 0 0,1 0 0,-1 0 0,1 1 0,-1-1 0,0 1 0,-1-1 0,1 1 0,0 0 0,0 0 0,0 0 0,0 0 0,0 0 0,0 0 0,0 0 0,0 0 0,1 0 0,-2 2 0,-4 9 0,0 0 0,2 0 0,-1 0 0,2 1 0,-1 0 0,-1 19 0,-4 84 0,11 10 0,33 229 0,2 23 0,-36-343 0,-6 61 0,3-86 0,1 0 0,-1 0 0,0-1 0,-1 1 0,0-1 0,-1 1 0,0-1 0,-1 0 0,1 0 0,-11 14 0,12-21 0,1 1 0,0-1 0,-1 1 0,1-1 0,-1 0 0,0 0 0,0 0 0,0 0 0,0 0 0,0-1 0,0 1 0,0-1 0,-1 0 0,1 0 0,0 0 0,-1 0 0,1-1 0,-6 1 0,3-1 0,1-1 0,-1 0 0,1 0 0,0 0 0,-1-1 0,1 1 0,0-1 0,0-1 0,0 1 0,-9-6 0,3 0 0,0-1 0,0 0 0,0-1 0,1 0 0,1 0 0,0-1 0,0-1 0,-10-17 0,12 15 0,0 0 0,1 0 0,0-1 0,1 0 0,1 0 0,1-1 0,0 1 0,1-1 0,0 1 0,1-1 0,1 0 0,1 0 0,0 1 0,1-1 0,0 1 0,2-1 0,0 1 0,0 0 0,2 0 0,-1 0 0,2 1 0,0 0 0,1 0 0,0 1 0,1 0 0,1 0 0,0 1 0,0 1 0,1-1 0,1 2 0,0-1 0,0 2 0,20-12 0,-9 8-170,1 2-1,1 0 0,0 2 1,0 0-1,1 2 0,0 1 1,49-5-1,-29 8-6655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2.289"/>
    </inkml:context>
    <inkml:brush xml:id="br0">
      <inkml:brushProperty name="width" value="0.05" units="cm"/>
      <inkml:brushProperty name="height" value="0.05" units="cm"/>
      <inkml:brushProperty name="color" value="#F6630D"/>
    </inkml:brush>
  </inkml:definitions>
  <inkml:trace contextRef="#ctx0" brushRef="#br0">302 111 24575,'11'-10'0,"1"1"0,-1 0 0,2 1 0,-1 0 0,19-8 0,32-22 0,-63 38 0,0 0 0,1 0 0,-1 0 0,0 0 0,0 0 0,0 0 0,1 0 0,-1 0 0,0 0 0,0 0 0,1-1 0,-1 1 0,0 0 0,0 0 0,0 0 0,1 0 0,-1 0 0,0-1 0,0 1 0,0 0 0,0 0 0,0 0 0,1-1 0,-1 1 0,0 0 0,0 0 0,0-1 0,0 1 0,0 0 0,0 0 0,0-1 0,0 1 0,0 0 0,0 0 0,0-1 0,0 1 0,0 0 0,0 0 0,0-1 0,0 1 0,0 0 0,0 0 0,0-1 0,0 1 0,0 0 0,0 0 0,-1 0 0,1-1 0,0 1 0,0 0 0,0 0 0,0 0 0,-1-1 0,1 1 0,0 0 0,0 0 0,0 0 0,-1 0 0,1 0 0,0-1 0,0 1 0,0 0 0,-1 0 0,1 0 0,0 0 0,0 0 0,-1 0 0,1 0 0,-19-2 0,-16 6 0,1 2 0,0 0 0,0 3 0,-36 13 0,55-17 0,0 1 0,0 1 0,1 0 0,0 1 0,0 0 0,1 1 0,0 1 0,0 0 0,1 1 0,1 0 0,-20 24 0,25-27 0,1 1 0,-1-1 0,1 1 0,1 1 0,0-1 0,0 0 0,1 1 0,0 0 0,0 0 0,1 0 0,1 0 0,0 0 0,0 0 0,1 1 0,0-1 0,1 0 0,0 0 0,1 0 0,4 18 0,1-9 0,1 1 0,0-2 0,2 1 0,0-2 0,1 1 0,0-1 0,18 19 0,107 104 0,-91-97 0,2 2 0,-2 2 0,-2 2 0,-2 2 0,41 67 0,-69-97 0,-2 1 0,0 0 0,-2 1 0,0 0 0,-1 0 0,-2 1 0,0 0 0,-2 0 0,0 0 0,-2 0 0,-1 1 0,0-1 0,-2 1 0,-6 36 0,-2-22 0,-1 0 0,-2 0 0,-2-1 0,-1-1 0,-2 0 0,-23 37 0,12-30 0,-2 0 0,-1-2 0,-3-1 0,-46 44 0,65-70 0,-1-1 0,0-1 0,-1 0 0,0-1 0,-38 19 0,54-30 0,-1 0 0,0 0 0,0 0 0,0-1 0,0 1 0,0 0 0,0-1 0,0 0 0,0 1 0,0-1 0,0 0 0,0 0 0,-1 0 0,1 0 0,0 0 0,0-1 0,0 1 0,0-1 0,0 1 0,0-1 0,0 0 0,0 1 0,0-1 0,1 0 0,-1 0 0,0-1 0,0 1 0,1 0 0,-1 0 0,1-1 0,-1 1 0,1-1 0,0 0 0,-1 1 0,1-1 0,0 0 0,0 0 0,0 0 0,0 1 0,1-1 0,-1 0 0,0-4 0,-1 0 0,1-1 0,-1 0 0,2 0 0,-1 0 0,1 0 0,0 0 0,0 1 0,1-1 0,0 0 0,1 0 0,3-11 0,1 2 0,0 1 0,1 0 0,1 1 0,1 0 0,0 0 0,1 1 0,0 0 0,1 0 0,20-17 0,-24 24 0,-1 1 0,1 0 0,1 0 0,-1 1 0,1 0 0,-1 0 0,1 1 0,0 0 0,0 0 0,1 1 0,-1 0 0,0 1 0,1-1 0,-1 2 0,1-1 0,0 1 0,-1 0 0,1 1 0,-1 0 0,10 3 0,-3 1 0,0 0 0,0 1 0,-1 1 0,0 0 0,0 1 0,0 1 0,-1 0 0,-1 1 0,1 0 0,-2 1 0,1 0 0,-1 1 0,-1 0 0,-1 1 0,15 24 0,-3-2 0,-3 2 0,-1 0 0,-1 1 0,-3 0 0,10 42 0,8 56 0,13 158 0,-10 142 0,-29-297 0,-4-61 0,3 1 0,4-2 0,20 88 0,-27-160 0,0 1 0,1-1 0,0 0 0,0 0 0,0 0 0,1 0 0,0 0 0,0 0 0,0-1 0,0 0 0,1 1 0,0-1 0,0 0 0,0-1 0,0 1 0,7 3 0,-8-5 0,1 0 0,0-1 0,0 1 0,0-1 0,0 0 0,0 0 0,1-1 0,-1 1 0,0-1 0,0 0 0,0 0 0,0 0 0,1-1 0,-1 0 0,0 1 0,0-1 0,0-1 0,0 1 0,0 0 0,0-1 0,-1 0 0,5-2 0,33-20 0,0-2 0,68-56 0,-106 80-62,0 0 0,0-1 0,-1 1 0,1-1 0,0 0 0,-1 0 0,0 0 0,0 0 0,0 0 0,0 0 0,0 0 0,0-1-1,-1 1 1,0-1 0,0 1 0,0-1 0,0 1 0,0-1 0,-1 0 0,1 1 0,-1-5 0,-5-9-6764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3.799"/>
    </inkml:context>
    <inkml:brush xml:id="br0">
      <inkml:brushProperty name="width" value="0.05" units="cm"/>
      <inkml:brushProperty name="height" value="0.05" units="cm"/>
      <inkml:brushProperty name="color" value="#F6630D"/>
    </inkml:brush>
  </inkml:definitions>
  <inkml:trace contextRef="#ctx0" brushRef="#br0">244 282 24575,'10'-12'0,"-1"-1"0,-1 0 0,1 0 0,-2-1 0,0-1 0,8-25 0,-10 27 0,-2 7 0,3-8 0,-1-1 0,0 1 0,-1-1 0,3-20 0,-7 33 0,0-1 0,1 1 0,-1 0 0,0 0 0,-1-1 0,1 1 0,0 0 0,-1 0 0,1 0 0,-1-1 0,0 1 0,1 0 0,-1 0 0,0 0 0,0 0 0,-2-2 0,1 3 0,1 0 0,-1 0 0,1 0 0,-1 0 0,0 0 0,0 0 0,1 0 0,-1 1 0,0-1 0,0 0 0,0 1 0,0 0 0,0-1 0,0 1 0,0 0 0,0 0 0,0 0 0,1 0 0,-1 1 0,0-1 0,0 0 0,-2 2 0,-7 1 0,0 0 0,0 1 0,0 1 0,1-1 0,0 2 0,0 0 0,0 0 0,1 0 0,-1 2 0,2-1 0,-9 9 0,-1 2 0,2 1 0,0 1 0,-27 42 0,31-41 0,0 1 0,2 0 0,0 1 0,-6 24 0,14-40 0,0 0 0,0-1 0,1 1 0,0 0 0,0 0 0,1 0 0,-1 0 0,2 0 0,-1 0 0,1 0 0,0-1 0,0 1 0,1 0 0,0 0 0,0-1 0,0 1 0,1-1 0,7 12 0,-7-14 0,1-1 0,-1 0 0,1 0 0,0 0 0,0 0 0,0 0 0,0-1 0,0 0 0,0 0 0,1 0 0,-1 0 0,1-1 0,0 1 0,-1-1 0,1 0 0,0-1 0,0 1 0,8-1 0,7-1 0,0 0 0,39-8 0,-37 4 0,-1-1 0,0-1 0,0-1 0,-1-1 0,0 0 0,0-2 0,30-21 0,-27 15 0,-1-1 0,0-1 0,-2 0 0,0-2 0,25-34 0,-38 45 0,-1 0 0,0 0 0,5-11 0,-10 19 0,0 1 0,0-1 0,-1 0 0,1 0 0,0 0 0,-1 0 0,1 1 0,-1-1 0,0 0 0,1 0 0,-1 0 0,0 0 0,0 0 0,0 0 0,-1 0 0,1 0 0,0 0 0,-1 0 0,1 0 0,-1 0 0,0 0 0,1 0 0,-1 1 0,0-1 0,-2-2 0,2 3 0,0 0 0,0 1 0,0-1 0,0 0 0,0 1 0,-1-1 0,1 1 0,0 0 0,0-1 0,0 1 0,-1 0 0,1 0 0,0 0 0,0 0 0,0 0 0,-1 0 0,1 0 0,0 0 0,0 0 0,-1 0 0,1 1 0,0-1 0,0 1 0,0-1 0,0 1 0,-1-1 0,1 1 0,0-1 0,0 1 0,0 0 0,0 0 0,0 0 0,1-1 0,-1 1 0,0 0 0,-1 2 0,-30 40 0,31-42 0,-14 25 0,1 1 0,2 0 0,0 1 0,2 1 0,1 0 0,1 0 0,2 0 0,-5 47 0,8-32 0,2 0 0,2 1 0,2-1 0,1 1 0,12 48 0,-7-60 0,-6-24 0,0 1 0,-1 0 0,1 0 0,-2 0 0,0 0 0,0 1 0,-1-1 0,-2 20 0,2-29 0,0 0 0,0 1 0,-1-1 0,1 0 0,-1 1 0,1-1 0,-1 0 0,1 0 0,-1 0 0,0 1 0,1-1 0,-1 0 0,0 0 0,0 0 0,0 0 0,0 0 0,0 0 0,0-1 0,0 1 0,0 0 0,-1-1 0,1 1 0,0 0 0,0-1 0,-1 1 0,1-1 0,0 0 0,-1 1 0,1-1 0,0 0 0,-1 0 0,1 0 0,0 0 0,-1 0 0,1 0 0,0 0 0,-1 0 0,1-1 0,0 1 0,-1 0 0,1-1 0,0 1 0,0-1 0,0 0 0,-1 1 0,1-1 0,0 0 0,-1-1 0,-6-3 0,-1 0 0,2-1 0,-1 0 0,1-1 0,-9-9 0,8 7 0,0-1 0,1 0 0,0-1 0,0 1 0,1-1 0,1 0 0,0-1 0,0 0 0,1 1 0,1-1 0,-4-19 0,6 23 0,0 0 0,1 0 0,0 0 0,0 0 0,1 0 0,0 0 0,0 0 0,1 0 0,0 0 0,0 0 0,1 0 0,0 1 0,0 0 0,1-1 0,0 1 0,0 0 0,1 1 0,9-12 0,-3 7 16,1 0-1,1 1 1,-1 0-1,1 1 1,1 1-1,26-13 1,92-28-1161,-120 45 816,29-9-6497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161"/>
    </inkml:context>
    <inkml:brush xml:id="br0">
      <inkml:brushProperty name="width" value="0.05" units="cm"/>
      <inkml:brushProperty name="height" value="0.05" units="cm"/>
      <inkml:brushProperty name="color" value="#F6630D"/>
    </inkml:brush>
  </inkml:definitions>
  <inkml:trace contextRef="#ctx0" brushRef="#br0">0 47 24575,'0'-4'0,"0"-7"0,0-6 0,5 5 0,1 9 0,0 10 0,3 12 0,1 8 0,-2 9 0,-3 8 0,-1 0 0,-2 2 0,-5-1 0,-3-5 0,-5-3 0,0-10-8191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520"/>
    </inkml:context>
    <inkml:brush xml:id="br0">
      <inkml:brushProperty name="width" value="0.05" units="cm"/>
      <inkml:brushProperty name="height" value="0.05" units="cm"/>
      <inkml:brushProperty name="color" value="#F6630D"/>
    </inkml:brush>
  </inkml:definitions>
  <inkml:trace contextRef="#ctx0" brushRef="#br0">7 39 24575,'0'-5'0,"-5"-6"0,3 0 0,3 0-8191</inkml:trace>
  <inkml:trace contextRef="#ctx0" brushRef="#br0" timeOffset="1">279 39 24575,'0'0'0,"1"1"0,-1-1 0,0 1 0,1-1 0,-1 1 0,0-1 0,0 0 0,1 1 0,-1 0 0,0-1 0,0 1 0,0-1 0,0 1 0,0-1 0,0 1 0,0-1 0,0 1 0,0-1 0,0 1 0,0-1 0,0 1 0,0 0 0,0-1 0,0 1 0,0-1 0,-1 1 0,1-1 0,0 1 0,0-1 0,-1 1 0,-10 29 0,7-21 0,-5 21 0,2 0 0,0 0 0,2 0 0,2 1 0,0 0 0,2-1 0,4 39 0,3-15 0,2 1 0,2-1 0,21 63 0,12 5 0,-37-107 0,2 0 0,-1 0 0,2-1 0,0 0 0,19 23 0,-26-35-47,-1 0 0,1 0 0,0-1 0,0 1 0,0 0 0,0-1 0,0 1 0,0-1 0,0 0-1,0 0 1,1 0 0,-1 0 0,0 0 0,1 0 0,-1-1 0,0 1 0,1-1 0,-1 1 0,1-1 0,-1 0 0,1 0 0,-1 0-1,1 0 1,-1-1 0,1 1 0,-1-1 0,1 1 0,2-3 0,12-7-6779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889"/>
    </inkml:context>
    <inkml:brush xml:id="br0">
      <inkml:brushProperty name="width" value="0.05" units="cm"/>
      <inkml:brushProperty name="height" value="0.05" units="cm"/>
      <inkml:brushProperty name="color" value="#F6630D"/>
    </inkml:brush>
  </inkml:definitions>
  <inkml:trace contextRef="#ctx0" brushRef="#br0">92 252 24575,'-5'-9'0,"-5"-12"0,-7-8 0,0-3 0,-1-1 0,2 1 0,8 0 0,10 7 0,14 7 0,10 7 0,13 5 0,10 3 0,5 3 0,-5 1-8191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5.266"/>
    </inkml:context>
    <inkml:brush xml:id="br0">
      <inkml:brushProperty name="width" value="0.05" units="cm"/>
      <inkml:brushProperty name="height" value="0.05" units="cm"/>
      <inkml:brushProperty name="color" value="#F6630D"/>
    </inkml:brush>
  </inkml:definitions>
  <inkml:trace contextRef="#ctx0" brushRef="#br0">26 33 24575,'-20'-6'0,"15"3"0,16 4 0,68 11 0,1-3 0,1-3 0,-1-4 0,1-3 0,-1-4 0,97-18 0,-130 11-1365,-13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5.636"/>
    </inkml:context>
    <inkml:brush xml:id="br0">
      <inkml:brushProperty name="width" value="0.05" units="cm"/>
      <inkml:brushProperty name="height" value="0.05" units="cm"/>
      <inkml:brushProperty name="color" value="#F6630D"/>
    </inkml:brush>
  </inkml:definitions>
  <inkml:trace contextRef="#ctx0" brushRef="#br0">0 23 24575,'4'-2'0,"-1"-1"0,1 1 0,0-1 0,0 1 0,0 0 0,0 1 0,0-1 0,0 1 0,0-1 0,1 1 0,-1 1 0,0-1 0,1 0 0,-1 1 0,1 0 0,-1 0 0,1 1 0,-1-1 0,0 1 0,1 0 0,5 2 0,0-1 0,0 2 0,0-1 0,-1 2 0,1-1 0,-1 1 0,0 1 0,0-1 0,8 8 0,-8-5 0,-1 1 0,0-1 0,0 1 0,-1 1 0,0-1 0,0 1 0,-1 1 0,-1-1 0,0 1 0,0 0 0,-1 0 0,0 0 0,2 17 0,-4-18 0,-1 0 0,0 0 0,0 1 0,-1-1 0,-1 0 0,1 0 0,-2 0 0,0 0 0,0 0 0,0-1 0,-1 1 0,-1 0 0,0-1 0,0 0 0,-1 0 0,-6 9 0,-23 25-1365,-1-5-5461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6.188"/>
    </inkml:context>
    <inkml:brush xml:id="br0">
      <inkml:brushProperty name="width" value="0.05" units="cm"/>
      <inkml:brushProperty name="height" value="0.05" units="cm"/>
      <inkml:brushProperty name="color" value="#F6630D"/>
    </inkml:brush>
  </inkml:definitions>
  <inkml:trace contextRef="#ctx0" brushRef="#br0">1 19 24575,'2'15'0,"0"-1"0,1 1 0,0-1 0,2 0 0,-1 0 0,13 24 0,-1 0 0,1 8 0,-12-27 0,2-1 0,1 0 0,0 0 0,12 19 0,-19-35 0,0 0 0,1 0 0,-1-1 0,1 1 0,0 0 0,-1-1 0,1 1 0,0-1 0,0 1 0,0-1 0,0 0 0,0 0 0,0 0 0,0 0 0,0 0 0,1-1 0,-1 1 0,0-1 0,4 1 0,-1-1 0,-1 0 0,1 0 0,0-1 0,-1 0 0,1 1 0,-1-2 0,1 1 0,-1 0 0,6-4 0,8-4 0,-1-1 0,0-1 0,24-20 0,-34 26 0,162-141 131,-52 42-1627,-76 70-5330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6.626"/>
    </inkml:context>
    <inkml:brush xml:id="br0">
      <inkml:brushProperty name="width" value="0.05" units="cm"/>
      <inkml:brushProperty name="height" value="0.05" units="cm"/>
      <inkml:brushProperty name="color" value="#F6630D"/>
    </inkml:brush>
  </inkml:definitions>
  <inkml:trace contextRef="#ctx0" brushRef="#br0">0 121 24575,'0'-11'0,"1"0"0,0 0 0,4-17 0,-4 25 0,0 0 0,-1 0 0,1 0 0,1 0 0,-1 0 0,0 0 0,1 0 0,0 0 0,-1 0 0,1 1 0,0-1 0,0 1 0,1-1 0,-1 1 0,5-4 0,-6 6 0,1-1 0,-1 1 0,1 0 0,-1 0 0,0 0 0,1-1 0,-1 1 0,1 1 0,-1-1 0,1 0 0,-1 0 0,0 0 0,1 1 0,-1-1 0,1 1 0,-1-1 0,0 1 0,0 0 0,1-1 0,-1 1 0,0 0 0,0 0 0,0 0 0,0 0 0,0 0 0,0 0 0,2 2 0,29 38 0,-26-32 0,8 11 0,4 6 0,1-1 0,1-1 0,33 32 0,-46-49 0,0-2 0,0 1 0,1-1 0,0 0 0,0-1 0,0 1 0,0-2 0,1 1 0,-1-1 0,1-1 0,0 1 0,0-1 0,0-1 0,0 0 0,0 0 0,16-1 0,-6-2 0,-1-2 0,1 0 0,0 0 0,-1-2 0,0-1 0,0 0 0,26-15 0,113-79 0,-148 95 0,100-78-1365,-66 48-5461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377"/>
    </inkml:context>
    <inkml:brush xml:id="br0">
      <inkml:brushProperty name="width" value="0.05" units="cm"/>
      <inkml:brushProperty name="height" value="0.05" units="cm"/>
      <inkml:brushProperty name="color" value="#F6630D"/>
    </inkml:brush>
  </inkml:definitions>
  <inkml:trace contextRef="#ctx0" brushRef="#br0">308 20 24575,'-3'-2'0,"0"0"0,0 0 0,-1 0 0,1 0 0,-1 0 0,1 1 0,-1 0 0,0-1 0,0 1 0,1 1 0,-1-1 0,0 0 0,0 1 0,0 0 0,0 0 0,0 0 0,0 1 0,1-1 0,-1 1 0,0 0 0,0 0 0,-5 2 0,-6 2 0,1 0 0,0 2 0,0-1 0,-17 12 0,20-10 0,-1 0 0,2 0 0,-1 1 0,1 1 0,1 0 0,0 0 0,0 1 0,-12 19 0,17-24 0,1 1 0,-1 0 0,1 0 0,0 0 0,1 0 0,0 0 0,0 1 0,1-1 0,-1 1 0,2-1 0,-1 1 0,1-1 0,0 1 0,0-1 0,1 1 0,0 0 0,3 8 0,-3-13 0,0 0 0,0 1 0,1-1 0,-1 0 0,1 0 0,0 0 0,0-1 0,0 1 0,0 0 0,0-1 0,1 1 0,-1-1 0,1 0 0,-1 0 0,1 0 0,0 0 0,4 2 0,-2-2 0,1 0 0,-1 0 0,1 0 0,0-1 0,-1 0 0,1 0 0,0-1 0,0 1 0,9-2 0,-4 0 0,1 0 0,0-1 0,-1 0 0,1-1 0,-1-1 0,0 0 0,0 0 0,0-1 0,16-10 0,-20 10-41,-1 0 0,1 0-1,-1-1 1,0 0-1,0 0 1,0 0 0,-1-1-1,0 0 1,0 0 0,-1 0-1,0-1 1,0 1-1,-1-1 1,0 0 0,0 0-1,-1 0 1,0 0 0,0 0-1,-1-1 1,0 1-1,-1-1 1,0 1 0,0-1-1,-1 1 1,0 0 0,0-1-1,-1 1 1,0 0-1,0 0 1,-1 0 0,0 0-1,-5-10 1,-3 1-6785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7.029"/>
    </inkml:context>
    <inkml:brush xml:id="br0">
      <inkml:brushProperty name="width" value="0.05" units="cm"/>
      <inkml:brushProperty name="height" value="0.05" units="cm"/>
      <inkml:brushProperty name="color" value="#F6630D"/>
    </inkml:brush>
  </inkml:definitions>
  <inkml:trace contextRef="#ctx0" brushRef="#br0">1 378 24575,'1'-4'0,"0"0"0,1 0 0,-1 0 0,1 0 0,0 1 0,0-1 0,1 1 0,-1-1 0,1 1 0,4-5 0,3-5 0,-3 4 0,-1 0 0,1 1 0,0-1 0,1 2 0,15-13 0,-22 18 0,1 1 0,-1 0 0,1 0 0,0 0 0,-1 0 0,1 1 0,0-1 0,-1 0 0,1 1 0,0-1 0,0 1 0,-1-1 0,1 1 0,0 0 0,0 0 0,0 0 0,0 0 0,-1 0 0,1 0 0,0 1 0,0-1 0,0 0 0,-1 1 0,1 0 0,0-1 0,0 1 0,-1 0 0,1 0 0,-1 0 0,1 0 0,-1 0 0,1 0 0,-1 0 0,1 1 0,-1-1 0,0 0 0,0 1 0,0-1 0,0 1 0,0-1 0,0 1 0,1 3 0,5 11 0,-1 0 0,0 1 0,-1 0 0,-1 0 0,-1 0 0,2 26 0,1 0 0,-3-17 0,-2-16 0,0 0 0,1 0 0,0-1 0,0 1 0,1-1 0,4 11 0,-6-18 0,0 0 0,0-1 0,0 0 0,0 1 0,0-1 0,0 0 0,0 1 0,0-1 0,1 0 0,-1 0 0,0 0 0,1 0 0,-1 0 0,1 0 0,-1-1 0,4 2 0,-3-2 0,1 1 0,0-1 0,-1 0 0,1 0 0,-1 0 0,1 0 0,-1-1 0,1 1 0,0-1 0,-1 1 0,1-1 0,-1 0 0,0 0 0,4-2 0,30-18 0,0-2 0,-2-1 0,54-48 0,-42 32 0,102-84 28,96-79-1421,-149 131-5433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1.809"/>
    </inkml:context>
    <inkml:brush xml:id="br0">
      <inkml:brushProperty name="width" value="0.05" units="cm"/>
      <inkml:brushProperty name="height" value="0.05" units="cm"/>
      <inkml:brushProperty name="color" value="#F6630D"/>
    </inkml:brush>
  </inkml:definitions>
  <inkml:trace contextRef="#ctx0" brushRef="#br0">25 54 24575,'-1'0'0,"-1"-1"0,0 1 0,1-1 0,-1 1 0,1-1 0,-1 1 0,1-1 0,-1 0 0,1 0 0,0 0 0,-1 0 0,-1-1 0,3 1 0,-1 1 0,1 0 0,0 0 0,0 0 0,-1-1 0,1 1 0,0 0 0,0-1 0,0 1 0,-1 0 0,1 0 0,0-1 0,0 1 0,0 0 0,0-1 0,0 1 0,0 0 0,-1-1 0,1 1 0,0 0 0,0-1 0,0 1 0,0 0 0,0-1 0,0 1 0,0 0 0,0-1 0,1 1 0,-1 0 0,0-1 0,0 1 0,0 0 0,0-1 0,0 1 0,0 0 0,1 0 0,-1-1 0,0 1 0,0 0 0,0-1 0,1 1 0,-1 0 0,0 0 0,0 0 0,1-1 0,-1 1 0,0 0 0,1 0 0,-1 0 0,0 0 0,1-1 0,-1 1 0,0 0 0,1 0 0,-1 0 0,0 0 0,1 0 0,-1 0 0,0 0 0,1 0 0,-1 0 0,0 0 0,1 0 0,-1 0 0,26-3 0,-1 1 0,1 0 0,38 4 0,-7 0 0,661-18 0,-673 13 0,108-3 0,-150 6 0,0 0 0,1 0 0,-1 0 0,0 0 0,0 0 0,1 1 0,-1 0 0,0 0 0,0 0 0,0 0 0,0 0 0,0 0 0,5 4 0,-7-3 0,0-1 0,0 1 0,0-1 0,0 1 0,-1-1 0,1 1 0,-1 0 0,1-1 0,-1 1 0,1 0 0,-1-1 0,0 1 0,0 0 0,0-1 0,0 1 0,0 0 0,0 0 0,-1-1 0,1 1 0,0 0 0,-1-1 0,1 1 0,-1-1 0,0 1 0,-1 2 0,-11 34 0,2 1 0,1 0 0,2 0 0,2 1 0,2-1 0,1 1 0,6 76 0,10 17 0,33 135 0,-11-72 0,49 396-151,12 72-182,35-7 148,-104-547 185,51 194 0,-75-294 36,10 32 332,-12-40-356,-1-1-1,1 1 1,-1-1-1,1 0 1,-1 1-1,1-1 1,0 0 0,0 1-1,0-1 1,0 0-1,0 0 1,0 0-1,0 0 1,0 0-1,0 0 1,0 0-1,1 0 1,-1 0-1,0-1 1,1 1-1,-1-1 1,2 1-1,-2-1-11,-1 0 0,1 0 0,0 0 0,-1-1 0,1 1 0,0 0 0,-1-1 0,1 1 0,0-1 0,-1 1 0,1 0 0,-1-1 0,1 1 0,-1-1 0,1 0 0,-1 1 0,1-1 0,-1 1 0,0-1 0,1 0 0,-1 1 0,0-1 0,1 0 0,-1 0 0,0 1 0,0-1 0,0-1 0,5-24 0,-4 18 0,6-27 0,-3 20 0,-1-1 0,-1 1 0,0-1 0,-1-22 0,-1 33 0,-1-1 0,0 1 0,0 0 0,0 0 0,-1-1 0,0 1 0,0 0 0,0 0 0,-1 1 0,1-1 0,-1 0 0,0 1 0,-1 0 0,1-1 0,-1 1 0,0 1 0,-4-5 0,-4 0 0,1 0 0,-2 1 0,1 0 0,-1 1 0,0 1 0,0 0 0,-1 0 0,1 1 0,-1 1 0,0 1 0,-25-3 0,-17 3 0,-88 7 0,139-5 0,-121 11 0,1 6 0,0 6 0,-240 76 0,313-82-1365,10-4-5461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2.341"/>
    </inkml:context>
    <inkml:brush xml:id="br0">
      <inkml:brushProperty name="width" value="0.05" units="cm"/>
      <inkml:brushProperty name="height" value="0.05" units="cm"/>
      <inkml:brushProperty name="color" value="#F6630D"/>
    </inkml:brush>
  </inkml:definitions>
  <inkml:trace contextRef="#ctx0" brushRef="#br0">117 84 24575,'-11'0'0,"1"-2"0,-1 0 0,-19-6 0,-7-1 0,19 5 0,23 2 0,35 1 0,-39 1 0,435 2-157,655-21-479,-841-7 636,-249 26 17,0 0 0,1 0 0,-1 0 0,0 0 1,0 0-1,1 0 0,-1-1 0,0 1 0,0 0 0,1-1 0,-1 1 0,0-1 1,0 1-1,0-1 0,0 0 0,0 0 0,2-1 0,-25-2-1558,-5 3-4624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3.570"/>
    </inkml:context>
    <inkml:brush xml:id="br0">
      <inkml:brushProperty name="width" value="0.05" units="cm"/>
      <inkml:brushProperty name="height" value="0.05" units="cm"/>
      <inkml:brushProperty name="color" value="#F6630D"/>
    </inkml:brush>
  </inkml:definitions>
  <inkml:trace contextRef="#ctx0" brushRef="#br0">386 818 24575,'5'-1'0,"-1"0"0,1 0 0,-1 0 0,1 0 0,-1-1 0,0 1 0,1-1 0,-1 0 0,0-1 0,6-4 0,37-30 0,-43 33 0,0 1 0,0-1 0,0 0 0,-1 0 0,1-1 0,-1 1 0,0-1 0,0 1 0,-1-1 0,1 0 0,-1 0 0,0 0 0,-1 0 0,1-1 0,1-9 0,-3 10 0,-1 0 0,1 1 0,0-1 0,-1 0 0,0 1 0,0-1 0,-1 1 0,1-1 0,-1 1 0,0 0 0,0-1 0,0 1 0,-1 0 0,1 0 0,-1 1 0,0-1 0,0 1 0,-7-7 0,0 2 0,0 0 0,-1 0 0,1 1 0,-1 1 0,-1 0 0,1 0 0,-1 1 0,0 0 0,-1 1 0,1 1 0,-1 0 0,1 0 0,-1 2 0,0-1 0,-23 2 0,24 0 0,1 1 0,0 0 0,0 1 0,0 0 0,0 1 0,0 0 0,1 1 0,-1 0 0,1 1 0,0 0 0,0 0 0,1 1 0,-1 1 0,1-1 0,1 2 0,-1-1 0,1 1 0,-10 13 0,7-5 0,1 1 0,0 0 0,1 1 0,1 0 0,1 0 0,0 1 0,2-1 0,0 2 0,1-1 0,1 0 0,-1 26 0,3-33 0,2 0 0,-1 0 0,2 0 0,-1 0 0,2 0 0,-1 0 0,2 0 0,7 18 0,-7-22 0,0-1 0,0 0 0,0 0 0,1-1 0,0 1 0,1-1 0,0 0 0,-1 0 0,2-1 0,-1 0 0,1 0 0,-1 0 0,14 6 0,-11-8 0,1 1 0,-1-2 0,1 1 0,0-1 0,0-1 0,0 1 0,0-2 0,0 1 0,0-2 0,0 1 0,0-1 0,-1-1 0,1 0 0,0 0 0,0-1 0,10-4 0,2-2 0,-1 0 0,0-1 0,-1-2 0,0 0 0,35-28 0,-38 25 0,0 0 0,-2-2 0,1 0 0,-2-1 0,0 0 0,-2-1 0,0 0 0,-1-1 0,0-1 0,-2 1 0,-1-2 0,0 1 0,4-25 0,-11 43 0,-1 0 0,0 0 0,1 0 0,-1 0 0,-1 0 0,1 0 0,0 0 0,-1 0 0,1 0 0,-1 0 0,-2-4 0,3 6 0,0 1 0,0-1 0,0 1 0,-1 0 0,1-1 0,0 1 0,0-1 0,-1 1 0,1 0 0,0-1 0,-1 1 0,1 0 0,-1 0 0,1-1 0,0 1 0,-1 0 0,1 0 0,-1-1 0,1 1 0,-1 0 0,1 0 0,0 0 0,-1 0 0,1 0 0,-1 0 0,1 0 0,-1 0 0,-1 0 0,1 1 0,0-1 0,0 1 0,0-1 0,0 1 0,-1 0 0,1-1 0,0 1 0,0 0 0,0 0 0,0 0 0,1 0 0,-1 0 0,-1 2 0,-7 10 0,1 0 0,1 0 0,0 1 0,1 0 0,0 0 0,1 0 0,-5 26 0,4-14 0,2 1 0,1 0 0,1 40 0,2-61 0,0-1 0,0 0 0,1 1 0,0-1 0,0 0 0,0 1 0,1-1 0,-1 0 0,1 0 0,1 0 0,-1 0 0,1-1 0,-1 1 0,1-1 0,1 1 0,-1-1 0,1 0 0,-1 0 0,7 4 0,-5-5 0,0 0 0,0 0 0,0-1 0,1 1 0,-1-1 0,1-1 0,0 1 0,-1-1 0,1 0 0,0 0 0,0-1 0,0 1 0,-1-1 0,1-1 0,0 1 0,0-1 0,10-2 0,-5-1 0,1 0 0,-1 0 0,0-1 0,-1 0 0,1-1 0,-1 0 0,0 0 0,0-1 0,-1-1 0,0 0 0,0 0 0,-1 0 0,0-1 0,-1-1 0,1 1 0,-2-1 0,7-12 0,0-3 0,-1 0 0,-1-2 0,-1 1 0,-1-2 0,-1 1 0,4-31 0,-10 42 0,0 1 0,-1-24 0,-1 33 0,0 1 0,-1-1 0,1 0 0,-1 1 0,-1-1 0,1 1 0,-1 0 0,0-1 0,0 1 0,-4-5 0,6 9 0,0 0 0,0 1 0,-1-1 0,1 0 0,0 1 0,0-1 0,-1 1 0,1-1 0,-1 1 0,1-1 0,0 1 0,-1-1 0,1 1 0,-1-1 0,1 1 0,-1 0 0,1-1 0,-1 1 0,0 0 0,1-1 0,-1 1 0,1 0 0,-1 0 0,0-1 0,1 1 0,-1 0 0,0 0 0,1 0 0,-1 0 0,1 0 0,-1 0 0,0 0 0,1 0 0,-2 0 0,1 1 0,0 1 0,0-1 0,0 0 0,0 0 0,0 0 0,1 1 0,-1-1 0,0 0 0,0 1 0,1-1 0,-1 1 0,1-1 0,-1 3 0,-7 50 0,7-20 0,0 0 0,9 66 0,-6-87 0,1 0 0,0 0 0,1 0 0,0-1 0,0 0 0,2 0 0,-1 0 0,2 0 0,0-1 0,14 19 0,-17-25 0,0-1 0,1 1 0,0-1 0,0 0 0,0 0 0,0 0 0,1-1 0,-1 0 0,1 0 0,0 0 0,0-1 0,0 1 0,0-2 0,0 1 0,0-1 0,1 0 0,-1 0 0,1 0 0,-1-1 0,0 0 0,1 0 0,-1-1 0,1 0 0,-1 0 0,0-1 0,0 1 0,1-1 0,-1-1 0,-1 1 0,8-5 0,1 0 0,0-2 0,-1 0 0,0 0 0,-1-1 0,0 0 0,0-1 0,-1-1 0,-1 0 0,0 0 0,-1-1 0,11-18 0,-10 11 0,-1 0 0,-1-1 0,0 0 0,-2 0 0,0-1 0,-1 1 0,-2-2 0,0 1 0,-1 0 0,-2-27 0,1 113 0,-2-30 0,2-1 0,5 39 0,-1-47 0,1 1 0,10 26 0,-12-41 0,1 0 0,0 0 0,1 0 0,0-1 0,0 1 0,14 15 0,-16-22 0,0-1 0,0 0 0,-1 0 0,2 0 0,-1 0 0,0-1 0,0 0 0,1 0 0,0 0 0,-1 0 0,1-1 0,0 0 0,0 0 0,-1 0 0,1 0 0,0-1 0,0 0 0,0 0 0,0 0 0,0 0 0,0-1 0,0 0 0,0 0 0,-1-1 0,7-1 0,4-3 0,-1 0 0,0-1 0,-1 0 0,1-1 0,-2 0 0,24-21 0,-16 11 0,-2-2 0,0 0 0,-1-1 0,-1-1 0,-2 0 0,0-2 0,-1 1 0,-1-1 0,-1-1 0,-2 0 0,0-1 0,6-32 0,-7 16 0,-1-1 0,-2 1 0,-2-1 0,-2 0 0,-1 0 0,-13-84 0,7 97 0,-16-54 0,20 75 0,-1 1 0,-1 0 0,1 0 0,-2 0 0,1 1 0,-1-1 0,0 1 0,0 0 0,-1 1 0,0-1 0,-7-5 0,12 11 0,0-1 0,-1 1 0,1 0 0,-1 0 0,1 0 0,-1 0 0,0 0 0,1 1 0,-1-1 0,0 0 0,0 1 0,1 0 0,-1-1 0,0 1 0,0 0 0,0 0 0,0 0 0,1 0 0,-1 0 0,0 0 0,0 0 0,0 1 0,0-1 0,-2 1 0,2 1 0,-1 0 0,0 0 0,1 0 0,-1 0 0,1 0 0,0 1 0,0-1 0,0 0 0,0 1 0,0 0 0,0-1 0,-2 7 0,-2 6 0,1 0 0,0 0 0,1 1 0,-4 22 0,4 4 0,1 0 0,2-1 0,2 1 0,11 78 0,3-41 0,38 122 0,-38-156 0,22 47 0,-31-79 0,1 0 0,0 0 0,1-1 0,0 0 0,1 0 0,0-1 0,21 19 0,-7-16-1365,-5-9-5461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5.404"/>
    </inkml:context>
    <inkml:brush xml:id="br0">
      <inkml:brushProperty name="width" value="0.05" units="cm"/>
      <inkml:brushProperty name="height" value="0.05" units="cm"/>
      <inkml:brushProperty name="color" value="#F6630D"/>
    </inkml:brush>
  </inkml:definitions>
  <inkml:trace contextRef="#ctx0" brushRef="#br0">86 889 24575,'-29'-25'0,"22"21"0,1-1 0,0-1 0,0 1 0,0-1 0,1 0 0,0 0 0,0-1 0,-4-6 0,8 12 0,1 0 0,0 1 0,0-1 0,0 0 0,0 0 0,-1 1 0,1-1 0,0 0 0,0 0 0,0 1 0,0-1 0,0 0 0,1 1 0,-1-1 0,0 0 0,0 0 0,0 1 0,1-1 0,-1 0 0,0 1 0,1-1 0,-1 0 0,0 1 0,1-1 0,0 0 0,20-12 0,26 0 0,220-16 0,-17 4 0,-234 22 0,1 0 0,-1-2 0,22-7 0,-35 11 0,1-1 0,-1 1 0,0-1 0,0 1 0,1-1 0,-1 0 0,0 0 0,0 0 0,-1 0 0,1-1 0,0 1 0,-1-1 0,0 0 0,1 0 0,-1 1 0,0-1 0,0-1 0,-1 1 0,1 0 0,-1 0 0,1-1 0,0-3 0,-2 5 0,0 1 0,0-1 0,0 1 0,-1 0 0,1-1 0,0 1 0,0 0 0,-1-1 0,1 1 0,-1 0 0,1 0 0,-1-1 0,0 1 0,0 0 0,1 0 0,-1 0 0,0 0 0,0 0 0,0 0 0,0 0 0,0 0 0,0 0 0,0 1 0,0-1 0,-1 0 0,1 1 0,0-1 0,0 1 0,-1-1 0,1 1 0,0-1 0,0 1 0,-1 0 0,1 0 0,-1 0 0,1-1 0,0 1 0,-1 1 0,-1-1 0,-3 0 0,0 0 0,0 1 0,0-1 0,0 1 0,0 0 0,0 1 0,-9 3 0,8-1 0,1 0 0,0 0 0,0 1 0,1 0 0,-1 0 0,1 0 0,0 1 0,1 0 0,-1 0 0,1 0 0,0 0 0,1 1 0,-1-1 0,1 1 0,0 0 0,1 0 0,0 0 0,0 0 0,1 1 0,-2 10 0,1 0 0,1 0 0,1-1 0,0 1 0,1 0 0,1 0 0,1-1 0,6 27 0,-5-33 0,0 0 0,0-1 0,1 1 0,0-1 0,1 0 0,0 0 0,1-1 0,0 1 0,0-2 0,1 1 0,0-1 0,0 0 0,1 0 0,17 10 0,-19-14 0,1 0 0,0 0 0,0 0 0,0-1 0,1 0 0,-1-1 0,1 0 0,-1 0 0,1-1 0,0 0 0,0-1 0,0 1 0,-1-2 0,1 1 0,0-1 0,0-1 0,-1 0 0,1 0 0,14-6 0,-13 5 0,-2-2 0,1 1 0,0-1 0,-1 0 0,0 0 0,0-1 0,-1-1 0,1 1 0,-1-1 0,-1 0 0,1-1 0,-1 1 0,-1-1 0,1 0 0,-1-1 0,-1 1 0,1-1 0,-2 0 0,1 0 0,4-19 0,-6 16 0,-1 0 0,0 0 0,0 0 0,-1 0 0,-1 0 0,0 0 0,0 0 0,-1 0 0,-1 1 0,0-1 0,-1 0 0,0 1 0,0 0 0,-2 0 0,1 0 0,-12-16 0,6 12 0,-1-1 0,0 2 0,-1 0 0,-21-18 0,27 27 0,1 0 0,-1 0 0,0 1 0,0 0 0,0 0 0,-1 0 0,0 1 0,0 0 0,1 1 0,-1 0 0,-1 0 0,-12-1 0,19 2 0,0 1 0,0 0 0,1 0 0,-1 0 0,0 0 0,0 0 0,0 1 0,0-1 0,0 0 0,1 1 0,-1-1 0,0 1 0,0 0 0,1 0 0,-1 0 0,0 0 0,1 0 0,-1 0 0,1 0 0,-1 0 0,1 0 0,-2 3 0,2-2 0,0 0 0,0 0 0,1 0 0,-1 0 0,0 1 0,1-1 0,0 0 0,-1 0 0,1 1 0,0-1 0,0 0 0,0 1 0,1-1 0,-1 0 0,1 4 0,3 6 0,0-1 0,0 0 0,1 1 0,1-2 0,9 17 0,-7-16 0,-1 0 0,2-1 0,0 1 0,0-2 0,0 1 0,1-1 0,1-1 0,14 10 0,-21-15 0,1-1 0,0 1 0,-1-1 0,1 0 0,0 0 0,0-1 0,1 1 0,-1-1 0,0 0 0,0-1 0,1 1 0,-1-1 0,0 0 0,1 0 0,-1-1 0,0 0 0,0 0 0,1 0 0,-1 0 0,0-1 0,0 0 0,0 0 0,6-4 0,2-2 0,-1-2 0,0 1 0,0-2 0,-1 0 0,17-21 0,-16 18 0,0 1 0,1 0 0,16-13 0,-23 22 0,0 0 0,-1 1 0,1 0 0,1 0 0,-1 0 0,0 1 0,0-1 0,1 2 0,0-1 0,-1 1 0,1 0 0,10 0 0,-10 0 0,0 1 0,0 1 0,0-1 0,0 1 0,0 1 0,0-1 0,0 1 0,0 0 0,0 1 0,-1 0 0,1 0 0,-1 0 0,0 1 0,0 0 0,0 0 0,7 6 0,-6-2 0,0-1 0,-1 1 0,0 1 0,0-1 0,-1 1 0,0 0 0,-1 0 0,1 0 0,-2 1 0,4 14 0,-1 0 0,-2 1 0,-1 0 0,0 0 0,-2 0 0,-1 1 0,-2-1 0,0 0 0,-9 39 0,9-55 0,0 1 0,-1-1 0,0 1 0,-9 15 0,12-25 0,0 0 0,0 1 0,0-1 0,0 1 0,0-1 0,0 0 0,-1 1 0,1-1 0,0 0 0,0 1 0,0-1 0,0 0 0,-1 1 0,1-1 0,0 0 0,0 1 0,-1-1 0,1 0 0,0 0 0,-1 0 0,1 1 0,0-1 0,-1 0 0,1 0 0,0 0 0,-1 1 0,1-1 0,0 0 0,-1 0 0,1 0 0,-1 0 0,1 0 0,0 0 0,-1 0 0,1 0 0,-1 0 0,1 0 0,-1 0 0,-3-17 0,6-27 0,4 13 0,2 1 0,1 0 0,1 1 0,22-44 0,70-105 0,-90 159 0,1 0 0,0 2 0,18-19 0,-27 31 0,0 1 0,0 0 0,1 1 0,-1-1 0,1 1 0,-1-1 0,1 1 0,0 1 0,1-1 0,-1 1 0,0 0 0,1 0 0,-1 0 0,1 1 0,-1 0 0,1 0 0,10 0 0,-13 2 0,0-1 0,0 1 0,0 0 0,-1 0 0,1 0 0,0 0 0,0 1 0,-1-1 0,1 1 0,-1-1 0,1 1 0,-1 0 0,0 0 0,0 0 0,1 1 0,-2-1 0,1 0 0,0 1 0,0-1 0,-1 1 0,1 0 0,-1-1 0,2 7 0,2 5 0,0 1 0,-1 0 0,2 21 0,-5-29 0,11 124 0,-11-95 0,1 0 0,15 68 0,-17-102 0,1 0 0,-1 0 0,1 0 0,0 0 0,0 0 0,0 0 0,0 0 0,0 0 0,0 0 0,0 0 0,0 0 0,1-1 0,-1 1 0,1-1 0,-1 1 0,5 2 0,-5-4 0,0 0 0,0 1 0,1-1 0,-1 0 0,0 0 0,1 0 0,-1 0 0,0-1 0,1 1 0,-1 0 0,0 0 0,0-1 0,1 1 0,-1-1 0,0 1 0,0-1 0,0 1 0,1-1 0,-1 0 0,0 0 0,0 1 0,0-1 0,0 0 0,0 0 0,-1 0 0,1 0 0,0 0 0,0 0 0,0-2 0,23-30 0,-2-1 0,-2 0 0,17-40 0,37-62 0,-70 130 0,1-1 0,0 1 0,0 0 0,10-9 0,-14 15 0,-1-1 0,1 0 0,0 1 0,-1-1 0,1 1 0,0-1 0,-1 1 0,1-1 0,0 1 0,0 0 0,0-1 0,0 1 0,-1 0 0,1-1 0,0 1 0,0 0 0,0 0 0,0 0 0,0 0 0,-1 0 0,1 0 0,0 0 0,0 0 0,0 0 0,0 0 0,0 1 0,0-1 0,-1 0 0,1 1 0,0-1 0,0 0 0,0 1 0,-1-1 0,1 1 0,0-1 0,-1 1 0,1-1 0,0 1 0,-1 0 0,1-1 0,-1 1 0,1 0 0,-1 0 0,1-1 0,-1 1 0,1 0 0,-1 0 0,0 0 0,0-1 0,1 1 0,-1 0 0,0 0 0,0 1 0,5 17 0,-2 0 0,0 0 0,-1 0 0,-1 1 0,-1-1 0,-3 24 0,1 25 0,3-52 0,0 1 0,1-1 0,0 0 0,2 1 0,0-1 0,0-1 0,12 26 0,-13-34 0,0-1 0,1 0 0,0 0 0,0 0 0,0 0 0,1-1 0,-1 0 0,2 0 0,-1 0 0,0 0 0,1-1 0,0 0 0,0 0 0,0 0 0,0-1 0,1 0 0,0 0 0,-1-1 0,1 0 0,7 2 0,2-2 0,-1-1 0,1 0 0,0-1 0,-1-1 0,1 0 0,-1-1 0,1-1 0,-1 0 0,0-1 0,0-1 0,0 0 0,-1-1 0,1-1 0,-2 0 0,1-1 0,-1-1 0,14-11 0,-2 0 0,0-1 0,-2-1 0,-1-1 0,-1-1 0,-1-1 0,-1 0 0,22-41 0,-31 49 0,-2-1 0,0 1 0,-1-2 0,-1 1 0,-1-1 0,4-21 0,-8 33 0,0 0 0,0 0 0,0-1 0,-1 1 0,0 0 0,-1 0 0,0-1 0,0 1 0,0 0 0,-1 0 0,0 0 0,0 0 0,-1 0 0,0 1 0,0-1 0,0 1 0,-1 0 0,0 0 0,-7-8 0,9 12 0,0 0 0,0 0 0,0-1 0,0 1 0,-1 0 0,1 1 0,-1-1 0,0 0 0,1 1 0,-1-1 0,0 1 0,0 0 0,0 0 0,0 0 0,0 1 0,0-1 0,0 0 0,0 1 0,0 0 0,0 0 0,0 0 0,0 0 0,0 1 0,0-1 0,0 1 0,0-1 0,0 1 0,0 0 0,0 0 0,0 1 0,0-1 0,1 0 0,-1 1 0,0 0 0,1 0 0,-1 0 0,-2 3 0,-3 3 0,-1 1 0,1 0 0,1 1 0,0 0 0,0 0 0,1 1 0,0 0 0,-5 14 0,-4 12 0,-18 67 0,31-94 0,0 0 0,0 1 0,1-1 0,0 0 0,0 1 0,2-1 0,-1 1 0,1-1 0,1 1 0,0-1 0,0 0 0,4 11 0,-4-17 0,-1-1 0,1 1 0,1 0 0,-1-1 0,0 1 0,1-1 0,0 0 0,-1 1 0,1-1 0,0-1 0,1 1 0,-1 0 0,1-1 0,-1 0 0,1 1 0,0-1 0,-1-1 0,1 1 0,0-1 0,0 1 0,0-1 0,0 0 0,1-1 0,-1 1 0,0-1 0,0 1 0,1-1 0,-1-1 0,0 1 0,0-1 0,0 1 0,8-3 0,-3 0 0,0 0 0,0 0 0,0 0 0,-1-1 0,0-1 0,0 1 0,0-1 0,0 0 0,-1-1 0,0 0 0,0 0 0,0-1 0,-1 0 0,7-8 0,-2-5 0,-1-1 0,-1 0 0,0-1 0,-2 1 0,0-2 0,-2 1 0,4-31 0,-10 82 0,2 1 0,1-1 0,8 42 0,-8-60 0,0-1 0,1 1 0,0-1 0,1 0 0,0 0 0,0 0 0,1 0 0,1-1 0,0 0 0,0 0 0,0 0 0,14 13 0,-15-18 0,-1-1 0,0 1 0,1-1 0,0 0 0,0 0 0,0-1 0,0 0 0,0 0 0,0 0 0,1 0 0,-1-1 0,1 0 0,-1 0 0,1 0 0,-1-1 0,8 0 0,-5-1 0,0 0 0,-1-1 0,1 0 0,0 0 0,-1-1 0,1 0 0,-1 0 0,0-1 0,0 0 0,9-6 0,1-3 0,-1-1 0,0-1 0,-1 0 0,-1-1 0,0-1 0,-1 0 0,17-29 0,-12 11 0,-1-1 0,-2 0 0,-2-1 0,-1-1 0,-2 0 0,-2 0 0,5-46 0,-8 29 0,-2-1 0,-3 1 0,-2-1 0,-14-80 0,13 117 0,3 10 0,-1 0 0,-1 0 0,0 0 0,0 1 0,0-1 0,-1 0 0,0 1 0,-1 0 0,0 0 0,0 0 0,-6-8 0,9 16 0,0-1 0,1 1 0,-1-1 0,1 1 0,-1 0 0,1-1 0,-1 1 0,0-1 0,1 1 0,-1 0 0,0 0 0,1-1 0,-1 1 0,0 0 0,0 0 0,1 0 0,-1 0 0,0 0 0,0 0 0,1 0 0,-1 0 0,0 0 0,1 0 0,-1 0 0,0 1 0,0-1 0,1 0 0,-1 0 0,0 1 0,1-1 0,-1 0 0,1 1 0,-1-1 0,0 1 0,1-1 0,-1 1 0,1-1 0,-1 1 0,1-1 0,-1 1 0,1-1 0,0 1 0,-1 0 0,0 0 0,-15 33 0,16-34 0,-14 39 0,2 2 0,2-1 0,2 1 0,-5 66 0,5 172 0,8-221 0,0 14-341,2 0 0,4-1-1,24 121 1,-21-161-6485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6.185"/>
    </inkml:context>
    <inkml:brush xml:id="br0">
      <inkml:brushProperty name="width" value="0.05" units="cm"/>
      <inkml:brushProperty name="height" value="0.05" units="cm"/>
      <inkml:brushProperty name="color" value="#F6630D"/>
    </inkml:brush>
  </inkml:definitions>
  <inkml:trace contextRef="#ctx0" brushRef="#br0">26 929 24575,'-3'-4'0,"0"1"0,1-1 0,-1 0 0,1 0 0,0 0 0,0 0 0,0 0 0,1-1 0,0 1 0,-1-1 0,1 1 0,1-1 0,-1 1 0,1-1 0,0 1 0,0-1 0,0 1 0,0-1 0,1 1 0,0-1 0,0 1 0,0-1 0,1 1 0,-1 0 0,1-1 0,0 1 0,0 0 0,1 0 0,-1 1 0,1-1 0,5-6 0,-1 4 0,1 1 0,0-1 0,0 1 0,0 1 0,1 0 0,0 0 0,-1 0 0,1 1 0,1 1 0,-1 0 0,0 0 0,10-1 0,21 0 0,62 2 0,-61 1 0,114 4 0,-53-1 0,196-17 0,-281 11 0,0 0 0,-1-1 0,0 0 0,1-1 0,-2-1 0,1-1 0,-1 0 0,0-1 0,0-1 0,-1 0 0,0-1 0,-1 0 0,18-18 0,-30 27 0,1-1 0,0 0 0,-1 0 0,1 0 0,-1 0 0,0 0 0,1-1 0,-1 1 0,0 0 0,0-1 0,-1 1 0,1 0 0,0-1 0,0-4 0,-1 5 0,-1 1 0,1-1 0,0 0 0,0 1 0,-1-1 0,1 1 0,-1 0 0,0-1 0,1 1 0,-1-1 0,0 1 0,0 0 0,0-1 0,0 1 0,0 0 0,0 0 0,0 0 0,-2-2 0,-1 0 0,-1 1 0,0-1 0,1 1 0,-1-1 0,0 1 0,-1 1 0,1-1 0,0 1 0,0 0 0,-1 0 0,1 1 0,-9-1 0,-2 2 0,0 0 0,1 1 0,-1 1 0,1 0 0,-1 1 0,1 1 0,0 0 0,0 1 0,1 1 0,0 0 0,0 1 0,1 0 0,0 1 0,0 1 0,1 0 0,-18 19 0,23-21 0,0 0 0,0 0 0,0 1 0,2 0 0,-1 1 0,1-1 0,0 1 0,1 0 0,0 0 0,0 0 0,2 1 0,-1 0 0,1-1 0,0 1 0,1 0 0,1 0 0,0 0 0,0-1 0,1 1 0,0 0 0,1 0 0,0-1 0,1 1 0,0-1 0,4 11 0,0-7 0,1 0 0,0 0 0,1-1 0,0 0 0,1-1 0,1 0 0,0-1 0,0 0 0,1 0 0,1-1 0,0-1 0,0 0 0,0-1 0,18 8 0,9 2 0,0-2 0,1-1 0,85 17 0,-76-22 0,1-2 0,0-3 0,0-2 0,62-3 0,-83-2 0,0-2 0,0 0 0,0-2 0,-1-2 0,0 0 0,0-2 0,-1-1 0,39-22 0,-57 27 0,1 0 0,-2-1 0,1 0 0,-1-1 0,0 0 0,-1 0 0,0-1 0,0 0 0,-1 0 0,0-1 0,-1 0 0,7-13 0,-11 17 0,1-1 0,-1 1 0,0-1 0,-1 1 0,1-1 0,-1 0 0,-1 0 0,1 0 0,-1 0 0,0 1 0,-1-1 0,1 0 0,-1 0 0,-1 0 0,0 1 0,1-1 0,-2 1 0,1-1 0,-1 1 0,0 0 0,0 0 0,-5-7 0,0 3 0,0 1 0,0 0 0,0 0 0,-1 0 0,-1 1 0,1 0 0,-1 1 0,0 0 0,-1 1 0,-21-9 0,16 8 0,-1 1 0,0 1 0,0 0 0,0 1 0,0 1 0,-36-1 0,47 3 0,0 1 0,0 0 0,0 1 0,0 0 0,0-1 0,0 2 0,0-1 0,0 1 0,0 0 0,1 0 0,-1 1 0,0-1 0,1 1 0,0 1 0,0-1 0,0 1 0,0-1 0,1 1 0,-1 1 0,1-1 0,0 1 0,0 0 0,0-1 0,1 2 0,0-1 0,0 0 0,0 1 0,1-1 0,0 1 0,0 0 0,0 0 0,1 0 0,-2 8 0,2-2 0,-1 0 0,2 1 0,0-1 0,0 0 0,1 1 0,1-1 0,0 0 0,0 0 0,1 0 0,1 0 0,0 0 0,1-1 0,0 0 0,1 0 0,12 19 0,-13-24 0,0 1 0,1 0 0,0-1 0,0 0 0,1-1 0,-1 1 0,1-1 0,0-1 0,1 1 0,-1-1 0,1 0 0,0-1 0,0 0 0,0 0 0,0-1 0,1 0 0,-1 0 0,1-1 0,-1 0 0,1 0 0,0-1 0,-1 0 0,1-1 0,-1 0 0,1 0 0,-1-1 0,1 0 0,-1-1 0,0 1 0,0-2 0,0 1 0,13-9 0,-5 2 0,-1 0 0,0-2 0,0 1 0,-1-2 0,-1 0 0,0-1 0,19-26 0,-12 11 0,-2 0 0,0-1 0,16-43 0,-15 24 0,-2-2 0,18-95 0,-1-108 0,-31 222 0,1-3 0,-1 0 0,-2 0 0,-1 0 0,-7-48 0,7 80 0,-1 0 0,0-1 0,0 1 0,0 0 0,0 0 0,-1 0 0,1 0 0,-1 0 0,1 0 0,-1 0 0,0 0 0,-1 1 0,-4-5 0,6 6 0,0 0 0,0 1 0,-1-1 0,1 0 0,0 1 0,-1 0 0,1-1 0,0 1 0,-1 0 0,1 0 0,-1-1 0,1 1 0,0 0 0,-1 0 0,1 1 0,-1-1 0,1 0 0,-1 0 0,1 1 0,0-1 0,-1 1 0,1-1 0,0 1 0,0 0 0,-1-1 0,1 1 0,0 0 0,0 0 0,0 0 0,0 0 0,0 0 0,0 0 0,0 0 0,-1 1 0,-6 7 0,1 1 0,0-1 0,0 2 0,1-1 0,0 0 0,1 1 0,-4 12 0,-3 11 0,-8 40 0,0 27 0,4 1 0,5 1 0,4 0 0,5 0 0,4 0 0,5 0 0,4 0 0,45 182 0,-38-219-1365,-1-15-5461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6.887"/>
    </inkml:context>
    <inkml:brush xml:id="br0">
      <inkml:brushProperty name="width" value="0.05" units="cm"/>
      <inkml:brushProperty name="height" value="0.05" units="cm"/>
      <inkml:brushProperty name="color" value="#F6630D"/>
    </inkml:brush>
  </inkml:definitions>
  <inkml:trace contextRef="#ctx0" brushRef="#br0">549 232 24575,'1'0'0,"1"0"0,-1-1 0,1 1 0,-1-1 0,1 0 0,-1 1 0,1-1 0,-1 0 0,0 0 0,0 0 0,1 0 0,-1 0 0,0 0 0,0 0 0,0-1 0,0 1 0,0 0 0,0-1 0,-1 1 0,2-2 0,13-30 0,-13 25 0,1 1 0,-1-1 0,0 0 0,-1 0 0,0 0 0,0 0 0,-1-1 0,0 1 0,-1 0 0,-1-11 0,1 15 0,0 0 0,0 0 0,-1 0 0,1 0 0,-1 1 0,0-1 0,0 1 0,0-1 0,-1 1 0,1 0 0,-1 0 0,0 0 0,1 0 0,-2 0 0,1 1 0,0-1 0,0 1 0,-1 0 0,1 0 0,-1 0 0,0 0 0,-6-1 0,0 0 0,0 1 0,-1 0 0,1 1 0,0 1 0,-1-1 0,1 2 0,-1-1 0,1 1 0,0 1 0,-1 0 0,-12 4 0,0 2 0,0 0 0,0 1 0,-37 21 0,38-16 0,0 1 0,0 1 0,2 0 0,0 2 0,1 0 0,0 1 0,-30 42 0,40-47 0,-1 1 0,2-1 0,0 2 0,1-1 0,0 1 0,1 0 0,1 0 0,1 0 0,0 1 0,1 0 0,1 0 0,1 0 0,0 25 0,2-32 0,0 0 0,1 0 0,0 0 0,0 0 0,1-1 0,1 1 0,-1-1 0,2 0 0,-1 0 0,1 0 0,0 0 0,8 8 0,-4-7 0,0 0 0,0-2 0,1 1 0,0-1 0,0 0 0,1-1 0,0 0 0,18 8 0,-2-5 0,-1-1 0,1-1 0,1-1 0,-1-2 0,1 0 0,0-2 0,0-1 0,30-2 0,-13-2-170,-1-2-1,1-1 0,-1-3 1,-1-2-1,1-1 0,-2-2 1,52-24-1,-20 0-6655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7.258"/>
    </inkml:context>
    <inkml:brush xml:id="br0">
      <inkml:brushProperty name="width" value="0.05" units="cm"/>
      <inkml:brushProperty name="height" value="0.05" units="cm"/>
      <inkml:brushProperty name="color" value="#F6630D"/>
    </inkml:brush>
  </inkml:definitions>
  <inkml:trace contextRef="#ctx0" brushRef="#br0">16 72 24575,'-1'-6'0,"1"0"0,-1 0 0,0 0 0,-1 0 0,-2-10 0,-3-6 0,8 18 0,5 14 0,8 20 0,5 31 0,23 122 0,-8 68 0,-23-115-1365,-11-105-5461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7.654"/>
    </inkml:context>
    <inkml:brush xml:id="br0">
      <inkml:brushProperty name="width" value="0.05" units="cm"/>
      <inkml:brushProperty name="height" value="0.05" units="cm"/>
      <inkml:brushProperty name="color" value="#F6630D"/>
    </inkml:brush>
  </inkml:definitions>
  <inkml:trace contextRef="#ctx0" brushRef="#br0">129 0 24575,'0'1'0,"1"-1"0,-1 0 0,1 0 0,-1 0 0,0 1 0,1-1 0,-1 0 0,0 0 0,1 1 0,-1-1 0,0 0 0,1 1 0,-1-1 0,0 0 0,0 1 0,1-1 0,-1 1 0,0-1 0,0 0 0,0 1 0,0-1 0,0 1 0,0-1 0,1 0 0,-1 1 0,0-1 0,0 1 0,0-1 0,0 1 0,0-1 0,-1 1 0,0 20 0,1-16 0,-29 228 0,9-94 0,18-121 0,-66 467 0,60-443-1365,1-10-5461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8.045"/>
    </inkml:context>
    <inkml:brush xml:id="br0">
      <inkml:brushProperty name="width" value="0.05" units="cm"/>
      <inkml:brushProperty name="height" value="0.05" units="cm"/>
      <inkml:brushProperty name="color" value="#F6630D"/>
    </inkml:brush>
  </inkml:definitions>
  <inkml:trace contextRef="#ctx0" brushRef="#br0">523 226 24575,'0'-10'0,"0"0"0,0 1 0,-1-1 0,0 1 0,-1-1 0,-5-15 0,5 21 0,0 0 0,0 0 0,-1 0 0,1 0 0,-1 1 0,0-1 0,0 1 0,0 0 0,0 0 0,0 0 0,-1 0 0,0 0 0,1 1 0,-1 0 0,0 0 0,-8-3 0,-3-1 0,0 1 0,0 0 0,0 2 0,0 0 0,-1 0 0,0 2 0,1 0 0,-1 0 0,0 2 0,1 0 0,-1 0 0,1 2 0,-1 0 0,-28 10 0,33-9 0,0 0 0,0 1 0,0 1 0,1 0 0,-1 0 0,2 1 0,-1 1 0,1-1 0,0 1 0,0 1 0,1 0 0,1 0 0,-1 0 0,1 1 0,1 0 0,0 1 0,0-1 0,1 1 0,1 0 0,-4 12 0,3-4 0,1 0 0,1 1 0,1-1 0,1 0 0,0 1 0,2-1 0,0 1 0,1-1 0,1 0 0,1 0 0,1 0 0,0 0 0,1-1 0,13 27 0,-12-32 0,0 0 0,0-1 0,1 0 0,0 0 0,1-1 0,1 0 0,-1 0 0,2-1 0,-1-1 0,2 0 0,-1 0 0,1-1 0,0 0 0,1-1 0,0-1 0,0 0 0,0-1 0,1 0 0,0-1 0,16 3 0,-5-5-124,0-1 0,0-1 0,-1-1 0,1-1 0,0-1 0,-1-2-1,0 0 1,0-2 0,0 0 0,31-15 0,11-6-6702</inkml:trace>
  <inkml:trace contextRef="#ctx0" brushRef="#br0" timeOffset="1">1206 35 24575,'10'-21'0,"-9"21"0,-1 0 0,0-1 0,0 1 0,0 0 0,1 0 0,-1-1 0,0 1 0,0 0 0,0-1 0,0 1 0,0 0 0,0-1 0,0 1 0,1 0 0,-1-1 0,0 1 0,0-1 0,0 1 0,0 0 0,-1-1 0,1 1 0,0 0 0,0-1 0,0 1 0,0 0 0,0-1 0,0 1 0,0 0 0,-1-1 0,1 1 0,0 0 0,0 0 0,0-1 0,-1 1 0,1 0 0,0 0 0,0-1 0,-1 1 0,1 0 0,0 0 0,-1 0 0,1-1 0,0 1 0,-1 0 0,1 0 0,0 0 0,-1 0 0,1 0 0,0 0 0,-1 0 0,1 0 0,0 0 0,-1 0 0,1 0 0,0 0 0,-1 0 0,0 0 0,0 1 0,0-1 0,0 1 0,0-1 0,0 1 0,0-1 0,0 1 0,1 0 0,-1 0 0,0-1 0,0 1 0,1 0 0,-1 0 0,0 0 0,1 0 0,-1 0 0,1 0 0,-1 0 0,1 0 0,0 0 0,-1 1 0,-5 26 0,5-23 0,-2 23 0,1-1 0,1 1 0,1 0 0,1 0 0,6 28 0,33 139 0,-20-113 0,2 11-1365,-14-57-5461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921"/>
    </inkml:context>
    <inkml:brush xml:id="br0">
      <inkml:brushProperty name="width" value="0.05" units="cm"/>
      <inkml:brushProperty name="height" value="0.05" units="cm"/>
      <inkml:brushProperty name="color" value="#F6630D"/>
    </inkml:brush>
  </inkml:definitions>
  <inkml:trace contextRef="#ctx0" brushRef="#br0">13 62 24575,'0'0'0,"0"-1"0,0 1 0,0-1 0,-1 1 0,1-1 0,0 1 0,0-1 0,0 1 0,0-1 0,-1 1 0,1-1 0,0 1 0,-1 0 0,1-1 0,0 1 0,-1-1 0,1 1 0,0 0 0,-1-1 0,1 1 0,0 0 0,-1 0 0,0-1 0,1 1 0,-1 0 0,1 0 0,0 0 0,0 0 0,0 0 0,-1 0 0,1 0 0,0 0 0,0 0 0,0 0 0,0 0 0,-1 0 0,1 0 0,0 0 0,0 0 0,0 0 0,0 0 0,-1 1 0,1-1 0,0 0 0,0 0 0,0 0 0,0 0 0,0 0 0,0 0 0,-1 1 0,1-1 0,0 0 0,0 0 0,0 0 0,0 0 0,0 1 0,0-1 0,0 0 0,0 0 0,0 0 0,0 0 0,0 1 0,0-1 0,0 0 0,0 0 0,0 0 0,0 1 0,0-1 0,0 0 0,0 0 0,0 0 0,0 0 0,0 1 0,0-1 0,0 0 0,0 0 0,0 0 0,0 0 0,1 1 0,-1-1 0,0 0 0,0 0 0,0 0 0,0 0 0,0 0 0,0 0 0,1 1 0,-1-1 0,0 0 0,33 63 0,-24-47 0,0 1 0,-1 0 0,10 32 0,-14-35 0,-1 1 0,-1-1 0,0 1 0,-1-1 0,-1 22 0,0-30 0,-1-1 0,1 1 0,-1 0 0,-1 0 0,1-1 0,-1 1 0,0-1 0,0 1 0,0-1 0,-1 0 0,0 0 0,0 0 0,0 0 0,-1 0 0,0-1 0,-5 6 0,9-9 0,-1-1 0,1 1 0,-1-1 0,1 1 0,-1-1 0,1 1 0,-1-1 0,0 1 0,1-1 0,-1 0 0,0 1 0,1-1 0,-1 0 0,0 1 0,1-1 0,-1 0 0,0 0 0,0 0 0,1 0 0,-1 0 0,0 0 0,0 0 0,0 0 0,1 0 0,-1 0 0,0 0 0,1 0 0,-1 0 0,0-1 0,0 1 0,1 0 0,-1-1 0,0 1 0,1 0 0,-1-1 0,0 1 0,1-1 0,-1 1 0,1-1 0,-1 1 0,1-1 0,-1 1 0,1-1 0,-1 0 0,1 1 0,0-1 0,-1 0 0,1 1 0,0-1 0,-1 0 0,1 1 0,0-1 0,0 0 0,0 0 0,0 1 0,0-1 0,0 0 0,0-1 0,-1-3 0,0-1 0,0 0 0,1 0 0,-1 0 0,2 0 0,0-7 0,4-8 0,1 1 0,1 0 0,0 0 0,20-34 0,48-71 0,-74 123 0,1-1 0,2-4 0,0 0 0,0 1 0,1-1 0,0 1 0,0 0 0,0 0 0,1 0 0,0 1 0,0 0 0,0 0 0,1 1 0,8-6 0,-13 10 0,-1 0 0,0 0 0,0 0 0,0-1 0,0 1 0,0 0 0,0 0 0,0 1 0,0-1 0,0 0 0,0 0 0,0 0 0,0 1 0,0-1 0,0 1 0,0-1 0,0 1 0,0-1 0,0 1 0,0-1 0,0 1 0,0 0 0,-1-1 0,1 1 0,0 0 0,0 0 0,-1 0 0,1 0 0,-1-1 0,1 1 0,-1 0 0,1 0 0,-1 0 0,1 0 0,-1 0 0,0 0 0,0 0 0,1 0 0,-1 1 0,0 0 0,6 49 0,-6-47 0,-3 198 0,3-197 0,1 0 0,0 0 0,0-1 0,0 1 0,0 0 0,4 7 0,-5-11 0,0 0 0,0-1 0,1 1 0,-1 0 0,1 0 0,-1-1 0,1 1 0,-1 0 0,1-1 0,-1 1 0,1 0 0,-1-1 0,1 1 0,0-1 0,-1 1 0,1-1 0,0 1 0,0-1 0,-1 0 0,1 1 0,0-1 0,0 0 0,-1 0 0,1 1 0,0-1 0,0 0 0,0 0 0,0 0 0,-1 0 0,1 0 0,0 0 0,0 0 0,0 0 0,0-1 0,-1 1 0,1 0 0,0 0 0,0-1 0,0 1 0,-1 0 0,1-1 0,0 1 0,-1-1 0,1 1 0,1-2 0,9-8 0,0-1 0,0-1 0,-1 0 0,0-1 0,-1 0 0,-1 0 0,11-23 0,11-15 0,-12 24 0,0 0 0,1 2 0,2 0 0,35-33 0,-55 57 0,1-1 0,0 0 0,0 1 0,0 0 0,0-1 0,0 1 0,0 0 0,0 0 0,0 0 0,0 0 0,1 0 0,-1 1 0,0-1 0,0 1 0,1 0 0,-1-1 0,4 1 0,-4 1 0,-1-1 0,0 1 0,0 0 0,0 0 0,0 0 0,0-1 0,0 1 0,0 0 0,0 0 0,0 1 0,0-1 0,0 0 0,-1 0 0,1 0 0,0 0 0,-1 1 0,1-1 0,-1 0 0,0 1 0,1-1 0,-1 0 0,0 1 0,0-1 0,0 0 0,1 1 0,-2-1 0,1 0 0,0 1 0,0-1 0,-1 2 0,-1 23 0,-2 0 0,-1-1 0,-9 31 0,5-23 0,-6 38 0,12-38-1365,1-6-5461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8.417"/>
    </inkml:context>
    <inkml:brush xml:id="br0">
      <inkml:brushProperty name="width" value="0.05" units="cm"/>
      <inkml:brushProperty name="height" value="0.05" units="cm"/>
      <inkml:brushProperty name="color" value="#F6630D"/>
    </inkml:brush>
  </inkml:definitions>
  <inkml:trace contextRef="#ctx0" brushRef="#br0">286 385 24575,'-3'-57'0,"-2"1"0,-25-108 0,27 150 0,1 7 0,1 0 0,0 0 0,0 0 0,1 0 0,0 0 0,1-14 0,-1 19 0,1 1 0,-1-1 0,1 1 0,-1-1 0,1 1 0,-1-1 0,1 1 0,0 0 0,0-1 0,0 1 0,0 0 0,0 0 0,0-1 0,0 1 0,0 0 0,0 0 0,0 0 0,1 0 0,-1 1 0,0-1 0,1 0 0,-1 0 0,1 1 0,-1-1 0,1 1 0,-1-1 0,1 1 0,-1 0 0,1 0 0,-1 0 0,1 0 0,-1 0 0,1 0 0,0 0 0,-1 0 0,1 0 0,-1 1 0,2 0 0,9 1 0,-1 1 0,1 1 0,-1 0 0,0 1 0,0 0 0,0 0 0,-1 1 0,18 13 0,-2 2 0,45 46 0,-44-37 0,-2 0 0,-1 2 0,-1 1 0,-2 0 0,-1 2 0,21 51 0,-30-58 0,-1 0 0,-1 0 0,-1 1 0,-2 0 0,-1 0 0,-1 1 0,-2-1 0,-1 1 0,-3 36 0,1-50 0,-2 0 0,0 0 0,-1 0 0,0 0 0,-1 0 0,-1-1 0,-1 0 0,0 0 0,-1 0 0,0-1 0,-1-1 0,-1 1 0,-14 14 0,12-16 0,-2 0 0,1-1 0,-1 0 0,-1-1 0,0-1 0,0 0 0,-1-1 0,0-1 0,-1 0 0,1-2 0,-1 0 0,-23 4 0,-29 1-455,-1-4 0,-106-3 0,73-4-6371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3.098"/>
    </inkml:context>
    <inkml:brush xml:id="br0">
      <inkml:brushProperty name="width" value="0.05" units="cm"/>
      <inkml:brushProperty name="height" value="0.05" units="cm"/>
      <inkml:brushProperty name="color" value="#F6630D"/>
    </inkml:brush>
  </inkml:definitions>
  <inkml:trace contextRef="#ctx0" brushRef="#br0">0 251 24575,'27'-1'0,"36"-6"0,2-1 0,1138-75-784,-229 18 656,-952 63 128,357-40 0,-373 41 1,0 0 0,-1-1-1,1 0 1,0 0 0,-1 0 0,8-5-1,-13 7 5,0 0-1,1 0 0,-1 0 0,0 0 1,0 0-1,0 0 0,1 0 0,-1-1 1,0 1-1,0 0 0,0 0 0,1 0 1,-1 0-1,0-1 0,0 1 0,0 0 1,0 0-1,0-1 0,0 1 0,1 0 1,-1 0-1,0 0 0,0-1 1,0 1-1,0 0 0,0 0 0,0-1 1,0 1-1,0 0 0,0 0 0,0-1 1,0 1-1,0 0 0,0 0 0,0-1 1,0 1-1,-1 0 0,1 0 0,0 0 1,0-1-1,0 1 0,0 0 0,0 0 1,0-1-1,-1 1 0,-24-7 555,-29 2-862,1 2 0,-1 2-1,-80 10 1,94-3-6523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3.661"/>
    </inkml:context>
    <inkml:brush xml:id="br0">
      <inkml:brushProperty name="width" value="0.05" units="cm"/>
      <inkml:brushProperty name="height" value="0.05" units="cm"/>
      <inkml:brushProperty name="color" value="#F6630D"/>
    </inkml:brush>
  </inkml:definitions>
  <inkml:trace contextRef="#ctx0" brushRef="#br0">0 43 24575,'0'2'0,"1"-1"0,-1 0 0,0 0 0,1-1 0,-1 1 0,1 0 0,-1 0 0,1 0 0,0 0 0,-1 0 0,1 0 0,0-1 0,0 1 0,-1 0 0,1 0 0,0-1 0,0 1 0,0-1 0,0 1 0,0-1 0,0 1 0,0-1 0,0 0 0,0 1 0,0-1 0,0 0 0,1 0 0,32 5 0,109-14 0,-59 1 0,840-27-1303,0 34 364,-503 3 1097,-381-2-167,-7 1 29,0-1 0,1-2 0,37-7 0,-54 3-746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5.597"/>
    </inkml:context>
    <inkml:brush xml:id="br0">
      <inkml:brushProperty name="width" value="0.05" units="cm"/>
      <inkml:brushProperty name="height" value="0.05" units="cm"/>
      <inkml:brushProperty name="color" value="#F6630D"/>
    </inkml:brush>
  </inkml:definitions>
  <inkml:trace contextRef="#ctx0" brushRef="#br0">0 728 24575,'1'-4'0,"0"0"0,0-1 0,0 1 0,1 0 0,-1 0 0,1 0 0,0 0 0,5-6 0,-7 9 0,0 1 0,0 0 0,0 0 0,0 0 0,0 0 0,0 0 0,0 0 0,0 0 0,1 0 0,-1-1 0,0 1 0,0 0 0,0 0 0,0 0 0,0 0 0,0 0 0,1 0 0,-1 0 0,0 0 0,0 0 0,0 0 0,0 0 0,0 0 0,1 0 0,-1 0 0,0 0 0,0 0 0,0 0 0,0 0 0,0 0 0,1 0 0,-1 0 0,0 0 0,0 0 0,0 0 0,0 1 0,0-1 0,0 0 0,0 0 0,1 0 0,-1 0 0,0 0 0,0 0 0,0 0 0,0 0 0,0 1 0,7 9 0,3 16 0,-9-23 0,14 47 0,-12-35 0,1 0 0,1-1 0,0 0 0,1 0 0,13 22 0,-17-34 0,0 1 0,0-1 0,0 0 0,0 0 0,0 0 0,1 0 0,-1-1 0,1 1 0,-1 0 0,1-1 0,0 0 0,0 0 0,0 0 0,-1 0 0,1 0 0,0 0 0,0-1 0,0 0 0,0 1 0,0-1 0,0 0 0,0 0 0,1-1 0,-1 1 0,5-2 0,7-2 0,0 0 0,-1-2 0,27-12 0,-32 13 0,286-168 0,-187 104 0,403-239 0,17 32 0,-518 272 0,10-6 0,0 1 0,38-10 0,-58 19 0,1-1 0,0 1 0,0 0 0,0 0 0,-1-1 0,1 1 0,0 0 0,0 0 0,-1 0 0,1 0 0,0 0 0,0 0 0,0 0 0,-1 1 0,1-1 0,0 0 0,0 0 0,0 0 0,-1 1 0,1-1 0,1 1 0,-2 0 0,0-1 0,0 1 0,0-1 0,0 1 0,0-1 0,0 1 0,0 0 0,0-1 0,0 1 0,0-1 0,0 1 0,0-1 0,-1 1 0,1-1 0,0 1 0,0-1 0,0 1 0,-1-1 0,1 1 0,0-1 0,-1 1 0,0 0 0,-29 32 0,25-27 0,-8 6-195,0 2 0,1 0 0,1 0 0,0 1 0,1 0 0,-11 23 0,11-11-6631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6.372"/>
    </inkml:context>
    <inkml:brush xml:id="br0">
      <inkml:brushProperty name="width" value="0.05" units="cm"/>
      <inkml:brushProperty name="height" value="0.05" units="cm"/>
      <inkml:brushProperty name="color" value="#F6630D"/>
    </inkml:brush>
  </inkml:definitions>
  <inkml:trace contextRef="#ctx0" brushRef="#br0">2 843 24575,'0'-16'0,"-1"12"0,1-1 0,-1 1 0,1 0 0,0 0 0,0-1 0,1 1 0,-1 0 0,1 0 0,0-1 0,0 1 0,0 0 0,1 0 0,0 0 0,2-5 0,-3 9 0,-1 0 0,0-1 0,1 1 0,-1 0 0,0 0 0,1 0 0,-1 0 0,0 0 0,0 0 0,1 0 0,-1 0 0,0 0 0,1 0 0,-1 0 0,0 0 0,1 0 0,-1 0 0,0 0 0,0 0 0,1 1 0,-1-1 0,0 0 0,1 0 0,-1 0 0,0 0 0,0 1 0,1-1 0,-1 0 0,0 0 0,0 0 0,0 1 0,1-1 0,-1 0 0,0 0 0,0 1 0,0-1 0,0 0 0,1 1 0,-1-1 0,0 0 0,0 0 0,0 1 0,0-1 0,0 0 0,0 1 0,0-1 0,0 0 0,0 1 0,0-1 0,0 1 0,4 17 0,3 45 0,-3-26 0,1-1 0,1 1 0,14 40 0,-19-73 0,1 1 0,0-1 0,0 1 0,0-1 0,0 0 0,1 0 0,-1 1 0,1-2 0,0 1 0,0 0 0,1-1 0,6 6 0,-7-7 0,0-1 0,0 1 0,0-1 0,0 0 0,0 0 0,1-1 0,-1 1 0,0-1 0,0 1 0,1-1 0,-1 0 0,0 0 0,1-1 0,-1 1 0,0-1 0,1 1 0,-1-1 0,0 0 0,0 0 0,3-2 0,53-23 0,-1-2 0,86-56 0,-73 40 0,-69 43 0,848-487-406,-609 365 204,413-149 0,-633 264 202,0 2 0,37-7 0,-57 12 3,-1 1 0,1 0 0,-1 0-1,1 0 1,-1 0 0,0 0 0,1-1 0,-1 1 0,1 0 0,-1 0 0,1 0-1,-1 0 1,1 0 0,-1 0 0,1 1 0,-1-1 0,1 0 0,-1 0 0,1 0-1,-1 0 1,1 0 0,-1 1 0,1-1 0,-1 0 0,0 1 0,1-1 0,-1 0-1,1 1 1,-1-1 0,0 0 0,1 1 0,-1-1 0,0 0 0,1 1 0,-1-1 0,0 1-1,0-1 1,0 1 0,1-1 0,-1 1 0,0-1 0,0 1 0,0 0-1,0 1 26,-1 1 0,0-1 0,1 1 0,-1-1 0,0 1 0,-1-1-1,1 0 1,0 1 0,-3 2 0,-4 7 107,-2-1 0,-15 16 0,2-9-1500,2-4-5461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7.896"/>
    </inkml:context>
    <inkml:brush xml:id="br0">
      <inkml:brushProperty name="width" value="0.05" units="cm"/>
      <inkml:brushProperty name="height" value="0.05" units="cm"/>
      <inkml:brushProperty name="color" value="#F6630D"/>
    </inkml:brush>
  </inkml:definitions>
  <inkml:trace contextRef="#ctx0" brushRef="#br0">30 546 24575,'1'-1'0,"0"1"0,0-1 0,0 0 0,0 1 0,0-1 0,0 0 0,0 0 0,0 0 0,0 0 0,0 0 0,-1 0 0,1 0 0,0 0 0,-1 0 0,1 0 0,-1 0 0,1 0 0,0-2 0,5-6 0,-2 21 0,-4 20 0,0-1 0,-3 1 0,0 0 0,-12 46 0,-4 34 0,10-32 0,4 0 0,3 1 0,14 133 0,-9-196 0,0 0 0,1-1 0,1 0 0,13 30 0,-16-43 0,0 0 0,0 0 0,1 0 0,0 0 0,0 0 0,0-1 0,0 1 0,0-1 0,1 0 0,4 4 0,-5-6 0,-1 1 0,0-1 0,1 0 0,-1 0 0,1-1 0,-1 1 0,1 0 0,-1-1 0,1 1 0,-1-1 0,1 0 0,0 0 0,-1 0 0,1 0 0,-1-1 0,1 1 0,0-1 0,-1 1 0,5-3 0,7-3 0,-1 0 0,0-2 0,0 1 0,-1-2 0,0 1 0,17-17 0,60-68 0,41-66 0,52-55 0,-99 136-45,3 3-1,3 5 0,3 3 1,3 5-1,3 3 0,129-55 1,-43 36-62,4 8 0,329-77 1,99 41 106,-606 104-5,-3 1 21,0 0 0,1 0 0,-1 1 0,0 0 0,0 0 0,8 2 0,-15-2-5,1 0 0,-1 0 0,0 0 0,0 0 1,0 0-1,1 0 0,-1 0 0,0 0 0,0 0 1,1 0-1,-1 0 0,0 0 0,0 0 0,0 0 0,1 1 1,-1-1-1,0 0 0,0 0 0,0 0 0,1 0 1,-1 1-1,0-1 0,0 0 0,0 0 0,0 0 1,0 1-1,1-1 0,-1 0 0,0 0 0,0 0 1,0 1-1,0-1 0,0 0 0,0 0 0,0 1 1,0-1-1,0 0 0,-7 9 181,-12 3-1642,-2-2-5376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0.472"/>
    </inkml:context>
    <inkml:brush xml:id="br0">
      <inkml:brushProperty name="width" value="0.05" units="cm"/>
      <inkml:brushProperty name="height" value="0.05" units="cm"/>
      <inkml:brushProperty name="color" value="#F6630D"/>
    </inkml:brush>
  </inkml:definitions>
  <inkml:trace contextRef="#ctx0" brushRef="#br0">4000 2832 24575,'-5'1'0,"0"0"0,0 1 0,0 0 0,0-1 0,-7 5 0,-8 3 0,14-7 0,1 1 0,-1-1 0,1 1 0,0 1 0,0-1 0,0 1 0,0-1 0,1 1 0,-1 1 0,1-1 0,0 1 0,0-1 0,1 1 0,-1 0 0,1 1 0,0-1 0,1 0 0,-1 1 0,1 0 0,-2 8 0,-2 9 0,1 1 0,1 0 0,-2 42 0,5-30 0,1 1 0,1-1 0,2 1 0,2-1 0,1 0 0,2 0 0,2-1 0,26 66 0,-24-75 0,1-1 0,1 0 0,1-2 0,1 1 0,1-2 0,2 0 0,0-1 0,0-1 0,2-1 0,1-1 0,0 0 0,30 16 0,-15-13-21,0-2 0,1-2 0,1-2-1,1-1 1,47 9 0,-30-11-49,1-3 0,0-3-1,70-1 1,-26-9-32,-1-5 0,0-4 0,193-51 0,-162 26 102,-2-6 0,130-63 0,-181 68 0,-2-3 0,-2-3 0,-2-4 0,87-75 0,-131 98-16,-19 16 38,1 0-1,-1 1 1,2 0 0,-1 1 0,1 0 0,14-6-1,-23 13 15,-1 0-1,1 0 0,0 1 0,0-1 0,0 1 1,0-1-1,0 1 0,0 0 0,0 0 0,0 1 1,0-1-1,0 0 0,0 1 0,0 0 0,0 0 1,0 0-1,0 0 0,0 0 0,-1 0 0,5 4 1,4 3-64,0 0 0,0 1 0,12 14 1,2 0 78,-6-8-51,0-1 0,1 0 0,0-2 0,1 0 0,1-2 0,0 0 0,43 12 0,-32-14 0,0-1 0,1-2 0,0-1 0,0-2 0,35-1 0,-10-6 0,-1-2 0,1-2 0,-2-3 0,1-2 0,-2-3 0,63-28 0,-66 22-9,-2-3 0,0-3 0,-1-1 0,-2-3 0,-2-1-1,-1-3 1,-2-1 0,-1-3 0,-2-1 0,-2-2 0,56-84 0,-61 73-44,-2 0 1,-2-2-1,-3-1 1,-3-1-1,-2-2 1,-3 0-1,-2 0 1,-3-2-1,-3 0 1,3-99-1,-13 94 53,-3-1 0,-3 1 0,-3 0 0,-2 1 0,-4 0 0,-3 0 0,-2 2 0,-4 1 0,-2 0 0,-3 2 0,-2 1 0,-4 2 0,-1 1 0,-4 2 0,-1 2 0,-3 1 0,-2 3 0,-55-47 0,18 29 21,-4 3 0,-1 4 0,-182-93 0,129 88-407,-4 6 0,-159-42 0,-220-18-43,407 104 393,-1 5 1,-180 5-1,288 7 44,-56 5 284,62-6-256,1 1 1,-1 0 0,1 0-1,0 0 1,-1 0 0,1 0-1,0 1 1,0-1 0,0 1-1,0 0 1,0 0 0,0 0-1,0 0 1,-4 6 0,6-8-11,1 1 0,0-1 0,0 1 0,0 0 0,-1-1 0,1 1 0,0 0 0,0-1 0,0 1 0,0-1 0,0 1 0,0 0 0,1-1 0,-1 1 0,0 0 0,0-1 0,0 1 0,0-1 0,1 1 0,-1-1 0,0 1 0,1 0 0,-1-1 0,0 1 0,1-1 0,-1 1 0,1-1 0,-1 0 0,1 1 0,-1-1 0,1 1 0,-1-1 0,1 0 0,-1 1 0,1-1 0,-1 0 0,1 0 0,0 1 0,-1-1 0,1 0 0,-1 0 0,1 0 0,0 0 0,-1 0 0,2 0 0,31 8 137,-33-8-134,11 1-18,-1 0-1,0-1 1,0 0 0,0 0 0,18-4-1,-26 4-10,1 0 0,-1-1 0,0 1 0,1-1 0,-1 1-1,1-1 1,-1 0 0,0 0 0,0 0 0,0-1 0,1 1-1,-1 0 1,0-1 0,-1 1 0,1-1 0,0 0-1,0 1 1,-1-1 0,1 0 0,-1 0 0,1 0 0,-1 0-1,0-1 1,0 1 0,0 0 0,0 0 0,0-1 0,-1 1-1,1-3 1,-1 2 0,0 1 0,0-1 0,-1 0 0,1 1 0,-1-1 0,0 1 0,0-1 0,0 1 0,0 0 0,0-1 0,-1 1 0,1 0 0,-1 0 0,1 0 0,-1 0 0,0 0 0,0 0 0,0 0 0,0 0 0,-4-1 0,-3-4 0,-1 1 0,-1 0 0,-14-6 0,-10-1 2,0 1 0,-1 2 0,0 1 0,-41-4-1,-157-7-111,222 20 92,-706 4-1747,-1 59-499,-63 35 1953,11 56-615,653-123 889,3 5-1,-133 61 1,197-73 59,1 2-1,1 3 1,1 1 0,1 3 0,3 2 0,-77 76-1,68-51 124,4 2-1,-71 117 0,-61 152 584,61-105-503,-10 2 263,-80 146 1397,28 14-727,130-256-1167,-60 241 1,99-312 20,2 0 1,3 1 0,3 0-1,3 1 1,2-1 0,12 93 0,-7-127 25,1 0 0,1 0 0,1-1 1,1 0-1,2-1 0,0 0 0,2 0 1,1-1-1,18 23 0,-20-31-40,2-1 0,0-1 0,1 0 0,0-1 0,1 0 0,1-1 0,0-1 0,1-1 0,0 0 0,0-2 0,1 0 0,39 12 0,-11-9 4,1-2-1,0-2 1,1-2-1,-1-3 0,1-1 1,58-6-1,293-52-120,-389 54 110,910-191-605,-309 58 635,-579 128 27,9-2-101,72-6 1,-102 14 106,-1 0 0,1 2 0,0-1 0,0 2 0,-1-1 1,1 2-1,-1-1 0,1 1 0,-1 1 0,0 0 1,11 7-1,24 13-1301,-31-18-5579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1.238"/>
    </inkml:context>
    <inkml:brush xml:id="br0">
      <inkml:brushProperty name="width" value="0.05" units="cm"/>
      <inkml:brushProperty name="height" value="0.05" units="cm"/>
      <inkml:brushProperty name="color" value="#F6630D"/>
    </inkml:brush>
  </inkml:definitions>
  <inkml:trace contextRef="#ctx0" brushRef="#br0">57 190 24575,'-5'-4'0,"-1"0"0,0 0 0,0 1 0,0-1 0,0 1 0,-1 1 0,-8-3 0,32 41 0,-1 4 0,-2 1 0,-2 1 0,11 66 0,3 132 0,-23-198 0,3 81 0,-6-106 0,0 0 0,-2 0 0,0 0 0,-9 31 0,11-47 0,0 0 0,-1 0 0,1 0 0,0 0 0,0 0 0,-1 0 0,1 0 0,0 0 0,-1-1 0,1 1 0,-1 0 0,1 0 0,-1 0 0,0-1 0,1 1 0,-1 0 0,0 0 0,0-1 0,1 1 0,-1-1 0,0 1 0,-1 0 0,1-1 0,0 0 0,1-1 0,-1 1 0,0 0 0,1-1 0,-1 1 0,0 0 0,1-1 0,-1 1 0,1-1 0,-1 1 0,1-1 0,-1 1 0,1-1 0,-1 0 0,1 1 0,-1-1 0,1 1 0,0-1 0,-1 0 0,1-1 0,-3-4 0,0 0 0,1-1 0,0 1 0,1-1 0,-2-8 0,3-13 0,0 0 0,2 0 0,1 0 0,2 0 0,12-44 0,54-134 0,-68 198 0,18-48 0,3 1 0,2 1 0,36-54 0,-51 90 0,2 1 0,-1 0 0,2 1 0,0 0 0,2 1 0,-1 1 0,1 0 0,1 2 0,1-1 0,0 2 0,0 0 0,24-9 0,-33 17 0,0 0 0,1 0 0,-1 1 0,1 0 0,0 1 0,0 0 0,0 0 0,-1 1 0,20 2 0,-25-1 0,0 0 0,0-1 0,-1 1 0,1 1 0,-1-1 0,1 1 0,-1-1 0,1 1 0,-1 0 0,0 0 0,1 0 0,-1 1 0,-1-1 0,1 1 0,0 0 0,0-1 0,-1 1 0,0 0 0,0 1 0,0-1 0,0 0 0,0 1 0,0-1 0,-1 1 0,0-1 0,1 1 0,0 7 0,-1-2 0,-1 1 0,0-1 0,0 0 0,-1 1 0,0-1 0,-1 0 0,0 0 0,0 0 0,-1 0 0,0 0 0,-1 0 0,0-1 0,-6 11 0,-6 8 0,-1-1 0,-33 38 0,18-28 0,20-25 0,0 2 0,1 0 0,0 0 0,2 1 0,-1 0 0,2 1 0,-10 21 0,17-34 0,0 1 0,1 0 0,-1-1 0,1 1 0,0 0 0,0 0 0,0-1 0,0 1 0,0 0 0,1-1 0,-1 1 0,1 0 0,0-1 0,0 1 0,-1-1 0,2 1 0,-1-1 0,0 1 0,0-1 0,1 0 0,0 1 0,-1-1 0,1 0 0,0 0 0,0 0 0,0-1 0,0 1 0,0 0 0,1-1 0,-1 1 0,0-1 0,4 2 0,9 4 0,0-1 0,0 0 0,1-1 0,19 4 0,-20-5 0,151 46 0,-137-39 0,-1 0 0,0 3 0,41 25 0,-63-35 0,-1 0 0,0 0 0,1 1 0,-1-1 0,-1 1 0,1 0 0,7 11 0,-11-14 0,0 0 0,0-1 0,-1 1 0,1 0 0,0 0 0,-1 0 0,1 0 0,-1-1 0,1 1 0,-1 0 0,0 0 0,0 0 0,0 0 0,0 0 0,0 0 0,0 0 0,-1 0 0,1 0 0,-1 0 0,1 0 0,-1-1 0,0 1 0,0 0 0,1 0 0,-1-1 0,0 1 0,-1 0 0,1-1 0,0 1 0,0-1 0,-3 2 0,-3 3 0,-1 0 0,1-1 0,-1 0 0,0 0 0,-1-1 0,1 0 0,-1 0 0,-17 4 0,-77 13 0,103-21 0,-50 9-195,-1-3 0,0-2 0,0-3 0,-1-1 0,1-3 0,-80-14 0,87 5-6631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1.594"/>
    </inkml:context>
    <inkml:brush xml:id="br0">
      <inkml:brushProperty name="width" value="0.05" units="cm"/>
      <inkml:brushProperty name="height" value="0.05" units="cm"/>
      <inkml:brushProperty name="color" value="#F6630D"/>
    </inkml:brush>
  </inkml:definitions>
  <inkml:trace contextRef="#ctx0" brushRef="#br0">0 133 24575,'12'-5'0,"-1"1"0,1 0 0,0 0 0,1 1 0,-1 1 0,18-2 0,79 2 0,-70 2 0,75 1 0,86-2 0,-197 1 0,0 0 0,0 0 0,0 0 0,0-1 0,0 0 0,0 1 0,0-1 0,0 0 0,0 0 0,0-1 0,4-2 0,-7 4 0,1 0 0,-1-1 0,0 1 0,0 0 0,0-1 0,0 1 0,1 0 0,-1 0 0,0-1 0,0 1 0,0 0 0,0-1 0,0 1 0,0 0 0,0-1 0,0 1 0,0 0 0,0-1 0,0 1 0,0 0 0,0-1 0,0 1 0,0 0 0,0-1 0,0 1 0,0 0 0,-1 0 0,1-1 0,0 1 0,0 0 0,0-1 0,0 1 0,-1 0 0,1 0 0,0-1 0,-23-13 0,-6 0 0,-2 2 0,1 1 0,-2 2 0,1 0 0,-35-3 0,62 11 0,0 1 0,0 0 0,-1 0 0,1 0 0,0 0 0,0 1 0,0 0 0,-1-1 0,1 2 0,0-1 0,0 0 0,0 1 0,0 0 0,1 0 0,-1 0 0,0 0 0,-5 5 0,5-3 0,1 0 0,-1 1 0,0-1 0,1 1 0,0 0 0,0 0 0,1 0 0,0 1 0,-1-1 0,2 1 0,-3 8 0,0 7 0,2 1 0,0-1 0,1 1 0,1-1 0,6 41 0,10 34-341,5 0 0,3-1-1,45 111 1,-51-160-6485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2.030"/>
    </inkml:context>
    <inkml:brush xml:id="br0">
      <inkml:brushProperty name="width" value="0.05" units="cm"/>
      <inkml:brushProperty name="height" value="0.05" units="cm"/>
      <inkml:brushProperty name="color" value="#F6630D"/>
    </inkml:brush>
  </inkml:definitions>
  <inkml:trace contextRef="#ctx0" brushRef="#br0">1 485 24575,'9'-18'0,"2"0"0,0 0 0,1 1 0,1 1 0,0 0 0,1 0 0,32-26 0,-45 41 0,1 0 0,-1 0 0,0 0 0,1 0 0,-1 0 0,0 0 0,1 1 0,-1-1 0,1 0 0,0 1 0,-1-1 0,1 1 0,-1-1 0,1 1 0,0 0 0,-1 0 0,1 0 0,0 0 0,-1 0 0,1 0 0,-1 0 0,1 1 0,0-1 0,1 1 0,-1 0 0,-1 1 0,1-1 0,-1 0 0,0 1 0,1-1 0,-1 1 0,0 0 0,0-1 0,0 1 0,0 0 0,0 0 0,0 0 0,-1-1 0,1 1 0,0 0 0,-1 4 0,3 9 0,-2 0 0,0 1 0,-2 28 0,-26 213 0,13-151 0,-1 181 0,15-280 0,0-1 0,1 1 0,0-1 0,0 1 0,0-1 0,0 0 0,4 10 0,-4-16 0,-1 0 0,0 0 0,0 1 0,0-1 0,0 0 0,1 0 0,-1 0 0,0 0 0,0 0 0,1 0 0,-1 0 0,0 0 0,0 0 0,1 0 0,-1 0 0,0 0 0,0 1 0,0-2 0,1 1 0,-1 0 0,0 0 0,0 0 0,1 0 0,-1 0 0,0 0 0,0 0 0,1 0 0,-1 0 0,0 0 0,0 0 0,0-1 0,1 1 0,-1 0 0,0 0 0,0 0 0,0 0 0,0 0 0,1-1 0,-1 1 0,0 0 0,0 0 0,0 0 0,0-1 0,0 1 0,0 0 0,0 0 0,0-1 0,1 1 0,-1 0 0,0 0 0,0-1 0,0 1 0,0 0 0,6-16 0,2-8 0,-2-2 0,-1 1 0,4-49 0,-6-83 0,-2 58 0,3-37 0,32-208 0,-32 324 0,0 0 0,2 1 0,0 0 0,1 0 0,1 0 0,21-35 0,-26 49 0,1 0 0,-1-1 0,1 2 0,1-1 0,-1 0 0,1 1 0,0-1 0,-1 1 0,2 1 0,-1-1 0,0 1 0,1 0 0,0 0 0,0 0 0,0 1 0,0 0 0,0 0 0,0 1 0,0-1 0,1 1 0,-1 1 0,0-1 0,1 1 0,-1 0 0,12 2 0,-3 2 0,0 0 0,0 0 0,-1 2 0,0 0 0,0 0 0,-1 1 0,0 1 0,0 1 0,22 17 0,-13-6 0,0 1 0,-1 1 0,-1 0 0,18 28 0,-23-27 0,-1 0 0,0 0 0,-2 2 0,-1-1 0,-1 1 0,-1 1 0,-1 0 0,-2 0 0,6 44 0,-10-57 0,-1 0 0,-1 1 0,0-1 0,-1 1 0,0-1 0,-1 0 0,-1 0 0,0 0 0,-1 0 0,0 0 0,-1-1 0,0 1 0,-1-1 0,-1 0 0,0-1 0,0 0 0,-1 0 0,0 0 0,-1-1 0,-1-1 0,-11 11 0,-5-2-195,0-1 0,-1-2 0,-1-1 0,-1-1 0,0-1 0,-59 16 0,-4-3-6631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3.355"/>
    </inkml:context>
    <inkml:brush xml:id="br0">
      <inkml:brushProperty name="width" value="0.05" units="cm"/>
      <inkml:brushProperty name="height" value="0.05" units="cm"/>
      <inkml:brushProperty name="color" value="#F6630D"/>
    </inkml:brush>
  </inkml:definitions>
  <inkml:trace contextRef="#ctx0" brushRef="#br0">0 155 24575,'0'0'0,"1"0"0,-1-1 0,0 1 0,0 0 0,1 0 0,-1-1 0,0 1 0,0 0 0,1 0 0,-1-1 0,0 1 0,1 0 0,-1 0 0,0 0 0,1-1 0,-1 1 0,0 0 0,1 0 0,-1 0 0,0 0 0,1 0 0,-1 0 0,1 0 0,-1 0 0,0 0 0,1 0 0,-1 0 0,0 0 0,1 0 0,-1 0 0,1 0 0,-1 0 0,0 1 0,1-1 0,-1 0 0,0 0 0,1 0 0,-1 1 0,1-1 0,7 19 0,-3 26 0,-5-43 0,8 85 0,36 149 0,-24-142 0,-8-48 0,-8-34 0,-1 1 0,0-1 0,0 1 0,-2-1 0,2 20 0,-6-26 0,-2-11 0,-3-15 0,-1-11 0,2 0 0,1-1 0,1 1 0,0-57 0,5 16 0,11-73 0,-9 131 0,3-35 0,15-62 0,-17 100 0,1-1 0,-1 0 0,2 1 0,-1 0 0,2 0 0,-1 0 0,1 0 0,1 1 0,0 0 0,15-16 0,-20 25 0,-1-1 0,1 1 0,-1-1 0,1 1 0,-1 0 0,1 0 0,0 0 0,-1 0 0,1 0 0,0 0 0,0 0 0,0 1 0,0-1 0,0 1 0,0-1 0,0 1 0,0 0 0,0-1 0,0 1 0,0 0 0,0 1 0,4-1 0,-4 1 0,1 1 0,-1-1 0,0 0 0,1 1 0,-1-1 0,0 1 0,0 0 0,0 0 0,0 0 0,0 0 0,-1 0 0,1 0 0,0 0 0,1 5 0,2 3 0,0 0 0,-1 1 0,0-1 0,-1 1 0,0 0 0,-1 0 0,1 13 0,-3-10 0,0 1 0,-1-1 0,-1 0 0,-1 0 0,0 0 0,0 0 0,-1-1 0,-1 1 0,-1-1 0,-11 21 0,6-16 0,0 0 0,-1 0 0,0-2 0,-2 1 0,0-2 0,-26 23 0,32-32-273,0 0 0,1-1 0,-2 0 0,-16 7 0,1-4-6553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4.791"/>
    </inkml:context>
    <inkml:brush xml:id="br0">
      <inkml:brushProperty name="width" value="0.05" units="cm"/>
      <inkml:brushProperty name="height" value="0.05" units="cm"/>
      <inkml:brushProperty name="color" value="#F6630D"/>
    </inkml:brush>
  </inkml:definitions>
  <inkml:trace contextRef="#ctx0" brushRef="#br0">449 283 24575,'-3'-3'0,"-1"-1"0,0 1 0,1 0 0,-1 0 0,0 1 0,0-1 0,-1 1 0,1 0 0,0 0 0,-9-3 0,11 5 0,1 0 0,-1 0 0,0 0 0,1 0 0,-1 0 0,0 0 0,1 0 0,-1 1 0,1-1 0,-1 0 0,0 1 0,1 0 0,-1-1 0,1 1 0,-1 0 0,1 0 0,0-1 0,-1 1 0,1 0 0,0 1 0,0-1 0,-1 0 0,1 0 0,0 0 0,0 1 0,0-1 0,1 0 0,-1 1 0,0-1 0,0 1 0,1-1 0,-1 1 0,1 0 0,-1-1 0,1 3 0,-4 10 0,0 0 0,1 1 0,1 0 0,1 0 0,0 15 0,6 81 0,-2-60 0,21 336 0,29 817 0,-55-1026 0,-41 281 0,42-453 0,0 4 0,-1 0 0,1 0 0,1 0 0,1 19 0,-1-28 0,0 1 0,1-1 0,-1 1 0,0-1 0,0 1 0,1-1 0,-1 0 0,1 1 0,0-1 0,-1 0 0,1 1 0,0-1 0,0 0 0,-1 0 0,1 0 0,0 1 0,0-1 0,1 0 0,-1 0 0,0-1 0,0 1 0,0 0 0,0 0 0,1 0 0,-1-1 0,0 1 0,1-1 0,-1 1 0,1-1 0,-1 0 0,1 1 0,-1-1 0,0 0 0,1 0 0,-1 0 0,1 0 0,-1 0 0,1 0 0,-1-1 0,1 1 0,-1 0 0,2-1 0,18-5 0,0-2 0,-1 0 0,28-15 0,27-12 0,21 2 9,1 4 0,110-17-1,208-16-769,-393 60 661,1471-106-3519,8 103 2179,-951 9 1594,27-3-1415,-195 0 3336,-363-1-1574,-8 0-108,0 0 1,-1 0-1,1-1 1,16-4-1,-26 5-343,-1 0 1,1 0-1,-1 0 0,1-1 0,-1 1 0,0 0 1,1 0-1,-1-1 0,1 1 0,-1 0 0,0-1 0,1 1 1,-1-1-1,0 1 0,0 0 0,1-1 0,-1 1 0,0-1 1,0 1-1,1-1 0,-1 1 0,0 0 0,0-1 1,0 1-1,0-1 0,0 1 0,0-1 0,0 1 0,0-1 1,0 0-1,-3-20 619,0 1-436,4 11-233,1-1 0,1 1 0,0 0 0,0 0 0,1 0 0,0 1 0,10-17 0,46-55 0,-13 21 0,13-34 0,-4-2 0,-4-3 0,-4-2 0,37-114 0,-23 20 0,50-264 0,-89 330 0,-6-1 0,-5 0 0,-9-211 0,-4 321 0,0-1 0,-1 1 0,-1 0 0,-1 0 0,-1 0 0,-9-24 0,11 37 0,0 0 0,0 0 0,-1 0 0,1 1 0,-1 0 0,0-1 0,0 1 0,-1 1 0,0-1 0,0 1 0,0-1 0,0 2 0,-1-1 0,1 0 0,-1 1 0,0 0 0,0 1 0,0-1 0,0 1 0,-1 0 0,-12-2 0,-33-1 0,-1 2 0,-90 6 0,41 1 0,-1271 0-1848,-28 0-1688,1 37 1622,407 18 3456,8 44 659,935-93-938,46-8-673,5-1-19,23-2 261,152-20-536,-132 14-293,24-7-1368,-42 8-5461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5.272"/>
    </inkml:context>
    <inkml:brush xml:id="br0">
      <inkml:brushProperty name="width" value="0.05" units="cm"/>
      <inkml:brushProperty name="height" value="0.05" units="cm"/>
      <inkml:brushProperty name="color" value="#F6630D"/>
    </inkml:brush>
  </inkml:definitions>
  <inkml:trace contextRef="#ctx0" brushRef="#br0">478 76 24575,'0'-3'0,"0"0"0,0 0 0,0 0 0,0 0 0,-1 0 0,1 0 0,-1 0 0,0 1 0,0-1 0,0 0 0,0 0 0,-1 1 0,1-1 0,-1 1 0,1-1 0,-1 1 0,0 0 0,0-1 0,0 1 0,-3-2 0,1 1 0,0 1 0,0 0 0,0 0 0,0 0 0,-1 1 0,1 0 0,0-1 0,-1 2 0,1-1 0,-1 0 0,1 1 0,-6 0 0,-6 1 0,0 0 0,-1 1 0,1 1 0,0 1 0,0 0 0,-20 9 0,18-5 0,1 0 0,0 2 0,1 0 0,-1 0 0,2 2 0,0 0 0,0 1 0,1 0 0,1 1 0,0 0 0,1 2 0,0-1 0,2 1 0,-11 20 0,16-26 0,0 1 0,0 0 0,1 0 0,1 0 0,-1 0 0,2 0 0,0 1 0,0 0 0,1-1 0,1 1 0,0 0 0,0-1 0,1 1 0,1-1 0,0 1 0,0-1 0,1 1 0,1-1 0,0 0 0,0 0 0,1-1 0,0 0 0,1 1 0,10 12 0,-8-13-8,-1-1 0,2-1 0,-1 1 0,1-1 0,1-1 0,-1 1 0,1-2 0,1 1 0,21 9 0,-16-10 36,0 0 1,1-1 0,0-1-1,0-1 1,0 0-1,24 0 1,-11-3-215,0-1 1,1-2-1,-1-1 0,0-1 1,-1-1-1,1-2 1,42-17-1,-12-2-6640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5.714"/>
    </inkml:context>
    <inkml:brush xml:id="br0">
      <inkml:brushProperty name="width" value="0.05" units="cm"/>
      <inkml:brushProperty name="height" value="0.05" units="cm"/>
      <inkml:brushProperty name="color" value="#F6630D"/>
    </inkml:brush>
  </inkml:definitions>
  <inkml:trace contextRef="#ctx0" brushRef="#br0">234 95 24575,'0'-9'0,"1"1"0,-1 0 0,-1 0 0,1 1 0,-1-1 0,0 0 0,-3-7 0,3 13 0,1 1 0,-1 0 0,0-1 0,1 1 0,-1 0 0,0-1 0,0 1 0,0 0 0,0 0 0,0 0 0,0 0 0,-1 0 0,1 0 0,0 0 0,0 0 0,-1 0 0,1 1 0,0-1 0,-1 0 0,1 1 0,-1-1 0,1 1 0,-1 0 0,1-1 0,-1 1 0,1 0 0,-1 0 0,1 0 0,-1 0 0,0 0 0,1 1 0,-1-1 0,1 0 0,-1 1 0,1-1 0,-3 2 0,-11 2 0,-1 2 0,1 0 0,0 0 0,-23 16 0,30-17 0,0 0 0,1 0 0,0 1 0,0 0 0,0 0 0,1 1 0,0 0 0,0 0 0,-8 13 0,13-16 0,0-1 0,1 1 0,-1 0 0,1 0 0,-1-1 0,1 1 0,1 0 0,-1 0 0,0 0 0,1-1 0,0 1 0,0 0 0,0-1 0,0 1 0,1-1 0,-1 1 0,1-1 0,0 0 0,3 5 0,12 34 0,-11 0 0,-3 0 0,-1 1 0,-5 70 0,-11-21 73,6-48-1511,4-19-5388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6.400"/>
    </inkml:context>
    <inkml:brush xml:id="br0">
      <inkml:brushProperty name="width" value="0.05" units="cm"/>
      <inkml:brushProperty name="height" value="0.05" units="cm"/>
      <inkml:brushProperty name="color" value="#F6630D"/>
    </inkml:brush>
  </inkml:definitions>
  <inkml:trace contextRef="#ctx0" brushRef="#br0">714 291 24575,'4'-1'0,"0"0"0,0-1 0,0 0 0,-1 1 0,1-1 0,0 0 0,-1-1 0,1 1 0,3-4 0,9-5 0,1 2 0,-4 2 0,0 0 0,0-1 0,-1 0 0,0-1 0,21-20 0,-31 27 0,0-1 0,0 1 0,-1-1 0,1 0 0,0 1 0,-1-1 0,0 0 0,0 0 0,0 0 0,0 0 0,0 0 0,-1 0 0,1 0 0,-1-4 0,0 3 0,-1 0 0,1 0 0,-1 1 0,0-1 0,0 0 0,-1 1 0,1-1 0,-1 1 0,0 0 0,0-1 0,0 1 0,0 0 0,0 0 0,-5-4 0,0-1 0,0 1 0,-1 0 0,0 1 0,0-1 0,0 2 0,-1-1 0,0 1 0,0 1 0,0-1 0,-1 1 0,1 1 0,-1 0 0,0 0 0,0 1 0,0 1 0,0-1 0,-1 2 0,1-1 0,-12 2 0,7 0 0,0 2 0,1-1 0,-1 2 0,1 0 0,0 1 0,0 0 0,0 1 0,0 1 0,1 0 0,0 0 0,1 2 0,-18 14 0,0 5 0,1 1 0,2 2 0,0 1 0,3 1 0,-29 48 0,-85 191 0,103-190 0,3 1 0,4 2 0,-25 129 0,47-180-1365,3-7-5461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6.792"/>
    </inkml:context>
    <inkml:brush xml:id="br0">
      <inkml:brushProperty name="width" value="0.05" units="cm"/>
      <inkml:brushProperty name="height" value="0.05" units="cm"/>
      <inkml:brushProperty name="color" value="#F6630D"/>
    </inkml:brush>
  </inkml:definitions>
  <inkml:trace contextRef="#ctx0" brushRef="#br0">399 160 24575,'0'-15'0,"0"1"0,0 1 0,0 0 0,-2 0 0,1 0 0,-5-17 0,5 28 0,0-1 0,0 0 0,0 1 0,0-1 0,-1 0 0,1 1 0,-1 0 0,0-1 0,1 1 0,-1 0 0,0 0 0,0 0 0,0 0 0,-1 0 0,1 0 0,0 1 0,-1-1 0,1 1 0,-1 0 0,1-1 0,-1 1 0,0 0 0,0 1 0,1-1 0,-1 0 0,0 1 0,0-1 0,0 1 0,0 0 0,-3 0 0,-6 1 0,0 1 0,0 0 0,1 0 0,-1 1 0,1 1 0,-1 0 0,1 0 0,0 1 0,0 1 0,-10 7 0,3-1 0,0 0 0,1 2 0,1 0 0,-26 28 0,34-32 0,0-1 0,0 1 0,1 0 0,1 1 0,-1 0 0,2 0 0,0 0 0,0 1 0,1-1 0,-4 17 0,8-22 0,-1-1 0,1 1 0,-1-1 0,2 1 0,-1 0 0,0-1 0,1 1 0,0-1 0,1 1 0,-1-1 0,1 0 0,0 1 0,0-1 0,1 0 0,-1 0 0,1 0 0,0-1 0,1 1 0,-1-1 0,1 0 0,0 0 0,0 0 0,0 0 0,0 0 0,6 2 0,5 4 0,0-1 0,1-1 0,0-1 0,0 0 0,1-1 0,-1 0 0,35 5 0,-12-5 0,1-2 0,56 0 0,-26-7-682,137-22-1,-125 8-6143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7.183"/>
    </inkml:context>
    <inkml:brush xml:id="br0">
      <inkml:brushProperty name="width" value="0.05" units="cm"/>
      <inkml:brushProperty name="height" value="0.05" units="cm"/>
      <inkml:brushProperty name="color" value="#F6630D"/>
    </inkml:brush>
  </inkml:definitions>
  <inkml:trace contextRef="#ctx0" brushRef="#br0">107 155 24575,'0'-12'0,"-1"0"0,0 0 0,-1 0 0,0 0 0,-4-12 0,5 19 0,-1 1 0,0-1 0,0 1 0,0-1 0,0 1 0,-1 0 0,1 0 0,-1 0 0,0 0 0,-1 0 0,1 1 0,0 0 0,-1-1 0,0 1 0,-5-3 0,8 5 0,0 1 0,0-1 0,0 1 0,0-1 0,0 1 0,0-1 0,0 1 0,0 0 0,0 0 0,0-1 0,-1 1 0,1 0 0,0 0 0,0 0 0,0 0 0,0 0 0,0 0 0,0 1 0,-1-1 0,1 0 0,0 1 0,0-1 0,0 0 0,0 1 0,0-1 0,0 1 0,0 0 0,0-1 0,0 1 0,1 0 0,-1-1 0,0 1 0,0 0 0,0 0 0,1 0 0,-1 0 0,1 0 0,-1 0 0,0 0 0,1 0 0,0 0 0,-1 0 0,1 0 0,0 0 0,-1 0 0,1 0 0,0 0 0,0 0 0,0 2 0,-2 6 0,1-1 0,0 1 0,1 0 0,0 17 0,9 38 52,21 85 0,-16-93-541,-3 0-1,5 72 0,-15-102-6336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7.587"/>
    </inkml:context>
    <inkml:brush xml:id="br0">
      <inkml:brushProperty name="width" value="0.05" units="cm"/>
      <inkml:brushProperty name="height" value="0.05" units="cm"/>
      <inkml:brushProperty name="color" value="#F6630D"/>
    </inkml:brush>
  </inkml:definitions>
  <inkml:trace contextRef="#ctx0" brushRef="#br0">367 328 24575,'-1'-17'0,"-1"0"0,-7-30 0,0-8 0,8 55 0,-1-17 0,1 0 0,0 0 0,1 0 0,4-30 0,-3 43 0,-1 1 0,1-1 0,0 0 0,0 1 0,1-1 0,-1 1 0,1 0 0,-1-1 0,1 1 0,0 0 0,0 0 0,1 0 0,-1 0 0,1 1 0,-1-1 0,1 0 0,0 1 0,0 0 0,0 0 0,0 0 0,0 0 0,1 0 0,-1 1 0,0-1 0,1 1 0,0 0 0,-1 0 0,5 0 0,6-1 0,0 2 0,-1-1 0,1 2 0,0 0 0,-1 1 0,1 0 0,0 1 0,-1 0 0,0 1 0,0 1 0,0 0 0,-1 1 0,1 0 0,18 13 0,-11-5 0,0 0 0,-1 2 0,-1 0 0,0 1 0,-1 1 0,-1 1 0,19 27 0,-25-30 0,-1-1 0,0 2 0,-1-1 0,-1 1 0,0 0 0,-2 1 0,0-1 0,-1 1 0,0 0 0,1 36 0,-5-41 0,0-1 0,-1 1 0,-1 0 0,0-1 0,-1 0 0,0 0 0,-1 1 0,0-2 0,-1 1 0,0-1 0,-1 1 0,0-1 0,-1-1 0,0 1 0,0-1 0,-17 16 0,8-12 0,0 0 0,-1-2 0,-1 0 0,0-1 0,-1 0 0,0-2 0,0 0 0,-1-1 0,0-1 0,0-1 0,-42 7 0,23-8 0,0-1 0,-1-2 0,0-2 0,1-1 0,-59-10 0,74 7-195,1-1 0,0 0 0,0-2 0,1-1 0,0 0 0,-31-18 0,17 3-6631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5.773"/>
    </inkml:context>
    <inkml:brush xml:id="br0">
      <inkml:brushProperty name="width" value="0.05" units="cm"/>
      <inkml:brushProperty name="height" value="0.05" units="cm"/>
      <inkml:brushProperty name="color" value="#F6630D"/>
    </inkml:brush>
  </inkml:definitions>
  <inkml:trace contextRef="#ctx0" brushRef="#br0">0 82 24575,'0'-1'0,"1"0"0,-1 0 0,0 0 0,1 0 0,-1 1 0,1-1 0,-1 0 0,1 0 0,-1 0 0,1 0 0,-1 1 0,1-1 0,0 0 0,0 0 0,-1 1 0,1-1 0,0 1 0,0-1 0,0 1 0,0-1 0,0 1 0,0-1 0,0 1 0,0 0 0,0-1 0,0 1 0,0 0 0,1 0 0,37-6 0,-28 5 0,601-34 0,-374 29 0,662-9-835,-813 17 835,101 17 0,-187-19 6,-1 0 1,1 0-1,0 0 1,-1 0-1,1 0 1,0 0-1,-1 0 1,1 0 0,0 1-1,-1-1 1,1 0-1,-1 0 1,1 1-1,-1-1 1,1 0 0,-1 1-1,1-1 1,-1 0-1,1 1 1,-1-1-1,1 1 1,-1-1-1,0 1 1,1-1 0,-1 1-1,0-1 1,1 1-1,-1 0 1,0-1-1,0 1 1,1-1-1,-1 1 1,0 0 0,0-1-1,0 1 1,0 0-1,0-1 1,0 1-1,0 0 1,-12 27 432,3-11-305,3 11-134,0-1 0,2 1 0,1 1 0,1-1 0,1 0 0,4 32 0,-2 39 0,-15 68 0,7-105 0,3 1 0,4 87 0,0-145-136,0 0-1,1 0 1,0 0-1,0-1 1,0 1-1,1 0 1,-1-1-1,1 1 0,5 8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6.131"/>
    </inkml:context>
    <inkml:brush xml:id="br0">
      <inkml:brushProperty name="width" value="0.05" units="cm"/>
      <inkml:brushProperty name="height" value="0.05" units="cm"/>
      <inkml:brushProperty name="color" value="#F6630D"/>
    </inkml:brush>
  </inkml:definitions>
  <inkml:trace contextRef="#ctx0" brushRef="#br0">11 20 24575,'0'0'0,"0"-1"0,-1 1 0,1 0 0,0 0 0,-1 0 0,1 0 0,0 0 0,-1 0 0,1 0 0,0 0 0,-1 0 0,1 0 0,0 0 0,-1 0 0,1 0 0,0 1 0,-1-1 0,1 0 0,0 0 0,-1 0 0,1 0 0,0 1 0,-1-1 0,1 0 0,0 0 0,0 1 0,-1-1 0,1 0 0,0 0 0,0 1 0,-1-1 0,1 0 0,0 1 0,0-1 0,0 0 0,0 1 0,0-1 0,-1 0 0,1 1 0,0-1 0,0 0 0,0 1 0,0-1 0,0 0 0,0 1 0,0-1 0,0 1 0,0-1 0,0 0 0,1 1 0,-1-1 0,0 0 0,0 1 0,0-1 0,0 0 0,0 1 0,1-1 0,-1 0 0,0 0 0,0 1 0,1-1 0,16 18 0,4-6 0,0-1 0,1-1 0,1-1 0,-1-1 0,1-1 0,46 7 0,-28-9 0,0-1 0,1-3 0,48-4 0,-73 2 0,-1-1 0,0-1 0,1-1 0,-1 0 0,22-10 0,-33 12 0,1 0 0,-1 0 0,0-1 0,0 0 0,0 0 0,0-1 0,0 1 0,-1-1 0,1 0 0,-1 0 0,0 0 0,0-1 0,-1 0 0,1 1 0,-1-1 0,0 0 0,0-1 0,2-6 0,-5 11 0,0 1 0,1-1 0,-1 0 0,0 0 0,0 1 0,1-1 0,-1 0 0,0 0 0,0 0 0,0 1 0,0-1 0,0 0 0,0 0 0,0 0 0,-1 1 0,1-1 0,0 0 0,0 0 0,-1 0 0,1 1 0,-1-2 0,0 1 0,1 1 0,-1 0 0,0-1 0,1 1 0,-1 0 0,1 0 0,-1-1 0,0 1 0,1 0 0,-1 0 0,0 0 0,1 0 0,-1 0 0,0 0 0,1 0 0,-1 0 0,0 0 0,1 1 0,-1-1 0,-1 0 0,-34 18 0,-38 33-1365,32-21-5461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7.679"/>
    </inkml:context>
    <inkml:brush xml:id="br0">
      <inkml:brushProperty name="width" value="0.05" units="cm"/>
      <inkml:brushProperty name="height" value="0.05" units="cm"/>
      <inkml:brushProperty name="color" value="#F6630D"/>
    </inkml:brush>
  </inkml:definitions>
  <inkml:trace contextRef="#ctx0" brushRef="#br0">1 187 24575,'-1'-24'0,"1"-27"0,0 48 0,1 0 0,-1 0 0,1 0 0,0 0 0,0 0 0,0 0 0,0 0 0,0 0 0,1 0 0,-1 1 0,1-1 0,2-3 0,-3 5 0,-1 1 0,1-1 0,-1 1 0,1-1 0,-1 1 0,1-1 0,-1 1 0,1-1 0,0 1 0,-1 0 0,1-1 0,-1 1 0,1 0 0,0-1 0,-1 1 0,1 0 0,0 0 0,0 0 0,-1 0 0,1 0 0,0 0 0,-1 0 0,1 0 0,0 0 0,0 0 0,-1 0 0,1 0 0,0 1 0,1 0 0,-1 0 0,1 0 0,-1 0 0,1 0 0,-1 0 0,0 0 0,1 0 0,-1 1 0,0-1 0,0 0 0,1 3 0,2 3 0,0 0 0,-1 0 0,0 1 0,2 7 0,1 6 0,-2-1 0,-1 1 0,-1 0 0,0 0 0,-2 0 0,0 1 0,-2-1 0,-5 33 0,6-51 0,0 0 0,0 0 0,0 0 0,0 0 0,0 0 0,-1-1 0,1 1 0,-3 3 0,4-6 0,0 0 0,0 0 0,0 0 0,0 0 0,0-1 0,0 1 0,0 0 0,0 0 0,0 0 0,0 0 0,0 0 0,0 0 0,0 0 0,0 0 0,0 0 0,0 0 0,0 0 0,0-1 0,0 1 0,0 0 0,0 0 0,0 0 0,0 0 0,0 0 0,0 0 0,-1 0 0,1 0 0,0 0 0,0 0 0,0 0 0,0 0 0,0 0 0,0 0 0,0-1 0,0 1 0,0 0 0,0 0 0,0 0 0,0 0 0,0 0 0,-1 0 0,1 0 0,0 0 0,0 0 0,0 0 0,0 0 0,0 0 0,0 0 0,0 0 0,0 0 0,0 0 0,0 0 0,0 0 0,-1 0 0,1 0 0,0 0 0,0 0 0,0 0 0,0 0 0,0 0 0,0 1 0,0-1 0,0 0 0,0 0 0,0 0 0,0 0 0,4-19 0,9-24 0,2 1 0,2 1 0,1 1 0,48-76 0,-60 108 0,0 0 0,0 1 0,1 0 0,0 0 0,0 1 0,1 0 0,12-8 0,-18 13 0,0 0 0,0 0 0,0 0 0,0 0 0,1 0 0,-1 0 0,0 0 0,0 1 0,1-1 0,-1 1 0,0 0 0,1 0 0,-1 0 0,0 0 0,1 0 0,-1 0 0,0 0 0,0 1 0,1-1 0,-1 1 0,0 0 0,0 0 0,1 0 0,-1 0 0,0 0 0,0 0 0,0 0 0,-1 1 0,1-1 0,0 1 0,0-1 0,-1 1 0,1 0 0,-1-1 0,1 1 0,0 2 0,5 8 0,-1 0 0,0 0 0,-1 1 0,-1-1 0,0 1 0,0 0 0,-1 0 0,-1 1 0,0-1 0,-1 0 0,-1 1 0,0-1 0,0 1 0,-2-1 0,-5 26 0,7-38 0,0 0 0,-1 1 0,1-1 0,0 0 0,0 0 0,0 1 0,0-1 0,0 0 0,0 0 0,0 1 0,0-1 0,0 0 0,1 0 0,0 2 0,-1-3 0,0 1 0,0-1 0,1 0 0,-1 1 0,0-1 0,1 0 0,-1 0 0,0 0 0,1 1 0,-1-1 0,1 0 0,-1 0 0,0 0 0,1 0 0,-1 0 0,1 1 0,-1-1 0,0 0 0,1 0 0,-1 0 0,1 0 0,-1 0 0,0 0 0,1 0 0,-1-1 0,1 1 0,-1 0 0,1 0 0,34-20 0,-22 12 0,7-4 0,-2 1 0,1 0 0,23-8 0,-37 17 0,0 0 0,0 0 0,0 1 0,1 0 0,-1 0 0,0 0 0,0 1 0,1-1 0,-1 1 0,1 1 0,-1-1 0,0 1 0,0 0 0,6 1 0,-9-1 6,1 0 0,-1 0-1,0 1 1,0-1 0,0 1-1,0-1 1,0 1 0,0-1 0,0 1-1,-1 0 1,1 0 0,0 0-1,-1 0 1,0 0 0,1 0-1,-1 0 1,0 1 0,0-1 0,0 0-1,0 4 1,2 3-303,-2-1 0,1 1 0,-1 0 0,0 11 0,-1 4-6529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3.715"/>
    </inkml:context>
    <inkml:brush xml:id="br0">
      <inkml:brushProperty name="width" value="0.05" units="cm"/>
      <inkml:brushProperty name="height" value="0.05" units="cm"/>
      <inkml:brushProperty name="color" value="#F6630D"/>
    </inkml:brush>
  </inkml:definitions>
  <inkml:trace contextRef="#ctx0" brushRef="#br0">0 1 24575,'0'5'0,"0"6"0,0 5 0,0 6 0,0 3 0,0 2 0,0 1 0,0 0 0,0 1 0,0-1 0,0 0 0,0 0 0,0-1 0,0-4-8191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8.037"/>
    </inkml:context>
    <inkml:brush xml:id="br0">
      <inkml:brushProperty name="width" value="0.05" units="cm"/>
      <inkml:brushProperty name="height" value="0.05" units="cm"/>
      <inkml:brushProperty name="color" value="#F6630D"/>
    </inkml:brush>
  </inkml:definitions>
  <inkml:trace contextRef="#ctx0" brushRef="#br0">1 54 24575,'0'-6'0,"0"3"0,0 1 0,-1-1 0,1 0 0,1 0 0,-1 0 0,0 0 0,1 0 0,-1 1 0,1-1 0,0 0 0,0 1 0,0-1 0,0 0 0,0 1 0,3-4 0,-3 6 0,-1 0 0,1 0 0,-1 0 0,1 1 0,-1-1 0,1 0 0,-1 0 0,1 1 0,-1-1 0,1 0 0,-1 0 0,1 1 0,-1-1 0,0 1 0,1-1 0,-1 0 0,1 1 0,-1-1 0,0 1 0,0-1 0,1 1 0,-1-1 0,0 1 0,0-1 0,1 1 0,-1 0 0,0-1 0,0 1 0,0-1 0,0 1 0,0-1 0,0 1 0,0 0 0,7 25 0,-6-25 0,11 67 0,-3 0 0,1 97 0,1 16 0,-2-72-1365,-8-84-5461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8.428"/>
    </inkml:context>
    <inkml:brush xml:id="br0">
      <inkml:brushProperty name="width" value="0.05" units="cm"/>
      <inkml:brushProperty name="height" value="0.05" units="cm"/>
      <inkml:brushProperty name="color" value="#F6630D"/>
    </inkml:brush>
  </inkml:definitions>
  <inkml:trace contextRef="#ctx0" brushRef="#br0">0 246 24575,'1'-1'0,"-1"0"0,1-1 0,-1 1 0,1 0 0,0 0 0,-1-1 0,1 1 0,0 0 0,0 0 0,0 0 0,0 0 0,0 0 0,0 0 0,0 0 0,0 1 0,1-1 0,-1 0 0,0 0 0,0 1 0,1-1 0,1 0 0,31-11 0,-32 11 0,57-13 0,1 2 0,71-5 0,-15 2 0,-82 12 0,40-9 0,-70 11 0,0 0 0,0 0 0,0-1 0,0 1 0,0-1 0,0 0 0,0 0 0,-1 0 0,1-1 0,-1 0 0,0 1 0,1-1 0,4-6 0,-7 7 0,-1 0 0,1 1 0,0-1 0,-1 0 0,1 0 0,-1 0 0,0 1 0,1-1 0,-1 0 0,0 0 0,0 0 0,0 0 0,-1 0 0,1 1 0,0-1 0,-1 0 0,1 0 0,-1 0 0,1 1 0,-1-1 0,0 0 0,0 1 0,0-1 0,0 0 0,0 1 0,0-1 0,0 1 0,-1 0 0,1-1 0,-1 1 0,1 0 0,-3-2 0,-3-2 0,1-1 0,-1 1 0,0 1 0,0 0 0,-1 0 0,-8-4 0,11 6 0,-1 0 0,1 1 0,-1-1 0,1 1 0,-1 0 0,0 0 0,1 1 0,-1 0 0,0 0 0,0 0 0,1 1 0,-1-1 0,0 1 0,1 1 0,-1-1 0,1 1 0,-1 0 0,1 0 0,0 1 0,0 0 0,-8 5 0,7-4 0,1 1 0,1 0 0,-1 0 0,1 0 0,0 1 0,0 0 0,0-1 0,1 1 0,0 0 0,0 1 0,0-1 0,1 0 0,0 1 0,1 0 0,-1-1 0,1 1 0,0 13 0,0-10 0,2-1 0,-1 1 0,1-1 0,1 1 0,0-1 0,0 0 0,1 0 0,0 0 0,1 0 0,5 11 0,-7-17 0,-1 0 0,1 0 0,-1-1 0,1 1 0,0-1 0,0 1 0,1-1 0,-1 0 0,0 0 0,1 0 0,-1 0 0,1 0 0,0 0 0,-1-1 0,1 1 0,0-1 0,0 0 0,0 0 0,0 0 0,0 0 0,0 0 0,0-1 0,1 1 0,-1-1 0,0 0 0,0 0 0,0 0 0,0 0 0,1-1 0,-1 0 0,0 1 0,0-1 0,6-2 0,0-1 0,0-1 0,0 1 0,0-1 0,-1-1 0,0 0 0,0 0 0,0 0 0,-1-1 0,0 0 0,9-12 0,-2-1 0,-1 0 0,-1-1 0,12-26 0,-7 18 0,-16 28 0,-1 1 0,0-1 0,0 1 0,0 0 0,1-1 0,-1 1 0,0-1 0,0 1 0,1 0 0,-1-1 0,0 1 0,1 0 0,-1-1 0,0 1 0,1 0 0,-1 0 0,1-1 0,-1 1 0,0 0 0,1 0 0,-1 0 0,1 0 0,-1-1 0,1 1 0,-1 0 0,1 0 0,-1 0 0,1 0 0,-1 0 0,0 0 0,1 0 0,-1 0 0,1 0 0,-1 1 0,1-1 0,-1 0 0,1 0 0,-1 0 0,0 0 0,1 1 0,-1-1 0,1 0 0,-1 0 0,0 1 0,1-1 0,-1 0 0,0 1 0,1-1 0,-1 0 0,0 1 0,1-1 0,-1 1 0,0-1 0,0 0 0,0 1 0,1-1 0,-1 1 0,0-1 0,0 1 0,0-1 0,0 0 0,0 1 0,0-1 0,0 1 0,0 0 0,21 114 113,-10-46-1591,-2-24-5348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9.582"/>
    </inkml:context>
    <inkml:brush xml:id="br0">
      <inkml:brushProperty name="width" value="0.05" units="cm"/>
      <inkml:brushProperty name="height" value="0.05" units="cm"/>
      <inkml:brushProperty name="color" value="#F6630D"/>
    </inkml:brush>
  </inkml:definitions>
  <inkml:trace contextRef="#ctx0" brushRef="#br0">0 1051 24575,'6'-8'0,"0"-1"0,0 0 0,-1-1 0,-1 1 0,0-1 0,0 0 0,-1 0 0,3-15 0,9-43 0,-4 0 0,5-109 0,-16-142 0,-3 152 0,3 151 0,-3-56 0,3 67 0,-1 1 0,1 0 0,-1 0 0,-1-1 0,1 1 0,0 0 0,-1 0 0,0 0 0,0 0 0,0 0 0,0 1 0,-6-8 0,7 11 0,1 0 0,0 0 0,0-1 0,0 1 0,-1 0 0,1-1 0,0 1 0,0 0 0,-1 0 0,1-1 0,0 1 0,-1 0 0,1 0 0,0 0 0,-1 0 0,1-1 0,0 1 0,-1 0 0,1 0 0,0 0 0,-1 0 0,1 0 0,-1 0 0,1 0 0,0 0 0,-1 0 0,1 0 0,0 0 0,-1 0 0,1 0 0,0 0 0,-1 1 0,1-1 0,-1 0 0,1 0 0,0 0 0,0 0 0,-1 1 0,1-1 0,0 0 0,-1 0 0,1 1 0,0-1 0,0 0 0,-1 0 0,1 1 0,0-1 0,0 0 0,0 1 0,-1-1 0,1 0 0,0 1 0,0-1 0,0 0 0,0 1 0,0 0 0,-3 20 0,19 20-979,-15-39 593,9 19-6440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0.604"/>
    </inkml:context>
    <inkml:brush xml:id="br0">
      <inkml:brushProperty name="width" value="0.05" units="cm"/>
      <inkml:brushProperty name="height" value="0.05" units="cm"/>
      <inkml:brushProperty name="color" value="#F6630D"/>
    </inkml:brush>
  </inkml:definitions>
  <inkml:trace contextRef="#ctx0" brushRef="#br0">1 4 24575,'574'11'0,"567"6"0,-970-18 0,-156 2 0,49-4 0,-61 3 0,0 0 0,-1-1 0,1 1 0,-1-1 0,1 1 0,0-1 0,-1 0 0,0 0 0,1 0 0,-1-1 0,1 1 0,-1 0 0,0-1 0,0 0 0,0 1 0,0-1 0,0 0 0,2-3 0,-4 1 0,-6 6 0,-7 8 0,6 3 0,1 0 0,1 1 0,0-1 0,0 1 0,2 0 0,0 0 0,0 1 0,0 17 0,-2 4 0,-14 100 0,6 1 0,9 241 0,9-302 0,4 0 0,35 136 0,-43-206 0,1-1 0,0 1 0,0-1 0,0 1 0,1-1 0,4 6 0,-7-10 0,1 0 0,-1-1 0,1 1 0,-1 0 0,1-1 0,0 1 0,-1 0 0,1-1 0,0 1 0,0-1 0,-1 1 0,1-1 0,0 1 0,0-1 0,0 0 0,0 1 0,-1-1 0,1 0 0,0 0 0,0 0 0,0 1 0,0-1 0,0 0 0,0 0 0,0 0 0,0-1 0,0 1 0,0 0 0,-1 0 0,1 0 0,0-1 0,0 1 0,0 0 0,0-1 0,0 1 0,-1-1 0,1 1 0,0-1 0,0 1 0,-1-1 0,1 0 0,0 1 0,-1-1 0,1 0 0,-1 1 0,1-1 0,-1 0 0,1-1 0,18-22 0,-15 18 0,0 1 0,0-1 0,1 1 0,-1 0 0,1 0 0,0 1 0,0-1 0,1 1 0,-1 0 0,1 1 0,0-1 0,0 1 0,0 0 0,14-3 0,18-4 0,2 3 0,68-5 0,84 8 0,-127 4 0,636 20-276,-1 29-545,-369-24 875,-50-7-162,227 20-161,-481-34 343,-20-3-3,0 1-1,1-1 1,-1 0 0,1-1 0,-1 0 0,1 0-1,-1-1 1,1 1 0,-1-2 0,8-1 0,-15 2-56,0 1 0,0 0 1,0-1-1,0 1 1,0-1-1,0 1 0,0-1 1,0 1-1,0-1 1,0 1-1,0 0 0,0-1 1,-1 1-1,1-1 0,0 1 1,0-1-1,-1 1 1,1 0-1,0-1 0,0 1 1,-1 0-1,1-1 1,0 1-1,-1 0 0,1-1 1,0 1-1,-1 0 1,1 0-1,-1 0 0,1-1 1,0 1-1,-1 0 0,1 0 1,-1 0-1,0 0 1,-15-11-1368,-3 3-5474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1.040"/>
    </inkml:context>
    <inkml:brush xml:id="br0">
      <inkml:brushProperty name="width" value="0.05" units="cm"/>
      <inkml:brushProperty name="height" value="0.05" units="cm"/>
      <inkml:brushProperty name="color" value="#F6630D"/>
    </inkml:brush>
  </inkml:definitions>
  <inkml:trace contextRef="#ctx0" brushRef="#br0">45 1 24575,'-3'0'0,"-30"1"0,24 2 0,19 3 0,270 87 0,-230-79 0,-25-7 0,37 14 0,-57-19 0,1 1 0,-2-1 0,1 1 0,0 0 0,0 0 0,-1 0 0,0 1 0,0 0 0,0-1 0,0 1 0,0 1 0,5 8 0,-7-10 0,-1 1 0,0-1 0,-1 1 0,1-1 0,0 1 0,-1-1 0,0 1 0,0-1 0,0 1 0,0 0 0,-1-1 0,1 1 0,-1-1 0,0 1 0,0-1 0,0 1 0,0-1 0,-1 0 0,1 0 0,-1 0 0,0 1 0,0-2 0,0 1 0,-5 5 0,-5 6 0,0 0 0,-2-1 0,-18 15 0,-234 189-1365,236-191-5461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2.242"/>
    </inkml:context>
    <inkml:brush xml:id="br0">
      <inkml:brushProperty name="width" value="0.05" units="cm"/>
      <inkml:brushProperty name="height" value="0.05" units="cm"/>
      <inkml:brushProperty name="color" value="#F6630D"/>
    </inkml:brush>
  </inkml:definitions>
  <inkml:trace contextRef="#ctx0" brushRef="#br0">1586 170 24575,'5'-1'0,"0"0"0,0 0 0,0-1 0,0 1 0,0-1 0,-1 0 0,1 0 0,-1-1 0,1 1 0,-1-1 0,0 0 0,0 0 0,0-1 0,0 1 0,-1-1 0,1 0 0,4-7 0,-8 10 0,0 1 0,0-1 0,1 0 0,-1 0 0,0 0 0,0 0 0,0 0 0,0 1 0,-1-1 0,1 0 0,0 0 0,0 0 0,0 0 0,-1 1 0,1-1 0,0 0 0,-1 0 0,1 0 0,-1 1 0,1-1 0,-1 0 0,1 1 0,-1-1 0,1 0 0,-1 1 0,0-1 0,1 1 0,-1-1 0,0 1 0,1-1 0,-1 1 0,0 0 0,0-1 0,0 1 0,1 0 0,-1-1 0,0 1 0,0 0 0,-1 0 0,-43-9 0,37 7 0,-77-9 0,-1 4 0,-112 5 0,-174 26 0,265-14 0,16-3 0,-341 37 0,424-43 0,-4 0 0,0 1 0,0 1 0,0 0 0,-17 6 0,27-8 0,0 0 0,0 0 0,-1 0 0,1 1 0,0-1 0,0 0 0,0 1 0,1-1 0,-1 1 0,0 0 0,1-1 0,-1 1 0,1 0 0,-1 0 0,1 0 0,0 0 0,0 0 0,0 1 0,0-1 0,0 0 0,0 0 0,0 1 0,1-1 0,0 0 0,-1 1 0,1-1 0,0 1 0,0-1 0,0 3 0,12 61 0,-8-48 0,-1-1 0,0 1 0,0 32 0,-56 391 0,16-190 0,26-168 0,-3 23 0,4 1 0,5 159 0,5-262 0,0-1 0,1 1 0,-1 0 0,1-1 0,0 0 0,0 1 0,0-1 0,0 1 0,0-1 0,1 0 0,0 0 0,-1 0 0,1 0 0,0 0 0,1 0 0,-1 0 0,0-1 0,1 1 0,-1-1 0,5 3 0,-1-2 0,0 0 0,0-1 0,0 0 0,0 0 0,0 0 0,0-1 0,0 0 0,0 0 0,1-1 0,11 0 0,51-4 0,1-3 0,88-21 0,-41 6 0,725-70-636,4 56 434,177 28 832,-1016 8-617,1 0 0,-1-1 0,0 1 0,0-2 0,0 1 0,0-1 0,0 0 0,0 0 0,-1-1 0,1 0 0,-1 0 1,1-1-1,-1 0 0,9-7 0,-7 4-10,-1 0 0,-1-1 0,1 1 0,-1-2 0,-1 1 0,1 0 0,-1-1 0,-1 0 0,6-14 1,-2-4-7,-1 1 0,-1-1 1,-2 0-1,0 0 0,-2-1 1,-2-48-1,-13-79 3,-6 1 0,-7 0 0,-6 3 0,-62-174 0,88 306 0,0 0 0,-2 1 0,0-1 0,-1 2 0,-19-28 0,23 39 0,-1-1 0,0 1 0,0 0 0,0 0 0,-1 0 0,0 1 0,0 0 0,0 1 0,0-1 0,-1 1 0,0 1 0,0-1 0,0 2 0,0-1 0,-13-2 0,-38-2 0,-1 2 0,-106 6 0,79 1 0,-107-1 106,-532 9-467,3 32 29,509-17-935,134-12-5070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2.977"/>
    </inkml:context>
    <inkml:brush xml:id="br0">
      <inkml:brushProperty name="width" value="0.05" units="cm"/>
      <inkml:brushProperty name="height" value="0.05" units="cm"/>
      <inkml:brushProperty name="color" value="#F6630D"/>
    </inkml:brush>
  </inkml:definitions>
  <inkml:trace contextRef="#ctx0" brushRef="#br0">291 243 24575,'1'-54'0,"8"-55"0,-9 106 0,1 0 0,-1 0 0,1 0 0,-1 0 0,0 0 0,-1 0 0,1 0 0,0 1 0,-1-1 0,1 0 0,-1 0 0,0 0 0,0 0 0,0 0 0,-1 1 0,1-1 0,-1 0 0,1 1 0,-1-1 0,0 1 0,0 0 0,0 0 0,-4-4 0,3 5 0,0-1 0,0 1 0,0-1 0,-1 1 0,1 0 0,0 0 0,-1 1 0,1-1 0,-1 1 0,1-1 0,-1 1 0,1 0 0,-1 0 0,1 1 0,-1-1 0,1 1 0,-1 0 0,1 0 0,0 0 0,-4 2 0,-11 4 0,1 0 0,0 2 0,0 0 0,1 1 0,0 0 0,0 1 0,1 1 0,1 1 0,-22 24 0,34-34 0,0-1 0,0 1 0,0-1 0,0 1 0,0 0 0,1 0 0,-1 0 0,1 0 0,0 0 0,0 0 0,0 0 0,1 0 0,-1 0 0,1 0 0,-1 1 0,1-1 0,0 0 0,0 0 0,1 0 0,-1 1 0,0-1 0,1 0 0,0 0 0,0 0 0,2 4 0,0-2 0,0 0 0,0-1 0,1 0 0,0 0 0,-1 0 0,2 0 0,-1 0 0,0-1 0,1 0 0,-1 0 0,1 0 0,0-1 0,0 1 0,7 1 0,9 3 0,0-1 0,0 0 0,1-2 0,0-1 0,-1-1 0,1 0 0,0-2 0,1 0 0,-2-2 0,1 0 0,0-2 0,0 0 0,-1-1 0,29-12 0,-43 14 0,1-1 0,-1 0 0,0 0 0,0-1 0,0 0 0,-1 0 0,1-1 0,-1 0 0,-1 0 0,1 0 0,-1-1 0,0 0 0,-1 0 0,1 0 0,5-14 0,-10 20 0,1 0 0,-1-1 0,1 1 0,-1 0 0,1 0 0,0 0 0,0 0 0,0-1 0,-1 1 0,1 0 0,0 1 0,0-1 0,0 0 0,0 0 0,0 0 0,1 0 0,-1 1 0,0-1 0,2 0 0,-3 1 0,1 0 0,0 0 0,0 0 0,0 1 0,-1-1 0,1 0 0,0 0 0,0 1 0,0-1 0,-1 0 0,1 1 0,0-1 0,-1 1 0,1-1 0,0 1 0,-1-1 0,1 1 0,0-1 0,-1 1 0,1 0 0,-1-1 0,1 2 0,4 6 0,0 1 0,-1-1 0,0 1 0,2 11 0,-3-14 0,42 115 0,-15-46 0,-3 1 0,28 130 0,-54-196 0,1 0 0,-1 1 0,-1-1 0,1 0 0,-2 0 0,0 1 0,-3 18 0,2-25 0,1 0 0,0 0 0,-1 0 0,0 0 0,0 0 0,-1 0 0,1-1 0,-1 1 0,1-1 0,-1 1 0,0-1 0,0 0 0,-1 0 0,1 0 0,-1-1 0,1 1 0,-1-1 0,0 0 0,0 0 0,-8 3 0,3-2 0,-1-1 0,0 0 0,0 0 0,0-1 0,0 0 0,0 0 0,0-1 0,-1-1 0,1 0 0,0 0 0,0-1 0,-14-4 0,10 1 0,0 0 0,1-1 0,0 0 0,0-1 0,0 0 0,1-1 0,0-1 0,-17-15 0,20 16 0,1 0 0,1-1 0,-1 0 0,2 0 0,-1 0 0,1-1 0,0 0 0,1-1 0,0 1 0,-6-22 0,9 24 0,1 0 0,0 0 0,0 0 0,1 0 0,-1 0 0,2 0 0,-1 0 0,1 0 0,0 0 0,1 0 0,0 0 0,0 0 0,1 0 0,0 1 0,0 0 0,7-11 0,-3 8 8,1 0-1,-1 0 1,2 1-1,-1 1 1,1-1-1,1 1 1,-1 1-1,1-1 1,1 2-1,-1 0 1,1 0-1,0 1 1,1 0-1,-1 0 0,15-2 1,5-1-305,0 2 0,1 1 0,0 1 0,52 1 0,-45 4-6529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3.350"/>
    </inkml:context>
    <inkml:brush xml:id="br0">
      <inkml:brushProperty name="width" value="0.05" units="cm"/>
      <inkml:brushProperty name="height" value="0.05" units="cm"/>
      <inkml:brushProperty name="color" value="#F6630D"/>
    </inkml:brush>
  </inkml:definitions>
  <inkml:trace contextRef="#ctx0" brushRef="#br0">0 23 24575,'0'-4'0,"0"-7"0,0 4 0,0 7 0,0 8 0,0 8 0,5 11 0,1 9 0,4 8 0,1 2 0,3 2 0,-1-3 0,2-4 0,-2-5 0,2-8 0,-1-8-8191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3.697"/>
    </inkml:context>
    <inkml:brush xml:id="br0">
      <inkml:brushProperty name="width" value="0.05" units="cm"/>
      <inkml:brushProperty name="height" value="0.05" units="cm"/>
      <inkml:brushProperty name="color" value="#F6630D"/>
    </inkml:brush>
  </inkml:definitions>
  <inkml:trace contextRef="#ctx0" brushRef="#br0">42 34 24575,'0'-4'0,"-4"-7"0,-7-2 0,-1 7 0,1 9 0,8 4 0,8 5 0,4 1-8191</inkml:trace>
  <inkml:trace contextRef="#ctx0" brushRef="#br0" timeOffset="1">451 143 24575,'0'0'0,"0"0"0,0 1 0,0-1 0,0 0 0,-1 1 0,1-1 0,0 0 0,0 1 0,0-1 0,-1 0 0,1 0 0,0 1 0,0-1 0,-1 0 0,1 0 0,0 1 0,-1-1 0,1 0 0,0 0 0,-1 0 0,1 0 0,0 0 0,-1 1 0,1-1 0,0 0 0,-1 0 0,1 0 0,-1 0 0,1 0 0,0 0 0,-1 0 0,1 0 0,0 0 0,-1 0 0,1 0 0,0-1 0,-1 1 0,1 0 0,0 0 0,-1 0 0,1 0 0,0-1 0,-1 1 0,1 0 0,0 0 0,-1 0 0,1-1 0,0 1 0,0 0 0,-1 0 0,1-1 0,0 1 0,0 0 0,0-1 0,0 1 0,-1 0 0,1-1 0,0 1 0,0 0 0,0-1 0,0 1 0,0-1 0,0 1 0,0 0 0,0-1 0,0 1 0,0-1 0,-2 10 0,0 0 0,1 1 0,1-1 0,-1 0 0,1 1 0,1-1 0,0 0 0,0 1 0,4 10 0,-1 7 0,14 110-90,31 316-1185,-49-427-5551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4.077"/>
    </inkml:context>
    <inkml:brush xml:id="br0">
      <inkml:brushProperty name="width" value="0.05" units="cm"/>
      <inkml:brushProperty name="height" value="0.05" units="cm"/>
      <inkml:brushProperty name="color" value="#F6630D"/>
    </inkml:brush>
  </inkml:definitions>
  <inkml:trace contextRef="#ctx0" brushRef="#br0">0 390 24575,'0'-10'0,"0"-11"0,5-13 0,11-9 0,7-7 0,14 1 0,9 4 0,12 5 0,4 4 0,6 9 0,6 9 0,4 7 0,-12 5-8191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4.090"/>
    </inkml:context>
    <inkml:brush xml:id="br0">
      <inkml:brushProperty name="width" value="0.05" units="cm"/>
      <inkml:brushProperty name="height" value="0.05" units="cm"/>
      <inkml:brushProperty name="color" value="#F6630D"/>
    </inkml:brush>
  </inkml:definitions>
  <inkml:trace contextRef="#ctx0" brushRef="#br0">30 72 24575,'0'-9'0,"0"-8"0,0-5 0,0 5 0,-5 10 0,-2 12 0,1 8 0,1 13 0,2 5 0,1 3 0,1-5-8191</inkml:trace>
  <inkml:trace contextRef="#ctx0" brushRef="#br0" timeOffset="1">248 155 24575,'0'-36'0,"0"30"0,0 23 0,3 39 34,3-1-1,2 0 0,17 59 1,13 98-1533,-35-187-5327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4.816"/>
    </inkml:context>
    <inkml:brush xml:id="br0">
      <inkml:brushProperty name="width" value="0.05" units="cm"/>
      <inkml:brushProperty name="height" value="0.05" units="cm"/>
      <inkml:brushProperty name="color" value="#F6630D"/>
    </inkml:brush>
  </inkml:definitions>
  <inkml:trace contextRef="#ctx0" brushRef="#br0">72 579 24575,'0'-1'0,"-20"-38"0,-27-42 0,47 81 0,0 0 0,0 0 0,0 0 0,0 0 0,0 0 0,0 1 0,0-1 0,0 0 0,0 0 0,0 0 0,0 0 0,0 0 0,-1 0 0,1 0 0,0 0 0,0 1 0,0-1 0,0 0 0,0 0 0,0 0 0,0 0 0,0 0 0,0 0 0,0 0 0,0 0 0,0 0 0,-1 0 0,1 0 0,0 0 0,0 0 0,0 1 0,0-1 0,0 0 0,0 0 0,0 0 0,0 0 0,-1 0 0,1 0 0,0 0 0,0 0 0,0 0 0,0 0 0,0 0 0,0 0 0,0 0 0,-1 0 0,1-1 0,0 1 0,0 0 0,0 0 0,3 22 0,7 27 0,12 38 0,15 138 0,-38-299 0,14-121 0,0 23 0,-12 139 0,7-106 0,-5 117 0,0 1 0,2-1 0,0 1 0,11-25 0,-14 40 0,1 0 0,0 0 0,1 0 0,-1 1 0,1 0 0,0-1 0,0 1 0,1 1 0,-1-1 0,1 1 0,0-1 0,0 2 0,1-1 0,-1 0 0,1 1 0,0 0 0,6-2 0,-4 2 0,0 1 0,1 0 0,-1 0 0,1 1 0,-1 0 0,1 0 0,-1 1 0,1 0 0,0 1 0,-1 0 0,1 0 0,8 3 0,-9-2 0,0 0 0,0 1 0,0 1 0,0-1 0,0 1 0,-1 1 0,1-1 0,-1 1 0,-1 0 0,1 1 0,-1 0 0,7 6 0,-9-7 0,0 0 0,-1 1 0,1-1 0,-1 1 0,0 0 0,0 0 0,-1 0 0,0 0 0,0 0 0,0 1 0,-1-1 0,0 0 0,0 1 0,-1-1 0,1 1 0,-2-1 0,0 8 0,-1 0 0,-1 1 0,0-1 0,-1 1 0,-1-1 0,0-1 0,-1 1 0,-1-1 0,0 0 0,-1 0 0,-13 17 0,3-8 0,-1-1 0,-1-1 0,-1 0 0,-34 24 0,55-44 0,-1 1 0,0-1 0,1 0 0,-1 1 0,0-1 0,1 0 0,-1 1 0,1-1 0,-1 1 0,1 0 0,-1-1 0,1 1 0,-1-1 0,1 1 0,0 0 0,-1-1 0,1 1 0,0-1 0,-1 1 0,1 0 0,0 0 0,0-1 0,0 1 0,0 0 0,0-1 0,-1 1 0,1 0 0,0 0 0,1 1 0,-1-1 0,1 0 0,0 0 0,0 0 0,0-1 0,0 1 0,0 0 0,0 0 0,0 0 0,0-1 0,0 1 0,1 0 0,-1-1 0,0 1 0,0-1 0,2 1 0,59 10 0,-54-10 0,12 1 0,21 3 0,71 19 0,-101-22 0,-1 2 0,0-1 0,0 1 0,0 1 0,-1 0 0,0 0 0,0 1 0,0 0 0,0 1 0,-1-1 0,0 2 0,8 9 0,-14-15 0,0 0 0,0 1 0,0-1 0,0 1 0,-1 0 0,1 0 0,-1 0 0,0-1 0,0 1 0,0 0 0,0 1 0,0-1 0,0 0 0,-1 0 0,0 0 0,0 0 0,0 0 0,0 0 0,0 1 0,0-1 0,-1 0 0,0 0 0,-1 4 0,0-3 0,-1 1 0,1-1 0,-1 0 0,-1 0 0,1 0 0,-1 0 0,1 0 0,-1-1 0,0 0 0,0 0 0,-1 0 0,1 0 0,-7 3 0,-16 6-114,-1 0 1,0-2-1,0-1 0,-1-1 0,0-2 1,0-1-1,-1-1 0,0-1 0,1-2 1,-1-1-1,-42-6 0,34 0-6712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5.270"/>
    </inkml:context>
    <inkml:brush xml:id="br0">
      <inkml:brushProperty name="width" value="0.05" units="cm"/>
      <inkml:brushProperty name="height" value="0.05" units="cm"/>
      <inkml:brushProperty name="color" value="#F6630D"/>
    </inkml:brush>
  </inkml:definitions>
  <inkml:trace contextRef="#ctx0" brushRef="#br0">87 112 24575,'0'0'0,"0"0"0,1 1 0,-1-1 0,0 0 0,1 0 0,-1 0 0,0 0 0,0 0 0,1 0 0,-1 0 0,0 0 0,1 0 0,-1 0 0,0 0 0,0-1 0,1 1 0,-1 0 0,0 0 0,1 0 0,-1 0 0,0 0 0,0-1 0,1 1 0,-1 0 0,0 0 0,0 0 0,0-1 0,1 1 0,-1 0 0,0 0 0,0 0 0,0-1 0,0 1 0,1 0 0,-1-1 0,0 1 0,0 0 0,0 0 0,0-1 0,0 1 0,0 0 0,0-1 0,0 1 0,0 0 0,0-1 0,0 1 0,-1-1 0,1 1 0,-1 0 0,1 0 0,-1-1 0,1 1 0,-1 0 0,1 0 0,-1 0 0,1 0 0,-1 0 0,1 0 0,-1 0 0,0 0 0,1 0 0,-1 0 0,1 0 0,-1 0 0,1 0 0,-1 0 0,1 0 0,-1 0 0,1 1 0,-1-1 0,1 0 0,-1 0 0,1 1 0,-1-1 0,1 0 0,-1 1 0,1-1 0,0 1 0,-1 0 0,-5 3 0,0 2 0,0-1 0,0 1 0,1 0 0,0 0 0,0 0 0,1 1 0,0 0 0,0-1 0,0 2 0,1-1 0,0 0 0,0 1 0,1-1 0,0 1 0,-1 11 0,-1 14 0,1 0 0,3 54 0,0-54 0,3 340 0,1-423 0,1-1 0,24-94 0,-14 76 0,42-156 0,-47 195 0,1 1 0,1 1 0,1 0 0,2 1 0,26-37 0,-38 60 0,0 1 0,0-1 0,0 1 0,0-1 0,1 1 0,-1 0 0,1 0 0,0 1 0,0-1 0,0 1 0,0 0 0,0 0 0,6-2 0,-7 4 0,-1-1 0,1 1 0,0 0 0,-1 0 0,1 0 0,0 0 0,-1 0 0,1 1 0,0-1 0,-1 1 0,1 0 0,-1 0 0,1 0 0,-1 0 0,1 0 0,-1 0 0,0 1 0,1-1 0,-1 1 0,0-1 0,0 1 0,0 0 0,0 0 0,1 2 0,5 6 0,-1-1 0,0 1 0,0 1 0,-2 0 0,1-1 0,4 15 0,22 75 0,-21-63 0,121 434 0,-129-459-273,0 0 0,-1 0 0,0 0 0,0 14 0,-4-4-6553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5.633"/>
    </inkml:context>
    <inkml:brush xml:id="br0">
      <inkml:brushProperty name="width" value="0.05" units="cm"/>
      <inkml:brushProperty name="height" value="0.05" units="cm"/>
      <inkml:brushProperty name="color" value="#F6630D"/>
    </inkml:brush>
  </inkml:definitions>
  <inkml:trace contextRef="#ctx0" brushRef="#br0">21 227 24575,'-4'-5'0,"-2"-6"0,0-5 0,1-6 0,6 2 0,8-1 0,7 3 0,10 1 0,5 2 0,6 0 0,7 2 0,5-1 0,3 2 0,3-3 0,-9 3-8191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052"/>
    </inkml:context>
    <inkml:brush xml:id="br0">
      <inkml:brushProperty name="width" value="0.05" units="cm"/>
      <inkml:brushProperty name="height" value="0.05" units="cm"/>
      <inkml:brushProperty name="color" value="#F6630D"/>
    </inkml:brush>
  </inkml:definitions>
  <inkml:trace contextRef="#ctx0" brushRef="#br0">238 222 24575,'3'-1'0,"-1"1"0,1-1 0,-1 0 0,1 0 0,-1 0 0,0 0 0,1 0 0,-1 0 0,0-1 0,0 1 0,0-1 0,0 0 0,0 0 0,0 1 0,-1-1 0,1 0 0,0 0 0,1-5 0,3-1 0,-1-1 0,0 0 0,5-13 0,-8 16 0,0 0 0,0-1 0,-1 1 0,0 0 0,0-1 0,0 1 0,-1 0 0,0-1 0,0 1 0,0-1 0,-1 1 0,-3-11 0,3 14 0,0 0 0,0 0 0,0 1 0,-1-1 0,1 0 0,-1 1 0,0-1 0,0 1 0,0 0 0,0-1 0,0 1 0,0 0 0,0 0 0,-1 1 0,1-1 0,-1 0 0,0 1 0,1-1 0,-1 1 0,0 0 0,0 0 0,0 0 0,0 0 0,0 1 0,0-1 0,0 1 0,0 0 0,-6 0 0,-1 1 0,0 0 0,0 1 0,0 0 0,1 0 0,-1 1 0,0 1 0,1 0 0,0 0 0,0 0 0,0 1 0,0 1 0,1 0 0,0 0 0,0 0 0,1 1 0,-10 10 0,10-9 0,-1 0 0,1 1 0,0 0 0,1 1 0,0-1 0,0 1 0,1 0 0,0 1 0,1-1 0,0 1 0,1 0 0,0 0 0,1 0 0,-2 16 0,4-18 0,1 0 0,0 0 0,0 0 0,1 0 0,0 0 0,0-1 0,1 1 0,0-1 0,1 1 0,6 10 0,-2-7 0,0 1 0,2-1 0,-1-1 0,1 0 0,19 16 0,9 2 0,0-2 0,83 43 0,-103-60 0,16 8 0,-17-10 0,0 1 0,0 0 0,-2 1 0,28 23 0,-42-32 0,1 0 0,-1 1 0,0-1 0,0 0 0,0 0 0,0 1 0,0-1 0,0 0 0,0 1 0,0-1 0,-1 1 0,1-1 0,0 1 0,-1-1 0,0 1 0,1 3 0,-1-4 0,0-1 0,0 1 0,-1 0 0,1 0 0,0 0 0,-1-1 0,1 1 0,0 0 0,-1-1 0,1 1 0,-1 0 0,1-1 0,-1 1 0,0 0 0,1-1 0,-1 1 0,1-1 0,-1 1 0,0-1 0,0 0 0,1 1 0,-1-1 0,-1 1 0,-4 1 0,0 0 0,-1-1 0,1 0 0,0 0 0,-1 0 0,1-1 0,-8 0 0,-172-20-1365,126 9-5461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598"/>
    </inkml:context>
    <inkml:brush xml:id="br0">
      <inkml:brushProperty name="width" value="0.05" units="cm"/>
      <inkml:brushProperty name="height" value="0.05" units="cm"/>
      <inkml:brushProperty name="color" value="#F6630D"/>
    </inkml:brush>
  </inkml:definitions>
  <inkml:trace contextRef="#ctx0" brushRef="#br0">1 1886 24575,'356'-14'0,"-134"3"0,540-31 0,-3-44 0,-732 82 0,-14 3 0,-1-1 0,0 0 0,0-1 0,0 0 0,0 0 0,0-1 0,14-8 0,-25 12 0,-1 0 0,0 0 0,1-1 0,-1 1 0,1 0 0,-1 0 0,1 0 0,-1 0 0,1-1 0,-1 1 0,0 0 0,1 0 0,-1-1 0,1 1 0,-1 0 0,0-1 0,1 1 0,-1-1 0,0 1 0,0 0 0,1-1 0,-1 1 0,0-1 0,0 1 0,1-1 0,-1 1 0,0-1 0,0 1 0,0 0 0,0-1 0,0 1 0,0-1 0,0 1 0,0-1 0,0 1 0,0-1 0,0 1 0,0-1 0,0 1 0,0-1 0,-1 1 0,1-1 0,0 1 0,0-1 0,0 1 0,-1 0 0,1-1 0,0 1 0,-1-1 0,1 1 0,0 0 0,-1-1 0,1 1 0,0 0 0,-1-1 0,1 1 0,-1 0 0,1 0 0,0-1 0,-1 1 0,1 0 0,-1 0 0,1 0 0,-1 0 0,1 0 0,-1 0 0,1 0 0,-1-1 0,-35-7 0,8 6 0,14 2 0,0-2 0,0 0 0,1 0 0,-25-8 0,34 9 0,1-1 0,-1 1 0,1-1 0,0 0 0,0 0 0,-1 0 0,1-1 0,1 1 0,-1-1 0,0 0 0,1 1 0,-1-1 0,1 0 0,0-1 0,0 1 0,0 0 0,0-1 0,0 1 0,1-1 0,0 1 0,0-1 0,-2-6 0,-1-25 0,2-1 0,0 0 0,5-42 0,0 6 0,40-566 0,-1 57 0,-41 568 0,-1 8 0,1 0 0,-1-1 0,1 1 0,-1 0 0,-1 0 0,1-1 0,-1 1 0,0 0 0,0 0 0,-1 0 0,1 0 0,-1 0 0,0 0 0,-5-8 0,6 12 0,1 1 0,0-1 0,-1 1 0,1-1 0,0 1 0,-1 0 0,1-1 0,-1 1 0,1 0 0,-1-1 0,1 1 0,-1 0 0,1-1 0,-1 1 0,1 0 0,-1 0 0,1 0 0,-1-1 0,1 1 0,-1 0 0,0 0 0,1 0 0,-1 0 0,1 0 0,-1 0 0,1 0 0,-1 0 0,0 0 0,1 0 0,-1 1 0,1-1 0,-1 0 0,1 0 0,-1 0 0,0 1 0,0 0 0,-1 1 0,1-1 0,0 1 0,0-1 0,0 1 0,0 0 0,0-1 0,0 1 0,0 0 0,0 3 0,-10 45 0,9 9-1365,2-33-5461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990"/>
    </inkml:context>
    <inkml:brush xml:id="br0">
      <inkml:brushProperty name="width" value="0.05" units="cm"/>
      <inkml:brushProperty name="height" value="0.05" units="cm"/>
      <inkml:brushProperty name="color" value="#F6630D"/>
    </inkml:brush>
  </inkml:definitions>
  <inkml:trace contextRef="#ctx0" brushRef="#br0">40 401 24575,'-18'3'0,"-1"-1"0,19-3 0,-1 1 0,1-1 0,0 1 0,0-1 0,-1 1 0,1-1 0,0 1 0,0-1 0,0 1 0,0-1 0,0 1 0,0-1 0,0 0 0,0 1 0,0-1 0,0 1 0,0-1 0,0 1 0,0-1 0,0 1 0,1-1 0,-1 1 0,0-1 0,0 1 0,1-1 0,-1 1 0,0-1 0,1 1 0,-1-1 0,0 1 0,1-1 0,-1 1 0,1 0 0,0-1 0,53-77 0,4 2 0,79-80 0,-129 148 0,39-39 0,-45 44 0,1 1 0,0 0 0,0 0 0,-1 0 0,1 0 0,0 1 0,1-1 0,-1 1 0,0 0 0,0 0 0,1 0 0,-1 0 0,0 0 0,1 1 0,4-1 0,-7 2 0,1-1 0,0 1 0,0-1 0,-1 1 0,1 0 0,-1 0 0,1 0 0,-1 0 0,1 0 0,-1 0 0,0 0 0,1 0 0,-1 0 0,0 1 0,0-1 0,0 1 0,0-1 0,0 1 0,1 2 0,15 36 0,-13-29 0,45 127-4,50 126-1357,-59-172-5465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0.263"/>
    </inkml:context>
    <inkml:brush xml:id="br0">
      <inkml:brushProperty name="width" value="0.05" units="cm"/>
      <inkml:brushProperty name="height" value="0.05" units="cm"/>
      <inkml:brushProperty name="color" value="#F6630D"/>
    </inkml:brush>
  </inkml:definitions>
  <inkml:trace contextRef="#ctx0" brushRef="#br0">190 83 24575,'1'-3'0,"-1"0"0,0 0 0,1 1 0,0-1 0,-1 0 0,1 0 0,1 1 0,-1-1 0,3-4 0,-4 6 0,0 0 0,1 1 0,-1-1 0,0 1 0,1-1 0,-1 1 0,1-1 0,-1 1 0,0-1 0,1 1 0,-1-1 0,1 1 0,0 0 0,-1-1 0,1 1 0,-1 0 0,1-1 0,-1 1 0,1 0 0,0 0 0,-1-1 0,1 1 0,0 0 0,-1 0 0,1 0 0,0 0 0,-1 0 0,1 0 0,0 0 0,-1 0 0,1 0 0,0 0 0,-1 1 0,1-1 0,-1 0 0,1 0 0,0 1 0,-1-1 0,1 0 0,-1 1 0,1-1 0,-1 0 0,1 1 0,-1-1 0,1 1 0,0 0 0,-1 0 0,1 0 0,-1 0 0,1 0 0,-1 0 0,0 0 0,1 0 0,-1 0 0,0 0 0,0 0 0,0 0 0,0 0 0,0 1 0,0-1 0,0 0 0,-1 0 0,1 0 0,0 0 0,0 0 0,-1 0 0,1 0 0,-1 0 0,1 0 0,-1 0 0,1 0 0,-1 0 0,0-1 0,1 1 0,-1 0 0,0 0 0,0-1 0,0 2 0,-27 24 0,21-22 0,-1 1 0,0-1 0,0 0 0,0-1 0,0 0 0,0 0 0,-1-1 0,1 0 0,-1-1 0,-15 2 0,21-3 0,0 0 0,-1 0 0,1 0 0,0 0 0,-1 0 0,1-1 0,0 1 0,-1-1 0,1 0 0,0 0 0,0 0 0,0-1 0,0 1 0,0-1 0,0 1 0,0-1 0,0 0 0,1 0 0,-1 0 0,1-1 0,-1 1 0,1-1 0,0 1 0,0-1 0,0 0 0,0 0 0,0 0 0,1 0 0,-3-6 0,4 7 0,-1 0 0,1 0 0,-1 0 0,1-1 0,0 1 0,0 0 0,0 0 0,0-1 0,0 1 0,0 0 0,1 0 0,-1-1 0,1 1 0,-1 0 0,1 0 0,0 0 0,0 0 0,0 0 0,0 0 0,2-2 0,0 1 0,-1 0 0,1 0 0,0 1 0,0-1 0,0 1 0,1-1 0,-1 1 0,0 0 0,1 1 0,-1-1 0,5-1 0,-3 1 0,1 0 0,-1 1 0,0 0 0,1 0 0,-1 0 0,1 0 0,-1 1 0,1 0 0,-1 0 0,1 1 0,-1-1 0,1 1 0,-1 0 0,0 1 0,1-1 0,8 5 0,-11-4 0,-1-1 0,1 1 0,-1 0 0,0 0 0,0 0 0,0 0 0,0 1 0,0-1 0,0 0 0,0 1 0,-1-1 0,1 1 0,-1 0 0,0 0 0,0-1 0,0 1 0,0 0 0,0 0 0,-1 0 0,1 0 0,-1 0 0,0 0 0,0 0 0,0 0 0,0 0 0,0 0 0,-1 0 0,0 0 0,1 0 0,-1 0 0,0 0 0,0-1 0,-1 1 0,1 0 0,0-1 0,-1 1 0,-2 3 0,0 0 0,0 0 0,-1 0 0,0-1 0,0 1 0,0-1 0,0 0 0,-1 0 0,0-1 0,0 0 0,0 0 0,-1 0 0,1-1 0,-1 0 0,-11 4 0,15-6 0,0-1 0,0 1 0,0-1 0,0 0 0,0 0 0,0 0 0,0 0 0,0 0 0,0-1 0,0 1 0,0-1 0,1 0 0,-1 0 0,0 0 0,0 0 0,1 0 0,-1-1 0,0 1 0,1-1 0,-1 0 0,-2-2 0,4 2 0,0 1 0,-1-1 0,1 0 0,0 0 0,0 1 0,1-1 0,-1 0 0,0 0 0,1 0 0,-1 0 0,1 0 0,-1 0 0,1 0 0,0 0 0,0 0 0,0 0 0,0 0 0,0 0 0,1 0 0,-1 0 0,0 0 0,1 0 0,0 0 0,-1 0 0,1 0 0,0 0 0,0 0 0,0 1 0,0-1 0,0 0 0,1 1 0,1-3 0,2-1-80,0 0 0,0 0-1,1 1 1,-1-1 0,1 1-1,0 1 1,1-1 0,-1 1-1,0 0 1,1 0 0,0 1 0,-1 0-1,1 0 1,0 1 0,0 0-1,10-1 1,8 0-6746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0.652"/>
    </inkml:context>
    <inkml:brush xml:id="br0">
      <inkml:brushProperty name="width" value="0.05" units="cm"/>
      <inkml:brushProperty name="height" value="0.05" units="cm"/>
      <inkml:brushProperty name="color" value="#F6630D"/>
    </inkml:brush>
  </inkml:definitions>
  <inkml:trace contextRef="#ctx0" brushRef="#br0">440 12 24575,'0'-1'0,"1"1"0,-1 0 0,0-1 0,0 1 0,0 0 0,0-1 0,0 1 0,0-1 0,0 1 0,0 0 0,0-1 0,0 1 0,0 0 0,0-1 0,0 1 0,0 0 0,0-1 0,-1 1 0,1 0 0,0-1 0,0 1 0,0 0 0,0 0 0,-1-1 0,1 1 0,0 0 0,0-1 0,-1 1 0,1 0 0,0 0 0,0 0 0,-1-1 0,1 1 0,0 0 0,-1 0 0,1 0 0,-1-1 0,-10 11 0,-8 20 0,-2 31 0,8-20 0,-31 64 0,25-68 0,-28 40 0,38-64 0,0-1 0,-2-1 0,1 0 0,-1 0 0,-1-1 0,-20 15 0,20-17 24,-1 0 0,0-1 0,-1 0 0,-17 6 0,27-12-44,1 0 0,-1 0 0,0 0 0,0-1-1,0 1 1,0-1 0,0 0 0,0 0 0,-5-1 0,7 0-44,0 1 0,0-1-1,0 0 1,0 1 0,0-1 0,1 0 0,-1 0-1,0 0 1,1 0 0,-1-1 0,0 1 0,1 0-1,0-1 1,-1 1 0,1-1 0,0 1 0,0-1-1,0 0 1,-2-2 0,-4-13-6762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1.100"/>
    </inkml:context>
    <inkml:brush xml:id="br0">
      <inkml:brushProperty name="width" value="0.05" units="cm"/>
      <inkml:brushProperty name="height" value="0.05" units="cm"/>
      <inkml:brushProperty name="color" value="#F6630D"/>
    </inkml:brush>
  </inkml:definitions>
  <inkml:trace contextRef="#ctx0" brushRef="#br0">572 0 24575,'0'0'0,"1"0"0,0 0 0,-1 1 0,1-1 0,0 0 0,-1 0 0,1 0 0,-1 0 0,1 0 0,0 1 0,-1-1 0,1 0 0,-1 1 0,1-1 0,-1 0 0,1 1 0,-1-1 0,1 1 0,-1-1 0,1 1 0,-1-1 0,1 1 0,-1-1 0,0 1 0,1-1 0,-1 1 0,0-1 0,1 2 0,0 21 0,-13 22 0,-19 23 0,-79 192 0,93-218 0,-1-1 0,-1-1 0,-32 47 0,40-71 0,-1 0 0,0-1 0,-1 0 0,0 0 0,-2-2 0,1 0 0,-2 0 0,1-1 0,-34 17 0,40-24 20,-1-1 0,0-1 0,0 0 0,0 0 0,-16 2 0,22-4-103,0-1 1,0 0-1,0 1 1,0-1-1,0-1 1,0 1-1,0 0 1,0-1-1,0 0 1,0 0-1,1 0 1,-1-1-1,0 1 1,0-1-1,1 0 1,-1 0-1,-3-2 1,-4-9-6744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1.570"/>
    </inkml:context>
    <inkml:brush xml:id="br0">
      <inkml:brushProperty name="width" value="0.05" units="cm"/>
      <inkml:brushProperty name="height" value="0.05" units="cm"/>
      <inkml:brushProperty name="color" value="#F6630D"/>
    </inkml:brush>
  </inkml:definitions>
  <inkml:trace contextRef="#ctx0" brushRef="#br0">599 0 24575,'-2'40'0,"-1"0"0,-2 0 0,-2-1 0,-2 0 0,-23 66 0,21-70 0,-15 47 0,-56 117 0,-62 51 0,113-206 0,-2 0 0,-2-2 0,-51 48 0,79-84 20,0 0 0,-1 0 0,0-1 0,0 0 0,-9 4 0,15-8-31,1 0 1,0-1-1,0 1 1,-1-1-1,1 0 1,0 1-1,-1-1 0,1 0 1,0 0-1,-1 0 1,1 0-1,-1 0 0,1 0 1,0 0-1,-1 0 1,1-1-1,0 1 1,-2-1-1,2 0-43,0 0 1,0 0-1,0 0 1,0 0-1,1 0 1,-1 0-1,0 0 1,1 0-1,-1 0 1,1-1-1,-1 1 1,1 0-1,-1 0 1,1-1-1,0 1 1,0 0-1,-1-1 1,1 1-1,0 0 1,0 0-1,1-1 1,-1 1-1,0-2 1,3-17-6773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4.437"/>
    </inkml:context>
    <inkml:brush xml:id="br0">
      <inkml:brushProperty name="width" value="0.05" units="cm"/>
      <inkml:brushProperty name="height" value="0.05" units="cm"/>
      <inkml:brushProperty name="color" value="#F6630D"/>
    </inkml:brush>
  </inkml:definitions>
  <inkml:trace contextRef="#ctx0" brushRef="#br0">2 162 24575,'0'-1'0,"0"1"0,0-1 0,0 1 0,0 0 0,0-1 0,0 1 0,0-1 0,0 1 0,1 0 0,-1-1 0,0 1 0,0-1 0,0 1 0,0 0 0,0-1 0,1 1 0,-1 0 0,0-1 0,0 1 0,1 0 0,-1-1 0,0 1 0,1 0 0,-1 0 0,0-1 0,1 1 0,-1 0 0,0 0 0,1 0 0,-1-1 0,0 1 0,1 0 0,15 2 0,19 17 0,-29-16 0,1 2 0,-2-2 0,0 0 0,0-1 0,0 1 0,1-1 0,-1 0 0,8 2 0,-11-4 0,0 0 0,0 0 0,0 0 0,0 0 0,0 0 0,0 0 0,0-1 0,0 1 0,0-1 0,0 0 0,0 1 0,0-1 0,0 0 0,-1 0 0,1 0 0,0 0 0,-1 0 0,1-1 0,-1 1 0,1 0 0,-1-1 0,3-2 0,6-9 0,0 0 0,0-1 0,-1 0 0,-1 0 0,0-1 0,7-20 0,-15 34 0,1-1 0,0 0 0,-1 1 0,0-1 0,1 0 0,-1 0 0,0 1 0,0-1 0,0 0 0,0 0 0,0 0 0,0 1 0,0-1 0,0 0 0,-1 0 0,1 1 0,-1-1 0,0 0 0,1 1 0,-1-1 0,0 0 0,0 1 0,0-1 0,0 1 0,0-1 0,0 1 0,0 0 0,-1 0 0,1-1 0,0 1 0,-1 0 0,1 0 0,-1 0 0,0 0 0,1 1 0,-1-1 0,1 0 0,-1 1 0,0-1 0,0 1 0,1-1 0,-3 1 0,-3-1 0,1 0 0,-1 0 0,1 1 0,-1 0 0,1 0 0,-1 0 0,1 1 0,-1 0 0,1 1 0,-10 3 0,8-2 0,1 1 0,0 0 0,0 0 0,0 1 0,0 0 0,1 0 0,0 0 0,0 1 0,0 0 0,1 0 0,0 1 0,0-1 0,0 1 0,1 0 0,0 1 0,0-1 0,1 1 0,0-1 0,-3 13 0,5-14 0,0 0 0,0 0 0,0-1 0,1 1 0,0 0 0,0 0 0,0 0 0,1-1 0,0 1 0,0 0 0,0 0 0,1-1 0,0 1 0,0-1 0,0 0 0,1 1 0,-1-1 0,1 0 0,1 0 0,-1-1 0,1 1 0,0-1 0,0 0 0,0 0 0,0 0 0,1 0 0,-1-1 0,8 5 0,2-2-151,0 0-1,0 0 0,1-2 0,0 0 1,0 0-1,0-1 0,0-1 1,22 0-1,17 1-6674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8.140"/>
    </inkml:context>
    <inkml:brush xml:id="br0">
      <inkml:brushProperty name="width" value="0.05" units="cm"/>
      <inkml:brushProperty name="height" value="0.05" units="cm"/>
      <inkml:brushProperty name="color" value="#F6630D"/>
    </inkml:brush>
  </inkml:definitions>
  <inkml:trace contextRef="#ctx0" brushRef="#br0">27 12 24575,'0'-5'0,"-4"-1"0,-3 5 0,2 7 0,0 7 0,2 7 0,0 3 0,7 4 0,2 1 0,4 0 0,1 6 0,-1 0 0,1 1 0,0-3 0,-2-5-8191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8.715"/>
    </inkml:context>
    <inkml:brush xml:id="br0">
      <inkml:brushProperty name="width" value="0.05" units="cm"/>
      <inkml:brushProperty name="height" value="0.05" units="cm"/>
      <inkml:brushProperty name="color" value="#F6630D"/>
    </inkml:brush>
  </inkml:definitions>
  <inkml:trace contextRef="#ctx0" brushRef="#br0">526 35 24575,'-39'-1'0,"-1"3"0,-75 11 0,101-9 0,-1 0 0,1 0 0,0 2 0,0-1 0,0 2 0,1 0 0,0 0 0,0 2 0,1-1 0,-21 20 0,17-10 0,0 0 0,1 1 0,1 0 0,1 1 0,1 1 0,0 0 0,2 1 0,0 0 0,2 1 0,0-1 0,2 2 0,-4 23 0,5-19 0,1 0 0,2 0 0,0 0 0,2 0 0,2 0 0,0 0 0,2 0 0,1 0 0,1-1 0,10 28 0,-10-37 0,2-1 0,0-1 0,1 0 0,0 0 0,2 0 0,0-1 0,0-1 0,1 0 0,1 0 0,0-2 0,1 1 0,1-2 0,0 0 0,0 0 0,1-2 0,0 0 0,0-1 0,1 0 0,1-1 0,-1-1 0,1-1 0,0-1 0,0 0 0,19 1 0,1-1 0,-1-2 0,0-1 0,0-2 0,0-2 0,0-1 0,0-2 0,0-2 0,-1-1 0,0-2 0,37-16 0,-53 18 0,0 0 0,-1-2 0,-1 0 0,1-1 0,-2-1 0,0 0 0,0-1 0,-2-1 0,0-1 0,0 0 0,-1-1 0,-1 0 0,-1-1 0,-1-1 0,0 0 0,-2 0 0,0-1 0,11-35 0,-15 32 0,-1 0 0,-1 0 0,-1 0 0,-1-1 0,-1 1 0,-1-1 0,-1 1 0,-1 0 0,-1 0 0,-1 0 0,-1 0 0,-1 1 0,-1 0 0,-12-23 0,10 25 0,0 1 0,-1 0 0,-1 0 0,-1 2 0,0-1 0,-1 2 0,-1 0 0,-1 0 0,0 1 0,-1 1 0,-1 1 0,0 1 0,0 0 0,-1 1 0,-24-9 0,21 12 0,0 1 0,-1 1 0,0 0 0,-1 2 0,1 1 0,-1 1 0,1 1 0,-1 1 0,0 1 0,1 1 0,-1 1 0,1 1 0,0 1 0,0 1 0,-38 15 0,54-17 20,-1-1 0,1 2 0,0-1 0,0 1 0,-12 11 0,17-15-82,0 1 0,1 0 0,-1 0 0,0 0 1,1-1-1,0 2 0,-1-1 0,1 0 0,0 0 0,0 0 0,0 0 0,1 1 1,-1-1-1,0 1 0,1-1 0,0 0 0,-1 1 0,1-1 0,0 1 0,0-1 1,0 0-1,1 1 0,0 4 0,7 11-6764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41.663"/>
    </inkml:context>
    <inkml:brush xml:id="br0">
      <inkml:brushProperty name="width" value="0.05" units="cm"/>
      <inkml:brushProperty name="height" value="0.05" units="cm"/>
      <inkml:brushProperty name="color" value="#F6630D"/>
    </inkml:brush>
  </inkml:definitions>
  <inkml:trace contextRef="#ctx0" brushRef="#br0">408 221 24575,'25'-32'0,"14"-15"0,-38 45 0,1 0 0,0 0 0,0 1 0,0-1 0,0 1 0,0 0 0,0-1 0,0 1 0,1 0 0,-1 0 0,0 0 0,1 0 0,-1 1 0,0-1 0,1 1 0,-1-1 0,1 1 0,3 0 0,-5 0 0,0 1 0,0-1 0,0 0 0,0 1 0,0-1 0,0 1 0,0 0 0,0-1 0,0 1 0,0-1 0,0 1 0,-1 0 0,1 0 0,0 0 0,-1-1 0,1 1 0,0 0 0,-1 0 0,1 0 0,-1 0 0,1 0 0,-1 0 0,0 0 0,1 0 0,-1 0 0,0 0 0,0 0 0,0 1 0,1-1 0,-1 0 0,0 0 0,-1 0 0,1 0 0,0 0 0,0 0 0,0 0 0,-1 0 0,1 0 0,-1 2 0,-1 4 0,0 0 0,0 0 0,-1-1 0,-6 12 0,3-10 0,0 0 0,0 0 0,-1-1 0,0 0 0,0-1 0,-1 0 0,0 0 0,0 0 0,-10 4 0,14-7 0,0 0 0,-1-1 0,1 0 0,0 0 0,-1 0 0,0-1 0,1 0 0,-1 0 0,0 0 0,1 0 0,-1 0 0,0-1 0,0 0 0,0 0 0,1-1 0,-1 1 0,0-1 0,0 0 0,1 0 0,-6-2 0,7 1 0,1 1 0,0-1 0,-1 1 0,1-1 0,0 0 0,0 0 0,0 0 0,0 0 0,0-1 0,0 1 0,1 0 0,-1-1 0,1 1 0,0-1 0,-1 0 0,1 1 0,-1-5 0,1 2 0,1 0 0,-1 0 0,1 0 0,0 0 0,0-1 0,0 1 0,1 0 0,0 0 0,1-6 0,2-2 0,1 1 0,0 0 0,0 0 0,1 0 0,1 1 0,15-21 0,-16 24 0,2 1 0,-1-1 0,1 1 0,0 0 0,0 1 0,1 0 0,0 0 0,0 1 0,1 0 0,-1 0 0,12-3 0,-17 7 0,0 0 0,-1 0 0,1 0 0,0 0 0,-1 1 0,1 0 0,0 0 0,0 0 0,-1 0 0,1 0 0,0 1 0,-1-1 0,1 1 0,0 0 0,-1 1 0,1-1 0,-1 0 0,1 1 0,-1 0 0,0 0 0,0 0 0,0 0 0,0 0 0,0 1 0,0-1 0,-1 1 0,1 0 0,-1 0 0,1 0 0,-1 0 0,0 0 0,0 0 0,-1 1 0,3 5 0,1 4 0,-1 0 0,-1 0 0,0 1 0,-1-1 0,0 1 0,-1-1 0,0 1 0,-1 0 0,-1 0 0,0-1 0,-1 1 0,0-1 0,-1 1 0,-1-1 0,-7 19 0,2-10 0,0 0 0,-2-1 0,0-1 0,-2 1 0,0-2 0,-1 0 0,0-1 0,-23 22 0,20-25 0,0-1 0,-1 0 0,0-1 0,-1-1 0,-1-1 0,0-1 0,0-1 0,-1 0 0,0-2 0,-1 0 0,1-1 0,-1-2 0,0 0 0,-1-1 0,-37 0 0,56-3 0,0-1 0,0 1 0,0-1 0,1 1 0,-1-1 0,0-1 0,0 1 0,1 0 0,-1-1 0,0 0 0,1 0 0,0 0 0,-1 0 0,1 0 0,0-1 0,0 1 0,0-1 0,1 0 0,-1 0 0,1 0 0,-4-5 0,5 5 0,0 0 0,0 1 0,0-1 0,0 0 0,0 0 0,1 0 0,0 0 0,-1 0 0,1 0 0,0 0 0,1 0 0,-1 0 0,0 0 0,1 0 0,0 0 0,-1 0 0,1 0 0,0 0 0,1 0 0,-1 1 0,0-1 0,1 0 0,0 1 0,-1-1 0,1 1 0,0 0 0,0 0 0,3-3 0,3-2 0,0 0 0,0 1 0,0 0 0,1 0 0,0 1 0,0 0 0,0 1 0,0 0 0,1 0 0,0 1 0,0 0 0,0 1 0,0 0 0,0 1 0,16-1 0,-14 2 0,-1 0 0,1 1 0,-1 1 0,1-1 0,-1 2 0,1 0 0,-1 0 0,0 1 0,-1 0 0,1 1 0,-1 0 0,1 1 0,13 10 0,38 35-109,-36-28 188,1-1-1,50 31 0,-68-48-185,1 0 1,-1-1-1,1 0 1,0 0-1,1-1 1,-1-1-1,0 1 1,1-2-1,-1 1 1,1-2-1,0 1 1,-1-1-1,13-2 1,4-3-6720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42.162"/>
    </inkml:context>
    <inkml:brush xml:id="br0">
      <inkml:brushProperty name="width" value="0.05" units="cm"/>
      <inkml:brushProperty name="height" value="0.05" units="cm"/>
      <inkml:brushProperty name="color" value="#F6630D"/>
    </inkml:brush>
  </inkml:definitions>
  <inkml:trace contextRef="#ctx0" brushRef="#br0">1068 303 24575,'0'-3'0,"-1"0"0,1 0 0,-1 0 0,0 1 0,0-1 0,0 0 0,0 1 0,-1-1 0,1 0 0,-1 1 0,0 0 0,1-1 0,-4-1 0,-29-30 0,28 28 0,-60-58 0,44 40 0,-2 0 0,-1 2 0,-40-28 0,57 45 0,-1-1 0,-1 2 0,1-1 0,-1 1 0,1 1 0,-1 0 0,0 0 0,0 1 0,-1 0 0,1 1 0,0 0 0,-1 0 0,1 1 0,0 1 0,-16 2 0,7 1 0,0 1 0,0 1 0,0 1 0,1 1 0,0 0 0,0 1 0,-21 15 0,-6 9 0,-55 50 0,66-52 0,2 1 0,2 2 0,1 1 0,1 1 0,-31 57 0,42-63 0,1 1 0,2 0 0,1 2 0,2-1 0,1 1 0,1 1 0,-7 59 0,15-77 0,0-1 0,1 1 0,1-1 0,0 1 0,1-1 0,1 1 0,1-1 0,0 0 0,0 0 0,2-1 0,0 1 0,11 20 0,-7-21 0,0 0 0,0 0 0,1-1 0,1-1 0,0 0 0,1 0 0,0-1 0,1-1 0,0 0 0,1-1 0,17 8 0,0-3 0,0-1 0,1-1 0,0-2 0,1-2 0,0-1 0,1-1 0,-1-2 0,54 0 0,-39-5 0,-1-3 0,0-1 0,1-2 0,-2-3 0,73-23 0,-95 24 0,-1-1 0,0 0 0,-1-2 0,0-1 0,-1-1 0,-1 0 0,21-19 0,-27 19 0,0-2 0,0 1 0,-1-2 0,-1 0 0,-1-1 0,-1 0 0,0 0 0,16-40 0,-18 35 0,-1 0 0,-1-1 0,-1 0 0,-1 0 0,-1 0 0,-1 0 0,-1-1 0,-2 0 0,0 1 0,-1-1 0,-2 1 0,0-1 0,-2 1 0,-1 0 0,0 0 0,-2 1 0,-1 0 0,-1 0 0,0 1 0,-2 0 0,-1 1 0,0 1 0,-1 0 0,-2 0 0,-24-24 0,15 23-105,-1 0 0,0 2 0,-1 1 0,-2 1 0,1 1 0,-2 1 0,0 2 0,-1 1 0,0 2 0,-1 1 0,1 1 0,-46-5 0,23 7-6721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5.257"/>
    </inkml:context>
    <inkml:brush xml:id="br0">
      <inkml:brushProperty name="width" value="0.05" units="cm"/>
      <inkml:brushProperty name="height" value="0.05" units="cm"/>
      <inkml:brushProperty name="color" value="#F6630D"/>
    </inkml:brush>
  </inkml:definitions>
  <inkml:trace contextRef="#ctx0" brushRef="#br0">1 33 24575,'0'-4'0,"0"-7"0,4-1 0,3 6 0,-2 9 0,0 12 0,-2 10 0,4 4 0,0 7 0,0 2 0,2 3 0,0 0 0,-1-2 0,-2-4 0,-3-7-8191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17" Type="http://schemas.openxmlformats.org/officeDocument/2006/relationships/image" Target="../media/image294.png"/><Relationship Id="rId21" Type="http://schemas.openxmlformats.org/officeDocument/2006/relationships/image" Target="../media/image246.png"/><Relationship Id="rId42" Type="http://schemas.openxmlformats.org/officeDocument/2006/relationships/customXml" Target="../ink/ink21.xml"/><Relationship Id="rId63" Type="http://schemas.openxmlformats.org/officeDocument/2006/relationships/image" Target="../media/image267.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315.png"/><Relationship Id="rId107" Type="http://schemas.openxmlformats.org/officeDocument/2006/relationships/image" Target="../media/image289.png"/><Relationship Id="rId11" Type="http://schemas.openxmlformats.org/officeDocument/2006/relationships/image" Target="../media/image241.png"/><Relationship Id="rId32" Type="http://schemas.openxmlformats.org/officeDocument/2006/relationships/customXml" Target="../ink/ink16.xml"/><Relationship Id="rId53" Type="http://schemas.openxmlformats.org/officeDocument/2006/relationships/image" Target="../media/image26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310.png"/><Relationship Id="rId5" Type="http://schemas.openxmlformats.org/officeDocument/2006/relationships/image" Target="../media/image238.png"/><Relationship Id="rId95" Type="http://schemas.openxmlformats.org/officeDocument/2006/relationships/image" Target="../media/image283.png"/><Relationship Id="rId160" Type="http://schemas.openxmlformats.org/officeDocument/2006/relationships/customXml" Target="../ink/ink80.xml"/><Relationship Id="rId22" Type="http://schemas.openxmlformats.org/officeDocument/2006/relationships/customXml" Target="../ink/ink11.xml"/><Relationship Id="rId43" Type="http://schemas.openxmlformats.org/officeDocument/2006/relationships/image" Target="../media/image25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305.png"/><Relationship Id="rId85" Type="http://schemas.openxmlformats.org/officeDocument/2006/relationships/image" Target="../media/image278.png"/><Relationship Id="rId150" Type="http://schemas.openxmlformats.org/officeDocument/2006/relationships/customXml" Target="../ink/ink75.xml"/><Relationship Id="rId12" Type="http://schemas.openxmlformats.org/officeDocument/2006/relationships/customXml" Target="../ink/ink6.xml"/><Relationship Id="rId17" Type="http://schemas.openxmlformats.org/officeDocument/2006/relationships/image" Target="../media/image244.png"/><Relationship Id="rId33" Type="http://schemas.openxmlformats.org/officeDocument/2006/relationships/image" Target="../media/image252.png"/><Relationship Id="rId38" Type="http://schemas.openxmlformats.org/officeDocument/2006/relationships/customXml" Target="../ink/ink19.xml"/><Relationship Id="rId59" Type="http://schemas.openxmlformats.org/officeDocument/2006/relationships/image" Target="../media/image265.png"/><Relationship Id="rId103" Type="http://schemas.openxmlformats.org/officeDocument/2006/relationships/image" Target="../media/image287.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300.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273.png"/><Relationship Id="rId91" Type="http://schemas.openxmlformats.org/officeDocument/2006/relationships/image" Target="../media/image281.png"/><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308.png"/><Relationship Id="rId161" Type="http://schemas.openxmlformats.org/officeDocument/2006/relationships/image" Target="../media/image316.png"/><Relationship Id="rId166" Type="http://schemas.openxmlformats.org/officeDocument/2006/relationships/customXml" Target="../ink/ink83.xml"/><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247.png"/><Relationship Id="rId28" Type="http://schemas.openxmlformats.org/officeDocument/2006/relationships/customXml" Target="../ink/ink14.xml"/><Relationship Id="rId49" Type="http://schemas.openxmlformats.org/officeDocument/2006/relationships/image" Target="../media/image260.png"/><Relationship Id="rId114" Type="http://schemas.openxmlformats.org/officeDocument/2006/relationships/customXml" Target="../ink/ink57.xml"/><Relationship Id="rId119" Type="http://schemas.openxmlformats.org/officeDocument/2006/relationships/image" Target="../media/image295.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268.png"/><Relationship Id="rId81" Type="http://schemas.openxmlformats.org/officeDocument/2006/relationships/image" Target="../media/image276.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303.png"/><Relationship Id="rId151" Type="http://schemas.openxmlformats.org/officeDocument/2006/relationships/image" Target="../media/image311.png"/><Relationship Id="rId156" Type="http://schemas.openxmlformats.org/officeDocument/2006/relationships/customXml" Target="../ink/ink78.xml"/><Relationship Id="rId13" Type="http://schemas.openxmlformats.org/officeDocument/2006/relationships/image" Target="../media/image242.png"/><Relationship Id="rId18" Type="http://schemas.openxmlformats.org/officeDocument/2006/relationships/customXml" Target="../ink/ink9.xml"/><Relationship Id="rId39" Type="http://schemas.openxmlformats.org/officeDocument/2006/relationships/image" Target="../media/image255.png"/><Relationship Id="rId109" Type="http://schemas.openxmlformats.org/officeDocument/2006/relationships/image" Target="../media/image290.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63.png"/><Relationship Id="rId76" Type="http://schemas.openxmlformats.org/officeDocument/2006/relationships/customXml" Target="../ink/ink38.xml"/><Relationship Id="rId97" Type="http://schemas.openxmlformats.org/officeDocument/2006/relationships/image" Target="../media/image284.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298.png"/><Relationship Id="rId141" Type="http://schemas.openxmlformats.org/officeDocument/2006/relationships/image" Target="../media/image306.png"/><Relationship Id="rId146" Type="http://schemas.openxmlformats.org/officeDocument/2006/relationships/customXml" Target="../ink/ink73.xml"/><Relationship Id="rId167" Type="http://schemas.openxmlformats.org/officeDocument/2006/relationships/image" Target="../media/image319.png"/><Relationship Id="rId7" Type="http://schemas.openxmlformats.org/officeDocument/2006/relationships/image" Target="../media/image239.png"/><Relationship Id="rId71" Type="http://schemas.openxmlformats.org/officeDocument/2006/relationships/image" Target="../media/image271.png"/><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250.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58.png"/><Relationship Id="rId66" Type="http://schemas.openxmlformats.org/officeDocument/2006/relationships/customXml" Target="../ink/ink33.xml"/><Relationship Id="rId87" Type="http://schemas.openxmlformats.org/officeDocument/2006/relationships/image" Target="../media/image279.png"/><Relationship Id="rId110" Type="http://schemas.openxmlformats.org/officeDocument/2006/relationships/customXml" Target="../ink/ink55.xml"/><Relationship Id="rId115" Type="http://schemas.openxmlformats.org/officeDocument/2006/relationships/image" Target="../media/image293.png"/><Relationship Id="rId131" Type="http://schemas.openxmlformats.org/officeDocument/2006/relationships/image" Target="../media/image301.png"/><Relationship Id="rId136" Type="http://schemas.openxmlformats.org/officeDocument/2006/relationships/customXml" Target="../ink/ink68.xml"/><Relationship Id="rId157" Type="http://schemas.openxmlformats.org/officeDocument/2006/relationships/image" Target="../media/image314.png"/><Relationship Id="rId61" Type="http://schemas.openxmlformats.org/officeDocument/2006/relationships/image" Target="../media/image266.png"/><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245.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53.png"/><Relationship Id="rId56" Type="http://schemas.openxmlformats.org/officeDocument/2006/relationships/customXml" Target="../ink/ink28.xml"/><Relationship Id="rId77" Type="http://schemas.openxmlformats.org/officeDocument/2006/relationships/image" Target="../media/image274.png"/><Relationship Id="rId100" Type="http://schemas.openxmlformats.org/officeDocument/2006/relationships/customXml" Target="../ink/ink50.xml"/><Relationship Id="rId105" Type="http://schemas.openxmlformats.org/officeDocument/2006/relationships/image" Target="../media/image288.png"/><Relationship Id="rId126" Type="http://schemas.openxmlformats.org/officeDocument/2006/relationships/customXml" Target="../ink/ink63.xml"/><Relationship Id="rId147" Type="http://schemas.openxmlformats.org/officeDocument/2006/relationships/image" Target="../media/image309.png"/><Relationship Id="rId8" Type="http://schemas.openxmlformats.org/officeDocument/2006/relationships/customXml" Target="../ink/ink4.xml"/><Relationship Id="rId51" Type="http://schemas.openxmlformats.org/officeDocument/2006/relationships/image" Target="../media/image261.png"/><Relationship Id="rId72" Type="http://schemas.openxmlformats.org/officeDocument/2006/relationships/customXml" Target="../ink/ink36.xml"/><Relationship Id="rId93" Type="http://schemas.openxmlformats.org/officeDocument/2006/relationships/image" Target="../media/image282.png"/><Relationship Id="rId98" Type="http://schemas.openxmlformats.org/officeDocument/2006/relationships/customXml" Target="../ink/ink49.xml"/><Relationship Id="rId121" Type="http://schemas.openxmlformats.org/officeDocument/2006/relationships/image" Target="../media/image296.png"/><Relationship Id="rId142" Type="http://schemas.openxmlformats.org/officeDocument/2006/relationships/customXml" Target="../ink/ink71.xml"/><Relationship Id="rId163" Type="http://schemas.openxmlformats.org/officeDocument/2006/relationships/image" Target="../media/image317.png"/><Relationship Id="rId3" Type="http://schemas.openxmlformats.org/officeDocument/2006/relationships/image" Target="../media/image237.png"/><Relationship Id="rId25" Type="http://schemas.openxmlformats.org/officeDocument/2006/relationships/image" Target="../media/image248.png"/><Relationship Id="rId46" Type="http://schemas.openxmlformats.org/officeDocument/2006/relationships/customXml" Target="../ink/ink23.xml"/><Relationship Id="rId67" Type="http://schemas.openxmlformats.org/officeDocument/2006/relationships/image" Target="../media/image269.png"/><Relationship Id="rId116" Type="http://schemas.openxmlformats.org/officeDocument/2006/relationships/customXml" Target="../ink/ink58.xml"/><Relationship Id="rId137" Type="http://schemas.openxmlformats.org/officeDocument/2006/relationships/image" Target="../media/image304.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56.png"/><Relationship Id="rId62" Type="http://schemas.openxmlformats.org/officeDocument/2006/relationships/customXml" Target="../ink/ink31.xml"/><Relationship Id="rId83" Type="http://schemas.openxmlformats.org/officeDocument/2006/relationships/image" Target="../media/image277.png"/><Relationship Id="rId88" Type="http://schemas.openxmlformats.org/officeDocument/2006/relationships/customXml" Target="../ink/ink44.xml"/><Relationship Id="rId111" Type="http://schemas.openxmlformats.org/officeDocument/2006/relationships/image" Target="../media/image291.png"/><Relationship Id="rId132" Type="http://schemas.openxmlformats.org/officeDocument/2006/relationships/customXml" Target="../ink/ink66.xml"/><Relationship Id="rId153" Type="http://schemas.openxmlformats.org/officeDocument/2006/relationships/image" Target="../media/image312.png"/><Relationship Id="rId15" Type="http://schemas.openxmlformats.org/officeDocument/2006/relationships/image" Target="../media/image243.png"/><Relationship Id="rId36" Type="http://schemas.openxmlformats.org/officeDocument/2006/relationships/customXml" Target="../ink/ink18.xml"/><Relationship Id="rId57" Type="http://schemas.openxmlformats.org/officeDocument/2006/relationships/image" Target="../media/image264.png"/><Relationship Id="rId106" Type="http://schemas.openxmlformats.org/officeDocument/2006/relationships/customXml" Target="../ink/ink53.xml"/><Relationship Id="rId127" Type="http://schemas.openxmlformats.org/officeDocument/2006/relationships/image" Target="../media/image299.png"/><Relationship Id="rId10" Type="http://schemas.openxmlformats.org/officeDocument/2006/relationships/customXml" Target="../ink/ink5.xml"/><Relationship Id="rId31" Type="http://schemas.openxmlformats.org/officeDocument/2006/relationships/image" Target="../media/image251.png"/><Relationship Id="rId52" Type="http://schemas.openxmlformats.org/officeDocument/2006/relationships/customXml" Target="../ink/ink26.xml"/><Relationship Id="rId73" Type="http://schemas.openxmlformats.org/officeDocument/2006/relationships/image" Target="../media/image272.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285.png"/><Relationship Id="rId101" Type="http://schemas.openxmlformats.org/officeDocument/2006/relationships/image" Target="../media/image286.png"/><Relationship Id="rId122" Type="http://schemas.openxmlformats.org/officeDocument/2006/relationships/customXml" Target="../ink/ink61.xml"/><Relationship Id="rId143" Type="http://schemas.openxmlformats.org/officeDocument/2006/relationships/image" Target="../media/image307.png"/><Relationship Id="rId148" Type="http://schemas.openxmlformats.org/officeDocument/2006/relationships/customXml" Target="../ink/ink74.xml"/><Relationship Id="rId164" Type="http://schemas.openxmlformats.org/officeDocument/2006/relationships/customXml" Target="../ink/ink82.xml"/><Relationship Id="rId4" Type="http://schemas.openxmlformats.org/officeDocument/2006/relationships/customXml" Target="../ink/ink2.xml"/><Relationship Id="rId9" Type="http://schemas.openxmlformats.org/officeDocument/2006/relationships/image" Target="../media/image240.png"/><Relationship Id="rId26" Type="http://schemas.openxmlformats.org/officeDocument/2006/relationships/customXml" Target="../ink/ink13.xml"/><Relationship Id="rId47" Type="http://schemas.openxmlformats.org/officeDocument/2006/relationships/image" Target="../media/image259.png"/><Relationship Id="rId68" Type="http://schemas.openxmlformats.org/officeDocument/2006/relationships/customXml" Target="../ink/ink34.xml"/><Relationship Id="rId89" Type="http://schemas.openxmlformats.org/officeDocument/2006/relationships/image" Target="../media/image280.png"/><Relationship Id="rId112" Type="http://schemas.openxmlformats.org/officeDocument/2006/relationships/customXml" Target="../ink/ink56.xml"/><Relationship Id="rId133" Type="http://schemas.openxmlformats.org/officeDocument/2006/relationships/image" Target="../media/image302.png"/><Relationship Id="rId154" Type="http://schemas.openxmlformats.org/officeDocument/2006/relationships/customXml" Target="../ink/ink77.xml"/><Relationship Id="rId16" Type="http://schemas.openxmlformats.org/officeDocument/2006/relationships/customXml" Target="../ink/ink8.xml"/><Relationship Id="rId37" Type="http://schemas.openxmlformats.org/officeDocument/2006/relationships/image" Target="../media/image254.png"/><Relationship Id="rId58" Type="http://schemas.openxmlformats.org/officeDocument/2006/relationships/customXml" Target="../ink/ink29.xml"/><Relationship Id="rId79" Type="http://schemas.openxmlformats.org/officeDocument/2006/relationships/image" Target="../media/image275.png"/><Relationship Id="rId102" Type="http://schemas.openxmlformats.org/officeDocument/2006/relationships/customXml" Target="../ink/ink51.xml"/><Relationship Id="rId123" Type="http://schemas.openxmlformats.org/officeDocument/2006/relationships/image" Target="../media/image297.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318.png"/><Relationship Id="rId27" Type="http://schemas.openxmlformats.org/officeDocument/2006/relationships/image" Target="../media/image249.png"/><Relationship Id="rId48" Type="http://schemas.openxmlformats.org/officeDocument/2006/relationships/customXml" Target="../ink/ink24.xml"/><Relationship Id="rId69" Type="http://schemas.openxmlformats.org/officeDocument/2006/relationships/image" Target="../media/image270.png"/><Relationship Id="rId113" Type="http://schemas.openxmlformats.org/officeDocument/2006/relationships/image" Target="../media/image29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313.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hyperlink" Target="http://www.dribbble.com/"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561F-EB22-8054-D0D4-3970FB4C75C3}"/>
              </a:ext>
            </a:extLst>
          </p:cNvPr>
          <p:cNvSpPr>
            <a:spLocks noGrp="1"/>
          </p:cNvSpPr>
          <p:nvPr>
            <p:ph type="title"/>
          </p:nvPr>
        </p:nvSpPr>
        <p:spPr/>
        <p:txBody>
          <a:bodyPr/>
          <a:lstStyle/>
          <a:p>
            <a:endParaRPr lang="en-US"/>
          </a:p>
        </p:txBody>
      </p:sp>
      <p:grpSp>
        <p:nvGrpSpPr>
          <p:cNvPr id="56" name="Group 55">
            <a:extLst>
              <a:ext uri="{FF2B5EF4-FFF2-40B4-BE49-F238E27FC236}">
                <a16:creationId xmlns:a16="http://schemas.microsoft.com/office/drawing/2014/main" id="{542FC242-8123-A3C1-E0A4-B9CB4ADA6C29}"/>
              </a:ext>
            </a:extLst>
          </p:cNvPr>
          <p:cNvGrpSpPr/>
          <p:nvPr/>
        </p:nvGrpSpPr>
        <p:grpSpPr>
          <a:xfrm>
            <a:off x="756476" y="1789316"/>
            <a:ext cx="6624000" cy="3037320"/>
            <a:chOff x="756476" y="1789316"/>
            <a:chExt cx="6624000" cy="303732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35261E1-CDAB-59CF-549F-2F958A724286}"/>
                    </a:ext>
                  </a:extLst>
                </p14:cNvPr>
                <p14:cNvContentPartPr/>
                <p14:nvPr/>
              </p14:nvContentPartPr>
              <p14:xfrm>
                <a:off x="1299716" y="1789316"/>
                <a:ext cx="1494000" cy="991080"/>
              </p14:xfrm>
            </p:contentPart>
          </mc:Choice>
          <mc:Fallback xmlns="">
            <p:pic>
              <p:nvPicPr>
                <p:cNvPr id="3" name="Ink 2">
                  <a:extLst>
                    <a:ext uri="{FF2B5EF4-FFF2-40B4-BE49-F238E27FC236}">
                      <a16:creationId xmlns:a16="http://schemas.microsoft.com/office/drawing/2014/main" id="{A35261E1-CDAB-59CF-549F-2F958A724286}"/>
                    </a:ext>
                  </a:extLst>
                </p:cNvPr>
                <p:cNvPicPr/>
                <p:nvPr/>
              </p:nvPicPr>
              <p:blipFill>
                <a:blip r:embed="rId3"/>
                <a:stretch>
                  <a:fillRect/>
                </a:stretch>
              </p:blipFill>
              <p:spPr>
                <a:xfrm>
                  <a:off x="1291076" y="1780676"/>
                  <a:ext cx="1511640" cy="100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2A61ACE-F0CF-6599-4F09-9B3C86FD2A63}"/>
                    </a:ext>
                  </a:extLst>
                </p14:cNvPr>
                <p14:cNvContentPartPr/>
                <p14:nvPr/>
              </p14:nvContentPartPr>
              <p14:xfrm>
                <a:off x="1201076" y="3371876"/>
                <a:ext cx="216360" cy="237600"/>
              </p14:xfrm>
            </p:contentPart>
          </mc:Choice>
          <mc:Fallback xmlns="">
            <p:pic>
              <p:nvPicPr>
                <p:cNvPr id="4" name="Ink 3">
                  <a:extLst>
                    <a:ext uri="{FF2B5EF4-FFF2-40B4-BE49-F238E27FC236}">
                      <a16:creationId xmlns:a16="http://schemas.microsoft.com/office/drawing/2014/main" id="{32A61ACE-F0CF-6599-4F09-9B3C86FD2A63}"/>
                    </a:ext>
                  </a:extLst>
                </p:cNvPr>
                <p:cNvPicPr/>
                <p:nvPr/>
              </p:nvPicPr>
              <p:blipFill>
                <a:blip r:embed="rId5"/>
                <a:stretch>
                  <a:fillRect/>
                </a:stretch>
              </p:blipFill>
              <p:spPr>
                <a:xfrm>
                  <a:off x="1192436" y="3363236"/>
                  <a:ext cx="234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84AB3B4-E66C-D51F-1F6F-B038969ED6A7}"/>
                    </a:ext>
                  </a:extLst>
                </p14:cNvPr>
                <p14:cNvContentPartPr/>
                <p14:nvPr/>
              </p14:nvContentPartPr>
              <p14:xfrm>
                <a:off x="1452356" y="3434156"/>
                <a:ext cx="119160" cy="127440"/>
              </p14:xfrm>
            </p:contentPart>
          </mc:Choice>
          <mc:Fallback xmlns="">
            <p:pic>
              <p:nvPicPr>
                <p:cNvPr id="5" name="Ink 4">
                  <a:extLst>
                    <a:ext uri="{FF2B5EF4-FFF2-40B4-BE49-F238E27FC236}">
                      <a16:creationId xmlns:a16="http://schemas.microsoft.com/office/drawing/2014/main" id="{984AB3B4-E66C-D51F-1F6F-B038969ED6A7}"/>
                    </a:ext>
                  </a:extLst>
                </p:cNvPr>
                <p:cNvPicPr/>
                <p:nvPr/>
              </p:nvPicPr>
              <p:blipFill>
                <a:blip r:embed="rId7"/>
                <a:stretch>
                  <a:fillRect/>
                </a:stretch>
              </p:blipFill>
              <p:spPr>
                <a:xfrm>
                  <a:off x="1443716" y="3425516"/>
                  <a:ext cx="136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7F91D16-E027-8A61-E37F-9F0848BCA91E}"/>
                    </a:ext>
                  </a:extLst>
                </p14:cNvPr>
                <p14:cNvContentPartPr/>
                <p14:nvPr/>
              </p14:nvContentPartPr>
              <p14:xfrm>
                <a:off x="1657196" y="3419036"/>
                <a:ext cx="220680" cy="155880"/>
              </p14:xfrm>
            </p:contentPart>
          </mc:Choice>
          <mc:Fallback xmlns="">
            <p:pic>
              <p:nvPicPr>
                <p:cNvPr id="7" name="Ink 6">
                  <a:extLst>
                    <a:ext uri="{FF2B5EF4-FFF2-40B4-BE49-F238E27FC236}">
                      <a16:creationId xmlns:a16="http://schemas.microsoft.com/office/drawing/2014/main" id="{67F91D16-E027-8A61-E37F-9F0848BCA91E}"/>
                    </a:ext>
                  </a:extLst>
                </p:cNvPr>
                <p:cNvPicPr/>
                <p:nvPr/>
              </p:nvPicPr>
              <p:blipFill>
                <a:blip r:embed="rId9"/>
                <a:stretch>
                  <a:fillRect/>
                </a:stretch>
              </p:blipFill>
              <p:spPr>
                <a:xfrm>
                  <a:off x="1648556" y="3410036"/>
                  <a:ext cx="2383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95FBA097-6336-CF64-5CD9-E63CDD15AF06}"/>
                    </a:ext>
                  </a:extLst>
                </p14:cNvPr>
                <p14:cNvContentPartPr/>
                <p14:nvPr/>
              </p14:nvContentPartPr>
              <p14:xfrm>
                <a:off x="1956716" y="3395276"/>
                <a:ext cx="107280" cy="281880"/>
              </p14:xfrm>
            </p:contentPart>
          </mc:Choice>
          <mc:Fallback xmlns="">
            <p:pic>
              <p:nvPicPr>
                <p:cNvPr id="8" name="Ink 7">
                  <a:extLst>
                    <a:ext uri="{FF2B5EF4-FFF2-40B4-BE49-F238E27FC236}">
                      <a16:creationId xmlns:a16="http://schemas.microsoft.com/office/drawing/2014/main" id="{95FBA097-6336-CF64-5CD9-E63CDD15AF06}"/>
                    </a:ext>
                  </a:extLst>
                </p:cNvPr>
                <p:cNvPicPr/>
                <p:nvPr/>
              </p:nvPicPr>
              <p:blipFill>
                <a:blip r:embed="rId11"/>
                <a:stretch>
                  <a:fillRect/>
                </a:stretch>
              </p:blipFill>
              <p:spPr>
                <a:xfrm>
                  <a:off x="1947716" y="3386276"/>
                  <a:ext cx="124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2A9BAE8-2E6C-66FA-81E9-77D29270323C}"/>
                    </a:ext>
                  </a:extLst>
                </p14:cNvPr>
                <p14:cNvContentPartPr/>
                <p14:nvPr/>
              </p14:nvContentPartPr>
              <p14:xfrm>
                <a:off x="2113676" y="3421196"/>
                <a:ext cx="360" cy="117720"/>
              </p14:xfrm>
            </p:contentPart>
          </mc:Choice>
          <mc:Fallback xmlns="">
            <p:pic>
              <p:nvPicPr>
                <p:cNvPr id="9" name="Ink 8">
                  <a:extLst>
                    <a:ext uri="{FF2B5EF4-FFF2-40B4-BE49-F238E27FC236}">
                      <a16:creationId xmlns:a16="http://schemas.microsoft.com/office/drawing/2014/main" id="{92A9BAE8-2E6C-66FA-81E9-77D29270323C}"/>
                    </a:ext>
                  </a:extLst>
                </p:cNvPr>
                <p:cNvPicPr/>
                <p:nvPr/>
              </p:nvPicPr>
              <p:blipFill>
                <a:blip r:embed="rId13"/>
                <a:stretch>
                  <a:fillRect/>
                </a:stretch>
              </p:blipFill>
              <p:spPr>
                <a:xfrm>
                  <a:off x="2104676" y="3412556"/>
                  <a:ext cx="180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3E7D30F-645B-A44F-4B61-C608A4332C5A}"/>
                    </a:ext>
                  </a:extLst>
                </p14:cNvPr>
                <p14:cNvContentPartPr/>
                <p14:nvPr/>
              </p14:nvContentPartPr>
              <p14:xfrm>
                <a:off x="2113316" y="3277556"/>
                <a:ext cx="119160" cy="233280"/>
              </p14:xfrm>
            </p:contentPart>
          </mc:Choice>
          <mc:Fallback xmlns="">
            <p:pic>
              <p:nvPicPr>
                <p:cNvPr id="10" name="Ink 9">
                  <a:extLst>
                    <a:ext uri="{FF2B5EF4-FFF2-40B4-BE49-F238E27FC236}">
                      <a16:creationId xmlns:a16="http://schemas.microsoft.com/office/drawing/2014/main" id="{63E7D30F-645B-A44F-4B61-C608A4332C5A}"/>
                    </a:ext>
                  </a:extLst>
                </p:cNvPr>
                <p:cNvPicPr/>
                <p:nvPr/>
              </p:nvPicPr>
              <p:blipFill>
                <a:blip r:embed="rId15"/>
                <a:stretch>
                  <a:fillRect/>
                </a:stretch>
              </p:blipFill>
              <p:spPr>
                <a:xfrm>
                  <a:off x="2104676" y="3268556"/>
                  <a:ext cx="136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A8BDF36-EA34-E7E9-51D7-48A9876BE85C}"/>
                    </a:ext>
                  </a:extLst>
                </p14:cNvPr>
                <p14:cNvContentPartPr/>
                <p14:nvPr/>
              </p14:nvContentPartPr>
              <p14:xfrm>
                <a:off x="2309876" y="3412556"/>
                <a:ext cx="99720" cy="119520"/>
              </p14:xfrm>
            </p:contentPart>
          </mc:Choice>
          <mc:Fallback xmlns="">
            <p:pic>
              <p:nvPicPr>
                <p:cNvPr id="11" name="Ink 10">
                  <a:extLst>
                    <a:ext uri="{FF2B5EF4-FFF2-40B4-BE49-F238E27FC236}">
                      <a16:creationId xmlns:a16="http://schemas.microsoft.com/office/drawing/2014/main" id="{CA8BDF36-EA34-E7E9-51D7-48A9876BE85C}"/>
                    </a:ext>
                  </a:extLst>
                </p:cNvPr>
                <p:cNvPicPr/>
                <p:nvPr/>
              </p:nvPicPr>
              <p:blipFill>
                <a:blip r:embed="rId17"/>
                <a:stretch>
                  <a:fillRect/>
                </a:stretch>
              </p:blipFill>
              <p:spPr>
                <a:xfrm>
                  <a:off x="2301236" y="3403916"/>
                  <a:ext cx="1173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D3B3A36-63F1-E2C9-5E29-F8C042E43B4F}"/>
                    </a:ext>
                  </a:extLst>
                </p14:cNvPr>
                <p14:cNvContentPartPr/>
                <p14:nvPr/>
              </p14:nvContentPartPr>
              <p14:xfrm>
                <a:off x="1189556" y="3979916"/>
                <a:ext cx="29160" cy="119160"/>
              </p14:xfrm>
            </p:contentPart>
          </mc:Choice>
          <mc:Fallback xmlns="">
            <p:pic>
              <p:nvPicPr>
                <p:cNvPr id="12" name="Ink 11">
                  <a:extLst>
                    <a:ext uri="{FF2B5EF4-FFF2-40B4-BE49-F238E27FC236}">
                      <a16:creationId xmlns:a16="http://schemas.microsoft.com/office/drawing/2014/main" id="{BD3B3A36-63F1-E2C9-5E29-F8C042E43B4F}"/>
                    </a:ext>
                  </a:extLst>
                </p:cNvPr>
                <p:cNvPicPr/>
                <p:nvPr/>
              </p:nvPicPr>
              <p:blipFill>
                <a:blip r:embed="rId19"/>
                <a:stretch>
                  <a:fillRect/>
                </a:stretch>
              </p:blipFill>
              <p:spPr>
                <a:xfrm>
                  <a:off x="1180916" y="3970916"/>
                  <a:ext cx="468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036F809F-9ADF-D545-3F95-1812A4B31105}"/>
                    </a:ext>
                  </a:extLst>
                </p14:cNvPr>
                <p14:cNvContentPartPr/>
                <p14:nvPr/>
              </p14:nvContentPartPr>
              <p14:xfrm>
                <a:off x="1190996" y="3834836"/>
                <a:ext cx="321480" cy="245520"/>
              </p14:xfrm>
            </p:contentPart>
          </mc:Choice>
          <mc:Fallback xmlns="">
            <p:pic>
              <p:nvPicPr>
                <p:cNvPr id="13" name="Ink 12">
                  <a:extLst>
                    <a:ext uri="{FF2B5EF4-FFF2-40B4-BE49-F238E27FC236}">
                      <a16:creationId xmlns:a16="http://schemas.microsoft.com/office/drawing/2014/main" id="{036F809F-9ADF-D545-3F95-1812A4B31105}"/>
                    </a:ext>
                  </a:extLst>
                </p:cNvPr>
                <p:cNvPicPr/>
                <p:nvPr/>
              </p:nvPicPr>
              <p:blipFill>
                <a:blip r:embed="rId21"/>
                <a:stretch>
                  <a:fillRect/>
                </a:stretch>
              </p:blipFill>
              <p:spPr>
                <a:xfrm>
                  <a:off x="1182356" y="3826196"/>
                  <a:ext cx="339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3BF45845-D43D-C5E7-3098-CC595C2507CA}"/>
                    </a:ext>
                  </a:extLst>
                </p14:cNvPr>
                <p14:cNvContentPartPr/>
                <p14:nvPr/>
              </p14:nvContentPartPr>
              <p14:xfrm>
                <a:off x="1546676" y="3949316"/>
                <a:ext cx="150840" cy="98640"/>
              </p14:xfrm>
            </p:contentPart>
          </mc:Choice>
          <mc:Fallback xmlns="">
            <p:pic>
              <p:nvPicPr>
                <p:cNvPr id="14" name="Ink 13">
                  <a:extLst>
                    <a:ext uri="{FF2B5EF4-FFF2-40B4-BE49-F238E27FC236}">
                      <a16:creationId xmlns:a16="http://schemas.microsoft.com/office/drawing/2014/main" id="{3BF45845-D43D-C5E7-3098-CC595C2507CA}"/>
                    </a:ext>
                  </a:extLst>
                </p:cNvPr>
                <p:cNvPicPr/>
                <p:nvPr/>
              </p:nvPicPr>
              <p:blipFill>
                <a:blip r:embed="rId23"/>
                <a:stretch>
                  <a:fillRect/>
                </a:stretch>
              </p:blipFill>
              <p:spPr>
                <a:xfrm>
                  <a:off x="1538036" y="3940676"/>
                  <a:ext cx="168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6F60476C-38AD-B203-3243-BCCBE19E4166}"/>
                    </a:ext>
                  </a:extLst>
                </p14:cNvPr>
                <p14:cNvContentPartPr/>
                <p14:nvPr/>
              </p14:nvContentPartPr>
              <p14:xfrm>
                <a:off x="1789316" y="3835916"/>
                <a:ext cx="25200" cy="163800"/>
              </p14:xfrm>
            </p:contentPart>
          </mc:Choice>
          <mc:Fallback xmlns="">
            <p:pic>
              <p:nvPicPr>
                <p:cNvPr id="15" name="Ink 14">
                  <a:extLst>
                    <a:ext uri="{FF2B5EF4-FFF2-40B4-BE49-F238E27FC236}">
                      <a16:creationId xmlns:a16="http://schemas.microsoft.com/office/drawing/2014/main" id="{6F60476C-38AD-B203-3243-BCCBE19E4166}"/>
                    </a:ext>
                  </a:extLst>
                </p:cNvPr>
                <p:cNvPicPr/>
                <p:nvPr/>
              </p:nvPicPr>
              <p:blipFill>
                <a:blip r:embed="rId25"/>
                <a:stretch>
                  <a:fillRect/>
                </a:stretch>
              </p:blipFill>
              <p:spPr>
                <a:xfrm>
                  <a:off x="1780676" y="3827276"/>
                  <a:ext cx="428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C57B3768-11B2-5646-E0AB-BD31A7358235}"/>
                    </a:ext>
                  </a:extLst>
                </p14:cNvPr>
                <p14:cNvContentPartPr/>
                <p14:nvPr/>
              </p14:nvContentPartPr>
              <p14:xfrm>
                <a:off x="1946996" y="3964436"/>
                <a:ext cx="9360" cy="18000"/>
              </p14:xfrm>
            </p:contentPart>
          </mc:Choice>
          <mc:Fallback xmlns="">
            <p:pic>
              <p:nvPicPr>
                <p:cNvPr id="16" name="Ink 15">
                  <a:extLst>
                    <a:ext uri="{FF2B5EF4-FFF2-40B4-BE49-F238E27FC236}">
                      <a16:creationId xmlns:a16="http://schemas.microsoft.com/office/drawing/2014/main" id="{C57B3768-11B2-5646-E0AB-BD31A7358235}"/>
                    </a:ext>
                  </a:extLst>
                </p:cNvPr>
                <p:cNvPicPr/>
                <p:nvPr/>
              </p:nvPicPr>
              <p:blipFill>
                <a:blip r:embed="rId27"/>
                <a:stretch>
                  <a:fillRect/>
                </a:stretch>
              </p:blipFill>
              <p:spPr>
                <a:xfrm>
                  <a:off x="1937996" y="3955436"/>
                  <a:ext cx="27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303754BB-2379-DFC0-1241-12CFA6E4AAEA}"/>
                    </a:ext>
                  </a:extLst>
                </p14:cNvPr>
                <p14:cNvContentPartPr/>
                <p14:nvPr/>
              </p14:nvContentPartPr>
              <p14:xfrm>
                <a:off x="1935836" y="3867596"/>
                <a:ext cx="36360" cy="167040"/>
              </p14:xfrm>
            </p:contentPart>
          </mc:Choice>
          <mc:Fallback xmlns="">
            <p:pic>
              <p:nvPicPr>
                <p:cNvPr id="17" name="Ink 16">
                  <a:extLst>
                    <a:ext uri="{FF2B5EF4-FFF2-40B4-BE49-F238E27FC236}">
                      <a16:creationId xmlns:a16="http://schemas.microsoft.com/office/drawing/2014/main" id="{303754BB-2379-DFC0-1241-12CFA6E4AAEA}"/>
                    </a:ext>
                  </a:extLst>
                </p:cNvPr>
                <p:cNvPicPr/>
                <p:nvPr/>
              </p:nvPicPr>
              <p:blipFill>
                <a:blip r:embed="rId29"/>
                <a:stretch>
                  <a:fillRect/>
                </a:stretch>
              </p:blipFill>
              <p:spPr>
                <a:xfrm>
                  <a:off x="1927196" y="3858596"/>
                  <a:ext cx="54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06C4420A-7FB4-0D31-60C3-2E4C5DAB6E9B}"/>
                    </a:ext>
                  </a:extLst>
                </p14:cNvPr>
                <p14:cNvContentPartPr/>
                <p14:nvPr/>
              </p14:nvContentPartPr>
              <p14:xfrm>
                <a:off x="2105756" y="3746996"/>
                <a:ext cx="118800" cy="262800"/>
              </p14:xfrm>
            </p:contentPart>
          </mc:Choice>
          <mc:Fallback xmlns="">
            <p:pic>
              <p:nvPicPr>
                <p:cNvPr id="18" name="Ink 17">
                  <a:extLst>
                    <a:ext uri="{FF2B5EF4-FFF2-40B4-BE49-F238E27FC236}">
                      <a16:creationId xmlns:a16="http://schemas.microsoft.com/office/drawing/2014/main" id="{06C4420A-7FB4-0D31-60C3-2E4C5DAB6E9B}"/>
                    </a:ext>
                  </a:extLst>
                </p:cNvPr>
                <p:cNvPicPr/>
                <p:nvPr/>
              </p:nvPicPr>
              <p:blipFill>
                <a:blip r:embed="rId31"/>
                <a:stretch>
                  <a:fillRect/>
                </a:stretch>
              </p:blipFill>
              <p:spPr>
                <a:xfrm>
                  <a:off x="2097116" y="3738356"/>
                  <a:ext cx="1364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7E1FA6C-2884-5AB2-4E4D-1F1601298228}"/>
                    </a:ext>
                  </a:extLst>
                </p14:cNvPr>
                <p14:cNvContentPartPr/>
                <p14:nvPr/>
              </p14:nvContentPartPr>
              <p14:xfrm>
                <a:off x="1210436" y="4271156"/>
                <a:ext cx="254880" cy="318960"/>
              </p14:xfrm>
            </p:contentPart>
          </mc:Choice>
          <mc:Fallback xmlns="">
            <p:pic>
              <p:nvPicPr>
                <p:cNvPr id="20" name="Ink 19">
                  <a:extLst>
                    <a:ext uri="{FF2B5EF4-FFF2-40B4-BE49-F238E27FC236}">
                      <a16:creationId xmlns:a16="http://schemas.microsoft.com/office/drawing/2014/main" id="{A7E1FA6C-2884-5AB2-4E4D-1F1601298228}"/>
                    </a:ext>
                  </a:extLst>
                </p:cNvPr>
                <p:cNvPicPr/>
                <p:nvPr/>
              </p:nvPicPr>
              <p:blipFill>
                <a:blip r:embed="rId33"/>
                <a:stretch>
                  <a:fillRect/>
                </a:stretch>
              </p:blipFill>
              <p:spPr>
                <a:xfrm>
                  <a:off x="1201796" y="4262156"/>
                  <a:ext cx="27252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0C79B161-1783-7993-8A45-658E41E3EED0}"/>
                    </a:ext>
                  </a:extLst>
                </p14:cNvPr>
                <p14:cNvContentPartPr/>
                <p14:nvPr/>
              </p14:nvContentPartPr>
              <p14:xfrm>
                <a:off x="1496996" y="4375916"/>
                <a:ext cx="151920" cy="169200"/>
              </p14:xfrm>
            </p:contentPart>
          </mc:Choice>
          <mc:Fallback xmlns="">
            <p:pic>
              <p:nvPicPr>
                <p:cNvPr id="21" name="Ink 20">
                  <a:extLst>
                    <a:ext uri="{FF2B5EF4-FFF2-40B4-BE49-F238E27FC236}">
                      <a16:creationId xmlns:a16="http://schemas.microsoft.com/office/drawing/2014/main" id="{0C79B161-1783-7993-8A45-658E41E3EED0}"/>
                    </a:ext>
                  </a:extLst>
                </p:cNvPr>
                <p:cNvPicPr/>
                <p:nvPr/>
              </p:nvPicPr>
              <p:blipFill>
                <a:blip r:embed="rId35"/>
                <a:stretch>
                  <a:fillRect/>
                </a:stretch>
              </p:blipFill>
              <p:spPr>
                <a:xfrm>
                  <a:off x="1487996" y="4367276"/>
                  <a:ext cx="1695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DC521861-2F70-B00B-49EF-E79F1AF469AE}"/>
                    </a:ext>
                  </a:extLst>
                </p14:cNvPr>
                <p14:cNvContentPartPr/>
                <p14:nvPr/>
              </p14:nvContentPartPr>
              <p14:xfrm>
                <a:off x="1734236" y="4353236"/>
                <a:ext cx="93960" cy="334080"/>
              </p14:xfrm>
            </p:contentPart>
          </mc:Choice>
          <mc:Fallback xmlns="">
            <p:pic>
              <p:nvPicPr>
                <p:cNvPr id="22" name="Ink 21">
                  <a:extLst>
                    <a:ext uri="{FF2B5EF4-FFF2-40B4-BE49-F238E27FC236}">
                      <a16:creationId xmlns:a16="http://schemas.microsoft.com/office/drawing/2014/main" id="{DC521861-2F70-B00B-49EF-E79F1AF469AE}"/>
                    </a:ext>
                  </a:extLst>
                </p:cNvPr>
                <p:cNvPicPr/>
                <p:nvPr/>
              </p:nvPicPr>
              <p:blipFill>
                <a:blip r:embed="rId37"/>
                <a:stretch>
                  <a:fillRect/>
                </a:stretch>
              </p:blipFill>
              <p:spPr>
                <a:xfrm>
                  <a:off x="1725236" y="4344596"/>
                  <a:ext cx="11160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2CFED7BB-7385-9714-FBC5-273C3849D8C4}"/>
                    </a:ext>
                  </a:extLst>
                </p14:cNvPr>
                <p14:cNvContentPartPr/>
                <p14:nvPr/>
              </p14:nvContentPartPr>
              <p14:xfrm>
                <a:off x="1867796" y="4287716"/>
                <a:ext cx="32760" cy="233640"/>
              </p14:xfrm>
            </p:contentPart>
          </mc:Choice>
          <mc:Fallback xmlns="">
            <p:pic>
              <p:nvPicPr>
                <p:cNvPr id="23" name="Ink 22">
                  <a:extLst>
                    <a:ext uri="{FF2B5EF4-FFF2-40B4-BE49-F238E27FC236}">
                      <a16:creationId xmlns:a16="http://schemas.microsoft.com/office/drawing/2014/main" id="{2CFED7BB-7385-9714-FBC5-273C3849D8C4}"/>
                    </a:ext>
                  </a:extLst>
                </p:cNvPr>
                <p:cNvPicPr/>
                <p:nvPr/>
              </p:nvPicPr>
              <p:blipFill>
                <a:blip r:embed="rId39"/>
                <a:stretch>
                  <a:fillRect/>
                </a:stretch>
              </p:blipFill>
              <p:spPr>
                <a:xfrm>
                  <a:off x="1859156" y="4279076"/>
                  <a:ext cx="504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4DAEC47D-89C0-92B7-4B25-4D6B4CF6EF73}"/>
                    </a:ext>
                  </a:extLst>
                </p14:cNvPr>
                <p14:cNvContentPartPr/>
                <p14:nvPr/>
              </p14:nvContentPartPr>
              <p14:xfrm>
                <a:off x="2005676" y="4294556"/>
                <a:ext cx="347400" cy="495720"/>
              </p14:xfrm>
            </p:contentPart>
          </mc:Choice>
          <mc:Fallback xmlns="">
            <p:pic>
              <p:nvPicPr>
                <p:cNvPr id="25" name="Ink 24">
                  <a:extLst>
                    <a:ext uri="{FF2B5EF4-FFF2-40B4-BE49-F238E27FC236}">
                      <a16:creationId xmlns:a16="http://schemas.microsoft.com/office/drawing/2014/main" id="{4DAEC47D-89C0-92B7-4B25-4D6B4CF6EF73}"/>
                    </a:ext>
                  </a:extLst>
                </p:cNvPr>
                <p:cNvPicPr/>
                <p:nvPr/>
              </p:nvPicPr>
              <p:blipFill>
                <a:blip r:embed="rId41"/>
                <a:stretch>
                  <a:fillRect/>
                </a:stretch>
              </p:blipFill>
              <p:spPr>
                <a:xfrm>
                  <a:off x="1997036" y="4285556"/>
                  <a:ext cx="36504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9F412F1F-F651-4A2B-5BAF-05ADC0A71A04}"/>
                    </a:ext>
                  </a:extLst>
                </p14:cNvPr>
                <p14:cNvContentPartPr/>
                <p14:nvPr/>
              </p14:nvContentPartPr>
              <p14:xfrm>
                <a:off x="756476" y="3273596"/>
                <a:ext cx="446400" cy="1330560"/>
              </p14:xfrm>
            </p:contentPart>
          </mc:Choice>
          <mc:Fallback xmlns="">
            <p:pic>
              <p:nvPicPr>
                <p:cNvPr id="26" name="Ink 25">
                  <a:extLst>
                    <a:ext uri="{FF2B5EF4-FFF2-40B4-BE49-F238E27FC236}">
                      <a16:creationId xmlns:a16="http://schemas.microsoft.com/office/drawing/2014/main" id="{9F412F1F-F651-4A2B-5BAF-05ADC0A71A04}"/>
                    </a:ext>
                  </a:extLst>
                </p:cNvPr>
                <p:cNvPicPr/>
                <p:nvPr/>
              </p:nvPicPr>
              <p:blipFill>
                <a:blip r:embed="rId43"/>
                <a:stretch>
                  <a:fillRect/>
                </a:stretch>
              </p:blipFill>
              <p:spPr>
                <a:xfrm>
                  <a:off x="747836" y="3264596"/>
                  <a:ext cx="464040" cy="1348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F4D180E9-7FD1-8F10-D019-CC105C2F6F0A}"/>
                    </a:ext>
                  </a:extLst>
                </p14:cNvPr>
                <p14:cNvContentPartPr/>
                <p14:nvPr/>
              </p14:nvContentPartPr>
              <p14:xfrm>
                <a:off x="1249316" y="2956076"/>
                <a:ext cx="225720" cy="358920"/>
              </p14:xfrm>
            </p:contentPart>
          </mc:Choice>
          <mc:Fallback xmlns="">
            <p:pic>
              <p:nvPicPr>
                <p:cNvPr id="28" name="Ink 27">
                  <a:extLst>
                    <a:ext uri="{FF2B5EF4-FFF2-40B4-BE49-F238E27FC236}">
                      <a16:creationId xmlns:a16="http://schemas.microsoft.com/office/drawing/2014/main" id="{F4D180E9-7FD1-8F10-D019-CC105C2F6F0A}"/>
                    </a:ext>
                  </a:extLst>
                </p:cNvPr>
                <p:cNvPicPr/>
                <p:nvPr/>
              </p:nvPicPr>
              <p:blipFill>
                <a:blip r:embed="rId45"/>
                <a:stretch>
                  <a:fillRect/>
                </a:stretch>
              </p:blipFill>
              <p:spPr>
                <a:xfrm>
                  <a:off x="1240316" y="2947076"/>
                  <a:ext cx="2433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0635972D-4138-DF72-2A92-A80A40142907}"/>
                    </a:ext>
                  </a:extLst>
                </p14:cNvPr>
                <p14:cNvContentPartPr/>
                <p14:nvPr/>
              </p14:nvContentPartPr>
              <p14:xfrm>
                <a:off x="1563236" y="3030956"/>
                <a:ext cx="20160" cy="134280"/>
              </p14:xfrm>
            </p:contentPart>
          </mc:Choice>
          <mc:Fallback xmlns="">
            <p:pic>
              <p:nvPicPr>
                <p:cNvPr id="29" name="Ink 28">
                  <a:extLst>
                    <a:ext uri="{FF2B5EF4-FFF2-40B4-BE49-F238E27FC236}">
                      <a16:creationId xmlns:a16="http://schemas.microsoft.com/office/drawing/2014/main" id="{0635972D-4138-DF72-2A92-A80A40142907}"/>
                    </a:ext>
                  </a:extLst>
                </p:cNvPr>
                <p:cNvPicPr/>
                <p:nvPr/>
              </p:nvPicPr>
              <p:blipFill>
                <a:blip r:embed="rId47"/>
                <a:stretch>
                  <a:fillRect/>
                </a:stretch>
              </p:blipFill>
              <p:spPr>
                <a:xfrm>
                  <a:off x="1554236" y="3021956"/>
                  <a:ext cx="378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47165B91-DE5A-4B6C-E5BD-D55D1AAB0675}"/>
                    </a:ext>
                  </a:extLst>
                </p14:cNvPr>
                <p14:cNvContentPartPr/>
                <p14:nvPr/>
              </p14:nvContentPartPr>
              <p14:xfrm>
                <a:off x="1590596" y="2866796"/>
                <a:ext cx="174240" cy="327600"/>
              </p14:xfrm>
            </p:contentPart>
          </mc:Choice>
          <mc:Fallback xmlns="">
            <p:pic>
              <p:nvPicPr>
                <p:cNvPr id="30" name="Ink 29">
                  <a:extLst>
                    <a:ext uri="{FF2B5EF4-FFF2-40B4-BE49-F238E27FC236}">
                      <a16:creationId xmlns:a16="http://schemas.microsoft.com/office/drawing/2014/main" id="{47165B91-DE5A-4B6C-E5BD-D55D1AAB0675}"/>
                    </a:ext>
                  </a:extLst>
                </p:cNvPr>
                <p:cNvPicPr/>
                <p:nvPr/>
              </p:nvPicPr>
              <p:blipFill>
                <a:blip r:embed="rId49"/>
                <a:stretch>
                  <a:fillRect/>
                </a:stretch>
              </p:blipFill>
              <p:spPr>
                <a:xfrm>
                  <a:off x="1581596" y="2858156"/>
                  <a:ext cx="19188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6866549A-9986-A15A-CAFC-2E0B08AA4619}"/>
                    </a:ext>
                  </a:extLst>
                </p14:cNvPr>
                <p14:cNvContentPartPr/>
                <p14:nvPr/>
              </p14:nvContentPartPr>
              <p14:xfrm>
                <a:off x="1716956" y="2966876"/>
                <a:ext cx="84960" cy="90720"/>
              </p14:xfrm>
            </p:contentPart>
          </mc:Choice>
          <mc:Fallback xmlns="">
            <p:pic>
              <p:nvPicPr>
                <p:cNvPr id="31" name="Ink 30">
                  <a:extLst>
                    <a:ext uri="{FF2B5EF4-FFF2-40B4-BE49-F238E27FC236}">
                      <a16:creationId xmlns:a16="http://schemas.microsoft.com/office/drawing/2014/main" id="{6866549A-9986-A15A-CAFC-2E0B08AA4619}"/>
                    </a:ext>
                  </a:extLst>
                </p:cNvPr>
                <p:cNvPicPr/>
                <p:nvPr/>
              </p:nvPicPr>
              <p:blipFill>
                <a:blip r:embed="rId51"/>
                <a:stretch>
                  <a:fillRect/>
                </a:stretch>
              </p:blipFill>
              <p:spPr>
                <a:xfrm>
                  <a:off x="1708316" y="2958236"/>
                  <a:ext cx="1026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58310EB3-7C66-E418-5345-87F3C4BE13C9}"/>
                    </a:ext>
                  </a:extLst>
                </p14:cNvPr>
                <p14:cNvContentPartPr/>
                <p14:nvPr/>
              </p14:nvContentPartPr>
              <p14:xfrm>
                <a:off x="2084876" y="3055796"/>
                <a:ext cx="270360" cy="19800"/>
              </p14:xfrm>
            </p:contentPart>
          </mc:Choice>
          <mc:Fallback xmlns="">
            <p:pic>
              <p:nvPicPr>
                <p:cNvPr id="32" name="Ink 31">
                  <a:extLst>
                    <a:ext uri="{FF2B5EF4-FFF2-40B4-BE49-F238E27FC236}">
                      <a16:creationId xmlns:a16="http://schemas.microsoft.com/office/drawing/2014/main" id="{58310EB3-7C66-E418-5345-87F3C4BE13C9}"/>
                    </a:ext>
                  </a:extLst>
                </p:cNvPr>
                <p:cNvPicPr/>
                <p:nvPr/>
              </p:nvPicPr>
              <p:blipFill>
                <a:blip r:embed="rId53"/>
                <a:stretch>
                  <a:fillRect/>
                </a:stretch>
              </p:blipFill>
              <p:spPr>
                <a:xfrm>
                  <a:off x="2076236" y="3047156"/>
                  <a:ext cx="288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2892CCC5-3D47-F4B9-60F1-BB2E1361C989}"/>
                    </a:ext>
                  </a:extLst>
                </p14:cNvPr>
                <p14:cNvContentPartPr/>
                <p14:nvPr/>
              </p14:nvContentPartPr>
              <p14:xfrm>
                <a:off x="2231756" y="2980556"/>
                <a:ext cx="102960" cy="167760"/>
              </p14:xfrm>
            </p:contentPart>
          </mc:Choice>
          <mc:Fallback xmlns="">
            <p:pic>
              <p:nvPicPr>
                <p:cNvPr id="33" name="Ink 32">
                  <a:extLst>
                    <a:ext uri="{FF2B5EF4-FFF2-40B4-BE49-F238E27FC236}">
                      <a16:creationId xmlns:a16="http://schemas.microsoft.com/office/drawing/2014/main" id="{2892CCC5-3D47-F4B9-60F1-BB2E1361C989}"/>
                    </a:ext>
                  </a:extLst>
                </p:cNvPr>
                <p:cNvPicPr/>
                <p:nvPr/>
              </p:nvPicPr>
              <p:blipFill>
                <a:blip r:embed="rId55"/>
                <a:stretch>
                  <a:fillRect/>
                </a:stretch>
              </p:blipFill>
              <p:spPr>
                <a:xfrm>
                  <a:off x="2222756" y="2971556"/>
                  <a:ext cx="120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32C383ED-DA6B-CCED-185D-549D821BEEE6}"/>
                    </a:ext>
                  </a:extLst>
                </p14:cNvPr>
                <p14:cNvContentPartPr/>
                <p14:nvPr/>
              </p14:nvContentPartPr>
              <p14:xfrm>
                <a:off x="2615156" y="3365756"/>
                <a:ext cx="229320" cy="130320"/>
              </p14:xfrm>
            </p:contentPart>
          </mc:Choice>
          <mc:Fallback xmlns="">
            <p:pic>
              <p:nvPicPr>
                <p:cNvPr id="34" name="Ink 33">
                  <a:extLst>
                    <a:ext uri="{FF2B5EF4-FFF2-40B4-BE49-F238E27FC236}">
                      <a16:creationId xmlns:a16="http://schemas.microsoft.com/office/drawing/2014/main" id="{32C383ED-DA6B-CCED-185D-549D821BEEE6}"/>
                    </a:ext>
                  </a:extLst>
                </p:cNvPr>
                <p:cNvPicPr/>
                <p:nvPr/>
              </p:nvPicPr>
              <p:blipFill>
                <a:blip r:embed="rId57"/>
                <a:stretch>
                  <a:fillRect/>
                </a:stretch>
              </p:blipFill>
              <p:spPr>
                <a:xfrm>
                  <a:off x="2606516" y="3357116"/>
                  <a:ext cx="2469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3D7C0AE6-D7FF-22A9-40B7-D9EFF00C5F87}"/>
                    </a:ext>
                  </a:extLst>
                </p14:cNvPr>
                <p14:cNvContentPartPr/>
                <p14:nvPr/>
              </p14:nvContentPartPr>
              <p14:xfrm>
                <a:off x="2566196" y="3761756"/>
                <a:ext cx="318960" cy="102240"/>
              </p14:xfrm>
            </p:contentPart>
          </mc:Choice>
          <mc:Fallback xmlns="">
            <p:pic>
              <p:nvPicPr>
                <p:cNvPr id="35" name="Ink 34">
                  <a:extLst>
                    <a:ext uri="{FF2B5EF4-FFF2-40B4-BE49-F238E27FC236}">
                      <a16:creationId xmlns:a16="http://schemas.microsoft.com/office/drawing/2014/main" id="{3D7C0AE6-D7FF-22A9-40B7-D9EFF00C5F87}"/>
                    </a:ext>
                  </a:extLst>
                </p:cNvPr>
                <p:cNvPicPr/>
                <p:nvPr/>
              </p:nvPicPr>
              <p:blipFill>
                <a:blip r:embed="rId59"/>
                <a:stretch>
                  <a:fillRect/>
                </a:stretch>
              </p:blipFill>
              <p:spPr>
                <a:xfrm>
                  <a:off x="2557196" y="3752756"/>
                  <a:ext cx="3366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94D91C22-EC0A-EA49-761D-982E1E3B1747}"/>
                    </a:ext>
                  </a:extLst>
                </p14:cNvPr>
                <p14:cNvContentPartPr/>
                <p14:nvPr/>
              </p14:nvContentPartPr>
              <p14:xfrm>
                <a:off x="2605436" y="4239476"/>
                <a:ext cx="366480" cy="211680"/>
              </p14:xfrm>
            </p:contentPart>
          </mc:Choice>
          <mc:Fallback xmlns="">
            <p:pic>
              <p:nvPicPr>
                <p:cNvPr id="36" name="Ink 35">
                  <a:extLst>
                    <a:ext uri="{FF2B5EF4-FFF2-40B4-BE49-F238E27FC236}">
                      <a16:creationId xmlns:a16="http://schemas.microsoft.com/office/drawing/2014/main" id="{94D91C22-EC0A-EA49-761D-982E1E3B1747}"/>
                    </a:ext>
                  </a:extLst>
                </p:cNvPr>
                <p:cNvPicPr/>
                <p:nvPr/>
              </p:nvPicPr>
              <p:blipFill>
                <a:blip r:embed="rId61"/>
                <a:stretch>
                  <a:fillRect/>
                </a:stretch>
              </p:blipFill>
              <p:spPr>
                <a:xfrm>
                  <a:off x="2596796" y="4230476"/>
                  <a:ext cx="3841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0B665BA9-0873-C285-D72D-A1EF030B6C1B}"/>
                    </a:ext>
                  </a:extLst>
                </p14:cNvPr>
                <p14:cNvContentPartPr/>
                <p14:nvPr/>
              </p14:nvContentPartPr>
              <p14:xfrm>
                <a:off x="2911076" y="3264596"/>
                <a:ext cx="616320" cy="1242000"/>
              </p14:xfrm>
            </p:contentPart>
          </mc:Choice>
          <mc:Fallback xmlns="">
            <p:pic>
              <p:nvPicPr>
                <p:cNvPr id="38" name="Ink 37">
                  <a:extLst>
                    <a:ext uri="{FF2B5EF4-FFF2-40B4-BE49-F238E27FC236}">
                      <a16:creationId xmlns:a16="http://schemas.microsoft.com/office/drawing/2014/main" id="{0B665BA9-0873-C285-D72D-A1EF030B6C1B}"/>
                    </a:ext>
                  </a:extLst>
                </p:cNvPr>
                <p:cNvPicPr/>
                <p:nvPr/>
              </p:nvPicPr>
              <p:blipFill>
                <a:blip r:embed="rId63"/>
                <a:stretch>
                  <a:fillRect/>
                </a:stretch>
              </p:blipFill>
              <p:spPr>
                <a:xfrm>
                  <a:off x="2902076" y="3255956"/>
                  <a:ext cx="633960" cy="1259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BCBBCBC0-9B8B-D5EF-F2DB-A8883D067420}"/>
                    </a:ext>
                  </a:extLst>
                </p14:cNvPr>
                <p14:cNvContentPartPr/>
                <p14:nvPr/>
              </p14:nvContentPartPr>
              <p14:xfrm>
                <a:off x="3576356" y="3764996"/>
                <a:ext cx="664560" cy="30600"/>
              </p14:xfrm>
            </p:contentPart>
          </mc:Choice>
          <mc:Fallback xmlns="">
            <p:pic>
              <p:nvPicPr>
                <p:cNvPr id="39" name="Ink 38">
                  <a:extLst>
                    <a:ext uri="{FF2B5EF4-FFF2-40B4-BE49-F238E27FC236}">
                      <a16:creationId xmlns:a16="http://schemas.microsoft.com/office/drawing/2014/main" id="{BCBBCBC0-9B8B-D5EF-F2DB-A8883D067420}"/>
                    </a:ext>
                  </a:extLst>
                </p:cNvPr>
                <p:cNvPicPr/>
                <p:nvPr/>
              </p:nvPicPr>
              <p:blipFill>
                <a:blip r:embed="rId65"/>
                <a:stretch>
                  <a:fillRect/>
                </a:stretch>
              </p:blipFill>
              <p:spPr>
                <a:xfrm>
                  <a:off x="3567356" y="3755996"/>
                  <a:ext cx="682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13BCC1A0-468E-29FB-D4A2-748B061B9818}"/>
                    </a:ext>
                  </a:extLst>
                </p14:cNvPr>
                <p14:cNvContentPartPr/>
                <p14:nvPr/>
              </p14:nvContentPartPr>
              <p14:xfrm>
                <a:off x="4383836" y="3530276"/>
                <a:ext cx="694440" cy="392760"/>
              </p14:xfrm>
            </p:contentPart>
          </mc:Choice>
          <mc:Fallback xmlns="">
            <p:pic>
              <p:nvPicPr>
                <p:cNvPr id="40" name="Ink 39">
                  <a:extLst>
                    <a:ext uri="{FF2B5EF4-FFF2-40B4-BE49-F238E27FC236}">
                      <a16:creationId xmlns:a16="http://schemas.microsoft.com/office/drawing/2014/main" id="{13BCC1A0-468E-29FB-D4A2-748B061B9818}"/>
                    </a:ext>
                  </a:extLst>
                </p:cNvPr>
                <p:cNvPicPr/>
                <p:nvPr/>
              </p:nvPicPr>
              <p:blipFill>
                <a:blip r:embed="rId67"/>
                <a:stretch>
                  <a:fillRect/>
                </a:stretch>
              </p:blipFill>
              <p:spPr>
                <a:xfrm>
                  <a:off x="4374836" y="3521636"/>
                  <a:ext cx="7120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04E1B88E-5EE8-D85E-3202-F9B18964EE25}"/>
                    </a:ext>
                  </a:extLst>
                </p14:cNvPr>
                <p14:cNvContentPartPr/>
                <p14:nvPr/>
              </p14:nvContentPartPr>
              <p14:xfrm>
                <a:off x="5003396" y="3475196"/>
                <a:ext cx="1221120" cy="408240"/>
              </p14:xfrm>
            </p:contentPart>
          </mc:Choice>
          <mc:Fallback xmlns="">
            <p:pic>
              <p:nvPicPr>
                <p:cNvPr id="42" name="Ink 41">
                  <a:extLst>
                    <a:ext uri="{FF2B5EF4-FFF2-40B4-BE49-F238E27FC236}">
                      <a16:creationId xmlns:a16="http://schemas.microsoft.com/office/drawing/2014/main" id="{04E1B88E-5EE8-D85E-3202-F9B18964EE25}"/>
                    </a:ext>
                  </a:extLst>
                </p:cNvPr>
                <p:cNvPicPr/>
                <p:nvPr/>
              </p:nvPicPr>
              <p:blipFill>
                <a:blip r:embed="rId69"/>
                <a:stretch>
                  <a:fillRect/>
                </a:stretch>
              </p:blipFill>
              <p:spPr>
                <a:xfrm>
                  <a:off x="4994396" y="3466556"/>
                  <a:ext cx="123876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755E6005-015D-AE52-8D32-860B9F9DA0D6}"/>
                    </a:ext>
                  </a:extLst>
                </p14:cNvPr>
                <p14:cNvContentPartPr/>
                <p14:nvPr/>
              </p14:nvContentPartPr>
              <p14:xfrm>
                <a:off x="6126236" y="3421556"/>
                <a:ext cx="758160" cy="518400"/>
              </p14:xfrm>
            </p:contentPart>
          </mc:Choice>
          <mc:Fallback xmlns="">
            <p:pic>
              <p:nvPicPr>
                <p:cNvPr id="43" name="Ink 42">
                  <a:extLst>
                    <a:ext uri="{FF2B5EF4-FFF2-40B4-BE49-F238E27FC236}">
                      <a16:creationId xmlns:a16="http://schemas.microsoft.com/office/drawing/2014/main" id="{755E6005-015D-AE52-8D32-860B9F9DA0D6}"/>
                    </a:ext>
                  </a:extLst>
                </p:cNvPr>
                <p:cNvPicPr/>
                <p:nvPr/>
              </p:nvPicPr>
              <p:blipFill>
                <a:blip r:embed="rId71"/>
                <a:stretch>
                  <a:fillRect/>
                </a:stretch>
              </p:blipFill>
              <p:spPr>
                <a:xfrm>
                  <a:off x="6117596" y="3412556"/>
                  <a:ext cx="77580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F0675E02-4A08-1917-9242-4236BE590285}"/>
                    </a:ext>
                  </a:extLst>
                </p14:cNvPr>
                <p14:cNvContentPartPr/>
                <p14:nvPr/>
              </p14:nvContentPartPr>
              <p14:xfrm>
                <a:off x="6006716" y="4252436"/>
                <a:ext cx="327600" cy="271800"/>
              </p14:xfrm>
            </p:contentPart>
          </mc:Choice>
          <mc:Fallback xmlns="">
            <p:pic>
              <p:nvPicPr>
                <p:cNvPr id="45" name="Ink 44">
                  <a:extLst>
                    <a:ext uri="{FF2B5EF4-FFF2-40B4-BE49-F238E27FC236}">
                      <a16:creationId xmlns:a16="http://schemas.microsoft.com/office/drawing/2014/main" id="{F0675E02-4A08-1917-9242-4236BE590285}"/>
                    </a:ext>
                  </a:extLst>
                </p:cNvPr>
                <p:cNvPicPr/>
                <p:nvPr/>
              </p:nvPicPr>
              <p:blipFill>
                <a:blip r:embed="rId73"/>
                <a:stretch>
                  <a:fillRect/>
                </a:stretch>
              </p:blipFill>
              <p:spPr>
                <a:xfrm>
                  <a:off x="5997716" y="4243436"/>
                  <a:ext cx="3452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C80F097C-722B-AC5B-1D83-2E67A5C57F3F}"/>
                    </a:ext>
                  </a:extLst>
                </p14:cNvPr>
                <p14:cNvContentPartPr/>
                <p14:nvPr/>
              </p14:nvContentPartPr>
              <p14:xfrm>
                <a:off x="6404876" y="4241276"/>
                <a:ext cx="46080" cy="252720"/>
              </p14:xfrm>
            </p:contentPart>
          </mc:Choice>
          <mc:Fallback xmlns="">
            <p:pic>
              <p:nvPicPr>
                <p:cNvPr id="46" name="Ink 45">
                  <a:extLst>
                    <a:ext uri="{FF2B5EF4-FFF2-40B4-BE49-F238E27FC236}">
                      <a16:creationId xmlns:a16="http://schemas.microsoft.com/office/drawing/2014/main" id="{C80F097C-722B-AC5B-1D83-2E67A5C57F3F}"/>
                    </a:ext>
                  </a:extLst>
                </p:cNvPr>
                <p:cNvPicPr/>
                <p:nvPr/>
              </p:nvPicPr>
              <p:blipFill>
                <a:blip r:embed="rId75"/>
                <a:stretch>
                  <a:fillRect/>
                </a:stretch>
              </p:blipFill>
              <p:spPr>
                <a:xfrm>
                  <a:off x="6395876" y="4232276"/>
                  <a:ext cx="637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8CCFFD10-8229-821E-D07C-A31044C5329A}"/>
                    </a:ext>
                  </a:extLst>
                </p14:cNvPr>
                <p14:cNvContentPartPr/>
                <p14:nvPr/>
              </p14:nvContentPartPr>
              <p14:xfrm>
                <a:off x="6580556" y="4198436"/>
                <a:ext cx="48960" cy="355680"/>
              </p14:xfrm>
            </p:contentPart>
          </mc:Choice>
          <mc:Fallback xmlns="">
            <p:pic>
              <p:nvPicPr>
                <p:cNvPr id="47" name="Ink 46">
                  <a:extLst>
                    <a:ext uri="{FF2B5EF4-FFF2-40B4-BE49-F238E27FC236}">
                      <a16:creationId xmlns:a16="http://schemas.microsoft.com/office/drawing/2014/main" id="{8CCFFD10-8229-821E-D07C-A31044C5329A}"/>
                    </a:ext>
                  </a:extLst>
                </p:cNvPr>
                <p:cNvPicPr/>
                <p:nvPr/>
              </p:nvPicPr>
              <p:blipFill>
                <a:blip r:embed="rId77"/>
                <a:stretch>
                  <a:fillRect/>
                </a:stretch>
              </p:blipFill>
              <p:spPr>
                <a:xfrm>
                  <a:off x="6571556" y="4189436"/>
                  <a:ext cx="66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C535A2EE-62F3-8549-B465-02B9E6A53C1B}"/>
                    </a:ext>
                  </a:extLst>
                </p14:cNvPr>
                <p14:cNvContentPartPr/>
                <p14:nvPr/>
              </p14:nvContentPartPr>
              <p14:xfrm>
                <a:off x="6773156" y="4284116"/>
                <a:ext cx="460440" cy="276840"/>
              </p14:xfrm>
            </p:contentPart>
          </mc:Choice>
          <mc:Fallback xmlns="">
            <p:pic>
              <p:nvPicPr>
                <p:cNvPr id="48" name="Ink 47">
                  <a:extLst>
                    <a:ext uri="{FF2B5EF4-FFF2-40B4-BE49-F238E27FC236}">
                      <a16:creationId xmlns:a16="http://schemas.microsoft.com/office/drawing/2014/main" id="{C535A2EE-62F3-8549-B465-02B9E6A53C1B}"/>
                    </a:ext>
                  </a:extLst>
                </p:cNvPr>
                <p:cNvPicPr/>
                <p:nvPr/>
              </p:nvPicPr>
              <p:blipFill>
                <a:blip r:embed="rId79"/>
                <a:stretch>
                  <a:fillRect/>
                </a:stretch>
              </p:blipFill>
              <p:spPr>
                <a:xfrm>
                  <a:off x="6764156" y="4275476"/>
                  <a:ext cx="4780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00D39AB2-DE57-7270-FBE9-EB051703B4D7}"/>
                    </a:ext>
                  </a:extLst>
                </p14:cNvPr>
                <p14:cNvContentPartPr/>
                <p14:nvPr/>
              </p14:nvContentPartPr>
              <p14:xfrm>
                <a:off x="7114076" y="4217156"/>
                <a:ext cx="266400" cy="399240"/>
              </p14:xfrm>
            </p:contentPart>
          </mc:Choice>
          <mc:Fallback xmlns="">
            <p:pic>
              <p:nvPicPr>
                <p:cNvPr id="49" name="Ink 48">
                  <a:extLst>
                    <a:ext uri="{FF2B5EF4-FFF2-40B4-BE49-F238E27FC236}">
                      <a16:creationId xmlns:a16="http://schemas.microsoft.com/office/drawing/2014/main" id="{00D39AB2-DE57-7270-FBE9-EB051703B4D7}"/>
                    </a:ext>
                  </a:extLst>
                </p:cNvPr>
                <p:cNvPicPr/>
                <p:nvPr/>
              </p:nvPicPr>
              <p:blipFill>
                <a:blip r:embed="rId81"/>
                <a:stretch>
                  <a:fillRect/>
                </a:stretch>
              </p:blipFill>
              <p:spPr>
                <a:xfrm>
                  <a:off x="7105076" y="4208516"/>
                  <a:ext cx="28404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2356935D-3D81-1158-80A0-A85946594408}"/>
                    </a:ext>
                  </a:extLst>
                </p14:cNvPr>
                <p14:cNvContentPartPr/>
                <p14:nvPr/>
              </p14:nvContentPartPr>
              <p14:xfrm>
                <a:off x="4463756" y="4038956"/>
                <a:ext cx="1002600" cy="90360"/>
              </p14:xfrm>
            </p:contentPart>
          </mc:Choice>
          <mc:Fallback xmlns="">
            <p:pic>
              <p:nvPicPr>
                <p:cNvPr id="51" name="Ink 50">
                  <a:extLst>
                    <a:ext uri="{FF2B5EF4-FFF2-40B4-BE49-F238E27FC236}">
                      <a16:creationId xmlns:a16="http://schemas.microsoft.com/office/drawing/2014/main" id="{2356935D-3D81-1158-80A0-A85946594408}"/>
                    </a:ext>
                  </a:extLst>
                </p:cNvPr>
                <p:cNvPicPr/>
                <p:nvPr/>
              </p:nvPicPr>
              <p:blipFill>
                <a:blip r:embed="rId83"/>
                <a:stretch>
                  <a:fillRect/>
                </a:stretch>
              </p:blipFill>
              <p:spPr>
                <a:xfrm>
                  <a:off x="4454756" y="4030316"/>
                  <a:ext cx="10202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D21716B7-B51C-A347-121D-196D5C7A3998}"/>
                    </a:ext>
                  </a:extLst>
                </p14:cNvPr>
                <p14:cNvContentPartPr/>
                <p14:nvPr/>
              </p14:nvContentPartPr>
              <p14:xfrm>
                <a:off x="5830316" y="4802156"/>
                <a:ext cx="1000800" cy="24480"/>
              </p14:xfrm>
            </p:contentPart>
          </mc:Choice>
          <mc:Fallback xmlns="">
            <p:pic>
              <p:nvPicPr>
                <p:cNvPr id="52" name="Ink 51">
                  <a:extLst>
                    <a:ext uri="{FF2B5EF4-FFF2-40B4-BE49-F238E27FC236}">
                      <a16:creationId xmlns:a16="http://schemas.microsoft.com/office/drawing/2014/main" id="{D21716B7-B51C-A347-121D-196D5C7A3998}"/>
                    </a:ext>
                  </a:extLst>
                </p:cNvPr>
                <p:cNvPicPr/>
                <p:nvPr/>
              </p:nvPicPr>
              <p:blipFill>
                <a:blip r:embed="rId85"/>
                <a:stretch>
                  <a:fillRect/>
                </a:stretch>
              </p:blipFill>
              <p:spPr>
                <a:xfrm>
                  <a:off x="5821316" y="4793156"/>
                  <a:ext cx="10184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F612C63B-2CE7-BBB1-A760-013A800CE04A}"/>
                    </a:ext>
                  </a:extLst>
                </p14:cNvPr>
                <p14:cNvContentPartPr/>
                <p14:nvPr/>
              </p14:nvContentPartPr>
              <p14:xfrm>
                <a:off x="2526596" y="3228596"/>
                <a:ext cx="660960" cy="327960"/>
              </p14:xfrm>
            </p:contentPart>
          </mc:Choice>
          <mc:Fallback xmlns="">
            <p:pic>
              <p:nvPicPr>
                <p:cNvPr id="53" name="Ink 52">
                  <a:extLst>
                    <a:ext uri="{FF2B5EF4-FFF2-40B4-BE49-F238E27FC236}">
                      <a16:creationId xmlns:a16="http://schemas.microsoft.com/office/drawing/2014/main" id="{F612C63B-2CE7-BBB1-A760-013A800CE04A}"/>
                    </a:ext>
                  </a:extLst>
                </p:cNvPr>
                <p:cNvPicPr/>
                <p:nvPr/>
              </p:nvPicPr>
              <p:blipFill>
                <a:blip r:embed="rId87"/>
                <a:stretch>
                  <a:fillRect/>
                </a:stretch>
              </p:blipFill>
              <p:spPr>
                <a:xfrm>
                  <a:off x="2517596" y="3219596"/>
                  <a:ext cx="6786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AD03D55C-3C8D-4B51-8BA2-5BF555AB84E4}"/>
                    </a:ext>
                  </a:extLst>
                </p14:cNvPr>
                <p14:cNvContentPartPr/>
                <p14:nvPr/>
              </p14:nvContentPartPr>
              <p14:xfrm>
                <a:off x="2584916" y="3501836"/>
                <a:ext cx="855360" cy="397440"/>
              </p14:xfrm>
            </p:contentPart>
          </mc:Choice>
          <mc:Fallback xmlns="">
            <p:pic>
              <p:nvPicPr>
                <p:cNvPr id="54" name="Ink 53">
                  <a:extLst>
                    <a:ext uri="{FF2B5EF4-FFF2-40B4-BE49-F238E27FC236}">
                      <a16:creationId xmlns:a16="http://schemas.microsoft.com/office/drawing/2014/main" id="{AD03D55C-3C8D-4B51-8BA2-5BF555AB84E4}"/>
                    </a:ext>
                  </a:extLst>
                </p:cNvPr>
                <p:cNvPicPr/>
                <p:nvPr/>
              </p:nvPicPr>
              <p:blipFill>
                <a:blip r:embed="rId89"/>
                <a:stretch>
                  <a:fillRect/>
                </a:stretch>
              </p:blipFill>
              <p:spPr>
                <a:xfrm>
                  <a:off x="2575916" y="3492836"/>
                  <a:ext cx="87300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09B13AD1-8E11-553F-5663-783C4AF606CA}"/>
                    </a:ext>
                  </a:extLst>
                </p14:cNvPr>
                <p14:cNvContentPartPr/>
                <p14:nvPr/>
              </p14:nvContentPartPr>
              <p14:xfrm>
                <a:off x="2663756" y="4031396"/>
                <a:ext cx="1077480" cy="529920"/>
              </p14:xfrm>
            </p:contentPart>
          </mc:Choice>
          <mc:Fallback xmlns="">
            <p:pic>
              <p:nvPicPr>
                <p:cNvPr id="55" name="Ink 54">
                  <a:extLst>
                    <a:ext uri="{FF2B5EF4-FFF2-40B4-BE49-F238E27FC236}">
                      <a16:creationId xmlns:a16="http://schemas.microsoft.com/office/drawing/2014/main" id="{09B13AD1-8E11-553F-5663-783C4AF606CA}"/>
                    </a:ext>
                  </a:extLst>
                </p:cNvPr>
                <p:cNvPicPr/>
                <p:nvPr/>
              </p:nvPicPr>
              <p:blipFill>
                <a:blip r:embed="rId91"/>
                <a:stretch>
                  <a:fillRect/>
                </a:stretch>
              </p:blipFill>
              <p:spPr>
                <a:xfrm>
                  <a:off x="2654756" y="4022756"/>
                  <a:ext cx="1095120" cy="547560"/>
                </a:xfrm>
                <a:prstGeom prst="rect">
                  <a:avLst/>
                </a:prstGeom>
              </p:spPr>
            </p:pic>
          </mc:Fallback>
        </mc:AlternateContent>
      </p:grpSp>
      <p:grpSp>
        <p:nvGrpSpPr>
          <p:cNvPr id="61" name="Group 60">
            <a:extLst>
              <a:ext uri="{FF2B5EF4-FFF2-40B4-BE49-F238E27FC236}">
                <a16:creationId xmlns:a16="http://schemas.microsoft.com/office/drawing/2014/main" id="{86AF42C5-2F33-57CA-1410-B1DA833746A1}"/>
              </a:ext>
            </a:extLst>
          </p:cNvPr>
          <p:cNvGrpSpPr/>
          <p:nvPr/>
        </p:nvGrpSpPr>
        <p:grpSpPr>
          <a:xfrm>
            <a:off x="8677556" y="1064996"/>
            <a:ext cx="3002400" cy="1496880"/>
            <a:chOff x="8677556" y="1064996"/>
            <a:chExt cx="3002400" cy="1496880"/>
          </a:xfrm>
        </p:grpSpPr>
        <mc:AlternateContent xmlns:mc="http://schemas.openxmlformats.org/markup-compatibility/2006" xmlns:p14="http://schemas.microsoft.com/office/powerpoint/2010/main">
          <mc:Choice Requires="p14">
            <p:contentPart p14:bwMode="auto" r:id="rId92">
              <p14:nvContentPartPr>
                <p14:cNvPr id="57" name="Ink 56">
                  <a:extLst>
                    <a:ext uri="{FF2B5EF4-FFF2-40B4-BE49-F238E27FC236}">
                      <a16:creationId xmlns:a16="http://schemas.microsoft.com/office/drawing/2014/main" id="{4DD0CAF3-FF9D-E1C0-C8F9-C5BF83877D24}"/>
                    </a:ext>
                  </a:extLst>
                </p14:cNvPr>
                <p14:cNvContentPartPr/>
                <p14:nvPr/>
              </p14:nvContentPartPr>
              <p14:xfrm>
                <a:off x="8677556" y="1064996"/>
                <a:ext cx="3002400" cy="1496880"/>
              </p14:xfrm>
            </p:contentPart>
          </mc:Choice>
          <mc:Fallback xmlns="">
            <p:pic>
              <p:nvPicPr>
                <p:cNvPr id="57" name="Ink 56">
                  <a:extLst>
                    <a:ext uri="{FF2B5EF4-FFF2-40B4-BE49-F238E27FC236}">
                      <a16:creationId xmlns:a16="http://schemas.microsoft.com/office/drawing/2014/main" id="{4DD0CAF3-FF9D-E1C0-C8F9-C5BF83877D24}"/>
                    </a:ext>
                  </a:extLst>
                </p:cNvPr>
                <p:cNvPicPr/>
                <p:nvPr/>
              </p:nvPicPr>
              <p:blipFill>
                <a:blip r:embed="rId93"/>
                <a:stretch>
                  <a:fillRect/>
                </a:stretch>
              </p:blipFill>
              <p:spPr>
                <a:xfrm>
                  <a:off x="8668916" y="1056356"/>
                  <a:ext cx="3020040" cy="1514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894BBABF-2BE0-5932-6CEE-890C42EF8F5D}"/>
                    </a:ext>
                  </a:extLst>
                </p14:cNvPr>
                <p14:cNvContentPartPr/>
                <p14:nvPr/>
              </p14:nvContentPartPr>
              <p14:xfrm>
                <a:off x="9792116" y="1612916"/>
                <a:ext cx="359640" cy="348840"/>
              </p14:xfrm>
            </p:contentPart>
          </mc:Choice>
          <mc:Fallback xmlns="">
            <p:pic>
              <p:nvPicPr>
                <p:cNvPr id="58" name="Ink 57">
                  <a:extLst>
                    <a:ext uri="{FF2B5EF4-FFF2-40B4-BE49-F238E27FC236}">
                      <a16:creationId xmlns:a16="http://schemas.microsoft.com/office/drawing/2014/main" id="{894BBABF-2BE0-5932-6CEE-890C42EF8F5D}"/>
                    </a:ext>
                  </a:extLst>
                </p:cNvPr>
                <p:cNvPicPr/>
                <p:nvPr/>
              </p:nvPicPr>
              <p:blipFill>
                <a:blip r:embed="rId95"/>
                <a:stretch>
                  <a:fillRect/>
                </a:stretch>
              </p:blipFill>
              <p:spPr>
                <a:xfrm>
                  <a:off x="9783116" y="1603916"/>
                  <a:ext cx="3772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39EE23C9-B326-933E-E43C-2C5719B237A4}"/>
                    </a:ext>
                  </a:extLst>
                </p14:cNvPr>
                <p14:cNvContentPartPr/>
                <p14:nvPr/>
              </p14:nvContentPartPr>
              <p14:xfrm>
                <a:off x="10225556" y="1623716"/>
                <a:ext cx="218520" cy="288360"/>
              </p14:xfrm>
            </p:contentPart>
          </mc:Choice>
          <mc:Fallback xmlns="">
            <p:pic>
              <p:nvPicPr>
                <p:cNvPr id="59" name="Ink 58">
                  <a:extLst>
                    <a:ext uri="{FF2B5EF4-FFF2-40B4-BE49-F238E27FC236}">
                      <a16:creationId xmlns:a16="http://schemas.microsoft.com/office/drawing/2014/main" id="{39EE23C9-B326-933E-E43C-2C5719B237A4}"/>
                    </a:ext>
                  </a:extLst>
                </p:cNvPr>
                <p:cNvPicPr/>
                <p:nvPr/>
              </p:nvPicPr>
              <p:blipFill>
                <a:blip r:embed="rId97"/>
                <a:stretch>
                  <a:fillRect/>
                </a:stretch>
              </p:blipFill>
              <p:spPr>
                <a:xfrm>
                  <a:off x="10216556" y="1615076"/>
                  <a:ext cx="2361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238472F5-203B-EBFB-BF61-9C0039C4C69B}"/>
                    </a:ext>
                  </a:extLst>
                </p14:cNvPr>
                <p14:cNvContentPartPr/>
                <p14:nvPr/>
              </p14:nvContentPartPr>
              <p14:xfrm>
                <a:off x="10539836" y="1575476"/>
                <a:ext cx="304920" cy="414000"/>
              </p14:xfrm>
            </p:contentPart>
          </mc:Choice>
          <mc:Fallback xmlns="">
            <p:pic>
              <p:nvPicPr>
                <p:cNvPr id="60" name="Ink 59">
                  <a:extLst>
                    <a:ext uri="{FF2B5EF4-FFF2-40B4-BE49-F238E27FC236}">
                      <a16:creationId xmlns:a16="http://schemas.microsoft.com/office/drawing/2014/main" id="{238472F5-203B-EBFB-BF61-9C0039C4C69B}"/>
                    </a:ext>
                  </a:extLst>
                </p:cNvPr>
                <p:cNvPicPr/>
                <p:nvPr/>
              </p:nvPicPr>
              <p:blipFill>
                <a:blip r:embed="rId99"/>
                <a:stretch>
                  <a:fillRect/>
                </a:stretch>
              </p:blipFill>
              <p:spPr>
                <a:xfrm>
                  <a:off x="10531196" y="1566476"/>
                  <a:ext cx="322560" cy="43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0B74E3AE-8744-19E5-5BF6-E1528B05BAA8}"/>
                  </a:ext>
                </a:extLst>
              </p14:cNvPr>
              <p14:cNvContentPartPr/>
              <p14:nvPr/>
            </p14:nvContentPartPr>
            <p14:xfrm>
              <a:off x="4695596" y="1520396"/>
              <a:ext cx="2414520" cy="1038600"/>
            </p14:xfrm>
          </p:contentPart>
        </mc:Choice>
        <mc:Fallback xmlns="">
          <p:pic>
            <p:nvPicPr>
              <p:cNvPr id="62" name="Ink 61">
                <a:extLst>
                  <a:ext uri="{FF2B5EF4-FFF2-40B4-BE49-F238E27FC236}">
                    <a16:creationId xmlns:a16="http://schemas.microsoft.com/office/drawing/2014/main" id="{0B74E3AE-8744-19E5-5BF6-E1528B05BAA8}"/>
                  </a:ext>
                </a:extLst>
              </p:cNvPr>
              <p:cNvPicPr/>
              <p:nvPr/>
            </p:nvPicPr>
            <p:blipFill>
              <a:blip r:embed="rId101"/>
              <a:stretch>
                <a:fillRect/>
              </a:stretch>
            </p:blipFill>
            <p:spPr>
              <a:xfrm>
                <a:off x="4686956" y="1511756"/>
                <a:ext cx="2432160" cy="10562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1F9B8711-39A4-9EEE-2FF9-872AE0B32EE3}"/>
                  </a:ext>
                </a:extLst>
              </p14:cNvPr>
              <p14:cNvContentPartPr/>
              <p14:nvPr/>
            </p14:nvContentPartPr>
            <p14:xfrm>
              <a:off x="5186276" y="1890116"/>
              <a:ext cx="234360" cy="232200"/>
            </p14:xfrm>
          </p:contentPart>
        </mc:Choice>
        <mc:Fallback xmlns="">
          <p:pic>
            <p:nvPicPr>
              <p:cNvPr id="63" name="Ink 62">
                <a:extLst>
                  <a:ext uri="{FF2B5EF4-FFF2-40B4-BE49-F238E27FC236}">
                    <a16:creationId xmlns:a16="http://schemas.microsoft.com/office/drawing/2014/main" id="{1F9B8711-39A4-9EEE-2FF9-872AE0B32EE3}"/>
                  </a:ext>
                </a:extLst>
              </p:cNvPr>
              <p:cNvPicPr/>
              <p:nvPr/>
            </p:nvPicPr>
            <p:blipFill>
              <a:blip r:embed="rId103"/>
              <a:stretch>
                <a:fillRect/>
              </a:stretch>
            </p:blipFill>
            <p:spPr>
              <a:xfrm>
                <a:off x="5177636" y="1881476"/>
                <a:ext cx="2520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9104AD2C-FA3C-C541-A03F-A49A743E77E5}"/>
                  </a:ext>
                </a:extLst>
              </p14:cNvPr>
              <p14:cNvContentPartPr/>
              <p14:nvPr/>
            </p14:nvContentPartPr>
            <p14:xfrm>
              <a:off x="5461316" y="1902716"/>
              <a:ext cx="84600" cy="231480"/>
            </p14:xfrm>
          </p:contentPart>
        </mc:Choice>
        <mc:Fallback xmlns="">
          <p:pic>
            <p:nvPicPr>
              <p:cNvPr id="64" name="Ink 63">
                <a:extLst>
                  <a:ext uri="{FF2B5EF4-FFF2-40B4-BE49-F238E27FC236}">
                    <a16:creationId xmlns:a16="http://schemas.microsoft.com/office/drawing/2014/main" id="{9104AD2C-FA3C-C541-A03F-A49A743E77E5}"/>
                  </a:ext>
                </a:extLst>
              </p:cNvPr>
              <p:cNvPicPr/>
              <p:nvPr/>
            </p:nvPicPr>
            <p:blipFill>
              <a:blip r:embed="rId105"/>
              <a:stretch>
                <a:fillRect/>
              </a:stretch>
            </p:blipFill>
            <p:spPr>
              <a:xfrm>
                <a:off x="5452316" y="1893716"/>
                <a:ext cx="1022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0919D07D-AC31-6101-91F2-89808E003432}"/>
                  </a:ext>
                </a:extLst>
              </p14:cNvPr>
              <p14:cNvContentPartPr/>
              <p14:nvPr/>
            </p14:nvContentPartPr>
            <p14:xfrm>
              <a:off x="5593436" y="1832156"/>
              <a:ext cx="325080" cy="401760"/>
            </p14:xfrm>
          </p:contentPart>
        </mc:Choice>
        <mc:Fallback xmlns="">
          <p:pic>
            <p:nvPicPr>
              <p:cNvPr id="65" name="Ink 64">
                <a:extLst>
                  <a:ext uri="{FF2B5EF4-FFF2-40B4-BE49-F238E27FC236}">
                    <a16:creationId xmlns:a16="http://schemas.microsoft.com/office/drawing/2014/main" id="{0919D07D-AC31-6101-91F2-89808E003432}"/>
                  </a:ext>
                </a:extLst>
              </p:cNvPr>
              <p:cNvPicPr/>
              <p:nvPr/>
            </p:nvPicPr>
            <p:blipFill>
              <a:blip r:embed="rId107"/>
              <a:stretch>
                <a:fillRect/>
              </a:stretch>
            </p:blipFill>
            <p:spPr>
              <a:xfrm>
                <a:off x="5584436" y="1823156"/>
                <a:ext cx="3427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03D1DB24-91EE-E385-9908-674E1F68C015}"/>
                  </a:ext>
                </a:extLst>
              </p14:cNvPr>
              <p14:cNvContentPartPr/>
              <p14:nvPr/>
            </p14:nvContentPartPr>
            <p14:xfrm>
              <a:off x="5913116" y="2017196"/>
              <a:ext cx="272520" cy="174240"/>
            </p14:xfrm>
          </p:contentPart>
        </mc:Choice>
        <mc:Fallback xmlns="">
          <p:pic>
            <p:nvPicPr>
              <p:cNvPr id="66" name="Ink 65">
                <a:extLst>
                  <a:ext uri="{FF2B5EF4-FFF2-40B4-BE49-F238E27FC236}">
                    <a16:creationId xmlns:a16="http://schemas.microsoft.com/office/drawing/2014/main" id="{03D1DB24-91EE-E385-9908-674E1F68C015}"/>
                  </a:ext>
                </a:extLst>
              </p:cNvPr>
              <p:cNvPicPr/>
              <p:nvPr/>
            </p:nvPicPr>
            <p:blipFill>
              <a:blip r:embed="rId109"/>
              <a:stretch>
                <a:fillRect/>
              </a:stretch>
            </p:blipFill>
            <p:spPr>
              <a:xfrm>
                <a:off x="5904116" y="2008196"/>
                <a:ext cx="2901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16464D2C-EE76-135F-DBBF-4F7571F91132}"/>
                  </a:ext>
                </a:extLst>
              </p14:cNvPr>
              <p14:cNvContentPartPr/>
              <p14:nvPr/>
            </p14:nvContentPartPr>
            <p14:xfrm>
              <a:off x="6322796" y="1979396"/>
              <a:ext cx="38880" cy="204120"/>
            </p14:xfrm>
          </p:contentPart>
        </mc:Choice>
        <mc:Fallback xmlns="">
          <p:pic>
            <p:nvPicPr>
              <p:cNvPr id="67" name="Ink 66">
                <a:extLst>
                  <a:ext uri="{FF2B5EF4-FFF2-40B4-BE49-F238E27FC236}">
                    <a16:creationId xmlns:a16="http://schemas.microsoft.com/office/drawing/2014/main" id="{16464D2C-EE76-135F-DBBF-4F7571F91132}"/>
                  </a:ext>
                </a:extLst>
              </p:cNvPr>
              <p:cNvPicPr/>
              <p:nvPr/>
            </p:nvPicPr>
            <p:blipFill>
              <a:blip r:embed="rId111"/>
              <a:stretch>
                <a:fillRect/>
              </a:stretch>
            </p:blipFill>
            <p:spPr>
              <a:xfrm>
                <a:off x="6314156" y="1970396"/>
                <a:ext cx="565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32FAB821-E4C6-5282-D18D-47F2D599B2E4}"/>
                  </a:ext>
                </a:extLst>
              </p14:cNvPr>
              <p14:cNvContentPartPr/>
              <p14:nvPr/>
            </p14:nvContentPartPr>
            <p14:xfrm>
              <a:off x="6190316" y="1936916"/>
              <a:ext cx="314280" cy="285120"/>
            </p14:xfrm>
          </p:contentPart>
        </mc:Choice>
        <mc:Fallback xmlns="">
          <p:pic>
            <p:nvPicPr>
              <p:cNvPr id="68" name="Ink 67">
                <a:extLst>
                  <a:ext uri="{FF2B5EF4-FFF2-40B4-BE49-F238E27FC236}">
                    <a16:creationId xmlns:a16="http://schemas.microsoft.com/office/drawing/2014/main" id="{32FAB821-E4C6-5282-D18D-47F2D599B2E4}"/>
                  </a:ext>
                </a:extLst>
              </p:cNvPr>
              <p:cNvPicPr/>
              <p:nvPr/>
            </p:nvPicPr>
            <p:blipFill>
              <a:blip r:embed="rId113"/>
              <a:stretch>
                <a:fillRect/>
              </a:stretch>
            </p:blipFill>
            <p:spPr>
              <a:xfrm>
                <a:off x="6181676" y="1927916"/>
                <a:ext cx="3319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AE614FE3-80E5-2CB8-7A0F-C1B95D3236DB}"/>
                  </a:ext>
                </a:extLst>
              </p14:cNvPr>
              <p14:cNvContentPartPr/>
              <p14:nvPr/>
            </p14:nvContentPartPr>
            <p14:xfrm>
              <a:off x="4532516" y="1189556"/>
              <a:ext cx="761040" cy="326880"/>
            </p14:xfrm>
          </p:contentPart>
        </mc:Choice>
        <mc:Fallback xmlns="">
          <p:pic>
            <p:nvPicPr>
              <p:cNvPr id="87" name="Ink 86">
                <a:extLst>
                  <a:ext uri="{FF2B5EF4-FFF2-40B4-BE49-F238E27FC236}">
                    <a16:creationId xmlns:a16="http://schemas.microsoft.com/office/drawing/2014/main" id="{AE614FE3-80E5-2CB8-7A0F-C1B95D3236DB}"/>
                  </a:ext>
                </a:extLst>
              </p:cNvPr>
              <p:cNvPicPr/>
              <p:nvPr/>
            </p:nvPicPr>
            <p:blipFill>
              <a:blip r:embed="rId115"/>
              <a:stretch>
                <a:fillRect/>
              </a:stretch>
            </p:blipFill>
            <p:spPr>
              <a:xfrm>
                <a:off x="4523516" y="1180916"/>
                <a:ext cx="7786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1BEDBF60-AC6B-FD33-C83C-C0A2305C0258}"/>
                  </a:ext>
                </a:extLst>
              </p14:cNvPr>
              <p14:cNvContentPartPr/>
              <p14:nvPr/>
            </p14:nvContentPartPr>
            <p14:xfrm>
              <a:off x="5167556" y="1428596"/>
              <a:ext cx="230760" cy="47880"/>
            </p14:xfrm>
          </p:contentPart>
        </mc:Choice>
        <mc:Fallback xmlns="">
          <p:pic>
            <p:nvPicPr>
              <p:cNvPr id="88" name="Ink 87">
                <a:extLst>
                  <a:ext uri="{FF2B5EF4-FFF2-40B4-BE49-F238E27FC236}">
                    <a16:creationId xmlns:a16="http://schemas.microsoft.com/office/drawing/2014/main" id="{1BEDBF60-AC6B-FD33-C83C-C0A2305C0258}"/>
                  </a:ext>
                </a:extLst>
              </p:cNvPr>
              <p:cNvPicPr/>
              <p:nvPr/>
            </p:nvPicPr>
            <p:blipFill>
              <a:blip r:embed="rId117"/>
              <a:stretch>
                <a:fillRect/>
              </a:stretch>
            </p:blipFill>
            <p:spPr>
              <a:xfrm>
                <a:off x="5158556" y="1419596"/>
                <a:ext cx="2484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0" name="Ink 89">
                <a:extLst>
                  <a:ext uri="{FF2B5EF4-FFF2-40B4-BE49-F238E27FC236}">
                    <a16:creationId xmlns:a16="http://schemas.microsoft.com/office/drawing/2014/main" id="{9D78E329-C814-54A8-2C48-0B327C947A5D}"/>
                  </a:ext>
                </a:extLst>
              </p14:cNvPr>
              <p14:cNvContentPartPr/>
              <p14:nvPr/>
            </p14:nvContentPartPr>
            <p14:xfrm>
              <a:off x="5722316" y="1269836"/>
              <a:ext cx="238320" cy="135360"/>
            </p14:xfrm>
          </p:contentPart>
        </mc:Choice>
        <mc:Fallback xmlns="">
          <p:pic>
            <p:nvPicPr>
              <p:cNvPr id="90" name="Ink 89">
                <a:extLst>
                  <a:ext uri="{FF2B5EF4-FFF2-40B4-BE49-F238E27FC236}">
                    <a16:creationId xmlns:a16="http://schemas.microsoft.com/office/drawing/2014/main" id="{9D78E329-C814-54A8-2C48-0B327C947A5D}"/>
                  </a:ext>
                </a:extLst>
              </p:cNvPr>
              <p:cNvPicPr/>
              <p:nvPr/>
            </p:nvPicPr>
            <p:blipFill>
              <a:blip r:embed="rId119"/>
              <a:stretch>
                <a:fillRect/>
              </a:stretch>
            </p:blipFill>
            <p:spPr>
              <a:xfrm>
                <a:off x="5713316" y="1261196"/>
                <a:ext cx="2559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1" name="Ink 90">
                <a:extLst>
                  <a:ext uri="{FF2B5EF4-FFF2-40B4-BE49-F238E27FC236}">
                    <a16:creationId xmlns:a16="http://schemas.microsoft.com/office/drawing/2014/main" id="{73A63109-7787-15A3-335D-1CF956886DF5}"/>
                  </a:ext>
                </a:extLst>
              </p14:cNvPr>
              <p14:cNvContentPartPr/>
              <p14:nvPr/>
            </p14:nvContentPartPr>
            <p14:xfrm>
              <a:off x="6026876" y="1189916"/>
              <a:ext cx="30240" cy="236880"/>
            </p14:xfrm>
          </p:contentPart>
        </mc:Choice>
        <mc:Fallback xmlns="">
          <p:pic>
            <p:nvPicPr>
              <p:cNvPr id="91" name="Ink 90">
                <a:extLst>
                  <a:ext uri="{FF2B5EF4-FFF2-40B4-BE49-F238E27FC236}">
                    <a16:creationId xmlns:a16="http://schemas.microsoft.com/office/drawing/2014/main" id="{73A63109-7787-15A3-335D-1CF956886DF5}"/>
                  </a:ext>
                </a:extLst>
              </p:cNvPr>
              <p:cNvPicPr/>
              <p:nvPr/>
            </p:nvPicPr>
            <p:blipFill>
              <a:blip r:embed="rId121"/>
              <a:stretch>
                <a:fillRect/>
              </a:stretch>
            </p:blipFill>
            <p:spPr>
              <a:xfrm>
                <a:off x="6017876" y="1181276"/>
                <a:ext cx="478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2" name="Ink 91">
                <a:extLst>
                  <a:ext uri="{FF2B5EF4-FFF2-40B4-BE49-F238E27FC236}">
                    <a16:creationId xmlns:a16="http://schemas.microsoft.com/office/drawing/2014/main" id="{B29EC8FE-A36A-274F-E402-9C97210D3CA8}"/>
                  </a:ext>
                </a:extLst>
              </p14:cNvPr>
              <p14:cNvContentPartPr/>
              <p14:nvPr/>
            </p14:nvContentPartPr>
            <p14:xfrm>
              <a:off x="6036956" y="1258316"/>
              <a:ext cx="249480" cy="113760"/>
            </p14:xfrm>
          </p:contentPart>
        </mc:Choice>
        <mc:Fallback xmlns="">
          <p:pic>
            <p:nvPicPr>
              <p:cNvPr id="92" name="Ink 91">
                <a:extLst>
                  <a:ext uri="{FF2B5EF4-FFF2-40B4-BE49-F238E27FC236}">
                    <a16:creationId xmlns:a16="http://schemas.microsoft.com/office/drawing/2014/main" id="{B29EC8FE-A36A-274F-E402-9C97210D3CA8}"/>
                  </a:ext>
                </a:extLst>
              </p:cNvPr>
              <p:cNvPicPr/>
              <p:nvPr/>
            </p:nvPicPr>
            <p:blipFill>
              <a:blip r:embed="rId123"/>
              <a:stretch>
                <a:fillRect/>
              </a:stretch>
            </p:blipFill>
            <p:spPr>
              <a:xfrm>
                <a:off x="6027956" y="1249676"/>
                <a:ext cx="2671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4" name="Ink 93">
                <a:extLst>
                  <a:ext uri="{FF2B5EF4-FFF2-40B4-BE49-F238E27FC236}">
                    <a16:creationId xmlns:a16="http://schemas.microsoft.com/office/drawing/2014/main" id="{41474980-6502-BF29-361A-1D388DB2FED6}"/>
                  </a:ext>
                </a:extLst>
              </p14:cNvPr>
              <p14:cNvContentPartPr/>
              <p14:nvPr/>
            </p14:nvContentPartPr>
            <p14:xfrm>
              <a:off x="6715196" y="1165436"/>
              <a:ext cx="31320" cy="378720"/>
            </p14:xfrm>
          </p:contentPart>
        </mc:Choice>
        <mc:Fallback xmlns="">
          <p:pic>
            <p:nvPicPr>
              <p:cNvPr id="94" name="Ink 93">
                <a:extLst>
                  <a:ext uri="{FF2B5EF4-FFF2-40B4-BE49-F238E27FC236}">
                    <a16:creationId xmlns:a16="http://schemas.microsoft.com/office/drawing/2014/main" id="{41474980-6502-BF29-361A-1D388DB2FED6}"/>
                  </a:ext>
                </a:extLst>
              </p:cNvPr>
              <p:cNvPicPr/>
              <p:nvPr/>
            </p:nvPicPr>
            <p:blipFill>
              <a:blip r:embed="rId125"/>
              <a:stretch>
                <a:fillRect/>
              </a:stretch>
            </p:blipFill>
            <p:spPr>
              <a:xfrm>
                <a:off x="6706196" y="1156436"/>
                <a:ext cx="489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5" name="Ink 94">
                <a:extLst>
                  <a:ext uri="{FF2B5EF4-FFF2-40B4-BE49-F238E27FC236}">
                    <a16:creationId xmlns:a16="http://schemas.microsoft.com/office/drawing/2014/main" id="{53FE17C8-9081-F2ED-CFF7-D105B9E78762}"/>
                  </a:ext>
                </a:extLst>
              </p14:cNvPr>
              <p14:cNvContentPartPr/>
              <p14:nvPr/>
            </p14:nvContentPartPr>
            <p14:xfrm>
              <a:off x="6754436" y="1198196"/>
              <a:ext cx="1878120" cy="461520"/>
            </p14:xfrm>
          </p:contentPart>
        </mc:Choice>
        <mc:Fallback xmlns="">
          <p:pic>
            <p:nvPicPr>
              <p:cNvPr id="95" name="Ink 94">
                <a:extLst>
                  <a:ext uri="{FF2B5EF4-FFF2-40B4-BE49-F238E27FC236}">
                    <a16:creationId xmlns:a16="http://schemas.microsoft.com/office/drawing/2014/main" id="{53FE17C8-9081-F2ED-CFF7-D105B9E78762}"/>
                  </a:ext>
                </a:extLst>
              </p:cNvPr>
              <p:cNvPicPr/>
              <p:nvPr/>
            </p:nvPicPr>
            <p:blipFill>
              <a:blip r:embed="rId127"/>
              <a:stretch>
                <a:fillRect/>
              </a:stretch>
            </p:blipFill>
            <p:spPr>
              <a:xfrm>
                <a:off x="6745796" y="1189556"/>
                <a:ext cx="189576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6" name="Ink 95">
                <a:extLst>
                  <a:ext uri="{FF2B5EF4-FFF2-40B4-BE49-F238E27FC236}">
                    <a16:creationId xmlns:a16="http://schemas.microsoft.com/office/drawing/2014/main" id="{A70AA791-C993-2E39-EF3F-4482D47C7121}"/>
                  </a:ext>
                </a:extLst>
              </p14:cNvPr>
              <p14:cNvContentPartPr/>
              <p14:nvPr/>
            </p14:nvContentPartPr>
            <p14:xfrm>
              <a:off x="8498636" y="1523636"/>
              <a:ext cx="178920" cy="215640"/>
            </p14:xfrm>
          </p:contentPart>
        </mc:Choice>
        <mc:Fallback xmlns="">
          <p:pic>
            <p:nvPicPr>
              <p:cNvPr id="96" name="Ink 95">
                <a:extLst>
                  <a:ext uri="{FF2B5EF4-FFF2-40B4-BE49-F238E27FC236}">
                    <a16:creationId xmlns:a16="http://schemas.microsoft.com/office/drawing/2014/main" id="{A70AA791-C993-2E39-EF3F-4482D47C7121}"/>
                  </a:ext>
                </a:extLst>
              </p:cNvPr>
              <p:cNvPicPr/>
              <p:nvPr/>
            </p:nvPicPr>
            <p:blipFill>
              <a:blip r:embed="rId129"/>
              <a:stretch>
                <a:fillRect/>
              </a:stretch>
            </p:blipFill>
            <p:spPr>
              <a:xfrm>
                <a:off x="8489636" y="1514996"/>
                <a:ext cx="196560" cy="233280"/>
              </a:xfrm>
              <a:prstGeom prst="rect">
                <a:avLst/>
              </a:prstGeom>
            </p:spPr>
          </p:pic>
        </mc:Fallback>
      </mc:AlternateContent>
      <p:grpSp>
        <p:nvGrpSpPr>
          <p:cNvPr id="100" name="Group 99">
            <a:extLst>
              <a:ext uri="{FF2B5EF4-FFF2-40B4-BE49-F238E27FC236}">
                <a16:creationId xmlns:a16="http://schemas.microsoft.com/office/drawing/2014/main" id="{511DB4EC-AC0E-00CF-A089-7235D34898A2}"/>
              </a:ext>
            </a:extLst>
          </p:cNvPr>
          <p:cNvGrpSpPr/>
          <p:nvPr/>
        </p:nvGrpSpPr>
        <p:grpSpPr>
          <a:xfrm>
            <a:off x="1733876" y="990836"/>
            <a:ext cx="2759760" cy="1444320"/>
            <a:chOff x="1733876" y="990836"/>
            <a:chExt cx="2759760" cy="1444320"/>
          </a:xfrm>
        </p:grpSpPr>
        <mc:AlternateContent xmlns:mc="http://schemas.openxmlformats.org/markup-compatibility/2006" xmlns:p14="http://schemas.microsoft.com/office/powerpoint/2010/main">
          <mc:Choice Requires="p14">
            <p:contentPart p14:bwMode="auto" r:id="rId130">
              <p14:nvContentPartPr>
                <p14:cNvPr id="70" name="Ink 69">
                  <a:extLst>
                    <a:ext uri="{FF2B5EF4-FFF2-40B4-BE49-F238E27FC236}">
                      <a16:creationId xmlns:a16="http://schemas.microsoft.com/office/drawing/2014/main" id="{BE8BE86B-BBE6-B1BC-497E-8F994BD779F6}"/>
                    </a:ext>
                  </a:extLst>
                </p14:cNvPr>
                <p14:cNvContentPartPr/>
                <p14:nvPr/>
              </p14:nvContentPartPr>
              <p14:xfrm>
                <a:off x="3204836" y="990836"/>
                <a:ext cx="1240560" cy="624240"/>
              </p14:xfrm>
            </p:contentPart>
          </mc:Choice>
          <mc:Fallback xmlns="">
            <p:pic>
              <p:nvPicPr>
                <p:cNvPr id="70" name="Ink 69">
                  <a:extLst>
                    <a:ext uri="{FF2B5EF4-FFF2-40B4-BE49-F238E27FC236}">
                      <a16:creationId xmlns:a16="http://schemas.microsoft.com/office/drawing/2014/main" id="{BE8BE86B-BBE6-B1BC-497E-8F994BD779F6}"/>
                    </a:ext>
                  </a:extLst>
                </p:cNvPr>
                <p:cNvPicPr/>
                <p:nvPr/>
              </p:nvPicPr>
              <p:blipFill>
                <a:blip r:embed="rId131"/>
                <a:stretch>
                  <a:fillRect/>
                </a:stretch>
              </p:blipFill>
              <p:spPr>
                <a:xfrm>
                  <a:off x="3195836" y="981836"/>
                  <a:ext cx="125820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Ink 70">
                  <a:extLst>
                    <a:ext uri="{FF2B5EF4-FFF2-40B4-BE49-F238E27FC236}">
                      <a16:creationId xmlns:a16="http://schemas.microsoft.com/office/drawing/2014/main" id="{2473D688-DB37-60C8-4DB5-1680F27BA876}"/>
                    </a:ext>
                  </a:extLst>
                </p14:cNvPr>
                <p14:cNvContentPartPr/>
                <p14:nvPr/>
              </p14:nvContentPartPr>
              <p14:xfrm>
                <a:off x="3395636" y="1220516"/>
                <a:ext cx="276480" cy="314640"/>
              </p14:xfrm>
            </p:contentPart>
          </mc:Choice>
          <mc:Fallback xmlns="">
            <p:pic>
              <p:nvPicPr>
                <p:cNvPr id="71" name="Ink 70">
                  <a:extLst>
                    <a:ext uri="{FF2B5EF4-FFF2-40B4-BE49-F238E27FC236}">
                      <a16:creationId xmlns:a16="http://schemas.microsoft.com/office/drawing/2014/main" id="{2473D688-DB37-60C8-4DB5-1680F27BA876}"/>
                    </a:ext>
                  </a:extLst>
                </p:cNvPr>
                <p:cNvPicPr/>
                <p:nvPr/>
              </p:nvPicPr>
              <p:blipFill>
                <a:blip r:embed="rId133"/>
                <a:stretch>
                  <a:fillRect/>
                </a:stretch>
              </p:blipFill>
              <p:spPr>
                <a:xfrm>
                  <a:off x="3386636" y="1211516"/>
                  <a:ext cx="2941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Ink 71">
                  <a:extLst>
                    <a:ext uri="{FF2B5EF4-FFF2-40B4-BE49-F238E27FC236}">
                      <a16:creationId xmlns:a16="http://schemas.microsoft.com/office/drawing/2014/main" id="{C2BCE76A-2287-101D-9277-F375FB2DA6A5}"/>
                    </a:ext>
                  </a:extLst>
                </p14:cNvPr>
                <p14:cNvContentPartPr/>
                <p14:nvPr/>
              </p14:nvContentPartPr>
              <p14:xfrm>
                <a:off x="3785516" y="1279556"/>
                <a:ext cx="42120" cy="142560"/>
              </p14:xfrm>
            </p:contentPart>
          </mc:Choice>
          <mc:Fallback xmlns="">
            <p:pic>
              <p:nvPicPr>
                <p:cNvPr id="72" name="Ink 71">
                  <a:extLst>
                    <a:ext uri="{FF2B5EF4-FFF2-40B4-BE49-F238E27FC236}">
                      <a16:creationId xmlns:a16="http://schemas.microsoft.com/office/drawing/2014/main" id="{C2BCE76A-2287-101D-9277-F375FB2DA6A5}"/>
                    </a:ext>
                  </a:extLst>
                </p:cNvPr>
                <p:cNvPicPr/>
                <p:nvPr/>
              </p:nvPicPr>
              <p:blipFill>
                <a:blip r:embed="rId135"/>
                <a:stretch>
                  <a:fillRect/>
                </a:stretch>
              </p:blipFill>
              <p:spPr>
                <a:xfrm>
                  <a:off x="3776516" y="1270916"/>
                  <a:ext cx="597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Ink 72">
                  <a:extLst>
                    <a:ext uri="{FF2B5EF4-FFF2-40B4-BE49-F238E27FC236}">
                      <a16:creationId xmlns:a16="http://schemas.microsoft.com/office/drawing/2014/main" id="{E2925D31-C671-B77B-77AF-EF690FD34F1F}"/>
                    </a:ext>
                  </a:extLst>
                </p14:cNvPr>
                <p14:cNvContentPartPr/>
                <p14:nvPr/>
              </p14:nvContentPartPr>
              <p14:xfrm>
                <a:off x="3780116" y="1128356"/>
                <a:ext cx="182880" cy="319320"/>
              </p14:xfrm>
            </p:contentPart>
          </mc:Choice>
          <mc:Fallback xmlns="">
            <p:pic>
              <p:nvPicPr>
                <p:cNvPr id="73" name="Ink 72">
                  <a:extLst>
                    <a:ext uri="{FF2B5EF4-FFF2-40B4-BE49-F238E27FC236}">
                      <a16:creationId xmlns:a16="http://schemas.microsoft.com/office/drawing/2014/main" id="{E2925D31-C671-B77B-77AF-EF690FD34F1F}"/>
                    </a:ext>
                  </a:extLst>
                </p:cNvPr>
                <p:cNvPicPr/>
                <p:nvPr/>
              </p:nvPicPr>
              <p:blipFill>
                <a:blip r:embed="rId137"/>
                <a:stretch>
                  <a:fillRect/>
                </a:stretch>
              </p:blipFill>
              <p:spPr>
                <a:xfrm>
                  <a:off x="3771476" y="1119356"/>
                  <a:ext cx="2005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4" name="Ink 73">
                  <a:extLst>
                    <a:ext uri="{FF2B5EF4-FFF2-40B4-BE49-F238E27FC236}">
                      <a16:creationId xmlns:a16="http://schemas.microsoft.com/office/drawing/2014/main" id="{D3B56512-1889-4B70-CD1E-A443FECC2954}"/>
                    </a:ext>
                  </a:extLst>
                </p14:cNvPr>
                <p14:cNvContentPartPr/>
                <p14:nvPr/>
              </p14:nvContentPartPr>
              <p14:xfrm>
                <a:off x="3942476" y="1236356"/>
                <a:ext cx="192240" cy="140400"/>
              </p14:xfrm>
            </p:contentPart>
          </mc:Choice>
          <mc:Fallback xmlns="">
            <p:pic>
              <p:nvPicPr>
                <p:cNvPr id="74" name="Ink 73">
                  <a:extLst>
                    <a:ext uri="{FF2B5EF4-FFF2-40B4-BE49-F238E27FC236}">
                      <a16:creationId xmlns:a16="http://schemas.microsoft.com/office/drawing/2014/main" id="{D3B56512-1889-4B70-CD1E-A443FECC2954}"/>
                    </a:ext>
                  </a:extLst>
                </p:cNvPr>
                <p:cNvPicPr/>
                <p:nvPr/>
              </p:nvPicPr>
              <p:blipFill>
                <a:blip r:embed="rId139"/>
                <a:stretch>
                  <a:fillRect/>
                </a:stretch>
              </p:blipFill>
              <p:spPr>
                <a:xfrm>
                  <a:off x="3933476" y="1227356"/>
                  <a:ext cx="2098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5" name="Ink 74">
                  <a:extLst>
                    <a:ext uri="{FF2B5EF4-FFF2-40B4-BE49-F238E27FC236}">
                      <a16:creationId xmlns:a16="http://schemas.microsoft.com/office/drawing/2014/main" id="{84C8CB5A-5A04-0997-4270-F621A369B01F}"/>
                    </a:ext>
                  </a:extLst>
                </p14:cNvPr>
                <p14:cNvContentPartPr/>
                <p14:nvPr/>
              </p14:nvContentPartPr>
              <p14:xfrm>
                <a:off x="1733876" y="2131676"/>
                <a:ext cx="243000" cy="303480"/>
              </p14:xfrm>
            </p:contentPart>
          </mc:Choice>
          <mc:Fallback xmlns="">
            <p:pic>
              <p:nvPicPr>
                <p:cNvPr id="75" name="Ink 74">
                  <a:extLst>
                    <a:ext uri="{FF2B5EF4-FFF2-40B4-BE49-F238E27FC236}">
                      <a16:creationId xmlns:a16="http://schemas.microsoft.com/office/drawing/2014/main" id="{84C8CB5A-5A04-0997-4270-F621A369B01F}"/>
                    </a:ext>
                  </a:extLst>
                </p:cNvPr>
                <p:cNvPicPr/>
                <p:nvPr/>
              </p:nvPicPr>
              <p:blipFill>
                <a:blip r:embed="rId141"/>
                <a:stretch>
                  <a:fillRect/>
                </a:stretch>
              </p:blipFill>
              <p:spPr>
                <a:xfrm>
                  <a:off x="1725236" y="2123036"/>
                  <a:ext cx="2606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6" name="Ink 75">
                  <a:extLst>
                    <a:ext uri="{FF2B5EF4-FFF2-40B4-BE49-F238E27FC236}">
                      <a16:creationId xmlns:a16="http://schemas.microsoft.com/office/drawing/2014/main" id="{80B6A213-5177-827C-0178-0C2281011DB8}"/>
                    </a:ext>
                  </a:extLst>
                </p14:cNvPr>
                <p14:cNvContentPartPr/>
                <p14:nvPr/>
              </p14:nvContentPartPr>
              <p14:xfrm>
                <a:off x="2033756" y="2122676"/>
                <a:ext cx="205560" cy="293400"/>
              </p14:xfrm>
            </p:contentPart>
          </mc:Choice>
          <mc:Fallback xmlns="">
            <p:pic>
              <p:nvPicPr>
                <p:cNvPr id="76" name="Ink 75">
                  <a:extLst>
                    <a:ext uri="{FF2B5EF4-FFF2-40B4-BE49-F238E27FC236}">
                      <a16:creationId xmlns:a16="http://schemas.microsoft.com/office/drawing/2014/main" id="{80B6A213-5177-827C-0178-0C2281011DB8}"/>
                    </a:ext>
                  </a:extLst>
                </p:cNvPr>
                <p:cNvPicPr/>
                <p:nvPr/>
              </p:nvPicPr>
              <p:blipFill>
                <a:blip r:embed="rId143"/>
                <a:stretch>
                  <a:fillRect/>
                </a:stretch>
              </p:blipFill>
              <p:spPr>
                <a:xfrm>
                  <a:off x="2025116" y="2114036"/>
                  <a:ext cx="2232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7" name="Ink 76">
                  <a:extLst>
                    <a:ext uri="{FF2B5EF4-FFF2-40B4-BE49-F238E27FC236}">
                      <a16:creationId xmlns:a16="http://schemas.microsoft.com/office/drawing/2014/main" id="{D3150B6E-56B5-2209-3F11-7B6E120016E0}"/>
                    </a:ext>
                  </a:extLst>
                </p14:cNvPr>
                <p14:cNvContentPartPr/>
                <p14:nvPr/>
              </p14:nvContentPartPr>
              <p14:xfrm>
                <a:off x="2106116" y="2248676"/>
                <a:ext cx="132120" cy="81720"/>
              </p14:xfrm>
            </p:contentPart>
          </mc:Choice>
          <mc:Fallback xmlns="">
            <p:pic>
              <p:nvPicPr>
                <p:cNvPr id="77" name="Ink 76">
                  <a:extLst>
                    <a:ext uri="{FF2B5EF4-FFF2-40B4-BE49-F238E27FC236}">
                      <a16:creationId xmlns:a16="http://schemas.microsoft.com/office/drawing/2014/main" id="{D3150B6E-56B5-2209-3F11-7B6E120016E0}"/>
                    </a:ext>
                  </a:extLst>
                </p:cNvPr>
                <p:cNvPicPr/>
                <p:nvPr/>
              </p:nvPicPr>
              <p:blipFill>
                <a:blip r:embed="rId145"/>
                <a:stretch>
                  <a:fillRect/>
                </a:stretch>
              </p:blipFill>
              <p:spPr>
                <a:xfrm>
                  <a:off x="2097116" y="2240036"/>
                  <a:ext cx="1497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8" name="Ink 77">
                  <a:extLst>
                    <a:ext uri="{FF2B5EF4-FFF2-40B4-BE49-F238E27FC236}">
                      <a16:creationId xmlns:a16="http://schemas.microsoft.com/office/drawing/2014/main" id="{7C16C2E6-3613-E560-F669-CC2B2945B66C}"/>
                    </a:ext>
                  </a:extLst>
                </p14:cNvPr>
                <p14:cNvContentPartPr/>
                <p14:nvPr/>
              </p14:nvContentPartPr>
              <p14:xfrm>
                <a:off x="2283956" y="2122676"/>
                <a:ext cx="171720" cy="256320"/>
              </p14:xfrm>
            </p:contentPart>
          </mc:Choice>
          <mc:Fallback xmlns="">
            <p:pic>
              <p:nvPicPr>
                <p:cNvPr id="78" name="Ink 77">
                  <a:extLst>
                    <a:ext uri="{FF2B5EF4-FFF2-40B4-BE49-F238E27FC236}">
                      <a16:creationId xmlns:a16="http://schemas.microsoft.com/office/drawing/2014/main" id="{7C16C2E6-3613-E560-F669-CC2B2945B66C}"/>
                    </a:ext>
                  </a:extLst>
                </p:cNvPr>
                <p:cNvPicPr/>
                <p:nvPr/>
              </p:nvPicPr>
              <p:blipFill>
                <a:blip r:embed="rId147"/>
                <a:stretch>
                  <a:fillRect/>
                </a:stretch>
              </p:blipFill>
              <p:spPr>
                <a:xfrm>
                  <a:off x="2274956" y="2114036"/>
                  <a:ext cx="1893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9" name="Ink 78">
                  <a:extLst>
                    <a:ext uri="{FF2B5EF4-FFF2-40B4-BE49-F238E27FC236}">
                      <a16:creationId xmlns:a16="http://schemas.microsoft.com/office/drawing/2014/main" id="{4118DFE5-51A6-5CEB-DA93-08605C671CB7}"/>
                    </a:ext>
                  </a:extLst>
                </p14:cNvPr>
                <p14:cNvContentPartPr/>
                <p14:nvPr/>
              </p14:nvContentPartPr>
              <p14:xfrm>
                <a:off x="2664476" y="1602116"/>
                <a:ext cx="809640" cy="679320"/>
              </p14:xfrm>
            </p:contentPart>
          </mc:Choice>
          <mc:Fallback xmlns="">
            <p:pic>
              <p:nvPicPr>
                <p:cNvPr id="79" name="Ink 78">
                  <a:extLst>
                    <a:ext uri="{FF2B5EF4-FFF2-40B4-BE49-F238E27FC236}">
                      <a16:creationId xmlns:a16="http://schemas.microsoft.com/office/drawing/2014/main" id="{4118DFE5-51A6-5CEB-DA93-08605C671CB7}"/>
                    </a:ext>
                  </a:extLst>
                </p:cNvPr>
                <p:cNvPicPr/>
                <p:nvPr/>
              </p:nvPicPr>
              <p:blipFill>
                <a:blip r:embed="rId149"/>
                <a:stretch>
                  <a:fillRect/>
                </a:stretch>
              </p:blipFill>
              <p:spPr>
                <a:xfrm>
                  <a:off x="2655836" y="1593116"/>
                  <a:ext cx="827280" cy="696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0" name="Ink 79">
                  <a:extLst>
                    <a:ext uri="{FF2B5EF4-FFF2-40B4-BE49-F238E27FC236}">
                      <a16:creationId xmlns:a16="http://schemas.microsoft.com/office/drawing/2014/main" id="{2F8619B9-091A-24C5-4BF2-610CD8EBA40D}"/>
                    </a:ext>
                  </a:extLst>
                </p14:cNvPr>
                <p14:cNvContentPartPr/>
                <p14:nvPr/>
              </p14:nvContentPartPr>
              <p14:xfrm>
                <a:off x="3289436" y="1625156"/>
                <a:ext cx="216720" cy="205200"/>
              </p14:xfrm>
            </p:contentPart>
          </mc:Choice>
          <mc:Fallback xmlns="">
            <p:pic>
              <p:nvPicPr>
                <p:cNvPr id="80" name="Ink 79">
                  <a:extLst>
                    <a:ext uri="{FF2B5EF4-FFF2-40B4-BE49-F238E27FC236}">
                      <a16:creationId xmlns:a16="http://schemas.microsoft.com/office/drawing/2014/main" id="{2F8619B9-091A-24C5-4BF2-610CD8EBA40D}"/>
                    </a:ext>
                  </a:extLst>
                </p:cNvPr>
                <p:cNvPicPr/>
                <p:nvPr/>
              </p:nvPicPr>
              <p:blipFill>
                <a:blip r:embed="rId151"/>
                <a:stretch>
                  <a:fillRect/>
                </a:stretch>
              </p:blipFill>
              <p:spPr>
                <a:xfrm>
                  <a:off x="3280796" y="1616156"/>
                  <a:ext cx="2343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2" name="Ink 81">
                  <a:extLst>
                    <a:ext uri="{FF2B5EF4-FFF2-40B4-BE49-F238E27FC236}">
                      <a16:creationId xmlns:a16="http://schemas.microsoft.com/office/drawing/2014/main" id="{5FC20596-41C5-505E-20B9-5F775E36E0EB}"/>
                    </a:ext>
                  </a:extLst>
                </p14:cNvPr>
                <p14:cNvContentPartPr/>
                <p14:nvPr/>
              </p14:nvContentPartPr>
              <p14:xfrm>
                <a:off x="4061276" y="1641716"/>
                <a:ext cx="82800" cy="68760"/>
              </p14:xfrm>
            </p:contentPart>
          </mc:Choice>
          <mc:Fallback xmlns="">
            <p:pic>
              <p:nvPicPr>
                <p:cNvPr id="82" name="Ink 81">
                  <a:extLst>
                    <a:ext uri="{FF2B5EF4-FFF2-40B4-BE49-F238E27FC236}">
                      <a16:creationId xmlns:a16="http://schemas.microsoft.com/office/drawing/2014/main" id="{5FC20596-41C5-505E-20B9-5F775E36E0EB}"/>
                    </a:ext>
                  </a:extLst>
                </p:cNvPr>
                <p:cNvPicPr/>
                <p:nvPr/>
              </p:nvPicPr>
              <p:blipFill>
                <a:blip r:embed="rId153"/>
                <a:stretch>
                  <a:fillRect/>
                </a:stretch>
              </p:blipFill>
              <p:spPr>
                <a:xfrm>
                  <a:off x="4052636" y="1633076"/>
                  <a:ext cx="1004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3" name="Ink 82">
                  <a:extLst>
                    <a:ext uri="{FF2B5EF4-FFF2-40B4-BE49-F238E27FC236}">
                      <a16:creationId xmlns:a16="http://schemas.microsoft.com/office/drawing/2014/main" id="{A92F9ADF-C4E2-1E2F-009F-D38242A9B492}"/>
                    </a:ext>
                  </a:extLst>
                </p14:cNvPr>
                <p14:cNvContentPartPr/>
                <p14:nvPr/>
              </p14:nvContentPartPr>
              <p14:xfrm>
                <a:off x="4118516" y="1637756"/>
                <a:ext cx="159120" cy="180720"/>
              </p14:xfrm>
            </p:contentPart>
          </mc:Choice>
          <mc:Fallback xmlns="">
            <p:pic>
              <p:nvPicPr>
                <p:cNvPr id="83" name="Ink 82">
                  <a:extLst>
                    <a:ext uri="{FF2B5EF4-FFF2-40B4-BE49-F238E27FC236}">
                      <a16:creationId xmlns:a16="http://schemas.microsoft.com/office/drawing/2014/main" id="{A92F9ADF-C4E2-1E2F-009F-D38242A9B492}"/>
                    </a:ext>
                  </a:extLst>
                </p:cNvPr>
                <p:cNvPicPr/>
                <p:nvPr/>
              </p:nvPicPr>
              <p:blipFill>
                <a:blip r:embed="rId155"/>
                <a:stretch>
                  <a:fillRect/>
                </a:stretch>
              </p:blipFill>
              <p:spPr>
                <a:xfrm>
                  <a:off x="4109516" y="1628756"/>
                  <a:ext cx="1767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4" name="Ink 83">
                  <a:extLst>
                    <a:ext uri="{FF2B5EF4-FFF2-40B4-BE49-F238E27FC236}">
                      <a16:creationId xmlns:a16="http://schemas.microsoft.com/office/drawing/2014/main" id="{42B4F7E7-ABB0-B582-9E2F-CF700B5C0430}"/>
                    </a:ext>
                  </a:extLst>
                </p14:cNvPr>
                <p14:cNvContentPartPr/>
                <p14:nvPr/>
              </p14:nvContentPartPr>
              <p14:xfrm>
                <a:off x="4159916" y="1631996"/>
                <a:ext cx="211680" cy="287640"/>
              </p14:xfrm>
            </p:contentPart>
          </mc:Choice>
          <mc:Fallback xmlns="">
            <p:pic>
              <p:nvPicPr>
                <p:cNvPr id="84" name="Ink 83">
                  <a:extLst>
                    <a:ext uri="{FF2B5EF4-FFF2-40B4-BE49-F238E27FC236}">
                      <a16:creationId xmlns:a16="http://schemas.microsoft.com/office/drawing/2014/main" id="{42B4F7E7-ABB0-B582-9E2F-CF700B5C0430}"/>
                    </a:ext>
                  </a:extLst>
                </p:cNvPr>
                <p:cNvPicPr/>
                <p:nvPr/>
              </p:nvPicPr>
              <p:blipFill>
                <a:blip r:embed="rId157"/>
                <a:stretch>
                  <a:fillRect/>
                </a:stretch>
              </p:blipFill>
              <p:spPr>
                <a:xfrm>
                  <a:off x="4151276" y="1622996"/>
                  <a:ext cx="229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5" name="Ink 84">
                  <a:extLst>
                    <a:ext uri="{FF2B5EF4-FFF2-40B4-BE49-F238E27FC236}">
                      <a16:creationId xmlns:a16="http://schemas.microsoft.com/office/drawing/2014/main" id="{FBBAAC2F-657E-5B30-5B8F-1549356A9D12}"/>
                    </a:ext>
                  </a:extLst>
                </p14:cNvPr>
                <p14:cNvContentPartPr/>
                <p14:nvPr/>
              </p14:nvContentPartPr>
              <p14:xfrm>
                <a:off x="4277996" y="1631996"/>
                <a:ext cx="215640" cy="407160"/>
              </p14:xfrm>
            </p:contentPart>
          </mc:Choice>
          <mc:Fallback xmlns="">
            <p:pic>
              <p:nvPicPr>
                <p:cNvPr id="85" name="Ink 84">
                  <a:extLst>
                    <a:ext uri="{FF2B5EF4-FFF2-40B4-BE49-F238E27FC236}">
                      <a16:creationId xmlns:a16="http://schemas.microsoft.com/office/drawing/2014/main" id="{FBBAAC2F-657E-5B30-5B8F-1549356A9D12}"/>
                    </a:ext>
                  </a:extLst>
                </p:cNvPr>
                <p:cNvPicPr/>
                <p:nvPr/>
              </p:nvPicPr>
              <p:blipFill>
                <a:blip r:embed="rId159"/>
                <a:stretch>
                  <a:fillRect/>
                </a:stretch>
              </p:blipFill>
              <p:spPr>
                <a:xfrm>
                  <a:off x="4268996" y="1622996"/>
                  <a:ext cx="23328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7D7D7259-CBF4-10F7-D24C-C831AFDCF3A0}"/>
                    </a:ext>
                  </a:extLst>
                </p14:cNvPr>
                <p14:cNvContentPartPr/>
                <p14:nvPr/>
              </p14:nvContentPartPr>
              <p14:xfrm>
                <a:off x="2969396" y="1254356"/>
                <a:ext cx="25920" cy="110880"/>
              </p14:xfrm>
            </p:contentPart>
          </mc:Choice>
          <mc:Fallback xmlns="">
            <p:pic>
              <p:nvPicPr>
                <p:cNvPr id="98" name="Ink 97">
                  <a:extLst>
                    <a:ext uri="{FF2B5EF4-FFF2-40B4-BE49-F238E27FC236}">
                      <a16:creationId xmlns:a16="http://schemas.microsoft.com/office/drawing/2014/main" id="{7D7D7259-CBF4-10F7-D24C-C831AFDCF3A0}"/>
                    </a:ext>
                  </a:extLst>
                </p:cNvPr>
                <p:cNvPicPr/>
                <p:nvPr/>
              </p:nvPicPr>
              <p:blipFill>
                <a:blip r:embed="rId161"/>
                <a:stretch>
                  <a:fillRect/>
                </a:stretch>
              </p:blipFill>
              <p:spPr>
                <a:xfrm>
                  <a:off x="2960396" y="1245356"/>
                  <a:ext cx="435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08F4549D-380D-E819-59FB-2E359A9E439F}"/>
                    </a:ext>
                  </a:extLst>
                </p14:cNvPr>
                <p14:cNvContentPartPr/>
                <p14:nvPr/>
              </p14:nvContentPartPr>
              <p14:xfrm>
                <a:off x="2819636" y="1098476"/>
                <a:ext cx="412200" cy="379440"/>
              </p14:xfrm>
            </p:contentPart>
          </mc:Choice>
          <mc:Fallback xmlns="">
            <p:pic>
              <p:nvPicPr>
                <p:cNvPr id="99" name="Ink 98">
                  <a:extLst>
                    <a:ext uri="{FF2B5EF4-FFF2-40B4-BE49-F238E27FC236}">
                      <a16:creationId xmlns:a16="http://schemas.microsoft.com/office/drawing/2014/main" id="{08F4549D-380D-E819-59FB-2E359A9E439F}"/>
                    </a:ext>
                  </a:extLst>
                </p:cNvPr>
                <p:cNvPicPr/>
                <p:nvPr/>
              </p:nvPicPr>
              <p:blipFill>
                <a:blip r:embed="rId163"/>
                <a:stretch>
                  <a:fillRect/>
                </a:stretch>
              </p:blipFill>
              <p:spPr>
                <a:xfrm>
                  <a:off x="2810636" y="1089836"/>
                  <a:ext cx="429840" cy="397080"/>
                </a:xfrm>
                <a:prstGeom prst="rect">
                  <a:avLst/>
                </a:prstGeom>
              </p:spPr>
            </p:pic>
          </mc:Fallback>
        </mc:AlternateContent>
      </p:grpSp>
      <p:grpSp>
        <p:nvGrpSpPr>
          <p:cNvPr id="103" name="Group 102">
            <a:extLst>
              <a:ext uri="{FF2B5EF4-FFF2-40B4-BE49-F238E27FC236}">
                <a16:creationId xmlns:a16="http://schemas.microsoft.com/office/drawing/2014/main" id="{7FAE405D-2EE2-E258-D899-3BCDA94F3D8B}"/>
              </a:ext>
            </a:extLst>
          </p:cNvPr>
          <p:cNvGrpSpPr/>
          <p:nvPr/>
        </p:nvGrpSpPr>
        <p:grpSpPr>
          <a:xfrm>
            <a:off x="5514956" y="2427596"/>
            <a:ext cx="472320" cy="436680"/>
            <a:chOff x="5514956" y="2427596"/>
            <a:chExt cx="472320" cy="436680"/>
          </a:xfrm>
        </p:grpSpPr>
        <mc:AlternateContent xmlns:mc="http://schemas.openxmlformats.org/markup-compatibility/2006" xmlns:p14="http://schemas.microsoft.com/office/powerpoint/2010/main">
          <mc:Choice Requires="p14">
            <p:contentPart p14:bwMode="auto" r:id="rId164">
              <p14:nvContentPartPr>
                <p14:cNvPr id="101" name="Ink 100">
                  <a:extLst>
                    <a:ext uri="{FF2B5EF4-FFF2-40B4-BE49-F238E27FC236}">
                      <a16:creationId xmlns:a16="http://schemas.microsoft.com/office/drawing/2014/main" id="{99160964-1A3B-ABAE-13A1-634FC926FF87}"/>
                    </a:ext>
                  </a:extLst>
                </p14:cNvPr>
                <p14:cNvContentPartPr/>
                <p14:nvPr/>
              </p14:nvContentPartPr>
              <p14:xfrm>
                <a:off x="5555636" y="2516156"/>
                <a:ext cx="263160" cy="244080"/>
              </p14:xfrm>
            </p:contentPart>
          </mc:Choice>
          <mc:Fallback xmlns="">
            <p:pic>
              <p:nvPicPr>
                <p:cNvPr id="101" name="Ink 100">
                  <a:extLst>
                    <a:ext uri="{FF2B5EF4-FFF2-40B4-BE49-F238E27FC236}">
                      <a16:creationId xmlns:a16="http://schemas.microsoft.com/office/drawing/2014/main" id="{99160964-1A3B-ABAE-13A1-634FC926FF87}"/>
                    </a:ext>
                  </a:extLst>
                </p:cNvPr>
                <p:cNvPicPr/>
                <p:nvPr/>
              </p:nvPicPr>
              <p:blipFill>
                <a:blip r:embed="rId165"/>
                <a:stretch>
                  <a:fillRect/>
                </a:stretch>
              </p:blipFill>
              <p:spPr>
                <a:xfrm>
                  <a:off x="5546636" y="2507516"/>
                  <a:ext cx="2808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 name="Ink 101">
                  <a:extLst>
                    <a:ext uri="{FF2B5EF4-FFF2-40B4-BE49-F238E27FC236}">
                      <a16:creationId xmlns:a16="http://schemas.microsoft.com/office/drawing/2014/main" id="{826D7C22-0B01-6AA4-D9B1-19E2868B2849}"/>
                    </a:ext>
                  </a:extLst>
                </p14:cNvPr>
                <p14:cNvContentPartPr/>
                <p14:nvPr/>
              </p14:nvContentPartPr>
              <p14:xfrm>
                <a:off x="5514956" y="2427596"/>
                <a:ext cx="472320" cy="436680"/>
              </p14:xfrm>
            </p:contentPart>
          </mc:Choice>
          <mc:Fallback xmlns="">
            <p:pic>
              <p:nvPicPr>
                <p:cNvPr id="102" name="Ink 101">
                  <a:extLst>
                    <a:ext uri="{FF2B5EF4-FFF2-40B4-BE49-F238E27FC236}">
                      <a16:creationId xmlns:a16="http://schemas.microsoft.com/office/drawing/2014/main" id="{826D7C22-0B01-6AA4-D9B1-19E2868B2849}"/>
                    </a:ext>
                  </a:extLst>
                </p:cNvPr>
                <p:cNvPicPr/>
                <p:nvPr/>
              </p:nvPicPr>
              <p:blipFill>
                <a:blip r:embed="rId167"/>
                <a:stretch>
                  <a:fillRect/>
                </a:stretch>
              </p:blipFill>
              <p:spPr>
                <a:xfrm>
                  <a:off x="5505956" y="2418596"/>
                  <a:ext cx="489960" cy="454320"/>
                </a:xfrm>
                <a:prstGeom prst="rect">
                  <a:avLst/>
                </a:prstGeom>
              </p:spPr>
            </p:pic>
          </mc:Fallback>
        </mc:AlternateContent>
      </p:grpSp>
    </p:spTree>
    <p:extLst>
      <p:ext uri="{BB962C8B-B14F-4D97-AF65-F5344CB8AC3E}">
        <p14:creationId xmlns:p14="http://schemas.microsoft.com/office/powerpoint/2010/main" val="2663175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070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18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20643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3873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2786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818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Security and Role Management</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CI/CD Service in BTP</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Extensibility</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Implementation types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Transport management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Unmanaged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5669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7049</TotalTime>
  <Words>1919</Words>
  <Application>Microsoft Office PowerPoint</Application>
  <PresentationFormat>Custom</PresentationFormat>
  <Paragraphs>187</Paragraphs>
  <Slides>33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72</vt:lpstr>
      <vt:lpstr>Amasis MT Pro Black</vt:lpstr>
      <vt:lpstr>Arial</vt:lpstr>
      <vt:lpstr>Arial Black</vt:lpstr>
      <vt:lpstr>BentonSansRegular</vt:lpstr>
      <vt:lpstr>Calibri</vt:lpstr>
      <vt:lpstr>Cooper Black</vt:lpstr>
      <vt:lpstr>Segoe UI</vt:lpstr>
      <vt:lpstr>Segoe UI Light</vt:lpstr>
      <vt:lpstr>Office Theme</vt:lpstr>
      <vt:lpstr>SAP BTP Architect Training</vt:lpstr>
      <vt:lpstr>PowerPoint Presentation</vt:lpstr>
      <vt:lpstr>Agenda – Day 8</vt:lpstr>
      <vt:lpstr>PowerPoint Presentation</vt:lpstr>
      <vt:lpstr>What is Extensibility</vt:lpstr>
      <vt:lpstr>What is Extension?</vt:lpstr>
      <vt:lpstr>Classic Extensions and Challenges</vt:lpstr>
      <vt:lpstr>Clean Core and Benefits</vt:lpstr>
      <vt:lpstr>Approaches for Side-by-Side Extension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Hands on Cloud Extension</vt:lpstr>
      <vt:lpstr>Hands on Serverless SAP Fiori Extension App</vt:lpstr>
      <vt:lpstr>Continuous Integration and Delivery (CI/CD)</vt:lpstr>
      <vt:lpstr>PowerPoint Presentation</vt:lpstr>
      <vt:lpstr>Hands on: Continuous Integration</vt:lpstr>
      <vt:lpstr>BTP Cloud Transport Management</vt:lpstr>
      <vt:lpstr>Hands on SAP BTP Cloud Transport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286</cp:revision>
  <dcterms:created xsi:type="dcterms:W3CDTF">2013-09-12T13:05:01Z</dcterms:created>
  <dcterms:modified xsi:type="dcterms:W3CDTF">2023-12-13T02:34:05Z</dcterms:modified>
</cp:coreProperties>
</file>