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4122" r:id="rId3"/>
    <p:sldId id="277" r:id="rId4"/>
    <p:sldId id="4806" r:id="rId5"/>
    <p:sldId id="4767" r:id="rId6"/>
    <p:sldId id="4768" r:id="rId7"/>
    <p:sldId id="4804" r:id="rId8"/>
    <p:sldId id="4805" r:id="rId9"/>
    <p:sldId id="4802" r:id="rId10"/>
    <p:sldId id="4773" r:id="rId11"/>
    <p:sldId id="4774" r:id="rId12"/>
    <p:sldId id="4775" r:id="rId13"/>
    <p:sldId id="4776" r:id="rId14"/>
    <p:sldId id="4754" r:id="rId15"/>
    <p:sldId id="4800" r:id="rId16"/>
    <p:sldId id="282" r:id="rId17"/>
    <p:sldId id="280" r:id="rId18"/>
    <p:sldId id="471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508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0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24575,'-6'3'0,"-2"4"0,1 6 0,1 4 0,2 2 0,4 1 0,5-4 0,2-1 0,3 0 0,2-3 0,-1-1 0,1 1 0,-2 1 0,-3-1-8191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3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166 696 24575,'-38'-73'0,"16"32"0,1 0 0,-28-86 0,49 127 0,-2-3 0,1-1 0,0 1 0,1-1 0,-1 1 0,1-1 0,-1 0 0,1 1 0,0-6 0,0 9 0,1 0 0,-1 0 0,0 0 0,0 0 0,0 0 0,0 0 0,0 0 0,0 0 0,0 0 0,0-1 0,0 1 0,0 0 0,0 0 0,1 0 0,-1 0 0,0 0 0,0 0 0,0 0 0,0 0 0,0 0 0,0 0 0,0 0 0,0 0 0,1 0 0,-1 0 0,0 0 0,0 0 0,0 0 0,0 0 0,0 0 0,0 0 0,1 0 0,-1 0 0,0 0 0,0 0 0,0 0 0,0 0 0,0 0 0,0 0 0,0 0 0,0 0 0,0 1 0,1-1 0,-1 0 0,0 0 0,0 0 0,0 0 0,0 0 0,0 0 0,0 0 0,0 0 0,0 0 0,0 1 0,0-1 0,0 0 0,0 0 0,0 0 0,0 0 0,0 0 0,0 0 0,0 0 0,0 1 0,0-1 0,5 9 0,6 19 0,-2 2 0,0-1 0,-3 1 0,5 41 0,1 125 0,-11 214 0,-1-39 0,0-357 0,1 0 0,0 0 0,0 0 0,2 0 0,7 24 0,-9-34 0,1 0 0,0 0 0,0 0 0,0-1 0,1 1 0,-1-1 0,1 1 0,-1-1 0,1 0 0,0 0 0,1 0 0,-1-1 0,0 1 0,1-1 0,0 1 0,-1-1 0,1 0 0,0-1 0,0 1 0,0-1 0,0 0 0,0 0 0,5 1 0,15 0 0,-1-1 0,1 0 0,0-2 0,35-6 0,-17 3 0,895-42 0,-717 46 0,-217 0 0,1 0 0,0 0 0,0 0 0,-1-1 0,1 0 0,0 0 0,-1 0 0,1 0 0,6-4 0,-8 4 0,-1 0 0,0 0 0,1 0 0,-1 0 0,0-1 0,0 1 0,0-1 0,0 1 0,0 0 0,-1-1 0,1 0 0,0 1 0,-1-1 0,1 1 0,-1-1 0,1 0 0,-1 1 0,0-1 0,0 0 0,0 0 0,0 1 0,0-1 0,0-2 0,0-65 0,2 1 0,14-77 0,3-41 0,-26-143 0,-26 1 0,23 239 0,-6-260 0,17 345 0,-1 1 0,0-1 0,-1 0 0,1 0 0,0 1 0,-1-1 0,0 0 0,0 1 0,0-1 0,-3-5 0,3 8 0,0 0 0,0 0 0,0 0 0,0 0 0,0 0 0,-1 0 0,1 0 0,0 0 0,-1 0 0,1 1 0,-1-1 0,1 1 0,-1-1 0,1 1 0,-1-1 0,1 1 0,-1 0 0,1 0 0,-1 0 0,0 0 0,1 0 0,-1 0 0,1 0 0,-1 0 0,1 1 0,-1-1 0,-1 1 0,-37 9 0,-73 30 0,13-4 0,14-13 0,-163 24 0,-94-16 0,-69 11 0,325-25 0,75-14 0,1 0 0,-1 1 0,1 1 0,0 0 0,-14 8 0,24-12-57,0 0 0,-1-1 1,1 1-1,0 0 0,0 0 0,1 0 0,-1 0 0,0 0 0,0 0 0,0 0 0,1 0 1,-1 0-1,0 0 0,1 0 0,-1 1 0,1-1 0,-1 0 0,1 0 0,0 1 1,0-1-1,-1 0 0,1 0 0,0 2 0,2 5-6769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8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35 24575,'-21'0'0,"50"0"0,7 0 0,553-17 0,-526 10 0,-54 3 171,-13 2 0,-13-1-1878,-5 2-5119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8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24575,'514'-10'0,"-343"3"-1365,-148 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8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24575,'0'1'0,"0"0"0,0 0 0,1 0 0,-1 0 0,1 0 0,-1 0 0,1 0 0,-1 0 0,1 0 0,-1 0 0,1 0 0,0-1 0,-1 1 0,1 0 0,0 0 0,0-1 0,0 1 0,0 0 0,0-1 0,0 1 0,0-1 0,0 1 0,0-1 0,0 1 0,0-1 0,1 0 0,32 8 0,-31-8 0,82 7 0,138-6 0,-112-3 0,-61 2 0,49-1 0,-91-2-1365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9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24575,'528'-13'0,"-415"9"-1365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0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18 24575,'3'-15'0,"-3"15"0,0-1 0,0 1 0,0 0 0,1 0 0,-1 0 0,0 0 0,0 0 0,0-1 0,1 1 0,-1 0 0,0 0 0,0 0 0,0 0 0,1 0 0,-1 0 0,0 0 0,0 0 0,0 0 0,1 0 0,-1 0 0,0 0 0,0 0 0,0 0 0,1 0 0,-1 0 0,0 0 0,0 0 0,1 0 0,-1 0 0,0 0 0,0 0 0,0 0 0,1 1 0,-1-1 0,0 0 0,2 1 0,-1 1 0,1-1 0,-1 1 0,0 0 0,1-1 0,-1 1 0,0 0 0,0 0 0,0 0 0,0 0 0,1 2 0,4 16 0,-1 1 0,0-1 0,-2 1 0,2 23 0,-3 89 0,-2-85 0,-5 460 0,-35-1 0,-18-127 0,12-87 0,21-138-1365,22-167-5461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0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24575,'2'2'0,"5"2"0,1 3 0,1-1 0,3 3 0,2 2 0,1 2 0,1-1 0,1 0 0,0-2 0,-2-2-8191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1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4 24575,'0'-2'0,"-3"1"0,-1 4 0,-2 1 0,-4 4 0,-5 2 0,-3 3 0,-2 5 0,-2 2 0,-1 1 0,0-1 0,2-1 0,-1 0 0,-1-4 0,5-4-8191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1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639 202 24575,'1'-2'0,"0"0"0,-1 0 0,1 0 0,-1 0 0,0 0 0,1 0 0,-1 0 0,0 0 0,0 0 0,0 0 0,-1 0 0,1 0 0,0 0 0,-1 0 0,1 0 0,-1 0 0,0 1 0,0-1 0,0 0 0,-2-3 0,1 2 0,0 1 0,-1-1 0,1 1 0,-1 0 0,0 0 0,0 0 0,0 0 0,0 1 0,0-1 0,0 1 0,-5-2 0,-7-1 0,0 1 0,0 1 0,0 0 0,-23 0 0,-16 3 0,0 3 0,0 2 0,0 3 0,-94 28 0,128-32 0,-34 16 0,49-19 0,1 0 0,-1 0 0,1 1 0,0 0 0,0 0 0,0 0 0,0 0 0,0 1 0,1-1 0,-1 1 0,1 0 0,0 0 0,-3 5 0,6-7 0,-1-1 0,1 0 0,-1 1 0,1-1 0,0 1 0,0-1 0,-1 1 0,1-1 0,0 1 0,0-1 0,1 1 0,-1-1 0,0 1 0,0-1 0,1 1 0,-1-1 0,1 0 0,-1 1 0,1-1 0,0 0 0,0 1 0,-1-1 0,1 0 0,0 0 0,0 0 0,0 0 0,0 1 0,0-1 0,0-1 0,1 1 0,-1 0 0,0 0 0,0 0 0,3 0 0,5 4 0,0-1 0,0 0 0,17 5 0,10 1 0,1-2 0,72 7 0,80-12 0,-136-6 0,95-16 0,-116 12 0,1-1 0,-1-2 0,-1-1 0,32-16 0,-53 22 0,0 0 0,-1-1 0,0-1 0,0 1 0,0-2 0,-1 1 0,0-1 0,14-17 0,-20 22 0,0 1 0,-1-1 0,1 0 0,0 0 0,-1 1 0,0-1 0,0 0 0,0 0 0,0-1 0,0 1 0,0 0 0,-1 0 0,0 0 0,1-1 0,-1 1 0,0 0 0,-1 0 0,1 0 0,0-1 0,-1 1 0,0 0 0,0 0 0,0 0 0,0 0 0,0 0 0,-1 0 0,1 0 0,-1 1 0,0-1 0,0 0 0,0 1 0,0-1 0,0 1 0,-5-4 0,-4-2 0,0 0 0,0 0 0,-1 1 0,1 1 0,-2 0 0,1 0 0,-1 1 0,-19-4 0,3 2 0,0 1 0,-54-3 0,53 8-227,0 1-1,0 1 1,0 2-1,1 1 1,-50 14-1,51-10-6598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2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 24575,'1'0'0,"1"0"0,-1 1 0,1-1 0,-1 0 0,1 1 0,-1-1 0,0 1 0,1 0 0,-1-1 0,1 1 0,-1 0 0,0 0 0,0 0 0,0 0 0,1 0 0,-1 0 0,0 0 0,0 0 0,0 1 0,-1-1 0,1 0 0,0 1 0,0-1 0,-1 0 0,1 1 0,-1-1 0,1 1 0,-1-1 0,1 1 0,-1-1 0,0 1 0,0-1 0,0 2 0,1 8 0,0 0 0,-1 0 0,-2 16 0,2-24 0,-10 70 0,-4-1 0,-28 91 0,3-16 0,33-120 38,-7 25-505,2-1-1,-6 89 0,17-122-6358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2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24575,'1'1'0,"-1"0"0,0-1 0,1 1 0,-1 0 0,0-1 0,1 1 0,-1 0 0,1-1 0,-1 1 0,1-1 0,-1 1 0,1-1 0,0 1 0,-1-1 0,1 1 0,0-1 0,-1 0 0,1 1 0,0-1 0,-1 0 0,1 1 0,0-1 0,0 0 0,-1 0 0,1 0 0,0 0 0,1 0 0,26 3 0,-24-2 0,74 1 0,0-2 0,84-13 0,151-35 0,-291 44 70,-3 1-357,0 0 0,0-1 0,-1-1 0,32-13 0,-36 9-6539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3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54 24575,'5'-17'0,"0"-6"0,-4 23 0,-1-1 0,0 1 0,0-1 0,0 1 0,0-1 0,0 1 0,0-1 0,0 1 0,0-1 0,0 1 0,0-1 0,0 1 0,0-1 0,0 1 0,-1-1 0,1 1 0,0-1 0,0 1 0,0 0 0,-1-1 0,1 1 0,0-1 0,-1 1 0,1 0 0,0-1 0,-1 1 0,1-1 0,0 1 0,-1 0 0,0-1 0,0 1 0,0 0 0,0 0 0,-1 1 0,1-1 0,0 0 0,-1 0 0,1 1 0,0-1 0,0 1 0,0-1 0,0 1 0,-1 0 0,1-1 0,0 1 0,0 0 0,0 0 0,0-1 0,0 1 0,-1 2 0,-20 21 0,19-21 0,-2 4 0,-1 1 0,1 0 0,0 0 0,1 1 0,0-1 0,0 1 0,1 0 0,0 0 0,0 0 0,1 0 0,1 0 0,-2 17 0,3-22 0,0 1 0,0-1 0,0 0 0,0 0 0,1 0 0,0 0 0,-1 0 0,1 0 0,1 0 0,-1 0 0,1-1 0,0 1 0,-1 0 0,1-1 0,1 1 0,-1-1 0,1 0 0,-1 0 0,1 0 0,0 0 0,0 0 0,0 0 0,0-1 0,1 0 0,-1 1 0,1-1 0,-1-1 0,1 1 0,0 0 0,0-1 0,7 2 0,-5-2 0,1 0 0,-1-1 0,0 0 0,1 0 0,-1-1 0,1 1 0,-1-1 0,0-1 0,1 1 0,-1-1 0,0 0 0,0 0 0,0-1 0,0 0 0,9-6 0,-7 4 0,0-1 0,-1 0 0,1 0 0,-1 0 0,0-1 0,-1 0 0,1-1 0,-2 1 0,11-17 0,-15 21 0,1 0 0,-1 1 0,0-1 0,0 0 0,0 0 0,-1 0 0,1 0 0,-1 0 0,1 0 0,-1 0 0,0 0 0,0 0 0,-1 0 0,1 0 0,0 1 0,-1-1 0,-1-5 0,0 4 0,0 0 0,0 0 0,-1 0 0,1 1 0,-1-1 0,1 1 0,-1-1 0,0 1 0,-1 0 0,1 0 0,-4-2 0,-1-1 0,-1 1 0,0 0 0,0 0 0,-1 1 0,1 0 0,-1 1 0,1 0 0,-1 1 0,-18-3 0,19 4-170,1 1-1,0 1 0,0-1 1,0 1-1,0 0 0,0 1 1,-12 4-1,2 1-6655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2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0 24575,'-1'25'0,"-2"0"0,0-1 0,-7 27 0,-26 80 0,22-84 0,-94 336 0,86-307-1365,18-60-5461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1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24575,'-1'10'0,"-1"1"0,0-1 0,-1 0 0,0 0 0,0 0 0,-1 0 0,0 0 0,-8 10 0,-14 40 0,18-30 0,2 0 0,0 0 0,2 0 0,0 39 0,10 127 0,-3-131 0,-11 749 0,-6-246 0,15-414 0,-1 164 0,-2-281 0,-9 61 0,35-203-1365,-16 71-5461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1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24575,'0'6'0,"1"-1"0,0 1 0,0-1 0,1 0 0,-1 1 0,1-1 0,0 0 0,0 0 0,1 0 0,0 0 0,0 0 0,0-1 0,0 1 0,1-1 0,0 0 0,-1 0 0,2 0 0,-1-1 0,0 1 0,1-1 0,-1 0 0,1 0 0,0-1 0,9 4 0,-10-4 0,0-1 0,-1 1 0,1-1 0,0 0 0,0 0 0,0 0 0,0-1 0,0 1 0,1-1 0,-1 0 0,0-1 0,0 1 0,0 0 0,0-1 0,0 0 0,0 0 0,0 0 0,0-1 0,-1 1 0,1-1 0,0 0 0,-1 0 0,1 0 0,-1-1 0,0 1 0,0-1 0,0 0 0,0 0 0,0 0 0,0 0 0,-1 0 0,0 0 0,4-7 0,-4 6-32,-1-1 0,1 1 0,-1 0 0,0-1 0,0 1 0,-1 0 0,1-1 0,-1 1 0,0-1 0,0 1 0,-1-1 0,1 1 0,-1 0 0,0-1 0,0 1 0,-2-5 0,0-3-789,0 0-6005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2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320 0 24575,'-1'15'0,"-1"0"0,0 0 0,-2 0 0,-8 27 0,-3 9 0,-15 112 0,-11 193 0,30-232 0,-120 902 0,119-946 90,-43 315-1545,51-361-5371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2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24575,'21'20'0,"10"15"0,-23-24 0,1-1 0,0 0 0,1-1 0,0 0 0,11 7 0,-17-14 0,0 0 0,-1 0 0,1 0 0,0-1 0,0 1 0,0-1 0,0 0 0,0 0 0,0-1 0,0 1 0,1-1 0,-1 0 0,0 0 0,0 0 0,0 0 0,0-1 0,1 0 0,-1 0 0,0 0 0,6-3 0,6-3 0,-1-1 0,0-1 0,-1 0 0,1-1 0,-2 0 0,1-1 0,-2-1 0,1 0 0,-2 0 0,0-1 0,16-24 0,-23 30-273,-1 1 0,0-1 0,0 0 0,1-8 0,0-2-6553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2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1260 3 24575,'0'0'0,"0"0"0,0 0 0,0 0 0,-1-1 0,1 1 0,0 0 0,0 0 0,0 0 0,0 0 0,0-1 0,0 1 0,-1 0 0,1 0 0,0 0 0,0 0 0,0 0 0,0 0 0,-1-1 0,1 1 0,0 0 0,0 0 0,0 0 0,-1 0 0,1 0 0,0 0 0,0 0 0,0 0 0,-1 0 0,1 0 0,0 0 0,0 0 0,0 0 0,-1 0 0,1 0 0,0 0 0,0 0 0,0 0 0,-1 0 0,1 1 0,0-1 0,0 0 0,0 0 0,0 0 0,-1 0 0,1 0 0,0 0 0,0 1 0,0-1 0,0 0 0,0 0 0,-1 0 0,1 1 0,-12 7 0,0 3 0,0 1 0,1 0 0,0 0 0,-17 28 0,-32 63 0,47-79 0,-169 357-159,23 13-142,-9 21 125,-104 178 176,177-394 0,-4 41 490,57-132-344,38-100-119,-18 40 279,21-46-419,-1 1 0,1-1 0,-1 1 0,0-1-1,0 0 1,0 0 0,0 0 0,0 0-1,0 0 1,-1 0 0,1-1 0,-1 1-1,1-1 1,-5 2 0,-7 0-6713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3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 24575,'0'0'0,"0"0"0,0 0 0,-1 0 0,1 0 0,0 0 0,0 0 0,0 0 0,-1 0 0,1 0 0,0 0 0,0 0 0,0 0 0,-1 0 0,1 0 0,0 0 0,0 0 0,0-1 0,-1 1 0,1 0 0,0 0 0,0 0 0,0 0 0,0 0 0,-1 0 0,1-1 0,0 1 0,0 0 0,0 0 0,0 0 0,0 0 0,0-1 0,0 1 0,0 0 0,-1 0 0,1 0 0,0-1 0,0 1 0,0 0 0,0 0 0,0 0 0,0-1 0,0 1 0,1 0 0,-1 0 0,0 0 0,0-1 0,0 1 0,1 0 0,-1 0 0,0 0 0,0 0 0,0 0 0,1 0 0,-1 0 0,0 0 0,0 0 0,1 0 0,-1 0 0,0 0 0,0 0 0,0 0 0,1 0 0,-1 0 0,0 0 0,0 0 0,0 0 0,1 0 0,-1 0 0,0 0 0,0 0 0,0 1 0,1-1 0,-1 0 0,0 0 0,0 0 0,0 0 0,0 0 0,1 1 0,-1-1 0,0 0 0,0 0 0,0 0 0,0 1 0,0-1 0,0 0 0,0 0 0,0 0 0,1 1 0,4 6 0,0 1 0,0-1 0,-1 1 0,0 0 0,6 18 0,-8-20 0,0 1 0,1-1 0,0 1 0,0-1 0,0 0 0,1 0 0,-1 0 0,2-1 0,-1 0 0,0 1 0,1-1 0,6 5 0,-8-9 16,-1 0 0,1 0 0,-1 0 1,1 0-1,-1 0 0,1-1 0,0 1 0,0-1 0,-1 0 0,1 1 0,0-1 0,0 0 0,-1-1 0,1 1 0,0 0 0,-1-1 1,1 0-1,0 0 0,-1 1 0,4-3 0,5-2-326,0 0-1,-1-1 1,12-9 0,-16 11-152,29-20-6364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6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166 121 24575,'3'-3'0,"0"-1"0,-1 1 0,1-1 0,-1 0 0,0 0 0,3-6 0,-4 6 0,1 1 0,-1 0 0,1 0 0,-1 0 0,1 0 0,0 0 0,0 0 0,1 1 0,-1-1 0,0 1 0,1-1 0,5-3 0,-5 4 0,1 0 0,0 1 0,0-1 0,1 1 0,-1 0 0,0 0 0,0 0 0,0 0 0,1 1 0,-1 0 0,5 0 0,-7 0 0,0 0 0,-1 0 0,1 0 0,0 0 0,-1 1 0,1-1 0,-1 0 0,1 1 0,-1-1 0,1 1 0,-1 0 0,1 0 0,-1-1 0,1 1 0,-1 0 0,0 0 0,0 0 0,1 1 0,-1-1 0,0 0 0,0 0 0,0 1 0,0-1 0,0 0 0,-1 1 0,1-1 0,0 1 0,-1-1 0,1 1 0,-1-1 0,1 1 0,-1 2 0,0-2 0,0 0 0,0 0 0,0 0 0,-1 0 0,1-1 0,-1 1 0,0 0 0,1 0 0,-1 0 0,0 0 0,0-1 0,0 1 0,0 0 0,0-1 0,-1 1 0,1-1 0,0 1 0,-1-1 0,1 0 0,-1 0 0,1 1 0,-1-1 0,0 0 0,-2 1 0,-5 3 0,-1 0 0,-19 6 0,28-10 0,-16 4 0,-1 1 0,1-2 0,-37 4 0,46-7 0,0-1 0,0 0 0,-1 0 0,1-1 0,0 0 0,0 0 0,0-1 0,0 0 0,1 0 0,-1-1 0,-10-5 0,17 8 0,0-1 0,-1 0 0,1 1 0,0-1 0,-1 0 0,1 0 0,0 0 0,0 0 0,0 0 0,0 0 0,0-1 0,0 1 0,0 0 0,0 0 0,1-1 0,-1 1 0,0 0 0,1-1 0,-1 1 0,1-1 0,0 1 0,-1-1 0,1-2 0,0 2 0,0 0 0,1-1 0,-1 1 0,1 0 0,0 0 0,0-1 0,0 1 0,0 0 0,0 0 0,0 0 0,1 0 0,-1 0 0,3-3 0,3-1 0,0-1 0,0 1 0,0 0 0,1 1 0,0 0 0,13-7 0,-10 7-97,-1 1-1,1 0 1,0 1-1,0 0 1,0 1-1,0 0 1,0 1-1,1 0 1,-1 0-1,0 1 1,0 1-1,1 0 0,19 5 1,-12 2-6729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6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24575,'0'3'0,"2"9"0,2 9 0,0 6 0,-1 4 0,2 6 0,0 5 0,2 4 0,0 5 0,-1 6 0,-2 5 0,-2 2 0,0 0 0,-2 0 0,1-2 0,-5-3 0,0-3 0,0-11-8191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7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24575,'0'2'0,"0"-1"0,1 1 0,-1-1 0,0 1 0,1-1 0,-1 1 0,1-1 0,0 0 0,-1 1 0,1-1 0,0 0 0,0 1 0,0-1 0,0 0 0,0 0 0,0 0 0,0 0 0,0 0 0,0 0 0,1 0 0,-1 0 0,0-1 0,1 1 0,-1 0 0,0-1 0,2 1 0,5 2 0,0 0 0,0-1 0,14 1 0,372 25 0,-286-24 0,-98-3 0,371 12-446,-1-22 17,-363 8 474,4 0-361,0-1 0,-1-1 0,37-9 0,-46 7-5781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4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31 136 24575,'-20'0'0,"10"0"0,20 0 0,80-4 0,-49 1 0,240-18-221,1394-86-1994,-1662 107 3027,-11 0-738,-4-1-420,-9 2-5949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27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 24575,'-3'-11'0,"2"2"0,17 10 0,1 3 0,-2 1 0,1 1 0,0 0 0,-1 1 0,0 1 0,-1 0 0,1 1 0,22 18 0,-33-23 0,-1-1 0,1 0 0,-1 1 0,1 0 0,-1 0 0,0 0 0,-1 0 0,1 0 0,-1 1 0,0-1 0,0 1 0,0 0 0,0 0 0,-1-1 0,0 1 0,0 0 0,0 0 0,-1 0 0,1 0 0,-1 0 0,-1 0 0,1 0 0,-1 0 0,1 0 0,-1 0 0,-1 0 0,1 0 0,-1-1 0,0 1 0,0 0 0,0-1 0,0 0 0,-7 9 0,-26 31-1365,-7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38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40 24575,'-27'-39'0,"27"39"0,0 0 0,0 0 0,0 0 0,0 0 0,-1 0 0,1 0 0,0 0 0,0 0 0,0 0 0,0 0 0,0 0 0,-1 0 0,1 0 0,0 0 0,0 0 0,0 0 0,0 0 0,-1 0 0,1 0 0,0 0 0,0 0 0,0 0 0,0 0 0,0 0 0,-1 0 0,1 1 0,0-1 0,0 0 0,0 0 0,0 0 0,0 0 0,0 0 0,0 0 0,-1 0 0,1 1 0,0-1 0,0 0 0,0 0 0,0 0 0,0 0 0,0 0 0,0 0 0,0 1 0,0-1 0,0 0 0,0 0 0,0 0 0,0 0 0,0 1 0,0-1 0,0 0 0,0 0 0,0 0 0,0 0 0,0 0 0,0 1 0,0-1 0,0 0 0,-1 16 0,2 20 0,6 37 0,-5-47 0,51 900-565,-58-657 282,-57 386 0,-41-205 283,100-440 42,1-4 62,1 0-1,-1 0 1,1 0-1,0 0 1,0 7 0,1-13-88,0 1 0,0 0 1,0 0-1,0-1 0,0 1 0,0 0 1,0 0-1,1-1 0,-1 1 1,0 0-1,1-1 0,-1 1 1,0 0-1,1-1 0,-1 1 1,1-1-1,-1 1 0,1 0 1,0 0-1,0-1-8,0 1 0,0-1-1,0 0 1,0 1 0,0-1 0,1 0 0,-1 0 0,0 0 0,0 0-1,0 0 1,0 0 0,0 0 0,0 0 0,0 0 0,0 0 0,1-1-1,0 0 1,64-20-8,25-7 0,-15 12 0,2 4 0,94-3 0,159 13 0,551 61-853,-271-1 853,384 32 0,-937-85 0,204 7 0,-258-12 8,-1 0 0,1 0-1,-1 0 1,1-1 0,-1 1-1,0-1 1,1 0-1,-1 0 1,6-2 0,-8 2-14,-1 1-1,0 0 1,0 0 0,0 0 0,1-1 0,-1 1-1,0 0 1,0 0 0,0-1 0,0 1 0,0 0 0,0 0-1,0 0 1,0-1 0,0 1 0,1 0 0,-1 0 0,0-1-1,0 1 1,0 0 0,0-1 0,-1 1 0,1 0 0,0 0-1,0-1 1,0 1 0,0 0 0,0 0 0,0 0-1,0-1 1,0 1 0,0 0 0,-1 0 0,1-1 0,-14-11-1078,-29-12-5031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39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24575,'822'-15'-374,"-6"52"-358,-702-30 633,182 10-307,2248 105-8675,-2469-119 9081,-55-1 0,-20-2 1,0 0 0,0 0 0,0 0 0,1 0 0,-1 0 0,0 0 0,0 0 0,0 0 0,0 0 0,0 0 0,0 0 0,1 0 0,-1 0 0,0 0 0,0 0 0,0 0 0,0 0 0,0 0 0,0 0 1,0 0-1,1 1 0,-1-1 0,0 0 0,0 0 0,0 0 0,0 0 0,0 0 0,0 0 0,0 0 0,0 0 0,0 0 0,0 1 0,0-1 0,0 0 0,0 0 0,1 0 0,-1 0 0,0 0 0,0 0 0,0 0 0,0 1 0,0-1 0,0 0 1,0 0-1,0 0 0,0 0 0,0 0 0,0 0 0,-1 1 0,-20 8 575,2-2 409,8 0-639,0-1 0,0 1 0,1 1 0,0 0 1,0 1-1,1-1 0,0 2 0,0-1 0,1 1 0,1 1 0,0-1 0,0 1 0,1 1 1,-9 21-1,6-9 209,1 0 0,1 1 1,1 0-1,1 0 1,2 1-1,-2 43 0,16 200-555,-2-86 0,-6-2 0,-9 1 0,-41 260 0,7-242 0,-8 58 0,41-209 0,3 1 0,2-1 0,5 60 0,-2-94 0,1 0 0,0-1 0,0 1 0,2-1 0,0 0 0,0 0 0,2 0 0,10 21 0,-12-29 0,1 2 0,-10-9 0,-17-4 0,-185-8 0,104 10 0,-1145-62-2751,1057 53-2689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0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89 24575,'-1'-41'0,"1"40"0,0 1 0,0 0 0,0 0 0,0 0 0,0-1 0,0 1 0,-1 0 0,1 0 0,0 0 0,0 0 0,0-1 0,0 1 0,-1 0 0,1 0 0,0 0 0,0 0 0,0 0 0,-1 0 0,1 0 0,0 0 0,0 0 0,0-1 0,-1 1 0,1 0 0,0 0 0,0 0 0,0 0 0,-1 0 0,1 0 0,0 0 0,0 0 0,-1 1 0,1-1 0,0 0 0,0 0 0,0 0 0,-1 0 0,1 0 0,0 0 0,0 0 0,0 0 0,0 1 0,-1-1 0,1 0 0,0 0 0,0 0 0,0 0 0,0 0 0,0 1 0,-1-1 0,1 0 0,0 0 0,0 0 0,0 1 0,0-1 0,-11 12 0,-112 156 0,76-104 0,29-39 0,-36 52 0,46-65 0,2 0 0,0 0 0,0 1 0,-6 21 0,11-33 0,1 1 0,-1-1 0,1 0 0,0 1 0,0-1 0,0 1 0,0-1 0,0 0 0,0 1 0,0-1 0,1 1 0,-1-1 0,0 0 0,1 1 0,-1-1 0,1 0 0,-1 1 0,1-1 0,0 0 0,0 0 0,1 2 0,0-1 0,0 0 0,0 0 0,1 0 0,-1 0 0,1-1 0,-1 1 0,1-1 0,0 1 0,5 1 0,6 0 0,0 0 0,0 0 0,20 1 0,-26-4 0,374 6 0,-229-9 0,-104 5 0,-28-1 0,0-1 0,0 0 0,0-2 0,35-6 0,-51 6 0,0 0 0,0 0 0,1 0 0,-2-1 0,1 1 0,0-1 0,-1-1 0,1 1 0,-1-1 0,0 1 0,0-1 0,0 0 0,-1-1 0,1 1 0,-1-1 0,0 1 0,0-1 0,-1 0 0,1 0 0,-1 0 0,0 0 0,-1-1 0,1 1 0,0-9 0,0 2 0,-1 0 0,0 0 0,0 0 0,-2 1 0,1-1 0,-2 0 0,1 0 0,-2 0 0,1 0 0,-7-15 0,-1 3 69,-1 1-1,-2 0 0,0 0 0,-31-39 1,31 46-313,-1 1 0,0 0 0,0 1 0,-2 1 1,0 0-1,-33-20 0,28 23-6582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2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 24575,'-2'0'0,"0"0"0,0 0 0,0-1 0,0 1 0,0 0 0,0-1 0,0 1 0,0-1 0,0 0 0,0 0 0,0 0 0,1 0 0,-1 0 0,-2-1 0,4 1 0,0 1 0,1-1 0,-1 1 0,0 0 0,0 0 0,1-1 0,-1 1 0,0 0 0,0-1 0,1 1 0,-1 0 0,0 0 0,1 0 0,-1-1 0,1 1 0,-1 0 0,0 0 0,1 0 0,-1 0 0,0 0 0,1 0 0,-1 0 0,1-1 0,-1 1 0,0 0 0,1 0 0,-1 1 0,1-1 0,0 0 0,17-2 0,497 26-30,-383-13-209,334 26-404,1344 95-2680,-1629-121 3219,408 11-148,-621-23 2474,-36-6-1,8 0-3458,29 5-5569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2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1063 24575,'0'1'0,"-1"1"0,1-1 0,-1 0 0,0 0 0,1 0 0,-1 0 0,0 0 0,1 0 0,-1 0 0,0 0 0,0-1 0,0 1 0,0 0 0,0 0 0,0-1 0,-2 2 0,3-2 0,-1 0 0,0 0 0,1 0 0,-1 0 0,0 0 0,1 0 0,-1 0 0,1 0 0,-1 0 0,0 0 0,1-1 0,-1 1 0,1 0 0,-1 0 0,0-1 0,1 1 0,-1 0 0,1-1 0,-1 1 0,1 0 0,-1-1 0,0 0 0,-1-2 0,0 1 0,0-1 0,0 0 0,0 0 0,0 0 0,1 0 0,0-1 0,-1 1 0,0-6 0,-6-32 0,2-1 0,-2-52 0,8-87 0,1 89 0,0 78 0,5-237 0,-2 201 0,2-1 0,25-92 0,-31 141 2,18-45 337,-17 45-424,0 0 0,0 0-1,0 0 1,0 0 0,0 0-1,0 0 1,1 1 0,-1-1-1,1 0 1,-1 1 0,1 0-1,0-1 1,0 1 0,-1 0 0,1 0-1,0 0 1,0 0 0,0 0-1,4-1 1,3 2-6741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2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20 102 24575,'-2'-2'0,"0"1"0,0-1 0,1 0 0,-1 0 0,1 0 0,0 0 0,-1 0 0,1 0 0,0 0 0,0-1 0,0 1 0,1 0 0,-1-1 0,0 1 0,1 0 0,-1-4 0,2 5 0,-1-1 0,0 1 0,0-1 0,1 1 0,-1 0 0,1-1 0,-1 1 0,1 0 0,0-1 0,0 1 0,-1 0 0,1 0 0,0 0 0,0 0 0,0 0 0,0 0 0,0 0 0,0 0 0,1 0 0,-1 0 0,0 1 0,0-1 0,1 0 0,-1 1 0,0-1 0,1 1 0,2-1 0,20-5 0,1 2 0,-1 1 0,1 1 0,0 1 0,48 4 0,-34-1 0,236 8-331,538 7-1712,-120-45 1177,-689 28 866,29-2 0,36-7 0,-64 7 81,-6 1 138,-15-3 470,-27 1 592,6 3-1870,3 0-6043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3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24575,'-3'0'0,"2"0"0,5 3 0,3 3 0,7 7 0,4 7 0,10 11 0,4 7 0,-5 4 0,-6 2 0,-12 1 0,-17 0 0,-18 0 0,-22-2 0,-3-8-8191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3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24575,'2'-3'0,"8"-1"0,7 0 0,6 1 0,11-2 0,12 0 0,11 1 0,13 0 0,10 2 0,8 4 0,3 1 0,1 4 0,-1 0 0,-16-1-8191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4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24575,'-3'3'0,"2"1"0,7 0 0,8-1 0,7-1 0,9-1 0,11 0 0,10-1 0,10 0 0,9 0 0,5 0 0,3 0 0,0 3 0,-13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5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313 134 24575,'11'-14'0,"3"-3"0,-13 17 0,-1 0 0,0 0 0,0 0 0,0 0 0,1 0 0,-1 0 0,0 0 0,0 0 0,0 0 0,1 0 0,-1 0 0,0 0 0,0 0 0,0 1 0,0-1 0,1 0 0,-1 0 0,0 0 0,0 0 0,0 0 0,0 0 0,0 1 0,1-1 0,-1 0 0,0 0 0,0 0 0,0 0 0,0 1 0,0-1 0,0 0 0,0 0 0,0 0 0,0 0 0,0 1 0,0-1 0,0 0 0,0 0 0,0 0 0,0 1 0,0-1 0,0 0 0,0 0 0,0 0 0,0 1 0,0-1 0,0 0 0,0 0 0,0 0 0,0 0 0,0 1 0,0-1 0,0 0 0,0 0 0,-1 0 0,-1 15 0,-108 740 0,86-542 0,19-169 0,-34 445 0,39-484 0,-1 11 0,2 1 0,0-1 0,5 25 0,-5-37 0,0-1 0,0 1 0,0-1 0,0 0 0,0 1 0,1-1 0,-1 0 0,1 0 0,0 0 0,0 0 0,0 0 0,1 0 0,-1-1 0,1 1 0,-1-1 0,1 0 0,0 1 0,0-1 0,0 0 0,0-1 0,0 1 0,6 2 0,2-2 0,0 1 0,1-2 0,-1 1 0,0-2 0,16 0 0,60-9 0,-50 4 0,1424-78-2478,4 104-758,-1368-19 3147,926 32-2005,-260-7 2461,-729-26-357,-17 1 644,0-1-1,0-1 0,-1-1 1,1-1-1,29-5 1,-45 6-619,0 1-1,0 0 1,-1 0 0,1 0 0,0 0 0,0-1 0,-1 1 0,1 0 0,0-1-1,-1 1 1,1-1 0,0 1 0,-1-1 0,1 1 0,0-1 0,-1 1 0,1-1-1,-1 1 1,1-1 0,-1 0 0,1 1 0,-1-1 0,0 0 0,1 0 0,-1 0 21,0 0 0,0 0 0,0 0 1,-1 0-1,1 1 0,0-1 0,-1 0 1,1 0-1,0 0 0,-1 1 0,1-1 1,-1 0-1,1 1 0,-1-1 0,1 0 1,-1 1-1,0-1 0,0 0 1,-7-5 339,0 1 0,0 0 0,-10-5 1,12 7-324,-20-11-73,0-1 0,1-2 0,-27-22 0,40 29 0,1-1 0,1-1 0,0 1 0,0-2 0,1 1 0,1-1 0,0-1 0,-7-15 0,0-10 0,1-1 0,1-1 0,3-1 0,2 1 0,-4-47 0,-2-214 0,14 293 0,0-473 0,2 195 0,-2 285 0,0-7 0,0-1 0,-1 1 0,0 0 0,-4-19 0,5 26 0,-1 0 0,0 0 0,0-1 0,0 1 0,0 0 0,0 0 0,0 1 0,-1-1 0,1 0 0,-1 0 0,1 1 0,-1-1 0,0 1 0,1-1 0,-1 1 0,0-1 0,0 1 0,0 0 0,0 0 0,0 0 0,0 0 0,0 1 0,-1-1 0,1 0 0,0 1 0,-3-1 0,-627-29 0,559 29 0,-1856 0-1692,199 67-2495,1522-54 4494,50-3-260,-104 6 3938,250-13-2621,18 3-2553,4-2-5637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4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24575,'11'0'0,"10"3"0,10 1 0,11 0 0,10-1 0,10-1 0,9-1 0,9 0 0,-8-1-8191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5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18 24575,'-3'-3'0,"5"-1"0,5 1 0,7 0 0,10 1 0,9 0 0,10 2 0,7-1 0,6 1 0,6 0 0,2 1 0,3-1 0,-2 0 0,-6 3 0,-7 1 0,-10 2 0,-12 1-8191</inkml:trace>
  <inkml:trace contextRef="#ctx0" brushRef="#br0" timeOffset="1">121 488 24575,'3'0'0,"4"0"0,3 0 0,3 0 0,5 0 0,25 0 0,17 0 0,30 3 0,10 1 0,1 0 0,-18-1-8191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8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24575,'1'2'0,"0"0"0,0 1 0,1-1 0,-1 0 0,1 0 0,-1 0 0,1 0 0,0 0 0,-1 0 0,1-1 0,0 1 0,0-1 0,0 1 0,1-1 0,-1 0 0,4 2 0,9 8 0,-5-1 0,0 0 0,-1 1 0,-1 0 0,0 1 0,0 0 0,-1 0 0,-1 0 0,0 1 0,8 24 0,0 11 0,10 69 0,-19-91 0,62 423 0,-57-312-1365,-9-104-5461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9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340 281 24575,'7'-4'0,"1"-1"0,-1 0 0,0 0 0,-1-1 0,0 0 0,1 0 0,-2 0 0,1-1 0,-1 0 0,0 0 0,0 0 0,-1-1 0,0 1 0,5-14 0,-7 16 0,-1 1 0,1-1 0,-1 0 0,0 0 0,0 1 0,-1-1 0,1 0 0,-1 0 0,0 0 0,0 0 0,-1 1 0,1-1 0,-1 0 0,0 0 0,-1 1 0,1-1 0,-1 0 0,0 1 0,0-1 0,0 1 0,-1 0 0,1 0 0,-1 0 0,0 0 0,0 0 0,-7-5 0,3 3 0,-1 1 0,1 0 0,-1 1 0,0 0 0,0 0 0,0 0 0,-1 1 0,1 0 0,-1 1 0,0 0 0,0 0 0,1 1 0,-1 0 0,-17 1 0,14 1 0,0 0 0,0 1 0,1 0 0,-1 0 0,1 2 0,-1-1 0,1 1 0,0 1 0,1 0 0,-18 11 0,25-15 0,1 1 0,-1 0 0,1-1 0,-1 1 0,1 0 0,0 0 0,0 0 0,0 0 0,0 0 0,0 1 0,1-1 0,-1 1 0,1-1 0,-1 1 0,1-1 0,0 1 0,0 0 0,0 0 0,0-1 0,1 1 0,-1 0 0,1 0 0,-1 0 0,1 0 0,0 0 0,0 0 0,1 0 0,-1 0 0,1 0 0,-1-1 0,1 1 0,0 0 0,0 0 0,0-1 0,0 1 0,1 0 0,-1-1 0,1 1 0,-1-1 0,1 0 0,2 3 0,6 7 0,0 0 0,1-1 0,1 0 0,0 0 0,18 11 0,73 40 0,-72-46 0,-2 2 0,52 39 0,-76-52 0,0 0 0,0 0 0,0 0 0,-1 0 0,0 1 0,0 0 0,5 9 0,-8-13 0,0-1 0,-1 1 0,1-1 0,-1 1 0,1-1 0,-1 1 0,0-1 0,1 1 0,-1 0 0,0-1 0,0 1 0,0-1 0,0 1 0,-1 0 0,1-1 0,0 1 0,-1-1 0,1 1 0,-1-1 0,1 1 0,-1-1 0,0 1 0,0-1 0,0 0 0,1 1 0,-1-1 0,0 0 0,-1 0 0,1 0 0,0 0 0,0 0 0,0 0 0,-1 0 0,1 0 0,0 0 0,-1 0 0,1-1 0,-2 1 0,-9 4 0,0 0 0,0-1 0,-1-1 0,1 0 0,-1-1 0,0 0 0,1-1 0,-1 0 0,0-1 0,0-1 0,-23-3 0,11-1 0,1-1 0,0 0 0,1-2 0,-1-1 0,-25-14 0,40 19-105,1 0 0,0-1 0,1 0 0,-1 0 0,1 0 0,0-1 0,1 0 0,-1-1 0,1 0 0,0 0 0,1 0 0,-9-15 0,5 2-6721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49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152 127 24575,'5'-5'0,"-1"0"0,1-1 0,-1 1 0,0-1 0,0 0 0,-1-1 0,0 1 0,4-9 0,-7 13 0,1 1 0,0-1 0,-1 0 0,1 0 0,-1 0 0,0 0 0,0 0 0,1 0 0,-1 0 0,0 0 0,-1 0 0,1 1 0,0-1 0,-1 0 0,1 0 0,-1 0 0,1 0 0,-1 0 0,0 1 0,0-1 0,0 0 0,0 0 0,0 1 0,0-1 0,0 1 0,0-1 0,-1 1 0,1 0 0,-1-1 0,1 1 0,-1 0 0,1 0 0,-1 0 0,-2-1 0,1 1 0,0 0 0,-1 0 0,1 0 0,0 0 0,-1 0 0,1 1 0,0 0 0,-1-1 0,1 1 0,-1 1 0,1-1 0,0 0 0,-1 1 0,1 0 0,0 0 0,0 0 0,-1 0 0,1 0 0,0 1 0,0-1 0,0 1 0,0 0 0,1 0 0,-1 0 0,0 0 0,-3 4 0,-1 1 0,0 1 0,0-1 0,1 2 0,0-1 0,0 0 0,1 1 0,-7 16 0,7-12 0,1 1 0,0 0 0,1 1 0,0-1 0,1 0 0,1 1 0,0-1 0,1 1 0,3 22 0,-2-31 0,0 0 0,0 1 0,1-1 0,0 0 0,0 0 0,1 0 0,-1 0 0,1-1 0,1 1 0,5 8 0,-5-11 0,-1 0 0,0 0 0,1 0 0,-1 0 0,1-1 0,0 1 0,0-1 0,0 0 0,0 0 0,0 0 0,0-1 0,0 1 0,1-1 0,-1 0 0,1 0 0,6 0 0,-5-1 0,1 0 0,-1-1 0,0 1 0,0-1 0,1 0 0,-1-1 0,0 0 0,0 0 0,0 0 0,-1 0 0,1-1 0,0 0 0,-1 0 0,0-1 0,0 0 0,0 1 0,0-2 0,0 1 0,-1 0 0,0-1 0,5-7 0,4-6 0,-1-1 0,-2 0 0,1 0 0,12-39 0,-22 57 0,8-19 0,-9 20 0,1 0 0,-1-1 0,0 1 0,0 0 0,0-1 0,0 1 0,0 0 0,1 0 0,-1-1 0,0 1 0,0 0 0,0 0 0,1 0 0,-1-1 0,0 1 0,0 0 0,1 0 0,-1 0 0,0 0 0,0 0 0,1-1 0,-1 1 0,0 0 0,1 0 0,-1 0 0,0 0 0,1 0 0,-1 0 0,0 0 0,0 0 0,1 0 0,-1 0 0,0 0 0,1 0 0,-1 0 0,0 0 0,1 1 0,-1-1 0,0 0 0,0 0 0,1 0 0,-1 0 0,0 0 0,0 1 0,1-1 0,-1 0 0,0 0 0,0 0 0,0 1 0,1-1 0,-1 0 0,0 0 0,0 1 0,0-1 0,0 0 0,1 0 0,-1 1 0,0-1 0,0 0 0,0 1 0,0-1 0,0 0 0,0 1 0,0-1 0,5 16 0,0 0 0,-1 0 0,3 31 0,-4-25 0,9 34 0,-1-25-1365,1-6-5461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0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 24575,'3'-7'0,"0"-1"0,0 1 0,0 0 0,9-13 0,-11 19 0,-1 0 0,1 0 0,-1 0 0,1 1 0,0-1 0,0 0 0,-1 0 0,1 1 0,0-1 0,0 1 0,0-1 0,0 1 0,0-1 0,0 1 0,0 0 0,-1-1 0,1 1 0,0 0 0,2-1 0,-2 2 0,0-1 0,0 0 0,0 1 0,0-1 0,0 1 0,1 0 0,-1-1 0,0 1 0,-1 0 0,1-1 0,0 1 0,0 0 0,0 0 0,0 0 0,-1 0 0,1 0 0,0 0 0,-1 0 0,1 0 0,-1 0 0,2 1 0,7 20 0,0-1 0,7 25 0,7 21 0,-15-48 0,23 47 0,-28-62 0,-1 1 0,1-1 0,0 0 0,0 0 0,0 0 0,1 0 0,0-1 0,-1 1 0,1-1 0,0 0 0,6 3 0,-9-6 0,-1 1 0,1-1 0,0 1 0,0-1 0,0 0 0,0 0 0,0 1 0,0-1 0,0 0 0,0 0 0,0 0 0,0 0 0,0 0 0,0 0 0,0 0 0,0 0 0,0-1 0,0 1 0,0 0 0,0-1 0,0 1 0,1-1 0,0 0 0,0-1 0,-1 1 0,1-1 0,-1 1 0,0-1 0,0 1 0,1-1 0,-1 0 0,0 1 0,0-1 0,0-2 0,3-6 0,0-1 0,-1 0 0,2-16 0,-3 16 0,10-55 0,-5 27 0,1 0 0,23-66 0,-31 104 10,0 0 0,0 1 0,0-1 0,0 1 0,1-1 0,-1 0 1,0 1-1,0-1 0,1 1 0,-1-1 0,0 0 0,1 1 0,-1-1 0,1 1 0,-1-1 0,0 1 0,1 0 0,-1-1 0,1 1 0,-1-1 0,1 1 0,0 0 0,-1-1 0,1 1 0,-1 0 0,1 0 0,0-1 0,-1 1 0,1 0 0,-1 0 0,1 0 0,0 0 1,0 0-1,1 1-142,-1-1 1,0 1 0,1 0-1,-1 0 1,0 0 0,0 0 0,0 0-1,0 1 1,0-1 0,0 0 0,0 0-1,1 3 1,6 9-6695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0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0 182 24575,'27'1'0,"26"5"0,-36-3 0,-1-1 0,0-1 0,0 0 0,1-1 0,29-5 0,-44 5 0,1-1 0,-1 0 0,1 0 0,0 0 0,-1 0 0,0-1 0,1 1 0,-1-1 0,0 1 0,0-1 0,0 0 0,0 0 0,0 0 0,0 0 0,0 0 0,-1 0 0,1-1 0,-1 1 0,1 0 0,-1-1 0,0 1 0,0-1 0,0 0 0,0 1 0,-1-1 0,1 0 0,-1 1 0,0-1 0,1-3 0,-1 1 0,0 0 0,0 0 0,-1 0 0,1 0 0,-1 0 0,0 0 0,0 0 0,-1 0 0,0 0 0,1 0 0,-1 1 0,-1-1 0,1 1 0,-1 0 0,-4-6 0,3 6 0,0-1 0,0 1 0,-1 1 0,1-1 0,-1 1 0,0-1 0,0 1 0,0 1 0,0-1 0,-1 1 0,1 0 0,-1 0 0,1 0 0,-1 1 0,-10-1 0,12 1 0,-1 1 0,0 1 0,1-1 0,-1 1 0,1-1 0,-1 1 0,0 1 0,1-1 0,0 1 0,-1-1 0,1 1 0,0 1 0,0-1 0,0 0 0,0 1 0,1 0 0,-1 0 0,1 0 0,-1 0 0,-2 5 0,0-2 0,1 1 0,1 0 0,-1 0 0,1 0 0,0 1 0,1-1 0,0 1 0,0 0 0,1 0 0,0 0 0,0 0 0,1 0 0,0 0 0,0 0 0,1 1 0,0-1 0,0 0 0,1 0 0,0 1 0,1-1 0,-1 0 0,5 10 0,-2-9 0,0 0 0,0 0 0,1 0 0,0-1 0,0 0 0,1 0 0,0 0 0,1 0 0,0-1 0,0 0 0,0-1 0,1 0 0,0 0 0,0 0 0,0-1 0,1 0 0,0-1 0,13 5 0,-10-5-227,1-1-1,0 0 1,-1-1-1,1-1 1,14 1-1,20-3-6598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1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2496 355 24575,'-23'-27'0,"-2"2"0,0 0 0,-1 2 0,-2 0 0,0 2 0,-2 1 0,0 2 0,-1 1 0,0 1 0,-1 1 0,-1 2 0,-43-10 0,-15 0-138,0 3-1,-100-6 1,-190 7-634,220 19-1231,-187 25 0,265-13 1418,1 3 0,0 4 0,1 3 0,-84 36 0,131-44 566,0 2 0,1 1 0,1 1 0,-30 24 0,51-34 20,1 0 0,0 1 1,1 0-1,0 1 0,0 0 1,1 0-1,0 1 0,1 0 0,0 0 1,1 1-1,0 0 0,1 0 0,0 0 1,-5 19-1,8-17 12,0-1 0,1 1 0,0 0 0,1-1 0,0 1 0,1 0 0,1-1 0,0 1 0,1-1 0,5 15 0,-1-11 33,0 1-1,1-1 0,1-1 0,0 0 0,1 0 0,22 25 0,-6-13 21,2 0-1,1-3 1,1 0 0,1-1-1,2-2 1,59 30-1,-16-16 529,2-3 0,0-4-1,163 37 1,-116-42 593,252 14 0,-298-36-1175,-1-3 0,1-4 0,-1-3 1,110-25-1,-144 21 26,0-2 1,-1-2 0,61-30 0,-74 29-19,-2 0 1,0-2-1,-1 0 1,0-2-1,32-35 1,-41 37-27,-1-1 0,-1-1 0,-1 0 0,-1-1 0,-1 0 0,-1-2 1,-1 1-1,-1-1 0,-1 0 0,-1-1 0,-2 0 0,6-32 0,-10 39 26,0 1 1,-2-1-1,0 0 0,0 1 0,-2-1 0,0 1 0,-1-1 0,-1 1 0,-1 0 0,0 0 0,-1 1 0,-1 0 0,0 0 0,-1 0 0,-1 1 0,-1 0 0,0 0 0,-22-23 0,13 20 97,0 1 0,-2 1 0,0 1 0,0 1 0,-2 0 0,0 2 0,0 1 0,-1 0 0,-48-13 0,9 9 121,-1 1 0,-116-8 0,115 18-920,-85 5-1,101 4-6143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1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52 24575,'-4'-4'0,"-1"0"0,0 1 0,0 0 0,0 0 0,0 0 0,-8-2 0,-18-12 0,31 17 0,0 0 0,0 0 0,0 0 0,0 0 0,0 0 0,0-1 0,0 1 0,-1 0 0,1 0 0,0 0 0,0 0 0,0 0 0,0 0 0,0 0 0,0 0 0,0 0 0,0 0 0,0 0 0,0-1 0,0 1 0,0 0 0,0 0 0,0 0 0,0 0 0,0 0 0,0 0 0,0 0 0,-1 0 0,1-1 0,0 1 0,1 0 0,-1 0 0,0 0 0,0 0 0,0 0 0,0 0 0,0 0 0,0-1 0,0 1 0,0 0 0,0 0 0,0 0 0,0 0 0,0 0 0,0 0 0,0 0 0,0 0 0,0 0 0,0-1 0,0 1 0,1 0 0,-1 0 0,0 0 0,0 0 0,10-3 0,13 1 0,273 14 0,-185-3 0,1117 39-1060,-1191-47 1060,-23 0 0,0 0 0,0-1 0,0-1 0,0 0 0,0-1 0,15-4 0,-29 6 0,0 0 0,0 0 0,0 0 0,1 0 0,-1 0 0,0 0 0,0 0 0,0 0 0,1 0 0,-1 0 0,0 0 0,0 0 0,0 0 0,0 0-1,1 0 1,-1 0 0,0 0 0,0 0 0,0-1 0,0 1 0,0 0 0,0 0 0,1 0 0,-1 0 0,0 0 0,0-1 0,0 1 0,0 0 0,0 0 0,0 0 0,0 0 0,0 0 0,0-1 0,1 1 0,-1 0-1,0 0 1,0 0 0,0-1 0,0 1 0,0 0 0,0 0 0,0 0 0,0 0 0,0-1 0,-1 1 0,1 0 0,0 0 0,-9-6 218,-16-2 450,-77-7-1857,72 10-5637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2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56 24575,'-4'-13'0,"4"12"0,0 1 0,0 0 0,0 0 0,0 0 0,0 0 0,0-1 0,0 1 0,0 0 0,0 0 0,1 0 0,-1 0 0,0-1 0,0 1 0,0 0 0,0 0 0,0 0 0,0 0 0,0 0 0,0 0 0,1-1 0,-1 1 0,0 0 0,0 0 0,0 0 0,0 0 0,1 0 0,-1 0 0,0 0 0,0 0 0,0 0 0,0 0 0,1 0 0,-1 0 0,0 0 0,0 0 0,0 0 0,1 0 0,22 8 0,-2 0 0,-21-9 0,0 1 0,0 0 0,1-1 0,-1 1 0,0 0 0,0-1 0,0 1 0,0 0 0,0-1 0,0 1 0,0 0 0,0-1 0,0 1 0,0-1 0,0 1 0,0 0 0,0-1 0,0 1 0,0 0 0,0-1 0,0 1 0,0 0 0,0-1 0,0 1 0,-1-1 0,1 1 0,0 0 0,0 0 0,0-1 0,-1 1 0,1 0 0,0-1 0,0 1 0,-1 0 0,1-1 0,-10-11 0,8 9 0,0 1 0,-1-1 0,0 1 0,1-1 0,-1 1 0,0 0 0,0 0 0,0 0 0,0 0 0,0 1 0,0-1 0,-1 1 0,-4-1 0,8 2 0,0-1 0,0 1 0,-1 0 0,1 0 0,0 0 0,0 0 0,0 0 0,-1 0 0,1 0 0,0 0 0,0 0 0,-1 0 0,1 0 0,0 0 0,0 0 0,-1 0 0,1 1 0,0-1 0,0 0 0,0 0 0,-1 0 0,1 0 0,0 0 0,0 0 0,0 1 0,0-1 0,-1 0 0,1 0 0,0 0 0,0 0 0,0 1 0,0-1 0,0 0 0,-1 0 0,1 0 0,0 1 0,0-1 0,0 0 0,0 0 0,0 1 0,4 10 0,13 9 0,-3-8 0,0-1 0,1-1 0,0 0 0,29 13 0,26 16 0,-69-38 0,0 0 0,1 0 0,-1 0 0,0 0 0,1 0 0,-1 0 0,0 1 0,0-1 0,0 0 0,0 0 0,0 1 0,0-1 0,-1 1 0,1-1 0,0 1 0,-1-1 0,1 1 0,-1-1 0,1 1 0,-1 0 0,0-1 0,0 3 0,0-1 0,-1 0 0,1-1 0,-1 1 0,0-1 0,0 1 0,0-1 0,0 0 0,0 1 0,-1-1 0,1 0 0,-1 0 0,-3 4 0,-6 5 0,0-1 0,-1-1 0,-24 17 0,30-22 0,-32 19-682,-46 23-1,53-32-6143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6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24575,'42'1'0,"0"3"0,0 1 0,-1 2 0,0 2 0,43 15 0,196 86 0,-242-94 0,516 230-310,382 156-366,-474-247 1498,-454-153-758,-2 0-40,1 0-1,-1 0 1,1-1-1,-1 0 0,9 0 1,-13-1-26,0 0 0,0 0 0,0-1 0,0 1 0,0 0 0,0-1 0,0 0 0,0 0 0,0 1 0,0-1 1,0 0-1,-1-1 0,1 1 0,0 0 0,-1 0 0,1-1 0,-1 1 0,1-1 0,-1 1 0,3-4 0,13-20 2,1 1 0,1 0 0,2 2 0,24-22 0,47-30 0,3 5 0,2 5 0,3 3 0,160-70 0,451-133 0,-386 148 0,-318 114 0,23-12 0,-29 13 0,0 1 0,1-1 0,-1 0 0,0 0 0,0 0 0,1 0 0,-1 0 0,0 0 0,0 0 0,0 0 0,0 0 0,-1 0 0,1-1 0,0 1 0,0 0 0,-1-1 0,1-1 0,-1 2 0,0 1 0,0-1 0,0 0 0,-1 1 0,1-1 0,0 0 0,0 1 0,-1-1 0,1 1 0,-1-1 0,1 0 0,-1 1 0,1-1 0,-1 1 0,1-1 0,-1 1 0,1-1 0,-1 1 0,1 0 0,-1-1 0,0 1 0,1 0 0,-1-1 0,0 1 0,1 0 0,-1 0 0,0 0 0,0-1 0,1 1 0,-1 0 0,0 0 0,1 0 0,-2 0 0,-26-1 0,14 2-273,1 1 0,-1 1 0,1 0 0,-20 8 0,15-4-6553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476 156 24575,'20'-9'0,"40"-23"0,-56 30 0,-1 0 0,1-1 0,-1 0 0,0 1 0,0-1 0,0 0 0,0-1 0,0 1 0,0 0 0,-1-1 0,4-7 0,-5 10 0,-1 0 0,0 0 0,1 0 0,-1 0 0,0 0 0,0 0 0,0 0 0,0 0 0,0 0 0,0 0 0,0 0 0,0 0 0,-1 0 0,1 0 0,0 0 0,-1 0 0,1 0 0,-1 0 0,1 0 0,-1 0 0,1 0 0,-1 0 0,1 0 0,-1 0 0,0 1 0,0-1 0,1 0 0,-1 1 0,0-1 0,0 0 0,0 1 0,0-1 0,0 1 0,0-1 0,-1 0 0,-5-1 0,1-1 0,-1 1 0,0 0 0,-8-1 0,12 2 0,-37-6 0,0 1 0,-1 2 0,0 2 0,-46 4 0,64-1 0,0 2 0,0 0 0,1 2 0,0 0 0,0 2 0,0 0 0,0 1 0,-37 21 0,59-29 0,-34 25 0,33-23 0,-1-1 0,1 0 0,0 1 0,0-1 0,0 1 0,0-1 0,0 1 0,0 0 0,0-1 0,0 1 0,1 0 0,-1 0 0,1-1 0,-1 1 0,1 0 0,0 0 0,-1 0 0,1 0 0,0 3 0,2 0 0,-1 0 0,1 0 0,0 0 0,0 0 0,1-1 0,0 1 0,-1-1 0,1 1 0,1-1 0,-1 0 0,6 5 0,6 5 0,31 24 0,-19-20 0,1-1 0,1-1 0,0-1 0,1-2 0,0-1 0,1-1 0,52 11 0,-54-17 0,0 0 0,0-2 0,0-2 0,0 0 0,1-2 0,-1-1 0,0-1 0,51-14 0,-68 14 0,-1-1 0,1 0 0,-1-1 0,0 0 0,-1-1 0,0 0 0,1 0 0,16-16 0,-24 20 0,-1-1 0,1 0 0,-1 1 0,1-1 0,-1 0 0,0 0 0,0-1 0,0 1 0,-1 0 0,1-1 0,-1 1 0,0-1 0,0 1 0,0-1 0,0 1 0,0-1 0,-1 0 0,0 0 0,0 1 0,0-1 0,0 0 0,0 1 0,-1-1 0,0 0 0,0 1 0,0-1 0,0 1 0,0-1 0,-1 1 0,1-1 0,-1 1 0,-3-4 0,-2-3 0,-1 0 0,0 0 0,-1 1 0,0 0 0,0 1 0,-1 0 0,0 0 0,-1 1 0,-20-11 0,0 4 0,0 0 0,-48-13 0,40 17 0,1 0 0,-1 3 0,-55-4 0,74 10 0,0 1 0,1 0 0,-1 2 0,0 0 0,0 1 0,1 1 0,0 1 0,-32 12 0,45-14-68,0 0 0,0 0-1,0 1 1,1 0 0,-1 0 0,1 0-1,0 1 1,0-1 0,1 1 0,-1 0-1,1 1 1,0-1 0,0 1 0,1 0-1,0 0 1,0 0 0,0 0-1,1 0 1,-2 8 0,-1 1-6758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53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0 24575,'13'55'0,"-11"-22"0,-1 0 0,-8 62 0,-19 66 0,18-117 0,-11 56 0,-20 141 0,39-240 0,-1 4 0,1 0 0,-1 1 0,1-1 0,0 0 0,2 10 0,-1-14 0,-1 0 0,0 0 0,1-1 0,-1 1 0,0 0 0,1 0 0,-1 0 0,1-1 0,-1 1 0,1 0 0,0-1 0,-1 1 0,1 0 0,0-1 0,-1 1 0,1-1 0,0 1 0,0-1 0,0 1 0,-1-1 0,1 0 0,0 1 0,0-1 0,0 0 0,0 0 0,0 0 0,0 1 0,-1-1 0,1 0 0,0 0 0,0 0 0,0 0 0,0-1 0,0 1 0,0 0 0,0 0 0,-1 0 0,1-1 0,0 1 0,1-1 0,17-5 0,0 1 0,1 1 0,-1 1 0,1 0 0,-1 2 0,1 0 0,0 1 0,-1 1 0,1 1 0,34 8 0,68 23 0,15 4 0,-111-31 0,1-2 0,-1-1 0,34 0 0,-50-3 0,0-1 0,0 0 0,0-1 0,0 0 0,-1 0 0,1-1 0,-1 0 0,12-6 0,-17 7 0,0-1 0,0 1 0,0 0 0,0-1 0,0 0 0,-1 0 0,0 0 0,1 0 0,-1-1 0,0 1 0,-1-1 0,1 0 0,-1 0 0,1 0 0,-1 0 0,0 0 0,-1 0 0,1-1 0,1-7 0,2-31 0,-2 0 0,-4-60 0,-1 57 0,9-90 0,8 62 0,47-142 0,-54 191 0,-42 100-1365,20-48-5461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2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1931 221 24575,'1'-8'0,"0"0"0,1 0 0,0 0 0,0 0 0,0 1 0,1-1 0,0 1 0,7-11 0,-6 12 0,-1-1 0,0 1 0,0 0 0,0-1 0,-1 1 0,0-1 0,-1 0 0,1 0 0,-1 0 0,0 0 0,-1-10 0,0 15 0,-1 0 0,1 0 0,-1 0 0,0 0 0,0 0 0,0 1 0,0-1 0,0 0 0,0 0 0,0 0 0,0 1 0,-1-1 0,1 1 0,-1-1 0,1 1 0,-1-1 0,1 1 0,-1 0 0,0 0 0,0 0 0,0 0 0,0 0 0,0 0 0,0 1 0,-2-2 0,-6 0 0,-1-1 0,1 2 0,-19-2 0,28 3 0,-64-3-47,0 3 0,0 3 0,-120 21 0,80-1-128,-159 56 0,178-46 152,3 3-1,1 4 1,1 3 0,-137 100-1,155-94 26,2 2-1,2 3 1,3 3-1,2 2 1,-83 120 0,114-144-2,1 1 0,2 1 0,1 1 0,3 1 0,1 0 0,-11 43 0,22-61 0,0-1 0,2 1 0,0 0 0,1 0 0,4 40 0,-1-45 0,1-1 0,0 0 0,1 0 0,1 0 0,0 0 0,2-1 0,-1 0 0,16 24 0,-9-20 0,1-1 0,1-1 0,0 0 0,1-1 0,1 0 0,0-1 0,1-1 0,0-1 0,1-1 0,35 16 0,-6-7 0,1-3 0,0-1 0,83 14 0,109-2-1,-100-24-204,0-6 0,-1-5 0,1-7 0,207-48 0,-262 40 132,-1-4 0,138-62-1,-170 62 77,-2-2 0,-1-2-1,-2-2 1,-1-3-1,43-40 1,-68 54-3,0 0 0,-2-1 0,-1-2 0,0 0 0,-2-1 0,-1 0 0,-1-2 0,-1 0 0,-1 0 0,-2-1 0,0-1 0,-2 1 0,-1-2 0,-2 1 0,-1-1 0,-1 0 0,-1 0 0,-2-35 0,-3 34-81,-1 1-1,-1-1 1,-2 1 0,-1 0-1,-1 1 1,-2-1 0,-1 2-1,-1-1 1,-1 2 0,-1 0-1,-2 0 1,-25-33 0,18 32 61,-1 1 0,-1 1 0,-1 2 0,-1 0 0,-1 2 0,-1 1 0,-1 1 0,-1 1 0,-1 2 0,-43-17 0,14 13-190,-1 2 0,-1 3 0,-116-13 0,7 13-3989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22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526 12 24575,'-1'-1'0,"1"0"0,-1 0 0,0 1 0,1-1 0,-1 0 0,0 0 0,0 1 0,0-1 0,0 0 0,0 1 0,0-1 0,0 1 0,0-1 0,0 1 0,0 0 0,0-1 0,0 1 0,0 0 0,0 0 0,0 0 0,0 0 0,-1 0 0,1 0 0,0 0 0,0 0 0,0 0 0,0 0 0,0 1 0,0-1 0,0 0 0,0 1 0,0-1 0,0 1 0,0-1 0,0 1 0,0-1 0,0 1 0,0 0 0,0 0 0,1-1 0,-1 1 0,0 0 0,0 0 0,1 0 0,-1 0 0,1 0 0,-1 0 0,1 0 0,-1 0 0,0 1 0,-3 8 0,-1 0 0,2 1 0,-1-1 0,-1 12 0,3-16 0,-80 430 0,54-268 0,-163 731-1213,177-851 1213,-119 530 0,132-570 56,-6 62-200,6-65 254,1 1 0,1-1 0,-1 1 0,1-1 0,0 1 0,0-1-1,0 0 1,1 1 0,4 8 0,-6-13-105,0-1 0,0 1 0,1-1 0,-1 1 1,0-1-1,0 0 0,1 1 0,-1-1 0,0 1 0,1-1 0,-1 0 0,0 1 0,1-1 0,-1 0 1,0 1-1,1-1 0,-1 0 0,1 0 0,-1 1 0,1-1 0,-1 0 0,1 0 0,-1 0 1,2 1-1,4-9 180,1-19-1661,-5 5-5350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23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24575,'0'-1'0,"0"1"0,0-1 0,0 1 0,0-1 0,0 1 0,0 0 0,1-1 0,-1 1 0,0-1 0,0 1 0,0-1 0,0 1 0,1 0 0,-1-1 0,0 1 0,0 0 0,1-1 0,-1 1 0,0 0 0,0-1 0,1 1 0,-1 0 0,1-1 0,-1 1 0,0 0 0,1 0 0,-1-1 0,0 1 0,1 0 0,-1 0 0,1 0 0,-1 0 0,1 0 0,-1 0 0,0 0 0,1-1 0,-1 1 0,1 0 0,-1 0 0,1 1 0,-1-1 0,1 0 0,-1 0 0,0 0 0,1 0 0,-1 0 0,1 0 0,-1 1 0,0-1 0,1 0 0,-1 0 0,1 1 0,21 11 0,-6 4 0,-1 0 0,0 1 0,24 38 0,-29-39 0,1-1 0,0 0 0,1 0 0,1-2 0,0 1 0,24 17 0,-33-28 0,0-1 0,1 0 0,-1 0 0,1 0 0,0-1 0,-1 1 0,1-1 0,0 0 0,0-1 0,0 1 0,0-1 0,0 0 0,0 0 0,-1 0 0,1-1 0,0 0 0,0 0 0,0 0 0,0 0 0,-1-1 0,1 0 0,-1 0 0,7-4 0,8-5 0,-1-1 0,-1 0 0,32-29 0,-20 11 0,52-66 0,-65 76 0,-13 16 112,-3 3-194,1 0 0,-1 0 0,1 0 0,0 0 0,-1 0 0,1 0 0,0 0 0,0 1 0,-1-1 0,1 0 0,0 0-1,0 1 1,0-1 0,0 0 0,0 1 0,0-1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24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 24575,'0'0'0,"0"0"0,0 1 0,0-1 0,0 0 0,0 0 0,0 0 0,0 0 0,0 1 0,1-1 0,-1 0 0,0 0 0,0 0 0,0 0 0,0 0 0,0 1 0,-1-1 0,1 0 0,0 0 0,0 0 0,0 0 0,0 1 0,0-1 0,0 0 0,0 0 0,0 0 0,0 0 0,0 0 0,0 1 0,0-1 0,0 0 0,-1 0 0,1 0 0,0 0 0,0 0 0,0 0 0,0 0 0,0 0 0,-1 1 0,1-1 0,0 0 0,0 0 0,0 0 0,0 0 0,0 0 0,-1 0 0,1 0 0,0 0 0,0 0 0,0 0 0,0 0 0,-1 0 0,1-1 0,1 1 0,-1-1 0,0 1 0,1-1 0,-1 1 0,1-1 0,-1 1 0,1 0 0,-1-1 0,0 1 0,1 0 0,-1-1 0,1 1 0,0 0 0,-1 0 0,1-1 0,-1 1 0,1 0 0,-1 0 0,1 0 0,-1 0 0,1 0 0,0-1 0,0 2 0,15-5 0,-1 2 0,1 0 0,20 1 0,-12 0 0,1291 8-2358,-292 31 2358,-828-30-167,139 1 2491,-332-9-2358,26-3 390,-28 3-388,1 0 0,-1 0 0,1 0-1,-1-1 1,1 1 0,-1 0-1,1 0 1,-1-1 0,0 1-1,1 0 1,-1-1 0,1 1-1,-1-1 1,0 1 0,1 0-1,-1-1 1,0 1 0,0-1-1,1 1 1,-1-1 0,0 1 0,0-1-1,0 1 1,0-1 0,1 1-1,-1-1 1,0 1 0,0-1-1,0 1 1,0-1 0,0 1-1,0-1 1,0 0 0,-1 1-1,1-1 1,0 1 0,0-1-1,0 1 1,0-1 0,-1 1 0,1-1-1,0 1 1,0 0 0,-1-1-1,0 0 1,-5-9-6794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25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16 24575,'-6'-1'0,"0"0"0,0 0 0,0 0 0,-8-4 0,-6-1 0,282 57 0,-168-30 0,-34-9 0,-2 3 0,89 34 0,-143-48 0,0 1 0,0 0 0,0 1 0,0-1 0,-1 1 0,1-1 0,5 6 0,-8-7 0,-1 0 0,1 0 0,0 0 0,0 0 0,-1 0 0,1 0 0,-1 0 0,1 0 0,-1 1 0,1-1 0,-1 0 0,0 0 0,0 0 0,0 1 0,1-1 0,-1 0 0,0 0 0,0 0 0,-1 1 0,1-1 0,0 0 0,0 0 0,0 1 0,-1-1 0,1 0 0,-1 0 0,1 0 0,-1 0 0,1 0 0,-1 0 0,-1 2 0,-4 4 0,-1-1 0,1 0 0,-1 0 0,-1 0 0,1-1 0,-1 0 0,0-1 0,0 1 0,0-2 0,-14 6 0,9-4 0,-141 53-1365,72-30-5461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33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171 574 24575,'57'-25'0,"-39"18"0,0 0 0,-1-2 0,0 0 0,20-15 0,-32 20 0,0 0 0,-1 0 0,1 0 0,-1-1 0,0 0 0,0 0 0,-1 0 0,0-1 0,0 1 0,0-1 0,0 1 0,-1-1 0,0 0 0,0 0 0,-1 0 0,1 0 0,0-10 0,-2 11 0,0 0 0,0 0 0,0 0 0,0 0 0,-1 0 0,0 0 0,0 1 0,0-1 0,0 0 0,-1 0 0,0 1 0,0-1 0,0 1 0,-4-6 0,4 8 0,1 0 0,-1 0 0,0 1 0,0-1 0,0 0 0,0 1 0,0 0 0,0-1 0,0 1 0,0 0 0,-1 0 0,1 0 0,0 0 0,-1 0 0,1 1 0,0-1 0,-1 1 0,1 0 0,-1-1 0,1 1 0,-1 0 0,1 1 0,-1-1 0,1 0 0,-1 1 0,1-1 0,-1 1 0,1 0 0,0 0 0,-3 1 0,-6 3 0,2 0 0,-1 1 0,1 0 0,0 1 0,0 0 0,0 0 0,1 1 0,-10 12 0,4-3 0,1 0 0,0 1 0,-13 27 0,21-34 0,0-1 0,1 1 0,-5 18 0,8-24 0,0 0 0,0 0 0,1 0 0,-1 0 0,1 1 0,0-1 0,1 0 0,-1 0 0,1 0 0,1 6 0,-1-9 0,-1-1 0,1 0 0,0 1 0,-1-1 0,1 0 0,0 1 0,0-1 0,0 0 0,0 0 0,0 1 0,0-1 0,0 0 0,0 0 0,1 0 0,-1-1 0,0 1 0,1 0 0,-1 0 0,3 0 0,-1 0 0,0 0 0,0 0 0,1-1 0,-1 0 0,0 1 0,1-1 0,-1 0 0,6-1 0,1-1 0,-1 0 0,0-1 0,0 1 0,0-2 0,13-6 0,-3-1 0,0-2 0,-1 0 0,31-30 0,-32 27 0,-17 16 0,0 0 0,1-1 0,-1 1 0,0 0 0,1-1 0,-1 1 0,0 0 0,1 0 0,-1-1 0,0 1 0,1 0 0,-1 0 0,1-1 0,-1 1 0,0 0 0,1 0 0,-1 0 0,1 0 0,-1 0 0,1 0 0,-1 0 0,0 0 0,1 0 0,-1 0 0,1 0 0,-1 0 0,1 0 0,3 11 0,-9 31 0,3-25 0,1-8 0,1 0 0,0 0 0,1 0 0,0 0 0,3 15 0,-3-20 0,0-1 0,1 0 0,-1 1 0,0-1 0,1 0 0,0 0 0,0 0 0,0 0 0,0 0 0,0 0 0,0 0 0,1-1 0,-1 1 0,1-1 0,0 1 0,0-1 0,3 2 0,-4-3 0,1-1 0,-1 1 0,0-1 0,1 1 0,-1-1 0,1 1 0,-1-1 0,0 0 0,1 0 0,-1-1 0,0 1 0,1 0 0,-1-1 0,1 1 0,-1-1 0,0 0 0,0 0 0,1 0 0,1-1 0,5-3 0,-1 0 0,0 0 0,12-11 0,-7 4 0,0-2 0,0 1 0,-1-2 0,-1 0 0,0 0 0,11-23 0,-9 13 0,-2 0 0,0-1 0,11-43 0,-18 52 0,-2 0 0,0 0 0,0 1 0,-2-1 0,0 0 0,-1 0 0,0 0 0,-2 0 0,0 0 0,-1 1 0,0-1 0,-2 1 0,-11-26 0,12 33 0,0 1 0,0-1 0,-1 1 0,0 0 0,0 0 0,-1 1 0,0-1 0,-1 2 0,1-1 0,-15-9 0,15 12 0,-1 1 0,1-1 0,-1 1 0,0 0 0,0 1 0,0 0 0,0 0 0,-1 0 0,1 1 0,-1 1 0,1 0 0,0 0 0,-1 0 0,-8 2 0,4 0 0,0 1 0,1 0 0,-1 1 0,1 1 0,0 0 0,0 0 0,1 1 0,-13 9 0,7-4 0,2 1 0,0 1 0,0 0 0,-22 28 0,12-8 0,3 0 0,0 1 0,3 1 0,-27 63 0,32-63 0,2 0 0,1 0 0,2 1 0,1 1 0,2-1 0,2 1 0,1 0 0,2 0 0,1 1 0,6 38 0,-5-66 0,1 0 0,0 0 0,1-1 0,0 1 0,1 0 0,0-1 0,0 0 0,1 0 0,11 15 0,-12-18 0,1-1 0,-1-1 0,1 1 0,0-1 0,1 1 0,-1-1 0,1-1 0,0 1 0,0-1 0,0 0 0,0-1 0,0 1 0,1-1 0,-1 0 0,12 1 0,-1-1 0,1 0 0,0-2 0,-1 0 0,1-1 0,0-1 0,-1-1 0,28-7 0,-1-3 0,72-34 0,-111 45-227,0-1-1,0 1 1,-1-1-1,1 0 1,7-7-1,-3 0-6598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58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221 462 24575,'14'-1'0,"1"-1"0,-1 0 0,1-1 0,-1-1 0,0 0 0,0 0 0,-1-2 0,1 0 0,-1 0 0,0-1 0,16-12 0,-26 17 0,-1 0 0,0 0 0,1 0 0,-1 0 0,0 0 0,0 0 0,0-1 0,-1 1 0,1-1 0,0 1 0,-1-1 0,0 0 0,0 0 0,2-5 0,-3 6 0,1 1 0,-1-1 0,-1 1 0,1 0 0,0-1 0,0 1 0,0-1 0,-1 1 0,1-1 0,-1 1 0,1 0 0,-1-1 0,1 1 0,-1 0 0,0 0 0,0-1 0,1 1 0,-1 0 0,0 0 0,0 0 0,0 0 0,-1 0 0,1 0 0,0 0 0,0 1 0,0-1 0,-1 0 0,1 1 0,0-1 0,-1 0 0,1 1 0,-3-1 0,-6-2 0,-1 0 0,1 1 0,-1 0 0,0 1 0,0 0 0,0 1 0,1 0 0,-1 1 0,0 0 0,0 0 0,0 1 0,1 1 0,-1 0 0,1 0 0,-16 8 0,13-5 0,-1 1 0,1 1 0,0 0 0,0 1 0,1 0 0,1 1 0,-1 0 0,2 0 0,-1 2 0,-13 18 0,13-13 0,1 1 0,0 0 0,1 0 0,-11 35 0,17-43 0,0 0 0,1 0 0,0 0 0,1 0 0,0 0 0,1 0 0,0 0 0,0 0 0,1 0 0,0 0 0,5 16 0,-4-20 0,0-1 0,0 1 0,1-1 0,0 1 0,0-1 0,1 0 0,-1 0 0,1-1 0,0 1 0,0-1 0,1 0 0,-1 0 0,1 0 0,0-1 0,0 1 0,0-1 0,1 0 0,-1-1 0,1 1 0,-1-1 0,1 0 0,0-1 0,0 1 0,0-1 0,6 0 0,1 1 0,0-2 0,1 0 0,-1 0 0,0-1 0,0-1 0,0 0 0,0-1 0,-1 0 0,1-1 0,18-8 0,-15 4 0,0-1 0,-1 0 0,0-1 0,-1 0 0,0-1 0,0-1 0,-1 0 0,-1-1 0,0-1 0,-1 0 0,-1 0 0,0-1 0,0 0 0,-2-1 0,9-21 0,-7 12 0,-2-1 0,-1 0 0,-1-1 0,-1 1 0,-1-1 0,-2 0 0,0-1 0,-2 1 0,-5-37 0,-1 20 0,-1 1 0,-3 0 0,-23-64 0,21 85 0,6 21 0,1 13 0,-9 164 0,12-139 0,-1 17-195,3 1 0,2-1 0,2 0 0,3 0 0,2-1 0,20 66 0,-21-95-6631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58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1 150 24575,'0'-2'0,"0"0"0,0 0 0,0-1 0,0 1 0,0 0 0,0 0 0,1 0 0,-1 0 0,1 0 0,-1 0 0,1 0 0,0 0 0,0 0 0,0 0 0,0 0 0,0 0 0,0 0 0,1 1 0,-1-1 0,1 1 0,-1-1 0,1 1 0,0-1 0,-1 1 0,1 0 0,0 0 0,0 0 0,0 0 0,0 0 0,0 0 0,0 0 0,0 1 0,0-1 0,0 1 0,0-1 0,0 1 0,0 0 0,4 0 0,-1 0 0,0 1 0,1-1 0,-1 1 0,1 0 0,-1 1 0,0-1 0,0 1 0,0 0 0,0 1 0,0-1 0,0 1 0,-1 0 0,1 0 0,5 5 0,-4-2 0,-1 1 0,1 0 0,-1 0 0,-1 0 0,1 0 0,-1 1 0,0 0 0,-1 0 0,0 0 0,0 0 0,-1 0 0,0 1 0,1 14 0,-1-12 0,-2 1 0,1-1 0,-2 0 0,0 0 0,0 0 0,-1 0 0,0 0 0,-1 0 0,0 0 0,-5 12 0,7-21 0,0 0 0,0-1 0,1 1 0,-1-1 0,0 1 0,0-1 0,-1 1 0,1-1 0,0 0 0,0 1 0,-1-1 0,1 0 0,0 0 0,-1 0 0,1 0 0,-1 0 0,0 0 0,-1 0 0,2-1 0,0 0 0,0 0 0,0 0 0,0 0 0,0 0 0,0-1 0,0 1 0,0 0 0,0-1 0,1 1 0,-1 0 0,0-1 0,0 1 0,0-1 0,1 0 0,-1 1 0,0-1 0,0 0 0,1 1 0,-1-1 0,1 0 0,-1 0 0,1 1 0,-1-1 0,1 0 0,-1 0 0,1 0 0,0 0 0,-1 0 0,1 0 0,0 0 0,0 0 0,-1 0 0,1 1 0,0-3 0,-1-7 0,-1-1 0,1 0 0,1 1 0,0-1 0,1 0 0,0 0 0,0 1 0,1-1 0,0 0 0,1 1 0,1 0 0,-1 0 0,2 0 0,-1 0 0,7-10 0,2-1 0,0 1 0,1 1 0,1 0 0,1 0 0,31-27 0,-40 39-114,0 1 1,0 0-1,1 0 0,0 0 0,0 1 1,0 1-1,1-1 0,-1 2 0,1-1 1,0 1-1,14-3 0,-5 5-6712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7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64 24575,'2'0'0,"-1"-1"0,0 1 0,0 0 0,0-1 0,0 1 0,0-1 0,0 0 0,0 1 0,0-1 0,0 0 0,0 0 0,0 0 0,0 1 0,-1-1 0,1 0 0,0 0 0,0 0 0,-1 0 0,1 0 0,-1-1 0,1 1 0,-1 0 0,0 0 0,1 0 0,-1 0 0,0 0 0,0-1 0,1 1 0,-1 0 0,0 0 0,0 0 0,-1-1 0,1 1 0,0 0 0,0 0 0,0 0 0,-2-2 0,1 1 0,0 0 0,0 0 0,-1 0 0,1 0 0,-1 1 0,1-1 0,-1 1 0,0-1 0,0 1 0,0 0 0,1 0 0,-1 0 0,0 0 0,-1 0 0,1 0 0,0 0 0,0 0 0,0 1 0,-4-1 0,-3 0 0,1 1 0,0 0 0,0 1 0,0 0 0,0 0 0,0 1 0,0 0 0,0 0 0,1 1 0,-1 0 0,1 0 0,-1 1 0,1 0 0,-10 7 0,3-1 0,1 1 0,0 0 0,1 0 0,0 2 0,1-1 0,-10 15 0,9-8 0,1 1 0,0-1 0,2 2 0,0-1 0,1 1 0,1 0 0,1 1 0,1 0 0,1 0 0,1 0 0,1 0 0,1 41 0,2-48 0,1 0 0,0-1 0,1 1 0,0-1 0,2 0 0,-1 0 0,2-1 0,0 1 0,7 12 0,-7-16 0,1-1 0,0 0 0,0-1 0,0 1 0,1-1 0,1-1 0,-1 1 0,1-2 0,0 1 0,1-1 0,-1 0 0,20 7 0,-19-9 0,1-1 0,0 0 0,0 0 0,0-1 0,0-1 0,0 0 0,0 0 0,21-2 0,-26 0 0,-1 0 0,1 0 0,-1 0 0,1-1 0,-1 1 0,0-1 0,0-1 0,9-4 0,-11 5 0,0 0 0,-1 0 0,1-1 0,-1 1 0,1-1 0,-1 1 0,0-1 0,0 0 0,0 0 0,0 0 0,-1 0 0,1 0 0,-1 0 0,1-1 0,0-3 0,-2 4 0,1-1 0,-1 0 0,1 0 0,-1 0 0,0 0 0,0 0 0,-1 0 0,1 0 0,-1 1 0,-1-6 0,-17-40 0,14 40 0,1-1 0,0 0 0,1 0 0,-3-14 0,5 20 0,1 0 0,0 0 0,0 0 0,0 0 0,0-1 0,0 1 0,1 0 0,0 0 0,0 0 0,0 0 0,1 1 0,-1-1 0,1 0 0,0 0 0,0 1 0,3-5 0,-2 4 0,1-1 0,1 1 0,-1 0 0,0 0 0,1 1 0,0-1 0,0 1 0,0 0 0,0 0 0,8-2 0,0 1 0,-1 0 0,1 0 0,0 2 0,0-1 0,0 2 0,0 0 0,0 0 0,1 2 0,19 1 0,-28-1 0,1 0 0,-1 0 0,0 0 0,0 1 0,0 0 0,0 0 0,-1 0 0,1 0 0,0 1 0,-1 0 0,0 0 0,0 0 0,0 0 0,0 1 0,0-1 0,0 1 0,3 6 0,-3-4 0,0 1 0,-1-1 0,0 1 0,-1 0 0,1 0 0,-1 1 0,-1-1 0,1 0 0,-1 1 0,-1-1 0,1 13 0,-5 112-1365,3-112-5461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5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223 171 24575,'1'-37'0,"0"24"0,0-1 0,-1 1 0,-1 0 0,0 0 0,-4-17 0,4 27 0,1 1 0,-1 0 0,0 0 0,0 0 0,0 0 0,-1 0 0,1 1 0,0-1 0,-1 0 0,1 0 0,-1 1 0,0-1 0,1 1 0,-1 0 0,0-1 0,0 1 0,0 0 0,0 0 0,0 0 0,0 0 0,0 0 0,0 1 0,-1-1 0,1 1 0,0-1 0,0 1 0,-1 0 0,1 0 0,0 0 0,0 0 0,-1 0 0,1 1 0,-4 0 0,-2 1 0,1-1 0,-1 2 0,1-1 0,-1 1 0,1 0 0,0 0 0,0 1 0,-10 7 0,10-5 0,0 0 0,1 0 0,0 1 0,0 0 0,0 0 0,1 0 0,0 1 0,0-1 0,1 1 0,0 0 0,1 1 0,0-1 0,0 0 0,-3 17 0,5-21 0,1 1 0,-1-1 0,1 1 0,0-1 0,0 0 0,0 1 0,1-1 0,0 0 0,0 1 0,0-1 0,0 0 0,0 0 0,1 0 0,0 0 0,0 0 0,0 0 0,0 0 0,1 0 0,0-1 0,-1 1 0,1-1 0,0 0 0,1 0 0,-1 0 0,0 0 0,1-1 0,0 1 0,-1-1 0,1 0 0,0 0 0,8 2 0,-7-2 0,0 0 0,1 0 0,-1-1 0,0 0 0,1 0 0,0 0 0,-1-1 0,1 0 0,-1 0 0,1 0 0,-1-1 0,1 1 0,-1-1 0,1-1 0,-1 1 0,1-1 0,-1 0 0,0 0 0,0-1 0,0 1 0,0-1 0,-1 0 0,1 0 0,-1-1 0,1 0 0,-1 1 0,0-1 0,-1-1 0,5-4 0,0-3 0,0 0 0,-1 0 0,-1 0 0,0-1 0,0 0 0,-1 0 0,-1-1 0,0 1 0,-1-1 0,2-21 0,-2-27 0,-8 74 0,-1 14 0,3-7 86,1 1-1,1 0 0,2 26 1,0-37-257,0-1 0,0 1 1,1 0-1,0-1 0,0 1 1,1-1-1,1 0 0,-1 0 1,10 14-1,-2-7-6655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5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331 313 24575,'1'-88'0,"-2"-96"0,1 182 0,0 0 0,0 0 0,0 0 0,-1 0 0,1 0 0,0 0 0,-1 0 0,0 0 0,1 0 0,-1 0 0,0 0 0,0 1 0,0-1 0,0 0 0,0 0 0,0 1 0,0-1 0,-1 1 0,-1-2 0,1 2 0,1 1 0,-1-1 0,1 1 0,-1 0 0,1-1 0,-1 1 0,1 0 0,-1 0 0,1 0 0,-1 0 0,1 0 0,-1 1 0,1-1 0,-1 0 0,1 1 0,-1-1 0,1 1 0,-1 0 0,1-1 0,0 1 0,-1 0 0,1 0 0,0 0 0,0 0 0,-2 2 0,-8 6 0,1 0 0,0 1 0,0 0 0,1 1 0,1 0 0,-9 15 0,-37 77 0,34-55 0,2 2 0,2 0 0,2 1 0,2 0 0,3 1 0,2 0 0,2 1 0,3-1 0,6 83 0,1-74 0,4 119 0,-9-173 57,-1 1 0,0-1 0,0 1 0,0-1 0,-5 13 0,5-18-139,0 0 1,0 1 0,0-1 0,0 0-1,0 0 1,0 1 0,-1-1-1,1 0 1,-1-1 0,0 1 0,0 0-1,1 0 1,-1-1 0,0 1 0,0-1-1,-1 1 1,1-1 0,0 0 0,0 0-1,-3 1 1,-9 0-6745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59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 24575,'3'0'0,"12"-6"0,9-1 0,4-3 0,3 0 0,1 2 0,2 3 0,0 1 0,0 2 0,0 2 0,1 0 0,-4 0 0,-1 1 0,-5-1-8191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0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38 24575,'0'-29'0,"0"21"0,0 21 0,-13 383 0,12-380 0,-1-1 0,1-1 0,1 1 0,0 0 0,1-1 0,3 16 0,-4-28 0,1 0 0,-1 1 0,1-1 0,0 1 0,0-1 0,0 0 0,0 0 0,0 0 0,0 1 0,1-1 0,-1 0 0,1 0 0,-1-1 0,1 1 0,0 0 0,0 0 0,-1-1 0,1 1 0,0-1 0,1 0 0,-1 0 0,0 1 0,0-1 0,1-1 0,-1 1 0,0 0 0,1-1 0,-1 1 0,0-1 0,1 1 0,-1-1 0,1 0 0,-1 0 0,1 0 0,-1-1 0,5 0 0,13-4-1365,-3-3-5461</inkml:trace>
  <inkml:trace contextRef="#ctx0" brushRef="#br0" timeOffset="1">62 291 24575,'-11'-3'0,"-7"-1"0,-1-3 0,7 1 0,10 0 0,9 1 0,12 3 0,7 0 0,10-1 0,3-1 0,4 0 0,3 2 0,-1 0 0,-4-2 0,-7 0 0,-10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1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290 154 24575,'8'0'0,"-1"-1"0,0 0 0,0 0 0,1-1 0,-1 0 0,0 0 0,-1 0 0,8-4 0,-11 5 0,0-1 0,0 1 0,0-1 0,-1 0 0,1 0 0,0 0 0,-1 0 0,0 0 0,1 0 0,-1-1 0,0 1 0,0-1 0,0 1 0,-1-1 0,1 0 0,-1 0 0,1 0 0,-1 0 0,0 0 0,1-4 0,-2 4 0,0 0 0,-1 1 0,1-1 0,-1 0 0,0 1 0,0-1 0,0 0 0,0 1 0,0 0 0,0-1 0,-1 1 0,1-1 0,-1 1 0,-2-3 0,0 0 0,0 1 0,1 0 0,-1 0 0,-1 1 0,1-1 0,-7-3 0,6 5 0,0 0 0,-1 0 0,1 0 0,-1 1 0,1 0 0,-1 0 0,0 1 0,0-1 0,1 1 0,-1 1 0,0-1 0,-8 2 0,-8 3 0,-38 12 0,53-15 0,-16 6 0,0 0 0,-37 21 0,54-26 0,0 0 0,1 0 0,0 1 0,-1 0 0,2 0 0,-1 0 0,0 1 0,1-1 0,0 1 0,0 0 0,0 1 0,1-1 0,-1 0 0,1 1 0,-4 10 0,7-13 0,-1 0 0,0 0 0,1 0 0,0 0 0,-1 0 0,1 0 0,1 0 0,-1 0 0,0 0 0,1 0 0,-1 0 0,1 0 0,0-1 0,0 1 0,0 0 0,0 0 0,3 4 0,-1-3 0,0 0 0,0 0 0,1 0 0,0-1 0,-1 1 0,1-1 0,1 0 0,-1 0 0,7 4 0,4 0 0,-1-1 0,2 0 0,-1-1 0,1 0 0,23 3 0,7-2 0,-9-1 0,47 13 0,-75-16 0,0 1 0,0 0 0,0 1 0,0 0 0,0 0 0,-1 1 0,0 0 0,0 1 0,0 0 0,8 8 0,-13-11 0,0 0 0,-1 0 0,1 1 0,0 0 0,-1-1 0,0 1 0,0 0 0,0 0 0,-1 0 0,1 1 0,-1-1 0,0 0 0,0 1 0,0-1 0,-1 0 0,1 1 0,-1 4 0,-1-5 0,1-1 0,-1 0 0,0 0 0,0 0 0,0 0 0,0 0 0,0 0 0,-1 0 0,1 0 0,-1 0 0,0-1 0,0 1 0,0-1 0,0 1 0,0-1 0,-1 0 0,1 1 0,-1-1 0,1-1 0,-1 1 0,0 0 0,1-1 0,-7 3 0,-7 2 0,0 0 0,-1-2 0,1 0 0,-1-1 0,0 0 0,0-1 0,0-1 0,0-1 0,0 0 0,-32-6 0,38 4 0,-1 0 0,1-1 0,0 0 0,0-1 0,0-1 0,0 1 0,1-2 0,-1 1 0,2-2 0,-1 1 0,0-1 0,1-1 0,1 1 0,-1-1 0,1-1 0,-11-15 0,18 23-41,0 0 0,1 0-1,-1 0 1,0 0-1,1 0 1,-1 0 0,1 0-1,-1 0 1,1 0 0,0 0-1,0 0 1,-1 0-1,1 0 1,0 0 0,0 0-1,0 0 1,0 0 0,0 0-1,0 0 1,0 0-1,0 0 1,1-1 0,-1 1-1,0 0 1,1 0 0,-1 0-1,0 0 1,1 0-1,-1 0 1,1 1 0,0-1-1,1-2 1,6-5-6785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1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37 24575,'13'-12'0,"-7"6"0,-7 13 0,-3 3 0,0 1 0,1-1 0,0 1 0,1 0 0,1 0 0,-1 1 0,2-1 0,0 0 0,1 16 0,0-21 0,-1-1 0,2 1 0,-1 0 0,1 0 0,-1-1 0,1 1 0,1 0 0,-1-1 0,1 0 0,0 0 0,1 0 0,-1 0 0,1 0 0,0-1 0,0 1 0,0-1 0,0 0 0,1-1 0,5 5 0,-1-3 0,0-1 0,0 0 0,1 0 0,-1-1 0,1-1 0,-1 1 0,1-1 0,0-1 0,0 0 0,0 0 0,0-1 0,12-1 0,-16 0 0,0 1 0,0-1 0,0-1 0,0 1 0,-1-1 0,1 0 0,-1 0 0,1 0 0,-1-1 0,0 0 0,0 0 0,0 0 0,0-1 0,-1 1 0,1-1 0,-1 0 0,0-1 0,0 1 0,0-1 0,-1 0 0,0 0 0,3-5 0,-4 6 0,-1 1 0,0 0 0,0-1 0,0 1 0,0 0 0,0-1 0,-1 1 0,0-1 0,1 0 0,-1 1 0,-1-1 0,1 1 0,0-1 0,-1 1 0,-2-7 0,1 4 0,0 1 0,-1 0 0,0-1 0,0 1 0,0 0 0,-1 0 0,0 1 0,-7-8 0,0 2 0,-1 0 0,1 2 0,-2-1 0,1 2 0,-1-1 0,-26-9 0,22 11-341,0 1 0,-1 1-1,-29-4 1,21 5-6485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2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292 128 24575,'-220'-111'0,"216"108"0,-1 1 0,0-1 0,1 1 0,-1 1 0,0-1 0,-8-1 0,12 2 0,0 1 0,0 0 0,0 0 0,0 0 0,0 0 0,0 0 0,0 1 0,0-1 0,0 0 0,0 0 0,0 1 0,1-1 0,-1 0 0,0 1 0,0-1 0,0 1 0,0-1 0,0 1 0,1-1 0,-1 1 0,0 0 0,1-1 0,-1 1 0,0 0 0,1 0 0,-1-1 0,1 1 0,-1 0 0,1 0 0,-1 0 0,1 0 0,0 0 0,-1-1 0,1 1 0,0 2 0,-2 14 0,0 0 0,2 0 0,0 0 0,1 0 0,1-1 0,5 26 0,-2-9 0,23 176 0,1 421 0,-37-476 0,0 130 0,8-277 0,2 32 0,-1-37 0,-1 1 0,0-1 0,1 0 0,-1 0 0,1 1 0,0-1 0,0 0 0,0 0 0,0 0 0,0 0 0,1 0 0,-1 0 0,2 2 0,-2-4 0,0 1 0,-1-1 0,1 0 0,-1 0 0,1 1 0,-1-1 0,1 0 0,0 0 0,-1 0 0,1 0 0,-1 0 0,1 0 0,0 0 0,-1 0 0,1 0 0,-1 0 0,1 0 0,-1 0 0,1-1 0,0 1 0,-1 0 0,1 0 0,-1 0 0,1-1 0,-1 1 0,1 0 0,-1-1 0,1 1 0,-1-1 0,1 1 0,-1-1 0,18-17 0,-15 14 0,23-26 0,58-60 0,-69 76 0,2-1 0,0 2 0,33-20 0,-23 19 0,0 2 0,1 1 0,1 1 0,-1 2 0,1 0 0,0 2 0,51-3 0,211 7 0,-279 2 0,574 33 0,-252-13 0,-334-20 0,0 0 0,0 0 0,0 0 0,0 0 0,0 0 0,0 0 0,0 0 0,0 0 0,0 0 0,0 0 0,0 0 0,0 0 0,0 0 0,0 0 0,0 0 0,0 0 0,0 0 0,0 0 0,0 0 0,0 0 0,0 0 0,0 0 0,0-1 0,0 1 0,0 0 0,0 0 0,0 0 0,0 0 0,-12-4 0,-37-16 0,45 18 0,0 0 0,0 0 0,0 0 0,0 0 0,0-1 0,1 0 0,-1 1 0,1-1 0,-5-6 0,5 3 0,0 0 0,1 1 0,0-1 0,0-1 0,0 1 0,1 0 0,0 0 0,0-1 0,0-9 0,5-60 0,-3 66 0,29-243 0,-10 99 0,-2 12 0,15-194 0,-33 329 0,0 0 0,0 1 0,-1-1 0,0 0 0,0 1 0,0-1 0,-1 0 0,0 1 0,-1 0 0,-3-9 0,3 11 0,0 0 0,0 0 0,0 0 0,0 0 0,-1 1 0,0-1 0,0 1 0,0 0 0,0 0 0,0 0 0,-1 1 0,1-1 0,-1 1 0,-6-2 0,-14-4 0,-2 0 0,1 2 0,-41-5 0,-85 1 0,89 7 0,2 0 0,-386-14 0,343 18 0,0 5 0,-132 24 0,216-26-227,-1 0-1,1 1 1,0 1-1,0 1 1,-24 12-1,20-4-6598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2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24575,'941'14'-388,"-651"-2"-1452,521 14 1196,-793-27 647,-18 1 13,0 0 1,0 0-1,0 0 0,0 0 1,0 0-1,0 0 1,0 0-1,0 0 1,0 0-1,0 0 1,0 0-1,0 0 1,0 0-1,-1 0 0,1 0 1,0 0-1,0-1 1,0 1-1,0 0 1,0 0-1,0 0 1,0 0-1,0 0 0,0 0 1,0 0-1,0 0 1,0 0-1,0 0 1,0 0-1,0 0 1,0 0-1,0 0 0,0 0 1,0-1-1,0 1 1,0 0-1,0 0 1,0 0-1,0 0 1,0 0-1,0 0 1,0 0-1,0 0 0,0 0 1,0 0-1,0 0 1,0 0-1,0-1 1,0 1-1,0 0 1,0 0-1,0 0 0,0 0 1,0 0-1,0 0 1,0 0-1,0 0 1,0 0-1,0 0 1,0 0-1,1 0 0,-1 0 1,-28-7 1304,-26 1-2174,29 5-5973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3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418 104 24575,'0'0'0,"-1"1"0,1-1 0,-1 0 0,1 1 0,-1-1 0,0 0 0,1 1 0,-1-1 0,1 0 0,-1 0 0,0 0 0,1 1 0,-1-1 0,1 0 0,-1 0 0,0 0 0,1 0 0,-1 0 0,0 0 0,1 0 0,-1 0 0,0-1 0,1 1 0,-1 0 0,1 0 0,-1 0 0,0-1 0,1 1 0,-1 0 0,1-1 0,-1 1 0,1 0 0,-1-1 0,1 1 0,-1-1 0,0 0 0,-18-23 0,14 17 0,-1 0 0,-1 1 0,1 0 0,-1 0 0,-1 0 0,1 1 0,-1 0 0,1 1 0,-2 0 0,1 0 0,0 1 0,-1 0 0,1 0 0,-1 0 0,0 2 0,0-1 0,0 1 0,0 0 0,-10 1 0,6 0 0,1 0 0,-1 1 0,0 1 0,0 0 0,1 0 0,-1 2 0,1-1 0,0 2 0,0-1 0,0 2 0,1 0 0,-14 9 0,22-14 0,0 1 0,1 0 0,-1 0 0,1 0 0,0 0 0,-1 1 0,1-1 0,0 1 0,1-1 0,-1 1 0,0 0 0,1-1 0,-1 1 0,1 0 0,0 0 0,0 0 0,0 0 0,0 1 0,1-1 0,-1 0 0,1 0 0,0 0 0,0 0 0,0 6 0,1-4 0,1 0 0,0 1 0,0-1 0,0 0 0,0 0 0,1 0 0,0-1 0,0 1 0,0 0 0,1-1 0,-1 0 0,1 0 0,6 5 0,12 10 0,1-1 0,50 28 0,55 19 0,-74-40 0,75 49 0,-120-68 0,0 0 0,-1 0 0,0 1 0,-1 0 0,13 14 0,-19-19 0,0-1 0,0 1 0,0-1 0,0 1 0,0-1 0,0 1 0,-1 0 0,1-1 0,0 1 0,-1 0 0,0 0 0,1-1 0,-1 1 0,0 0 0,0 0 0,0 0 0,0 0 0,0-1 0,0 1 0,0 0 0,-1 0 0,1-1 0,-1 1 0,1 0 0,-1 0 0,0-1 0,1 1 0,-1 0 0,0-1 0,0 1 0,0-1 0,0 0 0,-1 1 0,1-1 0,0 0 0,-1 1 0,1-1 0,-1 0 0,1 0 0,-3 1 0,-4 3 0,-1-1 0,0 1 0,0-2 0,-1 1 0,1-1 0,-1-1 0,1 1 0,-1-2 0,-14 2 0,-6-2 0,-55-3 0,64 0 69,0-1-1,0 0 0,1-2 0,-40-13 1,52 15-170,1 0 1,0-1-1,0 0 1,0 0 0,0 0-1,1-1 1,0 0-1,0 0 1,0 0 0,0-1-1,1 0 1,0 0 0,0-1-1,1 1 1,0-1-1,-4-8 1,-1-10-6726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3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24575,'-8'0'0,"-1"0"0,0 1 0,1 0 0,-1 0 0,1 1 0,-12 3 0,16-3 0,0 0 0,1 0 0,-1 0 0,0 0 0,1 1 0,-1-1 0,1 1 0,0 0 0,0 0 0,0 0 0,0 0 0,0 1 0,1-1 0,-4 8 0,3-6 0,1 1 0,0-1 0,0 1 0,0 0 0,1 0 0,-1 0 0,2 0 0,-1-1 0,1 2 0,-1-1 0,2 0 0,-1 0 0,1 0 0,0 0 0,0-1 0,0 1 0,1 0 0,0 0 0,0-1 0,1 1 0,-1-1 0,7 10 0,-3-7 0,-1 0 0,1 0 0,1-1 0,-1 0 0,1 0 0,1 0 0,-1-1 0,1 0 0,0-1 0,0 0 0,1 0 0,0 0 0,13 4 0,-10-6 0,-1 0 0,2 0 0,-1-1 0,0-1 0,0 0 0,0-1 0,1 0 0,-1 0 0,20-5 0,-27 4 0,1 0 0,-1 0 0,1-1 0,-1 0 0,0 0 0,0 0 0,0-1 0,0 0 0,0 0 0,0 0 0,-1 0 0,0-1 0,1 0 0,-1 0 0,-1 0 0,1 0 0,0-1 0,-1 1 0,0-1 0,0 0 0,-1 0 0,5-10 0,-6 12 0,0-1 0,0 0 0,-1-1 0,1 1 0,-1 0 0,0 0 0,0 0 0,0 0 0,0 0 0,-1 0 0,0 0 0,0 0 0,0 0 0,-2-5 0,0 2 0,-1 1 0,1-1 0,-1 1 0,0 0 0,0 1 0,-1-1 0,-9-8 0,4 5 0,-1 0 0,1 1 0,-2 1 0,1 0 0,-1 0 0,0 1 0,0 1 0,-18-6 0,14 7 0,1 1 0,-1 0 0,-23-1 0,34 4 0,0-1 0,0 1 0,0 1 0,1-1 0,-1 1 0,0 0 0,0 0 0,1 0 0,-1 1 0,0 0 0,1-1 0,0 2 0,-1-1 0,1 0 0,-5 5 0,0 4-1365,6-1-5461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7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16 150 24575,'-8'-15'0,"8"14"0,0 1 0,0 0 0,0 0 0,0 0 0,0 0 0,-1 0 0,1 0 0,0 0 0,0 0 0,0 0 0,0 0 0,0 0 0,-1 0 0,1 0 0,0 0 0,0 0 0,0 0 0,0 0 0,0 0 0,-1 0 0,1 1 0,0-1 0,0 0 0,0 0 0,0 0 0,0 0 0,0 0 0,0 0 0,-1 0 0,1 0 0,0 0 0,0 1 0,0-1 0,0 0 0,0 0 0,0 0 0,0 0 0,0 0 0,0 0 0,0 1 0,0-1 0,0 0 0,0 0 0,0 0 0,0 0 0,0 0 0,0 1 0,-4 31 0,26 224 0,-12-163 0,-9-84 0,0-1 0,1 0 0,3 12 0,-6-20 0,1 0 0,1 0 0,-1 0 0,0 0 0,0 1 0,0-1 0,0 0 0,0 0 0,0 0 0,0 0 0,0 0 0,0 1 0,0-1 0,0 0 0,0 0 0,0 0 0,0 0 0,0 0 0,1 0 0,-1 1 0,0-1 0,0 0 0,0 0 0,0 0 0,0 0 0,0 0 0,1 0 0,-1 0 0,0 0 0,0 0 0,0 0 0,0 0 0,0 0 0,1 0 0,-1 0 0,0 0 0,0 0 0,0 0 0,0 0 0,1 0 0,-1 0 0,0 0 0,5-6 0,0-12 0,1-21 0,-3 1 0,0 0 0,-3-1 0,-8-69 0,3 57 0,4-95 0,1 140 0,1 1 0,0-1 0,0 1 0,0-1 0,1 1 0,0-1 0,0 1 0,4-7 0,-6 12 0,1-1 0,-1 0 0,1 0 0,-1 1 0,1-1 0,0 0 0,-1 1 0,1-1 0,0 1 0,-1-1 0,1 1 0,0-1 0,0 1 0,0-1 0,-1 1 0,1 0 0,0-1 0,0 1 0,0 0 0,0 0 0,0 0 0,1-1 0,0 2 0,-1-1 0,1 1 0,-1 0 0,1-1 0,0 1 0,-1 0 0,1 0 0,-1 0 0,0 0 0,1 0 0,-1 0 0,0 0 0,1 0 0,-1 1 0,0-1 0,1 3 0,7 9 0,0 1 0,-1 0 0,-1 1 0,-1-1 0,0 1 0,-1 1 0,6 26 0,12 113 0,-17-38 0,11-153 0,13-49 0,4 0 0,52-91 0,-81 167 0,0 1 0,1 0 0,0 0 0,0 0 0,8-7 0,-13 14 0,0 0 0,0 0 0,0 0 0,0 0 0,0 0 0,0 0 0,0 1 0,0-1 0,1 0 0,-1 1 0,0-1 0,0 1 0,0-1 0,1 1 0,-1 0 0,0-1 0,1 1 0,-1 0 0,0 0 0,1 0 0,-1 0 0,0 0 0,1 0 0,-1 0 0,0 1 0,1-1 0,-1 0 0,0 1 0,0-1 0,1 1 0,-1 0 0,0-1 0,0 1 0,0 0 0,0 0 0,0-1 0,0 1 0,0 0 0,0 0 0,0 0 0,0 0 0,0 0 0,-1 0 0,1 1 0,0-1 0,-1 0 0,2 3 0,2 5 0,1 1 0,-2 0 0,1 0 0,-1 1 0,2 17 0,4 57 0,-7-69 0,6 75 278,5 69-1921,-12-142-5183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4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24575,'4'0'0,"0"0"0,1 0 0,-1 1 0,0-1 0,0 1 0,0 0 0,0 0 0,-1 1 0,1-1 0,0 1 0,0 0 0,-1 0 0,1 0 0,-1 0 0,0 1 0,5 3 0,-4-1 0,0 0 0,0 0 0,0 0 0,-1 1 0,0-1 0,0 1 0,0 0 0,-1 0 0,3 9 0,0 9 0,0-1 0,-2 1 0,-1 0 0,-1 34 0,-1-42 0,-1-10 0,1 1 0,0-1 0,0 1 0,1-1 0,0 1 0,0-1 0,3 8 0,-4-12 0,1-1 0,0 0 0,-1 0 0,1 0 0,0 1 0,0-1 0,0 0 0,0 0 0,0 0 0,0 0 0,0-1 0,0 1 0,0 0 0,0 0 0,0-1 0,2 2 0,0-2 0,-1 1 0,1 0 0,-1-1 0,1 0 0,-1 1 0,1-1 0,-1 0 0,1 0 0,0-1 0,-1 1 0,4-1 0,16-6-1365,-2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4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91 108 24575,'-3'-5'0,"-3"-6"0,-7-6 0,-4-3 0,1-1 0,0 4 0,3 6 0,7 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5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1981 256 24575,'-1'-3'0,"1"1"0,-1-1 0,0 0 0,0 0 0,0 1 0,0-1 0,0 1 0,-1-1 0,1 1 0,-1-1 0,-3-3 0,-24-24 0,14 18 0,0 1 0,-1 0 0,-1 1 0,0 1 0,-26-10 0,-95-26 0,39 22-120,0 5-1,-173-10 1,-205 23-260,461 6 380,-278 11 0,224-5 0,1 3 0,-80 22 0,147-32 0,-15 5 0,-1 1 0,-26 12 0,41-17 0,0 0 0,0 1 0,0-1 0,0 1 0,1 0 0,-1 0 0,0 0 0,1 0 0,0 0 0,-1 1 0,1-1 0,0 1 0,0-1 0,1 1 0,-1 0 0,0 0 0,1 0 0,0-1 0,-1 2 0,1-1 0,1 0 0,-2 4 0,2-4 15,1 0 1,-1 0-1,1 0 1,0-1-1,0 1 1,0 0 0,0 0-1,0 0 1,1-1-1,-1 1 1,1-1 0,-1 1-1,1-1 1,0 0-1,0 1 1,0-1 0,1 0-1,-1 0 1,3 2-1,8 5 121,1 0-1,18 9 1,-21-12-113,4 3-23,5 1 0,-1 1 0,0 1 0,24 21 0,-39-29 0,1 0 0,-1 0 0,0 1 0,0 0 0,0 0 0,-1 0 0,0 0 0,0 0 0,0 1 0,-1-1 0,0 1 0,0 0 0,0-1 0,0 1 0,-1 0 0,0 0 0,0 9 0,-10 133 0,1-5 0,13-26 0,39 207 0,-12-117 0,-32-201 0,1 6 0,1 0 0,0-1 0,1 1 0,7 20 0,-8-29 0,-1 0 0,1 0 0,0 0 0,0 0 0,0 0 0,1 0 0,-1 0 0,1-1 0,-1 1 0,1-1 0,0 0 0,0 0 0,0 0 0,0 0 0,0 0 0,1-1 0,-1 0 0,1 1 0,-1-1 0,4 0 0,24 5 0,0-3 0,0 0 0,54-4 0,-17 0 0,823 57 0,-434-20 0,-343-27 0,2 0 0,133-6 0,-242-3 0,3 0 0,1-1 0,-1 0 0,19-5 0,-28 6 0,0-1 0,1 1 0,-1 0 0,1-1 0,-1 1 0,0-1 0,1 0 0,-1 1 0,0-1 0,0 0 0,0 0 0,1 0 0,-1 0 0,0 0 0,0 0 0,0 0 0,-1 0 0,1 0 0,0 0 0,0 0 0,0-1 0,-1 1 0,1 0 0,-1-1 0,1 1 0,-1 0 0,1-1 0,-1 1 0,0 0 0,0-1 0,0 1 0,0-1 0,0 1 0,0-1 0,0-1 0,-5-14 0,0 0 0,-13-25 0,10 23 0,-10-30 0,12 20 0,0-1 0,2 0 0,1 0 0,2-41 0,15-123 0,-2 63 0,-8 73 0,-3-1 0,-2 0 0,-9-59 0,6 94 0,-1 1 0,0 0 0,-2 0 0,-1 1 0,-1 0 0,0 0 0,-2 1 0,0 0 0,-2 1 0,-20-26 0,19 30 31,0 1 0,-1 1 0,0 0 0,-1 1 0,-1 1 0,0 0 0,0 2 0,-1 0 1,-1 0-1,-36-11 0,27 12-245,0 2 1,-1 1 0,0 1-1,0 2 1,0 1 0,-1 1-1,-29 3 1,15 2-6613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6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63 24575,'-1'-6'0,"0"0"0,-1 1 0,0-1 0,0 1 0,0-1 0,0 1 0,-1 0 0,0 0 0,-4-6 0,2 9 0,4 10 0,4 11 0,-3-19 0,6 52 0,-1 1 0,-5 100 0,-6-108-1365,2-28-5461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6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0 432 24575,'0'-45'0,"4"-106"0,-3 132 0,2-1 0,0 1 0,2 0 0,0 0 0,11-28 0,-13 41 0,1 0 0,0 0 0,-1 0 0,2 1 0,-1-1 0,1 1 0,0 0 0,0 0 0,0 1 0,1 0 0,-1 0 0,1 0 0,0 0 0,0 1 0,1 0 0,-1 0 0,1 1 0,-1 0 0,1 0 0,0 0 0,9 0 0,-3 0 0,-1 1 0,0 1 0,1 0 0,-1 1 0,1 0 0,-1 0 0,0 2 0,0-1 0,0 2 0,0 0 0,14 6 0,-22-8 0,0-1 0,-1 1 0,1 0 0,-1 1 0,1-1 0,-1 0 0,0 1 0,0 0 0,0 0 0,-1 0 0,1 0 0,0 0 0,-1 0 0,0 1 0,0-1 0,0 1 0,0 0 0,-1-1 0,3 9 0,-4-8 0,0 0 0,0 0 0,0 0 0,0 0 0,0 0 0,-1 0 0,0 0 0,0 0 0,0 0 0,0 0 0,-1 0 0,0 0 0,1-1 0,-1 1 0,-1 0 0,1-1 0,0 0 0,-1 0 0,-5 5 0,-6 6 0,0-1 0,-1-1 0,-1 0 0,0-1 0,-23 11 0,5-5 0,-63 23 0,59-29-1365,5-4-5461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6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20 24575,'-5'5'0,"1"0"0,-1 1 0,1-1 0,0 1 0,0 0 0,0 0 0,-5 14 0,8-19 0,1 1 0,-1 0 0,1 0 0,-1 0 0,1 0 0,0 0 0,0 0 0,-1 0 0,1 0 0,1 0 0,-1 0 0,0 0 0,0 0 0,1-1 0,-1 1 0,1 0 0,-1 0 0,1 0 0,0 0 0,0-1 0,0 1 0,0 0 0,0-1 0,0 1 0,1 0 0,-1-1 0,0 0 0,1 1 0,-1-1 0,1 0 0,0 0 0,2 2 0,2 0 0,1 0 0,-1-1 0,1 0 0,-1 0 0,1 0 0,0-1 0,-1 0 0,1 0 0,0-1 0,0 0 0,0 0 0,12-2 0,-10 1 0,0-1 0,0 0 0,0-1 0,0 0 0,0 0 0,0-1 0,-1 0 0,15-9 0,-21 12 0,-1 0 0,1 0 0,0 0 0,-1-1 0,1 1 0,-1 0 0,1-1 0,-1 1 0,0-1 0,0 1 0,0-1 0,0 0 0,0 0 0,0 1 0,0-1 0,0 0 0,-1 0 0,1 0 0,-1 0 0,1 0 0,-1 0 0,0 0 0,0 0 0,0-2 0,0 2 0,-1-1 0,0 1 0,0 0 0,0-1 0,0 1 0,-1 0 0,1 0 0,-1 0 0,1 0 0,-1 0 0,0 0 0,1 0 0,-1 1 0,0-1 0,0 1 0,0-1 0,-1 1 0,-3-2 0,-8-4-151,-1 2-1,0-1 0,0 2 0,-1 0 1,0 1-1,1 0 0,-1 1 1,-29 1-1,22 1-6674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7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44 106 24575,'3'1'0,"-1"0"0,1 0 0,-1 1 0,1-1 0,-1 0 0,0 1 0,0 0 0,0 0 0,0-1 0,0 1 0,0 0 0,0 0 0,-1 1 0,3 3 0,3 3 0,-1 1 0,9 18 0,-7-8 0,-1 0 0,-1 0 0,-1 1 0,-1 0 0,2 24 0,0 110 0,-6-125 0,-5 117 0,-6 0 0,-47 223 0,56-361 0,1-2 0,-1 0 0,1 1 0,0-1 0,1 1 0,0 10 0,0-16 0,1-1 0,-1 1 0,0-1 0,1 0 0,-1 1 0,1-1 0,-1 1 0,1-1 0,-1 0 0,1 1 0,0-1 0,0 0 0,0 0 0,0 0 0,0 1 0,0-1 0,0 0 0,0 0 0,0-1 0,1 1 0,-1 0 0,0 0 0,1 0 0,-1-1 0,0 1 0,1-1 0,-1 1 0,1-1 0,-1 0 0,0 1 0,1-1 0,-1 0 0,3 0 0,14-1 0,-1 0 0,1-1 0,-1-1 0,1-1 0,22-8 0,9-1 0,23-1 0,1 3 0,1 3 0,135 2 0,221 40 0,-259-15 0,217-5 0,-345-15 0,-1-2 0,1-2 0,-1-2 0,60-18 0,-98 24 0,0 0 0,0-1 0,0 1 0,-1-1 0,1 0 0,-1 0 0,1 0 0,-1-1 0,0 1 0,0-1 0,0 1 0,0-1 0,0 0 0,-1 0 0,1 0 0,3-7 0,-5 6 0,0 0 0,1 0 0,-1 0 0,-1-1 0,1 1 0,-1 0 0,0-1 0,0 1 0,0 0 0,0-1 0,-1 1 0,0 0 0,1-1 0,-2 1 0,-1-5 0,-38-103 0,25 71 0,1-1 0,2 0 0,-7-45 0,13 32 0,3 0 0,2-1 0,9-93 0,42-163 0,-45 293 0,6-42 0,-9 57 0,-1 0 0,0 0 0,0 0 0,0 0 0,0 0 0,-1 0 0,0 0 0,0 0 0,0 0 0,0 0 0,-4-7 0,4 9 0,0 1 0,-1-1 0,1 1 0,-1-1 0,1 1 0,-1 0 0,0 0 0,1 0 0,-1 0 0,0 0 0,0 0 0,0 0 0,0 0 0,0 1 0,0-1 0,0 1 0,0-1 0,-2 1 0,-42-1 0,37 1 0,-326 22 0,33-2 0,-96-6-748,-153 9-478,514-21 1114,-86 8 261,107-8-337,0 1 0,0 1 0,1 0 0,-1 1 0,-17 8 0,11 0-4938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8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24575,'0'0'0,"0"0"0,0 1 0,-1-1 0,1 0 0,0 0 0,0 0 0,0 0 0,0 1 0,0-1 0,-1 0 0,1 0 0,0 0 0,0 1 0,0-1 0,0 0 0,0 0 0,0 1 0,0-1 0,0 0 0,0 0 0,0 0 0,0 1 0,0-1 0,0 0 0,0 0 0,0 1 0,0-1 0,0 0 0,0 0 0,0 1 0,0-1 0,0 0 0,0 0 0,1 0 0,-1 1 0,0-1 0,0 0 0,0 0 0,0 0 0,0 0 0,1 1 0,-1-1 0,0 0 0,0 0 0,0 0 0,1 0 0,-1 0 0,0 0 0,0 1 0,0-1 0,1 0 0,-1 0 0,0 0 0,0 0 0,1 0 0,-1 0 0,0 0 0,0 0 0,1 0 0,-1 0 0,0 0 0,21 3 0,-19-3 0,117 3 0,1322 50-5145,-1139-38 4699,-276-15 446,-31-2 0,-40-5 0,-119-1 2196,136 7-6992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8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 24575,'-3'-3'0,"0"2"0,-1 7 0,4 5 0,2 7 0,0 8 0,0 6 0,3 9 0,0 6 0,-1 4 0,0 4 0,-2 1 0,-1 1 0,0-2 0,2-4 0,1-5 0,-1-10-8191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94 378 24575,'-27'-60'0,"14"35"0,2-1 0,0 1 0,2-2 0,-12-54 0,21 77 0,-1 0 0,1 0 0,0 0 0,0 0 0,0 0 0,0 0 0,1 0 0,-1 0 0,1 0 0,0 0 0,0 0 0,1 0 0,-1 0 0,1 1 0,0-1 0,0 0 0,4-4 0,-2 4 0,0 0 0,0 0 0,0 1 0,1 0 0,0-1 0,-1 2 0,1-1 0,0 0 0,0 1 0,0 0 0,1 0 0,8-1 0,19-4 0,1 1 0,55-1 0,74 8 0,-103 0 0,834 50-997,-762-41 949,890 101 48,-998-107 0,-10-3 0,0 1 0,-1 1 0,1 0 0,-1 1 0,0 0 0,0 1 0,19 10 0,-32-15 9,1 0 0,0 1-1,-1 0 1,1-1-1,0 1 1,-1-1-1,1 1 1,0 0-1,-1-1 1,1 1 0,-1 0-1,1 0 1,-1-1-1,0 1 1,1 0-1,-1 0 1,0 0-1,1 0 1,-1-1 0,0 1-1,0 0 1,0 0-1,0 0 1,0 0-1,0 0 1,0 0-1,0 0 1,0-1 0,0 1-1,-1 0 1,1 0-1,0 0 1,0 0-1,-1-1 1,1 1-1,-1 0 1,1 0 0,-1-1-1,1 1 1,-1 0-1,1 0 1,-2 0-1,-3 5 135,-1 0-1,0 0 0,-13 9 0,5-3-34,5-3-108,1 1 0,0-1 0,0 1 0,1 1 0,0-1 0,1 1 0,0 1 0,1-1 0,1 1 0,-6 17 0,6-9 0,0 0 0,2 0 0,0 1 0,1-1 0,4 36 0,16 320 0,-11-234 0,-1 21 0,-7-161 0,0 0 0,0 1 0,0-1 0,0 0 0,-1 1 0,1-1 0,-1 0 0,1 0 0,-1 1 0,0-1 0,0 0 0,0 0 0,0 0 0,-1 0 0,1 0 0,0 0 0,-1 0 0,1-1 0,-1 1 0,0 0 0,0-1 0,0 1 0,1-1 0,-1 0 0,0 0 0,-1 0 0,1 0 0,0 0 0,0 0 0,0 0 0,-1-1 0,1 1 0,-4 0 0,-7 0 0,1-1 0,-1 0 0,0 0 0,1-1 0,-14-4 0,17 4 0,-346-59 0,-26-4 0,-121 5-824,333 47 412,-169 11 0,294 3 48,1 2 1,-65 14-1,74-9-5088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8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66 132 24575,'-37'274'0,"29"-228"0,5-25 0,-11 34 0,11-49 0,2-10 0,2-14 0,40-200 0,-27 162 0,40-101 0,-50 147 0,0 0 0,1 0 0,1 0 0,10-14 0,-15 23 0,0-1 0,0 1 0,0 0 0,0 0 0,0 0 0,0 0 0,0 0 0,0 0 0,0 0 0,0 1 0,0-1 0,1 0 0,-1 1 0,0-1 0,1 1 0,-1-1 0,0 1 0,1-1 0,-1 1 0,1 0 0,-1 0 0,1 0 0,-1 0 0,0 0 0,1 0 0,-1 0 0,1 0 0,-1 0 0,1 1 0,-1-1 0,0 1 0,1-1 0,-1 1 0,0-1 0,0 1 0,1 0 0,-1 0 0,0 0 0,0 0 0,0-1 0,0 2 0,0-1 0,0 0 0,0 0 0,1 1 0,4 7 0,0-1 0,-1 1 0,1 0 0,-2 0 0,1 1 0,-2-1 0,1 1 0,3 18 0,11 85 0,-15-86 0,15 247-1365,-18-248-5461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78 288 24575,'-23'-15'0,"19"12"0,1 1 0,0 0 0,-1-1 0,0 1 0,1 0 0,-1 1 0,-8-4 0,12 5 0,-1 0 0,0 0 0,1 0 0,-1 0 0,1 0 0,-1 0 0,0 0 0,1 0 0,-1 0 0,1 0 0,-1 0 0,1 1 0,-1-1 0,0 0 0,1 0 0,-1 1 0,1-1 0,-1 0 0,1 0 0,-1 1 0,1-1 0,-1 1 0,1-1 0,0 0 0,-1 1 0,1-1 0,-1 1 0,1-1 0,0 1 0,0-1 0,-1 1 0,1-1 0,0 1 0,0-1 0,-1 1 0,1 0 0,0-1 0,0 1 0,0-1 0,0 1 0,0 0 0,0-1 0,0 1 0,0 0 0,4 31 0,-4-28 0,18 87 0,19 116 0,-28-163 0,-5-39 0,-3-9 0,0-12 0,-21-119 0,10 83 0,-4-92 0,13 128 0,2-1 0,0 1 0,1 0 0,0 0 0,2 0 0,0 1 0,0-1 0,1 1 0,1 0 0,9-15 0,-10 21 0,0 1 0,1 0 0,0 0 0,0 1 0,1 0 0,0 0 0,1 1 0,-1-1 0,1 2 0,0-1 0,1 1 0,-1 0 0,1 1 0,18-7 0,-21 9 0,1 0 0,0 0 0,0 1 0,0 0 0,0 0 0,0 1 0,0 0 0,0 0 0,0 0 0,0 1 0,0 0 0,0 1 0,0 0 0,-1 0 0,1 0 0,0 0 0,-1 1 0,0 1 0,0-1 0,0 1 0,8 5 0,-11-7 0,-1 0 0,1 0 0,-1 1 0,0-1 0,1 1 0,-1-1 0,0 1 0,0-1 0,-1 1 0,1 0 0,-1 0 0,1 0 0,-1 0 0,0 0 0,0 0 0,0 1 0,-1-1 0,1 0 0,-1 0 0,1 1 0,-1-1 0,0 0 0,-1 0 0,1 1 0,0-1 0,-1 0 0,0 0 0,0 1 0,0-1 0,0 0 0,0 0 0,-1 0 0,1 0 0,-1 0 0,-2 2 0,-4 7 0,-1-1 0,-1 0 0,0 0 0,0-1 0,-1-1 0,-21 15 0,3-6 84,0-1 0,-33 13-1,-7 4-1699,48-22-5210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49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24575,'3'1'0,"0"1"0,1 0 0,-1 0 0,0 0 0,0 0 0,0 0 0,0 0 0,0 1 0,4 5 0,-6-6 0,0 0 0,-1 0 0,1-1 0,0 1 0,-1 0 0,0 0 0,1 0 0,-1 0 0,0 0 0,0 0 0,0 0 0,0 0 0,0 0 0,-1 0 0,1 0 0,0 0 0,-1 0 0,0 0 0,1 0 0,-2 2 0,-4 11 0,1-5 0,1 1 0,1-1 0,0 1 0,0 0 0,-2 20 0,5-28 0,0-1 0,0 1 0,0-1 0,1 1 0,-1-1 0,1 1 0,-1-1 0,1 1 0,0-1 0,0 1 0,0-1 0,0 0 0,1 0 0,-1 1 0,0-1 0,1 0 0,0 0 0,-1 0 0,1-1 0,0 1 0,0 0 0,0-1 0,0 1 0,1-1 0,-1 0 0,0 1 0,0-1 0,1 0 0,-1-1 0,1 1 0,2 0 0,5 2 0,-1-2 0,0 1 0,1-1 0,0-1 0,-1 1 0,1-2 0,-1 1 0,1-1 0,-1-1 0,1 0 0,-1 0 0,0-1 0,0 0 0,0-1 0,0 0 0,0 0 0,-1-1 0,0 0 0,0 0 0,0-1 0,-1 0 0,7-7 0,-11 11 0,-1 0 0,0-1 0,-1 1 0,1-1 0,0 0 0,-1 1 0,1-1 0,-1 0 0,0 0 0,0 0 0,0 1 0,0-1 0,-1 0 0,1-1 0,-1 1 0,0 0 0,0 0 0,0 0 0,0-5 0,-2 4 0,1 0 0,0 0 0,-1-1 0,0 1 0,0 0 0,0 0 0,-1 1 0,1-1 0,-1 0 0,0 1 0,0 0 0,-4-4 0,-3-2 0,-1 1 0,0 0 0,-1 0 0,0 1 0,0 1 0,0 0 0,-24-8 0,30 12 57,0 1 0,-1 0 0,1 0 0,0 0 0,-12 1 0,17-1-114,-1 1 0,1 0 0,-1 1 0,1-1 0,-1 0 0,1 0 0,0 1 0,-1-1 1,1 1-1,-1-1 0,1 1 0,0-1 0,-1 1 0,1 0 0,0 0 0,0 0 0,-1 0 1,1 0-1,0 0 0,0 0 0,0 0 0,0 0 0,0 0 0,1 0 0,-1 1 1,0-1-1,1 0 0,-1 1 0,0 2 0,0 6-6769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0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24575,'6'-1'0,"1"0"0,-1 0 0,0 0 0,8-3 0,24-3 0,-33 7 0,0 0 0,0 0 0,0 1 0,0 0 0,0 0 0,0 0 0,0 1 0,0-1 0,0 1 0,-1 1 0,1-1 0,-1 0 0,0 1 0,5 3 0,-7-4 0,0 0 0,1 1 0,-1-1 0,0 0 0,0 1 0,0 0 0,-1-1 0,1 1 0,-1 0 0,1 0 0,-1 0 0,0 0 0,0 0 0,0 0 0,-1 0 0,1 0 0,-1 0 0,1 0 0,-1 0 0,0 0 0,-1 1 0,1-1 0,-1 4 0,-4 14 0,-1-1 0,-1 0 0,-10 19 0,9-21 0,0 0 0,2 0 0,-8 34 0,13-49 16,0-1-1,1 1 1,0-1-1,0 0 1,-1 1-1,1-1 1,1 1-1,-1-1 1,0 0-1,1 1 1,-1-1-1,1 0 1,0 1-1,-1-1 1,1 0-1,0 0 1,0 1 0,1-1-1,-1 0 1,0 0-1,4 3 1,-3-4-98,0 1 1,1-1 0,-1 0 0,0 0-1,0 0 1,1 0 0,-1-1-1,1 1 1,-1-1 0,1 1 0,-1-1-1,1 0 1,-1 0 0,1 0 0,-1 0-1,1 0 1,-1-1 0,1 1 0,-1-1-1,4-1 1,17-5-6745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0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95 24575,'-2'-6'0,"-5"-4"0,-6-4 0,-2-2 0,0-2 0,-1 3 0,6 4 0,4 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1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24575,'1'-3'0,"0"-1"0,1 1 0,0-1 0,-1 1 0,1 0 0,1 0 0,-1 0 0,0 0 0,1 0 0,-1 0 0,1 1 0,3-3 0,-1 0 0,-3 2 0,1 1 0,-1-1 0,1 1 0,0 0 0,0 0 0,-1 0 0,1 0 0,1 0 0,3-1 0,-6 3 0,-1-1 0,1 1 0,0 0 0,-1 0 0,1 0 0,-1 0 0,1 0 0,0 0 0,-1 1 0,1-1 0,0 0 0,-1 0 0,1 0 0,-1 1 0,1-1 0,-1 0 0,1 0 0,0 1 0,-1-1 0,1 0 0,0 1 0,0 1 0,0-1 0,0 1 0,1 0 0,-1-1 0,0 1 0,-1 0 0,1 0 0,0 0 0,1 3 0,5 26 88,0 1-1,1 32 0,2 11-1714,-5-48-5199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1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24575,'0'-3'0,"3"-1"0,4 1 0,3 0 0,3-2 0,2 0 0,2 1 0,3 0 0,2 2 0,-1 1 0,-1 1 0,0-4 0,-2 1 0,0-1 0,-4 1-8191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1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3 24575,'-9'-3'0,"-2"5"0,0 5 0,2 7 0,6 3 0,5 6 0,4 4 0,-1 3 0,3 2 0,0 2 0,-2 0 0,-2 1 0,-1-7-8191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2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49 24575,'-2'-3'0,"-1"-1"0,1 0 0,-1 1 0,0 0 0,0 0 0,0 0 0,0 0 0,-1 0 0,1 1 0,-1-1 0,0 1 0,0 0 0,0 0 0,0 1 0,0-1 0,0 1 0,0 0 0,0 0 0,-1 0 0,1 0 0,0 1 0,-1-1 0,1 1 0,0 1 0,-1-1 0,1 0 0,0 1 0,-1 0 0,1 0 0,0 0 0,0 1 0,0 0 0,-7 3 0,-6 5 0,0-1 0,1 2 0,-20 17 0,18-13 0,-30 18 0,39-29 0,6-5 0,4 0 0,-1 0 0,1 0 0,-1 1 0,1-1 0,0 0 0,-1 1 0,1-1 0,0 1 0,-1-1 0,1 1 0,0-1 0,0 1 0,-1-1 0,1 1 0,2-1 0,2-1 23,0 0 0,0 1 0,0-1-1,1 1 1,-1 0 0,1 0 0,-1 1-1,1 0 1,-1 0 0,1 0 0,-1 0-1,1 1 1,-1 0 0,9 3 0,-7-1-194,1 0 0,-2 0 1,1 1-1,0 0 0,-1 0 1,0 1-1,1-1 0,-2 2 1,11 10-1,2 5-6655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2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73 24575,'-18'-17'0,"13"13"0,0-1 0,1 1 0,-1-1 0,1 0 0,0 0 0,0 0 0,1-1 0,-6-10 0,9 16 0,0 0 0,-1 0 0,1 0 0,0 0 0,0 0 0,0 0 0,0 1 0,0-1 0,0 0 0,0 0 0,0 0 0,0 0 0,0 0 0,0 0 0,0 0 0,0 0 0,0 0 0,0 0 0,0 0 0,-1 1 0,1-1 0,0 0 0,0 0 0,0 0 0,0 0 0,0 0 0,0 0 0,0 0 0,0 0 0,0 0 0,-1 0 0,1 0 0,0 0 0,0 0 0,0 0 0,0 0 0,0 0 0,0 0 0,0 0 0,0 0 0,-1 0 0,1 0 0,0 0 0,0 0 0,0 0 0,0 0 0,0-1 0,0 1 0,0 0 0,-2 21 0,1 28 0,12 89-1365,-8-116-5461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53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0 100 24575,'1'-2'0,"-1"0"0,1 0 0,-1 0 0,1-1 0,0 1 0,0 0 0,0 0 0,0 0 0,0 0 0,0 1 0,1-1 0,-1 0 0,1 0 0,2-2 0,27-19 0,-29 22 0,0 0 0,1-1 0,0 1 0,-1 1 0,1-1 0,0 0 0,-1 1 0,1-1 0,0 1 0,0 0 0,-1 0 0,1 0 0,0 0 0,0 0 0,-1 1 0,1-1 0,0 1 0,-1-1 0,1 1 0,0 0 0,-1 0 0,1 1 0,-1-1 0,1 0 0,-1 1 0,0 0 0,0-1 0,0 1 0,0 0 0,0 0 0,0 0 0,0 0 0,2 5 0,1 0 0,-1 0 0,1 0 0,-2 1 0,1-1 0,-1 1 0,-1 0 0,1 0 0,-1 0 0,-1 0 0,2 11 0,-3-14 0,1 11 0,-1 30 0,-1-42 0,1-1 0,-1 1 0,0 0 0,0 0 0,0 0 0,0-1 0,0 1 0,-1 0 0,0-1 0,0 1 0,0-1 0,0 0 0,-3 4 0,5-7 0,-1 1 0,1-1 0,-1 1 0,1-1 0,0 1 0,-1-1 0,1 1 0,-1-1 0,0 1 0,1-1 0,-1 0 0,1 1 0,-1-1 0,0 0 0,1 0 0,-1 1 0,1-1 0,-1 0 0,0 0 0,1 0 0,-1 0 0,0 0 0,1 0 0,-1 0 0,0 0 0,1 0 0,-1 0 0,0 0 0,1 0 0,-1 0 0,0-1 0,0 0 0,-1 0 0,1 0 0,0 0 0,0 0 0,1-1 0,-1 1 0,0 0 0,0 0 0,1-1 0,-1 1 0,0 0 0,1-1 0,-1-1 0,-1-4 0,1-1 0,-1 1 0,1 0 0,1-1 0,-1-6 0,3-4 0,1 0 0,0 1 0,2 0 0,9-27 0,-11 36 0,0-1 0,1 1 0,0 0 0,1 0 0,0 1 0,0-1 0,0 1 0,1 0 0,0 1 0,14-12 0,-19 17 0,0 0 0,0-1 0,1 1 0,-1 0 0,1 1 0,-1-1 0,1 0 0,-1 0 0,1 1 0,-1-1 0,1 1 0,0-1 0,-1 1 0,1 0 0,0-1 0,-1 1 0,1 0 0,0 0 0,-1 0 0,1 0 0,0 1 0,-1-1 0,1 0 0,0 1 0,-1-1 0,1 1 0,-1 0 0,1-1 0,0 1 0,-1 0 0,0 0 0,1 0 0,-1 0 0,0 0 0,1 0 0,-1 0 0,0 1 0,0-1 0,0 0 0,0 1 0,0-1 0,1 4 0,3 6 0,0 0 0,0 1 0,-1-1 0,4 24 0,-3-15 0,-1-2 0,0-2 0,1 1 0,0-1 0,1 1 0,9 17 0,-13-31 0,0 0 0,0 0 0,0 0 0,0 0 0,0 0 0,1 0 0,0 0 0,-1-1 0,1 1 0,0-1 0,0 0 0,0 0 0,0 0 0,1 0 0,-1 0 0,0-1 0,1 1 0,-1-1 0,1 0 0,-1 0 0,1-1 0,0 1 0,0-1 0,-1 0 0,5 0 0,-4 0 22,0-1 0,-1 0 0,1 0 0,-1 0 0,1 0 0,-1-1 0,1 0 0,-1 1 0,0-1-1,0-1 1,0 1 0,0 0 0,0-1 0,3-3 0,5-6-475,19-27 0,-22 27-335,7-8-6038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8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1 376 24575,'0'-8'0,"0"-6"0,2-1 0,8 2 0,4 1 0,6 3 0,5 2 0,1-1 0,2-1 0,-4 1-8191</inkml:trace>
  <inkml:trace contextRef="#ctx0" brushRef="#br0" timeOffset="1">404 57 24575,'3'-17'0,"4"-6"0,3 10 0,0 9 0,2 21 0,-2 15 0,-2 20 0,-3 9 0,-2 3 0,-4-1 0,-3 1 0,-3-5 0,0-7 0,1-10 0,1-8 0,2-11-8191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1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 24575,'0'-1'0,"0"1"0,0 0 0,0 0 0,-1 0 0,1 0 0,0 0 0,0 0 0,0-1 0,0 1 0,0 0 0,0 0 0,0 0 0,-1 0 0,1 0 0,0 0 0,0 0 0,0 0 0,0 0 0,0 0 0,-1-1 0,1 1 0,0 0 0,0 0 0,0 0 0,0 0 0,-1 0 0,1 0 0,0 0 0,0 0 0,0 0 0,0 0 0,-1 0 0,1 1 0,0-1 0,0 0 0,0 0 0,0 0 0,0 0 0,-1 0 0,1 0 0,0 0 0,0 0 0,0 0 0,0 0 0,0 1 0,-1-1 0,-1 11 0,3 15 0,35 292 0,24 135 0,-47-367-1365,-12-68-5461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1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24575,'3'3'0,"4"1"0,12 2 0,5 1 0,5 2 0,3-1 0,2 1 0,1-1 0,-3-1 0,-1-3 0,-3-1 0,-3-2 0,-4-1 0,-4 0-8191</inkml:trace>
  <inkml:trace contextRef="#ctx0" brushRef="#br0" timeOffset="1">388 91 24575,'5'-8'0,"6"-6"0,0-4 0,1 2 0,-1 0 0,-6 4 0,-6 5 0,-6 8 0,-4 4 0,-7 6 0,-3 4 0,0 3 0,-3 1 0,3-3-8191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2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24575,'1'-4'0,"-1"-1"0,1 1 0,0-1 0,0 1 0,0-1 0,1 1 0,0 0 0,0 0 0,0 0 0,0 0 0,0 0 0,6-6 0,-8 9 0,1 0 0,0 0 0,0 0 0,0 0 0,0 0 0,1 0 0,-1 1 0,0-1 0,0 0 0,0 0 0,1 1 0,-1-1 0,0 1 0,1 0 0,-1-1 0,0 1 0,1 0 0,1-1 0,-2 2 0,1-1 0,-1 0 0,1 1 0,-1-1 0,1 1 0,-1 0 0,1-1 0,-1 1 0,0 0 0,1 0 0,-1 0 0,0 0 0,0 0 0,0 0 0,0 0 0,0 1 0,0-1 0,0 0 0,0 0 0,1 2 0,4 8 0,-1 0 0,1 0 0,-2 0 0,0 1 0,3 12 0,11 64 0,-14-68 0,7 48-341,-4 0 0,-2 1-1,-7 125 1,-2-152-6485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2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33 134 24575,'-8'-8'0,"1"0"0,-11-17 0,20 24 0,0 1 0,-1 0 0,1 0 0,-1 0 0,1 0 0,0 0 0,-1 0 0,1 1 0,-1-1 0,1 0 0,0 1 0,2 0 0,10 4 0,22 7 0,0-2 0,59 10 0,-82-19 0,-1 0 0,1 0 0,-1-2 0,1 1 0,0-2 0,-1 0 0,1 0 0,-1-1 0,0-1 0,0 0 0,20-9 0,-24 8 0,1 1 0,-1-1 0,0 0 0,0-1 0,-1 0 0,1 0 0,-2-1 0,1 0 0,-1 0 0,1 0 0,-2-1 0,10-16 0,-12 11 171,-3 12-167,0 1 0,0 0 1,0 0-1,0 0 0,0 0 1,0 0-1,0-1 0,0 1 0,-1 0 1,1 0-1,0 0 0,0 0 0,0 0 1,0 0-1,0-1 0,0 1 0,-1 0 1,1 0-1,0 0 0,0 0 1,0 0-1,0 0 0,0 0 0,-1 0 1,1 0-1,0 0 0,0 0 0,0 0 1,0 0-1,-1 0 0,1 0 0,0 0 1,0 0-1,0 0 0,0 0 1,0 0-1,-1 0 0,1 0 0,0 0 1,-20 13-1712,3 2-5119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4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3753 1 24575,'-2'0'0,"0"0"0,0 0 0,0 0 0,0 0 0,0 0 0,0 0 0,0 1 0,0-1 0,0 1 0,1-1 0,-1 1 0,0 0 0,0-1 0,0 1 0,1 0 0,-1 0 0,1 0 0,-1 0 0,0 1 0,1-1 0,0 0 0,-1 1 0,1-1 0,0 1 0,0-1 0,0 1 0,0 0 0,0-1 0,0 1 0,0 0 0,1 0 0,-1 0 0,0-1 0,1 1 0,0 0 0,-1 0 0,1 0 0,0 0 0,0 4 0,-3 48 0,5 63 0,0-32 0,-14 252 0,6-289 0,-2 0 0,-2 0 0,-2-1 0,-35 89 0,19-78 0,-2-1 0,-2-2 0,-3-1 0,-2-2 0,-3-1 0,-1-2 0,-3-2 0,-1-2 0,-3-2 0,-77 54 0,-21 1-238,-203 103 0,-174 47-239,-336 109 111,571-257-184,-313 66 1,596-165 549,-67 16 0,-134 12 0,202-29-77,-31 0 306,34 0-236,0 0 0,1-1 0,-1 1 0,1 0 0,-1 0 0,1 0 0,-1 0 0,1 0 0,-1 0 0,1-1-1,-1 1 1,1 0 0,0 0 0,-1-1 0,1 1 0,-1 0 0,1-1 0,-1 1 0,1 0 0,0-1 0,-1 1 0,1 0 0,0-1 0,0 1 0,-1-1 0,1 1 0,0-1 0,0 1 0,-1-1 0,1 1 0,0-1 0,0 1 0,0-1 0,0 1 0,0-1 0,0 1 0,0-1 0,0 1 0,0-1-1,0 1 1,0-1 0,0 1 0,0-1 0,1 1 0,-1-1 0,0 1 0,0-1 0,0 1 0,1-1 0,-1 1 0,0-1 0,1 1 0,-1-1 0,8-10-5538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4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31 24575,'1'-3'0,"0"1"0,1-1 0,-1 1 0,1 0 0,0-1 0,0 1 0,0 0 0,0 0 0,0 1 0,0-1 0,1 0 0,2-1 0,-5 3 0,1 0 0,-1-1 0,0 1 0,1 0 0,-1 0 0,1 0 0,-1 0 0,0 0 0,1 0 0,-1 0 0,1 0 0,-1 0 0,0 0 0,1 0 0,-1 0 0,1 0 0,-1 0 0,0 0 0,1 0 0,-1 0 0,0 1 0,1-1 0,-1 0 0,0 0 0,1 0 0,-1 1 0,0-1 0,1 0 0,-1 0 0,1 1 0,-1 1 0,1-1 0,0 0 0,-1 1 0,0-1 0,1 1 0,-1-1 0,0 1 0,0-1 0,0 1 0,0-1 0,0 1 0,0 0 0,0 1 0,-5 23 0,0 0 0,-2 0 0,-14 35 0,2-3 0,11-34 0,-17 70 0,23-84 0,0-1 0,1 1 0,0 0 0,1-1 0,0 1 0,1 0 0,2 15 0,-2-21 18,1-1-1,-1 1 0,0-1 1,1 0-1,0 0 0,0 0 1,0 0-1,0 0 0,0 0 1,1 0-1,-1-1 0,1 1 0,-1-1 1,1 0-1,0 0 0,0 0 1,0 0-1,4 2 0,6 2-246,1-1 0,-1 0 0,18 3 0,-14-4-549,10 4-6048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4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24575,'-5'3'0,"12"2"0,11 4 0,8-3 0,1-1 0,0-1 0,-1-2 0,42 0 0,112-15 0,-134 9 0,-19 1 19,80-7-711,149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6.5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1178 496 24575,'3'-4'0,"1"0"0,-2-1 0,1 1 0,0-1 0,-1 0 0,0 0 0,2-8 0,7-13 0,26-37 0,50-65 0,-39 60 0,17-19 0,-56 76 0,1 1 0,0 0 0,0 1 0,1 0 0,20-13 0,-29 21 0,-1 0 0,0 0 0,0 1 0,0-1 0,1 0 0,-1 1 0,0-1 0,1 1 0,-1-1 0,1 1 0,-1 0 0,0 0 0,1-1 0,-1 1 0,1 0 0,-1 0 0,0 1 0,1-1 0,-1 0 0,1 0 0,-1 1 0,0-1 0,1 0 0,-1 1 0,0 0 0,1-1 0,-1 1 0,0 0 0,0-1 0,1 1 0,-1 0 0,0 0 0,0 0 0,0 0 0,0 0 0,0 0 0,-1 1 0,1-1 0,0 0 0,0 0 0,-1 1 0,1-1 0,-1 0 0,1 1 0,0 1 0,2 8 0,0 0 0,-1 0 0,0 1 0,1 17 0,-3-22 0,29 157 0,-6-40 0,-17-87 0,-3-27 0,-1 0 0,-1 0 0,0 0 0,0 0 0,-1 0 0,0 0 0,-1 0 0,0 0 0,-4 15 0,-2-3 0,-20 38 0,11-25 0,13-30 0,1-1 0,-1 0 0,1 0 0,-1-1 0,0 1 0,-1-1 0,1 1 0,-1-1 0,1 0 0,-1 0 0,0 0 0,0-1 0,0 0 0,-1 1 0,1-1 0,0-1 0,-10 4 0,-7 0 0,0-1 0,-39 3 0,21-2 0,-492 78 0,390-63 0,44-9 0,-10 2 0,-109 0 0,141-12 0,-67-3 0,139 2 0,0 0 0,0-1 0,0 1 0,0-1 0,0 0 0,0 1 0,1-1 0,-1 0 0,0-1 0,0 1 0,1 0 0,-1-1 0,0 0 0,1 1 0,-5-5 0,5 2 0,-1 0 0,1 1 0,0-1 0,-1-1 0,2 1 0,-1 0 0,0 0 0,1-1 0,-2-7 0,0-3 0,0-1 0,0 1 0,1-1 0,1 0 0,1 0 0,2-24 0,-1 35 0,0 1 0,0-1 0,0 0 0,1 1 0,-1-1 0,1 1 0,0-1 0,0 1 0,1 0 0,-1 0 0,1 0 0,0 0 0,0 0 0,1 1 0,-1 0 0,1-1 0,-1 1 0,1 0 0,0 1 0,0-1 0,0 1 0,1-1 0,-1 1 0,1 1 0,7-3 0,2 1 0,1 0 0,0 1 0,26 0 0,26-4 0,-46 3 114,1 0 0,44 0 0,-56 3-304,1 1 0,-1 0 1,1 1-1,-1 0 0,0 1 1,0 0-1,0 0 1,12 7-1,-13-5-6636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7.4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36 171 24575,'0'-3'0,"0"1"0,1-1 0,0 0 0,-1 1 0,1-1 0,0 0 0,0 1 0,1-1 0,-1 1 0,1 0 0,-1-1 0,1 1 0,2-2 0,29-30 0,-21 23 0,4-5 0,0 1 0,1 1 0,1 0 0,28-16 0,-85 72 0,-1 0 0,-74 60 0,97-87 0,31-23 0,7-7 0,-9 8 0,0-1 0,-1 0 0,0-1 0,11-11 0,-19 14 171,-8 7 0,-6 4-1878,-1 2-5119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9.4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0 24575,'-1'3'0,"0"1"0,-1-1 0,1 0 0,-1 1 0,1-1 0,-1 0 0,0 0 0,0 0 0,0-1 0,-5 6 0,-1 1 0,-25 25 0,27-28 0,0 0 0,0 0 0,1 0 0,-1 0 0,1 1 0,-6 12 0,10-18 0,1 0 0,-1 0 0,1 0 0,0 1 0,-1-1 0,1 0 0,0 0 0,0 0 0,0 1 0,0-1 0,0 0 0,0 0 0,0 1 0,0-1 0,0 0 0,1 0 0,-1 0 0,0 0 0,1 1 0,-1-1 0,1 0 0,0 0 0,-1 0 0,1 0 0,0 0 0,-1 0 0,1 0 0,0 0 0,0-1 0,0 1 0,0 0 0,0 0 0,0-1 0,0 1 0,0 0 0,0-1 0,0 1 0,0-1 0,1 0 0,-1 1 0,0-1 0,2 0 0,7 3 0,0-1 0,0 0 0,20 0 0,-22-1 0,86 16 0,-92-17-91,-1 0 0,1 0 0,0 0 0,-1-1 0,1 1 0,0 0 0,-1-1 0,1 1 0,-1-1 0,1 1 0,-1-1 0,1 0 0,-1 1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9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24575,'0'-3'0,"0"1"0,0 0 0,0-1 0,0 1 0,1-1 0,-1 1 0,1-1 0,0 1 0,0 0 0,0-1 0,0 1 0,0 0 0,2-3 0,-3 4 0,1 1 0,-1 0 0,1-1 0,-1 1 0,1 0 0,-1-1 0,1 1 0,-1 0 0,1-1 0,-1 1 0,1 0 0,-1 0 0,1-1 0,0 1 0,-1 0 0,1 0 0,-1 0 0,1 0 0,0 0 0,-1 0 0,1 0 0,0 0 0,1 1 0,-1-1 0,1 1 0,-1-1 0,0 1 0,1 0 0,-1 0 0,0 0 0,0 0 0,1 0 0,-1 0 0,0 0 0,1 2 0,5 5 0,-1 0 0,-1 1 0,1 0 0,-2 0 0,1 0 0,-1 1 0,-1 0 0,1-1 0,-2 1 0,4 21 0,-1 8 0,-1 59 0,-4-89 0,-1 239 0,1-244 0,0 1 0,0 0 0,1-1 0,0 1 0,0-1 0,0 1 0,0-1 0,1 1 0,0-1 0,0 0 0,0 0 0,0 0 0,4 5 0,-4-7 0,0 0 0,1 0 0,-1 0 0,1 0 0,0 0 0,-1 0 0,1-1 0,0 0 0,0 1 0,0-1 0,0 0 0,0 0 0,0-1 0,0 1 0,1-1 0,-1 1 0,0-1 0,0 0 0,0 0 0,4-1 0,23-2 0,49-13 0,-5 1 0,-10 4-1365,-38 6-5461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9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1 24575,'0'5'0,"0"0"0,0 0 0,0 0 0,0 0 0,-1 0 0,0 0 0,0 1 0,0-2 0,-1 1 0,1 0 0,-1 0 0,-1 0 0,1-1 0,0 1 0,-1-1 0,0 0 0,0 0 0,-1 0 0,1 0 0,-7 5 0,10-8 0,-1-1 0,0 1 0,1-1 0,-1 1 0,0-1 0,0 1 0,1-1 0,-1 0 0,0 1 0,0-1 0,0 0 0,1 0 0,-1 1 0,0-1 0,0 0 0,0 0 0,-1 0 0,2 0 0,0-1 0,-1 1 0,1 0 0,-1 0 0,1 0 0,0-1 0,-1 1 0,1 0 0,0-1 0,0 1 0,-1 0 0,1-1 0,0 1 0,0 0 0,-1-1 0,1 1 0,0 0 0,0-1 0,0 1 0,0-1 0,0 1 0,-1 0 0,1-1 0,0 0 0,2-33 0,-1 22 0,-1 12 5,0 0-1,0 0 0,0 0 1,0-1-1,0 1 1,0 0-1,0 0 0,0-1 1,0 1-1,0 0 1,0 0-1,0 0 0,0-1 1,0 1-1,0 0 0,0 0 1,-1 0-1,1 0 1,0-1-1,0 1 0,0 0 1,0 0-1,0 0 1,-1 0-1,1 0 0,0-1 1,0 1-1,0 0 0,-1 0 1,1 0-1,0 0 1,0 0-1,0 0 0,-1 0 1,1 0-1,0 0 1,0 0-1,0 0 0,-1 0 1,1 0-1,0 0 0,0 0 1,0 0-1,-1 0 1,1 0-1,0 0 0,0 0 1,-1 0-1,1 0 1,0 0-1,0 0 0,0 1 1,0-1-1,-1 0 1,1 0-1,0 0 0,0 0 1,0 0-1,0 1 0,0-1 1,-1 0-1,1 0 1,0 0-1,0 0 0,0 1 1,0-1-1,0 0 1,0 0-1,0 1 0,-16 16-501,12-11-678,-7 4-5651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31.8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383 52 24575,'-6'-5'0,"0"-1"0,0 2 0,0-1 0,0 1 0,-1 0 0,0 0 0,0 1 0,0 0 0,0 0 0,-1 1 0,1 0 0,-1 0 0,1 0 0,-1 1 0,0 0 0,1 1 0,-1 0 0,0 0 0,0 1 0,1 0 0,-1 0 0,-14 4 0,10-1 0,0 0 0,1 1 0,0 0 0,0 1 0,0 0 0,0 0 0,1 1 0,0 1 0,1 0 0,-1 0 0,1 1 0,1 0 0,-12 16 0,14-15 0,-1 0 0,2 0 0,0 1 0,0 0 0,1 0 0,0 0 0,1 0 0,0 1 0,1-1 0,0 1 0,1 0 0,0 0 0,1-1 0,0 1 0,3 15 0,-2-18 0,1 0 0,1 0 0,-1 0 0,1 0 0,1-1 0,0 1 0,0-1 0,1 0 0,-1 0 0,2-1 0,-1 0 0,1 0 0,0 0 0,1 0 0,-1-1 0,2 0 0,-1 0 0,0-1 0,1 0 0,10 5 0,-5-4 0,1-1 0,0 0 0,0-1 0,0-1 0,0 0 0,1-1 0,0 0 0,-1-1 0,1-1 0,0 0 0,-1-1 0,1-1 0,25-5 0,-25 3 0,1-1 0,-1 0 0,-1-1 0,1 0 0,-1-1 0,0-1 0,-1 0 0,1-1 0,-2 0 0,1-1 0,-1 0 0,17-21 0,-24 25 0,-1 0 0,0 0 0,0 0 0,0-1 0,-1 1 0,0-1 0,0 0 0,0 0 0,-1 0 0,0-1 0,-1 1 0,0 0 0,0-1 0,0 1 0,-1-1 0,0 1 0,-1-1 0,-2-13 0,1 10 0,-1 1 0,-1 0 0,0 0 0,0 0 0,-1 0 0,0 1 0,-1 0 0,0 0 0,0 0 0,-1 1 0,0 0 0,-13-12 0,6 8 0,-1 1 0,1 0 0,-20-10 0,26 17 0,1 0 0,-1 0 0,0 1 0,-1 0 0,1 1 0,0 0 0,-1 0 0,-16-1 0,23 3-105,-1 0 0,0 1 0,0-1 0,1 1 0,-1-1 0,1 1 0,-1 0 0,0-1 0,1 1 0,-1 1 0,1-1 0,-4 3 0,-9 8-6721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32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178 129 24575,'-1'-2'0,"1"1"0,-1-1 0,1 0 0,-1 1 0,1-1 0,-1 1 0,0-1 0,0 1 0,0-1 0,0 1 0,0 0 0,0-1 0,0 1 0,0 0 0,0 0 0,-1 0 0,1 0 0,0 0 0,-1 0 0,-1-1 0,1 1 0,0 0 0,0 0 0,0 0 0,0 0 0,0 0 0,0 0 0,0 1 0,0-1 0,0 1 0,0 0 0,0 0 0,-1-1 0,1 1 0,0 1 0,-3-1 0,1 2 0,1-1 0,0 1 0,0 0 0,0 0 0,0 1 0,0-1 0,0 0 0,1 1 0,-1 0 0,1 0 0,0 0 0,0 0 0,0 0 0,-3 6 0,-3 7 0,-9 30 0,11-30 0,-8 17 0,-10 31 0,22-58 0,1 0 0,0 0 0,0 0 0,0 0 0,0 0 0,1 0 0,0 0 0,1 8 0,0-12 0,-1-1 0,1 1 0,0 0 0,0-1 0,0 1 0,0-1 0,0 1 0,0-1 0,0 0 0,0 1 0,1-1 0,-1 0 0,0 0 0,1 0 0,-1 0 0,1 0 0,0 0 0,-1 0 0,1 0 0,0-1 0,-1 1 0,1-1 0,0 1 0,2-1 0,9 3 0,-1-1 0,20 0 0,-15-1 0,13 2 0,315 18 0,-339-21 0,-1-1 0,1 1 0,-1-1 0,0 0 0,1-1 0,-1 1 0,0-1 0,0 0 0,0 0 0,0-1 0,0 1 0,-1-1 0,1 0 0,-1-1 0,0 1 0,1-1 0,-2 0 0,1 1 0,0-2 0,-1 1 0,0 0 0,0-1 0,0 0 0,0 1 0,-1-1 0,0 0 0,2-8 0,-1 6 0,-1-1 0,0 0 0,-1 0 0,1 0 0,-2 1 0,1-1 0,-1 0 0,0 0 0,-1 0 0,0 0 0,0 0 0,-1 0 0,0 0 0,0 1 0,-1-1 0,0 1 0,0-1 0,-6-8 0,-2 1 0,-1 0 0,0 1 0,-1 1 0,0 0 0,-21-15 0,9 9 0,-2 1 0,-35-18 0,41 27-1365,8 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33.0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318 56 24575,'-2'-4'0,"1"1"0,-1 0 0,0 0 0,0 0 0,-1 0 0,1 0 0,-1 0 0,1 1 0,-1-1 0,0 1 0,0 0 0,0 0 0,-4-2 0,0 1 0,-1 0 0,1 1 0,-1 0 0,1 0 0,-1 0 0,0 1 0,0 0 0,-11 1 0,1 0 0,0 1 0,-28 6 0,39-6 0,1 1 0,0 0 0,-1 0 0,1 0 0,0 1 0,0 0 0,0 1 0,1-1 0,-1 1 0,1 0 0,0 0 0,0 0 0,0 1 0,1 0 0,-1 0 0,1 0 0,0 1 0,-3 6 0,5-8 0,0 0 0,0 1 0,1-1 0,-1 0 0,1 1 0,0-1 0,0 1 0,1 0 0,0-1 0,-1 1 0,2 0 0,-1-1 0,0 1 0,1-1 0,0 1 0,0-1 0,0 1 0,1-1 0,-1 1 0,1-1 0,0 0 0,0 0 0,1 0 0,-1 0 0,1 0 0,5 5 0,-2-3 0,1 1 0,0-1 0,0-1 0,1 1 0,0-1 0,-1 0 0,2-1 0,-1 0 0,1-1 0,-1 1 0,1-1 0,9 1 0,-4-1 0,-1 0 0,1-2 0,0 1 0,-1-2 0,1 0 0,0-1 0,20-3 0,-29 4 0,0-1 0,-1 0 0,1-1 0,0 1 0,-1-1 0,1 0 0,-1 0 0,1 0 0,-1 0 0,0-1 0,0 0 0,0 0 0,-1 0 0,1 0 0,-1-1 0,1 1 0,-1-1 0,0 0 0,0 0 0,-1 0 0,1 0 0,-1-1 0,0 1 0,0 0 0,-1-1 0,1 0 0,-1 1 0,0-1 0,0 0 0,-1 0 0,1 0 0,-1 1 0,0-1 0,0 0 0,-1 0 0,1 0 0,-1 0 0,0 1 0,-3-8 0,1 3 57,0 0 0,-1 0 0,0 1 0,0 0 0,-11-15 0,13 21-143,0-1 1,0 0 0,-1 1-1,1 0 1,-1-1 0,1 1-1,-1 0 1,0 0 0,0 0-1,0 1 1,0-1 0,0 1-1,0 0 1,0-1 0,-1 1-1,1 1 1,0-1 0,-1 0-1,-3 1 1,-8 1-6741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33.6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164 71 24575,'0'10'0,"-1"-1"0,0 0 0,-1 0 0,0 0 0,0 0 0,-6 12 0,-26 52 0,9-20 0,-2 5 0,14-33 0,1 1 0,1 1 0,-13 52 0,24-78 0,-1 0 0,1 1 0,0-1 0,0 0 0,0 1 0,0-1 0,0 0 0,0 0 0,0 1 0,0-1 0,0 0 0,0 1 0,1-1 0,-1 0 0,1 0 0,-1 1 0,1-1 0,-1 0 0,1 0 0,0 0 0,-1 0 0,1 0 0,0 0 0,0 0 0,0 0 0,0 0 0,0 0 0,0 0 0,0 0 0,0-1 0,0 1 0,0 0 0,1-1 0,-1 1 0,0-1 0,2 1 0,5 0 0,-1 1 0,1-2 0,0 1 0,-1-1 0,11-1 0,2 0 0,9 4 0,-1 0 0,0 2 0,0 2 0,0 0 0,36 15 0,15 4 0,-76-25 0,1 0 0,1 0 0,-1 0 0,0 0 0,0-1 0,0 1 0,0-1 0,0 0 0,1-1 0,-1 1 0,6-2 0,-8 1 0,0 0 0,0 0 0,0 0 0,-1 0 0,1 0 0,0 0 0,-1-1 0,1 1 0,-1 0 0,1-1 0,-1 1 0,0-1 0,0 0 0,0 1 0,0-1 0,0 0 0,0 0 0,0 0 0,0 0 0,-1 0 0,1 0 0,-1 0 0,1 0 0,-1 0 0,0-2 0,0-8 0,0 1 0,-1-1 0,0 1 0,-1 0 0,0-1 0,-1 1 0,0 0 0,-1 0 0,-9-19 0,-5-18 0,-5-26 0,10 27 0,-2 1 0,-2 0 0,-38-71 0,51 111 69,0 0-1,0 0 0,-1 0 0,-5-5 1,8 9-170,0 1 1,1 0-1,-1-1 1,0 1 0,0 0-1,0-1 1,0 1-1,0 0 1,0 1 0,0-1-1,0 0 1,0 0 0,0 1-1,0 0 1,0-1-1,-5 1 1,-4 2-6726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48.7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1 152 24575,'50'-2'0,"81"-15"0,-38 3 0,655-46 0,-624 52 0,974-40-4439,-1023 45 4265,-52 5 323,-36 1-894,-18 1-2237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49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0 24575,'-2'1'0,"0"-1"0,0 1 0,0-1 0,0 1 0,0 0 0,1 0 0,-1 0 0,0 0 0,0 0 0,0 0 0,1 0 0,-1 1 0,1-1 0,-1 0 0,1 1 0,0 0 0,-1-1 0,1 1 0,-1 2 0,-19 36 0,19-35 0,1-1 0,-1 1 0,1-1 0,0 1 0,1 0 0,-1 0 0,1 0 0,0-1 0,0 1 0,0 0 0,1 0 0,0 0 0,-1-1 0,2 1 0,-1 0 0,1-1 0,-1 1 0,1-1 0,0 0 0,1 0 0,-1 1 0,1-1 0,0-1 0,0 1 0,0 0 0,0-1 0,1 1 0,0-1 0,-1 0 0,1 0 0,0-1 0,0 1 0,1-1 0,-1 0 0,0 0 0,1 0 0,-1-1 0,1 1 0,0-1 0,-1 0 0,1-1 0,0 1 0,0-1 0,8 0 0,-4-1 0,0 0 0,-1-1 0,1 0 0,-1 0 0,1-1 0,-1 0 0,0 0 0,0-1 0,11-7 0,-16 9 0,0 0 0,0 0 0,0 0 0,0-1 0,-1 0 0,1 1 0,-1-1 0,0 0 0,0 0 0,0 0 0,2-5 0,-3 6 0,0 0 0,-1 0 0,1-1 0,-1 1 0,1 0 0,-1-1 0,0 1 0,0 0 0,0-1 0,0 1 0,-1 0 0,1-1 0,0 1 0,-1 0 0,0 0 0,0-1 0,1 1 0,-1 0 0,-2-2 0,0-2 0,-1 1 0,0 0 0,0 0 0,-1 1 0,1 0 0,-1-1 0,0 1 0,0 1 0,-1-1 0,1 1 0,-1 0 0,-7-3 0,0 0 0,-1 1 0,0 0 0,-1 1 0,-16-2 0,25 4-85,0 2 0,0-1-1,-1 1 1,1-1 0,0 2-1,0-1 1,0 1 0,0 0-1,0 0 1,0 0 0,0 1-1,0 0 1,1 0 0,-1 1-1,-10 6 1,5 1-6741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50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0 183 24575,'1'-7'0,"-1"-1"0,2 1 0,-1 0 0,1 0 0,0 0 0,0 1 0,0-1 0,1 0 0,1 1 0,-1-1 0,1 1 0,0 0 0,0 0 0,0 1 0,1-1 0,7-6 0,-8 9 0,-1 0 0,1 0 0,0 0 0,0 0 0,0 1 0,0-1 0,0 1 0,0 0 0,1 0 0,-1 1 0,1-1 0,0 1 0,-1 0 0,1 0 0,0 1 0,-1 0 0,1-1 0,0 1 0,0 1 0,-1-1 0,1 1 0,0 0 0,-1 0 0,1 0 0,6 3 0,-6-1 0,0 0 0,-1 0 0,1 0 0,-1 1 0,0 0 0,0 0 0,0 0 0,0 0 0,-1 1 0,1-1 0,-1 1 0,0 0 0,-1 0 0,1 0 0,-1 0 0,2 8 0,0-1 0,0 1 0,-1 0 0,-1 0 0,0 0 0,-1 25 0,1-51 0,-1 1 0,1-1 0,1 1 0,0-1 0,1 1 0,0 0 0,1 0 0,0 1 0,1 0 0,1 0 0,-1 0 0,2 0 0,-1 1 0,1 1 0,1-1 0,17-14 0,-25 23 0,0-1 0,1 1 0,-1 0 0,0 0 0,1-1 0,-1 1 0,1 0 0,0 1 0,-1-1 0,1 0 0,0 0 0,-1 1 0,1-1 0,0 1 0,0-1 0,0 1 0,0 0 0,-1 0 0,1-1 0,0 1 0,0 1 0,0-1 0,0 0 0,0 0 0,-1 1 0,4 0 0,-2 1 0,-1 0 0,1 0 0,-1 0 0,0 1 0,0-1 0,0 0 0,0 1 0,0-1 0,0 1 0,-1 0 0,1 0 0,-1 0 0,0 0 0,0 0 0,1 3 0,11 45 0,-8-32 0,0-1 0,7 19 0,-9-32 0,-1 1 0,1-1 0,0 0 0,0-1 0,0 1 0,1 0 0,-1-1 0,1 0 0,0 0 0,0 0 0,7 4 0,-9-7 14,1 1 0,0-1-1,0 0 1,0 0 0,0-1-1,0 1 1,0-1-1,0 1 1,0-1 0,0 0-1,0 0 1,0 0 0,0-1-1,0 1 1,0-1 0,0 1-1,0-1 1,0 0 0,-1 0-1,1-1 1,0 1 0,0 0-1,-1-1 1,4-2 0,3-2-258,-1 0 0,0 0 0,-1 0 0,1-1 1,-2 0-1,9-10 0,-5 2-6582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1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370 65 24575,'-3'-1'0,"1"-1"0,0 1 0,-1 0 0,1 0 0,0-1 0,0 0 0,0 1 0,0-1 0,0 0 0,-2-2 0,-9-8 0,5 7 0,0 1 0,-1 0 0,1 0 0,-1 0 0,0 1 0,0 1 0,0 0 0,0 0 0,-1 1 0,1 0 0,0 0 0,-1 1 0,1 0 0,-1 1 0,1 0 0,0 0 0,0 1 0,-1 0 0,1 1 0,1 0 0,-1 1 0,0 0 0,1 0 0,0 0 0,0 1 0,0 0 0,0 1 0,1 0 0,0 0 0,0 1 0,1 0 0,-1 0 0,2 0 0,-1 1 0,1 0 0,0 0 0,-6 14 0,7-13 0,1-1 0,1 0 0,-1 1 0,1 0 0,1-1 0,0 1 0,0 0 0,0 0 0,1-1 0,1 1 0,-1 0 0,2 0 0,-1 0 0,1-1 0,0 1 0,1-1 0,0 1 0,6 10 0,-4-9 0,2 1 0,0-2 0,0 1 0,0-1 0,1 0 0,1-1 0,-1 1 0,1-2 0,1 1 0,0-2 0,-1 1 0,2-1 0,12 6 0,0-3 0,-1-1 0,1-1 0,1 0 0,-1-2 0,1-1 0,0-1 0,38 0 0,-34-3 0,1-1 0,-1-2 0,0-1 0,0-1 0,0-2 0,30-10 0,-50 14 0,0 0 0,-1-1 0,1 1 0,-1-2 0,0 1 0,0-1 0,0 0 0,0 0 0,-1-1 0,0 0 0,0 0 0,-1-1 0,8-10 0,-10 11 0,0-1 0,0 1 0,0 0 0,-1-1 0,0 1 0,0-1 0,-1 0 0,0 0 0,0 1 0,-1-1 0,0 0 0,0 0 0,0 0 0,-1 0 0,0 1 0,0-1 0,-3-7 0,-1 0 0,0 0 0,0 0 0,-2 1 0,0 0 0,0 1 0,-1-1 0,-1 1 0,0 1 0,0 0 0,-1 0 0,-1 1 0,-14-12 0,17 16 0,0 0 0,-1 0 0,1 1 0,-1 0 0,0 1 0,-1 0 0,1 0 0,-1 1 0,0 0 0,0 0 0,0 2 0,0-1 0,0 1 0,0 0 0,-1 1 0,1 0 0,0 1 0,-15 3 0,20-3-195,0 1 0,0-1 0,0 2 0,0-1 0,0 0 0,-6 5 0,-5 5-6631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2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130 158 24575,'2'-1'0,"0"0"0,0 0 0,0 0 0,0-1 0,0 1 0,0 0 0,0-1 0,-1 0 0,1 1 0,0-1 0,-1 0 0,1 0 0,-1 0 0,2-3 0,1-1 0,4-6 0,0 1 0,-1-1 0,10-23 0,3-7 0,-20 42 0,0-1 0,0 0 0,1 0 0,-1 1 0,0-1 0,1 0 0,-1 0 0,1 1 0,-1-1 0,1 0 0,-1 1 0,1-1 0,-1 1 0,1-1 0,0 1 0,-1-1 0,1 1 0,0-1 0,0 1 0,-1 0 0,1-1 0,0 1 0,1 0 0,-2 0 0,1 0 0,0 1 0,-1-1 0,1 0 0,-1 1 0,1-1 0,-1 1 0,1-1 0,-1 1 0,1 0 0,-1-1 0,0 1 0,1-1 0,-1 1 0,0 0 0,0-1 0,1 1 0,-1 0 0,0-1 0,0 2 0,2 5 0,-1 0 0,0 0 0,-1 0 0,1 8 0,-4 5 0,0 0 0,-1 0 0,-1 0 0,-1-1 0,-1 0 0,0 0 0,-13 22 0,-78 120 0,81-134 0,-2-2 0,-40 44 0,60-71 0,1 1 0,0 0 0,0-1 0,0 1 0,0 0 0,0 0 0,0 0 0,0 0 0,0 1 0,0-1 0,0 0 0,0 1 0,0 0 0,4-1 0,-5 1 0,0 0 0,0 0 0,1 0 0,-1 1 0,0-1 0,0 0 0,0 1 0,1-1 0,-1 1 0,0-1 0,0 1 0,0-1 0,0 1 0,0 0 0,0 0 0,0-1 0,0 1 0,-1 0 0,1 0 0,0 0 0,0 0 0,-1 0 0,1 0 0,0 0 0,-1 0 0,1 0 0,-1 1 0,0-1 0,1 0 0,-1 0 0,0 0 0,1 2 0,2 18 0,-1 0 0,-1 0 0,-4 41 0,1-12 0,-1 1 0,-13 72 0,4-48 0,12-71 38,-1-1 0,1 1 0,0 0 0,0 0 0,1-1 0,-1 1 0,1 0 0,1 4 0,-2-7-104,0 0 0,1 0 1,-1 1-1,1-1 0,0 0 1,-1 0-1,1 0 0,0 0 1,0 0-1,0 0 1,0 0-1,-1 0 0,1 0 1,1 0-1,-1-1 0,0 1 1,0 0-1,0-1 0,0 1 1,0-1-1,1 1 1,-1-1-1,0 1 0,0-1 1,3 1-1,9-1-6760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4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687 4320 24575,'3'-2'0,"0"0"0,1-1 0,0 1 0,-1 1 0,1-1 0,0 1 0,0-1 0,0 1 0,5-1 0,40-6 0,-41 7 0,2464-235-3434,-2092 213 3434,284-22 0,-615 41 175,-168 2 3084,31 12-3259,86-10 0,1 0 0,0 0 0,0 0 0,-1-1 0,1 1 0,0 0 0,0-1 0,-1 1 0,1-1 0,0 1 0,0-1 0,0 0 0,0 0 0,0 1 0,0-1 0,0 0 0,0 0 0,0 0 0,0 0 0,1 0 0,-1 0 0,0 0 0,1 0 0,-1 0 0,0-1 0,0-1 0,-14-39 0,11 30 0,-1-11 0,1 0 0,1 0 0,1 0 0,0 0 0,4-42 0,-1 57 0,2-34 0,2 1 0,3 0 0,0 0 0,3 1 0,1 0 0,34-72 0,-34 86 0,1 0 0,2 1 0,0 0 0,1 1 0,2 1 0,0 1 0,23-20 0,-26 27 0,1 2 0,1 0 0,1 2 0,-1-1 0,2 2 0,-1 0 0,1 2 0,1 0 0,0 1 0,29-7 0,7 5 0,1 2 0,0 2 0,0 3 0,0 2 0,0 3 0,107 19 0,-138-17 0,1 1 0,-2 1 0,1 2 0,-1 0 0,0 1 0,26 17 0,-39-20 0,-1 0 0,0 1 0,0 1 0,-1 0 0,0 0 0,-1 1 0,0 0 0,0 1 0,-1 0 0,0 0 0,-1 1 0,-1 0 0,10 24 0,4 27 0,12 67 0,-1-3 0,-2-31 0,16 60 0,-38-110 0,-7-42 0,0-1 0,0 0 0,-1 0 0,1-1 0,-1 1 0,0 0 0,0 0 0,0 0 0,0 0 0,0 0 0,0-1 0,-1 1 0,-1 2 0,1 1 0,10-6 0,17-7 0,-14 4 0,14-3 0,2 2 0,-1 1 0,30 0 0,83 6 0,-90-1 0,1756 44-1662,-273-47 1343,-1518 1 321,-11 0 91,1-1 1,0 1 0,-1 0 0,1 0 0,-1 0 0,1 1 0,-1-1 0,1 1 0,-1 0 0,1 0 0,-1 0-1,1 0 1,-1 0 0,0 1 0,0 0 0,0 0 0,5 3 0,-5-3-83,0 1-1,0-1 1,0 0 0,0-1 0,1 1-1,-1 0 1,0-1 0,1 0 0,-1 0-1,1 0 1,0 0 0,-1-1 0,8 1 0,55-2 107,-37 0-98,-4 0-20,-1 0 0,1-2 0,-1-1 0,0-1 0,25-8 0,-48 13 0,1-1 0,-1 1 0,1 0 0,-1-1 0,1 0 0,-1 1 0,0-1 0,1 0 0,-1 0 0,0 0 0,1 0 0,-1 0 0,0 0 0,0 0 0,0 0 0,0 0 0,0 0 0,0-1 0,0 1 0,0 0 0,-1-1 0,1 1 0,0-1 0,-1 1 0,1-1 0,-1 1 0,0-1 0,1 1 0,-1-1 0,0 1 0,0-1 0,0 0 0,0 1 0,0-2 0,-2-5 0,0 1 0,-1 0 0,0 0 0,0 0 0,-8-13 0,-1-5 0,7 12 0,0-1 0,2 0 0,0 0 0,0 0 0,1 0 0,1 0 0,0 0 0,1-1 0,1 1 0,0 0 0,1-1 0,0 1 0,1 0 0,6-16 0,1 2 0,1 0 0,1 0 0,1 2 0,2-1 0,31-43 0,-31 51 0,0 1 0,1 1 0,1 0 0,0 1 0,1 1 0,1 1 0,1 0 0,39-19 0,-30 19 0,1 2 0,1 1 0,0 2 0,0 1 0,59-8 0,-34 11 0,0 2 0,92 8 0,103 30 0,-172-20 0,-1 3 0,-1 4 0,91 38 0,-138-46 0,0 1 0,-1 2 0,0 1 0,30 25 0,-41-27 0,-1 0 0,0 1 0,-1 0 0,-1 2 0,-1 0 0,21 36 0,55 116 0,-80-153 0,-9-14 0,1-1 0,0 1 0,0-1 0,0 1 0,0-1 0,1 0 0,4 5 0,-5-7 0,-1 0 0,1 0 0,-1 0 0,1-1 0,-1 1 0,1 0 0,0-1 0,-1 0 0,1 1 0,-1-1 0,1 0 0,0 0 0,-1 0 0,1 0 0,0 0 0,-1 0 0,1-1 0,0 1 0,-1 0 0,1-1 0,0 1 0,-1-1 0,3-1 0,60-20 0,110-23 0,69 3 0,37-8 0,-222 36 0,-1-3 0,99-41 0,16-31 0,-139 68 0,0-1 0,56-48 0,-77 56 0,0 1 0,0-1 0,-2-1 0,0 0 0,0-1 0,-1 0 0,-1 0 0,-1-1 0,0 0 0,-2 0 0,1 0 0,-2-1 0,-1 0 0,2-21 0,-1-7 0,-2-1 0,-3 0 0,-1 1 0,-12-63 0,8 74 0,-1 0 0,-2 0 0,-1 1 0,-2 0 0,-1 1 0,-2 0 0,-1 1 0,-2 1 0,-1 0 0,-1 2 0,-1 0 0,-35-35 0,10 19 0,-3 2 0,-65-46 0,-117-62 0,135 91 0,14 8 0,-445-277 0,482 304 0,0 2 0,-2 3 0,0 1 0,-91-22 0,76 28 0,-1 2 0,0 4 0,-95 0 0,-20 0 0,27 0 0,-6 5 0,-254-7 0,321 7 0,52 2 0,0-1 0,0-1 0,0-3 0,-59-14 0,86 15 0,0 0 0,1 0 0,0-1 0,0 0 0,0-1 0,1 0 0,0-1 0,0 0 0,0 0 0,1-1 0,0 0 0,1 0 0,0-1 0,-9-14 0,-21-26 0,-3 1 0,-1 3 0,-84-73 0,-12 2 0,-5 6 0,-5 7 0,-224-120 0,238 160-147,-2 5 0,-3 6 1,-182-43-1,-445-43-515,545 114 975,0 11-1,-1 9 0,-253 28 0,-885 145-312,1052-117 0,3 14 0,-376 132 0,484-124 0,3 8 0,-220 130 0,-335 260 0,670-420 0,-306 219 0,295-202 0,4 5 0,-89 98 0,97-83 0,-99 151 0,-38 116 0,67-107 0,-113 217 0,247-437 0,1 0 0,1 1 0,2 0 0,1 0 0,1 1 0,2 0 0,-2 35 0,6-51 0,1 0 0,1-1 0,0 1 0,1-1 0,1 1 0,0-1 0,1 0 0,0 0 0,1 0 0,1 0 0,0-1 0,1 0 0,0 0 0,1-1 0,0 0 0,1 0 0,14 13 0,-12-15 0,1 0 0,0 0 0,1-2 0,0 1 0,0-1 0,1-1 0,0-1 0,0 0 0,1 0 0,-1-2 0,1 0 0,1 0 0,-1-2 0,0 0 0,1 0 0,-1-1 0,29-3 0,-45 2 0,-26 0 0,26 0 0,0 0 0,0 0 0,0 0 0,0 0 0,0 0 0,0 1 0,0-1 0,0 0 0,0 0 0,1 1 0,-1-1 0,0 0 0,0 1 0,0-1 0,1 1 0,-1-1 0,0 1 0,0 0 0,1-1 0,-1 1 0,0 0 0,1-1 0,-1 1 0,1 0 0,-1 0 0,1 0 0,-1-1 0,1 1 0,-1 1 0,1-1 0,1 0 0,-1 0 0,0 0 0,1-1 0,-1 1 0,0 0 0,1 0 0,-1-1 0,1 1 0,-1-1 0,1 1 0,-1 0 0,1-1 0,-1 1 0,1-1 0,0 1 0,-1-1 0,1 1 0,0-1 0,0 0 0,-1 1 0,2 0 0,19 6 0,-21-7 0,40 9 0,0-2 0,0-2 0,70 0 0,-79-4 0,493-24 0,-252 4 0,-135 10 0,70-2 0,-199 10 0,-5 1 0,1 0 0,0 0 0,-1 0 0,1 0 0,0 0 0,-1 1 0,1 0 0,5 1 0,-8-2 0,-1 0 0,0 1 0,0-1 0,0 0 0,0 0 0,0 0 0,0 0 0,0 0 0,0 0 0,0 0 0,0 0 0,1 1 0,-1-1 0,0 0 0,0 0 0,0 0 0,0 0 0,0 0 0,0 0 0,0 0 0,0 1 0,0-1 0,0 0 0,0 0 0,0 0 0,0 0 0,0 0 0,0 0 0,0 1 0,0-1 0,0 0 0,0 0 0,0 0 0,0 0 0,0 0 0,-1 0 0,1 0 0,0 1 0,0-1 0,0 0 0,0 0 0,0 0 0,0 0 0,0 0 0,0 0 0,0 0 0,0 0 0,-1 0 0,1 1 0,-10 5 0,-10 3 0,-34 6-1365,28-10-5461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9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40 100 24575,'-4'0'0,"1"0"0,-1 0 0,0 0 0,1 1 0,-1-1 0,1 1 0,-1 0 0,1 0 0,-4 2 0,53-4 0,221-29 0,160-16 0,-377 42 0,135-18 0,-173 19-1365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3.2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465 44 24575,'-2'-10'0,"-2"-14"0,4 23 0,0 1 0,0-1 0,0 1 0,0 0 0,0-1 0,0 1 0,0-1 0,1 1 0,-1 0 0,0-1 0,0 1 0,0 0 0,1-1 0,-1 1 0,0 0 0,0-1 0,1 1 0,-1 0 0,0-1 0,1 1 0,-1 0 0,0 0 0,1-1 0,-1 1 0,1 0 0,-1 0 0,0 0 0,1 0 0,-1 0 0,1-1 0,-1 1 0,0 0 0,1 0 0,-1 0 0,1 0 0,-1 0 0,0 0 0,1 0 0,-1 0 0,1 1 0,-1-1 0,0 0 0,1 0 0,-1 0 0,1 0 0,-1 0 0,0 1 0,1-1 0,-1 0 0,1 1 0,2 1 0,0 0 0,1 1 0,-1-1 0,-1 1 0,1 0 0,0 0 0,-1 0 0,1 1 0,-1-1 0,0 0 0,0 1 0,0-1 0,2 7 0,0-1 0,94 196 0,26 49 0,-119-245 0,-4-7 0,0-1 0,0 0 0,0 1 0,0-1 0,-1 1 0,1-1 0,-1 1 0,1-1 0,-1 1 0,0-1 0,1 1 0,-1-1 0,0 1 0,0-1 0,0 3 0,0 14 0,2 1 0,3 23 0,3 21 0,-8 128 0,0-191 0,0 1 0,0 0 0,0 0 0,0 0 0,0 0 0,0 0 0,0-1 0,0 1 0,-1 0 0,1 0 0,0 0 0,-1-1 0,1 1 0,-1 0 0,1 0 0,-1-1 0,1 1 0,-1 0 0,1-1 0,-1 1 0,0 0 0,1-1 0,-1 1 0,0-1 0,1 1 0,-1-1 0,0 0 0,0 1 0,1-1 0,-1 0 0,0 1 0,0-1 0,0 0 0,0 0 0,0 0 0,1 0 0,-1 0 0,-2 0 0,-3 0 0,-1-1 0,0 0 0,1 0 0,-10-3 0,1 0 0,-72-9 0,0 3 0,-1 4 0,1 4 0,-1 3 0,-100 15 0,172-12 191,-11 2-128,26-6-148,0 0-1,0 0 1,0 1 0,0-1 0,0 0 0,0 0-1,0 0 1,0 0 0,0-1 0,0 1 0,0 0-1,0 0 1,0-1 0,0 1 0,0 0 0,1-1-1,-1 1 1,-1-2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4.3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0 24575,'-2'20'0,"0"0"0,-1-1 0,-1 1 0,-10 25 0,4-6 0,6-27 0,1-2 0,1-1 0,-1 1 0,2 0 0,-1 0 0,1 15 0,1-25 0,0 0 0,0 1 0,0-1 0,1 1 0,-1-1 0,0 0 0,0 1 0,0-1 0,0 0 0,0 1 0,1-1 0,-1 0 0,0 1 0,0-1 0,1 0 0,-1 0 0,0 1 0,0-1 0,1 0 0,-1 0 0,0 1 0,1-1 0,-1 0 0,0 0 0,1 0 0,-1 0 0,0 0 0,1 1 0,-1-1 0,0 0 0,1 0 0,-1 0 0,1 0 0,-1 0 0,0 0 0,1 0 0,-1 0 0,0 0 0,1 0 0,0-1 0,20-5 0,-5 1 0,-13 6 0,0-1 0,1 0 0,-1 1 0,0 0 0,0 0 0,0 0 0,0 0 0,0 0 0,0 1 0,0-1 0,0 1 0,-1 0 0,1 0 0,-1 0 0,1 0 0,-1 0 0,0 1 0,0-1 0,0 1 0,0-1 0,0 1 0,0 0 0,-1 0 0,1 0 0,-1-1 0,1 5 0,2 3 0,0 0 0,-1 1 0,0 0 0,-1-1 0,0 1 0,0 16 0,-2 28 0,-1-37 0,1 1 0,0-1 0,2 0 0,0 1 0,1-1 0,6 19 0,8 17 0,12 33 0,-29-86 0,0 0 0,1-1 0,-1 1 0,0 0 0,0 0 0,1-1 0,-1 1 0,0 0 0,1-1 0,-1 1 0,1 0 0,-1-1 0,1 1 0,-1 0 0,1-1 0,-1 1 0,1-1 0,-1 1 0,1-1 0,0 1 0,-1-1 0,1 0 0,1 1 0,-2-1 0,1-1 0,-1 1 0,1-1 0,-1 1 0,1-1 0,-1 1 0,0-1 0,1 1 0,-1-1 0,1 0 0,-1 1 0,0-1 0,0 0 0,1 1 0,-1-1 0,0 0 0,0 1 0,0-1 0,0-1 0,5-39 0,-5-4-1365,-1 22-5461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5.0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24575,'0'0'0,"0"0"0,-1 0 0,1 0 0,0 0 0,-1 0 0,1 0 0,0 0 0,0 0 0,-1 0 0,1 0 0,0 0 0,0 1 0,-1-1 0,1 0 0,0 0 0,0 0 0,-1 0 0,1 1 0,0-1 0,0 0 0,0 0 0,0 0 0,-1 1 0,1-1 0,0 0 0,0 0 0,0 0 0,0 1 0,0-1 0,-1 0 0,1 1 0,0-1 0,0 0 0,0 1 0,2 12 0,8 11 0,4 6 0,-1 1 0,-1 0 0,-2 0 0,11 64 0,1-3 0,-21-88 0,0 1 0,1-1 0,-1 1 0,0 0 0,0 0 0,0 0 0,0 0 0,-1 0 0,0 0 0,0 0 0,-1 0 0,1 0 0,-1 0 0,0 0 0,-3 8 0,-15 47 0,-21 112 0,23-101-1365,14-57-5461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6.9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266 207 24575,'0'2'0,"0"0"0,-1 0 0,1 0 0,0 1 0,-1-1 0,0 0 0,1 0 0,-1 0 0,0 0 0,0 0 0,0-1 0,0 1 0,-1 0 0,1 0 0,0-1 0,-1 1 0,1 0 0,-1-1 0,0 0 0,1 1 0,-1-1 0,0 0 0,0 0 0,0 0 0,0 0 0,0 0 0,0 0 0,0-1 0,0 1 0,0-1 0,0 1 0,0-1 0,-3 0 0,-2 1 0,1 0 0,-1-1 0,0 0 0,0 0 0,1-1 0,-1 0 0,0 0 0,1-1 0,-9-2 0,-6-5 0,-31-18 0,44 22 0,0-1 0,0 1 0,1-1 0,-1-1 0,1 1 0,-8-11 0,14 16 0,1 0 0,-1 0 0,0-1 0,0 1 0,1 0 0,-1 0 0,0-1 0,1 1 0,-1 0 0,1-1 0,0 1 0,-1-1 0,1 1 0,0-1 0,0 1 0,0 0 0,0-1 0,0 1 0,0-1 0,1 1 0,-1-1 0,1-1 0,0 0 0,0 1 0,1 0 0,-1 0 0,1 0 0,0 0 0,-1 0 0,1 0 0,0 0 0,0 0 0,0 1 0,4-3 0,2-1 0,-1 1 0,1 1 0,0-1 0,0 1 0,0 1 0,15-4 0,0 3 0,16-4 0,0 2 0,-1 2 0,62 2 0,-49 9 0,-34-4 0,32 2 0,-39-5 0,0 0 0,0 1 0,0 1 0,0 0 0,0 0 0,14 7 0,19 6 0,-42-15 0,0-1 0,0 0 0,0 0 0,0 0 0,1 0 0,-1-1 0,0 1 0,0 0 0,0 0 0,0-1 0,0 1 0,0 0 0,0-1 0,0 1 0,0-1 0,0 0 0,0 1 0,0-1 0,0 0 0,2-1 0,19-22 0,-9 9 0,-4 8 0,0 0 0,0 0 0,1 1 0,0 0 0,1 1 0,-1 0 0,1 0 0,0 2 0,0-1 0,1 1 0,12-2 0,-17 4 0,1 1 0,-1-1 0,1 1 0,-1 1 0,1-1 0,-1 1 0,1 0 0,8 3 0,-12-2 0,1-1 0,-1 1 0,1 0 0,-1 1 0,0-1 0,0 1 0,0 0 0,0 0 0,0 0 0,-1 0 0,1 1 0,-1-1 0,4 7 0,-5-7 0,0 0 0,-1 0 0,0 0 0,1 0 0,-1 0 0,-1 0 0,1 0 0,0 0 0,-1 1 0,1-1 0,-1 0 0,0 7 0,-9 41 0,2-9 0,7-39 0,-1 4 0,1 1 0,-1-1 0,-1 1 0,1 0 0,-5 12 0,5-19 0,0 0 0,1 1 0,-1-1 0,0 0 0,0 1 0,0-1 0,0 0 0,0 0 0,0 0 0,0 0 0,0 0 0,0 0 0,0 0 0,-1 0 0,1 0 0,0-1 0,-1 1 0,1 0 0,-1-1 0,1 1 0,0-1 0,-1 0 0,1 1 0,-1-1 0,1 0 0,-1 0 0,1 0 0,-1 0 0,1 0 0,-1 0 0,1-1 0,-1 1 0,1 0 0,-1-1 0,1 1 0,-3-2 0,-23-14-1365,14 6-5461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09.8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 15 24575,'7'-13'0,"-7"13"0,0 0 0,0 0 0,0 0 0,0-1 0,0 1 0,1 0 0,-1 0 0,0 0 0,0 0 0,0 0 0,1 0 0,-1 0 0,0-1 0,0 1 0,0 0 0,1 0 0,-1 0 0,0 0 0,0 0 0,0 0 0,1 0 0,-1 0 0,0 0 0,0 0 0,1 0 0,-1 0 0,0 0 0,0 0 0,0 0 0,1 0 0,-1 1 0,0-1 0,0 0 0,0 0 0,1 0 0,-1 0 0,0 0 0,0 0 0,0 1 0,0-1 0,0 0 0,1 0 0,-1 0 0,0 0 0,0 1 0,0-1 0,0 0 0,0 0 0,0 0 0,0 1 0,1-1 0,-1 0 0,0 0 0,0 0 0,0 1 0,0-1 0,0 0 0,0 0 0,0 1 0,0-1 0,0 0 0,0 0 0,0 0 0,-1 1 0,3 13 0,-2 0 0,0 0 0,0 1 0,-2-1 0,-2 16 0,-3 25 0,0 72 0,-26 282 0,10-261 0,-18 146 0,40-289 0,1 0 0,-1 0 0,1 0 0,0 0 0,1 1 0,-1-1 0,3 9 0,-2-13 0,-1 1 0,1-1 0,0 1 0,0-1 0,0 1 0,1-1 0,-1 0 0,0 0 0,0 0 0,1 1 0,-1-1 0,1 0 0,-1-1 0,1 1 0,-1 0 0,1 0 0,-1-1 0,1 1 0,0-1 0,-1 1 0,1-1 0,0 0 0,0 1 0,-1-1 0,1 0 0,2-1 0,204 2 0,-100-4 0,1452 3-1032,-1105 14 1032,-452-13 0,7-1 0,0 1 0,0 0 0,16 5 0,-25-6 2,-1-1 1,0 1-1,0 0 1,0 0-1,0 0 1,0 0-1,0 0 1,0 0-1,0 0 1,1 0-1,-1 0 1,0 0-1,0 0 1,0 0-1,0 0 0,0 0 1,0 0-1,0 0 1,0 0-1,1 0 1,-1 0-1,0 0 1,0 0-1,0 0 1,0 1-1,0-1 1,0 0-1,0 0 1,0 0-1,0 0 1,0 0-1,1 0 1,-1 0-1,0 0 1,0 0-1,0 0 1,0 0-1,0 0 1,0 1-1,0-1 1,0 0-1,0 0 1,0 0-1,0 0 0,0 0 1,0 0-1,0 0 1,0 0-1,0 1 1,0-1-1,0 0 1,0 0-1,0 0 1,0 0-1,0 0 1,0 0-1,0 0 1,0 0-1,0 1 1,0-1-1,0 0 1,0 0-1,0 0 1,-1 0-1,-8 2 353,-16 0 161,-11-12-1881,22 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10.7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18 24575,'0'-3'0,"-3"-1"0,-1-2 0,0 2 0,1 5 0,1 5 0,1 4 0,0 7 0,1 2 0,0 5 0,0 3 0,0 4 0,0-2 0,3 1 0,1 0 0,0-1 0,-1-7-8191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11.7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0 291 24575,'0'-19'0,"4"-81"0,-3 89 0,0 0 0,1 0 0,1 1 0,0-1 0,1 0 0,8-18 0,-10 26 0,0 0 0,0 0 0,0 1 0,0-1 0,1 0 0,-1 1 0,1-1 0,0 1 0,-1 0 0,1 0 0,0 0 0,0 0 0,6-2 0,-8 4 0,1-1 0,-1 1 0,1-1 0,-1 1 0,1 0 0,-1 0 0,1-1 0,-1 1 0,1 0 0,-1 0 0,1 1 0,0-1 0,-1 0 0,1 0 0,-1 1 0,0-1 0,1 1 0,-1-1 0,1 1 0,-1 0 0,0 0 0,1-1 0,-1 1 0,0 0 0,0 0 0,0 0 0,1 0 0,-1 1 0,0-1 0,-1 0 0,1 0 0,0 1 0,1 0 0,1 5 0,0 0 0,0 0 0,-1 0 0,0 0 0,0 0 0,-1 0 0,0 0 0,0 1 0,0-1 0,-1 11 0,-2 9 0,-8 40 0,6-40 0,-1-9 0,4-14 0,0-1 0,0 1 0,0-1 0,1 1 0,-1-1 0,1 1 0,0 5 0,0-9 0,0 0 0,0 0 0,0 1 0,0-1 0,0 0 0,1 0 0,-1 0 0,0 1 0,0-1 0,0 0 0,0 0 0,0 0 0,0 0 0,1 1 0,-1-1 0,0 0 0,0 0 0,0 0 0,1 0 0,-1 0 0,0 0 0,0 1 0,0-1 0,1 0 0,-1 0 0,0 0 0,0 0 0,0 0 0,1 0 0,-1 0 0,0 0 0,0 0 0,1 0 0,-1 0 0,0 0 0,0 0 0,0 0 0,1 0 0,-1 0 0,0 0 0,0 0 0,1-1 0,-1 1 0,0 0 0,0 0 0,0 0 0,0 0 0,1 0 0,-1 0 0,0-1 0,0 1 0,0 0 0,0 0 0,1 0 0,-1-1 0,0 1 0,11-11 0,16-23 0,35-62 0,-44 65 0,1 2 0,1 0 0,37-40 0,-55 67 0,0 0 0,1 0 0,-1 0 0,0 0 0,1 0 0,0 1 0,-1-1 0,1 1 0,0-1 0,0 1 0,0 0 0,0 0 0,0 1 0,5-2 0,-7 2 0,-1 0 0,1 0 0,0 0 0,0 1 0,0-1 0,0 0 0,0 0 0,0 1 0,0-1 0,0 0 0,0 1 0,0-1 0,-1 1 0,1-1 0,0 1 0,0 0 0,0-1 0,-1 1 0,2 0 0,-1 1 0,0 0 0,0 0 0,0 0 0,0-1 0,-1 1 0,1 0 0,-1 0 0,1 0 0,-1 0 0,1 0 0,-1 0 0,0 3 0,0 17 0,-2-1 0,-6 37 0,3-31 0,-1 35 0,6-54 0,0 0 0,0 0 0,1 0 0,0 0 0,1 0 0,0-1 0,0 1 0,6 13 0,-8-19 11,1 0 0,0 0 0,1 0 0,-1 0 0,0 0 0,0-1 0,1 1 0,-1-1 0,1 1 0,-1-1 0,1 1 0,0-1 0,-1 0 0,1 0 0,0 0 0,0 0 0,0 0 0,0 0 0,0 0 0,0-1 0,0 1 1,0-1-1,0 1 0,0-1 0,0 0 0,1 0 0,-1 0 0,0 0 0,0 0 0,4-1 0,-1-1-167,0 1 1,0-1 0,1 0 0,-1 0 0,0-1 0,-1 1 0,1-1-1,0 0 1,-1-1 0,8-6 0,-1-1-6671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48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187 98 24575,'1'-3'0,"0"0"0,0 0 0,0 1 0,0-1 0,1 0 0,-1 1 0,1-1 0,0 1 0,0 0 0,0-1 0,3-1 0,9-16 0,-13 19 0,0 0 0,-1 0 0,1 0 0,-1 0 0,0 0 0,1 0 0,-1 0 0,0-1 0,0 1 0,0 0 0,1 0 0,-1 0 0,0 0 0,-1-1 0,1 1 0,0 0 0,0 0 0,0 0 0,-1 0 0,1 0 0,-1-1 0,1 1 0,-1 0 0,1 0 0,-1 0 0,0 0 0,1 0 0,-1 0 0,0 1 0,0-1 0,1 0 0,-1 0 0,0 0 0,0 1 0,0-1 0,0 1 0,0-1 0,0 0 0,0 1 0,-1 0 0,0-1 0,-1 0 0,0 0 0,0 0 0,-1 1 0,1-1 0,0 1 0,0-1 0,-1 1 0,1 0 0,0 1 0,0-1 0,-1 1 0,1-1 0,0 1 0,-4 1 0,-2 3 0,-1 1 0,1-1 0,0 2 0,0-1 0,1 1 0,0 1 0,0-1 0,1 1 0,0 1 0,0-1 0,1 1 0,0 1 0,0-1 0,-7 18 0,7-13 0,1 0 0,0 1 0,1-1 0,0 1 0,1 0 0,1 0 0,0 0 0,1 1 0,3 29 0,-1-36 0,0-1 0,0-1 0,1 1 0,0 0 0,1 0 0,0-1 0,0 1 0,1-1 0,0 0 0,0 0 0,0 0 0,1-1 0,0 1 0,11 9 0,-11-11 0,0-1 0,1-1 0,0 1 0,0-1 0,0 0 0,0 0 0,0 0 0,0-1 0,1 0 0,-1-1 0,1 1 0,-1-1 0,1 0 0,0-1 0,-1 0 0,1 0 0,0 0 0,7-2 0,2 0 0,-1-2 0,0 0 0,-1 0 0,1-2 0,-1 0 0,0 0 0,0-1 0,-1-1 0,23-16 0,-27 16 0,0 0 0,0 0 0,0 0 0,-1-1 0,0-1 0,-1 1 0,0-1 0,-1-1 0,0 1 0,0-1 0,-1 0 0,7-23 0,-11 32 0,-1 0 0,1 0 0,-1 0 0,0-1 0,1 1 0,-1 0 0,0 0 0,0 0 0,-1 0 0,1-1 0,0 1 0,-1 0 0,1 0 0,-1 0 0,0 0 0,0 0 0,-1-3 0,1 4 0,1 1 0,-1-1 0,1 1 0,-1-1 0,1 1 0,-1-1 0,0 1 0,1 0 0,-1-1 0,1 1 0,-1 0 0,0-1 0,1 1 0,-1 0 0,0 0 0,1 0 0,-1 0 0,0-1 0,0 1 0,1 0 0,-2 0 0,0 1 0,1-1 0,-1 1 0,0-1 0,0 1 0,1 0 0,-1 0 0,0-1 0,1 1 0,-1 0 0,1 0 0,-3 3 0,-1 1 0,1 0 0,-1 1 0,2 0 0,-1 0 0,0 0 0,1 0 0,0 1 0,1-1 0,-1 1 0,1 0 0,0-1 0,1 1 0,0 0 0,0 0 0,0 0 0,1 0 0,0 0 0,1 0 0,-1 0 0,4 14 0,-2-19 0,-1 1 0,1 0 0,0-1 0,0 1 0,0-1 0,0 0 0,0 0 0,1 0 0,-1 0 0,1 0 0,-1 0 0,1 0 0,0-1 0,-1 0 0,1 1 0,0-1 0,0 0 0,0 0 0,0-1 0,0 1 0,0 0 0,0-1 0,7 0 0,-6 0 0,1 1 0,-1-1 0,1 0 0,0-1 0,-1 1 0,1-1 0,-1 0 0,1 0 0,-1-1 0,0 1 0,1-1 0,-1 0 0,0 0 0,0 0 0,7-6 0,-9 7 0,-1 0 0,1-1 0,-1 0 0,1 1 0,-1-1 0,0 0 0,1 1 0,-1-1 0,0 0 0,0 0 0,-1 0 0,1 0 0,0 0 0,0 0 0,-1 0 0,0 0 0,1 0 0,-1-1 0,0 1 0,0 0 0,0 0 0,0 0 0,0 0 0,-1-5 0,-2 2 0,1 0 0,-1 0 0,0 0 0,-1 0 0,1 0 0,-1 0 0,-5-4 0,-17-24 0,25 31 0,0 0 0,0 0 0,0 0 0,0 0 0,0-1 0,1 1 0,-1 0 0,1 0 0,-1 0 0,1-1 0,0 1 0,0 0 0,0 0 0,0-5 0,1 6 0,-1-1 0,1 0 0,-1 1 0,1-1 0,0 0 0,-1 1 0,1-1 0,0 1 0,0 0 0,0-1 0,0 1 0,0 0 0,1-1 0,-1 1 0,0 0 0,0 0 0,1 0 0,2-1 0,0 0 0,-1 0 0,1 1 0,0-1 0,0 1 0,0 0 0,0 1 0,8-1 0,-3 0 0,1 1 0,0 1 0,-1 0 0,1 0 0,-1 1 0,11 3 0,-13-2 0,-1-1 0,0 1 0,0 1 0,0-1 0,0 1 0,-1 0 0,1 0 0,-1 1 0,0 0 0,0-1 0,-1 2 0,0-1 0,1 0 0,-2 1 0,1 0 0,-1 0 0,0 0 0,0 0 0,0 1 0,-1-1 0,0 1 0,-1-1 0,1 1 0,-1 0 0,0 0 0,-1 0 0,0 8 0,31-54 0,-12 13 0,-8 10 0,0 0 0,2 1 0,-1 1 0,2 0 0,0 0 0,19-13 0,-33 26 0,1 1 0,0-1 0,-1 1 0,1-1 0,0 0 0,0 1 0,0 0 0,0-1 0,0 1 0,-1-1 0,1 1 0,0 0 0,0 0 0,0 0 0,0-1 0,0 1 0,0 0 0,0 0 0,0 0 0,0 0 0,0 1 0,0-1 0,0 0 0,0 0 0,0 0 0,0 1 0,-1-1 0,1 1 0,0-1 0,0 0 0,0 1 0,0 0 0,-1-1 0,1 1 0,0-1 0,0 1 0,-1 0 0,1 0 0,-1-1 0,1 1 0,-1 0 0,1 0 0,-1 0 0,1-1 0,-1 1 0,1 0 0,-1 0 0,0 0 0,0 0 0,1 2 0,1 5 0,-1 1 0,0 0 0,0-1 0,-1 13 0,0-16 0,0 25 0,-1-20 0,0-1 0,1 1 0,1 0 0,0-1 0,0 1 0,4 14 0,-5-23 0,0-1 0,0 1 0,1-1 0,-1 0 0,0 1 0,0-1 0,0 1 0,1-1 0,-1 0 0,0 1 0,1-1 0,-1 0 0,0 1 0,1-1 0,-1 0 0,0 1 0,1-1 0,-1 0 0,0 0 0,1 1 0,-1-1 0,1 0 0,-1 0 0,1 0 0,-1 0 0,0 0 0,1 0 0,-1 1 0,1-1 0,-1 0 0,1 0 0,-1 0 0,1-1 0,-1 1 0,1 0 0,-1 0 0,1 0 0,-1 0 0,0 0 0,1 0 0,-1-1 0,1 1 0,-1 0 0,0 0 0,1-1 0,-1 1 0,0 0 0,1 0 0,-1-1 0,0 1 0,1 0 0,-1-1 0,21-23 0,-16 18 0,11-13 0,-6 5 0,2 0 0,0 1 0,0 1 0,24-19 0,-34 30 0,-1 0 0,0 0 0,0 0 0,0 0 0,1 0 0,-1 0 0,0 1 0,1-1 0,-1 1 0,1-1 0,-1 1 0,1-1 0,-1 1 0,1 0 0,-1 0 0,1 0 0,-1 0 0,1 0 0,-1 0 0,1 0 0,-1 0 0,1 0 0,-1 1 0,1-1 0,-1 1 0,0-1 0,1 1 0,-1 0 0,1-1 0,-1 1 0,0 0 0,0 0 0,0 0 0,1 0 0,-1 0 0,0 0 0,0 0 0,0 0 0,0 0 0,-1 1 0,1-1 0,1 2 0,1 3 0,-1 0 0,0 0 0,0 1 0,0-1 0,-1 0 0,0 1 0,0-1 0,-1 11 0,-1 19-1365,0-21-5461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48.5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8 24575,'0'-3'0,"-3"-1"0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52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 17 24575,'-5'-1'0,"0"0"0,-1 1 0,1-2 0,0 1 0,-6-3 0,7 3 0,-1-1 0,1 1 0,-1 0 0,1 0 0,-1 0 0,-7 0 0,11 3 0,7 2 0,11 2 0,45 7 0,1-3 0,108 4 0,-38-5 0,-44-1 0,-87-8 61,4 1 199,-7-3-1946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317 153 24575,'0'0'0,"0"-1"0,0 0 0,-1 0 0,1 1 0,0-1 0,0 0 0,0 0 0,0 0 0,0 1 0,1-1 0,-1 0 0,0 0 0,0 1 0,0-1 0,1 0 0,-1 0 0,0 1 0,1-1 0,-1 0 0,0 1 0,1-1 0,-1 1 0,1-1 0,-1 0 0,1 1 0,0-1 0,-1 1 0,1-1 0,-1 1 0,1-1 0,0 1 0,-1 0 0,1-1 0,0 1 0,0 0 0,-1 0 0,1-1 0,0 1 0,0 0 0,-1 0 0,1 0 0,0 0 0,0 0 0,0 0 0,-1 0 0,3 1 0,-1-1 0,0 1 0,0 0 0,0 0 0,0 0 0,-1 0 0,1 0 0,0 0 0,0 1 0,-1-1 0,1 1 0,0-1 0,-1 1 0,0-1 0,1 1 0,-1 0 0,2 3 0,0 3 0,0 1 0,0 0 0,0 0 0,-1 0 0,-1 0 0,1 14 0,-1 58 0,-1-72 0,-7 71 0,-3-1 0,-23 88 0,10-57 0,-15 129 0,37-237 0,1-1 0,0 1 0,0 0 0,0 0 0,-1 0 0,2-1 0,-1 1 0,0 0 0,0 0 0,1-1 0,-1 1 0,1 0 0,-1 0 0,1-1 0,0 1 0,-1 0 0,1-1 0,0 1 0,0-1 0,0 1 0,0-1 0,3 2 0,-2-2 0,-1 0 0,1 0 0,0 0 0,0-1 0,1 1 0,-1-1 0,0 0 0,0 1 0,0-1 0,0 0 0,0 0 0,0 0 0,0 0 0,0-1 0,0 1 0,1-1 0,-1 1 0,0-1 0,2-1 0,85-32 0,-1-5 0,-3-3 0,109-71 0,-180 104 0,0 0 0,-1-2 0,19-16 0,-56 54 0,2 2 0,1 0 0,1 1 0,-29 61 0,-50 149 0,58-135 0,-278 614 0,233-537 0,-85 257 0,169-434 0,1 0 0,0 1 0,-1-1 0,2 1 0,-1 9 0,0-14 0,1-1 0,1 1 0,-1 0 0,0-1 0,0 1 0,0-1 0,0 1 0,0-1 0,0 1 0,1-1 0,-1 1 0,0-1 0,0 1 0,1-1 0,-1 0 0,0 1 0,1-1 0,-1 1 0,0-1 0,1 0 0,-1 1 0,0-1 0,1 0 0,-1 1 0,1-1 0,0 0 0,0 1 0,0-1 0,1 0 0,-1 0 0,0-1 0,1 1 0,-1 0 0,0 0 0,0-1 0,1 1 0,-1-1 0,0 1 0,0-1 0,0 1 0,0-1 0,1 0 0,0 0 0,18-13 0,0-1 0,-1 0 0,21-22 0,48-60 0,-53 56 0,16-15 0,255-273 0,-239 264 0,3 4 0,141-96 0,-68 74 0,33-22 0,-167 99 0,0 0 0,-1-1 0,1 0 0,-1-1 0,-1 0 0,1 0 0,-1-1 0,-1 0 0,1 0 0,-2 0 0,1-1 0,-1 0 0,-1 0 0,4-12 0,2-3 0,1 0 0,0 1 0,18-25 0,-16 27 0,0 0 0,-2-2 0,13-35 0,-22 54 0,-1-1 0,1 1 0,-2 0 0,1-1 0,0 1 0,-1-1 0,0 1 0,-2-10 0,2 13 0,0 1 0,-1 0 0,1-1 0,0 1 0,-1 0 0,0-1 0,1 1 0,-1 0 0,0 0 0,1 0 0,-1-1 0,0 1 0,0 0 0,0 0 0,0 0 0,0 0 0,0 1 0,0-1 0,0 0 0,-1 0 0,1 1 0,0-1 0,0 1 0,-1-1 0,1 1 0,0-1 0,-1 1 0,1 0 0,0-1 0,-1 1 0,1 0 0,-1 0 0,1 0 0,0 0 0,-1 0 0,1 1 0,0-1 0,-1 0 0,-1 1 0,-48 15 0,40-12 0,1-1 0,-1 0 0,0 0 0,-21 2 0,28-5 0,-13 2 0,0-2 0,0 0 0,0-1 0,0 0 0,-20-5 0,33 5 0,0-1 0,0 1 0,0 0 0,1-1 0,-1 0 0,0 0 0,1 0 0,-1 0 0,1-1 0,0 0 0,0 1 0,0-1 0,0 0 0,0 0 0,1-1 0,-1 1 0,1 0 0,0-1 0,0 1 0,0-1 0,0 0 0,1 0 0,0 0 0,0 0 0,0 0 0,0 0 0,0-4 0,0-14 0,1-1 0,1 1 0,1 0 0,0 0 0,2 0 0,9-27 0,-2-1 0,74-501 0,-77 475 0,-3 42 0,-1 1 0,-2-1 0,-5-65 0,3 98-40,-1 0 0,1 0 0,0 0 0,0 0-1,0 0 1,0 0 0,0 0 0,0 0 0,0 0 0,0 0 0,0 0-1,0 0 1,1 0 0,-1 0 0,0 0 0,1 0 0,-1 0-1,0 0 1,1 1 0,0-1 0,-1 0 0,1 0 0,-1 0 0,1 0-1,0 1 1,0-1 0,-1 0 0,1 1 0,0-1 0,0 1-1,0-1 1,0 1 0,1-1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53.2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 24575,'1'0'0,"-1"-1"0,0 0 0,1 0 0,-1 1 0,1-1 0,-1 0 0,1 1 0,-1-1 0,1 0 0,-1 1 0,1-1 0,-1 1 0,1-1 0,0 1 0,-1-1 0,1 1 0,0-1 0,-1 1 0,1 0 0,0 0 0,0-1 0,0 1 0,-1 0 0,1 0 0,0 0 0,0-1 0,1 1 0,28-2 0,-27 2 0,155-1 0,10 1 0,-148-3 342,-19 3-406,-1 0 1,1 0 0,0 0 0,-1 0 0,1 0-1,-1 0 1,1 0 0,0 0 0,-1 0 0,1 0-1,-1-1 1,1 1 0,-1 0 0,1 0-1,-1-1 1,1 1 0,-1 0 0,1-1 0,-1 1-1,1-1 1,-1 1 0,1 0 0,-1-1 0,0 1-1,1-1 1,-1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3.2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85 298 24575,'0'-72'0,"-2"126"0,-15 94 0,-23 52 0,20-108 0,16-77 0,2-21 0,5-27 0,10-70 0,28-173 0,-31 226 0,2 2 0,2 0 0,31-68 0,-43 111 0,0 0 0,1 0 0,0 0 0,0 1 0,0-1 0,0 1 0,1-1 0,4-3 0,-7 7 0,1 0 0,-1 0 0,0 1 0,1-1 0,-1 0 0,1 0 0,0 1 0,-1-1 0,1 1 0,-1-1 0,1 1 0,0 0 0,-1 0 0,1 0 0,0 0 0,-1 0 0,1 0 0,0 0 0,-1 0 0,1 1 0,0-1 0,-1 1 0,1-1 0,0 1 0,-1-1 0,1 1 0,-1 0 0,0 0 0,3 1 0,3 4 0,0 0 0,0 0 0,-1 0 0,0 1 0,0 0 0,0 0 0,-1 0 0,0 1 0,4 9 0,34 80 0,-35-78 0,22 63-341,-5 0 0,-3 2-1,19 137 1,-37-188-6485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3.7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35 223 24575,'-1'-1'0,"-4"-4"0,1 0 0,-1 1 0,1-1 0,1-1 0,-1 1 0,-2-6 0,5 9 0,1 1 0,0 0 0,-1 0 0,1 0 0,0-1 0,-1 1 0,1 0 0,0-1 0,0 1 0,0 0 0,0 0 0,1-1 0,-1 1 0,0 0 0,0 0 0,1-1 0,-1 1 0,1 0 0,-1 0 0,1 0 0,-1-1 0,1 1 0,0 0 0,0 0 0,-1 0 0,1 0 0,0 0 0,0 1 0,0-1 0,0 0 0,0 0 0,0 1 0,0-1 0,0 0 0,1 1 0,-1-1 0,1 0 0,7-2 0,-1-1 0,1 1 0,0 0 0,0 1 0,0 0 0,0 1 0,10-1 0,70 1 0,-52 2 0,26 0 0,1-4 0,-1-2 0,93-20 0,-145 22 0,0 0 0,0-1 0,14-7 0,-23 10 0,-1 0 0,1 0 0,0 0 0,0 0 0,-1 0 0,1-1 0,-1 1 0,1-1 0,-1 1 0,1-1 0,1-3 0,-3 4 0,1 1 0,-1-1 0,0 0 0,0 0 0,0 0 0,0 0 0,0 0 0,0 0 0,0 0 0,0 0 0,0 1 0,0-1 0,0 0 0,0 0 0,-1 0 0,1 0 0,0 0 0,-1 1 0,1-1 0,0 0 0,-1 0 0,1 0 0,-1 1 0,0-1 0,1 0 0,-1 1 0,1-1 0,-2 0 0,-2-2 0,1 0 0,-1 1 0,0 0 0,0 0 0,0 0 0,0 0 0,-1 0 0,1 1 0,-1 0 0,1 0 0,0 0 0,-1 0 0,0 1 0,1 0 0,-7 0 0,2 0 0,0 1 0,-1 0 0,1 0 0,0 1 0,0 0 0,-14 6 0,21-7 0,0 0 0,-1 0 0,1 0 0,0 0 0,0 1 0,0-1 0,0 1 0,0-1 0,0 1 0,0 0 0,0 0 0,1 0 0,-1 0 0,1 0 0,-1 0 0,1 0 0,0 0 0,0 1 0,0-1 0,0 1 0,0-1 0,1 0 0,-1 1 0,1-1 0,0 1 0,-1-1 0,1 1 0,0 0 0,0-1 0,1 1 0,-1-1 0,0 1 0,1-1 0,0 1 0,1 3 0,1 3 0,1-1 0,0 1 0,0-1 0,1 0 0,0 0 0,1 0 0,0-1 0,9 10 0,11 6 0,1-1 0,54 34 0,-17-14 0,-62-40 0,0-1 0,0 1 0,0 0 0,0-1 0,0 1 0,0 0 0,0 0 0,0 0 0,-1 0 0,1 1 0,-1-1 0,0 0 0,3 6 0,-4-7 0,0 0 0,0 0 0,-1 0 0,1 1 0,0-1 0,0 0 0,0 0 0,-1 0 0,1 0 0,-1 0 0,1 0 0,-1 0 0,1 0 0,-1 0 0,0 0 0,1 0 0,-1 0 0,0 0 0,0 0 0,0-1 0,1 1 0,-1 0 0,0 0 0,0-1 0,0 1 0,0-1 0,0 1 0,0-1 0,-1 1 0,1-1 0,0 0 0,-2 1 0,-8 2 43,0 0 0,0-1-1,0 0 1,0 0 0,0-1-1,0-1 1,-18-1 0,22 1-165,0-1 0,1 0 0,-1 0 0,0-1 0,0 0 0,1 0 0,-1 0 0,1-1 0,0 0 1,0 0-1,0 0 0,0-1 0,-7-6 0,-1-6-6704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4.2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49 24575,'4'-1'0,"1"1"0,-1-1 0,1 0 0,-1-1 0,0 1 0,8-4 0,-11 5 0,0 0 0,-1 0 0,1-1 0,0 1 0,0 0 0,0-1 0,0 1 0,0-1 0,-1 1 0,1-1 0,0 0 0,0 1 0,-1-1 0,1 0 0,0 1 0,-1-1 0,1 0 0,-1 0 0,1 0 0,-1 1 0,1-1 0,-1 0 0,0 0 0,1 0 0,-1 0 0,0 0 0,0 0 0,1 0 0,-1 0 0,0 0 0,0 0 0,0 0 0,0 0 0,-1 1 0,1-1 0,0-2 0,-1 2 0,0 1 0,1-1 0,-1 0 0,0 0 0,0 1 0,1-1 0,-1 1 0,0-1 0,0 1 0,0-1 0,0 1 0,0-1 0,0 1 0,0 0 0,0 0 0,0-1 0,0 1 0,0 0 0,0 0 0,0 0 0,0 0 0,0 0 0,0 0 0,0 0 0,0 0 0,0 1 0,0-1 0,0 0 0,-1 1 0,-1 0 0,1 0 0,-1 0 0,0 0 0,1 0 0,-1 1 0,1-1 0,-1 1 0,1-1 0,-4 4 0,4-2 0,0-1 0,0 0 0,1 1 0,-1 0 0,1-1 0,0 1 0,-1 0 0,1-1 0,0 1 0,1 0 0,-1 0 0,0 0 0,1 0 0,0 0 0,-1 6 0,2-4 0,0 1 0,0-1 0,0 1 0,1-1 0,-1 0 0,1 0 0,0 1 0,3 4 0,5 5 0,0 0 0,0-1 0,1 0 0,17 16 0,-4-6 0,-16-18 0,-1 0 0,0 1 0,0 1 0,0-1 0,-1 1 0,0 0 0,-1 0 0,0 1 0,5 8 0,-10-16 0,0 0 0,0 0 0,1 0 0,-1 0 0,0 0 0,0 0 0,0 0 0,0 0 0,0 0 0,0 0 0,0-1 0,0 1 0,-1 0 0,1 0 0,0 0 0,-1 0 0,1 0 0,0 0 0,-1 0 0,1-1 0,-1 1 0,1 0 0,-1 0 0,0 0 0,-1 1 0,0-1 0,0 0 0,0 1 0,0-1 0,0 0 0,0-1 0,0 1 0,0 0 0,0 0 0,-3 0 0,-7 0 0,0 0 0,0 0 0,-14-1 0,19 0 0,-2 0-151,0 0-1,0-1 0,1 0 0,-1 0 1,0-1-1,1 0 0,-1-1 1,-9-4-1,5 0-6674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4.6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97 60 24575,'-2'-1'0,"0"0"0,-1 0 0,1 0 0,-1 0 0,0 0 0,1 0 0,-1 0 0,0 1 0,1 0 0,-1-1 0,0 1 0,0 0 0,1 0 0,-1 1 0,0-1 0,1 0 0,-1 1 0,0 0 0,1-1 0,-1 1 0,0 0 0,-4 3 0,5-2 0,-1 1 0,0-1 0,1 1 0,0 0 0,0-1 0,0 1 0,0 0 0,0 0 0,0 0 0,1 1 0,-1-1 0,1 0 0,0 1 0,0-1 0,0 1 0,1-1 0,-1 6 0,0-1 0,1-1 0,-1 0 0,2 1 0,-1-1 0,1 0 0,0 1 0,0-1 0,1 0 0,0 0 0,1 0 0,-1 0 0,1 0 0,0-1 0,7 11 0,-7-13 0,0-1 0,0 1 0,1-1 0,-1 0 0,1 1 0,-1-1 0,1-1 0,0 1 0,0-1 0,0 1 0,1-1 0,-1 0 0,0-1 0,1 1 0,-1-1 0,1 0 0,0 0 0,-1 0 0,1-1 0,0 1 0,0-1 0,-1-1 0,9 0 0,-10 1 0,1-1 0,-1 1 0,1-1 0,-1 0 0,1 0 0,-1 0 0,0-1 0,1 1 0,-1-1 0,0 0 0,0 0 0,0 0 0,0 0 0,0 0 0,-1 0 0,1-1 0,-1 0 0,0 1 0,1-1 0,-1 0 0,0 0 0,-1 0 0,1 0 0,0-1 0,1-5 0,-2 3 0,1 0 0,-2 0 0,1 0 0,-1 0 0,1 0 0,-2 0 0,1 0 0,-1 0 0,0 0 0,0 0 0,0 0 0,-1 1 0,0-1 0,-5-9 0,2 4 0,-1 0 0,-1 1 0,0 0 0,-1 0 0,0 1 0,-10-10 0,13 14 0,0 1 0,0 0 0,0 0 0,0 0 0,-1 0 0,1 1 0,-1 0 0,0 1 0,0-1 0,0 1 0,0 0 0,0 0 0,-10 0 0,-1 3-1365,4 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5.0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174 292 24575,'-1'-2'0,"1"-1"0,-1 1 0,1 0 0,-1-1 0,0 1 0,0 0 0,0 0 0,0 0 0,0-1 0,-1 1 0,1 1 0,-1-1 0,1 0 0,-1 0 0,0 0 0,1 1 0,-1-1 0,0 1 0,0-1 0,0 1 0,0 0 0,-4-2 0,-3-1 0,1 1 0,0 0 0,-1 0 0,-15-3 0,22 5 0,-1 1 0,1-1 0,-1 1 0,0 0 0,1 0 0,-1 0 0,1 0 0,-1 1 0,0-1 0,1 1 0,-1-1 0,1 1 0,-1 0 0,1 0 0,0 0 0,-1 0 0,1 0 0,0 1 0,0-1 0,0 1 0,-3 2 0,2-1 0,1 0 0,0 0 0,-1 1 0,1-1 0,0 1 0,1 0 0,-1 0 0,1-1 0,-1 1 0,1 0 0,1 0 0,-2 6 0,1-1 0,1 0 0,-1 0 0,2 0 0,-1-1 0,1 1 0,0 0 0,1-1 0,0 1 0,1-1 0,-1 1 0,2-1 0,5 11 0,-6-14 0,1-1 0,-1 0 0,1 1 0,0-1 0,0-1 0,1 1 0,-1-1 0,1 0 0,0 0 0,0 0 0,0 0 0,9 3 0,-6-4 0,0 1 0,0-2 0,1 1 0,-1-1 0,0 0 0,1 0 0,-1-1 0,12-1 0,-12 0 0,0-1 0,-1 1 0,1-1 0,-1 0 0,0-1 0,1 0 0,-1 0 0,0 0 0,7-6 0,-10 6 0,0 0 0,0 0 0,0 0 0,0-1 0,-1 0 0,0 0 0,1 0 0,-2 0 0,1 0 0,0 0 0,-1-1 0,0 1 0,0-1 0,2-7 0,-1-3 0,-1 0 0,0-1 0,-1 1 0,-1-1 0,-3-27 0,24 140 0,-20-95 3,0 10-231,2-1 0,0 0 0,0 0 0,1 0 0,5 11 0,-1-10-6598</inkml:trace>
  <inkml:trace contextRef="#ctx0" brushRef="#br0" timeOffset="1">392 56 24575,'-11'-14'0,"-7"-5"0,-1 4 0,1 7 0,3 11 0,5 7 0,3 3-8191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5.6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201 396 24575,'0'0'0,"0"0"0,1 0 0,-1 0 0,1 0 0,-1 0 0,0 0 0,1 0 0,-1 0 0,1 0 0,-1 0 0,0-1 0,1 1 0,-1 0 0,0 0 0,1 0 0,-1-1 0,0 1 0,1 0 0,-1 0 0,0-1 0,1 1 0,-1 0 0,0 0 0,0-1 0,1 1 0,-1 0 0,0-1 0,0 1 0,0-1 0,1 1 0,-2-15 0,-12-12 0,6 15 0,0 1 0,-1 0 0,-1 0 0,-13-13 0,19 21 0,0 0 0,0 0 0,0 1 0,-1-1 0,1 1 0,-1 0 0,1 0 0,-1 0 0,0 0 0,0 0 0,0 1 0,0 0 0,0 0 0,0 0 0,0 0 0,0 1 0,0 0 0,-8 0 0,10 0 0,-1 1 0,0 1 0,1-1 0,-1 0 0,1 1 0,-1-1 0,1 1 0,0 0 0,-1-1 0,1 1 0,0 0 0,0 1 0,1-1 0,-1 0 0,0 0 0,1 1 0,-1-1 0,1 1 0,-2 3 0,-1 5 0,-1-1 0,2 1 0,-4 18 0,5-24 0,2 0 0,-1 0 0,0 1 0,1-1 0,0 0 0,0 1 0,1-1 0,0 0 0,0 0 0,0 0 0,0 1 0,1-1 0,-1 0 0,2 0 0,-1-1 0,0 1 0,4 5 0,-3-6 0,0-1 0,0 0 0,1 0 0,-1 0 0,0 0 0,1-1 0,0 1 0,0-1 0,0 0 0,0 0 0,0 0 0,0-1 0,0 1 0,0-1 0,1 0 0,-1 0 0,0-1 0,1 1 0,-1-1 0,9 0 0,-7-1 0,0 1 0,0-1 0,-1-1 0,1 1 0,-1-1 0,1 0 0,-1 0 0,1 0 0,-1-1 0,0 1 0,0-1 0,-1-1 0,1 1 0,-1-1 0,1 0 0,-1 0 0,0 0 0,0 0 0,-1-1 0,1 1 0,-1-1 0,0 0 0,-1 0 0,1-1 0,-1 1 0,0 0 0,0-1 0,0 1 0,1-11 0,-4 21 0,1 0 0,0 0 0,0-1 0,0 1 0,1 0 0,-1 0 0,1 0 0,1-1 0,-1 1 0,0-1 0,1 1 0,0-1 0,4 7 0,-5-9 0,1 1 0,0 0 0,0-1 0,0 1 0,0-1 0,0 0 0,0 0 0,0 0 0,1 0 0,0 0 0,-1 0 0,1-1 0,0 1 0,-1-1 0,1 0 0,0 1 0,0-1 0,0-1 0,0 1 0,0 0 0,1-1 0,-1 0 0,0 1 0,5-2 0,-2 1 0,-1-1 0,1 0 0,-1 0 0,1-1 0,-1 1 0,1-1 0,-1-1 0,0 1 0,0-1 0,0 0 0,0 0 0,0 0 0,-1 0 0,1-1 0,-1 0 0,0 0 0,0 0 0,-1-1 0,1 1 0,-1-1 0,0 0 0,0 0 0,-1 0 0,4-9 0,-2 3 0,0-1 0,-1 1 0,-1-1 0,0 1 0,0-1 0,-1 0 0,-1 0 0,0 0 0,-1 0 0,0 1 0,-3-14 0,-6-20 0,-2 0 0,-36-86 0,36 113 0,12 18 0,0 0 0,0 0 0,0 0 0,-1 0 0,1 0 0,0 0 0,0 0 0,0 0 0,-1 0 0,1 0 0,0 1 0,0-1 0,0 0 0,-1 0 0,1 0 0,0 0 0,0 0 0,0 0 0,0 0 0,-1 1 0,1-1 0,0 0 0,0 0 0,0 0 0,0 0 0,0 1 0,0-1 0,0 0 0,-1 0 0,1 0 0,0 1 0,0-1 0,0 0 0,0 0 0,0 0 0,0 1 0,0-1 0,0 0 0,0 0 0,0 0 0,0 1 0,0-1 0,0 0 0,0 0 0,2 42 0,45 275-1365,-41-279-5461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6.0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0 127 24575,'4'-3'0,"-1"0"0,1 0 0,0 0 0,0 1 0,0 0 0,1 0 0,-1 0 0,1 0 0,-1 0 0,5 0 0,52-8 0,-24 5 0,-7-1 0,-10 3 0,0-1 0,0-1 0,-1 0 0,29-13 0,-45 16 0,0 1 0,-1-1 0,1 0 0,-1 0 0,1 0 0,3-5 0,-5 7 0,-1-1 0,1 1 0,-1-1 0,1 0 0,-1 1 0,1-1 0,-1 0 0,0 1 0,1-1 0,-1 0 0,0 1 0,1-1 0,-1 0 0,0 0 0,0 1 0,0-1 0,0 0 0,0 0 0,0 0 0,0 1 0,0-1 0,0 0 0,0 0 0,0 1 0,0-1 0,-1 0 0,1 0 0,0 1 0,-1-1 0,1 0 0,-1-1 0,1 2 0,-1 0 0,1 0 0,0-1 0,-1 1 0,1 0 0,-1 0 0,1-1 0,0 1 0,-1 0 0,1 0 0,-1 0 0,1 0 0,-1-1 0,1 1 0,0 0 0,-1 0 0,1 0 0,-1 0 0,1 0 0,-1 0 0,1 0 0,-1 1 0,1-1 0,-1 0 0,1 0 0,0 0 0,-1 0 0,1 0 0,-1 1 0,1-1 0,0 0 0,-1 0 0,1 1 0,0-1 0,-1 0 0,1 1 0,0-1 0,-1 0 0,1 1 0,0-1 0,0 0 0,-1 1 0,1-1 0,0 1 0,0-1 0,-1 1 0,-10 21 0,7-11 49,1-1 0,1 1 0,0 0-1,0 0 1,1 0 0,0 18 0,2-2-903,7 40 1,-4-46-5973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6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17 24575,'-3'-8'0,"-1"-1"0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6.9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1 24575,'-9'11'0,"0"0"0,0 0 0,1 1 0,1 1 0,0-1 0,0 1 0,2 0 0,-8 25 0,10-30 0,1 0 0,0 1 0,1-1 0,0 0 0,0 1 0,1-1 0,0 1 0,1-1 0,-1 1 0,2-1 0,-1 0 0,1 0 0,0 1 0,1-1 0,0-1 0,5 11 0,-6-15 0,0 1 0,0-1 0,1 1 0,-1-1 0,1 0 0,0 0 0,0 0 0,0 0 0,0-1 0,1 1 0,-1-1 0,1 0 0,-1 0 0,1 0 0,0-1 0,0 1 0,-1-1 0,1 0 0,0 0 0,0 0 0,1 0 0,-1-1 0,0 1 0,0-1 0,0 0 0,0-1 0,0 1 0,0-1 0,0 0 0,0 0 0,0 0 0,0 0 0,0-1 0,0 1 0,0-1 0,-1 0 0,1 0 0,-1-1 0,0 1 0,1-1 0,-1 1 0,0-1 0,0 0 0,-1 0 0,1 0 0,-1-1 0,1 1 0,-1-1 0,0 1 0,0-1 0,-1 0 0,1 0 0,-1 0 0,0 0 0,0 0 0,1-6 0,-2 2 0,1 0 0,-2 0 0,1 1 0,-1-1 0,0 0 0,-1 1 0,0-1 0,0 1 0,0 0 0,-8-14 0,4 8 0,-1 1 0,0 0 0,-1 0 0,0 1 0,-12-12 0,17 20 0,0 0 0,-1 0 0,1 0 0,-1 1 0,0-1 0,0 1 0,0 0 0,0 0 0,0 0 0,0 1 0,0-1 0,-5 0 0,7 2 0,1 0 0,-1 0 0,1-1 0,-1 1 0,1 0 0,-1 1 0,1-1 0,-1 0 0,1 0 0,-1 1 0,1-1 0,-1 1 0,1-1 0,-1 1 0,1-1 0,0 1 0,-1 0 0,1 0 0,0 0 0,0 0 0,0 0 0,0 0 0,0 0 0,0 0 0,0 0 0,0 0 0,0 0 0,0 1 0,0-1 0,1 0 0,-1 1 0,1-1 0,-1 1 0,1-1 0,-1 1 0,1-1 0,0 1 0,-1 1 0,1 0 0,0 0 0,0-1 0,-1 1 0,1 0 0,1-1 0,-1 1 0,0 0 0,1-1 0,-1 1 0,1-1 0,0 1 0,0-1 0,0 1 0,0-1 0,0 1 0,1-1 0,-1 0 0,1 0 0,-1 0 0,1 0 0,0 0 0,0 0 0,0 0 0,0 0 0,0-1 0,0 1 0,1-1 0,-1 1 0,0-1 0,3 1 0,1 0 0,0 0 0,0 0 0,0 0 0,0-1 0,0 0 0,0 0 0,0 0 0,0-1 0,0 0 0,0 0 0,0-1 0,8-1 0,40-17 0,-43 13 0,1 2 0,0-1 0,-1 2 0,1 0 0,19-3 0,-28 6 0,-1 0 0,1 0 0,0 0 0,0 0 0,0 1 0,0-1 0,0 1 0,-1 0 0,1 0 0,0 0 0,0 0 0,-1 0 0,1 0 0,-1 1 0,1 0 0,-1-1 0,0 1 0,0 0 0,1 0 0,-1 0 0,-1 0 0,1 0 0,0 1 0,0-1 0,-1 1 0,1-1 0,-1 1 0,1 3 0,1-1 0,-2 1 0,1 0 0,0 0 0,-1 0 0,0 0 0,-1 0 0,1 1 0,-2 7 0,3-21 0,0 0 0,0 1 0,0-1 0,1 0 0,0 1 0,0-1 0,0 1 0,1 0 0,5-6 0,-4 4 0,0 1 0,1 0 0,0 1 0,1-1 0,-1 1 0,1 0 0,0 1 0,8-6 0,-13 10 0,0 0 0,0 0 0,0 1 0,0-1 0,0 1 0,0-1 0,0 1 0,1-1 0,-1 1 0,0 0 0,0 0 0,0 0 0,0 1 0,0-1 0,0 0 0,0 1 0,0-1 0,1 1 0,-1 0 0,-1 0 0,1-1 0,0 1 0,0 1 0,0-1 0,0 0 0,-1 0 0,1 1 0,0-1 0,-1 1 0,0-1 0,1 1 0,-1-1 0,0 1 0,0 0 0,0 0 0,1 2 0,3 5 0,0 0 0,-1 0 0,-1 0 0,1 1 0,-1-1 0,2 17 0,2 57-1365,-6-45-5461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2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24575,'43'5'0,"14"3"-8191</inkml:trace>
  <inkml:trace contextRef="#ctx0" brushRef="#br0" timeOffset="1">976 34 24575,'34'0'0,"12"0"-8191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7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23 24575,'-13'-3'0,"10"3"0,0 0 0,0 0 0,0-1 0,0 0 0,0 1 0,0-1 0,1 0 0,-1-1 0,0 1 0,1 0 0,-1-1 0,0 1 0,-3-4 0,6 5 0,0-1 0,0 1 0,0 0 0,0 0 0,1 0 0,-1 0 0,0 0 0,0-1 0,0 1 0,0 0 0,0 0 0,0 0 0,0 0 0,0 0 0,1-1 0,-1 1 0,0 0 0,0 0 0,0 0 0,0 0 0,0 0 0,0 0 0,1 0 0,-1 0 0,0 0 0,0 0 0,0 0 0,0 0 0,1 0 0,-1 0 0,0 0 0,0 0 0,0 0 0,0 0 0,1 0 0,-1 0 0,0 0 0,0 0 0,0 0 0,0 0 0,1 0 0,-1 0 0,0 0 0,0 0 0,0 0 0,29 2 0,0 2 0,0 0 0,-1 2 0,40 14 0,-20-7 0,298 87-287,-6 15-1,369 180 0,-367-115 239,-325-170 62,-9-6 1,1 1 1,-1 0-1,0 0 1,0 1 0,-1 0-1,0 0 1,0 1-1,11 13 1,-17-19 0,-1-1 0,0 0 0,1 0 0,-1 1 0,0-1 0,0 0 0,1 0 0,-1 1 0,0-1 0,0 0 0,0 1 0,1-1 0,-1 0 0,0 1 0,0-1 0,0 0 0,0 1 0,0-1 0,0 0 0,0 1 0,0-1 0,0 0 0,0 1 0,0-1 0,0 0 0,0 1 0,0-1 0,0 0 0,0 1 0,0-1 0,0 1 0,0-1 0,-1 0 0,1 0 0,0 1 0,0-1 0,0 0 0,-1 1 0,1-1 0,-16-2 282,-18-13-1791,10 0-5332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7.7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1766 0 24575,'-76'53'0,"-39"25"0,-448 201-356,-7 5-7,482-232 363,2 4 0,-132 113 0,209-161 47,5-6 5,1 1-1,-1 0 1,1 1 0,-1-1 0,1 1-1,0-1 1,0 1 0,1 0-1,-1 0 1,1 0 0,0 0 0,-2 5-1,4-8-51,0-1 0,0 1 0,0-1 0,0 0 0,0 1 0,0-1 0,0 1 0,0-1 0,0 1 0,0-1 0,0 1 0,0-1 0,1 0 0,-1 1 0,0-1 0,0 1 0,0-1 0,1 0 0,-1 1 0,0-1 0,1 1 0,-1-1 0,0 0 0,1 0 0,-1 1 0,0-1 0,1 0 0,-1 0 0,0 1 0,1-1 0,-1 0 0,1 0 0,-1 0 0,1 0 0,-1 1 0,0-1 0,1 0 0,-1 0 0,1 0 0,-1 0 0,1 0 0,-1 0 0,1 0 0,-1 0 0,1 0 0,-1-1 0,0 1 0,2 0 0,26-7 0,-24 6 0,13-5-273,-1 0 0,1-1 0,-1-1 0,21-13 0,-22 11-6553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8.0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416 246 24575,'2'-3'0,"-1"1"0,0-1 0,1 1 0,0 0 0,-1 0 0,1 0 0,0 0 0,0 0 0,0 0 0,1 0 0,-1 1 0,0-1 0,4-1 0,-2 0 0,19-13 0,28-27 0,-45 38 0,0-1 0,0 0 0,-1-1 0,0 1 0,0-1 0,-1 0 0,1-1 0,-1 1 0,3-11 0,-6 16 0,-1 0 0,1 0 0,0 0 0,-1 0 0,0 0 0,1 0 0,-1-1 0,0 1 0,0 0 0,-1 0 0,1 0 0,0 0 0,-1-1 0,1 1 0,-1 0 0,1 0 0,-1 0 0,0 0 0,0 0 0,0 0 0,0 0 0,-1 1 0,1-1 0,0 0 0,-1 1 0,1-1 0,-1 1 0,1-1 0,-1 1 0,0-1 0,0 1 0,0 0 0,0 0 0,0 0 0,0 0 0,0 1 0,-4-2 0,-1-1 0,-1 1 0,-1 1 0,1-1 0,0 1 0,0 1 0,0 0 0,-1 0 0,-13 2 0,5 2 0,0 0 0,0 2 0,1 0 0,0 0 0,0 2 0,0 0 0,1 1 0,1 0 0,-28 23 0,17-10 0,1 2 0,1 0 0,1 1 0,-24 37 0,22-26 0,1 2 0,-20 46 0,36-69 0,0 1 0,2 0 0,0-1 0,1 2 0,0-1 0,2 0 0,0 1 0,0 30 0,2-40 0,1 0 0,0-1 0,0 1 0,1-1 0,-1 1 0,1-1 0,1 0 0,-1 1 0,1-1 0,0 0 0,1-1 0,-1 1 0,1-1 0,0 1 0,1-1 0,-1 0 0,1-1 0,0 1 0,0-1 0,0 0 0,1 0 0,0-1 0,-1 1 0,1-1 0,0 0 0,1-1 0,-1 0 0,0 0 0,1 0 0,-1-1 0,1 1 0,-1-2 0,1 1 0,11-1 0,-1-1-341,-1 0 0,0-1-1,26-7 1,-1-2-6485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8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1 118 24575,'5'-6'0,"0"-1"0,0 1 0,0-1 0,6-12 0,11-16 0,-28 44 0,0 0 0,1 0 0,0 0 0,0 1 0,1 0 0,1 0 0,-1 0 0,2 1 0,-1-1 0,1 1 0,0 11 0,1-16 0,1-1 0,0 1 0,1 0 0,-1 0 0,1-1 0,0 1 0,1 0 0,-1-1 0,1 1 0,5 9 0,-5-12 0,0 1 0,1-1 0,-1 1 0,1-1 0,0 0 0,0 0 0,0 0 0,1-1 0,-1 1 0,1-1 0,-1 0 0,1 0 0,0 0 0,0 0 0,0-1 0,7 3 0,-8-3 0,0 0 0,1-1 0,-1 1 0,0-1 0,1 1 0,-1-1 0,1 0 0,-1-1 0,1 1 0,-1 0 0,0-1 0,1 0 0,-1 0 0,0 0 0,1 0 0,-1 0 0,0-1 0,0 1 0,0-1 0,0 0 0,0 0 0,-1 0 0,1 0 0,-1-1 0,1 1 0,-1-1 0,0 1 0,0-1 0,0 0 0,0 0 0,0 0 0,-1 0 0,1 0 0,-1 0 0,0-1 0,0 1 0,0 0 0,0-1 0,-1 1 0,1 0 0,-1-1 0,0 1 0,0-1 0,0 1 0,0-1 0,-2-4 0,1-1 0,-1 0 0,-1 0 0,1 0 0,-2 0 0,1 0 0,-8-12 0,8 16 0,0 0 0,0 0 0,-1 0 0,1 1 0,-1-1 0,-1 1 0,1 0 0,0 0 0,-1 0 0,0 1 0,-7-4 0,12 6 0,-1 1 0,1-1 0,-1 1 0,0 0 0,1-1 0,-1 1 0,0 0 0,1-1 0,-1 1 0,0 0 0,0 0 0,1 0 0,-1 0 0,0-1 0,1 1 0,-1 0 0,0 1 0,0-1 0,1 0 0,-1 0 0,0 0 0,0 0 0,1 0 0,-1 1 0,0-1 0,1 0 0,-1 1 0,0-1 0,1 0 0,-2 2 0,2-2 0,0 1 0,0-1 0,0 1 0,0-1 0,1 1 0,-1 0 0,0-1 0,0 1 0,0-1 0,1 1 0,-1-1 0,0 1 0,1-1 0,-1 1 0,0-1 0,1 0 0,-1 1 0,1-1 0,-1 1 0,0-1 0,1 0 0,-1 1 0,1-1 0,-1 0 0,1 1 0,-1-1 0,1 0 0,0 0 0,-1 0 0,1 0 0,-1 1 0,1-1 0,-1 0 0,1 0 0,0 0 0,-1 0 0,2 0 0,4 0 0,0 1 0,0 0 0,0-1 0,-1 0 0,1-1 0,0 1 0,0-1 0,11-3 0,47-20 0,-52 18 0,1 1 0,0 0 0,0 1 0,27-5 0,-38 9 0,1 0 0,-1 0 0,0 0 0,1 1 0,-1-1 0,0 0 0,1 1 0,-1-1 0,0 1 0,1 0 0,-1 0 0,0 0 0,0 0 0,0 0 0,0 1 0,0-1 0,3 3 0,-1 0 0,-1 0 0,0 0 0,0 0 0,0 0 0,0 0 0,-1 1 0,0-1 0,2 6 0,1 5 0,-1 0 0,0 0 0,-1 0 0,1 25 0,-3 31 0,-1-76 0,0-13 0,2 1 0,0-1 0,0 1 0,2-1 0,0 1 0,1 0 0,9-20 0,-9 27 0,0 1 0,1 0 0,0 0 0,11-12 0,-15 19 0,0 0 0,0-1 0,0 1 0,1 0 0,-1 1 0,1-1 0,-1 0 0,1 1 0,-1-1 0,1 1 0,0 0 0,0 0 0,0 0 0,0 0 0,0 0 0,0 1 0,0 0 0,0-1 0,0 1 0,4 0 0,-5 1 0,0 0 0,1 0 0,-1 0 0,0 0 0,0 0 0,0 1 0,0-1 0,0 0 0,0 1 0,-1 0 0,1-1 0,0 1 0,-1 0 0,1 0 0,-1 0 0,0 0 0,0 0 0,1 0 0,-1 0 0,-1 1 0,2 3 0,2 4 0,-1 0 0,-1 0 0,3 17 0,-4-13 0,-1-9 0,0 1 0,1-1 0,-1 1 0,1-1 0,3 9 0,-3-13 0,-1 0 0,0-1 0,1 1 0,-1 0 0,1-1 0,-1 1 0,1 0 0,-1-1 0,1 1 0,-1-1 0,1 1 0,0-1 0,-1 1 0,1-1 0,0 1 0,0-1 0,-1 0 0,1 1 0,0-1 0,0 0 0,-1 1 0,1-1 0,0 0 0,0 0 0,0 0 0,-1 0 0,1 0 0,0 0 0,0 0 0,0 0 0,0 0 0,-1-1 0,1 1 0,0 0 0,0 0 0,-1-1 0,1 1 0,0 0 0,0-1 0,-1 1 0,1-1 0,0 1 0,-1-1 0,2 0 0,3-3 0,0 0 0,-1 0 0,1-1 0,-1 1 0,0-1 0,4-6 0,-5 7 0,-1 1 0,0-1 0,1 1 0,-1 0 0,1 0 0,0 0 0,0 0 0,0 0 0,1 1 0,-1-1 0,1 1 0,-1 0 0,1 0 0,0 0 0,7-2 0,-10 4 0,0 0 0,-1 0 0,1 0 0,0 0 0,-1 0 0,1 0 0,0 0 0,-1 0 0,1 0 0,-1 0 0,1 1 0,0-1 0,-1 0 0,1 0 0,0 1 0,-1-1 0,1 0 0,-1 1 0,1-1 0,-1 1 0,1-1 0,-1 1 0,1-1 0,-1 1 0,0-1 0,1 1 0,0 1 0,0 0 0,-1-1 0,1 1 0,-1 0 0,0-1 0,1 1 0,-1 0 0,0-1 0,0 5 0,-7 34 0,-1-11-455,1 0 0,-4 36 0,9-47-6371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09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46 106 24575,'-2'0'0,"1"1"0,0-1 0,-1 1 0,1-1 0,0 1 0,0-1 0,-1 1 0,1 0 0,0-1 0,0 1 0,0 0 0,0 0 0,0 0 0,0 0 0,0 0 0,0 0 0,0 0 0,0 0 0,1 0 0,-1 1 0,0-1 0,1 0 0,-1 0 0,1 1 0,-1-1 0,1 0 0,-1 2 0,-6 39 0,6 221 0,2-164 0,-7-203 0,2 63 0,3-52 0,15-45 0,-12 124 0,1 0 0,1 0 0,0 0 0,1 1 0,1-1 0,0 1 0,11-18 0,-15 29 0,0-1 0,0 1 0,0-1 0,0 1 0,0 0 0,1-1 0,-1 1 0,1 1 0,-1-1 0,1 0 0,0 1 0,0-1 0,-1 1 0,1 0 0,0 0 0,0 0 0,6-1 0,-6 2 0,-1 0 0,0 0 0,1 0 0,-1 0 0,0 1 0,1-1 0,-1 1 0,0 0 0,0-1 0,1 1 0,-1 0 0,0 0 0,0 1 0,0-1 0,0 0 0,-1 1 0,1-1 0,0 1 0,0-1 0,-1 1 0,1 0 0,-1 0 0,0 0 0,2 2 0,1 2-40,-1 1 0,0-1 0,-1 1 0,0-1-1,0 1 1,0 0 0,-1-1 0,0 1 0,0 0 0,0 0 0,-1 0-1,0 0 1,-1 0 0,0 0 0,0 0 0,0 0 0,-1-1-1,1 1 1,-2 0 0,1-1 0,-1 1 0,0-1 0,0 0 0,-1 0-1,0 0 1,0-1 0,0 1 0,-1-1 0,0 0 0,0 0-1,0 0 1,0-1 0,-7 4 0,-9 5-6786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0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100 102 24575,'0'0'0,"0"-1"0,0 1 0,0-1 0,-1 0 0,1 1 0,0-1 0,0 1 0,-1-1 0,1 1 0,-1-1 0,1 1 0,0-1 0,-1 1 0,1 0 0,-1-1 0,1 1 0,-1 0 0,1-1 0,-1 1 0,1 0 0,-1-1 0,1 1 0,-1 0 0,-1 0 0,2 0 0,-1 0 0,0 0 0,1 1 0,-1-1 0,1 0 0,-1 1 0,0-1 0,1 0 0,-1 1 0,1-1 0,-1 1 0,1-1 0,0 1 0,-1-1 0,1 1 0,-1-1 0,1 1 0,-1 0 0,-1 4 0,0-1 0,1 0 0,-1 0 0,1 1 0,-2 6 0,3-6 0,-1 1 0,1-1 0,0 0 0,1 1 0,-1-1 0,1 0 0,0 1 0,0-1 0,1 0 0,-1 0 0,1 0 0,0 0 0,6 9 0,-7-12 0,1 0 0,0 0 0,-1 1 0,1-1 0,0 0 0,0 0 0,1-1 0,-1 1 0,0 0 0,0-1 0,1 1 0,-1-1 0,1 0 0,0 0 0,-1 0 0,1 0 0,0 0 0,-1-1 0,1 1 0,0-1 0,0 0 0,0 1 0,-1-1 0,1-1 0,0 1 0,0 0 0,0-1 0,2 0 0,-1 0 0,0 0 0,-1 0 0,1 0 0,-1-1 0,1 1 0,-1-1 0,0 0 0,0 0 0,0 0 0,0 0 0,0-1 0,0 1 0,0-1 0,-1 1 0,1-1 0,-1 0 0,0 0 0,0 0 0,0-1 0,0 1 0,0 0 0,-1-1 0,0 1 0,0-1 0,0 0 0,0 1 0,0-1 0,-1 0 0,1-5 0,-1 3 0,0 0 0,-1-1 0,1 1 0,-2 0 0,1-1 0,-1 1 0,1 0 0,-2 0 0,1 1 0,-1-1 0,1 0 0,-2 1 0,1-1 0,-1 1 0,1 0 0,-9-8 0,6 8-65,0-1 0,-1 1 0,1 1 0,-1-1 0,0 1 0,0 1 0,0-1 0,-1 1 0,0 0 0,1 1 0,-1 0 0,0 0 0,0 0 0,0 1 0,0 1 0,0-1 0,0 1 0,0 0 0,0 1 0,-13 2 0,5 2-6761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0.4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191 93 24575,'1'0'0,"0"-1"0,0 1 0,-1 0 0,1-1 0,0 1 0,-1-1 0,1 1 0,0-1 0,-1 1 0,1-1 0,-1 1 0,1-1 0,-1 1 0,1-1 0,-1 0 0,1 1 0,-1-1 0,0 0 0,1 1 0,-1-1 0,0 0 0,1 0 0,-1 1 0,0-1 0,0 0 0,0 0 0,0 0 0,0 1 0,0-2 0,0-25 0,0 25 0,0 0 0,-1-1 0,1 1 0,-1 0 0,0 0 0,0 0 0,0 0 0,0 0 0,0 0 0,0 0 0,0 0 0,-1 0 0,1 0 0,0 1 0,-1-1 0,0 0 0,1 1 0,-1 0 0,0-1 0,-3-1 0,2 2 0,0 0 0,0 0 0,0 0 0,0 1 0,0-1 0,0 1 0,0 0 0,0 0 0,0 0 0,0 0 0,0 0 0,0 1 0,-5 1 0,2-1 0,1 1 0,-1 0 0,1 0 0,0 1 0,0-1 0,0 1 0,0 0 0,1 1 0,-1-1 0,1 1 0,-1 0 0,1 0 0,1 0 0,-1 0 0,1 1 0,-4 5 0,5-6 0,1-1 0,0 1 0,-1 0 0,1-1 0,1 1 0,-1 0 0,1 0 0,-1 0 0,1-1 0,0 1 0,1 0 0,-1 0 0,1 0 0,-1 0 0,1-1 0,0 1 0,0 0 0,1-1 0,-1 1 0,1-1 0,0 1 0,0-1 0,0 0 0,0 0 0,1 0 0,-1 0 0,5 4 0,8 6 0,0 0 0,0-1 0,1-1 0,24 12 0,-3 0 0,-31-19 0,-1-1 0,0 2 0,0-1 0,0 0 0,6 8 0,-11-11 0,1-1 0,0 1 0,-1 0 0,1 0 0,-1 0 0,1 0 0,-1-1 0,1 1 0,-1 0 0,0 0 0,1 0 0,-1 0 0,0 0 0,0 0 0,0 0 0,0 0 0,0 0 0,0 0 0,0 0 0,0 0 0,0 0 0,0 0 0,0 0 0,-1 0 0,1 0 0,0 0 0,-1 0 0,1 0 0,-1-1 0,1 1 0,-1 0 0,1 0 0,-1 0 0,0-1 0,1 1 0,-1 0 0,0 0 0,1-1 0,-1 1 0,0-1 0,0 1 0,0-1 0,0 1 0,-1 0 0,-5 2 0,1-1 0,-1 1 0,0-1 0,0-1 0,0 1 0,0-1 0,-13 1 0,-51-3 0,68 1 0,-4-1-136,0 1-1,0-1 1,0 0-1,0-1 1,0 0-1,0 0 1,1 0-1,-1-1 0,-9-5 1,1-2-6690</inkml:trace>
  <inkml:trace contextRef="#ctx0" brushRef="#br0" timeOffset="1">291 76 24575,'0'3'0,"0"3"0,0 5 0,3-1 0,1 4 0,3 3 0,0 1 0,-1 1 0,1 2 0,-1 1 0,-1-1 0,2-1 0,-1-1 0,-2-3-8191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0.8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36 24575,'-3'-9'0,"-3"-5"0,-2 2 0</inkml:trace>
  <inkml:trace contextRef="#ctx0" brushRef="#br0" timeOffset="1">118 53 24575,'3'-3'0,"4"-1"0,3 3 0,1 5 0,0 7 0,0 5 0,-4 7 0,1 7 0,-1 3 0,-2 6 0,2 0 0,-2 1 0,0-2 0,1-1 0,-1-1 0,0-4 0,1-8 0,0-7-8191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1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1 320 24575,'49'1'0,"86"-2"0,-132 1 0,0-1 0,0 1 0,0-1 0,0 0 0,0 0 0,0 0 0,0 0 0,-1 0 0,1 0 0,0-1 0,-1 1 0,1-1 0,-1 0 0,1 0 0,-1 0 0,0 0 0,0 0 0,0-1 0,2-2 0,-3 5 0,-1-1 0,0 1 0,0 0 0,0 0 0,0-1 0,1 1 0,-1 0 0,0 0 0,0 0 0,0 0 0,1-1 0,-1 1 0,0 0 0,0 0 0,1 0 0,-1 0 0,0 0 0,0 0 0,1 0 0,-1 0 0,0 0 0,1-1 0,-1 1 0,0 0 0,0 0 0,1 1 0,-1-1 0,0 0 0,1 0 0,-1 0 0,0 0 0,0 0 0,1 0 0,-1 0 0,0 0 0,0 0 0,1 1 0,-1-1 0,0 0 0,0 0 0,0 0 0,1 0 0,-1 1 0,0-1 0,0 0 0,0 0 0,0 1 0,1-1 0,-1 0 0,0 0 0,0 1 0,0-1 0,0 0 0,0 0 0,0 1 0,0-1 0,0 0 0,0 0 0,0 1 0,0-1 0,0 0 0,0 1 0,5 25 0,-4-18 0,18 99-1365,-14-89-5461</inkml:trace>
  <inkml:trace contextRef="#ctx0" brushRef="#br0" timeOffset="1">287 1 24575,'-3'0'0,"2"3"0,4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12.1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0 24575,'-3'2'0,"0"1"0,0-1 0,-1 0 0,1 0 0,-1-1 0,1 1 0,-1-1 0,1 0 0,-1 0 0,-6 1 0,5 0 0,-1-1 0,1 1 0,0-1 0,-9 5 0,9-3 0,0 0 0,1 1 0,-1-1 0,1 1 0,-1 0 0,1 0 0,0 0 0,1 1 0,-1-1 0,1 1 0,0 0 0,0 0 0,0 0 0,1 0 0,-1 1 0,1-1 0,1 1 0,-1-1 0,1 1 0,0 0 0,0-1 0,1 1 0,-1 0 0,1 0 0,1 0 0,-1-1 0,1 1 0,0 0 0,0 0 0,1-1 0,-1 1 0,1-1 0,1 1 0,-1-1 0,1 0 0,0 0 0,0 0 0,0 0 0,1-1 0,-1 1 0,1-1 0,0 0 0,1 0 0,-1 0 0,1-1 0,-1 1 0,1-1 0,7 3 0,-3-2 0,1-1 0,0 0 0,-1 0 0,1-1 0,0 0 0,0-1 0,1 0 0,-1-1 0,19-1 0,-23 0 0,-1 0 0,1 0 0,-1 0 0,0-1 0,1 0 0,-1 0 0,0 0 0,9-6 0,-12 7 0,1-1 0,-1 0 0,1-1 0,-1 1 0,0 0 0,0-1 0,0 1 0,0-1 0,0 0 0,0 0 0,-1 1 0,1-1 0,-1 0 0,0 0 0,1-7 0,-1 5 0,-1-1 0,0 0 0,0 0 0,0 1 0,-1-1 0,0 0 0,0 1 0,-1-1 0,1 1 0,-1 0 0,0-1 0,-1 1 0,1 0 0,-1 0 0,-3-5 0,-2-1 0,0 0 0,0 0 0,-1 1 0,0 0 0,-13-10 0,10 11 0,1 0 0,-18-8 0,25 14 0,0 1 0,0 0 0,-1 0 0,1 1 0,0-1 0,-1 1 0,1 0 0,-1 0 0,1 1 0,-1-1 0,-5 1 0,9 0 0,0 0 0,0 0 0,0 0 0,0 0 0,1 0 0,-1 1 0,0-1 0,0 0 0,0 0 0,1 1 0,-1-1 0,0 0 0,0 1 0,1-1 0,-1 1 0,0-1 0,0 1 0,1-1 0,-1 1 0,1-1 0,-1 1 0,1 0 0,-1-1 0,1 1 0,-1 0 0,1 0 0,-1-1 0,1 1 0,0 0 0,-1 0 0,1 0 0,0-1 0,0 1 0,0 0 0,0 0 0,0 0 0,-1 0 0,2 0 0,-1-1 0,0 1 0,0 0 0,0 0 0,0 0 0,0 0 0,1-1 0,-1 1 0,0 0 0,1 0 0,0 1 0,0 1 0,1 0 0,0 0 0,-1-1 0,1 1 0,0 0 0,0-1 0,1 1 0,-1-1 0,1 0 0,-1 0 0,1 0 0,3 2 0,2-1 0,-1 0 0,1-1 0,0 0 0,0-1 0,0 0 0,1 0 0,-1 0 0,0-1 0,0 0 0,10-2 0,15-3 0,37-10 0,-38 7 0,-22 6 0,0-1 0,0 1 0,0 0 0,0 1 0,0 0 0,12 1 0,-19 0 0,0 1 0,0-1 0,0 1 0,0 0 0,0 0 0,0 0 0,0 0 0,0 1 0,0-1 0,0 1 0,-1 0 0,1 0 0,-1 0 0,1 0 0,-1 0 0,0 0 0,0 1 0,0-1 0,0 1 0,3 4 0,2 9 0,1 0 0,-2 0 0,0 1 0,-1-1 0,5 35 0,-5-25 0,-5-25 0,0 0 0,0 1 0,1-1 0,-1 0 0,0 0 0,1 0 0,-1 0 0,1 0 0,-1 1 0,1-1 0,-1 0 0,1 0 0,0 0 0,0-1 0,-1 1 0,1 0 0,2 1 0,-3-2 0,1 1 0,-1-1 0,1 0 0,-1 0 0,1 0 0,0 0 0,-1 0 0,1 0 0,-1 0 0,1 0 0,0-1 0,-1 1 0,1 0 0,-1 0 0,1 0 0,-1 0 0,1-1 0,-1 1 0,1 0 0,-1-1 0,1 1 0,-1 0 0,1-1 0,0 0 0,4-5 0,0 1 0,0-1 0,-1-1 0,5-7 0,-4 6 0,84-132 0,-89 139 0,1 0 0,-1 0 0,1 0 0,0 0 0,-1 1 0,1-1 0,0 0 0,0 0 0,0 1 0,0-1 0,0 0 0,0 1 0,0-1 0,1 0 0,-2 1 0,1 0 0,-1 0 0,0 0 0,1 0 0,-1 0 0,0 0 0,1 1 0,-1-1 0,0 0 0,0 0 0,1 0 0,-1 0 0,0 0 0,1 1 0,-1-1 0,0 0 0,0 0 0,1 0 0,-1 1 0,0-1 0,0 0 0,0 1 0,1-1 0,-1 0 0,0 0 0,0 1 0,0-1 0,0 0 0,0 1 0,1-1 0,4 38 0,-3-21 0,1-1 0,1 0 0,0 0 0,14 29 0,-16-40 0,1 1 0,0-1 0,0 0 0,0 0 0,1 0 0,0 0 0,0-1 0,0 1 0,0-1 0,1 0 0,-1-1 0,1 1 0,0-1 0,6 4 0,-10-7-32,1 1-1,-1 0 1,1-1-1,-1 1 1,1-1-1,-1 0 1,1 1-1,-1-1 1,1 0-1,-1 0 1,1 0-1,-1 0 1,1 0-1,-1 0 1,1-1-1,-1 1 1,1 0-1,-1-1 1,0 1-1,1-1 1,-1 1-1,1-1 1,-1 0-1,0 0 1,0 0-1,1 1 1,-1-1-1,0 0 1,0 0-1,0-1 1,0 1-1,0 0 1,0 0-1,0 0 1,-1-1-1,1 1 0,0 0 1,-1-1-1,1 1 1,-1-1-1,1-1 1,2-10-6794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2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24575,'-3'0'0,"-1"3"0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0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118 2 24575,'-30'-1'0,"17"1"0,0-1 0,0 2 0,0 0 0,-14 2 0,18 1 0,10 1 0,14 4 0,18-1 0,-1-2 0,1 0 0,0-2 0,48-1 0,-21-1 0,1162 18-4088,-925-21 3265,-48 1 440,1149-17-812,-1345 15 1285,25-1 817,129-19-1,-196 18 54,-18 1 373,-20 2-325,-58 0-1088,41 1-6746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1:20.4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186 139 24575,'-117'21'0,"59"-13"0,48-5 0,15-1 0,20-2 0,-25 0 0,457-20 29,-270 7-404,1128-35-853,-244 13 725,-1030 33 499,244-19-171,-239 12 139,-30 2 97,-16 6-89,0 1 1,0 0-1,0-1 1,0 1-1,0 0 1,0-1 0,0 1-1,0 0 1,0-1-1,0 1 1,0 0-1,0-1 1,-1 1-1,1 0 1,0-1-1,0 1 1,0 0-1,0-1 1,-1 1-1,1 0 1,0 0-1,0-1 1,-1 1-1,1 0 1,0 0 0,0 0-1,-1-1 1,1 1-1,0 0 1,-1 0-1,1 0 1,0 0-1,0 0 1,-1-1-1,1 1 1,0 0-1,-1 0 1,-19-8-4889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54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15 111 24575,'0'-6'0,"-1"-1"0,0 1 0,0-1 0,-3-6 0,2 8 0,1 1 0,0 0 0,0-1 0,0 1 0,1 0 0,-1-1 0,1 1 0,0-1 0,0 1 0,2-9 0,-2 13 0,0-1 0,0 0 0,1 0 0,-1 1 0,0-1 0,1 0 0,-1 0 0,0 1 0,1-1 0,-1 0 0,1 1 0,-1-1 0,1 1 0,-1-1 0,1 0 0,0 1 0,-1-1 0,1 1 0,0 0 0,-1-1 0,1 1 0,0 0 0,0-1 0,-1 1 0,1 0 0,0 0 0,0-1 0,0 1 0,-1 0 0,1 0 0,0 0 0,0 0 0,0 0 0,-1 0 0,1 0 0,0 1 0,0-1 0,0 0 0,-1 0 0,1 1 0,0-1 0,0 0 0,-1 1 0,2-1 0,4 4 0,-1-1 0,1 0 0,-1 1 0,7 5 0,-11-7 0,463 338 0,-278-211 0,-21-1 0,-145-110 0,-1 1 0,-1 0 0,-1 1 0,-1 1 0,25 41 0,-35-48 342,-6-14-389,0 0 1,0 0 0,0 0 0,0 0 0,0 0 0,0 0 0,-1 0 0,1 0-1,0 0 1,0 0 0,0 0 0,0 0 0,0 0 0,0 0 0,0 0 0,-1 0-1,1 0 1,0 0 0,0 0 0,0 0 0,0 0 0,0 0 0,0 0 0,0 0-1,0 0 1,0 1 0,0-1 0,-1 0 0,1 0 0,0 0 0,0 0 0,0 0-1,0 0 1,0 0 0,0 0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55.2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882 0 24575,'-3'6'0,"0"0"0,-1 0 0,1 0 0,-1-1 0,-1 1 0,-8 8 0,4-5 0,-158 174 0,-199 167 0,322-311 0,-28 24 0,-93 104 0,161-162 0,2-4 0,0 1 0,1-1 0,-1 1 0,1 0 0,-1-1 0,1 1 0,0 0 0,0 0 0,0 0 0,0 0 0,0 0 0,0 0 0,0 0 0,1 1 0,-1-1 0,1 0 0,-1 4 0,1-5 9,1-1 0,-1 0-1,0 0 1,0 1 0,1-1-1,-1 0 1,0 0 0,1 1-1,-1-1 1,0 0 0,1 0-1,-1 0 1,0 1 0,1-1 0,-1 0-1,0 0 1,1 0 0,-1 0-1,1 0 1,-1 0 0,0 0-1,1 0 1,-1 0 0,1 0-1,-1 0 1,0 0 0,1 0-1,-1 0 1,0-1 0,1 1-1,-1 0 1,0 0 0,1 0-1,-1 0 1,0-1 0,1 1 0,0-1-1,15-9-946,-14 9 181,8-6-6069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2:56.1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0 402 24575,'1'1'0,"0"-1"0,0 0 0,0 1 0,0-1 0,0 1 0,0-1 0,0 1 0,0-1 0,0 1 0,0 0 0,0-1 0,-1 1 0,1 0 0,0 0 0,0-1 0,-1 1 0,1 0 0,-1 0 0,1 0 0,0 2 0,11 23 0,-9-19 0,5 17 0,0 1 0,-2 0 0,0 0 0,2 32 0,5 24 0,-13-79 0,0-1 0,0 0 0,0 0 0,0 0 0,1 0 0,-1 0 0,0 1 0,1-1 0,-1 0 0,1 0 0,-1 0 0,1 0 0,-1 0 0,1 0 0,0 0 0,-1 0 0,1 0 0,0-1 0,0 1 0,0 0 0,-1 0 0,1-1 0,0 1 0,0 0 0,0-1 0,0 1 0,0-1 0,1 1 0,-1-1 0,0 0 0,0 0 0,0 1 0,0-1 0,0 0 0,1 0 0,-1 0 0,0 0 0,0 0 0,0 0 0,0 0 0,0-1 0,1 1 0,-1 0 0,0-1 0,0 1 0,0 0 0,0-1 0,1 0 0,7-4 0,0-1 0,-1 1 0,0-1 0,12-12 0,-13 12 0,11-9 0,648-529 0,-640 524 0,0 2 0,2 1 0,0 1 0,37-15 0,-63 30 23,0 0 0,-1 0 0,1 1-1,0 0 1,0-1 0,0 1 0,0 0-1,0 0 1,0 0 0,0 0 0,-1 0-1,1 0 1,0 0 0,2 1 0,-3 0-92,0-1 1,0 1 0,0-1 0,0 1-1,0 0 1,-1-1 0,1 1-1,0 0 1,-1 0 0,1 0 0,0 0-1,-1-1 1,1 1 0,-1 0 0,1 0-1,-1 0 1,0 0 0,1 0 0,-1 0-1,0 0 1,0 0 0,1 0-1,-1 0 1,0 2 0,0 11-6758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3:30.1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0 121 24575,'18'-1'0,"-1"-1"0,0-1 0,0 0 0,0-2 0,17-6 0,39-9 0,-4 9 0,109-3 0,72 13 0,-146 2 0,96 1 0,537-2 0,-624-3-1168,192-30-1,-220 16-4685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3:32.5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24575,'1'-1'0,"-1"1"0,0 0 0,0-1 0,1 1 0,-1-1 0,0 1 0,1 0 0,-1-1 0,0 1 0,1 0 0,-1-1 0,0 1 0,1 0 0,-1-1 0,1 1 0,-1 0 0,1 0 0,-1 0 0,1-1 0,-1 1 0,1 0 0,-1 0 0,0 0 0,1 0 0,-1 0 0,1 0 0,-1 0 0,1 0 0,-1 0 0,1 0 0,0 0 0,-1 0 0,37-3 0,-1 1 0,54 3 0,-30 1 0,131 2 0,473 1 0,-570-14 0,-64 5 0,59 0 0,-70 6-1365,-2 2-5461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3:38.4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24575,'6'0'0,"8"0"0,12 0 0,17 0 0,9 0 0,13 0 0,19 0 0,17 0 0,9 0 0,3 0 0,-6 0 0,-16 0 0,-24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3:39.0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24575,'6'0'0,"7"0"0,7 0 0,4 0 0,2 0 0,4 0 0,5 0 0,2 0 0,6 0 0,1 0 0,9 0 0,2 0 0,-1 0 0,-8 0 0,-8 0 0,-11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53:05.3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3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24575,'0'0'-8191</inkml:trace>
  <inkml:trace contextRef="#ctx0" brushRef="#br0" timeOffset="1">1 3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48:1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2311 0,'-18'0'16,"36"0"-16,-71-18 0,35 0 0,-17-17 31,35 17-15,18 18 15,-1 0 0,-17 18-15,0 0-1,-17 52 1,17-52 0,-18 17-16,0 89 15,1-89 1,-19 36-16,1 34 31,35-87-31,-18 0 16,18-1-16,53-52 31,18-71-15,-53 53-16,17 0 15,18-105 1,-36 105-16,19-53 16,17 18-1,-36 52-15,36 36 31,-35 71-15,-1-36 0,-17 0-16,18 1 15,-18-1-15,18 18 0,-18-18 0,35 89 32,-35-36-17,18-70-15,-18 34 16,0-16-16</inkml:trace>
  <inkml:trace contextRef="#ctx0" brushRef="#br0" timeOffset="204.65">3810 2505 0,'0'0'0,"-35"0"16,52-18-1,54-17 1,-36 17 0,36 1-16,34-1 15,1 0 1,-70 18 0</inkml:trace>
  <inkml:trace contextRef="#ctx0" brushRef="#br0" timeOffset="665.19">4233 2381 0,'-17'0'0,"17"-17"16,17 17 15,1 17-16,-1 1 1,-17 0-16,18 70 16,-18-53-1,0-17-15,0 17 0,0 18 32,0-36-32,-18-17 31,36-35-16,35-53 1,-35 53-16,35-53 16,-18 35-1,0 17-15,-17 19 0,17 17 32,-35 70-17,0-52-15,0 52 16,-18 19-1,18-36 17,18-36-32</inkml:trace>
  <inkml:trace contextRef="#ctx0" brushRef="#br0" timeOffset="1050.46">4745 2364 0,'-18'0'0,"36"0"0,-54 0 16,19 0-16,-1 0 31,18 17-15,18 1-16,-18 0 15,35 87 1,-35-69-1,18 17 1,-1-53 0,1 0-1,0-18 1,-1 0-16,1-17 0,17 17 16,-17-17-16,-1 0 15,1 0-15,0-18 16,-18 35-16,0 0 15,-18-17 1,0 35 0,1 0-16</inkml:trace>
  <inkml:trace contextRef="#ctx0" brushRef="#br0" timeOffset="2400.58">5097 2117 0,'0'0'16,"0"-18"-16,-17 0 31,17 1-15,0 70 15,0 35-15,0-53-16,0 36 15,0 52 1,-18-52-1,1 17 1,17-70 0,0-1-16,-18-17 0,36-35 47,17-18-32,-35 18-15,17-1 0,1 1 16,35-18-1,-18 36-15,-17 17 16,35 35 0,-36 0-1,-17 53 1,-17-70-16,-1 35 16,-35 0-1,18-53 1,17 0-16,-35-18 15,36-35 1</inkml:trace>
  <inkml:trace contextRef="#ctx0" brushRef="#br0" timeOffset="2851.52">5380 2222 0,'0'0'0,"0"-17"16,0-1-16,0 1 31,17 17-15,-17 17-16,18 1 16,-18-1-16,18 36 15,-18 53 1,0-70-16,0 34 15,-18 18 1,0-52 15,18-19-31,0-52 32,36-36-17,-19 54-15,1-19 0,-1 1 16,54-18-1,-53 36-15,-1 17 16,19 35 0,-36-17-16,0 34 15,0 1 1,0-35-16,0 17 16,0 1-1</inkml:trace>
  <inkml:trace contextRef="#ctx0" brushRef="#br0" timeOffset="3275.39">5856 2346 0,'-35'-35'31,"70"70"-15,-70-88-16,17 53 0,0 18 31,-17 17-15,17 18-1,-17 17 1,35-52-16,-18 17 16,36 1-1,-18-19 1,18-17-16,17-17 15,18-36 1,-35 35 0,-1-35-16,1 36 15,-18-1-15,17 0 16,-17 1-16,18 17 31,-18 53-15,-18-36-16,18 36 15,0 0 1,18-35-16</inkml:trace>
  <inkml:trace contextRef="#ctx0" brushRef="#br0" timeOffset="3652.14">6015 2328 0,'0'0'0,"0"-17"16,0 52 15,17 36 1,-17-36-32,18 18 15,-18-18-15,18 0 0,-18-17 16,0 0-16,17-1 15,1 1 1,17-53 0,-17 17-16,35-53 15,0-34 1,-18 34 0,0 18-1,-35 71 1,0-1-1,-18 19 1</inkml:trace>
  <inkml:trace contextRef="#ctx0" brushRef="#br0" timeOffset="10104.52">16844 3422 0,'0'0'0,"0"-18"16,0 1 15,-17 17-15,17 35 15,17 35-15,1-34-16,0-1 15,-1 106 1,1-88-16,-18 53 16,18 35-1,-18-106-15,0 1 16,17 52 0</inkml:trace>
  <inkml:trace contextRef="#ctx0" brushRef="#br0" timeOffset="10619.87">16774 4022 0,'0'0'0,"17"35"63,19 0-48,-1-17 1,0 17 0,-17-35-16,17 0 15,1 0 1,-19 0-16,1 0 15,17-18 17,-35 1-32,18-1 15,-1 1-15,-17-1 0,18 0 16,0-17 0,-1-18-1,-17 71 16,0 17-15,0-17-16,-17 17 16,-1 0-1,0-17-15,1 17 16,17-17 0,-18-1-1,18 1 1</inkml:trace>
  <inkml:trace contextRef="#ctx0" brushRef="#br0" timeOffset="12787.63">14516 6438 0,'-17'53'31,"-54"71"0,53-89-31,1 18 16,-36 17 0,35-34-16,1-19 15,-19 19 1,36-1-1</inkml:trace>
  <inkml:trace contextRef="#ctx0" brushRef="#br0" timeOffset="13369.82">14305 6491 0,'-18'18'31,"36"-18"16,70-36-16,-53 19-31,71-18 32,-18 17-17,-70 18-15,17 0 16,-17 0 0,-18 35 15,-18 18-16,0 18 1,18-1 0,0-17-1,0 0 1,-17-53-16,17 35 16</inkml:trace>
  <inkml:trace contextRef="#ctx0" brushRef="#br0" timeOffset="14255.77">18308 5874 0,'18'0'16,"-36"35"15,-17 36 0,17-36-31,1 0 16,-36 89-1,35-89-15,-17 53 16,-18 0 0,18-35-1,17-18 1,18-17-16</inkml:trace>
  <inkml:trace contextRef="#ctx0" brushRef="#br0" timeOffset="15006.41">18397 6121 0,'0'0'16,"0"17"15,0 1-15,0 0-16,0-1 16,-18 71-1,18-70-15,-18 35 16,1-18-1,17-17 1,-18-18 0,18-18-16,0 1 15,18-89 17,-1 71-32,19-54 15,-36 54 1,17-18-16,18 0 31,-17 53-31,17-17 16,18 34-1,-17 18 1,-19 1 0,-17-19-16,0 19 15,-35-1 1,17-17-1,-17-1 1,17 1-16,1-18 16,52 18 31,18-1-32,0 18 16,0 36 1,-53-53-32,-18-1 15,-17 19 1,17-36-16,-17 17 16,-18-34-1,35-1-15,1-35 31</inkml:trace>
  <inkml:trace contextRef="#ctx0" brushRef="#br0" timeOffset="15512.55">18873 6103 0,'0'0'0,"0"18"15,0 17 1,0-17-16,-18 17 16,18-17-16,0-1 15,-35 36 1,35-35-16,-18-1 15,1 1 1,17 0 0,0-36-1,0 0-15,17 1 16,19-71 0,-36 70-1,17-53 1,18 18-1,-17 0 1,0 36-16,-1 17 16,-17 17-1,18 36 1,0-17-16,-18 17 16,35 35-1,-17-18 1,-18-17-1</inkml:trace>
  <inkml:trace contextRef="#ctx0" brushRef="#br0" timeOffset="15695.52">18802 6279 0,'0'0'0,"0"-17"31,53-1-15,0 1-1,35-1 1,-52 18-16</inkml:trace>
  <inkml:trace contextRef="#ctx0" brushRef="#br0" timeOffset="16121.8">19261 6103 0,'0'0'15,"17"-35"1,-17 17 0,-17 18 15,-18 0 0,17 18-31,0-18 0,18 17 16,-35 19-1,17-1 1,18 0 0,18-17-16,-18 0 0,18-1 15,17 18 1,-17-17-16,-1 0 15,-17-1 1,0 1 0,-17-18-16,-36 0 15,35 0 1,-17 0-16,17 0 0,-35-18 16,36 1-1,17-1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55:0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32190 7779 0,'0'0'0,"-53"-18"16,35 18-1,-17-18-15,17 18 31,-17 0 16,0 0-31,17 0-16,-17 0 16,-18 0-1,35 18-15,0-18 0,-17 35 31,35 18-15,18-53-16,17 36 16,53-1-1,-17-18 1,35 1 0,-71-18-1,18-18-15,0 1 16</inkml:trace>
  <inkml:trace contextRef="#ctx0" brushRef="#br0" timeOffset="266.45">32401 7761 0,'0'-18'31,"0"36"-31,0-53 16,18 35-1,0 17 1,-18 19 0,0 34-1,0-52-15,0 0 16,0-1-16,0 18 0,0 1 16,0 17-16,0-36 15,0 1-15,0 0 0,0-1 16</inkml:trace>
  <inkml:trace contextRef="#ctx0" brushRef="#br0" timeOffset="1119.75">32295 9225 0,'0'0'0,"0"18"15,-35-18 79,-35 0-78,52 0-1,-17 17 1,-54 54 15,72-36-31,17-17 0,0 0 16,17 52-1,1-52-15,17-18 0,1 17 16,-1-17-16,35 0 16,89-17-1,-123 17-15,-1-18 0</inkml:trace>
  <inkml:trace contextRef="#ctx0" brushRef="#br0" timeOffset="1457.71">32525 9331 0,'0'0'0,"35"0"46,0-18-30,-17 18-16,0 0 0,17 0 16,-18 0-16,19 18 15,-1 0 1,-35-1-16,-18 1 0,-35 17 16,-35 0-1,71-17-15,-19 0 0,1-18 16,-18 17-1,36-17-15,17 18 16,123 17 0,-88-35-16,18 0 15,53 18-15,123 17 16,-211-35 0</inkml:trace>
  <inkml:trace contextRef="#ctx0" brushRef="#br0" timeOffset="2206.57">32295 10777 0,'0'0'0,"18"-17"15,-18-1-15,-18 0 32,-35 1-17,18 34-15,-35 1 16,-1 35-1,36-35-15,17 17 0,1 0 16,-1-17-16,18 17 16,0 0-16,18-17 0,17 17 15,212 1 1</inkml:trace>
  <inkml:trace contextRef="#ctx0" brushRef="#br0" timeOffset="2701.42">32507 10866 0,'0'-18'0,"0"0"31,35-17-15,-17 35-16,-18-18 15,18 18-15,-1-17 0,1 17 0,0 0 16,-1 0-16,54 0 16,-54 0-1,1 17-15,0 19 32,-54-1-32,-17-17 31,18-18-31,18 17 0,-1-17 0,0 0 15,1 18-15,-1-18 0,-17 17 16,17-17 0,53 18-1,-17-18-15,0 18 0,17-18 16,88 17 0,-105 1-16,17-18 0,-17 18 15,0-18-15,17 17 0,0 19 16,-17-19-16,-18 1 15,-71 17 1,54-35-16,-19 18 16,19-18-16,-19 0 0,-105 0 15,106 0 1,0-18-16</inkml:trace>
  <inkml:trace contextRef="#ctx0" brushRef="#br0" timeOffset="5444.05">31308 7461 0,'0'0'0,"-18"-17"15,0 17-15,-17 0 16,17 17-16,1 1 15,-71 35 1,70-18-16,-35 36 16,-17 52-1,52-70 1,-17 53-16,-18 88 31,17-35-15,19 88-1,-1-159-15,1 71 16,-19 87 0,36-157-16,-17-19 15,-1 1-15,0 17 0,1-17 16,-36 158 0,35-141-16,1 71 15,-1 0 1,0-89-16,18 1 15,0-1-15,0 142 16,0-142-16,0 72 16,-17 69-1,17-52 1,0 70 0,0-158-1,0 70 1,-18 71-1,18-142-15,0 71 16,0-88-16,-18 18 16,18 140-1,0-158-15,18 0 0,-18 18 16,35 70 0,-17-106-16,0 18 15,52 53 1,-35-88-16,36 52 15,70-17 1,-70-18 0,52-17-1,-88 0 1,18-18-16,18 17 16,-18-17 15,0-35-16,-53 17-15,17 1 16,36-89 0,-35 53-16,35-88 15,17-106 1,-52 159-16,17-106 16,-17 17-1,-1-87 1,19-19-1,34-52 1,-34 229 0,-19 18-16,18-18 0,1-70 15,-1-36 17,-35 142-32,0-1 0,0 1 0,0-18 15,18-283 16,-18 283-31,0 17 16,17-123 0,-17 141-16,18 0 15,0-70 1,-1 70-16,-17 18 0,18-18 16,-1 18-16,1-71 15,17-53 1,-35 36-1,18-36 1,-18 106 0,-18 18-16,1-1 0,-36-87 15,35 88 1,-17-18 0,0 17-16,17 1 0,-17 0 15,17 0-15,-123-71 31,123 70-31,-52 1 16,17 0 0,0 17-1,18-17 1,17 35-16,-17-18 16,17 1-1,-17-1 1,17 18-1,-35 18 1,0 17 0,36-35-1,-1 18 1</inkml:trace>
  <inkml:trace contextRef="#ctx0" brushRef="#br0" timeOffset="6510.31">30743 7056 0,'0'0'0,"18"-89"32,-18 72-32,18-1 15,17-17 1,-18 35-16,19 0 15,-36 53 1,0 17 0,-18 18-1,0-52-15,1-1 16,-1 18 0,18-35-16,-17-18 15,17-18 1,17 0-1,-17 1-15,53-89 16,18 0 0,-1 0-1,-17 53 1,-18 36 15,-17 17-31,0 35 16,-1 18-1,-17-18-15,0-17 0,0 17 16,-17 71 0,-1-89-16,0 36 15,18-17 1,-17-36 0,34-18-1,1 0-15,17-35 16,53-35-1,-17 35 1,0 18 0,-54 35-1,1 35-15,-18 36 32,0-36-32,-18-17 0,18 17 15,0 0-15,-17-17 16,17 35-1,0-35-15</inkml:trace>
  <inkml:trace contextRef="#ctx0" brushRef="#br0" timeOffset="7636.08">31749 7056 0,'35'-18'31,"-17"18"-31,-1 0 15,36-35 1,-53 17 0,18-53-1,-54 36 17,19 35-32,-1 0 0,1 0 15,-1 0-15,-17 35 16,-36 36-1,71-53-15,-18 17 16,1 0-16,17-17 0,-18 17 16,18-17-16,0 17 15,-17-17-15,17 35 16,17-36 0,1-17-16,-1 0 0,1 0 15,35-35 1,-18 0-16,18-1 15,18-34 1,-36 52 0,-17 1-16,17-1 15,-17 18 1,-18 18-16,0 17 16,0 18 15,0-36-31,0 1 0,-18-18 15,18 35 1,0-17-16,18-18 16,17-35-1,-18 17-15,1 0 16,17 1-16,-17-19 0,17 1 16,36-35-1,-36 17 1,-35 35-1,-18 18-15,1 18 16,-36-1 0,35 1-1,1 0-15,17-1 32,88 36-1,-71-53-31,19 18 0,-19-18 15,36 35 1,-35-35-16,-18 18 16,-18 17-1,-35 0 1,-35-17 15,53-18-31,17 0 0,-17-35 16,35 17-1</inkml:trace>
  <inkml:trace contextRef="#ctx0" brushRef="#br0" timeOffset="7936.42">32525 6738 0,'17'-18'16,"-17"1"-16,-17 52 0,34-53 31,-17 124-15,0-70-16,-17 52 15,-1 35 1,18-105-16,-18 35 15,-17 17 17,35-52-32</inkml:trace>
  <inkml:trace contextRef="#ctx0" brushRef="#br0" timeOffset="8273.45">32507 7126 0,'0'0'15,"0"-18"1,18 18 0,17-17-1,36-1 1,-54 18-16,1 0 0,35 0 16,-36-17-16,1 17 0,0 0 15,-1-18-15,1 18 0,17-18 16,-35 1-1,-17-1-15,-36 0 16,0 18 0,35 0-1,0 18-15,1-18 16,17 18-16,0-1 0,-18-17 0,18 18 16,0 0-16,0 17 15,18 35 1,17-52-1,0 0-15</inkml:trace>
  <inkml:trace contextRef="#ctx0" brushRef="#br0" timeOffset="8620.44">32877 7038 0,'18'-71'31,"-36"142"-16,54-106 17,-19 140-17,-34-87 1,17 0 0,-36 17-1,19-35 1,17-35-1,0-1 1,88-52 0,-53 53-16,36-18 15,17 18 1,-53 35-16,1 17 16,-36 36-1,-18-35-15,0 17 16</inkml:trace>
  <inkml:trace contextRef="#ctx0" brushRef="#br0" timeOffset="9187.56">30514 6791 0,'-35'-18'31,"70"36"-31,-17-36 16,17 18 0,0 0-16,53 18 15</inkml:trace>
  <inkml:trace contextRef="#ctx0" brushRef="#br0" timeOffset="9322.1">30602 6862 0,'-88'35'31,"176"-70"-31,-158 70 16,175-18-1,-16-17 1</inkml:trace>
  <inkml:trace contextRef="#ctx0" brushRef="#br0" timeOffset="10106.16">28944 6879 0,'0'0'0,"0"-17"0,-17 17 15,-19-18 1,19 18-16,17-18 0,-18 18 16,-53 0-1,36 0-15,-18 0 16,-17 36 0,52-19-16,-17 18 15,17 18 1,18-35-1,0 17-15,53-35 16,-18 0 0,36-17-1,-18-1-15,123-105 32,-88 34-17,1-52 1,-72 88-16,-17 18 0,18-36 15,-36 71 1,-17 89 0,17-1-1,1 88 1,17-123-16,0 35 16,17 1-1</inkml:trace>
  <inkml:trace contextRef="#ctx0" brushRef="#br0" timeOffset="10489.67">29279 6914 0,'0'0'0,"0"-17"32,18 17-32,-18 17 31,18 1-16,-1-18 1,18 0 0,-17 0-16,0 0 0,-18-18 15,17-17 1,-34-18 0,-19 36-1,19-1-15,-1 18 16,1 0-16,-1 0 0,-17 18 15,17 35 1,18-18 0,35 18-1,-17-36 1,35 1 0,17-36-1,-34 18-15</inkml:trace>
  <inkml:trace contextRef="#ctx0" brushRef="#br0" timeOffset="10687.8">29738 6579 0,'0'0'0,"18"-88"15,-1 53-15,-17-18 16,-35 53 0,17 18-16,1-1 15,-1 18-15,-35 124 16,18 71-1,17-19 1,18-105 15,-18-53-31,18-18 0,0-17 0</inkml:trace>
  <inkml:trace contextRef="#ctx0" brushRef="#br0" timeOffset="11882.85">29685 6897 0,'0'0'0,"0"-18"0,18 18 16,35-17-1,-36 17-15,36-18 16,-35 18-1,-1 0-15,1 0 0,0-18 16,-1-17 0,-17 0-1,-17-1 17,-1 36-32,0 0 15,-17 0 1,17 18-16,-17 17 15,18 36 1,17-53-16,-18-1 16,18 18-1,35-17 1,0-36 0,1 1-1,-1-18 1,0-1-1,-17 19-15,-18-1 16,0 36 31,-18 17-31,18 0-1,0-17 1,0-1-16,36-17 31,-19-17-15,1-1-16,-1 18 0,-17-17 15,18-1-15,0 0 16,17-17 0,-35 53 15,-18 17-16,1-17 1,17 34 15,17-52 1,19 0-17,-19-17 1,19-18-1,-19 35 1,-17-18 0,0 36 15,0-1-15,35-34 15,-17-1-16,17-17 1,18-36 15,-35 0-31,0 36 0,-18-35 32,0-19-17,-18 72-15,0 17 0,18 17 16,-53 54-1,36-18-15,-1 35 16,18 18 0,0 0-1,0-71-15,0 18 16,18-35 0,-1-36-1,36-35 1,-35 35-16,17 1 15</inkml:trace>
  <inkml:trace contextRef="#ctx0" brushRef="#br0" timeOffset="16296">22859 1587 0,'0'0'0,"-35"-35"16,52 35-1,1 18 1,0-1-16,-18 19 16,0 17-1,0-18-15,0 0 16,-18 71-16,-35 0 15,35-53 1,-17 53 0,-18 52-1,53-87 1,53 17 0,-35-70-16,35-1 15,70-17 1,-70-17-16,-18 17 15,89-35 1,-107 17-16,19 18 0,-19-18 16,1 1-16</inkml:trace>
  <inkml:trace contextRef="#ctx0" brushRef="#br0" timeOffset="16678.86">23335 2134 0,'0'0'0,"0"-35"31,-17 35-31,-1-18 0,-17 36 32,-1 17-17,36 18 1,0 18-1,18-36-15,17 0 16,36 1 0,-36-36-1,36-36 1,-54 19-16,19-36 16,-36-35-1,-36 17 1,-52 18 15,53 35-31,-36 36 31</inkml:trace>
  <inkml:trace contextRef="#ctx0" brushRef="#br0" timeOffset="16976.54">23882 2046 0,'0'0'15,"-35"0"1,17-18-16,-17 18 16,0 0-1,-18 36 1,35-19-1,0 19-15,18-19 16,0 1-16,0 17 0,0-17 16,0 17-16,36 0 15,-1 1 1,-17-19-16,-1-17 0,1 0 16,17 0-16</inkml:trace>
  <inkml:trace contextRef="#ctx0" brushRef="#br0" timeOffset="17647.7">24129 2170 0,'18'-36'16,"-36"72"-16,53-125 15,-17 72-15,-18-1 16,-18 0 0,18 1-1,-17 17-15,-1 0 0,-35 17 16,-18 19 15,54-19-31,-1 19 16,1-1-1,17-17-15,0-1 16,35 18 0,-18-35-1,19 0 1,-36-17-16,35-1 15,-17 1 1,-1-1 0,-17 0-1,0 36 17,18 17-17,-18-17 1,18-1-16,-1-17 15,1 0 1,0 0-16,-1 0 0,1 0 16,35-35-1,-36 18-15,36-19 16,18-70 0,-54 71-16,1-18 15,-18 18-15,0-18 0,0 0 16,0 0-16,0-35 15,-53 17 1,36 89 0,-19 70-1,36-35-15,0 0 16,0 0-16,0 0 0,18 53 16,17 35-1,-17-88 1,17-18 15</inkml:trace>
  <inkml:trace contextRef="#ctx0" brushRef="#br0" timeOffset="18443.49">25011 1940 0,'-18'0'0,"36"0"0,-71-17 15,35 34 16,18 19-31,0-19 16,0 54 0,18 17-1,0-35 1,-1-36-16,-17 19 16,18-19-1,-18-34 1,0-54-1,0 36-15,17-53 16,19-71 0,-36 88-16,35-52 15,-17 52 1,-1 18-16,72-52 16,-54 87-1,0 18-15,-17 18 0,17-1 16,18 36-16,0 18 15,-36 52 17,-17-87-32,-17 16 15,-54 19 1,36-53-16,0-1 16,-36-17-1,54 0-15,34-17 31,36 17-15,-18-18-16,1 18 16,87 71-1,-88-19 1,-52 37 0,-1-54-1,-35 18-15,-17-18 16,34-35-1,-34 0 1,-18-18 0,70 1-16,18-18 15,18-1-15</inkml:trace>
  <inkml:trace contextRef="#ctx0" brushRef="#br0" timeOffset="18863.34">25752 1940 0,'35'0'0,"-70"0"0,105 0 16,-52-17 0,-53-1-1,-1-17 1,19 35 0,-19 0-16,19 0 15,-1 0-15,0 17 0,1 19 16,-18 34 15,35-35-31,0 1 16,17-1-1,1-17-15,-1-18 16,19 0 0,-19 0-16,1-18 0,17 0 15,1-17 1,-19 17-16,1 1 0,-1-1 15,36-17 1,-53 17-16,-17 54 31,-1 16-15,0 19 0,36-53-1</inkml:trace>
  <inkml:trace contextRef="#ctx0" brushRef="#br0" timeOffset="19625.74">26157 1976 0,'18'-18'0,"-36"36"0,36-71 16,-18 35-16,18 0 15,-18 1 1,-18 17-16,0 0 0,1 0 15,-36 53 1,35-18-16,-17 0 16,35 18-1,18-35 1,-1-1-16,1-17 16,-1 0-16,19 0 0,52-17 15,-18-19 1,19-34-1,-72 17 1,1-35 0,0-53-1,-18 88-15,0 0 0,0 18 16,0-1-16,0 19 16,-18 34-1,18 1-15,0 17 0,0 18 16,0 88-1,-18-105-15,18 16 16,0 54 0,0-70-16,0 16 15,0-16 1,18-36 0,17-18-1,-17 18 1,17-35-16,18-36 31,-18 54-31,1-36 16,-1 17-1,-18 19-15,1 17 0,0 0 16,-18 53 0,0-36-16,-18 1 0,0 0 15,1-1-15,-36 19 16,-18-19-1,36 1 1,17-18-16,54 0 31,-1 0-15,-17 17-16,-1-17 16,1 18-16,0 0 0,-1-1 15,1 1 1</inkml:trace>
  <inkml:trace contextRef="#ctx0" brushRef="#br0" timeOffset="20091.53">26792 1817 0,'0'0'15,"0"-18"1,-17 18 0,17 18-1,0 17 1,17 36 15,1-18-15,17-1-1,0-52 1,18 0 0,-35 0-16,0-17 0,-1-1 15,36-35 1,-35 18-1,-18 17-15,0-17 16,-18 0 0,18 17-16,-17 18 15,34 0 17</inkml:trace>
  <inkml:trace contextRef="#ctx0" brushRef="#br0" timeOffset="20542.68">27198 1817 0,'0'-18'32,"0"36"-32,-18-36 15,18 53 17,0 71-17,18-70-15,-18 52 16,18 35-1,-18-52 1,-36-18 0,36-36-16,-17-17 15,17-17 1,0-19 0,0-69-1,0 52 1,0-53-16,17-53 31,1 106-31,-18 18 0,53-36 31,0 89-15,-36-18-16,36 53 16,0 35-1,-53-35 1,-88 0-1,53-35-15,-71-1 16,53 1-16</inkml:trace>
  <inkml:trace contextRef="#ctx0" brushRef="#br0" timeOffset="21008.62">23565 2628 0,'-53'0'0,"106"0"0,-159 0 15,70-17-15,36-1 16,89-35 0,69 0-1,283 0 1,-247 36-1,335-19 1,459 19 0,-635 17-16,-18 0 15,582 17 1,-687 1-16,-54-18 0,-53 0 16,19 0-1,-178-18-15,-105 1 16</inkml:trace>
  <inkml:trace contextRef="#ctx0" brushRef="#br0" timeOffset="29463.12">20319 3651 0,'0'-17'16,"0"-1"-1,0 0-15,71-17 32,-54 35-17,19 0-15,34 0 16,54 0-1,123 0 1,105 0 0,-52 0-1,-123 0 1,-89 0 0,-71 0-1,1 0-15,0-18 16,-1 18 31</inkml:trace>
  <inkml:trace contextRef="#ctx0" brushRef="#br0" timeOffset="31430.55">21977 4251 0,'18'0'31,"-1"0"-15,1 0-16,17 0 15,89 0 1,-36 0-16,0 0 16,124 0-1,-71 0-15,-53 0 16,212 0 0,-141 0-1,-36 0 1,-70 0-1,-18 0 1</inkml:trace>
  <inkml:trace contextRef="#ctx0" brushRef="#br0" timeOffset="33833.58">20707 4815 0,'35'0'47,"-17"0"-31,17 0-1,159 0 1,-105 0-16,-1 0 15,88 0 1,-17 0 0,-89 0-1,1-17-15,-53 17 16,52 0 0,-52 0-1,35 0 1,-36 0-16,1 0 94</inkml:trace>
  <inkml:trace contextRef="#ctx0" brushRef="#br0" timeOffset="35158.72">21113 5450 0,'0'0'0,"35"36"31,283-36-15,-160 0-1,283 0 1,-282 0-1,-71 0 1,-52 0 0</inkml:trace>
  <inkml:trace contextRef="#ctx0" brushRef="#br0" timeOffset="35911.42">23811 5521 0,'18'0'62,"70"0"-46,-35 0-16,-18 0 15,71 0 1,-70 0 0,-1 0-1,-17 0 1,-1-18-16,1 1 31</inkml:trace>
  <inkml:trace contextRef="#ctx0" brushRef="#br0" timeOffset="37777.54">20901 5997 0,'18'0'78,"105"0"-62,-87 0-16,105 0 16,88 0-1,71 0 1,-36 0 15,-105 0-31,-71 0 16,283 0 15,-354 0-31,19 0 0,-19 0 16,1 0 15,17 0-16</inkml:trace>
  <inkml:trace contextRef="#ctx0" brushRef="#br0" timeOffset="43614.75">20654 6879 0,'18'0'31,"0"0"-15,123 0-1,70 0 1,-70 0-16,36 0 16,228 0-1,-52 0 1,-212 0 0,-70-17-1,-53 17-15,17-18 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6:05:27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29879 2328 0,'0'-17'15,"0"34"-15,0-70 0,0 36 16,18-1-16,-54-35 15,19 36 1,-36-19-16,-35 1 31,52 35-31,1-18 0,-53 54 32,53-1-32,-36 35 15,36-34-15,17 52 16,18-53-16,18 18 15,88 53 1,-54-71-16,19-17 0,0 0 16,-1-1-16,1-17 15,-1-17-15,1-1 0,-1 0 16,71-105 0,-105 70-1,-19 0-15,-17-18 0,-17-105 16,-1 123-1,-17 0-15,0 18 16,-1 17-16,1 1 0,-106 52 16</inkml:trace>
  <inkml:trace contextRef="#ctx0" brushRef="#br0" timeOffset="533.64">29667 2628 0,'0'-17'0,"0"34"0,18-34 15,-18-1-15,0 0 16,-18 36 0,1-18-1,-1 18-15,-53 70 16,36-71-1,0 19-15,0-1 0,-36 53 16,53-53 0,1 1-1,17-19-15,0 1 0,53 17 32,-36-17-32,54 0 15,70-1 1,-106 1-16,1-18 15,87 0 1,-88 0-16,18-18 16,0-35-1,-35 18-15,-1 17 16,-17-17-16,18-53 16,-18-36-1,-18 89 1,1-18-16,-18 18 0,17 0 15,-17-1-15,17 19 0,-53-19 16,54 36 0,-1 18-1,1 35 1</inkml:trace>
  <inkml:trace contextRef="#ctx0" brushRef="#br0" timeOffset="1068.93">30055 2769 0,'0'-17'16,"0"34"-16,0-70 16,0 36-16,0-1 15,71 0 1,-53 18 0,34 0-16,-16 0 0,105 71 15,-106-36 1,-17 1-16,35 105 15,-53-106 1,-36 71-16,-52 35 31,53-106-31,0 0 16,-1 1-16,1-1 0,0 0 0,0-17 16,-1 17-1,19-17-15,17-1 16</inkml:trace>
  <inkml:trace contextRef="#ctx0" brushRef="#br0" timeOffset="1402.02">30091 3298 0,'-18'0'0,"36"0"16,-71 0-16,35 0 15,0 0-15,1 36 31,52-1-31,-17-17 16,88 70 0,-89-71-1,36 19 1,35-19 0,-70-17-16,17-35 15,18-18 1,-35 36-16,-18-19 15,17 19-15,-17-1 0,18 0 16,-18 1 0,0 52-1,-18-17-15,18-1 16</inkml:trace>
  <inkml:trace contextRef="#ctx0" brushRef="#br0" timeOffset="2073.37">30814 2805 0,'0'-36'32,"17"36"-17,1 53 1,-18 18 0,0-36-16,-18 18 15,-17 18 1,18-54-1,17 1 1,0-36 0,35-52 15,-18 34-31,19 1 16,34-88-1,-34 87-15,-1 1 16,0 35-1,-17 0-15,-18 35 16,0 53 0,-18-52-16,18-19 0,-18 19 15,1 34 1,17-52 0,35-53 15,18-36-16,18-17 1,-36 53 15,-18 35-31,-17 17 16,0 54 0,0-36-16,0 18 15,0 18 1</inkml:trace>
  <inkml:trace contextRef="#ctx0" brushRef="#br0" timeOffset="2450.19">31361 2946 0,'17'-89'16,"-34"178"-16,52-230 16,-35 123-16,0 0 15,0 36 1,0 52-1,0-17 1,0-35 0,0 35-16,17-18 31,1-17-31,0-18 16,17-18-1,-17 18-15,-1-17 0,-17-1 16,53-88-1,-35 88 1,-53 36 0,-1 35-1,1-18-15,-18 54 16,-35 34 0,17-17-1,71-71 1</inkml:trace>
  <inkml:trace contextRef="#ctx0" brushRef="#br0" timeOffset="2784.51">31802 2822 0,'-18'-17'0,"0"-1"15,-17 0 1,17 18-16,1 0 16,-1 18-1,-17 35 1,35 17 0,35-17-1,-35-17-15,53 17 16,-18-1-1,-17-16 1,-53-36 15,17 0-31,-35 0 16,-17-36-16</inkml:trace>
  <inkml:trace contextRef="#ctx0" brushRef="#br0" timeOffset="3372.35">31925 2963 0,'0'0'15,"-18"0"1,1 18 0,52-18 15,18-18-16,0 1 1,17-19 15,-70 19-31,18 17 0,0-18 16,-36-17 0,0 17-16,1 18 15,-89 18 1,53 17-1,18 36 1,35-54-16,17 36 16,1 0-1,17-35-15,1 17 16,69-35 0,-87 0-16,53-35 15,-1 0 1,-52-1-16,17 1 15,-17-18-15,52-141 16,-52 141 0,0-35-16,-18 53 0,0-18 31,-18 70-15,-35 107-1,35-18 1,-17 70-1,35-141-15,-18 1 16,36 52 0,0-71-16</inkml:trace>
  <inkml:trace contextRef="#ctx0" brushRef="#br0" timeOffset="3634.11">32772 2558 0,'0'-36'0,"0"72"0,-53-142 16,35 106 0,0 17-16,1 1 0,-1 0 15,-52 158 1,52-141-16,0 18 0,1-17 16,-1 16-16,18 1 0,-18 0 15,-34 141 1,34-105-1,-35 16 1,53-69-16,-35-1 16,17-35-1</inkml:trace>
  <inkml:trace contextRef="#ctx0" brushRef="#br0" timeOffset="3774.28">32295 3122 0,'0'0'0,"36"-123"16,-19 105-1,89-53 1,-88 71-16,17-17 0,-17 17 0,17 0 16,53 17-1,-70-17-15,-1 0 0,1 0 16</inkml:trace>
  <inkml:trace contextRef="#ctx0" brushRef="#br0" timeOffset="8005.82">28521 11571 0,'0'0'0,"-35"0"32,52 0-17,54-18 1,-1 54 0,54 87-1,-71-70-15,35 141 16,35 177-1,-52-72 1,-1 160 0,-52-300-16,17 158 15,-17 124 1,-36-300 0,-35 142-16,-17 69 31,52-263-31,1-1 0,-1-18 15,0 19 1,18-72-16,-17-17 0,17-35 0</inkml:trace>
  <inkml:trace contextRef="#ctx0" brushRef="#br0" timeOffset="8920.14">28521 11853 0,'0'-17'79,"-18"-1"-64,1 0 1,-1 1-1,-17-36 1,17 35-16,0-17 16,1 17-1,17 1-15,0-1 0,0 0 16,35-35 0,-17 36-16,17-1 15,53-17 1,-53 35-16,36 0 15,35 0 1,105 53 15,-122-18-31,-54-17 0,35 35 16</inkml:trace>
  <inkml:trace contextRef="#ctx0" brushRef="#br0" timeOffset="10494.24">28997 15505 0,'0'0'0,"-18"-36"16,18 19 15,0 34-15,0 54-1,0-36-15,-17 71 16,-1 88 0,18-71-1,0 19 1,-17-125-16,17 18 15,0-52 1,-18-1 0,18 1-16,-18-142 15,18 88-15,-17-87 16,17-89 0,17 88-1,36-18 1,-35 142-1,52-35 1,54 34 0,-71 54-16,53 35 15,-18 35 1,-71-35-16,19 18 0,-36-1 16,-18 159-1,-17-158-15,-36 70 16,-35-53-1,36-52-15,-36-1 16,-35-35 0,123 0-16,1-35 15,52-18 1,53 35 0,-53 36-16,54 17 15,16 35 1,-87-34-1,17 17 1,-17-36-16,17 19 16</inkml:trace>
  <inkml:trace contextRef="#ctx0" brushRef="#br0" timeOffset="10904.02">29579 15910 0,'0'-17'0,"0"34"0,-18-34 16,36 17 15,0 17-15,-18 1-1,17 0-15,1-18 31,17-18-15,1-17 0,-19 17-16,-17 0 0,0-17 15,0-35 1,-17 52-16,-1 0 16,-17-17-1,17 35-15,0 53 16,1 35-1,34 53 1,1-70 0,0-54-16,17 36 15,0-53 1</inkml:trace>
  <inkml:trace contextRef="#ctx0" brushRef="#br0" timeOffset="11475.26">29897 15840 0,'0'-71'32,"0"142"-32,0-159 15,0 105 1,0 36 0,17-18-16,-17 18 15,0 35 1,0-17-1,0-71 17,0-35-17,36-71 1,-1 18 0,-18 52-16,1 1 15,0 0-15,17 0 16,-17 70 15,-1 35-15,-17-34-16,18-1 15,-18 53 1,0-70-16,0-1 16,0 1-1,18-53 1,-1-18-1,1 18-15,17-36 16,36 1 0,-36 52-1,-17 53 1,-1 0-16,-17 1 16,0-1-16,18 71 15,-18-71 1,0 18-16,35-35 31</inkml:trace>
  <inkml:trace contextRef="#ctx0" brushRef="#br0" timeOffset="11839.63">30620 15893 0,'0'0'0,"17"-18"15,-17 0-15,0 1 16,0 34 15,-17 36-15,17-35-1,0 17-15,-18-17 16,18-1-16,0 19 0,35-1 16,-35-17-1,36-18-15,-1-18 31,-17 18-31,17-53 16,0-17 0,-35 34-16,0 19 0,0-19 15,-17 19-15,17-1 16,-36 18 0,19 0-16,-1 0 0,18 35 31,18-17-16</inkml:trace>
  <inkml:trace contextRef="#ctx0" brushRef="#br0" timeOffset="12074.53">31043 15628 0,'0'0'15,"0"-35"-15,0-53 16,0 105 15,0 18-31,0 54 16,0 17-1,0-36-15,0-17 0,0 18 16,0 70 0,0-106-16,0 0 15,0-17-15</inkml:trace>
  <inkml:trace contextRef="#ctx0" brushRef="#br0" timeOffset="12404.83">31043 15963 0,'0'-17'0,"0"34"0,0-52 16,35 35 0,36 0 15,-36 0-31,36 18 0,35 17 31,-71-35-31,-18 0 16,1 0-16,0-18 0,-18 1 15,0-19 1,-36-34 0,19 52-16,-1 0 15,-17 1-15,35-1 0,-18 18 16,-17 35-1,17 71 1,54 35 0,-1-35-1,35-18 1</inkml:trace>
  <inkml:trace contextRef="#ctx0" brushRef="#br0" timeOffset="13088.66">30496 16581 0,'0'0'0,"0"-18"16,0 71 15,0 35-15,0-17-1,-17 52 16,17-70-31,-18 0 16,18-35-16,-18-1 16,18-34-1,0-54 1,-17 18-16,17-53 16,-18-105-1,18 140-15,0 0 16,0 19-16,18-37 15,-18 54-15,53-18 16,70 53 0,54 35-1,-54 36 1,-88-36 0,-17-17-16,-53 70 15,-71-35 16,-18 0-15,54-35 0,52-1-16,1 1 0,17-1 15,35 72 1,-18-72-16,19 54 16,34 17-1,-34-53 1,16 1-1</inkml:trace>
  <inkml:trace contextRef="#ctx0" brushRef="#br0" timeOffset="13474.54">31025 16775 0,'0'0'0,"0"17"63,18 1-48,0-18 1,-1 0 0,1 0-16,0-35 15,17-1 1,-35 19-16,0-19 15,-35 1 1,-1 17 0,19 18-16,-1 36 15,-17 34 1,17-52 0,18 52-16,0-52 15,18 0-15,70 52 31,-17-70-31</inkml:trace>
  <inkml:trace contextRef="#ctx0" brushRef="#br0" timeOffset="13956.02">31413 16739 0,'0'-17'16,"0"34"-16,0-52 0,-17 0 15,-18 52 1,35 1-1,0 17-15,0 18 16,17 53 0,1 0-1,-18-36 1,17-52 0,-17 0-16,0-1 0,0 1 31,-17-36-16,17-70 1,0 35-16,17-35 16,1 0-1,35-36 1,-18 54 0,1 70-1,-1 0 1,0 53-1,-17 0 1,-36 17 0,1-17-1,-54-18 1,53-35 0,1 0-16,-1 18 0,0-36 31</inkml:trace>
  <inkml:trace contextRef="#ctx0" brushRef="#br0" timeOffset="14655.3">31731 16686 0,'0'0'0,"35"-17"16,-35 34-1,-35 19 1,17 34-1,18-35 1,0-17-16,0 0 16,0-1-16,53 19 15,-35-36 1,35 0-16,0-18 16,-36 0-1,1 1 1,-18-19-16,18 19 0,-18-18 15,-18-36 1,0 53-16,1-17 16,-36 35-1,35 0 1,1 35 0,17 1-1,35-19 1,-18 1-16,36-18 15,0 0 1,-17 0 0,-19 0-16,18-18 0,54 1 15,-72-1 1,36 0-16,-18 1 16,-35-1-1,18 18-15,-36-18 31,1 18-15,-1 0 0,1 0-16,17 18 15,0 17 1,0-17-16,0 17 16,0 53-1,17-35 1,-17-35-16,0 17 15,-17-17 1,-1-18 0,0-35-1,18 17 1,-17 0-16</inkml:trace>
  <inkml:trace contextRef="#ctx0" brushRef="#br0" timeOffset="14840.44">32260 16669 0,'0'0'0,"18"0"16,-18-18-16,17 18 0,1 35 31,0 1-15,-18-19-16,0 19 16,0 16-1,0-34-15,0 0 16</inkml:trace>
  <inkml:trace contextRef="#ctx0" brushRef="#br0" timeOffset="15892.92">32489 16439 0,'18'-35'15,"-36"70"-15,36-105 0,0 35 0,-1-36 31,-17 89-15,0-1-16,0 1 0,-17 0 16,17-1-16,-18 19 15,18-1 1,0-18-16,0 1 0,0 0 16,0 17-1,0-17-15,0-1 16,0 19-16,0-19 0,0 54 15,-18-1 1,18-34-16,0 16 16,0 1-1,18-123 48,-18 52-48,0 1-15,18-19 16,-18 19-16,0-1 16,0-17-1,35 52 32,-17-17-31,-1 18-16,1-18 0,35 18 15,-36-18 1,19 0-16,-19 0 0,1 0 16,-18-18-1,0 0-15,-18 1 16,-17 17 15,17 0-31,1 0 16,-18 35-1,35-17-15,0-1 16,0 36 0,17-53-16,-17 18 0,18-18 15,-1 0-15,1 0 16,35 0 0,-53-18-16,18 18 15,35-35 1,-53 17-16,35 18 15,0 18 1,-35 17 0,0-17-16,0 17 15,0-17-15,0 35 16,-18-53 15,1 0-15,17-18-16,0 0 15,35-87 1,18 52 0,18-18-1,-36 53-15,-18 1 16,19 17-16,-19 0 16,1 0-16,-18 17 0,0 1 15,-35 35 1,35-35-16,-18-1 15,0 19 1,18-19-16,-17-17 16</inkml:trace>
  <inkml:trace contextRef="#ctx0" brushRef="#br0" timeOffset="16655.36">29438 17339 0,'18'-18'16,"-36"36"-16,36-53 0,-36 35 15,0 0 1,-17 0-16,17 17 0,-17 1 16,-88 105-1,87-70-15,-34 53 16,35 71-1,35-142 1,17 18-16,71 17 16,-35-70-16,53-17 15,0-19 1</inkml:trace>
  <inkml:trace contextRef="#ctx0" brushRef="#br0" timeOffset="17126.09">29773 17445 0,'0'-18'0,"0"36"0,-17-53 16,-1 35-1,-35 35 1,35-18-16,-17 19 16,-18 52-1,35-70-15,1 17 16,-1 0-16,18-17 15,0 17-15,18 36 16,-1-54 0,36-17-16,36-35 31,-54 17-31,0 1 0,-17-19 16,-1 19-16,19-36 15,-19 35-15,-17 1 16,18-36-1,17 35 17,18 36-17,-35-1-15,-1 1 16,-17 35 0,0-18-16,-17-17 15,-36 70 16,35-70-31,1-1 0,34 1 32</inkml:trace>
  <inkml:trace contextRef="#ctx0" brushRef="#br0" timeOffset="18140.03">30144 17657 0,'17'-18'0,"-34"36"0,52-54 16,-18 36-16,-17-17 15,-35 34 17,0 19-17,35-19-15,-18 18 16,36 1 0,0-19-16,17 1 15,53 0 1,-53-18-16,18-18 15,-35 18 1,-1-18-16,19-52 16,-54 17-1,-17 18 1,17 35 15,1 0-15,34 0-1,1 0-15,17 0 16,36 17 0,-18-17-1,-18 0-15,0 18 16,0 17 0,-52 0-1,-1 1 1,1-1-1,17-17 1,17 17 0,36-17-1,0-18 1,18-18 15,-54 0-31,36 1 16,-18-72-1,-35 72-15,0-18 16,-17-36 0,-19 53-16,1 1 15,-35 17 1,52 35 0,18-17-1,0-1-15,35 1 16,36 0-1,-36-18-15,18 0 16,53 0 0,-36 0-1,-52 0 1,17-18-16,-17 18 0,0-18 16,17 1-16,-35-19 31,-18 1-16,1 35-15,-19 18 32,1 70-17,17 18 1,18-18 0,0-53-16,-17 36 15,-19 35 1,19-54-1,-1-34 1,18-53 0,35-71-1</inkml:trace>
  <inkml:trace contextRef="#ctx0" brushRef="#br0" timeOffset="18357.32">31308 17515 0,'0'0'15,"35"-35"1,-35 17 0,0 36-1,-18 35 1,1 0 0,-1-18-16,0 53 15,1 18 1,-1-70-1,36-19 1</inkml:trace>
  <inkml:trace contextRef="#ctx0" brushRef="#br0" timeOffset="18713.09">31431 17745 0,'18'-18'31,"-1"18"16,19 0-32,-19 0-15,19 0 16,34-35 0,-52 17-1,-18 1 1,-18 17-16,-17-18 15,-36 18 1,18 18 0,18 17-1,17-18 1,18 1-16,0 0 0,0-1 16,0 19-1,18-19-15,35 1 16,35 0-1,-52-18-15</inkml:trace>
  <inkml:trace contextRef="#ctx0" brushRef="#br0" timeOffset="19007.99">31978 17674 0,'-18'-35'15,"36"70"-15,-36-88 16,36 36 0,-18-1-16,-18 53 47,1 1-32,17-1-15,-18 0 16,18 0-16,0-17 0,-18 17 15,18 36 1,0-54-16,0 1 16</inkml:trace>
  <inkml:trace contextRef="#ctx0" brushRef="#br0" timeOffset="19257.07">31837 17709 0,'0'0'16,"-18"-70"-16,1 17 15,17-18 1,17 54-16,18-1 16,54 36-1,16 52 17,-34 1-17,-53-36-15,-1 0 0,-17 1 16,-70 52-1,52-70-15,-52 17 16,-1 0 0,53-35-16,-17 0 0</inkml:trace>
  <inkml:trace contextRef="#ctx0" brushRef="#br0" timeOffset="19641.34">32154 17657 0,'0'0'15,"36"-18"1,-19 18-16,-17 18 16,18 70-1,-18-71 1,17 1-16,-17 17 16,18-17-16,-18 0 15,-35-18 16,17-18-15,18 0-16,0-17 16,35-36-1,-17 36-15,35 0 16,0 17 0,-35 18-16,-1 18 15,1-18-15,0 53 16,-18-18-1,0 0-15,-18 18 16,18-35 0</inkml:trace>
  <inkml:trace contextRef="#ctx0" brushRef="#br0" timeOffset="19800.36">32437 17515 0,'0'-17'0,"0"34"0,0 1 47,0 0-31,0-1-1,0 1-15</inkml:trace>
  <inkml:trace contextRef="#ctx0" brushRef="#br0" timeOffset="20366.02">32525 17674 0,'0'0'0,"0"18"47,17-1-16,-17 1-31,0 0 0,0-1 16,0 54-1,18-53 1,0-18 0,-1 0-1,1-36 1,0 19-16,-1-19 16,18-17-1,-35 36 1,18-1-16,-18 1 15,18 17-15,-18 17 16,0 1 0,17-1-1,-17 1-15,0 0 16,18-1-16,17 1 31,-17-18-31,17-35 31,-17 17-15,-18 0-16,17 1 0,-17-1 16,0-17-1,-17 35 1,-18 35 0,35 18-1,35 18 1,0-54-1,36 1-15,34 0 32,-52-18-32</inkml:trace>
  <inkml:trace contextRef="#ctx0" brushRef="#br0" timeOffset="20560.37">33213 17568 0,'-36'-70'16,"72"140"-16,-107-211 0,71 124 15,-18 17-15,36 88 32,0 0-17,-18-35-15,0 0 0,0-18 16,0 53-16,-18-52 16,0-1-16,1-18 0,-19 1 0,1 0 0,-35-18 15</inkml:trace>
  <inkml:trace contextRef="#ctx0" brushRef="#br0" timeOffset="31449.3">4286 2981 0,'0'0'0,"0"-18"0,-18 18 0,18-17 15,18-1 17,0 0-17,176 1 110,-106 17-109,0 0-16,300-18 31,-17 0-15,-266 18-16,-16-17 0,-19 17 15,-17 0-15,18 0 16,-71 0 0,-36 0-1,-52 0 1,70-18-16</inkml:trace>
  <inkml:trace contextRef="#ctx0" brushRef="#br0" timeOffset="32598.92">7002 2646 0,'0'0'0,"-17"0"47,52 0-16,-17-18-15,-1 18-16,19 0 0,122-35 31,-87 35-31,-18 0 0,17 0 0,-17-18 16,0 18-16,53 0 16,-88 0-1,-36 0 1,0 0-1</inkml:trace>
  <inkml:trace contextRef="#ctx0" brushRef="#br0" timeOffset="33747.44">8202 2293 0,'17'35'78,"-17"1"-62,0 17-1,-17 35 1,17-71 0,0 1-16,-18 17 0,18-17 0,0 0 15,-18-1 1,18 1 0,0-36 30,18-17-30,0 35-16,-18-18 16,0 1-1,0-1 1,0 36 46,0-1-46,-18 1 15,18-53 1,0-1-17,0 1 1,0 0-16,18 0 0,-18-1 15,0-52 1,35-35 0,-17 70-16,-18 35 0,35-17 15,0 17 1,36 36 0,-54 17-16,19 0 0,-19 1 15,-17 16-15,36 54 16,-19 18-1,-17-71-15,0 17 16,18 18-16,-18-17 16</inkml:trace>
  <inkml:trace contextRef="#ctx0" brushRef="#br0" timeOffset="33948.08">8308 2452 0,'-36'-18'31,"54"18"-31,0 18 0,-18-36 16,17 1-16,18 17 0,-17-18 16,106 0-1,-89 18-15,0-17 16</inkml:trace>
  <inkml:trace contextRef="#ctx0" brushRef="#br0" timeOffset="34195.32">8660 2205 0,'-17'0'16,"34"0"-16,-52-53 15,35 71 32,0 70-31,18-35-16,-18 0 0,0 52 15,0-52-15,0 0 16,-18 88 0,18-105-16,0-19 15,-18 36 1</inkml:trace>
  <inkml:trace contextRef="#ctx0" brushRef="#br0" timeOffset="34545.98">9101 2381 0,'0'0'0,"18"-17"31,-36 17-15,-52 0-1,52 17-15,0-17 16,-52 71 0,52-54-16,1 19 0,-1-19 15,18 72 1,18-72-16,-1 1 15,71 35 1,-35-53-16,36 0 16,16-18-1,-87 18 1,17-18-16</inkml:trace>
  <inkml:trace contextRef="#ctx0" brushRef="#br0" timeOffset="35770.17">10071 2275 0,'0'0'0,"36"-17"15,-1-1-15,0-17 16,18-18 0,-35 18-1,17-1-15,-17 1 16,-18 17-16,17-17 16,-17 18-16,0-19 0,0 19 15,-17-36 1,-36 17-1,17 36-15,19 18 16,-160 53 0,107-1-1,-18 54 1,88-71-16,0 52 16,17 19-1,36 52 1,-35-123-16,17 53 15,0 35 1,-35-88 0,-35 18-1,18-71-15</inkml:trace>
  <inkml:trace contextRef="#ctx0" brushRef="#br0" timeOffset="36252.21">9824 2487 0,'0'-18'0,"0"36"0,0-53 15,0 17-15,0 1 16,18-19 0,0 36-16,-1-17 0,19 17 15,52-18 1,35 18-1,-70 0 1,-18 18-16,-17-18 16,0 17-16,-1 1 15,1-18-15,0 18 0,-1-1 16,1 54 15,-18-54-31,0 1 16,-18-18-16,1 18 15,-1-18 1,18-18 0,-18-17-1,18 17-15,0 0 0,18 1 16,17-71 0,-17 70-16,0 0 15,-1 1-15,1-1 0,17 0 16,36 18-1,-36 18 1,-17 0-16,17 17 16,-35-17-16</inkml:trace>
  <inkml:trace contextRef="#ctx0" brushRef="#br0" timeOffset="36700.97">10601 2417 0,'0'0'16,"35"0"31,-18 0-32,1 0 1,0 0-16,17 0 0,-17 0 0,-1-18 16,19 18-1,-36-18 1,17 18-16,-17-17 16,-17-1-16,-19-17 31,19 35-31,-1-18 15,-53 18 1,54 0-16,-1 0 0,1 18 16,-1 35-1,18-18-15,0 18 16,18 17 0,-1-34-16,18-1 0,-17-17 15,70 17 1</inkml:trace>
  <inkml:trace contextRef="#ctx0" brushRef="#br0" timeOffset="37168.93">10900 2399 0,'-17'18'16,"34"-36"-16,-34 53 15,34-17 1,36-18 0,-35 0-16,0 0 15,52-18 1,-52 18-16,-1-17 0,1 17 16,0-18-1,-1 0-15,-17 1 16,0-19-1,0 19-15,0-1 16,-17 0-16,-1 18 0,0-17 16,-35 34-1,36-17 1,-1 18-16,1 0 0,-1-1 16,0 1-16,18 17 15,0 1 1,18 52-1,0-71-15,34 19 16,1-1 0,-17-35-16,-19 0 0,19 0 15,34-18 1,-52 1-16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7:22:28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19649 13652 0,'0'0'0,"-18"18"32,18-36 46,18 1-63,0 17 1,-1-18 0,-17 53 15,-17 18-15,-19 0-1,1 36 16,17-72-15,1 18 0,34-52 15,19-54-15,-19 36-16,19-53 15,16-36 1,-34 89-16,0 0 15,-1-1 1,1 72 0,-18 34-1,0-34 1,-18 34 0,18-35-16,0 1 0,0-19 0,0 36 15,18-17 16,35-54 1,0-70-17,-18 52-15,18-34 16,-35 35-16,17-1 16,-17 19-1,-18 52 1,-36 53-1,19-53-15,-1 18 16,18 36 0,0-72-1</inkml:trace>
  <inkml:trace contextRef="#ctx0" brushRef="#br0" timeOffset="416.94">20354 13511 0,'0'0'0,"0"-17"16,-17-1-16,-1 0 15,-17 36 1,17 0-16,18-1 16,-35 107-1,17-54 1,-17 19-1,35-54 1,-18 0 0,36-52-1,35-36 1,35-71 0,-35 36-1,-35 35 1,17 0-16,0 18 31,-35 52-31,0 19 16,-17 52-1,-1-53-15,18 53 16,-18 1 0,1-36-16</inkml:trace>
  <inkml:trace contextRef="#ctx0" brushRef="#br0" timeOffset="580.93">20249 13705 0,'0'0'0,"17"-35"31,18 35-31,1 0 0,87-18 31,-70 18-31,-18 0 0</inkml:trace>
  <inkml:trace contextRef="#ctx0" brushRef="#br0" timeOffset="1118.42">20654 13600 0,'0'0'0,"0"-18"16,0 0 0,-17 18-1,17 18 1,17 35-1,-17 17 1,0-34 0,0 17-16,-17 17 15,17-52 1,0-1-16,-18-17 16,36-35-1,17-71 16,-17 71-31,-1-18 16,54-106 0,-54 124-16,36-18 15,0 18 1,-18 53 0,-35 34-1,0-34-15,0 35 16,-52 18-1,34-54-15,0 1 16,-35 17 0,36-35-16,-1 18 15,36-18 1,35 17 0,-18 1 15,-17 0-31,-1-1 0,18 1 15,-35 0-15,18-1 0,-18 1 32</inkml:trace>
  <inkml:trace contextRef="#ctx0" brushRef="#br0" timeOffset="1539.38">21130 13600 0,'0'0'15,"0"-18"-15,18 0 0,-18 1 16,0 34 0,0 1-1,-18 17-15,-17 53 16,35-35 0,-35 18-1,35-53 1,0-1-1,0 1 1,18-36 0,17-52-1,-18 34-15,19-52 16,-19 35-16,19-35 16,17-18-1,-18 89 1,-35 52-1,17 0-15,-17 0 16,0 1-16,0-1 0,0 53 16,0-17-1,0-36-15,0 0 16,0-17-16,-17 35 16</inkml:trace>
  <inkml:trace contextRef="#ctx0" brushRef="#br0" timeOffset="1751.88">21113 13741 0,'-53'0'31,"106"0"-31,-106 17 16,88-17-1,71-17 1,-71 17-16,53 0 15,18-18 1,-106 36 15</inkml:trace>
  <inkml:trace contextRef="#ctx0" brushRef="#br0" timeOffset="4419.92">26651 13652 0,'0'0'0,"0"-35"16,0 18-16,0-1 15,0 0 1,-35 54 31,35-19-32,-53 71 1,35-52 0,1-19-16,17 1 15,-18 0-15,18-1 16,18-70 31,17 0-32,-17 18-15,-1 0 0,19 0 16,34-71 0,-52 70-16,-1-16 15,1 34 1,-18 53 0,-18 53-1,1-70-15,17 53 16,-18-1-1,18-52 1,0-1-16,0 1 16,18-36-1,17-17 17,88-141-1,-87 140-31,-19 1 0,1 18 15,0-1-15,-1 18 16,-34 70 0,-36 54-1,17-54 1,36-34-16,-17 17 16,-1-18-1</inkml:trace>
  <inkml:trace contextRef="#ctx0" brushRef="#br0" timeOffset="4836.96">27039 13476 0,'0'0'0,"-17"-18"16,-1 36-1,18 17 1,-18 36-1,1-36-15,-1 18 16,18 0 0,-18-35-16,18 35 15,-17-36 1,34-52 15,54-106-15,-18 53-1,17-36 1,-52 89 0,17 17-16,-17 18 15,-18 88 1,0 54 0,-18-19 15,18-88-31,-17 18 15,17-35-15</inkml:trace>
  <inkml:trace contextRef="#ctx0" brushRef="#br0" timeOffset="4985.92">27057 13670 0,'0'-18'15,"0"36"-15,0-71 16,18 36-1,34 17 1,-34 0-16,17 0 16</inkml:trace>
  <inkml:trace contextRef="#ctx0" brushRef="#br0" timeOffset="5570.31">27427 13582 0,'-35'-18'31,"35"1"-31,0 52 47,0 35-31,-18-17 0,1 36-1,-1-36 1,18-18-1,0-70 17,18-54-1,-1 1-31,1 35 16,0 18-16,87-159 31,-69 159-16,-1 52-15,-17-17 16,35 71 0,-53-54-16,0 19 15,-18 17 1,0-36-16,-17 1 16,-36 0-1,54-18-15,-1 0 16,1 0-1,34 0 1,1 17 0,-1 1-1,19 52 1,-36-34 0,0-1-16,17 18 31,-17-35-31</inkml:trace>
  <inkml:trace contextRef="#ctx0" brushRef="#br0" timeOffset="6071.27">27762 13582 0,'0'0'0,"18"-53"15,-18 35-15,18 1 16,-18 52 15,0 36-15,-18-36-16,18 0 15,0-17-15,-18 70 16,1-70 0,17 17-1,-18-17 1,18-36-1,53-35 1,-35 18-16,17-54 16,36-16-1,34-54 1,-69 124-16,-1-36 16,0 36-1,-35 88 1,-17 35-1,17-53-15,-18 18 16,18 0-16,0 0 0,-18 35 16,1 36-1,17-54 1,0-52 0,0-1-1,0 1-15,17-53 31</inkml:trace>
  <inkml:trace contextRef="#ctx0" brushRef="#br0" timeOffset="6241.67">27939 13617 0,'0'0'0,"-53"0"16,35-17-16,71-1 31,53 0-16,-71 1 1,53 17-16,1-18 16</inkml:trace>
  <inkml:trace contextRef="#ctx0" brushRef="#br0" timeOffset="9224.32">26387 14429 0,'0'0'0,"-18"0"31,36 0 16,35 17-31,-18-17-16,71 0 15,88 18 1,-53-18 0,70 0-1,-105 0 16,-123 0-15,-1-18-16</inkml:trace>
  <inkml:trace contextRef="#ctx0" brushRef="#br0" timeOffset="14939.33">21307 15028 0,'0'0'0,"-18"36"16,18-19 0,18 1-1,-1 17 1,1 0 0,-18-17-1,18-36 1,-1 18-16,1-17 15,53-54 1,-36 54-16,18-72 16,70-34-1,-70 88-15,-18 17 16,107-70 0,-107 70-1,-18 18-15,19 0 0</inkml:trace>
  <inkml:trace contextRef="#ctx0" brushRef="#br0" timeOffset="15907.77">25999 14781 0,'0'0'0,"-18"-17"16,18 34 15,0 19-15,0-19-1,0 19-15,0-1 16,18 0 15,-18-17-31,0-1 16,35-17 0,18-17-1,17-19 1,-17 19-16,-17-1 0,16-17 15,125-53 1,-142 70-16,53-35 16,-17 0-1</inkml:trace>
  <inkml:trace contextRef="#ctx0" brushRef="#br0" timeOffset="17475.1">21307 13017 0,'0'0'0,"53"-88"32,-36 71-32,1-19 15,17 1 1,-17 35-16,-18 53 31,-35 35-15,17 0-1,0 36 1,18-89-16,0 18 16,0 0-1,36-53 1,34-35 0,-34 17-16,16-17 15,-16 0 1,34-1-16,-34-17 15,-1 36 1</inkml:trace>
  <inkml:trace contextRef="#ctx0" brushRef="#br0" timeOffset="17794.05">21413 13141 0,'53'-106'31,"-18"71"-31,-123 176 0,264-388 16,-141 194-16,106-88 16,89-106-1,-72 88 1,37-35-1,-143 159 1,-16 17-16,-1-17 16,-35 17-1,-53 54 17,35-19-32</inkml:trace>
  <inkml:trace contextRef="#ctx0" brushRef="#br0" timeOffset="18690.36">26140 12947 0,'0'-88'31,"0"176"-31,17-194 16,1 106 15,-18 18-15,18-1-16,17 36 15,35 53 1,-52-71-16,17 1 16,-17-1-16,0 0 0,-1 1 15,36 16 1,-35-16-1,-36-36 1,1 0-16,-19 0 0,19 0 16,-124 17-1,105-17 1,-52 18-16,-18 0 16,71-18-1</inkml:trace>
  <inkml:trace contextRef="#ctx0" brushRef="#br0" timeOffset="19407.87">26228 13247 0,'0'0'0,"0"-18"16,18 18-16,-18-17 16,-36-19 46,-105-70-46,-106-35 15,0 18-15,106 70-16,0-18 0,-18 1 15,-264-89 1,317 124-16,-53-36 16,89 54-1,52-1-15,36 18 16,52 0-1,-52 0-15,17 18 16,1-18 0,-54 0 15,0-18-15,1 18 93,-1 0-47,0 0-46,1 0 0,-1 0-16,-17-18 15,0 18 1,17-17 0,0 17-16</inkml:trace>
  <inkml:trace contextRef="#ctx0" brushRef="#br0" timeOffset="20526.1">22647 11642 0,'0'0'0,"0"-36"16,18 1 0,-18 17-16,18 18 15,-18-17 1,17 17-16,-17 70 15,0-34 1,0-1-16,-17 53 16,17 36-1,0-89-15,-18 18 16,18-18 0,0-70 15,18-36 0,-18 36-31,0-18 0,17 18 16,-17-18-16,18-53 15,0-17 1,-1 87-16,18-70 16,36 18-1,-36 88-15,18 0 16,0 36-1,0 52 1,-53-53-16,0 0 16,-18 53-16,-17-35 15,-71 18 1,71-53 0,0-18-16,-1 17 15,19-17-15,-1 18 0,71-1 47,35 19-31,-17-1-1,17 18 1,-70-53-16,35 18 16</inkml:trace>
  <inkml:trace contextRef="#ctx0" brushRef="#br0" timeOffset="20908.39">23088 11677 0,'-35'-88'31,"35"70"-31,35 124 0,-52-230 31,17 142-31,0 35 32,17 0-17,-17-18-15,0 0 16,18 1 0,0-36-1,-1 0 1,1-18-16,-1 0 15,1 1-15,17-18 16,1-1 0,-19 19-16,-17-19 15,18 19-15,-18-1 16,0 0 0</inkml:trace>
  <inkml:trace contextRef="#ctx0" brushRef="#br0" timeOffset="21325.94">23371 11642 0,'0'-18'0,"0"36"0,-18-71 16,0 35-16,18 36 46,0 17-30,0 36 0,-17-19-1,17-34 1,17-36 15,19-17 0,-19 18-31,18-1 16,1-35 0,-19 53-16,1 0 15,-18 18 1,18 35 0,-18-1-1,17-16 1,1-1-1</inkml:trace>
  <inkml:trace contextRef="#ctx0" brushRef="#br0" timeOffset="21527.09">23706 11465 0,'0'0'15,"0"-70"-15,-18 52 16,0 36-1,18 35 1,-17 52 0,17-69-16,0-1 0,0 0 15,0 53 1,0-52-16,-18-19 0</inkml:trace>
  <inkml:trace contextRef="#ctx0" brushRef="#br0" timeOffset="21843.41">23565 11695 0,'0'-18'15,"-18"18"-15,36 18 0,-18-71 16,17 35 0,1 18-16,-1 0 0,125-18 31,-125 1-16,18 17 1,1-18 0,-36 0-16,17 1 15,-17-1 1,0 71 15,0 35-15,0-70-16,-17 52 15,17-34 1</inkml:trace>
  <inkml:trace contextRef="#ctx0" brushRef="#br0" timeOffset="22010.87">23953 11377 0,'0'0'16,"0"53"15</inkml:trace>
  <inkml:trace contextRef="#ctx0" brushRef="#br0" timeOffset="22861.09">23970 11606 0,'0'0'0,"18"18"47,-18 0-32,0 17 1,0 0 15,0-17 0,0-36-15,17 1-16,-17-1 16,18 0-1,0-17-15,-1 17 0,1 1 16,35-36-1,-35 53 1,-18 17 0,0 1-16,0 0 15,-18 17-15,0 0 16,18-17-16,-17 52 16,17-52-1,0 0 1,-18-18-16,36-18 31,-1 0-15,1 1-16,0-1 0,-1 1 15,54-54 1,-54 53-16,1 1 16,17-1-1,-52 53 16,-1-17-15,18 0-16,0-1 31,35-17-15,1-17 0,-19-1 15,1 18-31,0-18 0,-18 1 15,17 17-15,1-18 16,-18 0 0,0 36 15,-18 17-15,18-17-16,0 0 0,0-1 15,-17 19 1,17-19-16,0 1 15,0 17 1,17-35 0</inkml:trace>
  <inkml:trace contextRef="#ctx0" brushRef="#br0" timeOffset="23327.86">24605 11624 0,'-17'0'47,"34"0"0,18 0-32,-17-18 1,17 1 0,-35-1 15,-35-52 0,17 70-31,1-18 0,-1 18 16,-17 18-1,17-1-15,1 18 16,17 18 0,0-35-16,17 17 0,-17-17 15,71 35 1,-36-53-16,0 17 15</inkml:trace>
  <inkml:trace contextRef="#ctx0" brushRef="#br0" timeOffset="24894.27">23300 12206 0,'18'-18'16,"-36"1"15,0 17-15,-35 53 15,0 70 0,53-105-31,18-1 16,17 1 0,-17-18-16,17-18 0,-17 18 15,0-17-15,17-18 16,-17-18 0,-1 35-16,-17 0 0,0-17 15,-35-18 1,35 36-16,-35 17 15,17-18 1,18 36 0,35-18-1,-17 0 1,35 0-16</inkml:trace>
  <inkml:trace contextRef="#ctx0" brushRef="#br0" timeOffset="25478.53">23476 12100 0,'18'-17'16,"-36"34"-16,71-87 15,-35 52-15,-18 0 0,0 1 16,0-18 0,-18 52-1,18 1-15,-17-1 0,-1 19 16,-17 70 0,17-89-16,18 18 0,-18 1 15,18 17 1,0-36-1,18-17 1,0-17-16,17-1 16,53-35-1,18 18 1,-18 17 15,-70 36-31,-18-1 16,-18 72-1,-17-54-15,-18 18 16,0-18 0,18-35-16,17 18 0,-17-18 15,0-18 1,35 0-16,0-17 16,53-53-1,-1 35 1,37 0-1,-54 53 1,-17 0-16,-1 0 0,1 0 16,35 71-1,-36-54-15,-17 19 16,0-19-16,-35 71 16,0-17 15,-36-36-16,36-17-15,17-18 16,1 0-16</inkml:trace>
  <inkml:trace contextRef="#ctx0" brushRef="#br0" timeOffset="25626.18">23900 11977 0,'-18'53'0,"71"-177"15,-88 195-15,70-159 16,-53 123 15</inkml:trace>
  <inkml:trace contextRef="#ctx0" brushRef="#br0" timeOffset="25946.09">23970 12100 0,'0'-17'0,"0"34"15,18-52 1</inkml:trace>
  <inkml:trace contextRef="#ctx0" brushRef="#br0" timeOffset="54575.41">6244 7056 0,'18'0'0,"-36"0"0,36-18 16,-1 0 0,-17-17-1,0 17 1,-17 18 15,-54 18-15,36 17-1,-1-17-15,1 17 16,-18 0-16,18 1 0,0-1 16,-89 141-1,54-52 1,52-54-16,0-17 0,1 18 15,17 88 1,35-124-16,0 18 0,1-18 16,16-17-16,90 17 15,16-17 1,-69-18-16,87-36 16,106-52-1,-70-88 1,-124 17-1,-53 89-15,-35-19 16,0 1-16,-17 0 16,-1 0-16,-35 17 0,18 18 15,-106-35 1,70 53-16,1 17 16,-283 18-1,282 18-15,18-1 16,-35 19-16</inkml:trace>
  <inkml:trace contextRef="#ctx0" brushRef="#br0" timeOffset="55290.93">6191 8043 0,'18'0'0,"-36"0"0,-17 53 47,-36 35-31,18 1 0,-17 69-1,52-122 1,-17 69-16,17-69 15,18-1-15,-18 0 0,18 54 16,18-54 0,17-18 15,1 1-31,-19-18 0,19 0 16,-1-18-16,53 1 15,71-1 1,-106 18-16,0 0 15,105 0 1,-122 0-16,34 0 16,18-17-1,-70-1 1,0 18-16,-1-18 0,1 1 16,17-107-1,-35 71 1,0 0-16,0 0 0,-17-52 15,-1 52-15,-17 17 16,17-17-16,-88-52 16,53 69-1,18 19-15,0-19 16,-18 19-16,-18-1 16,36 0-16</inkml:trace>
  <inkml:trace contextRef="#ctx0" brushRef="#br0" timeOffset="55713.75">5962 7726 0,'0'0'0,"17"0"15,-17 17-15,18 1 16,0 17-1,-18-17-15,17-18 16,1 18-16,0-18 0,-1 0 16,18 0-16,18 0 15,0 0-15,18-36 16,17 1 0,-70 17-16,17 1 15,-17-1-15,-1-17 0,1 17 16,-18-17-16,-18 17 15,18 1 1</inkml:trace>
  <inkml:trace contextRef="#ctx0" brushRef="#br0" timeOffset="56122.98">6068 7355 0,'0'0'0,"-18"-17"15,18 34 16,0 1 1,0 0-32,-35-18 47,17 0-32,0-18-15,18 0 0,18-17 31,17 0-15,-17 35-16,0-18 16,17 18-1</inkml:trace>
  <inkml:trace contextRef="#ctx0" brushRef="#br0" timeOffset="56506.87">6473 7302 0,'0'0'0,"18"-17"31,-18 34-15,-18 19 15,-35-19-15,36-17-16,-1 0 16,-17-17-1,35-19 1,17 1-1,1 18 1,17-19-16,18 19 16,-18 17-1</inkml:trace>
  <inkml:trace contextRef="#ctx0" brushRef="#br0" timeOffset="58958.11">5627 8467 0,'35'-36'31,"18"1"-15,-36 35-16,-17-18 15,18 18-15,-36 0 31,-87 36-15,34-19-16,-105 36 16,-195 35-1,-87-17 1,175-53 0,160-18-16,-1 0 15,19 0-15,16-18 0,-34-35 16,70-35-1</inkml:trace>
  <inkml:trace contextRef="#ctx0" brushRef="#br0" timeOffset="59361.09">4163 8414 0,'0'0'15,"-18"-18"-15,0 18 16,-17 35-16,-53 36 31,70-36-31,-17 0 0,-89 89 31,72-89-31,-19 18 16,18 0 0,35-53-16,71 0 31,71 0-16,-71 0-15,70 53 16,-35 0 0,-35-18-16</inkml:trace>
  <inkml:trace contextRef="#ctx0" brushRef="#br0" timeOffset="60924.08">7179 8308 0,'0'0'0,"17"0"15,1-35 16,17-18-15,-17 35-16,17-52 16,18-89-1,0 18 1,-18 52-16,1-16 16,16-1-16,-16 0 15,87-123 1,318-318-1,-317 459 1,17-1-16,0 1 16,18 18-16,-18 17 0,35 0 15,-17 18-15,-18-1 0,0 19 16,-17 17-16,87 0 16,-52 53-1,-106-36-15,-18 19 0,0-1 16,1 0-16,-1 53 15,-17 18 1,-18-35 0,0-36-1,0-53 32</inkml:trace>
  <inkml:trace contextRef="#ctx0" brushRef="#br0" timeOffset="61326.57">10195 6191 0,'17'-17'0,"1"-1"15,0 18 1,-18-18 0,17 18-1,1 18 1,-18 17 0,0 1-16,18 34 15,-18 54 1,0-89-1,0 35-15,-18 1 32,0-36-17,-52 0 1,35-35-16,-36 18 16,-35 0-1,53-18 1,18 17-16</inkml:trace>
  <inkml:trace contextRef="#ctx0" brushRef="#br0" timeOffset="61958.06">10971 6526 0,'0'-17'0,"0"34"0,-35-70 15,-1 36 1,19 17-16,-19 0 16,-87 70-1,52 1-15,36-18 16,0 0-16,17-18 16,1 18-16,17 0 0,0-18 15,17 18-15,36 18 16,88-18-1,-88-53-15,18 0 16,-18-18-16,17 0 0,-17-17 16,106-88-1,-124 70 1,0-18-16,-17 0 0,-18 1 0,-18-54 16,-35 36-1,18 71-15,-88-1 16,52 36-1</inkml:trace>
  <inkml:trace contextRef="#ctx0" brushRef="#br0" timeOffset="62491.54">10653 7003 0,'36'53'32,"-54"-1"-17,18-16 1,-35 34-16,-18 36 16,35-35-16,-52 52 15,34-70 1,19 0-16,-19 0 0,19-18 15,-1 36 1,1-36 0,69-17-1,-16-18-15,17 0 0,-18-18 16,159 0 0,-123 18-16,70-17 15,-18 17 1,-52 0-16,17 0 15,0 0 1,-88-18-16,18-17 16,-18 17-16,-18-17 15,-17-106 1,17 88 0,-17-18-16,17 18 0,-35-105 15,36 122 1,-1 1-16,-53 0 31,54 35-15,-1 17-16</inkml:trace>
  <inkml:trace contextRef="#ctx0" brushRef="#br0" timeOffset="62752.28">10706 6932 0,'0'0'0,"18"0"63,0 0-48</inkml:trace>
  <inkml:trace contextRef="#ctx0" brushRef="#br0" timeOffset="63009.1">10971 6914 0,'0'-17'15,"18"17"1,-1 0 0,1-18-16,-1 1 15,36-1 16,0 0-31,-35 1 16,17 17-16,-17-18 16,-1 18-16,1-18 15,-36 18 1</inkml:trace>
  <inkml:trace contextRef="#ctx0" brushRef="#br0" timeOffset="63448.09">10724 6914 0,'18'0'16,"17"0"-1,53 0 1,-53-17 0,36 17-16,17-18 15,0 1 1,-70 17-1</inkml:trace>
  <inkml:trace contextRef="#ctx0" brushRef="#br0" timeOffset="63808.91">10777 6667 0,'18'0'31,"-18"18"-15,17-18-1,-17 18 1,0-1 15,18-17-15,-18-17-16,17 17 16,1-18-1,-18 0 1</inkml:trace>
  <inkml:trace contextRef="#ctx0" brushRef="#br0" timeOffset="64026.01">11059 6667 0,'18'0'16,"-36"0"-16,53 0 15,-17 0-15,-18-17 16</inkml:trace>
  <inkml:trace contextRef="#ctx0" brushRef="#br0" timeOffset="69986.31">4692 10407 0,'0'0'0,"-18"-71"31,18 54-31,0-1 15,53-35 1,-18 53-16,1 0 16,52 18-1,-53 17 1,0 71 0,-17-71-16,-18 53 15,0 18 1,-18-70-16,18-19 15,-17 1-15,17-1 16,-18-17 0,18-17-16,0-1 15,18-17-15,-1-89 16,1 71 0,0-17-16,-1 17 15,1-18-15,-18 19 16,70-90-1,-52 107-15,17 0 16,18 88 0,-17 17-1,16 107 1,-52-89 0,0 0-1,-17-53 1,-1 1-1,18-54 1,18-53 0,17-17-1,53-53 1,-70 106 0,17-18-16,0 35 0,1 1 15,17-1-15,-18 106 31,-17-52-31,-18 16 16,0 90 0,0-90-16,0-16 0</inkml:trace>
  <inkml:trace contextRef="#ctx0" brushRef="#br0" timeOffset="71410.97">5873 10301 0,'0'0'0,"36"-18"16,-19 1-16,-17-1 16,36-17-1,-19 17 1,-17-17-16,0 17 0,0-52 15,0 35 1,-17 17-16,-54 0 16,53 18-1,-17 0-15,0 18 0,17 17 16,-52 18-16,52-18 16,-17 36-1,35-36-15,0 0 16,17 1-16,-17-1 0,18-17 15,53 35 1,-1-36 0,-35-17-1,-17-17-15,0-1 0,-1 0 16,1-17-16,0-18 16,-1 18-16,-17 0 15,18-71 1,0 88-16,-18 0 15,17 54 1,1 52 0,-18-53-1,18 0-15,-18-17 16,17 0-16,-17-1 16</inkml:trace>
  <inkml:trace contextRef="#ctx0" brushRef="#br0" timeOffset="71827.83">6173 10142 0,'0'-35'0,"0"70"0,-17-123 15,17 71-15,0 52 32,17 53-17,19-17 1,-19 34-1,-17-87 1,0 35-16,-17-35 16,17-54 31,70-193-16,-52 194-31,17-1 15,18 1 1,-35 53-16,-1 17 16,19 71-1,-36-71-15,17 18 16,1-35-16,-1-1 16,1 19-1,0-36-15,17-18 16</inkml:trace>
  <inkml:trace contextRef="#ctx0" brushRef="#br0" timeOffset="72947.98">6685 10178 0,'0'-36'15,"0"72"-15,0-125 0,0 72 16,0-1-16,0 1 0,17 158 78,19-71-62,-19-35-16,1-17 15,35 17 1,-35-35-16,-1 0 0,1 0 16,35-35-1,-36 0 1,19-53-1,-36 52-15,0-34 16,0 17 0,17 123 31,36 89-16,-35-124-31,0-17 0,-1 0 15,18-1-15,18 19 16,0-36 0,-17-18-16,-1 18 0,18-18 15,53-70 1,-1-18 0,-87 71-16,0-35 15,-36 34 1,-53 1-1,36 35 1,-18 0-16,36 0 16,-36 18-16,35 17 15,0-17 1,18-1-16,0 18 0,-17-17 16,17 53-1,17-1 1,1-52-16,0-1 15,-1 1-15,1-18 0,0 18 16,35-36 0,-36 18-16,18-35 15,-17-36 1,-18 54-16,0-1 16,0-53-1,18 89 16,-1 53-15,1-18 0,17-1-1,-17-34 1,35 0-16,53-1 31,-71-34-31,0-1 16,89-70-1,-89 53-15,-17-18 0,17 0 16,0-141 0,-35 123-16,0-70 15,0 18 1,-17 70-16,17 0 0,-18 18 16,0-1-1,1 36-15,-19 36 16,19 16-1,-1-16-15,18-1 16,-18 18-16,18 17 0,0-17 16,18 18-16,35 123 15,-18-141 1,1 0-16,-1 0 16,0 0-16,0-18 15,1 0-15,17 18 16,-1-18-16</inkml:trace>
  <inkml:trace contextRef="#ctx0" brushRef="#br0" timeOffset="73611.98">4410 11201 0,'0'0'0,"-53"0"16,-106 17 15,106-17-16,124-17 1,211-19 0,-124 19-16,248-36 15,123 0 1,-211 35-16,-1-17 0,1 17 16,599-52-1,-653 52 1,160-35-16,-265 36 15,123-54 1,-282 53 0,-36 18-16</inkml:trace>
  <inkml:trace contextRef="#ctx0" brushRef="#br0" timeOffset="78769.28">4339 7003 0,'0'0'16,"18"-36"-1,17 19 1,18 17 0,-18 17-16,18 1 15,18 17-15,34 1 16,1 34-16,0 1 0,317 246 15,-264-193 1,176 140 0,-158-123-16,-1 18 0,18-18 15,194 141 1,-194-140-16,0-1 0,0-18 16,318 212-1,-371-247-15,106 54 16,-71-54-1,-105-53-15,-1 0 16,-35-52 0,-70-54-1,0 1 1,0 34-16</inkml:trace>
  <inkml:trace contextRef="#ctx0" brushRef="#br0" timeOffset="79448.03">8025 7144 0,'-141'53'31,"35"70"-15,-141 195 0,142-177-16,-107 212 15,89-177-15,-1 0 16,1 18-16,-248 335 16,124-193-1,-70 87 1,211-300-1,-70 89-15,105-124 16,0-17-16,1-1 0,-89 89 31,124-124-31,17 1 16,1-19-16,-1-17 0,18-35 31,53-35-15,-35 17-16</inkml:trace>
  <inkml:trace contextRef="#ctx0" brushRef="#br0" timeOffset="87733.01">17321 5345 0,'0'0'0,"0"-36"31,35 36-15,0-17-1,-17 17 1,-18 17 0,-18 19-1,-17 69 1,-36 19-1,1-1 1,35-70 0,-1 0-1,54-70 1,52-72 0,-52 36-1,17 1-15,71-178 31,-88 160-31,35-107 16,17-17 0,-52 159-16,35 17 15,-18 89 1,-17-36-16,-1 36 16,19 123-1,-19-141-15,-17 70 16,0-52-16,0-18 15,-17 52 1,-1-69-16</inkml:trace>
  <inkml:trace contextRef="#ctx0" brushRef="#br0" timeOffset="87885.92">17479 5433 0,'0'0'16,"-35"-53"-1,88 35 17,123 18-17,-123 0-15,0-17 16</inkml:trace>
  <inkml:trace contextRef="#ctx0" brushRef="#br0" timeOffset="88335.37">18026 5309 0,'0'0'0,"0"18"16,-17 0-1,17-1-15,0 36 16,0-18-16,0 36 16,0 52 15,0-87-31,0 52 15,0-53-15,0-17 0,-18 17 16,18 0 0,-18-35-16,18 18 15,0-71 1,0 35-16,0-70 16,18 35-16,-18 0 15,35-141 1,-17 124-16,17-36 15,18 18 1,-18 70 0,-17 18-16,17 0 0,-17 18 15,-1-1-15,1 72 16,-18-54 0,-35 35-16,-18 1 15,18-53 1,17 17-16,-35-17 15,53-1-15</inkml:trace>
  <inkml:trace contextRef="#ctx0" brushRef="#br0" timeOffset="88784.09">18449 5397 0,'0'18'15,"-35"17"1,18-35-16,17 18 16,-18 0-16,0 70 15,18 0 1,0-17 0,0-54-1,0 19-15,0-19 0,0 1 16,0-1-1,0-52 17,0-71-17,18 71-15,-18-18 0,0 0 16,18-17-16,-18 17 0,17-18 16,-17 18-16,53-35 15,-18 35 1,1 36-16,17 17 15,35 70 1,-53 36 0,-88-18-1,-17-35 1,-54-18 0</inkml:trace>
  <inkml:trace contextRef="#ctx0" brushRef="#br0" timeOffset="89501.73">19226 5186 0,'-89'-71'31,"178"142"-31,-142-106 32,70 52-32,1 18 0,0 1 0,-1 70 31,-17-71-31,0 0 0,-17 36 31,-1-54-15,0-17-1,18-53 1,18-52 0,0 52-16,-1-71 15,18-70 1,1 35-1,-19 106 1,1 18-16,0 18 16,35 34-1,-36 1 1,36 52-16,0 72 31,-35-90-31,-18 1 0,0 0 16,0 18-1,0-1 1,0-52-16,0-53 31,17-18-15,1 18-16,35-54 16,-35 36-16,34-35 15,1 35 1,-35 53-16,0 0 0,-1 18 15,1 17-15,0 89 16,-1-36 0,-17-18-1</inkml:trace>
  <inkml:trace contextRef="#ctx0" brushRef="#br0" timeOffset="89936.93">20160 5168 0,'36'-35'0,"-72"70"0,89-105 15,-53 52-15,18-17 0,0-1 16,-18-52 0,0 53-1,-18 17-15,-17 18 16,17 18-16,-17 35 15,-36 53 1,54-71 0,17 0-16,-36 71 15,36-88 1,0 17-16,18-17 0,17-1 16,18-52-1,-18 0 16,18-71-15,-17 71-16,-19-18 0,-17 35 16,18-17-16,-1 0 15,1 35 1,-18 17-16,0 1 0,0 17 16,0 71-1,0-71-15,0 0 16,0 1-16</inkml:trace>
  <inkml:trace contextRef="#ctx0" brushRef="#br0" timeOffset="90342.07">20478 4886 0,'0'-18'0,"0"36"0,0-53 16,0 17-16,0 53 31,17 54-15,-17-54-16,0 0 15,18 0-15,-18 1 0,0-1 16,0 35 0,0-52-16,53-124 46,-35 71-30,70-88 0,-35 87-1,-36 54 1,-17 17-16,18 36 16,-18 17 15,0-53-31,18 0 15,-1-35-15,1 18 16,17-18-16</inkml:trace>
  <inkml:trace contextRef="#ctx0" brushRef="#br0" timeOffset="91001.99">21130 5045 0,'0'0'0,"53"-106"16,-35 71-16,-18 17 15,-18-35 1,18 35-16,-17 18 15,-1 0-15,-17 18 16,17 0 0,1-1-16,-36 54 15,35-53-15,0 34 16,-17 37 15,35-72-31,0 1 0,18 0 31,35-18-15,-18-18-16,-17 0 0,-1 1 16,1-1-16,17-35 15,0-17 1,-35 52 0,0 36-1,0-1-15,-17 18 16,17 36-1,0-36 1,35 1 0,-17-19-16,17-17 15,71-17 1,17-36 15,-52-18-15,-36 36-16,-17 0 0,-1-1 15,1 1-15,-18-36 16,-71 36 0,54 53-16,-18-1 15,-36 89 1,53-53-16,1 88 16,17 71-1,17 0 1,-34-54-1,-19-105 1,-17-35 0,36-36-1,-1 1-15</inkml:trace>
  <inkml:trace contextRef="#ctx0" brushRef="#br0" timeOffset="91408.25">21854 5009 0,'-18'0'0,"36"0"0,-54 0 15,36-17-15,-17 17 0,-1 0 16,0 0 0,54 17 15,-1-17-16,0 0-15,1 0 16,34-35 0,-35 18-1,-35-1 1,18 0-16,-18 1 0,0-1 16,-71-53 15,36 71-16,-35 53 1,52-17-16,18-19 0,-18 19 16,1 69-1,52-16 1,36-37 0</inkml:trace>
  <inkml:trace contextRef="#ctx0" brushRef="#br0" timeOffset="91855.4">22506 5045 0,'0'0'0,"18"-71"15,-36 36 1,1 17-16,-1 1 0,-53-19 16,36 36 15,-18 36-16,36-19-15,-19 36 16,-17 18 0,53-36-16,0-17 15,0 35 1,36-53 0,34-53-1,-34 35-15,16-53 16,19-34-1,-18-54 1,-35 88-16,-1-35 16,-17 1-1,0 87 1,-35 36-16,17 35 16,-17 105 15,17-87-31,18-1 0,0 1 15,18 123 1,-18-141-16,0-18 0</inkml:trace>
  <inkml:trace contextRef="#ctx0" brushRef="#br0" timeOffset="92668.47">22753 4710 0,'53'-36'0,"-106"72"0,141-89 15,-35 17-15,0 1 0,18 0 16,35-36 0,-71 36-16,0 0 15,-35-1 1,-18 36-1,1 0 1,-1 0-16,-17 18 16,17-18-16,1 18 0,-36-1 15,0 36 1,70 35 15,125 106 0,-107-158-31,0 17 0,-17-18 16,17 88 0,-35-105-16,-18 17 15,-105 18 1,88-35-16,-71-18 16,18-35-1</inkml:trace>
  <inkml:trace contextRef="#ctx0" brushRef="#br0" timeOffset="93526.73">23600 4727 0,'70'-17'31,"-140"34"-31,123-34 0,-89-1 16,-52 18-1,53 0-15,-18 0 16,18 35 0,17-17-16,1 17 0,17-17 15,-18 70 1,36-53-16,-1-17 16,1 17-16,70 0 15,0-35 1,-53-17-16,18-1 15,-17 1-15,69-72 16,-69 36 0,-1-35-16,-17 0 15,-18-53 17,0 88-32,0 18 0,0 17 0,0-17 31,0 70-16,0 36 1,17-36-16,-17 18 0,18-18 16,-18 18-16,0 53 15,18 35 1,-18-106-16,-18 1 16,18-1-16,0 0 15,-18-35 1,36-35-1,35-36 1,0 1 0,-36 34-1,19 1-15,-1 35 16,-17 0-16,17 53 31,-17 35-15,-1-70-16,1 17 15,17 18 1,-17-35-16,35-18 16,-36 0-16,36-18 15,0-35 1,-35 18-16,-1-36 16,1-52-1,-18 88-15,-18-1 16,1 19-16,-1 17 15,-35 35 1,36-17-16,-1 17 16,18 0-16,0 53 15,18-52 1,17 17-16,-18-36 16</inkml:trace>
  <inkml:trace contextRef="#ctx0" brushRef="#br0" timeOffset="94137.12">24729 4710 0,'0'-18'0,"0"36"0,-18-71 16,36 88 15,-1 18-15,-17-18-1,0-17-15,0 17 0,0 18 16,-35 18 0,35-36-1,-18-35 17,36-18-32,35-88 31,35 0-16,-70 54-15,17 34 16,36-53 0,-54 54-16,1 34 15,-18 1-15,0 17 16,0 53 0,-18-35-1,18 0 1,0-35-1,18-53 1,17 17 0,18-53-1,-18 54 1,1-36-16,17 35 31,-36 18-15,-17 71-1,0-54-15,0 19 16,0-19-16,0 36 16,35-17-1,1-19 1</inkml:trace>
  <inkml:trace contextRef="#ctx0" brushRef="#br0" timeOffset="94673">25716 4710 0,'0'0'0,"36"-89"16,-36 72-16,0-1 16,-18-17-16,-17 17 31,17 18-31,-17 18 0,0 17 31,17-17-31,0-1 0,1 19 16,-36 34-1,35-35-15,18 1 16,0-1 0,18-17-1,35-36 1,-36 0-16,36-17 16,18-35-1,-54 34-15,19-34 16,-1 34-1,-17-16 1,-18 69 0,-36 54 15,36-36-31,-17 0 0,17 1 16,0-1-16,0-18 15,0 19-15,0-19 0,17 19 16,19 17-1,-1-36 1,53-34 0,-53-1-16,1 0 0,17-17 15,52-53 1,-87 70-16,0-35 16</inkml:trace>
  <inkml:trace contextRef="#ctx0" brushRef="#br0" timeOffset="98004.03">17144 5944 0,'18'0'46,"17"0"-30,-17 0-16,70 0 16,124-17-1,-124 17-15,124-18 16,-18 0 0,-106 18-16,35-17 15,-35-1 16,-105 18-31,-19 0 16,1 18-16,0-18 16,17 0-1,1 0-15</inkml:trace>
  <inkml:trace contextRef="#ctx0" brushRef="#br0" timeOffset="98543.09">19772 5715 0,'-17'0'0,"34"0"0,-34-18 16,34 1-16,1 17 15,0 0-15,140-18 16,-69 18-16,-1 0 15,0 0-15,18 0 16,123 0-16,-141 0 16,0-18-16,-17 18 15,17-17 17,-123 17-32,-53-18 15</inkml:trace>
  <inkml:trace contextRef="#ctx0" brushRef="#br0" timeOffset="100557.95">11324 5980 0,'0'0'0,"-265"17"16,159 18-16,0 18 16,-158 89-1,123-54-15,17 18 0,-17 17 16,-194 336-1,159 35 1,211-54 0,18-316-16,17-18 15,19-18-15,34-17 16,1-1-16,369-17 16,-299-53-1,212-88-15,159-194 16,-266 17-1,1-370 17,-300 494-32,-35 0 0,-212-159 31,-18 159-15,124 88-16,0 35 0,0-17 15,18 17-15</inkml:trace>
  <inkml:trace contextRef="#ctx0" brushRef="#br0" timeOffset="100840.25">10565 6244 0,'0'0'0,"-17"-17"15,-1-1-15,53 106 16,142 141 15,-89-123-31,18 35 16,264 283 0,-246-283-16,17 0 0,-36-18 15,19 1-15,52 52 16,-52-52-1,-89-107-15,-17 1 0,-1-18 16</inkml:trace>
  <inkml:trace contextRef="#ctx0" brushRef="#br0" timeOffset="101073.84">11976 6156 0,'0'0'0,"-211"106"16,122-18 0,-140 141-16,-247 283 31,300-318-31,-177 194 16,-53 141-1,300-370-15,-52 70 16,122-123-16</inkml:trace>
  <inkml:trace contextRef="#ctx0" brushRef="#br0" timeOffset="105616.72">17885 6085 0,'18'0'16,"-18"-35"15,0 53 0,0 17-15,0 18 0,-18 53-1,0 53 1,-17-54-1,18-52-15,-1 35 16,-17 18 0,17-70-16,0-1 15,18-17-15,-35 52 16,35-52 0,0-1-16,18 19 15,-18-19 1,53-17-16,88 18 31,-71-18-31,18 0 16,248-18-1,-195 1-15,159 17 16,123 0 0,-194 0-1,-158 0-15,35 0 16,-71 0-16,-18 0 0,-52 0 31,-35 0-15,52 0-16</inkml:trace>
  <inkml:trace contextRef="#ctx0" brushRef="#br0" timeOffset="105940.18">19226 6756 0,'0'0'0,"-36"-18"16,19 18-16,-1-18 16,71 54 15,88-1-16,-88-17-15,88 35 16,-88-36-16,0 18 16,-18-17-16,18 35 15,-71 18 1,-87-19 15,-1-16-31,53-19 16,0-17-16</inkml:trace>
  <inkml:trace contextRef="#ctx0" brushRef="#br0" timeOffset="106441.5">20548 6950 0,'0'-18'0,"0"36"0,0-54 15,-17 1 1,-19-18 0,1 36-1,-35-19 1,34 36-16,-17 18 15,-35 53 1,53-54-16,0 54 16,17 35-1,53-36 1,71-17 0,-53-35-1,53-1-15,-36-17 16</inkml:trace>
  <inkml:trace contextRef="#ctx0" brushRef="#br0" timeOffset="106792.97">20778 6879 0,'-18'-35'0,"36"70"0,-54-88 16,19 36-16,-1 17 0,18-18 15,35 36 1,-17-1-16,53 19 15,17 34 1,-53-52-16,-17 17 16,-1 36-1,-34-36 1,-36-35 0,18-18 15,87-88 0,-34 71-31,53-35 16,-36 52-16,53-35 15,-35 35 1,-35 18-16,-1 0 0,1 0 16,0 18-16</inkml:trace>
  <inkml:trace contextRef="#ctx0" brushRef="#br0" timeOffset="107357.93">21677 6597 0,'0'0'0,"0"-18"16,18 1-16,-18-1 16,-18 36-1,-17 52 1,17-35-16,1 18 16,-71 124-1,52-107-15,19 1 0,-19-18 16,-17 106-1,36-107-15,-1 1 16,18-17 0</inkml:trace>
  <inkml:trace contextRef="#ctx0" brushRef="#br0" timeOffset="107941.17">22136 6985 0,'0'0'0,"35"-35"15,-35 17-15,0 0 16,-53-17 0,36 35-16,-36 0 15,-18 18 1,18 17 0,36-17-16,-19 17 15,36-17-15,-17 35 16,17-1-1,53-34 17,-36-18-32,18 0 15,36-35 1,-36 17-16,18-35 16,53-70-1,-71 35 1,18-36-1,-53 89-15,0 0 16,-17 35-16,-1 35 16,-17 53-1,35 18 1,0-71-16,0 18 16,0 0-16,0-18 15,0 36-15,17-1 16</inkml:trace>
  <inkml:trace contextRef="#ctx0" brushRef="#br0" timeOffset="108360.12">22542 6967 0,'0'0'0,"17"-17"16,1 17 62,52 0-47,-70-18-31,0 0 31,-53-52 1,36 70-32,-1 0 15,-35 0 1,36 18-16,-19 17 16,1 35-1,35-34-15,18 17 16,17-18-1,-17-18-15,52 1 16,-52-18-16,52-18 16</inkml:trace>
  <inkml:trace contextRef="#ctx0" brushRef="#br0" timeOffset="108743.98">23141 6562 0,'0'0'0,"-17"-36"16,-1 36-1,-17 36 1,17-1 0,18 0-16,-18 0 0,-17 18 15,-35 177 1,52-177-1,0-18-15,-52 141 32,52-123-32</inkml:trace>
  <inkml:trace contextRef="#ctx0" brushRef="#br0" timeOffset="109961.56">23318 6897 0,'0'0'0,"0"-35"16,0 17 30,0 53-30,-18-35-16,0 53 16,18-35-16,0 17 15,-17 36 1,17-19 0,17-34-1,1-18 1,0 0-16,17 0 15,35-35 1,-34 0 0,34-54-1,-52 54-15,0 0 16,-1-18 15,-34 88 0,-1 53-15,0-70-16,18 17 0,0-17 16,36 52-1,-19-52-15,36 0 32,18-36-17,-54 0-15,36-34 16,35-37-1,-70 54-15,0 0 16,-1 17-16,1-35 16,-36 36-1,1 17 1,-19 17-16,-17 19 16,53-1-1,0-18 1,0 1-16,18-18 0,0 18 15</inkml:trace>
  <inkml:trace contextRef="#ctx0" brushRef="#br0" timeOffset="110682.53">24235 6879 0,'17'-17'0,"-34"34"0,34-70 15,-17 36-15,-17 17 16,-18 0-1,17 0-15,-17 35 16,-18 18 0,35 35-1,18-53 1,0-17-16,35 17 16,18-17-1,0-18 16,0-53-15,-18 18 0,-35-54-1,0 54-15,0 0 16,-17-18 0,17 35-1,17 18 1,1 18-1,17 0 1,1-18 0,-1 0 15,18 0-15,-36 0-1,36 17 1,0 36-1,-35-18 1,-18-17-16,0 17 0,0-17 16,-35 35-1,35-35-15,-36 17 16,19-35 0,-19 0-1,36-18-15,-17-17 16,17-36-1,17 18 1,54-52 0,-36 87-16,18-35 15,0 0 1,0 53 0,-53 18-1,18-18 1</inkml:trace>
  <inkml:trace contextRef="#ctx0" brushRef="#br0" timeOffset="111192.86">24852 6632 0,'0'0'0,"35"-53"15,-17 36-15,17-19 16,-17 1-1,0 35-15,-1 0 16,-17 71 0,-35 34-1,-18 19 1,35-53 0,-35-1-1,36-52 16,17-36 1,35-17-17,-17 0-15,35-1 16,0-17 0,-36 36-1,1 17 1,-1 17-16,-17 1 15,36 35 1,-1 17 0,-17-17-1,-1-35-15,1 0 16,-18 17-16,18-17 16,-1-1-16,1 1 0,0-1 31,-1-17-31</inkml:trace>
  <inkml:trace contextRef="#ctx0" brushRef="#br0" timeOffset="111969.1">25293 6597 0,'0'0'0,"-35"18"47,35-1-31,-18 1-16,-88 70 31,18 0-16,70-70-15,1 17 16,-18-17-16,17-1 0</inkml:trace>
  <inkml:trace contextRef="#ctx0" brushRef="#br0" timeOffset="112513.02">25734 6667 0,'-35'0'31,"35"-17"-31,35 34 0,-35-52 32,18 18-17,-1 17-15,1 0 0</inkml:trace>
  <inkml:trace contextRef="#ctx0" brushRef="#br0" timeOffset="112683.11">25716 6809 0,'-17'17'16,"34"-34"-16,-52 34 15,35 1 1,18-18-16,-1 0 16,36 0-16,53-18 31,-71 18-31</inkml:trace>
  <inkml:trace contextRef="#ctx0" brushRef="#br0" timeOffset="113483.33">26510 6421 0,'0'0'0,"53"-71"16,-35 53-16,-1 1 15,-17-1 1,0 36 0,0 17-16,0 106 31,-17-35-16,17-36-15,-18-17 0,18 18 16,-18 70 0,18-106-16</inkml:trace>
  <inkml:trace contextRef="#ctx0" brushRef="#br0" timeOffset="113895.95">26475 6720 0,'-18'0'0,"36"0"0,-53-17 16,105-1 15,18 0 0,-35 18-31,0-17 0,-18 17 16,89-53-1,-89 35-15,0-35 16,1-35 0,-36 71-16,0-1 15,-18-35 1,18 141 46,0-53-62,-18 89 16,1 17 0,-1-17-1,36-72 1</inkml:trace>
  <inkml:trace contextRef="#ctx0" brushRef="#br0" timeOffset="114132.79">27321 6350 0,'0'0'0,"0"-35"0,18-1 16,-18 54-1,18 53 1,-18-18-1,0-18-15,0 124 16,0-107 0,-18 1-16,0 53 15,1-88 1</inkml:trace>
  <inkml:trace contextRef="#ctx0" brushRef="#br0" timeOffset="114481.2">27110 6509 0,'-18'-36'15,"36"72"-15,-89-142 16,71 88-16,0 1 16,36-36-1,-19 17-15,71 1 16,71 0-1,-106 35 1,0 0-16,106 106 31,-142-53-31,-17 0 0,-35 88 32,0-88-32,-36 17 15,-17-17 1,35-35-16,18-1 0,0-17 15,-54 18 1,72-18-16,-1-18 0,0 18 16</inkml:trace>
  <inkml:trace contextRef="#ctx0" brushRef="#br0" timeOffset="114812.11">27851 6227 0,'0'0'16,"35"-18"-16,0-17 15,-35 52 17,0 36-32,0-35 15,0 70 1,0 71-1,0-106-15,0 0 16,0 88 0,-17-106-16,17 18 15,-18 0 1,0-53-16,18-18 31,0 1-31</inkml:trace>
  <inkml:trace contextRef="#ctx0" brushRef="#br0" timeOffset="115078.76">27533 6897 0,'0'0'16,"18"17"0,70-17-1,-53-17-15,71 17 16,0-18 0,-53 18-16,0 0 0,0 0 15,35 0 1,-71-17-1</inkml:trace>
  <inkml:trace contextRef="#ctx0" brushRef="#br0" timeOffset="115329.21">27621 6209 0,'0'0'0,"-17"-35"15,-1-1-15,0 1 0,18 0 16,53-18 0,0 53-16,0-18 15,194 36 1,-123-1 0,-19 54-1,-87 0 1</inkml:trace>
  <inkml:trace contextRef="#ctx0" brushRef="#br0" timeOffset="115774.07">29191 6456 0,'124'-106'31,"-248"212"-31,300-335 15,-158 193-15,-18-17 16,0 18-16,-53-53 16,-17 70-1,-89 89 1,106-36 0,-70 71-1,-19 106 1,107-142-16,18 1 15,-1 158 1,36-194-16,17 1 16,88 34-1,54-52 1,-107-36-16</inkml:trace>
  <inkml:trace contextRef="#ctx0" brushRef="#br0" timeOffset="116214.26">29614 6667 0,'0'-17'0,"0"34"0,0-52 0,0 18 16,0-1-1,0 0-15,-17 18 32,-1 18-17,0 0-15,1-1 16,-54 36-1,54-18-15,-1 18 16,0 18 0,54-36-1,34 0 1,-35-35-16,36 0 16,17-52-1,-35-37 1,-53 1-1,0 53-15,0 0 16,-17-1-16,-54-34 16,53 52-1,-17 18-15,0 53 32,17 35-17,18-35 1,0-35-16,18 17 15,17 0-15</inkml:trace>
  <inkml:trace contextRef="#ctx0" brushRef="#br0" timeOffset="116665.95">29932 6615 0,'18'-18'0,"-36"36"0,71-89 16,-36 89 15,-17 35 0,0-36-31,0 1 0,18 70 32,-18-70-32,-18 35 15,1 0 1,17-36-1,17-34 17,19-54-17,-19 53-15,36-52 16,0-1 0,-35 36-16,17 0 0,-17 17 15,17 0 1,-35 71-1,0 35 1,0-52 0,0-1-16,35 36 15,-35-54 1,36 19-16,16-36 31</inkml:trace>
  <inkml:trace contextRef="#ctx0" brushRef="#br0" timeOffset="116878.3">30690 6368 0,'18'-106'15,"-36"212"-15,54-300 16,-36 176-16,-36 106 31,-17 71-15,36-106-1,17 0-15,-18 88 16,18-35 0,0-89-1</inkml:trace>
  <inkml:trace contextRef="#ctx0" brushRef="#br0" timeOffset="117645.04">30426 6650 0,'0'-18'0,"0"36"0,0-71 16,0 35-16,0 1 16,0-1-16,17 18 0,19-18 15,52 18 1,-35 0-16,-18 18 16,18-18-16,123 18 15,-123-18-15,0 0 16,71-18-1,-107 0-15,19-17 16,-36-35 0,-18 52-1,-17 0 1,-71 36 15,35 70-15,54-53-16,-19 36 15,1-18 1,35-18-16,0-17 0,0-1 16,35 36-1,-17-53-15,35 18 16,0-53 0,0-1-1,0-52 1,-18 53-16,-17-36 15,-1 54 1,1-19-16,-18 54 31,-53 88 1,53-88-32,0 52 15,0-52-15,0-1 16,53 36-1,-36-53 1,1 0-16,0 0 0,17-35 16,-17 17-16,17-35 15,18-70 1,-36 52 0,-17 1-1,0 88 1,-35 52-1,18 18 1,17 18 0,0-71-1,0 1-15,17-19 16</inkml:trace>
  <inkml:trace contextRef="#ctx0" brushRef="#br0" timeOffset="117812.58">31502 6103 0,'0'0'0,"-36"-88"15,19 53-15,-1 17 16,36 53 15</inkml:trace>
  <inkml:trace contextRef="#ctx0" brushRef="#br0" timeOffset="118480.85">31555 6385 0,'-18'0'15,"36"0"-15,-54 0 16,36 18-1,0 35 1,0-36-16,0 19 16,0 70-1,-17-71-15,-1 35 16,18-34 0,-18-1-1,54-88 16,34-18-15,1 1 0,70-36-1,-106 71 1,0 17-16,-17 1 16,0 17-16,-1 0 0,-17 17 15,-35 71 1,35-52-16,-35 52 15,0-18 1,17 1 0,36-36-1,-1-35 1,18 0-16,-17 0 0,17-17 16,1-1-16,52-35 15,35-53 1,-17-35-1,-71 53 1,-17 53 0,-18 17-16,-18 0 0,-123 107 47,88-1-32,36-35-15,-1-18 0,0 53 16,18-53-16,0 1 15,18 17 1,35-53 0</inkml:trace>
  <inkml:trace contextRef="#ctx0" brushRef="#br0" timeOffset="118863.59">32560 6315 0,'0'-36'0,"0"72"0,0-107 15,-18 71 1,18 53 0,36 88-1,-36-17 17,-18 34-17,18-140-15,-18 17 0,18-17 0,-17 0 16,-19 17-1,54-123 32,17-1-31,1 19-16,140-212 16,53 35-1,-158 211-15,-36 1 16,18 18-16,-18-1 0,-17 141 15,-36-87 1,1 17-16,-19 0 0,-34 70 16</inkml:trace>
  <inkml:trace contextRef="#ctx0" brushRef="#br0" timeOffset="140341.53">29491 3087 0,'0'0'0,"18"-71"15,-18 54-15,0-19 16,0 1 0,0 17-1,-18 36 1,0 0-1,18-1-15,-17 19 0,-1 52 16,-70 176 15,53-123-31,-1 54 32,19-143-32,-1 37 15,18-19 1,0-52-16,0-1 0,35-34 31</inkml:trace>
  <inkml:trace contextRef="#ctx0" brushRef="#br0" timeOffset="140704.25">28927 3828 0,'-36'0'0,"72"0"0,-107 0 16,53-18 0,18 0-1,18 1 1,17-19 15,-17 36-31,17-17 0,-17-1 16,88-35-1,-53 36-15,52-36 16,72 17 0,-54 19-1,18 34 1,-123 1-16,17 17 16,-35 1-1,-53 34 1,36-52-16,-1-18 15</inkml:trace>
  <inkml:trace contextRef="#ctx0" brushRef="#br0" timeOffset="141205.99">29085 4039 0,'36'-17'15,"-72"34"-15,107-52 16,-54 17-16,-34 18 31,-18 0-15,-54 53-1,36 18 17,71-18-17,35-18 1,-18-35-16,1 18 0,69-18 15,-69 0-15,17 0 16,52-53 0,-87 35-16,0-52 15,-36-1 1,-17 36-16,17 17 0,-17-17 16,-89-18-1,89 35-15,-35 18 16,52 18-1</inkml:trace>
  <inkml:trace contextRef="#ctx0" brushRef="#br0" timeOffset="141655.87">29138 4269 0,'0'-18'0,"0"36"0,18-54 16,-18 19 0,-18 52 15,-17 71-15,17-53-16,18 0 0,-17 17 15,-36 159 1,53-140-16,-36 69 15,1-16 1,18-72-16,-1-17 0,18 0 16,-18-18-16,1 18 15,17-18 1,17-52 0</inkml:trace>
  <inkml:trace contextRef="#ctx0" brushRef="#br0" timeOffset="142773.25">30020 4057 0,'0'0'0,"18"0"0,17-35 16,18-18 15,-53 35-31,0 0 16,-18 18-16,1-17 15,-1 17-15,-53 0 16,-17 35-1,53 18 1,-18 18 0,53-36-16,0 18 15,71 35 1,-36-53-16,0-17 16,36 52-1,-54-34-15,-17-1 16,-53 0-1,-70-17 1,35-36 0,53 1-1,-1-1-15,19 0 16,-1 1-16,18-1 0,18-17 0</inkml:trace>
  <inkml:trace contextRef="#ctx0" brushRef="#br0" timeOffset="143138.04">30249 4251 0,'0'0'16,"-35"18"-1,17-18-15,-17 17 16,0-17 0,17 0-1,36 0-15,17 0 16,36 0-1,-18-17 1,-18 17-16,0-18 16,-17-17 15,-18 17-31,-35 0 16,-1 18-1,19 0-15,-19 0 0,19 18 16,-36 35-1,35-18-15,1 18 16,34 18 0,36-54-1,0 1-15</inkml:trace>
  <inkml:trace contextRef="#ctx0" brushRef="#br0" timeOffset="143455.06">30443 4322 0,'0'0'15,"0"-71"-15,-17 36 0,17-18 16,0 0 0,70 70 15,-17 36-15,-35-35-16,0 17 0,-1 1 15,1 52 1,-36-71-16,1 19 15,-72-19 1,54-34 0,0-36-1,52 18-15,36-36 16,71-17 0,-36 52-1,-35 19-15,17 17 16,-52 0-16</inkml:trace>
  <inkml:trace contextRef="#ctx0" brushRef="#br0" timeOffset="143823.6">30884 4163 0,'0'-18'0,"0"36"0,-17-36 15,-1 18 16,36 18-15,-18-1-16,17 19 16,1 34-1,17-34 1,1 16 0,-19-34-16,18-18 15,1 0 1,-19-53-1,1 0 1,-18 18 0,18-36-16,-1-34 31,1 87-31,-18-17 16,0 52-1,0 1-15,0 0 16,0 17-16,0-18 0,0 1 15</inkml:trace>
  <inkml:trace contextRef="#ctx0" brushRef="#br0" timeOffset="144023.71">31237 4198 0,'0'-18'0,"0"36"0,0-71 15,0 35 1,18 18-16,-1 0 15,-17 18 1,18 35-16,-18 35 31,0-52-31,0-1 16,0-18-16</inkml:trace>
  <inkml:trace contextRef="#ctx0" brushRef="#br0" timeOffset="144172.07">31413 3863 0,'0'-35'15,"0"70"-15,0-88 16,-17 53-16,17 18 16,0 17-16,0-17 15</inkml:trace>
  <inkml:trace contextRef="#ctx0" brushRef="#br0" timeOffset="144423.84">31731 4180 0,'0'0'0,"35"-35"32,-35 17-32,0 1 0,0-1 15,-35-35 1,17 53-16,1 0 15,-1 18-15,-17 0 0,17-1 16,-70 89 0,35 0-1,71-18 1,17-70 0,36-1-1</inkml:trace>
  <inkml:trace contextRef="#ctx0" brushRef="#br0" timeOffset="144840.38">31960 4286 0,'0'-17'0,"0"34"0,0-52 31,-35 35-15,70 0 15,18 18-16,-18-18-15,18 0 16,18 0 0,-53 0-16,-1 0 15,18-36 1,-35 19-16,0-36 16,-17-35-1,17 70 1,-35-17-16,-1 17 15,19 18-15,-19 18 0,-34 17 32,35 0-32,-36 53 15,53 54 1,18-107-16,36 35 16,-19-52-16,36 17 0,-18-35 15,54 18 1,-36-36-16,-18 1 0,0-1 15,18-35 1</inkml:trace>
  <inkml:trace contextRef="#ctx0" brushRef="#br0" timeOffset="146777.1">29738 4868 0,'0'18'0,"0"-36"0,18-35 31,-1 53-31,1-17 31,-18 70-15,0-18-16,0 36 16,-18 70-1,1 0 1,-1-71-1,18-52-15,-18 17 16,18-52 0,36-36-1,-1-18 1,-18 36-16,1 0 16,0-18-16,70-53 15,-70 71 1,17 35-16,-18 17 15,1 18 1,-18 36 0,0 52-1,0-70-15,0 0 16,0-17 0</inkml:trace>
  <inkml:trace contextRef="#ctx0" brushRef="#br0" timeOffset="147263.29">30320 5133 0,'0'0'0,"18"0"16,-18-18 0,17-17-1,-17 17 1,0 1-16,0-19 15,-17 19 1,-19-1-16,-17 53 31,36-17-31,-1 0 16,-35 70 0,36-53-16,17-17 0,0 17 15,52 18 1,-34-35-16,0-18 0,-1 0 15,36 0 1,-17-18-16,-19-17 0,1 17 16,52-105-1,-52 70-15,17-53 16,-17-18 0,-18 107-1,-18 52 1,1 0-1,-1 54-15,0 52 32,18-106-32,0 0 15,18 53 1,-18-70-16</inkml:trace>
  <inkml:trace contextRef="#ctx0" brushRef="#br0" timeOffset="147462.91">30743 5098 0,'0'0'0,"-17"0"31,-1 17-15,18 1-16,0 0 16,0-1-16,0 1 0,0 17 15,0 0 1,18-35-1</inkml:trace>
  <inkml:trace contextRef="#ctx0" brushRef="#br0" timeOffset="147591.91">30796 4851 0,'0'-36'16,"0"72"-16,0-54 15,0 53 1</inkml:trace>
  <inkml:trace contextRef="#ctx0" brushRef="#br0" timeOffset="148006.72">31043 5062 0,'0'0'0,"18"-53"31,-18 36-31,0-1 16,0-17 0,-18 17-1,-52 18 1,52 18-16,-35 0 15,35 17 1,1-18-16,17 19 16,53 17-1,17 17 1,-35 1 0,-17-54-1,-18 1-15,0 0 0,-18-1 16,-87 19-1,34-54 17,18-17-17,53 17-15,18 0 0</inkml:trace>
  <inkml:trace contextRef="#ctx0" brushRef="#br0" timeOffset="148509.12">31202 5062 0,'0'-35'16,"0"70"-1,0-105 1,17 87-1,-34 1 17,17 0-17,0 17 1,17-17 0,19-1-1,-19-17-15,1 0 0,0 0 16,17-17-1,-35-1 1,0-35 0,-18 35-1,18 1-15,-35-1 16,0 1 0,-1 52-1,19 18 1,-1-36-1,18 19-15,0-19 0,53 54 32,-35-54-32,17 1 15,0 0-15</inkml:trace>
  <inkml:trace contextRef="#ctx0" brushRef="#br0" timeOffset="149225.21">31484 4992 0,'0'-18'0,"0"36"0,0-89 16,18 54-16,-18-1 15,17 18-15,19 53 16,-36-18 0,17 36-16,-17-1 15,0 18 1,0-70-1,-17 17-15,-19-35 32,19 0-32,-1-17 0,18-1 15,0-17 1,35-53 0,-17 70-16,53-53 15,17 19 1,-35 16-1,-18 36 1,-17 18 0,-36 0-1,18 17 48,18-18-48,-18 36 1,0 71 15,17-107-31,1 19 16,35-19 0,-36-17-1,36-35 1,-35 17-16,0-34 15,17-37 1,-18 1 0,1 35-1,-18 36-15,0 70 32,0 17-17,0-35 1,18 36-16,-18-36 31,17-17-31,-17-1 0,18 1 0</inkml:trace>
  <inkml:trace contextRef="#ctx0" brushRef="#br0" timeOffset="149429.31">32295 4939 0,'0'-18'0,"0"36"0,0-71 16,-17 88 15,17 1-31,0-1 0,0 0 0,0 53 16,0-52 0,0 34-16,17-17 15,-17-35-15</inkml:trace>
  <inkml:trace contextRef="#ctx0" brushRef="#br0" timeOffset="149592.99">32384 4745 0,'0'0'0,"-71"35"16,53-17-16,1-1 15,-1 19-15</inkml:trace>
  <inkml:trace contextRef="#ctx0" brushRef="#br0" timeOffset="149878.94">32631 4957 0,'0'0'16,"0"-18"-16,0 0 16,-18 18-1,0 0-15,-17 18 16,0 17 0,35-17-16,-18 35 15,0 17 1,18-34-16,0-19 0,0 1 15,0 35 1,18-53-16,-18 17 0,18-17 16,52-17-1</inkml:trace>
  <inkml:trace contextRef="#ctx0" brushRef="#br0" timeOffset="150310.81">32860 5045 0,'-18'0'16,"36"0"-16,-71 0 16,35 0-16,1 0 0,-1 0 15,-17 17 1,35 1 0,35 0-1,-17-18-15,-1 0 16,36 0-1,-35 0-15,17-18 16,0-17 0,-17-1-1,0-16 1,-1-19 0,-17 53-16,-17 1 15,-1-19-15,-53 19 16,19 70 15,16 35-15,19 35-1,17-105-15,0 17 0,17 1 16,19 34 0,-36-52-16,17-18 0,1 17 0,17-17 15,-17 0-15</inkml:trace>
  <inkml:trace contextRef="#ctx0" brushRef="#br0" timeOffset="151611.21">29808 5680 0,'0'-36'47,"0"36"-16,18 0-31,17 0 16,71 0-1,-18-17-15,142 17 16,246 0 0,-300 0-16,-17 0 15,247 0 1,-318 0-16,53-18 15,-88 1 1,-141-19 0</inkml:trace>
  <inkml:trace contextRef="#ctx0" brushRef="#br0" timeOffset="152876.87">28591 5521 0,'0'0'0,"18"-35"16,-18 17-1,18 36 17,17 52-17,53 18 1,-17-17-1,-36-53-15,36 35 16,17-36 0,-71-17-16,19-17 15</inkml:trace>
  <inkml:trace contextRef="#ctx0" brushRef="#br0" timeOffset="153043.57">29262 5415 0,'0'-18'15,"0"36"-15,17-53 16,-34 35 0,-36 70-1,35-52-15,-17 17 0,0 1 16,-1-1-16,-34 35 16,-18-17-1</inkml:trace>
  <inkml:trace contextRef="#ctx0" brushRef="#br0" timeOffset="153728.31">28433 4145 0,'0'0'0,"17"-123"16,1 87-1,-36 89 1,18-17-16,-17 87 16,-19 142-1,19-71 1,-1-106-16,0 194 31,1-123-15,-1-89-16,18 1 0,-35 88 31,17-142-31</inkml:trace>
  <inkml:trace contextRef="#ctx0" brushRef="#br0" timeOffset="154210.16">28362 4233 0,'-18'-53'16,"1"36"-16,52 87 0,-88-140 16,18 105-1,0-17-15,-18 35 16,0 17 0,18-35-1,17-35 1,36-35-1,17-35 1,18-19 0,17-16-1,-52 69-15,17 1 16,18 70 0,0 53-1,-35-35 1,17 18-16,-17 0 15,-1-1-15,36 54 0</inkml:trace>
  <inkml:trace contextRef="#ctx0" brushRef="#br0" timeOffset="154642.44">27621 4145 0,'0'0'0,"0"-35"16,18 17-16,-18 1 0,18 17 31,-1 88-15,-17-35-16,0 17 15,0 1-15,0 193 16,-17-52-1,17-106-15,0 106 16,-18 17 0,0-159-1,18-17-15,-17-17 0,-1 17 16</inkml:trace>
  <inkml:trace contextRef="#ctx0" brushRef="#br0" timeOffset="154978.31">27304 5415 0,'0'0'15,"-18"0"-15,1 0 16,34 35 0,1-35-16,-18 18 15,53 35 1,35 18-1,0-36 1,18-35 0,-53 0-1,-18-18-15,18-17 16,0-53 0,-35 52-1,-18-17 16,-18 53-31,0 18 16,1 0-16,-1-18 0,0 17 16</inkml:trace>
  <inkml:trace contextRef="#ctx0" brushRef="#br0" timeOffset="155493.93">27145 4092 0,'0'0'0,"-18"-70"16,1 52 0,17 106 15,-18-35-31,1 265 16,-1 17 15,0 0-16,1-141 1,17-124-16,0 1 0,0-18 16,0 18-1</inkml:trace>
  <inkml:trace contextRef="#ctx0" brushRef="#br0" timeOffset="155888.97">27216 3986 0,'-36'53'0,"72"-106"0,-89 142 0,-53 69 31,18-52-15,17-53-1,53-53 1,18-18-16,0 1 16,36-89-1,52-35 1,-17 70-1,-36 54-15,0-1 16,0 18-16,-17 18 0,17-1 16,1 71-16,-1 36 15,-18-71 1,1 17-16</inkml:trace>
  <inkml:trace contextRef="#ctx0" brushRef="#br0" timeOffset="181830.99">22859 7373 0</inkml:trace>
  <inkml:trace contextRef="#ctx0" brushRef="#br0" timeOffset="184232.83">22859 7391 0,'0'0'0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5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626 27 24575,'2'-10'0,"-2"1"0,-15 4 0,-4 3 0,1 1 0,-1 1 0,0 1 0,0 0 0,0 2 0,0 0 0,1 1 0,-35 12 0,20-4 0,1 2 0,1 0 0,0 3 0,-28 20 0,36-22 0,2 2 0,-1 1 0,2 1 0,1 0 0,-26 34 0,36-41 0,0 0 0,2 0 0,-1 1 0,2 0 0,-1 1 0,2-1 0,0 1 0,1 0 0,0 0 0,1 1 0,-3 28 0,6-37-5,0 0 0,0 1 0,1-1 0,0 0 0,0 0 0,0 1 0,1-1 0,-1 0 0,2 0 0,-1 0 0,1-1 0,0 1 0,0-1 0,0 1 0,7 7 0,-4-7 23,0 0 0,1-1 0,-1 1 1,1-1-1,1 0 0,-1-1 0,1 0 0,-1 0 1,1-1-1,10 4 0,8-1-230,1 0 0,0-1 0,0-2-1,0-1 1,0-1 0,30-3 0,15-3-6614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5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441 474 24575,'0'-10'0,"0"0"0,0-1 0,-1 1 0,0 0 0,-1 0 0,-6-18 0,7 25 0,-1 0 0,1 0 0,-1 0 0,0 0 0,0 0 0,0 1 0,-1-1 0,1 1 0,-1-1 0,1 1 0,-1 0 0,0 0 0,0 0 0,0 0 0,0 1 0,0-1 0,0 1 0,0 0 0,-1 0 0,1 0 0,0 0 0,-1 0 0,-6 0 0,-4 0 0,0 1 0,0 0 0,0 1 0,0 0 0,0 1 0,0 1 0,1 0 0,-1 1 0,1 1 0,0 0 0,0 0 0,0 2 0,1-1 0,0 2 0,0-1 0,-15 14 0,17-12 0,0 0 0,0 0 0,1 1 0,0 0 0,1 1 0,0 0 0,0 0 0,1 1 0,1 0 0,0 0 0,1 1 0,0-1 0,1 1 0,0 0 0,1 0 0,0 1 0,0 15 0,3-24 0,0 0 0,0 0 0,0 1 0,1-1 0,0 0 0,0 0 0,0 0 0,1 0 0,-1 0 0,1 0 0,1 0 0,-1 0 0,1-1 0,-1 1 0,1-1 0,0 0 0,1 0 0,-1 0 0,1 0 0,0-1 0,5 5 0,-4-5 0,0 0 0,0 0 0,1 0 0,-1-1 0,1 0 0,0 0 0,0 0 0,0-1 0,0 0 0,0 0 0,0-1 0,0 1 0,0-1 0,0 0 0,0-1 0,0 0 0,11-2 0,0-2 0,1-1 0,-2 0 0,1-1 0,-1-1 0,0 0 0,0-2 0,-1 1 0,0-2 0,-1 0 0,-1-1 0,1 0 0,-2-1 0,0-1 0,0 1 0,-2-2 0,1 0 0,-2 0 0,11-23 0,-9 14 0,-1-1 0,-1-1 0,-2 1 0,0-1 0,-2-1 0,0 1 0,-2-1 0,-1 1 0,-2-1 0,0 0 0,-7-46 0,5 60 0,-14-71 0,14 77 0,0-1 0,0 1 0,-1-1 0,0 1 0,-1 0 0,1 0 0,-1 1 0,-7-9 0,11 14 0,0 1 0,0 0 0,-1-1 0,1 1 0,0 0 0,0 0 0,-1-1 0,1 1 0,0 0 0,-1-1 0,1 1 0,0 0 0,-1 0 0,1 0 0,0-1 0,-1 1 0,1 0 0,-1 0 0,1 0 0,0 0 0,-1 0 0,1 0 0,-1 0 0,1 0 0,0 0 0,-1 0 0,1 0 0,-1 0 0,1 0 0,0 0 0,-1 0 0,1 0 0,-1 0 0,1 0 0,0 1 0,-1-1 0,1 0 0,0 0 0,-1 0 0,1 1 0,0-1 0,-1 0 0,1 1 0,0-1 0,-1 0 0,1 0 0,0 1 0,0-1 0,0 0 0,-1 1 0,1-1 0,0 1 0,0-1 0,0 0 0,0 1 0,0-1 0,0 1 0,-1-1 0,1 1 0,-5 28 0,-1 65 6,8 103 0,0-77-1383,-1-61-5449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6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458 293 24575,'6'-15'0,"-1"1"0,0-1 0,-1 0 0,-1-1 0,0 1 0,-1-1 0,-1 1 0,0-1 0,-1 1 0,-1-1 0,-5-30 0,4 42 0,1-1 0,-1 1 0,0 0 0,0 0 0,0 0 0,0 0 0,-1 0 0,1 0 0,-1 1 0,0-1 0,0 1 0,-1 0 0,1 0 0,-1 0 0,1 0 0,-1 1 0,0-1 0,0 1 0,0 0 0,-1 0 0,1 1 0,0-1 0,-1 1 0,1 0 0,0 0 0,-1 0 0,0 1 0,-4-1 0,-5 1 0,0 0 0,-1 0 0,1 2 0,0-1 0,0 2 0,0 0 0,-23 8 0,10-1 0,1 1 0,-48 29 0,65-35 0,1 0 0,0 1 0,0 0 0,1 1 0,0 0 0,0 0 0,0 0 0,1 1 0,0 0 0,1 0 0,-1 1 0,-3 9 0,8-14 0,-1-1 0,1 1 0,0-1 0,1 1 0,-1 0 0,1-1 0,-1 1 0,1 0 0,0 0 0,0-1 0,1 1 0,-1 0 0,1-1 0,0 1 0,2 6 0,0-4 0,0-1 0,0 1 0,0-1 0,1 0 0,0 0 0,0 0 0,0 0 0,8 7 0,4 0 0,0 0 0,1-1 0,1-1 0,35 15 0,29 7 0,32 13 0,-100-39 0,-1 1 0,1 1 0,-2 0 0,1 1 0,18 18 0,-27-24 0,-1 0 0,0 1 0,0-1 0,0 1 0,-1 0 0,1 0 0,-1 0 0,0 0 0,0 0 0,0 0 0,-1 1 0,1-1 0,-1 1 0,0-1 0,-1 1 0,1 8 0,-1-9 0,0 0 0,-1 0 0,0 0 0,0 0 0,0 0 0,-1-1 0,1 1 0,-1 0 0,0-1 0,0 1 0,0-1 0,0 0 0,-1 0 0,1 0 0,-1 0 0,0 0 0,0 0 0,0-1 0,0 1 0,-4 2 0,-9 4 0,0 0 0,-1-1 0,0-1 0,0-1 0,0 0 0,-1-1 0,-34 5 0,6-5 0,1-1 0,-48-3 0,33-5-1365,9-2-5461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7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91 24575,'0'-90'0,"1"233"0,0 63 0,-28 235 0,31-457 0,1 0 0,1 0 0,0 1 0,1-1 0,0 1 0,1 1 0,1 0 0,0 0 0,1 0 0,15-15 0,-10 12 0,0 2 0,0 0 0,1 0 0,1 2 0,1 0 0,0 1 0,0 1 0,38-17 0,-37 21 0,1 1 0,0 0 0,0 2 0,1 0 0,-1 2 0,23-1 0,-35 3 0,1 0 0,-1 0 0,0 1 0,0 0 0,0 0 0,0 1 0,0 0 0,0 1 0,0 0 0,0 0 0,-1 0 0,0 1 0,0 0 0,0 1 0,0-1 0,0 1 0,-1 1 0,6 5 0,-9-7 0,0-1 0,-1 1 0,1-1 0,-1 1 0,0 0 0,0 0 0,0 0 0,0 0 0,-1 0 0,1 1 0,-1-1 0,0 0 0,-1 1 0,1-1 0,-1 0 0,0 9 0,-1-7 0,0 0 0,-1 0 0,1 0 0,-1-1 0,-1 1 0,1 0 0,-1-1 0,0 0 0,0 0 0,0 0 0,-6 6 0,-2 2 0,-1-1 0,-1-1 0,0 0 0,-1 0 0,0-1 0,0-1 0,-30 14 0,17-12 20,-1 0 0,0-2 0,0-1 0,-1-2 0,-37 5 0,50-9-144,0-1 0,0-1 1,0 0-1,-1-1 0,1 0 0,0-2 1,0 0-1,0 0 0,1-2 0,-1 0 1,-15-7-1,1-6-6702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3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24575,'2'-3'0,"5"-1"0,1-2 0,1-1 0</inkml:trace>
  <inkml:trace contextRef="#ctx0" brushRef="#br0" timeOffset="1">186 0 24575,'0'0'-8191</inkml:trace>
  <inkml:trace contextRef="#ctx0" brushRef="#br0" timeOffset="2">186 17 24575,'0'0'-8191</inkml:trace>
  <inkml:trace contextRef="#ctx0" brushRef="#br0" timeOffset="3">304 51 24575,'3'0'0</inkml:trace>
  <inkml:trace contextRef="#ctx0" brushRef="#br0" timeOffset="4">472 67 24575,'5'0'0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7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3 116 24575,'-1'42'0,"0"-6"0,1-1 0,5 40 0,-3-65 0,-1-1 0,1 1 0,1 0 0,-1-1 0,2 0 0,-1 0 0,2 0 0,-1 0 0,1 0 0,0-1 0,1 0 0,12 15 0,-13-19 0,0 0 0,1 0 0,0 0 0,0-1 0,0 0 0,0 0 0,0 0 0,1-1 0,-1 0 0,1 0 0,-1-1 0,1 1 0,0-1 0,0-1 0,-1 0 0,1 0 0,0 0 0,0 0 0,0-1 0,-1 0 0,13-4 0,-8 2 0,-1-1 0,0 1 0,0-2 0,0 1 0,0-1 0,0-1 0,-1 0 0,0 0 0,0-1 0,-1 0 0,0-1 0,13-15 0,-12 10 0,-1 0 0,0-1 0,-1 0 0,0-1 0,-2 1 0,8-29 0,-10 31 0,0 1 0,-1-1 0,-1 0 0,0 0 0,-1 0 0,0 0 0,-1 0 0,0 0 0,-5-19 0,6 29 0,-1 0 0,1 1 0,-1-1 0,1 0 0,-1 0 0,0 0 0,0 1 0,1-1 0,-2 0 0,1 1 0,0-1 0,0 1 0,0-1 0,-1 1 0,1 0 0,0-1 0,-1 1 0,1 0 0,-1 0 0,0 0 0,1 0 0,-3-1 0,2 2 0,1 1 0,-1-1 0,0 0 0,1 0 0,-1 1 0,1-1 0,0 1 0,-1 0 0,1-1 0,-1 1 0,1 0 0,0 0 0,0-1 0,-1 1 0,1 0 0,0 1 0,0-1 0,0 0 0,0 0 0,0 0 0,0 0 0,0 1 0,1-1 0,-1 1 0,0-1 0,1 0 0,-1 1 0,0 2 0,-3 7 0,0 0 0,1 0 0,0 0 0,0 0 0,1 1 0,1-1 0,0 1 0,1 0 0,0-1 0,0 1 0,2-1 0,-1 1 0,1-1 0,1 1 0,7 18 0,-8-23 0,1-1 0,0 1 0,0-1 0,1 0 0,0 0 0,0 0 0,0-1 0,1 1 0,0-1 0,0 0 0,0-1 0,1 1 0,-1-1 0,1 0 0,0 0 0,0-1 0,1 1 0,-1-1 0,1-1 0,-1 1 0,1-1 0,0-1 0,0 1 0,0-1 0,0 0 0,12 0 0,-5-2 0,0 0 0,0-1 0,0-1 0,-1 0 0,1-1 0,-1 0 0,0-1 0,0 0 0,-1-1 0,0-1 0,0 0 0,0 0 0,-1-2 0,0 1 0,0-1 0,-1-1 0,17-20 0,-14 15 0,-2-1 0,0 0 0,0-1 0,-2 0 0,0-1 0,-1 0 0,0 0 0,-2-1 0,0 0 0,-2 0 0,0-1 0,2-21 0,-6 38 0,0 0 0,0 0 0,0 0 0,0 0 0,-1 0 0,1 0 0,-1 0 0,0 0 0,0 0 0,0 0 0,-3-4 0,4 6 0,0 1 0,0 0 0,0-1 0,-1 1 0,1-1 0,0 1 0,-1 0 0,1 0 0,0-1 0,-1 1 0,1 0 0,0-1 0,-1 1 0,1 0 0,0 0 0,-1 0 0,1 0 0,-1-1 0,1 1 0,0 0 0,-1 0 0,1 0 0,-1 0 0,1 0 0,-1 0 0,1 0 0,-1 0 0,1 0 0,-1 0 0,0 1 0,0 0 0,0-1 0,0 1 0,0 0 0,0 0 0,0 0 0,0 0 0,0 0 0,0 0 0,0 0 0,1 0 0,-1 0 0,0 1 0,0 1 0,-4 8 0,1 0 0,1 0 0,0 0 0,0 0 0,1 1 0,1-1 0,0 1 0,0-1 0,1 1 0,1-1 0,0 1 0,0-1 0,1 1 0,4 11 0,-3-12 0,0 1 0,1-1 0,0 0 0,1 0 0,0-1 0,1 1 0,0-1 0,1-1 0,0 1 0,0-1 0,1 0 0,0-1 0,17 14 0,-19-18-52,-1 0-1,0-1 1,1 0-1,0 0 1,0-1-1,0 0 1,0 0-1,0 0 1,0 0-1,0-1 1,1 0-1,-1-1 1,1 1-1,-1-1 1,0 0-1,1-1 1,-1 0-1,0 0 1,1 0-1,-1-1 1,0 0-1,0 0 1,0 0-1,0-1 0,6-3 1,14-11-6774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0 24575,'-5'0'0,"-5"0"0,-2 5 0,1 6 0,8 1 0,3 3 0,3 4 0,0-1-8191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24575,'0'-5'0,"0"4"0,0 6 0,0 7 0,0 10 0,0 12 0,5 8 0,1 12 0,0 6 0,-1 6 0,-2 2 0,4-3 0,0-1 0,-1-4 0,-1-6 0,-2-13-8191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329 532 24575,'1'-1'0,"1"0"0,-1-1 0,1 1 0,-1-1 0,0 1 0,1-1 0,-1 0 0,0 1 0,0-1 0,0 0 0,0 0 0,-1 0 0,1 0 0,0 0 0,-1 0 0,0 0 0,1 0 0,-1 0 0,0 0 0,0 0 0,0 0 0,0 0 0,0 0 0,-1 0 0,1 0 0,0 0 0,-1 0 0,0 0 0,1 0 0,-1 0 0,0 0 0,0 0 0,0 1 0,0-1 0,-1 0 0,1 1 0,0-1 0,-1 1 0,-2-3 0,-1 0 0,0 0 0,0 0 0,-1 1 0,0-1 0,1 1 0,-1 1 0,0-1 0,-1 1 0,1 0 0,0 0 0,-9 0 0,4 0 0,0 2 0,-1-1 0,1 2 0,-1-1 0,1 2 0,0 0 0,-1 0 0,1 1 0,0 0 0,1 0 0,-1 2 0,-15 7 0,20-8 0,0 0 0,-1 0 0,1 0 0,1 1 0,-1 0 0,1 0 0,0 0 0,0 1 0,0 0 0,1 0 0,0 0 0,0 0 0,0 1 0,1 0 0,0-1 0,1 1 0,-1 0 0,1 0 0,0 1 0,0 9 0,1-14 0,1 1 0,-1 0 0,1-1 0,0 1 0,0-1 0,1 1 0,-1 0 0,1-1 0,0 1 0,0-1 0,0 1 0,0-1 0,0 1 0,1-1 0,0 0 0,-1 0 0,1 0 0,0 0 0,1 0 0,-1 0 0,1 0 0,-1-1 0,1 1 0,0-1 0,0 0 0,0 0 0,0 0 0,0 0 0,5 2 0,0-1 0,0-1 0,1 1 0,-1-2 0,0 1 0,1-1 0,-1-1 0,1 1 0,-1-2 0,1 1 0,-1-1 0,14-3 0,4-2 0,-1-1 0,0-1 0,0-1 0,-1-2 0,-1 0 0,1-1 0,-2-2 0,0 0 0,0-2 0,-2 0 0,27-26 0,-34 27 0,1 0 0,-2 0 0,0-1 0,0-1 0,-2 0 0,0-1 0,-1 0 0,-1 0 0,-1-1 0,0 0 0,-2 0 0,0-1 0,-1 0 0,-1 1 0,1-31 0,-3 35 0,-1 0 0,-1 0 0,0 1 0,-1-1 0,0 0 0,-1 0 0,-1 1 0,0 0 0,-1 0 0,-12-22 0,17 34 0,-1 1 0,0 0 0,1-1 0,-1 1 0,0 0 0,0 0 0,0 0 0,0 0 0,0 0 0,0 0 0,0 0 0,0 0 0,-1 0 0,1 0 0,0 0 0,-1 1 0,1-1 0,0 1 0,-1-1 0,1 1 0,-1-1 0,1 1 0,-3 0 0,3 0 0,-1 1 0,1-1 0,-1 1 0,1 0 0,0-1 0,0 1 0,-1 0 0,1 0 0,0 0 0,0 0 0,0 0 0,0 0 0,0 1 0,0-1 0,0 0 0,0 0 0,0 1 0,0 1 0,-5 8 0,2 1 0,-1 0 0,1 0 0,-2 14 0,-2 27-227,2 0-1,2 1 1,2-1-1,3 1 1,11 75-1,-2-52-6598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89 24575,'-5'0'0,"4"0"0,10-5 0,14-1 0,12-5 0,14 0 0,12-3 0,10 1 0,2-2 0,-11 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45 24575,'-4'0'0,"2"0"0,7-5 0,12-1 0,7 0 0,9 2 0,13-4 0,8-1 0,-5 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0 271 24575,'2'39'0,"7"44"0,1 2 0,13 430 0,-12-288 0,-12-317 0,2-659 0,-1 739 0,1-27 0,1 1 0,1-1 0,2 1 0,10-39 0,-11 65 0,-1 0 0,1 0 0,1 1 0,-1-1 0,2 1 0,-1 0 0,1 0 0,8-8 0,-9 12 0,0 0 0,1 0 0,0 0 0,0 0 0,0 1 0,1 0 0,-1 1 0,1-1 0,0 1 0,0 1 0,0-1 0,12-2 0,-9 4 0,1-1 0,-1 2 0,0-1 0,1 1 0,-1 1 0,1 0 0,-1 0 0,0 1 0,0 1 0,0-1 0,0 2 0,0-1 0,-1 1 0,1 1 0,-1 0 0,15 10 0,-19-11 0,1 0 0,-1 1 0,1 0 0,-1 0 0,0 0 0,-1 0 0,0 1 0,0 0 0,0 0 0,0 0 0,-1 0 0,0 0 0,0 1 0,-1 0 0,0-1 0,0 1 0,0 0 0,-1 0 0,0 0 0,0 0 0,-1 0 0,0 0 0,0 1 0,-1-1 0,-1 7 0,-3 3 12,0 0 0,-2-1 0,1 1 0,-2-2 0,0 1 0,-1-1 0,-1 0 0,0-1 0,-21 23 0,0-5-507,-1-1 0,-59 43 0,41-38-6331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1 698 24575,'5'-9'0,"1"-1"0,0 2 0,1-1 0,0 1 0,0-1 0,0 2 0,1-1 0,1 1 0,-1 1 0,1-1 0,0 2 0,17-9 0,-18 10 0,1 0 0,-1 1 0,1 0 0,0 0 0,0 1 0,-1 0 0,2 1 0,-1 0 0,0 0 0,0 1 0,0 0 0,0 1 0,0 0 0,0 0 0,12 4 0,-11-2 0,0 1 0,0 1 0,0 0 0,0 0 0,-1 1 0,1 0 0,-2 1 0,1 0 0,-1 0 0,0 1 0,0 0 0,-1 1 0,9 13 0,-12-16 0,0 1 0,-1-1 0,1 1 0,-2 0 0,1 0 0,-1 0 0,0 0 0,0 0 0,-1 0 0,0 1 0,0-1 0,-1 0 0,0 1 0,0-1 0,-1 1 0,0-1 0,0 0 0,-1 0 0,0 1 0,-5 12 0,1-9 0,1 0 0,-2 0 0,0-1 0,0 0 0,0 0 0,-1-1 0,-1 1 0,-9 7 0,11-12 0,1 0 0,0 0 0,-1 0 0,0-1 0,0 0 0,-1 0 0,1-1 0,-1 0 0,1 0 0,-1-1 0,0 0 0,-16 2 0,21-4 0,1 1 0,0-1 0,-1 0 0,1 0 0,0 0 0,0-1 0,-1 1 0,1-1 0,0 1 0,0-1 0,0 0 0,-1 1 0,1-1 0,0 0 0,0 0 0,0-1 0,1 1 0,-1 0 0,0-1 0,0 1 0,-2-4 0,2 3 0,1-1 0,0 0 0,0 1 0,0-1 0,0 0 0,0 0 0,1 0 0,-1 0 0,1 1 0,0-1 0,0 0 0,0 0 0,0 0 0,1-5 0,2-4 0,-1 1 0,2 0 0,-1 0 0,2 0 0,-1 1 0,2-1 0,8-13 0,4 1 0,0 1 0,2 1 0,0 0 0,1 2 0,1 1 0,1 0 0,1 2 0,0 0 0,40-18 0,-18 13 0,1 2 0,1 2 0,0 3 0,80-15 0,-61 23 0,-48 5 0,-1-1 0,0 0 0,25-7 0,-33 5 0,-15 3 0,-19 5 0,13 0 0,1 0 0,0 1 0,1 1 0,-1 0 0,1 0 0,0 1 0,1 0 0,-1 0 0,1 1 0,1 0 0,0 0 0,0 1 0,0 0 0,1 0 0,1 1 0,-1 0 0,-3 11 0,4-10 0,1 0 0,0 1 0,0-1 0,2 1 0,-1 0 0,1 0 0,1 0 0,0 0 0,1 0 0,1 0 0,-1 0 0,2 0 0,0-1 0,0 1 0,7 20 0,-6-25 0,1-1 0,0 1 0,1 0 0,0-1 0,-1 0 0,2 0 0,-1-1 0,1 1 0,0-1 0,0 0 0,0-1 0,1 0 0,0 0 0,-1 0 0,2 0 0,-1-1 0,0-1 0,0 1 0,1-1 0,0 0 0,-1-1 0,12 1 0,-6 0 0,1-1 0,-1 0 0,1-1 0,-1-1 0,1 0 0,-1-1 0,0 0 0,1-1 0,-1-1 0,-1 0 0,1-1 0,15-7 0,-20 7 0,0 0 0,0 0 0,-1-1 0,0 1 0,1-2 0,-2 1 0,1-1 0,-1 0 0,0-1 0,-1 1 0,1-1 0,5-12 0,-9 14 0,0 0 0,0 0 0,0 0 0,-1-1 0,1 1 0,-2 0 0,1-1 0,-1 1 0,0-1 0,0 1 0,-1 0 0,1-1 0,-1 1 0,-1-1 0,0 1 0,1 0 0,-2 0 0,-4-11 0,0 6 0,1 0 0,-2 0 0,1 0 0,-1 1 0,-1 0 0,0 1 0,0 0 0,-1 0 0,0 1 0,-1 0 0,0 1 0,0 0 0,0 1 0,-1 0 0,0 1 0,0 0 0,-1 1 0,1 0 0,-1 1 0,0 1 0,1 0 0,-23-1 0,171 15 0,88 7 0,-134-17 0,-1-4 0,167-24 0,-252 25 0,53-13 0,-56 13 0,1 1 0,0-1 0,-1 0 0,1 1 0,0-1 0,-1 0 0,1 0 0,-1 0 0,1 0 0,-1 0 0,1 0 0,-1 0 0,0-1 0,0 1 0,1 0 0,-1-1 0,0 1 0,0-1 0,-1 1 0,1-1 0,0 0 0,0 1 0,-1-1 0,1 0 0,-1 1 0,1-1 0,-1-2 0,0 3 0,0 0 0,0 0 0,-1 0 0,1 0 0,0 0 0,-1 0 0,1 0 0,-1 0 0,1 0 0,-1 0 0,0 0 0,1 0 0,-1 0 0,0 0 0,0 0 0,0 1 0,1-1 0,-1 0 0,0 1 0,0-1 0,0 1 0,0-1 0,0 1 0,0-1 0,0 1 0,0 0 0,0-1 0,0 1 0,-1 0 0,1 0 0,0 0 0,0 0 0,0 0 0,0 0 0,-2 0 0,-2 0 0,-1 1 0,0-1 0,0 1 0,0 0 0,-7 3 0,-2 2 0,0 1 0,1 0 0,0 1 0,0 1 0,0 0 0,2 1 0,-1 0 0,1 1 0,-14 16 0,3 0 0,1 1 0,1 1 0,-20 36 0,32-49 0,1 0 0,1 0 0,1 0 0,0 1 0,1 0 0,1 0 0,-5 33 0,9-45 0,0 0 0,0 0 0,0-1 0,1 1 0,-1 0 0,1 0 0,0 0 0,1-1 0,-1 1 0,1-1 0,0 1 0,0-1 0,0 0 0,3 5 0,-2-6 0,1 0 0,-1 0 0,0 0 0,1 0 0,-1-1 0,1 1 0,0-1 0,0 0 0,0 0 0,0 0 0,0-1 0,0 0 0,0 1 0,1-1 0,-1-1 0,0 1 0,1-1 0,5 0 0,10 0 0,0-1 0,1 0 0,-1-2 0,0-1 0,0 0 0,-1-1 0,1-2 0,-1 0 0,0-1 0,-1 0 0,0-2 0,0 0 0,-1-1 0,19-16 0,-15 11 0,-1-2 0,-1 0 0,-1-1 0,-1-1 0,0-1 0,-1 0 0,-2-1 0,0-1 0,-1 0 0,14-39 0,-12 17 0,-3 0 0,-2-1 0,-1-1 0,-3 0 0,-2 0 0,-2 0 0,-1 0 0,-3 0 0,-12-69 0,13 108 0,0-1 0,-1 1 0,0 0 0,-1 0 0,0 0 0,0 0 0,-8-14 0,11 22 0,0-1 0,-1 0 0,1 1 0,0-1 0,-1 1 0,1-1 0,-1 0 0,1 1 0,-1-1 0,1 1 0,-1 0 0,1-1 0,-1 1 0,1-1 0,-1 1 0,0 0 0,1-1 0,-1 1 0,0 0 0,1 0 0,-1-1 0,0 1 0,1 0 0,-1 0 0,0 0 0,1 0 0,-1 0 0,0 0 0,0 0 0,1 0 0,-1 0 0,0 1 0,1-1 0,-1 0 0,0 0 0,1 0 0,-1 1 0,0-1 0,1 0 0,-1 1 0,1-1 0,-1 1 0,0-1 0,1 1 0,-1-1 0,1 1 0,0-1 0,-2 2 0,-16 31 0,8-6 0,1 1 0,1-1 0,-4 33 0,-8 90 0,17-120 0,-3 30 40,2 0 0,4 66 0,1-105-189,2 0 1,0 0-1,1-1 1,1 1-1,1-1 1,0 0-1,2 0 1,0-1-1,18 29 1,-3-16-6678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29 121 24575,'1'-23'0,"0"16"0,0 1 0,-1 0 0,0 0 0,0 0 0,0 0 0,-1 0 0,0-1 0,0 1 0,0 0 0,-1 1 0,0-1 0,-3-7 0,5 13 0,-1 0 0,1 0 0,0-1 0,0 1 0,-1 0 0,1 0 0,0 0 0,0 0 0,0 0 0,-1 0 0,1 0 0,0 0 0,0 0 0,-1-1 0,1 1 0,0 0 0,-1 0 0,1 0 0,0 0 0,0 1 0,-1-1 0,1 0 0,0 0 0,0 0 0,-1 0 0,1 0 0,0 0 0,0 0 0,0 0 0,-1 0 0,1 1 0,0-1 0,0 0 0,0 0 0,-1 0 0,1 0 0,0 1 0,0-1 0,0 0 0,0 0 0,-1 1 0,1-1 0,0 0 0,0 0 0,0 0 0,0 1 0,0-1 0,0 0 0,0 0 0,0 1 0,0-1 0,0 0 0,0 1 0,0-1 0,0 0 0,0 0 0,0 1 0,0-1 0,-4 19 0,1 6 0,2 1 0,1-1 0,1 0 0,4 28 0,-4-41 0,2-1 0,-1 0 0,1 0 0,1 0 0,-1 0 0,2 0 0,0-1 0,0 0 0,1 0 0,0 0 0,11 13 0,-14-21 0,0 1 0,0 0 0,0-1 0,0 1 0,1-1 0,-1 0 0,1 0 0,0 0 0,-1-1 0,1 1 0,0-1 0,0 0 0,0 0 0,0 0 0,0 0 0,0-1 0,0 0 0,0 0 0,0 0 0,0 0 0,0-1 0,0 1 0,0-1 0,0 0 0,0 0 0,0-1 0,-1 1 0,1-1 0,0 1 0,4-4 0,9-5 0,-1-1 0,-1-1 0,0 0 0,0 0 0,13-17 0,-15 16 0,-1-1 0,0 0 0,-1-1 0,0 0 0,-2-1 0,0 0 0,0-1 0,-2 0 0,11-33 0,-17 47 0,0 0 0,-1 0 0,1 0 0,-1-1 0,0 1 0,0 0 0,0 0 0,-1 0 0,1 0 0,-1 0 0,1 0 0,-1 0 0,0 0 0,0 0 0,-1 0 0,1 0 0,0 0 0,-5-5 0,6 7 0,-1 0 0,0 1 0,0-1 0,0 0 0,0 0 0,0 1 0,-1-1 0,1 0 0,0 1 0,0-1 0,0 1 0,0 0 0,-1-1 0,1 1 0,0 0 0,0 0 0,-1-1 0,-2 1 0,2 1 0,0-1 0,-1 1 0,1 0 0,-1 0 0,1-1 0,0 1 0,-1 1 0,1-1 0,0 0 0,0 1 0,0-1 0,-4 4 0,1 0 7,0 0 0,0 0 0,1 1 0,-1 0 0,1 0 1,0 0-1,1 0 0,0 0 0,0 1 0,0 0 0,0-1 0,1 1 0,0 0 0,1 0 0,0 0 0,-1 11 0,2-9-121,0 1 0,1-1-1,0 1 1,0-1 0,1 0 0,0 1-1,1-1 1,0 0 0,0 0 0,1-1-1,0 1 1,6 8 0,12 15-6712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374 516 24575,'-11'-9'0,"0"1"0,0 0 0,-1 0 0,0 1 0,0 1 0,-1 0 0,0 1 0,-21-6 0,29 10 0,-1 0 0,1 1 0,0 0 0,0 0 0,-1 0 0,1 0 0,0 1 0,0 0 0,0 0 0,0 0 0,0 1 0,0-1 0,0 1 0,0 1 0,1-1 0,-1 1 0,1-1 0,-1 1 0,1 0 0,0 1 0,0-1 0,1 1 0,-5 5 0,-7 8 0,1 0 0,1 1 0,1 1 0,-11 21 0,15-25 0,1-1 0,0 1 0,1 1 0,1-1 0,0 1 0,1 0 0,-2 18 0,5-30 0,1 1 0,0-1 0,0 1 0,0-1 0,0 1 0,1 0 0,0-1 0,0 1 0,0-1 0,0 0 0,1 1 0,0-1 0,-1 0 0,2 0 0,-1 0 0,0 0 0,1 0 0,0-1 0,0 1 0,0-1 0,0 0 0,0 1 0,1-1 0,-1-1 0,1 1 0,0-1 0,0 1 0,0-1 0,0 0 0,6 1 0,4 2 0,0-1 0,1-1 0,0-1 0,-1 0 0,1-1 0,0 0 0,0-1 0,0-1 0,-1 0 0,1-2 0,21-4 0,-8-1 0,0 0 0,-1-2 0,0-1 0,50-28 0,-57 26 0,0-1 0,-2 0 0,1-1 0,-2-1 0,0-1 0,-1 0 0,0-1 0,-2-1 0,0 0 0,21-40 0,-22 31 0,-1-1 0,-1 0 0,-2 0 0,-1-1 0,-1 0 0,-1-1 0,2-56 0,-5 41 0,-3 0 0,-1-1 0,-9-52 0,9 95 0,0 1 0,0-1 0,0 1 0,0-1 0,0 1 0,-1-1 0,-1-2 0,2 6 0,1-1 0,0 1 0,0 0 0,0-1 0,-1 1 0,1 0 0,0 0 0,0-1 0,-1 1 0,1 0 0,0 0 0,-1 0 0,1-1 0,0 1 0,-1 0 0,1 0 0,0 0 0,-1 0 0,1 0 0,0 0 0,-1 0 0,1 0 0,0 0 0,-1 0 0,1 0 0,-1 0 0,0 0 0,-9 13 0,4 8 0,0-1 0,2 1 0,0 0 0,2 0 0,0 0 0,2 37 0,0-21 0,-3 66-455,4 0 0,23 154 0,-13-200-6371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5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4 24575,'-6'0'0,"-1"-3"0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2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60 294 24575,'-5'-4'0,"-6"-7"0,-6-1 0,0-3 0,8 1 0,10 2 0,9 0 0,8 0 0,5 4 0,8 2 0,-1 2-8191</inkml:trace>
  <inkml:trace contextRef="#ctx0" brushRef="#br0" timeOffset="1">388 103 24575,'4'-4'0,"2"-7"0,0-6 0,-1-4 0,-2-4 0,-1 7 0,-1 11 0,0 12 0,-1 10 0,0 11 0,-1 11 0,1 8 0,0 6 0,0 3 0,4-3 0,2 0 0,0-9-8191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2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1 117 24575,'0'-9'0,"0"-8"0,0-6 0,0-3 0,4 3 0,2 5-8191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3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36 24575,'-17'268'0,"15"-252"0,1 1 0,0 0 0,2 0 0,-1 0 0,2-1 0,0 1 0,2-1 0,5 20 0,-7-30 0,0 1 0,1-1 0,0 0 0,0 0 0,1 0 0,0 0 0,0-1 0,0 0 0,0 1 0,1-2 0,0 1 0,0 0 0,0-1 0,1 0 0,-1 0 0,1-1 0,0 1 0,0-1 0,1 0 0,-1-1 0,0 0 0,14 3 0,-12-3 0,1-1 0,0 0 0,0 0 0,0-1 0,0 0 0,0-1 0,0 0 0,-1 0 0,1-1 0,0 0 0,-1 0 0,1-1 0,-1-1 0,0 1 0,0-1 0,0 0 0,0-1 0,-1 0 0,0 0 0,0-1 0,0 0 0,-1 0 0,1 0 0,-2-1 0,1 0 0,-1 0 0,0 0 0,0-1 0,5-12 0,-4 8 0,-1-1 0,0 0 0,-1 0 0,0 0 0,-1 0 0,0-1 0,-1 1 0,-1-1 0,0 0 0,-1 0 0,0 1 0,-1-1 0,-1 0 0,0 1 0,-1-1 0,0 1 0,-1 0 0,-10-21 0,8 21 0,-1 1 0,-1 0 0,0 1 0,-1-1 0,0 2 0,-18-17 0,23 23 0,1 1 0,-1 0 0,0 0 0,0 0 0,0 0 0,-1 1 0,1 0 0,0 0 0,-1 0 0,0 0 0,1 1 0,-1-1 0,0 1 0,0 1 0,0-1 0,0 0 0,1 1 0,-1 0 0,0 1 0,0-1 0,0 1 0,-7 1 0,10-1 0,0 0 0,0 0 0,0 0 0,0 0 0,0 0 0,0 0 0,0 0 0,0 1 0,0-1 0,1 1 0,-1 0 0,1-1 0,-1 1 0,1 0 0,0 0 0,0 0 0,0 0 0,0 0 0,0 0 0,0 0 0,0 0 0,0 0 0,1 0 0,-1 1 0,1-1 0,0 0 0,0 0 0,0 1 0,0-1 0,0 0 0,0 0 0,0 1 0,1-1 0,1 4 0,-1-2 0,0 0 0,0 0 0,1 0 0,0 0 0,0 0 0,0-1 0,0 1 0,0-1 0,1 0 0,0 1 0,-1-1 0,1 0 0,0 0 0,1-1 0,-1 1 0,0-1 0,1 0 0,4 3 0,-1-3 0,1 1 0,0-1 0,0-1 0,-1 0 0,1 0 0,0 0 0,0-1 0,0 0 0,0-1 0,15-2 0,3-3 0,49-18 0,-25 7 0,-36 13 0,-6 1 0,0 0 0,0 1 0,1 0 0,-1 1 0,18-2 0,-24 4 0,1-1 0,0 0 0,0 1 0,0 0 0,0 0 0,-1 0 0,1 0 0,0 0 0,-1 0 0,1 1 0,-1-1 0,1 1 0,-1 0 0,0 0 0,0 0 0,0 0 0,0 0 0,0 0 0,0 0 0,0 1 0,2 4 0,61 122 0,-64-128 0,-1 1 0,1-1 0,0 0 0,0 1 0,0-1 0,1 0 0,-1 0 0,0 0 0,0 0 0,1 0 0,-1 0 0,0 0 0,1 0 0,-1 0 0,1-1 0,-1 1 0,1 0 0,-1-1 0,1 1 0,3-1 0,-2 0 0,-1 0 0,1 0 0,0-1 0,0 1 0,-1-1 0,1 0 0,0 1 0,0-1 0,-1-1 0,1 1 0,3-2 0,7-7 0,0 1 0,-1-2 0,19-19 0,-15 14 0,18-16 0,8-9 0,2 2 0,1 1 0,54-32 0,-96 68 0,0 0 0,-1 1 0,1-1 0,0 1 0,0 0 0,0 0 0,0 0 0,0 1 0,0-1 0,0 1 0,0-1 0,0 1 0,0 0 0,4 0 0,-5 1 0,-1 0 0,1-1 0,0 1 0,0 0 0,-1 0 0,1 0 0,0 0 0,-1 0 0,1 0 0,-1 1 0,1-1 0,-1 0 0,0 1 0,0-1 0,1 1 0,-1-1 0,0 1 0,0 0 0,-1-1 0,1 1 0,0 0 0,0 0 0,0 3 0,6 23 0,-1 0 0,3 55 0,0-2 0,36 125-1365,-28-151-5461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3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 24575,'5'0'0,"5"0"0,7 0 0,9 0 0,10-5 0,7-1 0,12 0 0,9-4 0,3 1 0,0-4 0,-11 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3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2136 145 24575,'1'-6'0,"1"1"0,-1-1 0,1 1 0,0 0 0,0 0 0,1 0 0,4-7 0,-4 6 0,0 1 0,0-1 0,0-1 0,0 1 0,-1 0 0,0-1 0,1-6 0,-3 11 0,0 1 0,0 0 0,0 0 0,0 0 0,0 0 0,0 0 0,-1 0 0,1 0 0,0 0 0,-1 0 0,1 0 0,-1 0 0,1 0 0,-1 0 0,1 1 0,-1-1 0,1 0 0,-1 0 0,-1-1 0,0 1 0,0-1 0,-1 1 0,1 0 0,0 0 0,0 0 0,-1 0 0,1 1 0,0-1 0,-1 1 0,1-1 0,-1 1 0,-2 0 0,-13 0 0,-1 1 0,0 1 0,0 0 0,-34 11 0,2-2 0,-199 43-108,2 12-1,4 9 0,2 12 0,-352 180 1,406-156 108,165-95 0,1 2 0,0 0 0,1 1 0,1 2 0,-26 33 0,41-48-2,1 0 0,0 0 1,0 1-1,1 0 0,0-1 1,0 1-1,1 0 1,-1 0-1,1 0 0,1 1 1,0-1-1,0 0 0,0 12 1,1-13 7,1 0 0,0 0 1,0 0-1,1-1 0,0 1 1,0 0-1,0-1 0,1 1 0,0-1 1,0 0-1,0 0 0,1 0 1,-1 0-1,1 0 0,1-1 1,-1 0-1,6 4 0,9 8 55,2-2 0,-1-1-1,2-1 1,0 0 0,0-2 0,1 0-1,34 8 1,178 35-108,-219-50 61,731 90-2181,10-56 982,142-37 1193,-4-73-110,-569 15-203,-291 49 284,-1-1 1,0-2-1,-1-1 1,-1-2-1,0-1 1,0-1-1,33-26 1,-56 36 128,0 0 0,-1-1 0,0 0 0,0 0 1,0-1-1,-1 0 0,-1 0 0,0 0 1,0-1-1,0 0 0,-2-1 0,1 1 0,-1-1 1,0 1-1,-1-1 0,-1-1 0,0 1 0,0 0 1,-1 0-1,0-1 0,-1 1 0,-1 0 0,0-1 1,0 1-1,-1 0 0,0 0 0,-1 0 1,0 0-1,-1 0 0,-7-14 0,-2-1-40,-1 1-1,-1 1 1,-1 1-1,-1 0 1,-1 1-1,-1 0 1,-1 2-1,-39-32 1,10 16-80,-1 1 0,-1 3 1,-62-28-1,11 14-301,-2 4 0,-187-48 0,-231-10-157,270 67-362,-2 11 1,-1 11-1,-299 26 0,414-2-2623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 41 24575,'2'-35'0,"1"30"0,2 22 0,2 15 0,-3 1 0,2 65 0,-14 69 0,5-113 0,-52 494-800,-27-2-484,32-230 976,-133 1086 308,150-918-432,43-2 0,9-341 725,-15-122-5,1 1 0,0-2 0,1 1-1,2-1 1,9 18 0,-15-32-227,0 0 1,1 0 0,0-1-1,0 1 1,0-1 0,0 0-1,1 0 1,-1 0 0,1 0-1,0 0 1,0-1 0,0 0-1,0 0 1,0 0 0,0 0-1,0-1 1,1 1 0,-1-1-1,1 0 1,6 0 0,7 0-94,1 0 0,0-2 1,33-4-1,5-1 100,605 28-115,-374-4-925,2288 49-3535,-2040-77 4000,-5-32-1,-495 38 568,80-13 762,-101 13-631,-1 0 0,1 0 0,-1-1 0,0-1 0,19-10 0,-32 15-117,1 0 0,0 0-1,-1 0 1,1 0-1,-1 0 1,1 0 0,-1 0-1,0 0 1,1-1 0,-1 1-1,0 0 1,0-1-1,0 1 1,0-1 0,0 1-1,0-1 1,-1 0 0,1 1-1,0-1 1,-1 0-1,1 0 1,-1 1 0,0-1-1,1 0 1,-1 0 0,0 0-1,0 1 1,0-1-1,-1 0 1,1 0 0,0 0-1,-1 1 1,1-1 0,-1 0-1,1 0 1,-2-2-1,-3-5 122,-1 1 0,0 0 0,0 0 0,0 1-1,-12-11 1,13 13-171,-37-36 411,4 3-381,0-1 0,-46-66-1,54 57-50,2-1 0,2-2 0,2 0 0,3-2 0,-14-55 0,-54-282-226,0-265-901,40-5 1294,42 550-241,-10-220-20,-37-375-199,48 659 425,-2 1-1,-2 0 0,-2 0 0,-2 2 1,-27-61-1,33 89-65,0 0 0,-2 0 0,0 1 1,0 1-1,-1 0 0,-1 0 0,-19-17 1,21 22-49,-1 1-1,0 0 1,0 0 0,-1 1 0,1 1 0,-1 0 0,0 0 0,-1 2 0,1-1 0,-1 1 0,-14-1 0,19 3-157,-1 1-1,0-1 1,1 1-1,-1 1 1,0 0-1,1 0 1,-1 1-1,1 0 0,-11 4 1,-1 2-6690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99 24575,'3'-4'0,"1"0"0,-2 0 0,1 0 0,-1-1 0,1 1 0,-1-1 0,0 0 0,2-8 0,-3 9 0,0-1 0,1 1 0,0-1 0,0 1 0,0 0 0,0-1 0,1 1 0,5-7 0,-8 11 0,1 0 0,-1-1 0,0 1 0,0 0 0,1-1 0,-1 1 0,1 0 0,-1-1 0,0 1 0,1 0 0,-1 0 0,0-1 0,1 1 0,-1 0 0,1 0 0,-1 0 0,1 0 0,-1 0 0,1-1 0,-1 1 0,0 0 0,1 0 0,-1 0 0,1 0 0,-1 0 0,1 0 0,-1 1 0,1-1 0,-1 0 0,1 0 0,-1 0 0,0 0 0,1 0 0,-1 1 0,1-1 0,0 1 0,8 18 0,-2 31 0,-7-50 0,5 449 0,-8-245 0,3-144-1365,-1-9-5461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0 496 24575,'1'-9'0,"-1"0"0,1 0 0,1 0 0,0 0 0,0 1 0,5-12 0,-6 16 0,1 0 0,0 0 0,0 0 0,0 0 0,1 0 0,-1 0 0,1 1 0,0-1 0,0 1 0,0 0 0,0 0 0,1 0 0,-1 0 0,5-3 0,4 2 0,0 1 0,-1-1 0,1 2 0,0 0 0,0 0 0,16 1 0,14-3 0,-23 1 0,0 1 0,0-1 0,1-1 0,-1-1 0,27-10 0,-40 12 0,-1 1 0,1-1 0,-1-1 0,0 1 0,0-1 0,0 0 0,-1 0 0,1-1 0,-1 1 0,0-1 0,0 0 0,-1 0 0,1 0 0,-1 0 0,0-1 0,0 0 0,-1 1 0,3-10 0,1-14 0,-1-1 0,-1 0 0,-2-1 0,-1 1 0,-3-38 0,2 67 0,-4 116-10,-21 130-1,8-104-1333,11-80-5482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5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99 202 24575,'0'7'0,"-1"0"0,0 0 0,-1 0 0,-3 10 0,-2 13 0,-76 430 0,83-460 0,1 0 0,-1 0 0,0 0 0,0 0 0,0 0 0,0 0 0,0 0 0,0 0 0,0 0 0,0 0 0,0 0 0,0 0 0,0 0 0,0 0 0,0 0 0,0 0 0,0 0 0,0 0 0,0 0 0,1 0 0,-1 0 0,0 0 0,0 0 0,0 0 0,0 1 0,0-1 0,0 0 0,0 0 0,0 0 0,0 0 0,0 0 0,0 0 0,6-12 0,8-21 0,18-73 0,122-339 0,-147 430 0,-4 4 0,1 0 0,1 1 0,0 0 0,0 0 0,1 0 0,0 1 0,1-1 0,0 2 0,0-1 0,14-11 0,-20 19 0,0 0 0,0 0 0,0 1 0,-1-1 0,1 0 0,0 1 0,0-1 0,1 1 0,-1 0 0,0-1 0,0 1 0,0 0 0,0-1 0,0 1 0,0 0 0,0 0 0,1 0 0,-1 0 0,0 0 0,0 0 0,0 0 0,0 0 0,0 1 0,1-1 0,-1 0 0,0 1 0,0-1 0,0 1 0,0-1 0,0 1 0,0 0 0,0-1 0,0 1 0,-1 0 0,1-1 0,0 1 0,0 0 0,0 0 0,-1 0 0,1 0 0,-1 0 0,1 0 0,0 0 0,-1 0 0,0 0 0,1 0 0,0 2 0,2 6 0,-1 1 0,0-1 0,0 0 0,1 16 0,11 223 0,-8-127 0,-3-66-1365,-2-8-5461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5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48 155 24575,'-5'-5'0,"-5"-1"0,-7-5 0,5-5 0,9 1 0,9 2 0,14-1 0,7 2 0,14-2 0,8 2 0,6-2 0,7 2 0,-7 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6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94 338 24575,'-4'-6'0,"-1"1"0,1-1 0,0 0 0,0-1 0,0 1 0,1-1 0,0 0 0,1 1 0,-1-1 0,1 0 0,1-1 0,-1 1 0,1-7 0,0 13 0,1 1 0,0 0 0,0-1 0,0 1 0,0 0 0,0-1 0,0 1 0,0 0 0,0-1 0,-1 1 0,1 0 0,0 0 0,0-1 0,1 1 0,-1 0 0,0-1 0,0 1 0,0 0 0,0-1 0,0 1 0,0 0 0,0-1 0,0 1 0,1 0 0,-1 0 0,0-1 0,0 1 0,0 0 0,1 0 0,-1-1 0,0 1 0,0 0 0,0 0 0,1-1 0,-1 1 0,0 0 0,1 0 0,-1 0 0,9 11 0,6 24 0,-11-13 0,-1 1 0,0-1 0,-2 0 0,-1 1 0,0-1 0,-2 0 0,-4 23 0,-4 7 0,-32 92 0,39-135 0,0-1 0,-1 1 0,0-1 0,-8 12 0,8-17 0,5-12 0,4-13 0,170-401 0,-158 384 0,-12 29 0,1-5 0,1 1 0,12-20 0,-18 32 0,0 0 0,0 0 0,0 0 0,1 1 0,-1-1 0,1 0 0,-1 1 0,1-1 0,0 1 0,-1-1 0,1 1 0,0 0 0,0 0 0,0-1 0,0 1 0,0 1 0,0-1 0,0 0 0,0 0 0,0 1 0,1 0 0,-1-1 0,0 1 0,0 0 0,4 0 0,-4 1 0,1 0 0,-1 0 0,0 0 0,1 1 0,-1-1 0,0 1 0,0-1 0,0 1 0,0 0 0,0 0 0,-1 0 0,1 0 0,0 0 0,-1 0 0,0 0 0,1 1 0,-1-1 0,0 0 0,1 5 0,15 56 0,-14-49 0,14 65 0,-6-22 0,3-1 0,31 84 0,-43-135 0,0-1 0,0 0 0,0 0 0,0 0 0,1 0 0,5 6 0,-8-10 0,1 0 0,-1 1 0,1-1 0,-1 1 0,1-1 0,-1 0 0,1 1 0,0-1 0,-1 0 0,1 0 0,-1 1 0,1-1 0,0 0 0,-1 0 0,1 0 0,-1 0 0,1 0 0,0 0 0,-1 0 0,1 0 0,0 0 0,0 0 0,0-1 0,0 1 0,0-1 0,0 0 0,0 1 0,0-1 0,0 0 0,-1 0 0,1 1 0,0-1 0,-1 0 0,1 0 0,0 0 0,-1 0 0,1 0 0,0-2 0,6-14 0,-1-1 0,-1 0 0,-1 0 0,0-1 0,1-26 0,2-3 0,59-374 0,-70 433-1365,-2 9-5461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 99 24575,'-1'-8'0,"-2"10"0,-5 22 0,-7 39 0,-30 126 0,-17 90 0,61-259 0,1-20 0,0 0 0,0 0 0,0 0 0,0 1 0,0-1 0,0 0 0,0 0 0,0 0 0,1 0 0,-1 0 0,0 0 0,0 0 0,0 0 0,0 0 0,0 1 0,0-1 0,0 0 0,0 0 0,1 0 0,-1 0 0,0 0 0,0 0 0,0 0 0,0 0 0,0 0 0,0 0 0,1 0 0,-1 0 0,0 0 0,0 0 0,0 0 0,0 0 0,0 0 0,1 0 0,-1 0 0,0 0 0,0 0 0,0-1 0,0 1 0,0 0 0,0 0 0,0 0 0,1 0 0,-1 0 0,0 0 0,0 0 0,0 0 0,0 0 0,0 0 0,0-1 0,0 1 0,0 0 0,0 0 0,0 0 0,0 0 0,0 0 0,0-1 0,18-32 0,26-89 0,32-80 0,-56 157 0,77-162 0,-97 207 0,29-44 0,-28 43 0,0 0 0,0 0 0,0-1 0,1 1 0,-1 0 0,0 0 0,1 0 0,-1 0 0,1 0 0,-1 1 0,4-2 0,-5 2 0,1 0 0,0 0 0,-1 0 0,1 0 0,0 0 0,-1 0 0,1 0 0,-1 0 0,1 1 0,0-1 0,-1 0 0,1 0 0,-1 1 0,1-1 0,0 0 0,-1 1 0,1-1 0,-1 0 0,1 1 0,-1-1 0,1 1 0,-1-1 0,0 1 0,1-1 0,-1 1 0,0-1 0,1 1 0,-1 0 0,0-1 0,1 1 0,-1 0 0,5 12 0,0 1 0,-1-1 0,0 1 0,-1 0 0,3 28 0,-3 77 0,-3-77 0,0 66-1365,0-65-5461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1 211 24575,'0'-5'0,"0"-10"0,4-8 0,7-5 0,5 3 0,6 1 0,3 0 0,6 4 0,3 1 0,5 3 0,-4 5-8191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7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391 210 24575,'-4'0'0,"-90"-1"0,0 4 0,-98 17 0,185-18 0,22-1 0,27-2 0,274-26 51,408-28-2028,1083-6-67,-1205 47 529,-595 13 1502,472-20-493,-454 19 721,-14 2-55,0-1 0,-1 0 1,1-1-1,0 0 0,0 0 1,14-6-1,-26 8-131,1 0 0,0 0 1,0 0-1,0 0 0,-1-1 1,1 1-1,0 0 0,0 0 1,0 0-1,-1 0 0,1 0 1,0 0-1,0 0 0,0 0 1,0 0-1,-1-1 0,1 1 0,0 0 1,0 0-1,0 0 0,0 0 1,0 0-1,0-1 0,0 1 1,-1 0-1,1 0 0,0 0 1,0-1-1,0 1 0,0 0 1,0 0-1,0 0 0,0-1 1,0 1-1,0 0 0,0 0 0,0 0 1,0 0-1,0-1 0,0 1 1,0 0-1,0 0 0,0 0 1,0-1-1,0 1 0,1 0 1,-1 0-1,0 0 0,0 0 1,0-1-1,0 1 0,0 0 1,0 0-1,1 0 0,-1 0 0,0 0 1,0-1-1,0 1 0,0 0 1,0 0-1,1 0 0,-1 0 1,0 0-1,0 0 0,1 0 1,-20-5 339,-83-11 149,46 9-6864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8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27 24575,'-5'-11'0,"0"-2"0,7 10 0,6 6 0,13 11 0,0 2 0,-1 0 0,-1 0 0,-1 2 0,28 33 0,-21-23 0,3 3 0,-2 1 0,-1 1 0,25 44 0,-42-63 0,0 1 0,-1 0 0,-1 0 0,0 1 0,-1-1 0,-1 1 0,0 1 0,-1-1 0,-1 0 0,-1 1 0,0 17 0,-2-23-80,-1-1 0,0 1-1,-1-1 1,0 1 0,-1-1-1,0 0 1,0-1 0,-1 1-1,-1-1 1,1 0 0,-1 0 0,-1 0-1,0-1 1,0 0 0,0 0-1,-12 8 1,-32 25-6746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8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3 135 24575,'0'-24'0,"-1"16"0,0 0 0,1 0 0,0 0 0,0-1 0,1 1 0,0 0 0,1 0 0,0 0 0,0 0 0,0 0 0,7-13 0,-8 21 0,-1 0 0,0 0 0,0 0 0,1-1 0,-1 1 0,0 0 0,0 0 0,1 0 0,-1 0 0,0 0 0,0 0 0,1 0 0,-1 0 0,0 0 0,0 0 0,1 0 0,-1 0 0,0 0 0,0 0 0,1 1 0,-1-1 0,0 0 0,0 0 0,1 0 0,-1 0 0,0 0 0,0 0 0,1 1 0,-1-1 0,0 0 0,0 0 0,0 0 0,0 1 0,1-1 0,-1 0 0,0 0 0,0 1 0,0-1 0,0 0 0,0 0 0,0 1 0,0-1 0,1 0 0,-1 0 0,0 1 0,0-1 0,0 0 0,0 0 0,0 1 0,0-1 0,0 0 0,-1 1 0,8 19 0,-7-19 0,12 61 0,8 122 0,-11-80 0,-8-93 0,52 390 0,-53-400 0,0 0 0,0 1 0,0-1 0,0 0 0,1 0 0,-1 1 0,1-1 0,-1 0 0,0 0 0,1 1 0,0-1 0,-1 0 0,1 0 0,0 0 0,0 0 0,-1 0 0,3 2 0,-2-3 0,-1-1 0,1 1 0,-1 0 0,1 0 0,-1 0 0,1 0 0,0-1 0,-1 1 0,1 0 0,-1 0 0,1-1 0,-1 1 0,1 0 0,-1-1 0,0 1 0,1-1 0,-1 1 0,1 0 0,-1-1 0,0 1 0,1-1 0,-1 1 0,0-1 0,0 1 0,1-1 0,-1 0 0,22-55 0,-18 45 0,15-46 0,24-63 0,-36 104 0,1 1 0,0 0 0,1 0 0,0 0 0,13-13 0,-21 26 0,0 0 0,1 0 0,-1 0 0,1 0 0,-1 1 0,1-1 0,0 1 0,0-1 0,0 1 0,0 0 0,0-1 0,0 1 0,0 0 0,0 0 0,0 1 0,0-1 0,1 0 0,-1 1 0,0-1 0,0 1 0,1 0 0,-1 0 0,0 0 0,1 0 0,-1 0 0,0 0 0,1 1 0,-1-1 0,0 1 0,1-1 0,-1 1 0,0 0 0,0 0 0,0 0 0,0 0 0,0 0 0,0 1 0,0-1 0,0 1 0,-1-1 0,1 1 0,0 0 0,-1-1 0,1 1 0,-1 0 0,2 3 0,11 17-41,-1 2 0,-1 0 0,-1 0 0,14 46 0,-10-27-1119,0-2-5666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9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331 613 24575,'-2'-18'0,"0"1"0,-2-1 0,0 1 0,-1 0 0,0 1 0,-1-1 0,-14-25 0,17 37 0,0-1 0,0 1 0,0 0 0,-1 0 0,0 0 0,0 0 0,0 1 0,0 0 0,-1-1 0,0 2 0,1-1 0,-8-4 0,8 7 0,1-1 0,0 1 0,-1 0 0,1 0 0,-1 1 0,1-1 0,0 1 0,-1-1 0,0 1 0,1 0 0,-1 1 0,1-1 0,-1 0 0,1 1 0,0 0 0,-1 0 0,1 0 0,-1 0 0,1 1 0,0-1 0,0 1 0,-5 3 0,-4 4 0,0 1 0,1 0 0,1 0 0,0 1 0,0 0 0,1 1 0,0 0 0,1 1 0,1-1 0,0 2 0,0-1 0,1 1 0,1 0 0,1 0 0,0 0 0,0 1 0,2-1 0,0 1 0,-1 22 0,3-33 0,1 0 0,-1 0 0,1 0 0,-1 1 0,1-1 0,0 0 0,1 0 0,-1 0 0,1-1 0,-1 1 0,1 0 0,0-1 0,1 1 0,-1-1 0,1 1 0,-1-1 0,1 0 0,0 0 0,0-1 0,0 1 0,1 0 0,-1-1 0,1 0 0,-1 0 0,1 0 0,0 0 0,0-1 0,0 1 0,0-1 0,4 1 0,0 0 0,0-1 0,-1-1 0,1 1 0,0-1 0,-1-1 0,1 1 0,0-1 0,-1 0 0,1-1 0,-1 0 0,0 0 0,1-1 0,-1 0 0,0 0 0,11-7 0,-7 1 0,0 0 0,0-1 0,-1 1 0,-1-2 0,0 0 0,0 0 0,-1 0 0,-1-1 0,0-1 0,0 1 0,-1-1 0,-1 0 0,0 0 0,-1-1 0,4-17 0,2-19 0,-3-1 0,2-93 0,-11 4 0,1 119 0,-1 1 0,-1 0 0,-2-1 0,-10-32 0,15 52 0,0 0 0,-1 0 0,1 0 0,0 0 0,0 0 0,-1 0 0,1 1 0,-1-1 0,1 0 0,-1 0 0,1 0 0,-1 1 0,1-1 0,-1 0 0,1 1 0,-1-1 0,0 0 0,0 1 0,1-1 0,-1 1 0,0-1 0,-1 1 0,2 0 0,-1 0 0,1 1 0,-1-1 0,0 1 0,1-1 0,-1 1 0,1-1 0,-1 1 0,1-1 0,0 1 0,-1-1 0,1 1 0,0 0 0,-1-1 0,1 1 0,0-1 0,-1 1 0,1 0 0,0-1 0,0 3 0,-8 44 0,7 7-227,1 1-1,4-1 1,1 0-1,3-1 1,27 98-1,-22-103-6598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9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43 24575,'-2'-2'0,"0"-1"0,0 1 0,1-1 0,-1 1 0,1-1 0,-1 0 0,1 1 0,-1-6 0,-4-7 0,3 16 0,1 9 0,0 13 0,3 43 0,11 66 0,0 8 0,-8 109 0,-1-226 0,-3-23 0,0 0 0,1 0 0,-1 0 0,0 0 0,0 0 0,1 0 0,-1 0 0,0 0 0,0 0 0,1 0 0,-1 0 0,0 0 0,0 0 0,1 0 0,-1 0 0,0 0 0,0-1 0,1 1 0,-1 0 0,0 0 0,0 0 0,0 0 0,1 0 0,-1-1 0,0 1 0,0 0 0,0 0 0,1 0 0,-1-1 0,0 1 0,0 0 0,0 0 0,0 0 0,0-1 0,0 1 0,0 0 0,1 0 0,-1-1 0,0 1 0,18-43 0,-16 36 0,11-25 0,25-47 0,-33 69 0,1 1 0,0 0 0,1 0 0,0 0 0,0 1 0,1-1 0,0 2 0,17-13 0,-21 18 0,-1-1 0,1 1 0,0 1 0,0-1 0,0 1 0,0-1 0,0 1 0,0 0 0,1 0 0,-1 1 0,0-1 0,0 1 0,1 0 0,-1 0 0,0 1 0,0-1 0,1 1 0,-1 0 0,0 0 0,0 0 0,0 1 0,0-1 0,0 1 0,0 0 0,-1 0 0,1 1 0,0-1 0,-1 1 0,0-1 0,0 1 0,0 0 0,0 0 0,0 1 0,2 3 0,1 0 0,-1 0 0,0 0 0,0 1 0,-1 0 0,0 0 0,0 0 0,-1 0 0,0 0 0,-1 1 0,0 0 0,0-1 0,0 1 0,-1 0 0,-1 0 0,0 14 0,-1-17 5,0-1 0,0 0 0,0 0-1,-1 0 1,1 0 0,-1 0 0,-1 0 0,1 0-1,-1-1 1,0 1 0,0-1 0,0 0 0,0 0-1,-1 0 1,1 0 0,-1 0 0,0-1-1,0 0 1,-1 0 0,1 0 0,-1 0 0,1-1-1,-1 1 1,-9 2 0,2-2-170,-1 0 0,0 0 0,0-1 0,0-1 0,0 0 0,0-1 0,0 0 0,-25-5 0,0-2-6661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0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411 300 24575,'-1'-10'0,"0"-1"0,-1 1 0,0 0 0,-4-13 0,-4-19 0,9 39 0,-1-16 0,-1 0 0,-1 1 0,-1-1 0,-1 1 0,-7-18 0,11 32 0,0 0 0,0 0 0,-1 0 0,1 1 0,-1-1 0,1 1 0,-1 0 0,0-1 0,-1 1 0,1 1 0,0-1 0,-1 0 0,0 1 0,1 0 0,-1 0 0,0 0 0,0 0 0,0 0 0,0 1 0,-1 0 0,1 0 0,0 0 0,0 0 0,-1 1 0,1 0 0,-1 0 0,1 0 0,-5 1 0,-3 0 0,0 2 0,0 0 0,0 0 0,1 1 0,-1 0 0,1 1 0,0 0 0,1 1 0,-1 0 0,1 1 0,0 0 0,0 1 0,1 0 0,0 0 0,1 1 0,0 0 0,0 0 0,1 1 0,0 0 0,-7 15 0,9-16 0,0 1 0,0 0 0,1 0 0,1 0 0,0 1 0,0-1 0,1 1 0,0 0 0,1 0 0,1-1 0,-1 1 0,1 0 0,1 0 0,0 0 0,1 0 0,0-1 0,1 1 0,0-1 0,0 1 0,1-1 0,1 0 0,9 17 0,2-6 0,1-1 0,1-1 0,1 0 0,0-1 0,1-2 0,33 22 0,7 7 0,-55-42 0,-1 1 0,1 0 0,-1 0 0,0 1 0,0 0 0,0-1 0,0 1 0,-1 0 0,5 10 0,-8-14 0,0 0 0,1 0 0,-1 1 0,0-1 0,1 0 0,-1 1 0,0-1 0,0 0 0,0 1 0,0-1 0,0 0 0,0 1 0,-1-1 0,1 0 0,0 1 0,-1-1 0,1 0 0,-1 0 0,0 2 0,0-1 0,-1-1 0,1 1 0,-1 0 0,0-1 0,0 0 0,1 1 0,-1-1 0,0 0 0,0 0 0,0 0 0,0 0 0,-1 0 0,1 0 0,-4 1 0,-5 0-170,1 0-1,0-1 0,-1 0 1,1 0-1,-1-1 0,1 0 1,-17-3-1,-8-4-6655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1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24575,'0'18'0,"0"17"0,0-1 0,10 54 0,-8-77 0,1 0 0,0 0 0,1 0 0,0 0 0,1-1 0,0 1 0,1-1 0,0 0 0,0-1 0,1 1 0,13 12 0,-9-11 0,0 0 0,1-1 0,0-1 0,0 0 0,1 0 0,20 9 0,-29-16 0,0 0 0,0 0 0,0-1 0,0 0 0,0 1 0,0-1 0,1-1 0,-1 1 0,0-1 0,1 1 0,-1-1 0,0-1 0,1 1 0,-1 0 0,0-1 0,1 0 0,-1 0 0,0-1 0,0 1 0,0-1 0,0 0 0,0 1 0,0-2 0,0 1 0,-1 0 0,6-6 0,-3 2 0,0-1 0,-1 0 0,0 0 0,0 0 0,-1-1 0,1 0 0,-2 0 0,1 0 0,-1 0 0,-1 0 0,1-1 0,1-11 0,-2 2 0,0-1 0,0 0 0,-2 0 0,-3-31 0,-6 18 0,9 32 0,0-1 0,-1 1 0,1 0 0,0 0 0,0-1 0,0 1 0,0 0 0,-1 0 0,1-1 0,0 1 0,0 0 0,0 0 0,-1-1 0,1 1 0,0 0 0,0 0 0,-1 0 0,1 0 0,0 0 0,0-1 0,-1 1 0,1 0 0,0 0 0,-1 0 0,1 0 0,0 0 0,-1 0 0,1 0 0,0 0 0,-1 0 0,-7 15 0,-2 19 0,3 2 0,1-1 0,-3 48 0,7 111 0,3-125 0,-2 0 0,-16 102 0,16-166 0,0 0 0,0 0 0,-1-1 0,0 1 0,0 0 0,0-1 0,-1 1 0,1-1 0,-1 0 0,0 0 0,-4 5 0,6-8 0,0 0 0,-1 0 0,1 0 0,0 0 0,0 0 0,-1-1 0,1 1 0,-1 0 0,1-1 0,0 1 0,-1-1 0,1 1 0,-1-1 0,0 0 0,1 1 0,-1-1 0,1 0 0,-1 0 0,1 0 0,-1 0 0,1-1 0,-1 1 0,1 0 0,-1-1 0,1 1 0,-1-1 0,1 1 0,-1-1 0,1 0 0,-1 1 0,1-1 0,0 0 0,0 0 0,-1 0 0,1 0 0,0 0 0,0 0 0,0-1 0,-1 0 0,-7-11-136,0 0-1,0-1 1,1 1-1,1-2 1,0 1-1,1-1 1,1 0-1,1 0 0,-6-31 1,0-8-6690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6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24575,'-2'161'0,"4"182"0,-2-334 0,1 1 0,0-1 0,0 1 0,1-1 0,0 1 0,1-1 0,0 0 0,0 0 0,1 0 0,0-1 0,0 1 0,1-1 0,1 0 0,-1 0 0,1-1 0,0 1 0,1-1 0,0-1 0,0 1 0,0-1 0,13 8 0,0-3 0,0 0 0,0-1 0,1-1 0,0-1 0,1-1 0,38 8 0,141 11 0,-167-22 0,646 40-1540,1-25-1069,-345-11 1856,2214 70-2905,-2066-63 3436,894 19 2768,-1333-33-1625,-17 1-188,0-2-1,-1-1 0,1-1 0,50-10 0,-77 12-714,0 0 0,0 0-1,-1 0 1,1 0 0,0 0 0,0-1-1,-1 1 1,1 0 0,0-1 0,-1 1-1,1 0 1,0-1 0,-1 1-1,1-1 1,0 1 0,-1-1 0,1 1-1,-1-1 1,1 0 0,-1 1 0,1-1-1,0 0 1,-2 0 4,1 0 0,0 1 1,0-1-1,-1 1 0,1-1 0,0 1 1,-1-1-1,1 1 0,-1-1 0,1 1 1,-1 0-1,1-1 0,0 1 0,-1-1 0,0 1 1,1 0-1,-1 0 0,1-1 0,-1 1 1,1 0-1,-2-1 0,-42-12 699,38 12-685,-13-5-1401,1 1-5461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3 100 24575,'10'-38'0,"-9"35"0,0 1 0,1-1 0,-1 0 0,0 0 0,0 0 0,-1 0 0,1 0 0,0 0 0,-1-1 0,0 1 0,0 0 0,0 0 0,0 0 0,-1 0 0,1 0 0,-1 0 0,1 0 0,-3-5 0,-4 29 0,1 40 0,3 0 0,5 70 0,24 123 0,-17-191 0,26 94 0,-35-155 0,1 0 0,-1 0 0,1 0 0,0 0 0,0 0 0,-1 0 0,1 0 0,1 0 0,-1 0 0,0 0 0,0-1 0,1 1 0,-1-1 0,0 1 0,4 2 0,-5-4 0,1 0 0,-1 0 0,0 0 0,1 0 0,-1 0 0,0 0 0,1 0 0,-1 0 0,0 0 0,1 0 0,-1 0 0,0 0 0,1 0 0,-1-1 0,0 1 0,1 0 0,-1 0 0,0 0 0,1 0 0,-1-1 0,0 1 0,0 0 0,1 0 0,-1-1 0,0 1 0,0 0 0,0 0 0,1-1 0,-1 1 0,0-1 0,7-21 0,3-107 0,-4 26 0,-3 70 0,-2 14 0,0 0 0,2 0 0,0 1 0,6-20 0,-8 35 0,0-1 0,1 1 0,-1 0 0,1-1 0,-1 1 0,1 0 0,0 0 0,0 0 0,0 0 0,1 0 0,-1 1 0,1-1 0,-1 1 0,1-1 0,0 1 0,0 0 0,0 0 0,0 0 0,0 1 0,1-1 0,-1 1 0,0-1 0,1 1 0,-1 0 0,1 1 0,6-2 0,-5 2 0,-1 1 0,1-1 0,0 1 0,-1 0 0,0 0 0,1 0 0,-1 1 0,1 0 0,-1-1 0,0 2 0,0-1 0,0 0 0,0 1 0,-1 0 0,1 0 0,-1 0 0,0 0 0,1 0 0,-1 1 0,-1-1 0,1 1 0,0 0 0,2 6 0,5 9 0,-1-1 0,-1 1 0,11 37 0,-11-27-455,-1 1 0,3 38 0,-7-30-6371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24575,'0'-10'0,"5"-7"0,1 4 0,0 13 0,-1 16 0,3 14 0,0 17 0,0 13 0,-3 12 0,3 6 0,0 5 0,-1 1 0,2-3 0,1-17-8191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2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30 296 24575,'-3'-3'0,"0"0"0,0-1 0,0 1 0,1-1 0,-1 1 0,1-1 0,0 0 0,0 0 0,0 0 0,-2-7 0,4 10 0,0 0 0,0 0 0,0 0 0,0 0 0,0 0 0,0 0 0,0 0 0,0 0 0,0 0 0,1 0 0,-1 0 0,0 0 0,1 0 0,-1 1 0,0-1 0,1 0 0,-1 0 0,1 0 0,1-1 0,0 0 0,-1 1 0,1 0 0,0 0 0,0-1 0,0 1 0,0 0 0,0 0 0,0 1 0,0-1 0,1 0 0,-1 1 0,3-1 0,32-3 0,0 1 0,57 3 0,30-2 0,-94 0 0,0 0 0,0-1 0,52-12 0,-76 14 0,1-1 0,-1 0 0,0 0 0,0 0 0,0-1 0,-1 0 0,1 0 0,-1 0 0,0-1 0,1 0 0,-2 0 0,1 0 0,0-1 0,-1 0 0,0 1 0,0-2 0,0 1 0,-1 0 0,4-6 0,-6 7 0,0 1 0,0 0 0,0 0 0,0 0 0,-1 0 0,1-1 0,-1 1 0,0 0 0,0 0 0,0-1 0,0 1 0,-1 0 0,1-1 0,-1 1 0,0 0 0,0 0 0,0 0 0,0 0 0,0 0 0,-1 0 0,0 0 0,1 0 0,-1 1 0,0-1 0,0 0 0,0 1 0,-1 0 0,1-1 0,-1 1 0,1 0 0,-1 0 0,0 1 0,0-1 0,0 0 0,1 1 0,-2 0 0,1-1 0,0 1 0,0 1 0,0-1 0,0 0 0,-1 1 0,1 0 0,0-1 0,0 1 0,-1 0 0,1 1 0,0-1 0,-1 1 0,1-1 0,0 1 0,0 0 0,0 0 0,0 1 0,0-1 0,0 0 0,0 1 0,0 0 0,1 0 0,-1 0 0,0 0 0,1 0 0,-4 5 0,-8 8 0,2 1 0,0 0 0,1 1 0,1 0 0,0 0 0,2 1 0,0 1 0,1 0 0,0 0 0,2 0 0,-4 25 0,8-35 0,0 0 0,1 0 0,0 0 0,1-1 0,0 1 0,0 0 0,1 0 0,0-1 0,1 1 0,3 8 0,-5-15 0,0 0 0,0 1 0,0-1 0,1 0 0,-1 0 0,0 0 0,1 0 0,-1 0 0,1-1 0,0 1 0,0 0 0,0-1 0,0 1 0,0-1 0,0 0 0,0 1 0,0-1 0,0 0 0,0-1 0,1 1 0,-1 0 0,0 0 0,1-1 0,-1 0 0,1 1 0,-1-1 0,0 0 0,1 0 0,-1 0 0,1 0 0,-1-1 0,1 1 0,-1-1 0,0 1 0,1-1 0,-1 0 0,0 0 0,0 0 0,0 0 0,3-2 0,3-2 0,-1 0 0,-1 0 0,1-1 0,-1 0 0,0 0 0,0-1 0,-1 1 0,0-1 0,0 0 0,0-1 0,-1 1 0,0-1 0,-1 0 0,1 0 0,2-14 0,3-9 0,-2 0 0,6-58 0,-16 140-682,9 96-1,0-118-6143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2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24 24575,'-5'-5'0,"-1"-6"0,0 4 0,1 7 0,2 9 0,6 7 0,2 5 0,5 5 0,1 1 0,3 2 0,0 0 0,-4-5-8191</inkml:trace>
  <inkml:trace contextRef="#ctx0" brushRef="#br0" timeOffset="1">313 160 24575,'5'-4'0,"1"-7"0,0-6 0,-6-4 0,-8-4 0,-7 2 0,-5 6 0,-14 10 0,-10 11 0,-16 14 0,-16 17 0,4 4-8191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4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1826 394 24575,'0'-2'0,"-1"-1"0,1 0 0,-1 1 0,0-1 0,0 0 0,0 1 0,0 0 0,0-1 0,0 1 0,-1-1 0,1 1 0,-1 0 0,0 0 0,0 0 0,0 0 0,0 0 0,0 0 0,0 1 0,-3-3 0,-1 0 0,-1 0 0,1 1 0,-1 0 0,1 0 0,-1 0 0,-8-2 0,3 3 0,0 1 0,0 0 0,0 0 0,-1 1 0,1 1 0,0 0 0,0 0 0,0 2 0,0-1 0,0 2 0,1-1 0,-1 1 0,1 1 0,-11 6 0,-18 11 0,2 2 0,-50 38 0,-10 17-72,2 5 0,5 4 0,4 4 0,-82 110 0,-266 435-289,344-488 352,-79 172 0,142-256 3,2 1 0,2 0 0,4 2 1,3 1-1,-14 111 0,29-146 5,0 1 0,3 0 0,1 0-1,1 0 1,2-1 0,2 1 0,1-1-1,1-1 1,2 0 0,30 62 0,-23-61 1,2-1 0,1-1 1,1-1-1,2-1 0,1-2 0,1 0 1,2-1-1,1-2 0,58 41 1,-25-29-100,2-2 0,1-3 1,1-3-1,2-3 1,135 33-1,368 35-492,703-1-1414,7-88 0,151-99 2065,-1088 47-159,-2-15-1,375-119 0,-531 121-543,227-106 0,-332 126 707,-1-3 1,-2-3-1,-3-4 1,-1-3-1,66-63 1,-111 88 114,-1-1 0,-2-1 1,-1-1-1,-2-1 1,-1-1-1,31-61 1,-39 62-186,-1 0-1,-2-1 1,-1-1 0,-2 0 0,-1 0 0,-1 0-1,1-68 1,-9 30 6,-3 1 0,-2-1 0,-32-124 0,-90-202 0,89 295 177,-5 2 0,-5 2 0,-94-141 1,103 183-77,-2 1 0,-3 2 0,-2 3 0,-3 1 1,-1 3-1,-100-69 0,63 62-182,-3 3 1,-2 5-1,-1 3 1,-3 5-1,-1 4 0,-125-25 1,2 16-416,-413-26-1,201 52-666,-646 58-1,686 4 836,-702 173 0,610-66-391,369-106 1076,-218 121 0,203-85 489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5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684 437 24575,'8'-8'0,"-1"-1"0,1 1 0,-2-2 0,1 1 0,-2-1 0,1 0 0,-1 0 0,-1 0 0,0-1 0,0 0 0,-1 0 0,0 0 0,-1 0 0,0 0 0,-1 0 0,0-1 0,-1 1 0,-2-20 0,1 20 0,-1 1 0,0 0 0,-1 0 0,0 0 0,-1 0 0,0 0 0,0 1 0,-1-1 0,0 1 0,-1 1 0,0-1 0,0 1 0,-1 0 0,0 0 0,0 1 0,-1 0 0,0 0 0,0 0 0,-1 1 0,-12-6 0,9 6 0,0 0 0,0 2 0,0-1 0,-1 1 0,1 1 0,-1 1 0,0-1 0,0 2 0,0 0 0,0 0 0,0 2 0,-21 2 0,16 0 0,0 1 0,1 1 0,-1 1 0,1 0 0,0 1 0,1 1 0,0 1 0,-21 14 0,13-6 0,1 1 0,1 2 0,1 0 0,0 2 0,2 0 0,0 1 0,2 0 0,0 2 0,2 0 0,1 1 0,-12 29 0,19-37 0,1 0 0,0 1 0,1 0 0,1 0 0,1 0 0,1 1 0,1-1 0,1 20 0,0-29 0,1-1 0,0 1 0,1-1 0,0 0 0,1 0 0,0 0 0,0 0 0,1 0 0,0-1 0,1 1 0,0-1 0,0 0 0,1-1 0,-1 1 0,2-1 0,-1 0 0,1-1 0,10 9 0,-4-7 13,1 0 0,-1 0 1,1-1-1,1-1 0,-1-1 0,1 0 0,0 0 0,26 3 0,11-1-754,60 0-1,-23-5-6084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5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104 312 24575,'-4'-3'0,"0"0"0,1-1 0,-1 1 0,-1 1 0,1-1 0,0 1 0,-1-1 0,1 1 0,-1 0 0,0 1 0,1-1 0,-9-1 0,11 3 0,1 0 0,-1 0 0,1 0 0,-1 0 0,1 0 0,-1 1 0,1-1 0,-1 0 0,1 1 0,-1-1 0,1 1 0,0-1 0,-1 1 0,1-1 0,0 1 0,0 0 0,-1 0 0,0 1 0,1-1 0,-1 1 0,1 0 0,0 0 0,0-1 0,0 1 0,0 0 0,1 0 0,-1 0 0,0 0 0,1 0 0,-1 0 0,1 0 0,0 0 0,0 0 0,0 0 0,0 3 0,2 22 0,1-1 0,2 1 0,0-1 0,11 27 0,3 19 0,-6-9 0,-2-12 0,19 59 0,-20-91 0,-9-19 0,-1 0 0,0 0 0,0 0 0,0 0 0,1 0 0,-1 1 0,0-1 0,0 0 0,0 0 0,1 0 0,-1 0 0,0 0 0,0 0 0,1 0 0,-1 0 0,0 0 0,0 0 0,0 0 0,1 0 0,-1 0 0,0-1 0,0 1 0,0 0 0,1 0 0,-1 0 0,0 0 0,0 0 0,0 0 0,0 0 0,1-1 0,-1 1 0,0 0 0,0 0 0,0 0 0,0 0 0,0-1 0,1 1 0,-1 0 0,0 0 0,0 0 0,0 0 0,0-1 0,2-3 0,-1 0 0,0 1 0,0-1 0,-1 0 0,1 0 0,-1 0 0,1-7 0,-12-163 0,0 10 0,11 163 0,6-189 0,-5 169 0,2 0 0,1 0 0,0 0 0,2 1 0,0-1 0,17-34 0,-22 52 0,1 0 0,-1 0 0,1 0 0,0 0 0,0 1 0,0-1 0,0 1 0,0-1 0,1 1 0,-1 0 0,1 0 0,-1 0 0,1 0 0,0 0 0,0 1 0,-1-1 0,1 1 0,0 0 0,1 0 0,-1 0 0,6-1 0,-5 2 0,-1 1 0,1-1 0,0 1 0,-1 0 0,1 0 0,-1 0 0,1 0 0,-1 0 0,0 1 0,1 0 0,-1 0 0,0 0 0,0 0 0,0 0 0,-1 0 0,1 1 0,0-1 0,-1 1 0,4 5 0,8 11 0,-1 0 0,0 2 0,-1-1 0,-2 2 0,10 24 0,34 119 0,-44-131 0,51 199-1365,-49-171-5461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6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24 654 24575,'-3'-2'0,"1"-1"0,0 1 0,0-1 0,0 0 0,1 0 0,-1 1 0,0-1 0,1 0 0,0 0 0,0 0 0,0-1 0,0 1 0,0 0 0,1 0 0,-1 0 0,1-1 0,0 1 0,0 0 0,0-1 0,0 1 0,1 0 0,-1 0 0,1 0 0,0-1 0,0 1 0,0 0 0,0 0 0,0 0 0,1 0 0,2-3 0,1-2 0,0 1 0,1 0 0,0 0 0,0 0 0,1 1 0,0 0 0,0 0 0,0 1 0,14-8 0,30-12 0,103-35 0,-5 3 0,-138 51 0,-1 1 0,0 1 0,0 0 0,0 0 0,1 1 0,20-4 0,-28 7 0,0 0 0,-1 0 0,1 0 0,0 0 0,-1 1 0,1-1 0,0 1 0,-1 0 0,1 0 0,-1-1 0,1 2 0,-1-1 0,0 0 0,1 0 0,-1 1 0,0 0 0,0-1 0,0 1 0,0 0 0,0 0 0,0 0 0,0 0 0,-1 0 0,1 0 0,-1 1 0,0-1 0,1 0 0,-1 1 0,1 2 0,14 39 0,21 83 0,-3-6 0,58 141 0,-91-258 0,1 0 0,-1 0 0,1 0 0,-1 0 0,0-1 0,-1 1 0,1 0 0,-1 0 0,1 0 0,-1 0 0,-1 5 0,1-9 0,0 1 0,-1-1 0,1 0 0,0 0 0,0 0 0,0 0 0,-1 0 0,1 0 0,0 0 0,0 0 0,-1 0 0,1 0 0,0 0 0,0 0 0,-1 0 0,1 0 0,0 0 0,0 0 0,-1 0 0,1-1 0,0 1 0,0 0 0,0 0 0,-1 0 0,1 0 0,0 0 0,0 0 0,0-1 0,-1 1 0,1 0 0,0 0 0,0 0 0,0-1 0,0 1 0,0 0 0,-1 0 0,1 0 0,0-1 0,0 1 0,0 0 0,0-1 0,-9-11 0,-6-14 0,1-2 0,1 0 0,1 0 0,-11-42 0,-20-125 0,32 134 0,3 0 0,0-64 0,8 102 0,0 0 0,2 0 0,1 0 0,1 1 0,0-1 0,2 1 0,1 0 0,16-37 0,-20 53 0,-1 1 0,2 0 0,-1-1 0,0 2 0,1-1 0,0 0 0,0 1 0,1-1 0,-1 1 0,1 1 0,0-1 0,0 0 0,0 1 0,0 0 0,0 0 0,1 1 0,6-3 0,-5 4 0,0 0 0,0 0 0,0 0 0,0 1 0,0 0 0,0 0 0,0 1 0,0-1 0,0 2 0,0-1 0,-1 1 0,1 0 0,0 0 0,8 5 0,-5-2 7,1 1 0,-1 0-1,-1 0 1,1 1 0,-1 0-1,0 1 1,-1 0-1,0 0 1,0 1 0,0 0-1,-2 0 1,1 1 0,-1 0-1,0 0 1,-1 1 0,0-1-1,4 16 1,-6-18-72,-1 1 1,0 0-1,-1 0 1,0 0-1,0 0 1,-1 0-1,0 0 0,0 0 1,-1-1-1,0 1 1,-1 0-1,0 0 1,0 0-1,-1-1 0,0 1 1,-1-1-1,0 0 1,0 0-1,0 0 1,-1-1-1,-1 0 1,-10 13-1,-24 16-6761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86 24575,'0'-3'0,"0"0"0,1 0 0,-1 0 0,1 0 0,0 0 0,0 0 0,0 1 0,0-1 0,0 0 0,1 0 0,-1 1 0,1-1 0,-1 1 0,4-4 0,-5 6 0,1-1 0,-1 1 0,1 0 0,-1-1 0,1 1 0,-1-1 0,1 1 0,-1 0 0,1 0 0,-1-1 0,1 1 0,-1 0 0,1 0 0,-1-1 0,1 1 0,0 0 0,-1 0 0,1 0 0,-1 0 0,1 0 0,0 0 0,-1 0 0,1 0 0,-1 0 0,1 1 0,1-1 0,-1 1 0,0 0 0,0 0 0,0 0 0,0 0 0,0 0 0,0 0 0,0 1 0,0-1 0,-1 0 0,1 0 0,0 1 0,-1-1 0,1 1 0,-1-1 0,1 0 0,0 3 0,-1-2 0,1 0 0,0 0 0,0 0 0,-1 1 0,1-1 0,-1 0 0,0 1 0,0-1 0,0 0 0,0 1 0,0-1 0,0 0 0,-1 0 0,1 1 0,-1-1 0,1 0 0,-1 0 0,0 0 0,0 1 0,0-1 0,0 0 0,0 0 0,-1-1 0,1 1 0,-1 0 0,1 0 0,-1-1 0,1 1 0,-1 0 0,0-1 0,0 0 0,0 1 0,0-1 0,0 0 0,0 0 0,0 0 0,-3 0 0,1 0 0,0 0 0,0 0 0,0-1 0,0 1 0,0-1 0,0 0 0,0 0 0,0-1 0,0 1 0,0-1 0,0 0 0,0 0 0,1 0 0,-1-1 0,0 1 0,0-1 0,1 0 0,-1 0 0,1 0 0,0 0 0,-4-4 0,4 3 0,0 1 0,1-1 0,-1 0 0,1 0 0,0 0 0,0 0 0,0 0 0,0 0 0,0-1 0,1 1 0,-1-1 0,1 1 0,0-1 0,0 0 0,1 1 0,-1-7 0,1 8 0,0 0 0,0 0 0,1 0 0,-1 0 0,1 0 0,-1 0 0,1 0 0,0 0 0,0 0 0,0 0 0,0 0 0,0 1 0,0-1 0,0 0 0,1 1 0,-1-1 0,1 1 0,-1 0 0,1-1 0,0 1 0,-1 0 0,1 0 0,0 0 0,0 0 0,0 0 0,0 0 0,-1 1 0,1-1 0,0 0 0,0 1 0,3-1 0,2 0-136,0 0-1,-1 0 1,2 0-1,-1 1 1,0 0-1,0 0 1,0 1-1,0 0 0,7 1 1,5 5-6690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406 217 24575,'0'-20'0,"0"1"0,-1 0 0,-1-1 0,-1 1 0,-5-19 0,6 33 0,1 1 0,-1-1 0,0 1 0,0 0 0,0-1 0,0 1 0,-1 0 0,0 1 0,0-1 0,0 0 0,0 1 0,-1 0 0,1 0 0,-1 0 0,0 0 0,1 0 0,-1 1 0,-1-1 0,1 1 0,0 0 0,0 0 0,-1 1 0,1 0 0,-1-1 0,0 1 0,-6 0 0,2 1 0,-1 0 0,1 1 0,0 0 0,0 0 0,0 1 0,0 0 0,1 1 0,-1 0 0,1 0 0,-1 1 0,1 0 0,0 1 0,0-1 0,1 2 0,-1-1 0,-9 10 0,2-1 0,1 0 0,0 1 0,1 1 0,0 0 0,1 0 0,-13 26 0,19-31 0,1 0 0,0 0 0,1 0 0,1 0 0,-1 1 0,2 0 0,-1 0 0,2 0 0,-1 0 0,2 23 0,1-27 0,0-1 0,0 0 0,1 0 0,0 0 0,1 0 0,-1 0 0,1 0 0,0-1 0,1 1 0,0-1 0,0 0 0,0 0 0,1 0 0,-1-1 0,2 1 0,-1-1 0,0 0 0,1-1 0,7 5 0,-1-2-105,0 0 0,1-2 0,0 1 0,-1-2 0,2 0 0,-1 0 0,0-1 0,1-1 0,0 0 0,-1-1 0,1 0 0,15-2 0,19-3-6721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7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24575,'10'8'0,"0"0"0,1-1 0,-1-1 0,2 1 0,13 5 0,6 3 0,-16-7 0,1 1 0,-1 1 0,-1 0 0,0 1 0,0 0 0,12 14 0,-23-22 0,0 1 0,-1-1 0,1 1 0,-1-1 0,1 1 0,-1 0 0,0 0 0,0 0 0,-1 0 0,1 0 0,-1 0 0,0 1 0,0-1 0,-1 0 0,1 1 0,-1-1 0,0 0 0,0 1 0,0-1 0,0 0 0,-1 1 0,0-1 0,0 0 0,0 1 0,-1-1 0,1 0 0,-1 0 0,0 0 0,-4 6 0,-3 3-341,0-1 0,-1-1-1,-21 21 1,9-13-6485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467 539 24575,'0'-5'0,"-1"1"0,0-1 0,0 1 0,0-1 0,-1 1 0,1 0 0,-1 0 0,0 0 0,0 0 0,0 0 0,-1 0 0,1 0 0,-7-6 0,3 4 0,-1-1 0,1 1 0,-1 0 0,-1 0 0,-14-8 0,12 9 0,-1 1 0,0 0 0,-1 0 0,1 1 0,0 0 0,-1 1 0,0 1 0,0 0 0,1 0 0,-1 1 0,-12 2 0,9-1 0,0 1 0,0 1 0,1 0 0,-1 1 0,1 1 0,0 0 0,0 1 0,-17 11 0,24-13 0,0 1 0,1 0 0,0 1 0,0 0 0,0 0 0,1 0 0,0 1 0,0-1 0,1 1 0,-1 0 0,1 1 0,1-1 0,0 1 0,0-1 0,0 1 0,1 0 0,0 0 0,1 0 0,-1 1 0,2-1 0,-1 14 0,1-16 0,1 1 0,-1-1 0,1 0 0,0 0 0,0 0 0,1-1 0,0 1 0,0 0 0,0 0 0,1-1 0,0 0 0,0 1 0,0-1 0,1 0 0,0 0 0,0-1 0,0 1 0,0-1 0,1 0 0,-1 0 0,1 0 0,0-1 0,0 0 0,1 0 0,-1 0 0,1 0 0,-1-1 0,1 0 0,11 2 0,-5-1 0,0-1 0,0-1 0,0 0 0,0-1 0,1 0 0,-1-1 0,0 0 0,0-1 0,0 0 0,0-1 0,-1 0 0,1-1 0,-1-1 0,0 1 0,0-2 0,0 1 0,17-14 0,-17 10 0,-1 0 0,0 0 0,0-1 0,-1 0 0,-1-1 0,0 0 0,0 0 0,-1-1 0,0 0 0,-1 0 0,0-1 0,-1 1 0,-1-1 0,0 0 0,3-22 0,-2-2 0,-2 0 0,-2 0 0,-4-58 0,-24-110 0,18 152 0,6 18 0,3 35 0,0 0 0,0 0 0,0 0 0,0 0 0,0 0 0,0 0 0,0-1 0,0 1 0,0 0 0,0 0 0,-1 0 0,1 0 0,0 0 0,0 0 0,0 0 0,0 0 0,0-1 0,0 1 0,0 0 0,0 0 0,0 0 0,0 0 0,0 0 0,1 0 0,-1 0 0,0-1 0,0 1 0,0 0 0,0 0 0,0 0 0,0 0 0,0 0 0,0 0 0,0 0 0,0 0 0,0 0 0,0 0 0,0-1 0,0 1 0,1 0 0,-1 0 0,0 0 0,0 0 0,0 0 0,0 0 0,0 0 0,0 0 0,0 0 0,0 0 0,1 0 0,-1 0 0,0 0 0,0 0 0,0 0 0,0 0 0,0 0 0,0 0 0,0 0 0,0 0 0,1 0 0,-1 0 0,8 16 0,24 72-341,-3 1 0,-4 1-1,19 135 1,-38-174-6485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8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667 264 24575,'1'-17'0,"-2"-1"0,0 1 0,-1-1 0,-1 1 0,-7-24 0,7 34 0,1 0 0,-1 0 0,-1 0 0,1 0 0,-1 1 0,-1-1 0,1 1 0,-1 0 0,0 0 0,0 1 0,-1 0 0,0 0 0,0 0 0,-12-7 0,8 6 0,-1 1 0,1 0 0,-1 1 0,-1 0 0,1 0 0,0 1 0,-1 1 0,0 0 0,1 1 0,-1 0 0,0 1 0,0 0 0,0 0 0,-12 4 0,15-3 0,1 1 0,0 0 0,0 0 0,0 1 0,1 0 0,-1 1 0,1 0 0,0 0 0,0 0 0,0 1 0,0 0 0,1 1 0,0-1 0,0 1 0,0 0 0,1 1 0,0-1 0,0 1 0,0 0 0,-6 14 0,9-16 0,0 1 0,0 0 0,0-1 0,0 1 0,1 0 0,0 0 0,0 0 0,0 0 0,1 0 0,0 0 0,0 0 0,1 0 0,0 0 0,0 0 0,0 0 0,0 0 0,1 0 0,0-1 0,1 1 0,4 9 0,-1-6 0,1 0 0,0-1 0,0 1 0,1-1 0,0-1 0,0 0 0,1 0 0,0 0 0,0-1 0,16 7 0,10 4 0,71 22 0,-45-18 0,-58-20 0,1 1 0,-1-1 0,1 1 0,-1 0 0,0 0 0,1 0 0,-1 0 0,0 0 0,4 6 0,-6-7 0,0 0 0,-1-1 0,1 1 0,-1 0 0,0 0 0,1 0 0,-1 0 0,0 0 0,1 0 0,-1 0 0,0 0 0,0 0 0,0 0 0,0 0 0,0 0 0,0-1 0,0 1 0,0 0 0,0 0 0,-1 0 0,1 0 0,0 0 0,-1 0 0,1 0 0,0 0 0,-1 0 0,1 0 0,-1-1 0,1 1 0,-1 0 0,0 0 0,1-1 0,-1 1 0,0 0 0,0-1 0,1 1 0,-1-1 0,0 1 0,0-1 0,0 1 0,-1 0 0,-8 4 0,-1 1 0,1-2 0,-1 0 0,0 0 0,0-1 0,0 0 0,0-1 0,-1 0 0,-16 0 0,-106-3 0,129 1 0,-237-21-1365,169 11-5461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0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93 24575,'-3'0'0,"-1"-1"0,0 1 0,1-1 0,0 0 0,-1 0 0,1 0 0,-5-3 0,5 3 0,1 0 0,0 0 0,-1 0 0,1 0 0,-1 1 0,1-1 0,-1 1 0,0-1 0,1 1 0,-1 0 0,-3 0 0,59 10 0,723-11-789,-509-8 328,1260-30-1906,-1512 38 2369,428-23 909,-411 18-1673,-12-1-3963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0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 24575,'-1'0'0,"0"0"0,0 0 0,1 0 0,-1 0 0,0 0 0,0 0 0,0 0 0,0 0 0,0 0 0,0 0 0,0 0 0,1 1 0,-1-1 0,0 0 0,0 1 0,0-1 0,0 1 0,1-1 0,-1 1 0,0-1 0,0 2 0,1-2 0,0 1 0,0-1 0,0 1 0,0 0 0,0-1 0,0 1 0,0-1 0,1 1 0,-1-1 0,0 1 0,0 0 0,1-1 0,-1 1 0,0-1 0,1 1 0,-1-1 0,0 0 0,1 1 0,-1-1 0,1 1 0,-1-1 0,2 1 0,36 24 0,51 13 0,1-4 0,155 36 0,-15-5 0,-174-46 0,-1 2 0,52 29 0,-97-45 0,1 1 0,-2 0 0,1 0 0,-1 1 0,0 1 0,-1-1 0,1 1 0,12 17 0,-19-22 0,0 1 0,0-1 0,0 1 0,0 0 0,0 0 0,-1 0 0,0 0 0,0 0 0,0 0 0,0 0 0,-1 1 0,1-1 0,-1 0 0,0 0 0,-1 1 0,1-1 0,-1 0 0,1 0 0,-1 0 0,0 0 0,-1 0 0,1 0 0,-1 0 0,0 0 0,0 0 0,-4 5 0,-5 7 0,-1-1 0,0-1 0,-1 0 0,0 0 0,-1-2 0,-17 13 0,-100 61 0,114-76 0,-227 130 77,120-71-1519,52-28-5384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1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11 24575,'1'0'0,"-1"0"0,0-1 0,0 1 0,0-1 0,0 1 0,0 0 0,0-1 0,0 1 0,0 0 0,0-1 0,0 1 0,0-1 0,0 1 0,0 0 0,0-1 0,0 1 0,-1 0 0,1-1 0,0 1 0,0 0 0,0-1 0,0 1 0,-1 0 0,1-1 0,0 1 0,0 0 0,-1 0 0,1-1 0,0 1 0,-1 0 0,1-1 0,-9 9 0,-5 20 0,7 1 0,0 0 0,2 1 0,1-1 0,2 1 0,1 37 0,17 153 0,-14-198 0,54 473 0,14 142 0,-28 2 0,-17 11 0,-24-603 0,-1-29 0,1 0 0,0 0 0,8 36 0,-9-52 0,1-1 0,-1 1 0,1 0 0,0 0 0,0-1 0,0 1 0,0 0 0,0-1 0,0 1 0,0-1 0,1 1 0,-1-1 0,0 0 0,1 0 0,-1 0 0,1 1 0,-1-1 0,1 0 0,0-1 0,0 1 0,-1 0 0,1 0 0,0-1 0,0 1 0,0-1 0,-1 0 0,1 1 0,0-1 0,0 0 0,0 0 0,3-1 0,7 0 0,1-1 0,-1 0 0,-1-1 0,14-5 0,3 0 0,104-19-274,189-14 1,140 16-515,-290 18 694,882-36-923,442-20-2210,-8-26 1043,-1317 78 2062,260-28 2004,-403 33-1365,-21 1 986,-43 0 138,-159 4-706,130 1-7625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2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101 457 24575,'-53'-17'0,"22"8"0,15-1 0,16 10 0,0 0 0,0 0 0,0-1 0,-1 1 0,1 0 0,0-1 0,0 1 0,0 0 0,0-1 0,0 1 0,0 0 0,0 0 0,0-1 0,0 1 0,0 0 0,0-1 0,0 1 0,0 0 0,0-1 0,1 1 0,-1 0 0,0-1 0,0 1 0,0 0 0,0 0 0,1-1 0,-1 1 0,0 0 0,0 0 0,0-1 0,1 1 0,2-2 0,0 0 0,0 0 0,1 0 0,-1 1 0,1-1 0,-1 1 0,1 0 0,3-1 0,53-11 0,0 3 0,68-4 0,-60 8 0,1417-103-4510,-907 73 2358,979-56 1418,-45 4-127,-1189 61 4741,-316 26-3640,1 0 1,-1 1-1,0 0 0,1 1 0,13 2 0,-20-3-183,0 1 1,0-1-1,1 1 0,-1-1 0,0 1 0,-1 0 0,1-1 0,0 1 0,0 0 1,0-1-1,0 1 0,0 0 0,-1 0 0,1 0 0,0 0 0,-1 0 1,1 0-1,-1 0 0,1 0 0,-1 0 0,1 0 0,-1 0 0,0 0 1,0 1-1,1-1 0,-1 0 0,0 0 0,0 0 0,0 0 0,0 1 0,-1-1 1,1 0-1,0 0 0,0 0 0,-1 0 0,1 0 0,0 0 0,-1 0 1,1 0-1,-1 0 0,-1 2 0,-8 28 10,1 0 0,1 0 0,2 1 0,1 0 0,1 0 0,2 1 0,2 35 0,58 588-67,103 230 0,-130-732 0,-7 2 0,6 191 0,-30-311 0,0 0 0,-3 0 0,-1 1 0,-2-2 0,-1 1 0,-2-1 0,-1 0 0,-17 39 0,23-67 0,0 0 0,0-1 0,-1 1 0,0-1 0,0-1 0,0 1 0,-1-1 0,0 0 0,0 0 0,0 0 0,0-1 0,-1 0 0,0 0 0,0-1 0,-12 5 0,-11 3 0,-1-2 0,-44 7 0,-14-1 6,-121 3 0,-94-13-415,211-5 32,-106 0-989,12 0-4685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3.0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142 241 24575,'0'0'0,"0"0"0,0 0 0,-1 0 0,1-1 0,0 1 0,0 0 0,-1 0 0,1 0 0,0 0 0,-1 0 0,1 0 0,0 0 0,0 0 0,-1 0 0,1 0 0,0 0 0,-1 0 0,1 0 0,0 0 0,0 0 0,-1 0 0,1 0 0,0 0 0,0 1 0,-1-1 0,1 0 0,0 0 0,0 0 0,-1 0 0,1 1 0,0-1 0,0 0 0,0 0 0,-1 0 0,1 1 0,0-1 0,0 0 0,0 0 0,0 1 0,-1-1 0,1 0 0,0 0 0,0 1 0,0-1 0,0 0 0,0 0 0,0 1 0,0-1 0,0 0 0,0 1 0,0-1 0,0 0 0,0 0 0,0 1 0,0-1 0,0 0 0,0 1 0,0-1 0,1 0 0,-1 0 0,0 1 0,0-1 0,0 0 0,1 2 0,0-1 0,0 0 0,0 0 0,0 0 0,0 0 0,1-1 0,-1 1 0,0 0 0,0 0 0,1-1 0,-1 1 0,3 0 0,4 1 0,1-1 0,0 0 0,0 0 0,0-1 0,0 0 0,0-1 0,0 0 0,0 0 0,-1-1 0,1 0 0,0 0 0,-1-1 0,12-6 0,-15 7 0,-1 0 0,0-1 0,1 1 0,-1-1 0,-1 0 0,1 0 0,0 0 0,-1 0 0,1-1 0,-1 0 0,0 1 0,0-1 0,-1 0 0,1-1 0,-1 1 0,0 0 0,0-1 0,0 1 0,-1-1 0,0 1 0,1-1 0,-2 0 0,1 0 0,0 0 0,-1 1 0,0-9 0,-1 6 0,-1 1 0,1 0 0,-1 0 0,0 0 0,-1 0 0,1 0 0,-1 0 0,0 1 0,0-1 0,-1 1 0,0 0 0,0 0 0,0 0 0,-1 1 0,1-1 0,-1 1 0,0 0 0,0 0 0,0 1 0,-1 0 0,0 0 0,1 0 0,-12-4 0,10 4 0,-1 1 0,1-1 0,-1 2 0,0-1 0,0 1 0,0 0 0,1 0 0,-1 1 0,0 0 0,0 0 0,0 1 0,0 0 0,0 1 0,1 0 0,-1 0 0,1 0 0,-1 1 0,-12 7 0,12-4 0,1 0 0,-1 1 0,2 0 0,-1 0 0,1 1 0,0 0 0,1 0 0,0 0 0,0 1 0,1 0 0,0-1 0,0 2 0,1-1 0,0 0 0,1 1 0,0-1 0,-2 18 0,2-6 0,1-1 0,1 1 0,0 0 0,2-1 0,0 1 0,2-1 0,7 29 0,-5-32-97,1-1-1,0-1 1,0 1-1,2-1 1,0 0-1,1-1 1,0 0-1,1-1 1,1 0-1,0-1 1,0 0-1,1-1 0,18 13 1,19 9-6729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3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21 267 24575,'-4'-12'0,"0"-1"0,0 0 0,1 0 0,1-1 0,0 1 0,1-1 0,1 1 0,1-14 0,-2 27 0,1 0 0,0-1 0,0 1 0,0 0 0,0 0 0,0 0 0,0 0 0,0 0 0,0-1 0,0 1 0,0 0 0,1 0 0,-1 0 0,0 0 0,0 0 0,0-1 0,0 1 0,0 0 0,0 0 0,0 0 0,0 0 0,0 0 0,0 0 0,0 0 0,1-1 0,-1 1 0,0 0 0,0 0 0,0 0 0,0 0 0,0 0 0,0 0 0,1 0 0,-1 0 0,0 0 0,0 0 0,0 0 0,0 0 0,0 0 0,1 0 0,-1 0 0,0 0 0,0 0 0,0 0 0,0 0 0,0 0 0,1 0 0,-1 0 0,0 0 0,0 0 0,0 0 0,0 0 0,0 0 0,0 0 0,1 0 0,7 10 0,6 16 0,10 39 0,-3 0 0,24 127 0,-35-142 0,-10-50 0,10 33 0,-2-26 0,-7-7 0,0 0 0,-1 0 0,1-1 0,0 1 0,-1 0 0,1-1 0,0 1 0,-1 0 0,1-1 0,-1 1 0,1-1 0,-1 1 0,1-1 0,-1 1 0,1-1 0,-1 1 0,0-1 0,1 0 0,-1 1 0,0-1 0,1 0 0,13-27 0,-2 0 0,12-36 0,-19 45 0,2-1 0,0 1 0,2 1 0,0-1 0,1 1 0,0 1 0,19-23 0,-28 38 0,1 0 0,0 0 0,0 0 0,0 0 0,0 1 0,1-1 0,-1 0 0,0 1 0,1-1 0,-1 1 0,1 0 0,-1 0 0,1 0 0,-1 0 0,1 1 0,0-1 0,4 0 0,-5 1 0,0 1 0,1-1 0,-1 1 0,0-1 0,1 1 0,-1 0 0,0 0 0,0 0 0,0 0 0,0 0 0,0 1 0,0-1 0,0 1 0,0-1 0,0 1 0,2 2 0,5 8 0,0 1 0,-1 0 0,-1 1 0,0-1 0,7 18 0,-2-3 0,-3-9 0,2 0 0,0-1 0,1 0 0,0 0 0,2-1 0,15 15 0,-24-27 0,0 0 0,0-1 0,1 1 0,-1-1 0,1-1 0,0 1 0,0-1 0,0 0 0,1 0 0,-1-1 0,1 0 0,-1 0 0,1 0 0,0-1 0,0 0 0,-1-1 0,1 1 0,0-1 0,0 0 0,0-1 0,0 0 0,12-3 0,-1-2 0,0-2 0,0 0 0,0-1 0,-1 0 0,-1-2 0,1 0 0,-2-1 0,0 0 0,0-1 0,-1-1 0,-1 0 0,0-1 0,-1-1 0,-1 1 0,0-2 0,-1 0 0,-1 0 0,0-1 0,-2 0 0,0 0 0,-1-1 0,0 0 0,-2 0 0,0 0 0,-2 0 0,0-1 0,-1 1 0,-1-1 0,-2-22 0,1 35 0,0 1 0,-1-1 0,1 0 0,-2 1 0,1-1 0,-1 1 0,1 0 0,-2 0 0,1 0 0,-1 0 0,0 1 0,0-1 0,-5-4 0,7 8 0,0 0 0,-1 0 0,1 1 0,-1-1 0,1 1 0,-1 0 0,0-1 0,1 1 0,-1 0 0,0 1 0,0-1 0,0 0 0,1 1 0,-1-1 0,0 1 0,0 0 0,0 0 0,0 0 0,0 1 0,0-1 0,0 1 0,1-1 0,-1 1 0,0 0 0,0 0 0,1 0 0,-1 1 0,0-1 0,1 1 0,-1-1 0,1 1 0,-4 3 0,-2 2 0,0 1 0,0 0 0,0 0 0,1 1 0,0 0 0,1 0 0,0 1 0,0-1 0,1 1 0,-5 13 0,5-10 0,0 1 0,1-1 0,0 1 0,1 0 0,1 1 0,0-1 0,1 23 0,1-28 0,1 0 0,1 0 0,0 0 0,0 0 0,0 0 0,1-1 0,1 1 0,-1-1 0,2 0 0,-1 0 0,1 0 0,0-1 0,0 1 0,1-1 0,0 0 0,0-1 0,1 0 0,0 0 0,0 0 0,12 7 0,-13-9 0,1-1 0,0 0 0,-1 0 0,2 0 0,-1-1 0,0 0 0,0 0 0,1-1 0,-1 1 0,1-2 0,-1 1 0,1-1 0,0-1 0,-1 1 0,1-1 0,-1 0 0,0-1 0,1 0 0,-1 0 0,0 0 0,0-1 0,0 0 0,0-1 0,10-7 0,-10 6 0,-1-1 0,1-1 0,-1 1 0,-1-1 0,1 0 0,-1 0 0,-1-1 0,1 0 0,-1 0 0,0 0 0,-1 0 0,0 0 0,-1-1 0,1 1 0,-1-1 0,0-11 0,-6 43 0,-2 37 0,10 72 0,39 232 0,-1-40 0,-40-308 0,-1 0 0,0 0 0,-1 0 0,0-1 0,-2 1 0,1 0 0,-2 0 0,0-1 0,-10 28 0,12-41 0,0 0 0,0 0 0,0 1 0,-1-1 0,1 0 0,0 0 0,-1 0 0,1-1 0,-1 1 0,0 0 0,0-1 0,1 1 0,-1-1 0,0 1 0,0-1 0,-1 0 0,1 0 0,0 0 0,0 0 0,-5 1 0,4-1 0,0-1 0,-1 0 0,1 0 0,0-1 0,-1 1 0,1-1 0,0 0 0,0 1 0,0-1 0,0-1 0,-1 1 0,1 0 0,-4-3 0,-6-5 0,0 0 0,1-1 0,0-1 0,0 0 0,-10-14 0,-2-3 0,1-1 0,2-2 0,1 0 0,2-1 0,1-1 0,-13-37 0,18 40 0,2-1 0,2 0 0,0-1 0,3 1 0,0-1 0,2 0 0,1-42 0,3 60 12,0 0 0,1 0 0,0 0 0,1 0 0,1 1 0,0-1 0,1 1 0,0 0 0,13-22 0,-12 25-126,1 0 0,1 1-1,-1 1 1,1-1 0,1 1 0,-1 0-1,2 1 1,-1 0 0,1 0 0,0 1-1,0 0 1,11-4 0,20-6-6712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4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60 408 24575,'-5'-5'0,"-5"-6"0,-2-5 0,-4-6 0,7 6 0,4 16 0,3 11 0,6 14 0,3 12 0,0 9 0,3 5 0,1 4 0,-3 2 0,-1-4 0,1-7 0,1-6 0,-3-10-8191</inkml:trace>
  <inkml:trace contextRef="#ctx0" brushRef="#br0" timeOffset="1">114 162 24575,'-4'-14'0,"-3"-14"0,-3-11 0,-1-4 0,2 5-8191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4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0 184 24575,'3'1'0,"-1"-1"0,0 1 0,0-1 0,0 1 0,0 0 0,0 0 0,0 0 0,0 0 0,-1 0 0,1 0 0,0 1 0,0-1 0,-1 1 0,1-1 0,-1 1 0,2 2 0,22 30 0,-23-31 0,10 19 0,-1 1 0,-1 0 0,-1 1 0,-1 0 0,-1 1 0,5 35 0,3 7 0,-15-66 0,1 1 0,-1-1 0,0 0 0,1 1 0,-1-1 0,1 1 0,0-1 0,-1 0 0,1 1 0,0-1 0,0 0 0,0 0 0,0 1 0,0-1 0,2 2 0,-3-3 0,1 0 0,0 0 0,-1 0 0,1 0 0,-1 1 0,1-1 0,0 0 0,-1 0 0,1 0 0,0 0 0,-1 0 0,1-1 0,-1 1 0,1 0 0,0 0 0,-1 0 0,1 0 0,-1-1 0,1 1 0,-1 0 0,1-1 0,-1 1 0,1 0 0,-1-1 0,2 0 0,2-3 0,0 0 0,-1-1 0,1 1 0,-1-1 0,0 0 0,4-9 0,42-99 0,6-13 0,-46 109 0,0 1 0,1 0 0,1 1 0,1 0 0,14-15 0,-24 27 0,1 1 0,0-1 0,-1 1 0,1 0 0,0 0 0,0 0 0,0 0 0,0 0 0,0 1 0,1-1 0,-1 1 0,0 0 0,1 0 0,-1 0 0,1 1 0,4-1 0,-6 1 0,1 0 0,-1 1 0,0 0 0,0-1 0,0 1 0,0 0 0,0 0 0,0 0 0,0 0 0,0 0 0,-1 0 0,1 1 0,0-1 0,-1 1 0,1-1 0,0 1 0,-1-1 0,0 1 0,1 0 0,-1 0 0,0 0 0,0 0 0,0 0 0,0 0 0,-1 0 0,1 0 0,0 3 0,6 22 0,7 50 0,-10-45 0,13 45 0,-14-68 0,-1-1 0,2 0 0,-1-1 0,1 1 0,0 0 0,0-1 0,1 0 0,0 0 0,0-1 0,9 9 0,-11-12 0,0-1 0,0 0 0,0 0 0,0 0 0,1 0 0,-1 0 0,0 0 0,1-1 0,0 0 0,-1 0 0,1 0 0,0 0 0,-1 0 0,1-1 0,6 0 0,-3 0 0,0-1 0,-1 0 0,1 0 0,0-1 0,-1 1 0,1-2 0,-1 1 0,7-4 0,6-5 0,0 0 0,-1-1 0,0-1 0,21-22 0,-14 13 0,-1-1 0,-1-2 0,38-51 0,-56 67 0,0 1 0,0-1 0,-1 0 0,0 0 0,-1 0 0,0 0 0,3-20 0,-5 23 0,-1 1 0,1-1 0,-2 0 0,1 0 0,-1 0 0,0 0 0,0 0 0,0 1 0,-1-1 0,0 0 0,0 1 0,0-1 0,-1 1 0,-4-7 0,4 8 0,0 0 0,0 0 0,0 0 0,-1 1 0,1-1 0,-1 1 0,0 0 0,0 0 0,0 0 0,0 0 0,0 1 0,-1 0 0,1 0 0,-6-2 0,7 4 0,1-1 0,-1 0 0,0 1 0,1 0 0,-1 0 0,0 0 0,0 0 0,1 0 0,-1 0 0,0 1 0,1-1 0,-1 1 0,0 0 0,1-1 0,-1 1 0,1 1 0,-1-1 0,1 0 0,0 0 0,-1 1 0,1 0 0,0-1 0,0 1 0,0 0 0,0 0 0,1 0 0,-3 3 0,-1 3 0,-1 1 0,2 0 0,-1 0 0,1 1 0,1-1 0,0 1 0,0 0 0,1 0 0,-1 11 0,-1 9 0,2 56 0,3-70 20,0-1 0,1 0 0,1 1 0,1-1 0,6 21 0,-6-27-155,-1-1 0,1 0 0,1 1 0,-1-1 0,1-1 0,1 1 0,-1-1 0,1 0 0,1 0 0,8 8 0,14 5-6691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5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470 340 24575,'7'-13'0,"-1"-1"0,0 1 0,-1-1 0,0 0 0,-1 0 0,-1 0 0,0-1 0,1-19 0,-4 32 0,0 0 0,0 0 0,0 0 0,0 0 0,-1 0 0,1 0 0,-1 0 0,1 0 0,-1 0 0,0 0 0,0 1 0,0-1 0,0 0 0,0 0 0,0 1 0,0-1 0,0 1 0,-1-1 0,1 1 0,-2-2 0,0 2 0,1-1 0,-1 1 0,1 0 0,-1 0 0,1 1 0,-1-1 0,1 0 0,-1 1 0,0-1 0,1 1 0,-1 0 0,0 0 0,-3 0 0,-5 2 0,0 0 0,0 0 0,0 1 0,0 1 0,-20 9 0,4 1 0,0 0 0,2 2 0,0 1 0,0 2 0,2 0 0,0 1 0,2 1 0,0 1 0,1 1 0,-21 33 0,29-38 0,1 0 0,0 1 0,1 1 0,1 0 0,1 0 0,1 0 0,1 1 0,1 0 0,1 0 0,0 1 0,2-1 0,0 1 0,2 0 0,0-1 0,4 25 0,-2-33 0,1 0 0,0-1 0,1 1 0,1-1 0,0 0 0,0-1 0,1 1 0,1-1 0,0 0 0,0 0 0,1-1 0,1 0 0,0-1 0,0 1 0,0-2 0,1 1 0,1-1 0,21 12 0,-13-10 0,1-1 0,-1-1 0,2-1 0,-1 0 0,1-2 0,-1 0 0,1-1 0,1-2 0,-1 0 0,40-2 0,-27-2 0,-1-2 0,1-2 0,-1-1 0,-1-2 0,1 0 0,-2-3 0,1 0 0,-2-2 0,35-21 0,-45 23 0,0-1 0,-1-1 0,0-1 0,-1 0 0,-1-2 0,-1 0 0,0-1 0,-1 0 0,-1-1 0,0-1 0,-2 0 0,0-1 0,15-40 0,-22 46 0,0-1 0,-2 1 0,0-1 0,-1 0 0,0 0 0,-1 0 0,-1 0 0,-1 0 0,0 0 0,-1 0 0,-6-23 0,2 19 0,-1-1 0,-1 1 0,0 0 0,-2 0 0,0 1 0,-2 0 0,-25-32 0,18 28 0,-2 1 0,0 1 0,-1 1 0,-1 1 0,-1 1 0,-1 0 0,-1 2 0,0 2 0,0 0 0,-2 1 0,0 2 0,-42-12 0,50 18 0,0 2 0,0 0 0,-30-1 0,44 4 0,0 0 0,1 0 0,-1 1 0,1-1 0,-1 1 0,1 0 0,0 1 0,-1-1 0,1 1 0,0 0 0,0 1 0,0-1 0,0 1 0,0 0 0,1 0 0,-1 0 0,-5 6 0,9-7-151,-1 1-1,0-1 0,1 1 0,-1-1 1,1 1-1,0 0 0,0-1 1,-1 4-1,-2 21-6674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8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237 356 24575,'-3'-25'0,"-2"15"0,5 10 0,-1 0 0,1 0 0,0 0 0,-1 0 0,1 0 0,0 0 0,0 0 0,-1 0 0,1 0 0,0 0 0,-1 0 0,1 0 0,0 0 0,-1 0 0,1 0 0,0 0 0,0 0 0,-1 0 0,1 0 0,0 0 0,0 1 0,-1-1 0,1 0 0,0 0 0,0 0 0,-1 1 0,1-1 0,0 0 0,0 0 0,0 0 0,-1 1 0,1-1 0,0 1 0,-2 1 0,0 1 0,1 0 0,-1 0 0,1 0 0,-1 0 0,1 1 0,0-1 0,1 0 0,-1 0 0,0 6 0,-2 40 0,3-31 0,-3 320 0,-1 35 0,-30-1 0,-3-188 0,-75 219 0,110-395 0,-8 30 0,10-37 0,0-1 0,0 1 0,0 0 0,0 0 0,0-1 0,0 1 0,0 0 0,0-1 0,0 1 0,0 0 0,0 0 0,0-1 0,1 1 0,-1 0 0,0-1 0,0 1 0,1 0 0,-1-1 0,1 1 0,-1 0 0,0-1 0,1 1 0,-1-1 0,1 1 0,-1-1 0,1 1 0,-1-1 0,1 1 0,0-1 0,-1 0 0,1 1 0,0-1 0,-1 0 0,1 1 0,0-1 0,-1 0 0,1 0 0,0 0 0,0 0 0,-1 0 0,1 0 0,0 0 0,0 0 0,16-1 0,-1-2 0,1 0 0,18-6 0,24-5 0,41 3 0,0 4 0,108 7 0,-174 1 0,812 36-752,-522-19 577,-200-11 229,1107 34-430,-1223-41 289,23-2 638,-30 2-537,-1 0-1,1 0 0,-1 0 0,0 0 1,1 0-1,-1-1 0,1 1 0,-1 0 1,0 0-1,1-1 0,-1 1 0,0 0 1,1-1-1,-1 1 0,0 0 0,1-1 1,-1 1-1,0 0 0,0-1 0,1 1 1,-1-1-1,0 1 0,0 0 0,0-1 1,0 1-1,0-1 0,1 1 0,-1-1 1,0 1-1,0-1 0,0 1 0,0-1 1,0 1-1,0 0 0,-1-1 0,1 1 1,0-1-1,0 1 0,0-1 0,0 1 1,0 0-1,-1-1 0,1 1 0,0-1 1,0 1-1,-1 0 0,1-1 0,0 1 0,-1 0 1,1-1-1,0 1 0,-1 0 0,1-1 1,-1 1-1,-2-4-5,-15-20 23,-15-26 0,27 40-33,1 0 0,0-1 0,1 1 0,0-1 0,1 0 0,-2-12 0,1-4 2,2 1 0,0-1 0,3-27 0,12-81 0,-8 86 0,56-373 0,5-48 0,-58 376 0,-5 0 0,-3 1 0,-14-98 0,-5 78 0,17 101 0,-2 0 0,0 0 0,0 0 0,-1 0 0,0 1 0,-14-22 0,-13-19 0,30 50 0,0 0 0,1 1 0,-1-1 0,0 1 0,0-1 0,0 1 0,0 0 0,0 0 0,0 0 0,0 0 0,0 0 0,0 0 0,-1 0 0,1 1 0,0-1 0,-1 1 0,1 0 0,0 0 0,-1 0 0,-3 0 0,-7 1 0,0 0 0,-20 5 0,13-2 0,-145 16-88,0-6 0,-192-10-1,-332-49-276,476 28 332,99 7 33,-803-36 0,871 46 18,-70 2 517,113-2-530,1 0 1,0 1-1,0-1 1,0 0-1,0 1 1,-1 0-1,1-1 1,0 1-1,0 0 1,0 0 0,0 0-1,1 1 1,-1-1-1,0 0 1,0 1-1,1-1 1,-1 1-1,1-1 1,-2 3-1,1-1-2,0 0-1,0 1 1,1-1-1,-1 1 1,1-1-1,0 1 1,0 0-1,0-1 1,1 1-1,-1 5 1,1 5-9,0 0 1,1 0-1,1 0 1,7 27-1,10 29-1359,-14-48-5461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5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461 495 24575,'-1'-11'0,"0"0"0,0 0 0,-1 0 0,0 0 0,-1 1 0,-6-16 0,7 23 0,1-1 0,0 0 0,-1 0 0,0 1 0,0-1 0,0 1 0,-1 0 0,1-1 0,-1 1 0,0 0 0,1 0 0,-1 1 0,0-1 0,-1 1 0,1-1 0,0 1 0,-1 0 0,0 0 0,1 1 0,-7-3 0,7 4 0,-1 0 0,0 0 0,0 1 0,0-1 0,0 1 0,1 0 0,-1 0 0,0 1 0,1-1 0,-1 1 0,1-1 0,-1 1 0,1 0 0,0 0 0,0 1 0,0-1 0,0 1 0,0-1 0,0 1 0,1 0 0,-3 4 0,-3 2 0,1 1 0,0 0 0,1 0 0,0 0 0,-7 19 0,9-18 0,0 1 0,1-1 0,0 1 0,1-1 0,1 1 0,-1 23 0,2-32 0,0 0 0,0 0 0,0 0 0,1 0 0,-1-1 0,1 1 0,0 0 0,0 0 0,0 0 0,0 0 0,0-1 0,1 1 0,-1 0 0,1-1 0,-1 1 0,1-1 0,0 0 0,0 0 0,0 0 0,0 0 0,1 0 0,-1 0 0,1 0 0,-1-1 0,1 1 0,-1-1 0,1 1 0,0-1 0,0 0 0,-1 0 0,6 0 0,0 1 0,-1-2 0,1 1 0,-1-1 0,0 0 0,1 0 0,-1-1 0,1 0 0,-1-1 0,0 1 0,0-1 0,0-1 0,0 1 0,0-1 0,0 0 0,-1-1 0,1 0 0,-1 0 0,0 0 0,9-8 0,-8 4 0,1 0 0,-1-1 0,0 0 0,-1 0 0,0 0 0,0-1 0,-1 0 0,0 0 0,-1 0 0,0 0 0,-1-1 0,3-14 0,-7 39 0,0 1 0,1 0 0,2 20 0,-1-24 0,1-1 0,-1 0 0,1 0 0,1 0 0,0 0 0,1 0 0,5 11 0,-9-20 0,1 0 0,0 1 0,0-1 0,0 0 0,0 0 0,0 0 0,0 0 0,0 0 0,0-1 0,0 1 0,0 0 0,1 0 0,-1-1 0,0 1 0,1-1 0,-1 1 0,0-1 0,1 1 0,-1-1 0,0 0 0,1 0 0,-1 0 0,1 0 0,-1 0 0,0 0 0,1 0 0,-1 0 0,1 0 0,-1-1 0,0 1 0,1 0 0,-1-1 0,0 1 0,0-1 0,1 0 0,-1 1 0,0-1 0,0 0 0,0 0 0,0 0 0,2-2 0,4-2 0,-1-1 0,0 0 0,0 0 0,-1-1 0,9-11 0,-2-4 0,0 0 0,-1 0 0,-1-1 0,-1 0 0,-1-1 0,-2 0 0,0 0 0,-1-1 0,-2 1 0,1-28 0,-4 38 0,0-1 0,-1 1 0,-1 0 0,-1 0 0,0-1 0,0 2 0,-1-1 0,-8-16 0,7 20 0,0 1 0,0 0 0,-1 0 0,-1 0 0,1 1 0,-1 0 0,-1 0 0,1 0 0,-1 1 0,-1 0 0,1 1 0,-11-6 0,7 6 0,0 0 0,0 0 0,-1 1 0,0 1 0,0 0 0,0 1 0,0 0 0,-1 1 0,1 0 0,-1 1 0,0 1 0,-22 2 0,17 0 0,0 2 0,0 0 0,1 1 0,0 1 0,0 0 0,0 2 0,1 0 0,-27 17 0,25-13 0,2 1 0,-1 1 0,2 0 0,0 1 0,1 1 0,0 1 0,-17 26 0,23-30 0,0 1 0,1 1 0,1-1 0,1 1 0,0 1 0,1-1 0,0 1 0,1 0 0,1 0 0,-1 18 0,3-10 0,1 0 0,2-1 0,0 1 0,1-1 0,1 1 0,2-1 0,0-1 0,1 1 0,2-1 0,0 0 0,1-1 0,1 0 0,1-1 0,1 0 0,25 30 0,-24-34 0,1-1 0,1 0 0,0-1 0,1-1 0,1 0 0,-1-1 0,2-1 0,0-1 0,0 0 0,1-2 0,0 0 0,1-1 0,-1-2 0,1 0 0,0 0 0,1-2 0,27 0 0,-10-3 0,1-2 0,-1-2 0,0-1 0,74-21 0,-84 18 0,-1-2 0,-1-1 0,0-1 0,0-2 0,-2 0 0,1-2 0,27-22 0,-47 33 24,0-1 0,0 1 0,-1-1 0,8-10 0,-12 15-60,0 0 0,-1 0-1,1 0 1,0 0 0,-1 0 0,1 0-1,-1 0 1,1 0 0,-1 0 0,0 0 0,1 0-1,-1 0 1,0 0 0,0 0 0,1-1-1,-1 1 1,0 0 0,0 0 0,0 0 0,-1 0-1,1 0 1,0 0 0,0-1 0,-1 1 0,1 0-1,0 0 1,-1 0 0,1 0 0,-1 0-1,1 0 1,-1 0 0,0 0 0,1 0 0,-1 1-1,0-1 1,0 0 0,0 0 0,0 0-1,1 1 1,-3-2 0,-12-5-6790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7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461 161 24575,'1'-1'0,"1"1"0,0 0 0,0 0 0,-1-1 0,1 1 0,0-1 0,-1 0 0,1 1 0,-1-1 0,1 0 0,-1 0 0,1 0 0,-1 0 0,0 0 0,1 0 0,-1-1 0,0 1 0,0 0 0,0-1 0,0 1 0,0-1 0,0 1 0,0-1 0,0 1 0,-1-1 0,1 1 0,-1-1 0,1-2 0,0 1 0,0 0 0,0 1 0,-1-1 0,0 0 0,1 0 0,-1 0 0,0 0 0,0 0 0,-1 0 0,1 0 0,-1 0 0,1 1 0,-1-1 0,0 0 0,0 0 0,-2-3 0,-1 0 0,-1 1 0,0 0 0,0 0 0,0 1 0,0 0 0,-1-1 0,0 2 0,0-1 0,0 1 0,0 0 0,0 0 0,-9-2 0,0 0 0,0 0 0,0 2 0,0 0 0,-24-2 0,25 6 0,1 0 0,-1 0 0,1 2 0,-1-1 0,1 2 0,0 0 0,0 0 0,0 1 0,1 1 0,-1 0 0,2 1 0,-1 0 0,1 1 0,0 0 0,0 1 0,1 0 0,0 1 0,-8 10 0,9-10 0,1 1 0,0 0 0,1 0 0,0 0 0,1 1 0,0 0 0,1 1 0,-5 16 0,7-20 0,1 0 0,1 0 0,0 0 0,0 0 0,1 1 0,0-1 0,0 0 0,1 1 0,0-1 0,1 0 0,0 0 0,5 13 0,-5-16 0,1 1 0,1 0 0,-1-1 0,1 0 0,0 0 0,1 0 0,-1 0 0,1-1 0,0 0 0,1 0 0,-1 0 0,7 4 0,-2-3 0,0 0 0,1 0 0,0-2 0,-1 1 0,1-1 0,23 5 0,-7-5 0,1-1 0,0-1 0,0-1 0,0-1 0,44-7 0,-44 2-170,0-1-1,-1-1 0,0-1 1,0-1-1,0-2 0,-2-1 1,42-25-1,-41 19-6655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8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321 440 24575,'7'-24'0,"-6"22"0,0 0 0,0 0 0,0 0 0,0 0 0,0 0 0,0 0 0,-1-1 0,1 1 0,-1 0 0,0 0 0,0 0 0,0-1 0,0-3 0,-1 1 0,-1-1 0,0 1 0,0-1 0,-1 1 0,1 0 0,-1 0 0,0 0 0,-1 0 0,1 0 0,-1 1 0,0 0 0,0 0 0,0 0 0,0 0 0,-1 0 0,0 1 0,0 0 0,0 0 0,0 0 0,0 1 0,0-1 0,-1 1 0,-8-2 0,6 2 0,0 0 0,1 0 0,-1 1 0,-1 0 0,1 0 0,0 1 0,0 0 0,0 0 0,0 1 0,0 0 0,0 0 0,0 1 0,0 0 0,0 1 0,1 0 0,-12 5 0,12-3 0,-1 1 0,2 0 0,-1 0 0,1 0 0,0 1 0,0 0 0,0 0 0,1 0 0,0 1 0,1 0 0,0 0 0,-5 12 0,7-15 0,0 0 0,1 0 0,-1 0 0,1 0 0,0 0 0,0 1 0,1-1 0,-1 0 0,1 0 0,0 1 0,1-1 0,-1 0 0,1 1 0,0-1 0,1 0 0,-1 0 0,1 0 0,0 0 0,0 0 0,0 0 0,1-1 0,3 6 0,0-3 0,1 0 0,0 0 0,0 0 0,0-1 0,1 0 0,0 0 0,0-1 0,0 0 0,1-1 0,0 0 0,0 0 0,0 0 0,17 3 0,-21-6 0,1 0 0,0-1 0,0 1 0,-1-1 0,1-1 0,0 1 0,-1-1 0,1 0 0,0 0 0,-1 0 0,1-1 0,-1 0 0,0 0 0,1-1 0,-1 1 0,0-1 0,-1 0 0,1 0 0,0-1 0,-1 0 0,0 1 0,0-1 0,0-1 0,5-6 0,5-9 0,-2 0 0,0-1 0,-1 0 0,-1-1 0,-2 0 0,12-43 0,-9 19 0,-3 0 0,5-71 0,-12 97 0,1-42 0,-2 57 0,0 1 0,-1-1 0,0 0 0,1 0 0,-2 1 0,1-1 0,0 0 0,-1 1 0,-4-8 0,6 12 0,0 0 0,0-1 0,0 1 0,0-1 0,-1 1 0,1 0 0,0-1 0,0 1 0,-1 0 0,1-1 0,0 1 0,-1 0 0,1-1 0,0 1 0,-1 0 0,1 0 0,0-1 0,-1 1 0,1 0 0,-1 0 0,1 0 0,0-1 0,-1 1 0,1 0 0,-1 0 0,1 0 0,-1 0 0,1 0 0,0 0 0,-1 0 0,1 0 0,-1 0 0,1 0 0,-1 0 0,1 0 0,-1 0 0,1 1 0,-1-1 0,-11 17 0,0 27 0,9-14 0,1 1 0,1-1 0,1 0 0,2 0 0,11 57 0,-8-63 0,1 0 0,1-1 0,1 0 0,1-1 0,1 0 0,1 0 0,27 38 0,-33-53 0,0-1 0,1 1 0,0-1 0,0 0 0,1-1 0,-1 0 0,1 0 0,0 0 0,0-1 0,1 0 0,-1 0 0,1-1 0,0 0 0,0 0 0,0-1 0,16 3 0,-17-5 0,1 0 0,-1 0 0,1 0 0,-1-1 0,0 0 0,1 0 0,-1-1 0,0 0 0,0-1 0,0 1 0,0-1 0,0 0 0,0-1 0,-1 0 0,0 0 0,0 0 0,0-1 0,0 0 0,6-7 0,9-11 0,-1 0 0,-1-1 0,-2-1 0,0 0 0,-1-2 0,-2 0 0,-1 0 0,-1-2 0,-1 1 0,-1-1 0,7-43 0,-16 65 0,0 0 0,0 0 0,-1 0 0,0 0 0,-1 0 0,1 0 0,-4-13 0,3 18 0,1 0 0,-1 1 0,0-1 0,0 0 0,0 0 0,0 1 0,0-1 0,0 1 0,0-1 0,0 1 0,-1-1 0,1 1 0,-1 0 0,1 0 0,-1-1 0,1 1 0,-1 0 0,0 0 0,1 1 0,-1-1 0,0 0 0,0 0 0,0 1 0,0-1 0,0 1 0,1 0 0,-1 0 0,0-1 0,0 1 0,0 0 0,0 1 0,0-1 0,-2 1 0,-5 0 0,1 1 0,0 1 0,0 0 0,-1 0 0,2 0 0,-1 1 0,0 0 0,1 1 0,0 0 0,0 0 0,0 0 0,1 1 0,-1 0 0,2 0 0,-10 13 0,12-16 0,0 1 0,0 0 0,1 0 0,-1 0 0,1 0 0,0 0 0,0 0 0,1 0 0,-1 1 0,1-1 0,0 1 0,0-1 0,0 1 0,1 0 0,0-1 0,0 1 0,0 0 0,0-1 0,1 1 0,0-1 0,-1 1 0,2-1 0,-1 1 0,1-1 0,-1 1 0,1-1 0,0 0 0,1 0 0,-1 0 0,4 4 0,4 3 0,0-1 0,1 0 0,0-1 0,0 0 0,1-1 0,18 10 0,80 32 0,-81-39 0,1 2 0,-2 1 0,29 19 0,-54-31 0,1 0 0,-1 1 0,0 0 0,1-1 0,-1 1 0,-1 0 0,1 1 0,0-1 0,-1 0 0,0 1 0,0 0 0,0-1 0,2 6 0,-4-7 0,1 0 0,-1 0 0,0 0 0,0 0 0,0 0 0,0 0 0,0 0 0,-1 0 0,1 0 0,0 0 0,-1 0 0,0 0 0,1 0 0,-1-1 0,0 1 0,0 0 0,0 0 0,0-1 0,0 1 0,0 0 0,-1-1 0,1 1 0,-1-1 0,1 0 0,-1 1 0,1-1 0,-1 0 0,0 0 0,-2 1 0,-14 8-147,0-1 0,-1-1 0,0 0-1,-1-2 1,0 0 0,-40 6 0,52-11-188,-70 13-6491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0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109 129 24575,'-59'6'0,"56"-5"0,-1 0 0,1-1 0,0 1 0,-1 0 0,1 1 0,0-1 0,0 1 0,0-1 0,0 1 0,0 0 0,0 0 0,1 0 0,-1 0 0,-2 4 0,5-6 0,-1 0 0,1 0 0,0 1 0,0-1 0,0 0 0,0 1 0,0-1 0,0 0 0,0 1 0,0-1 0,0 0 0,0 1 0,0-1 0,0 0 0,0 0 0,0 1 0,0-1 0,0 0 0,0 1 0,0-1 0,0 0 0,0 1 0,0-1 0,1 0 0,-1 0 0,0 1 0,0-1 0,0 0 0,1 0 0,-1 1 0,0-1 0,0 0 0,1 0 0,-1 0 0,0 1 0,0-1 0,1 0 0,-1 0 0,0 0 0,0 0 0,1 0 0,-1 1 0,1-1 0,16 4 0,10-1 0,1-2 0,0 0 0,0-2 0,-1-2 0,42-7 0,-5 0 0,1356-130-913,-1247 124 913,-281 42 913,-518 52-913,292-43 0,255-26 0,-536 86 0,602-93 0,4 0 0,-1 0 0,0 1 0,0 0 0,1 0 0,0 1 0,-12 6 0,21-10 0,0 0 0,-1 0 0,1 0 0,0 0 0,0 0 0,-1 0 0,1 1 0,0-1 0,0 0 0,-1 0 0,1 0 0,0 0 0,0 1 0,0-1 0,-1 0 0,1 0 0,0 0 0,0 1 0,0-1 0,0 0 0,0 0 0,0 1 0,-1-1 0,1 0 0,0 0 0,0 1 0,0-1 0,0 0 0,0 0 0,0 1 0,0-1 0,0 0 0,0 1 0,0-1 0,0 0 0,0 0 0,0 1 0,1-1 0,-1 0 0,0 0 0,0 1 0,0-1 0,0 0 0,0 0 0,0 0 0,1 1 0,-1-1 0,0 0 0,0 0 0,0 0 0,1 1 0,-1-1 0,0 0 0,0 0 0,1 0 0,-1 0 0,0 0 0,0 0 0,1 1 0,-1-1 0,0 0 0,0 0 0,1 0 0,-1 0 0,1 0 0,20 5 0,55 0 0,-1-3 0,1-4 0,85-12 0,-81 6 0,982-106 0,-1052 113 0,-4 0 0,1 1 0,-1-1 0,1-1 0,-1 1 0,0-1 0,1 0 0,6-4 0,-13 6 0,0 0 0,0 0 0,0 0 0,0 0 0,0-1 0,1 1 0,-1 0 0,0 0 0,0 0 0,0 0 0,0 0 0,0-1 0,0 1 0,0 0 0,0 0 0,0 0 0,0 0 0,0-1 0,0 1 0,1 0 0,-1 0 0,0 0 0,0-1 0,0 1 0,-1 0 0,1 0 0,0 0 0,0 0 0,0-1 0,0 1 0,0 0 0,0 0 0,0 0 0,0 0 0,0-1 0,0 1 0,0 0 0,0 0 0,-1 0 0,1 0 0,0 0 0,0 0 0,0-1 0,0 1 0,0 0 0,-1 0 0,1 0 0,0 0 0,0 0 0,0 0 0,0 0 0,-1 0 0,1 0 0,0 0 0,0 0 0,0 0 0,0 0 0,-1 0 0,1 0 0,0 0 0,0 0 0,0 0 0,-1 0 0,-13-4 0,-28 1-215,1 2-1,-1 2 0,1 2 1,-45 8-1,76-10-71,-30 5-6539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1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3 24575,'-34'-1'0,"21"0"0,0 0 0,0 2 0,0-1 0,0 2 0,-15 2 0,28-4 0,-1 0 0,1 0 0,-1 0 0,1 0 0,-1 0 0,0 0 0,1 1 0,-1-1 0,1 0 0,-1 0 0,1 0 0,-1 0 0,1 1 0,-1-1 0,1 0 0,0 0 0,-1 1 0,1-1 0,-1 0 0,1 1 0,0-1 0,-1 1 0,1-1 0,0 0 0,-1 1 0,1-1 0,0 1 0,-1-1 0,1 1 0,0-1 0,0 1 0,15 6 0,31-1 0,462-3 0,-272-5 0,-208 2 0,-2 1 0,0-1 0,0-1 0,-1-2 0,1 0 0,26-8 0,-52 11 0,0 0 0,0 0 0,0 0 0,0 0 0,-1 0 0,1 0 0,0 0 0,0 0 0,0 0 0,0 0 0,0 0 0,0 0 0,0 0 0,0 0 0,0 0 0,0 0 0,0 0 0,0 0 0,0 0 0,0 0 0,-1 0 0,1 0 0,0 0 0,0-1 0,0 1 0,0 0 0,0 0 0,0 0 0,0 0 0,0 0 0,0 0 0,0 0 0,0 0 0,0 0 0,0 0 0,0 0 0,0 0 0,0 0 0,0-1 0,0 1 0,0 0 0,0 0 0,0 0 0,0 0 0,0 0 0,0 0 0,0 0 0,0 0 0,0 0 0,0 0 0,0 0 0,0 0 0,1 0 0,-1-1 0,0 1 0,0 0 0,-14-3 0,-19 0 0,-307 25 0,179-9 0,144-11 0,-154 10 0,-205 41 0,371-51 0,7-1 0,18 2 0,32-2 0,599-63 0,-550 51 0,-48 8 119,-49 4-128,-5 0-184,-25 4-1089,-9 0-5544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2.7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90 24575,'0'-4'0,"1"0"0,1 1 0,-1-1 0,0 1 0,1-1 0,0 1 0,0 0 0,0-1 0,0 1 0,0 0 0,1 1 0,-1-1 0,1 0 0,0 1 0,0-1 0,0 1 0,0 0 0,0 0 0,0 0 0,0 0 0,5-1 0,-5 1 0,0 1 0,1 0 0,-1-1 0,1 2 0,-1-1 0,1 0 0,-1 0 0,1 1 0,-1 0 0,5 0 0,-6 0 0,0 0 0,-1 1 0,1-1 0,-1 0 0,1 1 0,-1 0 0,1-1 0,-1 1 0,0 0 0,1-1 0,-1 1 0,0 0 0,1 0 0,-1 0 0,0 0 0,0 0 0,0 1 0,0-1 0,0 0 0,0 0 0,0 1 0,1 2 0,-2-3 0,1 1 0,-1 0 0,1 0 0,-1 0 0,0 0 0,0 0 0,0-1 0,0 1 0,0 0 0,0 0 0,0 0 0,-1 0 0,1 0 0,-1-1 0,1 1 0,-1 0 0,0 0 0,1-1 0,-1 1 0,0 0 0,0-1 0,-1 1 0,1-1 0,0 1 0,0-1 0,-1 0 0,1 0 0,0 1 0,-1-1 0,0 0 0,1 0 0,-1 0 0,0 0 0,-2 0 0,-3 3 0,1-1 0,-1 0 0,0 0 0,0-1 0,-1 0 0,1 0 0,-10 1 0,15-3 0,0 0 0,0 1 0,1-1 0,-1 0 0,0 0 0,0 0 0,1 0 0,-1-1 0,0 1 0,1 0 0,-1-1 0,0 1 0,1-1 0,-1 0 0,1 1 0,-1-1 0,0 0 0,1 0 0,0 0 0,-1 0 0,1 0 0,0 0 0,-1 0 0,1-1 0,0 1 0,0 0 0,0-1 0,0 1 0,0-1 0,0 1 0,1-1 0,-1 0 0,0 1 0,0-4 0,1 3 0,0 1 0,1-1 0,-1 0 0,0 0 0,1 0 0,-1 0 0,1 1 0,-1-1 0,1 0 0,0 1 0,0-1 0,0 0 0,0 1 0,0-1 0,0 1 0,0-1 0,1 1 0,-1 0 0,0 0 0,1-1 0,-1 1 0,1 0 0,-1 0 0,1 0 0,0 1 0,-1-1 0,1 0 0,0 1 0,0-1 0,-1 1 0,5-1 0,-2 0 0,0 1 0,0 0 0,0 0 0,0 1 0,1-1 0,-1 1 0,0 0 0,0 0 0,0 0 0,-1 1 0,1-1 0,4 3 0,-7-3 0,0-1 0,0 0 0,0 1 0,0-1 0,0 1 0,0-1 0,0 1 0,0-1 0,0 1 0,0 0 0,0 0 0,-1-1 0,1 1 0,0 0 0,0 0 0,-1 0 0,1 0 0,0 0 0,-1 0 0,1 0 0,-1 0 0,0 0 0,1 0 0,-1 0 0,0 0 0,0 1 0,1-1 0,-1 0 0,0 0 0,0 0 0,0 0 0,0 0 0,0 0 0,-1 1 0,1-1 0,0 0 0,-1 0 0,1 0 0,0 0 0,-1 0 0,1 0 0,-1 0 0,1 0 0,-3 2 0,3-3 0,0 1 0,0-1 0,-1 0 0,1 1 0,0-1 0,0 0 0,-1 1 0,1-1 0,0 0 0,-1 1 0,1-1 0,-1 0 0,1 0 0,0 1 0,-1-1 0,1 0 0,-1 0 0,1 0 0,-1 0 0,1 1 0,-1-1 0,1 0 0,-1 0 0,1 0 0,0 0 0,-1 0 0,1 0 0,-1 0 0,1 0 0,-1-1 0,1 1 0,-1 0 0,1 0 0,-1 0 0,1 0 0,-1-1 0,-10-16 0,0-25 0,13 20-1365,3 3-5461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3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25 24575,'0'-1'0,"0"-1"0,-1 1 0,1-1 0,-1 0 0,1 1 0,-1-1 0,1 1 0,-1 0 0,0-1 0,0 1 0,0-1 0,-2-1 0,3 3 0,0-1 0,-1 1 0,1 0 0,0 0 0,0-1 0,-1 1 0,1 0 0,0 0 0,0 0 0,-1-1 0,1 1 0,0 0 0,-1 0 0,1 0 0,0 0 0,-1 0 0,1 0 0,0-1 0,-1 1 0,1 0 0,0 0 0,-1 0 0,1 0 0,0 0 0,-1 0 0,1 0 0,0 1 0,-1-1 0,1 0 0,0 0 0,-1 0 0,1 0 0,0 0 0,0 0 0,-1 1 0,1-1 0,0 0 0,-1 0 0,1 0 0,0 1 0,0-1 0,-1 0 0,1 0 0,0 1 0,0-1 0,0 0 0,-1 1 0,1-1 0,0 0 0,0 1 0,0-1 0,0 0 0,0 1 0,0-1 0,0 0 0,0 1 0,0-1 0,0 0 0,0 1 0,0-1 0,0 0 0,0 1 0,0-1 0,0 1 0,-4 28 0,2 0 0,1 0 0,3 35 0,0-7 0,19 273 0,-16-285 0,22 146 0,-24-185 0,1-13 0,3-12 0,2-20 0,2 1 0,32-70 0,-34 89 0,1 0 0,1 0 0,1 2 0,0-1 0,2 1 0,0 1 0,18-16 0,-27 27 0,0 1 0,-1 0 0,2 1 0,-1-1 0,0 1 0,1 0 0,-1 1 0,1-1 0,0 1 0,0 0 0,0 0 0,0 1 0,0 0 0,12-1 0,-13 2 0,0 1 0,0 0 0,-1 0 0,1 0 0,0 0 0,-1 1 0,1-1 0,-1 1 0,1 1 0,-1-1 0,0 0 0,0 1 0,0 0 0,0 0 0,0 0 0,-1 1 0,1-1 0,-1 1 0,4 5 0,1 2-151,0 1-1,0 1 0,-1 0 0,-1 0 1,0 0-1,0 0 0,-2 1 1,6 24-1,-6-14-6674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3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334 434 24575,'1'-6'0,"-2"0"0,1 0 0,-1 0 0,1 1 0,-2-1 0,1 0 0,-1 1 0,0-1 0,0 1 0,0-1 0,-1 1 0,1 0 0,-1 0 0,-1 0 0,1 1 0,-1-1 0,0 1 0,0 0 0,0 0 0,0 0 0,-7-5 0,5 6 0,0 0 0,0 0 0,-1 0 0,1 1 0,-1 0 0,1 0 0,-1 1 0,1 0 0,-1 0 0,0 0 0,0 1 0,1 0 0,-1 0 0,0 1 0,0 0 0,1 0 0,-1 0 0,-8 4 0,6-2 0,1 1 0,-1 1 0,1 0 0,-1 0 0,1 1 0,1 0 0,-1 0 0,1 1 0,0 0 0,1 0 0,-1 0 0,1 1 0,1 0 0,0 0 0,0 1 0,-5 12 0,7-15 0,0 0 0,0 0 0,1 0 0,0 0 0,1 1 0,-1-1 0,1 0 0,0 1 0,1-1 0,0 1 0,0-1 0,0 1 0,0-1 0,1 0 0,0 1 0,1-1 0,0 0 0,0 1 0,0-1 0,0 0 0,1 0 0,0-1 0,0 1 0,1-1 0,6 9 0,-6-10 0,0-1 0,0 1 0,1-1 0,-1 0 0,1 0 0,0 0 0,0-1 0,0 1 0,0-1 0,1-1 0,-1 1 0,0-1 0,1 1 0,-1-2 0,1 1 0,-1-1 0,1 1 0,-1-1 0,1-1 0,0 1 0,-1-1 0,1 0 0,-1 0 0,0-1 0,1 0 0,5-3 0,2 0 0,0-2 0,0 1 0,0-2 0,-1 0 0,-1 0 0,1-1 0,-1-1 0,19-20 0,-18 14 0,-1-1 0,0 0 0,-1-1 0,-1 0 0,0-1 0,-2 1 0,0-1 0,-1-1 0,5-30 0,-4 7 0,-2-1 0,-1 0 0,-4-59 0,0 91 0,-2-1 0,1 1 0,-6-23 0,0 25 0,3 16 0,-1 20 0,3 9 0,2 0 0,6 57 0,19 74 0,-14-100 0,9 36-1365,-12-65-5461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12 102 24575,'-12'-102'0,"31"159"0,32 205 0,-39-179 0,1 98 0,-11-194 0,0 0 0,0 0 0,1 1 0,1-1 0,0 1 0,1-1 0,0 1 0,1 1 0,0-1 0,15-20 0,-15 25 0,0-1 0,1 1 0,-1 0 0,1 0 0,0 1 0,1 0 0,16-10 0,-19 13 0,0 0 0,0 1 0,1 0 0,-1 0 0,0 1 0,1 0 0,-1 0 0,1 0 0,0 0 0,-1 1 0,1 0 0,0 0 0,-1 0 0,11 3 0,-12-2 0,0 0 0,-1 0 0,1 0 0,0 1 0,-1-1 0,1 1 0,-1 0 0,0 0 0,1 1 0,-1-1 0,0 0 0,0 1 0,0 0 0,-1 0 0,1 0 0,-1 0 0,0 0 0,1 0 0,-1 1 0,-1-1 0,1 1 0,0 0 0,-1-1 0,0 1 0,0 0 0,0 0 0,0 0 0,-1-1 0,1 1 0,-1 0 0,0 0 0,0 0 0,-1 0 0,1 0 0,-1 0 0,0 0 0,0 0 0,0-1 0,0 1 0,-1 0 0,0-1 0,1 1 0,-1-1 0,0 0 0,-1 1 0,1-1 0,-1 0 0,1 0 0,-1 0 0,0-1 0,0 1 0,0-1 0,0 0 0,-4 3 0,-3-1-170,0 0-1,0 0 0,0-1 1,-1 0-1,1-1 0,-1 0 1,-20 1-1,-5-1-6655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28 24575,'0'-5'0,"-5"-1"0,-1-4 0,0 4 0,2 7 0,5 9 0,3 7 0,5 10 0,2 9 0,2 9 0,0 10 0,3 5 0,-3 1 0,2 1 0,-1-2 0,-4-2 0,1-6 0,0-11-8191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3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10 24575,'9'-9'0,"-13"12"0,-14 18 0,-41 53 0,31-40 0,-31 49 0,44-59 0,6-10 0,0 1 0,1 0 0,0 0 0,-10 31 0,18-45 0,-1 1 0,1-1 0,0 1 0,-1 0 0,1-1 0,0 1 0,0 0 0,0-1 0,0 1 0,0-1 0,1 1 0,-1 0 0,0-1 0,1 1 0,-1-1 0,1 1 0,0-1 0,-1 1 0,1-1 0,0 1 0,0-1 0,0 0 0,0 1 0,0-1 0,0 0 0,0 0 0,1 0 0,-1 0 0,0 0 0,1 0 0,-1 0 0,0 0 0,1 0 0,-1-1 0,1 1 0,0-1 0,-1 1 0,1-1 0,-1 1 0,4-1 0,6 2 0,0-1 0,0 0 0,0-1 0,19-2 0,163-24 0,-26 1 0,-36 8 0,-128 17 0,0-1 0,0 1 0,0-1 0,0 0 0,-1 0 0,1 0 0,0 0 0,0 0 0,-1 0 0,1-1 0,-1 1 0,1-1 0,-1 0 0,0 0 0,1 0 0,-1 0 0,0 0 0,0 0 0,1-3 0,-1 1 0,-1 1 0,1 0 0,-1-1 0,0 0 0,0 1 0,0-1 0,-1 0 0,1 1 0,-1-1 0,0 0 0,0 0 0,0 1 0,-1-5 0,-1-4 0,-1 1 0,0-1 0,-1 1 0,0 0 0,-1 0 0,0 1 0,0 0 0,-12-16 0,0 3-682,-38-39-1,43 51-6143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1 242 24575,'0'-1'0,"1"-1"0,-1 1 0,1-1 0,-1 1 0,1-1 0,0 1 0,-1-1 0,1 1 0,0 0 0,0-1 0,0 1 0,0 0 0,1 0 0,-1 0 0,0 0 0,0 0 0,1 0 0,-1 0 0,0 0 0,1 0 0,-1 1 0,3-2 0,36-12 0,15 3 0,1 3 0,71-3 0,-37 4 0,-58 4 0,12 0 0,0-2 0,57-15 0,-96 19 0,-1-1 0,0 1 0,0-1 0,0 0 0,0 0 0,0 0 0,-1 0 0,1-1 0,-1 1 0,1-1 0,-1 0 0,0 0 0,0 0 0,4-6 0,-6 7 0,0 0 0,0 0 0,-1 0 0,1 0 0,-1 0 0,1 0 0,-1 0 0,0 0 0,0 0 0,0 1 0,0-1 0,0 0 0,0 0 0,0 0 0,-1 0 0,1 0 0,-1 0 0,0 0 0,1 0 0,-1 0 0,0 1 0,0-1 0,0 0 0,0 1 0,0-1 0,-1 0 0,1 1 0,0-1 0,-1 1 0,1 0 0,-1 0 0,1-1 0,-4 0 0,1-2 0,-1 1 0,1 0 0,-1 0 0,0 0 0,1 1 0,-1 0 0,0 0 0,0 0 0,-1 0 0,1 1 0,0 0 0,0 0 0,-1 0 0,1 1 0,-1 0 0,1 0 0,0 0 0,-1 1 0,-8 1 0,8 0 0,0 0 0,0 1 0,1-1 0,-1 1 0,1 0 0,-1 1 0,1-1 0,0 1 0,1 0 0,-1 0 0,1 1 0,0-1 0,0 1 0,0 0 0,0 0 0,-5 11 0,2-3 0,1 0 0,0 1 0,0 0 0,2 1 0,0-1 0,0 1 0,-2 27 0,6-38 0,-1 0 0,1 0 0,0 1 0,0-1 0,1 0 0,-1 0 0,1 0 0,0 0 0,0 0 0,1-1 0,-1 1 0,1 0 0,-1 0 0,1-1 0,0 1 0,1-1 0,-1 0 0,1 1 0,-1-1 0,1 0 0,0 0 0,0-1 0,0 1 0,1-1 0,-1 1 0,0-1 0,1 0 0,0-1 0,-1 1 0,1 0 0,0-1 0,0 0 0,7 1 0,-5 0 0,0-2 0,0 1 0,0-1 0,0 0 0,0 0 0,0-1 0,0 1 0,0-1 0,0-1 0,0 1 0,0-1 0,0 0 0,-1 0 0,1-1 0,-1 0 0,1 0 0,-1 0 0,0 0 0,0-1 0,-1 0 0,8-8 0,4-5 0,-1-1 0,-1-1 0,-1 0 0,12-25 0,-24 42 0,0 0 0,0 1 0,0-1 0,0 0 0,0 1 0,1-1 0,-1 1 0,0-1 0,1 1 0,-1 0 0,1-1 0,0 1 0,2-1 0,-3 2 0,0 0 0,0 0 0,0 0 0,-1 0 0,1 0 0,0 0 0,0 0 0,0 1 0,0-1 0,-1 0 0,1 1 0,0-1 0,0 1 0,-1-1 0,1 1 0,0-1 0,-1 1 0,1-1 0,0 1 0,-1-1 0,1 1 0,-1 0 0,1-1 0,-1 1 0,1 0 0,-1 0 0,0-1 0,1 1 0,-1 0 0,0 0 0,0 0 0,1 0 0,-1 1 0,4 10 22,-1 0 0,0 0-1,-1 0 1,-1 1 0,1 15-1,5 36-1516,-1-42-5331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5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44 121 24575,'-2'-12'0,"0"0"0,-1 0 0,0 0 0,0 0 0,-2 0 0,1 0 0,-1 1 0,-9-14 0,12 24 0,2 6 0,3 18 0,6 30 0,5 28 0,-4 1 0,-4 0 0,-4 89 0,-2-164 0,0 0 0,0-1 0,0 0 0,0 1 0,1-1 0,3 11 0,-4-17 0,0 0 0,0 1 0,0-1 0,0 0 0,0 1 0,0-1 0,0 0 0,0 0 0,0 1 0,1-1 0,-1 0 0,0 1 0,0-1 0,0 0 0,1 0 0,-1 1 0,0-1 0,0 0 0,1 0 0,-1 0 0,0 1 0,1-1 0,-1 0 0,0 0 0,0 0 0,1 0 0,-1 1 0,0-1 0,1 0 0,-1 0 0,0 0 0,1 0 0,-1 0 0,0 0 0,1 0 0,-1 0 0,0 0 0,1 0 0,-1 0 0,0 0 0,1-1 0,-1 1 0,0 0 0,1 0 0,-1 0 0,0 0 0,1 0 0,-1-1 0,0 1 0,0 0 0,1 0 0,-1-1 0,0 1 0,0 0 0,0 0 0,1-1 0,-1 1 0,0 0 0,0 0 0,0-1 0,0 1 0,1-1 0,11-20 0,-12 21 0,14-30 0,1 1 0,1 0 0,1 1 0,2 1 0,41-46 0,-58 70 0,2 0 0,-1 1 0,0-1 0,0 1 0,1 0 0,-1 0 0,1 0 0,0 0 0,0 0 0,0 1 0,-1 0 0,1 0 0,1 0 0,-1 0 0,0 1 0,0-1 0,0 1 0,0 0 0,0 0 0,0 1 0,0-1 0,0 1 0,0 0 0,0 0 0,0 0 0,0 1 0,0-1 0,0 1 0,-1 0 0,1 0 0,-1 0 0,1 1 0,-1-1 0,3 4 0,1 0 0,0 0 0,-1 1 0,0 0 0,0 0 0,0 0 0,-1 1 0,0 0 0,-1 0 0,0 0 0,0 1 0,-1-1 0,0 1 0,0 0 0,1 13 0,-3-18 0,-1 0 0,1 0 0,-1-1 0,0 1 0,-1 0 0,1 0 0,-1 0 0,1 0 0,-1-1 0,-1 1 0,1 0 0,0-1 0,-1 1 0,0-1 0,1 1 0,-1-1 0,-1 0 0,1 0 0,0 0 0,-1 0 0,0 0 0,1 0 0,-1-1 0,0 1 0,0-1 0,-1 0 0,1 0 0,0 0 0,-1 0 0,1-1 0,-1 0 0,0 1 0,-4 0 0,-1 0 0,-1 0 0,1 0 0,-1-1 0,0 0 0,0-1 0,1 0 0,-1-1 0,0 0 0,0 0 0,1-1 0,-1 0 0,-8-4 0,-15-9-1365,4-1-5461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5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24575,'0'5'0,"0"6"0,0 6 0,0 4 0,0 9 0,0 3 0,0 5 0,0 6 0,0 0 0,0 2 0,0 2 0,0-2 0,0-5 0,0-8-8191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6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59 223 24575,'13'-14'0,"-11"11"0,1 0 0,-1 0 0,1 0 0,0 1 0,0-1 0,0 1 0,1 0 0,-1 0 0,0 0 0,1 0 0,0 0 0,4-1 0,50-12 0,25-7 0,-75 19 0,1 0 0,-1-1 0,0 0 0,0 0 0,-1-1 0,1 0 0,6-6 0,-12 10 0,-1-1 0,1 1 0,0-1 0,-1 0 0,1 1 0,-1-1 0,1 0 0,-1 0 0,0 0 0,0 0 0,0 0 0,0-1 0,0 1 0,-1 0 0,1 0 0,0-3 0,-1 3 0,0 1 0,0-1 0,-1 1 0,1-1 0,0 1 0,-1-1 0,1 1 0,-1-1 0,1 1 0,-1-1 0,0 1 0,0 0 0,0-1 0,1 1 0,-1 0 0,0 0 0,-1 0 0,-1-2 0,-2-1 0,0 1 0,-1-1 0,0 1 0,0 0 0,0 0 0,0 1 0,0 0 0,-1 0 0,-11-2 0,-2 1 0,0 1 0,-1 0 0,1 1 0,-1 2 0,-39 4 0,54-3 0,0-1 0,0 1 0,-1 0 0,1 0 0,0 1 0,1 0 0,-1 0 0,0 0 0,1 1 0,-6 4 0,8-5 0,0 0 0,0 0 0,1 1 0,-1-1 0,1 1 0,-1-1 0,1 1 0,1 0 0,-1 0 0,0 0 0,1 0 0,0 0 0,0 1 0,0-1 0,0 0 0,0 7 0,2-4 0,-1 1 0,1-1 0,1 0 0,-1 0 0,1 0 0,0 0 0,1 0 0,0-1 0,0 1 0,0-1 0,1 1 0,0-1 0,0 0 0,0-1 0,1 1 0,10 9 0,-2-2 0,1-2 0,0 1 0,1-2 0,0 0 0,28 14 0,-20-14-455,1-2 0,46 12 0,-17-9-6371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9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2870 16 24575,'-20'-1'0,"-37"-6"0,-8 0 0,9 6 0,1 3 0,-83 14 0,-109 33 0,74-5-135,-247 97 0,-146 119-135,431-189 270,-230 166 0,304-190 0,1 3 0,4 3 0,1 2 0,3 2 0,-71 100 0,100-122 0,2 1 0,1 1 0,2 1 0,2 1 0,1 0 0,2 1 0,2 0 0,1 1 0,-5 50 0,13-67 0,1 1 0,0 0 0,2-1 0,1 1 0,1-1-1,1 1 1,1-1 0,1 0 0,1-1 0,1 0 0,1 0 0,1 0 0,1-1 0,1-1 0,1 0 0,30 36 0,-19-31-42,1-2 0,1-1-1,2-1 1,0-2 0,1 0-1,1-2 1,0-2 0,2 0-1,0-2 1,36 10 0,6-1-74,2-5-1,0-2 1,115 8 0,-47-15-99,1-7 0,-1-6 0,204-33 0,-166 5-72,-2-8 0,219-78 0,-253 64 297,-3-6-1,137-78 1,-205 95-34,-2-3 0,-3-4 1,-1-2-1,-3-3 0,70-76 1,-104 96-58,-2-1 0,-2-1 0,-1-2 0,-2-1 0,-2-1 0,-2 0 1,-1-2-1,22-72 0,-35 89 63,-1 0 1,-1 0 0,-1-1-1,-1 0 1,-1 0 0,-2 0-1,-1 1 1,-1-1 0,-1 0 0,-1 0-1,-1 1 1,-2 0 0,-1 0-1,0 1 1,-2 0 0,-17-31-1,11 30 18,0 1 0,-1 1-1,-2 0 1,0 2-1,-2 0 1,-38-32 0,27 29 1,-2 2 0,0 1 1,-1 2-1,-52-22 0,18 16-9,-2 2 0,0 4 0,-1 3 0,-1 4 1,-78-6-1,28 11 13,0 5 1,-1 6 0,1 4 0,1 7-1,0 4 1,1 6 0,-206 69-1,308-86 294,-6 1 107,0 1-1,1 1 1,0 1-1,-44 28 1,67-38-394,0 0 0,-1 0 0,1 0-1,0 0 1,0 0 0,0 0 0,0 0 0,0 0 0,0 1-1,0-1 1,0 0 0,0 1 0,0-1 0,1 1 0,-1-1 0,0 1-1,1-1 1,-1 3 0,1-3 28,0 0 0,1 0 0,-1 0 0,0 0-1,0 0 1,1 0 0,-1 0 0,1 0 0,-1 0 0,1 0-1,-1-1 1,1 1 0,0 0 0,-1 0 0,1 0 0,0-1-1,0 1 1,-1 0 0,1-1 0,2 2 0,5 2-1,0 0 0,0-1 0,0 0 1,18 5-1,-18-6-663,25 7-6202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1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3061 247 24575,'3'-3'0,"0"0"0,0 0 0,0-1 0,0 1 0,0-1 0,-1 0 0,0 0 0,0 1 0,0-2 0,0 1 0,0 0 0,-1 0 0,0-1 0,0 1 0,0 0 0,0-7 0,-1 7 0,0 0 0,-1 0 0,0 0 0,0 0 0,0-1 0,0 1 0,-1 1 0,1-1 0,-1 0 0,0 0 0,0 1 0,-1-1 0,1 1 0,-5-5 0,-2-1 0,-1 0 0,0 1 0,0 0 0,0 1 0,-1 0 0,0 1 0,-1 0 0,1 1 0,-1 0 0,-17-4 0,-17-2 0,0 2 0,0 3 0,-51-2 0,-145 10 0,67 9-568,-262 52-1,-161 90-822,106 32 1403,408-145-47,1 3 0,3 4 0,-120 92 1,168-114-41,2 2 1,1 1-1,1 2 1,2 0-1,1 2 1,1 0-1,2 2 1,-20 38-1,34-54 118,0 0-1,0 1 1,2-1-1,1 1 1,0 0 0,1 1-1,1-1 1,1 1-1,1-1 1,0 1-1,2 0 1,0-1 0,1 1-1,1-1 1,1 1-1,0-1 1,2 0 0,11 25-1,-5-18-41,3-1 1,0-1-1,1 0 0,1-2 1,1 1-1,1-2 0,1-1 1,1 0-1,44 31 0,-10-14 103,1-3-1,1-2 0,80 32 0,-12-17-378,2-5-1,1-5 1,235 34-1,-114-42-1098,276-3 0,-206-29 1289,0-14 0,-2-14 0,-1-14 0,-2-13 1,357-116-1,-517 124-401,-2-6 0,-2-8 0,220-127 0,-316 158 458,-1-3 0,-2-2 0,89-85 0,-121 102 121,-1-1 0,0-1 0,-2 0 0,21-39 0,-29 46 12,0-1 1,-2 0-1,0-1 1,-1 1-1,0-1 1,-2 0-1,3-35 1,-6 37 32,0-1-1,-2 1 1,0-1 0,-1 1 0,0 0-1,-2 0 1,0 0 0,0 1 0,-2 0-1,0 0 1,0 0 0,-2 1 0,1 0-1,-2 1 1,0-1 0,-1 2 0,-17-17-1,-2 2 17,-2 0-1,0 3 0,-2 1 1,0 1-1,-2 2 0,-38-16 1,-14-1-93,-2 4 1,0 4 0,-139-25 0,-291-13-1234,174 44 977,0 15 0,-652 70 0,957-57 116,-3-1 353,0 3 1,0 2 0,-58 19-1,100-28-189,0 1 0,0-1 0,0 1-1,0 0 1,0 0 0,0 0 0,0 0 0,0 0-1,0 1 1,1-1 0,-1 0 0,0 1-1,-1 2 1,3-4-40,0 1 0,0-1 0,0 1 0,0-1 0,0 1 0,0-1 0,0 1 0,0-1 0,0 1 0,0-1 0,1 1 0,-1-1 0,0 0 0,0 1 0,1-1 0,-1 1-1,0-1 1,1 0 0,-1 1 0,0-1 0,1 0 0,-1 1 0,0-1 0,1 0 0,-1 0 0,1 1 0,-1-1 0,1 0 0,-1 0 0,1 0 0,-1 0 0,0 1 0,1-1 0,0 0 0,8 2 209,0 0 0,0 0 0,1 0 0,12-1 0,9-2-674,-1-1-1,58-13 1,-59 10-6406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2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55 24575,'-6'-1'0,"1"1"0,-1 0 0,1 0 0,-1 1 0,1 0 0,0 0 0,-1 0 0,1 0 0,0 1 0,-1 0 0,1 0 0,-7 5 0,11-7 0,1 0 0,0 0 0,0 0 0,0 0 0,0 0 0,0 0 0,0 0 0,0 1 0,0-1 0,0 0 0,0 0 0,0 0 0,0 0 0,0 0 0,0 0 0,0 0 0,0 1 0,0-1 0,0 0 0,0 0 0,0 0 0,0 0 0,0 0 0,0 0 0,0 0 0,0 1 0,0-1 0,0 0 0,0 0 0,0 0 0,0 0 0,0 0 0,0 0 0,0 0 0,1 0 0,-1 0 0,0 0 0,0 1 0,0-1 0,0 0 0,0 0 0,0 0 0,0 0 0,0 0 0,0 0 0,1 0 0,-1 0 0,0 0 0,0 0 0,0 0 0,0 0 0,0 0 0,0 0 0,0 0 0,1 0 0,-1 0 0,13 3 0,16 0 0,500-25 0,-357 9 0,339-29-1365,-461 38-5461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2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78 24575,'-2'2'0,"-1"0"0,1 0 0,-1-1 0,0 1 0,0-1 0,0 1 0,-5 1 0,6-3 0,0 1 0,0 0 0,0-1 0,0 1 0,0 0 0,1 0 0,-1 0 0,0 0 0,0 1 0,1-1 0,-1 0 0,0 1 0,1-1 0,0 1 0,-2 2 0,3-4 0,-1 0 0,1 1 0,0-1 0,0 0 0,0 0 0,0 0 0,0 0 0,0 1 0,0-1 0,0 0 0,0 0 0,0 0 0,0 1 0,0-1 0,0 0 0,0 0 0,0 0 0,0 1 0,0-1 0,0 0 0,0 0 0,0 0 0,0 1 0,0-1 0,1 0 0,-1 0 0,0 0 0,0 0 0,0 1 0,0-1 0,0 0 0,0 0 0,1 0 0,-1 0 0,0 0 0,0 0 0,0 0 0,0 1 0,1-1 0,-1 0 0,0 0 0,0 0 0,14 2 0,14-5 0,708-92 0,-583 76-1365,-122 14-5461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5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2136 24575,'-20'0'0,"-1"-1"0,1-1 0,0 0 0,0-2 0,0 0 0,1-2 0,-1 0 0,1-1 0,-20-10 0,36 15 0,1 1 0,-1-1 0,1 1 0,0-1 0,-1 0 0,1 0 0,0 0 0,0 0 0,0 0 0,1 0 0,-1-1 0,0 1 0,1-1 0,0 1 0,-1-1 0,1 1 0,0-1 0,0 0 0,1 0 0,-1 1 0,0-1 0,1 0 0,0 0 0,0 0 0,0 0 0,0 0 0,0 1 0,0-1 0,1 0 0,-1 0 0,1 0 0,1-3 0,2-5 0,1 1 0,0 0 0,0 0 0,1 0 0,0 1 0,1 0 0,10-11 0,17-16 7,2 1-1,1 2 0,64-44 0,142-73-346,99-38-1592,450-176 1,407-52-2199,-557 243 3221,6 29 0,7 27 0,4 29 0,1064-4 0,-1290 100 974,585 86 0,-741-47 742,-2 11 0,-3 12 0,308 124 0,149 124 914,-240-99-764,-362-166 2103,206 58 0,-330-110-3087,31 5 575,-34-5-580,1-1 1,0 0 0,-1 0-1,1 0 1,0 1 0,0-1 0,-1 0-1,1 0 1,0 0 0,-1 0 0,1 0-1,0-1 1,-1 1 0,1 0-1,0 0 1,-1 0 0,1-1 0,0 1-1,-1 0 1,1 0 0,0-1-1,-1 1 1,1-1 0,-1 1 0,1-1-1,-1 1 1,1-1 0,-1 1-1,1-1 1,-1 1 0,1-1 0,-1 1-1,0-1 1,1 0 0,-1 1-1,0-1 1,1 0 0,-4-11-6795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6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351 1 24575,'0'0'0,"-1"0"0,1 0 0,0 0 0,0 0 0,-1 0 0,1 0 0,0 1 0,0-1 0,-1 0 0,1 0 0,0 0 0,0 0 0,0 1 0,-1-1 0,1 0 0,0 0 0,0 1 0,0-1 0,0 0 0,-1 0 0,1 1 0,0-1 0,0 0 0,0 1 0,0-1 0,0 0 0,0 0 0,0 1 0,0-1 0,0 0 0,0 1 0,0-1 0,0 0 0,0 1 0,0-1 0,0 0 0,0 0 0,0 1 0,0-1 0,0 0 0,1 1 0,-1-1 0,0 0 0,0 0 0,0 1 0,0-1 0,1 0 0,-1 0 0,0 0 0,0 1 0,1-1 0,-1 0 0,12 19 0,-10-16 0,186 225 0,-49-65 0,-130-152 0,0 1 0,-1 0 0,0 1 0,-1 0 0,9 23 0,-14-31 0,-1-1 0,1 0 0,-1 1 0,-1-1 0,1 0 0,0 1 0,-1-1 0,0 1 0,0-1 0,-1 1 0,1-1 0,-1 0 0,0 1 0,0-1 0,0 0 0,0 1 0,-1-1 0,0 0 0,0 0 0,0 0 0,0-1 0,-1 1 0,-3 4 0,-5 3 0,0-1 0,-1 0 0,0-1 0,0 0 0,-1-1 0,-25 13 0,-90 31 0,127-52 0,-355 106-596,311-94-173,-45 12-6057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3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118 151 24575,'12'-23'0,"-2"4"0,-1 0 0,0 0 0,6-25 0,-14 43 0,-1 0 0,0 0 0,1 0 0,-1 0 0,0 0 0,0 0 0,0 0 0,0 0 0,0 0 0,0 0 0,0 0 0,0 0 0,0 0 0,0 0 0,-1 0 0,1 0 0,0 0 0,-1 0 0,1 0 0,-1 0 0,0-2 0,0 3 0,1 0 0,-1-1 0,0 1 0,0 0 0,1-1 0,-1 1 0,0 0 0,0 0 0,1 0 0,-1-1 0,0 1 0,0 0 0,0 0 0,1 0 0,-1 1 0,0-1 0,0 0 0,0 0 0,1 0 0,-1 0 0,-1 1 0,-3 1 0,0 0 0,1 0 0,-1 1 0,1 0 0,-1-1 0,1 1 0,-6 6 0,-1 4 0,0 0 0,0 2 0,1-1 0,1 1 0,1 0 0,0 1 0,1 0 0,0 0 0,1 0 0,1 1 0,-3 18 0,5-16 0,0 0 0,1 1 0,1-1 0,0 0 0,2 1 0,0-1 0,2 0 0,0 0 0,10 34 0,-9-42 0,0 0 0,1-1 0,0 1 0,1-1 0,0-1 0,1 1 0,0-1 0,0 0 0,1-1 0,12 12 0,-16-17 0,0 1 0,0-1 0,0-1 0,1 1 0,-1-1 0,1 1 0,0-1 0,-1-1 0,1 1 0,0-1 0,0 0 0,0 0 0,0 0 0,0 0 0,0-1 0,0 0 0,0 0 0,0 0 0,0-1 0,0 0 0,0 0 0,0 0 0,0-1 0,0 1 0,8-5 0,-4 0 0,-1 1 0,1-2 0,-2 1 0,1-1 0,0 0 0,-1-1 0,-1 1 0,1-2 0,-1 1 0,-1-1 0,0 1 0,0-1 0,0-1 0,-1 1 0,4-16 0,1-3 0,-2-1 0,-1-1 0,-1 1 0,1-34 0,-6 54 0,-1 15 0,-2 30 0,-1-6 0,-6 94 342,9-106-684,2 1 1,0 0 0,1 0-1,7 28 1,-2-24-6485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4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1 232 24575,'0'-25'0,"0"30"0,0 45 0,0-31 0,-1 45 0,3 73 0,-2-135 0,0 0 0,0 0 0,0 0 0,1 0 0,-1-1 0,1 1 0,0 0 0,-1 0 0,1 0 0,0-1 0,2 3 0,5-1 0,2-13 0,0-10 0,-1 0 0,-1-1 0,-1 0 0,0 0 0,3-23 0,3-9 0,-7 33 0,4-21 0,3 0 0,1 0 0,37-73 0,-48 109 0,0 1 0,0 0 0,1 0 0,-1 0 0,1 0 0,0 0 0,5-4 0,-8 8 0,0-1 0,-1 1 0,1-1 0,0 1 0,0 0 0,0-1 0,-1 1 0,1 0 0,0-1 0,0 1 0,0 0 0,0 0 0,0 0 0,-1 0 0,1 0 0,0 0 0,0 0 0,0 0 0,0 0 0,1 1 0,-1 0 0,0-1 0,0 1 0,0 0 0,0 0 0,0 0 0,-1 0 0,1 0 0,0 0 0,0 0 0,-1 0 0,1 0 0,0 0 0,-1 0 0,1 0 0,-1 0 0,0 1 0,1-1 0,-1 3 0,3 16 0,-1 1 0,-1 0 0,-1 0 0,0 0 0,-2 0 0,-4 21 0,-1 23 0,4-32 0,-2 53 0,5-77 0,1 0 0,0-1 0,0 1 0,1 0 0,0-1 0,0 1 0,5 10 0,-7-18 0,1 0 0,-1 1 0,1-1 0,-1 0 0,1 0 0,-1 0 0,1 0 0,0 0 0,0 0 0,0 0 0,-1 0 0,1 0 0,0 0 0,0 0 0,0-1 0,1 1 0,-1 0 0,0-1 0,0 1 0,0-1 0,2 1 0,-2-1 0,0 0 0,0 0 0,1 0 0,-1 0 0,0-1 0,0 1 0,0 0 0,0-1 0,0 1 0,0-1 0,0 1 0,0-1 0,0 1 0,0-1 0,0 0 0,0 0 0,0 1 0,1-2 0,4-5 0,-1 0 0,1-1 0,-1 1 0,6-13 0,4-12 0,21-65 0,-29 73 0,1 1 0,1-1 0,1 1 0,1 1 0,25-38 0,-34 58 0,-1-1 0,1 1 0,1 0 0,-1 0 0,0-1 0,0 1 0,1 1 0,-1-1 0,1 0 0,0 1 0,-1-1 0,1 1 0,0 0 0,4-2 0,-5 3 0,-1 0 0,1 0 0,-1 1 0,1-1 0,-1 0 0,0 0 0,1 1 0,-1-1 0,0 1 0,1-1 0,-1 1 0,0-1 0,0 1 0,1 0 0,-1 0 0,0 0 0,0-1 0,0 1 0,0 0 0,0 0 0,0 1 0,0-1 0,0 0 0,-1 0 0,1 0 0,0 0 0,-1 1 0,1-1 0,-1 0 0,1 1 0,-1-1 0,1 3 0,2 6 38,-1 1 0,1 0 0,-2 0 0,0 0 0,0 0 0,-1 13 0,-10 69-161,1-15-1385,8-57-5318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4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81 24575,'1'0'0,"0"0"0,0 0 0,0 1 0,0-1 0,0 0 0,0 0 0,0 0 0,0 1 0,0-1 0,0 0 0,0 1 0,0-1 0,-1 1 0,1-1 0,0 1 0,0 0 0,0-1 0,-1 1 0,1 0 0,0-1 0,-1 1 0,2 1 0,-1 0 0,0 1 0,0-1 0,-1 0 0,1 0 0,0 1 0,-1-1 0,1 0 0,-1 1 0,0 2 0,0 5 0,0 0 0,-1-1 0,-4 15 0,-18 77 0,-9 46 0,26-129 0,4-17 0,4-12 0,12-50 0,4 1 0,2 1 0,52-107 0,-69 161 0,22-41 0,-23 44 0,0-1 0,-1 1 0,1 0 0,0 0 0,0 0 0,0-1 0,1 2 0,-1-1 0,0 0 0,1 0 0,-1 1 0,1 0 0,0-1 0,3 0 0,-5 2 0,0 0 0,0 0 0,0 0 0,0 0 0,0 0 0,0 0 0,0 1 0,0-1 0,0 0 0,0 1 0,0-1 0,0 1 0,0-1 0,0 1 0,-1-1 0,1 1 0,0 0 0,0-1 0,-1 1 0,1 0 0,0 0 0,-1-1 0,1 1 0,-1 0 0,1 0 0,-1 0 0,1 0 0,-1 0 0,0 0 0,1 0 0,-1 1 0,9 33 0,0 97 0,-6-59 0,4 67-1365,-6-106-5461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4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1 207 24575,'3'0'0,"3"0"0,5 0 0,5 0 0,3 0 0,4 0 0,4 0 0,3-3 0,2-1 0,-5 1-8191</inkml:trace>
  <inkml:trace contextRef="#ctx0" brushRef="#br0" timeOffset="1">405 39 24575,'3'-4'0,"0"0"0,1 0 0,-1 0 0,1 1 0,0-1 0,0 1 0,8-6 0,-11 9 0,0-1 0,0 1 0,0-1 0,0 1 0,1 0 0,-1-1 0,0 1 0,0 0 0,0 0 0,1 0 0,-1 0 0,0 0 0,0 0 0,1 0 0,-1 0 0,0 1 0,0-1 0,1 0 0,-1 1 0,0-1 0,0 1 0,0-1 0,0 1 0,0 0 0,0-1 0,0 1 0,0 0 0,0 0 0,0 0 0,0 0 0,0 0 0,-1 0 0,1 0 0,0 0 0,-1 0 0,1 0 0,-1 0 0,1 2 0,3 5 0,0 0 0,-1 0 0,0 1 0,-1-1 0,0 1 0,0 0 0,0 9 0,1 67 0,-3-63 0,0 46-455,-2-1 0,-19 104 0,16-145-6371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5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24575,'1'0'0,"-1"-1"0,1 1 0,-1-1 0,1 1 0,-1-1 0,1 1 0,-1 0 0,1-1 0,-1 1 0,1 0 0,0-1 0,-1 1 0,1 0 0,-1 0 0,1-1 0,0 1 0,-1 0 0,1 0 0,0 0 0,-1 0 0,1 0 0,0 0 0,-1 0 0,1 0 0,0 0 0,-1 0 0,1 0 0,0 0 0,-1 1 0,2-1 0,-1 1 0,1 0 0,-1 1 0,0-1 0,0 0 0,1 1 0,-1-1 0,0 0 0,0 1 0,0-1 0,-1 1 0,2 2 0,3 8 0,-2 0 0,5 20 0,-7-27 0,9 49 0,3 70 0,6 36 0,-19-155 0,1 0 0,1-1 0,-1 1 0,1 0 0,-1 0 0,1-1 0,1 1 0,-1-1 0,1 1 0,4 6 0,-4-9 0,-1 0 0,1 0 0,-1 0 0,1 0 0,0-1 0,0 1 0,0-1 0,0 0 0,0 1 0,0-1 0,0-1 0,0 1 0,1 0 0,-1-1 0,0 1 0,0-1 0,6 0 0,29-3-239,0-2-1,0-1 0,0-2 0,51-18 1,-84 24 72,29-8-6659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4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13 24575,'-10'-9'0,"6"5"0,4 9 0,6 25 0,-2-1 0,-1 1 0,-2 55 0,0-24 0,4 124 0,6 411 0,-17-418 0,-37 239 0,-14-134 0,2-20 0,43-189 0,-3 117 0,15-184 0,0 0 0,0 0 0,0 0 0,0 1 0,4 11 0,-4-17 0,0-1 0,1 1 0,0-1 0,-1 1 0,1-1 0,0 0 0,-1 1 0,1-1 0,0 0 0,0 0 0,0 1 0,0-1 0,0 0 0,0 0 0,1 0 0,-1 0 0,0 0 0,1-1 0,-1 1 0,0 0 0,1-1 0,-1 1 0,1 0 0,-1-1 0,1 0 0,-1 1 0,3-1 0,16 1 0,0-1 0,0-1 0,38-7 0,2 0 0,1297-80-1997,-1339 88 1914,957-43-6536,4 29 6553,-955 13 1453,-20 0-996,1 1 1,-1 0-1,1 0 0,0 0 1,-1 1-1,1-1 0,-1 1 1,9 3-1,-37 4 2069,8-7-2460,-1 0 1,0-1-1,0-1 1,-23-3 0,5-3-6799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5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8 185 24575,'-4'-9'0,"4"8"0,0 1 0,-1 0 0,1 0 0,0-1 0,0 1 0,-1 0 0,1-1 0,0 1 0,0 0 0,0-1 0,-1 1 0,1 0 0,0-1 0,0 1 0,0-1 0,0 1 0,0 0 0,0-1 0,0 1 0,0 0 0,0-1 0,0 1 0,0-1 0,0 1 0,0 0 0,0-1 0,0 1 0,0-1 0,0 1 0,1 0 0,-1-1 0,0 1 0,0 0 0,0-1 0,1 1 0,-1 0 0,0-1 0,0 1 0,1 0 0,-1 0 0,0-1 0,1 1 0,-1 0 0,0 0 0,1-1 0,-1 1 0,0 0 0,1 0 0,-1 0 0,0 0 0,1 0 0,-1 0 0,1 0 0,0-1 0,12-2 0,0 1 0,0 0 0,0 0 0,20 1 0,2 0 0,673-34 1,-475 25-575,2222-76-5166,-1987 69 6119,-452 18 2136,-23 2-767,-30 4-231,32-6-1494,3-1-16,0 1 1,0-1-1,0 0 1,0 1-1,0-1 1,0 1-1,0 0 1,0 0-1,0-1 0,0 1 1,1 1-1,-1-1 1,0 0-1,1 0 1,-1 1-1,1-1 1,-1 0-1,1 1 1,0 0-1,-1-1 1,0 3-1,1-1-9,1 0 0,-1 0 0,1-1 0,0 1 0,0 0 0,0 0 0,1-1 0,-1 1 0,0 0 0,1-1 0,0 1-1,0 0 1,0-1 0,0 1 0,2 3 0,14 33 2,-2 0 0,-2 2 0,-1-1 0,12 82 0,12 550 0,-30-432 0,3 671 0,-9-696 0,0-207 0,0-6 0,1 1 0,-1-1 0,0 1 0,0-1 0,0 1 0,-1-1 0,1 1 0,-1-1 0,1 1 0,-1-1 0,0 1 0,0-1 0,-2 4 0,2-6 0,0 0 0,0-1 0,0 1 0,0-1 0,0 1 0,0-1 0,0 1 0,0-1 0,0 1 0,1-1 0,-1 0 0,0 0 0,0 1 0,0-1 0,1 0 0,-1 0 0,0-1 0,-1 0 0,-3-4 0,0 1 0,0 0 0,0 0 0,-1 0 0,0 1 0,0 0 0,0 0 0,0 0 0,-1 1 0,0 0 0,1 0 0,-1 0 0,0 1 0,0 0 0,0 1 0,-1 0 0,-9-1 0,-24 0 0,1 2 0,-44 5 0,-81 18 0,128-18 0,-72 13-1365,9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6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306 188 24575,'1'-2'0,"-1"-1"0,1 1 0,0 0 0,0 0 0,0 0 0,0 0 0,1 0 0,-1 0 0,0 0 0,4-3 0,3-5 0,-2 0 0,0 0 0,0 0 0,-1-1 0,0 0 0,-1 0 0,3-12 0,-7 21 0,1 0 0,-1 0 0,1 0 0,-1 0 0,0 0 0,0 0 0,0 0 0,0 0 0,0 0 0,0 0 0,-1 0 0,1 0 0,-1 0 0,1 0 0,-1 0 0,0 0 0,0 0 0,1 0 0,-2 0 0,1 0 0,0 1 0,0-1 0,0 0 0,-1 1 0,1-1 0,-1 1 0,1 0 0,-1-1 0,0 1 0,0 0 0,1 0 0,-1 0 0,0 0 0,0 0 0,0 1 0,0-1 0,0 0 0,0 1 0,0 0 0,0-1 0,-3 1 0,-10-2 0,1 2 0,-1-1 0,0 2 0,0 0 0,1 0 0,-1 2 0,0 0 0,1 0 0,0 1 0,0 1 0,0 1 0,1 0 0,-1 0 0,1 1 0,-15 12 0,25-17 0,0 1 0,0-1 0,0 1 0,0-1 0,1 1 0,-1 0 0,1 0 0,0 0 0,0 1 0,0-1 0,0 0 0,1 1 0,-1-1 0,1 1 0,0 0 0,0-1 0,0 1 0,0 0 0,1 3 0,0-2 0,0-1 0,1 0 0,0 0 0,0 0 0,0 0 0,1 0 0,-1 0 0,1-1 0,0 1 0,0 0 0,0-1 0,0 1 0,1-1 0,-1 0 0,1 0 0,0 0 0,4 4 0,23 16 0,1 0 0,1-2 0,64 31 0,41 28 0,-132-77 0,-1 0 0,1 1 0,0 0 0,-1 0 0,0 1 0,0-1 0,0 1 0,-1 0 0,4 5 0,-6-8 0,0 0 0,-1 0 0,1 0 0,-1-1 0,1 1 0,-1 0 0,1 0 0,-1 0 0,0 0 0,0 0 0,0 0 0,0 0 0,0 0 0,-1 0 0,1 0 0,-1 0 0,1-1 0,-1 1 0,1 0 0,-1 0 0,0 0 0,0-1 0,0 1 0,0 0 0,0-1 0,-1 1 0,1-1 0,0 1 0,-1-1 0,-2 3 0,-3 1 0,0 0 0,0-1 0,-1 1 0,1-1 0,-1-1 0,0 1 0,0-2 0,-1 1 0,-13 2 0,-8 0 0,-40 2 0,51-6 69,0 0-1,-1-2 0,1 0 0,-34-6 1,46 5-164,1 1 0,0-1 0,0 0 0,0-1 1,0 0-1,0 1 0,1-2 0,-1 1 0,1-1 0,0 0 1,0 0-1,0 0 0,1-1 0,-1 1 0,1-1 1,0 0-1,-6-11 0,-2-11-6731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6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268 253 24575,'4'0'0,"0"0"0,0-1 0,0 0 0,0 0 0,0 0 0,0 0 0,-1-1 0,1 1 0,-1-1 0,1 0 0,-1 0 0,1 0 0,-1 0 0,5-6 0,-7 8 0,-1 0 0,0-1 0,1 1 0,-1 0 0,0-1 0,0 1 0,1 0 0,-1-1 0,0 1 0,0 0 0,0-1 0,0 1 0,1-1 0,-1 1 0,0 0 0,0-1 0,0 1 0,0 0 0,0-1 0,0 1 0,0-1 0,0 1 0,0 0 0,0-1 0,0 1 0,0-1 0,-1 1 0,1 0 0,0-1 0,0 1 0,-1-1 0,-11-5 0,-20 4 0,20 4 0,-1 0 0,0 1 0,0 0 0,1 1 0,0 1 0,0 0 0,0 0 0,1 1 0,-1 1 0,1 0 0,-18 16 0,17-13 0,2 0 0,-1 1 0,2 0 0,-1 1 0,1 0 0,1 0 0,0 1 0,1 0 0,1 0 0,-7 17 0,8-14 0,1 0 0,0 0 0,1 0 0,1 0 0,1 1 0,0-1 0,1 0 0,0 1 0,2-1 0,5 29 0,-2-26 0,1 1 0,1-1 0,0 0 0,2-1 0,0 0 0,1 0 0,1-1 0,13 17 0,-6-13 0,0 0 0,2-2 0,0 0 0,1-1 0,1-1 0,0-1 0,1-1 0,1-1 0,1-1 0,0-1 0,0-2 0,1 0 0,29 7 0,-18-11 0,-1 0 0,1-3 0,0-1 0,0-1 0,0-3 0,0 0 0,-1-3 0,1-1 0,-1-1 0,0-3 0,-1 0 0,0-3 0,-1 0 0,0-3 0,-1 0 0,-1-2 0,-1-2 0,0-1 0,-2-1 0,31-30 0,-45 38 0,-2-1 0,0-1 0,0 0 0,-2-1 0,0 0 0,-1-1 0,0 0 0,-2-1 0,0 0 0,9-36 0,-14 41 0,0 0 0,-1 0 0,-1-1 0,0 1 0,-1-1 0,-1 1 0,0 0 0,-1-1 0,-1 1 0,0 0 0,-1 0 0,0 0 0,-1 1 0,-1-1 0,0 1 0,-8-13 0,-1 5 0,0 1 0,-1 1 0,-1 0 0,-1 1 0,-1 1 0,0 0 0,-1 2 0,-1 0 0,0 1 0,-1 1 0,-34-14 0,1 4 0,-2 2 0,0 3 0,-103-19 0,29 17-1365,11 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7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24575,'1'-1'0,"0"1"0,1 0 0,-1 0 0,0-1 0,0 1 0,1 0 0,-1 0 0,0 0 0,1 0 0,-1 0 0,0 0 0,1 1 0,-1-1 0,0 0 0,0 1 0,1-1 0,-1 1 0,0-1 0,0 1 0,0 0 0,0-1 0,0 1 0,0 0 0,0 0 0,0 0 0,0 0 0,0 0 0,0 0 0,0 0 0,-1 0 0,1 0 0,0 1 0,3 4 0,0 0 0,-1 0 0,0 0 0,4 12 0,2 14 0,-2 0 0,-2 0 0,0 1 0,-3 0 0,0 0 0,-2-1 0,-2 1 0,-1 0 0,-9 44 0,12-77 0,0 0 0,0 0 0,0 0 0,0 0 0,0 0 0,0-1 0,0 1 0,0 0 0,-1 0 0,1 0 0,0 0 0,0 0 0,0 0 0,0 0 0,0 0 0,0 0 0,0 0 0,0 0 0,0 0 0,0 0 0,0 0 0,0 0 0,0 0 0,0 0 0,-1 0 0,1 0 0,0 0 0,0 0 0,0 0 0,0 0 0,0 0 0,0 0 0,0 0 0,-2-16 0,1-24 0,2-19 0,2-1 0,3 0 0,19-82 0,-21 127 0,1 1 0,0-1 0,8-16 0,-11 28 0,0-1 0,0 1 0,0-1 0,0 1 0,0-1 0,1 1 0,-1 0 0,1 0 0,0 0 0,0 1 0,0-1 0,0 1 0,1 0 0,-1-1 0,1 1 0,-1 1 0,6-3 0,-6 4 0,0-1 0,-1 1 0,1 0 0,0 1 0,0-1 0,0 0 0,-1 1 0,1 0 0,0-1 0,-1 1 0,1 0 0,0 0 0,-1 1 0,0-1 0,1 0 0,-1 1 0,0 0 0,1-1 0,-1 1 0,0 0 0,0 0 0,-1 0 0,1 0 0,2 5 0,3 2 0,-1 0 0,0 1 0,-1 0 0,7 19 0,6 29-341,-3 0 0,-2 2-1,8 91 1,-18-121-6485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7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24575,'17'-12'0,"6"-3"-8191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7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50 101 24575,'-1'0'0,"-21"-20"0,21 19 0,1 1 0,-1-1 0,0 1 0,0-1 0,0 0 0,1 1 0,-1 0 0,0-1 0,0 1 0,0-1 0,0 1 0,0 0 0,0 0 0,0-1 0,0 1 0,0 0 0,0 0 0,0 0 0,0 0 0,0 0 0,0 0 0,1 0 0,-1 1 0,-2-1 0,3 1 0,0 0 0,-1-1 0,1 1 0,-1 0 0,1 0 0,0-1 0,0 1 0,0 0 0,-1 0 0,1-1 0,0 1 0,0 0 0,0 0 0,0 0 0,0 0 0,0-1 0,1 1 0,-1 0 0,0 0 0,1 1 0,6 22 0,-5-16 0,13 43 0,5 15 0,-3 1 0,9 80 0,-27-126 0,1-21 0,0 0 0,0 0 0,0 0 0,0 1 0,0-1 0,0 0 0,0 0 0,0 0 0,0 0 0,0 1 0,0-1 0,0 0 0,0 0 0,0 0 0,0 0 0,0 0 0,-1 1 0,1-1 0,0 0 0,0 0 0,0 0 0,0 0 0,0 0 0,0 0 0,-1 0 0,1 1 0,0-1 0,0 0 0,0 0 0,0 0 0,-1 0 0,1 0 0,0 0 0,0 0 0,0 0 0,0 0 0,-1 0 0,1 0 0,0 0 0,0 0 0,0 0 0,0 0 0,-1 0 0,0-2 0,-1 1 0,1-1 0,-1 0 0,1 1 0,0-1 0,-1 0 0,1 0 0,0 0 0,1 0 0,-1 0 0,0 0 0,0-3 0,-10-35 0,2-1 0,1 0 0,3-1 0,1 0 0,4-73 0,0 105 0,1 1 0,0-1 0,0 1 0,1 0 0,0-1 0,1 1 0,5-14 0,-6 21 0,-1-1 0,1 0 0,-1 0 0,1 1 0,0-1 0,0 1 0,0-1 0,0 1 0,1 0 0,-1 0 0,1 0 0,-1 0 0,1 0 0,0 1 0,0-1 0,0 1 0,-1-1 0,1 1 0,0 0 0,1 1 0,-1-1 0,0 0 0,0 1 0,0-1 0,6 1 0,-3 1 0,0 0 0,0 0 0,0 0 0,0 0 0,0 1 0,0 0 0,0 1 0,-1-1 0,1 1 0,-1 0 0,0 0 0,1 1 0,-1 0 0,-1 0 0,1 0 0,-1 0 0,1 1 0,-1-1 0,4 8 0,-6-9 0,0 0 0,0 0 0,0 1 0,0-1 0,0 1 0,-1 0 0,0-1 0,0 1 0,0 0 0,0 0 0,-1-1 0,1 1 0,-1 0 0,0 0 0,0 0 0,0 0 0,-1 0 0,1 0 0,-1-1 0,0 1 0,0 0 0,0 0 0,-1-1 0,1 1 0,-1-1 0,0 1 0,0-1 0,0 0 0,-1 0 0,1 0 0,-4 4 0,-1 0-273,-1-1 0,0 0 0,0 0 0,-15 7 0,-7 2-6553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8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470 246 24575,'3'-6'0,"1"0"0,-1-1 0,0 1 0,-1-1 0,1 1 0,-1-1 0,0 0 0,-1 0 0,1-9 0,-1 10 0,0 1 0,0 0 0,-1-1 0,1 1 0,-1 0 0,0 0 0,-1 0 0,1 0 0,-1 0 0,0 0 0,-1 0 0,1 0 0,-1 0 0,0 1 0,0-1 0,0 0 0,-1 1 0,1 0 0,-1-1 0,0 1 0,0 0 0,-8-7 0,4 5 0,-1 1 0,0-1 0,0 1 0,0 0 0,-1 1 0,1 0 0,-1 0 0,0 1 0,0 0 0,0 1 0,-12-2 0,11 3 0,-1 0 0,1 1 0,0 0 0,-1 1 0,1 0 0,0 1 0,-1 0 0,1 0 0,0 1 0,0 1 0,1 0 0,-15 7 0,18-8 0,1 1 0,0-1 0,-1 1 0,2 0 0,-1 0 0,0 1 0,1 0 0,0-1 0,-6 10 0,8-10 0,0 0 0,0 0 0,0 0 0,1 0 0,-1 0 0,1 1 0,0-1 0,0 0 0,1 1 0,-1-1 0,1 0 0,0 1 0,0-1 0,2 9 0,0-6 0,0 0 0,0 0 0,1-1 0,0 1 0,0-1 0,1 0 0,0 0 0,0 0 0,0 0 0,1-1 0,-1 1 0,1-1 0,7 5 0,10 8 0,47 29 0,-55-38 0,70 40 0,-47-28 0,-1 0 0,47 39 0,-80-58 0,-1-1 0,0 1 0,1 1 0,-1-1 0,0 0 0,0 0 0,-1 1 0,1-1 0,0 1 0,-1 0 0,1-1 0,-1 1 0,0 0 0,0 0 0,0 0 0,-1 0 0,1 0 0,0 0 0,-1 0 0,0 3 0,0-3 0,-1 0 0,0 0 0,0-1 0,0 1 0,0 0 0,-1-1 0,1 1 0,0-1 0,-1 0 0,0 1 0,0-1 0,0 0 0,0 0 0,0 0 0,0 0 0,0-1 0,0 1 0,-1 0 0,1-1 0,-1 0 0,-4 2 0,-9 5 0,-2-2 0,1 0 0,-1-1 0,1 0 0,-37 3 0,27-6 0,1-1 0,0-1 0,-42-6 0,49 3 0,0-1 0,1-1 0,0-1 0,-30-13 0,38 15 0,0-2 0,0 1 0,1-1 0,0-1 0,0 0 0,0 0 0,1-1 0,0 1 0,-8-12 0,14 17-36,0-1 0,1 1 0,-1 0 1,1-1-1,-1 1 0,1-1 0,0 1 0,0-1 0,0 1 0,0-1 0,1 0 0,-1 0 0,1 1 0,-1-1 0,1 0 0,0 0 0,0 0 1,1 1-1,-1-1 0,0 0 0,1 0 0,0 1 0,-1-1 0,1 0 0,0 1 0,0-1 0,1 1 0,-1-1 0,1 1 0,-1-1 0,1 1 1,0 0-1,-1 0 0,1 0 0,0 0 0,1 0 0,2-1 0,12-9-6790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9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154 343 24575,'14'-17'0,"-5"7"0,0-1 0,11-19 0,-18 28 0,-1-1 0,0 1 0,1-1 0,-1 0 0,0 1 0,0-1 0,-1 0 0,1 0 0,-1 0 0,1 1 0,-1-1 0,0 0 0,0 0 0,0 0 0,0 0 0,-1 0 0,1 0 0,-2-3 0,1 4 0,0 0 0,0 0 0,-1 0 0,1 0 0,-1 0 0,0 0 0,1 1 0,-1-1 0,0 0 0,0 1 0,0 0 0,0-1 0,0 1 0,-1 0 0,1 0 0,0 0 0,0 0 0,-1 1 0,1-1 0,-1 1 0,1-1 0,0 1 0,-1 0 0,-2 0 0,-4-1 0,-1 1 0,1 1 0,0 0 0,0 0 0,-10 3 0,12-2 0,0 0 0,0 0 0,0 1 0,1 0 0,0 0 0,-1 1 0,1 0 0,0 0 0,0 0 0,1 1 0,-6 5 0,10-8 0,-1 0 0,1 0 0,-1 0 0,1 0 0,0 0 0,-1 0 0,1 0 0,0 0 0,0 1 0,1-1 0,-1 0 0,0 1 0,1-1 0,0 0 0,-1 1 0,1-1 0,0 1 0,0-1 0,0 1 0,1-1 0,-1 0 0,0 1 0,1-1 0,0 0 0,-1 1 0,1-1 0,0 0 0,0 0 0,1 1 0,-1-1 0,0 0 0,1 0 0,-1 0 0,1-1 0,2 4 0,1 0 0,1 0 0,-1 0 0,1-1 0,0 0 0,0 0 0,0 0 0,1-1 0,-1 0 0,1 0 0,0 0 0,0-1 0,0 0 0,0 0 0,0-1 0,0 0 0,14 0 0,-16-1 0,1 0 0,-1-1 0,0 1 0,0-1 0,1-1 0,-1 1 0,0-1 0,0 1 0,0-1 0,-1-1 0,1 1 0,0-1 0,-1 0 0,1 0 0,-1 0 0,0 0 0,0-1 0,0 0 0,-1 0 0,1 0 0,-1 0 0,0 0 0,4-7 0,-7 10 0,0 0 0,1 1 0,-1-1 0,1 1 0,-1-1 0,0 0 0,1 1 0,-1-1 0,0 0 0,1 1 0,-1-1 0,0 0 0,0 1 0,0-1 0,0 0 0,0 1 0,0-1 0,0 0 0,0 0 0,0 1 0,0-1 0,0 0 0,0 1 0,-1-1 0,1 0 0,0 1 0,0-1 0,-1-1 0,0 2 0,1 1 0,-1-1 0,0 0 0,1 0 0,-1 1 0,1-1 0,-1 0 0,1 1 0,-1-1 0,1 1 0,0-1 0,-1 0 0,1 1 0,-1-1 0,1 1 0,0-1 0,-1 1 0,1-1 0,0 1 0,0-1 0,-1 1 0,1 0 0,0-1 0,0 1 0,0-1 0,0 1 0,0 0 0,0-1 0,0 1 0,0-1 0,0 2 0,-1 0 0,1 0 0,0-1 0,0 1 0,0 0 0,0 0 0,0 0 0,0-1 0,0 1 0,1 0 0,-1 0 0,1-1 0,-1 1 0,1 0 0,-1-1 0,1 1 0,0 0 0,0-1 0,0 1 0,0-1 0,0 0 0,0 1 0,0-1 0,1 0 0,-1 1 0,0-1 0,1 0 0,-1 0 0,1 0 0,-1 0 0,1-1 0,0 1 0,-1 0 0,3 0 0,-2 0 0,1-1 0,0 1 0,0-1 0,0 1 0,0-1 0,0 0 0,-1 0 0,1 0 0,0-1 0,0 1 0,0-1 0,0 0 0,-1 1 0,1-1 0,0 0 0,-1-1 0,1 1 0,-1 0 0,1-1 0,2-2 0,1-1 0,-1-1 0,0 1 0,-1-1 0,1 0 0,-1-1 0,-1 1 0,1-1 0,-1 0 0,0 0 0,0 0 0,-1 0 0,0 0 0,0-1 0,-1 1 0,1-9 0,-1 1 0,0 0 0,-1 1 0,-1-1 0,0 0 0,-1 1 0,-7-28 0,8 38 0,-1-4 0,0-1 0,-1 1 0,0-1 0,0 1 0,-1 0 0,0 0 0,-1 0 0,1 1 0,-8-8 0,12 14 0,0 1 0,-1-1 0,1 1 0,0 0 0,-1-1 0,1 1 0,-1 0 0,1-1 0,0 1 0,-1 0 0,1 0 0,-1 0 0,1-1 0,-1 1 0,1 0 0,-1 0 0,1 0 0,-1 0 0,1 0 0,-1 0 0,1 0 0,-1 0 0,1 0 0,-1 0 0,1 0 0,-1 0 0,1 0 0,-1 0 0,0 1 0,0-1 0,1 1 0,-1 0 0,0-1 0,1 1 0,-1 0 0,0 0 0,1 0 0,-1 0 0,1-1 0,0 1 0,-1 0 0,1 0 0,0 0 0,-1 1 0,0 3 0,0 1 0,0-1 0,1 0 0,0 10 0,2 6 85,2 0 1,0 0-1,13 38 0,29 56-1629,-44-110 1382,9 20-6664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09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89 146 24575,'-2'1'0,"1"-1"0,0 0 0,-1 1 0,1 0 0,0-1 0,-1 1 0,1-1 0,0 1 0,0 0 0,0 0 0,0 0 0,0 0 0,-1 0 0,2 0 0,-1 0 0,0 0 0,0 0 0,-1 3 0,2-4 0,0 1 0,0-1 0,0 0 0,0 1 0,0-1 0,0 0 0,0 1 0,0-1 0,0 0 0,0 1 0,0-1 0,0 0 0,0 1 0,1-1 0,-1 0 0,0 1 0,0-1 0,0 0 0,1 1 0,-1-1 0,0 0 0,0 1 0,1-1 0,-1 0 0,1 1 0,16 5 0,-8-5 0,1 0 0,0 0 0,-1-1 0,1 0 0,-1-1 0,1 0 0,-1 0 0,1-1 0,-1 0 0,0-1 0,0 0 0,0-1 0,0 1 0,11-8 0,-19 11 0,0-1 0,0 0 0,0 0 0,1 1 0,-1-1 0,0 0 0,0 0 0,0 0 0,0 0 0,0 0 0,0-1 0,-1 1 0,1 0 0,0 0 0,-1-1 0,1 1 0,0 0 0,-1-1 0,0 1 0,1 0 0,-1-1 0,0 1 0,0-1 0,0 1 0,0 0 0,0-1 0,0 1 0,0-1 0,0 1 0,0-1 0,-1 1 0,1 0 0,-1-1 0,1 1 0,-1 0 0,1-1 0,-1 1 0,0 0 0,-1-2 0,-1-1 0,0 1 0,0 0 0,0 1 0,-1-1 0,1 0 0,-1 1 0,0 0 0,1 0 0,-1 0 0,0 0 0,0 1 0,-6-2 0,-1 0 0,0 1 0,0 1 0,0 0 0,0 0 0,0 1 0,0 1 0,0 0 0,0 0 0,-17 5 0,24-5 0,1 0 0,-1 0 0,1 0 0,-1 0 0,1 1 0,-1 0 0,1 0 0,0 0 0,0 0 0,0 0 0,0 1 0,0-1 0,0 1 0,1 0 0,-1 0 0,1 0 0,0 0 0,0 0 0,0 0 0,0 1 0,1-1 0,-1 1 0,1-1 0,0 1 0,0 0 0,0-1 0,0 1 0,1 0 0,0 0 0,-1-1 0,2 6 0,-1-6 0,0 1 0,1-1 0,-1 1 0,1-1 0,0 0 0,0 1 0,0-1 0,0 0 0,1 0 0,-1 0 0,1 0 0,0 0 0,0 0 0,0-1 0,0 1 0,0 0 0,5 3 0,-2-2 0,0-1 0,0 0 0,0 0 0,0-1 0,0 0 0,1 1 0,-1-2 0,1 1 0,9 1 0,2-1 0,0 0 0,0-2 0,0 0 0,0-1 0,0 0 0,17-5 0,-17 3 0,-1-1 0,0-1 0,0-1 0,0 0 0,0-1 0,-1 0 0,18-13 0,-29 17 0,0 0 0,0 0 0,0-1 0,0 0 0,-1 1 0,1-1 0,-1-1 0,0 1 0,0 0 0,-1-1 0,5-9 0,-6 10 0,0 0 0,0 0 0,-1-1 0,1 1 0,-1 0 0,0 0 0,0-1 0,-1 1 0,1 0 0,-1 0 0,0 0 0,0-1 0,0 1 0,0 0 0,-1 0 0,-3-6 0,-16-22 0,20 31 0,0-1 0,-1 0 0,1 1 0,-1-1 0,1 1 0,-1-1 0,0 1 0,0 0 0,1 0 0,-1 0 0,0 0 0,0 0 0,0 0 0,-4 0 0,5 0 0,1 1 0,0 0 0,-1 0 0,1 0 0,0 0 0,-1 0 0,1 0 0,-1 0 0,1 0 0,0 0 0,-1 1 0,1-1 0,-1 0 0,1 0 0,0 0 0,-1 0 0,1 1 0,0-1 0,-1 0 0,1 0 0,0 0 0,-1 1 0,1-1 0,0 0 0,0 1 0,-1-1 0,1 0 0,0 0 0,0 1 0,0-1 0,-1 1 0,1-1 0,0 0 0,0 1 0,0-1 0,0 0 0,0 1 0,0-1 0,0 1 0,0-1 0,0 0 0,0 1 0,0-1 0,0 0 0,0 1 0,0-1 0,0 1 0,0-1 0,0 0 0,0 1 0,1-1 0,-1 0 0,0 1 0,0 0 0,11 20 0,9 7 0,1-2 0,48 48 0,2 1 0,-69-74 0,-1 1 0,0-1 0,0 1 0,1-1 0,-1 1 0,0 0 0,-1-1 0,1 1 0,0 0 0,0 0 0,-1-1 0,1 1 0,-1 0 0,1 0 0,-1 0 0,0 0 0,0 0 0,0 2 0,0-2 0,-1-1 0,1 1 0,-1-1 0,0 0 0,1 1 0,-1-1 0,0 0 0,0 0 0,0 1 0,0-1 0,0 0 0,0 0 0,0 0 0,0 0 0,0 0 0,-1 0 0,-2 1 0,-3 1 0,0 0 0,-1 0 0,0-1 0,1 0 0,-1 0 0,0-1 0,-11 1 0,-10 0-682,-54-5-1,50-1-6143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0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181 133 24575,'0'-7'0,"0"1"0,0 0 0,-1-1 0,0 1 0,0 0 0,-1-1 0,0 1 0,-3-6 0,5 10 0,-1 1 0,0 0 0,0-1 0,0 1 0,0 0 0,0-1 0,0 1 0,0 0 0,0 0 0,0 0 0,0 0 0,-1 0 0,1 0 0,0 0 0,-1 1 0,1-1 0,-1 0 0,1 1 0,-1-1 0,1 1 0,-1-1 0,1 1 0,-1 0 0,1 0 0,-1-1 0,0 1 0,1 0 0,-1 1 0,1-1 0,-1 0 0,0 0 0,1 1 0,-1-1 0,1 1 0,-1-1 0,1 1 0,-1 0 0,0 0 0,-6 3 0,1 1 0,0 0 0,0 0 0,1 0 0,-1 1 0,1-1 0,1 2 0,-1-1 0,1 1 0,0-1 0,0 1 0,1 1 0,-4 8 0,3-6 0,0 1 0,1-1 0,0 0 0,1 1 0,1 0 0,-1 0 0,2 0 0,0 0 0,0 17 0,1-21 0,1-1 0,0 0 0,1 1 0,0-1 0,0 0 0,0 0 0,1 0 0,0-1 0,0 1 0,0-1 0,1 1 0,-1-1 0,1 0 0,1 0 0,-1-1 0,1 1 0,-1-1 0,1 0 0,1 0 0,-1-1 0,0 1 0,1-1 0,0 0 0,0-1 0,0 1 0,0-1 0,6 1 0,-3-1 0,0 1 0,0-2 0,0 1 0,0-2 0,0 1 0,0-1 0,1 0 0,-1-1 0,0 0 0,0-1 0,0 1 0,-1-2 0,1 1 0,0-1 0,-1-1 0,1 1 0,-1-2 0,13-8 0,-18 11 0,0 0 0,0-1 0,-1 1 0,1 0 0,-1-1 0,0 0 0,0 0 0,0 1 0,0-1 0,0 0 0,-1-1 0,1 1 0,-1 0 0,0 0 0,0-1 0,0 1 0,0-7 0,0 5 0,-2 0 0,1 0 0,-1 0 0,1 0 0,-2 0 0,1 0 0,0 0 0,-1 1 0,0-1 0,0 0 0,-3-4 0,-4-6 0,-1 1 0,-1-1 0,-1 2 0,0-1 0,-24-20 0,-40-24 0,89 61 0,-1 0 0,1-1 0,0 0 0,23 0 0,8-1 0,-7 0 0,53 8 0,-77-7 0,0 1 0,0 1 0,-1 0 0,1 1 0,-1 0 0,0 1 0,20 12 0,-16-7 0,0 1 0,-1 1 0,16 17 0,-25-24 0,-1 0 0,0 0 0,0 1 0,-1 0 0,0-1 0,0 2 0,0-1 0,-1 0 0,0 1 0,3 12 0,-6-18 0,1-1 0,-1 1 0,0 0 0,0 0 0,0-1 0,0 1 0,0 0 0,0 0 0,0 0 0,-1-1 0,1 1 0,-1 0 0,1 0 0,-1-1 0,1 1 0,-1 0 0,0-1 0,0 1 0,0-1 0,0 1 0,0-1 0,-2 2 0,1-1 0,-1 0 0,1-1 0,-1 1 0,1-1 0,-1 1 0,0-1 0,0 0 0,0 0 0,0 0 0,1-1 0,-1 1 0,-5 0 0,1-1 0,0 1 0,1-1 0,-1-1 0,0 1 0,0-1 0,0-1 0,0 1 0,0-1 0,1 0 0,-1 0 0,-6-4 0,10 3 0,-1 1 0,0-1 0,1 0 0,0 0 0,-1 0 0,1 0 0,1-1 0,-1 1 0,0-1 0,1 0 0,0 0 0,0 0 0,0 0 0,0 0 0,0 0 0,1 0 0,0-1 0,0 1 0,0 0 0,0-1 0,1 1 0,0-1 0,0 1 0,0-1 0,2-8 0,0 3 0,0 0 0,1 0 0,0 0 0,1 0 0,0 0 0,0 1 0,1 0 0,0 0 0,1 0 0,7-9 0,-3 6-124,1 0 0,0 0 0,1 1 0,1 0 0,0 1 0,0 1-1,0 0 1,1 1 0,1 0 0,25-10 0,-10 9-6702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0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210 242 24575,'-1'-2'0,"0"0"0,-1 0 0,1 0 0,-1 0 0,0 0 0,0 0 0,0 0 0,1 1 0,-2-1 0,1 1 0,0-1 0,0 1 0,0 0 0,-1 0 0,1 0 0,0 0 0,-1 0 0,1 0 0,-1 1 0,1-1 0,-1 1 0,1 0 0,-1 0 0,0 0 0,-3 0 0,0 1 0,0-1 0,0 1 0,1 1 0,-1-1 0,0 1 0,1 0 0,-1 0 0,1 0 0,0 1 0,-7 4 0,4-1 0,1 0 0,-1 1 0,1 0 0,0 1 0,1-1 0,-11 17 0,14-20 0,0 1 0,0 0 0,1 1 0,0-1 0,0 0 0,0 1 0,0-1 0,1 1 0,0-1 0,0 1 0,0-1 0,1 1 0,0 9 0,1-13 0,-1 0 0,1 0 0,-1 0 0,1 0 0,0 0 0,-1 0 0,1 0 0,0 0 0,0 0 0,1 0 0,-1 0 0,0-1 0,1 1 0,-1 0 0,1-1 0,-1 1 0,4 1 0,-2-1 0,1 0 0,-1 0 0,1-1 0,-1 1 0,1-1 0,0 0 0,0 0 0,0 0 0,4 0 0,1-1 0,0 1 0,0-2 0,0 1 0,-1-1 0,1 0 0,0-1 0,-1 0 0,10-4 0,-10 2 0,1 0 0,-2 0 0,1-1 0,0 0 0,-1-1 0,0 0 0,0 0 0,-1 0 0,0-1 0,0 0 0,0 0 0,-1-1 0,0 1 0,0-1 0,-1 0 0,0 0 0,-1-1 0,1 1 0,-2-1 0,1 0 0,1-15 0,-1 9 0,-2 0 0,0 0 0,0 0 0,-1 0 0,-1-1 0,-1 1 0,0 0 0,-1 0 0,-1 1 0,0-1 0,-1 1 0,-8-19 0,10 28 0,0 0 0,0 0 0,0 0 0,-1 1 0,-6-7 0,10 10 0,-1 0 0,1 1 0,-1-1 0,0 1 0,1-1 0,-1 0 0,1 1 0,-1-1 0,0 1 0,1 0 0,-1-1 0,0 1 0,1-1 0,-1 1 0,0 0 0,0 0 0,0-1 0,1 1 0,-1 0 0,0 0 0,0 0 0,0 0 0,1 0 0,-1 0 0,0 0 0,0 0 0,0 0 0,1 1 0,-1-1 0,0 0 0,0 0 0,1 1 0,-1-1 0,0 0 0,0 1 0,1-1 0,-1 1 0,0-1 0,1 1 0,-1-1 0,1 1 0,-1 0 0,1-1 0,-1 1 0,1-1 0,-1 1 0,0 1 0,-1 4 0,-1 0 0,1 1 0,0-1 0,0 0 0,1 1 0,0-1 0,0 1 0,0 7 0,4 59 0,-2-56 0,7 101-1365,-4-64-5461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1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52 108 24575,'-4'-1'0,"0"0"0,0 0 0,0-1 0,1 0 0,-1 0 0,1 0 0,-1 0 0,1 0 0,0-1 0,0 1 0,0-1 0,0 0 0,-4-5 0,41 59 0,-19-14 0,20 69 0,-23-66 0,23 55 0,-34-93 0,0 1 0,1 0 0,-1-1 0,1 1 0,-1-1 0,1 0 0,0 1 0,0-1 0,0 0 0,0 0 0,0 0 0,0-1 0,1 1 0,4 2 0,-6-3 0,1-1 0,-1 0 0,0 0 0,1 1 0,-1-1 0,1 0 0,-1 0 0,1-1 0,-1 1 0,1 0 0,-1 0 0,1-1 0,-1 1 0,0-1 0,1 1 0,-1-1 0,0 0 0,1 1 0,-1-1 0,0 0 0,0 0 0,1 0 0,-1 0 0,0 0 0,0 0 0,0 0 0,-1 0 0,1 0 0,2-3 0,3-6 0,-1 1 0,1-1 0,-1 0 0,-1-1 0,0 1 0,0-1 0,2-16 0,10-83 0,-13 90 0,7-159 0,-10 178-35,0 1 0,0-1 0,0 1 0,0 0 0,0-1 0,0 1 0,0-1 0,0 1 0,0-1 0,0 1 0,0 0 0,0-1 0,0 1 0,0-1 0,0 1 0,1-1 0,-1 1 0,0 0 0,0-1 0,1 1 0,-1 0 0,0-1 0,0 1 0,1 0 0,-1-1 0,0 1 0,1 0 0,-1-1 0,0 1 0,1 0 0,-1 0 0,1 0 0,-1-1 0,0 1 0,1 0 0,-1 0 0,1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1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24575,'0'269'0,"0"-268"0,0-1 0,-1 1 0,1 0 0,0 0 0,0-1 0,0 1 0,0 0 0,0 0 0,1-1 0,-1 1 0,0 0 0,0 0 0,0-1 0,1 1 0,-1 0 0,0-1 0,1 1 0,0 1 0,6-11 0,9-31 0,-14 34 0,27-83 0,5-13 0,-32 97 0,0 0 0,1 0 0,-1 1 0,1-1 0,0 1 0,0-1 0,0 1 0,5-4 0,-8 8 0,1-1 0,0 0 0,0 1 0,0-1 0,0 1 0,-1-1 0,1 1 0,0-1 0,0 1 0,0 0 0,0-1 0,0 1 0,0 0 0,0 0 0,0 0 0,0 0 0,0 0 0,2 0 0,-1 1 0,-1-1 0,1 1 0,-1 0 0,1-1 0,-1 1 0,0 0 0,1 0 0,-1 0 0,0 0 0,0 0 0,0 0 0,0 0 0,0 1 0,0-1 0,0 0 0,1 2 0,15 28-7,-1 1 0,-1 1 0,15 53 1,-10-28-1332,-7-24-5488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24575,'0'-12'0,"0"-3"-8191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2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19 123 24575,'-8'-9'0,"-1"-5"0,8-3 0,6 0 0,9 2 0,7-1 0,8 3 0,6 1 0,-4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22 24575,'-2'0'0,"1"0"0,-1 0 0,0 0 0,0 0 0,0 0 0,1 1 0,-1-1 0,0 1 0,0-1 0,1 1 0,-1 0 0,0 0 0,1-1 0,-1 1 0,1 0 0,-1 1 0,1-1 0,-1 0 0,1 0 0,-2 2 0,2 0 0,-1-1 0,1 1 0,0-1 0,0 1 0,0 0 0,0-1 0,0 1 0,1 0 0,-1 0 0,1 0 0,0 5 0,1 7 0,0-1 0,1 0 0,1 1 0,5 15 0,-5-21 0,-2-2 0,2 0 0,-1 1 0,1-1 0,0 0 0,0 0 0,7 8 0,-9-13 0,0 0 0,1 0 0,-1-1 0,1 1 0,0-1 0,-1 1 0,1-1 0,0 1 0,0-1 0,0 0 0,0 0 0,0 0 0,0 0 0,0 0 0,0-1 0,0 1 0,0-1 0,0 1 0,0-1 0,1 0 0,-1 0 0,0 0 0,0 0 0,1 0 0,-1 0 0,3-1 0,1 0 0,0-1 0,0 0 0,-1 0 0,1-1 0,0 1 0,-1-1 0,0 0 0,0-1 0,0 1 0,0-1 0,0 0 0,-1 0 0,1-1 0,4-6 0,-7 8 0,0 0 0,0 0 0,-1 0 0,1 0 0,-1 0 0,1-1 0,-1 1 0,0 0 0,-1-1 0,1 1 0,0-1 0,-1 1 0,0-1 0,0 1 0,0-1 0,0 1 0,-1-1 0,1 1 0,-1-1 0,0 1 0,0-1 0,0 1 0,0 0 0,-1 0 0,1 0 0,-3-4 0,-2-2 0,-1 0 0,0 1 0,0 0 0,0 0 0,-1 1 0,-10-8 0,12 11 0,0-1 0,0 1 0,0 0 0,-1 1 0,0 0 0,0 0 0,0 0 0,0 1 0,-12-3 0,16 5-39,1 0 0,-1 0 0,1 0 0,-1 0 0,1 0 0,-1 1 0,1-1 0,0 1 0,-1-1 0,1 1 0,0 0 0,0 0 0,-1 0 0,1 0 0,0 1 0,0-1 0,0 1 0,0-1 0,0 1 0,1-1 0,-1 1 0,0 0 0,1 0 0,-1 0 0,1 0 0,0 0 0,0 0 0,0 1 0,0-1 0,0 0 0,0 0 0,0 1 0,1-1 0,-1 4 0,2 7-6787</inkml:trace>
  <inkml:trace contextRef="#ctx0" brushRef="#br0" timeOffset="1">317 5 24575,'0'-3'0,"3"2"0,0 4 0,4 7 0,0 8 0,1 7 0,0 4 0,1 6 0,0 6 0,-3 4 0,-4 3 0,-4-6-8191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19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34 24575,'-38'2'0,"-73"12"0,92-8 0,19-6 0,0 0 0,0 0 0,0 1 0,0-1 0,0 0 0,0 0 0,0 0 0,0 0 0,0 0 0,0 0 0,0 1 0,0-1 0,0 0 0,-1 0 0,1 0 0,0 0 0,0 0 0,0 1 0,0-1 0,0 0 0,1 0 0,-1 0 0,0 0 0,0 0 0,0 1 0,0-1 0,0 0 0,0 0 0,0 0 0,0 0 0,0 0 0,0 0 0,0 1 0,0-1 0,0 0 0,1 0 0,-1 0 0,0 0 0,0 0 0,0 0 0,0 0 0,0 0 0,0 0 0,1 1 0,-1-1 0,0 0 0,0 0 0,0 0 0,0 0 0,0 0 0,0 0 0,1 0 0,3 1 0,0 0 0,0 0 0,0 0 0,0 0 0,0-1 0,8 0 0,245-14 0,-60 2 0,2389-29-2710,-2572 41 2721,78 4 128,-91-4-93,0 0 1,1 0-1,-1 0 0,0 0 1,0 0-1,0 0 0,0 1 1,0-1-1,0 0 0,0 1 1,0-1-1,0 1 0,0-1 0,0 1 1,1 0-1,-12 5 968,-31 2-311,-1-3-1986,0-2-5523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0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 24575,'3'0'0,"-1"1"0,1 0 0,-1 0 0,1 0 0,-1 0 0,1 0 0,-1 0 0,0 1 0,0-1 0,1 1 0,-1-1 0,4 5 0,20 23 0,-25-28 0,0-1 0,-1 1 0,1 0 0,0 0 0,0 0 0,-1 0 0,1 0 0,-1 0 0,1 0 0,-1 0 0,1 0 0,-1 0 0,1 1 0,-1-1 0,0 0 0,0 0 0,0 0 0,0 0 0,0 1 0,0-1 0,0 0 0,0 0 0,0 0 0,0 0 0,-1 1 0,1-1 0,0 0 0,-1 0 0,1 0 0,-1 0 0,1 0 0,-1 0 0,0 0 0,1 0 0,-1 0 0,0 0 0,0 0 0,0-1 0,1 1 0,-1 0 0,0 0 0,0-1 0,0 1 0,0-1 0,0 1 0,0-1 0,-1 1 0,1-1 0,-1 1 0,-5 1 0,1 0 0,-1-1 0,1 1 0,-1-2 0,1 1 0,-1 0 0,-10-2 0,10 0 0,-1 0 0,1 0 0,-1-1 0,1 0 0,-9-5 0,13 6 0,1 0 0,-1 0 0,0 0 0,1-1 0,-1 0 0,1 1 0,0-1 0,0 0 0,-1 0 0,1 0 0,0 0 0,1-1 0,-1 1 0,0 0 0,1-1 0,-2-3 0,2 6 0,1-1 0,0 0 0,0 0 0,-1 0 0,1 0 0,0 0 0,0 1 0,0-1 0,0 0 0,0 0 0,0 0 0,0 0 0,0 0 0,1 0 0,-1 0 0,0 1 0,0-1 0,1 0 0,-1 0 0,1 0 0,-1 1 0,1-1 0,-1 0 0,1 0 0,0 0 0,1 0 0,-1-1 0,1 1 0,0 0 0,0 0 0,0 0 0,0 0 0,0 0 0,0 0 0,4-1 0,2 0 0,0 1 0,1 0 0,-1 0 0,11 1 0,-11 1 0,0 0 0,0 0 0,0 1 0,-1 0 0,1 0 0,10 5 0,-15-6 0,-1 0 0,0 0 0,1 0 0,-1 1 0,0-1 0,0 0 0,0 1 0,0 0 0,0-1 0,0 1 0,-1 0 0,1 0 0,0 0 0,-1 0 0,1 0 0,-1 0 0,0 1 0,0-1 0,0 0 0,0 1 0,0-1 0,-1 1 0,2 3 0,-3-4 12,1-1 0,0 1 0,-1 0-1,0-1 1,1 1 0,-1 0 0,0-1-1,0 1 1,0-1 0,0 0 0,0 1-1,0-1 1,0 0 0,0 1 0,-1-1 0,1 0-1,0 0 1,-1 0 0,1 0 0,-1 0-1,1 0 1,-1-1 0,1 1 0,-1 0-1,0-1 1,1 1 0,-1-1 0,-3 1 0,0 0-226,-1 0 1,1 0 0,-1 0-1,0-1 1,1 0 0,-1 0-1,-8-1 1,2-2-6613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1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4 181 24575,'-2'-58'0,"1"28"0,1 0 0,3-31 0,-3 61 0,1 0 0,-1 0 0,0 0 0,0 0 0,0 0 0,0 1 0,0-1 0,0 0 0,0 0 0,1 0 0,-1 0 0,0 0 0,0 0 0,0 0 0,0 0 0,0 0 0,0 0 0,1 0 0,-1 0 0,0 0 0,0 0 0,0 0 0,0 0 0,0 0 0,0 0 0,1 0 0,-1 0 0,0 0 0,0 0 0,0 0 0,0-1 0,0 1 0,0 0 0,0 0 0,1 0 0,-1 0 0,0 0 0,0 0 0,0 0 0,0 0 0,0 0 0,0-1 0,0 1 0,0 0 0,0 0 0,0 0 0,0 0 0,0 0 0,0 0 0,0-1 0,5 14 0,4 48 0,-2 1 0,-3 1 0,-2-1 0,-3 0 0,-3 1 0,-16 82 0,18-134 0,-3 12 0,6-21 0,4-14 0,48-118 0,-45 113 0,1 1 0,0 0 0,2 1 0,0 0 0,19-21 0,-25 31 0,-1 1 0,1 0 0,0 0 0,0 1 0,1-1 0,-1 1 0,1 0 0,-1 1 0,1-1 0,0 1 0,0 0 0,0 1 0,0 0 0,1 0 0,6-1 0,-9 2 0,0 0 0,0 1 0,-1-1 0,1 1 0,0-1 0,0 1 0,0 1 0,0-1 0,-1 0 0,1 1 0,-1 0 0,1 0 0,-1 0 0,0 0 0,0 0 0,1 1 0,-2-1 0,1 1 0,0 0 0,0 0 0,-1 0 0,0 0 0,0 1 0,4 6 0,-2-1 49,0 0 0,-1 1 0,0 0-1,0 0 1,-1 0 0,1 19 0,-1 2-903,-4 30 1,1-42-5973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2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155 130 24575,'1'-4'0,"-1"-1"0,1 1 0,0-1 0,1 1 0,-1-1 0,1 1 0,4-9 0,-4 10 0,0-1 0,-1 1 0,1-1 0,-1 0 0,0 0 0,0 0 0,1-7 0,-2 9 0,-1 0 0,1 0 0,0 0 0,-1 1 0,1-1 0,-1 0 0,0 1 0,1-1 0,-1 0 0,0 1 0,0-1 0,0 1 0,0-1 0,-1 1 0,1-1 0,0 1 0,0 0 0,-1 0 0,1 0 0,-1-1 0,1 1 0,-3-1 0,1 1 0,0-1 0,0 0 0,0 1 0,0 0 0,0 0 0,0 0 0,0 0 0,-1 0 0,1 0 0,0 1 0,0 0 0,-1-1 0,1 1 0,0 1 0,-1-1 0,1 0 0,0 1 0,-1-1 0,1 1 0,0 0 0,0 0 0,0 1 0,0-1 0,0 1 0,0-1 0,0 1 0,0 0 0,1 0 0,-1 0 0,1 0 0,-1 1 0,1-1 0,-3 5 0,-1 0 0,0 1 0,1 0 0,0 0 0,1 0 0,-1 0 0,2 1 0,-1-1 0,1 1 0,0 0 0,1 0 0,-1 11 0,2-14 0,0 0 0,1 1 0,0-1 0,0 0 0,0 1 0,1-1 0,0 1 0,3 7 0,-4-13 0,1 1 0,0-1 0,0 1 0,0-1 0,0 1 0,0-1 0,0 0 0,0 1 0,0-1 0,1 0 0,-1 0 0,0 0 0,1 0 0,-1 0 0,1 0 0,-1 0 0,1 0 0,0-1 0,-1 1 0,1-1 0,0 1 0,-1-1 0,1 1 0,0-1 0,0 0 0,-1 0 0,1 0 0,0 0 0,0 0 0,-1 0 0,1-1 0,0 1 0,-1-1 0,3 0 0,3-1 0,-1 1 0,1-2 0,-1 1 0,0-1 0,0 0 0,0 0 0,0-1 0,-1 1 0,1-1 0,-1-1 0,0 1 0,8-9 0,1-5 0,-1 1 0,17-30 0,-12 17 0,-15 31 0,1 7 0,1 16 0,-3-15 0,0-1 69,0 0-1,1 0 0,0 0 0,6 10 1,-8-15-183,1 0 0,0 0 0,0-1 0,0 1 1,0-1-1,0 1 0,1-1 0,-1 0 1,1 0-1,-1 0 0,1 0 0,0-1 1,0 1-1,4 1 0,6 1-6712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2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14 24575,'-2'-2'0,"-1"0"0,0 1 0,-1-1 0,1 1 0,0-1 0,0 1 0,-1 0 0,-3 0 0,7 1 0,-1 0 0,0 0 0,0-1 0,1 2 0,-1-1 0,0 0 0,0 0 0,1 0 0,-1 0 0,0 0 0,0 1 0,1-1 0,-1 0 0,0 0 0,1 1 0,-1-1 0,0 1 0,1-1 0,-1 1 0,1-1 0,-1 1 0,0-1 0,1 1 0,0-1 0,-1 1 0,1 0 0,-1-1 0,1 1 0,0 0 0,-1-1 0,1 1 0,0 0 0,0-1 0,-1 1 0,1 0 0,0 0 0,0-1 0,0 1 0,0 0 0,0 0 0,0-1 0,0 2 0,1 15 0,1 0 0,1-1 0,1 1 0,0-1 0,1 0 0,13 30 0,0 5 0,-8-16 170,6 45 0,8 26-1875,-19-90-5121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3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18 371 24575,'0'237'0,"-1"-342"0,6-159 0,-3 239 0,1 1 0,1 0 0,11-33 0,-13 50 0,0 1 0,0-1 0,1 1 0,0-1 0,1 1 0,-1 0 0,1 0 0,0 0 0,1 1 0,-1 0 0,1-1 0,0 1 0,1 1 0,-1-1 0,1 1 0,8-5 0,-11 8 0,0 0 0,0-1 0,0 1 0,0 0 0,0 1 0,0-1 0,0 0 0,0 1 0,0 0 0,1 0 0,-1 0 0,0 0 0,0 0 0,0 1 0,0-1 0,1 1 0,3 1 0,-3 0 0,0 0 0,0 0 0,0 1 0,-1-1 0,1 1 0,-1 0 0,0 0 0,1 0 0,-1 0 0,-1 1 0,4 4 0,1 3 0,-1-1 0,-1 1 0,0 0 0,0 1 0,-1-1 0,-1 1 0,0 0 0,2 14 0,-4-11-455,0 0 0,-2 28 0,-2-11-6371</inkml:trace>
  <inkml:trace contextRef="#ctx0" brushRef="#br0" timeOffset="1">1 404 24575,'3'-3'0,"4"0"0,6-1 0,7 1 0,5 1 0,5-2 0,3-1 0,1 2 0,1 0 0,-6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5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233 120 24575,'6'0'0,"0"-1"0,0 0 0,0 0 0,0 0 0,0-1 0,0 0 0,0 0 0,0 0 0,-1-1 0,10-6 0,-11 7 0,0-1 0,0 1 0,-1-1 0,1 0 0,-1 0 0,0-1 0,0 1 0,0-1 0,-1 0 0,1 1 0,-1-1 0,0 0 0,0 0 0,0-1 0,1-4 0,-3 8 0,1 0 0,-1 0 0,0 0 0,0 0 0,0 0 0,0 0 0,0 0 0,0 0 0,0 0 0,0 0 0,0-1 0,0 1 0,0 0 0,-1 0 0,1 0 0,0 0 0,-1 0 0,1 0 0,-1 0 0,1 0 0,-1 0 0,0 1 0,1-1 0,-1 0 0,-1-1 0,0 1 0,0 0 0,0 0 0,0 0 0,0 0 0,0 0 0,0 0 0,0 1 0,0-1 0,0 1 0,0 0 0,-5-1 0,-2 1 0,1 0 0,-1 1 0,0 0 0,0 1 0,-11 3 0,3 1 0,1 1 0,-1 1 0,1 0 0,1 1 0,-1 1 0,2 1 0,-1 0 0,-12 13 0,17-14 0,-1 0 0,2 1 0,0 0 0,0 1 0,1 0 0,0 0 0,1 0 0,1 1 0,0 1 0,-7 19 0,12-28 0,0-1 0,0 1 0,0 0 0,1-1 0,0 1 0,0-1 0,0 1 0,0 0 0,0-1 0,1 1 0,0-1 0,0 1 0,1-1 0,-1 1 0,1-1 0,0 0 0,0 1 0,0-1 0,0 0 0,5 5 0,-2-4 0,0 0 0,0-1 0,0 0 0,0 0 0,1 0 0,0 0 0,-1-1 0,1 0 0,1 0 0,-1-1 0,0 0 0,1 0 0,9 2 0,1-1 0,-1-2 0,1 0 0,0 0 0,-1-2 0,1 0 0,-1-1 0,1 0 0,17-6 0,-12 2 0,-1-1 0,0-1 0,0-1 0,-1 0 0,28-19 0,-41 23 0,0 0 0,-1 0 0,0 0 0,0-1 0,-1 0 0,0 0 0,0 0 0,0-1 0,6-10 0,-9 13 0,0 0 0,0-1 0,-1 1 0,1 0 0,-1-1 0,0 1 0,0-1 0,-1 0 0,1 1 0,-1-1 0,0 0 0,0 1 0,-1-1 0,1 1 0,-1-1 0,0 0 0,-3-7 0,4 11 0,0 0 0,0 0 0,-1 0 0,1 0 0,0 0 0,-1 0 0,1 0 0,0 1 0,-1-1 0,1 0 0,-1 0 0,0 0 0,1 1 0,-1-1 0,1 0 0,-1 1 0,0-1 0,0 0 0,1 1 0,-1-1 0,0 1 0,0-1 0,0 1 0,0 0 0,1-1 0,-1 1 0,0 0 0,0 0 0,0-1 0,0 1 0,0 0 0,0 0 0,0 0 0,0 0 0,0 0 0,0 0 0,0 1 0,-1-1 0,0 1 0,1 0 0,-1 0 0,0 0 0,1 1 0,0-1 0,-1 0 0,1 1 0,0-1 0,0 1 0,0-1 0,0 1 0,0 0 0,0-1 0,0 1 0,0 0 0,1 0 0,-1-1 0,0 5 0,-1 3 0,1-1 0,0 1 0,0 0 0,1 0 0,0 0 0,1 0 0,0 0 0,0 0 0,1-1 0,5 18 0,-6-22 0,1 0 0,0-1 0,0 1 0,0-1 0,0 1 0,1-1 0,-1 0 0,1 0 0,0 0 0,0 0 0,0 0 0,0-1 0,0 0 0,1 1 0,-1-1 0,1 0 0,-1 0 0,1-1 0,0 1 0,0-1 0,0 0 0,0 0 0,0 0 0,0-1 0,8 1 0,-1-1 0,1 0 0,-1-1 0,0-1 0,1 0 0,-1 0 0,21-8 0,-27 8 0,-1 1 0,0-1 0,1 0 0,-1 0 0,0-1 0,0 1 0,0-1 0,-1 0 0,1 0 0,-1 0 0,1 0 0,-1-1 0,0 1 0,0-1 0,-1 0 0,1 0 0,-1 0 0,0 0 0,3-8 0,-4 8 0,-1 0 0,0 0 0,0-1 0,0 1 0,-1 0 0,1 0 0,-1 0 0,0-1 0,0 1 0,0 0 0,-1 0 0,0 0 0,1 1 0,-1-1 0,-1 0 0,1 1 0,0-1 0,-1 1 0,0 0 0,0 0 0,0 0 0,-4-3 0,-1-2 0,0 1 0,-1 1 0,0 0 0,0 0 0,-1 1 0,0 0 0,-16-6 0,18 9 0,1 0 0,-1 1 0,0-1 0,0 2 0,0-1 0,-14 2 0,20-1 0,0 0 0,0 0 0,-1 1 0,1-1 0,0 1 0,0 0 0,0 0 0,0 0 0,0 0 0,0 0 0,0 0 0,-3 2 0,4-2 0,0 0 0,0 1 0,1-1 0,-1 0 0,0 0 0,0 0 0,1 1 0,-1-1 0,1 0 0,-1 1 0,1-1 0,0 0 0,-1 1 0,1-1 0,0 1 0,0-1 0,0 0 0,0 1 0,0-1 0,0 1 0,1 2 0,-1-3 0,1 1 0,-1 0 0,0-1 0,1 1 0,0-1 0,-1 1 0,1 0 0,0-1 0,0 0 0,0 1 0,0-1 0,0 1 0,0-1 0,0 0 0,0 0 0,0 0 0,1 0 0,-1 0 0,3 2 0,-1-2 0,0 0 0,0 0 0,0 0 0,0 0 0,0-1 0,0 1 0,0-1 0,0 0 0,0 0 0,4 0 0,7-2 0,0 0 0,0-1 0,24-8 0,-30 8 0,38-13 0,-18 6 0,0 2 0,52-10 0,-76 17 0,0 1 0,-1 1 0,1-1 0,0 0 0,-1 1 0,1 0 0,0 0 0,-1 0 0,1 0 0,-1 1 0,0-1 0,1 1 0,-1 0 0,0 0 0,0 0 0,0 0 0,0 0 0,0 1 0,-1 0 0,1-1 0,-1 1 0,0 0 0,1 0 0,-1 0 0,-1 1 0,1-1 0,2 5 0,0 2 0,1 1 0,-1 0 0,-1 0 0,0 0 0,0 1 0,-1-1 0,0 19 0,-2-30 0,0 0 0,0 1 0,0-1 0,0 0 0,0 0 0,0 1 0,-1-1 0,1 0 0,0 1 0,0-1 0,0 0 0,0 0 0,0 1 0,0-1 0,0 0 0,0 0 0,1 1 0,-1-1 0,0 0 0,0 0 0,0 1 0,0-1 0,0 0 0,0 0 0,0 1 0,1-1 0,-1 0 0,0 0 0,0 0 0,0 1 0,0-1 0,1 0 0,-1 0 0,0 0 0,0 1 0,1-1 0,-1 0 0,0 0 0,0 0 0,1 0 0,-1 0 0,0 0 0,0 0 0,1 0 0,9-12 0,13-31 0,-20 36 0,4-8 0,35-64 0,-37 72 0,0 0 0,0 0 0,0 1 0,1-1 0,0 1 0,0 0 0,0 1 0,9-6 0,-13 10 0,-1-1 0,1 1 0,-1 0 0,1 1 0,0-1 0,-1 0 0,1 0 0,0 1 0,0-1 0,0 1 0,-1 0 0,1-1 0,0 1 0,0 0 0,0 0 0,0 0 0,0 0 0,-1 1 0,1-1 0,0 0 0,0 1 0,0-1 0,-1 1 0,1 0 0,0-1 0,-1 1 0,1 0 0,0 0 0,-1 0 0,1 0 0,-1 1 0,0-1 0,1 0 0,-1 0 0,0 1 0,0-1 0,0 1 0,1-1 0,-2 1 0,1 0 0,0-1 0,0 1 0,0 2 0,3 6 0,-1-1 0,0 0 0,-1 1 0,0 0 0,0 0 0,0 19 0,1-4 0,-3-25 0,1 0 0,-1 1 0,0-1 0,0 0 0,0 0 0,0 0 0,0 0 0,1 1 0,-1-1 0,0 0 0,0 0 0,0 0 0,0 0 0,1 0 0,-1 1 0,0-1 0,0 0 0,0 0 0,1 0 0,-1 0 0,0 0 0,0 0 0,1 0 0,-1 0 0,0 0 0,0 0 0,0 0 0,1 0 0,-1 0 0,0 0 0,1 0 0,11-9 0,22-36 0,-27 36 0,-1 0 0,1 0 0,0 0 0,1 1 0,0 0 0,0 0 0,18-12 0,-25 20 0,0-1 0,1 0 0,-1 1 0,0-1 0,1 0 0,-1 1 0,1 0 0,-1-1 0,1 1 0,-1 0 0,1 0 0,-1 0 0,1 0 0,-1 0 0,1 0 0,-1 0 0,1 1 0,-1-1 0,1 0 0,-1 1 0,1-1 0,-1 1 0,0 0 0,1-1 0,-1 1 0,0 0 0,1 0 0,-1 0 0,0 0 0,0 0 0,0 0 0,0 0 0,0 0 0,0 1 0,0-1 0,0 0 0,-1 0 0,1 1 0,0 1 0,4 7 0,-2-1 0,1 1 0,-1 0 0,2 14 0,-4-22 0,4 31-455,-1 0 0,0 45 0,-4-56-6371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5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16 117 24575,'-1'11'0,"0"1"0,-5 19 0,-1 15 0,7-21 0,1 0 0,1 1 0,1-1 0,7 26 0,7 51 0,-18-89 0,-3-16 0,-4-22 0,5-4 0,2-1 0,2 1 0,0 0 0,2 0 0,1 0 0,1 0 0,2 0 0,1 1 0,1 0 0,1 1 0,24-45 0,-7 30 0,-26 40 0,1 0 0,-1 0 0,1 0 0,0 0 0,0 0 0,0 1 0,0-1 0,0 1 0,0-1 0,1 1 0,-1 0 0,0 0 0,1 0 0,-1 0 0,1 0 0,3 0 0,-5 1 0,0 0 0,0 0 0,1 1 0,-1-1 0,0 0 0,0 1 0,0-1 0,0 1 0,0-1 0,0 1 0,0 0 0,0-1 0,0 1 0,0 0 0,0 0 0,0 0 0,-1 0 0,1 0 0,0 0 0,-1 0 0,1 0 0,0 0 0,-1 0 0,1 0 0,-1 0 0,1 2 0,7 32 0,-7-26 0,-1-1 0,-1 1 0,1-1 0,-2 1 0,1 0 0,-1-1 0,0 0 0,-1 0 0,0 1 0,-8 14 0,6-14 0,0 1 0,-1-1 0,0 0 0,-1-1 0,0 1 0,0-2 0,-1 1 0,-12 9 0,18-15-136,-1 0-1,1-1 1,-1 1-1,0-1 1,0 0-1,1 0 1,-1 0-1,0 0 0,-5 1 1,-3-2-6690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8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1018 76 24575,'0'-5'0,"-1"-1"0,0 1 0,0 0 0,0-1 0,0 1 0,-1 0 0,0 0 0,0 0 0,0 0 0,-1 1 0,0-1 0,-5-7 0,7 12 0,0-1 0,-1 1 0,1 0 0,0-1 0,-1 1 0,1 0 0,0 0 0,-1 0 0,1 0 0,0 0 0,-1 0 0,1 0 0,0 0 0,-1 1 0,1-1 0,0 1 0,0-1 0,-1 0 0,1 1 0,0 0 0,0-1 0,0 1 0,-1 0 0,1 0 0,-1 1 0,-31 26 0,28-23 0,-151 156 0,18-17 0,35-39 0,6 5 0,4 3 0,5 4 0,-81 145 0,144-222 0,13-22 0,0 2 0,-11 25 0,23-44 0,-1 0 0,1 1 0,0-1 0,-1 0 0,1 1 0,0-1 0,0 0 0,0 1 0,0-1 0,0 0 0,0 1 0,0-1 0,0 0 0,1 1 0,-1-1 0,0 0 0,1 0 0,-1 1 0,1-1 0,-1 0 0,1 0 0,0 0 0,0 0 0,-1 0 0,1 0 0,0 0 0,0 0 0,0 0 0,0 0 0,0 0 0,0 0 0,0-1 0,1 1 0,-1 0 0,0-1 0,0 1 0,0-1 0,1 1 0,-1-1 0,2 1 0,7 2 0,1-1 0,0 1 0,20 0 0,-23-2 0,30 2 0,0-2 0,56-6 0,76-18 0,-132 18 0,-11-3 0,-19 6 0,-8 2 0,-2 1 0,1 0 0,0-1 0,0 1 0,-1 0 0,1 0 0,0 0 0,0 0 0,0 0 0,0 0 0,0 0 0,-2 2 0,3-3 0,0 1 0,0-1 0,0 1 0,-1-1 0,1 1 0,0-1 0,0 1 0,0-1 0,0 1 0,0-1 0,0 1 0,0 0 0,0-1 0,0 1 0,0-1 0,0 1 0,0-1 0,0 1 0,1-1 0,-1 1 0,0-1 0,1 1 0,0 1 0,0-1 0,0 0 0,1 1 0,-1-1 0,0 0 0,1 0 0,-1 0 0,1 0 0,0 0 0,-1-1 0,1 1 0,0 0 0,-1-1 0,1 1 0,0-1 0,0 0 0,2 1 0,54 3 0,1-2 0,105-10 0,-124 5 0,2229-75-810,-2323 80 1215,41-1-324,1-1 0,-1-1 0,1 0 0,-24-6 0,31 4-81,0 0 0,1 0 0,-1-1 0,1 1 0,0-1 0,0 0 0,0 0 0,0 0 0,1-1 0,-5-6 0,-11-14 0,-2 2 0,0-2 0,2 0 0,1-1 0,1-1 0,2-1 0,0-1 0,2 0 0,1 0 0,2-1 0,-14-62 0,14 36 0,2-1 0,3 1 0,2-1 0,3 0 0,8-74 0,-1 94 0,0 0 0,23-61 0,-30 97 0,1 0 0,-1 0 0,1 0 0,-1 0 0,0 0 0,1 0 0,-1 0 0,0 0 0,0 0 0,0 0 0,1 0 0,-1 0 0,0 0 0,0 0 0,0 0 0,-1 0 0,1 0 0,0 0 0,0 0 0,-1 0 0,1 0 0,0 0 0,-1 0 0,1 0 0,-1 0 0,1 0 0,-1 1 0,0-1 0,1 0 0,-2-1 0,0 1 0,-1 0 0,1 1 0,-1-1 0,1 1 0,0-1 0,-1 1 0,1 0 0,-1 0 0,1 0 0,-1 0 0,1 1 0,-4 0 0,-44 6 0,-205 20 0,-446-42 0,3-47 0,668 59-1365,12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6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24575,'0'2'0,"0"5"0,3 3 0,0 3 0,4 5 0,2 11 0,1 6 0,1 6 0,-2 2 0,1-2 0,-1 8 0,-3-2 0,-1-4 0,-3-5 0,0-10-8191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6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22 339 24575,'18'0'0,"1"1"0,0-1 0,0-1 0,-1-1 0,23-5 0,-37 6 0,1 0 0,-1-1 0,0 1 0,0-1 0,0 0 0,0 0 0,0 0 0,0 0 0,0-1 0,-1 0 0,0 1 0,1-1 0,-1-1 0,0 1 0,0 0 0,0-1 0,-1 1 0,1-1 0,-1 0 0,0 0 0,0 0 0,-1 0 0,3-7 0,-3 9 0,-1-1 0,0 1 0,1-1 0,-1 0 0,0 1 0,0-1 0,0 0 0,-1 1 0,1-1 0,-1 1 0,1-1 0,-1 1 0,0-1 0,0 1 0,0-1 0,-2-2 0,1 1 0,-1 0 0,0 0 0,-1 0 0,1 0 0,-1 1 0,1-1 0,-1 1 0,-5-4 0,3 3 0,0 0 0,-1 1 0,1-1 0,-1 1 0,0 1 0,0-1 0,0 1 0,0 0 0,0 1 0,0 0 0,-14-1 0,17 2 0,0 1 0,0-1 0,0 1 0,0 0 0,0 0 0,0 0 0,0 0 0,0 1 0,1 0 0,-1-1 0,0 1 0,1 1 0,0-1 0,-1 0 0,1 1 0,-5 5 0,5-3 0,-1-1 0,1 1 0,1-1 0,-1 1 0,1 0 0,0 0 0,0 0 0,0 0 0,1 0 0,-1 1 0,0 8 0,2-6 0,-1 1 0,1-1 0,0 1 0,1-1 0,0 1 0,0-1 0,1 1 0,0-1 0,1 0 0,0 0 0,0 0 0,0 0 0,1 0 0,0-1 0,1 0 0,6 8 0,-7-10 0,1 0 0,-1-1 0,1 1 0,0-1 0,1 0 0,-1-1 0,1 1 0,-1-1 0,1 0 0,0-1 0,0 1 0,1-1 0,-1-1 0,0 1 0,1-1 0,-1 0 0,0 0 0,1-1 0,0 0 0,-1 0 0,1 0 0,-1-1 0,10-2 0,-7 0 0,0 0 0,0 0 0,0-1 0,0 0 0,0-1 0,-1 0 0,0 0 0,0-1 0,0 0 0,-1 0 0,0-1 0,0 0 0,-1 0 0,1 0 0,5-11 0,-2 2 0,-1 0 0,-1-1 0,-1 1 0,0-2 0,-1 1 0,-1-1 0,5-28 0,-6 10 0,-1 0 0,-4-67 0,1 175 0,-2-26 0,3 0 0,8 65 0,4-45-1365,-7-41-5461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4 378 24575,'0'-1'0,"-1"0"0,1 0 0,0 0 0,-1 0 0,1 0 0,0 0 0,-1 0 0,1 0 0,0 0 0,0 0 0,0 0 0,0-1 0,0 1 0,0 0 0,0 0 0,0 0 0,1 0 0,-1 0 0,0 0 0,1 0 0,-1 0 0,1-1 0,1 0 0,-1 0 0,0 0 0,1 1 0,-1-1 0,1 1 0,0-1 0,0 1 0,-1 0 0,1 0 0,3-2 0,3 0 0,0-1 0,1 2 0,-1-1 0,14-1 0,38-3 0,1 2 0,82 6 0,-66 0 0,-19 1 0,-30 0 0,0-1 0,0-2 0,0-1 0,0-1 0,35-8 0,-62 11 0,0 0 0,0-1 0,1 1 0,-1 0 0,0-1 0,0 1 0,0-1 0,0 0 0,0 1 0,0-1 0,0 0 0,0 1 0,0-1 0,0 0 0,0 0 0,0 0 0,0 0 0,-1 0 0,2-2 0,-2 3 0,0-1 0,0 0 0,0 0 0,0 0 0,0 1 0,0-1 0,0 0 0,0 0 0,-1 1 0,1-1 0,0 0 0,0 0 0,-1 1 0,1-1 0,0 0 0,-1 1 0,1-1 0,-1 0 0,1 1 0,-1-1 0,1 1 0,-2-1 0,-3-4 0,-1 1 0,1 0 0,-1 0 0,0 0 0,-8-2 0,2 0 0,-1 1 0,0 0 0,0 1 0,0 1 0,0 0 0,-21-2 0,29 4 0,-1 1 0,1 0 0,-1 0 0,1 1 0,0-1 0,-1 1 0,1 0 0,0 1 0,-1-1 0,1 1 0,0 0 0,0 1 0,1-1 0,-1 1 0,0 0 0,1 0 0,-1 0 0,1 1 0,-4 3 0,2 0 0,0 1 0,1-1 0,0 1 0,0 0 0,-6 15 0,9-18 0,0 0 0,0 1 0,1-1 0,-1 0 0,1 0 0,1 1 0,-1-1 0,1 1 0,0-1 0,0 1 0,1 6 0,0-10 0,0 1 0,0-1 0,0 0 0,0 1 0,1-1 0,-1 0 0,0 0 0,1 0 0,0 0 0,-1 0 0,1 0 0,0-1 0,0 1 0,0-1 0,0 1 0,0-1 0,0 0 0,5 2 0,4 2 0,1 0 0,18 4 0,-25-8 0,28 8 0,0-2 0,0-2 0,1 0 0,0-3 0,0 0 0,0-3 0,0 0 0,62-12 0,-91 12 0,0-1 0,0 1 0,0-1 0,0 0 0,-1 0 0,1 0 0,0-1 0,-1 1 0,0-1 0,6-5 0,-8 6 0,0 0 0,-1 0 0,1 0 0,-1 0 0,0 0 0,0 0 0,0 0 0,0-1 0,0 1 0,0 0 0,-1 0 0,1-1 0,-1 1 0,1-1 0,-1 1 0,0 0 0,0-1 0,0 1 0,0-1 0,0 1 0,-1 0 0,1-1 0,-1 1 0,0-3 0,-2-1 0,1 0 0,0 1 0,-1-1 0,0 1 0,-1-1 0,1 1 0,-1 0 0,0 0 0,0 0 0,-1 1 0,1 0 0,-10-7 0,12 9 0,0 1 0,0 0 0,1 0 0,-1 0 0,0 0 0,0 0 0,0 0 0,0 1 0,0-1 0,0 1 0,0-1 0,0 1 0,-1 0 0,1 0 0,0 0 0,0 0 0,0 0 0,0 0 0,0 1 0,0-1 0,0 1 0,0-1 0,0 1 0,0 0 0,0 0 0,0 0 0,0 0 0,0 0 0,1 0 0,-1 0 0,0 1 0,1-1 0,-1 1 0,1-1 0,-1 1 0,1 0 0,0-1 0,0 1 0,0 0 0,-2 3 0,2-2 0,-1-1 0,1 0 0,0 0 0,0 1 0,0-1 0,0 1 0,1-1 0,-1 1 0,1-1 0,-1 1 0,1-1 0,0 1 0,0 0 0,0-1 0,0 1 0,1 2 0,0-3 0,-1 0 0,1 0 0,0 0 0,0 0 0,0 0 0,0 0 0,1-1 0,-1 1 0,0 0 0,1-1 0,-1 1 0,1-1 0,0 1 0,-1-1 0,1 0 0,2 1 0,1 1 0,0-1 0,1 0 0,-1 0 0,1 0 0,0-1 0,0 0 0,-1 0 0,1 0 0,0-1 0,0 0 0,0 0 0,0-1 0,6 0 0,-4-1 0,-1 1 0,0-1 0,0 0 0,0-1 0,0 1 0,-1-1 0,1-1 0,-1 1 0,1-1 0,-1-1 0,-1 1 0,1-1 0,0 0 0,-1 0 0,0 0 0,0-1 0,-1 0 0,0 0 0,0 0 0,0 0 0,-1-1 0,1 1 0,-2-1 0,1 0 0,-1 0 0,0 0 0,0 0 0,1-15 0,-2-8 0,-2 0 0,-1 1 0,-1-1 0,-2 1 0,-1-1 0,-11-32 0,17 62 0,0 0 0,0 0 0,0 0 0,0 0 0,0 0 0,0 0 0,0 1 0,0-1 0,0 0 0,0 0 0,0 0 0,0 0 0,0 0 0,0 0 0,0 0 0,0 0 0,0 0 0,0 0 0,0 0 0,-1 0 0,1 0 0,0 0 0,0 0 0,0 0 0,0 0 0,0 0 0,0 0 0,0 0 0,0 0 0,0 0 0,0 0 0,0 0 0,0 0 0,-1 0 0,1 0 0,0 0 0,0 0 0,0 0 0,0 0 0,0 0 0,0 0 0,0 0 0,0 0 0,0 0 0,0 0 0,0 0 0,0 0 0,0 0 0,0 0 0,-1 0 0,1 0 0,0 0 0,0-1 0,0 1 0,0 0 0,0 0 0,-3 14 0,-3 20 0,-3 392-90,10-306-1185,-1-71-5551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8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288 221 24575,'1'-3'0,"0"1"0,0-1 0,1 1 0,-1-1 0,1 1 0,0-1 0,-1 1 0,1 0 0,4-3 0,1-4 0,1-1 0,0-1 0,-1 0 0,0 0 0,-1 0 0,0-1 0,5-18 0,-10 27 0,0 1 0,0-1 0,-1 1 0,1-1 0,-1 1 0,0-1 0,1 1 0,-1-1 0,-1 0 0,1 1 0,0-1 0,0 1 0,-1-1 0,0 0 0,1 1 0,-1-1 0,0 1 0,0 0 0,0-1 0,-1 1 0,1 0 0,0 0 0,-1 0 0,0 0 0,1 0 0,-1 0 0,0 0 0,0 0 0,0 1 0,0-1 0,0 1 0,-1-1 0,1 1 0,0 0 0,-1 0 0,1 0 0,-1 0 0,1 0 0,-4 0 0,-5-1 0,-1 0 0,1 1 0,0 0 0,0 1 0,0 0 0,-1 1 0,1 0 0,0 1 0,0 0 0,0 1 0,0 0 0,1 0 0,-1 1 0,1 1 0,0 0 0,0 0 0,0 1 0,1 0 0,-16 14 0,23-18 0,0 1 0,0-1 0,0 1 0,0 0 0,1-1 0,0 1 0,-1 0 0,1 0 0,0 0 0,0 0 0,0 0 0,1 0 0,-1 0 0,1 0 0,-1 0 0,1 0 0,0 0 0,1 1 0,-1-1 0,0 0 0,1 0 0,0 0 0,-1 0 0,1 0 0,0 0 0,1 0 0,-1 0 0,1-1 0,2 6 0,5 5 0,0 0 0,1-1 0,0 0 0,20 17 0,52 40 0,-47-41 0,36 38 0,-65-60 0,-1 0 0,1 0 0,-1 1 0,-1 0 0,0 0 0,6 11 0,-9-16 0,0 0 0,-1 0 0,1 0 0,-1 0 0,1 0 0,-1 0 0,1 0 0,-1 0 0,0 0 0,0 0 0,0 0 0,0 0 0,-1 0 0,1 0 0,0 0 0,-1 0 0,0 0 0,1 0 0,-1 0 0,0 0 0,0 0 0,0-1 0,0 1 0,0 0 0,0-1 0,-1 1 0,1 0 0,0-1 0,-1 0 0,1 1 0,-3 0 0,-3 3 0,0 0 0,-1-1 0,1-1 0,-1 1 0,1-1 0,-1 0 0,0-1 0,0 0 0,-1 0 0,1-1 0,0 0 0,0 0 0,-15-1 0,12-1 0,0-1 0,0 0 0,1 0 0,-1-1 0,1 0 0,-1-1 0,1 0 0,0-1 0,-17-11 0,17 9 0,0 0 0,1-1 0,0 0 0,0 0 0,0-1 0,2 0 0,-1-1 0,-11-19 0,14 21 0,1-1 0,0 1 0,1-1 0,0 0 0,0 0 0,1 0 0,0 0 0,1 0 0,0 0 0,0 0 0,1-1 0,1-8 0,-1 14-68,0 1 0,0-1-1,1 1 1,0-1 0,0 1 0,0 0-1,0 0 1,0-1 0,1 1 0,-1 0-1,1 0 1,0 0 0,0 0 0,0 1-1,0-1 1,1 0 0,-1 1-1,1 0 1,2-3 0,12-4-6758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28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76 24575,'3'-7'0,"0"0"0,-1 0 0,0 0 0,0-1 0,1-7 0,-3 14 0,1 0 0,-1 0 0,0 0 0,0-1 0,0 1 0,0 0 0,-1 0 0,1 0 0,0 0 0,0 0 0,-1-1 0,1 1 0,0 0 0,-1 0 0,1 0 0,-1 0 0,0-1 0,0 1 0,0 1 0,0 0 0,0-1 0,0 1 0,1-1 0,-1 1 0,0 0 0,0 0 0,0-1 0,0 1 0,0 0 0,0 0 0,0 0 0,0 0 0,0 0 0,0 0 0,0 0 0,0 1 0,0-1 0,0 0 0,0 0 0,1 1 0,-1-1 0,-2 1 0,0 1 0,-1 0 0,1 0 0,0 0 0,0 1 0,0-1 0,0 1 0,0 0 0,0 0 0,1 0 0,-1 0 0,1 0 0,0 0 0,0 1 0,0-1 0,0 1 0,1-1 0,-1 1 0,1 0 0,0-1 0,0 1 0,1 0 0,-1 4 0,-1 5 0,1 0 0,0-1 0,1 1 0,1 0 0,3 19 0,-2-24 0,0 0 0,0-1 0,0 1 0,1-1 0,0 0 0,1 0 0,0 0 0,0 0 0,0-1 0,1 0 0,0 1 0,0-2 0,0 1 0,10 7 0,-11-10 0,0 0 0,0 0 0,1 0 0,-1-1 0,1 0 0,0 0 0,0 0 0,0 0 0,0-1 0,0 0 0,0 0 0,0 0 0,0-1 0,0 1 0,0-1 0,0 0 0,1-1 0,-1 1 0,0-1 0,0 0 0,0-1 0,0 1 0,5-3 0,-6 2 0,0 0 0,0 0 0,0-1 0,0 0 0,0 1 0,-1-1 0,1-1 0,-1 1 0,0 0 0,0-1 0,0 0 0,0 1 0,0-1 0,-1 0 0,0-1 0,0 1 0,0 0 0,0-1 0,-1 1 0,0-1 0,0 1 0,0-1 0,0 1 0,-1-1 0,0 0 0,0 1 0,0-1 0,0 0 0,-2-5 0,1 3 0,0 0 0,0 0 0,-1 0 0,0 1 0,-1-1 0,1 1 0,-1 0 0,-1 0 0,1 0 0,-1 0 0,0 0 0,0 1 0,0-1 0,-1 1 0,0 0 0,0 1 0,-1-1 0,1 1 0,-10-6 0,-33-8-1365,-1 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31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24575,'0'-3'0,"0"-4"0,0-3 0,3 0 0,4-2 0,3 2 0,4 5 0,4 12 0,2 8 0,4 16 0,0 10 0,2 14 0,2 11 0,3 9 0,-2-6 0,-3-14 0,-6-17-8191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32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101 100 24575,'6'-13'0,"0"0"0,1 1 0,1 0 0,0 0 0,18-20 0,-25 31 0,-1 1 0,0 0 0,0-1 0,1 1 0,-1 0 0,0-1 0,1 1 0,-1 0 0,0-1 0,1 1 0,-1 0 0,1 0 0,-1-1 0,0 1 0,1 0 0,-1 0 0,1 0 0,-1 0 0,1-1 0,-1 1 0,1 0 0,-1 0 0,1 0 0,0 0 0,-1 10 0,-9 16 0,-66 137 0,5-14 0,67-142-151,0-1-1,0 1 0,1-1 0,0 1 1,1 0-1,-1 0 0,1 0 1,0 9-1,3-3-6674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32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34 126 24575,'-5'12'0,"1"0"0,1 0 0,0 1 0,1-1 0,0 1 0,1 0 0,1-1 0,0 19 0,-1 26 0,-12 71 0,33-226 0,-5 32 0,15-61 0,-25 108 0,2 1 0,0 0 0,1 0 0,17-27 0,-24 42 0,1 1 0,-1 0 0,1-1 0,0 1 0,0 0 0,0 0 0,0 1 0,0-1 0,0 0 0,0 0 0,1 1 0,-1 0 0,1-1 0,-1 1 0,1 0 0,4-1 0,-6 2 0,1 0 0,0 0 0,-1 0 0,1 0 0,-1 1 0,1-1 0,0 1 0,-1-1 0,1 1 0,-1-1 0,1 1 0,-1 0 0,1 0 0,-1 0 0,1 0 0,-1 0 0,0 0 0,0 0 0,0 0 0,1 0 0,-1 1 0,0-1 0,0 0 0,-1 1 0,1-1 0,0 1 0,0-1 0,0 4 0,7 15 0,-2 0 0,0 1 0,-1 0 0,-2 0 0,3 34 0,-1-7 0,2 9 283,7 41-1931,-9-76-5178</inkml:trace>
  <inkml:trace contextRef="#ctx0" brushRef="#br0" timeOffset="1">34 260 24575,'-3'0'0,"2"-3"0,4 0 0,4-4 0,7 1 0,15-3 0,9-2 0,12 1 0,-3 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33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88 112 24575,'0'-1'0,"0"0"0,-1 0 0,1 0 0,-1 0 0,0 0 0,1 0 0,-1 1 0,0-1 0,1 0 0,-1 0 0,0 1 0,0-1 0,0 0 0,0 1 0,0-1 0,0 1 0,1-1 0,-1 1 0,0 0 0,-1-1 0,1 1 0,0 0 0,0 0 0,0-1 0,0 1 0,0 0 0,0 0 0,0 0 0,0 0 0,0 1 0,0-1 0,0 0 0,0 0 0,0 1 0,0-1 0,0 0 0,0 1 0,0-1 0,0 1 0,0-1 0,0 1 0,0 0 0,1-1 0,-1 1 0,0 0 0,0 0 0,1-1 0,-2 2 0,-2 3 0,1 0 0,-1 0 0,1 0 0,0 0 0,0 1 0,0-1 0,-2 9 0,1 0 0,0 0 0,1 0 0,1 1 0,0-1 0,1 1 0,0-1 0,2 1 0,-1-1 0,2 1 0,0-1 0,5 21 0,-5-31 0,-1 0 0,1 0 0,0-1 0,0 1 0,0 0 0,0-1 0,1 0 0,-1 1 0,1-1 0,0 0 0,0 0 0,0-1 0,0 1 0,1-1 0,-1 1 0,1-1 0,-1 0 0,1-1 0,0 1 0,0 0 0,0-1 0,0 0 0,0 0 0,0 0 0,0-1 0,0 1 0,0-1 0,0 0 0,0 0 0,0 0 0,6-2 0,-4 1 0,1 0 0,-1-1 0,0 1 0,0-1 0,-1-1 0,1 1 0,0-1 0,-1 0 0,1-1 0,-1 1 0,0-1 0,0 0 0,-1 0 0,1 0 0,-1-1 0,0 0 0,0 0 0,0 0 0,-1 0 0,4-7 0,-3 0 0,0 1 0,-1-1 0,-1 1 0,1-1 0,-2 0 0,0 0 0,0 0 0,-1 0 0,-1 0 0,0 0 0,-3-13 0,3 18 0,-1 0 0,0 0 0,0 0 0,-1 1 0,0-1 0,0 1 0,0 0 0,-1 0 0,-5-7 0,6 10 0,1 0 0,-2 0 0,1 0 0,0 0 0,0 1 0,-1-1 0,1 1 0,-1 0 0,0 0 0,0 0 0,0 1 0,0-1 0,0 1 0,0 0 0,0 0 0,-5 0 0,5 1-105,1-1 0,-1 1 0,0 1 0,0-1 0,1 0 0,-1 1 0,0 0 0,1 0 0,-1 0 0,0 0 0,1 1 0,-7 3 0,-1 3-6721</inkml:trace>
  <inkml:trace contextRef="#ctx0" brushRef="#br0" timeOffset="1">476 11 24575,'0'0'0,"0"-1"0,0 1 0,0-1 0,0 1 0,0 0 0,0-1 0,0 1 0,0 0 0,0-1 0,0 1 0,0 0 0,0-1 0,-1 1 0,1 0 0,0-1 0,0 1 0,0 0 0,0-1 0,0 1 0,-1 0 0,1-1 0,0 1 0,0 0 0,-1 0 0,1-1 0,0 1 0,0 0 0,-1 0 0,1-1 0,0 1 0,-1 0 0,1 0 0,0 0 0,-1 0 0,1 0 0,0 0 0,-1-1 0,1 1 0,0 0 0,-1 0 0,1 0 0,-1 0 0,1 0 0,0 0 0,-1 0 0,1 0 0,0 1 0,-1-1 0,1 0 0,0 0 0,-1 0 0,1 0 0,0 0 0,-1 1 0,0-1 0,0 1 0,0 0 0,-1-1 0,1 1 0,0 0 0,0 0 0,0-1 0,1 1 0,-1 0 0,0 0 0,0 0 0,0 0 0,1 0 0,-1 0 0,0 2 0,-1 6 0,0-1 0,1 1 0,0 0 0,0-1 0,1 1 0,0-1 0,3 15 0,15 61 0,-7-41 0,27 198 0,-33-223 0,-1-17 0,-1-10 0,-1-6-1365,-1-1-5461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39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24575,'1'0'0,"-1"0"0,1 0 0,0 0 0,-1 0 0,1 0 0,0 0 0,-1 0 0,1-1 0,0 1 0,0 0 0,-1 0 0,1-1 0,-1 1 0,1 0 0,0-1 0,-1 1 0,1 0 0,-1-1 0,1 0 0,1 0 0,0 7 0,1 1 0,4 8 0,1 0 0,1-1 0,1 0 0,0 0 0,1-1 0,21 21 0,-4-5 0,15 24 0,67 110 0,-108-160 38,0 0 0,1 0 0,-1 0 0,0-1 0,1 1 0,0-1 0,-1 1 0,4 1 0,-5-3-104,0 0 0,1-1 1,-1 1-1,0-1 0,0 1 1,0-1-1,1 1 0,-1-1 1,0 0-1,1 0 1,-1 1-1,0-1 0,0 0 1,1 0-1,-1-1 0,0 1 1,1 0-1,-1 0 0,0 0 1,0-1-1,1 1 1,-1-1-1,0 1 0,0-1 1,1 0-1,9-6-6760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19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43 24575,'16'42'0,"-6"4"0,-2 2 0,-2-1 0,0 81 0,-27 143 0,14-214 0,-10 75 0,-2 227 0,19-350 0,1 0 0,0 0 0,0 0 0,1 0 0,0 0 0,1-1 0,0 1 0,5 10 0,-6-14 0,1 0 0,0-1 0,1 1 0,-1-1 0,1 0 0,0 0 0,0 0 0,0 0 0,0-1 0,1 0 0,-1 0 0,1 0 0,0 0 0,0-1 0,6 2 0,12 4 0,0-1 0,1-1 0,0-2 0,40 3 0,104-4 0,-106-3 0,824 19 0,-542-8 0,-165-3 0,105 1 0,-283-9 0,6 0 0,0 0 0,0-1 0,0 0 0,10-2 0,-16 3 0,0-1 0,0 1 0,0 0 0,0-1 0,0 1 0,0-1 0,0 1 0,0-1 0,0 1 0,0-1 0,-1 0 0,1 1 0,0-1 0,0 0 0,-1 0 0,1 0 0,0 0 0,-1 1 0,1-1 0,-1 0 0,1 0 0,-1 0 0,1 0 0,-1 0 0,0 0 0,0 0 0,1 0 0,-1-1 0,0 1 0,0 0 0,0 0 0,0 0 0,0 0 0,0 0 0,-1-2 0,-3-10 0,-1 1 0,-1-1 0,1 1 0,-2 0 0,0 0 0,0 1 0,-1 0 0,-10-11 0,-9-13 0,-70-107 0,-151-200 0,210 296 0,-2 3 0,-2 1 0,-2 2 0,-2 1 0,-55-34 0,11 20 0,-3 3 0,-2 5 0,-130-43 0,-310-68 0,464 139 271,31 8-1089,-48-16 0,74 19-6008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40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487 29 24575,'0'-1'0,"1"-1"0,-1 1 0,0 0 0,0 0 0,0-1 0,0 1 0,-1 0 0,1 0 0,0-1 0,0 1 0,-1 0 0,1 0 0,-1 0 0,1-1 0,-1 1 0,1 0 0,-1 0 0,0 0 0,0 0 0,1 0 0,-3-1 0,3 2 0,-1-1 0,0 1 0,0 0 0,0 0 0,0 0 0,0 0 0,0 0 0,0 0 0,0 0 0,0 0 0,0 1 0,1-1 0,-1 0 0,0 0 0,0 1 0,0-1 0,0 1 0,0-1 0,1 0 0,-1 1 0,-1 0 0,-5 5 0,0 0 0,1 0 0,0 0 0,-10 13 0,-140 209 0,18-23 0,111-165 0,9-14 0,-1-1 0,-32 35 0,51-61 0,0 1 0,0 0 0,0 0 0,0 0 0,0 0 0,0-1 0,0 1 0,0 0 0,0 0 0,0 0 0,0 0 0,0-1 0,-1 1 0,1 0 0,0 0 0,0 0 0,0 0 0,0 0 0,0-1 0,0 1 0,0 0 0,0 0 0,0 0 0,-1 0 0,1 0 0,0 0 0,0 0 0,0 0 0,0-1 0,0 1 0,-1 0 0,1 0 0,0 0 0,0 0 0,0 0 0,0 0 0,-1 0 0,1 0 0,0 0 0,0 0 0,0 0 0,0 0 0,-1 0 0,1 0 0,0 0 0,0 0 0,0 0 0,0 0 0,0 0 0,-1 1 0,1-1 0,0 0 0,5-17 0,8-7-1365,1-1-5461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40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727 80 24575,'0'-3'0,"1"0"0,-1 0 0,-1 0 0,1 0 0,0-1 0,-1 1 0,0 0 0,1 0 0,-1 0 0,0 0 0,-1 0 0,1 0 0,-1 1 0,1-1 0,-1 0 0,0 1 0,0-1 0,0 1 0,0 0 0,0-1 0,0 1 0,-1 0 0,1 0 0,-1 1 0,0-1 0,1 0 0,-1 1 0,0 0 0,0-1 0,0 1 0,0 0 0,0 1 0,0-1 0,0 0 0,-7 1 0,-4-1 0,0 1 0,0 1 0,0 0 0,-1 1 0,1 1 0,-22 7 0,1 0 0,0 3 0,1 1 0,1 1 0,0 2 0,1 1 0,-48 36 0,58-37 0,2 1 0,0 1 0,1 1 0,1 0 0,1 1 0,1 1 0,1 1 0,0 0 0,-17 42 0,20-37 0,2 0 0,1 1 0,1 0 0,2 1 0,0-1 0,3 1 0,-2 49 0,6-64 0,-1 0 0,2-1 0,-1 1 0,2-1 0,0 0 0,1 0 0,1 0 0,0 0 0,0-1 0,1 1 0,1-2 0,1 1 0,-1-1 0,2 0 0,0 0 0,0-1 0,18 17 0,-8-15 0,-1 0 0,1-1 0,1 0 0,0-2 0,1 0 0,0-2 0,0 0 0,1-1 0,0-1 0,0-1 0,29 2 0,-25-4 0,0-2 0,-1 0 0,1-2 0,0-1 0,0-1 0,-1-1 0,0-1 0,0-1 0,42-17 0,-47 13 0,-1-1 0,0 0 0,0-1 0,-1-1 0,-1-1 0,0-1 0,-1 0 0,-1-1 0,0-1 0,-1 0 0,-1-1 0,13-24 0,-7 9 0,-2-1 0,-1-1 0,-2-1 0,-1 0 0,-2-1 0,8-48 0,-14 58 0,-2-1 0,0 0 0,-2 0 0,-1 0 0,-1 0 0,-2 0 0,-10-51 0,9 66 0,0 0 0,-1 1 0,0-1 0,-1 1 0,0 0 0,-1 1 0,-16-21 0,16 24 0,-1 0 0,1 1 0,-1 0 0,-1 0 0,0 1 0,1 0 0,-2 0 0,1 1 0,-1 1 0,0-1 0,-10-2 0,-4 0 69,-1 2-1,0 0 0,0 2 0,-39-1 1,-99 12-1776,107-2-5119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8:59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299 606 24575,'11'-18'0,"0"0"0,2 1 0,28-31 0,-13 15 0,-27 32 0,76-99 0,-69 88 0,-1-1 0,0 0 0,-1 0 0,0-1 0,-1 0 0,5-22 0,-8 20 0,1 0 0,-2 0 0,0-1 0,-1 1 0,-1 0 0,-3-22 0,3 32 0,0-1 0,0 1 0,-1 0 0,0 0 0,0-1 0,-1 1 0,1 0 0,-1 1 0,0-1 0,-1 0 0,0 1 0,0 0 0,0 0 0,0 0 0,-1 0 0,0 1 0,0 0 0,-7-5 0,8 7 0,1 0 0,-1 1 0,0-1 0,0 1 0,0 0 0,0 0 0,0 0 0,-1 1 0,1 0 0,0-1 0,0 2 0,0-1 0,-1 0 0,1 1 0,0-1 0,0 1 0,0 1 0,0-1 0,0 0 0,0 1 0,0 0 0,1 0 0,-1 0 0,1 0 0,-1 1 0,1-1 0,0 1 0,-4 4 0,-3 2 0,1 1 0,0 0 0,1 1 0,0 0 0,0 1 0,2-1 0,-10 20 0,9-9 0,0 0 0,1 0 0,1 0 0,1 0 0,1 1 0,2-1 0,0 1 0,1 0 0,1-1 0,1 1 0,7 30 0,8 26 0,51 137 0,-66-211 0,46 122 0,20 61 0,-55-147 0,-2 1 0,8 69 0,-18-96 0,0 1 0,-1-1 0,-1 0 0,0 0 0,-1 0 0,-1 0 0,0 0 0,-10 27 0,11-37 0,0 1 0,-1-1 0,1 0 0,-1 0 0,0 0 0,0-1 0,-1 1 0,1-1 0,-1 1 0,0-1 0,0-1 0,-1 1 0,1 0 0,-1-1 0,0 0 0,0 0 0,0 0 0,0-1 0,0 0 0,0 0 0,-1 0 0,1 0 0,-1-1 0,1 0 0,-1 0 0,-9 0 0,7-2 0,-1 0 0,1 0 0,0-1 0,-1 0 0,1-1 0,0 0 0,0 0 0,0 0 0,1-1 0,0 0 0,-1-1 0,1 0 0,1 0 0,-1 0 0,-8-10 0,-5-5 0,1-2 0,2 0 0,-21-32 0,17 23 0,2-1 0,1-1 0,1-1 0,2-1 0,-19-65 0,33 94 0,0 0 0,0 0 0,0 0 0,1 0 0,0 0 0,0 0 0,0 0 0,1 0 0,0 0 0,0 0 0,1 0 0,3-9 0,-4 11 0,1 1 0,1-1 0,-1 0 0,0 1 0,1 0 0,0-1 0,0 1 0,0 0 0,0 1 0,0-1 0,1 0 0,-1 1 0,1 0 0,0 0 0,-1 0 0,1 0 0,0 1 0,8-3 0,14-1 0,0 1 0,0 1 0,1 2 0,44 2 0,6 0 0,-58-2 0,152-8 0,-136 5 0,0-1 0,62-18 0,-89 20 0,-1 1 0,0-1 0,0 0 0,12-8 0,-18 10 0,1 0 0,-1 0 0,1-1 0,-1 1 0,1 0 0,-1 0 0,0-1 0,0 1 0,0-1 0,0 1 0,0-1 0,0 1 0,0-1 0,0 0 0,0 0 0,-1 1 0,1-1 0,-1 0 0,1 0 0,-1 1 0,0-1 0,0 0 0,0 0 0,0-3 0,0 4 0,0 1 0,0 0 0,0 0 0,0-1 0,0 1 0,0 0 0,0 0 0,0-1 0,0 1 0,0 0 0,0-1 0,0 1 0,0 0 0,0 0 0,0-1 0,0 1 0,0 0 0,-1 0 0,1 0 0,0-1 0,0 1 0,0 0 0,0 0 0,-1 0 0,1-1 0,0 1 0,0 0 0,0 0 0,-1 0 0,1 0 0,0-1 0,0 1 0,-1 0 0,1 0 0,0 0 0,-6 8 0,-1 16 0,8-7 0,1 0 0,1 0 0,0 0 0,1-1 0,1 0 0,8 19 0,-8-20 0,-2-6 0,1 0 0,0-1 0,0 0 0,1 0 0,7 10 0,-11-16 0,0 0 0,1 0 0,0-1 0,-1 1 0,1 0 0,0 0 0,0-1 0,0 1 0,0-1 0,0 0 0,0 0 0,0 1 0,0-1 0,0 0 0,1-1 0,-1 1 0,0 0 0,1-1 0,-1 1 0,1-1 0,-1 0 0,0 0 0,1 0 0,4 0 0,-5-1 0,-1 0 0,1 0 0,0 0 0,0 0 0,-1 0 0,1 0 0,0 0 0,-1-1 0,1 1 0,-1 0 0,0-1 0,1 1 0,-1-1 0,0 0 0,0 1 0,1-4 0,13-32 0,-13 32 0,1-3 49,0-1 0,-1 0 0,0-1-1,-1 1 1,1 0 0,-1-16 0,-1 22-101,-1 1 0,1 0 0,0-1 1,-1 1-1,1 0 0,-1 0 1,0 0-1,1 0 0,-1-1 0,0 1 1,-1 0-1,1 0 0,0 1 1,0-1-1,-1 0 0,1 0 0,-1 1 1,0-1-1,1 1 0,-1-1 1,0 1-1,0 0 0,0-1 0,0 1 1,0 0-1,0 0 0,0 1 1,0-1-1,-1 0 0,1 1 0,0-1 1,-4 1-1,-7-2-6774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0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24575,'-3'0'0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0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24575,'-4'60'0,"2"-42"0,0 0 0,2 0 0,0-1 0,5 36 0,-4-48 0,0-1 0,0 1 0,1-1 0,-1 0 0,1 0 0,0 0 0,0 0 0,1 0 0,-1 0 0,1 0 0,0-1 0,0 1 0,0-1 0,0 0 0,1 0 0,-1 0 0,1-1 0,0 1 0,0-1 0,0 0 0,0 0 0,0 0 0,0 0 0,7 1 0,-5-2 0,-1 0 0,1-1 0,-1 1 0,1-1 0,-1 0 0,1-1 0,-1 1 0,1-1 0,-1 0 0,1-1 0,-1 1 0,0-1 0,0 0 0,0-1 0,0 1 0,0-1 0,7-4 0,-9 5 0,0-1 0,0 1 0,0 0 0,0-1 0,-1 1 0,1-1 0,0 0 0,-1 0 0,0 0 0,0 0 0,0-1 0,0 1 0,0 0 0,-1-1 0,0 0 0,1 1 0,-1-1 0,-1 0 0,1 1 0,0-1 0,-1 0 0,0 0 0,0 1 0,0-1 0,0 0 0,-1-5 0,-1 6 0,1-1 0,-1 1 0,0-1 0,1 1 0,-2-1 0,1 1 0,0 0 0,-1 0 0,1 0 0,-1 1 0,0-1 0,0 0 0,0 1 0,0 0 0,0 0 0,0 0 0,-7-3 0,-6-2 0,-1 0 0,-26-6 0,24 8 0,11 1-1365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1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1 382 24575,'13'-4'0,"0"0"0,0 1 0,0 1 0,1 0 0,-1 1 0,0 0 0,1 1 0,-1 1 0,1 0 0,-1 1 0,15 3 0,-22-3 0,0-1 0,0 1 0,0 1 0,-1-1 0,1 1 0,0 0 0,-1 0 0,0 0 0,0 1 0,0 0 0,0 0 0,0 0 0,-1 1 0,0-1 0,0 1 0,0 0 0,-1 0 0,1 1 0,-1-1 0,0 1 0,-1 0 0,0-1 0,1 1 0,-2 0 0,3 10 0,-3-4 0,0 0 0,0 0 0,-2 21 0,1-58 0,0 15 0,0-1 0,0 1 0,1 0 0,0 0 0,5-16 0,-2 16 0,1-1 0,0 1 0,1 0 0,0 1 0,1 0 0,0 0 0,0 0 0,1 0 0,0 1 0,0 1 0,1-1 0,11-6 0,-15 11 0,0 0 0,0 0 0,1 0 0,-1 1 0,1 0 0,0 0 0,-1 1 0,1-1 0,0 1 0,12-1 0,-14 2 0,0 1 0,0-1 0,1 1 0,-1 0 0,0 0 0,0 0 0,0 1 0,0-1 0,0 1 0,0 0 0,-1 0 0,1 0 0,0 1 0,-1-1 0,0 1 0,6 5 0,-5-2 27,0-1-1,0 0 0,-1 1 0,0 0 1,0 0-1,0 0 0,0 0 0,-1 0 1,0 1-1,-1-1 0,1 1 0,0 9 1,-1-5-271,-1 1 0,1 0 0,-2 0 0,0-1 1,0 1-1,-4 13 0,1-11-6582</inkml:trace>
  <inkml:trace contextRef="#ctx0" brushRef="#br0" timeOffset="1">488 28 24575,'0'-6'0,"0"-4"0,0 2 0,3 5 0,1 6 0,3 6 0,-1 3 0,0 4 0,-2-2-8191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33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24575,'-2'1'0,"1"-1"0,-1 0 0,1 1 0,-1-1 0,1 1 0,-1-1 0,1 1 0,-1 0 0,1-1 0,-1 1 0,1 0 0,0 0 0,0 0 0,-1 0 0,1 0 0,0 0 0,0 1 0,0-1 0,0 0 0,0 1 0,0-1 0,1 0 0,-1 1 0,0-1 0,1 1 0,-1-1 0,1 1 0,0-1 0,-1 1 0,1 0 0,0-1 0,0 3 0,-2 9 0,1-1 0,1 1 0,1 14 0,0-12 0,-2 46 0,3 47 0,1-94-1365,0-4-5461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0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24575,'-2'0'0,"1"0"0,-1-1 0,0 1 0,0 0 0,1 1 0,-1-1 0,0 0 0,0 0 0,1 1 0,-1-1 0,0 1 0,1 0 0,-1-1 0,0 1 0,1 0 0,-1 0 0,1 0 0,-1 0 0,1 0 0,0 0 0,0 0 0,-1 1 0,1-1 0,0 0 0,0 1 0,0-1 0,0 1 0,0-1 0,1 1 0,-1 0 0,0-1 0,1 1 0,-1 0 0,1-1 0,-1 1 0,1 0 0,0-1 0,0 1 0,0 0 0,0 0 0,0 0 0,0-1 0,0 1 0,1 2 0,1 6 0,1 0 0,0 1 0,0-1 0,1 0 0,0-1 0,6 11 0,2 2 0,-2 0 0,-1 0 0,-1 1 0,-1 0 0,9 47 0,-12-35 0,-1 1 0,-2-1 0,-4 52 0,-6-2-682,-21 85-1,20-123-6143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07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24575,'0'17'0,"0"9"0,0 2 0,0 3 0,0 1 0,-3 7 0,-1 3 0,0 2 0,1 8 0,1-4-8191</inkml:trace>
  <inkml:trace contextRef="#ctx0" brushRef="#br0" timeOffset="1">84 1683 24575,'0'34'0,"0"18"0,0 7 0,0 1 0,0-5 0,-3-3 0,-1-2 0,-2-4 0,-1-1 0,1-8-8191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40:07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24575,'-1'57'0,"-1"-32"0,2 1 0,0 0 0,2 0 0,1-1 0,8 35 0,-4-35 0,-2 1 0,-1 0 0,-1 0 0,-1 0 0,-2 41 0,-21 133 0,16-162 0,-15 103 0,-20 166 0,24 2 0,62 247 0,-8-209 0,-23-159-1365,-13-151-5461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1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97 155 24575,'-1'-1'0,"1"0"0,0 0 0,-1 1 0,1-1 0,0 0 0,-1 0 0,1 1 0,-1-1 0,1 1 0,-1-1 0,1 0 0,-1 1 0,0-1 0,1 1 0,-1-1 0,1 1 0,-1-1 0,0 1 0,0 0 0,1-1 0,-1 1 0,0 0 0,0 0 0,1-1 0,-1 1 0,0 0 0,-1 0 0,-26-3 0,25 3 0,0 0 0,0 0 0,0-1 0,1 1 0,-1-1 0,0 1 0,0-1 0,1 0 0,-1 0 0,0 0 0,1 0 0,-1-1 0,1 1 0,-1-1 0,-1-1 0,3 2 0,1 1 0,-1-1 0,1 0 0,-1 0 0,1 1 0,-1-1 0,1 0 0,0 0 0,-1 1 0,1-1 0,0 0 0,0 0 0,-1 0 0,1 0 0,0 0 0,0 1 0,0-1 0,0-2 0,1 1 0,-1 0 0,1 0 0,0 0 0,-1 1 0,1-1 0,0 0 0,0 0 0,0 1 0,1-1 0,-1 0 0,2-1 0,3-4 0,1 1 0,1 0 0,-1 0 0,1 0 0,0 1 0,0 0 0,0 1 0,1 0 0,14-5 0,-5 3 0,0 1 0,0 1 0,0 1 0,20-2 0,-26 4 0,0 1 0,1-1 0,-1 2 0,0 0 0,1 0 0,-1 1 0,14 5 0,-21-6 0,-1 1 0,0 0 0,0 0 0,0 0 0,0 1 0,-1-1 0,1 1 0,0 0 0,-1 0 0,0 0 0,0 0 0,0 1 0,0-1 0,0 1 0,-1 0 0,0 0 0,0 0 0,0 0 0,0 0 0,0 0 0,-1 1 0,2 7 0,-1-2 0,-1 0 0,-1 0 0,1 0 0,-2 0 0,1 0 0,-1 0 0,-1 0 0,0 0 0,0-1 0,-6 15 0,-5 10 0,-27 48 0,27-56 0,-79 143 0,90-165 0,1-1 0,0 1 0,-1 0 0,1 0 0,1 0 0,-1-1 0,0 1 0,1 0 0,0 0 0,0 0 0,0 0 0,0 0 0,1 0 0,0 0 0,-1 0 0,1-1 0,1 1 0,-1 0 0,0-1 0,1 1 0,2 3 0,4 6 0,1-1 0,1 0 0,0 0 0,14 12 0,12 16 0,23 37-1365,-52-66-5461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1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95 252 24575,'-27'67'0,"-37"190"0,63-253 0,0 0 0,0 0 0,1 0 0,-1 1 0,1-1 0,0 0 0,0 0 0,1 0 0,-1 1 0,1-1 0,2 6 0,-2-8 0,0 1 0,1-1 0,-1 1 0,1-1 0,0 1 0,0-1 0,0 0 0,0 0 0,0 0 0,1 0 0,-1 0 0,0-1 0,1 1 0,-1-1 0,1 0 0,0 1 0,4 0 0,13 5 0,1-2 0,-1-1 0,1 0 0,35 1 0,-14-2 0,927 102-1423,56 4-1463,0-22 1185,-511-61 1801,-172-22 4243,-325-4-4149,-13 1-110,1-1-1,0 0 0,0 0 0,0 0 0,-1 0 1,1-1-1,0 0 0,0 0 0,-1 0 1,1 0-1,-1-1 0,7-3 0,-11 5-78,1-1 0,-1 1-1,0-1 1,1 1 0,-1-1-1,0 1 1,0-1 0,1 1-1,-1-1 1,0 1 0,0-1-1,0 1 1,0-1 0,0 0-1,0 1 1,0-1 0,0 1-1,0-1 1,0 1 0,0-1-1,0 0 1,0 1 0,0-1-1,0 1 1,0-1 0,-1 1-1,1-1 1,0 1 0,0-1-1,-1 1 1,1-1 0,0 1-1,-1-1 1,-15-19 114,11 15-106,2 2-13,0 0 0,0-1 0,1 1 0,0-1 0,0 1 0,0-1 0,0 0 0,0 0 0,1 0 0,-1 0 0,1 0 0,0 0 0,0-1 0,1 1 0,0 0 0,-1 0 0,1-1 0,0 1 0,1 0 0,-1 0 0,1-1 0,0 1 0,0 0 0,0 0 0,1 0 0,-1 0 0,1 0 0,3-5 0,30-66 0,-4-1 0,28-104 0,-44 141 0,-10 26 0,0 1 0,3-18 0,-8 28 0,0 0 0,1 0 0,-2 1 0,1-1 0,0 0 0,0 1 0,0-1 0,-1 0 0,1 1 0,-1-1 0,1 0 0,-1 1 0,0-1 0,0 1 0,1-1 0,-1 1 0,0 0 0,0-1 0,-1 1 0,1 0 0,0-1 0,0 1 0,-1 0 0,1 0 0,0 0 0,-1 0 0,1 1 0,-1-1 0,1 0 0,-1 0 0,-2 0 0,-6-3 0,-1 1 0,0 0 0,-18-2 0,20 3 0,-283-30 0,172 21 0,-2634-232-2904,1919 163 3927,814 80 319,18 3-1006,10 4-1498,3 0-5664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1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24575,'0'-3'0,"0"-4"0,3-1 0,6 2 0,6 1 0,4 1 0,9 2 0,-1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2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24575,'3'0'0,"3"0"0,4-3 0,4-1 0,1-3 0,5 1 0,1 0 0,3-1 0,6 0 0,-3 2-8191</inkml:trace>
  <inkml:trace contextRef="#ctx0" brushRef="#br0" timeOffset="1">1044 129 24575,'3'0'0,"3"0"0,5 0 0,2 0 0,2 0 0,2 0 0,-3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42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24575,'12'0'0,"8"0"0,5 0 0,1 0 0,-2 0 0,2 0 0,1 0 0,-1 0 0,5 0 0,-5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3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24575,'3'-6'0,"1"-4"0,2-4 0,1-2 0,1-1 0,3 5 0,-1 7 0,-2 11 0,-2 9 0,-2 11 0,-3 10 0,-6 13 0,-2 7 0,-1-1 0,-1-3 0,1-6 0,1-4 0,2-9-8191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3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13 184 24575,'-1'0'0,"0"0"0,1 0 0,-1 0 0,0 0 0,1 0 0,-1 0 0,0-1 0,1 1 0,-1 0 0,1 0 0,-1-1 0,0 1 0,1 0 0,-1-1 0,1 1 0,-1-1 0,1 1 0,-1-1 0,1 1 0,-1-1 0,1 1 0,0 0 0,0 0 0,0-1 0,0 1 0,0 0 0,0 0 0,0-1 0,0 1 0,0 0 0,0-1 0,0 1 0,0 0 0,1 0 0,-1-1 0,0 1 0,0 0 0,0 0 0,0 0 0,0-1 0,0 1 0,0 0 0,1 0 0,-1 0 0,0-1 0,0 1 0,0 0 0,1 0 0,-1 0 0,0 0 0,0-1 0,0 1 0,1 0 0,-1 0 0,0 0 0,0 0 0,1 0 0,-1 0 0,0 0 0,0 0 0,1 0 0,-1 0 0,0 0 0,0 0 0,1 0 0,-1 0 0,0 0 0,1 0 0,21-3 0,0 1 0,40 0 0,0 1 0,-7-1 0,-1-3 0,0-3 0,102-26 0,-153 33 0,0 0 0,-1-1 0,1 1 0,0 0 0,-1-1 0,1 0 0,-1 1 0,0-1 0,1 0 0,-1 0 0,0 0 0,0-1 0,0 1 0,0 0 0,-1-1 0,1 1 0,-1-1 0,1 0 0,1-5 0,-3 6 0,1 0 0,-1 0 0,0-1 0,0 1 0,1 0 0,-2 0 0,1 0 0,0 0 0,0-1 0,-1 1 0,1 0 0,-1 0 0,1 0 0,-1 0 0,0 0 0,0 0 0,0 0 0,0 0 0,0 1 0,-1-1 0,1 0 0,-1 1 0,1-1 0,-1 0 0,1 1 0,-1 0 0,-3-3 0,3 3 0,0-1 0,-1 1 0,1-1 0,0 1 0,-1 0 0,1 0 0,-1 0 0,1 1 0,-1-1 0,0 0 0,1 1 0,-1 0 0,0-1 0,1 1 0,-1 0 0,0 1 0,1-1 0,-1 0 0,1 1 0,-6 1 0,5-1 0,-1 1 0,0 0 0,1 0 0,-1 1 0,1-1 0,-1 1 0,1 0 0,0 0 0,0 0 0,1 0 0,-1 0 0,-3 5 0,3-2 0,-1-1 0,1 1 0,1-1 0,-1 1 0,1 0 0,0 0 0,0 0 0,0 0 0,1 1 0,0-1 0,0 0 0,1 1 0,0-1 0,0 0 0,0 1 0,1-1 0,2 11 0,-1-12-80,1 0 0,0-1-1,0 1 1,0-1 0,0 0-1,1 0 1,-1 0 0,1 0-1,0-1 1,0 1 0,1-1 0,-1 0-1,1 0 1,-1-1 0,1 1-1,9 2 1,8 2-6746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24575,'31'203'0,"-31"-203"0,0 0 0,0 0 0,-1 0 0,1 1 0,0-1 0,0 0 0,0 0 0,0 0 0,0 1 0,0-1 0,0 0 0,0 0 0,1 0 0,-1 0 0,0 1 0,0-1 0,0 0 0,0 0 0,0 0 0,0 1 0,0-1 0,0 0 0,0 0 0,0 0 0,1 0 0,-1 0 0,0 0 0,0 1 0,0-1 0,0 0 0,0 0 0,1 0 0,-1 0 0,0 0 0,0 0 0,0 0 0,0 0 0,1 0 0,-1 0 0,0 1 0,0-1 0,0 0 0,1 0 0,-1 0 0,6-10 0,7-24 0,-9 25 0,52-116 0,-43 97 0,-11 23 0,0 0 0,0 1 0,0-1 0,1 0 0,-1 1 0,1 0 0,0-1 0,0 1 0,1 0 0,-1 1 0,8-7 0,-11 10 0,1-1 0,-1 1 0,0 0 0,1 0 0,-1 0 0,1-1 0,-1 1 0,1 0 0,-1 0 0,0 0 0,1 0 0,-1 0 0,1 0 0,-1 0 0,1 0 0,-1 0 0,1 0 0,-1 0 0,1 0 0,-1 0 0,1 0 0,-1 0 0,0 0 0,1 1 0,-1-1 0,1 0 0,-1 0 0,0 1 0,1-1 0,-1 0 0,0 0 0,1 1 0,-1-1 0,0 0 0,1 1 0,-1-1 0,0 0 0,1 1 0,-1-1 0,0 1 0,0-1 0,0 0 0,0 1 0,1-1 0,-1 1 0,0-1 0,0 1 0,0 0 0,4 24 0,-4-24 0,-2 53 0,1-41 0,0 1 0,1 0 0,1-1 0,3 25 0,-4-37 0,0 0 0,1 0 0,-1 0 0,0 0 0,0 0 0,0 0 0,1 0 0,-1 0 0,1-1 0,-1 1 0,1 0 0,-1 0 0,1 0 0,-1 0 0,1-1 0,0 1 0,-1 0 0,1-1 0,0 1 0,0-1 0,-1 1 0,1 0 0,0-1 0,0 0 0,0 1 0,0-1 0,2 1 0,-2-1 0,1 0 0,-1-1 0,1 1 0,0 0 0,-1-1 0,1 0 0,-1 1 0,1-1 0,-1 0 0,1 0 0,-1 0 0,1 0 0,-1 0 0,2-2 0,6-5 0,-1 0 0,0-1 0,8-13 0,6-14 0,-16 25 0,1 0 0,0 1 0,0 0 0,12-12 0,-18 21 0,-1 0 0,1 1 0,-1-1 0,1 1 0,-1-1 0,1 1 0,0-1 0,-1 1 0,1-1 0,0 1 0,-1 0 0,1-1 0,0 1 0,0 0 0,-1-1 0,1 1 0,0 0 0,0 0 0,0 0 0,-1 0 0,1 0 0,0 0 0,0 0 0,0 0 0,1 0 0,-1 1 0,-1 0 0,1-1 0,0 1 0,0 0 0,-1 0 0,1-1 0,0 1 0,-1 0 0,1 0 0,-1 0 0,1 0 0,-1 0 0,0 0 0,1 0 0,-1 0 0,1 2 0,0 7 0,0 0 0,0 0 0,-1 12 0,0-16 0,2 76-1365,1-60-5461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4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2 207 24575,'0'-15'0,"0"13"0,0 4 0,0 24 0,0-3 0,0 358 0,-1-509 0,6-182 0,-3 287 0,1-1 0,7-24 0,-9 42 0,0 1 0,1 0 0,0-1 0,0 1 0,0 0 0,1 0 0,0 0 0,0 0 0,0 0 0,1 1 0,-1 0 0,1-1 0,0 1 0,8-6 0,-10 9 0,0-1 0,1 1 0,-1 0 0,0 0 0,0 0 0,1 1 0,-1-1 0,0 1 0,1-1 0,-1 1 0,1 0 0,-1 0 0,0-1 0,1 2 0,-1-1 0,1 0 0,-1 1 0,3 0 0,-2 0 0,1 1 0,0-1 0,-1 1 0,0 0 0,1 0 0,-1 0 0,0 1 0,0-1 0,0 1 0,3 4 0,0-1 0,-1 1 0,0 0 0,-1 0 0,1 0 0,-2 0 0,1 1 0,-1 0 0,0 0 0,3 15 0,-4-15-47,-2 1 0,1-1 0,-1 0 0,-1 1 0,0-1 0,0 0 0,0 1 0,-1-1 0,0 0-1,-1 0 1,0 0 0,0-1 0,-1 1 0,1-1 0,-2 1 0,1-1 0,-1 0 0,0-1 0,-1 1 0,1-1 0,-1 0 0,0-1-1,-1 1 1,1-1 0,-1-1 0,0 1 0,-1-1 0,-10 5 0,-14 4-6779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150 350 24575,'0'0'0,"0"0"0,0 0 0,0 0 0,0 1 0,0-1 0,0 0 0,0 0 0,0 0 0,0 1 0,0-1 0,0 0 0,0 0 0,0 0 0,0 1 0,0-1 0,0 0 0,0 0 0,0 0 0,1 1 0,-1-1 0,0 0 0,0 0 0,0 0 0,0 0 0,0 1 0,0-1 0,1 0 0,-1 0 0,0 0 0,0 0 0,0 0 0,0 1 0,1-1 0,-1 0 0,0 0 0,0 0 0,0 0 0,1 0 0,-1 0 0,0 0 0,0 0 0,1 0 0,9-6 0,8-12 0,-9 6 0,-1 0 0,0-1 0,0 0 0,5-16 0,-11 26 0,0-1 0,-1 1 0,0-1 0,0 0 0,0 1 0,0-1 0,-1 0 0,1 0 0,-1 0 0,0 1 0,0-1 0,0 0 0,-1 0 0,1 0 0,-1 0 0,0 1 0,0-1 0,0 0 0,-1 1 0,1-1 0,-4-5 0,3 7 0,-1 0 0,1 0 0,-1 0 0,1 0 0,-1 0 0,0 1 0,0-1 0,0 1 0,0 0 0,0 0 0,0 0 0,0 0 0,0 0 0,0 1 0,0-1 0,0 1 0,-1 0 0,1 0 0,0 0 0,0 0 0,0 1 0,-4 0 0,-2 0 0,0 1 0,1 0 0,-1 1 0,0 0 0,1 0 0,-14 8 0,15-7 0,1 0 0,0 1 0,0 0 0,0 0 0,1 0 0,0 1 0,0-1 0,0 1 0,1 0 0,-1 1 0,2-1 0,-1 1 0,-5 13 0,8-16 0,0-1 0,0 1 0,1 0 0,-1-1 0,1 1 0,0 0 0,0 0 0,0-1 0,0 1 0,1 0 0,-1 0 0,1-1 0,0 1 0,0-1 0,1 1 0,-1-1 0,1 1 0,-1-1 0,1 0 0,0 0 0,0 1 0,1-2 0,-1 1 0,1 0 0,-1 0 0,1-1 0,0 1 0,0-1 0,6 4 0,-4-3 0,0-1 0,0 1 0,0-1 0,1 0 0,-1 0 0,1-1 0,-1 1 0,1-1 0,-1 0 0,1-1 0,0 0 0,-1 1 0,1-2 0,0 1 0,-1-1 0,1 0 0,-1 0 0,1 0 0,-1-1 0,1 0 0,-1 0 0,0 0 0,0-1 0,0 1 0,0-1 0,5-4 0,-1 0 0,-1 1 0,0-1 0,0 0 0,-1-1 0,1 0 0,-2 0 0,1 0 0,-1-1 0,0 0 0,-1-1 0,0 1 0,-1-1 0,4-11 0,-3 2 0,-1-1 0,-1 1 0,1-38 0,-7-57 0,4 167 0,0-9 0,9 66 0,-6-84 0,6 32 0,-9-54 0,0-1 0,0 1 0,0 0 0,1 0 0,-1-1 0,1 1 0,0-1 0,0 0 0,1 1 0,-1-1 0,3 3 0,-4-6 0,-1 1 0,1-1 0,-1 0 0,1 0 0,-1 1 0,1-1 0,-1 0 0,1 0 0,0 0 0,-1 1 0,1-1 0,-1 0 0,1 0 0,-1 0 0,1 0 0,0 0 0,-1 0 0,1 0 0,-1 0 0,1-1 0,0 1 0,-1 0 0,1 0 0,-1 0 0,1-1 0,-1 1 0,1 0 0,-1 0 0,1-1 0,-1 1 0,1 0 0,-1-1 0,0 1 0,1-1 0,-1 1 0,1-1 0,-1 1 0,0-1 0,1 1 0,-1-1 0,0 1 0,0-1 0,1 1 0,-1-1 0,0 0 0,12-30 0,-11 28 0,1-6 0,3-6 0,0 0 0,0 0 0,1 1 0,15-25 0,-19 36 0,0 0 0,0 0 0,0 0 0,1 0 0,0 1 0,-1-1 0,1 0 0,0 1 0,0 0 0,1 0 0,-1 0 0,0 0 0,1 0 0,-1 1 0,1 0 0,-1 0 0,1 0 0,0 0 0,0 0 0,-1 0 0,1 1 0,0 0 0,0 0 0,0 0 0,5 1 0,-4 0 0,-1 0 0,1 1 0,-1-1 0,1 1 0,-1 0 0,0 0 0,0 1 0,0-1 0,0 1 0,0 0 0,0 0 0,-1 0 0,1 0 0,-1 1 0,0-1 0,5 9 0,-6-10 0,-1 1 0,1-1 0,-1 0 0,0 1 0,0-1 0,0 1 0,0 0 0,0-1 0,-1 1 0,1 0 0,-1 0 0,0-1 0,0 1 0,0 0 0,0 0 0,0-1 0,0 1 0,-1 0 0,1-1 0,-1 1 0,0 0 0,0-1 0,0 1 0,0-1 0,0 1 0,-1-1 0,1 1 0,-1-1 0,-3 4 0,5-5 0,0-1 0,-1 1 0,1-1 0,0 1 0,-1 0 0,1-1 0,-1 1 0,1-1 0,-1 0 0,1 1 0,-1-1 0,1 1 0,-1-1 0,1 0 0,-1 1 0,1-1 0,-1 0 0,0 1 0,1-1 0,-1 0 0,0 0 0,1 0 0,-1 0 0,0 0 0,1 0 0,-1 0 0,1 0 0,-1 0 0,0 0 0,1 0 0,-1 0 0,0 0 0,1 0 0,-1-1 0,0 1 0,1 0 0,-1 0 0,1-1 0,-1 1 0,1 0 0,-1-1 0,0 1 0,1-1 0,0 1 0,-1-1 0,1 1 0,-1-1 0,1 1 0,-1-1 0,1 1 0,0-1 0,0 1 0,-1-1 0,1 0 0,0 1 0,0-1 0,-1 1 0,1-1 0,0 0 0,0 1 0,0-1 0,0-1 0,-1-3 0,0 0 0,0 0 0,1 0 0,-1-1 0,1 1 0,1-9 0,2 5 0,-1 1 0,1 0 0,1-1 0,-1 1 0,1 0 0,1 1 0,0-1 0,0 1 0,0 0 0,10-10 0,-10 12 0,-1 0 0,1 0 0,0 1 0,1 0 0,-1 0 0,1 0 0,0 1 0,0 0 0,0 0 0,0 0 0,0 1 0,0 0 0,1 0 0,10-1 0,-14 3-170,1 0-1,-1 0 0,0 0 1,0 1-1,0 0 0,0-1 1,3 3-1,5 1-6655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6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69 132 24575,'27'-3'0,"38"-5"0,-59 6 0,1 1 0,-1-1 0,0 0 0,0-1 0,0 1 0,-1-1 0,11-7 0,-15 10 0,1-1 0,-1 0 0,0 0 0,0 0 0,0 0 0,1 0 0,-1 0 0,0 0 0,-1 0 0,1 0 0,0 0 0,0-1 0,0 1 0,-1 0 0,1-1 0,0 1 0,-1 0 0,1-1 0,-1 1 0,0-1 0,0 1 0,1-1 0,-1 1 0,0 0 0,0-1 0,0 1 0,0-1 0,-1 1 0,1-1 0,0 1 0,-1-1 0,1 1 0,0 0 0,-1-1 0,0 1 0,1 0 0,-1-1 0,0 1 0,0 0 0,0 0 0,0 0 0,0-1 0,0 1 0,0 0 0,0 0 0,0 1 0,0-1 0,-2-1 0,-4-3 0,1 1 0,-1 0 0,0 0 0,0 0 0,-1 1 0,1 0 0,-13-3 0,14 5 0,1 0 0,0 1 0,-1 0 0,1 0 0,-1 0 0,1 0 0,0 1 0,-1 0 0,1 0 0,0 1 0,0 0 0,0 0 0,0 0 0,0 0 0,0 1 0,0-1 0,1 1 0,-1 0 0,1 1 0,-5 4 0,5-4 0,0 0 0,1-1 0,0 1 0,-1 1 0,2-1 0,-1 0 0,0 1 0,1-1 0,0 1 0,0 0 0,0 0 0,1 0 0,-1 0 0,1 0 0,1 0 0,-1 0 0,0 0 0,1 0 0,0 0 0,1 1 0,1 7 0,-1-9 0,0 0 0,0-1 0,0 1 0,1-1 0,0 1 0,0-1 0,0 1 0,0-1 0,0 0 0,1 0 0,-1 0 0,1-1 0,0 1 0,0-1 0,0 1 0,0-1 0,0 0 0,1 0 0,-1 0 0,1 0 0,-1-1 0,1 0 0,0 1 0,-1-1 0,1-1 0,0 1 0,0 0 0,0-1 0,-1 0 0,5 0 0,2 0 0,-1 0 0,1-1 0,-1 0 0,0-1 0,0 0 0,1 0 0,-1-1 0,-1 0 0,1-1 0,0 1 0,10-8 0,-9 4 0,1-1 0,-1 0 0,11-12 0,-18 16 0,1 0 0,-1 0 0,0 0 0,0 0 0,0-1 0,0 1 0,-1-1 0,0 0 0,0 0 0,2-7 0,-4 10 0,0 3 0,-3 10 0,2-7 0,0 0 0,1 0 0,0 0 0,-1 0 0,2 7 0,0-8-59,0 0 0,0 0-1,0 0 1,1 0-1,-1 0 1,1 0 0,0-1-1,0 1 1,0 0 0,0-1-1,0 0 1,0 1 0,1-1-1,-1 0 1,1 0-1,-1-1 1,1 1 0,0 0-1,0-1 1,0 0 0,0 0-1,4 2 1,10 2-6767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7:21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1 24575,'-3'1'0,"0"0"0,1 0 0,-1 0 0,0 1 0,1-1 0,0 1 0,-1-1 0,1 1 0,0 0 0,0 0 0,0 0 0,-4 4 0,-2 3 0,-1-1 0,1 2 0,0-1 0,0 1 0,1 0 0,1 1 0,0-1 0,0 1 0,-7 19 0,0 9 0,-11 49 0,20-71 0,0 0 0,2 1 0,0 0 0,1-1 0,1 24 0,0-36 0,1 0 0,-1 0 0,1 0 0,0 0 0,0 0 0,1-1 0,-1 1 0,1 0 0,0-1 0,0 1 0,1-1 0,-1 0 0,1 1 0,0-1 0,0-1 0,1 1 0,-1 0 0,1-1 0,0 0 0,0 0 0,0 0 0,0 0 0,7 3 0,-4-3-115,1-1 0,-1-1 0,0 1-1,1-1 1,-1-1 0,1 1 0,11-2-1,-15 1-327,14 0-6383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6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219 115 24575,'0'-9'0,"-1"0"0,0 0 0,-1 1 0,0-1 0,-1 0 0,0 1 0,0 0 0,0-1 0,-1 1 0,-7-10 0,10 17 0,1 0 0,-1 0 0,1 1 0,-1-1 0,0 0 0,1 1 0,-1-1 0,0 1 0,1-1 0,-1 0 0,0 1 0,0 0 0,0-1 0,1 1 0,-1-1 0,0 1 0,0 0 0,0 0 0,0-1 0,0 1 0,0 0 0,0 0 0,0 0 0,0 0 0,-1 0 0,1 1 0,0 0 0,-1-1 0,1 1 0,0 0 0,0 0 0,-1 0 0,1 0 0,0 0 0,0 0 0,0 0 0,0 0 0,0 0 0,1 0 0,-2 2 0,-3 6 0,1-1 0,1 1 0,-5 17 0,1 2 0,3 0 0,0 1 0,1-1 0,2 1 0,1-1 0,2 1 0,5 36 0,51 198 0,-51-238 0,8 28 0,-7-26 0,0 0 0,-2 1 0,4 47 0,-9-73 34,-1 1 1,0 0-1,-1-1 0,1 1 0,0 0 0,-1-1 0,0 1 0,1 0 0,-3 4 1,2-6-113,0 0 0,1 0 1,-1 0-1,0 0 1,0 0-1,0 0 1,1-1-1,-1 1 0,0 0 1,0 0-1,0-1 1,-1 1-1,1 0 1,0-1-1,0 1 0,0-1 1,0 0-1,0 1 1,-1-1-1,1 0 1,-2 1-1,-14-2-6748</inkml:trace>
  <inkml:trace contextRef="#ctx0" brushRef="#br0" timeOffset="1">0 400 24575,'26'-3'0,"14"0"0,3-1 0,0 1 0,-4 1 0,-4 1 0,-4-2 0,-7-2-8191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7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 24575,'0'0'0,"-1"-1"0,1 1 0,0-1 0,-1 1 0,1-1 0,-1 1 0,1-1 0,-1 1 0,1 0 0,-1-1 0,1 1 0,-1 0 0,1-1 0,-1 1 0,1 0 0,-1 0 0,1 0 0,-1-1 0,0 1 0,1 0 0,-1 0 0,1 0 0,-1 0 0,0 0 0,1 0 0,-1 0 0,1 0 0,-1 0 0,0 1 0,1-1 0,-1 0 0,0 1 0,1-1 0,-1 1 0,1 0 0,0 0 0,-1-1 0,1 1 0,0 0 0,0-1 0,0 1 0,-1 0 0,1 0 0,0 0 0,0-1 0,0 1 0,0 0 0,0 0 0,0-1 0,1 1 0,-1 0 0,0 0 0,0 0 0,1-1 0,-1 1 0,1 1 0,58 141 0,-32-62-682,18 96-1,-41-156-6143</inkml:trace>
  <inkml:trace contextRef="#ctx0" brushRef="#br0" timeOffset="1">21 259 24575,'14'-9'0,"11"-2"0,4 0 0,-1 2 0,-2 3 0,-5 2-8191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7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1 120 24575,'5'-3'0,"6"-4"0,3-4 0,5-7 0,5-5 0,4-7 0,0 2 0,-4 31 0,-7 42 0,-6 21 0,-2 10 0,-2-1 0,0-11 0,-1-16-8191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10 199 24575,'0'0'0,"-1"0"0,1 0 0,-1 0 0,1 0 0,-1 0 0,1-1 0,0 1 0,-1 0 0,1 0 0,-1-1 0,1 1 0,0 0 0,-1-1 0,1 1 0,0 0 0,-1-1 0,1 1 0,0-1 0,-1 1 0,1-1 0,0 1 0,0 0 0,0-1 0,-1 1 0,1-1 0,0 1 0,0-1 0,0 1 0,0-1 0,0 1 0,0-1 0,0 1 0,0-1 0,0 0 0,1 0 0,0 0 0,-1-1 0,1 1 0,0 0 0,0 0 0,0 0 0,0 0 0,0 0 0,0 0 0,0 1 0,1-1 0,0-1 0,39-15 0,9 4 0,0 3 0,70-5 0,-63 9 0,86-21 0,-139 26 0,1 0 0,0-1 0,-1 1 0,1-1 0,-1-1 0,0 1 0,0-1 0,7-5 0,-10 8 0,0-1 0,0 0 0,-1 0 0,1 0 0,0 0 0,-1 0 0,1 0 0,-1 0 0,1 0 0,-1 0 0,1 0 0,-1 0 0,0-1 0,0 1 0,1 0 0,-1 0 0,0 0 0,0 0 0,0-1 0,0 1 0,0 0 0,-1 0 0,1 0 0,0 0 0,0 0 0,-1-1 0,1 1 0,-1 0 0,1 0 0,-1 0 0,1 0 0,-1 0 0,0 0 0,0 0 0,1 0 0,-1 1 0,0-1 0,0 0 0,0 0 0,0 1 0,-1-2 0,1 1 0,-1-1 0,0 0 0,0 1 0,0-1 0,0 1 0,0 0 0,0-1 0,0 1 0,-1 0 0,1 1 0,0-1 0,-1 0 0,1 0 0,0 1 0,-1 0 0,1-1 0,-1 1 0,1 0 0,-1 0 0,-3 1 0,2 0 0,0 0 0,0 0 0,0 1 0,1 0 0,-1 0 0,0 0 0,1 0 0,0 0 0,-1 1 0,1-1 0,-4 6 0,-1 1 0,0 0 0,0 1 0,1 0 0,1 0 0,-1 1 0,2 0 0,-7 17 0,10-23 0,0 1 0,1-1 0,0 1 0,-1 0 0,2-1 0,-1 1 0,1 0 0,0 0 0,0-1 0,1 1 0,-1 0 0,1 0 0,3 9 0,-2-11 0,0 0 0,0 0 0,0 0 0,1 0 0,-1-1 0,1 1 0,0-1 0,0 0 0,0 0 0,0 0 0,1 0 0,-1 0 0,1-1 0,0 1 0,0-1 0,0 0 0,0 0 0,6 2 0,-5-3 0,0 1 0,0-1 0,-1 0 0,1 0 0,0 0 0,0-1 0,0 1 0,0-1 0,0-1 0,0 1 0,0-1 0,-1 1 0,1-1 0,0-1 0,0 1 0,-1-1 0,1 0 0,-1 0 0,1 0 0,-1 0 0,0-1 0,0 0 0,0 0 0,0 0 0,0 0 0,-1-1 0,5-4 0,-2 0 0,0 0 0,-1 0 0,0 0 0,-1-1 0,0 0 0,0 0 0,0 0 0,-1 0 0,-1 0 0,0-1 0,0 1 0,0-1 0,-1-10 0,-2-33 0,1 90 0,1 34 0,0-61 23,0 4-221,1 0 0,0 0-1,1 0 1,0 0 0,1-1-1,7 14 1,-4-14-6628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8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68 24575,'0'-3'0,"-2"-7"0,1-1 0,0 0 0,1 0 0,1-11 0,-1 22 0,0 0 0,0 0 0,0 0 0,0 0 0,0 1 0,0-1 0,0 0 0,0 0 0,1 0 0,-1 0 0,0 0 0,0 0 0,0 0 0,0 0 0,0 0 0,0 0 0,0 0 0,0 0 0,0 0 0,0 0 0,0 0 0,0 0 0,0 0 0,1 0 0,-1 0 0,0 0 0,0 0 0,0 0 0,0 0 0,0 0 0,0 0 0,0 0 0,0 0 0,0 0 0,0 0 0,0 0 0,1 0 0,-1 0 0,0 0 0,0 0 0,0 0 0,0 0 0,0 0 0,0 0 0,0 0 0,0 0 0,0 0 0,0 0 0,0 0 0,0 0 0,0 0 0,0 0 0,0-1 0,0 1 0,0 0 0,1 0 0,4 13 0,5 19 0,23 156 0,-33-186 0,0 1 0,1-1 0,-1 0 0,1 1 0,0-1 0,0 1 0,0-1 0,0 0 0,2 5 0,-2-7 0,-1 0 0,0 0 0,0 0 0,0 0 0,1 0 0,-1 1 0,0-1 0,0 0 0,0 0 0,0 0 0,1 0 0,-1 0 0,0 0 0,0 0 0,0 0 0,1 0 0,-1 0 0,0 0 0,0 0 0,1 0 0,-1 0 0,0 0 0,0 0 0,0 0 0,1 0 0,-1 0 0,0-1 0,0 1 0,0 0 0,0 0 0,1 0 0,-1 0 0,0 0 0,0 0 0,0-1 0,0 1 0,1 0 0,7-16 0,-5 10 0,7-20 0,15-27 0,-22 47 0,1 0 0,-1 0 0,1 0 0,0 1 0,1-1 0,-1 1 0,1 0 0,0 1 0,1-1 0,7-4 0,-13 8 0,1 1 0,0-1 0,0 0 0,0 1 0,0-1 0,0 1 0,0-1 0,0 1 0,1-1 0,-1 1 0,0 0 0,0 0 0,0-1 0,0 1 0,0 0 0,1 0 0,-1 0 0,0 0 0,0 0 0,0 0 0,0 1 0,0-1 0,1 0 0,-1 1 0,0-1 0,0 1 0,0-1 0,0 1 0,0-1 0,0 1 0,0 0 0,0-1 0,0 1 0,-1 0 0,1 0 0,0 0 0,0-1 0,-1 1 0,1 0 0,0 0 0,-1 0 0,1 0 0,-1 0 0,1 1 0,-1-1 0,0 0 0,1 0 0,-1 2 0,1 2 0,0 1 0,0-1 0,-1 1 0,0 0 0,0-1 0,0 1 0,0-1 0,-3 11 0,-1-4 0,0-1 0,0 0 0,-1-1 0,0 1 0,-12 17 0,13-23 0,0 1 0,0-2 0,0 1 0,-1 0 0,0-1 0,1 0 0,-1 0 0,-1 0 0,1-1 0,0 0 0,-1 0 0,-8 4 0,13-7 14,-1 1 1,1-1-1,-1 0 0,1 1 0,-1-1 1,1 0-1,-1 0 0,1 0 0,-1 0 0,1 0 1,-1 0-1,1 0 0,-1 0 0,1-1 1,-1 1-1,1-1 0,-1 1 0,1-1 0,-1 0 1,1 1-1,0-1 0,-1 0 0,-1-1 1,2 0-137,-1 0 0,0 0 0,1 0 0,0 0 0,-1-1 0,1 1 0,0 0 0,0 0 0,0-1 1,0 1-1,1-1 0,-1 1 0,0-4 0,0-12-6704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8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24575,'2'0'0,"5"0"0,0 3 0,3 4 0,-1 6 0,0 4 0,0 5 0,-2 1 0,-3 3 0,2 3 0,-1 1 0,-1 3 0,-1-3 0,-2-3 0,0-3 0,-3-3 0,-2-5-8191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19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24575,'1'1'0,"-1"0"0,0-1 0,1 1 0,-1 0 0,1 0 0,-1 0 0,1-1 0,0 1 0,-1 0 0,1-1 0,0 1 0,-1 0 0,1-1 0,0 1 0,0-1 0,0 1 0,-1-1 0,1 1 0,0-1 0,0 0 0,0 0 0,0 1 0,0-1 0,0 0 0,0 0 0,0 0 0,1 0 0,28 2 0,-19-2 0,0-1 0,0-1 0,0 0 0,0-1 0,0 0 0,-1 0 0,1-1 0,-1 0 0,0-1 0,0 0 0,0-1 0,13-10 0,-19 13 0,0-1 0,1 0 0,-1 0 0,-1 0 0,1 0 0,0 0 0,-1-1 0,0 0 0,0 0 0,-1 0 0,1 0 0,-1 0 0,0 0 0,0 0 0,-1-1 0,0 1 0,0-1 0,0 1 0,0-1 0,-1 0 0,0 1 0,0-1 0,-1 0 0,1 1 0,-1-1 0,-2-5 0,3 9 0,-1-1 0,0 1 0,1 0 0,-1 0 0,0 0 0,0 0 0,0 0 0,-1 0 0,1 0 0,0 0 0,-1 1 0,1-1 0,-1 0 0,1 1 0,-1-1 0,0 1 0,0 0 0,0-1 0,1 1 0,-1 0 0,0 0 0,-1 0 0,1 1 0,0-1 0,0 0 0,0 1 0,0-1 0,-1 1 0,1 0 0,0 0 0,0 0 0,-1 0 0,1 0 0,-4 1 0,1 0 0,-1 0 0,0 1 0,1 0 0,-1 0 0,1 1 0,-1-1 0,1 1 0,0 0 0,0 0 0,0 1 0,1 0 0,-5 4 0,2-1 0,1 0 0,0 0 0,1 1 0,0 0 0,0 0 0,1 0 0,0 1 0,0-1 0,1 1 0,0 0 0,-3 16 0,5-20 0,0 1 0,1-1 0,-1 0 0,1 1 0,1-1 0,-1 0 0,1 0 0,0 1 0,0-1 0,0 0 0,1 0 0,0 0 0,0 0 0,0 0 0,1-1 0,-1 1 0,1-1 0,0 1 0,0-1 0,1 0 0,-1 0 0,6 4 0,2 0-62,0 0 0,1-1 0,0 0 0,0-1 0,1 0 0,0-1 0,0 0 0,0-1 0,0-1 0,1 0 0,-1-1 0,1 0-1,0-1 1,0 0 0,0-2 0,-1 1 0,1-2 0,0 0 0,-1 0 0,1-1 0,14-6 0,1-5-6764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5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 24575,'-7'-1'0,"7"1"0,6 14 0,17 94 0,-8-31 0,68 332 0,-37 7 0,-55 12 0,3-317 0,5-73 0,2-40 0,0 0 0,1 0 0,-1 0 0,1 0 0,0 1 0,0-1 0,-1 0 0,1 1 0,0-1 0,0 1 0,0 0 0,3-2 0,36-17 0,-8 11 0,2 1 0,66-6 0,75 5 0,-149 9 0,1030 14-566,-334 4 245,-696-19 321,-18 1 0,0-1 0,1 1 0,-1 1 0,0 0 0,0 0 0,16 4 0,-25-5 4,0 0 0,0 1 1,-1-1-1,1 0 0,0 0 0,0 0 0,0 0 0,0 0 0,0 0 0,0 0 1,0 0-1,0 0 0,0 0 0,0 0 0,0 0 0,0 0 0,0 1 0,0-1 1,0 0-1,0 0 0,0 0 0,0 0 0,0 0 0,0 0 0,0 0 0,0 0 1,0 0-1,0 1 0,0-1 0,0 0 0,0 0 0,0 0 0,0 0 0,0 0 1,0 0-1,0 0 0,0 0 0,0 0 0,0 1 0,0-1 0,0 0 0,0 0 0,0 0 1,0 0-1,0 0 0,0 0 0,0 0 0,0 0 0,1 0 0,-1 0 0,0 0 1,0 0-1,0 0 0,0 0 0,0 0 0,0 0 0,0 0 0,0 0 0,0 0 1,1 0-1,-1 0 0,0 0 0,0 0 0,0 0 0,0 0 0,0 0 0,-6 2-906,-6 1-5776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6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84 24575,'348'-14'0,"-78"2"0,534 2-1802,-216 5 681,-159-1 1347,1037-28-589,-1457 34 498,43-2 1568,-34 2-848,-15 0-587,-5 1-169,-8 2-99,2-2 0,0 1 0,0 0 0,0 1 0,1 0 0,-14 6 0,18-7 0,1 0 0,0 0 0,-1 0 0,1 0 0,0 0 0,0 0 0,0 1 0,1-1 0,-1 1 0,1-1 0,-1 1 0,1 0 0,0 0 0,0-1 0,0 1 0,0 0 0,0 0 0,1 0 0,-1 6 0,-1 23 0,2 0 0,8 60 0,0-10 0,1 163 0,9 118 0,7-118 0,12 278 0,-37-519 0,0 0 0,1 0 0,-1 0 0,-1 0 0,1 1 0,0-1 0,-1-1 0,0 1 0,0 0 0,0 0 0,-1 0 0,1 0 0,-3 3 0,3-8 0,-1 1 0,1-1 0,-1 0 0,1 1 0,0-1 0,-1 0 0,1 0 0,0 0 0,0 0 0,0 0 0,0-1 0,0 1 0,-1-1 0,-4-4 0,-1 1 0,-1 0 0,0 0 0,0 1 0,0 0 0,-1 1 0,1-1 0,-1 2 0,0-1 0,-11-1 0,-13 0 0,-39-1 0,58 4 0,-724 4 0,237 7 0,468-10-455,-1-1 0,-51-9 0,56 3-6371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4:39:07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32 24575,'-18'0'0,"7"0"0,0-1 0,0 2 0,0 0 0,0 0 0,0 1 0,-15 4 0,42-2 0,13-1 0,437-23 0,-268 7 0,-72 1-1365,-104 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4" Type="http://schemas.openxmlformats.org/officeDocument/2006/relationships/customXml" Target="../ink/ink245.xml"/><Relationship Id="rId33" Type="http://schemas.openxmlformats.org/officeDocument/2006/relationships/image" Target="../media/image1321.png"/><Relationship Id="rId2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244.xml"/><Relationship Id="rId31" Type="http://schemas.openxmlformats.org/officeDocument/2006/relationships/image" Target="../media/image1320.png"/><Relationship Id="rId35" Type="http://schemas.openxmlformats.org/officeDocument/2006/relationships/image" Target="../media/image10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0.png"/><Relationship Id="rId21" Type="http://schemas.openxmlformats.org/officeDocument/2006/relationships/image" Target="../media/image1170.png"/><Relationship Id="rId42" Type="http://schemas.openxmlformats.org/officeDocument/2006/relationships/customXml" Target="../ink/ink266.xml"/><Relationship Id="rId63" Type="http://schemas.openxmlformats.org/officeDocument/2006/relationships/image" Target="../media/image1380.png"/><Relationship Id="rId84" Type="http://schemas.openxmlformats.org/officeDocument/2006/relationships/customXml" Target="../ink/ink287.xml"/><Relationship Id="rId138" Type="http://schemas.openxmlformats.org/officeDocument/2006/relationships/customXml" Target="../ink/ink314.xml"/><Relationship Id="rId107" Type="http://schemas.openxmlformats.org/officeDocument/2006/relationships/image" Target="../media/image1600.png"/><Relationship Id="rId11" Type="http://schemas.openxmlformats.org/officeDocument/2006/relationships/image" Target="../media/image1120.png"/><Relationship Id="rId32" Type="http://schemas.openxmlformats.org/officeDocument/2006/relationships/customXml" Target="../ink/ink261.xml"/><Relationship Id="rId53" Type="http://schemas.openxmlformats.org/officeDocument/2006/relationships/image" Target="../media/image1330.png"/><Relationship Id="rId74" Type="http://schemas.openxmlformats.org/officeDocument/2006/relationships/customXml" Target="../ink/ink282.xml"/><Relationship Id="rId128" Type="http://schemas.openxmlformats.org/officeDocument/2006/relationships/customXml" Target="../ink/ink309.xml"/><Relationship Id="rId149" Type="http://schemas.openxmlformats.org/officeDocument/2006/relationships/image" Target="../media/image1810.png"/><Relationship Id="rId5" Type="http://schemas.openxmlformats.org/officeDocument/2006/relationships/image" Target="../media/image1090.png"/><Relationship Id="rId95" Type="http://schemas.openxmlformats.org/officeDocument/2006/relationships/image" Target="../media/image1540.png"/><Relationship Id="rId22" Type="http://schemas.openxmlformats.org/officeDocument/2006/relationships/customXml" Target="../ink/ink256.xml"/><Relationship Id="rId27" Type="http://schemas.openxmlformats.org/officeDocument/2006/relationships/image" Target="../media/image1200.png"/><Relationship Id="rId43" Type="http://schemas.openxmlformats.org/officeDocument/2006/relationships/image" Target="../media/image1280.png"/><Relationship Id="rId48" Type="http://schemas.openxmlformats.org/officeDocument/2006/relationships/customXml" Target="../ink/ink269.xml"/><Relationship Id="rId64" Type="http://schemas.openxmlformats.org/officeDocument/2006/relationships/customXml" Target="../ink/ink277.xml"/><Relationship Id="rId69" Type="http://schemas.openxmlformats.org/officeDocument/2006/relationships/image" Target="../media/image1410.png"/><Relationship Id="rId113" Type="http://schemas.openxmlformats.org/officeDocument/2006/relationships/image" Target="../media/image1630.png"/><Relationship Id="rId118" Type="http://schemas.openxmlformats.org/officeDocument/2006/relationships/customXml" Target="../ink/ink304.xml"/><Relationship Id="rId134" Type="http://schemas.openxmlformats.org/officeDocument/2006/relationships/customXml" Target="../ink/ink312.xml"/><Relationship Id="rId139" Type="http://schemas.openxmlformats.org/officeDocument/2006/relationships/image" Target="../media/image1760.png"/><Relationship Id="rId80" Type="http://schemas.openxmlformats.org/officeDocument/2006/relationships/customXml" Target="../ink/ink285.xml"/><Relationship Id="rId85" Type="http://schemas.openxmlformats.org/officeDocument/2006/relationships/image" Target="../media/image1490.png"/><Relationship Id="rId12" Type="http://schemas.openxmlformats.org/officeDocument/2006/relationships/customXml" Target="../ink/ink251.xml"/><Relationship Id="rId17" Type="http://schemas.openxmlformats.org/officeDocument/2006/relationships/image" Target="../media/image1150.png"/><Relationship Id="rId33" Type="http://schemas.openxmlformats.org/officeDocument/2006/relationships/image" Target="../media/image1230.png"/><Relationship Id="rId38" Type="http://schemas.openxmlformats.org/officeDocument/2006/relationships/customXml" Target="../ink/ink264.xml"/><Relationship Id="rId59" Type="http://schemas.openxmlformats.org/officeDocument/2006/relationships/image" Target="../media/image1360.png"/><Relationship Id="rId103" Type="http://schemas.openxmlformats.org/officeDocument/2006/relationships/image" Target="../media/image1580.png"/><Relationship Id="rId108" Type="http://schemas.openxmlformats.org/officeDocument/2006/relationships/customXml" Target="../ink/ink299.xml"/><Relationship Id="rId124" Type="http://schemas.openxmlformats.org/officeDocument/2006/relationships/customXml" Target="../ink/ink307.xml"/><Relationship Id="rId129" Type="http://schemas.openxmlformats.org/officeDocument/2006/relationships/image" Target="../media/image1710.png"/><Relationship Id="rId54" Type="http://schemas.openxmlformats.org/officeDocument/2006/relationships/customXml" Target="../ink/ink272.xml"/><Relationship Id="rId70" Type="http://schemas.openxmlformats.org/officeDocument/2006/relationships/customXml" Target="../ink/ink280.xml"/><Relationship Id="rId75" Type="http://schemas.openxmlformats.org/officeDocument/2006/relationships/image" Target="../media/image1440.png"/><Relationship Id="rId91" Type="http://schemas.openxmlformats.org/officeDocument/2006/relationships/image" Target="../media/image1520.png"/><Relationship Id="rId96" Type="http://schemas.openxmlformats.org/officeDocument/2006/relationships/customXml" Target="../ink/ink293.xml"/><Relationship Id="rId140" Type="http://schemas.openxmlformats.org/officeDocument/2006/relationships/customXml" Target="../ink/ink315.xml"/><Relationship Id="rId145" Type="http://schemas.openxmlformats.org/officeDocument/2006/relationships/image" Target="../media/image17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23" Type="http://schemas.openxmlformats.org/officeDocument/2006/relationships/image" Target="../media/image1180.png"/><Relationship Id="rId28" Type="http://schemas.openxmlformats.org/officeDocument/2006/relationships/customXml" Target="../ink/ink259.xml"/><Relationship Id="rId49" Type="http://schemas.openxmlformats.org/officeDocument/2006/relationships/image" Target="../media/image1310.png"/><Relationship Id="rId114" Type="http://schemas.openxmlformats.org/officeDocument/2006/relationships/customXml" Target="../ink/ink302.xml"/><Relationship Id="rId119" Type="http://schemas.openxmlformats.org/officeDocument/2006/relationships/image" Target="../media/image1660.png"/><Relationship Id="rId44" Type="http://schemas.openxmlformats.org/officeDocument/2006/relationships/customXml" Target="../ink/ink267.xml"/><Relationship Id="rId60" Type="http://schemas.openxmlformats.org/officeDocument/2006/relationships/customXml" Target="../ink/ink275.xml"/><Relationship Id="rId65" Type="http://schemas.openxmlformats.org/officeDocument/2006/relationships/image" Target="../media/image1390.png"/><Relationship Id="rId81" Type="http://schemas.openxmlformats.org/officeDocument/2006/relationships/image" Target="../media/image1470.png"/><Relationship Id="rId86" Type="http://schemas.openxmlformats.org/officeDocument/2006/relationships/customXml" Target="../ink/ink288.xml"/><Relationship Id="rId130" Type="http://schemas.openxmlformats.org/officeDocument/2006/relationships/customXml" Target="../ink/ink310.xml"/><Relationship Id="rId135" Type="http://schemas.openxmlformats.org/officeDocument/2006/relationships/image" Target="../media/image1740.png"/><Relationship Id="rId13" Type="http://schemas.openxmlformats.org/officeDocument/2006/relationships/image" Target="../media/image1130.png"/><Relationship Id="rId18" Type="http://schemas.openxmlformats.org/officeDocument/2006/relationships/customXml" Target="../ink/ink254.xml"/><Relationship Id="rId39" Type="http://schemas.openxmlformats.org/officeDocument/2006/relationships/image" Target="../media/image1260.png"/><Relationship Id="rId109" Type="http://schemas.openxmlformats.org/officeDocument/2006/relationships/image" Target="../media/image1610.png"/><Relationship Id="rId34" Type="http://schemas.openxmlformats.org/officeDocument/2006/relationships/customXml" Target="../ink/ink262.xml"/><Relationship Id="rId50" Type="http://schemas.openxmlformats.org/officeDocument/2006/relationships/customXml" Target="../ink/ink270.xml"/><Relationship Id="rId55" Type="http://schemas.openxmlformats.org/officeDocument/2006/relationships/image" Target="../media/image1340.png"/><Relationship Id="rId76" Type="http://schemas.openxmlformats.org/officeDocument/2006/relationships/customXml" Target="../ink/ink283.xml"/><Relationship Id="rId97" Type="http://schemas.openxmlformats.org/officeDocument/2006/relationships/image" Target="../media/image1550.png"/><Relationship Id="rId104" Type="http://schemas.openxmlformats.org/officeDocument/2006/relationships/customXml" Target="../ink/ink297.xml"/><Relationship Id="rId120" Type="http://schemas.openxmlformats.org/officeDocument/2006/relationships/customXml" Target="../ink/ink305.xml"/><Relationship Id="rId125" Type="http://schemas.openxmlformats.org/officeDocument/2006/relationships/image" Target="../media/image1690.png"/><Relationship Id="rId141" Type="http://schemas.openxmlformats.org/officeDocument/2006/relationships/image" Target="../media/image1770.png"/><Relationship Id="rId146" Type="http://schemas.openxmlformats.org/officeDocument/2006/relationships/customXml" Target="../ink/ink318.xml"/><Relationship Id="rId7" Type="http://schemas.openxmlformats.org/officeDocument/2006/relationships/image" Target="../media/image1100.png"/><Relationship Id="rId71" Type="http://schemas.openxmlformats.org/officeDocument/2006/relationships/image" Target="../media/image1420.png"/><Relationship Id="rId92" Type="http://schemas.openxmlformats.org/officeDocument/2006/relationships/customXml" Target="../ink/ink291.xml"/><Relationship Id="rId2" Type="http://schemas.openxmlformats.org/officeDocument/2006/relationships/customXml" Target="../ink/ink246.xml"/><Relationship Id="rId29" Type="http://schemas.openxmlformats.org/officeDocument/2006/relationships/image" Target="../media/image1210.png"/><Relationship Id="rId24" Type="http://schemas.openxmlformats.org/officeDocument/2006/relationships/customXml" Target="../ink/ink257.xml"/><Relationship Id="rId40" Type="http://schemas.openxmlformats.org/officeDocument/2006/relationships/customXml" Target="../ink/ink265.xml"/><Relationship Id="rId45" Type="http://schemas.openxmlformats.org/officeDocument/2006/relationships/image" Target="../media/image1290.png"/><Relationship Id="rId66" Type="http://schemas.openxmlformats.org/officeDocument/2006/relationships/customXml" Target="../ink/ink278.xml"/><Relationship Id="rId87" Type="http://schemas.openxmlformats.org/officeDocument/2006/relationships/image" Target="../media/image1500.png"/><Relationship Id="rId110" Type="http://schemas.openxmlformats.org/officeDocument/2006/relationships/customXml" Target="../ink/ink300.xml"/><Relationship Id="rId115" Type="http://schemas.openxmlformats.org/officeDocument/2006/relationships/image" Target="../media/image1640.png"/><Relationship Id="rId131" Type="http://schemas.openxmlformats.org/officeDocument/2006/relationships/image" Target="../media/image1720.png"/><Relationship Id="rId136" Type="http://schemas.openxmlformats.org/officeDocument/2006/relationships/customXml" Target="../ink/ink313.xml"/><Relationship Id="rId61" Type="http://schemas.openxmlformats.org/officeDocument/2006/relationships/image" Target="../media/image1370.png"/><Relationship Id="rId82" Type="http://schemas.openxmlformats.org/officeDocument/2006/relationships/customXml" Target="../ink/ink286.xml"/><Relationship Id="rId19" Type="http://schemas.openxmlformats.org/officeDocument/2006/relationships/image" Target="../media/image1160.png"/><Relationship Id="rId14" Type="http://schemas.openxmlformats.org/officeDocument/2006/relationships/customXml" Target="../ink/ink252.xml"/><Relationship Id="rId30" Type="http://schemas.openxmlformats.org/officeDocument/2006/relationships/customXml" Target="../ink/ink260.xml"/><Relationship Id="rId35" Type="http://schemas.openxmlformats.org/officeDocument/2006/relationships/image" Target="../media/image1240.png"/><Relationship Id="rId56" Type="http://schemas.openxmlformats.org/officeDocument/2006/relationships/customXml" Target="../ink/ink273.xml"/><Relationship Id="rId77" Type="http://schemas.openxmlformats.org/officeDocument/2006/relationships/image" Target="../media/image1450.png"/><Relationship Id="rId100" Type="http://schemas.openxmlformats.org/officeDocument/2006/relationships/customXml" Target="../ink/ink295.xml"/><Relationship Id="rId105" Type="http://schemas.openxmlformats.org/officeDocument/2006/relationships/image" Target="../media/image1590.png"/><Relationship Id="rId126" Type="http://schemas.openxmlformats.org/officeDocument/2006/relationships/customXml" Target="../ink/ink308.xml"/><Relationship Id="rId147" Type="http://schemas.openxmlformats.org/officeDocument/2006/relationships/image" Target="../media/image1800.png"/><Relationship Id="rId8" Type="http://schemas.openxmlformats.org/officeDocument/2006/relationships/customXml" Target="../ink/ink249.xml"/><Relationship Id="rId51" Type="http://schemas.openxmlformats.org/officeDocument/2006/relationships/image" Target="../media/image1322.png"/><Relationship Id="rId72" Type="http://schemas.openxmlformats.org/officeDocument/2006/relationships/customXml" Target="../ink/ink281.xml"/><Relationship Id="rId93" Type="http://schemas.openxmlformats.org/officeDocument/2006/relationships/image" Target="../media/image1530.png"/><Relationship Id="rId98" Type="http://schemas.openxmlformats.org/officeDocument/2006/relationships/customXml" Target="../ink/ink294.xml"/><Relationship Id="rId121" Type="http://schemas.openxmlformats.org/officeDocument/2006/relationships/image" Target="../media/image1670.png"/><Relationship Id="rId142" Type="http://schemas.openxmlformats.org/officeDocument/2006/relationships/customXml" Target="../ink/ink316.xml"/><Relationship Id="rId3" Type="http://schemas.openxmlformats.org/officeDocument/2006/relationships/image" Target="../media/image1080.png"/><Relationship Id="rId25" Type="http://schemas.openxmlformats.org/officeDocument/2006/relationships/image" Target="../media/image1190.png"/><Relationship Id="rId46" Type="http://schemas.openxmlformats.org/officeDocument/2006/relationships/customXml" Target="../ink/ink268.xml"/><Relationship Id="rId67" Type="http://schemas.openxmlformats.org/officeDocument/2006/relationships/image" Target="../media/image1400.png"/><Relationship Id="rId116" Type="http://schemas.openxmlformats.org/officeDocument/2006/relationships/customXml" Target="../ink/ink303.xml"/><Relationship Id="rId137" Type="http://schemas.openxmlformats.org/officeDocument/2006/relationships/image" Target="../media/image1750.png"/><Relationship Id="rId20" Type="http://schemas.openxmlformats.org/officeDocument/2006/relationships/customXml" Target="../ink/ink255.xml"/><Relationship Id="rId41" Type="http://schemas.openxmlformats.org/officeDocument/2006/relationships/image" Target="../media/image1270.png"/><Relationship Id="rId62" Type="http://schemas.openxmlformats.org/officeDocument/2006/relationships/customXml" Target="../ink/ink276.xml"/><Relationship Id="rId83" Type="http://schemas.openxmlformats.org/officeDocument/2006/relationships/image" Target="../media/image1480.png"/><Relationship Id="rId88" Type="http://schemas.openxmlformats.org/officeDocument/2006/relationships/customXml" Target="../ink/ink289.xml"/><Relationship Id="rId111" Type="http://schemas.openxmlformats.org/officeDocument/2006/relationships/image" Target="../media/image1620.png"/><Relationship Id="rId132" Type="http://schemas.openxmlformats.org/officeDocument/2006/relationships/customXml" Target="../ink/ink311.xml"/><Relationship Id="rId15" Type="http://schemas.openxmlformats.org/officeDocument/2006/relationships/image" Target="../media/image1140.png"/><Relationship Id="rId36" Type="http://schemas.openxmlformats.org/officeDocument/2006/relationships/customXml" Target="../ink/ink263.xml"/><Relationship Id="rId57" Type="http://schemas.openxmlformats.org/officeDocument/2006/relationships/image" Target="../media/image1350.png"/><Relationship Id="rId106" Type="http://schemas.openxmlformats.org/officeDocument/2006/relationships/customXml" Target="../ink/ink298.xml"/><Relationship Id="rId127" Type="http://schemas.openxmlformats.org/officeDocument/2006/relationships/image" Target="../media/image1700.png"/><Relationship Id="rId10" Type="http://schemas.openxmlformats.org/officeDocument/2006/relationships/customXml" Target="../ink/ink250.xml"/><Relationship Id="rId31" Type="http://schemas.openxmlformats.org/officeDocument/2006/relationships/image" Target="../media/image1220.png"/><Relationship Id="rId52" Type="http://schemas.openxmlformats.org/officeDocument/2006/relationships/customXml" Target="../ink/ink271.xml"/><Relationship Id="rId73" Type="http://schemas.openxmlformats.org/officeDocument/2006/relationships/image" Target="../media/image1430.png"/><Relationship Id="rId78" Type="http://schemas.openxmlformats.org/officeDocument/2006/relationships/customXml" Target="../ink/ink284.xml"/><Relationship Id="rId94" Type="http://schemas.openxmlformats.org/officeDocument/2006/relationships/customXml" Target="../ink/ink292.xml"/><Relationship Id="rId99" Type="http://schemas.openxmlformats.org/officeDocument/2006/relationships/image" Target="../media/image1560.png"/><Relationship Id="rId101" Type="http://schemas.openxmlformats.org/officeDocument/2006/relationships/image" Target="../media/image1570.png"/><Relationship Id="rId122" Type="http://schemas.openxmlformats.org/officeDocument/2006/relationships/customXml" Target="../ink/ink306.xml"/><Relationship Id="rId143" Type="http://schemas.openxmlformats.org/officeDocument/2006/relationships/image" Target="../media/image1780.png"/><Relationship Id="rId148" Type="http://schemas.openxmlformats.org/officeDocument/2006/relationships/customXml" Target="../ink/ink319.xml"/><Relationship Id="rId4" Type="http://schemas.openxmlformats.org/officeDocument/2006/relationships/customXml" Target="../ink/ink247.xml"/><Relationship Id="rId9" Type="http://schemas.openxmlformats.org/officeDocument/2006/relationships/image" Target="../media/image1110.png"/><Relationship Id="rId26" Type="http://schemas.openxmlformats.org/officeDocument/2006/relationships/customXml" Target="../ink/ink258.xml"/><Relationship Id="rId47" Type="http://schemas.openxmlformats.org/officeDocument/2006/relationships/image" Target="../media/image1300.png"/><Relationship Id="rId68" Type="http://schemas.openxmlformats.org/officeDocument/2006/relationships/customXml" Target="../ink/ink279.xml"/><Relationship Id="rId89" Type="http://schemas.openxmlformats.org/officeDocument/2006/relationships/image" Target="../media/image1510.png"/><Relationship Id="rId112" Type="http://schemas.openxmlformats.org/officeDocument/2006/relationships/customXml" Target="../ink/ink301.xml"/><Relationship Id="rId133" Type="http://schemas.openxmlformats.org/officeDocument/2006/relationships/image" Target="../media/image1730.png"/><Relationship Id="rId16" Type="http://schemas.openxmlformats.org/officeDocument/2006/relationships/customXml" Target="../ink/ink253.xml"/><Relationship Id="rId37" Type="http://schemas.openxmlformats.org/officeDocument/2006/relationships/image" Target="../media/image1250.png"/><Relationship Id="rId58" Type="http://schemas.openxmlformats.org/officeDocument/2006/relationships/customXml" Target="../ink/ink274.xml"/><Relationship Id="rId79" Type="http://schemas.openxmlformats.org/officeDocument/2006/relationships/image" Target="../media/image1460.png"/><Relationship Id="rId102" Type="http://schemas.openxmlformats.org/officeDocument/2006/relationships/customXml" Target="../ink/ink296.xml"/><Relationship Id="rId123" Type="http://schemas.openxmlformats.org/officeDocument/2006/relationships/image" Target="../media/image1680.png"/><Relationship Id="rId144" Type="http://schemas.openxmlformats.org/officeDocument/2006/relationships/customXml" Target="../ink/ink317.xml"/><Relationship Id="rId90" Type="http://schemas.openxmlformats.org/officeDocument/2006/relationships/customXml" Target="../ink/ink2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3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jpeg"/><Relationship Id="rId3" Type="http://schemas.openxmlformats.org/officeDocument/2006/relationships/image" Target="../media/image254.jpeg"/><Relationship Id="rId7" Type="http://schemas.openxmlformats.org/officeDocument/2006/relationships/image" Target="../media/image25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7.tiff"/><Relationship Id="rId5" Type="http://schemas.openxmlformats.org/officeDocument/2006/relationships/image" Target="../media/image256.tiff"/><Relationship Id="rId4" Type="http://schemas.openxmlformats.org/officeDocument/2006/relationships/image" Target="../media/image255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9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0.png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402" Type="http://schemas.openxmlformats.org/officeDocument/2006/relationships/customXml" Target="../ink/ink201.xml"/><Relationship Id="rId279" Type="http://schemas.openxmlformats.org/officeDocument/2006/relationships/image" Target="../media/image142.png"/><Relationship Id="rId444" Type="http://schemas.openxmlformats.org/officeDocument/2006/relationships/customXml" Target="../ink/ink222.xml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9.png"/><Relationship Id="rId248" Type="http://schemas.openxmlformats.org/officeDocument/2006/relationships/customXml" Target="../ink/ink124.xml"/><Relationship Id="rId455" Type="http://schemas.openxmlformats.org/officeDocument/2006/relationships/image" Target="../media/image230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0.png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3.png"/><Relationship Id="rId217" Type="http://schemas.openxmlformats.org/officeDocument/2006/relationships/image" Target="../media/image111.png"/><Relationship Id="rId399" Type="http://schemas.openxmlformats.org/officeDocument/2006/relationships/image" Target="../media/image202.png"/><Relationship Id="rId259" Type="http://schemas.openxmlformats.org/officeDocument/2006/relationships/image" Target="../media/image132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5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20.png"/><Relationship Id="rId281" Type="http://schemas.openxmlformats.org/officeDocument/2006/relationships/image" Target="../media/image143.png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3.png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83" Type="http://schemas.openxmlformats.org/officeDocument/2006/relationships/image" Target="../media/image94.png"/><Relationship Id="rId239" Type="http://schemas.openxmlformats.org/officeDocument/2006/relationships/image" Target="../media/image122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5.png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0.png"/><Relationship Id="rId457" Type="http://schemas.openxmlformats.org/officeDocument/2006/relationships/image" Target="../media/image231.png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1.png"/><Relationship Id="rId359" Type="http://schemas.openxmlformats.org/officeDocument/2006/relationships/image" Target="../media/image182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63" Type="http://schemas.openxmlformats.org/officeDocument/2006/relationships/image" Target="../media/image84.png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5.png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3.png"/><Relationship Id="rId241" Type="http://schemas.openxmlformats.org/officeDocument/2006/relationships/image" Target="../media/image123.png"/><Relationship Id="rId437" Type="http://schemas.openxmlformats.org/officeDocument/2006/relationships/image" Target="../media/image221.png"/><Relationship Id="rId36" Type="http://schemas.openxmlformats.org/officeDocument/2006/relationships/customXml" Target="../ink/ink18.xml"/><Relationship Id="rId283" Type="http://schemas.openxmlformats.org/officeDocument/2006/relationships/image" Target="../media/image144.png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101" Type="http://schemas.openxmlformats.org/officeDocument/2006/relationships/image" Target="../media/image53.png"/><Relationship Id="rId143" Type="http://schemas.openxmlformats.org/officeDocument/2006/relationships/image" Target="../media/image74.png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6.png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417" Type="http://schemas.openxmlformats.org/officeDocument/2006/relationships/image" Target="../media/image211.png"/><Relationship Id="rId459" Type="http://schemas.openxmlformats.org/officeDocument/2006/relationships/image" Target="../media/image232.png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63" Type="http://schemas.openxmlformats.org/officeDocument/2006/relationships/image" Target="../media/image134.png"/><Relationship Id="rId319" Type="http://schemas.openxmlformats.org/officeDocument/2006/relationships/image" Target="../media/image162.png"/><Relationship Id="rId58" Type="http://schemas.openxmlformats.org/officeDocument/2006/relationships/customXml" Target="../ink/ink29.xml"/><Relationship Id="rId123" Type="http://schemas.openxmlformats.org/officeDocument/2006/relationships/image" Target="../media/image64.png"/><Relationship Id="rId330" Type="http://schemas.openxmlformats.org/officeDocument/2006/relationships/customXml" Target="../ink/ink165.xml"/><Relationship Id="rId165" Type="http://schemas.openxmlformats.org/officeDocument/2006/relationships/image" Target="../media/image85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6.png"/><Relationship Id="rId69" Type="http://schemas.openxmlformats.org/officeDocument/2006/relationships/image" Target="../media/image3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3.png"/><Relationship Id="rId383" Type="http://schemas.openxmlformats.org/officeDocument/2006/relationships/image" Target="../media/image194.png"/><Relationship Id="rId439" Type="http://schemas.openxmlformats.org/officeDocument/2006/relationships/image" Target="../media/image222.png"/><Relationship Id="rId201" Type="http://schemas.openxmlformats.org/officeDocument/2006/relationships/image" Target="../media/image103.png"/><Relationship Id="rId243" Type="http://schemas.openxmlformats.org/officeDocument/2006/relationships/image" Target="../media/image124.png"/><Relationship Id="rId285" Type="http://schemas.openxmlformats.org/officeDocument/2006/relationships/image" Target="../media/image145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4.png"/><Relationship Id="rId310" Type="http://schemas.openxmlformats.org/officeDocument/2006/relationships/customXml" Target="../ink/ink15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87" Type="http://schemas.openxmlformats.org/officeDocument/2006/relationships/image" Target="../media/image96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3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63" Type="http://schemas.openxmlformats.org/officeDocument/2006/relationships/image" Target="../media/image184.png"/><Relationship Id="rId419" Type="http://schemas.openxmlformats.org/officeDocument/2006/relationships/image" Target="../media/image212.png"/><Relationship Id="rId223" Type="http://schemas.openxmlformats.org/officeDocument/2006/relationships/image" Target="../media/image114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5.png"/><Relationship Id="rId125" Type="http://schemas.openxmlformats.org/officeDocument/2006/relationships/image" Target="../media/image65.png"/><Relationship Id="rId167" Type="http://schemas.openxmlformats.org/officeDocument/2006/relationships/image" Target="../media/image86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8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76" Type="http://schemas.openxmlformats.org/officeDocument/2006/relationships/customXml" Target="../ink/ink138.xml"/><Relationship Id="rId441" Type="http://schemas.openxmlformats.org/officeDocument/2006/relationships/image" Target="../media/image223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43" Type="http://schemas.openxmlformats.org/officeDocument/2006/relationships/image" Target="../media/image174.png"/><Relationship Id="rId82" Type="http://schemas.openxmlformats.org/officeDocument/2006/relationships/customXml" Target="../ink/ink41.xml"/><Relationship Id="rId203" Type="http://schemas.openxmlformats.org/officeDocument/2006/relationships/image" Target="../media/image104.png"/><Relationship Id="rId385" Type="http://schemas.openxmlformats.org/officeDocument/2006/relationships/image" Target="../media/image195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410" Type="http://schemas.openxmlformats.org/officeDocument/2006/relationships/customXml" Target="../ink/ink205.xml"/><Relationship Id="rId431" Type="http://schemas.openxmlformats.org/officeDocument/2006/relationships/image" Target="../media/image218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96" Type="http://schemas.openxmlformats.org/officeDocument/2006/relationships/customXml" Target="../ink/ink198.xml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3.png"/><Relationship Id="rId442" Type="http://schemas.openxmlformats.org/officeDocument/2006/relationships/customXml" Target="../ink/ink221.xml"/><Relationship Id="rId463" Type="http://schemas.openxmlformats.org/officeDocument/2006/relationships/image" Target="../media/image234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411" Type="http://schemas.openxmlformats.org/officeDocument/2006/relationships/image" Target="../media/image208.png"/><Relationship Id="rId432" Type="http://schemas.openxmlformats.org/officeDocument/2006/relationships/customXml" Target="../ink/ink216.xml"/><Relationship Id="rId453" Type="http://schemas.openxmlformats.org/officeDocument/2006/relationships/image" Target="../media/image229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397" Type="http://schemas.openxmlformats.org/officeDocument/2006/relationships/image" Target="../media/image201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401" Type="http://schemas.openxmlformats.org/officeDocument/2006/relationships/image" Target="../media/image203.png"/><Relationship Id="rId422" Type="http://schemas.openxmlformats.org/officeDocument/2006/relationships/customXml" Target="../ink/ink211.xml"/><Relationship Id="rId443" Type="http://schemas.openxmlformats.org/officeDocument/2006/relationships/image" Target="../media/image224.png"/><Relationship Id="rId464" Type="http://schemas.openxmlformats.org/officeDocument/2006/relationships/customXml" Target="../ink/ink232.xml"/><Relationship Id="rId303" Type="http://schemas.openxmlformats.org/officeDocument/2006/relationships/image" Target="../media/image15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5.png"/><Relationship Id="rId387" Type="http://schemas.openxmlformats.org/officeDocument/2006/relationships/image" Target="../media/image196.png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412" Type="http://schemas.openxmlformats.org/officeDocument/2006/relationships/customXml" Target="../ink/ink206.xml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454" Type="http://schemas.openxmlformats.org/officeDocument/2006/relationships/customXml" Target="../ink/ink227.xml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4.png"/><Relationship Id="rId258" Type="http://schemas.openxmlformats.org/officeDocument/2006/relationships/customXml" Target="../ink/ink129.xml"/><Relationship Id="rId465" Type="http://schemas.openxmlformats.org/officeDocument/2006/relationships/image" Target="../media/image235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5.png"/><Relationship Id="rId367" Type="http://schemas.openxmlformats.org/officeDocument/2006/relationships/image" Target="../media/image186.png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434" Type="http://schemas.openxmlformats.org/officeDocument/2006/relationships/customXml" Target="../ink/ink217.xml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0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5.png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8.png"/><Relationship Id="rId389" Type="http://schemas.openxmlformats.org/officeDocument/2006/relationships/image" Target="../media/image197.png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49" Type="http://schemas.openxmlformats.org/officeDocument/2006/relationships/image" Target="../media/image127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0.png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5.png"/><Relationship Id="rId467" Type="http://schemas.openxmlformats.org/officeDocument/2006/relationships/image" Target="../media/image236.png"/><Relationship Id="rId271" Type="http://schemas.openxmlformats.org/officeDocument/2006/relationships/image" Target="../media/image138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69" Type="http://schemas.openxmlformats.org/officeDocument/2006/relationships/image" Target="../media/image187.png"/><Relationship Id="rId173" Type="http://schemas.openxmlformats.org/officeDocument/2006/relationships/image" Target="../media/image89.png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20.png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8.png"/><Relationship Id="rId405" Type="http://schemas.openxmlformats.org/officeDocument/2006/relationships/image" Target="../media/image205.png"/><Relationship Id="rId447" Type="http://schemas.openxmlformats.org/officeDocument/2006/relationships/image" Target="../media/image226.png"/><Relationship Id="rId251" Type="http://schemas.openxmlformats.org/officeDocument/2006/relationships/image" Target="../media/image128.png"/><Relationship Id="rId46" Type="http://schemas.openxmlformats.org/officeDocument/2006/relationships/customXml" Target="../ink/ink23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53" Type="http://schemas.openxmlformats.org/officeDocument/2006/relationships/image" Target="../media/image79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10.png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2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8.png"/><Relationship Id="rId427" Type="http://schemas.openxmlformats.org/officeDocument/2006/relationships/image" Target="../media/image216.png"/><Relationship Id="rId469" Type="http://schemas.openxmlformats.org/officeDocument/2006/relationships/image" Target="../media/image237.png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73" Type="http://schemas.openxmlformats.org/officeDocument/2006/relationships/image" Target="../media/image139.png"/><Relationship Id="rId329" Type="http://schemas.openxmlformats.org/officeDocument/2006/relationships/image" Target="../media/image167.png"/><Relationship Id="rId68" Type="http://schemas.openxmlformats.org/officeDocument/2006/relationships/customXml" Target="../ink/ink34.xml"/><Relationship Id="rId133" Type="http://schemas.openxmlformats.org/officeDocument/2006/relationships/image" Target="../media/image69.png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21.png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93" Type="http://schemas.openxmlformats.org/officeDocument/2006/relationships/image" Target="../media/image199.png"/><Relationship Id="rId407" Type="http://schemas.openxmlformats.org/officeDocument/2006/relationships/image" Target="../media/image206.png"/><Relationship Id="rId449" Type="http://schemas.openxmlformats.org/officeDocument/2006/relationships/image" Target="../media/image227.png"/><Relationship Id="rId211" Type="http://schemas.openxmlformats.org/officeDocument/2006/relationships/image" Target="../media/image108.png"/><Relationship Id="rId253" Type="http://schemas.openxmlformats.org/officeDocument/2006/relationships/image" Target="../media/image129.png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9.png"/><Relationship Id="rId320" Type="http://schemas.openxmlformats.org/officeDocument/2006/relationships/customXml" Target="../ink/ink160.xml"/><Relationship Id="rId155" Type="http://schemas.openxmlformats.org/officeDocument/2006/relationships/image" Target="../media/image80.png"/><Relationship Id="rId197" Type="http://schemas.openxmlformats.org/officeDocument/2006/relationships/image" Target="../media/image101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11.png"/><Relationship Id="rId59" Type="http://schemas.openxmlformats.org/officeDocument/2006/relationships/image" Target="../media/image3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8.png"/><Relationship Id="rId373" Type="http://schemas.openxmlformats.org/officeDocument/2006/relationships/image" Target="../media/image189.png"/><Relationship Id="rId4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9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40.png"/><Relationship Id="rId300" Type="http://schemas.openxmlformats.org/officeDocument/2006/relationships/customXml" Target="../ink/ink15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77" Type="http://schemas.openxmlformats.org/officeDocument/2006/relationships/image" Target="../media/image91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2.png"/><Relationship Id="rId286" Type="http://schemas.openxmlformats.org/officeDocument/2006/relationships/customXml" Target="../ink/ink143.xml"/><Relationship Id="rId451" Type="http://schemas.openxmlformats.org/officeDocument/2006/relationships/image" Target="../media/image228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53" Type="http://schemas.openxmlformats.org/officeDocument/2006/relationships/image" Target="../media/image179.png"/><Relationship Id="rId395" Type="http://schemas.openxmlformats.org/officeDocument/2006/relationships/image" Target="../media/image200.png"/><Relationship Id="rId409" Type="http://schemas.openxmlformats.org/officeDocument/2006/relationships/image" Target="../media/image207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420" Type="http://schemas.openxmlformats.org/officeDocument/2006/relationships/customXml" Target="../ink/ink210.xml"/><Relationship Id="rId255" Type="http://schemas.openxmlformats.org/officeDocument/2006/relationships/image" Target="../media/image130.png"/><Relationship Id="rId297" Type="http://schemas.openxmlformats.org/officeDocument/2006/relationships/image" Target="../media/image151.png"/><Relationship Id="rId462" Type="http://schemas.openxmlformats.org/officeDocument/2006/relationships/customXml" Target="../ink/ink231.xml"/><Relationship Id="rId115" Type="http://schemas.openxmlformats.org/officeDocument/2006/relationships/image" Target="../media/image60.png"/><Relationship Id="rId157" Type="http://schemas.openxmlformats.org/officeDocument/2006/relationships/image" Target="../media/image81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199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8.xml"/><Relationship Id="rId3" Type="http://schemas.openxmlformats.org/officeDocument/2006/relationships/image" Target="../media/image238.png"/><Relationship Id="rId7" Type="http://schemas.openxmlformats.org/officeDocument/2006/relationships/image" Target="../media/image240.png"/><Relationship Id="rId2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242.png"/><Relationship Id="rId5" Type="http://schemas.openxmlformats.org/officeDocument/2006/relationships/image" Target="../media/image239.png"/><Relationship Id="rId10" Type="http://schemas.openxmlformats.org/officeDocument/2006/relationships/customXml" Target="../ink/ink239.xml"/><Relationship Id="rId4" Type="http://schemas.openxmlformats.org/officeDocument/2006/relationships/customXml" Target="../ink/ink236.xml"/><Relationship Id="rId9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customXml" Target="../ink/ink240.xml"/><Relationship Id="rId7" Type="http://schemas.openxmlformats.org/officeDocument/2006/relationships/customXml" Target="../ink/ink242.xml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customXml" Target="../ink/ink241.xml"/><Relationship Id="rId4" Type="http://schemas.openxmlformats.org/officeDocument/2006/relationships/image" Target="../media/image9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14:cNvPr>
              <p14:cNvContentPartPr/>
              <p14:nvPr/>
            </p14:nvContentPartPr>
            <p14:xfrm>
              <a:off x="1307880" y="1047600"/>
              <a:ext cx="10642680" cy="442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8520" y="1038240"/>
                <a:ext cx="1066140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B41BD2-7795-5A3A-F175-FFDFAB9C9494}"/>
              </a:ext>
            </a:extLst>
          </p:cNvPr>
          <p:cNvGrpSpPr/>
          <p:nvPr/>
        </p:nvGrpSpPr>
        <p:grpSpPr>
          <a:xfrm>
            <a:off x="3038973" y="4135796"/>
            <a:ext cx="804960" cy="349920"/>
            <a:chOff x="3038973" y="4135796"/>
            <a:chExt cx="8049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6AB2C5-1D9F-F774-4D1A-C483E4D72C62}"/>
                    </a:ext>
                  </a:extLst>
                </p14:cNvPr>
                <p14:cNvContentPartPr/>
                <p14:nvPr/>
              </p14:nvContentPartPr>
              <p14:xfrm>
                <a:off x="3038973" y="4257476"/>
                <a:ext cx="226080" cy="228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6AB2C5-1D9F-F774-4D1A-C483E4D72C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0333" y="4248476"/>
                  <a:ext cx="243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6E7CFD-8EF8-4A84-3420-A5388F9C15CF}"/>
                    </a:ext>
                  </a:extLst>
                </p14:cNvPr>
                <p14:cNvContentPartPr/>
                <p14:nvPr/>
              </p14:nvContentPartPr>
              <p14:xfrm>
                <a:off x="3390693" y="4135796"/>
                <a:ext cx="179280" cy="276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6E7CFD-8EF8-4A84-3420-A5388F9C15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2053" y="4127156"/>
                  <a:ext cx="196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29CC14-85E0-BAEC-2B61-8D0A6C2046E4}"/>
                    </a:ext>
                  </a:extLst>
                </p14:cNvPr>
                <p14:cNvContentPartPr/>
                <p14:nvPr/>
              </p14:nvContentPartPr>
              <p14:xfrm>
                <a:off x="3659973" y="4200956"/>
                <a:ext cx="183960" cy="26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29CC14-85E0-BAEC-2B61-8D0A6C2046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1333" y="4192316"/>
                  <a:ext cx="20160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E5B26E-9071-0118-542B-87225C6D5C50}"/>
              </a:ext>
            </a:extLst>
          </p:cNvPr>
          <p:cNvGrpSpPr/>
          <p:nvPr/>
        </p:nvGrpSpPr>
        <p:grpSpPr>
          <a:xfrm>
            <a:off x="4405893" y="3776876"/>
            <a:ext cx="4374000" cy="615960"/>
            <a:chOff x="4405893" y="3776876"/>
            <a:chExt cx="437400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C0500D-F6BE-9AFA-F599-FFC85A18092B}"/>
                    </a:ext>
                  </a:extLst>
                </p14:cNvPr>
                <p14:cNvContentPartPr/>
                <p14:nvPr/>
              </p14:nvContentPartPr>
              <p14:xfrm>
                <a:off x="4405893" y="4077116"/>
                <a:ext cx="224640" cy="29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C0500D-F6BE-9AFA-F599-FFC85A1809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6893" y="4068476"/>
                  <a:ext cx="242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9AE50D-9A5D-AF46-5C60-D781841C04E4}"/>
                    </a:ext>
                  </a:extLst>
                </p14:cNvPr>
                <p14:cNvContentPartPr/>
                <p14:nvPr/>
              </p14:nvContentPartPr>
              <p14:xfrm>
                <a:off x="4688853" y="4156676"/>
                <a:ext cx="393120" cy="171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9AE50D-9A5D-AF46-5C60-D781841C04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0213" y="4147676"/>
                  <a:ext cx="410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BB058A-C7A6-AB62-266C-DB2660E7408C}"/>
                    </a:ext>
                  </a:extLst>
                </p14:cNvPr>
                <p14:cNvContentPartPr/>
                <p14:nvPr/>
              </p14:nvContentPartPr>
              <p14:xfrm>
                <a:off x="5018973" y="3991796"/>
                <a:ext cx="15120" cy="28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BB058A-C7A6-AB62-266C-DB2660E740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0333" y="3982796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7F7E5C-3B46-22EA-8731-999026B637D2}"/>
                    </a:ext>
                  </a:extLst>
                </p14:cNvPr>
                <p14:cNvContentPartPr/>
                <p14:nvPr/>
              </p14:nvContentPartPr>
              <p14:xfrm>
                <a:off x="5132373" y="4038596"/>
                <a:ext cx="19440" cy="23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7F7E5C-3B46-22EA-8731-999026B637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3373" y="4029956"/>
                  <a:ext cx="3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87635B-337B-5730-B7D4-178304BEF2EA}"/>
                    </a:ext>
                  </a:extLst>
                </p14:cNvPr>
                <p14:cNvContentPartPr/>
                <p14:nvPr/>
              </p14:nvContentPartPr>
              <p14:xfrm>
                <a:off x="5240373" y="4006916"/>
                <a:ext cx="218880" cy="24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87635B-337B-5730-B7D4-178304BEF2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1373" y="3998276"/>
                  <a:ext cx="236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C38FFC-9482-F288-D36D-210A91ECA46E}"/>
                    </a:ext>
                  </a:extLst>
                </p14:cNvPr>
                <p14:cNvContentPartPr/>
                <p14:nvPr/>
              </p14:nvContentPartPr>
              <p14:xfrm>
                <a:off x="5837973" y="4117436"/>
                <a:ext cx="138600" cy="32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C38FFC-9482-F288-D36D-210A91ECA4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9333" y="4108436"/>
                  <a:ext cx="156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93DA7D-0615-3371-3161-A709A65B5490}"/>
                    </a:ext>
                  </a:extLst>
                </p14:cNvPr>
                <p14:cNvContentPartPr/>
                <p14:nvPr/>
              </p14:nvContentPartPr>
              <p14:xfrm>
                <a:off x="6270693" y="4083956"/>
                <a:ext cx="82440" cy="1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93DA7D-0615-3371-3161-A709A65B54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1693" y="4075316"/>
                  <a:ext cx="100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D58533-295D-D225-D522-893DC20E2A6C}"/>
                    </a:ext>
                  </a:extLst>
                </p14:cNvPr>
                <p14:cNvContentPartPr/>
                <p14:nvPr/>
              </p14:nvContentPartPr>
              <p14:xfrm>
                <a:off x="6538533" y="3953276"/>
                <a:ext cx="174240" cy="43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D58533-295D-D225-D522-893DC20E2A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9533" y="3944276"/>
                  <a:ext cx="191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8F1746-E73C-A568-4526-D95363755501}"/>
                    </a:ext>
                  </a:extLst>
                </p14:cNvPr>
                <p14:cNvContentPartPr/>
                <p14:nvPr/>
              </p14:nvContentPartPr>
              <p14:xfrm>
                <a:off x="6715293" y="3789836"/>
                <a:ext cx="758520" cy="357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8F1746-E73C-A568-4526-D95363755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6653" y="3780836"/>
                  <a:ext cx="776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0D22A4-9C37-59C6-581C-9455DD80F5D2}"/>
                    </a:ext>
                  </a:extLst>
                </p14:cNvPr>
                <p14:cNvContentPartPr/>
                <p14:nvPr/>
              </p14:nvContentPartPr>
              <p14:xfrm>
                <a:off x="7569933" y="3967676"/>
                <a:ext cx="146520" cy="13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0D22A4-9C37-59C6-581C-9455DD80F5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1293" y="3958676"/>
                  <a:ext cx="16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3240CD-7A93-E80A-01C6-728435D112F7}"/>
                    </a:ext>
                  </a:extLst>
                </p14:cNvPr>
                <p14:cNvContentPartPr/>
                <p14:nvPr/>
              </p14:nvContentPartPr>
              <p14:xfrm>
                <a:off x="7829493" y="3776876"/>
                <a:ext cx="266400" cy="31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3240CD-7A93-E80A-01C6-728435D112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0853" y="3768236"/>
                  <a:ext cx="284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7E1978-707E-ACFE-E85E-B54276E5AEA2}"/>
                    </a:ext>
                  </a:extLst>
                </p14:cNvPr>
                <p14:cNvContentPartPr/>
                <p14:nvPr/>
              </p14:nvContentPartPr>
              <p14:xfrm>
                <a:off x="8050893" y="3885956"/>
                <a:ext cx="155160" cy="135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7E1978-707E-ACFE-E85E-B54276E5A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2253" y="3876956"/>
                  <a:ext cx="172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EC75E7-5A88-70A3-1109-CAD0CA3CE541}"/>
                    </a:ext>
                  </a:extLst>
                </p14:cNvPr>
                <p14:cNvContentPartPr/>
                <p14:nvPr/>
              </p14:nvContentPartPr>
              <p14:xfrm>
                <a:off x="8258973" y="3792356"/>
                <a:ext cx="4320" cy="42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EC75E7-5A88-70A3-1109-CAD0CA3CE5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50333" y="3783716"/>
                  <a:ext cx="21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182475-F092-594A-85E8-9A57B3B3EFE6}"/>
                    </a:ext>
                  </a:extLst>
                </p14:cNvPr>
                <p14:cNvContentPartPr/>
                <p14:nvPr/>
              </p14:nvContentPartPr>
              <p14:xfrm>
                <a:off x="8330253" y="3861116"/>
                <a:ext cx="449640" cy="210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182475-F092-594A-85E8-9A57B3B3EF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1253" y="3852476"/>
                  <a:ext cx="467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6CBA26-DF6C-5208-2C36-91FE21388256}"/>
                    </a:ext>
                  </a:extLst>
                </p14:cNvPr>
                <p14:cNvContentPartPr/>
                <p14:nvPr/>
              </p14:nvContentPartPr>
              <p14:xfrm>
                <a:off x="8023173" y="3881276"/>
                <a:ext cx="160920" cy="22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6CBA26-DF6C-5208-2C36-91FE213882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4173" y="3872636"/>
                  <a:ext cx="178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B16243F-46E4-4B95-A3C1-F456B45957EA}"/>
              </a:ext>
            </a:extLst>
          </p:cNvPr>
          <p:cNvGrpSpPr/>
          <p:nvPr/>
        </p:nvGrpSpPr>
        <p:grpSpPr>
          <a:xfrm>
            <a:off x="610773" y="902636"/>
            <a:ext cx="10540800" cy="2577960"/>
            <a:chOff x="610773" y="902636"/>
            <a:chExt cx="10540800" cy="25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6AED42-9D3A-7961-55A1-A3E2C37371A4}"/>
                    </a:ext>
                  </a:extLst>
                </p14:cNvPr>
                <p14:cNvContentPartPr/>
                <p14:nvPr/>
              </p14:nvContentPartPr>
              <p14:xfrm>
                <a:off x="9151773" y="1589876"/>
                <a:ext cx="1634760" cy="482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6AED42-9D3A-7961-55A1-A3E2C37371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43133" y="1581236"/>
                  <a:ext cx="16524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FF3137-CDB2-283D-3020-4464273ED209}"/>
                    </a:ext>
                  </a:extLst>
                </p14:cNvPr>
                <p14:cNvContentPartPr/>
                <p14:nvPr/>
              </p14:nvContentPartPr>
              <p14:xfrm>
                <a:off x="9279933" y="1824236"/>
                <a:ext cx="1871640" cy="165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FF3137-CDB2-283D-3020-4464273ED2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1293" y="1815596"/>
                  <a:ext cx="1889280" cy="16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E44E67-CD8A-81F3-6AFB-64FDE865E456}"/>
                    </a:ext>
                  </a:extLst>
                </p14:cNvPr>
                <p14:cNvContentPartPr/>
                <p14:nvPr/>
              </p14:nvContentPartPr>
              <p14:xfrm>
                <a:off x="9655413" y="2668076"/>
                <a:ext cx="30600" cy="30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E44E67-CD8A-81F3-6AFB-64FDE865E4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46413" y="2659076"/>
                  <a:ext cx="48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6BF32C-3D47-C122-9FFE-EF7361427CE6}"/>
                    </a:ext>
                  </a:extLst>
                </p14:cNvPr>
                <p14:cNvContentPartPr/>
                <p14:nvPr/>
              </p14:nvContentPartPr>
              <p14:xfrm>
                <a:off x="9714453" y="2702276"/>
                <a:ext cx="1591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6BF32C-3D47-C122-9FFE-EF7361427C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5453" y="2693636"/>
                  <a:ext cx="176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880EF5-3AD4-9FE9-4D57-591E4E3E16BC}"/>
                    </a:ext>
                  </a:extLst>
                </p14:cNvPr>
                <p14:cNvContentPartPr/>
                <p14:nvPr/>
              </p14:nvContentPartPr>
              <p14:xfrm>
                <a:off x="9953853" y="2670596"/>
                <a:ext cx="134280" cy="26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880EF5-3AD4-9FE9-4D57-591E4E3E16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44853" y="2661956"/>
                  <a:ext cx="151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DBA53F-9AE1-8103-EA77-6BDE688B8786}"/>
                    </a:ext>
                  </a:extLst>
                </p14:cNvPr>
                <p14:cNvContentPartPr/>
                <p14:nvPr/>
              </p14:nvContentPartPr>
              <p14:xfrm>
                <a:off x="9972213" y="2795876"/>
                <a:ext cx="114120" cy="5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DBA53F-9AE1-8103-EA77-6BDE688B87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3573" y="2787236"/>
                  <a:ext cx="131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985809-A342-C01C-3911-6FB3A9E36465}"/>
                    </a:ext>
                  </a:extLst>
                </p14:cNvPr>
                <p14:cNvContentPartPr/>
                <p14:nvPr/>
              </p14:nvContentPartPr>
              <p14:xfrm>
                <a:off x="10172013" y="2621636"/>
                <a:ext cx="209520" cy="26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985809-A342-C01C-3911-6FB3A9E36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63013" y="2612996"/>
                  <a:ext cx="227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8E4BDE-6787-A1F6-524E-9BFF390AF0F2}"/>
                    </a:ext>
                  </a:extLst>
                </p14:cNvPr>
                <p14:cNvContentPartPr/>
                <p14:nvPr/>
              </p14:nvContentPartPr>
              <p14:xfrm>
                <a:off x="10442373" y="2629196"/>
                <a:ext cx="127800" cy="24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8E4BDE-6787-A1F6-524E-9BFF390AF0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33733" y="262055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063218-BA2A-9251-C979-F7D701037DCA}"/>
                    </a:ext>
                  </a:extLst>
                </p14:cNvPr>
                <p14:cNvContentPartPr/>
                <p14:nvPr/>
              </p14:nvContentPartPr>
              <p14:xfrm>
                <a:off x="10490973" y="2726396"/>
                <a:ext cx="78840" cy="7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063218-BA2A-9251-C979-F7D701037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82333" y="2717756"/>
                  <a:ext cx="96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DFD955-C8EA-C455-8900-143D3B0235AF}"/>
                    </a:ext>
                  </a:extLst>
                </p14:cNvPr>
                <p14:cNvContentPartPr/>
                <p14:nvPr/>
              </p14:nvContentPartPr>
              <p14:xfrm>
                <a:off x="7469493" y="2461076"/>
                <a:ext cx="1478520" cy="8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DFD955-C8EA-C455-8900-143D3B0235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60493" y="2452076"/>
                  <a:ext cx="1496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941576-321F-7999-C79D-A801B68F3DAF}"/>
                    </a:ext>
                  </a:extLst>
                </p14:cNvPr>
                <p14:cNvContentPartPr/>
                <p14:nvPr/>
              </p14:nvContentPartPr>
              <p14:xfrm>
                <a:off x="8756493" y="2340116"/>
                <a:ext cx="131400" cy="27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41576-321F-7999-C79D-A801B68F3D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47853" y="2331116"/>
                  <a:ext cx="149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73CDC1-CDCC-828B-9C7D-1DD203EF8CB3}"/>
                    </a:ext>
                  </a:extLst>
                </p14:cNvPr>
                <p14:cNvContentPartPr/>
                <p14:nvPr/>
              </p14:nvContentPartPr>
              <p14:xfrm>
                <a:off x="7697373" y="1908116"/>
                <a:ext cx="180720" cy="29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73CDC1-CDCC-828B-9C7D-1DD203EF8C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88733" y="1899116"/>
                  <a:ext cx="198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0F56FD-7733-8BC3-6C13-8A6467F7C447}"/>
                    </a:ext>
                  </a:extLst>
                </p14:cNvPr>
                <p14:cNvContentPartPr/>
                <p14:nvPr/>
              </p14:nvContentPartPr>
              <p14:xfrm>
                <a:off x="7982493" y="1903076"/>
                <a:ext cx="133200" cy="27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0F56FD-7733-8BC3-6C13-8A6467F7C4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73493" y="1894436"/>
                  <a:ext cx="15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7287C0-DE0D-F8A5-003F-8B400D23688E}"/>
                    </a:ext>
                  </a:extLst>
                </p14:cNvPr>
                <p14:cNvContentPartPr/>
                <p14:nvPr/>
              </p14:nvContentPartPr>
              <p14:xfrm>
                <a:off x="8199933" y="1911716"/>
                <a:ext cx="135000" cy="24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7287C0-DE0D-F8A5-003F-8B400D2368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0933" y="1902716"/>
                  <a:ext cx="152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EC19D9-66C4-701A-1B43-ED92535F3AD3}"/>
                    </a:ext>
                  </a:extLst>
                </p14:cNvPr>
                <p14:cNvContentPartPr/>
                <p14:nvPr/>
              </p14:nvContentPartPr>
              <p14:xfrm>
                <a:off x="8327733" y="1907756"/>
                <a:ext cx="148320" cy="25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EC19D9-66C4-701A-1B43-ED92535F3A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8733" y="1899116"/>
                  <a:ext cx="165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1EC337-64F0-EB91-4089-2C347A9A01BC}"/>
                    </a:ext>
                  </a:extLst>
                </p14:cNvPr>
                <p14:cNvContentPartPr/>
                <p14:nvPr/>
              </p14:nvContentPartPr>
              <p14:xfrm>
                <a:off x="8494773" y="1985876"/>
                <a:ext cx="130680" cy="31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1EC337-64F0-EB91-4089-2C347A9A01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86133" y="1977236"/>
                  <a:ext cx="148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6C2E0E-0A10-6F83-34B1-5D0932D47584}"/>
                    </a:ext>
                  </a:extLst>
                </p14:cNvPr>
                <p14:cNvContentPartPr/>
                <p14:nvPr/>
              </p14:nvContentPartPr>
              <p14:xfrm>
                <a:off x="8710413" y="1891196"/>
                <a:ext cx="139320" cy="28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6C2E0E-0A10-6F83-34B1-5D0932D475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01773" y="1882196"/>
                  <a:ext cx="156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6E38DC-3D25-4288-11F0-42BAA18DB1A8}"/>
                    </a:ext>
                  </a:extLst>
                </p14:cNvPr>
                <p14:cNvContentPartPr/>
                <p14:nvPr/>
              </p14:nvContentPartPr>
              <p14:xfrm>
                <a:off x="8927493" y="1833956"/>
                <a:ext cx="33480" cy="22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6E38DC-3D25-4288-11F0-42BAA18DB1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18493" y="1825316"/>
                  <a:ext cx="51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7B3209-E80D-246F-FC57-82D81378F991}"/>
                    </a:ext>
                  </a:extLst>
                </p14:cNvPr>
                <p14:cNvContentPartPr/>
                <p14:nvPr/>
              </p14:nvContentPartPr>
              <p14:xfrm>
                <a:off x="8926413" y="1968236"/>
                <a:ext cx="219600" cy="146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7B3209-E80D-246F-FC57-82D81378F9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7773" y="1959236"/>
                  <a:ext cx="237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05F99F-2E9D-CC06-919A-5C4F6E9B24AA}"/>
                    </a:ext>
                  </a:extLst>
                </p14:cNvPr>
                <p14:cNvContentPartPr/>
                <p14:nvPr/>
              </p14:nvContentPartPr>
              <p14:xfrm>
                <a:off x="9188853" y="1977596"/>
                <a:ext cx="118800" cy="6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05F99F-2E9D-CC06-919A-5C4F6E9B24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80213" y="1968956"/>
                  <a:ext cx="136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2D6E3E-2722-FFD3-2273-BB476E987D64}"/>
                    </a:ext>
                  </a:extLst>
                </p14:cNvPr>
                <p14:cNvContentPartPr/>
                <p14:nvPr/>
              </p14:nvContentPartPr>
              <p14:xfrm>
                <a:off x="610773" y="2021156"/>
                <a:ext cx="2982600" cy="137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2D6E3E-2722-FFD3-2273-BB476E987D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1773" y="2012516"/>
                  <a:ext cx="300024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880AB-5F8C-28E9-C31B-B420C58B4427}"/>
                    </a:ext>
                  </a:extLst>
                </p14:cNvPr>
                <p14:cNvContentPartPr/>
                <p14:nvPr/>
              </p14:nvContentPartPr>
              <p14:xfrm>
                <a:off x="1346613" y="2546396"/>
                <a:ext cx="273600" cy="28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880AB-5F8C-28E9-C31B-B420C58B44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37973" y="2537396"/>
                  <a:ext cx="291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70531B-1DA6-C62E-B081-661A37321582}"/>
                    </a:ext>
                  </a:extLst>
                </p14:cNvPr>
                <p14:cNvContentPartPr/>
                <p14:nvPr/>
              </p14:nvContentPartPr>
              <p14:xfrm>
                <a:off x="1801293" y="2473316"/>
                <a:ext cx="182520" cy="28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70531B-1DA6-C62E-B081-661A373215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92653" y="2464676"/>
                  <a:ext cx="200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51F674-2C1B-1C70-98EF-471881EE9D31}"/>
                    </a:ext>
                  </a:extLst>
                </p14:cNvPr>
                <p14:cNvContentPartPr/>
                <p14:nvPr/>
              </p14:nvContentPartPr>
              <p14:xfrm>
                <a:off x="1839813" y="2429396"/>
                <a:ext cx="369720" cy="34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51F674-2C1B-1C70-98EF-471881EE9D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31173" y="2420756"/>
                  <a:ext cx="387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51492A-F882-E333-BAB3-C10B55D87398}"/>
                    </a:ext>
                  </a:extLst>
                </p14:cNvPr>
                <p14:cNvContentPartPr/>
                <p14:nvPr/>
              </p14:nvContentPartPr>
              <p14:xfrm>
                <a:off x="1604733" y="1660076"/>
                <a:ext cx="56520" cy="4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51492A-F882-E333-BAB3-C10B55D873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96093" y="1651436"/>
                  <a:ext cx="74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B68136-5038-D74B-D3C8-4E3D1CE3446D}"/>
                    </a:ext>
                  </a:extLst>
                </p14:cNvPr>
                <p14:cNvContentPartPr/>
                <p14:nvPr/>
              </p14:nvContentPartPr>
              <p14:xfrm>
                <a:off x="1830093" y="1514636"/>
                <a:ext cx="146520" cy="18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B68136-5038-D74B-D3C8-4E3D1CE344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21093" y="1505996"/>
                  <a:ext cx="164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E28D2A-E55F-3162-A040-03B17C83F3AC}"/>
                    </a:ext>
                  </a:extLst>
                </p14:cNvPr>
                <p14:cNvContentPartPr/>
                <p14:nvPr/>
              </p14:nvContentPartPr>
              <p14:xfrm>
                <a:off x="2043933" y="1379276"/>
                <a:ext cx="20736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E28D2A-E55F-3162-A040-03B17C83F3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4933" y="1370636"/>
                  <a:ext cx="225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46A387-F810-C4D8-FAEB-23573701D649}"/>
                    </a:ext>
                  </a:extLst>
                </p14:cNvPr>
                <p14:cNvContentPartPr/>
                <p14:nvPr/>
              </p14:nvContentPartPr>
              <p14:xfrm>
                <a:off x="2316093" y="1458476"/>
                <a:ext cx="24048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46A387-F810-C4D8-FAEB-23573701D6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07093" y="1449836"/>
                  <a:ext cx="25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E5B1A3-ECE3-B125-8A9F-25597ECBA2B8}"/>
                    </a:ext>
                  </a:extLst>
                </p14:cNvPr>
                <p14:cNvContentPartPr/>
                <p14:nvPr/>
              </p14:nvContentPartPr>
              <p14:xfrm>
                <a:off x="3603813" y="2738996"/>
                <a:ext cx="112824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E5B1A3-ECE3-B125-8A9F-25597ECBA2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5173" y="2729996"/>
                  <a:ext cx="114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5297B7-63DC-8CB7-CF28-BE2C19AB0706}"/>
                    </a:ext>
                  </a:extLst>
                </p14:cNvPr>
                <p14:cNvContentPartPr/>
                <p14:nvPr/>
              </p14:nvContentPartPr>
              <p14:xfrm>
                <a:off x="4505613" y="2556116"/>
                <a:ext cx="371520" cy="356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5297B7-63DC-8CB7-CF28-BE2C19AB07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96973" y="2547476"/>
                  <a:ext cx="389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8E8DAC-C0F4-F48E-DCED-D1025F430AB2}"/>
                    </a:ext>
                  </a:extLst>
                </p14:cNvPr>
                <p14:cNvContentPartPr/>
                <p14:nvPr/>
              </p14:nvContentPartPr>
              <p14:xfrm>
                <a:off x="5044533" y="2227796"/>
                <a:ext cx="2205360" cy="111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8E8DAC-C0F4-F48E-DCED-D1025F430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5893" y="2218796"/>
                  <a:ext cx="222300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9FD705-CDDB-1F90-8A48-E44F9C778008}"/>
                    </a:ext>
                  </a:extLst>
                </p14:cNvPr>
                <p14:cNvContentPartPr/>
                <p14:nvPr/>
              </p14:nvContentPartPr>
              <p14:xfrm>
                <a:off x="5184573" y="2057516"/>
                <a:ext cx="2210400" cy="110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9FD705-CDDB-1F90-8A48-E44F9C7780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75573" y="2048516"/>
                  <a:ext cx="222804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A4D716-A879-22ED-5A9C-FD74F7E883BE}"/>
                    </a:ext>
                  </a:extLst>
                </p14:cNvPr>
                <p14:cNvContentPartPr/>
                <p14:nvPr/>
              </p14:nvContentPartPr>
              <p14:xfrm>
                <a:off x="5543493" y="2607236"/>
                <a:ext cx="127080" cy="223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A4D716-A879-22ED-5A9C-FD74F7E883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4853" y="2598596"/>
                  <a:ext cx="144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3B2949-3F08-426E-C909-222EDDDDE81A}"/>
                    </a:ext>
                  </a:extLst>
                </p14:cNvPr>
                <p14:cNvContentPartPr/>
                <p14:nvPr/>
              </p14:nvContentPartPr>
              <p14:xfrm>
                <a:off x="5783613" y="2558276"/>
                <a:ext cx="437400" cy="508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3B2949-3F08-426E-C909-222EDDDDE8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74973" y="2549276"/>
                  <a:ext cx="455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AD4F25-B580-9AF0-F921-3FFDACFF87A5}"/>
                    </a:ext>
                  </a:extLst>
                </p14:cNvPr>
                <p14:cNvContentPartPr/>
                <p14:nvPr/>
              </p14:nvContentPartPr>
              <p14:xfrm>
                <a:off x="6300573" y="2468636"/>
                <a:ext cx="41040" cy="28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AD4F25-B580-9AF0-F921-3FFDACFF87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91933" y="2459636"/>
                  <a:ext cx="58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53AE17-448A-C2F8-2DE6-E62E59C8778E}"/>
                    </a:ext>
                  </a:extLst>
                </p14:cNvPr>
                <p14:cNvContentPartPr/>
                <p14:nvPr/>
              </p14:nvContentPartPr>
              <p14:xfrm>
                <a:off x="6420453" y="2568716"/>
                <a:ext cx="355680" cy="19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53AE17-448A-C2F8-2DE6-E62E59C877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11453" y="2560076"/>
                  <a:ext cx="373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DFD71C-3155-C682-E35F-22F2D2607FD5}"/>
                    </a:ext>
                  </a:extLst>
                </p14:cNvPr>
                <p14:cNvContentPartPr/>
                <p14:nvPr/>
              </p14:nvContentPartPr>
              <p14:xfrm>
                <a:off x="5684253" y="2171636"/>
                <a:ext cx="37908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DFD71C-3155-C682-E35F-22F2D2607F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75253" y="2162996"/>
                  <a:ext cx="396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C84C12-5ABD-BBE8-B6FE-163580920121}"/>
                    </a:ext>
                  </a:extLst>
                </p14:cNvPr>
                <p14:cNvContentPartPr/>
                <p14:nvPr/>
              </p14:nvContentPartPr>
              <p14:xfrm>
                <a:off x="6068013" y="2252996"/>
                <a:ext cx="24012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C84C12-5ABD-BBE8-B6FE-1635809201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59373" y="2243996"/>
                  <a:ext cx="257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A1E1D9-18CB-08FD-3224-21B7077FC219}"/>
                    </a:ext>
                  </a:extLst>
                </p14:cNvPr>
                <p14:cNvContentPartPr/>
                <p14:nvPr/>
              </p14:nvContentPartPr>
              <p14:xfrm>
                <a:off x="6314973" y="2171996"/>
                <a:ext cx="405360" cy="24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A1E1D9-18CB-08FD-3224-21B7077FC2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05973" y="2163356"/>
                  <a:ext cx="42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A415E3-BFC2-A283-78E7-5536AB6C317E}"/>
                    </a:ext>
                  </a:extLst>
                </p14:cNvPr>
                <p14:cNvContentPartPr/>
                <p14:nvPr/>
              </p14:nvContentPartPr>
              <p14:xfrm>
                <a:off x="1809213" y="1743236"/>
                <a:ext cx="679680" cy="10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A415E3-BFC2-A283-78E7-5536AB6C31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0573" y="1734596"/>
                  <a:ext cx="697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B7FB72-3EB0-89D3-248E-08BCCBFD1EF9}"/>
                    </a:ext>
                  </a:extLst>
                </p14:cNvPr>
                <p14:cNvContentPartPr/>
                <p14:nvPr/>
              </p14:nvContentPartPr>
              <p14:xfrm>
                <a:off x="8229813" y="2309876"/>
                <a:ext cx="402840" cy="4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B7FB72-3EB0-89D3-248E-08BCCBFD1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21173" y="2300876"/>
                  <a:ext cx="420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144958-8F6A-1713-F3F2-F55BCE006B64}"/>
                    </a:ext>
                  </a:extLst>
                </p14:cNvPr>
                <p14:cNvContentPartPr/>
                <p14:nvPr/>
              </p14:nvContentPartPr>
              <p14:xfrm>
                <a:off x="7644453" y="1540916"/>
                <a:ext cx="52200" cy="42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144958-8F6A-1713-F3F2-F55BCE006B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5453" y="1532276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0D2658-A398-AC98-7B9B-3CFA59219D9E}"/>
                    </a:ext>
                  </a:extLst>
                </p14:cNvPr>
                <p14:cNvContentPartPr/>
                <p14:nvPr/>
              </p14:nvContentPartPr>
              <p14:xfrm>
                <a:off x="7824813" y="1347596"/>
                <a:ext cx="179640" cy="284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0D2658-A398-AC98-7B9B-3CFA59219D9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6173" y="1338596"/>
                  <a:ext cx="197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A208E5-1849-7BD3-270F-E5EC59408649}"/>
                    </a:ext>
                  </a:extLst>
                </p14:cNvPr>
                <p14:cNvContentPartPr/>
                <p14:nvPr/>
              </p14:nvContentPartPr>
              <p14:xfrm>
                <a:off x="8060253" y="1348316"/>
                <a:ext cx="165960" cy="22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A208E5-1849-7BD3-270F-E5EC594086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51613" y="1339316"/>
                  <a:ext cx="183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531CAE-6FC8-6C85-ABAA-341BCDB7318B}"/>
                    </a:ext>
                  </a:extLst>
                </p14:cNvPr>
                <p14:cNvContentPartPr/>
                <p14:nvPr/>
              </p14:nvContentPartPr>
              <p14:xfrm>
                <a:off x="8294253" y="1369196"/>
                <a:ext cx="141120" cy="21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531CAE-6FC8-6C85-ABAA-341BCDB731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85253" y="1360196"/>
                  <a:ext cx="15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83920E-7684-9B0C-6B47-DF9AE16876EE}"/>
                    </a:ext>
                  </a:extLst>
                </p14:cNvPr>
                <p14:cNvContentPartPr/>
                <p14:nvPr/>
              </p14:nvContentPartPr>
              <p14:xfrm>
                <a:off x="8536533" y="1327076"/>
                <a:ext cx="51120" cy="21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83920E-7684-9B0C-6B47-DF9AE16876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7893" y="1318436"/>
                  <a:ext cx="6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BFC86E-ACA1-9913-7F7C-3CE599A326E6}"/>
                    </a:ext>
                  </a:extLst>
                </p14:cNvPr>
                <p14:cNvContentPartPr/>
                <p14:nvPr/>
              </p14:nvContentPartPr>
              <p14:xfrm>
                <a:off x="8534373" y="1397636"/>
                <a:ext cx="280080" cy="12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BFC86E-ACA1-9913-7F7C-3CE599A326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5733" y="1388996"/>
                  <a:ext cx="297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487C40-F1F1-82AE-6E8D-EAB07D0E5498}"/>
                    </a:ext>
                  </a:extLst>
                </p14:cNvPr>
                <p14:cNvContentPartPr/>
                <p14:nvPr/>
              </p14:nvContentPartPr>
              <p14:xfrm>
                <a:off x="8862693" y="1313036"/>
                <a:ext cx="153360" cy="20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487C40-F1F1-82AE-6E8D-EAB07D0E54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54053" y="1304036"/>
                  <a:ext cx="17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09490A-E0B5-5727-08A3-551932F919D0}"/>
                    </a:ext>
                  </a:extLst>
                </p14:cNvPr>
                <p14:cNvContentPartPr/>
                <p14:nvPr/>
              </p14:nvContentPartPr>
              <p14:xfrm>
                <a:off x="9084813" y="1287836"/>
                <a:ext cx="36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09490A-E0B5-5727-08A3-551932F919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76173" y="1278836"/>
                  <a:ext cx="1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30132F-7556-DD1A-8FAF-D8CB4EEB997C}"/>
                    </a:ext>
                  </a:extLst>
                </p14:cNvPr>
                <p14:cNvContentPartPr/>
                <p14:nvPr/>
              </p14:nvContentPartPr>
              <p14:xfrm>
                <a:off x="9142413" y="1365236"/>
                <a:ext cx="126000" cy="12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30132F-7556-DD1A-8FAF-D8CB4EEB99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33413" y="1356236"/>
                  <a:ext cx="143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C41360-8A18-7425-FBCB-75A058E824FF}"/>
                    </a:ext>
                  </a:extLst>
                </p14:cNvPr>
                <p14:cNvContentPartPr/>
                <p14:nvPr/>
              </p14:nvContentPartPr>
              <p14:xfrm>
                <a:off x="1434813" y="1272356"/>
                <a:ext cx="1360440" cy="872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C41360-8A18-7425-FBCB-75A058E824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5813" y="1263356"/>
                  <a:ext cx="137808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EFD2BC-8369-C400-D6F0-F104FF4B8787}"/>
                    </a:ext>
                  </a:extLst>
                </p14:cNvPr>
                <p14:cNvContentPartPr/>
                <p14:nvPr/>
              </p14:nvContentPartPr>
              <p14:xfrm>
                <a:off x="7580013" y="1051676"/>
                <a:ext cx="2021040" cy="74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EFD2BC-8369-C400-D6F0-F104FF4B87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1013" y="1042676"/>
                  <a:ext cx="203868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B00A88-9DF6-BD3B-BD42-5FDFFE1F6664}"/>
                    </a:ext>
                  </a:extLst>
                </p14:cNvPr>
                <p14:cNvContentPartPr/>
                <p14:nvPr/>
              </p14:nvContentPartPr>
              <p14:xfrm>
                <a:off x="9951333" y="3047876"/>
                <a:ext cx="471240" cy="2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B00A88-9DF6-BD3B-BD42-5FDFFE1F66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42693" y="3039236"/>
                  <a:ext cx="48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39A725-92E7-DB27-E67E-E3D03C562A3C}"/>
                    </a:ext>
                  </a:extLst>
                </p14:cNvPr>
                <p14:cNvContentPartPr/>
                <p14:nvPr/>
              </p14:nvContentPartPr>
              <p14:xfrm>
                <a:off x="10125933" y="3196916"/>
                <a:ext cx="347760" cy="4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39A725-92E7-DB27-E67E-E3D03C562A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17293" y="3187916"/>
                  <a:ext cx="365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38AF87-7A10-C617-DF68-D0D053E1301A}"/>
                    </a:ext>
                  </a:extLst>
                </p14:cNvPr>
                <p14:cNvContentPartPr/>
                <p14:nvPr/>
              </p14:nvContentPartPr>
              <p14:xfrm>
                <a:off x="2975613" y="902636"/>
                <a:ext cx="4234680" cy="769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38AF87-7A10-C617-DF68-D0D053E130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66973" y="893996"/>
                  <a:ext cx="425232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250556-849A-EABA-4101-28ECF91C4E9F}"/>
                    </a:ext>
                  </a:extLst>
                </p14:cNvPr>
                <p14:cNvContentPartPr/>
                <p14:nvPr/>
              </p14:nvContentPartPr>
              <p14:xfrm>
                <a:off x="7090413" y="1169756"/>
                <a:ext cx="271800" cy="32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250556-849A-EABA-4101-28ECF91C4E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81773" y="1161116"/>
                  <a:ext cx="28944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606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UI Development and Improvements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Side effects and defaults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3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App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B3F6E3-E24A-E4D3-040E-7B64AF043BA8}"/>
                  </a:ext>
                </a:extLst>
              </p14:cNvPr>
              <p14:cNvContentPartPr/>
              <p14:nvPr/>
            </p14:nvContentPartPr>
            <p14:xfrm>
              <a:off x="1405695" y="2561350"/>
              <a:ext cx="27360" cy="6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B3F6E3-E24A-E4D3-040E-7B64AF043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055" y="2552350"/>
                <a:ext cx="450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BC8DD59-195A-F817-4515-E306766331CB}"/>
              </a:ext>
            </a:extLst>
          </p:cNvPr>
          <p:cNvGrpSpPr/>
          <p:nvPr/>
        </p:nvGrpSpPr>
        <p:grpSpPr>
          <a:xfrm>
            <a:off x="1066935" y="1109110"/>
            <a:ext cx="4699800" cy="1650600"/>
            <a:chOff x="1066935" y="1109110"/>
            <a:chExt cx="4699800" cy="16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4E29F9-6F85-9772-E2B6-DC37B32333C0}"/>
                    </a:ext>
                  </a:extLst>
                </p14:cNvPr>
                <p14:cNvContentPartPr/>
                <p14:nvPr/>
              </p14:nvContentPartPr>
              <p14:xfrm>
                <a:off x="1066935" y="1109110"/>
                <a:ext cx="4699800" cy="155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4E29F9-6F85-9772-E2B6-DC37B32333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7935" y="1100470"/>
                  <a:ext cx="4717440" cy="15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05EC20-4346-21A4-F590-51B93A557493}"/>
                    </a:ext>
                  </a:extLst>
                </p14:cNvPr>
                <p14:cNvContentPartPr/>
                <p14:nvPr/>
              </p14:nvContentPartPr>
              <p14:xfrm>
                <a:off x="2682975" y="2384950"/>
                <a:ext cx="373680" cy="37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05EC20-4346-21A4-F590-51B93A557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4335" y="2375950"/>
                  <a:ext cx="3913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A5B1FF-499E-2061-AC61-BB0E56809D1A}"/>
                    </a:ext>
                  </a:extLst>
                </p14:cNvPr>
                <p14:cNvContentPartPr/>
                <p14:nvPr/>
              </p14:nvContentPartPr>
              <p14:xfrm>
                <a:off x="4360215" y="2373430"/>
                <a:ext cx="481680" cy="37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A5B1FF-499E-2061-AC61-BB0E56809D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1575" y="2364430"/>
                  <a:ext cx="499320" cy="39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FD57A9-9C0D-24E9-D3E9-B79509769F11}"/>
                  </a:ext>
                </a:extLst>
              </p14:cNvPr>
              <p14:cNvContentPartPr/>
              <p14:nvPr/>
            </p14:nvContentPartPr>
            <p14:xfrm>
              <a:off x="4414575" y="1140790"/>
              <a:ext cx="360" cy="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FD57A9-9C0D-24E9-D3E9-B79509769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5575" y="1131790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A66F9-F406-F79E-2DA4-6624D9C82014}"/>
              </a:ext>
            </a:extLst>
          </p:cNvPr>
          <p:cNvGrpSpPr/>
          <p:nvPr/>
        </p:nvGrpSpPr>
        <p:grpSpPr>
          <a:xfrm>
            <a:off x="2225415" y="1432030"/>
            <a:ext cx="2068200" cy="506160"/>
            <a:chOff x="2225415" y="1432030"/>
            <a:chExt cx="206820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32CF28-CAB4-525F-9730-C7FF457A21AB}"/>
                    </a:ext>
                  </a:extLst>
                </p14:cNvPr>
                <p14:cNvContentPartPr/>
                <p14:nvPr/>
              </p14:nvContentPartPr>
              <p14:xfrm>
                <a:off x="2225415" y="1468390"/>
                <a:ext cx="1121760" cy="44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32CF28-CAB4-525F-9730-C7FF457A21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6775" y="1459750"/>
                  <a:ext cx="1139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791A16-BDBA-0BF6-B4AA-401639B18682}"/>
                    </a:ext>
                  </a:extLst>
                </p14:cNvPr>
                <p14:cNvContentPartPr/>
                <p14:nvPr/>
              </p14:nvContentPartPr>
              <p14:xfrm>
                <a:off x="3487575" y="1432030"/>
                <a:ext cx="806040" cy="50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791A16-BDBA-0BF6-B4AA-401639B186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8575" y="1423030"/>
                  <a:ext cx="8236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042BC8-39DB-A8DD-178A-E59D20B9E6C5}"/>
                    </a:ext>
                  </a:extLst>
                </p14:cNvPr>
                <p14:cNvContentPartPr/>
                <p14:nvPr/>
              </p14:nvContentPartPr>
              <p14:xfrm>
                <a:off x="2738775" y="1621750"/>
                <a:ext cx="144360" cy="29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042BC8-39DB-A8DD-178A-E59D20B9E6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9775" y="1612750"/>
                  <a:ext cx="162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1795F3-2EBB-9B9D-EBDA-00D72AA863F3}"/>
                    </a:ext>
                  </a:extLst>
                </p14:cNvPr>
                <p14:cNvContentPartPr/>
                <p14:nvPr/>
              </p14:nvContentPartPr>
              <p14:xfrm>
                <a:off x="2653455" y="1689070"/>
                <a:ext cx="59400" cy="18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1795F3-2EBB-9B9D-EBDA-00D72AA863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4815" y="1680430"/>
                  <a:ext cx="770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E5311C-294E-441E-A202-E647D76D97C9}"/>
              </a:ext>
            </a:extLst>
          </p:cNvPr>
          <p:cNvGrpSpPr/>
          <p:nvPr/>
        </p:nvGrpSpPr>
        <p:grpSpPr>
          <a:xfrm>
            <a:off x="3234495" y="361030"/>
            <a:ext cx="4785480" cy="806040"/>
            <a:chOff x="3234495" y="361030"/>
            <a:chExt cx="4785480" cy="8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74AC15-9498-D240-572E-DB658807B3C7}"/>
                    </a:ext>
                  </a:extLst>
                </p14:cNvPr>
                <p14:cNvContentPartPr/>
                <p14:nvPr/>
              </p14:nvContentPartPr>
              <p14:xfrm>
                <a:off x="3234495" y="361030"/>
                <a:ext cx="591480" cy="62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74AC15-9498-D240-572E-DB658807B3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5495" y="352390"/>
                  <a:ext cx="6091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48D751-FB9E-5DF2-47F5-4B405258F261}"/>
                    </a:ext>
                  </a:extLst>
                </p14:cNvPr>
                <p14:cNvContentPartPr/>
                <p14:nvPr/>
              </p14:nvContentPartPr>
              <p14:xfrm>
                <a:off x="3490815" y="840550"/>
                <a:ext cx="98280" cy="9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48D751-FB9E-5DF2-47F5-4B405258F2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2175" y="831550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B841A-484B-1546-D085-4A5153061D1C}"/>
                    </a:ext>
                  </a:extLst>
                </p14:cNvPr>
                <p14:cNvContentPartPr/>
                <p14:nvPr/>
              </p14:nvContentPartPr>
              <p14:xfrm>
                <a:off x="3961335" y="726070"/>
                <a:ext cx="760680" cy="4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B841A-484B-1546-D085-4A5153061D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2695" y="717070"/>
                  <a:ext cx="778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FA0967-0297-7C2F-E410-635BACAEC834}"/>
                    </a:ext>
                  </a:extLst>
                </p14:cNvPr>
                <p14:cNvContentPartPr/>
                <p14:nvPr/>
              </p14:nvContentPartPr>
              <p14:xfrm>
                <a:off x="4901295" y="520870"/>
                <a:ext cx="1951200" cy="646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FA0967-0297-7C2F-E410-635BACAEC8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2295" y="511870"/>
                  <a:ext cx="19688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7AF1F-74E2-1B91-B256-DF25DD0E8B30}"/>
                    </a:ext>
                  </a:extLst>
                </p14:cNvPr>
                <p14:cNvContentPartPr/>
                <p14:nvPr/>
              </p14:nvContentPartPr>
              <p14:xfrm>
                <a:off x="4940895" y="592510"/>
                <a:ext cx="1624680" cy="35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7AF1F-74E2-1B91-B256-DF25DD0E8B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2255" y="583870"/>
                  <a:ext cx="1642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D4D9A5-C815-90E6-B90C-9EA79CBBF718}"/>
                    </a:ext>
                  </a:extLst>
                </p14:cNvPr>
                <p14:cNvContentPartPr/>
                <p14:nvPr/>
              </p14:nvContentPartPr>
              <p14:xfrm>
                <a:off x="7092975" y="709510"/>
                <a:ext cx="242280" cy="26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D4D9A5-C815-90E6-B90C-9EA79CBBF7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83975" y="700510"/>
                  <a:ext cx="259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E470D2-5C69-90E2-BD9E-A20451ADFB97}"/>
                    </a:ext>
                  </a:extLst>
                </p14:cNvPr>
                <p14:cNvContentPartPr/>
                <p14:nvPr/>
              </p14:nvContentPartPr>
              <p14:xfrm>
                <a:off x="7382055" y="763510"/>
                <a:ext cx="188280" cy="20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E470D2-5C69-90E2-BD9E-A20451ADFB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3055" y="754870"/>
                  <a:ext cx="205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578CEB-72DC-D025-4361-7D87F96CE161}"/>
                    </a:ext>
                  </a:extLst>
                </p14:cNvPr>
                <p14:cNvContentPartPr/>
                <p14:nvPr/>
              </p14:nvContentPartPr>
              <p14:xfrm>
                <a:off x="7606335" y="739750"/>
                <a:ext cx="103680" cy="20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578CEB-72DC-D025-4361-7D87F96CE1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335" y="731110"/>
                  <a:ext cx="121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E33CFD-C846-5697-CADF-743799EDE736}"/>
                    </a:ext>
                  </a:extLst>
                </p14:cNvPr>
                <p14:cNvContentPartPr/>
                <p14:nvPr/>
              </p14:nvContentPartPr>
              <p14:xfrm>
                <a:off x="7617855" y="742630"/>
                <a:ext cx="169920" cy="20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E33CFD-C846-5697-CADF-743799EDE7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9215" y="733630"/>
                  <a:ext cx="187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820EC1-2784-EFB0-BA95-CEE34296E260}"/>
                    </a:ext>
                  </a:extLst>
                </p14:cNvPr>
                <p14:cNvContentPartPr/>
                <p14:nvPr/>
              </p14:nvContentPartPr>
              <p14:xfrm>
                <a:off x="7854015" y="748390"/>
                <a:ext cx="165960" cy="22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820EC1-2784-EFB0-BA95-CEE34296E2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5375" y="739390"/>
                  <a:ext cx="1836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EBC8BF-FC79-ED6C-7BC3-A8D1308E511B}"/>
              </a:ext>
            </a:extLst>
          </p:cNvPr>
          <p:cNvGrpSpPr/>
          <p:nvPr/>
        </p:nvGrpSpPr>
        <p:grpSpPr>
          <a:xfrm>
            <a:off x="6418695" y="1349590"/>
            <a:ext cx="1034640" cy="1073160"/>
            <a:chOff x="6418695" y="1349590"/>
            <a:chExt cx="1034640" cy="10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B7127A-2A45-AE2F-8D3B-F23B9B8BC960}"/>
                    </a:ext>
                  </a:extLst>
                </p14:cNvPr>
                <p14:cNvContentPartPr/>
                <p14:nvPr/>
              </p14:nvContentPartPr>
              <p14:xfrm>
                <a:off x="6519495" y="1356790"/>
                <a:ext cx="355680" cy="3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B7127A-2A45-AE2F-8D3B-F23B9B8BC9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0855" y="1348150"/>
                  <a:ext cx="373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1E75A4-180B-8259-B36B-7BFE71732AD2}"/>
                    </a:ext>
                  </a:extLst>
                </p14:cNvPr>
                <p14:cNvContentPartPr/>
                <p14:nvPr/>
              </p14:nvContentPartPr>
              <p14:xfrm>
                <a:off x="6425895" y="1349590"/>
                <a:ext cx="543960" cy="972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1E75A4-180B-8259-B36B-7BFE71732A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16895" y="1340950"/>
                  <a:ext cx="56160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338E33-8C13-CF24-EBEE-B0A37D899E35}"/>
                    </a:ext>
                  </a:extLst>
                </p14:cNvPr>
                <p14:cNvContentPartPr/>
                <p14:nvPr/>
              </p14:nvContentPartPr>
              <p14:xfrm>
                <a:off x="7072815" y="1416910"/>
                <a:ext cx="380520" cy="1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338E33-8C13-CF24-EBEE-B0A37D899E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63815" y="1408270"/>
                  <a:ext cx="398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7D0180-3D24-F419-8798-FD8481D89109}"/>
                    </a:ext>
                  </a:extLst>
                </p14:cNvPr>
                <p14:cNvContentPartPr/>
                <p14:nvPr/>
              </p14:nvContentPartPr>
              <p14:xfrm>
                <a:off x="6440655" y="2415910"/>
                <a:ext cx="2880" cy="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7D0180-3D24-F419-8798-FD8481D891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31655" y="2407270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A6309B-8341-297E-4835-538F2C0B9FD0}"/>
                    </a:ext>
                  </a:extLst>
                </p14:cNvPr>
                <p14:cNvContentPartPr/>
                <p14:nvPr/>
              </p14:nvContentPartPr>
              <p14:xfrm>
                <a:off x="6430935" y="2421310"/>
                <a:ext cx="36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A6309B-8341-297E-4835-538F2C0B9F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2295" y="241231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C68C9F-7492-714A-6936-5F9EEF499ACC}"/>
                    </a:ext>
                  </a:extLst>
                </p14:cNvPr>
                <p14:cNvContentPartPr/>
                <p14:nvPr/>
              </p14:nvContentPartPr>
              <p14:xfrm>
                <a:off x="6418695" y="2270830"/>
                <a:ext cx="172080" cy="7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C68C9F-7492-714A-6936-5F9EEF499A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9695" y="2261830"/>
                  <a:ext cx="18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17EFB5-09CD-728E-3825-AE6962610F8D}"/>
                    </a:ext>
                  </a:extLst>
                </p14:cNvPr>
                <p14:cNvContentPartPr/>
                <p14:nvPr/>
              </p14:nvContentPartPr>
              <p14:xfrm>
                <a:off x="6528855" y="2384590"/>
                <a:ext cx="5040" cy="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17EFB5-09CD-728E-3825-AE6962610F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0215" y="2375950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250EAB-5981-52F1-026C-37FF588F250F}"/>
                    </a:ext>
                  </a:extLst>
                </p14:cNvPr>
                <p14:cNvContentPartPr/>
                <p14:nvPr/>
              </p14:nvContentPartPr>
              <p14:xfrm>
                <a:off x="6521655" y="2379550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250EAB-5981-52F1-026C-37FF588F25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13015" y="2370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C522E6-8ACE-BB29-A94C-079C9A5C769D}"/>
              </a:ext>
            </a:extLst>
          </p:cNvPr>
          <p:cNvGrpSpPr/>
          <p:nvPr/>
        </p:nvGrpSpPr>
        <p:grpSpPr>
          <a:xfrm>
            <a:off x="5825055" y="2676190"/>
            <a:ext cx="2507760" cy="409680"/>
            <a:chOff x="5825055" y="2676190"/>
            <a:chExt cx="25077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652872-7108-02FF-4498-4B2AD801042C}"/>
                    </a:ext>
                  </a:extLst>
                </p14:cNvPr>
                <p14:cNvContentPartPr/>
                <p14:nvPr/>
              </p14:nvContentPartPr>
              <p14:xfrm>
                <a:off x="5825055" y="2676190"/>
                <a:ext cx="2478600" cy="35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652872-7108-02FF-4498-4B2AD80104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16055" y="2667550"/>
                  <a:ext cx="2496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9D8CB2-3694-A362-5AC0-C04208C8FBF6}"/>
                    </a:ext>
                  </a:extLst>
                </p14:cNvPr>
                <p14:cNvContentPartPr/>
                <p14:nvPr/>
              </p14:nvContentPartPr>
              <p14:xfrm>
                <a:off x="8241735" y="2955190"/>
                <a:ext cx="91080" cy="13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9D8CB2-3694-A362-5AC0-C04208C8FB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2735" y="2946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C445DF-646D-49EC-AA2B-83DAD8D92AF9}"/>
              </a:ext>
            </a:extLst>
          </p:cNvPr>
          <p:cNvGrpSpPr/>
          <p:nvPr/>
        </p:nvGrpSpPr>
        <p:grpSpPr>
          <a:xfrm>
            <a:off x="9658335" y="2185150"/>
            <a:ext cx="1164960" cy="910080"/>
            <a:chOff x="9658335" y="2185150"/>
            <a:chExt cx="1164960" cy="9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97842F-D5B9-E197-EF0C-8CD99C1350D3}"/>
                    </a:ext>
                  </a:extLst>
                </p14:cNvPr>
                <p14:cNvContentPartPr/>
                <p14:nvPr/>
              </p14:nvContentPartPr>
              <p14:xfrm>
                <a:off x="9658335" y="2185150"/>
                <a:ext cx="11649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97842F-D5B9-E197-EF0C-8CD99C1350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49695" y="2176510"/>
                  <a:ext cx="118260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18C61C-A14C-1089-F131-C966F4BBF763}"/>
                    </a:ext>
                  </a:extLst>
                </p14:cNvPr>
                <p14:cNvContentPartPr/>
                <p14:nvPr/>
              </p14:nvContentPartPr>
              <p14:xfrm>
                <a:off x="10085295" y="2951590"/>
                <a:ext cx="239040" cy="14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18C61C-A14C-1089-F131-C966F4BBF7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6295" y="2942950"/>
                  <a:ext cx="256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3F6DC5-A80E-6970-0A78-09B314F87AE9}"/>
                    </a:ext>
                  </a:extLst>
                </p14:cNvPr>
                <p14:cNvContentPartPr/>
                <p14:nvPr/>
              </p14:nvContentPartPr>
              <p14:xfrm>
                <a:off x="9846255" y="2446510"/>
                <a:ext cx="134280" cy="21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3F6DC5-A80E-6970-0A78-09B314F87A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37255" y="2437510"/>
                  <a:ext cx="15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313066-9592-1B87-3560-1FF1D84544E3}"/>
                    </a:ext>
                  </a:extLst>
                </p14:cNvPr>
                <p14:cNvContentPartPr/>
                <p14:nvPr/>
              </p14:nvContentPartPr>
              <p14:xfrm>
                <a:off x="10051815" y="2453710"/>
                <a:ext cx="195480" cy="18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313066-9592-1B87-3560-1FF1D84544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2815" y="2445070"/>
                  <a:ext cx="213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D43A55-62E5-1D7D-C30C-40EB80C231A1}"/>
                    </a:ext>
                  </a:extLst>
                </p14:cNvPr>
                <p14:cNvContentPartPr/>
                <p14:nvPr/>
              </p14:nvContentPartPr>
              <p14:xfrm>
                <a:off x="10309575" y="2441470"/>
                <a:ext cx="88200" cy="157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D43A55-62E5-1D7D-C30C-40EB80C231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0575" y="2432830"/>
                  <a:ext cx="105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A36F7A-8240-1E16-FB4E-383805B84382}"/>
                    </a:ext>
                  </a:extLst>
                </p14:cNvPr>
                <p14:cNvContentPartPr/>
                <p14:nvPr/>
              </p14:nvContentPartPr>
              <p14:xfrm>
                <a:off x="10306335" y="2456590"/>
                <a:ext cx="182880" cy="19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A36F7A-8240-1E16-FB4E-383805B843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97695" y="2447950"/>
                  <a:ext cx="200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8A77CE-11A2-DB14-07DE-240FE3184229}"/>
                    </a:ext>
                  </a:extLst>
                </p14:cNvPr>
                <p14:cNvContentPartPr/>
                <p14:nvPr/>
              </p14:nvContentPartPr>
              <p14:xfrm>
                <a:off x="10530615" y="2468110"/>
                <a:ext cx="164160" cy="179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8A77CE-11A2-DB14-07DE-240FE31842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21615" y="2459470"/>
                  <a:ext cx="1818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7A716A-CDDB-2E80-D001-6E596CF57E97}"/>
              </a:ext>
            </a:extLst>
          </p:cNvPr>
          <p:cNvGrpSpPr/>
          <p:nvPr/>
        </p:nvGrpSpPr>
        <p:grpSpPr>
          <a:xfrm>
            <a:off x="1300575" y="3542710"/>
            <a:ext cx="4393080" cy="1094760"/>
            <a:chOff x="1300575" y="3542710"/>
            <a:chExt cx="4393080" cy="10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E8311B-36D5-CB61-B54F-8CD242D5F6EF}"/>
                    </a:ext>
                  </a:extLst>
                </p14:cNvPr>
                <p14:cNvContentPartPr/>
                <p14:nvPr/>
              </p14:nvContentPartPr>
              <p14:xfrm>
                <a:off x="1300575" y="3634870"/>
                <a:ext cx="1302120" cy="90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E8311B-36D5-CB61-B54F-8CD242D5F6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91935" y="3625870"/>
                  <a:ext cx="131976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D9245D-C43E-4E43-3362-790DC4BFC6E5}"/>
                    </a:ext>
                  </a:extLst>
                </p14:cNvPr>
                <p14:cNvContentPartPr/>
                <p14:nvPr/>
              </p14:nvContentPartPr>
              <p14:xfrm>
                <a:off x="1384095" y="3542710"/>
                <a:ext cx="1462320" cy="88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D9245D-C43E-4E43-3362-790DC4BFC6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75455" y="3533710"/>
                  <a:ext cx="147996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210C0D-8E91-8F8A-96AC-61DD0FB85977}"/>
                    </a:ext>
                  </a:extLst>
                </p14:cNvPr>
                <p14:cNvContentPartPr/>
                <p14:nvPr/>
              </p14:nvContentPartPr>
              <p14:xfrm>
                <a:off x="1615575" y="3741430"/>
                <a:ext cx="163440" cy="20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210C0D-8E91-8F8A-96AC-61DD0FB859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935" y="3732430"/>
                  <a:ext cx="181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FF40E6-8ED0-3040-48E7-152AD84A2DF4}"/>
                    </a:ext>
                  </a:extLst>
                </p14:cNvPr>
                <p14:cNvContentPartPr/>
                <p14:nvPr/>
              </p14:nvContentPartPr>
              <p14:xfrm>
                <a:off x="1816455" y="3720190"/>
                <a:ext cx="127080" cy="18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FF40E6-8ED0-3040-48E7-152AD84A2D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07815" y="3711190"/>
                  <a:ext cx="144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68856C-457E-3BA2-8CBC-B4F860E17641}"/>
                    </a:ext>
                  </a:extLst>
                </p14:cNvPr>
                <p14:cNvContentPartPr/>
                <p14:nvPr/>
              </p14:nvContentPartPr>
              <p14:xfrm>
                <a:off x="1876935" y="3805510"/>
                <a:ext cx="14760" cy="10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68856C-457E-3BA2-8CBC-B4F860E176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68295" y="3796510"/>
                  <a:ext cx="32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822A61-B8DA-B968-182E-E66B8E3D0EE6}"/>
                    </a:ext>
                  </a:extLst>
                </p14:cNvPr>
                <p14:cNvContentPartPr/>
                <p14:nvPr/>
              </p14:nvContentPartPr>
              <p14:xfrm>
                <a:off x="2023095" y="3724150"/>
                <a:ext cx="89640" cy="17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822A61-B8DA-B968-182E-E66B8E3D0E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14095" y="3715150"/>
                  <a:ext cx="107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0696C0-AC61-E9EA-7C10-EDD97800FCEA}"/>
                    </a:ext>
                  </a:extLst>
                </p14:cNvPr>
                <p14:cNvContentPartPr/>
                <p14:nvPr/>
              </p14:nvContentPartPr>
              <p14:xfrm>
                <a:off x="1544655" y="4053550"/>
                <a:ext cx="204120" cy="22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0696C0-AC61-E9EA-7C10-EDD97800FC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35655" y="4044550"/>
                  <a:ext cx="221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BBFF24-4CDE-64D1-2FFB-1473FC5085C9}"/>
                    </a:ext>
                  </a:extLst>
                </p14:cNvPr>
                <p14:cNvContentPartPr/>
                <p14:nvPr/>
              </p14:nvContentPartPr>
              <p14:xfrm>
                <a:off x="1761375" y="4085230"/>
                <a:ext cx="142560" cy="13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BBFF24-4CDE-64D1-2FFB-1473FC5085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52375" y="4076590"/>
                  <a:ext cx="160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67F0BF-10BE-E434-AE6B-3CDCAD59E3AE}"/>
                    </a:ext>
                  </a:extLst>
                </p14:cNvPr>
                <p14:cNvContentPartPr/>
                <p14:nvPr/>
              </p14:nvContentPartPr>
              <p14:xfrm>
                <a:off x="1948215" y="4107550"/>
                <a:ext cx="199800" cy="11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67F0BF-10BE-E434-AE6B-3CDCAD59E3A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39215" y="4098550"/>
                  <a:ext cx="217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30BBB3-A69C-83A3-E9ED-2AE9D7D5CD5F}"/>
                    </a:ext>
                  </a:extLst>
                </p14:cNvPr>
                <p14:cNvContentPartPr/>
                <p14:nvPr/>
              </p14:nvContentPartPr>
              <p14:xfrm>
                <a:off x="2205615" y="4063990"/>
                <a:ext cx="257040" cy="14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30BBB3-A69C-83A3-E9ED-2AE9D7D5CD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96975" y="4054990"/>
                  <a:ext cx="27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C739952-8671-49B4-C2A5-7E4F7EF11F6C}"/>
                    </a:ext>
                  </a:extLst>
                </p14:cNvPr>
                <p14:cNvContentPartPr/>
                <p14:nvPr/>
              </p14:nvContentPartPr>
              <p14:xfrm>
                <a:off x="2485695" y="4006390"/>
                <a:ext cx="101520" cy="156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739952-8671-49B4-C2A5-7E4F7EF11F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76695" y="3997390"/>
                  <a:ext cx="119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39725A-24EC-1E4C-48FB-903D305A919E}"/>
                    </a:ext>
                  </a:extLst>
                </p14:cNvPr>
                <p14:cNvContentPartPr/>
                <p14:nvPr/>
              </p14:nvContentPartPr>
              <p14:xfrm>
                <a:off x="1828335" y="4321030"/>
                <a:ext cx="101160" cy="158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39725A-24EC-1E4C-48FB-903D305A91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19335" y="4312390"/>
                  <a:ext cx="11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142E32-340B-841A-E132-589C73DA27A2}"/>
                    </a:ext>
                  </a:extLst>
                </p14:cNvPr>
                <p14:cNvContentPartPr/>
                <p14:nvPr/>
              </p14:nvContentPartPr>
              <p14:xfrm>
                <a:off x="1986015" y="4330750"/>
                <a:ext cx="98280" cy="10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142E32-340B-841A-E132-589C73DA27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77015" y="4322110"/>
                  <a:ext cx="11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439297-C320-A861-50A4-25DB27F7881A}"/>
                    </a:ext>
                  </a:extLst>
                </p14:cNvPr>
                <p14:cNvContentPartPr/>
                <p14:nvPr/>
              </p14:nvContentPartPr>
              <p14:xfrm>
                <a:off x="1991415" y="4370350"/>
                <a:ext cx="49320" cy="44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439297-C320-A861-50A4-25DB27F788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82775" y="4361350"/>
                  <a:ext cx="66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852AC3-8EBE-AF1F-0D1B-41891A31754E}"/>
                    </a:ext>
                  </a:extLst>
                </p14:cNvPr>
                <p14:cNvContentPartPr/>
                <p14:nvPr/>
              </p14:nvContentPartPr>
              <p14:xfrm>
                <a:off x="2108415" y="4333990"/>
                <a:ext cx="136440" cy="10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852AC3-8EBE-AF1F-0D1B-41891A3175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9775" y="4325350"/>
                  <a:ext cx="15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A0FA81-D6BA-CA95-CA69-BE022C9009F3}"/>
                    </a:ext>
                  </a:extLst>
                </p14:cNvPr>
                <p14:cNvContentPartPr/>
                <p14:nvPr/>
              </p14:nvContentPartPr>
              <p14:xfrm>
                <a:off x="2639775" y="4311310"/>
                <a:ext cx="1153800" cy="2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A0FA81-D6BA-CA95-CA69-BE022C9009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30775" y="4302310"/>
                  <a:ext cx="1171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02B199-97B3-249B-CD79-7BB6016C0A8E}"/>
                    </a:ext>
                  </a:extLst>
                </p14:cNvPr>
                <p14:cNvContentPartPr/>
                <p14:nvPr/>
              </p14:nvContentPartPr>
              <p14:xfrm>
                <a:off x="2577495" y="4281070"/>
                <a:ext cx="67320" cy="42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02B199-97B3-249B-CD79-7BB6016C0A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68495" y="4272430"/>
                  <a:ext cx="8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59FBB27-8045-8D89-7EBC-FA05F9FE480F}"/>
                    </a:ext>
                  </a:extLst>
                </p14:cNvPr>
                <p14:cNvContentPartPr/>
                <p14:nvPr/>
              </p14:nvContentPartPr>
              <p14:xfrm>
                <a:off x="3910575" y="4131310"/>
                <a:ext cx="124560" cy="20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59FBB27-8045-8D89-7EBC-FA05F9FE48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1935" y="4122310"/>
                  <a:ext cx="142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C211AA-F3D0-DDFC-F7BE-ABF8EAB4445D}"/>
                    </a:ext>
                  </a:extLst>
                </p14:cNvPr>
                <p14:cNvContentPartPr/>
                <p14:nvPr/>
              </p14:nvContentPartPr>
              <p14:xfrm>
                <a:off x="4067895" y="4210150"/>
                <a:ext cx="109080" cy="84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C211AA-F3D0-DDFC-F7BE-ABF8EAB444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59255" y="4201150"/>
                  <a:ext cx="126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7D935-E2D3-0E98-495A-41F3B7E1D271}"/>
                    </a:ext>
                  </a:extLst>
                </p14:cNvPr>
                <p14:cNvContentPartPr/>
                <p14:nvPr/>
              </p14:nvContentPartPr>
              <p14:xfrm>
                <a:off x="4207575" y="4148950"/>
                <a:ext cx="39960" cy="16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7D935-E2D3-0E98-495A-41F3B7E1D2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8935" y="4139950"/>
                  <a:ext cx="57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A1B5C1-C347-A7FF-720D-9ADA0B892605}"/>
                    </a:ext>
                  </a:extLst>
                </p14:cNvPr>
                <p14:cNvContentPartPr/>
                <p14:nvPr/>
              </p14:nvContentPartPr>
              <p14:xfrm>
                <a:off x="4305135" y="4081270"/>
                <a:ext cx="98280" cy="218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A1B5C1-C347-A7FF-720D-9ADA0B8926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96495" y="4072630"/>
                  <a:ext cx="115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F89AC8-43B2-D7F2-AB6F-53944D6329F3}"/>
                    </a:ext>
                  </a:extLst>
                </p14:cNvPr>
                <p14:cNvContentPartPr/>
                <p14:nvPr/>
              </p14:nvContentPartPr>
              <p14:xfrm>
                <a:off x="4530495" y="4171630"/>
                <a:ext cx="496080" cy="14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F89AC8-43B2-D7F2-AB6F-53944D6329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21855" y="4162630"/>
                  <a:ext cx="51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9E383E-FDBB-8018-C661-5102C2A6F517}"/>
                    </a:ext>
                  </a:extLst>
                </p14:cNvPr>
                <p14:cNvContentPartPr/>
                <p14:nvPr/>
              </p14:nvContentPartPr>
              <p14:xfrm>
                <a:off x="5074815" y="4160470"/>
                <a:ext cx="71280" cy="174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9E383E-FDBB-8018-C661-5102C2A6F5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66175" y="4151830"/>
                  <a:ext cx="88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CE909A-6E31-B555-AE9B-C819FAD985BD}"/>
                    </a:ext>
                  </a:extLst>
                </p14:cNvPr>
                <p14:cNvContentPartPr/>
                <p14:nvPr/>
              </p14:nvContentPartPr>
              <p14:xfrm>
                <a:off x="5171295" y="4099630"/>
                <a:ext cx="31320" cy="160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CE909A-6E31-B555-AE9B-C819FAD985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62655" y="4090990"/>
                  <a:ext cx="4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D2F4FE-95E3-0F12-3A49-500F9B8CEA6B}"/>
                    </a:ext>
                  </a:extLst>
                </p14:cNvPr>
                <p14:cNvContentPartPr/>
                <p14:nvPr/>
              </p14:nvContentPartPr>
              <p14:xfrm>
                <a:off x="5211975" y="4098550"/>
                <a:ext cx="151560" cy="15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D2F4FE-95E3-0F12-3A49-500F9B8CEA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03335" y="4089550"/>
                  <a:ext cx="169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719D810-1483-8F5E-B89B-F9C3841E3CF7}"/>
                    </a:ext>
                  </a:extLst>
                </p14:cNvPr>
                <p14:cNvContentPartPr/>
                <p14:nvPr/>
              </p14:nvContentPartPr>
              <p14:xfrm>
                <a:off x="5321415" y="4066510"/>
                <a:ext cx="372240" cy="231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719D810-1483-8F5E-B89B-F9C3841E3C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12775" y="4057510"/>
                  <a:ext cx="389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94ABE6-E881-5524-8CFD-CB16C5041214}"/>
                    </a:ext>
                  </a:extLst>
                </p14:cNvPr>
                <p14:cNvContentPartPr/>
                <p14:nvPr/>
              </p14:nvContentPartPr>
              <p14:xfrm>
                <a:off x="4734975" y="4438030"/>
                <a:ext cx="139320" cy="19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94ABE6-E881-5524-8CFD-CB16C50412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26335" y="4429390"/>
                  <a:ext cx="156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0AB410-938B-5C23-0919-A060ADBDF061}"/>
                    </a:ext>
                  </a:extLst>
                </p14:cNvPr>
                <p14:cNvContentPartPr/>
                <p14:nvPr/>
              </p14:nvContentPartPr>
              <p14:xfrm>
                <a:off x="4971495" y="4508590"/>
                <a:ext cx="92520" cy="111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0AB410-938B-5C23-0919-A060ADBDF0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62495" y="4499590"/>
                  <a:ext cx="110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480CC8D-0DC1-F71C-2234-573FBCFFCC2C}"/>
                    </a:ext>
                  </a:extLst>
                </p14:cNvPr>
                <p14:cNvContentPartPr/>
                <p14:nvPr/>
              </p14:nvContentPartPr>
              <p14:xfrm>
                <a:off x="4026855" y="3854830"/>
                <a:ext cx="101160" cy="163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480CC8D-0DC1-F71C-2234-573FBCFFCC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17855" y="3846190"/>
                  <a:ext cx="118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7623B7-40F9-0A5E-194B-495671083A94}"/>
                    </a:ext>
                  </a:extLst>
                </p14:cNvPr>
                <p14:cNvContentPartPr/>
                <p14:nvPr/>
              </p14:nvContentPartPr>
              <p14:xfrm>
                <a:off x="4130175" y="3881830"/>
                <a:ext cx="62280" cy="155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7623B7-40F9-0A5E-194B-495671083A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1535" y="3872830"/>
                  <a:ext cx="79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7F93BC8-1F47-6948-FE7A-20A04B211FF7}"/>
                    </a:ext>
                  </a:extLst>
                </p14:cNvPr>
                <p14:cNvContentPartPr/>
                <p14:nvPr/>
              </p14:nvContentPartPr>
              <p14:xfrm>
                <a:off x="4251135" y="3860590"/>
                <a:ext cx="93600" cy="158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7F93BC8-1F47-6948-FE7A-20A04B211F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42135" y="3851950"/>
                  <a:ext cx="111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F2600F-6BA8-5E64-EF63-09CFBCE7DD7C}"/>
                    </a:ext>
                  </a:extLst>
                </p14:cNvPr>
                <p14:cNvContentPartPr/>
                <p14:nvPr/>
              </p14:nvContentPartPr>
              <p14:xfrm>
                <a:off x="4394775" y="3841510"/>
                <a:ext cx="189720" cy="175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F2600F-6BA8-5E64-EF63-09CFBCE7DD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85775" y="3832510"/>
                  <a:ext cx="2073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459895-CD2C-3A34-6D30-D3066C130FC5}"/>
              </a:ext>
            </a:extLst>
          </p:cNvPr>
          <p:cNvGrpSpPr/>
          <p:nvPr/>
        </p:nvGrpSpPr>
        <p:grpSpPr>
          <a:xfrm>
            <a:off x="3825615" y="4561150"/>
            <a:ext cx="371880" cy="381960"/>
            <a:chOff x="3825615" y="4561150"/>
            <a:chExt cx="37188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240AC9-85BA-2224-C7D7-02D39507FD8E}"/>
                    </a:ext>
                  </a:extLst>
                </p14:cNvPr>
                <p14:cNvContentPartPr/>
                <p14:nvPr/>
              </p14:nvContentPartPr>
              <p14:xfrm>
                <a:off x="3941895" y="4678870"/>
                <a:ext cx="128880" cy="14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240AC9-85BA-2224-C7D7-02D39507FD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33255" y="4669870"/>
                  <a:ext cx="146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6E7D6AF-947A-A712-BFA0-A233934570FA}"/>
                    </a:ext>
                  </a:extLst>
                </p14:cNvPr>
                <p14:cNvContentPartPr/>
                <p14:nvPr/>
              </p14:nvContentPartPr>
              <p14:xfrm>
                <a:off x="3912015" y="4664470"/>
                <a:ext cx="175680" cy="22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6E7D6AF-947A-A712-BFA0-A233934570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03375" y="4655830"/>
                  <a:ext cx="193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4663E4-532A-C4E2-310E-EF4DFD0B4899}"/>
                    </a:ext>
                  </a:extLst>
                </p14:cNvPr>
                <p14:cNvContentPartPr/>
                <p14:nvPr/>
              </p14:nvContentPartPr>
              <p14:xfrm>
                <a:off x="3825615" y="4561150"/>
                <a:ext cx="371880" cy="38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4663E4-532A-C4E2-310E-EF4DFD0B48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16615" y="4552150"/>
                  <a:ext cx="38952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6F46FF-E8BD-67BA-12B5-131D8C50D753}"/>
              </a:ext>
            </a:extLst>
          </p:cNvPr>
          <p:cNvGrpSpPr/>
          <p:nvPr/>
        </p:nvGrpSpPr>
        <p:grpSpPr>
          <a:xfrm>
            <a:off x="1539615" y="4953550"/>
            <a:ext cx="691200" cy="539280"/>
            <a:chOff x="1539615" y="4953550"/>
            <a:chExt cx="69120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C8DBB4-17DD-FF43-4906-FEC38ED7B3ED}"/>
                    </a:ext>
                  </a:extLst>
                </p14:cNvPr>
                <p14:cNvContentPartPr/>
                <p14:nvPr/>
              </p14:nvContentPartPr>
              <p14:xfrm>
                <a:off x="1539615" y="4953550"/>
                <a:ext cx="331200" cy="539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C8DBB4-17DD-FF43-4906-FEC38ED7B3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30975" y="4944550"/>
                  <a:ext cx="3488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1D17EE2-6B0C-8B55-222C-C1A01A1D23FE}"/>
                    </a:ext>
                  </a:extLst>
                </p14:cNvPr>
                <p14:cNvContentPartPr/>
                <p14:nvPr/>
              </p14:nvContentPartPr>
              <p14:xfrm>
                <a:off x="1821855" y="5128870"/>
                <a:ext cx="144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1D17EE2-6B0C-8B55-222C-C1A01A1D23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2855" y="51202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7B64C3-CD1D-0570-8B7A-231D730A80D5}"/>
                    </a:ext>
                  </a:extLst>
                </p14:cNvPr>
                <p14:cNvContentPartPr/>
                <p14:nvPr/>
              </p14:nvContentPartPr>
              <p14:xfrm>
                <a:off x="1946775" y="5183590"/>
                <a:ext cx="82800" cy="9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7B64C3-CD1D-0570-8B7A-231D730A80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38135" y="5174590"/>
                  <a:ext cx="100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09242E-F453-793B-3828-9C9C23AF5487}"/>
                    </a:ext>
                  </a:extLst>
                </p14:cNvPr>
                <p14:cNvContentPartPr/>
                <p14:nvPr/>
              </p14:nvContentPartPr>
              <p14:xfrm>
                <a:off x="2022375" y="5064430"/>
                <a:ext cx="208440" cy="20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09242E-F453-793B-3828-9C9C23AF54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3735" y="5055790"/>
                  <a:ext cx="226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D81B39E-476A-8069-AEFE-79E7BCBDC25F}"/>
                  </a:ext>
                </a:extLst>
              </p14:cNvPr>
              <p14:cNvContentPartPr/>
              <p14:nvPr/>
            </p14:nvContentPartPr>
            <p14:xfrm>
              <a:off x="7949775" y="4462870"/>
              <a:ext cx="13320" cy="112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D81B39E-476A-8069-AEFE-79E7BCBDC2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41135" y="4453870"/>
                <a:ext cx="309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675F394-989B-33CD-1F98-71F2D89C9555}"/>
              </a:ext>
            </a:extLst>
          </p:cNvPr>
          <p:cNvGrpSpPr/>
          <p:nvPr/>
        </p:nvGrpSpPr>
        <p:grpSpPr>
          <a:xfrm>
            <a:off x="6056535" y="3221950"/>
            <a:ext cx="5387400" cy="3098520"/>
            <a:chOff x="6056535" y="3221950"/>
            <a:chExt cx="5387400" cy="30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471974-58EF-BD2E-94CA-5D5105B4ABC8}"/>
                    </a:ext>
                  </a:extLst>
                </p14:cNvPr>
                <p14:cNvContentPartPr/>
                <p14:nvPr/>
              </p14:nvContentPartPr>
              <p14:xfrm>
                <a:off x="6056535" y="3251470"/>
                <a:ext cx="36360" cy="291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471974-58EF-BD2E-94CA-5D5105B4AB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47895" y="3242470"/>
                  <a:ext cx="54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DB01A27-2D95-BFC8-4FED-E93293D82C04}"/>
                    </a:ext>
                  </a:extLst>
                </p14:cNvPr>
                <p14:cNvContentPartPr/>
                <p14:nvPr/>
              </p14:nvContentPartPr>
              <p14:xfrm>
                <a:off x="6116295" y="3941950"/>
                <a:ext cx="30240" cy="782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DB01A27-2D95-BFC8-4FED-E93293D82C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7655" y="3933310"/>
                  <a:ext cx="4788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FF6DD36-AFAE-C4A0-D8FD-454D8DC41F51}"/>
                    </a:ext>
                  </a:extLst>
                </p14:cNvPr>
                <p14:cNvContentPartPr/>
                <p14:nvPr/>
              </p14:nvContentPartPr>
              <p14:xfrm>
                <a:off x="6079215" y="5201590"/>
                <a:ext cx="37440" cy="923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FF6DD36-AFAE-C4A0-D8FD-454D8DC41F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70575" y="5192950"/>
                  <a:ext cx="5508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05885D-9D5C-B24A-0A66-1FB42F35A1B1}"/>
                    </a:ext>
                  </a:extLst>
                </p14:cNvPr>
                <p14:cNvContentPartPr/>
                <p14:nvPr/>
              </p14:nvContentPartPr>
              <p14:xfrm>
                <a:off x="9376455" y="3221950"/>
                <a:ext cx="1551960" cy="37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05885D-9D5C-B24A-0A66-1FB42F35A1B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67455" y="3213310"/>
                  <a:ext cx="1569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9A405C-1D29-81D3-68ED-EE97BEB69895}"/>
                    </a:ext>
                  </a:extLst>
                </p14:cNvPr>
                <p14:cNvContentPartPr/>
                <p14:nvPr/>
              </p14:nvContentPartPr>
              <p14:xfrm>
                <a:off x="9585615" y="3329950"/>
                <a:ext cx="36720" cy="1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9A405C-1D29-81D3-68ED-EE97BEB698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76975" y="3320950"/>
                  <a:ext cx="54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0FC652-3ECF-9671-FB59-E3F77E09294B}"/>
                    </a:ext>
                  </a:extLst>
                </p14:cNvPr>
                <p14:cNvContentPartPr/>
                <p14:nvPr/>
              </p14:nvContentPartPr>
              <p14:xfrm>
                <a:off x="9906735" y="3363070"/>
                <a:ext cx="404640" cy="46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0FC652-3ECF-9671-FB59-E3F77E0929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98095" y="3354070"/>
                  <a:ext cx="422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0C0F3E-4D38-F267-E416-3C175D0033AD}"/>
                    </a:ext>
                  </a:extLst>
                </p14:cNvPr>
                <p14:cNvContentPartPr/>
                <p14:nvPr/>
              </p14:nvContentPartPr>
              <p14:xfrm>
                <a:off x="10821495" y="3457750"/>
                <a:ext cx="878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0C0F3E-4D38-F267-E416-3C175D003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12495" y="3448750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F795D6-DACC-676E-6A64-C847689BC4FA}"/>
                    </a:ext>
                  </a:extLst>
                </p14:cNvPr>
                <p14:cNvContentPartPr/>
                <p14:nvPr/>
              </p14:nvContentPartPr>
              <p14:xfrm>
                <a:off x="6509775" y="5681470"/>
                <a:ext cx="24840" cy="14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F795D6-DACC-676E-6A64-C847689BC4F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00775" y="5672470"/>
                  <a:ext cx="42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8E0EEC7-93AA-76E9-7559-8ED5B6370994}"/>
                    </a:ext>
                  </a:extLst>
                </p14:cNvPr>
                <p14:cNvContentPartPr/>
                <p14:nvPr/>
              </p14:nvContentPartPr>
              <p14:xfrm>
                <a:off x="6456855" y="5716750"/>
                <a:ext cx="195120" cy="84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8E0EEC7-93AA-76E9-7559-8ED5B63709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47855" y="5707750"/>
                  <a:ext cx="212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BF2579-1C21-CD40-2D7F-E4ECA27C3B18}"/>
                    </a:ext>
                  </a:extLst>
                </p14:cNvPr>
                <p14:cNvContentPartPr/>
                <p14:nvPr/>
              </p14:nvContentPartPr>
              <p14:xfrm>
                <a:off x="6709575" y="5701630"/>
                <a:ext cx="136440" cy="96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BF2579-1C21-CD40-2D7F-E4ECA27C3B1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00575" y="5692990"/>
                  <a:ext cx="154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CFCD2FF-B2E9-971D-CE5A-CADB87EFB890}"/>
                    </a:ext>
                  </a:extLst>
                </p14:cNvPr>
                <p14:cNvContentPartPr/>
                <p14:nvPr/>
              </p14:nvContentPartPr>
              <p14:xfrm>
                <a:off x="6908655" y="5647990"/>
                <a:ext cx="73080" cy="22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CFCD2FF-B2E9-971D-CE5A-CADB87EFB8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0015" y="5638990"/>
                  <a:ext cx="90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45C5C7A-65FD-C646-648C-866636AF582B}"/>
                    </a:ext>
                  </a:extLst>
                </p14:cNvPr>
                <p14:cNvContentPartPr/>
                <p14:nvPr/>
              </p14:nvContentPartPr>
              <p14:xfrm>
                <a:off x="6588975" y="5935990"/>
                <a:ext cx="268200" cy="138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45C5C7A-65FD-C646-648C-866636AF582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80335" y="5927350"/>
                  <a:ext cx="285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F9721F-9D38-0BE3-891F-D5B80ECB4199}"/>
                    </a:ext>
                  </a:extLst>
                </p14:cNvPr>
                <p14:cNvContentPartPr/>
                <p14:nvPr/>
              </p14:nvContentPartPr>
              <p14:xfrm>
                <a:off x="6878415" y="5959750"/>
                <a:ext cx="130680" cy="78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F9721F-9D38-0BE3-891F-D5B80ECB41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69415" y="5951110"/>
                  <a:ext cx="14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35195F0-90D2-0244-DDAA-36E9B9BB0A81}"/>
                    </a:ext>
                  </a:extLst>
                </p14:cNvPr>
                <p14:cNvContentPartPr/>
                <p14:nvPr/>
              </p14:nvContentPartPr>
              <p14:xfrm>
                <a:off x="7036455" y="5869030"/>
                <a:ext cx="101160" cy="315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35195F0-90D2-0244-DDAA-36E9B9BB0A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27455" y="5860030"/>
                  <a:ext cx="118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D2A325-F396-1335-B062-0B2E82787C73}"/>
                    </a:ext>
                  </a:extLst>
                </p14:cNvPr>
                <p14:cNvContentPartPr/>
                <p14:nvPr/>
              </p14:nvContentPartPr>
              <p14:xfrm>
                <a:off x="7192695" y="5907910"/>
                <a:ext cx="59400" cy="15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D2A325-F396-1335-B062-0B2E82787C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83695" y="5898910"/>
                  <a:ext cx="77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0A174F3-3925-9684-FEC7-DBA1EDDA51AB}"/>
                    </a:ext>
                  </a:extLst>
                </p14:cNvPr>
                <p14:cNvContentPartPr/>
                <p14:nvPr/>
              </p14:nvContentPartPr>
              <p14:xfrm>
                <a:off x="6891015" y="6182230"/>
                <a:ext cx="75960" cy="136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0A174F3-3925-9684-FEC7-DBA1EDDA51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82375" y="6173230"/>
                  <a:ext cx="93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E8D65C-AE4B-7049-BF75-D1EA0440DE3F}"/>
                    </a:ext>
                  </a:extLst>
                </p14:cNvPr>
                <p14:cNvContentPartPr/>
                <p14:nvPr/>
              </p14:nvContentPartPr>
              <p14:xfrm>
                <a:off x="6905775" y="6213910"/>
                <a:ext cx="228960" cy="106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E8D65C-AE4B-7049-BF75-D1EA0440DE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97135" y="6204910"/>
                  <a:ext cx="246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43356E-3013-E045-0559-F467BED6E7E3}"/>
                    </a:ext>
                  </a:extLst>
                </p14:cNvPr>
                <p14:cNvContentPartPr/>
                <p14:nvPr/>
              </p14:nvContentPartPr>
              <p14:xfrm>
                <a:off x="7174335" y="6206710"/>
                <a:ext cx="79200" cy="11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43356E-3013-E045-0559-F467BED6E7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65335" y="6197710"/>
                  <a:ext cx="96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567618-68BD-9647-13B2-0ADD192C6774}"/>
                    </a:ext>
                  </a:extLst>
                </p14:cNvPr>
                <p14:cNvContentPartPr/>
                <p14:nvPr/>
              </p14:nvContentPartPr>
              <p14:xfrm>
                <a:off x="7284855" y="6182590"/>
                <a:ext cx="30960" cy="115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567618-68BD-9647-13B2-0ADD192C677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76215" y="6173590"/>
                  <a:ext cx="48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E2063-154E-928C-39BF-8A639E37BCD9}"/>
                    </a:ext>
                  </a:extLst>
                </p14:cNvPr>
                <p14:cNvContentPartPr/>
                <p14:nvPr/>
              </p14:nvContentPartPr>
              <p14:xfrm>
                <a:off x="7339215" y="6187990"/>
                <a:ext cx="154800" cy="121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E2063-154E-928C-39BF-8A639E37BCD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30215" y="6179350"/>
                  <a:ext cx="172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18A989-6E26-BE58-8F1B-6F71D4EBD9F0}"/>
                    </a:ext>
                  </a:extLst>
                </p14:cNvPr>
                <p14:cNvContentPartPr/>
                <p14:nvPr/>
              </p14:nvContentPartPr>
              <p14:xfrm>
                <a:off x="6695175" y="3650710"/>
                <a:ext cx="894240" cy="577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18A989-6E26-BE58-8F1B-6F71D4EBD9F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86175" y="3642070"/>
                  <a:ext cx="9118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CAECA-C3C5-FA38-EE9D-FAE64C47C3E6}"/>
                    </a:ext>
                  </a:extLst>
                </p14:cNvPr>
                <p14:cNvContentPartPr/>
                <p14:nvPr/>
              </p14:nvContentPartPr>
              <p14:xfrm>
                <a:off x="6691215" y="3560710"/>
                <a:ext cx="1436040" cy="631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CAECA-C3C5-FA38-EE9D-FAE64C47C3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82575" y="3552070"/>
                  <a:ext cx="14536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B5EAE7-6852-EF21-FECF-A309613485AA}"/>
                    </a:ext>
                  </a:extLst>
                </p14:cNvPr>
                <p14:cNvContentPartPr/>
                <p14:nvPr/>
              </p14:nvContentPartPr>
              <p14:xfrm>
                <a:off x="6984615" y="3718750"/>
                <a:ext cx="309240" cy="1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B5EAE7-6852-EF21-FECF-A309613485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75975" y="3710110"/>
                  <a:ext cx="326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8FBDA3-3D3A-C5D6-1349-D5C17A2AAFD1}"/>
                    </a:ext>
                  </a:extLst>
                </p14:cNvPr>
                <p14:cNvContentPartPr/>
                <p14:nvPr/>
              </p14:nvContentPartPr>
              <p14:xfrm>
                <a:off x="7597695" y="3717670"/>
                <a:ext cx="261720" cy="1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8FBDA3-3D3A-C5D6-1349-D5C17A2AAFD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89055" y="3709030"/>
                  <a:ext cx="27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1F8D4C-3066-18A7-4910-8A8F7B315205}"/>
                    </a:ext>
                  </a:extLst>
                </p14:cNvPr>
                <p14:cNvContentPartPr/>
                <p14:nvPr/>
              </p14:nvContentPartPr>
              <p14:xfrm>
                <a:off x="7096935" y="3863110"/>
                <a:ext cx="255240" cy="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1F8D4C-3066-18A7-4910-8A8F7B3152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88295" y="3854470"/>
                  <a:ext cx="272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CEC96C-CE2D-DEDB-04A4-888C1C4F1EC9}"/>
                    </a:ext>
                  </a:extLst>
                </p14:cNvPr>
                <p14:cNvContentPartPr/>
                <p14:nvPr/>
              </p14:nvContentPartPr>
              <p14:xfrm>
                <a:off x="7684455" y="3845110"/>
                <a:ext cx="228240" cy="13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6CEC96C-CE2D-DEDB-04A4-888C1C4F1E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75815" y="3836470"/>
                  <a:ext cx="24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D762FA-6ECA-5D17-A347-A83DC99566C4}"/>
                    </a:ext>
                  </a:extLst>
                </p14:cNvPr>
                <p14:cNvContentPartPr/>
                <p14:nvPr/>
              </p14:nvContentPartPr>
              <p14:xfrm>
                <a:off x="7290615" y="4026550"/>
                <a:ext cx="231120" cy="6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D762FA-6ECA-5D17-A347-A83DC99566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1975" y="4017910"/>
                  <a:ext cx="248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F0EB89-3078-E61A-DE14-79EE7BB474CA}"/>
                    </a:ext>
                  </a:extLst>
                </p14:cNvPr>
                <p14:cNvContentPartPr/>
                <p14:nvPr/>
              </p14:nvContentPartPr>
              <p14:xfrm>
                <a:off x="6815775" y="4220230"/>
                <a:ext cx="64080" cy="78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F0EB89-3078-E61A-DE14-79EE7BB474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07135" y="4211590"/>
                  <a:ext cx="817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D0B8E9-5E71-B309-EC26-BF4655F6F68A}"/>
                    </a:ext>
                  </a:extLst>
                </p14:cNvPr>
                <p14:cNvContentPartPr/>
                <p14:nvPr/>
              </p14:nvContentPartPr>
              <p14:xfrm>
                <a:off x="6751695" y="4929070"/>
                <a:ext cx="47880" cy="34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D0B8E9-5E71-B309-EC26-BF4655F6F68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43055" y="4920430"/>
                  <a:ext cx="65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22C8C0-963A-611E-8029-D2677D0CB74F}"/>
                    </a:ext>
                  </a:extLst>
                </p14:cNvPr>
                <p14:cNvContentPartPr/>
                <p14:nvPr/>
              </p14:nvContentPartPr>
              <p14:xfrm>
                <a:off x="6826935" y="4921510"/>
                <a:ext cx="82440" cy="65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22C8C0-963A-611E-8029-D2677D0CB7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18295" y="4912870"/>
                  <a:ext cx="100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20B6B0-ED7D-E596-6769-513FED079884}"/>
                    </a:ext>
                  </a:extLst>
                </p14:cNvPr>
                <p14:cNvContentPartPr/>
                <p14:nvPr/>
              </p14:nvContentPartPr>
              <p14:xfrm>
                <a:off x="6649095" y="5141110"/>
                <a:ext cx="341640" cy="12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20B6B0-ED7D-E596-6769-513FED07988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40095" y="5132470"/>
                  <a:ext cx="359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FA6A3F-F62E-A70C-1D0E-1999592DE193}"/>
                    </a:ext>
                  </a:extLst>
                </p14:cNvPr>
                <p14:cNvContentPartPr/>
                <p14:nvPr/>
              </p14:nvContentPartPr>
              <p14:xfrm>
                <a:off x="6641895" y="5207350"/>
                <a:ext cx="55800" cy="303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FA6A3F-F62E-A70C-1D0E-1999592DE1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33255" y="5198710"/>
                  <a:ext cx="73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9CF947-4D41-5FC1-3DC2-D06127A2D7C0}"/>
                    </a:ext>
                  </a:extLst>
                </p14:cNvPr>
                <p14:cNvContentPartPr/>
                <p14:nvPr/>
              </p14:nvContentPartPr>
              <p14:xfrm>
                <a:off x="6649095" y="5448190"/>
                <a:ext cx="303480" cy="3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9CF947-4D41-5FC1-3DC2-D06127A2D7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40095" y="5439190"/>
                  <a:ext cx="321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1C7E434-C864-6448-2D07-1BD41794BC21}"/>
                    </a:ext>
                  </a:extLst>
                </p14:cNvPr>
                <p14:cNvContentPartPr/>
                <p14:nvPr/>
              </p14:nvContentPartPr>
              <p14:xfrm>
                <a:off x="6921975" y="5225710"/>
                <a:ext cx="72360" cy="28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1C7E434-C864-6448-2D07-1BD41794BC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12975" y="5216710"/>
                  <a:ext cx="90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1E333C3-AF6F-27B0-F38D-9C48EAC42D43}"/>
                    </a:ext>
                  </a:extLst>
                </p14:cNvPr>
                <p14:cNvContentPartPr/>
                <p14:nvPr/>
              </p14:nvContentPartPr>
              <p14:xfrm>
                <a:off x="6928815" y="4178110"/>
                <a:ext cx="41040" cy="936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1E333C3-AF6F-27B0-F38D-9C48EAC42D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20175" y="4169470"/>
                  <a:ext cx="5868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9D094AC-6F5A-AEC1-73FF-ABB1F9EFFD7A}"/>
                    </a:ext>
                  </a:extLst>
                </p14:cNvPr>
                <p14:cNvContentPartPr/>
                <p14:nvPr/>
              </p14:nvContentPartPr>
              <p14:xfrm>
                <a:off x="6927375" y="5001790"/>
                <a:ext cx="78840" cy="56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9D094AC-6F5A-AEC1-73FF-ABB1F9EFFD7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18735" y="499315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5F036F-5B16-BCE2-F22C-7DF1F55819BA}"/>
                    </a:ext>
                  </a:extLst>
                </p14:cNvPr>
                <p14:cNvContentPartPr/>
                <p14:nvPr/>
              </p14:nvContentPartPr>
              <p14:xfrm>
                <a:off x="7090815" y="4251190"/>
                <a:ext cx="115560" cy="839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5F036F-5B16-BCE2-F22C-7DF1F55819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81815" y="4242190"/>
                  <a:ext cx="13320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E40A70-A583-47C6-FBF4-B3354292FE79}"/>
                    </a:ext>
                  </a:extLst>
                </p14:cNvPr>
                <p14:cNvContentPartPr/>
                <p14:nvPr/>
              </p14:nvContentPartPr>
              <p14:xfrm>
                <a:off x="7036455" y="4984510"/>
                <a:ext cx="146880" cy="78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E40A70-A583-47C6-FBF4-B3354292FE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7455" y="4975510"/>
                  <a:ext cx="164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6D93C8-5B81-3205-DEA1-7691E7D11A56}"/>
                    </a:ext>
                  </a:extLst>
                </p14:cNvPr>
                <p14:cNvContentPartPr/>
                <p14:nvPr/>
              </p14:nvContentPartPr>
              <p14:xfrm>
                <a:off x="7037175" y="4225630"/>
                <a:ext cx="453960" cy="952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6D93C8-5B81-3205-DEA1-7691E7D11A5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28175" y="4216630"/>
                  <a:ext cx="47160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3EC6A1B-5580-4129-12A9-099EF1E8C775}"/>
                    </a:ext>
                  </a:extLst>
                </p14:cNvPr>
                <p14:cNvContentPartPr/>
                <p14:nvPr/>
              </p14:nvContentPartPr>
              <p14:xfrm>
                <a:off x="7004055" y="5108350"/>
                <a:ext cx="89280" cy="56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3EC6A1B-5580-4129-12A9-099EF1E8C77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95055" y="5099710"/>
                  <a:ext cx="106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CC75720-2D7E-B869-7FF9-03DF92AE75D6}"/>
                    </a:ext>
                  </a:extLst>
                </p14:cNvPr>
                <p14:cNvContentPartPr/>
                <p14:nvPr/>
              </p14:nvContentPartPr>
              <p14:xfrm>
                <a:off x="7806495" y="4207630"/>
                <a:ext cx="111960" cy="56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CC75720-2D7E-B869-7FF9-03DF92AE75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97855" y="4198630"/>
                  <a:ext cx="12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95F22BE-FC01-47D4-2570-F99494EDF460}"/>
                    </a:ext>
                  </a:extLst>
                </p14:cNvPr>
                <p14:cNvContentPartPr/>
                <p14:nvPr/>
              </p14:nvContentPartPr>
              <p14:xfrm>
                <a:off x="7914495" y="4208350"/>
                <a:ext cx="19080" cy="289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95F22BE-FC01-47D4-2570-F99494EDF4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05855" y="4199710"/>
                  <a:ext cx="3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97E917-C003-30A7-D085-686CEFA81110}"/>
                    </a:ext>
                  </a:extLst>
                </p14:cNvPr>
                <p14:cNvContentPartPr/>
                <p14:nvPr/>
              </p14:nvContentPartPr>
              <p14:xfrm>
                <a:off x="7932855" y="4553590"/>
                <a:ext cx="537120" cy="3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97E917-C003-30A7-D085-686CEFA8111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3855" y="4544590"/>
                  <a:ext cx="55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428DBB-F5B4-F5F3-09AB-D42416F26B4F}"/>
                    </a:ext>
                  </a:extLst>
                </p14:cNvPr>
                <p14:cNvContentPartPr/>
                <p14:nvPr/>
              </p14:nvContentPartPr>
              <p14:xfrm>
                <a:off x="8397615" y="4516150"/>
                <a:ext cx="79200" cy="11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428DBB-F5B4-F5F3-09AB-D42416F26B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88615" y="4507150"/>
                  <a:ext cx="96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A5446B-1AA9-413D-4D25-4D5A3E20BA7F}"/>
                    </a:ext>
                  </a:extLst>
                </p14:cNvPr>
                <p14:cNvContentPartPr/>
                <p14:nvPr/>
              </p14:nvContentPartPr>
              <p14:xfrm>
                <a:off x="8635215" y="4442350"/>
                <a:ext cx="1329480" cy="955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A5446B-1AA9-413D-4D25-4D5A3E20BA7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26575" y="4433710"/>
                  <a:ext cx="134712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9A72DB4-03C2-1862-E40B-0CC63F966C80}"/>
                    </a:ext>
                  </a:extLst>
                </p14:cNvPr>
                <p14:cNvContentPartPr/>
                <p14:nvPr/>
              </p14:nvContentPartPr>
              <p14:xfrm>
                <a:off x="8707935" y="4505710"/>
                <a:ext cx="1688760" cy="979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9A72DB4-03C2-1862-E40B-0CC63F966C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98935" y="4497070"/>
                  <a:ext cx="170640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2C9F1BF-EA7B-F924-5C80-B4F49A8C0BE1}"/>
                    </a:ext>
                  </a:extLst>
                </p14:cNvPr>
                <p14:cNvContentPartPr/>
                <p14:nvPr/>
              </p14:nvContentPartPr>
              <p14:xfrm>
                <a:off x="9107175" y="5357470"/>
                <a:ext cx="339120" cy="196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2C9F1BF-EA7B-F924-5C80-B4F49A8C0B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98535" y="5348470"/>
                  <a:ext cx="356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C6814B2-B0CD-5A59-B1CB-D65E72C5171F}"/>
                    </a:ext>
                  </a:extLst>
                </p14:cNvPr>
                <p14:cNvContentPartPr/>
                <p14:nvPr/>
              </p14:nvContentPartPr>
              <p14:xfrm>
                <a:off x="6958335" y="5401750"/>
                <a:ext cx="1340280" cy="85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C6814B2-B0CD-5A59-B1CB-D65E72C5171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49695" y="5392750"/>
                  <a:ext cx="1357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85444E-C62F-BAB5-8085-EBD69DA6CF9C}"/>
                    </a:ext>
                  </a:extLst>
                </p14:cNvPr>
                <p14:cNvContentPartPr/>
                <p14:nvPr/>
              </p14:nvContentPartPr>
              <p14:xfrm>
                <a:off x="8204655" y="5103670"/>
                <a:ext cx="39960" cy="389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85444E-C62F-BAB5-8085-EBD69DA6CF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95655" y="5094670"/>
                  <a:ext cx="57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C5F72D-A07C-7931-D060-38BB2C1606ED}"/>
                    </a:ext>
                  </a:extLst>
                </p14:cNvPr>
                <p14:cNvContentPartPr/>
                <p14:nvPr/>
              </p14:nvContentPartPr>
              <p14:xfrm>
                <a:off x="8204295" y="5104390"/>
                <a:ext cx="776160" cy="36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C5F72D-A07C-7931-D060-38BB2C1606E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95295" y="5095750"/>
                  <a:ext cx="793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E84ED3-743C-E6D0-D064-C5F3451134B9}"/>
                    </a:ext>
                  </a:extLst>
                </p14:cNvPr>
                <p14:cNvContentPartPr/>
                <p14:nvPr/>
              </p14:nvContentPartPr>
              <p14:xfrm>
                <a:off x="8894055" y="5038150"/>
                <a:ext cx="57600" cy="147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E84ED3-743C-E6D0-D064-C5F3451134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85055" y="5029510"/>
                  <a:ext cx="75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EF3CD7-F39D-6756-1763-6CD43C6E5CDC}"/>
                    </a:ext>
                  </a:extLst>
                </p14:cNvPr>
                <p14:cNvContentPartPr/>
                <p14:nvPr/>
              </p14:nvContentPartPr>
              <p14:xfrm>
                <a:off x="8944095" y="4790110"/>
                <a:ext cx="279720" cy="12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EF3CD7-F39D-6756-1763-6CD43C6E5C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35455" y="4781110"/>
                  <a:ext cx="297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396679B-8E80-47F0-7E90-DAB9A944C158}"/>
                    </a:ext>
                  </a:extLst>
                </p14:cNvPr>
                <p14:cNvContentPartPr/>
                <p14:nvPr/>
              </p14:nvContentPartPr>
              <p14:xfrm>
                <a:off x="9057855" y="4922950"/>
                <a:ext cx="212760" cy="9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396679B-8E80-47F0-7E90-DAB9A944C1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48855" y="4913950"/>
                  <a:ext cx="230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46F0BE6-89DE-1366-4151-B94B45B6B9F5}"/>
                    </a:ext>
                  </a:extLst>
                </p14:cNvPr>
                <p14:cNvContentPartPr/>
                <p14:nvPr/>
              </p14:nvContentPartPr>
              <p14:xfrm>
                <a:off x="9155775" y="5213830"/>
                <a:ext cx="159480" cy="6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46F0BE6-89DE-1366-4151-B94B45B6B9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147135" y="5204830"/>
                  <a:ext cx="177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4106B60-0BD5-EF13-CD6B-83E375454DA7}"/>
                    </a:ext>
                  </a:extLst>
                </p14:cNvPr>
                <p14:cNvContentPartPr/>
                <p14:nvPr/>
              </p14:nvContentPartPr>
              <p14:xfrm>
                <a:off x="9651495" y="4813870"/>
                <a:ext cx="241560" cy="181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4106B60-0BD5-EF13-CD6B-83E375454D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2495" y="4804870"/>
                  <a:ext cx="259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FAE3347-9CF8-7AEB-0E9A-13D6FD5DDF7E}"/>
                    </a:ext>
                  </a:extLst>
                </p14:cNvPr>
                <p14:cNvContentPartPr/>
                <p14:nvPr/>
              </p14:nvContentPartPr>
              <p14:xfrm>
                <a:off x="10052175" y="5334790"/>
                <a:ext cx="92160" cy="357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FAE3347-9CF8-7AEB-0E9A-13D6FD5DDF7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43175" y="5326150"/>
                  <a:ext cx="109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7AA2360-DF63-8F83-CA70-34EC445B9900}"/>
                    </a:ext>
                  </a:extLst>
                </p14:cNvPr>
                <p14:cNvContentPartPr/>
                <p14:nvPr/>
              </p14:nvContentPartPr>
              <p14:xfrm>
                <a:off x="9924015" y="5803150"/>
                <a:ext cx="171000" cy="185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7AA2360-DF63-8F83-CA70-34EC445B990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15015" y="5794150"/>
                  <a:ext cx="188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DF76ED-8996-103C-80B3-09BD36AF44C6}"/>
                    </a:ext>
                  </a:extLst>
                </p14:cNvPr>
                <p14:cNvContentPartPr/>
                <p14:nvPr/>
              </p14:nvContentPartPr>
              <p14:xfrm>
                <a:off x="10124895" y="5840230"/>
                <a:ext cx="138960" cy="142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DF76ED-8996-103C-80B3-09BD36AF44C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15895" y="5831230"/>
                  <a:ext cx="156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6BD93C-45D3-BE7F-9F29-6C04ED4F4F75}"/>
                    </a:ext>
                  </a:extLst>
                </p14:cNvPr>
                <p14:cNvContentPartPr/>
                <p14:nvPr/>
              </p14:nvContentPartPr>
              <p14:xfrm>
                <a:off x="10300575" y="5871190"/>
                <a:ext cx="128880" cy="128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6BD93C-45D3-BE7F-9F29-6C04ED4F4F7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91575" y="5862550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947200-7F5B-7527-7D21-F0E4467692BB}"/>
                    </a:ext>
                  </a:extLst>
                </p14:cNvPr>
                <p14:cNvContentPartPr/>
                <p14:nvPr/>
              </p14:nvContentPartPr>
              <p14:xfrm>
                <a:off x="10464015" y="5869030"/>
                <a:ext cx="105480" cy="137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947200-7F5B-7527-7D21-F0E4467692B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55015" y="5860030"/>
                  <a:ext cx="123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6493D9-BCF5-4E7E-0AB3-61B93954512F}"/>
                    </a:ext>
                  </a:extLst>
                </p14:cNvPr>
                <p14:cNvContentPartPr/>
                <p14:nvPr/>
              </p14:nvContentPartPr>
              <p14:xfrm>
                <a:off x="9777495" y="5716030"/>
                <a:ext cx="898560" cy="421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6493D9-BCF5-4E7E-0AB3-61B93954512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68855" y="5707390"/>
                  <a:ext cx="9162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B17FB44-BEE4-1A8D-7FF8-A33F43511831}"/>
                    </a:ext>
                  </a:extLst>
                </p14:cNvPr>
                <p14:cNvContentPartPr/>
                <p14:nvPr/>
              </p14:nvContentPartPr>
              <p14:xfrm>
                <a:off x="10340175" y="5389150"/>
                <a:ext cx="657000" cy="26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B17FB44-BEE4-1A8D-7FF8-A33F435118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31175" y="5380150"/>
                  <a:ext cx="674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0F6842C-C417-D22B-F3D4-F1B8FB6D3EE8}"/>
                    </a:ext>
                  </a:extLst>
                </p14:cNvPr>
                <p14:cNvContentPartPr/>
                <p14:nvPr/>
              </p14:nvContentPartPr>
              <p14:xfrm>
                <a:off x="10971615" y="5338750"/>
                <a:ext cx="88920" cy="127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0F6842C-C417-D22B-F3D4-F1B8FB6D3EE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62615" y="5329750"/>
                  <a:ext cx="106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A5EB304-9351-8680-212D-984C87F6FBF9}"/>
                    </a:ext>
                  </a:extLst>
                </p14:cNvPr>
                <p14:cNvContentPartPr/>
                <p14:nvPr/>
              </p14:nvContentPartPr>
              <p14:xfrm>
                <a:off x="11140455" y="5333350"/>
                <a:ext cx="303480" cy="140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A5EB304-9351-8680-212D-984C87F6FBF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31455" y="5324710"/>
                  <a:ext cx="321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3A0652-D4D5-DCCA-3FCD-E5F6E5AC4983}"/>
                    </a:ext>
                  </a:extLst>
                </p14:cNvPr>
                <p14:cNvContentPartPr/>
                <p14:nvPr/>
              </p14:nvContentPartPr>
              <p14:xfrm>
                <a:off x="11093655" y="5413630"/>
                <a:ext cx="337320" cy="321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3A0652-D4D5-DCCA-3FCD-E5F6E5AC498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84655" y="5404630"/>
                  <a:ext cx="354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93EA06E-F674-F442-5407-F8045AF412AD}"/>
                    </a:ext>
                  </a:extLst>
                </p14:cNvPr>
                <p14:cNvContentPartPr/>
                <p14:nvPr/>
              </p14:nvContentPartPr>
              <p14:xfrm>
                <a:off x="6420135" y="4916470"/>
                <a:ext cx="963000" cy="644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93EA06E-F674-F442-5407-F8045AF412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11495" y="4907470"/>
                  <a:ext cx="9806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E1BFBCD-1B57-8C27-9C97-FC76FB39091A}"/>
                    </a:ext>
                  </a:extLst>
                </p14:cNvPr>
                <p14:cNvContentPartPr/>
                <p14:nvPr/>
              </p14:nvContentPartPr>
              <p14:xfrm>
                <a:off x="7210695" y="4180270"/>
                <a:ext cx="189720" cy="852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E1BFBCD-1B57-8C27-9C97-FC76FB39091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01695" y="4171630"/>
                  <a:ext cx="20736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3EF3DF-1928-EBB7-CC58-F21C080F7CED}"/>
                    </a:ext>
                  </a:extLst>
                </p14:cNvPr>
                <p14:cNvContentPartPr/>
                <p14:nvPr/>
              </p14:nvContentPartPr>
              <p14:xfrm>
                <a:off x="7175775" y="4893790"/>
                <a:ext cx="215640" cy="93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3EF3DF-1928-EBB7-CC58-F21C080F7C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66775" y="4884790"/>
                  <a:ext cx="233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8344283-97E2-FDBB-E3DC-43CF69A9BD70}"/>
                    </a:ext>
                  </a:extLst>
                </p14:cNvPr>
                <p14:cNvContentPartPr/>
                <p14:nvPr/>
              </p14:nvContentPartPr>
              <p14:xfrm>
                <a:off x="7229055" y="5312470"/>
                <a:ext cx="1089720" cy="23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8344283-97E2-FDBB-E3DC-43CF69A9BD7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20055" y="5303830"/>
                  <a:ext cx="110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42D48C7-670F-D57F-58FE-7E4CA8A5A85E}"/>
                    </a:ext>
                  </a:extLst>
                </p14:cNvPr>
                <p14:cNvContentPartPr/>
                <p14:nvPr/>
              </p14:nvContentPartPr>
              <p14:xfrm>
                <a:off x="8238855" y="5244430"/>
                <a:ext cx="239400" cy="130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42D48C7-670F-D57F-58FE-7E4CA8A5A85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29855" y="5235790"/>
                  <a:ext cx="25704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D3CB979-8F18-3B8E-D719-443C8525D497}"/>
                  </a:ext>
                </a:extLst>
              </p14:cNvPr>
              <p14:cNvContentPartPr/>
              <p14:nvPr/>
            </p14:nvContentPartPr>
            <p14:xfrm>
              <a:off x="2784495" y="5546110"/>
              <a:ext cx="244080" cy="3549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D3CB979-8F18-3B8E-D719-443C8525D49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775855" y="5537470"/>
                <a:ext cx="26172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1672EB2-F166-06EB-0CC2-92526D2A0CA5}"/>
              </a:ext>
            </a:extLst>
          </p:cNvPr>
          <p:cNvGrpSpPr/>
          <p:nvPr/>
        </p:nvGrpSpPr>
        <p:grpSpPr>
          <a:xfrm>
            <a:off x="8324895" y="281110"/>
            <a:ext cx="2603160" cy="1943640"/>
            <a:chOff x="8324895" y="281110"/>
            <a:chExt cx="2603160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A41EAE-F158-9F69-D1FE-1444DB520FC2}"/>
                    </a:ext>
                  </a:extLst>
                </p14:cNvPr>
                <p14:cNvContentPartPr/>
                <p14:nvPr/>
              </p14:nvContentPartPr>
              <p14:xfrm>
                <a:off x="9361335" y="1553710"/>
                <a:ext cx="195120" cy="29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A41EAE-F158-9F69-D1FE-1444DB520FC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352695" y="1544710"/>
                  <a:ext cx="212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C5ECFB-1F18-5111-A7CE-35A0E57E11BE}"/>
                    </a:ext>
                  </a:extLst>
                </p14:cNvPr>
                <p14:cNvContentPartPr/>
                <p14:nvPr/>
              </p14:nvContentPartPr>
              <p14:xfrm>
                <a:off x="9621975" y="1641550"/>
                <a:ext cx="145440" cy="14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C5ECFB-1F18-5111-A7CE-35A0E57E11B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13335" y="1632550"/>
                  <a:ext cx="163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82470D-B15A-B6FB-7652-B14D24AA6468}"/>
                    </a:ext>
                  </a:extLst>
                </p14:cNvPr>
                <p14:cNvContentPartPr/>
                <p14:nvPr/>
              </p14:nvContentPartPr>
              <p14:xfrm>
                <a:off x="9796575" y="1676110"/>
                <a:ext cx="114840" cy="10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82470D-B15A-B6FB-7652-B14D24AA646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87935" y="1667470"/>
                  <a:ext cx="13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7CDF7D-9684-F18F-DDEB-690792192389}"/>
                    </a:ext>
                  </a:extLst>
                </p14:cNvPr>
                <p14:cNvContentPartPr/>
                <p14:nvPr/>
              </p14:nvContentPartPr>
              <p14:xfrm>
                <a:off x="9969375" y="1510150"/>
                <a:ext cx="119520" cy="40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7CDF7D-9684-F18F-DDEB-6907921923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60735" y="1501150"/>
                  <a:ext cx="137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4835B3-F078-02A2-4169-16789426D1A7}"/>
                    </a:ext>
                  </a:extLst>
                </p14:cNvPr>
                <p14:cNvContentPartPr/>
                <p14:nvPr/>
              </p14:nvContentPartPr>
              <p14:xfrm>
                <a:off x="9943095" y="1749190"/>
                <a:ext cx="140760" cy="1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4835B3-F078-02A2-4169-16789426D1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34455" y="1740550"/>
                  <a:ext cx="158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4249BA-1A65-6D77-7A30-BF9D2357926D}"/>
                    </a:ext>
                  </a:extLst>
                </p14:cNvPr>
                <p14:cNvContentPartPr/>
                <p14:nvPr/>
              </p14:nvContentPartPr>
              <p14:xfrm>
                <a:off x="10138935" y="1615270"/>
                <a:ext cx="129960" cy="20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4249BA-1A65-6D77-7A30-BF9D235792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29935" y="1606630"/>
                  <a:ext cx="147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22FC4C5-8AE9-A4D9-B724-BA768254AE94}"/>
                    </a:ext>
                  </a:extLst>
                </p14:cNvPr>
                <p14:cNvContentPartPr/>
                <p14:nvPr/>
              </p14:nvContentPartPr>
              <p14:xfrm>
                <a:off x="8633775" y="404950"/>
                <a:ext cx="168840" cy="194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22FC4C5-8AE9-A4D9-B724-BA768254AE9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24775" y="395950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B513DE2-AFD0-636F-51BC-B0FEE9D061B6}"/>
                    </a:ext>
                  </a:extLst>
                </p14:cNvPr>
                <p14:cNvContentPartPr/>
                <p14:nvPr/>
              </p14:nvContentPartPr>
              <p14:xfrm>
                <a:off x="8828175" y="465070"/>
                <a:ext cx="116640" cy="102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B513DE2-AFD0-636F-51BC-B0FEE9D061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19535" y="456070"/>
                  <a:ext cx="13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F8849AE-B78E-056C-BBF3-0C57F06D3C59}"/>
                    </a:ext>
                  </a:extLst>
                </p14:cNvPr>
                <p14:cNvContentPartPr/>
                <p14:nvPr/>
              </p14:nvContentPartPr>
              <p14:xfrm>
                <a:off x="8523975" y="281110"/>
                <a:ext cx="655560" cy="559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F8849AE-B78E-056C-BBF3-0C57F06D3C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15335" y="272110"/>
                  <a:ext cx="6732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34944C-DC8B-B1FE-6AD4-9D027CFFFAF6}"/>
                    </a:ext>
                  </a:extLst>
                </p14:cNvPr>
                <p14:cNvContentPartPr/>
                <p14:nvPr/>
              </p14:nvContentPartPr>
              <p14:xfrm>
                <a:off x="9119415" y="538870"/>
                <a:ext cx="742320" cy="19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34944C-DC8B-B1FE-6AD4-9D027CFFFA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10775" y="529870"/>
                  <a:ext cx="75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4036F00-AAC4-1AA9-59AC-D5E502E6A103}"/>
                    </a:ext>
                  </a:extLst>
                </p14:cNvPr>
                <p14:cNvContentPartPr/>
                <p14:nvPr/>
              </p14:nvContentPartPr>
              <p14:xfrm>
                <a:off x="10041015" y="489550"/>
                <a:ext cx="196560" cy="214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4036F00-AAC4-1AA9-59AC-D5E502E6A1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32375" y="480910"/>
                  <a:ext cx="214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F8B9918-B350-4B38-E303-4E6F128D63E3}"/>
                    </a:ext>
                  </a:extLst>
                </p14:cNvPr>
                <p14:cNvContentPartPr/>
                <p14:nvPr/>
              </p14:nvContentPartPr>
              <p14:xfrm>
                <a:off x="10280775" y="575230"/>
                <a:ext cx="140400" cy="110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F8B9918-B350-4B38-E303-4E6F128D63E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71775" y="566230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3DDFF8-C4DE-1D67-FAB1-973BD3D194AB}"/>
                    </a:ext>
                  </a:extLst>
                </p14:cNvPr>
                <p14:cNvContentPartPr/>
                <p14:nvPr/>
              </p14:nvContentPartPr>
              <p14:xfrm>
                <a:off x="10494255" y="587110"/>
                <a:ext cx="79200" cy="122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3DDFF8-C4DE-1D67-FAB1-973BD3D194A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485255" y="578470"/>
                  <a:ext cx="96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F9A5375-76BD-4C99-9DE9-7F8A4AC8368B}"/>
                    </a:ext>
                  </a:extLst>
                </p14:cNvPr>
                <p14:cNvContentPartPr/>
                <p14:nvPr/>
              </p14:nvContentPartPr>
              <p14:xfrm>
                <a:off x="10521975" y="499990"/>
                <a:ext cx="32760" cy="38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F9A5375-76BD-4C99-9DE9-7F8A4AC8368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513335" y="491350"/>
                  <a:ext cx="50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C83641A-CD07-55F0-A5A5-F5D8853061E1}"/>
                    </a:ext>
                  </a:extLst>
                </p14:cNvPr>
                <p14:cNvContentPartPr/>
                <p14:nvPr/>
              </p14:nvContentPartPr>
              <p14:xfrm>
                <a:off x="9902415" y="349870"/>
                <a:ext cx="928080" cy="58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C83641A-CD07-55F0-A5A5-F5D8853061E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893415" y="340870"/>
                  <a:ext cx="9457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3FC551-CF7B-55B4-FBC0-FBEB0CE0C4B1}"/>
                    </a:ext>
                  </a:extLst>
                </p14:cNvPr>
                <p14:cNvContentPartPr/>
                <p14:nvPr/>
              </p14:nvContentPartPr>
              <p14:xfrm>
                <a:off x="8842215" y="1091830"/>
                <a:ext cx="11160" cy="125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3FC551-CF7B-55B4-FBC0-FBEB0CE0C4B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33215" y="1083190"/>
                  <a:ext cx="2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5D604C-6113-939F-C090-BA62D57C68DB}"/>
                    </a:ext>
                  </a:extLst>
                </p14:cNvPr>
                <p14:cNvContentPartPr/>
                <p14:nvPr/>
              </p14:nvContentPartPr>
              <p14:xfrm>
                <a:off x="8835015" y="982750"/>
                <a:ext cx="138240" cy="155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5D604C-6113-939F-C090-BA62D57C68D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26015" y="974110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25B692F-E876-2237-761A-933A97A78A2B}"/>
                    </a:ext>
                  </a:extLst>
                </p14:cNvPr>
                <p14:cNvContentPartPr/>
                <p14:nvPr/>
              </p14:nvContentPartPr>
              <p14:xfrm>
                <a:off x="9019335" y="1125310"/>
                <a:ext cx="87480" cy="5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25B692F-E876-2237-761A-933A97A78A2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010335" y="1116670"/>
                  <a:ext cx="105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94A0B45-55FF-0844-F252-97D0596EBBAA}"/>
                    </a:ext>
                  </a:extLst>
                </p14:cNvPr>
                <p14:cNvContentPartPr/>
                <p14:nvPr/>
              </p14:nvContentPartPr>
              <p14:xfrm>
                <a:off x="8685975" y="894190"/>
                <a:ext cx="732600" cy="458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94A0B45-55FF-0844-F252-97D0596EBBA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76975" y="885550"/>
                  <a:ext cx="75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4762A2-5809-CC36-F89C-A525859E7DCC}"/>
                    </a:ext>
                  </a:extLst>
                </p14:cNvPr>
                <p14:cNvContentPartPr/>
                <p14:nvPr/>
              </p14:nvContentPartPr>
              <p14:xfrm>
                <a:off x="9294375" y="1132510"/>
                <a:ext cx="690840" cy="30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4762A2-5809-CC36-F89C-A525859E7DC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285735" y="1123510"/>
                  <a:ext cx="70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D07A22D-E7F0-EFE1-409C-8C77ABB9332D}"/>
                    </a:ext>
                  </a:extLst>
                </p14:cNvPr>
                <p14:cNvContentPartPr/>
                <p14:nvPr/>
              </p14:nvContentPartPr>
              <p14:xfrm>
                <a:off x="10018335" y="1124950"/>
                <a:ext cx="14040" cy="212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D07A22D-E7F0-EFE1-409C-8C77ABB933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09335" y="1115950"/>
                  <a:ext cx="31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25660ED-482D-1832-58BB-9B4E947C1D13}"/>
                    </a:ext>
                  </a:extLst>
                </p14:cNvPr>
                <p14:cNvContentPartPr/>
                <p14:nvPr/>
              </p14:nvContentPartPr>
              <p14:xfrm>
                <a:off x="9963975" y="1032430"/>
                <a:ext cx="964080" cy="476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25660ED-482D-1832-58BB-9B4E947C1D1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55335" y="1023430"/>
                  <a:ext cx="981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2B4E3CC-0CD1-A96B-861B-00C0EBF29F6C}"/>
                    </a:ext>
                  </a:extLst>
                </p14:cNvPr>
                <p14:cNvContentPartPr/>
                <p14:nvPr/>
              </p14:nvContentPartPr>
              <p14:xfrm>
                <a:off x="10193655" y="1137550"/>
                <a:ext cx="139680" cy="234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2B4E3CC-0CD1-A96B-861B-00C0EBF29F6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85015" y="1128910"/>
                  <a:ext cx="157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7D08E0A-C311-D99C-819B-596CB9B40BFF}"/>
                    </a:ext>
                  </a:extLst>
                </p14:cNvPr>
                <p14:cNvContentPartPr/>
                <p14:nvPr/>
              </p14:nvContentPartPr>
              <p14:xfrm>
                <a:off x="10372935" y="1253830"/>
                <a:ext cx="104040" cy="91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7D08E0A-C311-D99C-819B-596CB9B40BF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64295" y="1244830"/>
                  <a:ext cx="121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AF77B0-70E7-9085-38DE-0126263CB701}"/>
                    </a:ext>
                  </a:extLst>
                </p14:cNvPr>
                <p14:cNvContentPartPr/>
                <p14:nvPr/>
              </p14:nvContentPartPr>
              <p14:xfrm>
                <a:off x="10554735" y="1278310"/>
                <a:ext cx="71280" cy="132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AF77B0-70E7-9085-38DE-0126263CB70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45735" y="1269670"/>
                  <a:ext cx="88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E59D957-6011-D80C-3EF3-39A07CD14979}"/>
                    </a:ext>
                  </a:extLst>
                </p14:cNvPr>
                <p14:cNvContentPartPr/>
                <p14:nvPr/>
              </p14:nvContentPartPr>
              <p14:xfrm>
                <a:off x="10633215" y="1195150"/>
                <a:ext cx="30960" cy="34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E59D957-6011-D80C-3EF3-39A07CD149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24575" y="1186150"/>
                  <a:ext cx="48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ABE4C0-38CC-66F7-CDBA-FB6BEFB20604}"/>
                    </a:ext>
                  </a:extLst>
                </p14:cNvPr>
                <p14:cNvContentPartPr/>
                <p14:nvPr/>
              </p14:nvContentPartPr>
              <p14:xfrm>
                <a:off x="9482655" y="1240150"/>
                <a:ext cx="46800" cy="91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ABE4C0-38CC-66F7-CDBA-FB6BEFB2060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74015" y="1231150"/>
                  <a:ext cx="6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468D603-1D69-0480-CBFA-76DC245CF51E}"/>
                    </a:ext>
                  </a:extLst>
                </p14:cNvPr>
                <p14:cNvContentPartPr/>
                <p14:nvPr/>
              </p14:nvContentPartPr>
              <p14:xfrm>
                <a:off x="9828255" y="1302790"/>
                <a:ext cx="78840" cy="17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468D603-1D69-0480-CBFA-76DC245CF51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819255" y="1293790"/>
                  <a:ext cx="96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76E5BEF-6A04-BEF2-70E0-210029181D8D}"/>
                    </a:ext>
                  </a:extLst>
                </p14:cNvPr>
                <p14:cNvContentPartPr/>
                <p14:nvPr/>
              </p14:nvContentPartPr>
              <p14:xfrm>
                <a:off x="9861015" y="1264630"/>
                <a:ext cx="15840" cy="102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76E5BEF-6A04-BEF2-70E0-210029181D8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852375" y="1255630"/>
                  <a:ext cx="33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E1779CF-E7CF-4CBC-C370-A3B411CF5643}"/>
                    </a:ext>
                  </a:extLst>
                </p14:cNvPr>
                <p14:cNvContentPartPr/>
                <p14:nvPr/>
              </p14:nvContentPartPr>
              <p14:xfrm>
                <a:off x="9817095" y="1284070"/>
                <a:ext cx="108360" cy="65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E1779CF-E7CF-4CBC-C370-A3B411CF564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08095" y="1275070"/>
                  <a:ext cx="126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C36311-3F90-5E0B-D0E8-DC83608571F8}"/>
                    </a:ext>
                  </a:extLst>
                </p14:cNvPr>
                <p14:cNvContentPartPr/>
                <p14:nvPr/>
              </p14:nvContentPartPr>
              <p14:xfrm>
                <a:off x="9295095" y="658030"/>
                <a:ext cx="24840" cy="83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C36311-3F90-5E0B-D0E8-DC83608571F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286095" y="649390"/>
                  <a:ext cx="42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1A1079B-10D8-097A-6595-3845DEEBFA03}"/>
                    </a:ext>
                  </a:extLst>
                </p14:cNvPr>
                <p14:cNvContentPartPr/>
                <p14:nvPr/>
              </p14:nvContentPartPr>
              <p14:xfrm>
                <a:off x="9828255" y="672430"/>
                <a:ext cx="193320" cy="105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1A1079B-10D8-097A-6595-3845DEEBFA0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19255" y="663430"/>
                  <a:ext cx="210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586B826-8A04-BEC7-17EF-3B9EF9647423}"/>
                    </a:ext>
                  </a:extLst>
                </p14:cNvPr>
                <p14:cNvContentPartPr/>
                <p14:nvPr/>
              </p14:nvContentPartPr>
              <p14:xfrm>
                <a:off x="10509015" y="1379830"/>
                <a:ext cx="40320" cy="329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586B826-8A04-BEC7-17EF-3B9EF964742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0375" y="1370830"/>
                  <a:ext cx="57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7DF2114-C757-F1C5-B494-E056ADA03D16}"/>
                    </a:ext>
                  </a:extLst>
                </p14:cNvPr>
                <p14:cNvContentPartPr/>
                <p14:nvPr/>
              </p14:nvContentPartPr>
              <p14:xfrm>
                <a:off x="10464015" y="1674670"/>
                <a:ext cx="159840" cy="39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7DF2114-C757-F1C5-B494-E056ADA03D1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55015" y="1665670"/>
                  <a:ext cx="177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A5298BC-1FFD-ACEB-B144-44240A0A08D6}"/>
                    </a:ext>
                  </a:extLst>
                </p14:cNvPr>
                <p14:cNvContentPartPr/>
                <p14:nvPr/>
              </p14:nvContentPartPr>
              <p14:xfrm>
                <a:off x="8768415" y="1311430"/>
                <a:ext cx="55440" cy="234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A5298BC-1FFD-ACEB-B144-44240A0A08D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759415" y="1302430"/>
                  <a:ext cx="73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268E9D-4D8A-773E-EE4E-B14918F0D746}"/>
                    </a:ext>
                  </a:extLst>
                </p14:cNvPr>
                <p14:cNvContentPartPr/>
                <p14:nvPr/>
              </p14:nvContentPartPr>
              <p14:xfrm>
                <a:off x="8738535" y="1550470"/>
                <a:ext cx="172800" cy="52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268E9D-4D8A-773E-EE4E-B14918F0D74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729535" y="1541830"/>
                  <a:ext cx="190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C7C6347-D2AE-5F54-5021-2C226CF343AE}"/>
                    </a:ext>
                  </a:extLst>
                </p14:cNvPr>
                <p14:cNvContentPartPr/>
                <p14:nvPr/>
              </p14:nvContentPartPr>
              <p14:xfrm>
                <a:off x="8356215" y="1144030"/>
                <a:ext cx="1351080" cy="1006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C7C6347-D2AE-5F54-5021-2C226CF343A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347575" y="1135390"/>
                  <a:ext cx="136872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06A5DD1-BB9F-4923-016C-2D8EF5AD72AC}"/>
                    </a:ext>
                  </a:extLst>
                </p14:cNvPr>
                <p14:cNvContentPartPr/>
                <p14:nvPr/>
              </p14:nvContentPartPr>
              <p14:xfrm>
                <a:off x="8324895" y="2035750"/>
                <a:ext cx="59760" cy="189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06A5DD1-BB9F-4923-016C-2D8EF5AD72A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316255" y="2027110"/>
                  <a:ext cx="774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B43FE94-29A9-E793-A310-0FA868DA482E}"/>
              </a:ext>
            </a:extLst>
          </p:cNvPr>
          <p:cNvGrpSpPr/>
          <p:nvPr/>
        </p:nvGrpSpPr>
        <p:grpSpPr>
          <a:xfrm>
            <a:off x="3435375" y="5202670"/>
            <a:ext cx="1955160" cy="715320"/>
            <a:chOff x="3435375" y="5202670"/>
            <a:chExt cx="195516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F97C30-0ACA-2B92-F1AE-8A36D703CA19}"/>
                    </a:ext>
                  </a:extLst>
                </p14:cNvPr>
                <p14:cNvContentPartPr/>
                <p14:nvPr/>
              </p14:nvContentPartPr>
              <p14:xfrm>
                <a:off x="3601335" y="5788750"/>
                <a:ext cx="293400" cy="13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F97C30-0ACA-2B92-F1AE-8A36D703CA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92335" y="5780110"/>
                  <a:ext cx="31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F07D050-58B8-FD4F-768D-54CA1490A213}"/>
                    </a:ext>
                  </a:extLst>
                </p14:cNvPr>
                <p14:cNvContentPartPr/>
                <p14:nvPr/>
              </p14:nvContentPartPr>
              <p14:xfrm>
                <a:off x="3493695" y="5598310"/>
                <a:ext cx="598680" cy="318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F07D050-58B8-FD4F-768D-54CA1490A21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485055" y="5589310"/>
                  <a:ext cx="616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ADDD70-24FF-A833-DCBF-E77A91DC6CD7}"/>
                    </a:ext>
                  </a:extLst>
                </p14:cNvPr>
                <p14:cNvContentPartPr/>
                <p14:nvPr/>
              </p14:nvContentPartPr>
              <p14:xfrm>
                <a:off x="3687375" y="5721430"/>
                <a:ext cx="75960" cy="72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ADDD70-24FF-A833-DCBF-E77A91DC6CD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78735" y="5712430"/>
                  <a:ext cx="93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B975382-F3A3-5A0C-56C7-A612AC3F966F}"/>
                    </a:ext>
                  </a:extLst>
                </p14:cNvPr>
                <p14:cNvContentPartPr/>
                <p14:nvPr/>
              </p14:nvContentPartPr>
              <p14:xfrm>
                <a:off x="3435375" y="5843830"/>
                <a:ext cx="76680" cy="74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B975382-F3A3-5A0C-56C7-A612AC3F966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26735" y="5834830"/>
                  <a:ext cx="94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02DCA79-7ADD-73F0-528B-BD5D0039E6BD}"/>
                    </a:ext>
                  </a:extLst>
                </p14:cNvPr>
                <p14:cNvContentPartPr/>
                <p14:nvPr/>
              </p14:nvContentPartPr>
              <p14:xfrm>
                <a:off x="3440055" y="5861470"/>
                <a:ext cx="36360" cy="39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02DCA79-7ADD-73F0-528B-BD5D0039E6B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431055" y="5852830"/>
                  <a:ext cx="54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AF6250-7C4F-1217-CB9D-CE43F265CED5}"/>
                    </a:ext>
                  </a:extLst>
                </p14:cNvPr>
                <p14:cNvContentPartPr/>
                <p14:nvPr/>
              </p14:nvContentPartPr>
              <p14:xfrm>
                <a:off x="4900575" y="5485990"/>
                <a:ext cx="209880" cy="181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AF6250-7C4F-1217-CB9D-CE43F265CED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891935" y="5477350"/>
                  <a:ext cx="227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71E045A-16B8-0505-2C6A-99C2B2F174A5}"/>
                    </a:ext>
                  </a:extLst>
                </p14:cNvPr>
                <p14:cNvContentPartPr/>
                <p14:nvPr/>
              </p14:nvContentPartPr>
              <p14:xfrm>
                <a:off x="4931895" y="5658070"/>
                <a:ext cx="221760" cy="155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71E045A-16B8-0505-2C6A-99C2B2F174A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923255" y="5649430"/>
                  <a:ext cx="239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9064C3-50A0-417F-F544-162A0916C926}"/>
                    </a:ext>
                  </a:extLst>
                </p14:cNvPr>
                <p14:cNvContentPartPr/>
                <p14:nvPr/>
              </p14:nvContentPartPr>
              <p14:xfrm>
                <a:off x="5196135" y="5478430"/>
                <a:ext cx="133560" cy="100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9064C3-50A0-417F-F544-162A0916C92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187135" y="5469430"/>
                  <a:ext cx="151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F8A179F-4952-4E69-3BAF-321045C8C7FC}"/>
                    </a:ext>
                  </a:extLst>
                </p14:cNvPr>
                <p14:cNvContentPartPr/>
                <p14:nvPr/>
              </p14:nvContentPartPr>
              <p14:xfrm>
                <a:off x="5221335" y="5593990"/>
                <a:ext cx="169200" cy="218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F8A179F-4952-4E69-3BAF-321045C8C7F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212695" y="5585350"/>
                  <a:ext cx="186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5CAED9A-7651-A704-7CDD-D848C95B284C}"/>
                    </a:ext>
                  </a:extLst>
                </p14:cNvPr>
                <p14:cNvContentPartPr/>
                <p14:nvPr/>
              </p14:nvContentPartPr>
              <p14:xfrm>
                <a:off x="4178055" y="5389150"/>
                <a:ext cx="843480" cy="55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5CAED9A-7651-A704-7CDD-D848C95B284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69415" y="5380150"/>
                  <a:ext cx="861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DB2814D-8EAB-12B0-FAB5-DE71D66BA0DA}"/>
                    </a:ext>
                  </a:extLst>
                </p14:cNvPr>
                <p14:cNvContentPartPr/>
                <p14:nvPr/>
              </p14:nvContentPartPr>
              <p14:xfrm>
                <a:off x="4022895" y="5286550"/>
                <a:ext cx="101520" cy="78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DB2814D-8EAB-12B0-FAB5-DE71D66BA0D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14255" y="5277550"/>
                  <a:ext cx="119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3CA5C6F-D297-34AF-44FB-5ADB3FB0A023}"/>
                    </a:ext>
                  </a:extLst>
                </p14:cNvPr>
                <p14:cNvContentPartPr/>
                <p14:nvPr/>
              </p14:nvContentPartPr>
              <p14:xfrm>
                <a:off x="4753695" y="5202670"/>
                <a:ext cx="240480" cy="86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3CA5C6F-D297-34AF-44FB-5ADB3FB0A02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44695" y="5193670"/>
                  <a:ext cx="258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E056B12-9B95-5F70-127E-F0154E32EE4D}"/>
              </a:ext>
            </a:extLst>
          </p:cNvPr>
          <p:cNvGrpSpPr/>
          <p:nvPr/>
        </p:nvGrpSpPr>
        <p:grpSpPr>
          <a:xfrm>
            <a:off x="3941895" y="5970550"/>
            <a:ext cx="1508400" cy="652680"/>
            <a:chOff x="3941895" y="5970550"/>
            <a:chExt cx="150840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AA50054-2BE3-74AD-1DF5-96A4D6149AC9}"/>
                    </a:ext>
                  </a:extLst>
                </p14:cNvPr>
                <p14:cNvContentPartPr/>
                <p14:nvPr/>
              </p14:nvContentPartPr>
              <p14:xfrm>
                <a:off x="5098935" y="6068830"/>
                <a:ext cx="262440" cy="170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AA50054-2BE3-74AD-1DF5-96A4D6149AC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089935" y="6060190"/>
                  <a:ext cx="280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20514B-7374-06C2-5E44-ED34793BF9D5}"/>
                    </a:ext>
                  </a:extLst>
                </p14:cNvPr>
                <p14:cNvContentPartPr/>
                <p14:nvPr/>
              </p14:nvContentPartPr>
              <p14:xfrm>
                <a:off x="5112615" y="6258910"/>
                <a:ext cx="89640" cy="364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20514B-7374-06C2-5E44-ED34793BF9D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03975" y="6250270"/>
                  <a:ext cx="107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2931348-46A2-A6B4-9367-F11799D31091}"/>
                    </a:ext>
                  </a:extLst>
                </p14:cNvPr>
                <p14:cNvContentPartPr/>
                <p14:nvPr/>
              </p14:nvContentPartPr>
              <p14:xfrm>
                <a:off x="5173815" y="6251710"/>
                <a:ext cx="276480" cy="327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2931348-46A2-A6B4-9367-F11799D310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65175" y="6242710"/>
                  <a:ext cx="294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142609-B318-4BD8-19EF-000A16DA3F7B}"/>
                    </a:ext>
                  </a:extLst>
                </p14:cNvPr>
                <p14:cNvContentPartPr/>
                <p14:nvPr/>
              </p14:nvContentPartPr>
              <p14:xfrm>
                <a:off x="5250135" y="6249190"/>
                <a:ext cx="79200" cy="268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142609-B318-4BD8-19EF-000A16DA3F7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241135" y="6240190"/>
                  <a:ext cx="96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17A87EE-9FDC-E665-A57E-2A9B77E2515C}"/>
                    </a:ext>
                  </a:extLst>
                </p14:cNvPr>
                <p14:cNvContentPartPr/>
                <p14:nvPr/>
              </p14:nvContentPartPr>
              <p14:xfrm>
                <a:off x="5308095" y="6236950"/>
                <a:ext cx="41040" cy="272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17A87EE-9FDC-E665-A57E-2A9B77E2515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99095" y="6228310"/>
                  <a:ext cx="58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23B6CA2-9B92-7E82-C090-D615DFD9AC1D}"/>
                    </a:ext>
                  </a:extLst>
                </p14:cNvPr>
                <p14:cNvContentPartPr/>
                <p14:nvPr/>
              </p14:nvContentPartPr>
              <p14:xfrm>
                <a:off x="5045655" y="5993230"/>
                <a:ext cx="332280" cy="99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23B6CA2-9B92-7E82-C090-D615DFD9AC1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036655" y="5984230"/>
                  <a:ext cx="349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0B1F096-E4AC-9D8F-2547-F926A497738D}"/>
                    </a:ext>
                  </a:extLst>
                </p14:cNvPr>
                <p14:cNvContentPartPr/>
                <p14:nvPr/>
              </p14:nvContentPartPr>
              <p14:xfrm>
                <a:off x="3941895" y="6043990"/>
                <a:ext cx="878040" cy="446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0B1F096-E4AC-9D8F-2547-F926A497738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32895" y="6034990"/>
                  <a:ext cx="895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06159F5-AD91-F132-37B4-48720133569B}"/>
                    </a:ext>
                  </a:extLst>
                </p14:cNvPr>
                <p14:cNvContentPartPr/>
                <p14:nvPr/>
              </p14:nvContentPartPr>
              <p14:xfrm>
                <a:off x="4068615" y="5970550"/>
                <a:ext cx="6840" cy="99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06159F5-AD91-F132-37B4-48720133569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59975" y="5961910"/>
                  <a:ext cx="24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ED0195D-902B-5414-D452-DECC64045737}"/>
                    </a:ext>
                  </a:extLst>
                </p14:cNvPr>
                <p14:cNvContentPartPr/>
                <p14:nvPr/>
              </p14:nvContentPartPr>
              <p14:xfrm>
                <a:off x="4687095" y="6211030"/>
                <a:ext cx="190800" cy="1231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ED0195D-902B-5414-D452-DECC6404573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78095" y="6202030"/>
                  <a:ext cx="2084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AD98B40-7243-CE4F-7418-FEEF530B6E89}"/>
              </a:ext>
            </a:extLst>
          </p:cNvPr>
          <p:cNvGrpSpPr/>
          <p:nvPr/>
        </p:nvGrpSpPr>
        <p:grpSpPr>
          <a:xfrm>
            <a:off x="3408735" y="6256750"/>
            <a:ext cx="466920" cy="169920"/>
            <a:chOff x="3408735" y="6256750"/>
            <a:chExt cx="46692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C453EC0-E1CA-D858-4993-036DB847AD30}"/>
                    </a:ext>
                  </a:extLst>
                </p14:cNvPr>
                <p14:cNvContentPartPr/>
                <p14:nvPr/>
              </p14:nvContentPartPr>
              <p14:xfrm>
                <a:off x="3408735" y="6256750"/>
                <a:ext cx="407880" cy="169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C453EC0-E1CA-D858-4993-036DB847AD3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99735" y="6247750"/>
                  <a:ext cx="42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05DDC2E-CF35-8670-3751-98808CA0D08B}"/>
                    </a:ext>
                  </a:extLst>
                </p14:cNvPr>
                <p14:cNvContentPartPr/>
                <p14:nvPr/>
              </p14:nvContentPartPr>
              <p14:xfrm>
                <a:off x="3874215" y="6355750"/>
                <a:ext cx="1440" cy="2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05DDC2E-CF35-8670-3751-98808CA0D08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865575" y="634711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8039DF2-E9EA-39F3-8DFC-67E3081F85AE}"/>
                  </a:ext>
                </a:extLst>
              </p14:cNvPr>
              <p14:cNvContentPartPr/>
              <p14:nvPr/>
            </p14:nvContentPartPr>
            <p14:xfrm>
              <a:off x="8988735" y="1241590"/>
              <a:ext cx="198000" cy="244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8039DF2-E9EA-39F3-8DFC-67E3081F85AE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980095" y="1232590"/>
                <a:ext cx="215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75FF93A-5EE4-B5A6-F0D5-447D7A5533BA}"/>
                  </a:ext>
                </a:extLst>
              </p14:cNvPr>
              <p14:cNvContentPartPr/>
              <p14:nvPr/>
            </p14:nvContentPartPr>
            <p14:xfrm>
              <a:off x="10500375" y="1431310"/>
              <a:ext cx="148680" cy="100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75FF93A-5EE4-B5A6-F0D5-447D7A5533BA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0491375" y="1422670"/>
                <a:ext cx="1663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97F2354-A3B7-0D63-55DD-F02652C38DCD}"/>
              </a:ext>
            </a:extLst>
          </p:cNvPr>
          <p:cNvGrpSpPr/>
          <p:nvPr/>
        </p:nvGrpSpPr>
        <p:grpSpPr>
          <a:xfrm>
            <a:off x="6873015" y="1659190"/>
            <a:ext cx="1853280" cy="1042200"/>
            <a:chOff x="6873015" y="1659190"/>
            <a:chExt cx="1853280" cy="10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09538FA-6911-ECE7-FA46-F6CEA9603234}"/>
                    </a:ext>
                  </a:extLst>
                </p14:cNvPr>
                <p14:cNvContentPartPr/>
                <p14:nvPr/>
              </p14:nvContentPartPr>
              <p14:xfrm>
                <a:off x="7333095" y="1696990"/>
                <a:ext cx="163800" cy="264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09538FA-6911-ECE7-FA46-F6CEA960323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324095" y="1688350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B083B56-94C7-CA6D-E8C0-21101E68951F}"/>
                    </a:ext>
                  </a:extLst>
                </p14:cNvPr>
                <p14:cNvContentPartPr/>
                <p14:nvPr/>
              </p14:nvContentPartPr>
              <p14:xfrm>
                <a:off x="7393215" y="1790950"/>
                <a:ext cx="265320" cy="141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B083B56-94C7-CA6D-E8C0-21101E6895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84215" y="1782310"/>
                  <a:ext cx="282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82DF3EC-7B40-DD11-794E-B87F0F472FA4}"/>
                    </a:ext>
                  </a:extLst>
                </p14:cNvPr>
                <p14:cNvContentPartPr/>
                <p14:nvPr/>
              </p14:nvContentPartPr>
              <p14:xfrm>
                <a:off x="7680855" y="1793110"/>
                <a:ext cx="72720" cy="128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82DF3EC-7B40-DD11-794E-B87F0F472FA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671855" y="1784470"/>
                  <a:ext cx="90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DB7CA81-1816-1C3A-8BAF-A4F98E4FA440}"/>
                    </a:ext>
                  </a:extLst>
                </p14:cNvPr>
                <p14:cNvContentPartPr/>
                <p14:nvPr/>
              </p14:nvContentPartPr>
              <p14:xfrm>
                <a:off x="7806855" y="1819030"/>
                <a:ext cx="77040" cy="101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DB7CA81-1816-1C3A-8BAF-A4F98E4FA44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797855" y="1810390"/>
                  <a:ext cx="94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18708C6-E372-6AE0-95A8-A0D00FF2762E}"/>
                    </a:ext>
                  </a:extLst>
                </p14:cNvPr>
                <p14:cNvContentPartPr/>
                <p14:nvPr/>
              </p14:nvContentPartPr>
              <p14:xfrm>
                <a:off x="7918815" y="1753870"/>
                <a:ext cx="141480" cy="173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18708C6-E372-6AE0-95A8-A0D00FF2762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09815" y="1744870"/>
                  <a:ext cx="159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444448B-112E-B92A-D17D-57C491014FA1}"/>
                    </a:ext>
                  </a:extLst>
                </p14:cNvPr>
                <p14:cNvContentPartPr/>
                <p14:nvPr/>
              </p14:nvContentPartPr>
              <p14:xfrm>
                <a:off x="8108895" y="1746670"/>
                <a:ext cx="163080" cy="174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444448B-112E-B92A-D17D-57C491014F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099895" y="1737670"/>
                  <a:ext cx="180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89F5EFA-3BD4-B6B4-5D83-E370A2B7A7B1}"/>
                    </a:ext>
                  </a:extLst>
                </p14:cNvPr>
                <p14:cNvContentPartPr/>
                <p14:nvPr/>
              </p14:nvContentPartPr>
              <p14:xfrm>
                <a:off x="8229495" y="1837750"/>
                <a:ext cx="120240" cy="86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89F5EFA-3BD4-B6B4-5D83-E370A2B7A7B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20495" y="1828750"/>
                  <a:ext cx="137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3A73778-357D-6BB4-8069-915777548F8C}"/>
                    </a:ext>
                  </a:extLst>
                </p14:cNvPr>
                <p14:cNvContentPartPr/>
                <p14:nvPr/>
              </p14:nvContentPartPr>
              <p14:xfrm>
                <a:off x="8347935" y="1767910"/>
                <a:ext cx="2880" cy="6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3A73778-357D-6BB4-8069-915777548F8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39295" y="1758910"/>
                  <a:ext cx="20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000B275-894B-A5DF-9913-959A83504065}"/>
                    </a:ext>
                  </a:extLst>
                </p14:cNvPr>
                <p14:cNvContentPartPr/>
                <p14:nvPr/>
              </p14:nvContentPartPr>
              <p14:xfrm>
                <a:off x="8398695" y="1822270"/>
                <a:ext cx="207360" cy="120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000B275-894B-A5DF-9913-959A835040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390055" y="1813630"/>
                  <a:ext cx="225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2521DC-A5EF-19E6-4A5A-E61A8BFB9351}"/>
                    </a:ext>
                  </a:extLst>
                </p14:cNvPr>
                <p14:cNvContentPartPr/>
                <p14:nvPr/>
              </p14:nvContentPartPr>
              <p14:xfrm>
                <a:off x="7701015" y="1687270"/>
                <a:ext cx="747360" cy="298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2521DC-A5EF-19E6-4A5A-E61A8BFB935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692015" y="1678630"/>
                  <a:ext cx="765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1DFAFAC-228F-B135-467A-A959D6F6DDDA}"/>
                    </a:ext>
                  </a:extLst>
                </p14:cNvPr>
                <p14:cNvContentPartPr/>
                <p14:nvPr/>
              </p14:nvContentPartPr>
              <p14:xfrm>
                <a:off x="7751415" y="1659190"/>
                <a:ext cx="635760" cy="375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1DFAFAC-228F-B135-467A-A959D6F6DDD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742775" y="1650190"/>
                  <a:ext cx="653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58E267D-7FD8-ECE5-0FF2-258706EE7C57}"/>
                    </a:ext>
                  </a:extLst>
                </p14:cNvPr>
                <p14:cNvContentPartPr/>
                <p14:nvPr/>
              </p14:nvContentPartPr>
              <p14:xfrm>
                <a:off x="7225815" y="2188390"/>
                <a:ext cx="209520" cy="264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58E267D-7FD8-ECE5-0FF2-258706EE7C5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216815" y="2179750"/>
                  <a:ext cx="227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69DFD90-BE17-197E-1002-5B93E19F0EAF}"/>
                    </a:ext>
                  </a:extLst>
                </p14:cNvPr>
                <p14:cNvContentPartPr/>
                <p14:nvPr/>
              </p14:nvContentPartPr>
              <p14:xfrm>
                <a:off x="7423815" y="2337430"/>
                <a:ext cx="266760" cy="104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69DFD90-BE17-197E-1002-5B93E19F0EA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415175" y="2328430"/>
                  <a:ext cx="28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C8EE1C0-36B6-6BCC-6420-15A576BAA278}"/>
                    </a:ext>
                  </a:extLst>
                </p14:cNvPr>
                <p14:cNvContentPartPr/>
                <p14:nvPr/>
              </p14:nvContentPartPr>
              <p14:xfrm>
                <a:off x="7740615" y="2323390"/>
                <a:ext cx="66960" cy="193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C8EE1C0-36B6-6BCC-6420-15A576BAA27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31975" y="2314750"/>
                  <a:ext cx="84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D5D0AB6-8816-E0F5-764F-57A3A628F47A}"/>
                    </a:ext>
                  </a:extLst>
                </p14:cNvPr>
                <p14:cNvContentPartPr/>
                <p14:nvPr/>
              </p14:nvContentPartPr>
              <p14:xfrm>
                <a:off x="7842135" y="2330950"/>
                <a:ext cx="82800" cy="88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D5D0AB6-8816-E0F5-764F-57A3A628F47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833495" y="2321950"/>
                  <a:ext cx="100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53AB880-F899-B5DB-4937-3A139D48FAC3}"/>
                    </a:ext>
                  </a:extLst>
                </p14:cNvPr>
                <p14:cNvContentPartPr/>
                <p14:nvPr/>
              </p14:nvContentPartPr>
              <p14:xfrm>
                <a:off x="7936815" y="2316190"/>
                <a:ext cx="127440" cy="125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53AB880-F899-B5DB-4937-3A139D48FAC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928175" y="2307550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E7443C6-CFDA-974C-48AA-14760B66B263}"/>
                    </a:ext>
                  </a:extLst>
                </p14:cNvPr>
                <p14:cNvContentPartPr/>
                <p14:nvPr/>
              </p14:nvContentPartPr>
              <p14:xfrm>
                <a:off x="8065695" y="2270110"/>
                <a:ext cx="87480" cy="167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E7443C6-CFDA-974C-48AA-14760B66B26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057055" y="2261470"/>
                  <a:ext cx="10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BEEAA78-8A6A-2A47-6B40-49C9FE41B397}"/>
                    </a:ext>
                  </a:extLst>
                </p14:cNvPr>
                <p14:cNvContentPartPr/>
                <p14:nvPr/>
              </p14:nvContentPartPr>
              <p14:xfrm>
                <a:off x="8120415" y="2252470"/>
                <a:ext cx="103320" cy="162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BEEAA78-8A6A-2A47-6B40-49C9FE41B3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111775" y="2243830"/>
                  <a:ext cx="12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D073BD-8CEB-CA79-588D-B2A7E91F915B}"/>
                    </a:ext>
                  </a:extLst>
                </p14:cNvPr>
                <p14:cNvContentPartPr/>
                <p14:nvPr/>
              </p14:nvContentPartPr>
              <p14:xfrm>
                <a:off x="8273055" y="2325190"/>
                <a:ext cx="302760" cy="103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D073BD-8CEB-CA79-588D-B2A7E91F915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264055" y="2316190"/>
                  <a:ext cx="320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2689611-9633-0E0D-B7C1-35EA8E470715}"/>
                    </a:ext>
                  </a:extLst>
                </p14:cNvPr>
                <p14:cNvContentPartPr/>
                <p14:nvPr/>
              </p14:nvContentPartPr>
              <p14:xfrm>
                <a:off x="7224375" y="2524270"/>
                <a:ext cx="1369440" cy="26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2689611-9633-0E0D-B7C1-35EA8E47071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15375" y="2515270"/>
                  <a:ext cx="1387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0F51C3-40AB-7C89-BD2A-4C2F774194DB}"/>
                    </a:ext>
                  </a:extLst>
                </p14:cNvPr>
                <p14:cNvContentPartPr/>
                <p14:nvPr/>
              </p14:nvContentPartPr>
              <p14:xfrm>
                <a:off x="7484655" y="2638750"/>
                <a:ext cx="1241640" cy="62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0F51C3-40AB-7C89-BD2A-4C2F774194D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476015" y="2629750"/>
                  <a:ext cx="125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37862FB-18F6-D1D0-ADBB-1E627DE109F0}"/>
                    </a:ext>
                  </a:extLst>
                </p14:cNvPr>
                <p14:cNvContentPartPr/>
                <p14:nvPr/>
              </p14:nvContentPartPr>
              <p14:xfrm>
                <a:off x="7400415" y="1667470"/>
                <a:ext cx="366840" cy="288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37862FB-18F6-D1D0-ADBB-1E627DE109F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391775" y="1658470"/>
                  <a:ext cx="384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DAADF9-9B52-CFB9-EF4C-ABF67A64705E}"/>
                    </a:ext>
                  </a:extLst>
                </p14:cNvPr>
                <p14:cNvContentPartPr/>
                <p14:nvPr/>
              </p14:nvContentPartPr>
              <p14:xfrm>
                <a:off x="7385295" y="1695550"/>
                <a:ext cx="317880" cy="326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DAADF9-9B52-CFB9-EF4C-ABF67A64705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376295" y="1686550"/>
                  <a:ext cx="335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1EBFB3C-A6BF-B0F1-6FC2-DBC7B41AE795}"/>
                    </a:ext>
                  </a:extLst>
                </p14:cNvPr>
                <p14:cNvContentPartPr/>
                <p14:nvPr/>
              </p14:nvContentPartPr>
              <p14:xfrm>
                <a:off x="6873015" y="2126110"/>
                <a:ext cx="390960" cy="258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1EBFB3C-A6BF-B0F1-6FC2-DBC7B41AE79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64015" y="2117470"/>
                  <a:ext cx="408600" cy="27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91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749FC8-43B1-86A8-7136-E8C3FDE15E90}"/>
                  </a:ext>
                </a:extLst>
              </p14:cNvPr>
              <p14:cNvContentPartPr/>
              <p14:nvPr/>
            </p14:nvContentPartPr>
            <p14:xfrm>
              <a:off x="9791895" y="1791310"/>
              <a:ext cx="804600" cy="4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749FC8-43B1-86A8-7136-E8C3FDE15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2895" y="1782310"/>
                <a:ext cx="8222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18B18E-55A4-F4BF-3AC5-86B50F786052}"/>
                  </a:ext>
                </a:extLst>
              </p14:cNvPr>
              <p14:cNvContentPartPr/>
              <p14:nvPr/>
            </p14:nvContentPartPr>
            <p14:xfrm>
              <a:off x="9767415" y="1253110"/>
              <a:ext cx="483120" cy="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18B18E-55A4-F4BF-3AC5-86B50F786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8415" y="1244470"/>
                <a:ext cx="500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08A64B-A725-F487-25F4-4F768406159D}"/>
                  </a:ext>
                </a:extLst>
              </p14:cNvPr>
              <p14:cNvContentPartPr/>
              <p14:nvPr/>
            </p14:nvContentPartPr>
            <p14:xfrm>
              <a:off x="5946375" y="2113150"/>
              <a:ext cx="3168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08A64B-A725-F487-25F4-4F7684061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7375" y="2104510"/>
                <a:ext cx="334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67914-A91B-3FB5-6798-28A434292AF3}"/>
                  </a:ext>
                </a:extLst>
              </p14:cNvPr>
              <p14:cNvContentPartPr/>
              <p14:nvPr/>
            </p14:nvContentPartPr>
            <p14:xfrm>
              <a:off x="7000095" y="2131510"/>
              <a:ext cx="19872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67914-A91B-3FB5-6798-28A434292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455" y="2122510"/>
                <a:ext cx="21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BF4CF5-8720-C9AA-CA75-615342A5C8DB}"/>
                  </a:ext>
                </a:extLst>
              </p14:cNvPr>
              <p14:cNvContentPartPr/>
              <p14:nvPr/>
            </p14:nvContentPartPr>
            <p14:xfrm>
              <a:off x="3130455" y="517747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BF4CF5-8720-C9AA-CA75-615342A5C8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1455" y="51684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14:cNvPr>
              <p14:cNvContentPartPr/>
              <p14:nvPr/>
            </p14:nvContentPartPr>
            <p14:xfrm>
              <a:off x="1307880" y="743040"/>
              <a:ext cx="5632560" cy="174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520" y="733680"/>
                <a:ext cx="565128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14:cNvPr>
              <p14:cNvContentPartPr/>
              <p14:nvPr/>
            </p14:nvContentPartPr>
            <p14:xfrm>
              <a:off x="7314840" y="527040"/>
              <a:ext cx="4642200" cy="414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480" y="517680"/>
                <a:ext cx="4660920" cy="41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14:cNvPr>
              <p14:cNvContentPartPr/>
              <p14:nvPr/>
            </p14:nvContentPartPr>
            <p14:xfrm>
              <a:off x="1536480" y="660240"/>
              <a:ext cx="10420560" cy="586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7120" y="650880"/>
                <a:ext cx="104392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1242</Words>
  <Application>Microsoft Office PowerPoint</Application>
  <PresentationFormat>Custom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6</vt:lpstr>
      <vt:lpstr>PowerPoint Presentation</vt:lpstr>
      <vt:lpstr>Association v.s Composition</vt:lpstr>
      <vt:lpstr>Hands on: Create &amp; F4 Enablement for app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273</cp:revision>
  <dcterms:created xsi:type="dcterms:W3CDTF">2013-09-12T13:05:01Z</dcterms:created>
  <dcterms:modified xsi:type="dcterms:W3CDTF">2024-01-10T04:53:08Z</dcterms:modified>
</cp:coreProperties>
</file>