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494" r:id="rId3"/>
    <p:sldId id="265" r:id="rId4"/>
    <p:sldId id="498" r:id="rId5"/>
    <p:sldId id="305" r:id="rId6"/>
    <p:sldId id="306" r:id="rId7"/>
    <p:sldId id="499" r:id="rId8"/>
    <p:sldId id="314" r:id="rId9"/>
    <p:sldId id="315" r:id="rId10"/>
    <p:sldId id="313" r:id="rId11"/>
    <p:sldId id="317" r:id="rId12"/>
    <p:sldId id="495" r:id="rId13"/>
    <p:sldId id="496" r:id="rId14"/>
    <p:sldId id="497" r:id="rId1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6753"/>
    <a:srgbClr val="1B4134"/>
    <a:srgbClr val="FFFFFF"/>
    <a:srgbClr val="222222"/>
    <a:srgbClr val="76B8B5"/>
    <a:srgbClr val="90B6DD"/>
    <a:srgbClr val="057CFF"/>
    <a:srgbClr val="4649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55" autoAdjust="0"/>
    <p:restoredTop sz="96236" autoAdjust="0"/>
  </p:normalViewPr>
  <p:slideViewPr>
    <p:cSldViewPr>
      <p:cViewPr varScale="1">
        <p:scale>
          <a:sx n="130" d="100"/>
          <a:sy n="130" d="100"/>
        </p:scale>
        <p:origin x="736" y="300"/>
      </p:cViewPr>
      <p:guideLst>
        <p:guide orient="horz" pos="1620"/>
        <p:guide pos="2880"/>
      </p:guideLst>
    </p:cSldViewPr>
  </p:slideViewPr>
  <p:notesTextViewPr>
    <p:cViewPr>
      <p:scale>
        <a:sx n="100" d="100"/>
        <a:sy n="100" d="100"/>
      </p:scale>
      <p:origin x="0" y="0"/>
    </p:cViewPr>
  </p:notesTextViewPr>
  <p:notesViewPr>
    <p:cSldViewPr>
      <p:cViewPr varScale="1">
        <p:scale>
          <a:sx n="67" d="100"/>
          <a:sy n="67" d="100"/>
        </p:scale>
        <p:origin x="-318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4CD1819-8EAB-4094-BBB1-E11C3AABA846}" type="datetimeFigureOut">
              <a:rPr lang="en-US" smtClean="0"/>
              <a:t>7/11/2025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EA62D1B-AC76-4092-A22E-9E6DF2EB6902}" type="slidenum">
              <a:rPr lang="en-US" smtClean="0"/>
              <a:t>‹#›</a:t>
            </a:fld>
            <a:endParaRPr lang="en-US"/>
          </a:p>
        </p:txBody>
      </p:sp>
    </p:spTree>
    <p:extLst>
      <p:ext uri="{BB962C8B-B14F-4D97-AF65-F5344CB8AC3E}">
        <p14:creationId xmlns:p14="http://schemas.microsoft.com/office/powerpoint/2010/main" val="8515343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04.333"/>
    </inkml:context>
    <inkml:brush xml:id="br0">
      <inkml:brushProperty name="width" value="0.05" units="cm"/>
      <inkml:brushProperty name="height" value="0.05" units="cm"/>
    </inkml:brush>
  </inkml:definitions>
  <inkml:trace contextRef="#ctx0" brushRef="#br0">218 0 24575,'-58'26'0,"40"-19"0,1 0 0,0 2 0,1-1 0,-1 2 0,2 0 0,-29 25 0,43-34 0,-1 0 0,1 0 0,0 0 0,0 1 0,0-1 0,0 1 0,0-1 0,0 1 0,0-1 0,0 1 0,1-1 0,-1 1 0,0 0 0,1-1 0,0 1 0,-1 0 0,1 0 0,0-1 0,0 1 0,0 0 0,0 0 0,0-1 0,1 3 0,0-2 0,0 1 0,0-1 0,0 0 0,0 0 0,1 0 0,-1 0 0,1 0 0,0-1 0,-1 1 0,1 0 0,0-1 0,0 1 0,0-1 0,4 2 0,6 3 0,1 0 0,0-1 0,1-1 0,24 6 0,42 3-171,2-3-1,87 0 1,165-14-371,-322 4 541,714-37-1188,-589 27-4756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4.147"/>
    </inkml:context>
    <inkml:brush xml:id="br0">
      <inkml:brushProperty name="width" value="0.05" units="cm"/>
      <inkml:brushProperty name="height" value="0.05" units="cm"/>
    </inkml:brush>
  </inkml:definitions>
  <inkml:trace contextRef="#ctx0" brushRef="#br0">1 193 24575,'1'0'0,"1"0"0,-1 0 0,1 0 0,-1 0 0,1 0 0,-1 1 0,1-1 0,-1 1 0,1-1 0,-1 1 0,1 0 0,-1-1 0,0 1 0,0 0 0,1 0 0,-1 0 0,0 0 0,0 0 0,0 0 0,0 0 0,2 3 0,-1-1 0,-1 0 0,1 0 0,-1 1 0,0-1 0,0 0 0,0 1 0,0-1 0,-1 1 0,1 4 0,-1 5 0,0 0 0,-1 0 0,0 0 0,-5 16 0,0-3 0,-8 38 0,13-57 0,0-1 0,1 0 0,-1 1 0,1-1 0,1 1 0,-1-1 0,3 9 0,-3-15 0,0 1 0,0-1 0,0 1 0,0-1 0,0 1 0,0-1 0,1 0 0,-1 1 0,0-1 0,0 1 0,0-1 0,1 0 0,-1 1 0,0-1 0,1 0 0,-1 1 0,0-1 0,1 0 0,-1 1 0,0-1 0,1 0 0,-1 0 0,1 1 0,6-6 0,2-16 0,-7 2 0,-1 1 0,-2-1 0,1 1 0,-2-1 0,0 1 0,-10-34 0,-1-17 0,11 55 0,1 0 0,0-1 0,1 1 0,0 0 0,1-1 0,1 1 0,1 0 0,5-21 0,-6 30 0,-1 1 0,1 0 0,0-1 0,0 1 0,0 0 0,1 0 0,-1 0 0,1 0 0,0 1 0,0-1 0,1 1 0,-1-1 0,1 1 0,-1 0 0,1 1 0,0-1 0,0 1 0,0-1 0,0 1 0,1 0 0,-1 1 0,1-1 0,-1 1 0,1 0 0,-1 0 0,1 0 0,0 1 0,0 0 0,7 0 0,-5 0 0,0 1 0,0 1 0,0-1 0,0 1 0,0 0 0,0 1 0,0 0 0,-1 0 0,1 0 0,-1 1 0,0-1 0,0 2 0,0-1 0,-1 1 0,1 0 0,6 7 0,-10-9 0,0 0 0,1 0 0,-1 0 0,0 0 0,0 0 0,0 1 0,-1-1 0,1 1 0,-1-1 0,0 1 0,0-1 0,0 1 0,-1 0 0,1 0 0,-1-1 0,0 1 0,0 0 0,0 0 0,0-1 0,-1 1 0,1 0 0,-1 0 0,0-1 0,0 1 0,-1-1 0,1 1 0,-1-1 0,0 1 0,1-1 0,-2 0 0,1 0 0,-4 5 0,-1-2 0,0 1 0,0-1 0,0-1 0,-1 0 0,0 0 0,-10 5 0,11-7 0,0 1 0,1-1 0,0 1 0,0 0 0,0 1 0,0-1 0,1 1 0,-1 0 0,1 1 0,-6 8 0,10-11 0,-1 1 0,1 0 0,0 0 0,0 0 0,1 0 0,-1 0 0,1 0 0,0 0 0,0 1 0,0-1 0,0 0 0,1 0 0,0 0 0,0 0 0,0 0 0,0 0 0,0 0 0,1-1 0,0 1 0,3 5 0,5 10 0,2-2 0,20 27 0,-32-44 0,10 13-195,1-1 0,0 0 0,0-1 0,1 0 0,0-1 0,26 16 0,-14-14-6631</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9.229"/>
    </inkml:context>
    <inkml:brush xml:id="br0">
      <inkml:brushProperty name="width" value="0.05" units="cm"/>
      <inkml:brushProperty name="height" value="0.05" units="cm"/>
    </inkml:brush>
  </inkml:definitions>
  <inkml:trace contextRef="#ctx0" brushRef="#br0">25 189 24575,'-1'-10'0,"0"1"0,0-1 0,-1 1 0,-5-13 0,-4-21 0,11 39 0,-1 0 0,1 0 0,0 0 0,0 0 0,0 1 0,0-1 0,1 0 0,-1 0 0,1 0 0,0 0 0,0 0 0,3-6 0,-2 8 0,-1 0 0,1 0 0,-1 0 0,1 0 0,0 0 0,0 1 0,0-1 0,0 0 0,0 1 0,0 0 0,0-1 0,1 1 0,-1 0 0,0 0 0,1 0 0,-1 0 0,1 1 0,-1-1 0,1 1 0,4-1 0,2 1 0,-1 0 0,1 0 0,0 1 0,0 0 0,-1 1 0,1-1 0,15 7 0,-21-7 0,0 0 0,0 0 0,0 0 0,0 0 0,0 1 0,-1-1 0,1 1 0,0 0 0,-1 0 0,1 0 0,-1 0 0,1 0 0,-1 0 0,0 1 0,0-1 0,0 1 0,0 0 0,-1-1 0,1 1 0,-1 0 0,0 0 0,1 0 0,0 6 0,-2-5 0,0 0 0,-1 0 0,0 0 0,0-1 0,0 1 0,0 0 0,0-1 0,-1 1 0,0-1 0,1 1 0,-1-1 0,-1 0 0,1 0 0,-5 5 0,-6 6 0,-23 20 0,28-27 0,-8 5 0,12-10 0,1 0 0,0 0 0,0 0 0,0 1 0,0-1 0,1 1 0,-1-1 0,1 1 0,-1 0 0,-3 7 0,6-10 0,0 1 0,0 0 0,0-1 0,0 1 0,1 0 0,-1 0 0,0-1 0,0 1 0,1 0 0,-1-1 0,0 1 0,1 0 0,-1-1 0,1 1 0,-1 0 0,0-1 0,1 1 0,0-1 0,-1 1 0,1-1 0,-1 1 0,1-1 0,1 1 0,19 12 0,-14-9 0,12 10-195,1 1 0,-2 1 0,0 1 0,-1 1 0,0 0 0,25 39 0,-18-23-6631</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43.864"/>
    </inkml:context>
    <inkml:brush xml:id="br0">
      <inkml:brushProperty name="width" value="0.05" units="cm"/>
      <inkml:brushProperty name="height" value="0.05" units="cm"/>
    </inkml:brush>
  </inkml:definitions>
  <inkml:trace contextRef="#ctx0" brushRef="#br0">15 154 24575,'0'-17'0,"0"24"0,0 26 0,-11 458 0,9-457 0,1 112 0,1-145 0,0 0 0,0-1 0,0 1 0,0 0 0,0 0 0,0 0 0,1 0 0,-1 0 0,0-1 0,0 1 0,1 0 0,-1 0 0,1 0 0,-1-1 0,1 1 0,-1 0 0,1 0 0,-1-1 0,1 1 0,0 0 0,-1-1 0,1 1 0,0-1 0,-1 1 0,1-1 0,0 1 0,0-1 0,0 0 0,-1 1 0,1-1 0,0 0 0,0 0 0,0 1 0,0-1 0,0 0 0,0 0 0,-1 0 0,3 0 0,3-1 0,0 0 0,0-1 0,0 1 0,11-5 0,2-1 0,45-7 0,96-10 0,69 8 0,-157 12 0,298-14 0,189-12 0,-542 29 0,-4 0 0,1 0 0,-1-1 0,22-5 0,-36 7 0,1-1 0,0 1 0,0 0 0,0 0 0,-1 0 0,1 0 0,0 0 0,0 0 0,0-1 0,-1 1 0,1 0 0,0 0 0,0 0 0,0 0 0,0-1 0,-1 1 0,1 0 0,0 0 0,0-1 0,0 1 0,0 0 0,0 0 0,0 0 0,0-1 0,0 1 0,0 0 0,0 0 0,0-1 0,0 1 0,0 0 0,0 0 0,0-1 0,0 1 0,0 0 0,0 0 0,0-1 0,0 1 0,0 0 0,0 0 0,0 0 0,1-1 0,-1 1 0,0 0 0,0 0 0,0 0 0,0-1 0,0 1 0,1 0 0,-1 0 0,0 0 0,0 0 0,0-1 0,1 1 0,-1 0 0,0 0 0,0 0 0,1 0 0,-1 0 0,-22-6 0,15 4 0,1 1 0,1 0 0,-1 0 0,0 0 0,1-1 0,-9-4 0,12 5 0,1 0 0,0 0 0,-1 0 0,1 0 0,0 0 0,0 0 0,0 0 0,0 0 0,0 0 0,0-1 0,0 1 0,0 0 0,1-1 0,-1 1 0,0-1 0,1 1 0,-1-1 0,1 1 0,0-1 0,-1 1 0,1-1 0,0 1 0,0-1 0,0 1 0,0-1 0,0-1 0,5-28 0,0 0 0,14-42 0,2-7 0,32-235 0,-42 244 0,-10 67 0,0-1 0,-1 1 0,1-1 0,-1 0 0,0 1 0,0-1 0,-2-8 0,1 12 0,1 0 0,-1 0 0,0-1 0,1 1 0,-1 0 0,0 0 0,0 0 0,0 0 0,0 0 0,0 0 0,0 0 0,0 0 0,0 1 0,0-1 0,-1 0 0,1 1 0,0-1 0,-1 1 0,1-1 0,0 1 0,0-1 0,-1 1 0,1 0 0,-1 0 0,1 0 0,0 0 0,-1 0 0,1 0 0,-3 0 0,-309 14 0,95-1 0,124-10 0,-636 33 0,694-34 0,13-1 0,-33 6 0,48-5 0,1 0 0,-1 0 0,0 1 0,1 0 0,0 0 0,0 1 0,-13 8 0,15-9 156,4-2-258,0-1 1,0 1-1,0-1 1,0 1 0,0 0-1,0 0 1,0-1 0,0 1-1,0 0 1,0 0-1,0 0 1,1 0 0,-1 0-1,-1 2 1</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44.644"/>
    </inkml:context>
    <inkml:brush xml:id="br0">
      <inkml:brushProperty name="width" value="0.05" units="cm"/>
      <inkml:brushProperty name="height" value="0.05" units="cm"/>
    </inkml:brush>
  </inkml:definitions>
  <inkml:trace contextRef="#ctx0" brushRef="#br0">2 42 24575,'0'0'0,"0"0"0,0 0 0,0 0 0,0 0 0,0 0 0,0 0 0,0-1 0,0 1 0,1 0 0,-1 0 0,0 0 0,0 0 0,0 0 0,0-1 0,0 1 0,0 0 0,0 0 0,0 0 0,0 0 0,0 0 0,0-1 0,0 1 0,0 0 0,0 0 0,0 0 0,0 0 0,0-1 0,-1 1 0,1 0 0,0 0 0,0 0 0,0 0 0,0 0 0,0 0 0,0-1 0,0 1 0,0 0 0,0 0 0,-1 0 0,1 0 0,0 0 0,0 0 0,0 0 0,0 0 0,0 0 0,0 0 0,-1-1 0,1 1 0,15-6 0,-8 5 0,-1 1 0,1 0 0,-1 1 0,1-1 0,-1 1 0,0 0 0,1 1 0,-1 0 0,7 2 0,9 5 0,24 15 0,-1-1 0,94 36 0,2-6 0,171 41 0,-310-94 0,0 1 0,0-1 0,-1 0 0,1 1 0,0-1 0,-1 0 0,1 0 0,0 0 0,0-1 0,-1 1 0,1 0 0,0-1 0,-1 1 0,1-1 0,0 1 0,-1-1 0,1 0 0,-1 0 0,1 0 0,-1 0 0,1 0 0,-1 0 0,0 0 0,1 0 0,-1-1 0,0 1 0,0 0 0,0-1 0,0 1 0,0-1 0,0 1 0,1-3 0,16-20 0,-5 15 0,0 0 0,0 1 0,1 0 0,0 1 0,16-5 0,3-3 0,185-75 0,-99 43 0,-109 43 57,-4 2-215,0 0 0,0-1 0,0 1 0,0-1 0,0-1 0,-1 1 0,0-1 0,10-9 0,-9 4-6668</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47.126"/>
    </inkml:context>
    <inkml:brush xml:id="br0">
      <inkml:brushProperty name="width" value="0.05" units="cm"/>
      <inkml:brushProperty name="height" value="0.05" units="cm"/>
    </inkml:brush>
  </inkml:definitions>
  <inkml:trace contextRef="#ctx0" brushRef="#br0">111 86 24575,'-3'43'0,"-1"0"0,-15 62 0,-35 106 0,46-187 0,2 0 0,0 1 0,2-1 0,0 1 0,2 0 0,1 40 0,1-63 0,1 0 0,-1-1 0,1 1 0,-1-1 0,1 1 0,0-1 0,0 1 0,0-1 0,0 0 0,-1 1 0,2-1 0,-1 0 0,0 0 0,0 0 0,0 0 0,1 0 0,-1 0 0,0 0 0,1 0 0,-1 0 0,1-1 0,-1 1 0,1 0 0,-1-1 0,1 1 0,-1-1 0,1 0 0,0 0 0,-1 1 0,1-1 0,-1 0 0,1 0 0,2-1 0,9 1 0,0-1 0,0 0 0,15-5 0,-14 4 0,552-55 0,4 40 0,-190 8 0,-315 7 0,186-12 0,-246 13 0,1 1 0,-1-1 0,0-1 0,1 1 0,-1-1 0,0 0 0,7-3 0,-11 4 0,0 1 0,0-1 0,0 0 0,0 1 0,-1-1 0,1 0 0,0 0 0,0 0 0,-1 0 0,1 0 0,0 0 0,-1 0 0,1 0 0,-1 0 0,0 0 0,1 0 0,-1 0 0,0 0 0,1 0 0,-1 0 0,0-1 0,0 1 0,0 0 0,0 0 0,0 0 0,0 0 0,0 0 0,-1-1 0,1 1 0,0 0 0,-1 0 0,1 0 0,0 0 0,-1 0 0,0 0 0,1 0 0,-1 0 0,1 0 0,-1 0 0,-1 0 0,-4-9 0,1 0 0,0-1 0,1 1 0,0-1 0,1 0 0,0 0 0,-3-20 0,2-5 0,2-41 0,0-2 0,-2 20 0,-3-1 0,-15-61 0,21 119 0,1 1 0,-1-1 0,0 1 0,0-1 0,1 1 0,-1-1 0,0 1 0,-1 0 0,1-1 0,0 1 0,0 0 0,0 0 0,-1 0 0,1 0 0,-1 0 0,1 0 0,-1 0 0,1 0 0,-1 1 0,1-1 0,-1 1 0,0-1 0,1 1 0,-1-1 0,-3 1 0,-5-1 0,0 0 0,-1 1 0,-12 1 0,4 0 0,-553 16 0,-325 9 0,809-19 0,-44 1 0,130-8 29,0 0-1,-1 0 1,1 0-1,0 1 0,0-1 1,0 1-1,-1-1 1,1 1-1,0 0 1,0 0-1,-2 1 1,3-1-76,0-1 1,1 1 0,-1-1 0,1 1 0,-1-1 0,1 1 0,-1-1 0,1 1-1,-1 0 1,1-1 0,0 1 0,-1 0 0,1-1 0,0 1 0,0 0 0,-1 0-1,1-1 1,0 1 0,0 0 0,0 0 0,0-1 0,0 1 0,0 0 0,0 0-1,0-1 1,0 1 0,1 0 0,-1 0 0,0-1 0,0 1 0,1 0 0,-1-1-1,0 1 1,1 0 0,-1-1 0,1 2 0,5 6-6780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47.777"/>
    </inkml:context>
    <inkml:brush xml:id="br0">
      <inkml:brushProperty name="width" value="0.05" units="cm"/>
      <inkml:brushProperty name="height" value="0.05" units="cm"/>
    </inkml:brush>
  </inkml:definitions>
  <inkml:trace contextRef="#ctx0" brushRef="#br0">0 93 24575,'40'3'0,"-1"1"0,0 2 0,46 13 0,13 2 0,569 128 0,-644-140 0,-17-6 0,0-1 0,0 1 0,1-1 0,-1-1 0,0 1 0,1-1 0,-1 0 0,13 0 0,-15-3 0,0 0 0,0 0 0,0 0 0,0-1 0,-1 1 0,1-1 0,-1 0 0,0 0 0,4-5 0,10-8 0,63-41 0,2 4 0,145-70 0,-140 86-1365,-74 33-5461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49.578"/>
    </inkml:context>
    <inkml:brush xml:id="br0">
      <inkml:brushProperty name="width" value="0.05" units="cm"/>
      <inkml:brushProperty name="height" value="0.05" units="cm"/>
    </inkml:brush>
  </inkml:definitions>
  <inkml:trace contextRef="#ctx0" brushRef="#br0">41 300 24575,'0'0'0,"0"0"0,0 0 0,0 1 0,0-1 0,0 0 0,0 0 0,-1 0 0,1 0 0,0 0 0,0 0 0,0 0 0,0 0 0,0 0 0,0 0 0,-1 0 0,1 0 0,0 0 0,0 0 0,0 0 0,0 0 0,-1 0 0,1 0 0,0 0 0,0 0 0,0 0 0,0 0 0,0 0 0,-1 0 0,1 0 0,0 0 0,0 0 0,0 0 0,0 0 0,0 0 0,0-1 0,-1 1 0,1 0 0,0 0 0,0 0 0,0 0 0,0 0 0,0 0 0,0 0 0,0-1 0,0 1 0,0 0 0,0 0 0,0 0 0,-1-1 0,-5 17 0,2 89 0,-2 7 0,-1-65 0,2-16 0,1 0 0,1 60 0,3-87 0,1 0 0,-1 0 0,1 0 0,0 0 0,0-1 0,0 1 0,1 0 0,-1-1 0,1 1 0,0-1 0,0 1 0,0-1 0,0 0 0,1 0 0,2 3 0,0-2 0,0 0 0,0 0 0,0 0 0,0-1 0,1 0 0,-1 0 0,1-1 0,10 4 0,7-1 0,0 0 0,0-1 0,47 0 0,-62-3 0,523-12 8,-329 2-157,978-25-924,801-37-876,-1939 69 1991,-1 0 248,72-12 1,-89 6 298,-20 1 206,-12 0-281,-6 1-449,0 2-1,0 0 1,-1 0 0,1 1-1,-20-1 1,21 3-33,0 0 0,0-1-1,0-1 1,1 0 0,-1-1 0,1 0-1,-21-11 1,31 13-32,-1 0 0,1 0 0,0 0 0,0 0 0,0-1 0,0 1 0,0-1 0,0 1 0,0-1 0,1 0 0,-1 1 0,1-1 0,0 0 0,0 0 0,0 0 0,0 0 0,1 0 0,-1-1 0,1 1 0,-1 0 0,1 0 0,0 0 0,1-5 0,1-8 0,1 0 0,0 1 0,7-23 0,-6 25 0,14-43 0,-4-1 0,-1-1 0,8-111 0,-22 162 0,1 1 0,-1-1 0,0 1 0,0-1 0,-1 1 0,0 0 0,0-1 0,-1 1 0,1 0 0,-1 1 0,-6-9 0,3 3 0,6 10 0,-1 0 0,1 1 0,-1-1 0,1 0 0,0 1 0,-1-1 0,1 0 0,0 1 0,0-1 0,-1 0 0,1 1 0,0-1 0,0 0 0,0 0 0,0 1 0,0-1 0,0 0 0,0 0 0,0 1 0,0-1 0,0 0 0,1-1 0,-1 3 0,1-1 0,0 0 0,-1 0 0,1 0 0,-1 1 0,1-1 0,-1 0 0,1 0 0,-1 1 0,1-1 0,-1 1 0,0-1 0,1 0 0,-1 1 0,1-1 0,-1 1 0,0-1 0,1 1 0,-1-1 0,0 1 0,0-1 0,0 1 0,1-1 0,-1 1 0,0-1 0,0 1 0,0 0 0,0-1 0,0 2 0,7 22-227,-1 1-1,-1 1 1,-2-1-1,0 0 1,-2 38-1,0-28-6598</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50.354"/>
    </inkml:context>
    <inkml:brush xml:id="br0">
      <inkml:brushProperty name="width" value="0.05" units="cm"/>
      <inkml:brushProperty name="height" value="0.05" units="cm"/>
    </inkml:brush>
  </inkml:definitions>
  <inkml:trace contextRef="#ctx0" brushRef="#br0">0 12 24575,'0'-3'0,"0"-2"0,0 1 0,0 5 0,0 5 0,0 5 0,0 7 0,0 6 0,0 5 0,0 5 0,0 3 0,0 3 0,0 3 0,0 2 0,0-3 0,0-8-8191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50.804"/>
    </inkml:context>
    <inkml:brush xml:id="br0">
      <inkml:brushProperty name="width" value="0.05" units="cm"/>
      <inkml:brushProperty name="height" value="0.05" units="cm"/>
    </inkml:brush>
  </inkml:definitions>
  <inkml:trace contextRef="#ctx0" brushRef="#br0">178 45 24575,'0'-2'0,"0"0"0,0 1 0,0-1 0,0 0 0,-1 0 0,1 0 0,0 1 0,-1-1 0,0 0 0,1 1 0,-1-1 0,0 0 0,0 1 0,0-1 0,0 1 0,0-1 0,0 1 0,0 0 0,0-1 0,-1 1 0,1 0 0,0 0 0,-1 0 0,1 0 0,-1 0 0,1 0 0,-1 0 0,-3-1 0,3 2 0,-1-1 0,1 1 0,-1 0 0,1-1 0,-1 1 0,1 0 0,-1 1 0,1-1 0,0 0 0,-1 1 0,1-1 0,-1 1 0,1 0 0,0 0 0,-1 0 0,1 0 0,0 0 0,0 0 0,0 1 0,-3 1 0,-4 6 0,0 0 0,1 0 0,0 1 0,1 0 0,0 0 0,1 1 0,0 0 0,0 0 0,1 0 0,0 1 0,1 0 0,1 0 0,-2 12 0,2-10 0,1 0 0,0 0 0,1 0 0,1 0 0,0 0 0,1 0 0,0 0 0,1 0 0,1 0 0,0 0 0,7 17 0,-7-25 0,-1 0 0,1 0 0,0-1 0,1 1 0,0-1 0,0 1 0,0-1 0,0 0 0,1-1 0,0 1 0,0-1 0,0 0 0,0 0 0,1 0 0,-1-1 0,1 0 0,0 0 0,0-1 0,0 1 0,0-1 0,1 0 0,-1-1 0,12 2 0,-7-3 0,0 1 0,0-2 0,1 0 0,-1 0 0,0-1 0,-1 0 0,1-1 0,0 0 0,-1-1 0,1 0 0,-1-1 0,0 0 0,12-8 0,-12 6 0,0-1 0,0 0 0,0-1 0,-1 0 0,0 0 0,-1-1 0,0 0 0,-1-1 0,0 1 0,0-1 0,-1-1 0,-1 1 0,5-13 0,-8 17 0,0 1 0,-1 0 0,1-1 0,-1 1 0,0-1 0,-1 1 0,0-1 0,0 1 0,0-1 0,-1 1 0,0-1 0,0 1 0,0-1 0,-1 1 0,0 0 0,0-1 0,-1 1 0,0 0 0,0 1 0,0-1 0,-1 1 0,0-1 0,0 1 0,0 0 0,0 0 0,-11-8 0,6 7-124,-1 0 0,0 0 0,0 1 0,0 0 0,-1 1 0,1 0-1,-1 1 1,0 0 0,0 0 0,-14 0 0,-20-2-6702</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4.990"/>
    </inkml:context>
    <inkml:brush xml:id="br0">
      <inkml:brushProperty name="width" value="0.05" units="cm"/>
      <inkml:brushProperty name="height" value="0.05" units="cm"/>
    </inkml:brush>
  </inkml:definitions>
  <inkml:trace contextRef="#ctx0" brushRef="#br0">293 146 24575,'0'-26'0,"-1"17"0,0-1 0,1 1 0,1-1 0,0 1 0,0-1 0,0 1 0,1 0 0,1 0 0,6-16 0,-9 25 0,0 0 0,0-1 0,0 1 0,1 0 0,-1 0 0,0 0 0,0-1 0,0 1 0,0 0 0,0 0 0,0-1 0,0 1 0,1 0 0,-1 0 0,0-1 0,0 1 0,0 0 0,0 0 0,0-1 0,0 1 0,0 0 0,0-1 0,0 1 0,0 0 0,0 0 0,-1-1 0,1 1 0,0 0 0,0 0 0,0-1 0,0 1 0,0 0 0,0 0 0,-1-1 0,1 1 0,0 0 0,0 0 0,0 0 0,0 0 0,-1-1 0,1 1 0,0 0 0,0 0 0,-1 0 0,-15 1 0,-17 10 0,22-6 0,0 1 0,0 1 0,0-1 0,1 2 0,0-1 0,0 1 0,1 1 0,0 0 0,1 0 0,0 1 0,-7 10 0,11-13 0,0 0 0,0 0 0,1 0 0,0 0 0,1 1 0,0-1 0,0 1 0,0-1 0,1 1 0,0 0 0,1 0 0,-1-1 0,1 1 0,1 0 0,0 0 0,0 0 0,0-1 0,6 15 0,6 9 0,1 0 0,2 0 0,34 48 0,-30-49 0,-1 1 0,-2 0 0,15 38 0,-28-58 0,0 0 0,-1 1 0,0 0 0,-1 0 0,0-1 0,-1 1 0,-1 0 0,0 0 0,0 0 0,-1 0 0,-1 0 0,0 0 0,-5 16 0,1-11 0,-1 0 0,-1 0 0,0-1 0,-2 0 0,1 0 0,-2-1 0,0-1 0,-19 20 0,11-15 0,-1-1 0,-1 0 0,-1-1 0,0-2 0,-25 14 0,44-28 0,-23 12 0,25-13 0,0 1 0,0-1 0,0 1 0,0-1 0,0 1 0,-1-1 0,1 0 0,0 0 0,0 0 0,-1 0 0,1 0 0,0 0 0,0 0 0,-1 0 0,1 0 0,0 0 0,-2-1 0,2 0 0,1 0 0,0 1 0,0-1 0,0 1 0,0-1 0,-1 1 0,1-1 0,0 1 0,0-1 0,0 1 0,0-1 0,0 0 0,1 1 0,-1-1 0,0 1 0,0-1 0,0 1 0,0-1 0,1 1 0,-1-1 0,0 1 0,0-1 0,1 1 0,-1-1 0,0 1 0,1-1 0,-1 1 0,0 0 0,1-1 0,-1 1 0,1-1 0,14-14 0,-6 6 0,0 1 0,1 0 0,0 1 0,0 0 0,0 1 0,1 0 0,17-7 0,-25 12 0,0 0 0,0 0 0,0 0 0,0 1 0,1-1 0,-1 1 0,0 0 0,0 0 0,1 0 0,-1 0 0,0 1 0,0-1 0,1 1 0,-1 0 0,0-1 0,0 2 0,0-1 0,0 0 0,0 1 0,0-1 0,-1 1 0,1 0 0,0 0 0,-1 0 0,1 0 0,-1 0 0,0 1 0,0-1 0,0 1 0,0-1 0,0 1 0,2 5 0,4 6 0,-2 1 0,0 0 0,-1 0 0,0 0 0,-1 0 0,3 26 0,4 98 0,-11-127 0,1 6 0,0 24 0,9 52 0,-8-83 0,1 1 0,0-2 0,0 1 0,1 0 0,0-1 0,0 1 0,2-1 0,-1 0 0,13 16 0,-15-23-44,1 1 0,0-1 0,0 0 0,0 0 0,0 0 0,0-1 0,0 0 0,1 1 0,-1-1 0,1-1 0,0 1 0,-1-1 0,1 0 0,0 0 0,0 0 0,0-1 0,0 1 0,0-1-1,0 0 1,0-1 0,0 1 0,0-1 0,-1 0 0,1 0 0,0-1 0,0 1 0,-1-1 0,1 0 0,-1-1 0,8-4 0,-1-1-6782</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7.010"/>
    </inkml:context>
    <inkml:brush xml:id="br0">
      <inkml:brushProperty name="width" value="0.05" units="cm"/>
      <inkml:brushProperty name="height" value="0.05" units="cm"/>
    </inkml:brush>
  </inkml:definitions>
  <inkml:trace contextRef="#ctx0" brushRef="#br0">39 163 24575,'-1'0'0,"0"0"0,1 0 0,-1 0 0,0 0 0,0 0 0,0 0 0,0 0 0,0 0 0,1 1 0,-1-1 0,0 0 0,0 0 0,0 1 0,1-1 0,-1 1 0,0-1 0,0 0 0,1 1 0,-1 0 0,0-1 0,1 1 0,-2 0 0,2 0 0,0 0 0,-1 0 0,1-1 0,0 1 0,0 0 0,0 0 0,0 0 0,0-1 0,0 1 0,0 0 0,0 0 0,1 0 0,-1-1 0,0 1 0,0 0 0,1-1 0,-1 1 0,0 0 0,1 1 0,2 1 0,-1 1 0,0-1 0,1 0 0,0 0 0,0 0 0,0 0 0,0 0 0,4 2 0,-3-3 0,1 0 0,-1 0 0,1 0 0,-1 0 0,1-1 0,0 0 0,0 0 0,0 0 0,-1-1 0,1 0 0,0 0 0,0 0 0,0 0 0,0-1 0,-1 0 0,1 0 0,0 0 0,0 0 0,-1-1 0,1 0 0,-1 0 0,1 0 0,-1 0 0,0-1 0,0 0 0,0 0 0,0 0 0,-1 0 0,1 0 0,5-8 0,-5 7 0,-1 0 0,0 0 0,0-1 0,0 1 0,0-1 0,0 1 0,-1-1 0,0 0 0,0 0 0,0 0 0,-1 0 0,0 0 0,0 0 0,0 0 0,0-1 0,-1 1 0,0 0 0,0 0 0,0-1 0,-1 1 0,0 0 0,0 0 0,0-1 0,-1 1 0,1 0 0,-1 0 0,0 1 0,-4-7 0,4 8 0,0 0 0,0 0 0,0 1 0,-1-1 0,1 1 0,-1-1 0,0 1 0,0 0 0,0 0 0,0 0 0,0 0 0,0 1 0,0-1 0,0 1 0,-1 0 0,1-1 0,0 2 0,-1-1 0,1 0 0,-1 1 0,1-1 0,-1 1 0,0 0 0,1 1 0,-1-1 0,1 0 0,-6 2 0,3 0 0,1 0 0,-1 0 0,1 1 0,-1-1 0,1 1 0,0 1 0,0-1 0,0 1 0,1-1 0,-1 1 0,1 1 0,0-1 0,0 0 0,0 1 0,-5 8 0,3-1 0,0 1 0,1-1 0,0 1 0,1 0 0,0 0 0,1 1 0,1-1 0,0 1 0,0-1 0,2 15 0,0-11 0,1 0 0,1-1 0,0 0 0,1 1 0,1-1 0,1 0 0,12 30 0,-15-42-45,0 0-1,1 0 1,-1 0-1,1 0 1,-1 0-1,1-1 1,0 1-1,1-1 1,-1 0-1,0 0 1,1 0-1,0 0 1,0-1-1,0 1 1,0-1-1,0 0 1,0 0-1,1-1 1,-1 1-1,0-1 1,1 0-1,-1 0 1,1 0-1,0-1 0,-1 0 1,1 0-1,0 0 1,-1 0-1,9-2 1,16-3-6781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4.673"/>
    </inkml:context>
    <inkml:brush xml:id="br0">
      <inkml:brushProperty name="width" value="0.05" units="cm"/>
      <inkml:brushProperty name="height" value="0.05" units="cm"/>
    </inkml:brush>
  </inkml:definitions>
  <inkml:trace contextRef="#ctx0" brushRef="#br0">19 368 24575,'0'-6'0,"2"-54"0,-2 56 0,1-1 0,-1 1 0,1 0 0,0 0 0,1-1 0,-1 1 0,1 0 0,-1 0 0,1 1 0,5-8 0,-7 11 0,0 0 0,0-1 0,1 1 0,-1 0 0,0 0 0,0-1 0,1 1 0,-1 0 0,0 0 0,0 0 0,1-1 0,-1 1 0,0 0 0,1 0 0,-1 0 0,0 0 0,1 0 0,-1 0 0,0-1 0,1 1 0,-1 0 0,0 0 0,1 0 0,-1 0 0,0 0 0,1 0 0,-1 1 0,0-1 0,1 0 0,-1 0 0,0 0 0,1 0 0,8 11 0,2 17 0,-11-28 0,5 24 0,0 0 0,-2 0 0,-1 0 0,-1 36 0,4 41 0,-2-90 0,0-16 0,0-20 0,-15-120 0,2 40 0,8 79 0,-1-76 0,4 90 0,-1 1 0,2-1 0,0 1 0,0-1 0,1 1 0,6-16 0,-8 24 0,1 0 0,-1 0 0,0 1 0,1-1 0,-1 0 0,1 1 0,0-1 0,0 1 0,0-1 0,0 1 0,1 0 0,-1 0 0,1 0 0,-1 0 0,1 1 0,0-1 0,-1 0 0,1 1 0,0 0 0,0 0 0,0 0 0,0 0 0,0 0 0,0 1 0,0-1 0,0 1 0,1 0 0,-1 0 0,0 0 0,0 0 0,0 1 0,0-1 0,0 1 0,0 0 0,0-1 0,4 3 0,2 1 0,-1-1 0,0 1 0,-1 1 0,1 0 0,-1 0 0,0 0 0,0 1 0,0 0 0,-1 0 0,0 1 0,10 13 0,-13-15 0,1 1 0,-1-1 0,0 1 0,0 0 0,0 0 0,-1 0 0,0 0 0,0 1 0,0-1 0,-1 0 0,0 1 0,-1-1 0,1 1 0,-1-1 0,0 1 0,-1-1 0,1 1 0,-1-1 0,-1 1 0,1-1 0,-1 0 0,0 0 0,-1 0 0,1 0 0,-1 0 0,-1 0 0,1-1 0,-1 1 0,0-1 0,0 0 0,0 0 0,-1 0 0,1-1 0,-1 0 0,0 1 0,-1-2 0,-6 5 0,-7 2 0,-2 0 0,1-1 0,-1-1 0,0-1 0,-1-1 0,-41 6 0,31-6 0,31-6 0,0 0 0,0 0 0,0 0 0,0 1 0,0-1 0,0 0 0,0 0 0,0 1 0,0-1 0,0 0 0,0 1 0,1-1 0,-1 1 0,0-1 0,0 1 0,0 0 0,0-1 0,0 2 0,1-1 0,1-1 0,-1 1 0,0-1 0,1 1 0,-1-1 0,1 0 0,-1 1 0,1-1 0,0 1 0,-1-1 0,1 0 0,-1 1 0,1-1 0,0 0 0,-1 0 0,1 0 0,0 1 0,-1-1 0,2 0 0,46 8 0,-46-7 0,184 11-1365,-144-11-5461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7.583"/>
    </inkml:context>
    <inkml:brush xml:id="br0">
      <inkml:brushProperty name="width" value="0.05" units="cm"/>
      <inkml:brushProperty name="height" value="0.05" units="cm"/>
    </inkml:brush>
  </inkml:definitions>
  <inkml:trace contextRef="#ctx0" brushRef="#br0">37 179 24575,'-15'-22'0,"13"19"0,-1 0 0,1 0 0,0 0 0,0-1 0,0 1 0,0-1 0,1 1 0,-1-1 0,1 1 0,-1-7 0,2 10 0,0-1 0,0 1 0,0 0 0,0 0 0,1 0 0,-1 0 0,0-1 0,0 1 0,0 0 0,0 0 0,1 0 0,-1 0 0,0 0 0,0 0 0,0 0 0,1 0 0,-1-1 0,0 1 0,0 0 0,0 0 0,1 0 0,-1 0 0,0 0 0,0 0 0,1 0 0,-1 0 0,0 0 0,0 0 0,0 1 0,1-1 0,-1 0 0,0 0 0,0 0 0,0 0 0,1 0 0,-1 0 0,0 0 0,0 0 0,0 1 0,0-1 0,1 0 0,-1 0 0,0 0 0,0 0 0,0 1 0,0-1 0,0 0 0,1 0 0,10 9 0,-3 0 0,1 0 0,-2 1 0,1 0 0,-1 1 0,-1 0 0,0 0 0,0 0 0,-1 1 0,-1-1 0,0 1 0,0 0 0,-1 0 0,-1 1 0,2 20 0,-8-10 0,4-23 0,0-1 0,0 1 0,0 0 0,0 0 0,0-1 0,0 1 0,0 0 0,-1-1 0,1 1 0,0 0 0,0 0 0,0 0 0,0-1 0,-1 1 0,1 0 0,0 0 0,0 0 0,-1-1 0,1 1 0,0 0 0,0 0 0,-1 0 0,1 0 0,0 0 0,0 0 0,-1 0 0,1 0 0,0-1 0,0 1 0,-1 0 0,1 0 0,0 0 0,-1 0 0,1 0 0,0 0 0,0 1 0,-1-1 0,1 0 0,0 0 0,0 0 0,-1 0 0,1 0 0,0 0 0,0 0 0,-1 1 0,1-1 0,0 0 0,0 0 0,-1 0 0,1 0 0,0 1 0,0-1 0,0 0 0,0 0 0,-1 1 0,1-1 0,0 0 0,0 0 0,0 1 0,0-1 0,0 0 0,0 0 0,0 1 0,0-1 0,-1 0 0,0-3 0,0-1 0,0 1 0,0-1 0,0 1 0,1-1 0,-1 0 0,1 0 0,0 1 0,0-1 0,0 0 0,2-4 0,9-46 0,-7 39 0,1-4 0,1-1 0,15-35 0,-19 50 0,0 1 0,0 0 0,1-1 0,-1 1 0,1 0 0,0 0 0,0 0 0,1 1 0,-1-1 0,1 1 0,0-1 0,0 1 0,0 1 0,0-1 0,0 0 0,0 1 0,9-3 0,-11 4 0,-1 1 0,0 0 0,1 0 0,-1 0 0,0 0 0,1 0 0,-1 0 0,0 0 0,1 0 0,-1 0 0,0 1 0,1-1 0,-1 0 0,0 1 0,1-1 0,-1 1 0,0 0 0,0-1 0,0 1 0,0 0 0,2 1 0,-1 0 0,0 1 0,1 0 0,-1-1 0,0 1 0,0 0 0,-1 0 0,1 0 0,1 4 0,1 6 0,0 0 0,0 0 0,1 16 0,-2 10 0,2 8 0,-5-46 0,0-1 0,0 0 0,0 0 0,0 0 0,0 0 0,0 1 0,0-1 0,0 0 0,0 0 0,0 0 0,0 0 0,0 0 0,0 1 0,0-1 0,0 0 0,0 0 0,0 0 0,0 0 0,0 0 0,0 0 0,0 1 0,0-1 0,1 0 0,-1 0 0,0 0 0,0 0 0,0 0 0,0 0 0,0 0 0,0 0 0,1 0 0,-1 0 0,0 1 0,0-1 0,0 0 0,0 0 0,0 0 0,1 0 0,-1 0 0,0 0 0,0 0 0,0 0 0,0 0 0,0 0 0,1 0 0,-1 0 0,0 0 0,0 0 0,0-1 0,0 1 0,0 0 0,1 0 0,6-9 0,4-16 0,5-20 0,18-45 0,-31 81 0,1 2 0,1-1 0,-1 0 0,2 1 0,-1 0 0,1 0 0,-1 0 0,10-6 0,-14 12 0,-1 0 0,1 1 0,0-1 0,-1 0 0,1 1 0,0-1 0,0 1 0,0-1 0,0 1 0,0 0 0,0-1 0,0 1 0,-1 0 0,1 0 0,0-1 0,0 1 0,0 0 0,0 0 0,0 0 0,0 0 0,0 0 0,0 0 0,0 1 0,0-1 0,0 0 0,0 0 0,1 1 0,0 1 0,-1-1 0,1 0 0,-1 1 0,1-1 0,-1 1 0,0-1 0,0 1 0,0 0 0,0-1 0,0 1 0,0 0 0,1 3 0,2 7 0,-1 0 0,-1 0 0,2 16 0,-3-26 0,14 146 0,-8-124 342,-7-23-386,1-1 0,-1 1 0,0-1 1,0 1-1,1-1 0,-1 1 0,0-1 1,1 1-1,-1-1 0,1 0 0,-1 1 0,0-1 1,1 0-1,-1 1 0,1-1 0,-1 0 1,1 1-1,-1-1 0,1 0 0,-1 0 1,1 0-1,0 1 0,-1-1 0,1 0 1,-1 0-1,1 0 0,-1 0 0,1 0 1,-1 0-1,1 0 0,0 0 0,-1 0 1,1-1-1,-1 1 0,1 0 0,-1 0 1,1 0-1,0-1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8.300"/>
    </inkml:context>
    <inkml:brush xml:id="br0">
      <inkml:brushProperty name="width" value="0.05" units="cm"/>
      <inkml:brushProperty name="height" value="0.05" units="cm"/>
    </inkml:brush>
  </inkml:definitions>
  <inkml:trace contextRef="#ctx0" brushRef="#br0">124 194 24575,'0'-2'0,"1"-1"0,0 1 0,0 0 0,-1 0 0,1-1 0,1 1 0,-1 0 0,0 0 0,2-2 0,6-12 0,-7 9 0,0-1 0,-1 1 0,0-1 0,0 1 0,-1-1 0,0 0 0,0 1 0,-2-10 0,1 14 0,1 0 0,-1 0 0,0 1 0,0-1 0,0 0 0,0 1 0,0-1 0,0 1 0,-1-1 0,0 1 0,-2-3 0,3 4 0,0 0 0,0 0 0,-1 0 0,1 0 0,-1 0 0,1 0 0,-1 0 0,1 1 0,-1-1 0,0 0 0,1 1 0,-1 0 0,0-1 0,1 1 0,-1 0 0,0 0 0,1 0 0,-1 0 0,0 0 0,-1 0 0,-2 1 0,1 1 0,0-1 0,0 0 0,0 1 0,1 0 0,-1 0 0,0 0 0,1 0 0,-1 1 0,1 0 0,0-1 0,0 1 0,0 0 0,0 0 0,0 1 0,1-1 0,-1 1 0,-3 6 0,1-1 0,1 1 0,-1-1 0,2 1 0,-1 0 0,1 0 0,-2 16 0,4-18 0,1 0 0,-1 0 0,1 0 0,1 0 0,0 0 0,3 14 0,-4-20 0,0-1 0,1 1 0,-1 0 0,1 0 0,-1-1 0,1 1 0,0 0 0,-1-1 0,1 1 0,0-1 0,0 1 0,0-1 0,1 0 0,-1 1 0,0-1 0,0 0 0,1 0 0,-1 0 0,1 0 0,-1 0 0,1 0 0,-1 0 0,1 0 0,0 0 0,-1-1 0,1 1 0,0-1 0,-1 1 0,1-1 0,0 0 0,0 0 0,-1 0 0,1 0 0,0 0 0,3 0 0,-2-1 0,-1 0 0,0 0 0,1 1 0,-1-2 0,0 1 0,1 0 0,-1 0 0,0-1 0,0 1 0,0-1 0,0 1 0,0-1 0,-1 0 0,1 0 0,0 0 0,-1 0 0,0 0 0,1 0 0,-1 0 0,1-3 0,3-6 0,-1 0 0,0-1 0,2-13 0,5-15 0,-11 40 0,0-1 0,1 1 0,-1-1 0,0 1 0,0-1 0,0 1 0,1-1 0,-1 1 0,0-1 0,0 1 0,1-1 0,-1 1 0,0 0 0,1-1 0,-1 1 0,1-1 0,-1 1 0,1 0 0,-1-1 0,0 1 0,1 0 0,-1 0 0,1-1 0,-1 1 0,1 0 0,0 0 0,-1 0 0,1 0 0,0-1 0,0 2 0,0-1 0,0 1 0,0-1 0,0 1 0,-1 0 0,1-1 0,0 1 0,0 0 0,-1 0 0,1-1 0,-1 1 0,1 0 0,0 0 0,-1 0 0,1 1 0,17 45 0,-15-38 0,0 0 0,1-1 0,-1 1 0,2-1 0,-1-1 0,1 1 0,0-1 0,8 10 0,-12-15 0,1-1 0,0 1 0,0-1 0,0 1 0,0-1 0,-1 0 0,2 0 0,-1 0 0,0 0 0,0 0 0,0 0 0,0 0 0,1-1 0,-1 1 0,0-1 0,0 0 0,1 1 0,-1-1 0,0 0 0,1-1 0,-1 1 0,0 0 0,1-1 0,-1 1 0,0-1 0,0 1 0,1-1 0,-1 0 0,0 0 0,0 0 0,0 0 0,0-1 0,3-1 0,1-2 0,-1 0 0,1-1 0,-1 1 0,0-1 0,0 0 0,0 0 0,-1-1 0,0 1 0,0-1 0,-1 0 0,0 0 0,0 0 0,-1-1 0,0 1 0,3-14 0,-3 7 0,0 0 0,-1 0 0,-1 0 0,0-1 0,0 1 0,-2 0 0,-4-23 0,5 35 0,1 0 0,-1 0 0,1 1 0,-1-1 0,0 0 0,1 1 0,-1-1 0,0 0 0,0 1 0,0-1 0,-3-2 0,4 4 0,0 0 0,-1 0 0,1 0 0,0-1 0,0 1 0,0 0 0,0 0 0,-1 0 0,1 0 0,0 0 0,0 0 0,0 0 0,0 0 0,-1 0 0,1 0 0,0 0 0,0 0 0,0 0 0,-1 0 0,1 0 0,0 0 0,0 0 0,0 0 0,0 0 0,-1 0 0,1 0 0,0 1 0,0-1 0,0 0 0,0 0 0,-1 0 0,1 0 0,0 0 0,0 0 0,0 1 0,0-1 0,0 0 0,-5 16 0,5-1 0,0-1 0,0 1 0,2 0 0,0 0 0,0 0 0,2-1 0,-1 1 0,2-1 0,0 0 0,1 0 0,0-1 0,13 20 0,-7-19-1365,0-4-5461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8.442"/>
    </inkml:context>
    <inkml:brush xml:id="br0">
      <inkml:brushProperty name="width" value="0.05" units="cm"/>
      <inkml:brushProperty name="height" value="0.05" units="cm"/>
    </inkml:brush>
  </inkml:definitions>
  <inkml:trace contextRef="#ctx0" brushRef="#br0">62 58 24575,'-5'-4'0,"-3"-5"0,-4-2 0,-1-2 0,-1 1 0,4 3 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08.660"/>
    </inkml:context>
    <inkml:brush xml:id="br0">
      <inkml:brushProperty name="width" value="0.05" units="cm"/>
      <inkml:brushProperty name="height" value="0.05" units="cm"/>
    </inkml:brush>
  </inkml:definitions>
  <inkml:trace contextRef="#ctx0" brushRef="#br0">14 23 24575,'0'-3'0,"-2"-2"0,-1-3 0,0 2 0,1 6 0,0 9 0,1 7 0,1 10 0,2 9 0,1 9 0,2 8 0,1 7 0,-2 3 0,2-1 0,0-3 0,-2-4 0,-1-8 0,-1-11-8191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3.767"/>
    </inkml:context>
    <inkml:brush xml:id="br0">
      <inkml:brushProperty name="width" value="0.05" units="cm"/>
      <inkml:brushProperty name="height" value="0.05" units="cm"/>
    </inkml:brush>
  </inkml:definitions>
  <inkml:trace contextRef="#ctx0" brushRef="#br0">13 280 24575,'0'0'0,"0"-1"0,1 1 0,-1 0 0,0 0 0,0-1 0,0 1 0,0 0 0,0-1 0,0 1 0,0 0 0,-1 0 0,1-1 0,0 1 0,0 0 0,0-1 0,0 1 0,0 0 0,0 0 0,0-1 0,-1 1 0,1 0 0,0 0 0,0-1 0,0 1 0,-1 0 0,1 0 0,0 0 0,0-1 0,0 1 0,-1 0 0,1 0 0,0 0 0,-1 0 0,1 0 0,0 0 0,0-1 0,-1 1 0,1 0 0,0 0 0,-1 0 0,1 0 0,0 0 0,0 0 0,-1 0 0,1 0 0,0 0 0,-1 0 0,1 0 0,0 1 0,0-1 0,-1 0 0,1 0 0,0 0 0,0 0 0,-1 0 0,1 1 0,-2 4 0,13-1 0,-11-4 0,1 0 0,-1 0 0,1 0 0,0-1 0,-1 1 0,1 0 0,-1-1 0,1 1 0,0 0 0,-1-1 0,1 1 0,-1 0 0,1-1 0,-1 1 0,0-1 0,1 1 0,-1-1 0,1 1 0,-1-1 0,0 1 0,1-1 0,-1 0 0,0 1 0,1-2 0,7-19 0,-5 11 0,5-6 0,0 1 0,1 1 0,1 0 0,0 0 0,20-20 0,-24 27 0,1 0 0,0 1 0,0 0 0,1 0 0,0 1 0,0 0 0,0 0 0,1 1 0,-1 0 0,1 1 0,16-5 0,-23 7 0,1 1 0,-1 0 0,1 0 0,0 0 0,-1 0 0,1 0 0,0 0 0,-1 1 0,1-1 0,-1 1 0,1 0 0,-1-1 0,1 1 0,-1 0 0,1 1 0,-1-1 0,4 3 0,-3-1 0,1 0 0,-1 0 0,0 1 0,0-1 0,0 1 0,-1 0 0,1 0 0,-1 0 0,3 6 0,0 4 0,0 0 0,-1 0 0,0 1 0,-1 0 0,1 18 0,-2 2 0,-3 36 0,3-94 0,1-1 0,0 1 0,2 0 0,1 0 0,12-30 0,-13 40 0,1 0 0,0 0 0,1 1 0,0 0 0,1 0 0,0 0 0,1 1 0,0 1 0,1-1 0,20-15 0,-28 24 0,1 0 0,-1 1 0,1-1 0,-1 0 0,1 1 0,0 0 0,-1 0 0,1 0 0,0 0 0,0 0 0,0 0 0,0 1 0,0 0 0,0-1 0,0 1 0,0 0 0,0 0 0,0 1 0,-1-1 0,1 1 0,0-1 0,5 2 0,-5 0 0,1 1 0,-1-1 0,1 0 0,-1 1 0,0 0 0,0 0 0,0 0 0,0 0 0,-1 0 0,1 0 0,-1 1 0,0-1 0,0 1 0,0 0 0,2 7 0,5 15 3,-2 1 0,-2 0 1,0 0-1,-2 1 0,1 36 0,1 5-1387,-4-50-5442</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4.217"/>
    </inkml:context>
    <inkml:brush xml:id="br0">
      <inkml:brushProperty name="width" value="0.05" units="cm"/>
      <inkml:brushProperty name="height" value="0.05" units="cm"/>
    </inkml:brush>
  </inkml:definitions>
  <inkml:trace contextRef="#ctx0" brushRef="#br0">27 115 24575,'1'-1'0,"0"1"0,0-1 0,1 1 0,-1-1 0,0 1 0,0-1 0,0 0 0,0 0 0,-1 1 0,1-1 0,0 0 0,0 0 0,0 0 0,-1 0 0,1 0 0,0 0 0,0-2 0,11-19 0,-12 21 0,12-38 0,-11 38 0,-1-1 0,0 1 0,1-1 0,-1 1 0,0-1 0,0 1 0,0-1 0,0 0 0,0 1 0,0-1 0,0 1 0,-1-1 0,1 1 0,-1-1 0,1 1 0,-1-1 0,1 1 0,-1 0 0,0-1 0,0 1 0,1 0 0,-3-3 0,2 4 0,0 0 0,0 0 0,0-1 0,0 1 0,0 0 0,0 0 0,0 0 0,0 0 0,0 0 0,0 0 0,-1 1 0,1-1 0,0 0 0,0 1 0,0-1 0,1 0 0,-1 1 0,0-1 0,0 1 0,0-1 0,0 1 0,0 0 0,0-1 0,1 1 0,-1 0 0,0 0 0,1-1 0,-1 1 0,0 0 0,1 0 0,-1 0 0,0 1 0,-18 31 0,17-27 0,0 0 0,0 1 0,0-1 0,1 1 0,0-1 0,0 1 0,1 0 0,0-1 0,0 1 0,1 0 0,-1-1 0,1 1 0,3 8 0,-3-12 0,0 1 0,0-1 0,1 1 0,-1-1 0,1 0 0,0 0 0,0 0 0,0 0 0,0 0 0,1 0 0,-1-1 0,1 1 0,-1-1 0,1 0 0,0 0 0,0 0 0,0 0 0,0 0 0,0 0 0,1-1 0,-1 1 0,1-1 0,-1 0 0,1 0 0,-1-1 0,5 1 0,-7 0 0,0-1 0,0 0 0,1 0 0,-1 1 0,0-1 0,0 0 0,0 0 0,1 0 0,-1 0 0,0-1 0,0 1 0,0 0 0,1 0 0,-1-1 0,0 1 0,0-1 0,0 1 0,0-1 0,0 1 0,0-1 0,0 0 0,0 0 0,0 1 0,0-1 0,0 0 0,0 0 0,-1 0 0,1 0 0,0 0 0,-1 0 0,1 0 0,0 0 0,-1 0 0,1 0 0,-1 0 0,0-1 0,1 1 0,-1 0 0,0 0 0,0 0 0,0-1 0,0 1 0,0 0 0,0-3 0,-1-1 0,1 1 0,-1-1 0,0 0 0,-1 0 0,1 0 0,-1 0 0,0 1 0,-1-1 0,-3-6 0,-7-6 142,-22-22-1,4 5-1789,20 21-5178</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4.419"/>
    </inkml:context>
    <inkml:brush xml:id="br0">
      <inkml:brushProperty name="width" value="0.05" units="cm"/>
      <inkml:brushProperty name="height" value="0.05" units="cm"/>
    </inkml:brush>
  </inkml:definitions>
  <inkml:trace contextRef="#ctx0" brushRef="#br0">41 78 24575,'-4'0'0,"-5"0"0,-2 0 0,1-3 0,3-2 0,9-3 0,8 0 0,7-2 0,7 2 0,5 0 0,4 0 0,1 3 0,0-1 0,-5 1 0,-6 1-8191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4.759"/>
    </inkml:context>
    <inkml:brush xml:id="br0">
      <inkml:brushProperty name="width" value="0.05" units="cm"/>
      <inkml:brushProperty name="height" value="0.05" units="cm"/>
    </inkml:brush>
  </inkml:definitions>
  <inkml:trace contextRef="#ctx0" brushRef="#br0">1 82 24575,'-1'-3'0,"1"-1"0,0 1 0,1 0 0,-1-1 0,1 1 0,-1 0 0,1-1 0,0 1 0,0 0 0,2-4 0,-2 6 0,0 0 0,0 0 0,0 0 0,0 0 0,0 1 0,0-1 0,0 0 0,0 1 0,0-1 0,0 0 0,0 1 0,0-1 0,0 1 0,1 0 0,-1-1 0,0 1 0,0 0 0,0 0 0,1 0 0,-1 0 0,0 0 0,0 0 0,1 0 0,-1 0 0,0 1 0,0-1 0,0 0 0,1 1 0,-1-1 0,0 1 0,1 0 0,8 3 0,-1 1 0,0 0 0,-1 1 0,1 0 0,-1 0 0,0 1 0,-1 0 0,0 0 0,0 1 0,0 0 0,-1 0 0,0 0 0,-1 1 0,0 0 0,0 0 0,-1 0 0,0 1 0,4 12 0,-8-18 0,1-1 0,-1 0 0,0 1 0,0-1 0,0 0 0,-1 0 0,1 1 0,-1-1 0,0 0 0,1 0 0,-1 1 0,-1-1 0,-1 3 0,3-4 0,-1-1 0,1 0 0,-1 0 0,0 0 0,1 0 0,-1 0 0,0 0 0,0 0 0,1 0 0,-1 0 0,0-1 0,0 1 0,0 0 0,0 0 0,0-1 0,-1 1 0,1-1 0,0 1 0,0-1 0,0 1 0,0-1 0,-1 0 0,1 0 0,0 1 0,0-1 0,0 0 0,-1 0 0,1 0 0,0 0 0,0-1 0,-1 1 0,1 0 0,0 0 0,0-1 0,0 1 0,-1-1 0,0 0 0,0 0 0,1 0 0,-1 0 0,1 0 0,0 0 0,0-1 0,0 1 0,0 0 0,0 0 0,0-1 0,0 1 0,0-1 0,0 1 0,1-1 0,-1 1 0,0-1 0,1 0 0,0 1 0,-1-1 0,1 0 0,0 1 0,0-1 0,0 0 0,0 0 0,0 1 0,0-1 0,0 0 0,1 1 0,-1-1 0,1 1 0,-1-1 0,1 0 0,1-1 0,1-7 0,1 0 0,1 1 0,9-17 0,-2 9-195,0 0 0,1 0 0,0 1 0,1 1 0,1 0 0,23-17 0,-15 16-6631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5.131"/>
    </inkml:context>
    <inkml:brush xml:id="br0">
      <inkml:brushProperty name="width" value="0.05" units="cm"/>
      <inkml:brushProperty name="height" value="0.05" units="cm"/>
    </inkml:brush>
  </inkml:definitions>
  <inkml:trace contextRef="#ctx0" brushRef="#br0">53 51 24575,'0'1'0,"0"1"0,0-1 0,-1 0 0,1 0 0,-1 1 0,1-1 0,-1 0 0,0 0 0,1 0 0,-1 0 0,0 0 0,0 0 0,0 0 0,0 0 0,0 0 0,-1 1 0,-23 16 0,10-8 0,48-15 0,49-9 0,-67 12 0,-14 2 0,0 0 0,0 0 0,0 0 0,0 0 0,0 0 0,0-1 0,0 1 0,0 0 0,0 0 0,0-1 0,0 1 0,0-1 0,0 1 0,0-1 0,0 1 0,0-1 0,-1 1 0,1-1 0,0 0 0,0 1 0,-1-1 0,1 0 0,0 0 0,-1 0 0,1 1 0,0-2 0,-1 0 0,0 1 0,0 0 0,-1 0 0,1-1 0,0 1 0,-1 0 0,1 0 0,0 0 0,-1 0 0,0 0 0,1-1 0,-1 1 0,1 0 0,-1 0 0,0 0 0,0 1 0,-1-3 0,-4-3 0,-1 1 0,1 0 0,-1 0 0,0 0 0,-8-4 0,13 8 0,1 0 0,-1 0 0,0 0 0,1 1 0,-1-1 0,0 1 0,0-1 0,1 1 0,-1-1 0,0 1 0,0 0 0,0 0 0,1 0 0,-1 0 0,0 0 0,0 0 0,0 1 0,1-1 0,-1 1 0,0-1 0,-3 2 0,4 0 0,-1-1 0,1 0 0,0 1 0,0-1 0,-1 1 0,1-1 0,0 1 0,0-1 0,1 1 0,-1 0 0,0 0 0,0-1 0,1 1 0,-1 0 0,1 0 0,0 0 0,-1 2 0,1 2 0,-1 1 0,1-1 0,1 1 0,-1-1 0,1 0 0,0 1 0,0-1 0,1 0 0,0 0 0,0 0 0,5 9 0,-4-11-72,0 0 1,0 0-1,0 0 0,1-1 0,-1 1 0,1-1 0,0 0 0,0 0 1,1 0-1,-1 0 0,1-1 0,-1 0 0,1 0 0,0 0 0,-1 0 1,1-1-1,0 0 0,5 1 0,10 1-6754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5.521"/>
    </inkml:context>
    <inkml:brush xml:id="br0">
      <inkml:brushProperty name="width" value="0.05" units="cm"/>
      <inkml:brushProperty name="height" value="0.05" units="cm"/>
    </inkml:brush>
  </inkml:definitions>
  <inkml:trace contextRef="#ctx0" brushRef="#br0">1 124 24575,'3'-4'0,"-1"1"0,1-1 0,-1 1 0,0-1 0,0 0 0,0 0 0,0 0 0,-1 0 0,0 0 0,0-1 0,0 1 0,0 0 0,0-1 0,-1 1 0,0-6 0,0 2 0,0 0 0,-1 0 0,0 0 0,-4-14 0,30 92 0,-4-15 0,-3-1 0,-2 2 0,8 59 0,-25-84 0,1-30 0,0-1 0,0 1 0,0-1 0,0 1 0,-1-1 0,1 1 0,0-1 0,0 0 0,0 1 0,-1-1 0,1 1 0,0-1 0,0 0 0,-1 1 0,1-1 0,0 0 0,-1 1 0,1-1 0,0 0 0,-1 1 0,1-1 0,-1 0 0,0 0 0,1 0 0,-1 0 0,0 0 0,1-1 0,-1 1 0,0 0 0,1-1 0,-1 1 0,1 0 0,-1-1 0,1 1 0,-1-1 0,1 1 0,-1-1 0,1 1 0,-1-1 0,1 1 0,0-1 0,-1 1 0,1-1 0,-1-1 0,-4-7 0,0-1 0,1 0 0,0-1 0,0 1 0,1-1 0,-2-11 0,-7-67 0,11 77 0,1-1 0,0 0 0,1 0 0,1 1 0,-1-1 0,2 0 0,0 1 0,7-20 0,-8 29 0,-1-1 0,0 1 0,1 0 0,0 0 0,0-1 0,0 1 0,0 0 0,0 1 0,1-1 0,-1 0 0,1 1 0,0-1 0,0 1 0,0 0 0,0 0 0,0 0 0,0 0 0,0 1 0,1-1 0,-1 1 0,1 0 0,-1 0 0,1 0 0,-1 0 0,1 1 0,-1-1 0,1 1 0,0 0 0,-1 0 0,1 0 0,0 1 0,-1-1 0,1 1 0,3 1 0,-3-1 0,0 1 0,0-1 0,0 1 0,0 0 0,0 0 0,-1 0 0,1 1 0,-1-1 0,0 1 0,1 0 0,-1 0 0,0 0 0,-1 0 0,1 0 0,-1 1 0,1-1 0,-1 1 0,2 5 0,-2-7 0,-2 1 0,1-1 0,0 1 0,0-1 0,-1 1 0,0-1 0,1 1 0,-1 0 0,0-1 0,0 1 0,0-1 0,-1 1 0,1-1 0,-1 1 0,1 0 0,-1-1 0,0 0 0,0 1 0,0-1 0,0 1 0,0-1 0,-1 0 0,1 0 0,-1 0 0,1 0 0,-1 0 0,0 0 0,0 0 0,0 0 0,-3 2 0,-1 0 31,0-1 0,-1 1 0,1-1 0,-1-1 0,0 1 0,0-1 0,0 0 0,0 0 1,0-1-1,-8 0 0,2 0-373,0 0 1,0-2 0,0 0-1,-23-4 1,11-1-6485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4.903"/>
    </inkml:context>
    <inkml:brush xml:id="br0">
      <inkml:brushProperty name="width" value="0.05" units="cm"/>
      <inkml:brushProperty name="height" value="0.05" units="cm"/>
    </inkml:brush>
  </inkml:definitions>
  <inkml:trace contextRef="#ctx0" brushRef="#br0">220 92 24575,'21'-19'0,"-16"16"0,-1-1 0,1 0 0,-1 0 0,0-1 0,0 1 0,0-1 0,-1 0 0,0 0 0,6-10 0,-9 14 0,0 1 0,0-1 0,1 1 0,-1-1 0,0 1 0,0-1 0,0 1 0,0-1 0,0 1 0,0-1 0,0 1 0,0-1 0,0 1 0,0-1 0,0 0 0,0 1 0,0-1 0,0 1 0,0-1 0,-1 1 0,1-1 0,0 1 0,0 0 0,-1-1 0,1 1 0,0-1 0,-1 1 0,1-1 0,0 1 0,-1 0 0,1-1 0,0 1 0,-1 0 0,1-1 0,-1 1 0,1 0 0,-1 0 0,1-1 0,-1 1 0,1 0 0,-1 0 0,1 0 0,-1 0 0,1 0 0,-1 0 0,1 0 0,-1 0 0,1 0 0,-1 0 0,1 0 0,-1 0 0,1 0 0,-1 0 0,1 0 0,-2 1 0,-32 6 0,12 1 0,1 1 0,-1 1 0,-35 22 0,46-25 0,0 1 0,1 0 0,0 1 0,0 0 0,1 0 0,0 1 0,1 0 0,-10 15 0,16-21 11,-1 0 0,1 1-1,0-1 1,0 1 0,1-1-1,-1 1 1,1 0 0,0-1-1,1 1 1,-1 0 0,1 0-1,0 0 1,0-1 0,0 1-1,2 10 1,0-9 4,0 0 1,0 0-1,1 0 1,0-1-1,0 1 1,0-1 0,1 1-1,0-1 1,0 0-1,8 8 1,2-1-230,1 0 1,1-1 0,0-1-1,0 0 1,1-1 0,0-1-1,19 7 1,18 3-6613</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5.864"/>
    </inkml:context>
    <inkml:brush xml:id="br0">
      <inkml:brushProperty name="width" value="0.05" units="cm"/>
      <inkml:brushProperty name="height" value="0.05" units="cm"/>
    </inkml:brush>
  </inkml:definitions>
  <inkml:trace contextRef="#ctx0" brushRef="#br0">21 48 24575,'-1'-4'0,"0"0"0,0 1 0,0-1 0,0 0 0,-1 1 0,0-1 0,1 0 0,-4-3 0,0-3 0,87 238 233,-41-102-1831,-32-101-5228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6.331"/>
    </inkml:context>
    <inkml:brush xml:id="br0">
      <inkml:brushProperty name="width" value="0.05" units="cm"/>
      <inkml:brushProperty name="height" value="0.05" units="cm"/>
    </inkml:brush>
  </inkml:definitions>
  <inkml:trace contextRef="#ctx0" brushRef="#br0">0 36 24575,'3'0'0,"-1"0"0,0 0 0,0 0 0,0 1 0,0-1 0,0 0 0,1 1 0,-1-1 0,0 1 0,0 0 0,0 0 0,0 0 0,-1 0 0,1 0 0,0 0 0,0 0 0,0 1 0,1 1 0,7 5 0,-1-1 0,1 0 0,0-1 0,1 0 0,0-1 0,-1 0 0,2-1 0,-1 0 0,19 4 0,-26-7 0,0 0 0,0-1 0,0 0 0,0 1 0,0-1 0,0-1 0,1 1 0,-1-1 0,0 1 0,0-1 0,0 0 0,0-1 0,-1 1 0,1-1 0,0 1 0,0-1 0,-1 0 0,1-1 0,-1 1 0,0-1 0,0 1 0,0-1 0,0 0 0,0 0 0,0 0 0,-1 0 0,1-1 0,-1 1 0,0-1 0,2-6 0,6-21 0,-11 15 0,1 16 0,0-1 0,-1 1 0,1 0 0,0-1 0,0 1 0,0-1 0,-1 1 0,1 0 0,0 0 0,-1-1 0,1 1 0,0 0 0,-1-1 0,1 1 0,0 0 0,-1 0 0,1 0 0,0-1 0,-1 1 0,1 0 0,-1 0 0,1 0 0,0 0 0,-1 0 0,1 0 0,-1 0 0,1 0 0,-1 0 0,1 0 0,-1 0 0,-1 0 0,1 1 0,-1 0 0,1 0 0,-1-1 0,1 1 0,0 0 0,-1 0 0,1 0 0,0 1 0,-1-1 0,1 0 0,0 0 0,0 1 0,0-1 0,0 0 0,0 1 0,1-1 0,-1 1 0,-1 2 0,-11 33 0,9-20 0,0 0 0,2 1 0,0 0 0,1 0 0,1 0 0,0-1 0,1 1 0,7 32 0,6 6 0,28 75 0,-19-65 0,-20-58 0,-1 1 0,1 0 0,-2 0 0,2 17 0,-3-25 0,0 0 0,0 0 0,0 1 0,0-1 0,0 0 0,-1 0 0,1 1 0,0-1 0,-1 0 0,1 0 0,0 0 0,-1 0 0,0 1 0,1-1 0,-1 0 0,0 0 0,1 0 0,-2 1 0,0-2 0,1 1 0,0-1 0,0 1 0,-1-1 0,1 0 0,0 1 0,0-1 0,-1 0 0,1 0 0,0 0 0,0 0 0,-1 0 0,1-1 0,0 1 0,-1 0 0,1 0 0,0-1 0,0 1 0,0-1 0,-1 1 0,1-1 0,-1-1 0,-7-3 0,1 0 0,-1 0 0,2-1 0,-1-1 0,1 1 0,0-1 0,0-1 0,1 1 0,0-1 0,0 0 0,-8-15 0,6 8 0,1-1 0,0 0 0,1 0 0,0 0 0,-5-32 0,9 37-227,1 1-1,1-1 1,-1 1-1,2-1 1,2-17-1,5-6-6598</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6.983"/>
    </inkml:context>
    <inkml:brush xml:id="br0">
      <inkml:brushProperty name="width" value="0.05" units="cm"/>
      <inkml:brushProperty name="height" value="0.05" units="cm"/>
    </inkml:brush>
  </inkml:definitions>
  <inkml:trace contextRef="#ctx0" brushRef="#br0">160 263 24575,'0'-6'0,"1"-2"0,-1 1 0,-1-1 0,1 1 0,-1 0 0,0-1 0,-4-11 0,4 18 0,1-1 0,-1 1 0,0 0 0,1 0 0,-1 0 0,0 0 0,0 0 0,0 0 0,0 0 0,0 0 0,0 0 0,0 0 0,0 0 0,0 0 0,0 1 0,0-1 0,-2 0 0,1 0 0,-1 1 0,1-1 0,0 1 0,-1 0 0,1 0 0,0 0 0,0 0 0,-1 0 0,1 1 0,0-1 0,-1 1 0,1-1 0,-3 2 0,-2 1 0,0 1 0,0 0 0,0 0 0,1 0 0,0 1 0,0-1 0,0 2 0,0-1 0,-9 12 0,13-15 0,1 1 0,-1-1 0,0 1 0,1-1 0,0 1 0,0 0 0,0-1 0,0 1 0,0 0 0,0 0 0,1-1 0,-1 7 0,1-7 0,0-1 0,0 1 0,1 0 0,-1 0 0,1 0 0,-1-1 0,1 1 0,0 0 0,0-1 0,0 1 0,0-1 0,0 1 0,0-1 0,0 1 0,0-1 0,0 0 0,1 1 0,-1-1 0,1 0 0,-1 0 0,1 0 0,1 1 0,1 0 0,-1 0 0,1-1 0,0 1 0,0-1 0,-1 0 0,1 0 0,0 0 0,0 0 0,0-1 0,0 0 0,0 1 0,0-2 0,0 1 0,0 0 0,0-1 0,0 1 0,0-1 0,7-3 0,-8 3 0,0-1 0,-1 1 0,1-1 0,0 1 0,-1-1 0,1 0 0,-1 0 0,1 0 0,-1 0 0,0-1 0,0 1 0,0-1 0,0 1 0,0-1 0,-1 0 0,1 1 0,-1-1 0,0 0 0,0 0 0,0 0 0,0 0 0,0 0 0,-1 0 0,1-4 0,-3-37 0,1 29 0,5 36 0,-2-6 0,1 1 0,1-1 0,5 15 0,-7-25 0,0 0 0,0 0 0,0-1 0,0 1 0,1-1 0,0 0 0,0 0 0,0 0 0,0 0 0,1 0 0,0-1 0,-1 1 0,7 3 0,-9-6 0,1-1 0,-1 1 0,0-1 0,1 1 0,-1-1 0,0 1 0,1-1 0,-1 0 0,1 0 0,-1 0 0,0 1 0,1-1 0,-1-1 0,1 1 0,-1 0 0,1 0 0,-1 0 0,0-1 0,1 1 0,-1-1 0,2 0 0,0-1 0,0 0 0,0 0 0,0 0 0,0 0 0,-1 0 0,1-1 0,-1 0 0,4-3 0,0-3 0,-1 1 0,1-1 0,-1-1 0,-1 1 0,4-12 0,-4 9 0,-1 0 0,-1-1 0,0 0 0,0 1 0,-2-1 0,1 0 0,-2 0 0,0 0 0,-4-24 0,3 30 0,0 0 0,-1-1 0,1 1 0,-1 0 0,-1 1 0,1-1 0,-1 0 0,-5-5 0,6 8 0,0 0 0,-1 1 0,1-1 0,-1 1 0,0 0 0,0 0 0,0 0 0,0 1 0,-1 0 0,1-1 0,-1 1 0,1 1 0,-7-3 0,5 4 0,1-1 0,-1 1 0,0-1 0,0 1 0,0 1 0,1-1 0,-1 1 0,0 0 0,1 1 0,-1-1 0,1 1 0,-1 0 0,1 1 0,0-1 0,0 1 0,0 0 0,0 0 0,0 0 0,-4 5 0,-2 1 0,0 1 0,1 1 0,0 0 0,1 0 0,0 0 0,-10 20 0,12-19 0,1 0 0,1 0 0,0 1 0,0-1 0,2 1 0,-1 1 0,2-1 0,0 0 0,0 1 0,1-1 0,2 23 0,-1-28 0,2 1 0,-1-1 0,1 0 0,0 0 0,0 0 0,1 0 0,0 0 0,1 0 0,0-1 0,0 1 0,0-1 0,1 0 0,0-1 0,1 1 0,-1-1 0,1 0 0,0 0 0,1-1 0,11 9 0,-7-8-136,-1-1-1,1 0 1,0-1-1,0 0 1,1-1-1,-1 0 1,1-1-1,0 0 0,17 1 1,13-3-6690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7.760"/>
    </inkml:context>
    <inkml:brush xml:id="br0">
      <inkml:brushProperty name="width" value="0.05" units="cm"/>
      <inkml:brushProperty name="height" value="0.05" units="cm"/>
    </inkml:brush>
  </inkml:definitions>
  <inkml:trace contextRef="#ctx0" brushRef="#br0">17 199 24575,'0'-38'0,"-1"10"0,1 1 0,2-1 0,8-49 0,2 145 0,19 303 0,-31-366 0,0 0 0,0 0 0,-1 0 0,1 0 0,-1-1 0,-2 9 0,3-12 0,-1-1 0,1 1 0,0 0 0,0 0 0,-1-1 0,1 1 0,0 0 0,-1-1 0,1 1 0,-1 0 0,1-1 0,-1 1 0,1-1 0,-1 1 0,0-1 0,1 1 0,-1-1 0,0 1 0,1-1 0,-1 0 0,0 1 0,1-1 0,-1 0 0,0 1 0,0-1 0,1 0 0,-1 0 0,0 0 0,0 0 0,0 0 0,1 0 0,-1 0 0,0 0 0,0 0 0,1 0 0,-1 0 0,0-1 0,0 1 0,1 0 0,-1 0 0,0-1 0,0 1 0,1-1 0,-1 1 0,1 0 0,-1-1 0,0 1 0,1-1 0,-1 0 0,-2-2 0,0 0 0,0 0 0,0 0 0,1 0 0,-1-1 0,1 1 0,0-1 0,0 0 0,1 1 0,-1-1 0,1 0 0,0 0 0,-1 0 0,2 0 0,-1 0 0,0-5 0,0-5 0,0 1 0,1-1 0,2-21 0,-1 31 0,0 1 0,0-1 0,0 1 0,0-1 0,1 1 0,0-1 0,-1 1 0,1 0 0,1 0 0,-1 0 0,0 0 0,1 0 0,-1 0 0,4-2 0,8-6 0,27-18 0,-14 11 0,-13 6 0,23-15 0,-36 25 0,1 1 0,0 0 0,0 0 0,0 0 0,0 1 0,-1-1 0,1 0 0,0 1 0,0-1 0,1 1 0,-1 0 0,0-1 0,0 1 0,0 0 0,0 0 0,4 1 0,-5 0 0,0-1 0,1 1 0,-1 0 0,0-1 0,0 1 0,0 0 0,0 0 0,0 0 0,0-1 0,0 1 0,0 0 0,0 0 0,-1 1 0,1-1 0,0 0 0,-1 0 0,1 0 0,-1 0 0,1 1 0,-1-1 0,1 0 0,-1 0 0,0 1 0,0-1 0,1 0 0,-1 1 0,0-1 0,0 0 0,-1 1 0,1-1 0,0 0 0,0 1 0,0-1 0,-1 0 0,1 0 0,-2 2 0,1 3 0,-1 0 0,-1 0 0,1-1 0,-1 0 0,0 1 0,-6 7 0,6-9-37,-1-1 0,1 1 1,-1-1-1,0 0 0,0 0 0,0 0 0,0-1 0,0 1 0,-1-1 0,1 0 0,-1 0 0,0-1 1,1 1-1,-1-1 0,0 0 0,0-1 0,0 1 0,1-1 0,-1 0 0,0 0 0,0 0 0,0-1 1,0 1-1,0-1 0,0 0 0,1-1 0,-1 1 0,0-1 0,1 0 0,-1 0 0,1-1 0,0 1 1,0-1-1,0 0 0,0 0 0,-6-6 0,2-3-6789</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8.493"/>
    </inkml:context>
    <inkml:brush xml:id="br0">
      <inkml:brushProperty name="width" value="0.05" units="cm"/>
      <inkml:brushProperty name="height" value="0.05" units="cm"/>
    </inkml:brush>
  </inkml:definitions>
  <inkml:trace contextRef="#ctx0" brushRef="#br0">9 28 24575,'0'1'0,"-1"-1"0,1 0 0,0 0 0,0 0 0,-1 0 0,1 0 0,0 0 0,-1 0 0,1-1 0,0 1 0,-1 0 0,1 0 0,0 0 0,0 0 0,-1 0 0,1 0 0,0 0 0,0-1 0,-1 1 0,1 0 0,0 0 0,0 0 0,-1-1 0,1 1 0,0 0 0,0 0 0,0-1 0,0 1 0,-1 0 0,1 0 0,0-1 0,0 1 0,0 0 0,0 0 0,0-1 0,0 1 0,0 0 0,0-1 0,0 1 0,0 0 0,0-1 0,0 1 0,0 0 0,0 0 0,0-1 0,0 1 0,0 0 0,0-1 0,0 1 0,0 0 0,1-1 0,-1 0 0,0 1 0,1-1 0,-1 0 0,0 0 0,1 1 0,-1-1 0,1 0 0,0 1 0,-1-1 0,1 0 0,-1 1 0,1-1 0,0 1 0,0-1 0,-1 1 0,1 0 0,0-1 0,0 1 0,0-1 0,5 1 0,0 0 0,0 1 0,0 0 0,-1-1 0,1 2 0,0-1 0,-1 1 0,1 0 0,-1 0 0,1 0 0,-1 1 0,0 0 0,0 0 0,0 0 0,-1 1 0,1-1 0,-1 1 0,0 0 0,4 5 0,-7-7 0,0-1 0,0 1 0,0 0 0,0 0 0,0 0 0,-1-1 0,1 1 0,-1 0 0,1 0 0,-1 0 0,0 0 0,0 0 0,0 0 0,0 0 0,0 0 0,0 0 0,0 0 0,-1 0 0,1 0 0,-1 0 0,1 0 0,-1 0 0,0-1 0,0 1 0,0 0 0,0 0 0,0-1 0,0 1 0,0-1 0,-1 1 0,1-1 0,0 1 0,-1-1 0,1 0 0,-1 0 0,0 0 0,1 0 0,-1 0 0,0 0 0,0 0 0,0 0 0,1-1 0,-1 1 0,0-1 0,0 1 0,0-1 0,0 0 0,0 0 0,0 0 0,0 0 0,0 0 0,0 0 0,0 0 0,0-1 0,0 1 0,-3-2 0,4 2 0,1 0 0,-1 0 0,0 0 0,1-1 0,-1 1 0,0 0 0,1 0 0,-1-1 0,1 1 0,-1-1 0,0 1 0,1 0 0,-1-1 0,1 1 0,-1-1 0,1 1 0,-1-1 0,1 1 0,0-1 0,-1 0 0,1 1 0,0-1 0,-1 1 0,1-1 0,0 0 0,0 1 0,-1-2 0,2 1 0,-1-1 0,0 1 0,0 0 0,1 0 0,-1 0 0,1 0 0,-1 0 0,1 0 0,-1-1 0,1 1 0,0 0 0,-1 0 0,1 1 0,1-2 0,3-3 0,0 0 0,1 0 0,-1 1 0,8-4 0,6-2 0,0 0 0,0 1 0,1 2 0,0 0 0,0 1 0,0 1 0,1 0 0,34-1 0,-51 6 0,-1 0 0,1 1 0,-1-1 0,0 1 0,0 0 0,1 0 0,-1 0 0,0 0 0,0 1 0,6 3 0,-6-3 0,1 0 0,-1 0 0,1 0 0,0-1 0,0 1 0,0-1 0,0 0 0,4 1 0,38-1 0,-1-1 0,49-7 0,12 0 0,-23-1 333,18 1-2031,-90 7-5128</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9.038"/>
    </inkml:context>
    <inkml:brush xml:id="br0">
      <inkml:brushProperty name="width" value="0.05" units="cm"/>
      <inkml:brushProperty name="height" value="0.05" units="cm"/>
    </inkml:brush>
  </inkml:definitions>
  <inkml:trace contextRef="#ctx0" brushRef="#br0">119 52 24575,'-7'-6'0,"4"3"0,0 0 0,0 0 0,0 0 0,0-1 0,-4-6 0,7 10 0,-1 0 0,1-1 0,0 1 0,0-1 0,0 1 0,-1-1 0,1 1 0,0-1 0,0 1 0,0-1 0,0 1 0,0-1 0,0 1 0,0-1 0,0 1 0,0-1 0,0 1 0,0-1 0,1 1 0,-1-1 0,0 1 0,1-1 0,-1 0 0,1 0 0,0 0 0,0 1 0,0-1 0,-1 0 0,1 1 0,0-1 0,0 1 0,0-1 0,0 1 0,0 0 0,0-1 0,0 1 0,0 0 0,2 0 0,-1-1 0,0 1 0,0 0 0,0 0 0,0 1 0,0-1 0,0 0 0,0 1 0,0-1 0,0 1 0,0-1 0,0 1 0,0 0 0,0 0 0,-1 0 0,1 0 0,0 0 0,-1 1 0,1-1 0,-1 0 0,3 3 0,-3-3 0,-1-1 0,1 1 0,-1 0 0,1 0 0,0 0 0,-1-1 0,1 1 0,-1 0 0,0 0 0,1 0 0,-1 0 0,0 0 0,0 0 0,1 0 0,-1 0 0,0 0 0,0 0 0,0 0 0,0 0 0,0 0 0,-1 0 0,1 0 0,0 0 0,0 0 0,-1 0 0,1 0 0,0 0 0,-1 0 0,1 0 0,-1-1 0,1 1 0,-1 0 0,1 0 0,-1 0 0,0-1 0,1 1 0,-1 0 0,0-1 0,0 1 0,0-1 0,1 1 0,-3 0 0,-4 3 0,-1 0 0,1 0 0,-1-1 0,0 0 0,-15 3 0,18-5 0,1 0 0,0-1 0,0 1 0,0-1 0,0 0 0,-1 0 0,1 0 0,0-1 0,0 1 0,0-1 0,0 0 0,0 0 0,-7-3 0,10 3 0,0 1 0,1 0 0,-1-1 0,0 1 0,0-1 0,0 0 0,1 1 0,-1-1 0,0 0 0,0 1 0,1-1 0,-1 0 0,1 0 0,-1 1 0,1-1 0,-1 0 0,1 0 0,-1 0 0,1 0 0,-1-2 0,1 3 0,0-1 0,1 0 0,-1 0 0,0 0 0,0 1 0,1-1 0,-1 0 0,0 0 0,1 1 0,-1-1 0,0 0 0,1 0 0,-1 1 0,1-1 0,-1 1 0,1-1 0,0 0 0,-1 1 0,2-1 0,1-1 0,0-1 0,0 1 0,1 1 0,-1-1 0,1 0 0,-1 1 0,1 0 0,-1 0 0,6-1 0,5 1-1365,-1 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39.581"/>
    </inkml:context>
    <inkml:brush xml:id="br0">
      <inkml:brushProperty name="width" value="0.05" units="cm"/>
      <inkml:brushProperty name="height" value="0.05" units="cm"/>
    </inkml:brush>
  </inkml:definitions>
  <inkml:trace contextRef="#ctx0" brushRef="#br0">1 13 24575,'1'-1'0,"0"0"0,0 0 0,1-1 0,-1 1 0,1 0 0,-1 1 0,1-1 0,0 0 0,-1 0 0,1 1 0,0-1 0,-1 1 0,1-1 0,0 1 0,0 0 0,-1-1 0,1 1 0,0 0 0,0 0 0,-1 0 0,1 1 0,0-1 0,0 0 0,0 1 0,-1-1 0,1 1 0,0 0 0,-1-1 0,3 3 0,0-2 0,-1 2 0,0-1 0,0 0 0,0 1 0,-1-1 0,1 1 0,0 0 0,-1 0 0,0 0 0,0 0 0,0 0 0,3 7 0,3 13 0,-1-1 0,-1 1 0,-1 1 0,4 45 0,-6-23 0,-6 74 0,3-119 0,0 1 0,0-1 0,0 0 0,-1 0 0,1 0 0,0 1 0,0-1 0,-1 0 0,1 0 0,-1 0 0,1 0 0,-1 0 0,1 0 0,-1 0 0,0 0 0,1 0 0,-1 0 0,0 0 0,-1 1 0,1-2 0,0 0 0,1 0 0,-1 0 0,0 0 0,1 0 0,-1 0 0,0 0 0,1-1 0,-1 1 0,0 0 0,1 0 0,-1-1 0,1 1 0,-1 0 0,1-1 0,-1 1 0,1-1 0,-1 1 0,1-1 0,-1 1 0,1-1 0,-1 1 0,1-1 0,0 1 0,-1-1 0,1 0 0,0 1 0,-1-1 0,1 1 0,0-1 0,0 0 0,0 1 0,0-1 0,-1-1 0,-2-8 0,1 1 0,-1-1 0,2 0 0,-1 0 0,1 0 0,1 0 0,0 0 0,0 0 0,1 0 0,0 0 0,3-10 0,-2 13 0,-1 1 0,1 0 0,1 0 0,-1 1 0,1-1 0,0 0 0,0 1 0,6-8 0,-7 11 0,1-1 0,0 0 0,0 0 0,0 1 0,0 0 0,0-1 0,0 1 0,1 0 0,-1 1 0,0-1 0,1 1 0,0-1 0,-1 1 0,7-1 0,-7 1 0,1 1 0,-1 0 0,1 0 0,-1 0 0,1 0 0,-1 1 0,0-1 0,1 1 0,-1 0 0,1 0 0,-1 0 0,0 0 0,0 1 0,0-1 0,0 1 0,0 0 0,0 0 0,0 0 0,0 0 0,-1 0 0,1 1 0,-1-1 0,0 1 0,0 0 0,0-1 0,0 1 0,0 0 0,0 0 0,-1 1 0,1-1 0,-1 0 0,1 4 0,-1-3 0,1 0 0,-1 0 0,0 0 0,-1 1 0,1-1 0,-1 0 0,0 1 0,0-1 0,0 0 0,0 1 0,-1-1 0,1 0 0,-1 1 0,-1-1 0,1 0 0,0 0 0,-1 0 0,0 0 0,0 0 0,0 0 0,0-1 0,-1 1 0,0-1 0,1 1 0,-5 3 0,2-4-72,-1 0 1,1 0-1,0 0 0,-1-1 0,0 0 0,1 0 0,-1 0 0,0 0 1,0-1-1,0 0 0,0-1 0,0 1 0,0-1 0,-1 0 0,1-1 1,0 1-1,0-1 0,-10-3 0,-5-3-6754</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0.312"/>
    </inkml:context>
    <inkml:brush xml:id="br0">
      <inkml:brushProperty name="width" value="0.05" units="cm"/>
      <inkml:brushProperty name="height" value="0.05" units="cm"/>
    </inkml:brush>
  </inkml:definitions>
  <inkml:trace contextRef="#ctx0" brushRef="#br0">148 83 24575,'1'1'0,"-1"-1"0,1 0 0,-1 0 0,0 0 0,1 0 0,-1 0 0,1 0 0,-1 0 0,0 0 0,1 0 0,-1 0 0,1 0 0,-1 0 0,1 0 0,-1 0 0,0 0 0,1 0 0,-1 0 0,1-1 0,-1 1 0,0 0 0,1 0 0,-1 0 0,0-1 0,1 1 0,-1 0 0,0-1 0,1 1 0,-1 0 0,0 0 0,0-1 0,1 1 0,-1-1 0,0 1 0,0 0 0,0-1 0,1 1 0,-1 0 0,0-1 0,0 0 0,0 0 0,-1-1 0,0 1 0,1 0 0,-1-1 0,0 1 0,0 0 0,0-1 0,0 1 0,0 0 0,0 0 0,-2-1 0,-35-26 0,36 26 0,-1 1 0,1-1 0,0 1 0,-1 0 0,1 0 0,-1 0 0,1 0 0,-1 1 0,1-1 0,-1 0 0,1 1 0,-1 0 0,0 0 0,1 0 0,-1 0 0,0 0 0,1 0 0,-1 1 0,0-1 0,1 1 0,-4 1 0,3 0 0,0 0 0,0 1 0,0-1 0,0 0 0,0 1 0,1 0 0,-1-1 0,1 1 0,0 0 0,-1 0 0,2 1 0,-1-1 0,0 0 0,-2 7 0,2-3 0,-1-1 0,1 1 0,0 0 0,1 0 0,0 0 0,0 0 0,0 13 0,1-19 0,0 1 0,0 0 0,0-1 0,1 1 0,-1 0 0,0-1 0,1 1 0,-1-1 0,1 1 0,0-1 0,-1 1 0,1-1 0,0 0 0,0 1 0,0-1 0,0 0 0,0 1 0,0-1 0,1 0 0,-1 0 0,0 0 0,0 0 0,1 0 0,-1 0 0,1-1 0,-1 1 0,1 0 0,-1-1 0,1 1 0,-1-1 0,1 1 0,0-1 0,-1 0 0,1 0 0,0 0 0,-1 0 0,1 0 0,2 0 0,8-2 0,1 1 0,-1-2 0,0 0 0,0 0 0,0-1 0,0-1 0,0 0 0,-1 0 0,11-8 0,-20 12 0,0 0 0,-1 0 0,1 0 0,0-1 0,-1 1 0,0 0 0,1-1 0,-1 0 0,0 1 0,1-1 0,-1 0 0,1-2 0,-1 3 0,-1 0 0,0 0 0,0 1 0,0-1 0,0 0 0,0 0 0,0 0 0,0 0 0,0 0 0,0 1 0,0-1 0,0 0 0,-1 0 0,1 0 0,0 0 0,0 1 0,-1-1 0,1 0 0,-1 0 0,0-1 0,-3-2 0,0 0 0,-1 1 0,1-1 0,-1 1 0,1 0 0,-1 0 0,-6-3 0,-10-6 0,21 12 0,0 0 0,0-1 0,-1 1 0,1 0 0,0 0 0,0 0 0,0 0 0,0 0 0,0 0 0,-1 0 0,1 0 0,0 0 0,0-1 0,0 1 0,0 0 0,0 0 0,0 0 0,0 0 0,0 0 0,-1-1 0,1 1 0,0 0 0,0 0 0,0 0 0,0 0 0,0-1 0,0 1 0,0 0 0,0 0 0,0 0 0,0 0 0,0-1 0,0 1 0,0 0 0,0 0 0,0 0 0,0 0 0,0-1 0,1 1 0,6-3 0,14 1 0,-21 2 0,113 1 0,-62 1 0,0-3 0,66-8 0,-115 9 0,0-1 0,0 1 0,0 0 0,1-1 0,-1 1 0,0-1 0,0 0 0,0 0 0,-1 0 0,1 0 0,3-2 0,-5 3 0,0 0 0,0 0 0,0 0 0,0 0 0,0-1 0,0 1 0,0 0 0,0 0 0,0 0 0,0 0 0,0-1 0,0 1 0,0 0 0,0 0 0,0 0 0,0 0 0,0-1 0,0 1 0,0 0 0,0 0 0,0 0 0,0 0 0,0-1 0,-1 1 0,1 0 0,0 0 0,0 0 0,0 0 0,0 0 0,0 0 0,0-1 0,-1 1 0,1 0 0,0 0 0,0 0 0,0 0 0,0 0 0,0 0 0,-1 0 0,-16-6 0,-58-5 0,68 10 0,0 0 0,-1 1 0,1 0 0,0 1 0,0 0 0,0 0 0,-1 0 0,-7 4 0,14-5 0,1 0 0,0 0 0,-1 0 0,1 0 0,0 0 0,-1 0 0,1 0 0,0 0 0,-1 1 0,1-1 0,0 0 0,-1 0 0,1 0 0,0 1 0,-1-1 0,1 0 0,0 1 0,0-1 0,-1 0 0,1 0 0,0 1 0,0-1 0,0 0 0,0 1 0,-1-1 0,1 0 0,0 1 0,0-1 0,0 0 0,0 1 0,0-1 0,0 1 0,9 7 0,20 2 0,46 4 0,-53-11 0,-1 0 0,0 2 0,1 0 0,-2 2 0,1 0 0,19 10 0,-37-15 0,-1-1 0,1 0 0,-1 1 0,0-1 0,0 1 0,0 0 0,0 0 0,0 0 0,0 0 0,0 0 0,-1 0 0,1 1 0,-1-1 0,2 4 0,-3-5 0,1 0 0,-1 1 0,0-1 0,0 1 0,0-1 0,0 1 0,0-1 0,0 1 0,-1-1 0,1 1 0,0-1 0,-1 0 0,1 1 0,-1-1 0,1 0 0,-1 1 0,0-1 0,0 0 0,1 0 0,-1 1 0,0-1 0,0 0 0,0 0 0,0 0 0,0 0 0,-1 0 0,-1 1 0,-6 5 0,-1 0 0,-1-1 0,1-1 0,-1 1 0,0-2 0,0 1 0,-1-1 0,1-1 0,-1 0 0,0-1 0,1 0 0,-1-1 0,-14 0 0,25-1 0,0 0 0,0 0 0,0 0 0,0 0 0,0 0 0,0 0 0,0 0 0,0 0 0,0-1 0,0 1 0,0 0 0,0-1 0,0 1 0,0-1 0,0 1 0,1-1 0,-1 1 0,0-1 0,0 1 0,0-1 0,1 0 0,-2 0 0,2 0 0,0 0 0,0 0 0,-1 0 0,1 0 0,0 0 0,0 0 0,0 1 0,0-1 0,0 0 0,1 0 0,-1 0 0,0 0 0,0 0 0,0 1 0,1-1 0,-1 0 0,0 0 0,1 0 0,0-1 0,3-3 0,0-1 0,0 1 0,1 0 0,10-10 0,32-22-1365,-24 21-5461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0.684"/>
    </inkml:context>
    <inkml:brush xml:id="br0">
      <inkml:brushProperty name="width" value="0.05" units="cm"/>
      <inkml:brushProperty name="height" value="0.05" units="cm"/>
    </inkml:brush>
  </inkml:definitions>
  <inkml:trace contextRef="#ctx0" brushRef="#br0">21 142 24575,'2'-2'0,"-1"0"0,0 0 0,1 0 0,-1 0 0,0 0 0,-1 0 0,1 0 0,0 0 0,0 0 0,-1 0 0,1 0 0,-1-1 0,0 1 0,0 0 0,0 0 0,0 0 0,0-1 0,0 1 0,0 0 0,-1-3 0,-2-6 0,0 1 0,-9-21 0,1 4 0,9 13 0,2 14 0,0 0 0,0 0 0,0 0 0,0 0 0,0 0 0,0 0 0,0 0 0,0-1 0,0 1 0,0 0 0,0 0 0,0 0 0,0 0 0,0 0 0,0 0 0,0 0 0,0 0 0,0 0 0,0 0 0,0 0 0,0 0 0,0 0 0,0 0 0,0 0 0,1 0 0,-1-1 0,0 1 0,0 0 0,0 0 0,0 0 0,0 0 0,0 0 0,0 0 0,0 0 0,0 0 0,0 0 0,0 0 0,0 0 0,0 0 0,0 0 0,1 0 0,-1 0 0,0 0 0,0 0 0,0 0 0,0 0 0,0 0 0,0 0 0,0 0 0,0 0 0,0 0 0,0 0 0,0 0 0,0 1 0,0-1 0,0 0 0,0 0 0,1 0 0,-1 0 0,0 0 0,0 0 0,0 0 0,0 0 0,0 0 0,0 0 0,0 0 0,0 0 0,11 21 0,2 22 0,-2 1 0,6 51 0,-11-62 0,-6-32 0,0-1 0,0 1 0,0-1 0,0 1 0,0-1 0,0 1 0,0-1 0,1 1 0,-1-1 0,0 1 0,0-1 0,0 1 0,1-1 0,-1 0 0,0 1 0,1-1 0,-1 1 0,0-1 0,1 0 0,-1 1 0,0-1 0,1 0 0,-1 1 0,1-1 0,-1 0 0,1 0 0,-1 0 0,0 1 0,1-1 0,-1 0 0,1 0 0,-1 0 0,1 0 0,-1 0 0,1 0 0,-1 0 0,1 0 0,-1 0 0,1 0 0,-1 0 0,1 0 0,-1 0 0,1 0 0,-1 0 0,1-1 0,-1 1 0,1 0 0,-1 0 0,0 0 0,2-1 0,26-20 0,-17 12 0,-1 2 0,1 1 0,-1 0 0,1 1 0,0 1 0,0-1 0,1 1 0,16-3 0,-23 6 0,1 1 0,0-1 0,-1 1 0,1 0 0,0 0 0,-1 1 0,1 0 0,0 0 0,-1 0 0,1 0 0,-1 1 0,0 0 0,1 0 0,-1 1 0,0-1 0,0 1 0,7 6 0,17 18 235,-26-23-342,0 0 0,1 0 1,-1 0-1,1 0 0,0-1 1,0 0-1,1 0 1,-1 0-1,1 0 0,-1-1 1,1 0-1,0 0 0,0 0 1,6 1-1,6-2-6719</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1.293"/>
    </inkml:context>
    <inkml:brush xml:id="br0">
      <inkml:brushProperty name="width" value="0.05" units="cm"/>
      <inkml:brushProperty name="height" value="0.05" units="cm"/>
    </inkml:brush>
  </inkml:definitions>
  <inkml:trace contextRef="#ctx0" brushRef="#br0">34 56 24575,'-2'0'0,"-3"0"0,-4-2 0,1-3 0,1-4 0,4-2 0,5 1 0,5 2 0,3 3 0,0 4 0,-2 4 0,0 2 0,-1-2 0,-2-4 0,-4-1 0,-2-4 0,1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5.697"/>
    </inkml:context>
    <inkml:brush xml:id="br0">
      <inkml:brushProperty name="width" value="0.05" units="cm"/>
      <inkml:brushProperty name="height" value="0.05" units="cm"/>
    </inkml:brush>
  </inkml:definitions>
  <inkml:trace contextRef="#ctx0" brushRef="#br0">0 42 24575,'0'-2'0,"5"-1"0,6-3 0,12 1 0,19-2 0,23 1 0,26 0 0,28 3 0,29 1 0,30 1-1334,26 2 1334,25 5-2117,17 0 2117,10-1 0,2 0 0,-44-2-4740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2.484"/>
    </inkml:context>
    <inkml:brush xml:id="br0">
      <inkml:brushProperty name="width" value="0.05" units="cm"/>
      <inkml:brushProperty name="height" value="0.05" units="cm"/>
    </inkml:brush>
  </inkml:definitions>
  <inkml:trace contextRef="#ctx0" brushRef="#br0">167 246 24575,'4'-2'0,"1"1"0,-1-1 0,1 0 0,-1 0 0,0-1 0,0 1 0,0-1 0,0 0 0,-1 0 0,5-5 0,-6 7 0,-1 0 0,0 0 0,0 0 0,0-1 0,0 1 0,0 0 0,0 0 0,0-1 0,0 1 0,-1 0 0,1-1 0,-1 1 0,1-1 0,-1 1 0,1-1 0,-1 1 0,0-1 0,1 1 0,-1-1 0,0 1 0,0-1 0,0 0 0,0 1 0,-1-1 0,1 1 0,0-1 0,-1 1 0,1-1 0,-1 1 0,1-1 0,-1 1 0,0 0 0,1-1 0,-1 1 0,0 0 0,-2-2 0,1 0 0,-1 1 0,1 0 0,-1 0 0,0 1 0,0-1 0,1 0 0,-1 1 0,-1 0 0,1 0 0,0 0 0,0 0 0,0 0 0,0 0 0,-1 1 0,1 0 0,-6 0 0,1 0 0,0 1 0,1 1 0,-1 0 0,1 0 0,-1 0 0,1 1 0,0 0 0,0 0 0,0 1 0,0 0 0,1 0 0,-1 1 0,-8 7 0,10-7 0,0-1 0,0 1 0,1 1 0,0-1 0,-1 1 0,2-1 0,-1 1 0,1 0 0,0 1 0,0-1 0,0 0 0,1 1 0,0 0 0,1-1 0,-2 11 0,3-14 0,-1-1 0,1 1 0,0-1 0,0 1 0,1 0 0,-1-1 0,0 1 0,1-1 0,-1 1 0,1-1 0,0 1 0,0-1 0,0 0 0,0 1 0,0-1 0,1 0 0,-1 0 0,1 0 0,-1 0 0,1 0 0,0 0 0,0 0 0,0-1 0,0 1 0,0 0 0,0-1 0,0 0 0,1 0 0,-1 1 0,0-1 0,1 0 0,-1-1 0,1 1 0,2 0 0,1 0 0,-1 0 0,1-1 0,-1 0 0,1 0 0,0 0 0,-1-1 0,0 0 0,1 0 0,-1 0 0,1-1 0,-1 0 0,0 0 0,0 0 0,0 0 0,5-5 0,0 0 0,-1-1 0,0 0 0,0 0 0,-1-1 0,0 0 0,-1-1 0,0 0 0,0 0 0,-1 0 0,0-1 0,-1 0 0,-1 0 0,7-20 0,-2-4 0,-2-1 0,-1 0 0,1-44 0,-11 126 107,-4 76 88,9-107-433,-1 1 0,2-1-1,0 1 1,1-1 0,0 0 0,7 19 0,-2-17-6588</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2.797"/>
    </inkml:context>
    <inkml:brush xml:id="br0">
      <inkml:brushProperty name="width" value="0.05" units="cm"/>
      <inkml:brushProperty name="height" value="0.05" units="cm"/>
    </inkml:brush>
  </inkml:definitions>
  <inkml:trace contextRef="#ctx0" brushRef="#br0">34 135 24575,'0'-2'0,"1"1"0,-1 0 0,0-1 0,1 1 0,0-1 0,-1 1 0,1 0 0,0-1 0,-1 1 0,1 0 0,0 0 0,0-1 0,0 1 0,0 0 0,0 0 0,1 0 0,-1 0 0,0 0 0,0 1 0,1-1 0,-1 0 0,0 1 0,1-1 0,-1 0 0,1 1 0,-1 0 0,1-1 0,1 1 0,8-3 0,1 1 0,19-2 0,-17 3 0,-1-1 0,-7 2 0,0 0 0,-1-1 0,1 0 0,-1 0 0,1 0 0,-1-1 0,0 0 0,1 0 0,-1 0 0,0 0 0,7-5 0,-12 6 0,1 1 0,-1-1 0,1 1 0,-1-1 0,1 0 0,-1 1 0,1-1 0,-1 0 0,0 1 0,1-1 0,-1 0 0,0 0 0,0 1 0,1-1 0,-1 0 0,0 0 0,0 1 0,0-1 0,0 0 0,0 0 0,0 0 0,0 1 0,0-1 0,0 0 0,0 0 0,-1 1 0,1-2 0,-1 0 0,0 0 0,-1 1 0,1-1 0,0 0 0,0 1 0,-1-1 0,1 1 0,-1-1 0,0 1 0,-1-2 0,-4-1 0,0 0 0,-1 0 0,1 0 0,-11-3 0,8 5 0,0-1 0,0 2 0,0-1 0,-1 1 0,1 1 0,0 0 0,-20 2 0,27-1 0,-1-1 0,1 1 0,0 0 0,-1 0 0,1 1 0,0-1 0,0 0 0,0 1 0,0 0 0,0 0 0,-5 4 0,7-4 0,-1 0 0,1 0 0,0-1 0,-1 1 0,1 0 0,0 1 0,0-1 0,0 0 0,0 0 0,1 0 0,-1 1 0,1-1 0,-1 0 0,1 1 0,0-1 0,0 0 0,0 1 0,0-1 0,1 3 0,0 3 18,1-1 0,0 0 0,0 0 0,1 0 0,0 0 0,1 0 0,-1 0 0,1-1 0,0 0 0,1 0 0,-1 0 0,1 0 0,1 0 0,-1-1 0,1 0 0,0-1 0,0 1 0,7 3 0,3 2-262,0-1 0,1-1 0,0 0 0,0-1 1,1-1-1,20 4 0,11 0-6582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54.864"/>
    </inkml:context>
    <inkml:brush xml:id="br0">
      <inkml:brushProperty name="width" value="0.05" units="cm"/>
      <inkml:brushProperty name="height" value="0.05" units="cm"/>
    </inkml:brush>
  </inkml:definitions>
  <inkml:trace contextRef="#ctx0" brushRef="#br0">24 115 24575,'-2'0'0,"-4"-2"0,-2-1 0,2 0 0,5 0 0,8-1 0,11-2 0,10-3 0,10-2 0,9-1 0,6-2 0,2-2 0,2-1 0,-9 2-8191</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55.080"/>
    </inkml:context>
    <inkml:brush xml:id="br0">
      <inkml:brushProperty name="width" value="0.05" units="cm"/>
      <inkml:brushProperty name="height" value="0.05" units="cm"/>
    </inkml:brush>
  </inkml:definitions>
  <inkml:trace contextRef="#ctx0" brushRef="#br0">1 55 24575,'0'-2'0,"2"-4"0,3-2 0,4 0 0,4-2 0,2 2 0,4 2 0,5 2 0,3 1 0,4 4 0,2 4 0,-1 6 0,-1 6 0,-3 4 0,-7 5 0,-11 6 0,-17 7 0,-7-4-8191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07.189"/>
    </inkml:context>
    <inkml:brush xml:id="br0">
      <inkml:brushProperty name="width" value="0.05" units="cm"/>
      <inkml:brushProperty name="height" value="0.05" units="cm"/>
    </inkml:brush>
  </inkml:definitions>
  <inkml:trace contextRef="#ctx0" brushRef="#br0">109 50 24575,'-6'-5'0,"0"-2"0,-1 0 0,0 1 0,-15-11 0,21 16 0,-1 0 0,1 0 0,0 1 0,-1-1 0,1 0 0,-1 1 0,1-1 0,-1 1 0,1-1 0,-1 1 0,1 0 0,-1-1 0,1 1 0,-1 0 0,1 0 0,-1 0 0,0 0 0,1 0 0,-1 1 0,1-1 0,-1 0 0,1 1 0,-1-1 0,1 1 0,-1 0 0,1-1 0,0 1 0,-1 0 0,1 0 0,-3 2 0,3-1 0,-1 0 0,1 0 0,0 0 0,-1 1 0,1-1 0,0 1 0,1-1 0,-1 0 0,0 1 0,1-1 0,-1 1 0,1 0 0,0-1 0,0 1 0,0 4 0,7 45 0,-5-34 0,79 440 0,-73-420 0,-1-2-1365,0-9-5461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07.673"/>
    </inkml:context>
    <inkml:brush xml:id="br0">
      <inkml:brushProperty name="width" value="0.05" units="cm"/>
      <inkml:brushProperty name="height" value="0.05" units="cm"/>
    </inkml:brush>
  </inkml:definitions>
  <inkml:trace contextRef="#ctx0" brushRef="#br0">1 82 24575,'66'53'0,"-55"-42"0,1 1 0,0-1 0,1 0 0,0-1 0,27 16 0,-37-24 0,1 0 0,-1-1 0,1 0 0,0 1 0,0-1 0,0 0 0,0-1 0,0 1 0,0-1 0,0 1 0,0-1 0,0 0 0,0-1 0,0 1 0,0-1 0,0 0 0,-1 0 0,1 0 0,0 0 0,0-1 0,-1 1 0,1-1 0,-1 0 0,1 0 0,4-4 0,0-1 0,0-1 0,-1 1 0,0-1 0,-1 0 0,0-1 0,0 1 0,-1-1 0,6-12 0,-5 8 0,0 0 0,-2-1 0,1 0 0,-1 0 0,2-19 0,-6 16 0,0 17 0,0-1 0,0 1 0,0 0 0,-1 0 0,1 0 0,0 0 0,0 0 0,0-1 0,0 1 0,0 0 0,0 0 0,0 0 0,0 0 0,0 0 0,-1-1 0,1 1 0,0 0 0,0 0 0,0 0 0,0 0 0,0 0 0,0 0 0,-1 0 0,1 0 0,0 0 0,0-1 0,0 1 0,0 0 0,-1 0 0,1 0 0,0 0 0,0 0 0,0 0 0,0 0 0,-1 0 0,1 0 0,0 0 0,0 0 0,0 0 0,0 1 0,-1-1 0,-1 1 0,1 0 0,-1 1 0,0-1 0,1 1 0,-1 0 0,1 0 0,0-1 0,0 1 0,-1 0 0,0 4 0,-15 30-292,-12 40 0,24-61-489,-13 36-6045</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08.400"/>
    </inkml:context>
    <inkml:brush xml:id="br0">
      <inkml:brushProperty name="width" value="0.05" units="cm"/>
      <inkml:brushProperty name="height" value="0.05" units="cm"/>
    </inkml:brush>
  </inkml:definitions>
  <inkml:trace contextRef="#ctx0" brushRef="#br0">42 274 24575,'-2'-1'0,"1"0"0,-1-1 0,0 2 0,1-1 0,-1 0 0,0 0 0,0 1 0,0-1 0,-3 0 0,4 1 0,0 0 0,0 0 0,-1-1 0,1 1 0,0 0 0,0-1 0,-1 1 0,1-1 0,0 1 0,0-1 0,0 0 0,0 0 0,0 1 0,0-1 0,0 0 0,-1-1 0,2 1 0,1 1 0,-1-1 0,0 1 0,1-1 0,-1 1 0,1-1 0,0 1 0,-1 0 0,1-1 0,-1 1 0,1 0 0,0-1 0,-1 1 0,1 0 0,-1 0 0,1 0 0,0-1 0,-1 1 0,1 0 0,0 0 0,0 0 0,-1 0 0,2 1 0,-2-1 0,440-35-29,-319 27-257,1159-78-5698,-5-14 4691,-1054 81 694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09.857"/>
    </inkml:context>
    <inkml:brush xml:id="br0">
      <inkml:brushProperty name="width" value="0.05" units="cm"/>
      <inkml:brushProperty name="height" value="0.05" units="cm"/>
    </inkml:brush>
  </inkml:definitions>
  <inkml:trace contextRef="#ctx0" brushRef="#br0">38 169 24575,'-1'0'0,"-3"0"0,1 0 0,0 0 0,0 0 0,0 1 0,-1-1 0,1 1 0,-5 1 0,8-2 0,-1 0 0,1 1 0,0-1 0,-1 0 0,1 0 0,0 1 0,-1-1 0,1 0 0,0 1 0,-1-1 0,1 0 0,0 1 0,0-1 0,-1 1 0,1-1 0,0 0 0,0 1 0,0-1 0,0 1 0,0-1 0,-1 0 0,1 1 0,0 0 0,6 16 0,9 5 0,0-1 0,26 27 0,-23-28 0,-1 1 0,18 29 0,-30-43 0,-1 1 0,0 0 0,-1 0 0,0 0 0,0 0 0,-1 1 0,0-1 0,0 1 0,-1-1 0,0 1 0,0 10 0,-1-18 0,0 1 0,0-1 0,0 0 0,-1 1 0,1-1 0,0 1 0,-1-1 0,1 0 0,-1 1 0,1-1 0,-1 0 0,1 0 0,-1 1 0,0-1 0,0 0 0,-1 2 0,2-3 0,0 0 0,-1 0 0,1 0 0,0 0 0,0 0 0,-1 0 0,1 1 0,0-1 0,0 0 0,-1 0 0,1 0 0,0 0 0,0 0 0,-1 0 0,1 0 0,0 0 0,0 0 0,-1 0 0,1 0 0,0 0 0,0 0 0,-1 0 0,1-1 0,0 1 0,0 0 0,-1 0 0,1 0 0,0 0 0,0 0 0,-1-1 0,-6-12 0,3-8 0,1 1 0,0-1 0,2 0 0,0-1 0,3-24 0,-1 0 0,4-80 0,-3 109 0,0 0 0,2 1 0,0-1 0,0 1 0,10-21 0,-13 33 0,1 0 0,0 1 0,1-1 0,-1 1 0,1 0 0,-1-1 0,1 1 0,0 1 0,0-1 0,0 0 0,0 1 0,1-1 0,-1 1 0,1 0 0,-1 0 0,1 1 0,0-1 0,0 1 0,0-1 0,0 1 0,0 0 0,0 1 0,0-1 0,0 1 0,0 0 0,0 0 0,0 0 0,0 0 0,0 1 0,0-1 0,0 1 0,0 0 0,0 1 0,0-1 0,4 3 0,-3-2 0,0 0 0,0 0 0,0 1 0,0-1 0,-1 1 0,1 0 0,-1 1 0,0-1 0,0 1 0,0 0 0,-1 0 0,1 0 0,-1 0 0,0 1 0,0-1 0,0 1 0,-1 0 0,1 0 0,-1 0 0,-1 0 0,1 0 0,-1 0 0,1 0 0,-2 1 0,1-1 0,0 9 0,-2-11 13,1 1 1,-1-1-1,0 1 0,0-1 0,0 0 0,-1 1 0,1-1 0,-1 0 0,1 0 1,-1 0-1,0 0 0,-1 0 0,1-1 0,0 1 0,-1-1 0,1 1 0,-1-1 1,0 0-1,0 0 0,0 0 0,0 0 0,0 0 0,0-1 0,0 0 0,-6 2 1,-3 1-299,0-1 1,-1 0-1,0-1 1,1 0-1,-22-1 1,12-1-6542</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0.384"/>
    </inkml:context>
    <inkml:brush xml:id="br0">
      <inkml:brushProperty name="width" value="0.05" units="cm"/>
      <inkml:brushProperty name="height" value="0.05" units="cm"/>
    </inkml:brush>
  </inkml:definitions>
  <inkml:trace contextRef="#ctx0" brushRef="#br0">1 45 24575,'2'0'0,"-1"0"0,1 0 0,-1 0 0,1 0 0,-1 0 0,1 0 0,-1 1 0,1-1 0,-1 0 0,1 1 0,-1-1 0,1 1 0,-1 0 0,0 0 0,1-1 0,-1 1 0,0 0 0,0 0 0,0 0 0,1 0 0,-1 0 0,0 1 0,1 0 0,0 2 0,-1 0 0,1 1 0,-1-1 0,0 0 0,0 0 0,0 9 0,1-5 0,4 35 0,3 0 0,18 53 0,-27-94 0,0-1 0,1 1 0,0-1 0,-1 1 0,1-1 0,0 1 0,-1-1 0,1 1 0,0-1 0,0 1 0,0-1 0,1 0 0,-1 0 0,0 0 0,0 0 0,1 0 0,-1 0 0,0 0 0,4 2 0,-4-3 0,0 0 0,1 0 0,-1 0 0,0 0 0,1 0 0,-1 0 0,0-1 0,1 1 0,-1 0 0,0-1 0,0 1 0,1-1 0,-1 1 0,0-1 0,0 1 0,0-1 0,0 0 0,1 0 0,0-1 0,4-4 0,1 0 0,-1-1 0,0 0 0,-1-1 0,8-12 0,0-7 0,0 0 0,-2 0 0,12-47 0,-7 22 0,-16 52 0,0 0 0,0 0 0,0 0 0,0 0 0,0 0 0,0 0 0,0 0 0,0 0 0,0 0 0,0 0 0,1 0 0,-1 0 0,0 0 0,0 0 0,0 0 0,0 0 0,0 0 0,0 0 0,0 0 0,0 0 0,0 0 0,0 0 0,0 0 0,1 0 0,-1 0 0,0 0 0,0 0 0,0 0 0,0 0 0,0 0 0,0 0 0,0 0 0,0 0 0,0 0 0,0 0 0,0 0 0,0 0 0,1 0 0,-1 0 0,0 0 0,0 0 0,0 0 0,0 0 0,0 0 0,0-1 0,2 17 0,-1 22 0,-1-23 0,0 0 0,1 0 0,1 0 0,1 0 0,0 0 0,6 18 0,-7-29 0,-1 0 0,1 0 0,0-1 0,0 1 0,0-1 0,1 1 0,-1-1 0,1 0 0,0 0 0,0 0 0,0 0 0,4 3 0,-5-5 0,1 1 0,0-1 0,0 0 0,-1 0 0,1 0 0,0-1 0,0 1 0,0 0 0,0-1 0,0 0 0,0 0 0,0 0 0,-1 0 0,1 0 0,0-1 0,0 1 0,0-1 0,0 0 0,3-1 0,-1 0 0,1 0 0,-1 0 0,-1-1 0,1 0 0,0 0 0,-1 0 0,1 0 0,-1-1 0,0 1 0,0-1 0,-1 0 0,1 0 0,-1-1 0,1 1 0,-2-1 0,1 0 0,0 1 0,-1-1 0,0 0 0,0-1 0,0 1 0,-1 0 0,0-1 0,1-7 0,0 0 0,-2-1 0,1 0 0,-2 0 0,0 1 0,0-1 0,-2 1 0,1-1 0,-9-22 0,11 35 0,-1-1 0,1 1 0,-1 0 0,1-1 0,-1 1 0,0 0 0,1-1 0,-1 1 0,0 0 0,0 0 0,0 0 0,0 0 0,-2-2 0,3 3 0,0 0 0,-1 0 0,1 0 0,0 0 0,-1-1 0,1 1 0,-1 0 0,1 0 0,0 0 0,-1 0 0,1 0 0,-1 0 0,1 0 0,0 0 0,-1 0 0,1 0 0,-1 1 0,1-1 0,0 0 0,-1 0 0,1 0 0,0 0 0,-1 0 0,1 1 0,0-1 0,-1 0 0,1 0 0,0 1 0,-1-1 0,1 1 0,-2 1 0,1 0 0,0 0 0,-1 0 0,1 0 0,0 0 0,0 1 0,1-1 0,-1 0 0,0 1 0,1-1 0,-1 0 0,1 1 0,0-1 0,0 3 0,1 10-1365,2-2-5461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0.819"/>
    </inkml:context>
    <inkml:brush xml:id="br0">
      <inkml:brushProperty name="width" value="0.05" units="cm"/>
      <inkml:brushProperty name="height" value="0.05" units="cm"/>
    </inkml:brush>
  </inkml:definitions>
  <inkml:trace contextRef="#ctx0" brushRef="#br0">119 204 24575,'1'-29'0,"0"-26"0,-1 51 0,-1-1 0,1 1 0,-1 0 0,0-1 0,0 1 0,0 0 0,-1 0 0,0 0 0,-3-6 0,5 9 0,-1 0 0,0 0 0,1 0 0,-1 0 0,0 0 0,0 0 0,0 1 0,0-1 0,0 0 0,0 0 0,0 1 0,0-1 0,0 1 0,0-1 0,0 1 0,0-1 0,0 1 0,-1 0 0,1-1 0,0 1 0,0 0 0,-2 0 0,1 0 0,-1 1 0,1-1 0,0 1 0,0-1 0,-1 1 0,1 0 0,0 0 0,0 0 0,0 0 0,0 0 0,-2 2 0,-1 1 0,0 0 0,0 1 0,0 0 0,1-1 0,0 1 0,0 1 0,-6 9 0,8-11 0,0 0 0,0 1 0,1-1 0,-1 1 0,1 0 0,0 0 0,1-1 0,-1 1 0,1 0 0,0 0 0,0 0 0,0 0 0,1 0 0,-1-1 0,1 1 0,3 8 0,-3-11 0,0 1 0,0-1 0,1 1 0,-1-1 0,1 0 0,0 1 0,-1-1 0,1 0 0,0 0 0,0 0 0,0 0 0,1-1 0,-1 1 0,0 0 0,1-1 0,-1 0 0,1 1 0,-1-1 0,1 0 0,0 0 0,-1-1 0,1 1 0,0-1 0,0 1 0,-1-1 0,1 0 0,0 0 0,0 0 0,0 0 0,3-1 0,-3 1 0,1-1 0,0 1 0,-1-1 0,1 0 0,-1 0 0,0 0 0,1 0 0,-1-1 0,0 1 0,0-1 0,0 0 0,0 0 0,0 0 0,0 0 0,0 0 0,-1-1 0,4-3 0,-4 3 0,0-1 0,0 0 0,0 0 0,0 0 0,0 0 0,-1 0 0,0-1 0,0 1 0,0 0 0,0-1 0,-1 1 0,1-5 0,-2-9 0,-1 0 0,0 0 0,-1 1 0,-1-1 0,-9-25 0,3 18 0,10 25 0,0 0 0,0 0 0,0 0 0,0 0 0,0 0 0,-1 0 0,1 0 0,0 0 0,0 0 0,0 1 0,0-1 0,0 0 0,0 0 0,0 0 0,0 0 0,0 0 0,0 0 0,0 0 0,0 0 0,0 0 0,0 0 0,0 0 0,0 0 0,0 0 0,0 0 0,0 0 0,0 0 0,-1 0 0,1 0 0,0 0 0,0 0 0,0 0 0,0 0 0,0 0 0,0 0 0,0 0 0,0 0 0,0 0 0,0 0 0,0 0 0,0-1 0,0 1 0,0 0 0,0 0 0,0 0 0,0 0 0,0 0 0,2 16 0,2 2-97,1 0-1,0-1 1,2 0-1,0 0 1,0-1-1,2 0 1,0 0-1,1-1 1,0 0-1,2 0 1,-1-2-1,2 1 0,20 17 1,-19-21-6729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8.272"/>
    </inkml:context>
    <inkml:brush xml:id="br0">
      <inkml:brushProperty name="width" value="0.05" units="cm"/>
      <inkml:brushProperty name="height" value="0.05" units="cm"/>
    </inkml:brush>
  </inkml:definitions>
  <inkml:trace contextRef="#ctx0" brushRef="#br0">52 114 24575,'-3'0'0,"-2"0"0,-3 0 0,-3 0 0,-1-3 0,3-2 0,6-3 0,10-1 0,13 0 0,17-1 0,19-2 0,20 0 0,20 1 0,18 0 0,14 3 0,6-1 0,-19 2-8191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0.990"/>
    </inkml:context>
    <inkml:brush xml:id="br0">
      <inkml:brushProperty name="width" value="0.05" units="cm"/>
      <inkml:brushProperty name="height" value="0.05" units="cm"/>
    </inkml:brush>
  </inkml:definitions>
  <inkml:trace contextRef="#ctx0" brushRef="#br0">1 48 24575,'2'-4'0,"0"0"0,0 0 0,1 1 0,0-1 0,-1 1 0,1-1 0,0 1 0,1 0 0,-1 0 0,7-5 0,-8 7 0,-1 1 0,0-1 0,1 1 0,-1-1 0,1 1 0,-1-1 0,1 1 0,-1 0 0,1 0 0,-1-1 0,1 1 0,-1 0 0,1 0 0,-1 1 0,1-1 0,-1 0 0,1 0 0,-1 1 0,1-1 0,-1 1 0,1 0 0,-1-1 0,0 1 0,1 0 0,-1 0 0,0-1 0,0 1 0,0 0 0,1 0 0,-1 0 0,0 1 0,0-1 0,0 0 0,-1 0 0,2 2 0,4 7 0,0 0 0,-1 0 0,0 0 0,0 0 0,-1 1 0,-1 0 0,0 0 0,0 0 0,1 20 0,-2-16 0,-2 0 0,0 0 0,0-1 0,-1 1 0,-1 0 0,-1-1 0,-4 16 0,3-19-124,0-1 0,0 0 0,-1-1 0,0 1 0,-1-1 0,0 0-1,0 0 1,-1-1 0,-1 1 0,-7 6 0,-17 12-6702</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1.439"/>
    </inkml:context>
    <inkml:brush xml:id="br0">
      <inkml:brushProperty name="width" value="0.05" units="cm"/>
      <inkml:brushProperty name="height" value="0.05" units="cm"/>
    </inkml:brush>
  </inkml:definitions>
  <inkml:trace contextRef="#ctx0" brushRef="#br0">52 50 24575,'2'-3'0,"1"1"0,-1-1 0,0 0 0,-1 0 0,1 0 0,0 0 0,-1 0 0,0 0 0,1 0 0,-1 0 0,0 0 0,-1-1 0,2-4 0,-3 7 0,1 1 0,0 0 0,0 0 0,0 0 0,0 0 0,0-1 0,-1 1 0,1 0 0,0 0 0,0 0 0,0 0 0,-1 0 0,1 0 0,0 0 0,0-1 0,0 1 0,-1 0 0,1 0 0,0 0 0,0 0 0,-1 0 0,1 0 0,0 0 0,0 0 0,0 0 0,-1 0 0,1 0 0,0 0 0,0 0 0,-1 0 0,1 1 0,0-1 0,0 0 0,0 0 0,-1 0 0,1 0 0,0 0 0,0 0 0,0 1 0,0-1 0,-1 0 0,1 0 0,0 0 0,0 0 0,0 1 0,0-1 0,0 0 0,-1 0 0,1 0 0,0 1 0,0-1 0,0 0 0,0 0 0,0 1 0,-10 11 0,2-1 0,1 1 0,1 0 0,0 0 0,1 0 0,0 1 0,1-1 0,0 1 0,1 0 0,-2 20 0,4-26 0,1 0 0,0 1 0,0-1 0,1 0 0,0 0 0,0 0 0,1 0 0,0 0 0,0 0 0,0 0 0,1-1 0,0 1 0,0-1 0,1 0 0,0 0 0,0 0 0,0 0 0,1-1 0,7 8 0,-1-5-124,1 0 0,0 0 0,0-1 0,0 0 0,1-1 0,0-1-1,1 0 1,-1 0 0,1-2 0,23 4 0,25 3-6702</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49.296"/>
    </inkml:context>
    <inkml:brush xml:id="br0">
      <inkml:brushProperty name="width" value="0.05" units="cm"/>
      <inkml:brushProperty name="height" value="0.05" units="cm"/>
    </inkml:brush>
  </inkml:definitions>
  <inkml:trace contextRef="#ctx0" brushRef="#br0">0 1 24575,'7'7'0,"-1"1"0,0 0 0,8 16 0,5 7 0,16 22 0,-2 2 0,-3 1 0,-2 1 0,-3 2 0,-3 0 0,-2 1 0,13 66 0,52 447 0,-80-527 0,1-2 0,4 54 0,-10-85 0,0 1 0,0 0 0,-1-1 0,-6 26 0,3-31 119,0-15 66,-1-23-636,3 18-767,-1-1-5608</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49.653"/>
    </inkml:context>
    <inkml:brush xml:id="br0">
      <inkml:brushProperty name="width" value="0.05" units="cm"/>
      <inkml:brushProperty name="height" value="0.05" units="cm"/>
    </inkml:brush>
  </inkml:definitions>
  <inkml:trace contextRef="#ctx0" brushRef="#br0">26 19 24575,'-18'-3'0,"10"2"0,17 7 0,20 10 0,52 26 0,-69-37 0,-1-1 0,1 0 0,0-1 0,0-1 0,21 3 0,-26-5 0,1 1 0,-1-1 0,0-1 0,1 1 0,-1-1 0,0-1 0,1 1 0,-1-1 0,0 0 0,11-6 0,-13 5 0,0 0 0,1-1 0,-1 0 0,0 0 0,-1 0 0,1-1 0,-1 1 0,0-1 0,0 0 0,0 0 0,-1-1 0,5-8 0,-1-6 297,-21 37-674,3-3-908,-5 5-5541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51.189"/>
    </inkml:context>
    <inkml:brush xml:id="br0">
      <inkml:brushProperty name="width" value="0.05" units="cm"/>
      <inkml:brushProperty name="height" value="0.05" units="cm"/>
    </inkml:brush>
  </inkml:definitions>
  <inkml:trace contextRef="#ctx0" brushRef="#br0">26 0 24575,'-1'0'0,"0"0"0,0 0 0,1 0 0,-1 1 0,0-1 0,0 0 0,0 0 0,0 0 0,0 1 0,0-1 0,0 1 0,0-1 0,1 0 0,-1 1 0,0-1 0,0 1 0,0 0 0,1-1 0,-1 1 0,0 0 0,1-1 0,-1 1 0,1 0 0,-1 0 0,0 1 0,0 0 0,0 0 0,1 0 0,-1 1 0,1-1 0,-1 1 0,1-1 0,0 0 0,0 1 0,0 4 0,1 2 0,1 1 0,0-1 0,0 1 0,5 9 0,10 20 0,2-1 0,2-1 0,2-1 0,1-1 0,1-1 0,31 31 0,-39-45 0,2-1 0,0 0 0,1-2 0,1 0 0,1-1 0,0-1 0,1-2 0,0 0 0,1-1 0,1-1 0,0-2 0,0 0 0,1-2 0,0 0 0,0-2 0,39 3 0,-38-7 0,49-5 0,-66 3 0,-1 0 0,0-1 0,0 0 0,0-1 0,0 0 0,0 0 0,0-1 0,14-9 0,-21 12-105,0 0 0,-1 0 0,0 0 0,1-1 0,-1 1 0,0-1 0,1 1 0,-1-1 0,0 0 0,0 1 0,0-1 0,1-2 0,0-7-6721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51.420"/>
    </inkml:context>
    <inkml:brush xml:id="br0">
      <inkml:brushProperty name="width" value="0.05" units="cm"/>
      <inkml:brushProperty name="height" value="0.05" units="cm"/>
    </inkml:brush>
  </inkml:definitions>
  <inkml:trace contextRef="#ctx0" brushRef="#br0">29 35 24575,'-25'-28'0,"22"21"0,18 17 0,-2-1 0,1-1 0,0-1 0,0 0 0,21 7 0,-23-10 0,-1 0 0,1 1 0,-1 1 0,0 0 0,0 0 0,0 1 0,-1 0 0,9 10 0,-17-16 0,-1 0 0,0 0 0,0 0 0,0 0 0,1 0 0,-1 1 0,0-1 0,-1 1 0,1-1 0,0 0 0,0 1 0,-1 0 0,1-1 0,-1 1 0,1-1 0,-1 1 0,1 0 0,-1-1 0,0 1 0,0 0 0,0-1 0,0 1 0,0-1 0,0 1 0,-1 0 0,1-1 0,-1 1 0,1 0 0,-1-1 0,1 1 0,-1-1 0,0 1 0,0-1 0,1 1 0,-1-1 0,0 0 0,0 1 0,-1-1 0,1 0 0,0 0 0,0 0 0,-1 0 0,1 0 0,0 0 0,-1 0 0,-1 0 0,-7 5 0,1-1 0,-1-1 0,0 0 0,0 0 0,-20 4 0,-46 3-1365,42-9-5461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52.832"/>
    </inkml:context>
    <inkml:brush xml:id="br0">
      <inkml:brushProperty name="width" value="0.05" units="cm"/>
      <inkml:brushProperty name="height" value="0.05" units="cm"/>
    </inkml:brush>
  </inkml:definitions>
  <inkml:trace contextRef="#ctx0" brushRef="#br0">28 176 24575,'0'1'0,"-1"-1"0,0 0 0,1 0 0,-1-1 0,1 1 0,-1 0 0,0 0 0,1 0 0,-1 0 0,1 0 0,-1-1 0,1 1 0,-1 0 0,1 0 0,-1-1 0,0 1 0,1 0 0,0-1 0,-1 1 0,1-1 0,-1 1 0,1-1 0,-1 1 0,1-1 0,0 1 0,-1-1 0,1 1 0,0-1 0,0 1 0,-1-1 0,1 1 0,0-1 0,0 0 0,0 1 0,0-1 0,0 1 0,0-1 0,0 0 0,0 0 0,0 1 0,0-1 0,0 1 0,0 0 0,0 0 0,0-1 0,0 1 0,0 0 0,1 0 0,-1-1 0,0 1 0,0 0 0,0 0 0,0 0 0,0 0 0,1-1 0,-1 1 0,0 0 0,0 0 0,0 0 0,1 0 0,-1-1 0,0 1 0,0 0 0,1 0 0,-1 0 0,0 0 0,0 0 0,1 0 0,-1 0 0,0 0 0,0 0 0,1 0 0,-1 0 0,1 0 0,0 0 0,0 1 0,0-1 0,0 1 0,0-1 0,0 1 0,0-1 0,0 1 0,0 0 0,-1-1 0,1 1 0,0 0 0,0 0 0,0 1 0,4 4 0,-1 0 0,0 1 0,0-1 0,0 1 0,-1 0 0,0 0 0,-1 0 0,0 0 0,0 1 0,0-1 0,-1 1 0,0-1 0,0 1 0,-1-1 0,0 1 0,0-1 0,-2 9 0,0-4 0,0-1 0,-1 1 0,0 0 0,-1-1 0,0 1 0,0-1 0,-2 0 0,1-1 0,-15 20 0,18-27 0,0-1 0,0 1 0,0 0 0,0 0 0,1 0 0,-1 0 0,0 4 0,2-6 0,-1-1 0,1 1 0,0-1 0,0 0 0,0 1 0,0-1 0,0 1 0,0-1 0,0 1 0,1-1 0,-1 1 0,0-1 0,0 1 0,0-1 0,0 0 0,1 1 0,-1-1 0,0 1 0,0-1 0,1 0 0,-1 1 0,1 0 0,0-1 0,0 1 0,0 0 0,0-1 0,0 1 0,0-1 0,1 1 0,-1-1 0,0 1 0,0-1 0,1 0 0,-1 0 0,2 0 0,192 1 0,-95-3 0,170 17 0,-177-7 0,-84-7 0,-1-1 0,1 1 0,-1-1 0,1-1 0,-1 0 0,16-3 0,-22 3 0,-1 0 0,1 1 0,-1-1 0,1 0 0,-1 0 0,1 0 0,-1 0 0,1 0 0,-1 0 0,0 0 0,1 0 0,-1-1 0,0 1 0,0 0 0,2-4 0,-2 3 0,-1 0 0,1 0 0,-1-1 0,1 1 0,-1 0 0,1-1 0,-1 1 0,0 0 0,0-1 0,-1 1 0,1 0 0,0-1 0,-1 1 0,1 0 0,-2-3 0,-7-26 0,5 21 0,1-1 0,0 1 0,1-1 0,0 0 0,0 0 0,1 0 0,1 0 0,0-16 0,8-19 0,2 0 0,27-74 0,-25 82 0,-11 36 0,0 1 0,-1-1 0,1 1 0,-1-1 0,1 1 0,-1-1 0,0 1 0,0-1 0,1 0 0,-1 1 0,0-1 0,-1 0 0,1 1 0,0-1 0,0 1 0,-1-1 0,1 0 0,-1 1 0,1-1 0,-2-2 0,0 3 0,1 1 0,0-1 0,0 0 0,-1 1 0,1-1 0,-1 1 0,1-1 0,-1 1 0,1 0 0,-1 0 0,1-1 0,-1 1 0,1 0 0,-1 0 0,1 0 0,0 1 0,-1-1 0,1 0 0,-1 1 0,1-1 0,-1 1 0,1-1 0,-2 2 0,-296 75 0,238-66 0,-2-3 0,-120 1 0,174-9 0,0 0 0,0-1 0,0 0 0,-1 0 0,1-1 0,1 0 0,-12-5 0,19 7 0,0-1 0,1 1 0,-1-1 0,1 1 0,-1-1 0,1 1 0,-1-1 0,1 1 0,-1-1 0,1 1 0,-1-1 0,1 0 0,0 1 0,-1-1 0,1 0 0,0 1 0,0-1 0,0 0 0,-1 0 0,1 1 0,0-1 0,0 0 0,0 1 0,0-1 0,0 0 0,0 0 0,0 1 0,0-1 0,1 0 0,-1 0 0,0 1 0,0-1 0,1 0 0,-1 1 0,0-1 0,1-1 0,0 3 0,-1-1 0,1 0 0,-1 1 0,1-1 0,-1 0 0,0 1 0,1-1 0,-1 1 0,0-1 0,0 1 0,1-1 0,-1 1 0,0-1 0,0 1 0,0-1 0,1 1 0,-1-1 0,0 1 0,0-1 0,0 1 0,0-1 0,0 1 0,0 0 0,0 0 0,3 20 0,-3-21 0,1 8 0,1 0 0,0 0 0,1 0 0,0 0 0,0 0 0,0-1 0,1 0 0,0 1 0,1-1 0,0-1 0,0 1 0,0-1 0,1 0 0,9 8 0,-11-10 0,1 0 0,0 0 0,0-1 0,0 1 0,1-1 0,-1-1 0,1 1 0,-1-1 0,1 1 0,0-2 0,0 1 0,0-1 0,0 0 0,0 0 0,1 0 0,-1-1 0,0 0 0,0 0 0,11-3 0,13-2 0,0 0 0,33 0 0,-37 4 0,0-1 0,0-2 0,41-10 0,-57 11 0,46-17 0,-54 19 0,1 0 0,0-1 0,-1 1 0,1 0 0,-1-1 0,0 0 0,1 0 0,-1 0 0,0 0 0,0 0 0,0 0 0,-1 0 0,1 0 0,0-1 0,-1 1 0,2-4 0,-2-5-1365,-4 3-5461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57.316"/>
    </inkml:context>
    <inkml:brush xml:id="br0">
      <inkml:brushProperty name="width" value="0.05" units="cm"/>
      <inkml:brushProperty name="height" value="0.05" units="cm"/>
    </inkml:brush>
  </inkml:definitions>
  <inkml:trace contextRef="#ctx0" brushRef="#br0">684 135 24575,'-1'0'0,"0"0"0,0 0 0,0 0 0,0-1 0,0 1 0,0 0 0,0-1 0,0 1 0,0-1 0,0 1 0,0-1 0,0 1 0,1-1 0,-1 1 0,0-1 0,0 0 0,1 0 0,-1 1 0,0-1 0,1 0 0,-1 0 0,1 0 0,-1 1 0,0-2 0,-9-28 0,5 14 0,3 10 0,0 1 0,0 0 0,-1 0 0,0 0 0,0 1 0,0-1 0,-1 0 0,1 1 0,-1 0 0,-7-6 0,8 8 0,0 0 0,0 0 0,-1 1 0,1-1 0,0 1 0,-1-1 0,0 1 0,1 0 0,-1 0 0,0 1 0,1-1 0,-1 1 0,0 0 0,1 0 0,-1 0 0,0 0 0,-3 2 0,-5 0 0,0 1 0,0 1 0,1 0 0,-1 1 0,1 0 0,0 1 0,1 0 0,-1 1 0,-13 11 0,-3 5 0,2 0 0,-25 31 0,13-11 0,3 3 0,2 0 0,1 2 0,3 1 0,2 2 0,-25 67 0,35-73 0,1 1 0,3 1 0,1 0 0,3 1 0,2 0 0,1 0 0,5 83 0,1-107 0,2 1 0,1-1 0,1 0 0,0 0 0,2-1 0,1 0 0,1 0 0,1-1 0,1 0 0,1 0 0,0-1 0,2-1 0,1 0 0,0-1 0,1-1 0,1 0 0,1-1 0,0-1 0,1-1 0,34 21 0,-19-18 57,0-1 0,0-2 0,2-1 0,0-2 0,73 14 0,-52-17-484,0-2 0,1-3 1,68-4-1,-18-7-6399</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58.200"/>
    </inkml:context>
    <inkml:brush xml:id="br0">
      <inkml:brushProperty name="width" value="0.05" units="cm"/>
      <inkml:brushProperty name="height" value="0.05" units="cm"/>
    </inkml:brush>
  </inkml:definitions>
  <inkml:trace contextRef="#ctx0" brushRef="#br0">175 10 24575,'1'0'0,"-1"-1"0,0 1 0,0-1 0,0 0 0,1 1 0,-1-1 0,0 1 0,1 0 0,-1-1 0,0 1 0,1-1 0,-1 1 0,1 0 0,-1-1 0,0 1 0,1 0 0,-1-1 0,1 1 0,-1 0 0,1-1 0,-1 1 0,1 0 0,0 0 0,-1 0 0,1 0 0,-1 0 0,1-1 0,-1 1 0,1 0 0,-1 0 0,1 0 0,0 1 0,-1-1 0,1 0 0,-1 0 0,1 0 0,-1 0 0,1 0 0,0 1 0,24 6 0,-12 0 0,0 1 0,-1 0 0,0 0 0,-1 2 0,1-1 0,15 19 0,52 72 0,-48-54 0,-2 1 0,-2 1 0,-2 1 0,-2 1 0,-2 2 0,-3 0 0,-2 0 0,-2 2 0,9 79 0,-18-88 0,-3 1 0,-1-1 0,-2 1 0,-15 86 0,9-95 0,-2-1 0,-2 0 0,-1-1 0,-2 0 0,-1 0 0,-28 44 0,25-53 43,0 0 0,-1-2-1,-1 0 1,-2-1 0,0-1-1,-1-2 1,-30 22 0,20-20-328,-1-1 1,-1-2-1,0-1 1,-1-2-1,-44 13 1,23-12-6542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3.608"/>
    </inkml:context>
    <inkml:brush xml:id="br0">
      <inkml:brushProperty name="width" value="0.05" units="cm"/>
      <inkml:brushProperty name="height" value="0.05" units="cm"/>
    </inkml:brush>
  </inkml:definitions>
  <inkml:trace contextRef="#ctx0" brushRef="#br0">250 421 24575,'1'-2'0,"1"1"0,0 0 0,-1-1 0,1 1 0,-1-1 0,1 1 0,-1-1 0,0 0 0,0 0 0,0 0 0,0 1 0,0-1 0,0 0 0,1-4 0,2-2 0,-2 4 0,2-1 0,-1 0 0,0-1 0,-1 1 0,1-1 0,-1 1 0,2-9 0,-3 12 0,-1 0 0,0 0 0,0 0 0,0 0 0,0 1 0,-1-1 0,1 0 0,0 0 0,-1 0 0,1 0 0,-1 1 0,0-1 0,0 0 0,1 1 0,-1-1 0,0 1 0,0-1 0,-1 1 0,1-1 0,0 1 0,0-1 0,-1 1 0,1 0 0,-1 0 0,-2-2 0,-2-1 0,0 0 0,-1 0 0,1 1 0,-1 0 0,0 0 0,0 1 0,0 0 0,0 0 0,0 1 0,0-1 0,-1 2 0,1-1 0,0 1 0,0 0 0,-1 0 0,1 1 0,0 0 0,-1 1 0,1-1 0,0 1 0,0 1 0,0-1 0,1 1 0,-1 0 0,1 1 0,-1-1 0,1 1 0,0 1 0,1-1 0,-1 1 0,1 0 0,0 0 0,0 1 0,0-1 0,1 1 0,0 0 0,0 1 0,0-1 0,1 1 0,-4 9 0,2-1 0,1 1 0,1 0 0,0 0 0,1 0 0,0 0 0,2 22 0,0-31 0,0-1 0,0 1 0,1-1 0,0 1 0,1-1 0,-1 1 0,1-1 0,0 0 0,1 1 0,-1-1 0,1-1 0,1 1 0,-1 0 0,1-1 0,0 1 0,0-1 0,0 0 0,6 4 0,-7-7 0,0 0 0,-1 0 0,1-1 0,0 1 0,0-1 0,0 0 0,0 0 0,0 0 0,0 0 0,1 0 0,-1-1 0,0 1 0,0-1 0,1 0 0,5-1 0,-4 1 0,0-2 0,0 1 0,0-1 0,0 1 0,0-1 0,0-1 0,0 1 0,-1-1 0,6-3 0,0-3 0,1 0 0,-1 0 0,-1-1 0,0 0 0,0-1 0,13-20 0,-13 13 0,-1 1 0,-1-1 0,0 0 0,-1-1 0,-1 1 0,0-1 0,-2 0 0,0-1 0,-1-37 0,-2 10 0,-3-1 0,-18-88 0,19 124 0,0 0 0,-2 0 0,-7-19 0,11 31 0,0 0 0,0 0 0,0-1 0,0 1 0,0 0 0,0 0 0,0 0 0,0-1 0,0 1 0,0 0 0,0 0 0,0 0 0,0-1 0,-1 1 0,1 0 0,0 0 0,0 0 0,0 0 0,0-1 0,0 1 0,-1 0 0,1 0 0,0 0 0,0 0 0,0 0 0,-1 0 0,1-1 0,0 1 0,0 0 0,0 0 0,-1 0 0,1 0 0,0 0 0,0 0 0,0 0 0,-1 0 0,1 0 0,0 0 0,0 0 0,-1 0 0,1 0 0,0 0 0,-1 1 0,-3 10 0,0 19 0,6 66 0,19 129 0,-16-180 0,-4-41 1,1 26-228,2 0-1,2 1 0,0-2 0,2 1 1,12 29-1,-12-43-6598</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7.793"/>
    </inkml:context>
    <inkml:brush xml:id="br0">
      <inkml:brushProperty name="width" value="0.05" units="cm"/>
      <inkml:brushProperty name="height" value="0.05" units="cm"/>
    </inkml:brush>
  </inkml:definitions>
  <inkml:trace contextRef="#ctx0" brushRef="#br0">1 93 24575,'0'-4'0,"2"-5"0,1-2 0,2-2 0,1-1 0,-2-1 0,2 1 0,2 2 0</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3.996"/>
    </inkml:context>
    <inkml:brush xml:id="br0">
      <inkml:brushProperty name="width" value="0.05" units="cm"/>
      <inkml:brushProperty name="height" value="0.05" units="cm"/>
    </inkml:brush>
  </inkml:definitions>
  <inkml:trace contextRef="#ctx0" brushRef="#br0">42 188 24575,'-17'4'0,"16"-3"0,0-1 0,0 1 0,-1-1 0,1 1 0,0-1 0,0 0 0,0 0 0,-1 1 0,1-1 0,0 0 0,-1 0 0,1 0 0,0 0 0,0 0 0,-1 0 0,1-1 0,0 1 0,-2-1 0,4 0 0,0 0 0,-1 0 0,1 1 0,0-1 0,0 0 0,0 0 0,0 0 0,0 1 0,0-1 0,0 1 0,0-1 0,0 1 0,0-1 0,2 1 0,14-6 0,0 2 0,35-5 0,-36 7 0,-1-1 0,0 0 0,0-1 0,22-8 0,-35 12 0,0-1 0,0 0 0,-1 0 0,1 1 0,0-1 0,0 0 0,-1-1 0,1 1 0,-1 0 0,1 0 0,-1-1 0,1 1 0,-1-1 0,0 1 0,0-1 0,0 0 0,0 1 0,0-1 0,0 0 0,0 0 0,0 0 0,-1 1 0,1-1 0,-1 0 0,1 0 0,-1 0 0,0 0 0,0 0 0,0 0 0,0 0 0,0 0 0,0 0 0,-1 0 0,1 0 0,-1 0 0,1 0 0,-1 0 0,0 1 0,1-1 0,-1 0 0,0 0 0,0 1 0,0-1 0,-2-2 0,-2-2 0,1 1 0,-1-1 0,0 1 0,0 0 0,0 0 0,-1 0 0,0 1 0,0 0 0,0 0 0,0 0 0,-7-2 0,9 4 0,0 1 0,0 0 0,0 0 0,0 0 0,0 0 0,0 1 0,-1-1 0,1 1 0,0 0 0,0 1 0,0-1 0,0 1 0,0-1 0,0 1 0,0 1 0,0-1 0,0 0 0,0 1 0,-5 3 0,4-2 0,1 0 0,0 1 0,-1 0 0,1 0 0,0 0 0,1 0 0,-1 0 0,1 1 0,0 0 0,0-1 0,0 1 0,1 0 0,-3 7 0,3-6 0,0 1 0,1-1 0,-1 0 0,1 1 0,0-1 0,1 1 0,0-1 0,0 1 0,0 0 0,1-1 0,2 11 0,-2-13 0,0 1 0,1-1 0,0 0 0,0 1 0,0-1 0,0 0 0,1 0 0,-1 0 0,1-1 0,0 1 0,0-1 0,0 1 0,1-1 0,-1 0 0,1 0 0,0-1 0,5 4 0,-1-2-227,-1-1-1,1 0 1,0-1-1,1 0 1,13 3-1,10-2-6598</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4.335"/>
    </inkml:context>
    <inkml:brush xml:id="br0">
      <inkml:brushProperty name="width" value="0.05" units="cm"/>
      <inkml:brushProperty name="height" value="0.05" units="cm"/>
    </inkml:brush>
  </inkml:definitions>
  <inkml:trace contextRef="#ctx0" brushRef="#br0">162 76 24575,'-1'-4'0,"-1"-1"0,1 1 0,-1 0 0,0 0 0,-1 0 0,1 0 0,-1 0 0,1 0 0,-1 1 0,-4-4 0,5 4 0,0 1 0,0-1 0,1 1 0,-1 0 0,0 0 0,0 1 0,0-1 0,-1 0 0,1 1 0,0-1 0,-1 1 0,1 0 0,-1-1 0,1 1 0,-3 0 0,3 1 0,0 0 0,0 0 0,1 0 0,-1 0 0,0 1 0,1-1 0,-1 1 0,0-1 0,1 1 0,-1-1 0,1 1 0,-1 0 0,1 0 0,-1 0 0,1 0 0,0 0 0,-1 0 0,1 0 0,0 1 0,0-1 0,0 0 0,0 1 0,-1 1 0,-1 0 0,1 1 0,-1-1 0,1 1 0,0-1 0,0 1 0,1 0 0,-1 0 0,1 0 0,0 0 0,0 0 0,0 0 0,0 0 0,1 0 0,-1 0 0,1 0 0,0 0 0,1 1 0,-1-1 0,1 0 0,-1 0 0,1 0 0,0 0 0,1 0 0,-1 0 0,1-1 0,0 1 0,0 0 0,0-1 0,0 1 0,1-1 0,-1 0 0,4 4 0,-5-6 0,8 6 0,-1 1 0,0 1 0,0-1 0,-1 1 0,10 15 0,-16-22 0,0 0 0,-1 0 0,1 0 0,0 0 0,-1 0 0,1 0 0,-1 0 0,1 0 0,-1 0 0,0 0 0,0 0 0,0 0 0,0 0 0,0 0 0,-1 0 0,0 2 0,0-2 0,0 1 0,0-1 0,0 0 0,-1 0 0,1 0 0,-1 0 0,1-1 0,-1 1 0,0 0 0,0-1 0,1 1 0,-1-1 0,0 0 0,-1 1 0,1-1 0,0 0 0,-3 1 0,2-1-68,-1 0 0,0 1-1,0-1 1,0-1 0,0 1 0,0-1-1,0 1 1,0-1 0,0 0 0,0-1-1,1 1 1,-1-1 0,0 1 0,0-1-1,0 0 1,0-1 0,1 1-1,-1-1 1,-5-2 0,-3-4-6758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4.567"/>
    </inkml:context>
    <inkml:brush xml:id="br0">
      <inkml:brushProperty name="width" value="0.05" units="cm"/>
      <inkml:brushProperty name="height" value="0.05" units="cm"/>
    </inkml:brush>
  </inkml:definitions>
  <inkml:trace contextRef="#ctx0" brushRef="#br0">1 52 24575,'2'-4'0,"0"0"0,0 0 0,-1-1 0,0 1 0,0 0 0,0-1 0,1-7 0,0 2 0,-1 11 0,4 29 0,2-1 0,1 0 0,17 41 0,-5-15 0,40 145-1365,-56-182-5461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4.832"/>
    </inkml:context>
    <inkml:brush xml:id="br0">
      <inkml:brushProperty name="width" value="0.05" units="cm"/>
      <inkml:brushProperty name="height" value="0.05" units="cm"/>
    </inkml:brush>
  </inkml:definitions>
  <inkml:trace contextRef="#ctx0" brushRef="#br0">53 84 24575,'-16'-14'0,"-10"-8"0,25 21 0,0 0 0,0 0 0,0-1 0,0 1 0,1 0 0,-1 0 0,0 0 0,1-1 0,-1 1 0,1 0 0,-1-1 0,1 1 0,-1-1 0,1 1 0,0 0 0,0-1 0,0 1 0,0-1 0,0-1 0,1 2 0,-1 0 0,1 0 0,-1 0 0,1 0 0,0 0 0,-1 0 0,1 0 0,0 0 0,0 0 0,0 1 0,0-1 0,0 0 0,0 1 0,0-1 0,0 0 0,0 1 0,0-1 0,0 1 0,0 0 0,0-1 0,1 1 0,-1 0 0,0-1 0,2 1 0,35-3 0,-31 3 0,27 0-195,1 2 0,0 1 0,-1 1 0,0 3 0,0 0 0,42 16 0,-61-18-6631</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5.626"/>
    </inkml:context>
    <inkml:brush xml:id="br0">
      <inkml:brushProperty name="width" value="0.05" units="cm"/>
      <inkml:brushProperty name="height" value="0.05" units="cm"/>
    </inkml:brush>
  </inkml:definitions>
  <inkml:trace contextRef="#ctx0" brushRef="#br0">0 26 24575,'0'-2'0,"3"-1"0,0-2 0,0-3 0,-3 0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7.460"/>
    </inkml:context>
    <inkml:brush xml:id="br0">
      <inkml:brushProperty name="width" value="0.05" units="cm"/>
      <inkml:brushProperty name="height" value="0.05" units="cm"/>
    </inkml:brush>
  </inkml:definitions>
  <inkml:trace contextRef="#ctx0" brushRef="#br0">0 56 24575,'0'-3'0,"1"1"0,-1-1 0,1 1 0,0-1 0,-1 1 0,1-1 0,0 1 0,0 0 0,1 0 0,-1-1 0,0 1 0,1 0 0,-1 0 0,1 0 0,0 0 0,0 1 0,0-1 0,0 0 0,0 1 0,2-2 0,-2 2 0,0 0 0,-1 0 0,1 0 0,0 0 0,0 0 0,0 0 0,0 1 0,0-1 0,-1 1 0,1-1 0,0 1 0,0 0 0,0-1 0,0 1 0,0 1 0,0-1 0,0 0 0,0 0 0,0 1 0,0-1 0,0 1 0,0-1 0,0 1 0,0 0 0,2 1 0,4 5 0,-1 0 0,1 0 0,-1 1 0,-1 0 0,10 14 0,8 10 0,2-2 0,2-1 0,1-2 0,1-1 0,2-1 0,0-2 0,1-1 0,37 17 0,6-1 0,2-4 0,102 29 0,-64-30 0,2-5 0,1-6 0,1-4 0,0-6 0,126-4 0,-193-9 0,73-10 0,-119 9 171,-19 0 0,-20 3-1878,12 2-5119</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7.849"/>
    </inkml:context>
    <inkml:brush xml:id="br0">
      <inkml:brushProperty name="width" value="0.05" units="cm"/>
      <inkml:brushProperty name="height" value="0.05" units="cm"/>
    </inkml:brush>
  </inkml:definitions>
  <inkml:trace contextRef="#ctx0" brushRef="#br0">218 88 24575,'1'-2'0,"0"-1"0,1 1 0,-1-1 0,0 1 0,1 0 0,-1 0 0,1 0 0,0 0 0,0 0 0,0 0 0,0 0 0,0 1 0,0-1 0,0 1 0,4-3 0,10-8 0,-15 11 0,0 0 0,0 0 0,0 0 0,0 0 0,0 0 0,0 0 0,-1 0 0,1-1 0,0 1 0,-1 0 0,1 0 0,-1-1 0,1 1 0,-1 0 0,0-1 0,1 1 0,-1 0 0,0-2 0,0 2 0,-1 0 0,1 1 0,0-1 0,0 0 0,-1 0 0,1 1 0,-1-1 0,1 0 0,-1 1 0,1-1 0,-1 0 0,1 1 0,-1-1 0,1 1 0,-1-1 0,0 1 0,1-1 0,-1 1 0,0 0 0,1-1 0,-1 1 0,-1-1 0,-2 0 0,1 0 0,-1 1 0,1-1 0,-1 1 0,0-1 0,1 1 0,-1 0 0,0 0 0,0 1 0,1-1 0,-1 1 0,-3 1 0,-7 3 0,0 1 0,1 1 0,-1 0 0,1 1 0,1 0 0,0 1 0,0 1 0,1 0 0,-20 21 0,24-23 0,0 0 0,1 1 0,0-1 0,0 1 0,1 1 0,0-1 0,1 1 0,0 0 0,0 0 0,1 0 0,0 1 0,1-1 0,0 1 0,0 17 0,2-24 20,0 1 0,1 0 0,-1-1 1,1 0-1,0 1 0,1-1 0,-1 1 0,1-1 0,0 0 0,0 0 0,0 0 0,0 0 0,1 0 0,0-1 0,0 1 0,6 6 1,-3-5-192,0-1 0,0 1 1,1-1-1,-1-1 0,1 1 1,0-1-1,0 0 0,0-1 1,9 3-1,20 3-6655</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8.206"/>
    </inkml:context>
    <inkml:brush xml:id="br0">
      <inkml:brushProperty name="width" value="0.05" units="cm"/>
      <inkml:brushProperty name="height" value="0.05" units="cm"/>
    </inkml:brush>
  </inkml:definitions>
  <inkml:trace contextRef="#ctx0" brushRef="#br0">71 67 24575,'-14'-8'0,"10"5"0,0 1 0,0 0 0,0 0 0,0 0 0,-1 0 0,-5-1 0,9 3 0,1 0 0,-1 0 0,0 0 0,0 0 0,0 0 0,1 0 0,-1 0 0,0 1 0,0-1 0,0 0 0,1 0 0,-1 1 0,0-1 0,0 0 0,1 1 0,-1-1 0,0 1 0,1-1 0,-1 1 0,1-1 0,-1 1 0,1 0 0,-1-1 0,1 1 0,-1 0 0,1-1 0,-1 1 0,1 0 0,0 0 0,-1-1 0,1 1 0,0 0 0,0 0 0,0-1 0,0 1 0,-1 0 0,1 0 0,0 0 0,0 0 0,1-1 0,-1 2 0,-1 3 0,1 0 0,0 0 0,0 0 0,0 0 0,1 0 0,-1-1 0,1 1 0,1 0 0,-1 0 0,0-1 0,1 1 0,0-1 0,0 1 0,1-1 0,-1 0 0,1 0 0,0 0 0,0 0 0,0 0 0,0-1 0,1 1 0,0-1 0,-1 0 0,1 0 0,0 0 0,1-1 0,-1 1 0,0-1 0,1 0 0,-1 0 0,1-1 0,0 1 0,-1-1 0,1 0 0,0 0 0,0-1 0,0 1 0,0-1 0,0 0 0,-1-1 0,1 1 0,0-1 0,0 0 0,0 0 0,-1 0 0,1-1 0,0 0 0,-1 0 0,8-4 0,-10 5 0,0 0 0,0 0 0,0 0 0,0 0 0,0 0 0,0 0 0,0-1 0,-1 1 0,1-1 0,0 1 0,-1-1 0,0 0 0,1 1 0,-1-1 0,0 0 0,0 0 0,1 0 0,-2 0 0,1 0 0,0 0 0,0-1 0,-1 1 0,1 0 0,-1 0 0,0 0 0,1-1 0,-1 1 0,0 0 0,0 0 0,-1-1 0,1 1 0,0 0 0,-1 0 0,1-1 0,-1 1 0,0 0 0,0 0 0,0 0 0,0 0 0,0 0 0,-2-2 0,-3-4 0,0 0 0,0 1 0,-1-1 0,0 2 0,0-1 0,0 1 0,-1 0 0,-12-6 0,15 8 0,-1 0 0,0 1 0,0 0 0,0 1 0,0-1 0,-1 1 0,1 0 0,0 1 0,-1 0 0,0 0 0,-11-1 0,18 2-39,-1 0 0,1 0 0,-1 0 0,1 1 0,-1-1 0,0 0 0,1 0 0,-1 0 0,1 0 0,-1 0 0,1 1 0,-1-1 0,1 0 0,-1 0 0,1 1 0,-1-1 0,1 0 0,0 1 0,-1-1 0,1 1 0,0-1 0,-1 0 0,1 1 0,0-1 0,-1 1 0,1-1 0,0 1 0,0-1 0,-1 1 0,1-1 0,0 1 0,0-1 0,0 1 0,0 0 0,2 8-6787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8.577"/>
    </inkml:context>
    <inkml:brush xml:id="br0">
      <inkml:brushProperty name="width" value="0.05" units="cm"/>
      <inkml:brushProperty name="height" value="0.05" units="cm"/>
    </inkml:brush>
  </inkml:definitions>
  <inkml:trace contextRef="#ctx0" brushRef="#br0">26 128 24575,'-1'-3'0,"1"0"0,-1 1 0,0-1 0,0 1 0,0-1 0,0 1 0,0 0 0,0-1 0,-3-2 0,-7-19 0,10 22 0,1 0 0,0 1 0,-1-1 0,1 1 0,0-1 0,0 0 0,0 1 0,0-1 0,0 0 0,0 1 0,1-1 0,-1 1 0,1-1 0,-1 1 0,1-1 0,-1 1 0,1-1 0,0 1 0,0-1 0,0 1 0,-1 0 0,1-1 0,1 1 0,-1 0 0,0 0 0,0 0 0,0 0 0,1 0 0,-1 0 0,0 0 0,1 0 0,-1 1 0,3-2 0,-2 2 0,0-1 0,1 1 0,-1 0 0,0 0 0,1 0 0,-1 0 0,0 0 0,0 0 0,1 1 0,-1-1 0,0 1 0,0 0 0,1-1 0,-1 1 0,0 0 0,0 0 0,0 1 0,0-1 0,0 0 0,0 1 0,-1-1 0,1 1 0,1 1 0,4 5 0,-1 1 0,0-1 0,-1 1 0,0 0 0,-1 0 0,0 0 0,0 1 0,0-1 0,1 12 0,-3-13 0,0 0 0,-1 0 0,0 1 0,0-1 0,-1 0 0,0 0 0,0 0 0,-1 0 0,0 0 0,0 0 0,-5 15 0,6-23 0,-1 1 0,1-1 0,0 1 0,0-1 0,0 1 0,0-1 0,0 1 0,-1-1 0,1 1 0,0-1 0,0 1 0,-1-1 0,1 0 0,0 1 0,-1-1 0,1 1 0,-1-1 0,1 0 0,0 1 0,-1-1 0,1 0 0,-1 0 0,1 1 0,-1-1 0,0 0 0,-4-10 0,3-23 0,5 17 0,1-1 0,0 1 0,1 0 0,1 0 0,0 0 0,2 1 0,-1 0 0,2 1 0,0-1 0,1 2 0,14-17 0,-22 28 0,0-1 0,1 0 0,-1 1 0,1 0 0,0 0 0,0 0 0,0 0 0,0 0 0,0 1 0,0-1 0,5-1 0,-7 3 0,1 0 0,-1 0 0,1 0 0,-1 0 0,0 0 0,1 0 0,-1 0 0,0 0 0,1 1 0,-1-1 0,1 0 0,-1 1 0,0-1 0,0 1 0,1 0 0,-1-1 0,0 1 0,0 0 0,0 0 0,0 0 0,0 0 0,0 0 0,0 0 0,0 0 0,0 0 0,0 0 0,0 0 0,-1 0 0,1 1 0,0 1 0,6 12 34,-1 1 0,0 0-1,-2 0 1,5 28 0,2 5-1568,-5-27-5292</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8.919"/>
    </inkml:context>
    <inkml:brush xml:id="br0">
      <inkml:brushProperty name="width" value="0.05" units="cm"/>
      <inkml:brushProperty name="height" value="0.05" units="cm"/>
    </inkml:brush>
  </inkml:definitions>
  <inkml:trace contextRef="#ctx0" brushRef="#br0">9 51 24575,'-1'-2'0,"0"1"0,0 0 0,1 0 0,-1-1 0,0 1 0,0 0 0,1-1 0,-1 1 0,1-1 0,-1 1 0,1-1 0,0 1 0,0-1 0,-1 1 0,1-1 0,0 1 0,0-1 0,1 1 0,-1-1 0,0 1 0,0-1 0,1 1 0,0-3 0,-1 3 0,1 0 0,-1 1 0,0-1 0,1 0 0,-1 0 0,1 1 0,-1-1 0,1 0 0,-1 1 0,1-1 0,-1 1 0,1-1 0,0 1 0,-1-1 0,1 1 0,0-1 0,0 1 0,-1-1 0,1 1 0,0 0 0,0 0 0,0-1 0,-1 1 0,1 0 0,0 0 0,0 0 0,0 0 0,0 0 0,-1 0 0,1 0 0,0 0 0,0 0 0,0 0 0,-1 0 0,1 1 0,0-1 0,0 0 0,0 1 0,-1-1 0,1 0 0,0 1 0,-1-1 0,2 2 0,2 1 0,1 0 0,-1 1 0,0 0 0,0-1 0,0 2 0,-1-1 0,0 0 0,1 1 0,-2-1 0,1 1 0,0 0 0,-1 0 0,0 0 0,0 0 0,-1 1 0,1-1 0,-1 0 0,0 1 0,0-1 0,-1 7 0,1 8 0,-2 0 0,0 1 0,-1-1 0,-5 20 0,7-40 0,0 0 0,0 0 0,-1 0 0,1 0 0,0 1 0,0-1 0,0 0 0,0 0 0,0 0 0,0 0 0,0 1 0,0-1 0,0 0 0,0 0 0,0 0 0,0 0 0,0 1 0,0-1 0,0 0 0,0 0 0,0 0 0,0 1 0,0-1 0,0 0 0,0 0 0,0 0 0,0 0 0,0 1 0,0-1 0,0 0 0,0 0 0,0 0 0,0 0 0,0 0 0,1 1 0,-1-1 0,0 0 0,0 0 0,0 0 0,0 0 0,0 0 0,1 0 0,-1 1 0,0-1 0,0 0 0,0 0 0,0 0 0,1 0 0,8-9 0,18-27 0,-18 23 0,9-10 0,39-41 0,-51 58 0,0 0 0,0 1 0,1 0 0,0 0 0,0 1 0,0 0 0,0 0 0,0 0 0,1 1 0,0 0 0,15-3 0,-21 6 8,0 0 0,-1-1 0,1 1 0,0 0 0,0 0 0,0 1 0,0-1 0,0 0 0,0 1 0,-1-1 0,1 1 0,0-1 0,0 1 0,-1 0 0,1 0 0,0 0 0,-1 0 0,1 0 0,2 2 0,-2 0 8,1 0 1,-1-1-1,0 1 0,-1 0 1,1 0-1,0 0 0,-1 1 1,0-1-1,0 0 0,1 4 1,1 9-361,-1-1-1,0 0 1,-1 29 0,-1-39 16,-1 17-6498</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2.978"/>
    </inkml:context>
    <inkml:brush xml:id="br0">
      <inkml:brushProperty name="width" value="0.05" units="cm"/>
      <inkml:brushProperty name="height" value="0.05" units="cm"/>
    </inkml:brush>
  </inkml:definitions>
  <inkml:trace contextRef="#ctx0" brushRef="#br0">34 231 24575,'2'43'0,"10"55"0,-6-62 0,-2 1 0,-1 51 0,-4-77 0,-1 1 0,-1-1 0,0 0 0,0 0 0,-1 0 0,-1 0 0,-7 13 0,5-8 0,0-1 0,-6 21 0,13-35 0,0 0 0,0 1 0,-1-1 0,1 0 0,0 0 0,0 1 0,1-1 0,-1 0 0,0 0 0,0 1 0,1-1 0,-1 0 0,1 0 0,-1 1 0,1-1 0,-1 0 0,1 0 0,0 0 0,-1 0 0,1 0 0,0 0 0,0 0 0,0 0 0,0 0 0,0 0 0,0-1 0,0 1 0,0 0 0,0-1 0,0 1 0,0-1 0,1 1 0,-1-1 0,0 1 0,0-1 0,1 0 0,0 1 0,8 1 0,0 0 0,0 0 0,16 0 0,-20-2 0,388-4 0,-231-3 0,771-8 0,-909 16 0,30-2 0,-54 1 0,-1-1 0,0 1 0,1 0 0,-1 0 0,0-1 0,1 1 0,-1 0 0,0-1 0,1 1 0,-1-1 0,0 1 0,0 0 0,0-1 0,1 1 0,-1-1 0,0 1 0,0 0 0,0-1 0,0 1 0,0-1 0,0 1 0,0-1 0,0 1 0,0-1 0,0 1 0,0 0 0,0-1 0,0 1 0,0-1 0,0 1 0,0-1 0,-1 1 0,1 0 0,0-1 0,-1 0 0,-6-21 0,5 18 0,-3-12 0,0-1 0,2 1 0,0 0 0,-1-29 0,5-69 0,0 53 0,0 13 0,12-80 0,-8 102 0,1 0 0,1 0 0,1 1 0,18-40 0,-20 44 0,-6 21 0,0-1 0,0 0 0,0 1 0,0-1 0,0 1 0,0-1 0,-1 0 0,1 1 0,0-1 0,0 1 0,-1-1 0,1 1 0,0-1 0,-1 1 0,1-1 0,0 1 0,-1-1 0,1 1 0,-1-1 0,0 0 0,-2 0 0,0 0 0,1 0 0,-1 0 0,0 1 0,0-1 0,0 1 0,0-1 0,0 1 0,0 0 0,-5 1 0,-424-7 0,38 0 0,186 10 0,-233 35 0,427-37 0,1 1 0,-1 0 0,1 1 0,-20 8 0,28-10 0,0 1 0,1-1 0,-1 1 0,1 0 0,-1 0 0,1 0 0,0 1 0,1-1 0,-1 1 0,0 0 0,1 0 0,0 0 0,0 1 0,0-1 0,-2 7 0,2-1 0,1 1 0,0-1 0,1 1 0,0 0 0,0-1 0,2 1 0,1 19 0,0 10 0,-2-28-136,0 0-1,1 0 1,0 0-1,1 0 1,0 0-1,1 0 1,0 0-1,1-1 0,6 15 1,-4-17-6690</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9.289"/>
    </inkml:context>
    <inkml:brush xml:id="br0">
      <inkml:brushProperty name="width" value="0.05" units="cm"/>
      <inkml:brushProperty name="height" value="0.05" units="cm"/>
    </inkml:brush>
  </inkml:definitions>
  <inkml:trace contextRef="#ctx0" brushRef="#br0">0 200 24575,'2'-2'0,"0"0"0,0-1 0,-1 1 0,1-1 0,-1 1 0,1-1 0,-1 1 0,0-1 0,0 0 0,1-4 0,-2 6 0,0-1 0,1 0 0,-1 0 0,1 1 0,-1-1 0,1 0 0,0 1 0,0-1 0,0 1 0,0-1 0,0 1 0,0-1 0,0 1 0,0-1 0,0 1 0,1 0 0,-1 0 0,0 0 0,1 0 0,-1 0 0,1 0 0,0 0 0,-1 0 0,1 0 0,0 1 0,-1-1 0,1 1 0,0-1 0,-1 1 0,3 0 0,11-1 0,0 1 0,15 1 0,-13 0 0,-1 0 0,23-3 0,-36 2 0,1-1 0,0 1 0,0-1 0,-1 0 0,1 0 0,-1-1 0,1 1 0,-1-1 0,1 1 0,-1-1 0,0 0 0,0-1 0,0 1 0,0 0 0,3-4 0,-5 5 0,1-1 0,-1 1 0,0-1 0,0 1 0,0-1 0,0 1 0,0-1 0,-1 0 0,1 0 0,0 1 0,-1-1 0,1 0 0,-1 0 0,0 0 0,1 1 0,-1-1 0,0 0 0,0 0 0,0 0 0,-1 0 0,1-2 0,-1 1 0,0 1 0,-1-1 0,1 0 0,0 1 0,-1 0 0,0-1 0,1 1 0,-1 0 0,0 0 0,0 0 0,0 0 0,-5-3 0,2 1 0,-1 0 0,0 1 0,-1-1 0,1 1 0,-1 1 0,1-1 0,-1 1 0,0 0 0,0 1 0,-11-2 0,12 3 0,1 0 0,0 0 0,-1 1 0,1 0 0,0 0 0,-1 0 0,1 0 0,0 1 0,0 0 0,0 0 0,0 0 0,0 1 0,1 0 0,-1 0 0,1 0 0,0 0 0,-1 1 0,-2 4 0,4-5 0,0 1 0,0 0 0,1 0 0,0 0 0,0 0 0,0 0 0,0 1 0,1-1 0,-1 1 0,1-1 0,0 1 0,0-1 0,1 1 0,0-1 0,0 1 0,0 0 0,0-1 0,0 1 0,1 0 0,0-1 0,2 7 0,0-5-76,-1 0 1,1 0-1,1-1 0,-1 1 0,1-1 0,0 0 0,0 0 0,0 0 1,1-1-1,0 1 0,0-1 0,0 0 0,0 0 0,1-1 1,-1 0-1,1 0 0,8 3 0,17 8-6750</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29.740"/>
    </inkml:context>
    <inkml:brush xml:id="br0">
      <inkml:brushProperty name="width" value="0.05" units="cm"/>
      <inkml:brushProperty name="height" value="0.05" units="cm"/>
    </inkml:brush>
  </inkml:definitions>
  <inkml:trace contextRef="#ctx0" brushRef="#br0">135 327 24575,'-11'-25'0,"-8"-16"0,18 38 0,-1 1 0,1-1 0,-1 1 0,0 0 0,0-1 0,0 1 0,0 0 0,0 0 0,0 0 0,0 0 0,-4-1 0,5 2 0,0 1 0,0-1 0,0 1 0,-1-1 0,1 1 0,0 0 0,0 0 0,-1 0 0,1 0 0,0-1 0,0 2 0,-1-1 0,1 0 0,0 0 0,0 0 0,-1 0 0,1 1 0,0-1 0,0 1 0,0-1 0,-2 1 0,1 1 0,-1 0 0,1 0 0,0 0 0,0 0 0,-1 0 0,1 0 0,0 0 0,-2 5 0,-1 0 0,1 1 0,0-1 0,1 1 0,0 0 0,-3 12 0,5-16 0,0 0 0,0 0 0,1 0 0,-1 0 0,1 0 0,0 0 0,0 0 0,1 0 0,-1 0 0,1 0 0,0 0 0,0 0 0,0 0 0,1 0 0,-1-1 0,1 1 0,0 0 0,0-1 0,0 1 0,5 4 0,-2-3 0,0-1 0,0 1 0,0-2 0,0 1 0,1 0 0,-1-1 0,1 0 0,0 0 0,0-1 0,0 0 0,0 0 0,9 2 0,0-1 0,-1 0 0,1-2 0,0 1 0,-1-2 0,1 0 0,0-1 0,-1 0 0,17-4 0,-24 3 0,-1 1 0,0-1 0,0-1 0,0 1 0,0-1 0,0 0 0,0 0 0,-1-1 0,1 0 0,-1 0 0,0 0 0,0 0 0,-1-1 0,1 0 0,-1 0 0,0 0 0,-1 0 0,1-1 0,-1 0 0,4-9 0,-1 0 0,-2 1 0,0-2 0,-1 1 0,-1 0 0,0-1 0,0-24 0,-11-96 0,3 73 0,4 42 0,-1 18 0,0 11 0,-1 16 0,1 38 0,2 0 0,4 1 0,2-1 0,2 0 0,26 96 0,-33-155 0,2 2 0,-1 1 0,1 0 0,0-1 0,0 1 0,1-1 0,4 8 0,-1-9-1365</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0.007"/>
    </inkml:context>
    <inkml:brush xml:id="br0">
      <inkml:brushProperty name="width" value="0.05" units="cm"/>
      <inkml:brushProperty name="height" value="0.05" units="cm"/>
    </inkml:brush>
  </inkml:definitions>
  <inkml:trace contextRef="#ctx0" brushRef="#br0">12 206 24575,'-6'-41'0,"5"33"0,-1 1 0,1-1 0,0 0 0,1 1 0,0-11 0,0 16 0,1 0 0,-1 0 0,1 0 0,-1 0 0,1 0 0,0 0 0,0 0 0,0 0 0,0 0 0,0 0 0,0 1 0,0-1 0,0 1 0,1-1 0,-1 1 0,1-1 0,-1 1 0,1 0 0,0-1 0,0 1 0,-1 0 0,1 0 0,0 0 0,2 0 0,20-7 0,0 2 0,0 0 0,1 2 0,28-2 0,47-9 0,-98 14 0,1 1 0,-1-1 0,1 0 0,-1 1 0,1-1 0,-1-1 0,1 1 0,-1 0 0,0-1 0,0 1 0,0-1 0,1 1 0,-2-1 0,1 0 0,3-4 0,-7 12 0,0 0 0,0-1 0,1 1 0,0 0 0,0 0 0,0 0 0,1 0 0,0 0 0,0 8 0,0 2 0,-1 93-1365,1-89-5461</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0.129"/>
    </inkml:context>
    <inkml:brush xml:id="br0">
      <inkml:brushProperty name="width" value="0.05" units="cm"/>
      <inkml:brushProperty name="height" value="0.05" units="cm"/>
    </inkml:brush>
  </inkml:definitions>
  <inkml:trace contextRef="#ctx0" brushRef="#br0">2 15 24575,'0'-3'0,"0"-2"0,-2-1 0</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0.860"/>
    </inkml:context>
    <inkml:brush xml:id="br0">
      <inkml:brushProperty name="width" value="0.05" units="cm"/>
      <inkml:brushProperty name="height" value="0.05" units="cm"/>
    </inkml:brush>
  </inkml:definitions>
  <inkml:trace contextRef="#ctx0" brushRef="#br0">1 24 24575,'5'2'0,"0"0"0,0 0 0,0 1 0,0-1 0,0 1 0,0 0 0,-1 0 0,8 8 0,-11-10 0,2 1 0,1 1 0,-1-1 0,0 1 0,0 0 0,-1 1 0,1-1 0,-1 0 0,0 1 0,1-1 0,-1 1 0,-1 0 0,1-1 0,-1 1 0,1 0 0,-1 0 0,0 0 0,0 0 0,-1 1 0,1-1 0,-1 6 0,-2 2 0,0-1 0,0 1 0,-1 0 0,-1-1 0,-7 18 0,6-19 0,1 0 0,1 1 0,-1 0 0,2-1 0,-1 1 0,2 0 0,-2 16 0,3-25 0,0 0 0,1-1 0,-1 1 0,0 0 0,1-1 0,-1 1 0,1-1 0,-1 1 0,1 0 0,0-1 0,0 1 0,-1-1 0,1 0 0,0 1 0,1-1 0,-1 0 0,0 0 0,0 1 0,2 0 0,0 0 0,0 0 0,0-1 0,0 1 0,1-1 0,-1 0 0,0 0 0,0 0 0,1 0 0,3 0 0,6-1 0,0 1 0,0-2 0,0 0 0,14-2 0,-20 2 0,-1-1 0,0 1 0,0-1 0,1 0 0,-1 0 0,0-1 0,-1 0 0,1 0 0,0 0 0,-1 0 0,0-1 0,6-5 0,-8 5 0,0 1 0,0-1 0,0 1 0,-1-1 0,1 0 0,-1 0 0,0-1 0,0 1 0,-1 0 0,1 0 0,-1-1 0,0 1 0,0-1 0,0 0 0,-1 1 0,0-1 0,0 1 0,0-6 0,-2-5 0,0-1 0,-1 0 0,-1 1 0,-1-1 0,0 1 0,-1 1 0,0-1 0,-1 1 0,-1 0 0,0 0 0,-1 1 0,0 0 0,-21-21 0,29 33 0,0 0 0,0-1 0,0 1 0,0 0 0,-1 0 0,1 0 0,0 0 0,-1 0 0,1 0 0,-1 0 0,1 0 0,-1 1 0,1-1 0,-1 0 0,0 1 0,1-1 0,-1 1 0,0 0 0,1 0 0,-1-1 0,0 1 0,1 0 0,-1 1 0,0-1 0,0 0 0,1 0 0,-1 1 0,1-1 0,-1 1 0,0-1 0,1 1 0,-3 1 0,1 0 0,1 1 0,-1 0 0,0 0 0,1 0 0,0 0 0,0 0 0,0 0 0,0 1 0,0-1 0,1 1 0,0-1 0,-1 1 0,0 6 0,-1 1 0,1 1 0,0 0 0,0 0 0,2 0 0,-1 0 0,1 0 0,1 0 0,3 15 0,-3-23 0,-1 0 0,1 0 0,1 0 0,-1-1 0,1 1 0,-1 0 0,1-1 0,0 1 0,1-1 0,-1 0 0,0 1 0,1-1 0,0 0 0,0-1 0,0 1 0,0 0 0,0-1 0,0 0 0,1 1 0,-1-1 0,1-1 0,-1 1 0,1 0 0,0-1 0,0 0 0,0 0 0,7 1 0,0 0 0,1-1 0,0 0 0,0-1 0,0 0 0,0-1 0,-1-1 0,1 1 0,0-2 0,-1 0 0,1 0 0,-1-1 0,0 0 0,0-1 0,-1 0 0,1-1 0,-1 0 0,0-1 0,-1 0 0,1 0 0,-1-1 0,-1-1 0,0 1 0,0-1 0,12-18 0,-13 18 0,-2 9 0,0 19 0,0 3 0,-4-21 0,-1 0 0,1 0 0,0 0 0,-1 0 0,1 0 0,0 0 0,0 0 0,0 0 0,-1 0 0,1 0 0,0-1 0,0 1 0,0 0 0,1-1 0,-1 1 0,0 0 0,0-1 0,0 1 0,0-1 0,0 0 0,1 0 0,-1 1 0,0-1 0,0 0 0,1 0 0,-1 0 0,2 0 0,3-1 0,-1-1 0,1 1 0,-1-1 0,1 0 0,5-4 0,-8 4 0,1 0 0,-1 1 0,0-1 0,1 1 0,-1 0 0,1 0 0,-1 0 0,1 0 0,0 1 0,-1-1 0,1 1 0,0 0 0,5 0 0,-6 2 0,0-1 0,0 1 0,0-1 0,0 1 0,0 0 0,0 0 0,0 1 0,0-1 0,-1 1 0,1-1 0,-1 1 0,0 0 0,0 0 0,0 0 0,0 0 0,2 6 0,3 7 0,-1-1 0,5 24 0,-2-7 0,0-10-1365,-1-4-5461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7.789"/>
    </inkml:context>
    <inkml:brush xml:id="br0">
      <inkml:brushProperty name="width" value="0.05" units="cm"/>
      <inkml:brushProperty name="height" value="0.05" units="cm"/>
    </inkml:brush>
  </inkml:definitions>
  <inkml:trace contextRef="#ctx0" brushRef="#br0">1 139 24575,'3'-8'0,"-1"1"0,1 0 0,-1-1 0,1-11 0,-2 13 0,0-1 0,1 0 0,0 1 0,4-12 0,-5 15 0,1 1 0,-1 0 0,1-1 0,0 1 0,0 0 0,0 0 0,0 0 0,0 0 0,0 0 0,0 0 0,0 1 0,1-1 0,-1 1 0,1 0 0,4-2 0,4 0 0,0 0 0,0 0 0,1 1 0,-1 1 0,1 0 0,-1 0 0,1 2 0,-1-1 0,1 1 0,15 4 0,13 4 0,60 21 0,-79-23 0,-1 1 0,0 0 0,0 2 0,-1 0 0,22 15 0,-37-22 0,0 1 0,0-1 0,0 1 0,0 0 0,-1 0 0,1 0 0,-1 1 0,0-1 0,-1 1 0,1 0 0,2 8 0,-4-9 0,0 0 0,0 0 0,-1 0 0,1 0 0,-1 0 0,0 1 0,0-1 0,-1 0 0,1 0 0,-1 0 0,0 0 0,0 0 0,0 0 0,-1 0 0,1 0 0,-5 7 0,-1 0 0,0 0 0,0-1 0,-1 1 0,0-2 0,-1 1 0,-10 8 0,-65 47 0,1-2 0,73-54 0,1 0 0,0 1 0,0 0 0,1 0 0,-12 21 0,18-28 0,0 0 0,0 0 0,1 0 0,-1 1 0,1-1 0,0 0 0,0 1 0,0-1 0,0 1 0,1-1 0,-1 1 0,1-1 0,0 1 0,0-1 0,0 1 0,0 0 0,1-1 0,0 1 0,0-1 0,0 1 0,0-1 0,0 0 0,0 1 0,1-1 0,0 0 0,0 0 0,0 0 0,0 0 0,0 0 0,0-1 0,1 1 0,-1-1 0,1 1 0,0-1 0,0 0 0,0 0 0,0 0 0,0 0 0,3 1 0,11 4 0,1 0 0,-1-2 0,1 0 0,0-1 0,0 0 0,0-1 0,28 0 0,44 7 0,-89-10 0,0 0 0,0 0 0,0 1 0,0-1 0,0 0 0,0 0 0,0 1 0,0-1 0,0 0 0,-1 1 0,1-1 0,0 1 0,0-1 0,0 1 0,-1 0 0,1-1 0,0 1 0,0 0 0,-1-1 0,1 1 0,-1 0 0,1 1 0,0-1 0,-1 0 0,0 0 0,0 0 0,0 0 0,0 0 0,0 0 0,-1 0 0,1 0 0,0 0 0,0 0 0,-1-1 0,1 1 0,0 0 0,-1 0 0,1 0 0,-1 0 0,1 0 0,-2 0 0,-4 7 0,-1 0 0,0-1 0,-13 11 0,8-8 0,3-1 0,0 0 0,1 1 0,0 0 0,1 0 0,-1 1 0,2 0 0,-6 12 0,9-15 0,0 0 0,0 1 0,1-1 0,1 0 0,-1 1 0,1-1 0,1 1 0,-1-1 0,2 1 0,-1-1 0,3 15 0,4 4 0,1-1 0,2 1 0,0-1 0,23 40 0,17 42 0,-45-95 0,0 0 0,-2 1 0,0 0 0,0-1 0,-1 1 0,0 19 0,-2-30 10,0 1-1,0 0 1,-1 0-1,1 0 1,-1 0-1,0 0 1,0 0-1,-1-1 1,1 1-1,-1-1 1,1 1-1,-1-1 0,0 1 1,-1-1-1,1 0 1,0 0-1,-4 3 1,1-2 7,0 0 0,0-1 0,0 1 0,0-1 0,0 0 0,-1-1 0,0 1 0,1-1 1,-13 3-1,-3-2-302,-1 0 1,1-1-1,-1-1 1,1-1-1,-23-3 1,-10-3-6542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8.320"/>
    </inkml:context>
    <inkml:brush xml:id="br0">
      <inkml:brushProperty name="width" value="0.05" units="cm"/>
      <inkml:brushProperty name="height" value="0.05" units="cm"/>
    </inkml:brush>
  </inkml:definitions>
  <inkml:trace contextRef="#ctx0" brushRef="#br0">0 97 24575,'0'-2'0,"0"-4"0,5 0 0,8-1 0,11-5 0,13-2 0,15-1 0,14-3 0,-5 2-8191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9.403"/>
    </inkml:context>
    <inkml:brush xml:id="br0">
      <inkml:brushProperty name="width" value="0.05" units="cm"/>
      <inkml:brushProperty name="height" value="0.05" units="cm"/>
    </inkml:brush>
  </inkml:definitions>
  <inkml:trace contextRef="#ctx0" brushRef="#br0">3 76 24575,'-2'0'0,"1"0"0,4 0 0,5 0 0,9 0 0,7-2 0,11-1 0,7-2 0,8-1 0,8-1 0,3 1 0,0-2 0,-1-1 0,-4 1 0,-6-1 0,-10 2 0,-12 1-8191</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19.681"/>
    </inkml:context>
    <inkml:brush xml:id="br0">
      <inkml:brushProperty name="width" value="0.05" units="cm"/>
      <inkml:brushProperty name="height" value="0.05" units="cm"/>
    </inkml:brush>
  </inkml:definitions>
  <inkml:trace contextRef="#ctx0" brushRef="#br0">107 27 24575,'-3'-9'0,"3"9"0,0-1 0,0 1 0,0 0 0,-1-1 0,1 1 0,0 0 0,0-1 0,0 1 0,0 0 0,-1-1 0,1 1 0,0-1 0,0 1 0,0 0 0,0-1 0,0 1 0,0 0 0,0-1 0,0 1 0,0-1 0,1 1 0,-1 0 0,0-1 0,0 1 0,0 0 0,0-1 0,0 1 0,1 0 0,-1-1 0,0 1 0,0 0 0,0-1 0,1 1 0,-1 0 0,0-1 0,1 1 0,-1 0 0,0 0 0,1 0 0,-1-1 0,0 1 0,1 0 0,-1 0 0,0 0 0,1 0 0,-1 0 0,0-1 0,1 1 0,-1 0 0,1 0 0,-1 0 0,1 0 0,4-1 0,1 1 0,0-1 0,0 1 0,-1 0 0,1 0 0,0 1 0,-1-1 0,1 1 0,0 1 0,-1-1 0,0 1 0,11 4 0,5 4 0,34 21 0,-41-23 0,0 1 0,0 1 0,21 21 0,-32-28 0,0 1 0,0-1 0,0 1 0,0 0 0,-1 0 0,1 0 0,-1 0 0,2 6 0,-4-8 0,1 1 0,0-1 0,-1 1 0,0-1 0,0 0 0,0 1 0,0-1 0,0 1 0,0-1 0,0 1 0,-1-1 0,1 0 0,-1 1 0,0-1 0,0 0 0,-2 5 0,0-2 0,-1 1 0,0-1 0,0 0 0,-1 0 0,1-1 0,-1 1 0,0-1 0,-1 0 0,1 0 0,-1-1 0,-10 6 0,-8 2 0,-41 12 0,55-20 0,-91 27-1365,0-4-5461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2.044"/>
    </inkml:context>
    <inkml:brush xml:id="br0">
      <inkml:brushProperty name="width" value="0.05" units="cm"/>
      <inkml:brushProperty name="height" value="0.05" units="cm"/>
    </inkml:brush>
  </inkml:definitions>
  <inkml:trace contextRef="#ctx0" brushRef="#br0">0 75 24575,'3'-2'0,"0"-3"0,2-1 0,3-2 0,4 1 0,5-1 0,6 1 0,7-1 0,7-1 0,9 1 0,-4 2-8191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3.612"/>
    </inkml:context>
    <inkml:brush xml:id="br0">
      <inkml:brushProperty name="width" value="0.05" units="cm"/>
      <inkml:brushProperty name="height" value="0.05" units="cm"/>
    </inkml:brush>
  </inkml:definitions>
  <inkml:trace contextRef="#ctx0" brushRef="#br0">309 95 24575,'0'-14'0,"1"7"0,-1 1 0,0-1 0,-1 0 0,0 1 0,0-1 0,-2-7 0,3 12 0,-1 1 0,0-1 0,0 1 0,0-1 0,0 1 0,0-1 0,0 1 0,0 0 0,0-1 0,0 1 0,0 0 0,-1 0 0,1 0 0,-1 0 0,1 0 0,0 0 0,-1 0 0,0 1 0,1-1 0,-1 1 0,1-1 0,-1 1 0,0-1 0,1 1 0,-1 0 0,0 0 0,0 0 0,1 0 0,-3 0 0,-16 2 0,1 1 0,0 1 0,0 1 0,1 0 0,-1 1 0,1 1 0,1 1 0,-20 12 0,34-19 0,0 1 0,0 0 0,0-1 0,0 1 0,0 1 0,1-1 0,-1 0 0,1 1 0,-1-1 0,1 1 0,-3 6 0,4-8 0,1 0 0,-1 1 0,1-1 0,-1 0 0,1 1 0,0-1 0,0 0 0,0 1 0,0-1 0,0 0 0,0 1 0,0-1 0,0 0 0,1 1 0,-1-1 0,0 0 0,1 1 0,-1-1 0,1 0 0,0 0 0,-1 1 0,1-1 0,0 0 0,0 0 0,-1 0 0,1 0 0,0 0 0,0 0 0,0 0 0,0 0 0,1-1 0,1 2 0,8 6 0,1-1 0,1-1 0,-1 0 0,20 6 0,-21-8 0,0 0 0,0 1 0,-1 0 0,1 1 0,-1 0 0,16 12 0,-25-17 0,0 0 0,0-1 0,0 1 0,0 0 0,-1 0 0,1 0 0,0 0 0,-1 0 0,1 0 0,0 0 0,-1 0 0,1 0 0,-1 0 0,0 0 0,1 0 0,-1 0 0,0 0 0,1 0 0,-1 0 0,0 1 0,0-1 0,0 0 0,0 2 0,-1-1 0,0-1 0,1 1 0,-1-1 0,0 0 0,0 1 0,0-1 0,0 0 0,0 1 0,0-1 0,-1 0 0,1 0 0,0 0 0,0 0 0,-3 1 0,-4 2 0,-1 0 0,1 0 0,-1-1 0,-16 4 0,12-4-151,0 0-1,0-1 0,-1-1 0,1 0 1,0-1-1,-1 0 0,1-1 1,-22-4-1,16-1-6674</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2.232"/>
    </inkml:context>
    <inkml:brush xml:id="br0">
      <inkml:brushProperty name="width" value="0.05" units="cm"/>
      <inkml:brushProperty name="height" value="0.05" units="cm"/>
    </inkml:brush>
  </inkml:definitions>
  <inkml:trace contextRef="#ctx0" brushRef="#br0">0 47 24575,'0'2'0,"3"1"0,4 0 0,7-3 0,9-3 0,11-7 0,11-3 0,11-2 0,-3 1-8191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5.884"/>
    </inkml:context>
    <inkml:brush xml:id="br0">
      <inkml:brushProperty name="width" value="0.05" units="cm"/>
      <inkml:brushProperty name="height" value="0.05" units="cm"/>
    </inkml:brush>
  </inkml:definitions>
  <inkml:trace contextRef="#ctx0" brushRef="#br0">1316 71 24575,'-9'-7'0,"-1"1"0,0 0 0,0 0 0,-1 1 0,1 1 0,-1-1 0,0 2 0,-19-5 0,-1 1 0,-1 2 0,0 1 0,0 1 0,0 2 0,0 1 0,-58 7 0,41 1 0,1 1 0,1 3 0,-84 32 0,75-19 0,0 1 0,2 3 0,1 3 0,2 1 0,1 3 0,2 2 0,1 2 0,-66 75 0,98-98 0,2 0 0,0 1 0,1 0 0,1 1 0,1 1 0,1 0 0,-12 34 0,17-38 0,0 0 0,1 0 0,1 0 0,0 0 0,2 0 0,0 1 0,0-1 0,2 0 0,0 0 0,0 0 0,6 17 0,0-9 0,1 1 0,1-1 0,1 0 0,1-1 0,1 0 0,1-1 0,1-1 0,1 0 0,0-1 0,2-1 0,1-1 0,0 0 0,1-1 0,22 14 0,-11-11 0,1-2 0,0-1 0,2-1 0,-1-2 0,2-1 0,0-2 0,0-1 0,1-2 0,52 5 0,11-7 0,0-3 0,0-5 0,0-5 0,-1-3 0,110-27 0,-165 27 0,-1-2 0,0-2 0,-1-2 0,0-1 0,62-38 0,-77 39 0,-1-1 0,-1-1 0,-1-1 0,-1-1 0,0-1 0,-2-1 0,0-1 0,-2-1 0,19-31 0,-31 44 0,0-1 0,-1 1 0,0-1 0,-1 0 0,0 0 0,-1 0 0,-1-1 0,0 1 0,1-23 0,-3 16 0,-1 1 0,-1 0 0,-1 0 0,0 0 0,-2 1 0,-6-21 0,-5 0 0,-1 1 0,-2 0 0,-1 2 0,-2 0 0,-34-41 0,39 56 0,0 2 0,-2 0 0,0 2 0,-1 0 0,0 1 0,-1 0 0,-1 2 0,0 1 0,-1 1 0,-34-12 0,-27-5 0,-140-28 0,208 53 0,-89-13 284,38 8-1933,50 5-5177</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6.750"/>
    </inkml:context>
    <inkml:brush xml:id="br0">
      <inkml:brushProperty name="width" value="0.05" units="cm"/>
      <inkml:brushProperty name="height" value="0.05" units="cm"/>
    </inkml:brush>
  </inkml:definitions>
  <inkml:trace contextRef="#ctx0" brushRef="#br0">186 383 24575,'4'-5'0,"0"0"0,-1 0 0,1 0 0,-1 0 0,0-1 0,0 1 0,-1-1 0,3-8 0,11-53 0,-11 43 0,4-10 0,8-48 0,-16 74 0,0-1 0,0 1 0,-1 0 0,-1 0 0,1 0 0,-1 0 0,-4-14 0,5 20 0,-1 0 0,1 0 0,-1 0 0,0 0 0,0 0 0,0 0 0,0 0 0,0 0 0,0 0 0,-1 0 0,1 1 0,0-1 0,-1 1 0,0-1 0,1 1 0,-1 0 0,0-1 0,1 1 0,-1 0 0,0 0 0,0 0 0,0 0 0,0 1 0,0-1 0,0 0 0,-1 1 0,1-1 0,0 1 0,0 0 0,0 0 0,0 0 0,0 0 0,-1 0 0,1 0 0,0 1 0,0-1 0,0 1 0,0-1 0,-2 2 0,-4 1 0,1 0 0,1 0 0,-1 0 0,0 1 0,1 0 0,-1 1 0,1-1 0,1 1 0,-12 11 0,9-4 0,0-1 0,0 1 0,1 1 0,1-1 0,0 1 0,1 0 0,0 0 0,1 1 0,-4 18 0,0 18 0,-3 64 0,7-58 0,-20 197-1365,20-220-5461</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7.078"/>
    </inkml:context>
    <inkml:brush xml:id="br0">
      <inkml:brushProperty name="width" value="0.05" units="cm"/>
      <inkml:brushProperty name="height" value="0.05" units="cm"/>
    </inkml:brush>
  </inkml:definitions>
  <inkml:trace contextRef="#ctx0" brushRef="#br0">0 136 24575,'0'-2'0,"1"0"0,-1 0 0,1-1 0,0 1 0,-1 0 0,1 0 0,0 0 0,0 0 0,1 0 0,-1 0 0,0 0 0,1 0 0,-1 0 0,1 1 0,-1-1 0,1 1 0,0-1 0,0 1 0,-1-1 0,1 1 0,0 0 0,0 0 0,0 0 0,1 0 0,3-1 0,8-3 0,0 1 0,28-4 0,-29 5 0,136-15 0,-28 4 0,-119 14 0,1 0 0,-1-1 0,0 1 0,0-1 0,1 0 0,-1 1 0,0-1 0,0 0 0,3-2 0,-5 3 0,0 0 0,0 0 0,0 0 0,0 0 0,0-1 0,0 1 0,0 0 0,0 0 0,0 0 0,0 0 0,0 0 0,1 0 0,-1-1 0,0 1 0,0 0 0,0 0 0,0 0 0,0 0 0,0-1 0,0 1 0,0 0 0,-1 0 0,1 0 0,0 0 0,0 0 0,0-1 0,0 1 0,0 0 0,0 0 0,0 0 0,0 0 0,0 0 0,0 0 0,0-1 0,-1 1 0,1 0 0,0 0 0,0 0 0,0 0 0,0 0 0,-14-7 0,-4 0 0,-21-5 0,38 12 0,1 0 0,-1 0 0,1 0 0,0 0 0,-1 1 0,1-1 0,0 0 0,-1 0 0,1 0 0,0 0 0,0 0 0,-1 0 0,1 1 0,0-1 0,-1 0 0,1 0 0,0 0 0,0 1 0,-1-1 0,1 0 0,0 0 0,0 1 0,-1-1 0,1 0 0,0 0 0,0 1 0,0-1 0,0 0 0,0 1 0,-1-1 0,1 0 0,0 1 0,0-1 0,0 0 0,0 1 0,0-1 0,0 0 0,0 1 0,0-1 0,0 0 0,0 1 0,0-1 0,0 0 0,1 1 0,-1-1 0,0 1 0,6 22 0,-4-14 0,2 16-455,-2 0 0,0 27 0,-2-37-6371</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7.247"/>
    </inkml:context>
    <inkml:brush xml:id="br0">
      <inkml:brushProperty name="width" value="0.05" units="cm"/>
      <inkml:brushProperty name="height" value="0.05" units="cm"/>
    </inkml:brush>
  </inkml:definitions>
  <inkml:trace contextRef="#ctx0" brushRef="#br0">0 79 24575,'0'-4'0,"0"-7"0,0-3 0,0-2 0,0-1 0,0 6 0,0 6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7.463"/>
    </inkml:context>
    <inkml:brush xml:id="br0">
      <inkml:brushProperty name="width" value="0.05" units="cm"/>
      <inkml:brushProperty name="height" value="0.05" units="cm"/>
    </inkml:brush>
  </inkml:definitions>
  <inkml:trace contextRef="#ctx0" brushRef="#br0">0 1 24575,'2'2'0,"4"3"0,0 4 0,2 4 0,1 4 0,2 5 0,2 3 0,0 1 0,3-1 0,0-2 0,1-3 0,2-3 0,-3-4-8191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7.634"/>
    </inkml:context>
    <inkml:brush xml:id="br0">
      <inkml:brushProperty name="width" value="0.05" units="cm"/>
      <inkml:brushProperty name="height" value="0.05" units="cm"/>
    </inkml:brush>
  </inkml:definitions>
  <inkml:trace contextRef="#ctx0" brushRef="#br0">231 38 24575,'-2'-5'0,"-4"-3"0,-2-1 0,-3 1 0,-1 2 0,-2 5 0,0 2 0,0 5 0,-2 5 0,-1 5 0,0 3 0,-2 4 0,1 1 0,0 0 0,2-2 0,0 1 0,4-4-8191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8.052"/>
    </inkml:context>
    <inkml:brush xml:id="br0">
      <inkml:brushProperty name="width" value="0.05" units="cm"/>
      <inkml:brushProperty name="height" value="0.05" units="cm"/>
    </inkml:brush>
  </inkml:definitions>
  <inkml:trace contextRef="#ctx0" brushRef="#br0">44 106 24575,'-1'0'0,"1"0"0,0 0 0,0 0 0,0 0 0,0 0 0,0 0 0,0 0 0,-1 0 0,1 0 0,0 0 0,0 0 0,0 0 0,0 0 0,-1 0 0,1 0 0,0 0 0,0 0 0,0 0 0,0 0 0,0 0 0,-1 0 0,1 0 0,0 0 0,0 0 0,0 0 0,0-1 0,0 1 0,0 0 0,-1 0 0,1 0 0,0 0 0,0 0 0,0 0 0,0 0 0,0-1 0,0 1 0,0 0 0,0 0 0,0 0 0,0 0 0,0 0 0,-1 0 0,1-1 0,0 1 0,0 0 0,0 0 0,0 0 0,0 0 0,0-1 0,0 1 0,0 0 0,0 0 0,0 0 0,0 0 0,1 0 0,-1-1 0,0 1 0,0 0 0,0 0 0,0 0 0,9-6 0,1 4 0,1 1 0,0 1 0,-1 0 0,14 1 0,-15 0 0,0 0 0,0-1 0,0-1 0,0 1 0,0-1 0,13-3 0,-21 4 0,0-1 0,0 1 0,0 0 0,0-1 0,0 1 0,0 0 0,-1-1 0,1 1 0,0-1 0,0 0 0,0 1 0,-1-1 0,1 0 0,0 1 0,0-1 0,-1 0 0,1 0 0,-1 1 0,1-1 0,-1 0 0,1 0 0,-1 0 0,1 0 0,-1 0 0,0 0 0,0 0 0,1 0 0,-1 0 0,0 0 0,0 0 0,0 0 0,0 0 0,0 0 0,0 0 0,0 0 0,0 0 0,-1 0 0,1 0 0,0 0 0,-1 0 0,1 0 0,0 1 0,-1-1 0,0-1 0,-1-2 0,-1 0 0,1 1 0,-1-1 0,1 1 0,-1 0 0,0 0 0,0 0 0,0 0 0,-5-3 0,4 4 0,1 0 0,-1 0 0,0 0 0,0 0 0,1 1 0,-1 0 0,0-1 0,-1 1 0,1 1 0,0-1 0,0 1 0,0-1 0,0 1 0,-1 0 0,1 1 0,0-1 0,0 1 0,0 0 0,0 0 0,-8 3 0,7-2 0,0 1 0,0 0 0,0 0 0,1 0 0,-1 1 0,1 0 0,0 0 0,0 0 0,0 0 0,0 1 0,1 0 0,-1-1 0,-4 11 0,6-10 0,-1 1 0,1 0 0,-1 0 0,2 0 0,-1 0 0,1 1 0,0-1 0,0 0 0,1 1 0,-1-1 0,2 0 0,0 12 0,0-14 0,0 0 0,0 0 0,1 1 0,-1-1 0,1 0 0,0 0 0,0 0 0,0-1 0,1 1 0,-1 0 0,1-1 0,0 0 0,0 1 0,0-1 0,0 0 0,1-1 0,-1 1 0,1-1 0,6 4 0,16 5-1365,0-4-5461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8.442"/>
    </inkml:context>
    <inkml:brush xml:id="br0">
      <inkml:brushProperty name="width" value="0.05" units="cm"/>
      <inkml:brushProperty name="height" value="0.05" units="cm"/>
    </inkml:brush>
  </inkml:definitions>
  <inkml:trace contextRef="#ctx0" brushRef="#br0">38 312 24575,'5'-4'0,"0"-1"0,0 1 0,-1-1 0,0 0 0,0 0 0,-1 0 0,1-1 0,-1 1 0,0-1 0,3-9 0,-4 11 0,-1-1 0,0 1 0,0-1 0,-1 1 0,1-1 0,-1 0 0,0 1 0,0-1 0,-1-4 0,1 8 0,0-1 0,0 1 0,0 0 0,0 0 0,0 0 0,-1 0 0,1 0 0,0 0 0,-1 0 0,1 0 0,-1 0 0,1 0 0,-1 0 0,1 0 0,-1 1 0,1-1 0,-1 0 0,0 0 0,0 0 0,1 1 0,-1-1 0,0 0 0,0 1 0,0-1 0,0 1 0,0-1 0,0 1 0,0-1 0,0 1 0,0 0 0,0-1 0,0 1 0,0 0 0,0 0 0,0 0 0,0 0 0,0 0 0,0 0 0,0 0 0,0 0 0,0 0 0,0 1 0,0-1 0,-2 1 0,1 0 0,-1 1 0,0-1 0,1 1 0,-1 0 0,1 0 0,0 0 0,0 0 0,0 0 0,0 1 0,0-1 0,0 0 0,0 1 0,1 0 0,-1-1 0,1 1 0,-1 3 0,-3 5 0,1 1 0,-4 20 0,7-30 0,0 1 0,1-1 0,-1 1 0,1 0 0,0-1 0,0 1 0,0-1 0,0 1 0,1-1 0,-1 1 0,1-1 0,-1 1 0,1-1 0,0 1 0,0-1 0,0 0 0,2 4 0,-2-5 0,0 0 0,1 0 0,-1 0 0,1 0 0,-1 0 0,1 0 0,-1 0 0,1-1 0,-1 1 0,1-1 0,-1 1 0,1-1 0,0 0 0,-1 1 0,1-1 0,0 0 0,-1 0 0,1 0 0,0-1 0,-1 1 0,1 0 0,0 0 0,-1-1 0,1 1 0,-1-1 0,1 0 0,-1 1 0,2-2 0,6-2 0,-1-1 0,0 0 0,0 0 0,0 0 0,-1-1 0,0 0 0,0-1 0,0 0 0,-1 0 0,0 0 0,0-1 0,-1 1 0,6-12 0,-4 6 0,-1 0 0,0-1 0,-1 1 0,0-1 0,-1-1 0,0 1 0,2-27 0,-6-2 0,0 40 0,-1 1 0,1-1 0,-1 0 0,1 1 0,-1-1 0,0 0 0,0 1 0,0-1 0,0 1 0,-1 0 0,1-1 0,-1 1 0,-1-2 0,2 3 0,1 1 0,0-1 0,-1 1 0,1 0 0,-1-1 0,1 1 0,0 0 0,-1-1 0,1 1 0,-1 0 0,1-1 0,-1 1 0,1 0 0,-1 0 0,1 0 0,-1 0 0,0 0 0,1-1 0,-1 1 0,1 0 0,-1 0 0,1 0 0,-1 0 0,1 0 0,-1 1 0,1-1 0,-1 0 0,1 0 0,-2 0 0,1 1 0,0 0 0,0 0 0,0 0 0,0 0 0,1 0 0,-1 0 0,0 0 0,0 0 0,1 0 0,-1 0 0,1 0 0,-2 2 0,-7 35 0,7-26-65,1 1 0,1 0 0,0 0 0,0 1 0,1-1 0,1-1 0,0 1 0,1 0 0,0 0 0,1-1 0,1 0 0,0 0 0,0 0 0,1 0 0,1-1 0,0 0 0,0 0 0,1-1 0,0 0 0,17 15 0,-4-8-6761</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8.630"/>
    </inkml:context>
    <inkml:brush xml:id="br0">
      <inkml:brushProperty name="width" value="0.05" units="cm"/>
      <inkml:brushProperty name="height" value="0.05" units="cm"/>
    </inkml:brush>
  </inkml:definitions>
  <inkml:trace contextRef="#ctx0" brushRef="#br0">69 6 24575,'2'-2'0,"4"-1"0,2 2 0,3 6 0,1 8 0,2 9 0,0 11 0,-2 7 0,-4 6 0,-4 4 0,-6 3 0,-10 1 0,-9-1 0,-13-5 0,-12-6 0,2-10-8191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3.831"/>
    </inkml:context>
    <inkml:brush xml:id="br0">
      <inkml:brushProperty name="width" value="0.05" units="cm"/>
      <inkml:brushProperty name="height" value="0.05" units="cm"/>
    </inkml:brush>
  </inkml:definitions>
  <inkml:trace contextRef="#ctx0" brushRef="#br0">1 13 24575,'0'-1'0,"1"0"0,0 0 0,0 0 0,0 0 0,0 0 0,0 1 0,0-1 0,0 0 0,0 0 0,0 1 0,0-1 0,0 1 0,0-1 0,0 1 0,1-1 0,-1 1 0,0 0 0,0 0 0,1-1 0,-1 1 0,0 0 0,0 0 0,1 0 0,-1 0 0,0 1 0,1-1 0,-1 0 0,0 0 0,0 1 0,0-1 0,1 1 0,-1-1 0,0 1 0,0 0 0,0-1 0,0 1 0,0 0 0,0 0 0,0-1 0,1 3 0,1 0 0,0 1 0,0 0 0,-1 0 0,0 0 0,0 0 0,0 1 0,0-1 0,0 0 0,1 8 0,3 30-101,-1 0 0,-3 0 0,-3 54 0,1-58-860,-1-20-5865</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08.999"/>
    </inkml:context>
    <inkml:brush xml:id="br0">
      <inkml:brushProperty name="width" value="0.05" units="cm"/>
      <inkml:brushProperty name="height" value="0.05" units="cm"/>
    </inkml:brush>
  </inkml:definitions>
  <inkml:trace contextRef="#ctx0" brushRef="#br0">71 1 24575,'-2'0'0,"-4"2"0,-2 6 0,-3 6 0,-1 7 0,-1 10 0,1 8 0,5 10 0,9 5 0,9 5 0,6 2 0,10 0 0,10-4 0,7-4 0,9-7 0,-6-11-8191</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20.653"/>
    </inkml:context>
    <inkml:brush xml:id="br0">
      <inkml:brushProperty name="width" value="0.05" units="cm"/>
      <inkml:brushProperty name="height" value="0.05" units="cm"/>
    </inkml:brush>
  </inkml:definitions>
  <inkml:trace contextRef="#ctx0" brushRef="#br0">19 133 24575,'0'-2'0,"-1"-1"0,1 1 0,-1-1 0,0 0 0,1 1 0,-1-1 0,0 1 0,-1 0 0,-1-5 0,2 6 0,0 0 0,0 0 0,0 0 0,0 0 0,1-1 0,-1 1 0,1 0 0,-1-1 0,1 1 0,-1 0 0,1-1 0,0 1 0,-1 0 0,1-1 0,0 1 0,0-1 0,0 1 0,0-1 0,0 1 0,0 0 0,1-1 0,-1 1 0,0-1 0,1 1 0,-1 0 0,1-1 0,0 1 0,-1 0 0,1 0 0,0 0 0,1-2 0,3-2 0,-1 1 0,1 0 0,0 1 0,0-1 0,0 1 0,1 0 0,-1 0 0,1 1 0,0 0 0,0 0 0,5-2 0,13-1 0,33-4 0,-51 8 0,43-3 0,-1 2 0,1 2 0,0 2 0,51 9 0,190 51 0,-206-39 0,-2 4 0,-1 3 0,-1 4 0,-2 3 0,-1 4 0,-3 3 0,-1 3 0,94 81 0,210 233 0,-139-124 0,-228-228 0,101 102 0,-93-91 0,0 2 0,-1 1 0,21 37 0,-36-57 0,-1 0 0,1 1 0,-1-1 0,0 0 0,0 0 0,0 1 0,0-1 0,0 1 0,-1-1 0,0 1 0,0-1 0,0 1 0,0-1 0,0 1 0,0-1 0,-2 4 0,2-7-29,0 1-1,0-1 0,0 0 1,-1 0-1,1 0 0,0 0 0,0 1 1,0-1-1,0 0 0,-1 0 1,1 0-1,0 0 0,0 0 1,0 0-1,-1 0 0,1 1 1,0-1-1,0 0 0,0 0 1,-1 0-1,1 0 0,0 0 1,0 0-1,0 0 0,-1 0 1,1 0-1,0 0 0,0 0 1,0 0-1,-1 0 0,1-1 0,0 1 1,0 0-1,0 0 0,-1 0 1,1 0-1,0 0 0,0 0 1,0 0-1,-1-1 0,1 1 1,0 0-1,0 0 0,0 0 1,0-1-1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21.072"/>
    </inkml:context>
    <inkml:brush xml:id="br0">
      <inkml:brushProperty name="width" value="0.05" units="cm"/>
      <inkml:brushProperty name="height" value="0.05" units="cm"/>
    </inkml:brush>
  </inkml:definitions>
  <inkml:trace contextRef="#ctx0" brushRef="#br0">0 81 24575,'1'1'0,"-1"0"0,1 0 0,-1 0 0,0 0 0,1 0 0,0 0 0,-1 0 0,1 0 0,0 0 0,-1-1 0,1 1 0,0 0 0,0 0 0,0-1 0,-1 1 0,1 0 0,0-1 0,0 1 0,1 0 0,24 11 0,-19-9 0,286 119 0,-290-121 0,-1 0 0,1 0 0,-1 0 0,1-1 0,0 1 0,-1-1 0,1 1 0,0-1 0,-1 0 0,1 0 0,0 0 0,-1-1 0,4 0 0,-5 1 0,1-1 0,-1 0 0,0 0 0,0 0 0,0 0 0,0 0 0,0 0 0,0 0 0,0 0 0,0 0 0,-1 0 0,1-1 0,0 1 0,-1 0 0,1 0 0,-1-1 0,1 1 0,-1-1 0,0 1 0,1 0 0,-1-1 0,0 1 0,0-1 0,0 1 0,0 0 0,-1-3 0,0-53 0,-1 43 0,1-1 0,1 1 0,1 0 0,0 0 0,0-1 0,1 1 0,5-16 0,-6 29 0,-1 0 0,0 0 0,1 0 0,-1-1 0,1 1 0,-1 0 0,1 0 0,0 0 0,0 0 0,-1 0 0,1 0 0,0 0 0,0 0 0,2-1 0,-3 2 0,0 0 0,1 0 0,-1 0 0,0 0 0,1 0 0,-1 0 0,0 0 0,1 0 0,-1 0 0,0 0 0,1 0 0,-1 0 0,0 0 0,1 1 0,-1-1 0,0 0 0,0 0 0,1 0 0,-1 1 0,0-1 0,0 0 0,1 0 0,-1 1 0,0-1 0,0 0 0,0 0 0,1 1 0,-1-1 0,0 0 0,0 1 0,0-1 0,0 1 0,2 3 0,0 1 0,-1 0 0,0-1 0,0 1 0,0 0 0,0 7 0,-2 50-682,-19 118-1,13-134-6143</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22.208"/>
    </inkml:context>
    <inkml:brush xml:id="br0">
      <inkml:brushProperty name="width" value="0.05" units="cm"/>
      <inkml:brushProperty name="height" value="0.05" units="cm"/>
    </inkml:brush>
  </inkml:definitions>
  <inkml:trace contextRef="#ctx0" brushRef="#br0">15 1 24575,'0'-1'0,"-1"1"0,1 0 0,-1 0 0,1 0 0,-1 0 0,1 0 0,-1 0 0,1 1 0,-1-1 0,0 0 0,1 0 0,-1 0 0,1 0 0,0 0 0,-1 1 0,1-1 0,-1 0 0,1 1 0,-1-1 0,1 0 0,-1 1 0,1-1 0,0 0 0,-1 1 0,1-1 0,0 1 0,0-1 0,-1 0 0,1 1 0,0-1 0,0 1 0,-1-1 0,1 1 0,0-1 0,0 1 0,0-1 0,0 1 0,0-1 0,0 1 0,0-1 0,0 2 0,0-1 0,0 0 0,0 0 0,1 0 0,-1-1 0,0 1 0,1 0 0,-1 0 0,1 0 0,-1 0 0,1 0 0,-1 0 0,1-1 0,0 1 0,-1 0 0,1 0 0,0-1 0,0 1 0,-1-1 0,1 1 0,0-1 0,1 2 0,11 1 0,0 1 0,0-1 0,0-1 0,1-1 0,-1 0 0,15 0 0,1 0 0,545 22 0,-376-17 0,38 0-1365,-188-6-5461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7:22.517"/>
    </inkml:context>
    <inkml:brush xml:id="br0">
      <inkml:brushProperty name="width" value="0.05" units="cm"/>
      <inkml:brushProperty name="height" value="0.05" units="cm"/>
    </inkml:brush>
  </inkml:definitions>
  <inkml:trace contextRef="#ctx0" brushRef="#br0">0 22 24575,'5'0'0,"6"0"0,10 0 0,11 0 0,14 0 0,15 0 0,16-3 0,18 0 0,16 0 0,12-1 0,8-1 0,-18 1-8191</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1.145"/>
    </inkml:context>
    <inkml:brush xml:id="br0">
      <inkml:brushProperty name="width" value="0.05" units="cm"/>
      <inkml:brushProperty name="height" value="0.05" units="cm"/>
    </inkml:brush>
  </inkml:definitions>
  <inkml:trace contextRef="#ctx0" brushRef="#br0">1157 160 24575,'2'-2'0,"1"-1"0,-1 1 0,0 0 0,0-1 0,0 1 0,0-1 0,0 0 0,-1 1 0,1-1 0,-1 0 0,0 0 0,1 0 0,-1 0 0,-1 0 0,1-1 0,0 1 0,-1 0 0,0 0 0,0 0 0,0-1 0,0 1 0,0 0 0,-1 0 0,1 0 0,-1-1 0,0 1 0,0 0 0,0 0 0,0 0 0,-2-3 0,0 1 0,-1 1 0,1-1 0,-1 1 0,0 0 0,0 0 0,0 1 0,0-1 0,-1 1 0,0 0 0,0 0 0,1 0 0,-2 0 0,1 1 0,0 0 0,0 0 0,-10-1 0,-4-1 0,0 2 0,0 1 0,0 0 0,-1 1 0,1 1 0,0 1 0,-33 8 0,11 0 0,1 2 0,-58 26 0,46-13 0,2 1 0,1 3 0,1 2 0,2 2 0,1 2 0,2 2 0,1 2 0,2 2 0,2 1 0,1 2 0,3 2 0,-34 59 0,47-67 0,2 0 0,1 1 0,2 1 0,2 0 0,2 1 0,2 0 0,-7 58 0,13-65 0,3 0 0,0 0 0,3 1 0,0-1 0,3 0 0,0-1 0,3 1 0,0-1 0,25 59 0,-22-67 0,1 0 0,1-1 0,1 0 0,1-2 0,1 1 0,2-2 0,0 0 0,1-1 0,22 18 0,-23-24 0,1 0 0,0-2 0,1 0 0,0-1 0,0-1 0,1-1 0,1-1 0,-1-1 0,1-1 0,0 0 0,31 2 0,-19-6-42,0-1-1,1-2 1,-1-1-1,0-2 1,0-1-1,0-2 1,-1-1-1,0-2 1,0-1-1,42-21 1,-12 1-52,-2-3 1,-1-3-1,-1-3 1,56-50-1,-51 35 94,98-110 0,-123 118 0,-2-1 0,-2-2 0,33-63 0,-54 88-4,-2-1 0,-1 0 0,-1-1 0,-2 0 0,7-31-1,-13 47 4,0 1 0,-1-1-1,0 0 1,-1 1-1,0-1 1,-1 0-1,0 1 1,-1-1-1,0 1 1,0 0 0,-1-1-1,-1 1 1,0 0-1,0 1 1,-1-1-1,-9-14 1,5 13 1,0 1 0,-1 0 0,0 0 0,-1 1 0,0 1 0,0 0 0,-1 0 0,0 1 0,-1 0 0,1 1 0,-1 1 0,-24-7 0,-4 1 0,0 2 0,0 2 0,-43-1 0,-23 3 40,0 4 0,0 5 0,1 5 1,0 5-1,-123 31 0,149-22-1255,20-3-5018</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09.768"/>
    </inkml:context>
    <inkml:brush xml:id="br0">
      <inkml:brushProperty name="width" value="0.05" units="cm"/>
      <inkml:brushProperty name="height" value="0.05" units="cm"/>
    </inkml:brush>
  </inkml:definitions>
  <inkml:trace contextRef="#ctx0" brushRef="#br0">507 337 24575,'4'-24'0,"-4"21"0,1 0 0,0 0 0,-1 1 0,1-1 0,-1 0 0,0 0 0,0-4 0,0 6 0,-1 0 0,1 0 0,-1 0 0,1-1 0,-1 1 0,1 0 0,-1 0 0,0 0 0,1 0 0,-1 0 0,0 0 0,0 0 0,0 0 0,0 0 0,0 1 0,0-1 0,0 0 0,0 0 0,0 1 0,0-1 0,-2 0 0,-1-1 0,0 1 0,-1 0 0,1 0 0,0 0 0,-1 0 0,1 1 0,-1 0 0,1 0 0,0 0 0,-1 0 0,1 1 0,-1-1 0,-7 4 0,-1-1 0,1 2 0,0 0 0,-19 9 0,7 1 0,0 1 0,1 1 0,0 0 0,2 2 0,0 1 0,1 0 0,1 2 0,-23 33 0,23-27 0,1 1 0,2 1 0,1 0 0,1 1 0,2 0 0,-16 62 0,22-65 0,1 1 0,1 0 0,2 0 0,1 0 0,1 0 0,2 0 0,0 0 0,2 0 0,1 0 0,2-1 0,1 0 0,1 0 0,1-1 0,1 0 0,1 0 0,2-2 0,1 1 0,0-2 0,2 0 0,1-1 0,30 29 0,-23-28-41,2-2-1,0-1 1,1-1-1,2-2 1,59 29-1,-46-29-104,1-2 1,1-2-1,86 16 0,-53-20-53,0-3 0,0-4 0,0-3 0,0-4 0,82-14 1,-69 2 154,-2-3 0,0-4 1,-2-4-1,-1-4 1,106-53-1,-128 51 47,-1-3-1,-2-3 1,-1-3 0,-2-2-1,-3-3 1,-1-2 0,54-64-1,-77 76-36,-2-2 1,-2 0-1,-1-2 0,-3-1 0,23-53 0,-37 70-19,0 0-1,-2-1 1,0 0-1,3-39 1,-8 48 47,-1-1 0,-1 0 0,-1 1 0,-1-1 0,0 1 0,-1-1 0,-8-25 1,6 29 3,-1 0 0,0 0 1,-1 0-1,-1 1 1,0 0-1,0 1 1,-2 0-1,1 0 1,-15-13-1,7 10 9,-1 0-1,0 1 0,-2 1 1,1 1-1,-31-14 0,-5 3-76,0 4-1,-1 1 0,-111-18 1,-241-11-1265,-2 39 1370,83 19-52,249-4 121,0 4 0,-83 22 1,138-27-67,1 1 0,1 1 0,-1 0 0,1 2 1,-29 18-1,7 5-4411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2.506"/>
    </inkml:context>
    <inkml:brush xml:id="br0">
      <inkml:brushProperty name="width" value="0.05" units="cm"/>
      <inkml:brushProperty name="height" value="0.05" units="cm"/>
    </inkml:brush>
  </inkml:definitions>
  <inkml:trace contextRef="#ctx0" brushRef="#br0">120 51 24575,'0'-8'0,"0"5"0,0-1 0,0 0 0,0 1 0,0-1 0,-1 0 0,0 1 0,0-1 0,-2-6 0,3 10 0,0 0 0,0-1 0,0 1 0,0 0 0,0 0 0,0 0 0,0 0 0,0 0 0,0-1 0,0 1 0,0 0 0,-1 0 0,1 0 0,0 0 0,0 0 0,0 0 0,0 0 0,0 0 0,0-1 0,0 1 0,-1 0 0,1 0 0,0 0 0,0 0 0,0 0 0,0 0 0,0 0 0,0 0 0,-1 0 0,1 0 0,0 0 0,0 0 0,0 0 0,0 0 0,0 0 0,-1 0 0,1 0 0,0 0 0,0 0 0,0 0 0,0 0 0,0 0 0,-1 0 0,1 0 0,0 1 0,-5 6 0,-2 13 0,-65 318 0,69-325 0,-5 20 0,-4 39 0,11-63 0,1 0 0,0 1 0,0-1 0,0 0 0,1 0 0,1 0 0,0 0 0,0-1 0,5 14 0,-6-19 0,1 1 0,0-1 0,0 1 0,1-1 0,-1 0 0,1 1 0,-1-1 0,1 0 0,0-1 0,0 1 0,0 0 0,1-1 0,6 4 0,-4-3 0,0-1 0,1 1 0,-1-1 0,0-1 0,1 1 0,0-1 0,11 0 0,1-1 0,-1-1 0,0 0 0,0-2 0,0 0 0,23-8 0,75-32-1365,-65 20-5461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2.753"/>
    </inkml:context>
    <inkml:brush xml:id="br0">
      <inkml:brushProperty name="width" value="0.05" units="cm"/>
      <inkml:brushProperty name="height" value="0.05" units="cm"/>
    </inkml:brush>
  </inkml:definitions>
  <inkml:trace contextRef="#ctx0" brushRef="#br0">1 15 24575,'2'-3'0,"4"0"0,0-2 0,2 2 0,-1 3 0,-2 8 0,-1 6 0,-2 5 0,2 7 0,0 8 0,-1 7 0,-1 6 0,-3 7 0,-2 6 0,-1 4 0,-2 2 0,2-9-8191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0.484"/>
    </inkml:context>
    <inkml:brush xml:id="br0">
      <inkml:brushProperty name="width" value="0.05" units="cm"/>
      <inkml:brushProperty name="height" value="0.05" units="cm"/>
    </inkml:brush>
  </inkml:definitions>
  <inkml:trace contextRef="#ctx0" brushRef="#br0">1822 67 24575,'0'-2'0,"0"0"0,0 1 0,0-1 0,-1 0 0,1 0 0,-1 1 0,1-1 0,-1 0 0,1 1 0,-1-1 0,0 1 0,0-1 0,0 0 0,0 1 0,0 0 0,0-1 0,-3-1 0,1 0 0,-1 1 0,1-1 0,-1 1 0,0 0 0,0 0 0,0 0 0,-5-1 0,-6-1 0,-1 0 0,0 2 0,-15-2 0,29 4 0,-38-2 0,0 1 0,-1 3 0,1 1 0,-63 13 0,20 3 0,-91 34 0,91-22-70,0 4 0,2 4 0,2 3 0,2 3-1,-128 100 1,146-96 18,3 1-1,1 4 0,4 1 1,1 3-1,3 2 1,3 2-1,-42 80 0,66-105 53,2 1 0,2 0 0,2 2 0,1-1 0,-14 77 0,24-94 0,1 0 0,0 0 0,2 1 0,0-1 0,2 0 0,0 0 0,2 0 0,0-1 0,2 1 0,0-1 0,1 0 0,17 34 0,-11-34 0,1 0 0,0 0 0,2-2 0,0 0 0,2-1 0,0 0 0,0-2 0,2 0 0,0-1 0,1-1 0,0-1 0,30 14 0,-1-5 0,1-2 0,0-2 0,2-2 0,87 14 0,-34-15-165,1-5 1,1-5-1,-1-4 0,175-21 0,-142-1-41,-2-6 0,-1-5 0,141-55 0,-173 48-9,182-96 1,-239 108 142,-1-3 1,-2-1-1,-1-2 1,-1-3 0,63-68-1,-90 86 57,-1-1 1,-1 0-1,-1-1 0,0 0 0,-2-1 0,-1-1 1,12-31-1,-18 39 56,0-1 0,-1 1 0,0-1 0,-2 1 0,1-1 1,-2 0-1,0 0 0,-1 1 0,0-1 0,-1 0 0,-1 1 0,0-1 1,-6-15-1,2 11-35,-2 1-1,0-1 1,-1 1 0,0 1 0,-2 0 0,-17-21 0,7 14 61,0 1 1,-1 2 0,-41-30-1,11 17 69,-1 1 0,-1 3 0,-94-35 0,37 24-300,-2 5 0,-193-34 0,128 44 141,-194-4 0,83 31-913,182 6-3746</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4.321"/>
    </inkml:context>
    <inkml:brush xml:id="br0">
      <inkml:brushProperty name="width" value="0.05" units="cm"/>
      <inkml:brushProperty name="height" value="0.05" units="cm"/>
    </inkml:brush>
  </inkml:definitions>
  <inkml:trace contextRef="#ctx0" brushRef="#br0">0 167 24575,'0'-2'0,"0"0"0,1-1 0,-1 1 0,0 0 0,1 0 0,-1-1 0,1 1 0,0 0 0,0 0 0,0 0 0,0 0 0,0 0 0,0 0 0,0 0 0,1 0 0,-1 0 0,1 1 0,-1-1 0,1 0 0,0 1 0,0-1 0,-1 1 0,1 0 0,0 0 0,0 0 0,0 0 0,1 0 0,-1 0 0,0 0 0,0 1 0,0-1 0,3 0 0,10-1 0,-1 1 0,1 0 0,-1 0 0,19 3 0,3-1 0,-28-1 0,0-1 0,1 0 0,-1 0 0,0-1 0,0 0 0,0-1 0,0 0 0,11-5 0,-17 7 0,0 0 0,0 0 0,0-1 0,0 1 0,0 0 0,0-1 0,0 0 0,-1 1 0,1-1 0,-1 0 0,1 0 0,-1 0 0,1 0 0,-1 0 0,0 0 0,0 0 0,0-1 0,0 1 0,-1 0 0,1-1 0,0 1 0,-1 0 0,0-1 0,1 1 0,-1-1 0,0 1 0,0 0 0,-1-1 0,1 1 0,0-1 0,-1 1 0,0 0 0,0-3 0,1 4 0,-1 0 0,1 0 0,0 0 0,0 0 0,-1 0 0,1 0 0,0 1 0,-1-1 0,1 0 0,-1 0 0,1 0 0,-1 1 0,0-1 0,1 0 0,-1 1 0,0-1 0,1 0 0,-1 1 0,0-1 0,0 1 0,1-1 0,-1 1 0,0 0 0,0-1 0,0 1 0,0 0 0,0 0 0,0-1 0,0 1 0,1 0 0,-1 0 0,0 0 0,0 0 0,0 0 0,0 0 0,0 0 0,0 1 0,0-1 0,0 0 0,0 0 0,1 1 0,-1-1 0,0 0 0,-1 2 0,-2 0 0,1 0 0,0 0 0,0 1 0,0-1 0,0 1 0,1 0 0,-1 0 0,1 0 0,-4 5 0,-3 6 0,1 0 0,1 0 0,0 1 0,1-1 0,0 2 0,1-1 0,1 0 0,-3 22 0,7-35 0,0-1 0,0 1 0,0 0 0,0-1 0,0 1 0,0-1 0,0 1 0,1-1 0,-1 1 0,1-1 0,-1 1 0,1-1 0,-1 0 0,1 1 0,0-1 0,0 0 0,0 2 0,0-2 0,0-1 0,0 1 0,0-1 0,-1 1 0,1-1 0,0 1 0,0-1 0,0 0 0,0 1 0,0-1 0,0 0 0,0 0 0,0 0 0,0 0 0,0 0 0,0 0 0,0 0 0,0 0 0,1 0 0,3-1 0,-1-1 0,0 1 0,0-1 0,-1 1 0,1-1 0,0 0 0,-1-1 0,1 1 0,-1 0 0,5-5 0,4-6 0,-8 9 0,-1-1 0,1 2 0,0-1 0,0 0 0,0 1 0,1 0 0,8-5 0,-13 8 0,1 0 0,-1 0 0,1 0 0,-1 0 0,1 0 0,-1 0 0,1 0 0,0 0 0,-1 0 0,1 1 0,-1-1 0,1 0 0,-1 0 0,1 1 0,-1-1 0,0 0 0,1 1 0,-1-1 0,1 0 0,-1 1 0,0-1 0,1 1 0,-1-1 0,0 1 0,1-1 0,-1 0 0,0 1 0,0-1 0,1 1 0,-1 0 0,0 0 0,7 20 0,-6-17 0,7 28-1365,-4-18-5461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3.250"/>
    </inkml:context>
    <inkml:brush xml:id="br0">
      <inkml:brushProperty name="width" value="0.05" units="cm"/>
      <inkml:brushProperty name="height" value="0.05" units="cm"/>
    </inkml:brush>
  </inkml:definitions>
  <inkml:trace contextRef="#ctx0" brushRef="#br0">103 29 24575,'2'-22'0,"3"15"0,1 16 0,-3-2 0,-1 0 0,0 0 0,-1 0 0,0 0 0,0 1 0,0-1 0,-1 1 0,0-1 0,0 1 0,-1-1 0,-2 9 0,-3 12 0,-14 40 0,19-65 0,-30 85 0,-11 34 0,36-101 0,0 1 0,2-1 0,-2 39 0,6-53 0,0-1 0,0 1 0,0-1 0,1 0 0,0 0 0,0 1 0,1-1 0,0 0 0,0 0 0,0 0 0,1 0 0,0-1 0,0 1 0,1-1 0,5 8 0,-4-8 0,0 0 0,0-1 0,1 1 0,0-1 0,0 0 0,0-1 0,0 1 0,0-1 0,1-1 0,-1 1 0,1-1 0,0 0 0,-1-1 0,8 2 0,13-1-227,-1 0-1,0-2 1,0 0-1,1-2 1,49-11-1,-7-2-6598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3.547"/>
    </inkml:context>
    <inkml:brush xml:id="br0">
      <inkml:brushProperty name="width" value="0.05" units="cm"/>
      <inkml:brushProperty name="height" value="0.05" units="cm"/>
    </inkml:brush>
  </inkml:definitions>
  <inkml:trace contextRef="#ctx0" brushRef="#br0">1 8 24575,'30'-3'0,"24"-2"0,-23 7 0,-1 2 0,38 8 0,-51-7 0,0 0 0,0 1 0,0 0 0,-1 1 0,20 12 0,-34-17 0,1-1 0,-1 1 0,1-1 0,-1 1 0,0 0 0,1 0 0,-1 0 0,0 0 0,0 1 0,-1-1 0,1 0 0,0 1 0,-1-1 0,0 1 0,1 0 0,-1-1 0,0 1 0,0 0 0,-1 0 0,1 0 0,0 0 0,-1 0 0,0 0 0,0 5 0,-1-3 0,0 1 0,0-1 0,-1 0 0,0 0 0,0 0 0,0 0 0,-1 0 0,0-1 0,0 1 0,0-1 0,0 1 0,-7 5 0,-14 14 0,-1-2 0,-33 22 0,36-28 0,0 1 0,1 1 0,1 0 0,-19 24 0,37-39 0,0-1 0,0 1 0,0-1 0,1 1 0,-1 0 0,1-1 0,0 1 0,0 0 0,0 0 0,0 0 0,0 0 0,1 0 0,-1 0 0,1 0 0,0 0 0,0 0 0,0 1 0,0-1 0,1 3 0,0-1 0,1-1 0,-1 0 0,1 0 0,0 0 0,1 0 0,-1-1 0,0 1 0,1 0 0,0-1 0,0 0 0,7 6 0,5 3 0,1-1 0,0-1 0,1 0 0,33 13 0,13 2-1365,-3-4-5461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3.981"/>
    </inkml:context>
    <inkml:brush xml:id="br0">
      <inkml:brushProperty name="width" value="0.05" units="cm"/>
      <inkml:brushProperty name="height" value="0.05" units="cm"/>
    </inkml:brush>
  </inkml:definitions>
  <inkml:trace contextRef="#ctx0" brushRef="#br0">173 35 24575,'3'-7'0,"-3"5"0,1 0 0,-1 0 0,1 1 0,-1-1 0,1 0 0,0 0 0,0 1 0,0-1 0,0 1 0,0-1 0,0 1 0,1-1 0,-1 1 0,0 0 0,3-2 0,-4 4 0,0 0 0,1 0 0,-1 0 0,0 0 0,0 0 0,0 0 0,0 0 0,0 0 0,0 0 0,-1 0 0,1 0 0,0 1 0,0-1 0,-2 1 0,2 0 0,-19 56 0,-49 106 0,46-120 0,2 2 0,2 1 0,-22 91 0,39-130 0,0 1 0,0 1 0,0-1 0,1 0 0,0 0 0,3 15 0,-2-20 0,0 0 0,0 0 0,1 0 0,-1 0 0,1 0 0,0-1 0,0 1 0,0 0 0,0-1 0,1 0 0,-1 0 0,1 1 0,0-2 0,0 1 0,0 0 0,7 4 0,0-2 29,0 0-1,1 0 1,-1-2-1,1 1 0,-1-1 1,1-1-1,0 0 1,0 0-1,1-1 1,-1-1-1,15 0 1,3-2-598,1-1 0,56-14 0,-20-2-6257</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4.385"/>
    </inkml:context>
    <inkml:brush xml:id="br0">
      <inkml:brushProperty name="width" value="0.05" units="cm"/>
      <inkml:brushProperty name="height" value="0.05" units="cm"/>
    </inkml:brush>
  </inkml:definitions>
  <inkml:trace contextRef="#ctx0" brushRef="#br0">54 83 24575,'-3'-1'0,"0"1"0,-1-1 0,1 1 0,0-1 0,0 0 0,0 0 0,0 0 0,0-1 0,1 1 0,-1-1 0,0 1 0,0-1 0,1 0 0,-3-3 0,4 5 0,0-1 0,1 1 0,-1-1 0,1 0 0,-1 0 0,1 1 0,-1-1 0,1 0 0,-1 0 0,1 0 0,0 1 0,-1-1 0,1 0 0,0 0 0,0 0 0,0 0 0,0 0 0,-1 0 0,1 0 0,1-1 0,-1 1 0,1 0 0,-1 0 0,1 0 0,-1 0 0,1 0 0,0 0 0,-1 0 0,1 0 0,0 0 0,0 0 0,0 0 0,0 1 0,0-1 0,0 0 0,0 1 0,0-1 0,0 1 0,0-1 0,3 0 0,12-5 0,1 1 0,1 0 0,-1 1 0,0 1 0,1 1 0,0 1 0,0 0 0,-1 1 0,1 1 0,21 4 0,-37-5 0,1 0 0,0 1 0,0 0 0,-1 0 0,1 0 0,0 0 0,-1 0 0,1 0 0,-1 0 0,0 1 0,1 0 0,-1-1 0,0 1 0,0 0 0,0 0 0,0 0 0,0 0 0,0 0 0,-1 1 0,1-1 0,1 3 0,-2-2 0,-1 0 0,1 0 0,0 0 0,-1 0 0,0 0 0,1 0 0,-1 0 0,-1 0 0,1 0 0,0 0 0,-1 0 0,1 0 0,-1 0 0,0-1 0,0 1 0,0 0 0,0 0 0,-1-1 0,-2 6 0,-19 23 0,15-21 0,1 0 0,0 0 0,-10 21 0,15-28 0,1 0 0,0-1 0,1 1 0,-1-1 0,0 1 0,1 0 0,-1 0 0,1-1 0,0 1 0,0 0 0,0 0 0,0-1 0,1 1 0,-1 0 0,1-1 0,0 1 0,-1 0 0,1-1 0,0 1 0,1-1 0,-1 1 0,2 3 0,25 27 0,-21-25 0,0 0 0,0 1 0,-1 0 0,0 0 0,6 13 0,-10-19 0,-1 0 0,0 0 0,-1 0 0,1 0 0,0 0 0,-1 0 0,0 0 0,0 0 0,0 0 0,0 0 0,0 0 0,0 0 0,-1 0 0,0 0 0,1 0 0,-1 0 0,0 0 0,-1 0 0,1 0 0,0-1 0,-1 1 0,1 0 0,-4 3 0,-3 4 49,-1-1 0,0 0 0,0 0-1,-1-1 1,0 0 0,-16 10 0,4-6-618,1-1 0,-32 11 0,3-4-6257</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5.517"/>
    </inkml:context>
    <inkml:brush xml:id="br0">
      <inkml:brushProperty name="width" value="0.05" units="cm"/>
      <inkml:brushProperty name="height" value="0.05" units="cm"/>
    </inkml:brush>
  </inkml:definitions>
  <inkml:trace contextRef="#ctx0" brushRef="#br0">233 33 24575,'10'-10'0,"-9"7"0,1 1 0,0-1 0,1 1 0,-1 0 0,0 0 0,1 0 0,4-4 0,-6 6 0,0 0 0,0 0 0,-1 0 0,1 0 0,0 0 0,0 0 0,0 0 0,0 0 0,-1 0 0,1 0 0,0 0 0,0 1 0,0-1 0,0 0 0,-1 0 0,1 1 0,0-1 0,0 1 0,-1-1 0,1 1 0,0-1 0,-1 1 0,1-1 0,-1 1 0,1-1 0,0 1 0,-1 0 0,1-1 0,-1 1 0,0 0 0,1 0 0,-1-1 0,0 1 0,1 0 0,-1 0 0,0 1 0,5 7 0,-1 1 0,-1 0 0,0-1 0,0 2 0,-1-1 0,1 15 0,0 66 0,-3-72 0,-3 54 0,-3-1 0,-3 0 0,-3 0 0,-4 0 0,-36 102 0,32-119 0,-3 0 0,-2-2 0,-2-1 0,-3-1 0,-44 58 0,72-107 0,-12 23 0,13-25 0,1 1 0,0-1 0,0 1 0,0-1 0,0 1 0,0-1 0,0 1 0,0-1 0,0 1 0,0 0 0,0-1 0,0 1 0,0-1 0,0 1 0,0-1 0,0 1 0,1-1 0,-1 1 0,0-1 0,0 1 0,1-1 0,-1 1 0,0-1 0,1 1 0,-1-1 0,0 0 0,1 1 0,-1-1 0,1 0 0,-1 1 0,0-1 0,1 0 0,-1 1 0,1-1 0,-1 0 0,1 0 0,-1 0 0,1 1 0,-1-1 0,1 0 0,-1 0 0,1 0 0,0 0 0,-1 0 0,1 0 0,13 1 0,-1 0 0,0-1 0,1-1 0,-1 0 0,19-4 0,15-2 0,932-38-597,-252 19 215,-677 23 277,89-8 327,-118 8-486,1-1 0,-1 0 1,0-2-1,22-9 0,-15 1-5746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6.107"/>
    </inkml:context>
    <inkml:brush xml:id="br0">
      <inkml:brushProperty name="width" value="0.05" units="cm"/>
      <inkml:brushProperty name="height" value="0.05" units="cm"/>
    </inkml:brush>
  </inkml:definitions>
  <inkml:trace contextRef="#ctx0" brushRef="#br0">0 16 24575,'97'-11'0,"438"7"-20,-421 5-60,504 21-294,-172-3 245,-410-19 129,-21-1 0,-1 1 0,1 1 0,16 3 0,-30-4 6,0 1 0,0-1 0,0 0 0,0 1 0,0-1 0,0 1-1,0-1 1,0 1 0,0 0 0,-1-1 0,1 1 0,0 0 0,0-1 0,-1 1 0,1 0-1,-1 0 1,1 0 0,0-1 0,-1 1 0,0 0 0,1 0 0,-1 0 0,1 0-1,-1 0 1,0 0 0,0 0 0,0 0 0,1 0 0,-1 0 0,0 0 0,0 0 0,0 0-1,-1 0 1,1 1 0,-1 6 76,0 1-1,-1-1 0,-4 12 1,0-1-11,-50 483-71,47-392 0,0 72 0,6-83 0,-17 104 0,20-202 0,-14 66 0,12-61 0,1-1 0,-2 1 0,1-1 0,0 1 0,-1-1 0,0 0 0,0 0 0,-1 0 0,-4 5 0,7-9 11,0 0-1,0 0 0,0-1 1,0 1-1,0 0 0,0-1 1,0 1-1,-1 0 0,1-1 1,0 1-1,0-1 0,0 0 1,-1 1-1,1-1 0,0 0 1,0 0-1,-1 0 0,1 0 1,0 0-1,-1 0 0,1 0 1,0 0-1,0 0 0,-1-1 1,1 1-1,0 0 1,0-1-1,0 1 0,-1-1 1,1 0-1,0 1 0,-1-2 1,-3-2-255,1 1 0,0-1 0,0 0 0,0 0 1,1 0-1,-4-6 0,-10-16-6582</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6.649"/>
    </inkml:context>
    <inkml:brush xml:id="br0">
      <inkml:brushProperty name="width" value="0.05" units="cm"/>
      <inkml:brushProperty name="height" value="0.05" units="cm"/>
    </inkml:brush>
  </inkml:definitions>
  <inkml:trace contextRef="#ctx0" brushRef="#br0">7 64 24575,'-3'-19'0,"2"17"0,0 0 0,1 0 0,-1 0 0,1 0 0,0 1 0,0-1 0,0 0 0,0 0 0,0-4 0,1 5 0,-1 1 0,0-1 0,1 0 0,0 0 0,-1 1 0,1-1 0,-1 0 0,1 1 0,0-1 0,0 0 0,-1 1 0,1-1 0,0 1 0,0-1 0,0 1 0,-1 0 0,1-1 0,0 1 0,0 0 0,0-1 0,0 1 0,0 0 0,0 0 0,0 0 0,0 0 0,1 0 0,4 0 0,0 0 0,0 1 0,0-1 0,-1 1 0,1 0 0,0 1 0,0 0 0,-1 0 0,1 0 0,-1 0 0,7 5 0,10 6 0,26 20 0,-28-18 0,127 93 0,147 98 0,-255-183 0,1-2 0,1-1 0,1-2 0,0-2 0,81 19 0,-105-31 0,1-2 0,-1 0 0,1 0 0,0-2 0,-1 0 0,1-2 0,0 0 0,-1 0 0,0-2 0,25-8 0,-28 6 0,0 0 0,-1-1 0,0-1 0,0 0 0,-1-1 0,0 0 0,-1-1 0,0 0 0,0-1 0,-1-1 0,-1 0 0,14-20 0,-8 8 0,-2 0 0,0-2 0,11-31 0,23-85 0,-25 70 0,-21 68 49,0-1 0,-1 1 0,1 0-1,1-1 1,-1 1 0,4-5 0,-6 9-64,1-1 1,-1 1 0,1 0 0,-1-1-1,0 1 1,1 0 0,-1-1 0,1 1 0,-1 0-1,1-1 1,-1 1 0,1 0 0,-1 0-1,1-1 1,-1 1 0,1 0 0,-1 0 0,1 0-1,-1 0 1,1 0 0,-1 0 0,1 0-1,0 0 1,0 0-62,0 1 1,0 0-1,0-1 0,0 1 0,-1-1 0,1 1 0,0 0 0,0 0 1,-1-1-1,1 1 0,0 0 0,-1 0 0,1 0 0,-1 0 1,1 0-1,-1 0 0,1 1 0,4 12-6750</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8.391"/>
    </inkml:context>
    <inkml:brush xml:id="br0">
      <inkml:brushProperty name="width" value="0.05" units="cm"/>
      <inkml:brushProperty name="height" value="0.05" units="cm"/>
    </inkml:brush>
  </inkml:definitions>
  <inkml:trace contextRef="#ctx0" brushRef="#br0">355 187 24575,'0'-23'0,"-1"13"0,1 0 0,0 0 0,1 1 0,0-1 0,4-18 0,-9 36 0,0-1 0,-1 0 0,0 0 0,0-1 0,0 1 0,-1-1 0,0 0 0,0-1 0,0 1 0,-1-1 0,0 0 0,-7 3 0,10-5 0,-1-1 0,0 1 0,0-1 0,0-1 0,0 1 0,0-1 0,0 1 0,-1-1 0,1-1 0,-6 1 0,7-1 0,1 0 0,0-1 0,0 0 0,-1 1 0,1-1 0,0 0 0,0 0 0,0-1 0,0 1 0,0 0 0,0-1 0,0 0 0,0 0 0,1 0 0,-1 0 0,1 0 0,-5-5 0,5 5 0,0 0 0,1-1 0,-1 1 0,0 0 0,1-1 0,-1 1 0,1-1 0,0 0 0,0 1 0,0-1 0,0 0 0,1 0 0,-1 0 0,1 1 0,-1-1 0,1 0 0,0 0 0,0 0 0,1 0 0,-1 0 0,0 0 0,1 1 0,0-1 0,0 0 0,0 0 0,0 1 0,0-1 0,0 0 0,0 1 0,1-1 0,0 1 0,-1 0 0,1-1 0,0 1 0,0 0 0,4-3 0,1-1 0,1-1 0,-1 2 0,1-1 0,0 1 0,1 0 0,-1 1 0,1 0 0,0 0 0,18-4 0,-18 6 0,0 0 0,1 1 0,-1 0 0,0 1 0,0 0 0,1 0 0,-1 1 0,0 0 0,0 1 0,0 0 0,10 4 0,-14-4 0,0 0 0,0 1 0,0-1 0,0 1 0,0 0 0,-1 0 0,0 1 0,1 0 0,-1-1 0,-1 1 0,1 1 0,0-1 0,-1 0 0,0 1 0,0 0 0,0 0 0,-1 0 0,0 0 0,3 9 0,-2-2 0,-1 0 0,0 0 0,-1 0 0,-1 1 0,0-1 0,-1 0 0,0 0 0,0 0 0,-2 1 0,1-2 0,-1 1 0,-1 0 0,0-1 0,-1 1 0,-10 16 0,1-3 0,-2 0 0,0-1 0,-2-1 0,0 0 0,-31 28 0,31-34 0,0-1 0,-2-1 0,1-1 0,-2 0 0,0-1 0,0-2 0,-1 0 0,-1-1 0,-43 12 0,63-21 0,0 0 0,0-1 0,-1 1 0,1-1 0,0 0 0,0 0 0,0 0 0,0-1 0,0 1 0,-1-1 0,-4-1 0,7 2 0,0-1 0,0 0 0,0 1 0,1-1 0,-1 1 0,0-1 0,0 0 0,1 0 0,-1 1 0,0-1 0,1 0 0,-1 0 0,1 0 0,-1 0 0,1 0 0,-1 0 0,1 0 0,0 0 0,-1 0 0,1 0 0,0 0 0,0 0 0,0 0 0,0 0 0,0 0 0,0 0 0,0 0 0,0 0 0,0 0 0,1 0 0,-1 0 0,0 0 0,1 0 0,-1 0 0,0 0 0,1 0 0,0-1 0,4-8 0,0 1 0,1-1 0,0 1 0,1 1 0,-1-1 0,2 1 0,-1 0 0,16-12 0,-2 3 0,1 2 0,34-19 0,-38 24 0,0 1 0,1 1 0,31-9 0,-43 15 0,0 1 0,0-1 0,1 1 0,-1 0 0,0 1 0,0 0 0,1 0 0,-1 0 0,0 1 0,0 0 0,0 0 0,0 1 0,11 4 0,-15-5 0,0 1 0,0-1 0,-1 1 0,1 0 0,0 0 0,0 0 0,-1 0 0,0 1 0,1-1 0,-1 1 0,0-1 0,0 1 0,0 0 0,-1 0 0,1 0 0,-1 0 0,3 5 0,-2 2 0,0-1 0,-1 1 0,0 0 0,0 16 0,-1-19 0,0 1 0,0-1 0,1 1 0,0-1 0,0 1 0,1-1 0,0 1 0,5 11 0,-6-17 0,0-1 0,0 1 0,0-1 0,0 1 0,0-1 0,1 0 0,-1 0 0,0 0 0,1 0 0,-1 0 0,1 0 0,-1 0 0,1 0 0,-1 0 0,1-1 0,0 1 0,-1-1 0,1 1 0,0-1 0,0 0 0,-1 0 0,1 1 0,0-1 0,0 0 0,-1-1 0,1 1 0,0 0 0,0 0 0,-1-1 0,1 1 0,0-1 0,-1 1 0,1-1 0,-1 0 0,3-1 0,6-3 0,-1 0 0,0-1 0,0 0 0,11-10 0,2-3 0,-1-2 0,-1-1 0,-1 0 0,-1-2 0,20-33 0,65-136 0,-61 107 0,-31 66 0,18-40 0,-52 90 0,0 11 0,2 0 0,1 2 0,2 0 0,3 1 0,-20 85 0,34-125 0,0 0 0,1 0 0,-1 0 0,1 0 0,0 1 0,0-1 0,1 0 0,1 7 0,-2-9 0,1-1 0,-1 0 0,1 0 0,0 0 0,0 0 0,-1 1 0,1-1 0,0 0 0,0-1 0,0 1 0,0 0 0,0 0 0,0 0 0,1 0 0,-1-1 0,0 1 0,0-1 0,0 1 0,1-1 0,-1 1 0,0-1 0,1 0 0,-1 1 0,0-1 0,1 0 0,-1 0 0,0 0 0,1 0 0,-1 0 0,2-1 0,20-1 0,-12 0 0,0 1 0,19 1 0,-28 0 0,0 0 0,-1 0 0,1 0 0,0 1 0,0-1 0,-1 0 0,1 1 0,0-1 0,-1 1 0,1 0 0,0-1 0,-1 1 0,1 0 0,-1 0 0,0 0 0,1 0 0,-1 1 0,0-1 0,1 0 0,-1 0 0,0 1 0,0-1 0,1 2 0,-2-2 0,0-1 0,1 1 0,-1-1 0,0 0 0,0 1 0,0-1 0,0 1 0,0-1 0,0 0 0,0 1 0,0-1 0,0 1 0,0-1 0,0 0 0,0 1 0,0-1 0,0 1 0,0-1 0,0 0 0,-1 1 0,1-1 0,0 0 0,0 1 0,0-1 0,-1 0 0,1 1 0,0-1 0,0 0 0,-1 1 0,1-1 0,-15 6 0,-18-3 0,31-3 0,0 0 5,-3 1 51,0-1 0,0 0 0,1-1-1,-1 1 1,-6-2 0,10 1-127,-1 1 0,1-1 0,0 1 0,0-1 0,0 0 0,-1 1 0,1-1 0,0 0 0,0 0 0,0 0 0,0 0 0,1 0 0,-1 0 0,0 0-1,0 0 1,0 0 0,1 0 0,-1 0 0,1-1 0,-1 1 0,1 0 0,-1 0 0,1-3 0,-2-6-6755</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8.686"/>
    </inkml:context>
    <inkml:brush xml:id="br0">
      <inkml:brushProperty name="width" value="0.05" units="cm"/>
      <inkml:brushProperty name="height" value="0.05" units="cm"/>
    </inkml:brush>
  </inkml:definitions>
  <inkml:trace contextRef="#ctx0" brushRef="#br0">37 164 24575,'-2'-3'0,"-3"-2"0,-3-3 0,-1-3 0,2-1 0,2-2 0,6 0 0,6 0 0,8 0 0,9 0 0,7 0 0,5 2 0,3 2 0,3 1 0,-4 3 0,-9 3-8191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8.919"/>
    </inkml:context>
    <inkml:brush xml:id="br0">
      <inkml:brushProperty name="width" value="0.05" units="cm"/>
      <inkml:brushProperty name="height" value="0.05" units="cm"/>
    </inkml:brush>
  </inkml:definitions>
  <inkml:trace contextRef="#ctx0" brushRef="#br0">121 1 24575,'0'2'0,"0"4"0,-2 0 0,-3-1 0,-4 1 0,-1 2 0,-3 2 0,0 2 0,-1 0 0,0 2 0,-1 2 0,4 1 0,2 0 0,4-3-8191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11.441"/>
    </inkml:context>
    <inkml:brush xml:id="br0">
      <inkml:brushProperty name="width" value="0.05" units="cm"/>
      <inkml:brushProperty name="height" value="0.05" units="cm"/>
    </inkml:brush>
  </inkml:definitions>
  <inkml:trace contextRef="#ctx0" brushRef="#br0">1 368 24575,'0'1'0,"0"0"0,0 0 0,0 0 0,0 0 0,1 0 0,-1 0 0,0 0 0,1 0 0,-1 0 0,1 0 0,-1-1 0,1 1 0,-1 0 0,1 0 0,0 0 0,-1 0 0,1-1 0,0 1 0,0 0 0,0-1 0,0 1 0,-1-1 0,1 1 0,0-1 0,0 1 0,0-1 0,0 0 0,0 1 0,0-1 0,0 0 0,0 0 0,0 1 0,2-1 0,5 0 0,0 1 0,0-1 0,12-2 0,-18 2 0,33-6 0,0-1 0,47-16 0,-64 17 0,1036-288-985,-873 249 985,-148 38 0,-33 6-27,0 1-1,1 0 1,-1 0 0,0 0 0,0 0-1,0 0 1,0 0 0,1 0-1,-1 0 1,0 0 0,0 0-1,0 0 1,1 0 0,-1 0 0,0 0-1,0 0 1,1 0 0,-1 0-1,0 0 1,0 0 0,0 0-1,1 0 1,-1 0 0,0 0 0,0 0-1,0 0 1,0 0 0,1 0-1,-1 0 1,0 0 0,0 1-1,0-1 1,0 0 0,1 0 0,-1 0-1,0 0 1,0 1 0,0-1-1,0 0 1,0 0 0,0 0-1,0 0 1,1 1 0,-7 6-5978</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4.644"/>
    </inkml:context>
    <inkml:brush xml:id="br0">
      <inkml:brushProperty name="width" value="0.05" units="cm"/>
      <inkml:brushProperty name="height" value="0.05" units="cm"/>
    </inkml:brush>
  </inkml:definitions>
  <inkml:trace contextRef="#ctx0" brushRef="#br0">0 1 24575,'11'48'0,"0"-7"0,-8-25 0,-1-7 0,-1-26 0,0 12 31,-1 0 0,1 0 0,0 0 0,0 0 0,1 0 0,-1 0 0,1 0 0,0 0 1,0 0-1,6-7 0,-7 10-86,0 1-1,1-1 1,-1 1 0,1 0 0,-1-1 0,1 1 0,0 0 0,-1 0 0,1 0 0,0 0 0,0 0 0,-1 0 0,1 1 0,0-1 0,0 0 0,0 1 0,0 0 0,0-1 0,0 1 0,0 0-1,0 0 1,0 0 0,0 0 0,0 1 0,0-1 0,0 1 0,0-1 0,0 1 0,0-1 0,2 2 0,9 4-6771</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19.911"/>
    </inkml:context>
    <inkml:brush xml:id="br0">
      <inkml:brushProperty name="width" value="0.05" units="cm"/>
      <inkml:brushProperty name="height" value="0.05" units="cm"/>
    </inkml:brush>
  </inkml:definitions>
  <inkml:trace contextRef="#ctx0" brushRef="#br0">134 177 24575,'0'-4'0,"1"0"0,-1 0 0,1 0 0,0 0 0,1 0 0,-1 0 0,3-5 0,-2 6 0,-1 0 0,1 0 0,-1-1 0,0 1 0,0 0 0,0-1 0,-1 1 0,1-7 0,-1 10 0,0 0 0,0-1 0,0 1 0,0 0 0,0 0 0,-1 0 0,1-1 0,0 1 0,0 0 0,0 0 0,0 0 0,0-1 0,-1 1 0,1 0 0,0 0 0,0 0 0,0 0 0,-1-1 0,1 1 0,0 0 0,0 0 0,-1 0 0,1 0 0,0 0 0,0 0 0,-1 0 0,1 0 0,0 0 0,0 0 0,-1 0 0,1 0 0,0 0 0,0 0 0,-1 0 0,1 0 0,0 0 0,0 0 0,-1 0 0,1 0 0,0 0 0,0 0 0,0 1 0,-1-1 0,1 0 0,0 0 0,0 0 0,0 0 0,-1 0 0,1 1 0,0-1 0,0 0 0,0 0 0,0 0 0,-1 1 0,1-1 0,0 0 0,0 1 0,-14 11 0,0 3 0,0 0 0,1 1 0,0 1 0,1 0 0,1 0 0,1 2 0,0-1 0,2 1 0,-10 30 0,17-46 0,0 0 0,0 0 0,0 1 0,1-1 0,-1 0 0,1 1 0,0-1 0,0 0 0,0 1 0,1-1 0,-1 0 0,1 1 0,-1-1 0,1 0 0,0 0 0,1 0 0,-1 1 0,0-1 0,1 0 0,0-1 0,0 1 0,-1 0 0,2 0 0,-1-1 0,0 1 0,0-1 0,1 0 0,0 0 0,-1 0 0,1 0 0,0 0 0,0 0 0,0-1 0,0 1 0,0-1 0,0 0 0,0 0 0,1 0 0,-1-1 0,0 1 0,1-1 0,3 1 0,5-1 0,-1 0 0,1-1 0,-1 0 0,1 0 0,-1-1 0,0-1 0,1 0 0,-1 0 0,-1-2 0,1 1 0,-1-1 0,1 0 0,13-11 0,-16 11 0,1-1 0,-1-1 0,-1 1 0,1-1 0,-1 0 0,0-1 0,-1 0 0,0 0 0,0-1 0,-1 1 0,0-1 0,0 0 0,-1 0 0,0-1 0,4-15 0,-8 20 0,1 0 0,-1 0 0,0 0 0,0 1 0,-1-1 0,0 0 0,1 0 0,-1 0 0,-1 0 0,1 1 0,-4-8 0,-6-22 0,11 33 0,0 0 0,0 1 0,0-1 0,0 0 0,0 0 0,0 0 0,0 1 0,1-1 0,-1 0 0,0 0 0,0 0 0,1 1 0,-1-1 0,0 0 0,1 1 0,-1-1 0,1 0 0,-1 1 0,0-1 0,1 0 0,0 1 0,-1-1 0,1 1 0,-1-1 0,1 1 0,0-1 0,-1 1 0,1-1 0,0 1 0,0 0 0,-1-1 0,2 1 0,30-7 0,-25 6 0,17-3 0,0 1 0,1 1 0,-1 1 0,1 1 0,0 1 0,35 6 0,-58-6 0,1-1 0,0 1 0,-1 0 0,1 0 0,-1 0 0,1 0 0,-1 0 0,0 0 0,1 1 0,-1-1 0,0 1 0,0 0 0,0-1 0,0 1 0,0 0 0,0 0 0,0 0 0,-1 1 0,2 2 0,-2-3 0,-1 0 0,1 1 0,-1-1 0,1 1 0,-1-1 0,0 1 0,0-1 0,0 1 0,-1-1 0,1 1 0,-1-1 0,1 0 0,-1 1 0,0-1 0,0 1 0,0-1 0,0 0 0,0 0 0,0 0 0,-3 4 0,-38 48 0,32-43 0,0 0 0,1 1 0,1 0 0,0 1 0,-7 14 0,14-26 0,1 0 0,-1 0 0,1 0 0,-1 0 0,1 0 0,0 1 0,-1-1 0,1 0 0,0 0 0,0 0 0,0 0 0,0 1 0,0-1 0,0 0 0,0 0 0,0 0 0,0 1 0,0-1 0,1 0 0,-1 0 0,1 0 0,0 2 0,0-2 0,0-1 0,0 1 0,0 0 0,0-1 0,0 1 0,0-1 0,0 1 0,0-1 0,0 0 0,0 1 0,0-1 0,0 0 0,0 0 0,0 0 0,1 0 0,-1 0 0,0 0 0,2 0 0,6-1 0,-1-1 0,1 0 0,-1 0 0,14-6 0,141-70 0,-135 62 0,0-1 0,-1-2 0,37-33 0,-59 46 0,1 1 0,-1-1 0,0 0 0,0 0 0,-1 0 0,0-1 0,4-8 0,-7 13 0,0 0 0,0 0 0,0 0 0,-1 0 0,1 0 0,-1 0 0,0-1 0,1 1 0,-1 0 0,0 0 0,0 0 0,0 0 0,-1-1 0,1 1 0,0 0 0,-1 0 0,0 0 0,1 0 0,-1 0 0,0 0 0,0 0 0,0 0 0,0 0 0,0 1 0,-1-1 0,1 0 0,0 0 0,-1 1 0,0-1 0,-1-1 0,-4-1 0,0-1 0,-1 1 0,0 0 0,1 0 0,-1 1 0,0 0 0,-1 1 0,-9-2 0,-3 0 0,1 1 0,-26-1 0,31 6 0,15-2 0,0 0 0,0 0 0,0 0 0,0 0 0,0 0 0,-1 0 0,1 0 0,0 0 0,0 0 0,0 0 0,0 0 0,0 0 0,0 0 0,0 0 0,0 0 0,0 0 0,0 0 0,-1 0 0,1 0 0,0 0 0,0 0 0,0 0 0,0 0 0,0 1 0,0-1 0,0 0 0,0 0 0,0 0 0,0 0 0,0 0 0,0 0 0,0 0 0,0 0 0,0 0 0,0 1 0,0-1 0,0 0 0,0 0 0,0 0 0,0 0 0,0 0 0,0 0 0,0 0 0,0 0 0,0 0 0,0 1 0,0-1 0,0 0 0,0 0 0,0 0 0,0 0 0,0 0 0,0 0 0,2 2 0,0-1 0,0 0 0,0 0 0,0 0 0,0 0 0,0-1 0,0 1 0,0 0 0,3 0 0,53 9 0,81 3 0,-76-8 0,63 12 0,-121-16 0,1 0 0,-1 0 0,0 1 0,0 0 0,-1 0 0,1 0 0,0 0 0,-1 1 0,1 0 0,-1 0 0,0 0 0,8 7 0,-10-7 0,0 0 0,0 1 0,0-1 0,0 0 0,0 0 0,-1 1 0,0-1 0,1 1 0,-1 0 0,0-1 0,-1 1 0,1 0 0,-1-1 0,0 1 0,0 0 0,0-1 0,0 1 0,-2 7 0,-8 28 0,7-29 0,0-1 0,1 0 0,0 1 0,1-1 0,-1 14 0,2-20 0,0-1 0,0 1 0,1-1 0,-1 1 0,1-1 0,0 0 0,0 1 0,-1-1 0,1 0 0,1 0 0,-1 0 0,0 0 0,0 1 0,1-2 0,0 1 0,-1 0 0,1 0 0,0 0 0,0-1 0,-1 1 0,1-1 0,1 0 0,-1 1 0,0-1 0,0 0 0,3 1 0,2 0 0,0 1 0,0-1 0,1-1 0,-1 0 0,0 0 0,1 0 0,-1-1 0,1 0 0,-1 0 0,1-1 0,9-1 0,-7 0 0,1-1 0,-1 0 0,0-1 0,0 0 0,-1 0 0,1-1 0,-1 0 0,9-7 0,-12 8 0,0-1 0,-1 1 0,0-1 0,1 0 0,-2-1 0,1 0 0,-1 1 0,1-1 0,-2-1 0,1 1 0,4-12 0,-6 13 0,-1 0 0,0 0 0,0 0 0,0 0 0,0 0 0,-1 0 0,0 0 0,0-1 0,-1 1 0,1 0 0,-1 0 0,0 0 0,0 0 0,-1 0 0,0 0 0,0 0 0,-4-7 0,1 3 19,-1 1 0,0 0 0,-1 0 0,0 0 0,0 1 0,-1 0 0,0 0 0,0 1 0,0 0 0,-1 0 0,0 1 0,0 0 0,0 1 0,-1 0 0,1 0 0,-1 1 0,-11-2 0,11 3-120,-1 0 1,1 0-1,0 1 1,-1 0 0,1 1-1,-1 0 1,1 1-1,-1 0 1,1 0 0,0 1-1,-1 1 1,1 0 0,0 0-1,1 1 1,-1 0-1,-15 9 1,6 3-6726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20.335"/>
    </inkml:context>
    <inkml:brush xml:id="br0">
      <inkml:brushProperty name="width" value="0.05" units="cm"/>
      <inkml:brushProperty name="height" value="0.05" units="cm"/>
    </inkml:brush>
  </inkml:definitions>
  <inkml:trace contextRef="#ctx0" brushRef="#br0">13 120 24575,'4'-9'0,"0"-1"0,5-19 0,-8 22 0,0 0 0,1 1 0,0 0 0,1-1 0,-1 1 0,1 0 0,1 0 0,-1 1 0,5-7 0,-8 12 0,0 0 0,0 0 0,0-1 0,1 1 0,-1 0 0,0-1 0,0 1 0,1 0 0,-1 0 0,0 0 0,0-1 0,1 1 0,-1 0 0,0 0 0,1 0 0,-1 0 0,0-1 0,0 1 0,1 0 0,-1 0 0,0 0 0,1 0 0,-1 0 0,0 0 0,1 0 0,-1 0 0,0 0 0,1 0 0,-1 0 0,0 0 0,1 0 0,-1 0 0,0 1 0,1-1 0,-1 0 0,0 0 0,1 0 0,5 14 0,-4 21 0,-8 18 0,-2 0 0,-17 58 0,12-56 0,-12 95 0,25-147 0,0 1 0,0-1 0,0 1 0,0-1 0,0 1 0,1-1 0,1 7 0,-1-9 0,-1-1 0,0 1 0,1-1 0,-1 1 0,0 0 0,1-1 0,-1 1 0,1-1 0,-1 1 0,1-1 0,-1 1 0,1-1 0,-1 0 0,1 1 0,-1-1 0,1 0 0,0 1 0,-1-1 0,1 0 0,0 0 0,-1 1 0,1-1 0,0 0 0,-1 0 0,1 0 0,0 0 0,-1 0 0,1 0 0,0 0 0,-1 0 0,1 0 0,0 0 0,-1 0 0,1-1 0,0 1 0,-1 0 0,1 0 0,0-1 0,-1 1 0,1 0 0,-1-1 0,1 1 0,-1-1 0,1 0 0,13-9 0,-1 0 0,-1-1 0,0-1 0,0 0 0,-2 0 0,1-1 0,9-17 0,-7 12 0,2-1 0,33-51 0,-44 64 0,-1 0 0,1 0 0,-1-1 0,-1 1 0,1-1 0,-1 0 0,-1 0 0,1 0 0,0-7 0,-2 13 0,0 0 0,0 0 0,1 0 0,-1 1 0,0-1 0,0 0 0,0 0 0,-1 0 0,1 1 0,0-1 0,0 0 0,0 0 0,0 0 0,-1 1 0,1-1 0,0 0 0,-1 0 0,1 1 0,-1-1 0,1 0 0,-1 1 0,1-1 0,-1 1 0,1-1 0,-1 0 0,-1 0 0,1 1 0,0 0 0,0 0 0,0 0 0,0 0 0,0 0 0,0 0 0,0 0 0,0 0 0,0 1 0,0-1 0,0 0 0,0 1 0,0-1 0,0 0 0,0 1 0,0-1 0,-1 2 0,-4 2 0,1 0 0,-1 0 0,1 1 0,-8 8 0,9-9 0,1-1 0,1 1 0,-1 0 0,1 0 0,-1 0 0,1 0 0,0 0 0,1 1 0,-1-1 0,1 0 0,-1 1 0,1-1 0,1 1 0,-1 0 0,1 8 0,0-9 0,1 1 0,0-1 0,0 0 0,1 0 0,-1 0 0,1 0 0,0 0 0,0 0 0,0 0 0,0 0 0,1-1 0,-1 1 0,1-1 0,0 0 0,0 0 0,1 0 0,4 3 0,17 13 102,1-2-1,55 28 0,64 18-560,-72-34-751,-16-4-5616</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20.673"/>
    </inkml:context>
    <inkml:brush xml:id="br0">
      <inkml:brushProperty name="width" value="0.05" units="cm"/>
      <inkml:brushProperty name="height" value="0.05" units="cm"/>
    </inkml:brush>
  </inkml:definitions>
  <inkml:trace contextRef="#ctx0" brushRef="#br0">32 93 24575,'-3'1'0,"-1"0"0,1 0 0,-1 0 0,1 1 0,-1-1 0,-6 5 0,10-6 0,0 0 0,0 0 0,0 1 0,0-1 0,0 0 0,0 0 0,0 0 0,0 1 0,0-1 0,0 0 0,0 0 0,0 1 0,0-1 0,0 0 0,0 0 0,0 0 0,0 0 0,0 1 0,0-1 0,0 0 0,0 0 0,1 0 0,-1 1 0,0-1 0,0 0 0,0 0 0,0 0 0,0 0 0,0 0 0,1 1 0,-1-1 0,0 0 0,0 0 0,0 0 0,1 0 0,-1 0 0,0 0 0,0 0 0,0 0 0,0 0 0,1 0 0,-1 1 0,0-1 0,0 0 0,0 0 0,1 0 0,-1 0 0,0 0 0,0-1 0,0 1 0,1 0 0,-1 0 0,0 0 0,18 3 0,120-1 0,-127-2 0,802-39-3655,-344 13 1273,1089-25-3499,1 60 3678,-1219 4 2081,-62 3 282,-66-2 1328,-58-1 2916</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26.941"/>
    </inkml:context>
    <inkml:brush xml:id="br0">
      <inkml:brushProperty name="width" value="0.05" units="cm"/>
      <inkml:brushProperty name="height" value="0.05" units="cm"/>
    </inkml:brush>
  </inkml:definitions>
  <inkml:trace contextRef="#ctx0" brushRef="#br0">1 0 24575,'162'66'0,"-50"-19"0,-14-9-96,584 245-2636,620 375 2405,-281-181-697,-994-466 1405,-17-6-85,1 0-1,-1-1 0,1-1 0,0 0 1,0 0-1,23 2 0,-23-8-1102</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27.235"/>
    </inkml:context>
    <inkml:brush xml:id="br0">
      <inkml:brushProperty name="width" value="0.05" units="cm"/>
      <inkml:brushProperty name="height" value="0.05" units="cm"/>
    </inkml:brush>
  </inkml:definitions>
  <inkml:trace contextRef="#ctx0" brushRef="#br0">4191 22 24575,'-1'-2'0,"0"1"0,0 0 0,0 0 0,-1-1 0,1 1 0,0 0 0,0 0 0,-1 0 0,1 1 0,0-1 0,-1 0 0,1 0 0,-1 1 0,1-1 0,-1 1 0,1-1 0,-3 1 0,-30-5 0,28 5 0,-25-1 8,-1 2-1,1 1 1,0 1-1,0 1 1,0 2-1,-31 11 1,-179 70-227,223-80 173,-612 272-2813,10 27-296,268-131 1169,-1501 690 877,1691-796 2239</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0.903"/>
    </inkml:context>
    <inkml:brush xml:id="br0">
      <inkml:brushProperty name="width" value="0.05" units="cm"/>
      <inkml:brushProperty name="height" value="0.05" units="cm"/>
    </inkml:brush>
  </inkml:definitions>
  <inkml:trace contextRef="#ctx0" brushRef="#br0">36 2440 24575,'-3'-2'0,"0"1"0,0-1 0,0 0 0,0-1 0,0 1 0,0 0 0,1-1 0,-1 1 0,-3-6 0,6 7 0,-1 1 0,1-1 0,0 0 0,-1 0 0,1 0 0,0 0 0,0 1 0,-1-1 0,1 0 0,0 0 0,0 0 0,0 0 0,0 0 0,0 1 0,0-1 0,0 0 0,0 0 0,1 0 0,-1 0 0,0 0 0,0 1 0,1-1 0,-1 0 0,0 0 0,1 0 0,-1 1 0,1-1 0,-1 0 0,1 1 0,0-1 0,-1 0 0,1 1 0,0-1 0,-1 1 0,1-1 0,0 1 0,-1-1 0,1 1 0,0-1 0,0 1 0,0 0 0,-1-1 0,1 1 0,2 0 0,9-4 0,1 1 0,-1 1 0,1 0 0,0 0 0,0 2 0,25 1 0,-11-1 0,597 35-674,-380-15 286,1838 102-1980,-1404-102 1589,-4-38 1,-632 16 904,110-12 1544,-129 11-1360,1-2 0,-1 0 1,0-2-1,27-11 0,-48 17-255,1 0 0,-1 0 0,0 0 1,1-1-1,-1 1 0,0 0 0,0-1 0,0 0 0,0 1 0,0-1 0,0 0 1,-1 0-1,1 0 0,0 0 0,-1 0 0,0 0 0,2-4 0,-3 4-25,1 0-1,-1 0 1,0 0-1,0 0 1,0-1-1,0 1 0,-1 0 1,1 0-1,-1 0 1,1 0-1,-1 0 1,0 0-1,1 1 1,-1-1-1,0 0 1,0 0-1,-1 0 0,1 1 1,0-1-1,0 1 1,-4-4-1,-48-48-29,37 39 0,1-1 0,1 0 0,1 0 0,0-2 0,-13-22 0,14 17 0,2-2 0,1 1 0,1-1 0,1 0 0,1-1 0,-5-48 0,6 4 0,4-90 0,10 17 0,37-194 0,55-136 0,11-65 0,-103 483 0,-3 0 0,-2-100 0,-4 154 0,0-1 0,0 1 0,1 0 0,-1-1 0,0 1 0,0-1 0,1 1 0,-1 0 0,0-1 0,1 1 0,-1 0 0,0 0 0,1-1 0,-1 1 0,1 0 0,-1 0 0,0 0 0,1-1 0,-1 1 0,1 0 0,-1 0 0,0 0 0,1 0 0,-1 0 0,1 0 0,-1 0 0,1 0 0,-1 0 0,1 0 0,-1 0 0,1 0 0,-1 0 0,0 0 0,1 0 0,-1 1 0,1-1 0,-1 0 0,0 0 0,1 0 0,0 1 0,31 9 0,-13-4 0,136 25-47,193 13 0,-295-39-46,478 37-743,1-24-1,0-23 1,571-79 0,-1058 79 908,51-7 425,-84 10-378,0-1 0,0 0-1,-1-1 1,0 0 0,17-9-1,-27 13-60,0-1-1,0 1 0,0 0 1,-1-1-1,1 0 1,0 1-1,0-1 0,0 1 1,0-1-1,-1 0 0,1 0 1,0 1-1,-1-1 1,1 0-1,0 0 0,-1 0 1,1 0-1,-1 0 0,0 0 1,1 0-1,-1 0 1,0 0-1,1 0 0,-1 0 1,0-2-1,0 2-5,-1 0-1,1-1 0,-1 1 1,0 0-1,1-1 1,-1 1-1,0 0 1,0 0-1,0 0 1,0 0-1,0 0 0,0 0 1,0 0-1,0 0 1,-2-1-1,-6-3-337,1 0 1,-1 1-1,1 0 0,-11-3 0,-5 0-6540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1.151"/>
    </inkml:context>
    <inkml:brush xml:id="br0">
      <inkml:brushProperty name="width" value="0.05" units="cm"/>
      <inkml:brushProperty name="height" value="0.05" units="cm"/>
    </inkml:brush>
  </inkml:definitions>
  <inkml:trace contextRef="#ctx0" brushRef="#br0">7 36 24575,'0'0'0,"-1"-1"0,1 1 0,-1-1 0,1 1 0,-1-1 0,1 1 0,-1-1 0,1 1 0,0-1 0,-1 1 0,1-1 0,0 0 0,0 1 0,-1-1 0,1 1 0,0-1 0,0 0 0,0 1 0,0-1 0,0 0 0,0 1 0,0-1 0,0 0 0,0 1 0,0-1 0,0 0 0,0 1 0,0-1 0,0 1 0,1-1 0,-1 0 0,0 1 0,0-1 0,1 1 0,-1-1 0,0 1 0,1-1 0,-1 1 0,1-1 0,-1 1 0,1-1 0,-1 1 0,1-1 0,-1 1 0,1 0 0,-1-1 0,1 1 0,0 0 0,-1-1 0,1 1 0,-1 0 0,1 0 0,1 0 0,2-2 0,0 0 0,0 1 0,1 0 0,-1 0 0,1 1 0,7-1 0,12 3 0,0 1 0,0 1 0,0 1 0,-1 2 0,0 0 0,0 1 0,0 1 0,-1 2 0,29 17 0,-40-21 0,0 0 0,-1 1 0,0 0 0,0 1 0,0 0 0,-1 0 0,-1 1 0,0 0 0,0 1 0,10 19 0,-14-23 0,-1 0 0,-1 0 0,1 0 0,-1 1 0,0-1 0,-1 1 0,0-1 0,0 1 0,0 0 0,-1-1 0,-1 1 0,1 0 0,-1 0 0,0-1 0,-1 1 0,0-1 0,0 1 0,-1-1 0,-4 10 0,0-4-170,-1 0-1,-1 0 0,0-1 1,-1 0-1,0-1 0,-1 0 1,-17 14-1,-31 22-6655</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1.959"/>
    </inkml:context>
    <inkml:brush xml:id="br0">
      <inkml:brushProperty name="width" value="0.05" units="cm"/>
      <inkml:brushProperty name="height" value="0.05" units="cm"/>
    </inkml:brush>
  </inkml:definitions>
  <inkml:trace contextRef="#ctx0" brushRef="#br0">1 412 24575,'833'-35'-2212,"-522"17"1353,3009-104-6774,-3083 116 7616,1552-59-405,-1777 65 473,308-25 762,-220 13 872,112-28-1,-198 36-1579,36-10 1456,-47 13-1378,1 0-1,-1-1 1,0 1-1,0-1 0,-1 1 1,1-1-1,0 0 1,-1 0-1,1-1 0,-1 1 1,1 0-1,1-4 1,-3 6-142,-1-1 0,0 0 0,1 0 0,-1 1 1,0-1-1,1 0 0,-1 0 0,0 1 1,0-1-1,0 0 0,0 0 0,0 1 0,0-1 1,0 0-1,0 0 0,0 0 0,0 1 1,0-1-1,0 0 0,-1 0 0,1 1 0,0-1 1,-1 0-1,1 1 0,0-1 0,-1 0 0,1 1 1,-1-1-1,1 0 0,-1 1 0,1-1 1,-1 1-1,1-1 0,-1 1 0,0-1 0,1 1 1,-1-1-1,0 1 0,1 0 0,-1-1 1,-1 1-1,-3-2 187,0 0 0,0 0 1,0 0-1,-10-1 0,-2 1-455,0 0-1,-1 1 1,1 1-1,-1 0 1,-20 4-1,22 0-6598</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2.207"/>
    </inkml:context>
    <inkml:brush xml:id="br0">
      <inkml:brushProperty name="width" value="0.05" units="cm"/>
      <inkml:brushProperty name="height" value="0.05" units="cm"/>
    </inkml:brush>
  </inkml:definitions>
  <inkml:trace contextRef="#ctx0" brushRef="#br0">23 23 24575,'-3'-2'0,"-2"-4"0,-3-2 0,2 2 0,6 7 0,11 10 0,13 10 0,11 10 0,9 10 0,6 10 0,4 6 0,0 7 0,-8 0 0,-13-1 0,-19-1 0,-24-6 0,-29-4 0,-7-11-8191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3.330"/>
    </inkml:context>
    <inkml:brush xml:id="br0">
      <inkml:brushProperty name="width" value="0.05" units="cm"/>
      <inkml:brushProperty name="height" value="0.05" units="cm"/>
    </inkml:brush>
  </inkml:definitions>
  <inkml:trace contextRef="#ctx0" brushRef="#br0">21 30 24575,'-2'-4'0,"-13"-20"0,15 23 0,0 1 0,0 0 0,0 0 0,0 0 0,0 0 0,0 0 0,-1 0 0,1 0 0,0 0 0,0 0 0,0 0 0,0 0 0,0 0 0,0 0 0,0 0 0,0 0 0,0 0 0,-1 0 0,1 0 0,0 0 0,0 0 0,0 0 0,0 0 0,0 0 0,0 0 0,0 0 0,0 0 0,-1 0 0,1 0 0,0 0 0,0 0 0,0 0 0,0 0 0,0 0 0,0 0 0,0 0 0,0 0 0,0 0 0,0 1 0,0-1 0,-1 0 0,1 0 0,0 0 0,0 0 0,0 0 0,0 0 0,0 0 0,0 0 0,0 0 0,0 0 0,0 1 0,0-1 0,0 0 0,0 0 0,0 0 0,0 0 0,0 0 0,0 0 0,0 0 0,0 0 0,0 1 0,0 18 0,8 65 0,32 511 0,-39-481 0,-1-3 0,18 142 0,-17-244 0,1 0 0,0 0 0,0 0 0,1 0 0,0 0 0,0-1 0,7 11 0,-8-15 0,0-1 0,1 0 0,-1 0 0,1 1 0,0-2 0,0 1 0,0 0 0,0-1 0,1 1 0,-1-1 0,1 0 0,0 0 0,-1 0 0,1-1 0,0 1 0,0-1 0,0 0 0,6 1 0,30 1 0,1-1 0,-1-2 0,78-11 0,-38 3 0,1626-66-2438,2 83 1,-1172 2 2781,1771 17 3294,-2336-28-2552,27 0-1177,-1 0-1,1 0 0,-1 0 1,1-1-1,-1 1 0,1-1 1,0 0-1,-1 1 0,1-1 1,0 0-1,-1-1 0,1 1 1,0 0-1,0-1 0,0 1 1,-2-3-1,-1-4-6734</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4.877"/>
    </inkml:context>
    <inkml:brush xml:id="br0">
      <inkml:brushProperty name="width" value="0.05" units="cm"/>
      <inkml:brushProperty name="height" value="0.05" units="cm"/>
    </inkml:brush>
  </inkml:definitions>
  <inkml:trace contextRef="#ctx0" brushRef="#br0">0 17 24575,'6'-9'0,"-1"2"0,-2 15 0,-2 44 0,-7 64 0,-1 2 0,7-110-136,0 0-1,0-1 1,1 1-1,0-1 1,1 1-1,0-1 1,0 1-1,0-1 0,7 14 1,-2-11-6690</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3.563"/>
    </inkml:context>
    <inkml:brush xml:id="br0">
      <inkml:brushProperty name="width" value="0.05" units="cm"/>
      <inkml:brushProperty name="height" value="0.05" units="cm"/>
    </inkml:brush>
  </inkml:definitions>
  <inkml:trace contextRef="#ctx0" brushRef="#br0">2 1 24575,'-1'-1'0,"6"1"0,12 3 0,21 12 0,0 2 0,-1 1 0,-1 2 0,47 35 0,-56-35 0,-1 1 0,-1 1 0,-1 1 0,-1 2 0,37 51 0,-54-67 0,0 0 0,-1 0 0,0 1 0,0 0 0,-1 0 0,-1 0 0,0 0 0,0 1 0,1 16 0,-3-19 0,-1-1 0,0 1 0,-1-1 0,0 0 0,0 1 0,0-1 0,-1 0 0,0 0 0,-1 0 0,1 0 0,-1 0 0,-1 0 0,1-1 0,-9 12 0,-1-3-227,-1 0-1,0 0 1,-2-2-1,1 0 1,-35 22-1,-22 8-6598</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4.343"/>
    </inkml:context>
    <inkml:brush xml:id="br0">
      <inkml:brushProperty name="width" value="0.05" units="cm"/>
      <inkml:brushProperty name="height" value="0.05" units="cm"/>
    </inkml:brush>
  </inkml:definitions>
  <inkml:trace contextRef="#ctx0" brushRef="#br0">123 153 24575,'0'-18'0,"1"0"0,1 0 0,1 0 0,0 0 0,12-32 0,-15 49 0,1 0 0,-1 0 0,0 0 0,0 1 0,1-1 0,-1 0 0,1 0 0,-1 1 0,1-1 0,-1 0 0,1 1 0,-1-1 0,1 1 0,0-1 0,-1 1 0,2-1 0,-2 1 0,1 0 0,-1-1 0,1 1 0,-1 0 0,0 0 0,1 0 0,-1 1 0,0-1 0,1 0 0,-1 0 0,0 0 0,1 0 0,-1 0 0,0 0 0,1 0 0,-1 1 0,0-1 0,1 0 0,-1 0 0,0 0 0,0 1 0,1-1 0,-1 0 0,0 0 0,1 1 0,1 2 0,-1 0 0,1 0 0,0 1 0,-1-1 0,0 0 0,2 6 0,15 69 0,12 118 0,-23-139 0,20 196-129,-11 2 0,-11 0 0,-11 0 1,-50 321-1,-26-90 129,-16 107 0,78-422 0,3 255 0,30-216 0,-7-161 0,2-1 0,19 60 0,-23-95 29,0 0 0,2 0 1,-1 0-1,1-1 0,1 0 0,0 0 1,1-1-1,1 0 0,-1-1 1,1 1-1,1-1 0,0-1 1,1 0-1,-1-1 0,2 0 0,-1 0 1,1-1-1,0-1 0,0 0 1,1 0-1,17 4 0,32 9-29,104 18 0,69-4 0,-216-30 0,1439 109-3058,4-93 0,-1410-19 3050,499-9-715,-6-38 154,-494 39 591,0-2 0,96-32-1,-71 9-861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5.028"/>
    </inkml:context>
    <inkml:brush xml:id="br0">
      <inkml:brushProperty name="width" value="0.05" units="cm"/>
      <inkml:brushProperty name="height" value="0.05" units="cm"/>
    </inkml:brush>
  </inkml:definitions>
  <inkml:trace contextRef="#ctx0" brushRef="#br0">77 474 24575,'-13'-20'0,"1"-2"0,-16-36 0,23 46 0,1 1 0,0-1 0,1 0 0,1 0 0,0-1 0,0 1 0,1-14 0,1 21 0,1 0 0,-1-1 0,1 1 0,0 0 0,1-1 0,-1 1 0,1 0 0,0 0 0,1 0 0,-1 0 0,1 1 0,0-1 0,4-4 0,-1 2 0,0 0 0,1 0 0,0 1 0,0 1 0,0-1 0,1 1 0,9-5 0,9-2 0,1 1 0,0 0 0,55-11 0,17 1-297,128-9 0,110 10-883,572 11-2314,2 34 1639,-616-15 2112,-3-1-6,1333 54-2791,-1564-60 2547,211 15 611,-192-9-356,103 25-1,-162-29 109,0 1-1,-1 1 1,0 1 0,0 1-1,24 14 1,-35-17-148,0 0 0,0 1-1,0 0 1,-1 1 0,0-1 0,-1 2 0,0-1 0,0 1-1,-1 0 1,0 0 0,0 1 0,4 10 0,-2 2 52,-1 0 0,-1 0 0,0 1 0,-2 0 0,-1 0 0,1 25 0,-7 143 209,2-169-569,-14 237-39,-15 450-140,18 559-891,16-823 830,0-21 19,-3-381 322,-3-1 1,-1 1 0,-15 68 0,15-99 82,0-1 0,-1 0 1,0 0-1,-1 0 0,0 0 0,0 0 0,-1-1 1,-1 0-1,0 0 0,0-1 0,-1 0 0,0 0 0,0-1 1,-1 0-1,0 0 0,-1-1 0,-18 11 0,5-8 46,0-1 0,-1-1 0,1 0 0,-1-2 0,-1-1 0,-43 3 0,-149-5-1578,129-7-5392</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6.015"/>
    </inkml:context>
    <inkml:brush xml:id="br0">
      <inkml:brushProperty name="width" value="0.05" units="cm"/>
      <inkml:brushProperty name="height" value="0.05" units="cm"/>
    </inkml:brush>
  </inkml:definitions>
  <inkml:trace contextRef="#ctx0" brushRef="#br0">1 780 24575,'-1'-21'0,"2"-28"0,-1 46 0,1 0 0,-1 0 0,1 0 0,-1 0 0,1 1 0,0-1 0,1 0 0,-1 0 0,0 0 0,1 1 0,-1-1 0,4-3 0,-4 5 0,-1 1 0,0-1 0,1 1 0,-1 0 0,0-1 0,1 1 0,-1 0 0,1-1 0,-1 1 0,1 0 0,-1 0 0,1-1 0,-1 1 0,1 0 0,-1 0 0,1 0 0,-1 0 0,1 0 0,-1 0 0,1 0 0,-1 0 0,1 0 0,-1 0 0,1 0 0,-1 0 0,1 0 0,-1 0 0,1 0 0,-1 0 0,1 1 0,0-1 0,1 1 0,-1 1 0,1-1 0,-1 0 0,0 1 0,1-1 0,-1 0 0,0 1 0,0 0 0,1 2 0,15 37 0,-11-15 0,0 0 0,-2 1 0,-2 0 0,0 0 0,-1 0 0,-2 0 0,-1-1 0,-1 1 0,-1 0 0,-8 27 0,12-53 0,0 1 0,-1-1 0,1 0 0,-1 1 0,1-1 0,-1 0 0,1 1 0,-1-1 0,0 0 0,1 0 0,-1 0 0,0 0 0,0 1 0,0-1 0,0 0 0,0 0 0,0-1 0,0 1 0,-2 2 0,2-3 0,1 0 0,-1 0 0,1 0 0,0 0 0,-1 0 0,1 0 0,0-1 0,-1 1 0,1 0 0,0 0 0,-1 0 0,1 0 0,0 0 0,-1 0 0,1-1 0,0 1 0,-1 0 0,1 0 0,0 0 0,0-1 0,-1 1 0,1 0 0,0 0 0,0-1 0,-1 1 0,1-1 0,-6-17 0,2-33 0,2 1 0,2-1 0,10-68 0,-7 92 0,14-141 0,39-165 0,-54 321 0,6-23 0,18-49 0,-23 75 0,0 1 0,1 0 0,0 0 0,1 0 0,0 0 0,0 1 0,0-1 0,1 1 0,0 1 0,1-1 0,8-6 0,-10 10 0,0 0 0,-1 1 0,2 0 0,-1 0 0,0 0 0,0 1 0,0-1 0,1 1 0,-1 1 0,1-1 0,-1 1 0,1 0 0,-1 0 0,0 0 0,1 1 0,-1 0 0,1 0 0,-1 0 0,0 1 0,0 0 0,9 3 0,3 4 0,0-1 0,-1 2 0,0 0 0,27 24 0,-30-23 0,0 0 0,-1 2 0,-1-1 0,0 1 0,-1 1 0,0 0 0,11 23 0,-17-31 0,-1 1 0,0 0 0,-1 0 0,0 0 0,0 0 0,-1 0 0,1 0 0,-1 0 0,-1 0 0,0 1 0,0-1 0,0 0 0,-1 0 0,0 1 0,0-1 0,-1 0 0,0 0 0,0 0 0,0 0 0,-4 6 0,-2 0 0,-1 0 0,1-1 0,-2 0 0,0 0 0,0-1 0,-20 15 0,-78 54 0,77-60 0,29-18 0,0-1 0,0 1 0,0-1 0,0 1 0,0 0 0,1 0 0,-1 0 0,0 0 0,-1 3 0,3-5 0,0 1 0,-1 0 0,1-1 0,0 1 0,0 0 0,0-1 0,0 1 0,0 0 0,0 0 0,0-1 0,0 1 0,0 0 0,1-1 0,-1 1 0,0 0 0,0-1 0,0 1 0,1 0 0,-1-1 0,0 1 0,1 0 0,-1-1 0,1 1 0,-1-1 0,1 1 0,-1-1 0,1 1 0,-1-1 0,1 1 0,-1-1 0,1 0 0,0 1 0,-1-1 0,1 0 0,0 1 0,-1-1 0,2 0 0,20 10 0,0 0 0,41 9 0,0 1 0,-34-9 0,0 2 0,41 23 0,-61-31 0,0 1 0,0 0 0,0 1 0,-1 0 0,0 0 0,-1 1 0,1 0 0,-2 1 0,1-1 0,-1 1 0,5 10 0,-9-16 0,-1 0 0,0 0 0,0 0 0,0 0 0,0 0 0,0 1 0,0-1 0,-1 0 0,0 0 0,0 1 0,0-1 0,0 0 0,0 1 0,-1-1 0,1 0 0,-1 1 0,-1 4 0,0-4 0,-1 0 0,1 0 0,-1 0 0,1 0 0,-1 0 0,0 0 0,-1-1 0,1 1 0,-1-1 0,1 0 0,-5 2 0,-6 4 0,-1-1 0,0 0 0,0-1 0,-1-1 0,-30 8 0,6-6 0,-1 0 0,1-3 0,-1-2 0,0-1 0,0-2 0,0-2 0,0-1 0,-59-14 0,99 17 1,-12-3 112,-1 0 1,-15-7 0,25 8-246,1 1 1,-1-1 0,1 0-1,0 0 1,0 0 0,0 0 0,0-1-1,0 1 1,0-1 0,1 0 0,-1 0-1,-3-6 1,-3-12-6695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6.623"/>
    </inkml:context>
    <inkml:brush xml:id="br0">
      <inkml:brushProperty name="width" value="0.05" units="cm"/>
      <inkml:brushProperty name="height" value="0.05" units="cm"/>
    </inkml:brush>
  </inkml:definitions>
  <inkml:trace contextRef="#ctx0" brushRef="#br0">0 288 24575,'14'-20'0,"-2"0"0,0-1 0,-2-1 0,10-24 0,-21 120 0,-10 158 0,12-191 0,2 0 0,1 0 0,17 66 0,-19-97 0,1 0 0,1-1 0,-1 1 0,2-1 0,-1 0 0,7 9 0,-10-16 0,0-1 0,0 1 0,0-1 0,0 0 0,0 1 0,0-1 0,1 0 0,-1 0 0,0 0 0,1 0 0,0 0 0,-1 0 0,1 0 0,-1 0 0,1-1 0,0 1 0,-1 0 0,1-1 0,0 0 0,0 1 0,-1-1 0,1 0 0,0 0 0,0 0 0,0 0 0,-1 0 0,1 0 0,0-1 0,0 1 0,-1-1 0,1 1 0,0-1 0,-1 1 0,1-1 0,0 0 0,-1 0 0,1 0 0,-1 0 0,1 0 0,-1 0 0,2-2 0,6-5 0,0-1 0,0 0 0,0-1 0,-1 0 0,11-18 0,29-60 0,-38 68 0,87-203 0,-39 86 0,-54 128 0,0 1 0,0 0 0,1 0 0,8-11 0,-12 18 0,-1 1 0,1-1 0,-1 0 0,1 0 0,0 1 0,0-1 0,-1 1 0,1-1 0,0 1 0,0-1 0,-1 1 0,1-1 0,0 1 0,0 0 0,0-1 0,0 1 0,0 0 0,0 0 0,0 0 0,0 0 0,1 0 0,-1 0 0,1 1 0,-1 0 0,0-1 0,0 1 0,0 0 0,0 0 0,0 0 0,0 0 0,0 0 0,-1 0 0,1 0 0,0 0 0,0 1 0,-1-1 0,1 0 0,-1 0 0,1 1 0,-1-1 0,0 0 0,1 3 0,7 25 0,6 52 0,0 4 0,-12-77 0,3 15 0,1 0 0,12 27 0,-16-45 0,0 0 0,0 0 0,1 0 0,0 0 0,0 0 0,0-1 0,0 0 0,1 1 0,0-1 0,0-1 0,0 1 0,0 0 0,1-1 0,-1 0 0,9 4 0,-11-6 0,0 0 0,0-1 0,1 1 0,-1-1 0,0 1 0,0-1 0,0 0 0,1 0 0,-1 0 0,0 0 0,0 0 0,1 0 0,-1-1 0,0 1 0,0-1 0,4-1 0,-2 0 0,0 0 0,0-1 0,0 1 0,-1-1 0,1 0 0,-1 0 0,0 0 0,3-3 0,3-6 0,0 0 0,-1 0 0,-1-1 0,7-15 0,-4 5 0,-1 0 0,-1 0 0,-1-1 0,-2 0 0,0 0 0,-1-1 0,-2 1 0,0-1 0,-2 0 0,-1 1 0,0-1 0,-2 1 0,-6-25 0,7 43 0,1 0 0,-1 0 0,-1 0 0,1 0 0,-1 1 0,0-1 0,0 1 0,-1 0 0,1 0 0,-1 0 0,0 0 0,-1 1 0,1-1 0,-1 1 0,-6-4 0,7 6 0,0 0 0,0 0 0,0 0 0,0 0 0,-1 1 0,1 0 0,-1 0 0,1 0 0,-1 0 0,0 1 0,1 0 0,-1 0 0,1 0 0,-1 0 0,0 1 0,1 0 0,-1 0 0,1 0 0,0 0 0,-9 4 0,7-2 43,0 1 0,-1-1-1,1 1 1,1 0 0,-1 0-1,0 1 1,-5 6 0,10-10-80,0 0 1,0 0 0,0 0-1,0 0 1,0 0 0,0 0-1,1 0 1,-1 0 0,0 0-1,1 0 1,-1 1 0,1-1 0,-1 0-1,1 0 1,0 0 0,-1 1-1,1-1 1,0 0 0,0 1-1,0-1 1,0 0 0,0 0-1,0 1 1,0-1 0,0 0-1,1 1 1,-1-1 0,1 0 0,-1 0-1,1 0 1,-1 1 0,1-1-1,-1 0 1,1 0 0,0 0-1,0 0 1,-1 0 0,1 0-1,0 0 1,0 0 0,0 0-1,0-1 1,0 1 0,1 0 0,-1-1-1,1 1 1,11 6-6790</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6.980"/>
    </inkml:context>
    <inkml:brush xml:id="br0">
      <inkml:brushProperty name="width" value="0.05" units="cm"/>
      <inkml:brushProperty name="height" value="0.05" units="cm"/>
    </inkml:brush>
  </inkml:definitions>
  <inkml:trace contextRef="#ctx0" brushRef="#br0">1 98 24575,'0'-5'0,"0"1"0,0-1 0,0 1 0,1-1 0,0 1 0,0-1 0,0 1 0,0 0 0,2-5 0,-1 6 0,0 1 0,-1 0 0,1 0 0,0 0 0,0 0 0,0 0 0,1 0 0,-1 0 0,0 1 0,1-1 0,-1 1 0,1 0 0,-1-1 0,1 1 0,-1 0 0,4 0 0,14-4 0,-1 0 0,1 1 0,0 1 0,25 0 0,82 5 0,-121-2 0,7 0 0,0 1 0,-1 1 0,1 0 0,-1 0 0,1 1 0,13 6 0,-23-8 0,0 0 0,1 1 0,-1 0 0,0-1 0,0 1 0,-1 0 0,1 0 0,0 1 0,-1-1 0,1 0 0,-1 1 0,0 0 0,0-1 0,0 1 0,0 0 0,0 0 0,0 0 0,-1 0 0,0 1 0,0-1 0,1 0 0,-2 1 0,1-1 0,0 0 0,-1 1 0,0-1 0,1 5 0,-2 3 0,-1 0 0,1 0 0,-1 0 0,-1-1 0,0 1 0,-7 15 0,-35 62 0,10-21 0,23-41 43,1 0 0,2 1-1,1 0 1,0 1 0,2 0-1,2 0 1,-3 41 0,7-58-78,1 1 1,0-1 0,0 0 0,1 1 0,1-1 0,0 0 0,0 0 0,1-1-1,7 13 1,-7-15-63,1 0-1,0-1 1,0 0-1,1 0 1,0 0-1,0-1 1,1 0-1,0 0 1,0-1-1,0 0 1,1 0-1,-1 0 0,11 3 1,14 5-6729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7.164"/>
    </inkml:context>
    <inkml:brush xml:id="br0">
      <inkml:brushProperty name="width" value="0.05" units="cm"/>
      <inkml:brushProperty name="height" value="0.05" units="cm"/>
    </inkml:brush>
  </inkml:definitions>
  <inkml:trace contextRef="#ctx0" brushRef="#br0">56 56 24575,'-7'-4'0,"-7"-2"0,0-3 0,1-1 0,5 1 0,10 2 0,10 2 0,13 2 0,11 1 0,11 1 0,12 1 0,7 1 0,4-1 0,1 1 0,-2-1 0,-5 0 0,-7 0 0,-14 0-8191</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8.187"/>
    </inkml:context>
    <inkml:brush xml:id="br0">
      <inkml:brushProperty name="width" value="0.05" units="cm"/>
      <inkml:brushProperty name="height" value="0.05" units="cm"/>
    </inkml:brush>
  </inkml:definitions>
  <inkml:trace contextRef="#ctx0" brushRef="#br0">301 69 24575,'-12'-7'0,"-10"-3"0,22 10 0,-1 0 0,0 0 0,1 0 0,-1 0 0,0 0 0,1 0 0,-1 0 0,0 1 0,1-1 0,-1 0 0,0 1 0,1-1 0,-1 0 0,1 1 0,-1-1 0,1 0 0,-1 1 0,1-1 0,-1 1 0,1-1 0,-1 1 0,1 0 0,0-1 0,-1 1 0,1-1 0,0 1 0,-1 0 0,1-1 0,0 1 0,0 0 0,-1-1 0,1 1 0,0 0 0,-3 14 0,0 0 0,2-1 0,-1 1 0,2 26 0,0 2 0,-6 42 0,-4 0 0,-4 0 0,-3-1 0,-4-1 0,-4-1 0,-3-1 0,-65 130 0,88-203 0,-13 31 0,17-37 0,0 0 0,1 0 0,-1 1 0,0-1 0,1 0 0,0 0 0,-1 0 0,1 1 0,0-1 0,0 0 0,0 0 0,1 1 0,-1-1 0,2 4 0,-2-4 0,1-1 0,0 0 0,0 0 0,0 0 0,0 0 0,0 0 0,1 0 0,-1-1 0,0 1 0,0 0 0,0-1 0,1 1 0,-1 0 0,0-1 0,1 0 0,-1 1 0,1-1 0,-1 0 0,3 1 0,33 0 0,-27-1 0,850-3 0,-816 3 0,15 1 0,0-2 0,107-17 0,-164 17 0,0 1 0,1-1 0,-1 1 0,1-1 0,-1 0 0,0 0 0,0 0 0,1 0 0,-1 0 0,0 0 0,0-1 0,0 1 0,0-1 0,-1 1 0,1-1 0,0 0 0,-1 0 0,1 0 0,1-2 0,-2 1 0,0-1 0,0 0 0,0 0 0,0 1 0,0-1 0,-1 0 0,0 0 0,0 0 0,0 0 0,0 0 0,-1-4 0,-2-29 0,2-1 0,2 0 0,1 0 0,2 0 0,1 1 0,17-57 0,87-211 0,-25 86 0,-82 212 0,0 1 0,0-1 0,-1 1 0,0-1 0,0 0 0,0-9 0,-1 14 0,0 0 0,0 0 0,-1-1 0,1 1 0,-1 0 0,0 0 0,0 0 0,0 0 0,0 0 0,0 0 0,0 0 0,0 0 0,-1 0 0,1 0 0,0 0 0,-1 1 0,0-1 0,1 1 0,-1-1 0,0 1 0,0 0 0,-3-2 0,-6-3 0,0 1 0,-1 0 0,0 1 0,0 0 0,-23-4 0,-67-3 0,67 8 0,-678-13 0,684 16 0,10 0 0,0 0 0,0 1 0,0 1 0,0 1 0,1 0 0,-27 9 0,44-12-72,0 1 1,-1-1-1,1 1 0,0 0 0,0-1 0,0 1 0,0 0 0,-1 0 1,1 0-1,0-1 0,0 1 0,1 0 0,-1 0 0,0 1 0,0-1 1,0 0-1,1 0 0,-2 2 0</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9.010"/>
    </inkml:context>
    <inkml:brush xml:id="br0">
      <inkml:brushProperty name="width" value="0.05" units="cm"/>
      <inkml:brushProperty name="height" value="0.05" units="cm"/>
    </inkml:brush>
  </inkml:definitions>
  <inkml:trace contextRef="#ctx0" brushRef="#br0">368 16 24575,'13'-1'0,"4"1"0,-17 1 0,0-1 0,1 1 0,-1 0 0,0-1 0,1 1 0,-1-1 0,0 1 0,1-1 0,-1 1 0,0 0 0,0-1 0,0 1 0,0-1 0,0 1 0,0 0 0,0-1 0,0 1 0,0 0 0,0-1 0,0 1 0,0 0 0,0-1 0,0 1 0,-1-1 0,1 1 0,0-1 0,0 1 0,-1 0 0,0 0 0,-70 172 0,18-50 0,8-11 0,-142 400 0,179-484 0,0-7 0,2 1 0,0 0 0,1 0 0,1 0 0,2 1 0,-1 23 0,3-44 0,0-1 0,1 1 0,-1-1 0,0 1 0,1-1 0,-1 1 0,1-1 0,-1 1 0,1-1 0,0 0 0,-1 1 0,1-1 0,0 0 0,0 0 0,0 1 0,0-1 0,0 0 0,0 0 0,0 0 0,2 1 0,0-1 0,0 1 0,0-1 0,0 0 0,0 0 0,0 0 0,0 0 0,0 0 0,1-1 0,3 1 0,9-1 0,-1-1 0,0 0 0,20-5 0,-21 4 0,194-37 0,87-11 0,-119 32 0,97-13 0,-248 26 0,43-11 0,-62 14 0,1 0 0,-1-1 0,1 0 0,-1 0 0,0 0 0,0-1 0,0 0 0,0 0 0,-1-1 0,0 1 0,7-8 0,-10 9 0,0-1 0,-1 1 0,1 0 0,0-1 0,-1 1 0,0-1 0,0 1 0,0-1 0,0 1 0,-1-1 0,1 0 0,-1 0 0,0 1 0,0-1 0,0 0 0,-1 0 0,-1-6 0,-2-7 0,-1 1 0,-12-28 0,3 8 0,8 18 0,1 0 0,1 0 0,1-1 0,1 1 0,0-1 0,1 1 0,1-1 0,1 0 0,1 1 0,0-1 0,1 1 0,1-1 0,1 1 0,1 1 0,12-28 0,1 6 0,2 0 0,46-62 0,22-39 0,-88 139 0,0-1 0,0 0 0,0 0 0,0-1 0,0 1 0,0 0 0,-1 0 0,1 0 0,-1-1 0,1 1 0,-1 0 0,0 0 0,0-1 0,0 1 0,0 0 0,-1-1 0,1 1 0,0 0 0,-1 0 0,0 0 0,1-1 0,-1 1 0,0 0 0,-2-2 0,0 0 0,0 1 0,0-1 0,-1 1 0,1 0 0,-1 0 0,0 1 0,0-1 0,0 1 0,0 0 0,-9-3 0,-16-6 0,0 2 0,0 1 0,-43-6 0,-93-4 0,-273 11 0,423 7 0,-16 1 0,-35 5 0,58-5 0,1 0 0,-1 1 0,0 0 0,1 1 0,-1-1 0,1 1 0,0 1 0,0-1 0,-12 10 0,17-12-72,1 0 1,0 0-1,0 0 0,0 0 0,0 0 0,0 1 0,0-1 0,0 1 1,0-1-1,0 1 0,0-1 0,1 1 0,-1-1 0,1 1 0,-1-1 1,1 1-1,0 0 0,-1 2 0,2 11-6754</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39.801"/>
    </inkml:context>
    <inkml:brush xml:id="br0">
      <inkml:brushProperty name="width" value="0.05" units="cm"/>
      <inkml:brushProperty name="height" value="0.05" units="cm"/>
    </inkml:brush>
  </inkml:definitions>
  <inkml:trace contextRef="#ctx0" brushRef="#br0">110 10 24575,'0'0'0,"0"-1"0,0 1 0,0-1 0,0 1 0,1-1 0,-1 1 0,0-1 0,0 1 0,1 0 0,-1-1 0,0 1 0,1-1 0,-1 1 0,1 0 0,-1-1 0,0 1 0,1 0 0,-1-1 0,1 1 0,-1 0 0,1 0 0,-1 0 0,1-1 0,-1 1 0,1 0 0,-1 0 0,1 0 0,-1 0 0,1 0 0,-1 0 0,1 0 0,-1 0 0,1 0 0,-1 0 0,1 0 0,-1 0 0,1 0 0,-1 0 0,1 1 0,22 5 0,-20-3 0,1-1 0,-1 1 0,0 0 0,0 0 0,0 0 0,0 0 0,-1 1 0,1-1 0,-1 1 0,0-1 0,0 1 0,0 0 0,-1 0 0,1 0 0,-1 0 0,0 0 0,0 0 0,0 0 0,0 8 0,0 5 0,0 1 0,-1 0 0,-3 24 0,-10 33 0,-3-1 0,-46 131 0,7-30 0,42-130 0,2 0 0,-9 86 0,20-127 0,0 0 0,0 0 0,0 0 0,0 0 0,1 0 0,-1 0 0,1 0 0,0 0 0,1-1 0,-1 1 0,0 0 0,3 3 0,-3-5 0,0-1 0,1 0 0,-1 1 0,0-1 0,1 0 0,-1 0 0,0 0 0,1 0 0,-1 0 0,1 0 0,0-1 0,-1 1 0,1 0 0,0-1 0,-1 1 0,1-1 0,0 0 0,0 1 0,-1-1 0,1 0 0,0 0 0,0 0 0,-1 0 0,1-1 0,0 1 0,0 0 0,-1-1 0,4-1 0,89-29 0,-57 17 0,50-12 0,-40 18 0,-1 1 0,2 3 0,53 1 0,142 18 0,-19-1 0,-169-13 0,-1-2 0,0-2 0,84-16 0,-135 18 0,1 0 0,-1 0 0,0 0 0,1 0 0,-1 0 0,0-1 0,0 1 0,0-1 0,0 0 0,0 0 0,0 0 0,0-1 0,-1 1 0,1-1 0,-1 1 0,0-1 0,4-5 0,-3 2 0,-1-1 0,1 1 0,-1-1 0,0 0 0,-1 1 0,1-1 0,-1 0 0,0-7 0,3-23 0,2 1 0,1 0 0,2 0 0,2 0 0,22-50 0,95-159 0,-96 189 0,-29 51 0,3-4 0,-1 0 0,-1-1 0,1 1 0,-1-1 0,3-16 0,-6 23 0,-1 1 0,1-1 0,-1 0 0,0 0 0,0 1 0,-1-1 0,1 0 0,0 0 0,-1 1 0,0-1 0,0 0 0,0 1 0,0-1 0,0 1 0,0-1 0,0 1 0,-1 0 0,1-1 0,-1 1 0,0 0 0,0 0 0,0 0 0,0 0 0,0 0 0,0 1 0,-3-3 0,-9-4 0,0 0 0,0 0 0,-1 1 0,0 1 0,-1 0 0,1 2 0,-20-5 0,-116-11 0,39 13-273,-1 4 0,0 6 0,0 4 0,-168 33 0,201-23-6553</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5.030"/>
    </inkml:context>
    <inkml:brush xml:id="br0">
      <inkml:brushProperty name="width" value="0.05" units="cm"/>
      <inkml:brushProperty name="height" value="0.05" units="cm"/>
    </inkml:brush>
  </inkml:definitions>
  <inkml:trace contextRef="#ctx0" brushRef="#br0">18 21 24575,'-4'-3'0,"-5"0"0,5 0 0,4 1 0,8 0 0,5 1 0,4-2 0,-1 0-8191</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0.690"/>
    </inkml:context>
    <inkml:brush xml:id="br0">
      <inkml:brushProperty name="width" value="0.05" units="cm"/>
      <inkml:brushProperty name="height" value="0.05" units="cm"/>
    </inkml:brush>
  </inkml:definitions>
  <inkml:trace contextRef="#ctx0" brushRef="#br0">78 26 24575,'3'-17'0,"-3"17"0,0 0 0,0-1 0,0 1 0,1-1 0,-1 1 0,0-1 0,0 1 0,0-1 0,1 1 0,-1 0 0,0-1 0,1 1 0,-1-1 0,0 1 0,1 0 0,-1 0 0,0-1 0,1 1 0,-1 0 0,1-1 0,-1 1 0,1 0 0,-1 0 0,1 0 0,-1 0 0,0-1 0,1 1 0,-1 0 0,2 0 0,-2 0 0,0 0 0,0 1 0,0-1 0,1 0 0,-1 0 0,0 0 0,0 1 0,0-1 0,1 0 0,-1 0 0,0 1 0,0-1 0,0 0 0,0 0 0,0 1 0,1-1 0,-1 0 0,0 1 0,0-1 0,0 0 0,0 0 0,0 1 0,0-1 0,0 0 0,0 1 0,0-1 0,0 0 0,0 0 0,0 1 0,0-1 0,-1 0 0,1 1 0,0-1 0,0 0 0,0 0 0,0 1 0,-1-1 0,-4 14 0,5-13 0,-30 57 0,20-39 0,0 0 0,1 0 0,1 1 0,-11 39 0,19-56 0,-1-1 0,1 1 0,0 0 0,0-1 0,0 1 0,0 0 0,0-1 0,0 1 0,1 0 0,-1-1 0,1 1 0,0-1 0,0 1 0,0-1 0,0 1 0,0-1 0,1 1 0,1 1 0,0-1 0,-1 0 0,1 0 0,0 0 0,1-1 0,-1 1 0,0-1 0,1 0 0,-1 0 0,1 0 0,7 2 0,3 0 0,1-1 0,0 0 0,0-1 0,0 0 0,18-1 0,-19-1-273,0-1 0,1 0 0,-1 0 0,14-5 0,-6-1-6553</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1.222"/>
    </inkml:context>
    <inkml:brush xml:id="br0">
      <inkml:brushProperty name="width" value="0.05" units="cm"/>
      <inkml:brushProperty name="height" value="0.05" units="cm"/>
    </inkml:brush>
  </inkml:definitions>
  <inkml:trace contextRef="#ctx0" brushRef="#br0">60 111 24575,'0'38'0,"1"-4"0,-1 1 0,-2-1 0,-1 0 0,-15 64 0,11-85 0,7-13 0,0 0 0,0 0 0,0 0 0,-1 0 0,1 0 0,0 0 0,0 0 0,0 0 0,0 0 0,-1 1 0,1-1 0,0-1 0,0 1 0,0 0 0,0 0 0,-1 0 0,1 0 0,0 0 0,0 0 0,0 0 0,0 0 0,0 0 0,-1 0 0,1 0 0,0 0 0,0 0 0,0 0 0,0-1 0,0 1 0,0 0 0,-1 0 0,1 0 0,0 0 0,0 0 0,0 0 0,0-1 0,0 1 0,0 0 0,0 0 0,0 0 0,0 0 0,-1-3 0,0 1 0,0-1 0,1 1 0,-1-1 0,1 1 0,0-1 0,-1 1 0,2-5 0,17-156 0,-13 135 0,1-1 0,2 1 0,18-44 0,-25 69 0,1 0 0,-1 0 0,1 0 0,0 0 0,0 0 0,0 1 0,0-1 0,0 0 0,1 1 0,-1 0 0,1-1 0,0 1 0,0 0 0,0 1 0,0-1 0,0 0 0,5-1 0,-5 2 0,-1 1 0,1-1 0,0 1 0,0 0 0,0-1 0,0 2 0,0-1 0,0 0 0,0 0 0,-1 1 0,1 0 0,0-1 0,0 1 0,-1 0 0,1 1 0,0-1 0,-1 0 0,1 1 0,-1-1 0,1 1 0,2 2 0,-3-2 0,0-1 0,0 1 0,-1 0 0,1-1 0,0 1 0,-1 0 0,1 0 0,-1 0 0,0 0 0,0 0 0,1 1 0,-1-1 0,-1 0 0,1 0 0,0 1 0,0-1 0,-1 1 0,0-1 0,1 4 0,-1-3 0,-1 1 0,0-1 0,1 0 0,-1 0 0,0 1 0,-1-1 0,1 0 0,0 0 0,-1 0 0,0 0 0,1-1 0,-5 5 0,-4 4 0,0-1 0,-1 0 0,0-1 0,0 0 0,-18 10 0,-20 6 0,35-19 0,1 0 0,-22 15 0,35-21 0,-1 1 0,0 0 0,1-1 0,-1 1 0,1-1 0,0 1 0,-1 0 0,1 0 0,-1-1 0,1 1 0,0 0 0,-1 0 0,1-1 0,0 1 0,0 0 0,0 0 0,0-1 0,0 1 0,0 0 0,0 0 0,0 0 0,0 0 0,0-1 0,0 1 0,0 0 0,0 0 0,1-1 0,-1 1 0,0 0 0,1 0 0,-1-1 0,1 1 0,-1 0 0,0-1 0,1 1 0,0 0 0,-1-1 0,1 1 0,0 0 0,30 27 0,-24-22 0,144 133-1365,-122-110-5461</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3.493"/>
    </inkml:context>
    <inkml:brush xml:id="br0">
      <inkml:brushProperty name="width" value="0.05" units="cm"/>
      <inkml:brushProperty name="height" value="0.05" units="cm"/>
    </inkml:brush>
  </inkml:definitions>
  <inkml:trace contextRef="#ctx0" brushRef="#br0">10450 2433 24575,'0'-3'0,"1"0"0,-1-1 0,1 1 0,0 0 0,0 0 0,0 0 0,3-6 0,-2 6 0,0-1 0,-1 1 0,1-1 0,-1 0 0,0 0 0,0-4 0,-1-15 0,-2-1 0,0 1 0,-2 0 0,0 0 0,-2 0 0,-11-29 0,6 21 0,-2 1 0,-2 0 0,-1 1 0,-1 0 0,-26-32 0,-116-122 0,75 100-131,-3 5 0,-142-99 0,96 90-301,-187-91 0,-165-33-432,-10 38 471,-157-20-846,-775-125 1,-702 70 1432,960 207-92,0 41-1372,601 15 850,398-2 796,-221 45-1,310-40 649,-146 54-1,184-54-319,0 1-1,2 2 1,0 2-1,-68 51 1,42-13-2000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3.743"/>
    </inkml:context>
    <inkml:brush xml:id="br0">
      <inkml:brushProperty name="width" value="0.05" units="cm"/>
      <inkml:brushProperty name="height" value="0.05" units="cm"/>
    </inkml:brush>
  </inkml:definitions>
  <inkml:trace contextRef="#ctx0" brushRef="#br0">142 15 24575,'-2'-2'0,"-14"-10"0,15 12 0,1 0 0,-1 0 0,0 0 0,0 0 0,0 0 0,1 0 0,-1 0 0,0 1 0,0-1 0,1 0 0,-1 1 0,0-1 0,1 0 0,-1 1 0,0-1 0,1 1 0,-1-1 0,1 1 0,-1 0 0,0-1 0,1 1 0,0-1 0,-1 1 0,1 0 0,-1 1 0,-10 15 0,2 0 0,0 1 0,0 0 0,-7 28 0,5-15 0,2-8 0,1-1 0,2 1 0,0 0 0,1 1 0,-2 31 0,7-45 0,0 0 0,0 0 0,1 0 0,0-1 0,1 1 0,0 0 0,1-1 0,0 1 0,0-1 0,1 0 0,0 0 0,1 0 0,0 0 0,0-1 0,11 13 0,-1-5-170,1-2-1,1 1 0,1-2 1,0 0-1,0-2 0,1 0 1,22 10-1,23 8-6655</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8.848"/>
    </inkml:context>
    <inkml:brush xml:id="br0">
      <inkml:brushProperty name="width" value="0.05" units="cm"/>
      <inkml:brushProperty name="height" value="0.05" units="cm"/>
    </inkml:brush>
  </inkml:definitions>
  <inkml:trace contextRef="#ctx0" brushRef="#br0">163 29 24575,'1'0'0,"0"0"0,0 0 0,0 0 0,0 0 0,0-1 0,0 1 0,0 0 0,0 0 0,0 0 0,0-1 0,0 1 0,0-1 0,0 1 0,0-1 0,0 1 0,0-1 0,0 1 0,0-1 0,-1 0 0,1 1 0,0-1 0,-1 0 0,1 0 0,0 0 0,-1 0 0,1 0 0,0-1 0,-1 2 0,0 0 0,0-1 0,0 1 0,0 0 0,0-1 0,0 1 0,0-1 0,0 1 0,0 0 0,0-1 0,0 1 0,0-1 0,0 1 0,-1 0 0,1-1 0,0 1 0,0 0 0,0-1 0,-1 1 0,1 0 0,0-1 0,0 1 0,-1 0 0,1 0 0,0-1 0,-1 1 0,0-1 0,0 1 0,0-1 0,0 1 0,-1-1 0,1 1 0,0 0 0,0-1 0,-1 1 0,1 0 0,0 0 0,0 0 0,-3 0 0,3 0 0,0 0 0,0 0 0,0 0 0,1 0 0,-1 0 0,0 0 0,0 0 0,0 1 0,0-1 0,0 0 0,0 1 0,0-1 0,1 1 0,-1-1 0,0 1 0,0-1 0,-1 1 0,2 0 0,0-1 0,0 1 0,-1-1 0,1 1 0,0-1 0,0 1 0,0-1 0,-1 1 0,1 0 0,0-1 0,0 1 0,0-1 0,0 1 0,0-1 0,0 1 0,0-1 0,0 1 0,0 0 0,1-1 0,-1 1 0,0 0 0,1 1 0,0 1 0,1-1 0,-1 0 0,0 1 0,1-1 0,0 0 0,-1 0 0,1 0 0,0 0 0,3 2 0,28 19 0,20 15 0,-49-34 0,0 0 0,-1-1 0,1 1 0,-1 0 0,0 1 0,0-1 0,0 0 0,0 1 0,2 7 0,-4-10 0,-1 0 0,1 0 0,-1 0 0,0 0 0,0 1 0,0-1 0,0 0 0,0 0 0,0 0 0,-1 0 0,1 0 0,-1 0 0,1 0 0,-1 0 0,0 0 0,0 0 0,0 0 0,0 0 0,0 0 0,0 0 0,0-1 0,-1 1 0,1 0 0,-1-1 0,1 0 0,-1 1 0,0-1 0,-2 2 0,-4 3 0,-1-1 0,1 0 0,-1-1 0,-17 7 0,-1-3-273,0-1 0,0-1 0,-1-2 0,-34 2 0,27-4-6553</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9.409"/>
    </inkml:context>
    <inkml:brush xml:id="br0">
      <inkml:brushProperty name="width" value="0.05" units="cm"/>
      <inkml:brushProperty name="height" value="0.05" units="cm"/>
    </inkml:brush>
  </inkml:definitions>
  <inkml:trace contextRef="#ctx0" brushRef="#br0">1 102 24575,'6'70'0,"-4"-51"0,0 0 0,-1 1 0,0 0 0,-5 34 0,0-39 0,1-4 0,7-20 0,50-205 0,-52 206 0,-1 1 0,1 0 0,1 0 0,-1 0 0,1 0 0,0 0 0,1 1 0,0-1 0,0 1 0,5-7 0,-7 11 0,1 0 0,0-1 0,-1 1 0,1 0 0,0 0 0,0 1 0,0-1 0,0 1 0,1-1 0,-1 1 0,0 0 0,1 0 0,-1 0 0,0 1 0,1-1 0,-1 1 0,1 0 0,-1 0 0,1 0 0,-1 0 0,1 1 0,-1-1 0,6 3 0,-6-3 0,-1 1 0,1 0 0,-1-1 0,1 1 0,-1 0 0,0 0 0,1 0 0,-1 1 0,0-1 0,0 1 0,0-1 0,0 1 0,0 0 0,0-1 0,-1 1 0,1 0 0,0 0 0,-1 1 0,0-1 0,2 3 0,-2-3 0,-1-1 0,0 1 0,1 0 0,-1 0 0,0 0 0,0 0 0,0 0 0,-1 0 0,1-1 0,0 1 0,-1 0 0,1 0 0,-1 0 0,1 0 0,-1-1 0,0 1 0,0 0 0,0-1 0,0 1 0,0-1 0,0 1 0,0-1 0,-1 1 0,1-1 0,0 0 0,-1 0 0,1 1 0,-3 0 0,-10 7 0,0 0 0,0-1 0,-1-1 0,-21 8 0,18-8 0,0 1 0,-25 15 0,41-22 0,0 0 0,1 0 0,-1 0 0,1 0 0,-1 0 0,1 1 0,-1-1 0,1 0 0,0 1 0,-1-1 0,1 1 0,0-1 0,0 1 0,0 0 0,1-1 0,-1 1 0,0 0 0,0 0 0,1 0 0,-1-1 0,1 1 0,0 0 0,0 0 0,-1 0 0,1 0 0,0 0 0,1 0 0,-1 3 0,3 2 0,-1-1 0,1 0 0,0 1 0,1-1 0,0-1 0,7 10 0,-11-14 0,85 110-1365,-76-98-5461</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49.893"/>
    </inkml:context>
    <inkml:brush xml:id="br0">
      <inkml:brushProperty name="width" value="0.05" units="cm"/>
      <inkml:brushProperty name="height" value="0.05" units="cm"/>
    </inkml:brush>
  </inkml:definitions>
  <inkml:trace contextRef="#ctx0" brushRef="#br0">39 129 24575,'5'-37'0,"-4"32"0,1 0 0,-1 0 0,-1-1 0,1 1 0,-1-1 0,0-5 0,0 11 0,0 0 0,0 0 0,0 0 0,0 0 0,0 0 0,0 0 0,0 0 0,0 0 0,0 0 0,0 1 0,-1-1 0,1 0 0,0 0 0,0 0 0,0 0 0,0 0 0,0 0 0,0 0 0,0 0 0,0 0 0,0 0 0,0 0 0,0 0 0,0 0 0,0 0 0,0 0 0,0 0 0,0 0 0,0 1 0,0-1 0,-1 0 0,1 0 0,0 0 0,0 0 0,0 0 0,0 0 0,0 0 0,0 0 0,0 0 0,0 0 0,0 0 0,0 0 0,0 0 0,0 0 0,-1 0 0,1 0 0,0 0 0,0 0 0,0-1 0,0 1 0,0 0 0,0 0 0,0 0 0,0 0 0,0 0 0,0 0 0,0 0 0,0 0 0,-6 13 0,-3 16 0,-1 20 0,-10 44 0,30-116 0,2 1 0,1 0 0,1 1 0,29-34 0,-40 50 0,1 1 0,0-1 0,1 1 0,8-7 0,-12 10 0,1 0 0,-1 1 0,0-1 0,1 0 0,-1 1 0,1-1 0,-1 1 0,1-1 0,-1 1 0,1 0 0,0 0 0,-1 0 0,1 0 0,-1 0 0,1 0 0,0 0 0,-1 0 0,1 1 0,-1-1 0,1 0 0,-1 1 0,3 1 0,-2-2 0,-1 1 0,0-1 0,0 0 0,1 0 0,-1 1 0,0-1 0,1 0 0,-1 0 0,0 0 0,0 0 0,1 0 0,-1-1 0,0 1 0,0 0 0,1-1 0,-1 1 0,0-1 0,0 1 0,0-1 0,1 1 0,-1-1 0,1-1 0,27-24 0,-26 22 0,1 0 0,0 1 0,0-1 0,8-5 0,-11 8 0,0 1 0,0-1 0,0 1 0,1-1 0,-1 1 0,0 0 0,0 0 0,0-1 0,1 1 0,-1 0 0,0 0 0,0 0 0,0 0 0,1 0 0,-1 0 0,0 0 0,0 1 0,0-1 0,1 0 0,-1 1 0,0-1 0,0 1 0,2 0 0,-2 1 0,1-1 0,0 1 0,0 0 0,0 0 0,-1 0 0,1 0 0,-1 0 0,0 0 0,1 0 0,1 5 0,1 6 0,0-1 0,-1 1 0,3 19 0,-5-25 0,4 28-1365,-1-3-5461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3.647"/>
    </inkml:context>
    <inkml:brush xml:id="br0">
      <inkml:brushProperty name="width" value="0.05" units="cm"/>
      <inkml:brushProperty name="height" value="0.05" units="cm"/>
    </inkml:brush>
  </inkml:definitions>
  <inkml:trace contextRef="#ctx0" brushRef="#br0">29 153 24575,'0'19'0,"-2"101"0,0-98 0,-1 1 0,0-1 0,-13 42 0,14-53 0,8-16 0,8-18 0,-5 0 0,-2-2 0,-1 1 0,-1-1 0,-1 1 0,1-41 0,-2 32 0,0 1 0,12-47 0,-14 74 0,1 0 0,0 1 0,0-1 0,0 0 0,0 1 0,1-1 0,0 1 0,0 0 0,0-1 0,0 2 0,1-1 0,-1 0 0,8-5 0,-9 8 0,0 0 0,0 0 0,0 0 0,1 0 0,-1 0 0,0 0 0,1 0 0,-1 1 0,1-1 0,-1 1 0,0 0 0,1 0 0,-1 0 0,1 0 0,-1 0 0,1 0 0,-1 1 0,1-1 0,-1 1 0,0 0 0,1 0 0,-1-1 0,0 1 0,0 1 0,1-1 0,-1 0 0,0 1 0,0-1 0,3 4 0,-2-3 0,0 1 0,-1-1 0,1 0 0,-1 1 0,1 0 0,-1 0 0,0 0 0,0 0 0,0 0 0,0 0 0,-1 0 0,1 1 0,-1-1 0,0 0 0,0 1 0,0-1 0,-1 1 0,1 0 0,-1-1 0,0 1 0,0-1 0,0 1 0,0 0 0,0-1 0,-1 1 0,0-1 0,0 1 0,-1 4 0,-2-1 0,1 0 0,-1-1 0,0 1 0,0-1 0,-1 0 0,0 0 0,0-1 0,0 1 0,0-1 0,-1 0 0,0-1 0,-12 8 0,7-6-195,1 0 0,-1-2 0,0 1 0,0-1 0,-1-1 0,-21 5 0,12-6-6631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4.066"/>
    </inkml:context>
    <inkml:brush xml:id="br0">
      <inkml:brushProperty name="width" value="0.05" units="cm"/>
      <inkml:brushProperty name="height" value="0.05" units="cm"/>
    </inkml:brush>
  </inkml:definitions>
  <inkml:trace contextRef="#ctx0" brushRef="#br0">16 107 24575,'6'-1'0,"-1"0"0,1-1 0,0 0 0,-1 0 0,0 0 0,1-1 0,-1 0 0,5-4 0,2 1 0,-9 4 0,0 0 0,0 0 0,0 0 0,0 0 0,0 0 0,0-1 0,0 1 0,-1-1 0,1 0 0,-1 0 0,2-3 0,-3 4 0,-1 1 0,1 0 0,-1 0 0,0 0 0,0 0 0,1-1 0,-1 1 0,0 0 0,0 0 0,0 0 0,0-1 0,-1 1 0,1 0 0,0 0 0,0 0 0,-1-1 0,1 1 0,0 0 0,-1 0 0,0 0 0,1 0 0,-1 0 0,1 0 0,-1 0 0,0 0 0,0 0 0,0 0 0,0 0 0,1 1 0,-1-1 0,0 0 0,0 0 0,0 1 0,-1-1 0,1 1 0,0-1 0,-1 0 0,0 0 0,0 1 0,1-1 0,-1 0 0,1 0 0,-1 1 0,0-1 0,0 1 0,1-1 0,-1 1 0,0 0 0,0 0 0,0 0 0,0 0 0,1 0 0,-1 0 0,0 0 0,0 1 0,1-1 0,-1 1 0,0-1 0,0 1 0,1 0 0,-1 0 0,0-1 0,1 1 0,-1 0 0,1 0 0,0 1 0,-1-1 0,1 0 0,0 0 0,-1 1 0,1-1 0,0 1 0,0-1 0,0 1 0,-1 1 0,-2 4 0,1 1 0,-1-1 0,1 1 0,0 0 0,0 0 0,-1 14 0,-2 11 0,2 1 0,1 44 0,2-61 174,1-7-559,0-1 1,0 0-1,3 16 0,1-14-6441</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4.764"/>
    </inkml:context>
    <inkml:brush xml:id="br0">
      <inkml:brushProperty name="width" value="0.05" units="cm"/>
      <inkml:brushProperty name="height" value="0.05" units="cm"/>
    </inkml:brush>
  </inkml:definitions>
  <inkml:trace contextRef="#ctx0" brushRef="#br0">127 125 24575,'5'-6'0,"0"0"0,0-1 0,-1 1 0,1-1 0,-2 0 0,1 0 0,-1 0 0,0-1 0,0 1 0,-1-1 0,2-10 0,-4 16 0,0 1 0,0 0 0,0-1 0,-1 1 0,1 0 0,0 0 0,-1-1 0,1 1 0,-1 0 0,1 0 0,-1 0 0,0-1 0,1 1 0,-1 0 0,0 0 0,0 0 0,0 0 0,0 0 0,0 1 0,0-1 0,0 0 0,0 0 0,0 1 0,0-1 0,0 0 0,-1 1 0,1-1 0,0 1 0,0 0 0,-1-1 0,1 1 0,0 0 0,-1 0 0,1 0 0,0 0 0,-1 0 0,1 0 0,0 0 0,-3 1 0,-2-1 0,0 1 0,0 0 0,0 0 0,0 1 0,0 0 0,0 0 0,-6 4 0,5-2 0,0 0 0,1 1 0,0-1 0,0 1 0,0 1 0,1-1 0,0 1 0,0 0 0,0 1 0,-6 10 0,10-15 0,-1 1 0,1 0 0,-1 0 0,1-1 0,0 1 0,0 0 0,0 0 0,1 0 0,-1 1 0,1-1 0,0 0 0,-1 0 0,1 0 0,1 0 0,-1 0 0,0 0 0,1 0 0,0 0 0,-1 0 0,1 0 0,0 0 0,1 0 0,-1 0 0,0 0 0,1-1 0,0 1 0,0-1 0,-1 1 0,4 2 0,-2-2 0,1-1 0,0 0 0,-1 1 0,1-2 0,0 1 0,0 0 0,0-1 0,0 1 0,0-1 0,0 0 0,0-1 0,0 1 0,1-1 0,6 0 0,2 0 0,-1 0 0,0-1 0,23-6 0,-30 6 0,0-1 0,0 0 0,1 0 0,-1 0 0,-1-1 0,1 0 0,0 0 0,-1 0 0,1 0 0,-1-1 0,0 0 0,0 0 0,0 0 0,-1 0 0,1-1 0,-1 1 0,0-1 0,0 0 0,-1 0 0,0 0 0,3-6 0,-6 18 0,1 0 0,0 1 0,0-1 0,1 0 0,0 0 0,0 0 0,5 14 0,-4-18 0,0 0 0,1-1 0,-1 1 0,1-1 0,-1 1 0,1-1 0,0 0 0,0 0 0,0 0 0,0 0 0,0 0 0,0-1 0,1 1 0,-1-1 0,0 0 0,1 0 0,-1 0 0,1-1 0,-1 1 0,1-1 0,0 0 0,-1 0 0,1 0 0,3-1 0,11-1 0,0-1 0,0-1 0,28-10 0,-14 4 0,-18 6 39,0 1 0,1 1-1,-1 1 1,1 0 0,-1 1 0,29 3-1,-2 3-116,42 13 0,21 4-1402,-87-20-5346</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17.106"/>
    </inkml:context>
    <inkml:brush xml:id="br0">
      <inkml:brushProperty name="width" value="0.05" units="cm"/>
      <inkml:brushProperty name="height" value="0.05" units="cm"/>
    </inkml:brush>
  </inkml:definitions>
  <inkml:trace contextRef="#ctx0" brushRef="#br0">1 1 24575,'267'0'0,"-263"0"342,-6 2-2049</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4.980"/>
    </inkml:context>
    <inkml:brush xml:id="br0">
      <inkml:brushProperty name="width" value="0.05" units="cm"/>
      <inkml:brushProperty name="height" value="0.05" units="cm"/>
    </inkml:brush>
  </inkml:definitions>
  <inkml:trace contextRef="#ctx0" brushRef="#br0">1 1 24575,'2'2'0,"6"3"0,10 3 0,16 3 0,23 1 0,26 2 0,27-3 0,-4-2-8191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6.737"/>
    </inkml:context>
    <inkml:brush xml:id="br0">
      <inkml:brushProperty name="width" value="0.05" units="cm"/>
      <inkml:brushProperty name="height" value="0.05" units="cm"/>
    </inkml:brush>
  </inkml:definitions>
  <inkml:trace contextRef="#ctx0" brushRef="#br0">204 339 24575,'-1'-3'0,"1"0"0,-1 0 0,0 0 0,1 0 0,0 0 0,0 0 0,0 0 0,0 0 0,0 0 0,1 1 0,-1-1 0,2-5 0,13-34 0,-11 34 0,-2 2 0,0 1 0,0-1 0,1 1 0,-1 0 0,2 0 0,-1 0 0,0 1 0,1-1 0,7-6 0,-11 11 0,0-1 0,0 1 0,0 0 0,1 0 0,-1 0 0,0 0 0,0 0 0,0 0 0,0 0 0,1 0 0,-1 0 0,0 0 0,0 0 0,0 0 0,0 0 0,1 0 0,-1 0 0,0 0 0,0 0 0,0 0 0,0 0 0,1 0 0,-1 0 0,0 0 0,0 0 0,0 0 0,0 0 0,1 0 0,-1 0 0,0 0 0,0 0 0,0 0 0,0 0 0,0 1 0,1-1 0,-1 0 0,0 0 0,0 0 0,0 0 0,0 1 0,2 8 0,-5 13 0,3-22 0,-26 121 0,-49 131 0,50-175 0,-6 20 0,-61 208 0,90-298 0,-1 4 0,0 0 0,1 0 0,0 0 0,1 0 0,-1 18 0,3-26 0,-1-1 0,0 1 0,1 0 0,0-1 0,-1 1 0,1 0 0,0-1 0,0 1 0,1-1 0,-1 1 0,0-1 0,1 0 0,0 0 0,-1 1 0,1-1 0,0 0 0,0 0 0,0-1 0,0 1 0,1 0 0,-1-1 0,0 1 0,1-1 0,-1 0 0,1 0 0,-1 0 0,6 1 0,28 7 0,2-2 0,-1-2 0,1-1 0,38-2 0,-11 0 0,694 32 0,-717-32 0,112 1 0,-152-3 0,0 0 0,-1 0 0,1 0 0,-1 0 0,1 0 0,0-1 0,-1 1 0,1-1 0,-1 1 0,1-1 0,-1 0 0,1 1 0,-1-1 0,1 0 0,-1 0 0,0 0 0,1 0 0,-1 0 0,0 0 0,0-1 0,0 1 0,0 0 0,0-1 0,0 1 0,0 0 0,-1-1 0,1 1 0,1-4 0,-1-1 0,0 0 0,0-1 0,-1 1 0,0-1 0,0 1 0,-1-8 0,-1-10 0,4-10 0,1 0 0,2 1 0,1-1 0,1 2 0,16-42 0,71-156 0,-79 196 0,27-57 0,-2 6 0,43-136 0,-79 209 0,-1 0 0,-1 0 0,1 0 0,-2 0 0,0-24 0,-1 32 0,0-1 0,-1 1 0,0 0 0,0 0 0,0 0 0,0 0 0,-1 0 0,1 0 0,-1 0 0,0 1 0,-1-1 0,1 0 0,0 1 0,-1 0 0,0-1 0,0 1 0,0 0 0,0 1 0,0-1 0,-7-4 0,-6-2 0,0 1 0,-1 1 0,0 0 0,0 2 0,-32-8 0,-95-8 0,96 16 0,-110-15 0,-1 8 0,-209 10 0,342 4-227,-1 0-1,1 2 1,-1 1-1,1 1 1,-26 11-1,15-1-6598</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7.622"/>
    </inkml:context>
    <inkml:brush xml:id="br0">
      <inkml:brushProperty name="width" value="0.05" units="cm"/>
      <inkml:brushProperty name="height" value="0.05" units="cm"/>
    </inkml:brush>
  </inkml:definitions>
  <inkml:trace contextRef="#ctx0" brushRef="#br0">237 180 24575,'1'-4'0,"0"0"0,1 1 0,-1-1 0,1 1 0,0-1 0,0 1 0,0 0 0,0 0 0,0 0 0,1 0 0,3-3 0,7-10 0,-7 7 0,-1 0 0,0 0 0,0 0 0,5-16 0,-9 23 0,0 1 0,-1-1 0,1 1 0,-1-1 0,0 0 0,1 1 0,-1-1 0,0 1 0,0-1 0,0 0 0,0 1 0,0-1 0,0 0 0,-1 1 0,1-1 0,-1 1 0,1-1 0,-1 1 0,1-1 0,-1 1 0,0-1 0,0 1 0,1-1 0,-1 1 0,0 0 0,0 0 0,-1-1 0,1 1 0,0 0 0,0 0 0,0 0 0,-1 0 0,1 0 0,-1 1 0,1-1 0,-1 0 0,1 1 0,-3-2 0,-5 0 0,0 1 0,1-1 0,-1 1 0,0 1 0,0 0 0,0 0 0,0 1 0,0 0 0,0 0 0,1 1 0,-11 4 0,-1 0 0,1 1 0,1 1 0,-33 18 0,45-22 0,0-1 0,1 1 0,-1 0 0,1 0 0,0 1 0,0 0 0,0 0 0,-4 6 0,8-10 0,1 1 0,-1-1 0,0 1 0,0-1 0,1 1 0,-1 0 0,1-1 0,-1 1 0,1 0 0,0 0 0,0-1 0,0 1 0,0 0 0,0 0 0,0-1 0,0 1 0,0 0 0,1-1 0,-1 1 0,1 0 0,-1-1 0,1 1 0,0 0 0,0-1 0,0 1 0,-1-1 0,1 1 0,1-1 0,-1 0 0,0 1 0,0-1 0,0 0 0,1 0 0,-1 0 0,1 0 0,1 1 0,4 4 0,1-1 0,0-1 0,0 0 0,0 0 0,0 0 0,14 4 0,56 9 0,-54-13 0,38 12 0,-62-16 0,1 0 0,0 0 0,0 0 0,-1 1 0,1-1 0,0 0 0,0 1 0,-1-1 0,1 0 0,0 1 0,-1-1 0,1 1 0,-1-1 0,1 1 0,0 0 0,-1-1 0,0 1 0,1-1 0,-1 1 0,1 1 0,-1-1 0,0-1 0,0 1 0,0-1 0,0 1 0,0 0 0,0-1 0,0 1 0,-1-1 0,1 1 0,0-1 0,0 1 0,-1-1 0,1 1 0,0-1 0,-1 1 0,1-1 0,0 1 0,-1-1 0,1 0 0,-1 1 0,0-1 0,-32 19 0,29-17 0,-62 24 0,49-20 0,0 0 0,0 1 0,0 1 0,1 0 0,0 2 0,-19 14 0,34-23 0,0-1 0,-1 1 0,1 0 0,0 0 0,0 0 0,0 1 0,0-1 0,1 0 0,-1 0 0,0 0 0,0 1 0,1-1 0,-1 0 0,1 1 0,-1-1 0,1 0 0,0 1 0,-1-1 0,1 1 0,0-1 0,0 0 0,0 1 0,0-1 0,0 1 0,0 1 0,1-1 0,0 0 0,0 0 0,1 0 0,-1 0 0,0 0 0,1 0 0,-1 0 0,1-1 0,0 1 0,-1 0 0,1-1 0,0 1 0,4 1 0,6 4 0,1-1 0,0 0 0,26 7 0,-8-4 0,1-2 0,62 6 0,-82-12 0,1 0 0,-1-1 0,1-1 0,-1 0 0,1 0 0,-1-2 0,0 1 0,1-2 0,-1 0 0,17-8 0,-26 11 0,0-1 0,-1 1 0,0-1 0,1 0 0,-1 0 0,0 0 0,0-1 0,0 1 0,0 0 0,0-1 0,-1 1 0,1-1 0,-1 0 0,0 1 0,1-1 0,-1 0 0,0 0 0,-1 0 0,1 0 0,0 0 0,-1 0 0,0 0 0,0 0 0,0 0 0,0 0 0,0 0 0,0 0 0,-1 0 0,0 0 0,1 1 0,-2-4 0,-2-5 0,1 1 0,-2 0 0,1 0 0,-1 0 0,-1 0 0,0 1 0,-9-11 0,10 15 0,3 8 0,6 16 0,9 23 0,-3-14 0,-4-8 0,2 0 0,16 30 0,-23-49 0,-1 0 0,0 0 0,1 0 0,-1 0 0,0 0 0,1-1 0,-1 1 0,1 0 0,0 0 0,-1-1 0,1 1 0,0 0 0,-1-1 0,1 1 0,0 0 0,0-1 0,-1 1 0,1-1 0,0 0 0,0 1 0,0-1 0,0 0 0,0 1 0,0-1 0,1 0 0,-1 0 0,0-1 0,-1 0 0,1 1 0,0-1 0,-1 0 0,1 1 0,0-1 0,-1 0 0,1 0 0,-1 0 0,1 0 0,-1 1 0,1-1 0,-1 0 0,0 0 0,0 0 0,1 0 0,-1 0 0,0-1 0,2-10 0,0 0 0,-1-19 0,0 5 0,-2-40 0,1 61 0,-1 0 0,0 0 0,0 0 0,0 1 0,0-1 0,-1 0 0,0 1 0,0-1 0,0 1 0,-3-6 0,4 9 0,1 1 0,-1-1 0,1 0 0,-1 1 0,0-1 0,1 0 0,-1 1 0,0-1 0,1 1 0,-1-1 0,0 1 0,0-1 0,0 1 0,0-1 0,1 1 0,-1 0 0,0 0 0,0-1 0,0 1 0,0 0 0,0 0 0,0 0 0,0 0 0,0 0 0,1 0 0,-1 0 0,0 0 0,0 1 0,0-1 0,0 0 0,0 0 0,0 1 0,1-1 0,-1 1 0,0-1 0,0 1 0,0-1 0,1 1 0,-1-1 0,0 1 0,1-1 0,-1 1 0,0 0 0,1 0 0,-1-1 0,0 2 0,-4 5 0,0 0 0,0 0 0,-7 15 0,9-17 0,-11 23-682,-20 54-1,24-47-6143</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7.778"/>
    </inkml:context>
    <inkml:brush xml:id="br0">
      <inkml:brushProperty name="width" value="0.05" units="cm"/>
      <inkml:brushProperty name="height" value="0.05" units="cm"/>
    </inkml:brush>
  </inkml:definitions>
  <inkml:trace contextRef="#ctx0" brushRef="#br0">0 202 24575,'5'-7'0,"3"-7"0,6-5 0,2-5 0,-2-2 0,0-2 0,0 2 0,-4 3 0,0 5 0,1 6 0,-1 7 0,2 7 0,1 6 0,-3 0-8191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8.337"/>
    </inkml:context>
    <inkml:brush xml:id="br0">
      <inkml:brushProperty name="width" value="0.05" units="cm"/>
      <inkml:brushProperty name="height" value="0.05" units="cm"/>
    </inkml:brush>
  </inkml:definitions>
  <inkml:trace contextRef="#ctx0" brushRef="#br0">243 107 24575,'7'-23'0,"5"-33"0,-8 31 0,-2 22 0,-1 15 0,-2 21 0,-13 73 0,-51 191 0,-60 95 0,103-333 0,7-23 0,-8 39 0,20-52 342,3-22-394,0-1 0,0 1 0,0-1 1,0 1-1,0 0 0,0-1 1,0 1-1,0-1 0,0 1 0,1 0 1,-1-1-1,0 1 0,1-1 1,-1 1-1,0-1 0,1 1 0,-1-1 1,0 1-1,1-1 0,-1 0 1,1 1-1,-1-1 0,1 1 0,-1-1 1,1 0-1,-1 0 0,1 1 1,-1-1-1,1 0 0,0 0 0,-1 1 1,2-1-1,9 0-6774</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8.845"/>
    </inkml:context>
    <inkml:brush xml:id="br0">
      <inkml:brushProperty name="width" value="0.05" units="cm"/>
      <inkml:brushProperty name="height" value="0.05" units="cm"/>
    </inkml:brush>
  </inkml:definitions>
  <inkml:trace contextRef="#ctx0" brushRef="#br0">59 378 24575,'-4'-5'0,"-1"0"0,1 0 0,0 0 0,1-1 0,0 1 0,-1-1 0,2 0 0,-1 0 0,1 0 0,-1 0 0,2 0 0,-3-12 0,3 13 0,1 0 0,-1 0 0,1 0 0,1 0 0,-1 0 0,0 0 0,1 0 0,0 0 0,0 0 0,1 1 0,0-1 0,-1 0 0,1 1 0,1-1 0,-1 1 0,6-9 0,1 5 0,-1-1 0,1 1 0,1 1 0,-1-1 0,1 2 0,1-1 0,-1 2 0,1-1 0,13-4 0,18-5 0,46-10 0,-82 23 0,111-26 0,1 4 0,122-7 0,-217 29 0,0 1 0,0 1 0,-1 0 0,1 2 0,34 7 0,-51-7 0,0 0 0,0 0 0,-1 0 0,1 1 0,-1 0 0,1 0 0,-1 0 0,0 0 0,0 1 0,8 8 0,-10-8 0,0 0 0,0 0 0,0 0 0,-1 0 0,0 0 0,0 1 0,0-1 0,0 1 0,-1-1 0,0 1 0,0 0 0,0-1 0,0 1 0,-1 0 0,0 8 0,-3 26 0,-2 0 0,-17 67 0,1-6 0,10-9 0,2 121 0,1-21 0,4-143 0,-21 92 0,23-131 0,0 0 0,-1 0 0,0 0 0,-1 0 0,0-1 0,0 1 0,-1-1 0,0 0 0,-1-1 0,0 1 0,0-1 0,0 0 0,-1 0 0,0-1 0,0 0 0,-1 0 0,1-1 0,-1 0 0,-1 0 0,1-1 0,-1 0 0,1 0 0,-16 3 0,-13 2 0,0-1 0,-1-3 0,0-1 0,0-1 0,-68-5 0,-189-39 0,274 38 56,-55-14 211,70 15-454,-1 0-1,1 0 1,-1-1-1,1 0 0,0-1 1,0 1-1,0-1 1,-9-8-1,5 1-6638</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9.126"/>
    </inkml:context>
    <inkml:brush xml:id="br0">
      <inkml:brushProperty name="width" value="0.05" units="cm"/>
      <inkml:brushProperty name="height" value="0.05" units="cm"/>
    </inkml:brush>
  </inkml:definitions>
  <inkml:trace contextRef="#ctx0" brushRef="#br0">30 1 24575,'3'0'0,"-1"0"0,1 0 0,0 0 0,-1 0 0,1 0 0,0 1 0,-1-1 0,1 1 0,-1 0 0,1 0 0,-1 0 0,1 0 0,3 2 0,-5-1 0,1 0 0,-1-1 0,1 1 0,-1 0 0,0 0 0,0 0 0,0 0 0,0 0 0,-1 0 0,1 1 0,0-1 0,-1 0 0,0 0 0,1 0 0,-1 1 0,0 3 0,-1 29 0,-1 0 0,-1-1 0,-12 45 0,4-15 0,1 1 74,-7 38-794,-7 167 1,24-245-6107</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8:59.574"/>
    </inkml:context>
    <inkml:brush xml:id="br0">
      <inkml:brushProperty name="width" value="0.05" units="cm"/>
      <inkml:brushProperty name="height" value="0.05" units="cm"/>
    </inkml:brush>
  </inkml:definitions>
  <inkml:trace contextRef="#ctx0" brushRef="#br0">1 839 24575,'19'-275'0,"-9"167"0,-7 78 0,14-130 0,-12 131 0,1-1 0,1 1 0,15-36 0,-20 59 0,1-1 0,-1 1 0,1 0 0,1 0 0,-1 0 0,1 0 0,0 1 0,1-1 0,-1 1 0,1 0 0,0 1 0,0-1 0,0 1 0,1 0 0,0 0 0,-1 0 0,2 1 0,-1 0 0,0 0 0,0 1 0,1 0 0,-1 0 0,9-1 0,7 0 0,0 1 0,0 1 0,0 1 0,0 2 0,40 6 0,110 34 0,-133-31 0,3 0 0,128 39 0,-132-37 0,-1 2 0,48 26 0,-77-37 0,-1 1 0,0 0 0,0 0 0,0 0 0,0 1 0,-1 0 0,0 0 0,0 0 0,-1 1 0,7 10 0,-9-10 0,0 0 0,0 0 0,0 0 0,-1 0 0,0 0 0,-1 0 0,1 1 0,-2-1 0,1 0 0,-1 1 0,0-1 0,-1 11 0,-8 43 0,-22 79 0,4-26 0,-15 190 0,33-223 0,9-73 0,-1-1 0,0 0 0,-1 0 0,0 0 0,0 0 0,0 0 0,-1 0 0,0-1 0,-5 10 0,5-12 0,0-1 0,-1 1 0,1-1 0,-1 0 0,0 0 0,0 0 0,0 0 0,0 0 0,0-1 0,-1 0 0,1 0 0,-1 0 0,1-1 0,-1 1 0,-5 0 0,-23 5 0,0-2 0,0-2 0,-58 0 0,-103-16 0,146 9 0,-95-10-1365,83 8-5461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0.982"/>
    </inkml:context>
    <inkml:brush xml:id="br0">
      <inkml:brushProperty name="width" value="0.05" units="cm"/>
      <inkml:brushProperty name="height" value="0.05" units="cm"/>
    </inkml:brush>
  </inkml:definitions>
  <inkml:trace contextRef="#ctx0" brushRef="#br0">2744 275 24575,'-46'-24'15,"-1"1"-1,-1 3 0,-57-16 1,-151-24-302,143 42 138,-1 5 0,0 4 0,-1 6 0,-126 13 0,110 4 49,0 5-1,2 7 1,-166 54 0,226-57 100,0 3 0,2 3 0,-125 76 0,157-82 0,1 2 0,1 1 0,1 2 0,1 1 0,2 1 0,1 2 0,2 0 0,-31 50 0,33-41 0,2 2 0,2 0 0,2 1 0,2 1 0,2 1 0,2 0 0,2 1 0,2 0 0,2 0 0,0 91 0,7-97 0,2 0 0,2 0 0,2 0 0,1 0 0,2-1 0,2 0 0,2-1 0,1-1 0,2 0 0,2-1 0,1-1 0,46 62 0,-29-56 0,1-1 0,2-2 0,2-2 0,1-1 0,1-3 0,2-2 0,2-1 0,73 33 0,-28-23 0,2-3 0,1-5 0,177 36 0,-151-48-96,1-5 0,1-6 1,0-5-1,0-5 1,0-6-1,131-24 0,-125 7-15,0-6-1,-2-5 1,-2-6-1,-2-6 1,182-95-1,-214 91-24,-3-3 0,-3-5 0,143-126 0,-181 140 68,-2-2 0,-2-2 0,-3-2 0,-2-1 0,-2-2 1,-2-2-1,33-74 0,-55 99 22,0-1 1,-2-1-1,-2 0 1,-1 0-1,-1-1 1,-2 0-1,1-53 1,-6 64 38,-2-1-1,0 1 1,-1 0 0,-2 0 0,0 0 0,-1 0-1,-2 1 1,0 0 0,-1 0 0,-1 1-1,-25-37 1,12 26 8,-2 2 1,-2 1-1,0 1 0,-2 1 0,-1 2 0,0 1 1,-2 1-1,-39-20 0,-10-1-101,-2 4 0,-117-39-1,50 30 126,-3 6 0,-2 7 0,-1 7 0,-218-13 0,244 38-75,21 4-3674</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7.575"/>
    </inkml:context>
    <inkml:brush xml:id="br0">
      <inkml:brushProperty name="width" value="0.05" units="cm"/>
      <inkml:brushProperty name="height" value="0.05" units="cm"/>
    </inkml:brush>
  </inkml:definitions>
  <inkml:trace contextRef="#ctx0" brushRef="#br0">369 1 24575,'-7'2'0,"-9"1"0,-9 3 0,-7-1 0,-5 0 0,-1 0 0,2 3 0,2-1 0,4 2 0,4-2 0,2-2 0,5-1 0,2-2 0,2 0 0,3-2-8191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6.320"/>
    </inkml:context>
    <inkml:brush xml:id="br0">
      <inkml:brushProperty name="width" value="0.05" units="cm"/>
      <inkml:brushProperty name="height" value="0.05" units="cm"/>
    </inkml:brush>
  </inkml:definitions>
  <inkml:trace contextRef="#ctx0" brushRef="#br0">57 22 24575,'-1'0'0,"0"-1"0,0 0 0,0 1 0,1-1 0,-1 1 0,0-1 0,1 0 0,-1 1 0,0-1 0,1 0 0,-1 0 0,1 0 0,-1 1 0,1-1 0,0 0 0,-1 0 0,1 0 0,0 0 0,-1-2 0,-1-1 0,1 13 0,-19 206 0,1-16 0,18 13 0,2-210 112,-1-1-176,0-1 0,0 1 0,0-1-1,0 1 1,0-1 0,0 1 0,0-1-1,0 1 1,0-1 0,0 1 0,0-1 0,0 1-1,0-1 1,-1 1 0,1-1 0,0 1-1,0-1 1,0 1 0,-1-1 0,1 0-1,0 1 1,-1 0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8.735"/>
    </inkml:context>
    <inkml:brush xml:id="br0">
      <inkml:brushProperty name="width" value="0.05" units="cm"/>
      <inkml:brushProperty name="height" value="0.05" units="cm"/>
    </inkml:brush>
  </inkml:definitions>
  <inkml:trace contextRef="#ctx0" brushRef="#br0">85 1 24575,'-15'0'0,"10"-1"0,0 1 0,0 0 0,0 0 0,0 1 0,0 0 0,0-1 0,-8 4 0,11-3 0,1-1 0,-1 1 0,1 0 0,0 0 0,-1 1 0,1-1 0,0 0 0,0 0 0,0 1 0,0-1 0,0 0 0,0 1 0,0-1 0,0 1 0,1-1 0,-1 1 0,0 0 0,1-1 0,0 1 0,-1 0 0,1-1 0,0 1 0,0 0 0,0-1 0,0 1 0,0 0 0,0 3 0,17 166 0,-4-59 0,13 314-222,29 246-217,-43-581-265,-10-69-6122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9.079"/>
    </inkml:context>
    <inkml:brush xml:id="br0">
      <inkml:brushProperty name="width" value="0.05" units="cm"/>
      <inkml:brushProperty name="height" value="0.05" units="cm"/>
    </inkml:brush>
  </inkml:definitions>
  <inkml:trace contextRef="#ctx0" brushRef="#br0">30 2 24575,'-1'-1'0,"0"1"0,-1 0 0,1 0 0,0 0 0,0 0 0,0 0 0,-1 0 0,1 0 0,0 1 0,0-1 0,0 0 0,0 1 0,-1-1 0,1 1 0,0-1 0,0 1 0,0-1 0,0 1 0,0 0 0,0 0 0,1-1 0,-1 1 0,0 0 0,0 0 0,0 1 0,0 0 0,1-1 0,0 1 0,0-1 0,0 1 0,0-1 0,0 1 0,0-1 0,1 1 0,-1-1 0,1 1 0,-1-1 0,1 1 0,-1-1 0,1 0 0,0 1 0,-1-1 0,1 0 0,0 0 0,2 3 0,18 21 0,2-2 0,0 0 0,1-1 0,1-1 0,56 33 0,-69-45 0,1-2 0,-1 0 0,1-1 0,1 0 0,0-1 0,-1 0 0,1-1 0,24 3 0,-31-6 0,0-1 0,0 0 0,0 0 0,0 0 0,0-1 0,0-1 0,0 1 0,0-1 0,-1 0 0,1 0 0,0-1 0,-1 0 0,0 0 0,1-1 0,-1 1 0,-1-1 0,1-1 0,0 1 0,7-9 0,-5 4 0,-1-1 0,-1 1 0,1-1 0,-1 0 0,7-18 0,-7 14 0,17-25 0,-30 61-1365,-1-5-5461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9.707"/>
    </inkml:context>
    <inkml:brush xml:id="br0">
      <inkml:brushProperty name="width" value="0.05" units="cm"/>
      <inkml:brushProperty name="height" value="0.05" units="cm"/>
    </inkml:brush>
  </inkml:definitions>
  <inkml:trace contextRef="#ctx0" brushRef="#br0">392 56 24575,'15'-24'0,"-15"22"0,1 0 0,0 0 0,0 0 0,0 0 0,0 0 0,0 0 0,0 0 0,1 1 0,-1-1 0,0 0 0,1 1 0,0-1 0,-1 1 0,1-1 0,0 1 0,0 0 0,2-1 0,-4 2 0,1-1 0,0 1 0,-1 0 0,1 0 0,0 0 0,0 1 0,-1-1 0,1 0 0,0 0 0,-1 0 0,1 0 0,0 1 0,-1-1 0,1 0 0,0 1 0,-1-1 0,1 0 0,-1 1 0,1-1 0,-1 1 0,1-1 0,-1 1 0,1-1 0,-1 1 0,1-1 0,-1 1 0,0-1 0,1 1 0,-1 0 0,0-1 0,1 1 0,-1 0 0,0-1 0,0 1 0,0 0 0,0-1 0,1 2 0,-1 2 0,1-1 0,-1 0 0,1 1 0,-1-1 0,0 0 0,-1 7 0,-2 0 0,0 0 0,-1 0 0,0 0 0,0-1 0,-1 0 0,0 0 0,-12 16 0,-3 1 0,-28 27 0,15-23 0,-1-1 0,-50 32 0,46-34 0,1 0 0,-34 34 0,67-57 0,0 0 0,1 0 0,-1 0 0,1 1 0,0 0 0,0-1 0,0 1 0,0 0 0,1 0 0,0 0 0,0 1 0,1-1 0,-1 1 0,1-1 0,-1 11 0,2-10 0,1-1 0,0 1 0,0-1 0,0 1 0,0-1 0,1 1 0,0-1 0,0 0 0,0 0 0,1 0 0,0 0 0,0-1 0,0 1 0,1-1 0,6 8 0,5 2 43,-1-1 0,2 0-1,0-2 1,0 1 0,1-2-1,0 0 1,30 11 0,-14-8-470,1-2 0,0-1 1,48 7-1,-35-11-6399</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09.945"/>
    </inkml:context>
    <inkml:brush xml:id="br0">
      <inkml:brushProperty name="width" value="0.05" units="cm"/>
      <inkml:brushProperty name="height" value="0.05" units="cm"/>
    </inkml:brush>
  </inkml:definitions>
  <inkml:trace contextRef="#ctx0" brushRef="#br0">119 3 24575,'0'-2'0,"-2"1"0,-3 4 0,-1 3 0,-2 5 0,-1 6 0,-2 6 0,1 7 0,0 5 0,-1 3 0,2 5 0,0 2 0,1 0 0,2-1 0,0-3 0,1-4 0,1-8-8191</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0.147"/>
    </inkml:context>
    <inkml:brush xml:id="br0">
      <inkml:brushProperty name="width" value="0.05" units="cm"/>
      <inkml:brushProperty name="height" value="0.05" units="cm"/>
    </inkml:brush>
  </inkml:definitions>
  <inkml:trace contextRef="#ctx0" brushRef="#br0">94 1 24575,'-2'2'0,"-4"4"0,1 2 0,-3 5 0,-1 2 0,0 2 0,0 1 0,1 1 0,0 2 0,0-1 0,3 1 0,2-1 0,-1-1 0,0-2 0,1-1 0,1-4-8191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0.285"/>
    </inkml:context>
    <inkml:brush xml:id="br0">
      <inkml:brushProperty name="width" value="0.05" units="cm"/>
      <inkml:brushProperty name="height" value="0.05" units="cm"/>
    </inkml:brush>
  </inkml:definitions>
  <inkml:trace contextRef="#ctx0" brushRef="#br0">8 6 24575,'-2'-2'0,"-4"-2"0</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0.672"/>
    </inkml:context>
    <inkml:brush xml:id="br0">
      <inkml:brushProperty name="width" value="0.05" units="cm"/>
      <inkml:brushProperty name="height" value="0.05" units="cm"/>
    </inkml:brush>
  </inkml:definitions>
  <inkml:trace contextRef="#ctx0" brushRef="#br0">2 0 24575,'5'5'0,"0"1"0,0-1 0,0 1 0,-1 0 0,0 0 0,0 1 0,0-1 0,-1 1 0,0 0 0,0 0 0,-1 0 0,0 0 0,0 1 0,-1-1 0,0 0 0,0 1 0,-1-1 0,0 9 0,0-3 0,-1 1 0,0-1 0,-6 22 0,5-29 0,1 0 0,-1 0 0,0-1 0,0 1 0,-1-1 0,0 1 0,0-1 0,0 0 0,-1 0 0,-5 7 0,0-7 0,5-7 0,4 1 0,0 0 0,1 0 0,-1 0 0,0 0 0,0 0 0,1 0 0,-1 0 0,0 0 0,1 0 0,-1 0 0,1 0 0,-1 0 0,1 0 0,0 0 0,0-1 0,20-22 0,1 2 0,42-35 0,-50 46 0,0 1 0,1 0 0,0 1 0,1 1 0,0 0 0,23-7 0,-37 14 0,0 0 0,0 1 0,0-1 0,0 1 0,0-1 0,1 1 0,-1 0 0,0 0 0,0 0 0,0 0 0,1 0 0,-1 0 0,0 1 0,0-1 0,0 1 0,0-1 0,1 1 0,-1 0 0,0 0 0,0 0 0,-1 0 0,1 0 0,0 0 0,0 0 0,0 1 0,1 1 0,-1 1 0,1-1 0,-1 1 0,0 0 0,0 0 0,-1 0 0,0 0 0,1 0 0,-1 0 0,0 1 0,-1-1 0,1 0 0,-1 7 0,-1 36 322,0-32-884,1-1-1,2 21 1,0-24-6264</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0.874"/>
    </inkml:context>
    <inkml:brush xml:id="br0">
      <inkml:brushProperty name="width" value="0.05" units="cm"/>
      <inkml:brushProperty name="height" value="0.05" units="cm"/>
    </inkml:brush>
  </inkml:definitions>
  <inkml:trace contextRef="#ctx0" brushRef="#br0">143 63 24575,'0'-9'0,"0"1"0,1 0 0,0 0 0,0-1 0,4-11 0,-3 27 0,-1 9 0,-6 24 0,0 0 0,-3 0 0,-1-1 0,-3-1 0,0 1 0,-3-2 0,-37 72 0,33-81-1365,2-6-5461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1.109"/>
    </inkml:context>
    <inkml:brush xml:id="br0">
      <inkml:brushProperty name="width" value="0.05" units="cm"/>
      <inkml:brushProperty name="height" value="0.05" units="cm"/>
    </inkml:brush>
  </inkml:definitions>
  <inkml:trace contextRef="#ctx0" brushRef="#br0">147 4 24575,'1'-1'0,"0"1"0,0-1 0,0 1 0,0-1 0,1 1 0,-1 0 0,0 0 0,0-1 0,0 1 0,1 0 0,-1 0 0,0 0 0,0 0 0,3 1 0,-2 4 0,-11 4 0,0-2 0,-1-2 0,0 0 0,0 0 0,-12 4 0,7-3 0,1 0 0,-14 9 0,24-13 0,1 0 0,0 0 0,0 0 0,0 1 0,0-1 0,0 1 0,1 0 0,-1 0 0,1 0 0,0 0 0,0 1 0,0-1 0,-2 4 0,4-3 0,-1 0 0,0 0 0,1-1 0,-1 1 0,1 0 0,0 0 0,1 0 0,-1 0 0,1 0 0,-1-1 0,1 1 0,0 0 0,1 0 0,-1-1 0,1 1 0,3 6 0,3 4 0,1 1 0,16 18 0,-14-20-273,0-1 0,1 0 0,0-1 0,21 15 0,-6-8-6553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1.371"/>
    </inkml:context>
    <inkml:brush xml:id="br0">
      <inkml:brushProperty name="width" value="0.05" units="cm"/>
      <inkml:brushProperty name="height" value="0.05" units="cm"/>
    </inkml:brush>
  </inkml:definitions>
  <inkml:trace contextRef="#ctx0" brushRef="#br0">205 1 24575,'2'38'0,"2"0"0,11 49 0,-7-48 0,-2 0 0,1 46 0,-7-71 0,0-1 0,-1 1 0,-1 0 0,0 0 0,-1-1 0,-1 0 0,0 1 0,0-1 0,-1-1 0,-9 15 0,5-12-124,0-2 0,-2 1 0,0-1 0,0-1 0,-1 0 0,-1 0-1,0-1 1,0-1 0,-1 0 0,-17 8 0,-30 16-6702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6.709"/>
    </inkml:context>
    <inkml:brush xml:id="br0">
      <inkml:brushProperty name="width" value="0.05" units="cm"/>
      <inkml:brushProperty name="height" value="0.05" units="cm"/>
    </inkml:brush>
  </inkml:definitions>
  <inkml:trace contextRef="#ctx0" brushRef="#br0">0 1 24575,'3'0'0,"2"0"0,1 2 0,2 1 0,-1 3 0,1-1 0,1 2 0,2 2 0,1 1 0,1 2 0,0 1 0,1-2 0,0-2 0,-3-3-8191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2.222"/>
    </inkml:context>
    <inkml:brush xml:id="br0">
      <inkml:brushProperty name="width" value="0.05" units="cm"/>
      <inkml:brushProperty name="height" value="0.05" units="cm"/>
    </inkml:brush>
  </inkml:definitions>
  <inkml:trace contextRef="#ctx0" brushRef="#br0">184 47 24575,'-32'0'0,"10"1"0,0-1 0,0-1 0,0-1 0,-31-7 0,42 4 0,16 1 0,22 0 0,379-7-726,-263 10 363,1214-4-2173,-397 5 1354,-801-2 437,-32-1-1894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2.780"/>
    </inkml:context>
    <inkml:brush xml:id="br0">
      <inkml:brushProperty name="width" value="0.05" units="cm"/>
      <inkml:brushProperty name="height" value="0.05" units="cm"/>
    </inkml:brush>
  </inkml:definitions>
  <inkml:trace contextRef="#ctx0" brushRef="#br0">1 30 24575,'0'-2'0,"0"1"0,0-1 0,1 1 0,-1-1 0,0 1 0,1 0 0,-1-1 0,1 1 0,0-1 0,-1 1 0,1 0 0,0 0 0,0-1 0,0 1 0,0 0 0,0 0 0,0 0 0,0 0 0,2-2 0,-2 3 0,-1 0 0,1 0 0,-1-1 0,1 1 0,0 0 0,-1 0 0,1 0 0,-1-1 0,1 1 0,0 0 0,-1 0 0,1 0 0,-1 0 0,1 0 0,0 0 0,-1 1 0,1-1 0,-1 0 0,1 0 0,0 0 0,-1 1 0,1-1 0,-1 0 0,1 0 0,-1 1 0,1-1 0,-1 0 0,1 1 0,-1-1 0,1 1 0,-1-1 0,1 1 0,-1-1 0,0 1 0,1-1 0,-1 1 0,0-1 0,0 1 0,1-1 0,-1 1 0,0 0 0,0-1 0,0 1 0,1-1 0,-1 1 0,0 0 0,0-1 0,0 2 0,1 12 0,1 0 0,-2 0 0,0-1 0,0 1 0,-2 0 0,1 0 0,-6 18 0,-2 24 0,6-25 0,1 0 0,1 1 0,2-1 0,8 53 0,-6-70 0,0-1 0,1 0 0,0 0 0,1-1 0,1 1 0,0-1 0,0 0 0,1 0 0,1-1 0,0 0 0,0-1 0,1 1 0,15 12 0,-2-6 0,0 0 0,2-2 0,-1-1 0,2-1 0,0 0 0,47 14 0,-7-7 0,108 19 0,-27-19-418,0-5 0,168-6 0,293-37-837,-596 27 1255,874-76-302,-850 73 347,-12 2 128,1-1-1,-1-1 1,43-14 0,-65 18-134,0 0 1,0 0-1,-1 0 0,1-1 0,0 1 0,0 0 0,0-1 1,-1 1-1,1-1 0,0 1 0,0-1 0,-1 1 0,1-1 0,0 0 1,-1 1-1,1-1 0,-1 0 0,1 1 0,-1-1 0,1 0 0,-1 0 1,1 1-1,-1-1 0,0 0 0,1 0 0,-1-1 0,0 1-78,-1 0-1,1-1 0,0 1 1,-1 0-1,0 0 0,1 0 1,-1-1-1,0 1 0,1 0 1,-1 0-1,0 0 1,0 0-1,0 0 0,0 1 1,-2-3-1,-14-10-6499</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3.106"/>
    </inkml:context>
    <inkml:brush xml:id="br0">
      <inkml:brushProperty name="width" value="0.05" units="cm"/>
      <inkml:brushProperty name="height" value="0.05" units="cm"/>
    </inkml:brush>
  </inkml:definitions>
  <inkml:trace contextRef="#ctx0" brushRef="#br0">62 59 24575,'-9'-6'0,"1"0"0,0 0 0,0-1 0,1 0 0,-13-15 0,19 22 0,1 0 0,0 0 0,0 0 0,0 0 0,0-1 0,0 1 0,0 0 0,0 0 0,0 0 0,0 0 0,0 0 0,0 0 0,0 0 0,0 0 0,0 0 0,-1 0 0,1 0 0,0-1 0,0 1 0,0 0 0,0 0 0,0 0 0,0 0 0,0 0 0,0 0 0,0 0 0,0 0 0,0 0 0,0-1 0,0 1 0,0 0 0,0 0 0,0 0 0,1 0 0,-1 0 0,0 0 0,0 0 0,0 0 0,0 0 0,0 0 0,0-1 0,0 1 0,0 0 0,0 0 0,0 0 0,0 0 0,0 0 0,0 0 0,0 0 0,1 0 0,-1 0 0,0 0 0,0 0 0,0 0 0,0 0 0,0 0 0,9 0 0,11 5 0,36 14 0,-1 2 0,-1 2 0,-1 3 0,-2 2 0,79 56 0,-120-76 0,-1 0 0,0 0 0,-1 1 0,0 0 0,0 0 0,12 20 0,-18-26 0,0 1 0,0 0 0,0 0 0,-1 0 0,1 0 0,-1 0 0,0 0 0,0 0 0,-1 0 0,1 1 0,-1-1 0,0 0 0,0 0 0,0 1 0,-1-1 0,1 0 0,-1 0 0,0 0 0,0 1 0,-1-1 0,1 0 0,-5 7 0,1-4 0,0 0 0,0 0 0,-1-1 0,0 1 0,-1-1 0,1 0 0,-1-1 0,0 0 0,-1 0 0,1-1 0,-10 5 0,-13 4 0,-51 16 0,66-24 0,-132 39-1365,111-33-5461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3.759"/>
    </inkml:context>
    <inkml:brush xml:id="br0">
      <inkml:brushProperty name="width" value="0.05" units="cm"/>
      <inkml:brushProperty name="height" value="0.05" units="cm"/>
    </inkml:brush>
  </inkml:definitions>
  <inkml:trace contextRef="#ctx0" brushRef="#br0">558 195 24575,'20'-9'0,"31"-9"0,-32 11 0,35-16 0,-48 20 0,0 0 0,-1-1 0,1 0 0,-1 0 0,0 0 0,0-1 0,0 0 0,-1 0 0,8-9 0,-11 12 0,0 1 0,0-1 0,0 1 0,0-1 0,-1 1 0,1-1 0,0 0 0,-1 1 0,1-1 0,-1 0 0,1 1 0,-1-1 0,0 0 0,1 0 0,-1 0 0,0 1 0,0-1 0,-1 0 0,1 0 0,0 1 0,-1-1 0,1 0 0,-1 0 0,1 1 0,-1-1 0,0 0 0,1 1 0,-1-1 0,0 1 0,0-1 0,0 1 0,-1 0 0,1-1 0,0 1 0,0 0 0,-1 0 0,1-1 0,-1 1 0,1 1 0,-2-2 0,-4-2 0,0 1 0,0 0 0,0 0 0,0 1 0,0 0 0,0 0 0,-1 1 0,-11-1 0,-7 1 0,0 2 0,0 0 0,0 2 0,0 1 0,0 1 0,-43 15 0,26-5 0,1 3 0,1 1 0,-41 25 0,59-30 0,1 1 0,0 0 0,1 2 0,1 0 0,0 2 0,2 0 0,-29 38 0,41-48 0,0 1 0,1 0 0,0 0 0,0 0 0,1 1 0,0-1 0,1 1 0,1 0 0,-2 12 0,3-14 0,1 0 0,0 1 0,0-1 0,1 0 0,1 0 0,-1 0 0,1 0 0,1 0 0,0 0 0,0-1 0,1 1 0,6 10 0,-1-5 0,0-1 0,1 0 0,1-1 0,0 0 0,0-1 0,1 0 0,1-1 0,0 0 0,0-1 0,1 0 0,0-1 0,0-1 0,29 11 0,-7-6 0,1-1 0,0-2 0,0-2 0,70 5 0,-78-10 0,0-2 0,0-1 0,0-1 0,0-2 0,0 0 0,-1-3 0,0 0 0,0-1 0,46-22 0,-58 22 0,0 0 0,-1-1 0,0-1 0,-1 0 0,0-1 0,-1-1 0,0 0 0,-1-1 0,0 0 0,-1-1 0,-1 0 0,0-1 0,-1 0 0,0 0 0,-1-1 0,-1 0 0,6-21 0,-8 22 25,-2-1-1,0 0 0,0 0 1,-2 0-1,0 0 1,-1 0-1,0 0 0,-1 0 1,-1 0-1,-1 0 0,0 1 1,-1-1-1,-12-29 1,11 33-120,-1 1 0,0-1 0,-1 1 0,0 1 1,-1-1-1,0 1 0,0 1 0,-1-1 0,-1 1 0,1 1 1,-2 0-1,1 0 0,-1 1 0,0 1 0,0-1 1,-1 2-1,-20-8 0,-15 0-6731</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4.254"/>
    </inkml:context>
    <inkml:brush xml:id="br0">
      <inkml:brushProperty name="width" value="0.05" units="cm"/>
      <inkml:brushProperty name="height" value="0.05" units="cm"/>
    </inkml:brush>
  </inkml:definitions>
  <inkml:trace contextRef="#ctx0" brushRef="#br0">373 1 24575,'-15'17'0,"0"1"0,-20 33 0,11-15 0,-141 172 0,130-168 0,13-17 0,2 1 0,-19 28 0,39-51 0,0-1 0,-1 1 0,1-1 0,0 1 0,0-1 0,-1 1 0,1 0 0,0-1 0,0 1 0,0-1 0,0 1 0,0 0 0,0-1 0,0 1 0,0-1 0,0 1 0,0 0 0,0-1 0,0 1 0,0-1 0,1 1 0,-1-1 0,0 1 0,0 0 0,1-1 0,-1 1 0,0-1 0,1 1 0,-1-1 0,0 0 0,1 1 0,-1-1 0,1 1 0,-1-1 0,1 0 0,-1 1 0,1-1 0,-1 0 0,1 1 0,-1-1 0,1 0 0,-1 0 0,1 0 0,0 1 0,-1-1 0,1 0 0,-1 0 0,1 0 0,0 0 0,41 5 0,-28-4 0,302 63 0,-195-36 0,-3 3 0,52 9 0,-169-40 0,1 1 0,-1-1 0,1 0 0,0 0 0,-1 0 0,1 0 0,-1 0 0,1 0 0,0 0 0,-1 0 0,1-1 0,-1 1 0,1 0 0,-1-1 0,1 0 0,-1 1 0,1-1 0,1-1 0,-3 1 0,1 0 0,0 1 0,-1-1 0,1 0 0,-1 0 0,1 0 0,-1 0 0,1 0 0,-1 0 0,0-1 0,1 1 0,-1 0 0,0 0 0,0 0 0,0 0 0,0 0 0,0 0 0,0 0 0,0-3 0,-3-5 0,0-1 0,0 0 0,0 1 0,-10-16 0,5 7 0,-12-36 0,3-1 0,-17-92 0,19 76 0,12 58-227,0 0-1,-1 1 1,-1 0-1,0 0 1,-7-13-1,-1 4-6598</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5.141"/>
    </inkml:context>
    <inkml:brush xml:id="br0">
      <inkml:brushProperty name="width" value="0.05" units="cm"/>
      <inkml:brushProperty name="height" value="0.05" units="cm"/>
    </inkml:brush>
  </inkml:definitions>
  <inkml:trace contextRef="#ctx0" brushRef="#br0">548 154 24575,'1'0'0,"0"-1"0,0 1 0,0-1 0,1 0 0,-1 1 0,0-1 0,0 0 0,-1 1 0,1-1 0,0 0 0,0 0 0,0 0 0,0 0 0,-1 0 0,1 0 0,0 0 0,0-2 0,11-19 0,-12 21 0,1-1 0,0 0 0,0 0 0,0 0 0,-1 0 0,1 0 0,0 0 0,-1-1 0,0 1 0,0 0 0,1 0 0,-1 0 0,0 0 0,-1-1 0,1 1 0,0 0 0,-1 0 0,1 0 0,-1 0 0,1 0 0,-1 0 0,0 0 0,0 0 0,0 0 0,0 0 0,0 0 0,-4-3 0,3 3 0,-1 0 0,0 0 0,0 0 0,0 0 0,0 0 0,0 1 0,0-1 0,0 1 0,0 0 0,-1 0 0,1 0 0,-1 0 0,1 0 0,0 1 0,-1 0 0,-4 0 0,-10 1 0,0 1 0,0 1 0,0 0 0,0 1 0,1 1 0,0 1 0,0 1 0,0 0 0,-16 10 0,3 1 0,1 1 0,0 1 0,-46 43 0,58-47 0,0 1 0,1 1 0,1 1 0,0 0 0,2 1 0,0 1 0,-19 42 0,28-53 0,0-1 0,1 1 0,1 0 0,0 0 0,0 0 0,1 0 0,0 0 0,0 0 0,1 0 0,1 0 0,0 0 0,0 1 0,1-1 0,0-1 0,1 1 0,0 0 0,0-1 0,1 1 0,1-1 0,-1 0 0,9 11 0,-1-5 0,0-1 0,1 0 0,0-1 0,1 0 0,1-1 0,0-1 0,1 0 0,0-1 0,0-1 0,1 0 0,0-1 0,36 10 0,-18-8 0,0-1 0,0-3 0,1 0 0,0-3 0,68-1 0,-84-3 0,0 0 0,0-2 0,-1 0 0,1-2 0,-1 0 0,0-1 0,0 0 0,0-2 0,-1 0 0,0-2 0,-1 0 0,0 0 0,-1-2 0,0 0 0,-1-1 0,0 0 0,-1-1 0,0-1 0,-1 0 0,-1-1 0,-1 0 0,0-1 0,11-24 0,-11 18 0,-1-1 0,-1 0 0,-2 0 0,0-1 0,-2 0 0,0 0 0,-2 0 0,-1-1 0,-1-46 0,-3 57 0,1 0 0,-2 0 0,0 1 0,-1-1 0,0 1 0,-1 0 0,-14-26 0,14 30 0,-1 1 0,0 0 0,-1 1 0,0 0 0,0 0 0,-1 0 0,0 1 0,-1 0 0,1 0 0,-1 1 0,-18-10 0,18 12-54,-1 0-1,1 1 0,-1 0 1,1 0-1,-1 1 1,0 0-1,0 1 0,0 0 1,0 1-1,0 0 1,0 0-1,0 1 0,0 0 1,0 1-1,0 0 0,0 1 1,1 0-1,-1 0 1,1 1-1,0 0 0,0 1 1,0 0-1,1 0 1,-11 9-1,-5 8-6771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5.640"/>
    </inkml:context>
    <inkml:brush xml:id="br0">
      <inkml:brushProperty name="width" value="0.05" units="cm"/>
      <inkml:brushProperty name="height" value="0.05" units="cm"/>
    </inkml:brush>
  </inkml:definitions>
  <inkml:trace contextRef="#ctx0" brushRef="#br0">364 88 24575,'0'4'0,"1"0"0,-1 0 0,0 0 0,0 0 0,0-1 0,0 1 0,0 0 0,-1 0 0,0-1 0,0 1 0,0 0 0,0-1 0,-1 1 0,1-1 0,-1 1 0,0-1 0,0 0 0,0 0 0,0 0 0,-6 6 0,-16 11 0,-1-1 0,-2-1 0,-46 24 0,49-30 0,1 1 0,1 1 0,0 0 0,0 2 0,-36 37 0,56-52 0,0 1 0,0 0 0,1 0 0,-1 1 0,1-1 0,-1 0 0,1 0 0,0 1 0,0-1 0,0 1 0,0-1 0,1 1 0,-1-1 0,1 1 0,-1 0 0,1 4 0,0-5 0,1 0 0,0 0 0,-1 0 0,1 0 0,0 0 0,0 0 0,0 0 0,0 0 0,0 0 0,1 0 0,-1-1 0,0 1 0,1 0 0,0-1 0,-1 1 0,1-1 0,0 0 0,0 0 0,-1 1 0,4 0 0,18 8 0,0 0 0,1-1 0,-1-2 0,2-1 0,33 5 0,8 3 0,52 17 0,127 25 0,-236-55 0,0 0 0,0 0 0,0-1 0,0 0 0,-1 0 0,1-1 0,0 0 0,0-1 0,-1 0 0,1 0 0,12-6 0,-16 6 0,1-2 0,-1 1 0,0-1 0,0 1 0,0-1 0,-1-1 0,1 1 0,-1-1 0,0 0 0,0 0 0,0 0 0,-1 0 0,0 0 0,0-1 0,0 0 0,-1 0 0,2-6 0,1-7 0,0 0 0,-1 0 0,-2 0 0,0-1 0,-1 1 0,0-1 0,-2 1 0,-4-27 0,0 15 0,-1 0 0,-2 1 0,-1 0 0,-18-42 0,23 62-114,-1 0 1,0 1-1,0 0 0,-1 0 0,0 0 1,-1 0-1,0 1 0,0 0 0,0 1 1,-1 0-1,-15-11 0,-4 3-6712</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6.668"/>
    </inkml:context>
    <inkml:brush xml:id="br0">
      <inkml:brushProperty name="width" value="0.05" units="cm"/>
      <inkml:brushProperty name="height" value="0.05" units="cm"/>
    </inkml:brush>
  </inkml:definitions>
  <inkml:trace contextRef="#ctx0" brushRef="#br0">653 62 24575,'-5'-5'0,"-1"-1"0,0 1 0,1 0 0,-2 0 0,1 0 0,0 1 0,-1 0 0,0 1 0,0-1 0,0 1 0,-1 1 0,1-1 0,0 1 0,-1 0 0,0 1 0,1 0 0,-1 0 0,0 1 0,0 0 0,1 0 0,-12 2 0,1 1 0,0 2 0,1-1 0,-1 2 0,1 0 0,1 2 0,-1-1 0,1 2 0,0 0 0,1 1 0,0 1 0,1 0 0,-13 13 0,1 1 0,2 1 0,1 1 0,1 1 0,1 1 0,-21 38 0,23-32 0,2 0 0,1 0 0,2 1 0,-13 53 0,23-74 0,1 1 0,0 0 0,1-1 0,1 1 0,0 0 0,2 0 0,-1 0 0,2 0 0,0 0 0,1 0 0,1-1 0,0 1 0,9 20 0,-9-28 0,1 0 0,0 0 0,0 0 0,1 0 0,-1-1 0,2 0 0,-1-1 0,1 1 0,0-1 0,0 0 0,14 8 0,-9-8 0,0 0 0,0 0 0,1-2 0,0 1 0,0-2 0,0 1 0,19 1 0,-4-3 0,0-1 0,1-1 0,-1-2 0,0 0 0,0-2 0,0-2 0,31-9 0,-36 8 0,0-1 0,0-1 0,0-1 0,-1-1 0,-1-1 0,0-1 0,0-1 0,-2 0 0,24-23 0,-33 27 0,0-1 0,-1 0 0,0 0 0,-1-1 0,0 0 0,-1-1 0,0 0 0,-1 0 0,-1 0 0,0-1 0,-1 1 0,0-1 0,-1 0 0,0-1 0,-1 1 0,-1 0 0,-1-17 0,-1 11 0,-1 0 0,-1 0 0,-1 0 0,-1 0 0,-1 0 0,-1 1 0,0 0 0,-1 0 0,-1 1 0,-1 0 0,-19-26 0,13 23 0,0 1 0,-2 1 0,0 1 0,0 0 0,-2 1 0,0 2 0,-1 0 0,-40-22 0,52 32-105,0 1 0,1 0 0,-1 0 0,-1 1 0,1 0 0,0 1 0,-1 0 0,0 0 0,1 1 0,-1 1 0,0-1 0,-19 3 0,-4 6-6721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7.162"/>
    </inkml:context>
    <inkml:brush xml:id="br0">
      <inkml:brushProperty name="width" value="0.05" units="cm"/>
      <inkml:brushProperty name="height" value="0.05" units="cm"/>
    </inkml:brush>
  </inkml:definitions>
  <inkml:trace contextRef="#ctx0" brushRef="#br0">449 18 24575,'-116'139'0,"27"-43"0,34-38 0,-73 98 0,116-138 0,0 1 0,-11 24 0,21-38 0,0-1 0,0 1 0,0-1 0,1 1 0,0 0 0,-1-1 0,2 1 0,-1 0 0,1 0 0,-1 0 0,1 0 0,1 0 0,-1 0 0,1 0 0,-1-1 0,4 8 0,-3-9 0,1 0 0,0 0 0,0 0 0,1-1 0,-1 1 0,0-1 0,1 0 0,0 0 0,-1 0 0,1 0 0,0 0 0,0-1 0,0 1 0,0-1 0,0 1 0,1-1 0,-1 0 0,0-1 0,1 1 0,-1-1 0,6 1 0,9 0 0,0 0 0,31-3 0,-42 1 0,299-39 0,-99 10 0,-131 23 0,46-7 0,-119 14 0,-1-1 0,1 1 0,0-1 0,0 0 0,0 0 0,0 0 0,0-1 0,-1 1 0,1 0 0,-1-1 0,1 0 0,-1 0 0,4-2 0,-5 2 0,0 1 0,0-1 0,0 0 0,0 1 0,-1-1 0,1 0 0,0 0 0,-1 0 0,1 0 0,-1 1 0,0-1 0,0 0 0,0 0 0,1 0 0,-2 0 0,1 0 0,0 0 0,0 0 0,-1 0 0,1 0 0,-1 1 0,0-3 0,-10-25 0,-2 1 0,0 0 0,-35-50 0,30 47 0,-4-4 0,-13-23 0,-1 2 0,-61-70 0,90 119-273,1 0 0,-1 1 0,-1 0 0,-12-8 0,2 4-6553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7.908"/>
    </inkml:context>
    <inkml:brush xml:id="br0">
      <inkml:brushProperty name="width" value="0.05" units="cm"/>
      <inkml:brushProperty name="height" value="0.05" units="cm"/>
    </inkml:brush>
  </inkml:definitions>
  <inkml:trace contextRef="#ctx0" brushRef="#br0">670 208 24575,'0'-6'0,"0"0"0,-1-1 0,1 1 0,-1 0 0,-1 0 0,1 1 0,-1-1 0,0 0 0,0 0 0,0 1 0,-1-1 0,0 1 0,0 0 0,-7-8 0,5 7 0,0 1 0,-1 0 0,1 1 0,-1-1 0,0 1 0,-1 0 0,1 1 0,-1 0 0,1 0 0,-13-4 0,1 2 0,0 2 0,0 0 0,0 1 0,-1 1 0,1 0 0,0 2 0,0 0 0,-35 7 0,27-3 0,1 2 0,0 1 0,1 1 0,0 1 0,0 1 0,1 1 0,-37 26 0,47-28 0,1 0 0,0 1 0,1 0 0,0 1 0,-18 25 0,23-28 0,0 1 0,1 0 0,0 0 0,1 0 0,0 0 0,1 0 0,0 1 0,1 0 0,-2 15 0,4-15 0,0-1 0,0 1 0,1 0 0,1 0 0,0-1 0,0 1 0,1-1 0,0 1 0,1-1 0,0 0 0,1-1 0,0 1 0,1-1 0,-1 0 0,2 0 0,-1 0 0,9 7 0,3 3 0,2-1 0,0-1 0,0 0 0,2-2 0,43 24 0,-35-23 0,0-2 0,1-1 0,1-2 0,0-1 0,0-1 0,1-2 0,0-1 0,0-2 0,1-1 0,37-1 0,-50-4 0,0 0 0,0-1 0,0-1 0,-1-1 0,0-1 0,0 0 0,28-14 0,-33 12 0,0-1 0,-1 0 0,1-1 0,-2-1 0,1 0 0,-2-1 0,0 0 0,0-1 0,18-26 0,-18 20 0,-1 0 0,-1-1 0,-1 0 0,0-1 0,-2 0 0,0 0 0,-2-1 0,0 0 0,-1 0 0,0-26 0,-3 32 0,0 0 0,-2 0 0,0 0 0,0 0 0,-2 0 0,0 0 0,-1 1 0,0-1 0,-2 1 0,0 0 0,0 0 0,-1 1 0,-1 0 0,-17-23 0,19 29-59,-1 1 0,-1-1-1,1 2 1,-1-1-1,0 1 1,-1 1 0,1-1-1,-1 1 1,0 1 0,-1 0-1,1 0 1,-1 1 0,1 0-1,-1 0 1,0 1-1,0 1 1,0 0 0,0 0-1,0 1 1,-1 0 0,1 0-1,-12 3 1,-18 6-6767</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6.896"/>
    </inkml:context>
    <inkml:brush xml:id="br0">
      <inkml:brushProperty name="width" value="0.05" units="cm"/>
      <inkml:brushProperty name="height" value="0.05" units="cm"/>
    </inkml:brush>
  </inkml:definitions>
  <inkml:trace contextRef="#ctx0" brushRef="#br0">142 1 24575,'2'0'0,"-1"0"0,-4 0 0,-2 0 0,-4 0 0,-3 2 0,-1 1 0,0 0 0,-1 2 0,-1 2 0,3 2 0,-1 3 0,-1 2 0,2 3 0,3-2-8191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39:18.388"/>
    </inkml:context>
    <inkml:brush xml:id="br0">
      <inkml:brushProperty name="width" value="0.05" units="cm"/>
      <inkml:brushProperty name="height" value="0.05" units="cm"/>
    </inkml:brush>
  </inkml:definitions>
  <inkml:trace contextRef="#ctx0" brushRef="#br0">326 1 24575,'-2'1'0,"0"0"0,0 0 0,0 0 0,1 0 0,-1 1 0,0-1 0,0 1 0,1-1 0,-1 1 0,1 0 0,-1 0 0,0 1 0,-4 4 0,-21 19 0,-2-1 0,-61 41 0,50-38 0,-37 33 0,73-58 0,1 0 0,0 0 0,0 0 0,0 1 0,0-1 0,1 1 0,-1 0 0,1 0 0,0 0 0,-2 5 0,4-6 0,-1-1 0,1 0 0,0 0 0,-1 0 0,1 0 0,0 0 0,0 1 0,1-1 0,-1 0 0,0 0 0,1 0 0,-1 0 0,1 0 0,0 0 0,0 0 0,0 0 0,0 0 0,0 0 0,0 0 0,0-1 0,0 1 0,1 0 0,2 1 0,14 15 0,1-1 0,0-1 0,37 22 0,71 32 0,-92-53 0,0-1 0,2-1 0,54 13 0,-72-24 0,0 0 0,0-1 0,1-1 0,-1-1 0,0 0 0,1-2 0,-1 0 0,37-8 0,-50 8 0,0-1 0,0 0 0,-1 0 0,1 0 0,-1-1 0,0 1 0,1-1 0,-1-1 0,0 1 0,-1-1 0,1 0 0,-1 0 0,1 0 0,-1 0 0,6-10 0,-6 7 0,-1 0 0,0 0 0,0 0 0,0 0 0,-1 0 0,0 0 0,-1-1 0,1 1 0,-2-1 0,1 1 0,-1-10 0,-1-3 0,-2 0 0,0 1 0,-1-1 0,-1 1 0,-1 0 0,0 0 0,-2 1 0,-15-30 0,14 32-136,0 1-1,-1 0 1,-1 0-1,-1 1 1,1 0-1,-2 1 1,0 1-1,-1 0 0,-17-12 1,-6 3-6690</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32.336"/>
    </inkml:context>
    <inkml:brush xml:id="br0">
      <inkml:brushProperty name="width" value="0.05" units="cm"/>
      <inkml:brushProperty name="height" value="0.05" units="cm"/>
    </inkml:brush>
  </inkml:definitions>
  <inkml:trace contextRef="#ctx0" brushRef="#br0">3583 372 24575,'-1'-7'0,"1"0"0,-2 0 0,1 0 0,-1-1 0,0 2 0,0-1 0,-1 0 0,0 0 0,0 1 0,-1-1 0,1 1 0,-2 0 0,1 0 0,0 1 0,-1-1 0,0 1 0,-1 0 0,-8-6 0,-4-3 0,0 1 0,-1 1 0,-1 1 0,-37-15 0,-17-1 0,0 3 0,-1 3 0,-97-13 0,-238-14 0,392 47 0,-174-13 0,-309 16 0,355 11 0,0 5 0,-245 65 0,284-52 0,1 4 0,-200 96 0,256-103 0,2 2 0,-84 67 0,102-70 0,0 1 0,1 2 0,2 1 0,-39 59 0,25-23 0,4 2 0,2 2 0,4 1 0,2 1 0,-26 112 0,47-155 0,3 0 0,0 0 0,-1 54 0,7-68 0,0 1 0,0-1 0,2 1 0,0-1 0,1 0 0,1 0 0,0 0 0,11 22 0,-3-14 0,0-2 0,1 0 0,2 0 0,0-1 0,29 27 0,-16-21 0,1-1 0,1-2 0,37 23 0,16 0 0,3-3 0,105 37 0,795 238 0,-750-263 0,2-11 0,3-10 0,0-11 0,2-10 0,267-20 0,-122-27 0,402-86 0,-691 100 0,-1-4 0,126-48 0,-190 58 0,-2-2 0,0-2 0,0-1 0,-2-1 0,0-2 0,-1-1 0,-2-1 0,0-1 0,44-52 0,-49 46 0,-1-1 0,-1-2 0,-2 0 0,-1-1 0,19-52 0,-27 56 0,0 1 0,-3-2 0,0 1 0,-2-1 0,-1 0 0,-1 0 0,-3-36 0,-2 42 0,-2-1 0,-1 1 0,-1 0 0,-1 1 0,-1-1 0,-1 1 0,-20-37 0,-10-9 0,-54-70 0,-88-99 0,149 203 0,-2 1 0,-1 1 0,-2 2 0,-47-31 0,18 22 0,-2 3 0,-2 3 0,-129-45 0,-232-46 0,421 124 0,-436-106-1365,350 88-5461</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45.032"/>
    </inkml:context>
    <inkml:brush xml:id="br0">
      <inkml:brushProperty name="width" value="0.05" units="cm"/>
      <inkml:brushProperty name="height" value="0.05" units="cm"/>
    </inkml:brush>
  </inkml:definitions>
  <inkml:trace contextRef="#ctx0" brushRef="#br0">6 1 24575,'5'-1'0,"0"2"0,-2 8 0,0 44 0,-2 1 0,-8 80 0,0-38 0,1 61-1365,3-130-5461</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45.526"/>
    </inkml:context>
    <inkml:brush xml:id="br0">
      <inkml:brushProperty name="width" value="0.05" units="cm"/>
      <inkml:brushProperty name="height" value="0.05" units="cm"/>
    </inkml:brush>
  </inkml:definitions>
  <inkml:trace contextRef="#ctx0" brushRef="#br0">10 267 24575,'0'0'0,"-1"0"0,0 0 0,1 1 0,-1-1 0,1 1 0,-1-1 0,1 0 0,-1 1 0,1-1 0,-1 1 0,1-1 0,0 1 0,-1-1 0,1 1 0,-1-1 0,1 1 0,0-1 0,0 1 0,-1 0 0,1-1 0,0 1 0,0 0 0,0-1 0,0 1 0,0 0 0,-1-1 0,1 2 0,1-3 0,-1 1 0,0 0 0,0 0 0,0 0 0,0-1 0,1 1 0,-1 0 0,0 0 0,0 0 0,0 0 0,1-1 0,-1 1 0,0 0 0,0 0 0,0 0 0,1 0 0,-1 0 0,0 0 0,0 0 0,1 0 0,-1 0 0,0 0 0,0 0 0,1 0 0,-1 0 0,0 0 0,0 0 0,1 0 0,-1 0 0,0 0 0,0 0 0,1 0 0,-1 0 0,0 0 0,0 0 0,0 0 0,1 1 0,-1-1 0,0 0 0,0 0 0,0 0 0,1 0 0,-1 1 0,0-1 0,0 0 0,0 0 0,0 0 0,0 1 0,1-1 0,-1 0 0,0 0 0,0 0 0,0 1 0,0-1 0,0 0 0,0 0 0,0 1 0,0-1 0,0 0 0,0 0 0,0 1 0,0-1 0,0 0 0,0 0 0,0 1 0,0-1 0,0 0 0,0 1 0,12-14 0,0 1 0,0-2 0,-1 0 0,12-21 0,4-3 0,-17 23 0,7-8 0,0 1 0,1 0 0,1 1 0,28-24 0,-45 44 0,-1 0 0,0 0 0,1 0 0,-1 0 0,0 0 0,1 0 0,0 0 0,-1 0 0,1 0 0,-1 1 0,1-1 0,0 1 0,-1-1 0,1 1 0,0 0 0,0 0 0,-1 0 0,1 0 0,0 0 0,0 0 0,-1 0 0,1 0 0,0 1 0,-1-1 0,1 1 0,2 0 0,-1 1 0,0 1 0,-1-1 0,1 1 0,0 0 0,-1-1 0,1 1 0,-1 0 0,0 1 0,0-1 0,0 0 0,1 5 0,40 91-427,-36-83-511,10 27-5888</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7.656"/>
    </inkml:context>
    <inkml:brush xml:id="br0">
      <inkml:brushProperty name="width" value="0.05" units="cm"/>
      <inkml:brushProperty name="height" value="0.05" units="cm"/>
    </inkml:brush>
  </inkml:definitions>
  <inkml:trace contextRef="#ctx0" brushRef="#br0">2582 321 24575,'-33'-19'0,"-52"-38"0,8 4 0,26 22 0,-1 3 0,-105-40 0,115 54 0,-1 2 0,0 2 0,0 1 0,-69-4 0,-12 7 0,-1 6 0,0 5 0,1 5 0,-179 39 0,250-37 0,1 3 0,0 2 0,2 3 0,0 1 0,2 3 0,0 2 0,2 2 0,0 2 0,3 1 0,0 3 0,2 2 0,-51 56 0,34-21 0,4 2 0,3 2 0,3 2 0,-57 123 0,93-172 0,1 1 0,2 0 0,0 0 0,2 1 0,2 0 0,0 1 0,2-1 0,2 1 0,0-1 0,2 1 0,1 0 0,2-1 0,9 38 0,-2-16 0,2-1 0,25 63 0,-30-95 0,1 0 0,0-1 0,2 0 0,0 0 0,1-2 0,1 1 0,0-2 0,30 28 0,-5-13 0,1-1 0,1-3 0,2-1 0,81 36 0,-62-36 0,1-3 0,2-3 0,66 12 0,199 11 0,5-23 0,-107-8 0,-218-10 0,109 7 0,174-12 0,-249 0 0,1-3 0,70-20 0,-86 19 0,-1-2 0,0-2 0,-1 0 0,49-32 0,-55 29 0,0-1 0,-1-1 0,-1-1 0,-1 0 0,-1-2 0,0 0 0,-1 0 0,17-33 0,6-23 0,35-94 0,-40 88 0,-8 13 0,-2-1 0,-4-1 0,-3-1 0,-3 0 0,-3-1 0,-3 0 0,-4-106 0,-4 159 0,-1 0 0,-1-1 0,0 1 0,-2 0 0,-1 0 0,0 1 0,-1 0 0,-10-19 0,2 11 0,-1 0 0,-1 1 0,-1 1 0,-34-36 0,-109-127 0,155 181 29,-1 1 0,1 1 0,-1-1 0,0 1 0,0 0 0,-1 1 0,0-1 0,1 2 1,-10-4-1,-11-2-184,-39-8 0,6 2-1191,52 12-5480</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57.780"/>
    </inkml:context>
    <inkml:brush xml:id="br0">
      <inkml:brushProperty name="width" value="0.05" units="cm"/>
      <inkml:brushProperty name="height" value="0.05" units="cm"/>
    </inkml:brush>
  </inkml:definitions>
  <inkml:trace contextRef="#ctx0" brushRef="#br0">1 50 24575,'2'0'0,"6"0"0,3 0 0,8 0 0,8 0 0,11 0 0,9 0 0,10 0 0,11-3 0,8 0 0,4-2 0,0 0 0,-5 0 0,-8-1 0,-11 1 0,-11-2 0,-14 1 0,-13 2-8191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3.756"/>
    </inkml:context>
    <inkml:brush xml:id="br0">
      <inkml:brushProperty name="width" value="0.05" units="cm"/>
      <inkml:brushProperty name="height" value="0.05" units="cm"/>
    </inkml:brush>
  </inkml:definitions>
  <inkml:trace contextRef="#ctx0" brushRef="#br0">0 0 24575,'0'2'0,"0"4"0,0 4 0,0 6 0,0 7 0,2 4 0,1 7 0,2 4 0,1 3 0,-1 2 0,-2-1 0,-1-1 0,-1-4 0,0-4 0,-1-5 0,0-7-8191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4.146"/>
    </inkml:context>
    <inkml:brush xml:id="br0">
      <inkml:brushProperty name="width" value="0.05" units="cm"/>
      <inkml:brushProperty name="height" value="0.05" units="cm"/>
    </inkml:brush>
  </inkml:definitions>
  <inkml:trace contextRef="#ctx0" brushRef="#br0">245 11 24575,'-16'1'0,"-1"0"0,1 1 0,0 1 0,-30 10 0,12-1 0,-37 18 0,45-20 0,26-10 0,0 1 0,0-1 0,0 0 0,0 0 0,0 0 0,0 0 0,0 0 0,0 0 0,0 0 0,0 0 0,-1 0 0,1 0 0,0 0 0,0 0 0,0 0 0,0 0 0,0 0 0,0-1 0,0 1 0,0 0 0,0 0 0,0 0 0,0 0 0,-1 0 0,1 0 0,0 0 0,0 0 0,0 0 0,0 0 0,0 0 0,0 0 0,0 0 0,0 0 0,0 0 0,0 0 0,0-1 0,0 1 0,0 0 0,0 0 0,0 0 0,0 0 0,0 0 0,0 0 0,0 0 0,0 0 0,0 0 0,0 0 0,0-1 0,0 1 0,0 0 0,0 0 0,0 0 0,0 0 0,0 0 0,0 0 0,0 0 0,0 0 0,0 0 0,0 0 0,0-1 0,0 1 0,0 0 0,0 0 0,0 0 0,0 0 0,12-13 0,-4 5 0,0 1 0,0 1 0,0-1 0,1 1 0,0 1 0,0 0 0,1 0 0,13-4 0,-18 7 0,1 0 0,0 1 0,-1 0 0,1 0 0,0 0 0,0 1 0,0 0 0,-1 0 0,1 1 0,0-1 0,0 1 0,0 0 0,-1 1 0,1 0 0,-1 0 0,10 4 0,29 22-1365,-25-15-5461</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4.734"/>
    </inkml:context>
    <inkml:brush xml:id="br0">
      <inkml:brushProperty name="width" value="0.05" units="cm"/>
      <inkml:brushProperty name="height" value="0.05" units="cm"/>
    </inkml:brush>
  </inkml:definitions>
  <inkml:trace contextRef="#ctx0" brushRef="#br0">87 12 24575,'11'-2'0,"-17"-2"0,-20-2 0,24 6 0,-1 0 0,1 0 0,-1 0 0,1 1 0,0-1 0,-1 1 0,1-1 0,0 1 0,-1 0 0,1 0 0,0 0 0,0 0 0,-1 0 0,1 0 0,0 1 0,0-1 0,1 1 0,-1 0 0,0-1 0,0 1 0,1 0 0,-1 0 0,1 0 0,0 0 0,-1 0 0,1 0 0,0 0 0,0 1 0,0-1 0,1 0 0,-2 4 0,0 7 0,0 0 0,1 0 0,0 0 0,2 23 0,-1-19 0,2 105-1365,-1-102-5461</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5.121"/>
    </inkml:context>
    <inkml:brush xml:id="br0">
      <inkml:brushProperty name="width" value="0.05" units="cm"/>
      <inkml:brushProperty name="height" value="0.05" units="cm"/>
    </inkml:brush>
  </inkml:definitions>
  <inkml:trace contextRef="#ctx0" brushRef="#br0">148 107 24575,'-5'1'0,"-1"0"0,1 0 0,0 0 0,-1 1 0,1-1 0,0 1 0,0 1 0,0-1 0,1 1 0,-1-1 0,0 1 0,1 1 0,0-1 0,0 1 0,-6 6 0,3-4 0,1-1 0,-1 1 0,1-1 0,-1-1 0,-10 6 0,17-10 0,-1 0 0,1 1 0,0-1 0,0 0 0,-1 0 0,1 0 0,0 1 0,-1-1 0,1 0 0,0 0 0,-1 0 0,1 0 0,0 0 0,-1 1 0,1-1 0,0 0 0,-1 0 0,1 0 0,-1 0 0,1 0 0,0 0 0,-1 0 0,1 0 0,0-1 0,-1 1 0,1 0 0,0 0 0,-1 0 0,1 0 0,0 0 0,-1 0 0,1-1 0,0 1 0,-1 0 0,1 0 0,0-1 0,0 1 0,-1 0 0,1 0 0,0-1 0,0 1 0,-1 0 0,1-1 0,0 1 0,0 0 0,0-1 0,0 1 0,-1 0 0,1-1 0,0 1 0,0 0 0,0-1 0,0 1 0,0 0 0,0-1 0,0 1 0,0 0 0,0-1 0,0 1 0,0-1 0,0 1 0,0 0 0,1-1 0,-1 1 0,0 0 0,0-1 0,0 1 0,0 0 0,1-1 0,10-24 0,-3 11 0,0 0 0,1 2 0,1-1 0,0 1 0,1 0 0,0 1 0,1 0 0,15-10 0,-21 17 0,0 1 0,0-1 0,0 1 0,0 0 0,0 1 0,1-1 0,-1 1 0,1 1 0,0-1 0,-1 1 0,1 0 0,0 1 0,0-1 0,0 2 0,-1-1 0,1 1 0,0-1 0,0 2 0,-1-1 0,1 1 0,8 3 0,5 5-331,34 21 0,-47-26-372,17 10-6123</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8.928"/>
    </inkml:context>
    <inkml:brush xml:id="br0">
      <inkml:brushProperty name="width" value="0.05" units="cm"/>
      <inkml:brushProperty name="height" value="0.05" units="cm"/>
    </inkml:brush>
  </inkml:definitions>
  <inkml:trace contextRef="#ctx0" brushRef="#br0">314 219 24575,'0'0'0,"1"0"0,-1-1 0,1 1 0,-1 0 0,1-1 0,-1 1 0,1 0 0,-1-1 0,1 1 0,-1 0 0,1-1 0,-1 1 0,0-1 0,1 1 0,-1-1 0,0 1 0,1-1 0,-1 1 0,0-1 0,0 1 0,1-1 0,-1 0 0,0 1 0,0-1 0,0 0 0,5-22 0,-4 13 0,43-116 0,-43 125 0,-1-1 0,1 0 0,-1 1 0,1-1 0,-1 0 0,0 0 0,0 1 0,0-1 0,0 0 0,0 0 0,0 0 0,0 1 0,-1-1 0,1 0 0,0 1 0,-1-1 0,0 0 0,-1-2 0,1 3 0,0 0 0,0 0 0,0 0 0,0 0 0,-1 0 0,1 0 0,0 0 0,-1 0 0,1 1 0,-1-1 0,1 1 0,-1-1 0,1 1 0,-1 0 0,1-1 0,-1 1 0,1 0 0,-1 0 0,1 0 0,-1 0 0,1 0 0,-3 1 0,-5 0 0,-1 1 0,1 1 0,-1-1 0,1 1 0,0 1 0,0 0 0,1 0 0,-1 1 0,1 0 0,0 0 0,0 1 0,1 0 0,0 1 0,-8 7 0,2 1 0,0 0 0,1 0 0,1 2 0,0-1 0,-16 37 0,13-19 0,2 0 0,2 1 0,0 0 0,-4 43 0,-8 148 0,16-142 0,5-73 14,-17 149-1393,10-123-5447</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5.648"/>
    </inkml:context>
    <inkml:brush xml:id="br0">
      <inkml:brushProperty name="width" value="0.05" units="cm"/>
      <inkml:brushProperty name="height" value="0.05" units="cm"/>
    </inkml:brush>
  </inkml:definitions>
  <inkml:trace contextRef="#ctx0" brushRef="#br0">1 19 24575,'2'0'0,"4"0"0,2 0 0,0-2 0,2-1 0,0-2 0,2-1 0,-2 4 0,-2 4 0,-3 6 0,-2 5 0,-2 4 0,0 4 0,1 3 0,0 0 0,1-5-8191</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5.970"/>
    </inkml:context>
    <inkml:brush xml:id="br0">
      <inkml:brushProperty name="width" value="0.05" units="cm"/>
      <inkml:brushProperty name="height" value="0.05" units="cm"/>
    </inkml:brush>
  </inkml:definitions>
  <inkml:trace contextRef="#ctx0" brushRef="#br0">40 176 24575,'-18'-11'0,"0"-2"0,17 13 0,1-1 0,0 1 0,-1-1 0,1 0 0,0 1 0,-1-1 0,1 0 0,0 1 0,0-1 0,0 0 0,0 0 0,0 1 0,0-1 0,0 0 0,0 0 0,0 1 0,0-1 0,0 0 0,0 1 0,0-1 0,0 0 0,1 0 0,-1 1 0,0-1 0,0 0 0,1 1 0,-1-1 0,1 0 0,15-26 0,-9 13 0,0 1 0,2-1 0,-1 2 0,2-1 0,12-12 0,-21 24 11,0 0 0,1 0 0,-1-1 0,1 1 0,-1 0 0,1 0 0,0 0 0,-1 1 0,1-1 0,0 0 0,0 1 0,-1-1 0,1 1 0,0-1 0,0 1 0,0 0 0,0 0 0,-1 0 0,1 0 0,0 0 0,0 0 0,0 1 0,0-1 0,-1 0 0,1 1 0,0 0 0,0-1 0,-1 1 0,1 0 0,3 2 0,1 2-280,1 0 0,-1 1-1,-1-1 1,1 1-1,7 11 1,-12-16 179,16 23-6736</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2.760"/>
    </inkml:context>
    <inkml:brush xml:id="br0">
      <inkml:brushProperty name="width" value="0.05" units="cm"/>
      <inkml:brushProperty name="height" value="0.05" units="cm"/>
    </inkml:brush>
  </inkml:definitions>
  <inkml:trace contextRef="#ctx0" brushRef="#br0">13 215 24575,'-6'-58'0,"4"43"0,0 1 0,0-17 0,2 20 0,1 1 0,4-21 0,-5 28 0,1 0 0,0 1 0,0-1 0,0 0 0,0 0 0,0 1 0,0-1 0,1 0 0,0 1 0,-1 0 0,1-1 0,0 1 0,0 0 0,5-4 0,-7 5 0,1 1 0,-1 0 0,1 0 0,-1-1 0,1 1 0,0 0 0,-1 0 0,1 0 0,-1 0 0,1 0 0,0 0 0,-1 0 0,1 0 0,0 0 0,-1 0 0,1 0 0,-1 0 0,1 0 0,0 0 0,-1 1 0,1-1 0,-1 0 0,1 0 0,-1 1 0,1-1 0,0 0 0,-1 1 0,1-1 0,-1 1 0,0-1 0,1 0 0,-1 1 0,1-1 0,-1 1 0,0-1 0,1 1 0,-1 0 0,0-1 0,1 1 0,-1-1 0,0 1 0,0 0 0,9 30 0,-9-31 0,13 69 0,3 106 0,-11 72 0,-5-170 0,-2 249 0,-45 340 0,36-588 0,0-7 0,4 1 0,1 80 0,6-148 0,0 0 0,1 1 0,-1-1 0,1 0 0,0 0 0,0 1 0,1-1 0,-1 0 0,1 0 0,0 0 0,0 0 0,0-1 0,0 1 0,5 5 0,-3-5 0,-1-1 0,1 0 0,0-1 0,0 1 0,0-1 0,0 1 0,1-1 0,-1-1 0,1 1 0,-1 0 0,1-1 0,0 0 0,6 1 0,46 3 0,0-2 0,75-5 0,-39 0 0,1021 16-1093,0 29-294,-885-33 1324,811 45-283,155 7 125,-1144-60 463,194 1 2377,-218-7-2457,-22-2-100,-14-3-37,-11 1 9,1 0 0,-34-8 0,17 5-1501,-5-2-5359</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4.111"/>
    </inkml:context>
    <inkml:brush xml:id="br0">
      <inkml:brushProperty name="width" value="0.05" units="cm"/>
      <inkml:brushProperty name="height" value="0.05" units="cm"/>
    </inkml:brush>
  </inkml:definitions>
  <inkml:trace contextRef="#ctx0" brushRef="#br0">145 225 24575,'-6'-5'0,"-1"0"0,0 1 0,0 0 0,-1 0 0,1 1 0,-14-4 0,-10-5 0,23 8 0,-19-9 0,26 12 0,0 0 0,-1 1 0,1-1 0,0 0 0,1 1 0,-1-1 0,0 0 0,0 0 0,0 0 0,0 0 0,1 0 0,-1 0 0,0 0 0,1 0 0,-1 0 0,1-1 0,-1 1 0,1 0 0,-1-2 0,1 2 0,0 1 0,1-1 0,-1 0 0,0 1 0,0-1 0,1 0 0,-1 1 0,0-1 0,1 1 0,-1-1 0,1 0 0,-1 1 0,0-1 0,1 1 0,-1-1 0,1 1 0,0-1 0,-1 1 0,1 0 0,-1-1 0,1 1 0,1-1 0,16-6 0,-16 6 0,48-12 0,0 3 0,100-9 0,-117 16 0,827-51-1104,5 35-377,-628 16 1373,2024 18-603,-1983-9 3014,-276-5-2274,0-1 0,1 0 0,-1 1 0,0-1 0,0 1 0,1-1 0,-1 1 0,0 0 0,0 0 0,0 0 0,0 1 0,0-1 0,0 0 0,0 1 0,-1-1 0,1 1 0,0-1 0,-1 1 0,1 0 0,1 3 0,2 3 53,-1 0 0,0 1 0,-1-1 1,3 11-1,5 12-1,-5-19-81,1 0 0,0 0 0,16 17 0,9 17 0,-10-6 0,-1 1 0,-3 1 0,-1 1 0,-2 1 0,16 80 0,13 232 0,-34 65 0,-28-1 0,13-338 0,-1 474 15,7-366-1395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6.506"/>
    </inkml:context>
    <inkml:brush xml:id="br0">
      <inkml:brushProperty name="width" value="0.05" units="cm"/>
      <inkml:brushProperty name="height" value="0.05" units="cm"/>
    </inkml:brush>
  </inkml:definitions>
  <inkml:trace contextRef="#ctx0" brushRef="#br0">68 259 24575,'0'-6'0,"0"1"0,0 0 0,-1 0 0,1 0 0,-1-1 0,-1 1 0,1 0 0,-1 0 0,0 0 0,0 1 0,-5-9 0,4 14 0,2 8 0,2 9 0,30 639 0,-30-560 0,56 1258 0,-55-1339 0,16 144 0,-14-137 0,2 0 0,0 0 0,1-1 0,19 39 0,-24-57 0,0-1 0,0 0 0,0 0 0,1 1 0,-1-1 0,1-1 0,0 1 0,0 0 0,0-1 0,1 1 0,-1-1 0,0 0 0,1 0 0,-1-1 0,1 1 0,0-1 0,0 1 0,-1-1 0,7 1 0,5 0 0,1-1 0,0 0 0,25-2 0,-11 0 0,954 10-254,-1 23-206,-100-1 248,-478-19 272,718 12 741,-1085-24-787,-15 2-6,0-2-1,0-1 0,0 0 0,-1-2 1,1-1-1,28-8 0,-49 11-7,0 0 0,0 0 0,0 0 0,0 0 0,0 0 0,0 0 0,0-1 0,0 1 0,-1-1 0,1 1 0,0-1 0,-1 0 0,0 0 0,1 0 0,-1 0 0,0 0 0,0 0 0,0 0 0,0 0 0,0 0 0,-1 0 0,1 0 0,0-1 0,-1 1 0,0 0 0,0 0 0,0-1 0,0 1 0,0 0 0,-1-5 0,-1-6 0,0 0 0,-2 0 0,0 1 0,-7-18 0,1 4 0,-9-38 0,4-1 0,2 0 0,-6-80 0,7-201 0,23-18 0,84-527 0,-94 881 0,21-103 0,-18 97 0,1 0 0,1 0 0,0 0 0,16-26 0,-12 26 0,-2 3 0,0 0 0,-1 0 0,10-25 0,-16 34 0,0-1 0,0 1 0,0 0 0,0-1 0,-1 1 0,1 0 0,-1-1 0,0 1 0,-1-1 0,1 1 0,-1 0 0,0-1 0,0 1 0,0 0 0,-1 0 0,1 0 0,-4-6 0,-8-13 0,-1 1 0,-29-36 0,25 37 0,7 8 0,1 0 0,-2 2 0,-14-13 0,21 20 0,0 1 0,0-1 0,-1 2 0,1-1 0,-1 0 0,1 1 0,-1 0 0,0 0 0,0 1 0,0 0 0,0 0 0,-8 0 0,-206 7 0,66 1 0,-537-13 0,161-1 0,-1589 7 0,1949-6 0,-184-31 0,178 21 0,-201 8 0,320 8 0,13 5-1365,32-2-5461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6.908"/>
    </inkml:context>
    <inkml:brush xml:id="br0">
      <inkml:brushProperty name="width" value="0.05" units="cm"/>
      <inkml:brushProperty name="height" value="0.05" units="cm"/>
    </inkml:brush>
  </inkml:definitions>
  <inkml:trace contextRef="#ctx0" brushRef="#br0">1283 7 24575,'0'-1'0,"0"1"0,0 0 0,0 0 0,0 0 0,0-1 0,0 1 0,0 0 0,0 0 0,0 0 0,0-1 0,0 1 0,0 0 0,0 0 0,0 0 0,0 0 0,0-1 0,0 1 0,0 0 0,0 0 0,-1 0 0,1 0 0,0-1 0,0 1 0,0 0 0,0 0 0,0 0 0,-1 0 0,1 0 0,0 0 0,0-1 0,0 1 0,0 0 0,-1 0 0,1 0 0,0 0 0,0 0 0,0 0 0,-1 0 0,1 0 0,0 0 0,-10 4 0,-8 10 0,-11 17 0,2 1 0,2 1 0,-26 44 0,10-15 0,-537 693 0,137-204 0,432-539 0,0-1 0,1 0 0,-1 1 0,2 0 0,-9 20 0,16-32 7,0 0 0,0-1 0,0 1 0,0 0 0,0 0 0,0 0 0,0 0 0,0 0 0,0 0 0,0 0 0,0 0 0,0 0 0,0 0 0,1 1 0,-1-1 0,0 0 0,0 0 0,0 0 0,0 0 0,0 0 0,0 0 0,0 0-1,0 0 1,0 0 0,0 0 0,0 0 0,0 0 0,0 0 0,0 0 0,0 0 0,0 0 0,0 0 0,0 0 0,0 0 0,1 0 0,-1 0 0,0 1 0,0-1 0,0 0 0,0 0 0,0 0 0,0 0 0,0 0 0,0 0 0,0 0 0,0 0 0,0 0 0,0 0 0,5-5-1714,6-7-5119</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7.669"/>
    </inkml:context>
    <inkml:brush xml:id="br0">
      <inkml:brushProperty name="width" value="0.05" units="cm"/>
      <inkml:brushProperty name="height" value="0.05" units="cm"/>
    </inkml:brush>
  </inkml:definitions>
  <inkml:trace contextRef="#ctx0" brushRef="#br0">1249 0 24575,'0'0'0,"1"0"0,-1 0 0,1 0 0,-1 0 0,0 0 0,1 0 0,-1 0 0,1 0 0,-1 0 0,0 1 0,1-1 0,-1 0 0,0 0 0,1 0 0,-1 1 0,1-1 0,-1 0 0,0 0 0,0 1 0,1-1 0,-1 0 0,0 0 0,1 1 0,-1-1 0,0 0 0,0 1 0,0-1 0,1 1 0,-1-1 0,0 0 0,0 1 0,0-1 0,0 0 0,0 1 0,0-1 0,0 1 0,0-1 0,0 1 0,0-1 0,0 0 0,0 1 0,0-1 0,0 1 0,0-1 0,0 0 0,0 1 0,0-1 0,0 0 0,-1 1 0,1-1 0,0 1 0,0-1 0,-1 0 0,1 1 0,0-1 0,-1 1 0,-17 27 0,14-23 0,-74 95 0,-117 116 0,183-204 0,-462 513 0,51 41 0,383-496-1365,29-44-5461</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8.307"/>
    </inkml:context>
    <inkml:brush xml:id="br0">
      <inkml:brushProperty name="width" value="0.05" units="cm"/>
      <inkml:brushProperty name="height" value="0.05" units="cm"/>
    </inkml:brush>
  </inkml:definitions>
  <inkml:trace contextRef="#ctx0" brushRef="#br0">743 69 24575,'1'-17'0,"-1"12"0,1 1 0,-1-1 0,0 1 0,0-1 0,-1 1 0,1-1 0,-1 1 0,-2-7 0,3 11 0,0 0 0,-1-1 0,1 1 0,0 0 0,0-1 0,-1 1 0,1 0 0,0 0 0,-1-1 0,1 1 0,0 0 0,-1 0 0,1 0 0,-1-1 0,1 1 0,0 0 0,-1 0 0,1 0 0,-1 0 0,1 0 0,-1 0 0,1 0 0,0 0 0,-1 0 0,1 0 0,-1 0 0,1 0 0,0 0 0,-1 0 0,1 0 0,-1 0 0,1 0 0,0 1 0,-1-1 0,1 0 0,-1 0 0,1 0 0,-1 1 0,-14 10 0,-10 16 0,1 0 0,-35 56 0,23-32 0,-454 711 0,435-671-1365,35-58-5461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9.162"/>
    </inkml:context>
    <inkml:brush xml:id="br0">
      <inkml:brushProperty name="width" value="0.05" units="cm"/>
      <inkml:brushProperty name="height" value="0.05" units="cm"/>
    </inkml:brush>
  </inkml:definitions>
  <inkml:trace contextRef="#ctx0" brushRef="#br0">1382 5 24575,'-10'-3'0,"10"3"0,-1 0 0,0-1 0,1 1 0,-1 0 0,0 0 0,1 0 0,-1 0 0,0-1 0,0 1 0,1 0 0,-1 0 0,0 0 0,1 0 0,-1 1 0,0-1 0,1 0 0,-1 0 0,0 0 0,0 1 0,1-1 0,-2 1 0,-9 5 0,-1 2 0,1 0 0,1 0 0,-1 1 0,1 0 0,-12 15 0,-6 4 0,-382 354 0,-28-30 0,321-270 0,-117 91 0,228-169 57,-19 19 209,24-22-343,0-1 0,0 1 1,0 0-1,0 0 0,1 0 1,-1 0-1,0 0 0,1 0 0,-1 0 1,1 0-1,-1 0 0,1 0 0,-1 0 1,1 1-1,0-1 0,0 0 1,0 0-1,-1 0 0,1 0 0,0 1 1,0 0-1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49.829"/>
    </inkml:context>
    <inkml:brush xml:id="br0">
      <inkml:brushProperty name="width" value="0.05" units="cm"/>
      <inkml:brushProperty name="height" value="0.05" units="cm"/>
    </inkml:brush>
  </inkml:definitions>
  <inkml:trace contextRef="#ctx0" brushRef="#br0">1 0 24575,'2'0'0,"4"3"0,4 0 0,4 4 0,1 4 0,1 7 0,0 4 0,-1 9 0,0 5 0,-3 6 0,-1 3 0,-3 3 0,-2 0 0,-3-1 0,-1-2 0,-1-3 0,-1-10-8191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9.404"/>
    </inkml:context>
    <inkml:brush xml:id="br0">
      <inkml:brushProperty name="width" value="0.05" units="cm"/>
      <inkml:brushProperty name="height" value="0.05" units="cm"/>
    </inkml:brush>
  </inkml:definitions>
  <inkml:trace contextRef="#ctx0" brushRef="#br0">1 85 24575,'100'1'0,"102"-1"0,-153-3 0,1-2 0,49-11 0,-92 14 0,1 0 0,-1-1 0,0 0 0,8-4 0,-14 7 0,0-1 0,0 1 0,0-1 0,0 0 0,0 1 0,0-1 0,0 0 0,0 0 0,0 0 0,-1 0 0,1 0 0,0 0 0,-1 0 0,1 0 0,0-1 0,-1 1 0,0 0 0,0 0 0,0 0 0,0 1 0,0-1 0,0 0 0,-1 0 0,1 1 0,0-1 0,-1 0 0,1 0 0,0 1 0,-1-1 0,1 0 0,-1 1 0,1-1 0,-1 1 0,1-1 0,-1 1 0,1-1 0,-1 1 0,0-1 0,1 1 0,-1-1 0,0 1 0,1 0 0,-2-1 0,-2-1 0,0 0 0,-1 0 0,1 1 0,-1-1 0,1 1 0,-1 0 0,0 1 0,1-1 0,-1 1 0,0 0 0,1 0 0,-1 0 0,0 1 0,1-1 0,-1 1 0,0 0 0,-5 3 0,4-2 0,0 0 0,0 1 0,0-1 0,0 1 0,0 1 0,1-1 0,-1 1 0,1 0 0,0 0 0,0 1 0,-7 8 0,10-11 0,0 1 0,0-1 0,1 1 0,-1-1 0,1 1 0,0 0 0,0 0 0,0-1 0,0 1 0,0 0 0,1 0 0,-1 0 0,1 0 0,0 0 0,0 0 0,0 0 0,0 3 0,1-4 0,0 0 0,-1-1 0,1 1 0,0 0 0,0-1 0,0 1 0,0 0 0,0-1 0,0 0 0,1 1 0,-1-1 0,0 0 0,1 1 0,-1-1 0,1 0 0,-1 0 0,1 0 0,0 0 0,-1-1 0,1 1 0,0 0 0,-1-1 0,1 1 0,0-1 0,0 1 0,0-1 0,3 0 0,4 1 0,-1-1 0,1-1 0,0 1 0,-1-1 0,1-1 0,-1 0 0,1 0 0,-1 0 0,9-5 0,-12 6 0,-1-1 0,0 0 0,-1 0 0,1 0 0,0 0 0,0-1 0,-1 1 0,0-1 0,1 0 0,-1 0 0,0 0 0,0 0 0,-1-1 0,1 1 0,-1-1 0,1 0 0,-1 0 0,-1 1 0,1-1 0,1-5 0,-3 7-37,0 1 0,1-1 1,-1 1-1,-1-1 0,1 0 0,0 1 0,0-1 0,-1 1 0,1-1 0,0 1 0,-1-1 0,0 1 1,1-1-1,-1 1 0,0-1 0,0 1 0,0 0 0,0-1 0,0 1 0,0 0 0,0 0 0,0 0 1,0 0-1,-1 0 0,1 0 0,0 0 0,-1 0 0,1 0 0,-1 1 0,1-1 0,-1 1 0,1-1 1,-1 1-1,1-1 0,-1 1 0,-3 0 0,-7-2-6789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0.202"/>
    </inkml:context>
    <inkml:brush xml:id="br0">
      <inkml:brushProperty name="width" value="0.05" units="cm"/>
      <inkml:brushProperty name="height" value="0.05" units="cm"/>
    </inkml:brush>
  </inkml:definitions>
  <inkml:trace contextRef="#ctx0" brushRef="#br0">71 338 24575,'-8'-14'0,"0"1"0,1-1 0,0 0 0,1-1 0,1 1 0,0-1 0,1-1 0,1 1 0,0 0 0,1-1 0,1 1 0,1-32 0,0 41 0,1 1 0,1 0 0,-1-1 0,1 1 0,0 0 0,0 0 0,0-1 0,1 2 0,-1-1 0,1 0 0,1 1 0,-1-1 0,0 1 0,1 0 0,0 0 0,0 0 0,1 1 0,-1-1 0,0 1 0,1 0 0,0 0 0,0 1 0,0-1 0,0 1 0,0 0 0,1 1 0,-1-1 0,0 1 0,1 0 0,9 0 0,-5 0 0,0 0 0,0 1 0,0 1 0,0 0 0,-1 0 0,1 1 0,0 0 0,0 0 0,-1 1 0,1 1 0,-1 0 0,0 0 0,0 0 0,0 1 0,-1 1 0,11 8 0,-12-7 0,-1-1 0,0 1 0,-1 0 0,1 0 0,-1 1 0,-1-1 0,0 1 0,0 0 0,0 1 0,-1-1 0,0 0 0,-1 1 0,0 0 0,0 0 0,-1-1 0,0 1 0,0 0 0,-1 0 0,0 0 0,-1 0 0,0 0 0,-4 17 0,1-14 0,1 1 0,-2-1 0,1 0 0,-2-1 0,1 1 0,-2-1 0,0 0 0,0 0 0,-1-1 0,0 0 0,0-1 0,-1 1 0,-1-2 0,1 1 0,-18 10 0,11-9 0,-1-1 0,0-1 0,-1-1 0,0 0 0,0-1 0,0-1 0,-1-1 0,-35 4 0,50-8 0,-1 0 0,1 0 0,0 0 0,-1-1 0,-6-1 0,11 2 0,-1-1 0,1 1 0,-1 0 0,1 0 0,-1 0 0,1-1 0,-1 1 0,1 0 0,-1 0 0,1-1 0,0 1 0,-1 0 0,1-1 0,-1 1 0,1-1 0,0 1 0,-1 0 0,1-1 0,0 1 0,0-1 0,-1 0 0,1 1 0,0-1 0,0 0 0,1 1 0,-1-1 0,0 0 0,0 1 0,1-1 0,-1 0 0,0 1 0,0-1 0,1 1 0,-1-1 0,1 1 0,-1-1 0,1 1 0,-1-1 0,0 1 0,1-1 0,0 1 0,-1 0 0,1-1 0,0 1 0,7-6-195,0 2 0,1 0 0,0 0 0,-1 0 0,1 1 0,14-3 0,7-2-6631</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0.452"/>
    </inkml:context>
    <inkml:brush xml:id="br0">
      <inkml:brushProperty name="width" value="0.05" units="cm"/>
      <inkml:brushProperty name="height" value="0.05" units="cm"/>
    </inkml:brush>
  </inkml:definitions>
  <inkml:trace contextRef="#ctx0" brushRef="#br0">1 33 24575,'0'-6'0,"1"-18"0,-1 24 0,0 0 0,0 0 0,0 0 0,0 0 0,0-1 0,0 1 0,0 0 0,0 0 0,0 0 0,0 0 0,0 0 0,0 0 0,0 0 0,0 0 0,0 0 0,0 0 0,0 0 0,0-1 0,0 1 0,0 0 0,1 0 0,-1 0 0,0 0 0,0 0 0,0 0 0,0 0 0,0 0 0,0 0 0,0 0 0,0 0 0,0 0 0,0 0 0,0 0 0,0 0 0,1 0 0,-1 0 0,0 0 0,0 0 0,0 0 0,0 0 0,0 0 0,0 0 0,0 0 0,0 0 0,0 0 0,0 0 0,0 0 0,1 0 0,-1 0 0,0 0 0,0 0 0,0 0 0,0 0 0,0 0 0,0 0 0,0 0 0,0 0 0,0 0 0,0 0 0,0 0 0,0 1 0,7 12 0,7 27 0,-2 0 0,9 52 0,5 85 0,-25-173 0,8 93-1365,-7-58-5461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0.762"/>
    </inkml:context>
    <inkml:brush xml:id="br0">
      <inkml:brushProperty name="width" value="0.05" units="cm"/>
      <inkml:brushProperty name="height" value="0.05" units="cm"/>
    </inkml:brush>
  </inkml:definitions>
  <inkml:trace contextRef="#ctx0" brushRef="#br0">166 19 24575,'2'-2'0,"8"-12"0,-12 12 0,-11 4 0,3 1 0,-123 40 0,132-43 0,0 1 0,-1-1 0,1 0 0,0 1 0,0 0 0,0-1 0,0 1 0,0 0 0,0-1 0,0 1 0,0 0 0,0 0 0,0 0 0,0 0 0,1 0 0,-1 0 0,0 0 0,-1 2 0,2-2 0,0 0 0,0 0 0,0-1 0,0 1 0,1 0 0,-1 0 0,0 0 0,0-1 0,0 1 0,1 0 0,-1 0 0,0-1 0,1 1 0,-1 0 0,1-1 0,-1 1 0,1 0 0,-1-1 0,1 1 0,-1-1 0,2 2 0,5 3 0,1 1 0,-1-2 0,1 1 0,11 4 0,-7-3 0,21 13 0,-2 1 0,0 2 0,52 47 0,-67-55-1365,-4-4-5461</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1.372"/>
    </inkml:context>
    <inkml:brush xml:id="br0">
      <inkml:brushProperty name="width" value="0.05" units="cm"/>
      <inkml:brushProperty name="height" value="0.05" units="cm"/>
    </inkml:brush>
  </inkml:definitions>
  <inkml:trace contextRef="#ctx0" brushRef="#br0">205 165 24575,'3'-3'0,"0"-1"0,-1 1 0,1 0 0,-1-1 0,0 0 0,0 1 0,0-1 0,-1 0 0,1 0 0,-1 0 0,0 0 0,0 0 0,0 0 0,-1 0 0,1 0 0,-1-1 0,0 1 0,0 0 0,-1 0 0,1 0 0,-1 0 0,0-1 0,0 1 0,0 0 0,-1 1 0,1-1 0,-1 0 0,-3-4 0,4 4 0,-1 1 0,0 0 0,0 0 0,-1 0 0,1 0 0,-1 0 0,1 1 0,-1-1 0,0 1 0,0 0 0,0 0 0,0 0 0,-1 0 0,1 0 0,0 1 0,-1-1 0,1 1 0,-1 0 0,1 0 0,-1 0 0,0 1 0,1-1 0,-1 1 0,0 0 0,0 0 0,1 0 0,-1 1 0,0-1 0,1 1 0,-1 0 0,-5 2 0,2 0 0,1 0 0,0 0 0,0 1 0,0 0 0,1 0 0,-1 1 0,1 0 0,0 0 0,0 0 0,1 0 0,0 1 0,0 0 0,-6 9 0,7-10 0,0 1 0,1-1 0,-1 1 0,1 0 0,0 0 0,1 0 0,-1 0 0,1 0 0,0 1 0,1-1 0,-1 0 0,1 0 0,1 1 0,-1-1 0,3 9 0,-3-13 0,1 0 0,-1-1 0,1 1 0,-1 0 0,1-1 0,0 1 0,0-1 0,0 1 0,0-1 0,0 1 0,0-1 0,0 0 0,0 1 0,0-1 0,1 0 0,-1 0 0,0 0 0,1 0 0,-1 0 0,1 0 0,2 0 0,-2 0 0,1-1 0,0 1 0,0-1 0,-1 0 0,1 0 0,0 0 0,-1 0 0,1 0 0,0-1 0,-1 1 0,1-1 0,3-1 0,3-1 0,0-1 0,-1-1 0,0 1 0,0-1 0,0 0 0,13-12 0,-12 8 0,0 0 0,0-1 0,-1 0 0,0-1 0,-1 1 0,12-24 0,-16 97 0,2 4 0,22 115 0,0-3 0,-26-171 0,0 0 0,-1-1 0,0 1 0,-1 0 0,0 0 0,0 0 0,0 0 0,-1 0 0,-3 8 0,3-13 0,1 0 0,0-1 0,-1 1 0,1-1 0,-1 1 0,0-1 0,0 0 0,0 0 0,0 0 0,0 0 0,0 0 0,-1 0 0,1 0 0,-1-1 0,1 1 0,-1-1 0,0 0 0,1 0 0,-1 0 0,0 0 0,0 0 0,0-1 0,1 1 0,-1-1 0,0 0 0,0 1 0,-4-2 0,-1 0 0,1 0 0,-1 0 0,1-1 0,-1-1 0,1 1 0,0-1 0,0 0 0,0-1 0,1 1 0,-1-1 0,1-1 0,0 1 0,0-1 0,0 0 0,1 0 0,0-1 0,-8-11 0,3 4 0,0 0 0,2-1 0,0 0 0,0 0 0,2-1 0,-1 0 0,-4-22 0,9 29 0,0 1 0,1-1 0,0 0 0,0 0 0,1 1 0,0-1 0,1 0 0,1-12 0,-1 17 0,0 0 0,0 0 0,0-1 0,0 1 0,0 0 0,1 0 0,-1 0 0,1 1 0,0-1 0,0 0 0,0 1 0,0-1 0,1 1 0,-1-1 0,1 1 0,-1 0 0,1 0 0,0 0 0,0 1 0,-1-1 0,1 1 0,6-3 0,7 0-296,1 0 0,20-2 0,-32 6-181,20-3-6349</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1.527"/>
    </inkml:context>
    <inkml:brush xml:id="br0">
      <inkml:brushProperty name="width" value="0.05" units="cm"/>
      <inkml:brushProperty name="height" value="0.05" units="cm"/>
    </inkml:brush>
  </inkml:definitions>
  <inkml:trace contextRef="#ctx0" brushRef="#br0">0 0 24575,'0'0'-8191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2.661"/>
    </inkml:context>
    <inkml:brush xml:id="br0">
      <inkml:brushProperty name="width" value="0.05" units="cm"/>
      <inkml:brushProperty name="height" value="0.05" units="cm"/>
    </inkml:brush>
  </inkml:definitions>
  <inkml:trace contextRef="#ctx0" brushRef="#br0">51 0 24575,'-2'0'0,"-3"0"0,-1 3 0,-2 2 0,1 3 0,1 5 0,2 5 0,-1 4 0,1 0 0,1-3-8191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3.249"/>
    </inkml:context>
    <inkml:brush xml:id="br0">
      <inkml:brushProperty name="width" value="0.05" units="cm"/>
      <inkml:brushProperty name="height" value="0.05" units="cm"/>
    </inkml:brush>
  </inkml:definitions>
  <inkml:trace contextRef="#ctx0" brushRef="#br0">37 352 24575,'-6'-12'0,"1"0"0,-1-1 0,2 0 0,0 0 0,1 0 0,0 0 0,0-1 0,2 1 0,0-1 0,0 1 0,3-22 0,-1 28 0,0-1 0,1 0 0,0 1 0,0-1 0,1 1 0,0-1 0,0 1 0,0 0 0,1 0 0,1 1 0,-1-1 0,1 1 0,0 0 0,0 0 0,1 1 0,-1-1 0,1 1 0,1 1 0,-1-1 0,1 1 0,8-4 0,-3 2 0,0 1 0,0 0 0,1 2 0,0-1 0,0 1 0,0 1 0,0 0 0,0 1 0,1 1 0,15 1 0,-22-1 0,-1 1 0,1 1 0,-1-1 0,1 1 0,-1 0 0,0 0 0,1 1 0,-1 0 0,10 6 0,-12-6 0,-1 0 0,1 0 0,-1 0 0,0 1 0,0-1 0,0 1 0,-1-1 0,1 1 0,-1 0 0,1 0 0,-1 1 0,-1-1 0,1 0 0,-1 0 0,2 7 0,-2-6 0,0 0 0,-1-1 0,0 1 0,0 0 0,0-1 0,0 1 0,-1 0 0,1 0 0,-1-1 0,-1 1 0,1-1 0,-3 8 0,0-5 0,0 1 0,-1-1 0,1 0 0,-1 0 0,-1 0 0,-8 8 0,-3 1 0,-1-2 0,-1 0 0,0 0 0,-24 11 0,-43 20 0,86-45 0,0 0 0,1 0 0,-1 1 0,0-1 0,0 0 0,0 0 0,0 0 0,0 0 0,0 0 0,0 0 0,0 0 0,0 0 0,0 0 0,0 0 0,0 0 0,0 0 0,0 0 0,0 0 0,0 0 0,0 0 0,0 1 0,0-1 0,0 0 0,0 0 0,0 0 0,0 0 0,0 0 0,0 0 0,0 0 0,0 0 0,0 0 0,0 0 0,0 0 0,0 0 0,0 1 0,0-1 0,0 0 0,0 0 0,0 0 0,0 0 0,0 0 0,0 0 0,0 0 0,0 0 0,0 0 0,0 0 0,0 0 0,0 0 0,0 0 0,-1 0 0,1 0 0,0 0 0,0 0 0,0 0 0,0 0 0,0 1 0,0-1 0,0 0 0,0 0 0,0 0 0,0 0 0,0 0 0,0 0 0,-1 0 0,12 0 0,19-4 0,-24 3 0,-3 1 0,107-10 0,-100 10 0,0 0 0,0 1 0,0 0 0,0 0 0,0 1 0,-1 0 0,1 1 0,17 8 0,-25-11 0,0 1 0,0 0 0,0 0 0,-1 0 0,1 0 0,0 1 0,-1-1 0,1 0 0,-1 1 0,1-1 0,-1 1 0,0-1 0,0 1 0,1 0 0,-1-1 0,0 1 0,-1 0 0,1 0 0,0 0 0,0 0 0,-1 0 0,1-1 0,-1 1 0,0 0 0,1 0 0,-1 1 0,0-1 0,0 0 0,-1 0 0,1 0 0,0 0 0,0 0 0,-1 0 0,0-1 0,-1 5 0,0-1 0,0-1 0,-1 0 0,0 0 0,0 0 0,0 0 0,0 0 0,-1 0 0,1-1 0,-1 1 0,0-1 0,0 0 0,0-1 0,-8 5 0,-4 0-91,0-1 0,-1 0 0,0-1 0,0-1 0,-1 0 0,1-2 0,-1 0 0,0-1 0,1 0 0,-1-1 0,0-2 0,1 0 0,-1 0 0,-18-6 0,12 0-6735</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3.669"/>
    </inkml:context>
    <inkml:brush xml:id="br0">
      <inkml:brushProperty name="width" value="0.05" units="cm"/>
      <inkml:brushProperty name="height" value="0.05" units="cm"/>
    </inkml:brush>
  </inkml:definitions>
  <inkml:trace contextRef="#ctx0" brushRef="#br0">1 1 24575,'3'36'0,"2"0"0,19 65 0,-23-96 0,1 0 0,0 0 0,-1 0 0,2 0 0,-1 0 0,1-1 0,-1 1 0,1-1 0,0 0 0,8 8 0,-10-11 0,0 0 0,0-1 0,0 1 0,0 0 0,0 0 0,1-1 0,-1 1 0,0-1 0,0 1 0,1-1 0,-1 1 0,1-1 0,-1 0 0,0 0 0,1 0 0,-1 0 0,3 0 0,-2 0 0,0-1 0,0 0 0,0 0 0,0 1 0,0-1 0,0 0 0,0-1 0,-1 1 0,1 0 0,0 0 0,-1-1 0,1 1 0,-1-1 0,0 0 0,2-2 0,2-3 34,0-1 1,0 0-1,-1 1 0,-1-2 0,1 1 0,-1 0 0,-1-1 0,1 1 0,0-10 1,0-3-604,-1 0 0,-2-35 0,0 45-6257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3.883"/>
    </inkml:context>
    <inkml:brush xml:id="br0">
      <inkml:brushProperty name="width" value="0.05" units="cm"/>
      <inkml:brushProperty name="height" value="0.05" units="cm"/>
    </inkml:brush>
  </inkml:definitions>
  <inkml:trace contextRef="#ctx0" brushRef="#br0">14 1 24575,'0'2'0,"0"3"0,-2 1 0,-1 4 0,0 2 0,0 2 0,2 3 0,0 1 0,2 2 0,2 2 0,0 0 0,2-2 0,0-1 0,1-5 0,0-4-8191</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4.054"/>
    </inkml:context>
    <inkml:brush xml:id="br0">
      <inkml:brushProperty name="width" value="0.05" units="cm"/>
      <inkml:brushProperty name="height" value="0.05" units="cm"/>
    </inkml:brush>
  </inkml:definitions>
  <inkml:trace contextRef="#ctx0" brushRef="#br0">24 63 24575,'-2'-2'0,"-1"-6"0,-2-4 0,-1-1 0,2-2 0,0 2-8191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39.744"/>
    </inkml:context>
    <inkml:brush xml:id="br0">
      <inkml:brushProperty name="width" value="0.05" units="cm"/>
      <inkml:brushProperty name="height" value="0.05" units="cm"/>
    </inkml:brush>
  </inkml:definitions>
  <inkml:trace contextRef="#ctx0" brushRef="#br0">0 89 24575,'0'-1'0,"1"0"0,-1 1 0,0-1 0,0 1 0,1-1 0,-1 0 0,1 1 0,-1-1 0,0 1 0,1-1 0,-1 1 0,1 0 0,-1-1 0,1 1 0,0-1 0,-1 1 0,1 0 0,-1-1 0,1 1 0,0 0 0,-1 0 0,1 0 0,0-1 0,-1 1 0,1 0 0,0 0 0,0 0 0,23-2 0,-21 2 0,7 0 0,-1 0 0,1 1 0,-1 0 0,1 1 0,-1 0 0,13 5 0,-15-5 0,-1 0 0,0 1 0,0 0 0,0 0 0,-1 0 0,1 1 0,-1 0 0,1 0 0,-1 0 0,5 6 0,-10-10 0,1 1 0,0 0 0,-1-1 0,1 1 0,-1 0 0,1-1 0,-1 1 0,1 0 0,-1 0 0,1-1 0,-1 1 0,0 0 0,1 0 0,-1 0 0,0 0 0,0-1 0,0 1 0,1 0 0,-1 0 0,0 0 0,0 0 0,0 0 0,-1 0 0,1 0 0,0-1 0,0 1 0,0 0 0,-1 0 0,1 0 0,0 0 0,-1-1 0,1 1 0,0 0 0,-1 0 0,0-1 0,1 1 0,-1 0 0,1-1 0,-1 1 0,0 0 0,1-1 0,-1 1 0,0-1 0,1 1 0,-1-1 0,0 0 0,0 1 0,0-1 0,0 0 0,1 1 0,-1-1 0,0 0 0,-1 0 0,-1 1 0,0 0 0,0 0 0,0-1 0,0 0 0,1 1 0,-1-1 0,0 0 0,0 0 0,0-1 0,0 1 0,0-1 0,0 1 0,0-1 0,0 0 0,-4-2 0,6 3 0,0-1 0,0 0 0,0 0 0,0 0 0,0 0 0,1 0 0,-1 0 0,0 0 0,0 0 0,1 0 0,-1 0 0,0 0 0,1-1 0,-1 1 0,1 0 0,0 0 0,-1-1 0,1 1 0,0 0 0,0 0 0,0-1 0,0 1 0,0 0 0,0-1 0,0 1 0,0 0 0,0-1 0,1 1 0,-1 0 0,0 0 0,1-1 0,-1 1 0,1 0 0,0 0 0,-1 0 0,1 0 0,0 0 0,0 0 0,1-2 0,3-4 0,1 0 0,0 1 0,0-1 0,10-6 0,1-1-341,0 1 0,2 0-1,27-14 1,-24 17-6485</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4.274"/>
    </inkml:context>
    <inkml:brush xml:id="br0">
      <inkml:brushProperty name="width" value="0.05" units="cm"/>
      <inkml:brushProperty name="height" value="0.05" units="cm"/>
    </inkml:brush>
  </inkml:definitions>
  <inkml:trace contextRef="#ctx0" brushRef="#br0">9 0 24575,'-1'0'0,"1"1"0,-1-1 0,1 0 0,-1 0 0,1 0 0,0 1 0,-1-1 0,1 0 0,-1 1 0,1-1 0,0 0 0,-1 1 0,1-1 0,0 0 0,-1 1 0,1-1 0,0 1 0,-1-1 0,1 1 0,0-1 0,0 1 0,0-1 0,-1 1 0,1-1 0,0 1 0,0-1 0,0 1 0,0-1 0,0 1 0,0-1 0,0 1 0,0-1 0,0 1 0,0-1 0,1 1 0,2 26 0,-2-19 0,0 4 6,16 281-1377,-17-279-5455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4.973"/>
    </inkml:context>
    <inkml:brush xml:id="br0">
      <inkml:brushProperty name="width" value="0.05" units="cm"/>
      <inkml:brushProperty name="height" value="0.05" units="cm"/>
    </inkml:brush>
  </inkml:definitions>
  <inkml:trace contextRef="#ctx0" brushRef="#br0">220 280 24575,'0'-2'0,"0"0"0,-1 1 0,0-1 0,1 0 0,-1 0 0,0 0 0,0 0 0,0 1 0,0-1 0,0 1 0,-1-1 0,1 1 0,0-1 0,-3-1 0,-22-17 0,22 17 0,0 1 0,-1 0 0,1 0 0,0 0 0,-1 1 0,1 0 0,-1 0 0,0 0 0,1 0 0,-1 1 0,0-1 0,1 1 0,-1 1 0,0-1 0,1 0 0,-1 1 0,0 0 0,1 0 0,-1 1 0,1-1 0,-1 1 0,1 0 0,-5 3 0,4-2 0,0 0 0,1 0 0,0 1 0,-1 0 0,1 0 0,0 0 0,1 0 0,-1 1 0,1-1 0,0 1 0,0 0 0,0 0 0,1 0 0,-1 0 0,1 0 0,1 1 0,-1-1 0,1 1 0,-1 6 0,1-10 0,1 1 0,0-1 0,0 0 0,0 0 0,0 1 0,0-1 0,0 0 0,0 0 0,1 1 0,0-1 0,-1 0 0,1 0 0,0 0 0,0 0 0,0 0 0,0 0 0,0 0 0,0 0 0,1 0 0,2 3 0,-2-3 0,1-1 0,-1 1 0,1-1 0,0 1 0,0-1 0,-1 0 0,1 0 0,0 0 0,0-1 0,0 1 0,0-1 0,0 1 0,6-1 0,-1 0 0,1-1 0,-1 0 0,1 0 0,-1-1 0,1 0 0,-1-1 0,0 0 0,0 0 0,0 0 0,9-7 0,-11 5 0,0 0 0,0-1 0,0 0 0,0 0 0,-1 0 0,0-1 0,-1 0 0,1 0 0,-1 0 0,-1-1 0,1 1 0,-1-1 0,-1 0 0,1 0 0,-1 0 0,0 0 0,-1 0 0,1-14 0,-1-2 0,-1 1 0,-1 0 0,-1 0 0,-1-1 0,-9-31 0,11 48 0,-1 0 0,-1 0 0,-5-12 0,8 19 0,0 0 0,0 0 0,0 0 0,0 0 0,0-1 0,0 1 0,0 0 0,0 0 0,0 0 0,0 0 0,0 0 0,0 0 0,0-1 0,0 1 0,0 0 0,0 0 0,0 0 0,-1 0 0,1 0 0,0 0 0,0 0 0,0 0 0,0 0 0,0 0 0,0-1 0,-1 1 0,1 0 0,0 0 0,0 0 0,0 0 0,0 0 0,0 0 0,0 0 0,-1 0 0,1 0 0,0 0 0,0 0 0,0 0 0,0 0 0,0 0 0,-1 0 0,1 0 0,0 0 0,0 0 0,0 0 0,0 1 0,0-1 0,0 0 0,0 0 0,-1 0 0,1 0 0,0 0 0,0 0 0,0 0 0,0 0 0,0 0 0,0 1 0,0-1 0,0 0 0,-4 13 0,1 17 0,2 12 0,2 0 0,8 50 0,-7-74 0,2-1 0,0 1 0,1-1 0,1 0 0,0 0 0,1-1 0,18 29 0,-24-41-72,1-1 1,0-1-1,0 1 0,0 0 0,0 0 0,1-1 0,-1 1 0,1-1 1,0 0-1,-1 0 0,1 0 0,0 0 0,0 0 0,0-1 0,1 1 1,-1-1-1,0 0 0,5 2 0,4-4-6754</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5.623"/>
    </inkml:context>
    <inkml:brush xml:id="br0">
      <inkml:brushProperty name="width" value="0.05" units="cm"/>
      <inkml:brushProperty name="height" value="0.05" units="cm"/>
    </inkml:brush>
  </inkml:definitions>
  <inkml:trace contextRef="#ctx0" brushRef="#br0">1 38 24575,'0'-2'0,"0"-4"0,0-2 0,0-3 0,0 3 0,0 6 0,0 7 0,0 7 0,0 7 0,0 4 0,0 4 0,0 0 0,0 0 0,0-2 0,0-1 0,0-4 0,0-2 0,0-5-8191</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6.080"/>
    </inkml:context>
    <inkml:brush xml:id="br0">
      <inkml:brushProperty name="width" value="0.05" units="cm"/>
      <inkml:brushProperty name="height" value="0.05" units="cm"/>
    </inkml:brush>
  </inkml:definitions>
  <inkml:trace contextRef="#ctx0" brushRef="#br0">57 303 24575,'-7'-57'0,"1"10"0,6 33 0,-2-3 0,1 0 0,2-1 0,-1 1 0,7-32 0,-7 46 0,1-1 0,0 1 0,0 0 0,0-1 0,1 1 0,-1 0 0,1 0 0,0 0 0,0 0 0,0 0 0,0 1 0,0-1 0,0 0 0,1 1 0,-1 0 0,1-1 0,0 1 0,0 0 0,0 1 0,0-1 0,0 0 0,0 1 0,0-1 0,0 1 0,1 0 0,-1 0 0,0 1 0,1-1 0,-1 1 0,6-1 0,2 2 0,-1-1 0,0 1 0,1 1 0,-1 0 0,0 0 0,0 1 0,0 1 0,0-1 0,-1 2 0,1-1 0,-1 1 0,0 1 0,0-1 0,9 10 0,-17-14 0,1 0 0,-1 1 0,0-1 0,0 1 0,0-1 0,0 1 0,0-1 0,0 1 0,0-1 0,-1 1 0,1 0 0,-1 0 0,1-1 0,-1 1 0,0 0 0,1 0 0,-1-1 0,0 1 0,0 0 0,0 0 0,-1 0 0,1-1 0,0 1 0,-1 0 0,1 0 0,-1-1 0,1 1 0,-1 0 0,0-1 0,0 1 0,0-1 0,0 1 0,0-1 0,0 1 0,0-1 0,0 0 0,0 1 0,-1-1 0,-1 2 0,-7 5 0,0-1 0,0 1 0,-1-2 0,-14 8 0,23-13 0,-31 12 0,27-12 0,1 1 0,0 0 0,0 0 0,0 0 0,0 0 0,0 1 0,0 0 0,0 0 0,-7 7 0,12-10 0,0 1 0,0-1 0,-1 1 0,1-1 0,0 1 0,0-1 0,0 0 0,0 1 0,0-1 0,0 1 0,0-1 0,0 1 0,0-1 0,0 1 0,0-1 0,1 0 0,-1 1 0,0-1 0,0 1 0,0-1 0,0 1 0,1-1 0,-1 0 0,0 1 0,1-1 0,-1 0 0,0 1 0,0-1 0,1 0 0,-1 1 0,1-1 0,-1 0 0,0 0 0,1 1 0,-1-1 0,1 0 0,-1 0 0,0 0 0,1 0 0,-1 0 0,1 1 0,-1-1 0,1 0 0,-1 0 0,1 0 0,22 6 0,22-1 0,30 6 0,-69-10 0,0 1 0,1 0 0,-1 0 0,0 0 0,0 1 0,0 0 0,-1 0 0,11 8 0,-15-10 0,1 0 0,-1 1 0,1-1 0,-1 0 0,0 1 0,0-1 0,1 1 0,-1-1 0,0 1 0,0 0 0,0-1 0,-1 1 0,1 0 0,0 0 0,-1 0 0,1-1 0,-1 1 0,0 0 0,1 2 0,-1-2 0,-1 0 0,1-1 0,-1 1 0,1 0 0,-1-1 0,1 1 0,-1 0 0,0-1 0,0 1 0,0-1 0,0 1 0,0-1 0,0 1 0,0-1 0,-1 0 0,-1 2 0,-3 2 0,-1-1 0,0 1 0,0-2 0,0 1 0,-1-1 0,1 0 0,-13 3 0,0 0 0,0-2 0,0-1 0,0-1 0,0 0 0,0-1 0,-1-2 0,1 0 0,0-1 0,-26-6 0,43 7-151,-1 0-1,1 0 0,-1-1 0,1 1 1,0-1-1,-1 0 0,1 0 1,-5-5-1,-1-3-6674</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6.533"/>
    </inkml:context>
    <inkml:brush xml:id="br0">
      <inkml:brushProperty name="width" value="0.05" units="cm"/>
      <inkml:brushProperty name="height" value="0.05" units="cm"/>
    </inkml:brush>
  </inkml:definitions>
  <inkml:trace contextRef="#ctx0" brushRef="#br0">0 51 24575,'1'12'0,"0"0"0,1-1 0,7 23 0,2 21 0,-7-16 0,-3 1 0,-3 41 0,-1-64 0,3-17 0,0 0 0,-1 0 0,1 0 0,0 0 0,0 0 0,0 0 0,0 0 0,0 0 0,-1 0 0,1 0 0,0 0 0,0 0 0,0 0 0,0 0 0,0 0 0,0 0 0,-1 0 0,1 0 0,0 0 0,0 0 0,0 0 0,0 0 0,0 0 0,0 0 0,0 0 0,-1-1 0,1 1 0,0 0 0,0 0 0,0 0 0,0 0 0,0 0 0,0 0 0,0 0 0,0 0 0,0-1 0,0 1 0,0 0 0,-1 0 0,1 0 0,0 0 0,0 0 0,0 0 0,0-1 0,0 1 0,0 0 0,0 0 0,0 0 0,0 0 0,0-1 0,-5-30 0,4 3 0,1 0 0,2 0 0,7-38 0,-6 51 0,1 0 0,0 0 0,1 1 0,0-1 0,2 1 0,-1 1 0,16-24 0,-20 35 0,-1 0 0,0 0 0,1 0 0,0 0 0,-1 0 0,1 0 0,0 1 0,0-1 0,0 1 0,0-1 0,0 1 0,0 0 0,0 0 0,1 0 0,-1 0 0,0 0 0,1 1 0,-1-1 0,0 0 0,1 1 0,-1 0 0,1 0 0,-1 0 0,4 0 0,-3 1 0,0 0 0,0 0 0,0 0 0,0 0 0,0 1 0,0 0 0,0-1 0,-1 1 0,1 0 0,-1 0 0,0 0 0,1 1 0,-1-1 0,0 0 0,0 1 0,0 0 0,-1-1 0,3 6 0,4 8 49,-1 1 0,-1 0 0,0 0-1,-1 1 1,-1 0 0,3 33 0,-1 110-1756,-7-142-5119</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6.687"/>
    </inkml:context>
    <inkml:brush xml:id="br0">
      <inkml:brushProperty name="width" value="0.05" units="cm"/>
      <inkml:brushProperty name="height" value="0.05" units="cm"/>
    </inkml:brush>
  </inkml:definitions>
  <inkml:trace contextRef="#ctx0" brushRef="#br0">25 43 24575,'-2'-2'0,"-4"-4"0,-2-2 0,2-1 0,4 2 0,5 2 0,5 2 0,4 1 0,4 1 0,5 1 0,4 0 0,3 1 0,1-1 0,-5 0-8191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7.545"/>
    </inkml:context>
    <inkml:brush xml:id="br0">
      <inkml:brushProperty name="width" value="0.05" units="cm"/>
      <inkml:brushProperty name="height" value="0.05" units="cm"/>
    </inkml:brush>
  </inkml:definitions>
  <inkml:trace contextRef="#ctx0" brushRef="#br0">99 99 24575,'0'0'0,"-1"0"0,1 0 0,0 0 0,-1 0 0,1-1 0,-1 1 0,1 0 0,-1 0 0,1 0 0,-1-1 0,1 1 0,0 0 0,-1-1 0,1 1 0,-1 0 0,1-1 0,0 1 0,-1 0 0,1-1 0,0 1 0,0-1 0,-1 1 0,-2-3 0,-1 14 0,-4 23 0,2 0 0,2 1 0,-1 56 0,4-77 0,1 32 0,1-32 0,0 1 0,-2-1 0,0 0 0,0 0 0,-1 0 0,-7 22 0,9-36 0,0 1 0,0-1 0,0 0 0,0 0 0,0 0 0,0 0 0,0 0 0,0 1 0,0-1 0,0 0 0,0 0 0,0 0 0,0 0 0,0 0 0,-1 0 0,1 1 0,0-1 0,0 0 0,0 0 0,0 0 0,0 0 0,0 0 0,0 0 0,-1 0 0,1 0 0,0 0 0,0 1 0,0-1 0,0 0 0,0 0 0,-1 0 0,1 0 0,0 0 0,0 0 0,0 0 0,0 0 0,0 0 0,-1 0 0,1 0 0,0 0 0,0 0 0,0 0 0,-5-7 0,-2-11 0,-2-18 0,1 0 0,3-1 0,0 0 0,3 0 0,0 0 0,8-66 0,-5 93 0,1 1 0,1-1 0,-1 0 0,2 1 0,-1 0 0,1 0 0,1 0 0,-1 0 0,8-9 0,-11 16 0,1 0 0,-1-1 0,1 1 0,0 0 0,-1 1 0,1-1 0,0 0 0,0 0 0,0 1 0,1-1 0,-1 1 0,0 0 0,1 0 0,-1 0 0,0 0 0,1 0 0,-1 0 0,1 0 0,0 1 0,-1 0 0,1-1 0,-1 1 0,1 0 0,0 0 0,-1 0 0,1 1 0,0-1 0,-1 1 0,1-1 0,-1 1 0,1 0 0,-1 0 0,0 0 0,1 0 0,-1 0 0,0 1 0,1-1 0,-1 1 0,2 2 0,1 0 0,0 1 0,0 0 0,0 0 0,-1 1 0,1-1 0,-1 1 0,-1 0 0,1 0 0,-1 1 0,0-1 0,-1 1 0,0-1 0,0 1 0,0 0 0,0 0 0,-1 0 0,0 12 0,-1-13 0,1-1 0,-2 0 0,1 0 0,0 1 0,-1-1 0,0 0 0,-1 0 0,1 0 0,-1 0 0,0 0 0,0 0 0,0-1 0,-1 1 0,1 0 0,-1-1 0,0 0 0,-1 0 0,1 0 0,-1 0 0,1 0 0,-1-1 0,-1 0 0,1 1 0,-5 2 0,2-3 69,1 0-1,-1 0 0,0 0 0,-12 2 1,17-4-159,0-1 0,-1 0 0,1 1 0,0-1 0,-1 0 1,1-1-1,0 1 0,0 0 0,-1 0 0,1-1 1,0 0-1,0 1 0,-1-1 0,1 0 0,0 0 0,0 0 1,0 0-1,-3-3 0,-4-4-6736</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8.089"/>
    </inkml:context>
    <inkml:brush xml:id="br0">
      <inkml:brushProperty name="width" value="0.05" units="cm"/>
      <inkml:brushProperty name="height" value="0.05" units="cm"/>
    </inkml:brush>
  </inkml:definitions>
  <inkml:trace contextRef="#ctx0" brushRef="#br0">17 108 24575,'5'6'0,"1"1"0,-1 0 0,0 0 0,-1 0 0,0 1 0,0-1 0,0 1 0,-1 0 0,0 0 0,-1 0 0,3 13 0,-2-4 0,-1 0 0,-1 1 0,0-1 0,-4 29 0,3-45 0,0 0 0,0 0 0,0 0 0,0 0 0,0 0 0,0 0 0,-1 0 0,1 0 0,0 0 0,-1 0 0,1-1 0,-1 1 0,1 0 0,-1 0 0,1 0 0,-2 1 0,2-2 0,-1 0 0,1 0 0,0 0 0,-1 1 0,1-1 0,-1 0 0,1 0 0,0 0 0,-1 0 0,1 0 0,-1 0 0,1 0 0,0 0 0,-1 0 0,1 0 0,-1-1 0,1 1 0,0 0 0,-1 0 0,1 0 0,-1 0 0,1 0 0,0-1 0,-1 1 0,1 0 0,-1-1 0,-1-1 0,0 0 0,-1 0 0,1-1 0,0 1 0,1-1 0,-1 1 0,0-1 0,-2-4 0,-2-10 0,0 1 0,1-1 0,0 0 0,1 0 0,1 0 0,1-1 0,1 1 0,0-19 0,1 29 0,1-1 0,0 0 0,1 0 0,-1 1 0,1-1 0,1 1 0,0-1 0,6-13 0,-6 17 0,0 0 0,0 0 0,0 0 0,1 0 0,0 0 0,-1 0 0,1 1 0,0 0 0,1 0 0,-1 0 0,0 0 0,1 1 0,0-1 0,7-1 0,-7 2 0,0 0 0,0 1 0,0 0 0,-1 0 0,1 1 0,0 0 0,1-1 0,-1 1 0,0 1 0,0-1 0,0 1 0,-1 0 0,1 0 0,0 1 0,6 2 0,-5-1 0,0 0 0,0 0 0,0 1 0,0 0 0,-1 1 0,1-1 0,-1 1 0,-1 0 0,1 0 0,5 7 0,-4-3 0,-1 0 0,1 1 0,-1-1 0,-1 1 0,0 0 0,0 0 0,-1 0 0,0 0 0,-1 1 0,0-1 0,-1 1 0,0 0 0,0-1 0,-2 15 0,-1-17-97,1 1-1,-1-1 1,-1 0-1,0 0 1,0 0-1,0 0 1,-1-1-1,0 1 1,-1-1-1,0 0 1,0 0-1,0 0 0,-11 9 1</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0:58.264"/>
    </inkml:context>
    <inkml:brush xml:id="br0">
      <inkml:brushProperty name="width" value="0.05" units="cm"/>
      <inkml:brushProperty name="height" value="0.05" units="cm"/>
    </inkml:brush>
  </inkml:definitions>
  <inkml:trace contextRef="#ctx0" brushRef="#br0">22 70 24575,'-2'-3'0,"-1"-2"0,-2-1 0,-1-2 0,2-1 0,3 0 0,4 0 0,4 1 0,5 2 0,8 2 0,7 2 0,4 1 0,6 3 0,3 1 0,0 1 0,-3-2 0,-2 0 0,-8-1-8191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0.061"/>
    </inkml:context>
    <inkml:brush xml:id="br0">
      <inkml:brushProperty name="width" value="0.05" units="cm"/>
      <inkml:brushProperty name="height" value="0.05" units="cm"/>
    </inkml:brush>
  </inkml:definitions>
  <inkml:trace contextRef="#ctx0" brushRef="#br0">44 206 24575,'0'15'0,"4"146"0,-4-149 0,-7-21 0,-6-19 0,6 4 0,1 0 0,1-1 0,-3-46 0,7 55 0,1 1 0,0-1 0,1 1 0,1 0 0,1-1 0,0 1 0,7-22 0,-8 33 0,0 0 0,0-1 0,0 1 0,0 0 0,1 0 0,-1 1 0,1-1 0,0 0 0,0 1 0,0 0 0,1 0 0,-1 0 0,1 0 0,0 0 0,0 1 0,6-4 0,-7 5 0,1 0 0,0 0 0,0 0 0,-1 0 0,1 1 0,0 0 0,0-1 0,0 2 0,0-1 0,0 0 0,-1 1 0,1-1 0,0 1 0,0 0 0,-1 0 0,1 1 0,0-1 0,-1 1 0,1 0 0,2 2 0,5 3 0,-1 1 0,0 0 0,-1 0 0,0 1 0,0 0 0,-1 1 0,0 0 0,0 0 0,-1 0 0,6 15 0,-9-19 0,-1 1 0,-1 0 0,1 0 0,-1 0 0,-1 0 0,1 0 0,-1 0 0,0 12 0,-1-15 0,0 1 0,0-1 0,-1 1 0,0-1 0,0 1 0,0-1 0,-1 0 0,1 1 0,-1-1 0,0 0 0,0 0 0,-1 0 0,1 0 0,-6 5 0,-9 7-1365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5:45.939"/>
    </inkml:context>
    <inkml:brush xml:id="br0">
      <inkml:brushProperty name="width" value="0.05" units="cm"/>
      <inkml:brushProperty name="height" value="0.05" units="cm"/>
    </inkml:brush>
  </inkml:definitions>
  <inkml:trace contextRef="#ctx0" brushRef="#br0">413 1616 24575,'-5'1'0,"-17"-1"0,22 0 0,-1 0 0,0 0 0,1 0 0,-1 0 0,1 0 0,-1 0 0,0-1 0,1 1 0,-1 0 0,0 0 0,1 0 0,-1 0 0,1-1 0,-1 1 0,0 0 0,1-1 0,-1 1 0,1 0 0,-1-1 0,1 1 0,-1-1 0,0 0 0,3 0 0,-1-1 0,1 1 0,0 0 0,0 0 0,-1 0 0,1 0 0,0 0 0,0 1 0,0-1 0,0 1 0,0-1 0,3 0 0,-2 0 0,109-30 0,185-26 0,327 12 0,-324 28 0,1627-143-614,-635 63 955,-177 16-68,-37 17-273,504 18 0,-922 25 0,-596 20 0,7 0 0,-43-1 0,-32 1 0,1-1 0,0 0 0,0 0 0,-1 0 0,1 0 0,0-1 0,1 1 0,-1-1 0,0 1 0,1-1 0,0 0 0,-1 0 0,1 0 0,0-1 0,1 1 0,-1 0 0,0-1 0,1 1 0,0-1 0,0 1 0,0-1 0,0 0 0,0-4 0,-1-11 0,1-1 0,0 1 0,4-26 0,-2 21 0,14-316 0,-9 221 0,1-56 0,-7 165 0,-1 1 0,0-1 0,-1 1 0,1-1 0,-2 1 0,1 0 0,-2 0 0,-7-16 0,10 22 0,0 1 0,-1-1 0,1 1 0,-1-1 0,0 1 0,0 0 0,0-1 0,0 1 0,0 0 0,0 0 0,-1 1 0,1-1 0,-1 0 0,1 1 0,-1 0 0,0-1 0,1 1 0,-1 0 0,0 0 0,0 1 0,0-1 0,0 0 0,0 1 0,0 0 0,1 0 0,-1 0 0,0 0 0,0 0 0,0 0 0,0 1 0,-5 1 0,-45 20 0,42-16 0,0-1 0,0-1 0,0 0 0,-13 3 0,-48 3 0,0-3 0,-140-6 0,105-3 0,-1145 53 0,232-1 0,663-37 0,-489 29 0,446-20 0,-172 5 0,-203 3 0,616-22 0,-289 8 0,9-3 0,251-8 0,-302 4 0,-44 9 0,-23 17 0,470-27 0,-479 48 0,533-53 0,22-3 0,-1 1 0,1 0 0,0 1 0,0 0 0,0 1 0,-14 5 0,24-7 0,-1 1 0,0-1 0,1 0 0,0 1 0,-1-1 0,1 1 0,0 0 0,0-1 0,0 1 0,0 0 0,0 0 0,0 0 0,0 0 0,0 0 0,1 0 0,-1 0 0,1 0 0,0 0 0,0 0 0,-1 0 0,1 0 0,1 2 0,-1 10 0,1-1 0,2 17 0,-1-20 0,33 164 0,0 3 0,22 303 0,-55-442 0,-1-1 0,-2 0 0,-1 0 0,-10 53 0,9-73 0,1-10 0,0 0 0,1 1 0,0-1 0,1 1 0,0-1 0,0 1 0,0-1 0,3 13 0,-2-19 0,-1 0 0,1 0 0,0 1 0,0-1 0,0 0 0,0 0 0,0 0 0,0 0 0,0-1 0,0 1 0,0 0 0,1 0 0,-1-1 0,0 1 0,0 0 0,1-1 0,-1 1 0,0-1 0,1 0 0,-1 0 0,0 1 0,1-1 0,1 0 0,39-1 0,-30 0 0,263-30 0,-246 27 0,-4 0-455,1-1 0,44-16 0,-51 13-6371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0.298"/>
    </inkml:context>
    <inkml:brush xml:id="br0">
      <inkml:brushProperty name="width" value="0.05" units="cm"/>
      <inkml:brushProperty name="height" value="0.05" units="cm"/>
    </inkml:brush>
  </inkml:definitions>
  <inkml:trace contextRef="#ctx0" brushRef="#br0">15 27 24575,'2'0'0,"1"1"0,0-1 0,0 1 0,-1 0 0,1 0 0,0 0 0,-1 0 0,1 1 0,-1-1 0,1 1 0,-1-1 0,0 1 0,0 0 0,0 0 0,0 0 0,0 0 0,0 0 0,0 1 0,-1-1 0,1 1 0,-1-1 0,2 5 0,3 4 0,-1 0 0,-1 0 0,6 23 0,-10-31 0,1-1 0,-1 0 0,0 1 0,0-1 0,0 0 0,0 1 0,-1-1 0,1 1 0,0-1 0,-1 0 0,0 1 0,0-1 0,1 0 0,-1 0 0,0 0 0,-1 0 0,1 0 0,0 0 0,-1 0 0,1 0 0,-1 0 0,1 0 0,-1-1 0,0 1 0,0-1 0,0 1 0,0-1 0,0 0 0,0 0 0,0 0 0,0 0 0,-1 0 0,1 0 0,0 0 0,-1-1 0,1 1 0,0-1 0,-1 0 0,1 0 0,0 0 0,-1 0 0,1 0 0,-1 0 0,1-1 0,-5 0 0,6 0 0,0 1 0,-1-1 0,1 0 0,0 1 0,0-1 0,0 0 0,0 0 0,0 0 0,0 0 0,0 0 0,0 0 0,0 0 0,0 0 0,0 0 0,1 0 0,-1-1 0,0 1 0,1 0 0,-1 0 0,1-1 0,-1 1 0,1 0 0,0-1 0,0 1 0,-1 0 0,1-1 0,0 1 0,0-1 0,0 1 0,1 0 0,-1-1 0,0 1 0,0 0 0,1-1 0,-1 1 0,1-2 0,2-5 0,0-1 0,0 1 0,1 1 0,6-12 0,-2 7 0,0 0 0,1 0 0,1 0 0,11-10 0,-18 19 0,0 0 0,0 0 0,1 0 0,-1 0 0,1 1 0,-1 0 0,1-1 0,0 1 0,0 0 0,0 1 0,0-1 0,1 1 0,-1 0 0,0 0 0,1 0 0,-1 1 0,8-1 0,-9 1 0,0 1 0,-1 0 0,1 0 0,-1-1 0,1 1 0,-1 1 0,1-1 0,-1 0 0,0 0 0,0 1 0,0 0 0,1-1 0,-2 1 0,1 0 0,0 0 0,0 0 0,0 0 0,-1 0 0,1 0 0,0 3 0,3 6 0,0-1 0,-1 1 0,4 17 0,4 9 0,-12-36 0,0-1 0,1 1 0,-1 0 0,0-1 0,0 0 0,0 1 0,0-1 0,1 1 0,-1-1 0,0 1 0,1-1 0,-1 1 0,0-1 0,1 0 0,-1 1 0,0-1 0,1 0 0,-1 1 0,1-1 0,-1 0 0,1 0 0,-1 1 0,1-1 0,-1 0 0,1 0 0,-1 0 0,1 1 0,-1-1 0,1 0 0,-1 0 0,1 0 0,-1 0 0,1 0 0,-1 0 0,1 0 0,-1 0 0,1-1 0,-1 1 0,1 0 0,-1 0 0,1 0 0,-1 0 0,1-1 0,-1 1 0,1 0 0,-1 0 0,1-1 0,-1 1 0,0 0 0,1-1 0,-1 1 0,1-1 0,21-28 0,-14 18 0,-5 7 0,8-10 0,0 2 0,14-13 0,-22 22 0,-1 1 0,1 0 0,0-1 0,0 1 0,0 1 0,0-1 0,0 0 0,0 1 0,0-1 0,0 1 0,1 0 0,-1 0 0,1 1 0,-1-1 0,1 1 0,6-1 0,-8 2 0,0 0 0,1-1 0,-1 1 0,0 0 0,0 1 0,1-1 0,-1 0 0,0 0 0,0 1 0,0 0 0,-1-1 0,1 1 0,0 0 0,-1 0 0,1 0 0,-1 0 0,1 0 0,-1 0 0,2 4 0,2 5 0,0 1 0,4 17 0,-8-27 0,20 89-1365,-16-63-5461</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0.670"/>
    </inkml:context>
    <inkml:brush xml:id="br0">
      <inkml:brushProperty name="width" value="0.05" units="cm"/>
      <inkml:brushProperty name="height" value="0.05" units="cm"/>
    </inkml:brush>
  </inkml:definitions>
  <inkml:trace contextRef="#ctx0" brushRef="#br0">28 77 24575,'-2'0'0,"1"0"0,-1 0 0,1 0 0,-1 0 0,1-1 0,-1 1 0,1-1 0,0 1 0,-1-1 0,1 1 0,0-1 0,-1 0 0,1 1 0,0-1 0,0 0 0,-2-2 0,3 3 0,-1 0 0,1 0 0,0-1 0,0 1 0,0 0 0,0-1 0,-1 1 0,1 0 0,0-1 0,0 1 0,0 0 0,0-1 0,0 1 0,0-1 0,0 1 0,0 0 0,0-1 0,0 1 0,0 0 0,0-1 0,0 1 0,0 0 0,0-1 0,0 0 0,13-8 0,5 3 0,1 1 0,0 1 0,0 0 0,0 2 0,24-1 0,7-1 0,134-17 0,-183 21 0,0 0 0,0 0 0,0 0 0,0 0 0,0 0 0,0 1 0,0-1 0,0 0 0,0 0 0,0 1 0,0-1 0,0 0 0,0 1 0,0-1 0,-1 1 0,1-1 0,0 1 0,0 0 0,0-1 0,-1 1 0,1 0 0,0 0 0,-1-1 0,1 1 0,0 0 0,-1 0 0,1 0 0,-1 0 0,0 0 0,1 0 0,-1 0 0,0 0 0,1 1 0,0 4 0,1 1 0,-2 0 0,1 0 0,-1 8 0,1 1 0,17 227 0,-18-239 0,1-2 0,-1 0 0,0-1 0,0 1 0,0 0 0,0 0 0,0 0 0,0 0 0,0 0 0,0-1 0,-1 1 0,1 0 0,-1 0 0,0 0 0,-1 2 0,2-4 0,-1 0 0,1 0 0,-1-1 0,1 1 0,-1 0 0,1 0 0,-1-1 0,1 1 0,0 0 0,-1 0 0,1-1 0,-1 1 0,1-1 0,0 1 0,-1 0 0,1-1 0,0 1 0,-1-1 0,1 1 0,0-1 0,0 1 0,-1-1 0,1 1 0,0-1 0,0 1 0,0-1 0,0 0 0,-7-17 0,2 1 0,0-1 0,2 1 0,0-1 0,1 0 0,1 1 0,1-26 0,1 31 0,0-1 0,1 1 0,0 0 0,1 0 0,0 0 0,1 0 0,1 1 0,0-1 0,0 1 0,8-12 0,-12 21 0,1 0 0,-1 0 0,0 0 0,1 0 0,0 0 0,-1 1 0,1-1 0,0 0 0,0 1 0,0 0 0,0-1 0,0 1 0,0 0 0,1 0 0,-1 0 0,0 0 0,0 0 0,1 1 0,2-1 0,-3 1 0,0 0 0,1 0 0,-1 0 0,0 1 0,1-1 0,-1 1 0,0 0 0,0-1 0,1 1 0,-1 0 0,0 0 0,0 1 0,0-1 0,0 0 0,-1 1 0,4 2 0,-1-1 0,-1 1 0,0 0 0,0 0 0,0 0 0,0 0 0,0 1 0,-1-1 0,0 1 0,0-1 0,0 1 0,0 0 0,-1 0 0,0 0 0,0 0 0,0 0 0,0 0 0,-1 7 0,-1-7 17,0 0 0,0-1 0,-1 1 1,1 0-1,-1-1 0,0 1 0,0-1 0,-1 0 0,1 1 0,-1-1 0,0 0 0,0-1 0,-1 1 0,1 0 0,-1-1 0,1 0 0,-1 0 0,0 0 1,-9 4-1,4-2-231,-1 0 1,0 0 0,0-1-1,-1-1 1,1 0 0,-1 0-1,-20 2 1,13-4-6613</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1.164"/>
    </inkml:context>
    <inkml:brush xml:id="br0">
      <inkml:brushProperty name="width" value="0.05" units="cm"/>
      <inkml:brushProperty name="height" value="0.05" units="cm"/>
    </inkml:brush>
  </inkml:definitions>
  <inkml:trace contextRef="#ctx0" brushRef="#br0">4 110 24575,'0'0'0,"0"0"0,0-1 0,0 1 0,0 0 0,0-1 0,0 1 0,-1 0 0,1-1 0,0 1 0,0 0 0,0-1 0,0 1 0,0-1 0,1 1 0,-1 0 0,0-1 0,0 1 0,0 0 0,0-1 0,0 1 0,0 0 0,0 0 0,1-1 0,-1 1 0,0 0 0,0-1 0,0 1 0,1 0 0,-1 0 0,0-1 0,0 1 0,1 0 0,-1 0 0,0 0 0,1-1 0,-1 1 0,0 0 0,1 0 0,-1 0 0,0 0 0,1 0 0,-1 0 0,0 0 0,1-1 0,-1 1 0,0 0 0,1 0 0,-1 0 0,0 1 0,1-1 0,-1 0 0,0 0 0,1 0 0,1 1 0,-1-1 0,0 1 0,0 0 0,0 0 0,0 0 0,0 0 0,0 0 0,0 0 0,0 0 0,0 0 0,0 0 0,1 2 0,4 13 0,0 1 0,-1 0 0,-1 0 0,0 0 0,-2 1 0,0-1 0,0 1 0,-2-1 0,0 1 0,-5 33 0,4-46 0,1-2 0,0-1 0,-1 0 0,1 0 0,-1 0 0,1 1 0,-1-1 0,0 0 0,0 0 0,1 0 0,-2 0 0,1 0 0,0 0 0,-2 2 0,2-4 0,1 1 0,0-1 0,-1 0 0,1 0 0,0-1 0,-1 1 0,1 0 0,0 0 0,-1 0 0,1 0 0,0 0 0,-1 0 0,1 0 0,0 0 0,-1-1 0,1 1 0,0 0 0,-1 0 0,1 0 0,0-1 0,0 1 0,-1 0 0,1 0 0,0-1 0,0 1 0,0 0 0,-1-1 0,1 1 0,0 0 0,0-1 0,0 1 0,0 0 0,0-1 0,0 1 0,-1 0 0,1-1 0,0 0 0,-5-14 0,2-2 0,0 1 0,1-1 0,1 0 0,1 0 0,0 0 0,4-22 0,1 5 0,1 1 0,14-38 0,-18 65 0,0-1 0,0 1 0,1 0 0,0 0 0,0 0 0,1 0 0,0 1 0,5-7 0,-8 11 0,0 0 0,0 0 0,0 0 0,0 0 0,1 0 0,-1 0 0,0 1 0,1-1 0,-1 0 0,0 1 0,1-1 0,-1 1 0,1-1 0,-1 1 0,1 0 0,2 0 0,-2 0 0,0 0 0,0 1 0,0-1 0,-1 1 0,1-1 0,0 1 0,0 0 0,0 0 0,-1 0 0,1 0 0,0 0 0,-1 0 0,1 0 0,-1 1 0,1-1 0,1 2 0,1 2 0,0 0 0,0 0 0,-1 1 0,1-1 0,-1 1 0,0-1 0,-1 1 0,0 0 0,1 0 0,-2 0 0,1 0 0,-1 1 0,0-1 0,0 0 0,-1 13 0,0-15 0,0-1 0,0 1 0,-1-1 0,0 1 0,0-1 0,0 1 0,0-1 0,0 1 0,-1-1 0,0 0 0,1 0 0,-1 0 0,0 0 0,0 0 0,-1 0 0,1 0 0,-1-1 0,1 1 0,-1-1 0,0 0 0,0 0 0,0 0 0,0 0 0,0 0 0,-1-1 0,1 1 0,0-1 0,-1 0 0,-3 1 0,1 0-85,0-1 0,1 0-1,-1 0 1,0-1 0,1 0-1,-1 0 1,0 0 0,0-1-1,1 1 1,-1-1 0,0-1-1,1 1 1,-1-1 0,1 0-1,-10-5 1,2-2-6741</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1.582"/>
    </inkml:context>
    <inkml:brush xml:id="br0">
      <inkml:brushProperty name="width" value="0.05" units="cm"/>
      <inkml:brushProperty name="height" value="0.05" units="cm"/>
    </inkml:brush>
  </inkml:definitions>
  <inkml:trace contextRef="#ctx0" brushRef="#br0">188 123 24575,'7'-5'0,"0"0"0,0 0 0,0 0 0,12-5 0,22-14 0,-35 20 0,-1-1 0,0 0 0,0 0 0,0 0 0,7-11 0,-11 15 0,-1 0 0,1 1 0,-1-1 0,0 0 0,1 1 0,-1-1 0,0 0 0,0 0 0,1 1 0,-1-1 0,0 0 0,0 0 0,0 1 0,0-1 0,0 0 0,0 0 0,0 0 0,0 1 0,0-1 0,-1 0 0,1 0 0,0 1 0,-1-2 0,0 1 0,0 0 0,-1 0 0,1 0 0,0 0 0,0 0 0,-1 1 0,1-1 0,-1 1 0,1-1 0,0 1 0,-1-1 0,1 1 0,-1 0 0,1 0 0,-1-1 0,1 1 0,-4 1 0,-5-1 0,0 0 0,0 1 0,0 1 0,0 0 0,0 0 0,0 1 0,0 0 0,1 1 0,0 0 0,-1 0 0,1 1 0,1 0 0,-1 1 0,-9 7 0,17-11 0,-1-1 0,0 1 0,1 0 0,0 0 0,0 0 0,-1-1 0,1 1 0,0 0 0,0 1 0,1-1 0,-1 0 0,0 0 0,1 0 0,-1 0 0,1 1 0,0-1 0,0 0 0,0 0 0,0 3 0,1-1 0,0 0 0,0 0 0,0 0 0,0 0 0,1 0 0,0-1 0,0 1 0,0-1 0,5 7 0,4 4 0,1-1 0,1-1 0,26 20 0,-34-28 0,13 10 0,-6-6 0,-2 0 0,14 14 0,-24-22 0,1 0 0,-1 1 0,0-1 0,1 0 0,-1 0 0,0 1 0,1-1 0,-1 0 0,0 1 0,0-1 0,1 0 0,-1 1 0,0-1 0,0 1 0,0-1 0,1 0 0,-1 1 0,0-1 0,0 1 0,0-1 0,0 0 0,0 1 0,0-1 0,0 1 0,0-1 0,0 1 0,0-1 0,0 0 0,0 1 0,0-1 0,0 1 0,-1-1 0,1 0 0,0 1 0,0-1 0,0 1 0,-1-1 0,1 0 0,0 1 0,0-1 0,-1 0 0,1 1 0,0-1 0,-1 0 0,1 0 0,0 1 0,-1-1 0,1 0 0,0 0 0,-1 1 0,1-1 0,0 0 0,-1 0 0,1 0 0,-1 0 0,1 0 0,-1 0 0,1 0 0,0 0 0,-1 0 0,1 0 0,-1 0 0,0 0 0,-32 1 0,31-1 0,-172-22-288,139 17-789,2-1-5749</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3.493"/>
    </inkml:context>
    <inkml:brush xml:id="br0">
      <inkml:brushProperty name="width" value="0.05" units="cm"/>
      <inkml:brushProperty name="height" value="0.05" units="cm"/>
    </inkml:brush>
  </inkml:definitions>
  <inkml:trace contextRef="#ctx0" brushRef="#br0">18 223 24575,'3'-10'0,"2"14"0,5 17 0,-4 10 0,0 2 0,1 44 0,-5-46 0,-2-30 0,1 4 0,-1-1 0,1 0 0,-1 0 0,0 0 0,0 0 0,-1 1 0,1-1 0,-1 0 0,0 0 0,0 0 0,0 0 0,-4 8 0,5-12 0,0 0 0,0 0 0,0 1 0,-1-1 0,1 0 0,0 0 0,0 0 0,0 1 0,0-1 0,0 0 0,-1 0 0,1 0 0,0 0 0,0 1 0,0-1 0,-1 0 0,1 0 0,0 0 0,0 0 0,-1 0 0,1 0 0,0 0 0,0 0 0,0 0 0,-1 0 0,1 1 0,0-1 0,0 0 0,-1 0 0,1-1 0,0 1 0,0 0 0,-1 0 0,1 0 0,0 0 0,0 0 0,-1 0 0,1 0 0,0 0 0,-5-11 0,1-15 0,2-15 0,2-1 0,10-71 0,-7 93 0,1 0 0,1 0 0,0 1 0,2 0 0,0 0 0,1 0 0,17-27 0,-20 40 0,-1 0 0,1 0 0,-1 1 0,2 0 0,-1 0 0,0 0 0,12-6 0,-15 9 0,0 1 0,0-1 0,0 1 0,1 0 0,-1 0 0,0 0 0,1 1 0,-1-1 0,1 0 0,-1 1 0,0-1 0,1 1 0,-1 0 0,1 0 0,-1 0 0,1 0 0,-1 1 0,1-1 0,-1 1 0,1-1 0,-1 1 0,0 0 0,1 0 0,-1 0 0,4 2 0,-4-1 0,0 0 0,0 0 0,-1 0 0,1 0 0,-1 0 0,1 0 0,-1 1 0,0-1 0,0 0 0,0 1 0,0-1 0,0 1 0,-1-1 0,1 1 0,-1 0 0,1-1 0,-1 1 0,0-1 0,0 1 0,-1 5 0,0 0 0,0 0 0,-1 0 0,0 1 0,0-1 0,-5 10 0,-2-1 0,0 0 0,-2 0 0,0-1 0,-1-1 0,0 0 0,-1-1 0,-1 0 0,-1-1 0,-17 14 0,31-27 0,0 0 0,1 1 0,-1-1 0,0 1 0,1-1 0,-1 1 0,1-1 0,-1 1 0,1 0 0,-1-1 0,1 1 0,-1 0 0,1-1 0,-1 1 0,1 0 0,0 0 0,0-1 0,-1 1 0,1 0 0,0 0 0,0-1 0,0 2 0,0-1 0,0 0 0,1-1 0,-1 1 0,0-1 0,1 1 0,-1-1 0,1 1 0,-1-1 0,1 1 0,-1-1 0,1 1 0,-1-1 0,1 0 0,-1 1 0,1-1 0,0 0 0,-1 1 0,1-1 0,0 0 0,0 0 0,8 2 0,-1 0 0,1-1 0,10 0 0,-12 0 0,4-1 0,5 1 0,0 1 0,25 6 0,-38-7 0,0-1 0,0 1 0,0 0 0,0 0 0,0 0 0,-1 1 0,1-1 0,0 1 0,-1-1 0,1 1 0,-1 0 0,0 0 0,1 0 0,-1 0 0,0 1 0,0-1 0,0 0 0,-1 1 0,1 0 0,2 4 0,-4-5 0,0-1 0,0 1 0,0 0 0,0-1 0,0 1 0,0 0 0,0-1 0,-1 1 0,1-1 0,0 1 0,-1 0 0,0-1 0,1 1 0,-1-1 0,0 1 0,0-1 0,0 0 0,0 1 0,0-1 0,0 0 0,0 0 0,0 0 0,0 1 0,-1-1 0,1 0 0,0-1 0,-1 1 0,1 0 0,-1 0 0,-2 1 0,-7 3 0,0 0 0,0-1 0,-12 3 0,18-6 0,-11 4 86,-1-1-1,1-1 0,-34 3 1,44-6-135,0 0 0,0 0 0,0-1 1,1 0-1,-1 0 0,-9-4 0,12 4-42,0 0 0,1 0 0,0 0 0,-1-1 0,1 1 0,0-1 0,-1 0 0,1 0 0,0 1 0,0-1 0,1-1 0,-1 1 0,0 0 0,-2-5 0,-1-5-6735</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4.100"/>
    </inkml:context>
    <inkml:brush xml:id="br0">
      <inkml:brushProperty name="width" value="0.05" units="cm"/>
      <inkml:brushProperty name="height" value="0.05" units="cm"/>
    </inkml:brush>
  </inkml:definitions>
  <inkml:trace contextRef="#ctx0" brushRef="#br0">0 14 24575,'30'-7'0,"-27"6"0,-1 0 0,1 0 0,-1 0 0,1 1 0,-1-1 0,1 0 0,0 1 0,0 0 0,-1 0 0,1 0 0,0 0 0,4 1 0,-6-1 0,-1 1 0,1-1 0,-1 1 0,1-1 0,-1 1 0,1-1 0,-1 1 0,1-1 0,-1 1 0,1-1 0,-1 1 0,0 0 0,1-1 0,-1 1 0,0 0 0,0-1 0,0 1 0,1 0 0,-1 0 0,0-1 0,0 1 0,0 0 0,0 0 0,0 0 0,-2 23 0,1-16 0,-1 12 0,0 1 0,2 0 0,3 32 0,-2-49 0,-1 1 0,1 0 0,0-1 0,0 1 0,1-1 0,-1 1 0,1-1 0,0 0 0,0 0 0,0 0 0,1 0 0,-1 0 0,1 0 0,0-1 0,0 1 0,0-1 0,1 0 0,-1 0 0,1 0 0,0 0 0,0 0 0,6 2 0,-7-4 0,0 0 0,0 0 0,0 0 0,0 0 0,1-1 0,-1 0 0,0 1 0,0-1 0,0 0 0,0-1 0,1 1 0,-1-1 0,0 1 0,0-1 0,0 0 0,0 0 0,0 0 0,0 0 0,0-1 0,-1 1 0,1-1 0,0 0 0,-1 0 0,1 0 0,-1 0 0,0 0 0,0 0 0,1-1 0,-2 1 0,3-4 0,1-1 0,0 0 0,-1-1 0,0 1 0,-1-1 0,1 0 0,-1 0 0,-1 0 0,0 0 0,0-1 0,1-9 0,-3 7 0,0 0 0,0 0 0,-4-19 0,4 26 0,-1 0 0,0 0 0,0 0 0,0 0 0,-1 0 0,0 0 0,1 0 0,-1 0 0,0 1 0,-1-1 0,1 1 0,-6-6 0,8 9 0,0 0 0,0 0 0,0-1 0,0 1 0,-1 0 0,1 0 0,0 0 0,0 0 0,0 0 0,0 0 0,-1 0 0,1-1 0,0 1 0,0 0 0,0 0 0,-1 0 0,1 0 0,0 0 0,0 0 0,0 0 0,-1 0 0,1 0 0,0 0 0,0 0 0,0 0 0,-1 0 0,1 0 0,0 0 0,0 1 0,0-1 0,-1 0 0,1 0 0,0 0 0,0 0 0,0 0 0,0 0 0,-1 0 0,1 0 0,0 1 0,-4 10 0,2 12 0,2-17 0,1 0 0,0 1 0,0-1 0,1 0 0,-1 0 0,1-1 0,1 1 0,-1 0 0,1-1 0,0 1 0,0-1 0,1 0 0,-1 0 0,1 0 0,1 0 0,-1-1 0,0 0 0,1 1 0,0-2 0,0 1 0,0-1 0,1 1 0,-1-1 0,1-1 0,6 3 0,-10-4 0,0-1 0,0 0 0,0 1 0,0-1 0,0 0 0,0 0 0,1 0 0,-1-1 0,0 1 0,0 0 0,0-1 0,0 1 0,0-1 0,0 0 0,0 0 0,0 0 0,-1 0 0,1 0 0,0 0 0,0 0 0,-1-1 0,1 1 0,-1 0 0,1-1 0,1-2 0,3-4 0,-1 0 0,0 0 0,-1-1 0,5-13 0,11-17 0,-20 39 0,0-1 0,0 1 0,0 0 0,0 0 0,0 0 0,0 0 0,0 0 0,0 0 0,0-1 0,0 1 0,0 0 0,0 0 0,0 0 0,0 0 0,1 0 0,-1 0 0,0 0 0,0 0 0,0-1 0,0 1 0,0 0 0,0 0 0,0 0 0,1 0 0,-1 0 0,0 0 0,0 0 0,0 0 0,0 0 0,0 0 0,1 0 0,-1 0 0,0 0 0,0 0 0,0 0 0,0 0 0,0 0 0,1 0 0,-1 0 0,0 0 0,0 0 0,0 0 0,0 0 0,0 0 0,0 0 0,0 1 0,1-1 0,-1 0 0,0 0 0,0 0 0,0 0 0,0 0 0,0 0 0,0 0 0,0 1 0,4 11 0,-3 15 0,-1-6 0,4 33 0,-3-48 0,0 0 0,1 0 0,-1 1 0,1-1 0,0 0 0,1-1 0,-1 1 0,1 0 0,7 9 0,-9-14-36,0 0 0,0 0 0,-1 0 1,1 0-1,0 0 0,1 0 0,-1-1 0,0 1 0,0 0 0,0-1 0,0 1 0,1-1 0,-1 1 0,0-1 0,0 0 0,1 1 0,-1-1 1,0 0-1,1 0 0,-1 0 0,0 0 0,1 0 0,-1 0 0,0 0 0,1-1 0,-1 1 0,0 0 0,0-1 0,1 1 0,-1-1 0,0 1 1,0-1-1,0 0 0,1 1 0,-1-1 0,0 0 0,1-1 0,7-6-6790</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4.270"/>
    </inkml:context>
    <inkml:brush xml:id="br0">
      <inkml:brushProperty name="width" value="0.05" units="cm"/>
      <inkml:brushProperty name="height" value="0.05" units="cm"/>
    </inkml:brush>
  </inkml:definitions>
  <inkml:trace contextRef="#ctx0" brushRef="#br0">137 196 24575,'-2'-7'0,"-4"-9"0,-2-6 0,-3-7 0,-1-1 0,-1 1 0,-2 2 0,1 6 0,3 9 0,0 9 0,2 7 0,3 8 0,2 4 0,0 3 0,0 2 0,1-1 0,1-2 0,1-3-8191</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4.457"/>
    </inkml:context>
    <inkml:brush xml:id="br0">
      <inkml:brushProperty name="width" value="0.05" units="cm"/>
      <inkml:brushProperty name="height" value="0.05" units="cm"/>
    </inkml:brush>
  </inkml:definitions>
  <inkml:trace contextRef="#ctx0" brushRef="#br0">0 1 24575,'2'0'0,"2"2"0,-1 3 0,-1 4 0,0 1 0,-1 5 0,-1 2 0,1 2 0,-1 0 0,-1 3 0,1-2 0,0-1 0,2-1 0,2-3 0,1 0 0,2-1 0,1-2-8191</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5.567"/>
    </inkml:context>
    <inkml:brush xml:id="br0">
      <inkml:brushProperty name="width" value="0.05" units="cm"/>
      <inkml:brushProperty name="height" value="0.05" units="cm"/>
    </inkml:brush>
  </inkml:definitions>
  <inkml:trace contextRef="#ctx0" brushRef="#br0">146 343 24575,'2'-3'0,"0"0"0,-1 1 0,1-1 0,-1 0 0,1 0 0,-1 0 0,0 0 0,-1 0 0,1 0 0,0-1 0,-1 1 0,1 0 0,-1 0 0,-1-5 0,1 1 0,0 0 0,-1 0 0,0 0 0,0 1 0,-4-13 0,4 17 0,0-1 0,0 0 0,0 1 0,0-1 0,-1 1 0,0-1 0,1 1 0,-1 0 0,0 0 0,0 0 0,0 0 0,0 0 0,0 0 0,-1 0 0,1 1 0,-1-1 0,1 1 0,-1 0 0,1-1 0,-5 0 0,5 2 0,-1-1 0,1 1 0,-1 0 0,0 0 0,1 0 0,-1 1 0,1-1 0,0 0 0,-1 1 0,1 0 0,-1 0 0,1-1 0,0 1 0,-1 1 0,1-1 0,0 0 0,0 0 0,0 1 0,0 0 0,0-1 0,0 1 0,0 0 0,-2 3 0,-3 3 0,1 1 0,0 1 0,0-1 0,-8 20 0,12-26 0,0 1 0,1 0 0,-1 0 0,1 1 0,0-1 0,0 0 0,1 0 0,-1 1 0,1-1 0,0 0 0,0 1 0,0-1 0,0 0 0,1 0 0,1 6 0,0-8 0,-1 0 0,0 0 0,1 0 0,0 0 0,-1 0 0,1 0 0,0 0 0,0 0 0,0-1 0,0 1 0,1-1 0,-1 0 0,0 1 0,1-1 0,-1 0 0,0 0 0,1-1 0,-1 1 0,1 0 0,0-1 0,-1 0 0,1 1 0,-1-1 0,1 0 0,0 0 0,3-1 0,2 0 0,0 0 0,1 0 0,-1-1 0,0 0 0,0 0 0,0-1 0,8-4 0,-9 3 0,0 0 0,0-1 0,-1 0 0,1-1 0,-1 1 0,0-1 0,-1-1 0,0 1 0,0-1 0,0 1 0,-1-1 0,0-1 0,0 1 0,0-1 0,-1 1 0,0-1 0,-1 0 0,3-15 0,-1-5 0,0-1 0,-2 1 0,-1-1 0,-3-31 0,1 57 0,-2-27 0,3 28 0,0 1 0,0 0 0,0-1 0,-1 1 0,1 0 0,0 0 0,-1-1 0,1 1 0,-1 0 0,0 0 0,1 0 0,-1 0 0,0-1 0,0 1 0,0 0 0,0 0 0,-1-1 0,1 2 0,0 0 0,1 1 0,-1-1 0,1 0 0,-1 0 0,1 1 0,-1-1 0,1 0 0,-1 1 0,1-1 0,-1 0 0,1 1 0,0-1 0,-1 1 0,1-1 0,0 1 0,-1-1 0,1 1 0,0-1 0,0 1 0,-1-1 0,1 1 0,0 0 0,0-1 0,0 1 0,0-1 0,0 1 0,0 0 0,0 0 0,-6 23 0,6-23 0,-5 36 0,1-1 0,0 55 0,5-69 0,1-1 0,0 1 0,2 0 0,0-1 0,11 32 0,-13-47 0,1 0 0,-1-1 0,1 0 0,0 1 0,0-1 0,1 0 0,-1-1 0,1 1 0,0-1 0,8 7 0,-11-9 0,1-1 0,0 0 0,-1-1 0,1 1 0,0 0 0,0 0 0,0-1 0,0 1 0,-1-1 0,1 0 0,0 1 0,0-1 0,0 0 0,0 0 0,0 0 0,0 0 0,0-1 0,0 1 0,-1 0 0,1-1 0,0 1 0,0-1 0,0 0 0,0 0 0,-1 1 0,1-1 0,0 0 0,-1-1 0,1 1 0,-1 0 0,1 0 0,-1-1 0,0 1 0,0-1 0,3-2 0,4-7 0,0 0 0,0-1 0,-1 1 0,7-18 0,-4 8 0,-9 20 0,0 0 0,-1 0 0,1 1 0,0-1 0,0 0 0,0 0 0,0 1 0,0-1 0,0 1 0,0-1 0,0 1 0,0-1 0,0 1 0,0-1 0,0 1 0,1 0 0,0-1 0,26-2 0,-13 2 0,-13 0 0,1 1 0,0-1 0,-1 1 0,1-1 0,-1 0 0,1 0 0,-1 0 0,1-1 0,-1 1 0,0 0 0,0-1 0,0 0 0,0 1 0,0-1 0,0 0 0,3-4 0,-5 5 0,1-1 0,0 1 0,-1-1 0,1 0 0,-1 1 0,0-1 0,0 0 0,1 1 0,-1-1 0,0 0 0,-1 1 0,1-1 0,0 0 0,0 0 0,-1 1 0,1-1 0,-1 1 0,1-1 0,-1 0 0,0 1 0,1-1 0,-1 1 0,0-1 0,0 1 0,0 0 0,0-1 0,-2 0 0,-2-4 0,0 1 0,0 0 0,0 1 0,-1-1 0,0 1 0,0 0 0,0 0 0,0 1 0,-9-4 0,13 6 0,1 1 0,-1-1 0,0 0 0,0 1 0,1-1 0,-1 1 0,0-1 0,0 1 0,0 0 0,0 0 0,0-1 0,0 1 0,1 1 0,-1-1 0,0 0 0,0 0 0,0 1 0,0-1 0,0 1 0,1 0 0,-1-1 0,0 1 0,1 0 0,-1 0 0,0 0 0,1 0 0,-1 1 0,1-1 0,0 0 0,-1 0 0,1 1 0,0-1 0,0 1 0,0-1 0,0 1 0,0 0 0,0-1 0,-1 4 0,0 2 0,1 0 0,-1-1 0,1 1 0,1 0 0,-1 0 0,1 0 0,1-1 0,-1 1 0,1 0 0,0 0 0,1-1 0,-1 1 0,1-1 0,1 1 0,-1-1 0,1 0 0,0 1 0,1-2 0,4 7 0,-3-3 0,1-1 0,0-1 0,0 1 0,1-1 0,0 0 0,1 0 0,-1-1 0,1 0 0,0-1 0,1 0 0,-1 0 0,16 6 0,-18-9 0,-1 0 0,1-1 0,0 1 0,0-1 0,-1-1 0,1 1 0,0-1 0,0 0 0,0 0 0,0-1 0,0 1 0,-1-1 0,1-1 0,0 1 0,9-5 0,-10 4 0,-1-1 0,1 0 0,-1 0 0,0 0 0,0 0 0,0-1 0,-1 0 0,1 0 0,-1 0 0,0 0 0,0 0 0,0-1 0,0 1 0,-1-1 0,0 1 0,0-1 0,0 0 0,1-5 0,-1 1 0,0-1 0,-1 1 0,0-1 0,0 1 0,-1-1 0,-2-18 0,-2 2 0,-8-30 0,-2-5 0,13 33 0,7 20 0,-6 8 0,1 0 0,0 0 0,-1 0 0,1 0 0,-1 0 0,1 1 0,0-1 0,-1 0 0,1 0 0,-1 0 0,1 1 0,-1-1 0,1 0 0,0 0 0,-1 1 0,1-1 0,-1 1 0,0-1 0,1 0 0,0 2 0,4 3 0,-1 0 0,1 0 0,-1 1 0,0-1 0,-1 1 0,1 0 0,3 12 0,17 50 0,-19-49 0,-4-18 0,2 8 0,-1 0 0,1 0 0,-1 0 0,-1 0 0,1 13 0,-2-20 0,0-1 0,0 1 0,0 0 0,-1 0 0,1 0 0,-1 0 0,1 0 0,-1-1 0,1 1 0,-1 0 0,0 0 0,0-1 0,0 1 0,0-1 0,0 1 0,0-1 0,-1 1 0,1-1 0,0 0 0,-1 1 0,1-1 0,-1 0 0,1 0 0,-1 0 0,0 0 0,1 0 0,-1 0 0,0-1 0,0 1 0,0-1 0,1 1 0,-4-1 0,1 1 0,1 0 0,-1-1 0,1 1 0,-1-1 0,0 0 0,1 0 0,-1 0 0,0-1 0,1 1 0,-1-1 0,1 0 0,-1 0 0,1 0 0,-1-1 0,1 1 0,0-1 0,0 0 0,0 0 0,0 0 0,0 0 0,0 0 0,0-1 0,0 1 0,1-1 0,0 1 0,-1-1 0,-1-4 0,1 2 0,1 0 0,0 0 0,-1 0 0,2 0 0,-1 0 0,1 0 0,0 0 0,0-1 0,0 1 0,1-1 0,0 1 0,0 0 0,0-1 0,0 1 0,1-1 0,0 1 0,3-10 0,2 2 0,0 0 0,0 0 0,1 1 0,0 0 0,1 0 0,1 1 0,0 0 0,0 0 0,1 1 0,0 0 0,1 1 0,0 0 0,1 1 0,0 0 0,21-10 0,-29 16 23,0 1 0,1-1 0,-1 1-1,0 0 1,1 0 0,-1 0 0,0 1-1,1-1 1,-1 1 0,1 0 0,-1 1-1,0-1 1,1 1 0,7 1 0,-9 0-113,0-1 0,1 1 0,-1-1 0,0 1 0,0 0 1,0 0-1,0 1 0,-1-1 0,1 0 0,0 1 1,-1 0-1,0-1 0,0 1 0,0 0 0,0 0 0,0 0 1,0 1-1,1 3 0,5 19-6736</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8.843"/>
    </inkml:context>
    <inkml:brush xml:id="br0">
      <inkml:brushProperty name="width" value="0.05" units="cm"/>
      <inkml:brushProperty name="height" value="0.05" units="cm"/>
    </inkml:brush>
  </inkml:definitions>
  <inkml:trace contextRef="#ctx0" brushRef="#br0">0 197 24575,'2'0'0,"0"0"0,0 0 0,1 0 0,-1 0 0,0 1 0,0-1 0,0 1 0,0-1 0,0 1 0,0 0 0,0-1 0,0 1 0,0 0 0,0 0 0,0 1 0,-1-1 0,1 0 0,0 1 0,-1-1 0,1 1 0,-1-1 0,3 4 0,-2 1 0,1-1 0,-1 1 0,0 0 0,0 0 0,-1 0 0,2 12 0,3 25 0,-3 1 0,-1-1 0,-7 67 0,2-96 0,-2-19 0,-2-24 0,-2-55 0,4 0 0,8-104 0,-3 184 0,0-11 0,0 6 0,-1 1 0,2-1 0,-1 0 0,1 0 0,1 1 0,0-1 0,0 0 0,0 1 0,7-15 0,-8 22 0,-1 0 0,1 0 0,0 0 0,-1 0 0,1 0 0,0 1 0,0-1 0,0 0 0,0 0 0,0 0 0,0 1 0,0-1 0,0 0 0,0 1 0,0-1 0,0 1 0,0-1 0,0 1 0,0 0 0,0-1 0,0 1 0,1 0 0,-1 0 0,2 0 0,-2 0 0,1 1 0,0-1 0,0 1 0,0 0 0,0 0 0,-1-1 0,1 1 0,0 0 0,-1 1 0,1-1 0,-1 0 0,1 0 0,1 3 0,5 5 0,-1 1 0,0 0 0,10 19 0,-15-24 0,5 7 0,-1 1 0,0 0 0,-1 1 0,0-1 0,-1 1 0,-1 0 0,0 0 0,-1 1 0,-1-1 0,0 0 0,-1 1 0,0-1 0,-5 28 0,-2-21 0,7-21 0,0 1 0,0 0 0,0-1 0,0 1 0,0-1 0,-1 1 0,1 0 0,0-1 0,0 1 0,-1-1 0,1 1 0,0-1 0,-1 1 0,1-1 0,-1 1 0,1-1 0,-1 0 0,1 1 0,0-1 0,-1 1 0,0-1 0,1 0 0,-1 1 0,1-1 0,-1 0 0,1 0 0,-1 0 0,0 1 0,0-1 0,1-2 0,-1 0 0,1 0 0,0 0 0,0 0 0,0 0 0,0 0 0,0 0 0,0 0 0,1 0 0,-1 0 0,1 0 0,-1 0 0,2-3 0,-1 4 0,10-36 0,26-56 0,-28 75 0,0 0 0,1 1 0,1 0 0,24-28 0,-34 43 0,0 1 0,0 0 0,0 0 0,0 0 0,0-1 0,0 1 0,1 0 0,-1 0 0,0 0 0,1 1 0,-1-1 0,1 0 0,-1 0 0,1 1 0,-1-1 0,1 1 0,-1-1 0,1 1 0,-1 0 0,1 0 0,0 0 0,-1 0 0,1 0 0,-1 0 0,1 0 0,0 0 0,-1 0 0,3 1 0,-2 1 0,1 0 0,-1 0 0,1 0 0,-1 0 0,0 0 0,0 0 0,0 0 0,0 1 0,-1-1 0,1 1 0,-1-1 0,1 1 0,-1 0 0,2 4 0,7 28 0,0-1 0,-3 2 0,-1-1 0,2 51 0,-1-19 0,-2-10-1365,-5-44-5461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09.481"/>
    </inkml:context>
    <inkml:brush xml:id="br0">
      <inkml:brushProperty name="width" value="0.05" units="cm"/>
      <inkml:brushProperty name="height" value="0.05" units="cm"/>
    </inkml:brush>
  </inkml:definitions>
  <inkml:trace contextRef="#ctx0" brushRef="#br0">106 84 24575,'2'-4'0,"0"0"0,0 1 0,0-2 0,-1 1 0,1 0 0,-1 0 0,0 0 0,-1-1 0,1 1 0,-1 0 0,1-1 0,-1 1 0,0 0 0,-1-1 0,1 1 0,-2-6 0,2 10 0,0 0 0,0-1 0,0 1 0,0 0 0,0 0 0,0-1 0,0 1 0,0 0 0,0 0 0,0-1 0,-1 1 0,1 0 0,0 0 0,0 0 0,0-1 0,0 1 0,0 0 0,0 0 0,0 0 0,-1-1 0,1 1 0,0 0 0,0 0 0,0 0 0,-1 0 0,1 0 0,0-1 0,0 1 0,0 0 0,-1 0 0,1 0 0,0 0 0,0 0 0,0 0 0,-1 0 0,1 0 0,-5 8 0,-2 14 0,3-4 0,1-1 0,1 0 0,1 0 0,0 1 0,1-1 0,1 1 0,0-1 0,5 18 0,-6-33 0,1 1 0,0-1 0,0 0 0,-1 1 0,2-1 0,-1 0 0,0 0 0,0 0 0,1 0 0,-1 0 0,1 0 0,-1 0 0,4 2 0,-4-4 0,0 1 0,0 0 0,1 0 0,-1-1 0,0 1 0,1-1 0,-1 1 0,1-1 0,-1 1 0,1-1 0,-1 0 0,0 0 0,1 0 0,-1 0 0,1 0 0,-1 0 0,3 0 0,-2-1 0,1 0 0,0 0 0,0 0 0,-1-1 0,1 1 0,-1-1 0,1 1 0,-1-1 0,0 0 0,1 0 0,-1 0 0,0 0 0,0 0 0,0 0 0,-1-1 0,1 1 0,-1-1 0,1 1 0,-1-1 0,2-4 0,3-12 0,0 1 0,-1-1 0,-2 0 0,0-1 0,0 1 0,-2-1 0,-2-35 0,1 55 0,0 0 0,0 0 0,0 0 0,0 0 0,0 0 0,-1 0 0,1 0 0,0 0 0,0 0 0,0 0 0,0 0 0,0 0 0,0 0 0,0 0 0,0 0 0,0 0 0,0 0 0,0 0 0,0 0 0,0 0 0,-1 0 0,1 0 0,0 0 0,0 0 0,0 0 0,0 0 0,0 0 0,0 0 0,0 0 0,0 0 0,0 0 0,0 0 0,0 0 0,0 0 0,0 0 0,0 0 0,0 0 0,0 0 0,0 0 0,0-1 0,0 1 0,0 0 0,-1 0 0,1 0 0,0 0 0,0 0 0,0 0 0,0 0 0,0 0 0,0 0 0,0 0 0,0 0 0,0 0 0,0 0 0,0-1 0,1 1 0,-1 0 0,0 0 0,0 0 0,-4 10 0,-1 15 0,2 272 0,5-189 0,-11 114 0,9-212 0,-2-1 0,0 1 0,0-1 0,0 0 0,-1 0 0,-8 17 0,10-24 0,0 0 0,0-1 0,0 1 0,0 0 0,0-1 0,-1 1 0,1-1 0,0 1 0,-1-1 0,1 0 0,-1 0 0,0 0 0,1 0 0,-1 0 0,0 0 0,0 0 0,1 0 0,-1 0 0,0-1 0,0 1 0,0-1 0,0 0 0,0 1 0,0-1 0,0 0 0,0 0 0,0 0 0,0 0 0,0-1 0,0 1 0,0-1 0,0 1 0,0-1 0,1 1 0,-1-1 0,0 0 0,0 0 0,1 0 0,-3-1 0,-3-3 0,1 0 0,-1 0 0,1 0 0,0-1 0,0 0 0,1 0 0,-1 0 0,1-1 0,1 0 0,0 0 0,-1 0 0,2 0 0,-4-11 0,1 4 0,1 0 0,1-1 0,1 1 0,0-1 0,1 0 0,-1-21 0,3 23 34,0 0 1,2 0-1,-1 0 0,2 1 0,-1-1 0,2 1 0,0-1 0,0 1 0,12-22 1,-13 28-110,0 1 1,1 0 0,0 0 0,-1 0 0,2 0-1,-1 1 1,0-1 0,1 1 0,0 0 0,0 1-1,0-1 1,0 1 0,1 0 0,-1 0 0,1 1-1,0-1 1,0 1 0,0 1 0,0-1 0,0 1-1,0 0 1,9 0 0,-2 1-6752</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1.276"/>
    </inkml:context>
    <inkml:brush xml:id="br0">
      <inkml:brushProperty name="width" value="0.05" units="cm"/>
      <inkml:brushProperty name="height" value="0.05" units="cm"/>
    </inkml:brush>
  </inkml:definitions>
  <inkml:trace contextRef="#ctx0" brushRef="#br0">227 90 24575,'5'-5'0,"-1"0"0,0 0 0,0-1 0,-1 1 0,1-1 0,-1 0 0,2-7 0,-4 12 0,-1 0 0,1 0 0,-1 0 0,1 0 0,-1 0 0,0 0 0,1 0 0,-1 0 0,0 0 0,0-1 0,0 1 0,0 0 0,0 0 0,0 0 0,0 0 0,0 0 0,0 0 0,-1 0 0,1 0 0,0 0 0,-1 0 0,1 0 0,-1 0 0,1 0 0,-1 0 0,1 0 0,-1 0 0,0 0 0,1 0 0,-1 1 0,0-1 0,0 0 0,0 0 0,0 1 0,1-1 0,-1 1 0,0-1 0,0 1 0,0-1 0,0 1 0,0-1 0,0 1 0,0 0 0,-1 0 0,1 0 0,0-1 0,0 1 0,0 0 0,0 0 0,-2 1 0,-3-1 0,0 1 0,0 0 0,0 0 0,0 0 0,1 1 0,-1 0 0,0 0 0,1 1 0,-1-1 0,1 1 0,0 0 0,0 1 0,0-1 0,-5 6 0,-3 2 0,0 1 0,1 1 0,-17 23 0,19-22 0,1 1 0,0 0 0,1 0 0,0 1 0,1-1 0,1 2 0,1-1 0,0 1 0,1 0 0,-3 34 0,7-42 0,-1-1 0,2 0 0,-1 1 0,1-1 0,0 1 0,1-1 0,0 0 0,0 0 0,1 0 0,0 0 0,0 0 0,1 0 0,0-1 0,1 0 0,-1 1 0,1-2 0,1 1 0,-1-1 0,1 1 0,0-2 0,0 1 0,1-1 0,0 0 0,9 6 0,-5-5 0,0-1 0,1 0 0,0 0 0,0-1 0,0-1 0,0 0 0,0-1 0,1 0 0,-1-1 0,1 0 0,0-1 0,-1 0 0,1-1 0,-1 0 0,1-1 0,-1-1 0,0 0 0,13-5 0,-16 5 0,0-1 0,0 0 0,0-1 0,0 0 0,-1 0 0,0-1 0,0 0 0,0-1 0,-1 1 0,0-2 0,0 1 0,0-1 0,-1 0 0,-1 0 0,1 0 0,-1-1 0,-1 0 0,0 0 0,0 0 0,0 0 0,-1-1 0,-1 0 0,2-10 0,-3 10 0,0-1 0,-1 0 0,0 0 0,-1 0 0,0 1 0,-1-1 0,0 0 0,0 1 0,-1-1 0,-1 1 0,0 0 0,0 0 0,-1 0 0,0 1 0,-1 0 0,0 0 0,0 0 0,-1 1 0,0 0 0,-16-14 0,17 16 0,-2 0 0,1 1 0,-1 0 0,0 0 0,0 1 0,0-1 0,-1 2 0,1-1 0,-1 2 0,0-1 0,0 1 0,0 0 0,0 1 0,0 0 0,0 0 0,0 1 0,-1 0 0,1 1 0,0 0 0,0 0 0,0 1 0,0 0 0,0 1 0,-15 6 0,-14 13-1365,7 0-5461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0.184"/>
    </inkml:context>
    <inkml:brush xml:id="br0">
      <inkml:brushProperty name="width" value="0.05" units="cm"/>
      <inkml:brushProperty name="height" value="0.05" units="cm"/>
    </inkml:brush>
  </inkml:definitions>
  <inkml:trace contextRef="#ctx0" brushRef="#br0">165 154 24575,'0'0'0,"0"0"0,0 0 0,0 0 0,0 0 0,0 0 0,-1 0 0,1 0 0,0 0 0,0 0 0,0 0 0,0 0 0,0 0 0,0 0 0,0 0 0,0 0 0,0 0 0,0 0 0,0 0 0,0 0 0,0 0 0,0 0 0,0 0 0,0 0 0,-1 0 0,1 0 0,0 0 0,0 0 0,0 0 0,0 0 0,0 0 0,0 0 0,0 0 0,0-1 0,0 1 0,0 0 0,0 0 0,0 0 0,0 0 0,0 0 0,0 0 0,0 0 0,0 0 0,0 0 0,0 0 0,0 0 0,0 0 0,0 0 0,0 0 0,0-1 0,0 1 0,0 0 0,-12 4 0,-16 7 0,26-10 0,-1 0 0,0 0 0,0 0 0,0 0 0,1-1 0,-1 1 0,0-1 0,0 1 0,0-1 0,0 0 0,0 0 0,0-1 0,0 1 0,0-1 0,0 1 0,0-1 0,0 0 0,-3-2 0,4 2 0,0 0 0,0 0 0,1 0 0,-1-1 0,1 1 0,0-1 0,-1 1 0,1-1 0,0 0 0,0 1 0,0-1 0,0 0 0,0 0 0,0 0 0,0 1 0,1-1 0,-1 0 0,1 0 0,-1 0 0,1 0 0,0 0 0,0 0 0,0-1 0,0 1 0,0 0 0,0 0 0,2-4 0,-1-2 0,2-1 0,-1 0 0,2 1 0,-1 0 0,1 0 0,0 0 0,0 0 0,1 0 0,0 1 0,1 0 0,10-12 0,-15 19 0,0-1 0,-1 1 0,1-1 0,0 0 0,-1 1 0,1-1 0,0 1 0,0-1 0,0 1 0,-1 0 0,1-1 0,0 1 0,0 0 0,0 0 0,0-1 0,0 1 0,0 0 0,-1 0 0,1 0 0,0 0 0,0 0 0,0 0 0,0 0 0,0 1 0,0-1 0,1 1 0,-1 0 0,1 0 0,-1 0 0,0 0 0,0 0 0,0 0 0,0 0 0,0 1 0,0-1 0,0 1 0,0-1 0,0 0 0,-1 1 0,2 2 0,1 5 0,-1 0 0,0 1 0,2 17 0,-3 186 0,-4-156 0,2-1 0,3 1 0,12 67 0,-18-196 0,3 68 0,-14-82 0,13 76 0,-1 0 0,-1 0 0,0 0 0,0 0 0,0 1 0,-8-11 0,11 19 0,1-1 0,-1 1 0,0 0 0,0-1 0,0 1 0,0 0 0,0 0 0,0 0 0,0 0 0,0 0 0,0 0 0,0 0 0,0 0 0,-1 0 0,1 1 0,0-1 0,-1 0 0,1 1 0,-1-1 0,1 1 0,-1 0 0,1-1 0,-1 1 0,1 0 0,-1 0 0,1 0 0,-1 0 0,1 0 0,-1 0 0,1 0 0,-1 1 0,1-1 0,0 1 0,-1-1 0,1 1 0,-1-1 0,1 1 0,0 0 0,-1-1 0,1 1 0,0 0 0,-1 1 0,-3 2 0,1 0 0,0 1 0,1-1 0,-1 1 0,1 0 0,0 0 0,0 0 0,0 0 0,-3 10 0,2-1 49,0-1 0,1 1 0,1 0-1,0 0 1,0 0 0,2 22 0,0-30-144,0 1 0,1-1 0,0 0 0,0 0 1,1 0-1,-1 0 0,1-1 0,0 1 0,1 0 0,-1-1 1,1 1-1,1-1 0,-1 0 0,1 0 0,-1 0 1,1 0-1,7 5 0,6 2-6731</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0.587"/>
    </inkml:context>
    <inkml:brush xml:id="br0">
      <inkml:brushProperty name="width" value="0.05" units="cm"/>
      <inkml:brushProperty name="height" value="0.05" units="cm"/>
    </inkml:brush>
  </inkml:definitions>
  <inkml:trace contextRef="#ctx0" brushRef="#br0">21 61 24575,'-1'-6'0,"0"-1"0,0 1 0,-1 0 0,1 0 0,-2 0 0,1 0 0,-1 1 0,-3-7 0,11 62 0,7 7 0,6 81 0,-19-164 0,1-70 0,1 84 0,0-1 0,1 0 0,0 1 0,1-1 0,6-15 0,-8 26 0,0 0 0,0 0 0,0-1 0,0 1 0,1 1 0,-1-1 0,1 0 0,-1 0 0,1 0 0,-1 1 0,1-1 0,0 1 0,3-3 0,-4 3 0,0 1 0,0 0 0,0 0 0,0-1 0,0 1 0,0 0 0,0 0 0,0 0 0,0 0 0,0 0 0,0 0 0,0 0 0,0 1 0,0-1 0,0 0 0,0 0 0,0 1 0,0-1 0,0 1 0,0-1 0,-1 1 0,1-1 0,0 1 0,0-1 0,0 1 0,-1 0 0,1 0 0,0-1 0,-1 1 0,1 0 0,0 0 0,-1 0 0,1-1 0,0 3 0,6 11 49,-1 0-1,0 0 1,-1 0-1,0 1 1,-2 0-1,5 27 1,-6-25-333,1-1-1,1 1 1,1-1 0,0 0 0,11 20 0,-10-25-6542</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1.053"/>
    </inkml:context>
    <inkml:brush xml:id="br0">
      <inkml:brushProperty name="width" value="0.05" units="cm"/>
      <inkml:brushProperty name="height" value="0.05" units="cm"/>
    </inkml:brush>
  </inkml:definitions>
  <inkml:trace contextRef="#ctx0" brushRef="#br0">0 49 24575,'0'-45'0,"0"42"0,0 5 0,0 25 0,14 370 0,-16-421 0,2 1 0,0-1 0,7-35 0,-5 44 0,1 1 0,0 0 0,1 0 0,1 1 0,0-1 0,1 1 0,13-22 0,-18 33 0,0 0 0,1 0 0,-1 0 0,0 1 0,1-1 0,-1 0 0,1 1 0,-1-1 0,1 1 0,0 0 0,0 0 0,0 0 0,0-1 0,-1 1 0,1 1 0,0-1 0,1 0 0,-1 1 0,0-1 0,2 0 0,-2 1 0,1 1 0,-1-1 0,0 0 0,0 1 0,0 0 0,1-1 0,-1 1 0,0 0 0,0 0 0,0 0 0,0 0 0,0 1 0,0-1 0,-1 0 0,4 4 0,3 3 0,-1 1 0,0 0 0,-1 1 0,0-1 0,0 1 0,5 14 0,-5-11 0,-1 1 0,-1-1 0,0 1 0,-1 0 0,-1 0 0,2 18 0,-4-28 0,0 0 0,0 1 0,-1-1 0,1 1 0,-1-1 0,0 0 0,0 0 0,-1 1 0,1-1 0,-4 7 0,3-9 0,1 0 0,-1 0 0,1 0 0,-1 0 0,0 0 0,0 0 0,0-1 0,0 1 0,0-1 0,0 1 0,-1-1 0,1 0 0,0 0 0,-1 0 0,1 0 0,-1 0 0,1-1 0,-1 1 0,-4 0 0,4-1 23,-1 0 0,0 0 0,0 0-1,1 0 1,-1-1 0,0 0 0,1 0-1,-1 0 1,0 0 0,1 0 0,0-1-1,-1 1 1,1-1 0,-6-4 0,0-1-450,0 0 0,1 0 1,-12-15-1,7 7-6399</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1.428"/>
    </inkml:context>
    <inkml:brush xml:id="br0">
      <inkml:brushProperty name="width" value="0.05" units="cm"/>
      <inkml:brushProperty name="height" value="0.05" units="cm"/>
    </inkml:brush>
  </inkml:definitions>
  <inkml:trace contextRef="#ctx0" brushRef="#br0">86 27 24575,'-1'-1'0,"1"0"0,0 1 0,0-1 0,-1 0 0,1 1 0,0-1 0,-1 1 0,1-1 0,0 0 0,-1 1 0,1-1 0,-1 1 0,1-1 0,-1 1 0,1-1 0,-1 1 0,0 0 0,1-1 0,-1 1 0,1 0 0,-1-1 0,0 1 0,1 0 0,-1 0 0,0 0 0,1 0 0,-1-1 0,0 1 0,0 0 0,1 0 0,-1 0 0,0 0 0,1 0 0,-1 1 0,-1-1 0,0 0 0,-1 0 0,0 0 0,0 1 0,0-1 0,1 1 0,-1 0 0,-4 2 0,4-1 0,0 1 0,0 0 0,0-1 0,0 1 0,1 0 0,0 1 0,-1-1 0,1 0 0,0 1 0,1-1 0,-1 1 0,1 0 0,-1 0 0,1-1 0,0 1 0,0 0 0,1 0 0,-1 5 0,0 11 0,0-1 0,2 26 0,-1-44 0,1 7 0,0-1 0,0 1 0,0-1 0,1 1 0,0-1 0,1 0 0,0 0 0,4 8 0,-7-13 0,1-1 0,0 1 0,0-1 0,0 1 0,0-1 0,0 1 0,1-1 0,-1 0 0,0 1 0,1-1 0,-1 0 0,1 0 0,-1 0 0,1 0 0,0 0 0,-1-1 0,1 1 0,0 0 0,-1-1 0,1 1 0,0-1 0,0 0 0,0 1 0,-1-1 0,1 0 0,0 0 0,0 0 0,0 0 0,0-1 0,-1 1 0,1 0 0,0-1 0,0 1 0,-1-1 0,1 0 0,0 1 0,-1-1 0,3-2 0,1 0 0,0-1 0,0 1 0,0-1 0,-1-1 0,0 1 0,0-1 0,0 1 0,0-1 0,-1-1 0,0 1 0,0 0 0,0-1 0,0 1 0,-1-1 0,0 0 0,0 0 0,1-9 0,0 0 0,-1-1 0,-1 1 0,0-1 0,-1 1 0,-3-29 0,2 40 0,1 0 0,-1-1 0,-1 1 0,1-1 0,-1 1 0,-3-7 0,5 10 0,-1 0 0,1 1 0,0-1 0,-1 1 0,1-1 0,-1 0 0,1 1 0,-1-1 0,1 1 0,-1-1 0,1 1 0,-1 0 0,1-1 0,-1 1 0,0 0 0,1-1 0,-1 1 0,1 0 0,-1 0 0,0-1 0,0 1 0,1 0 0,-1 0 0,0 0 0,1 0 0,-1 0 0,0 0 0,1 0 0,-1 0 0,0 0 0,1 0 0,-1 0 0,0 1 0,0-1 0,1 0 0,-1 0 0,1 1 0,-1-1 0,0 0 0,1 1 0,-1-1 0,1 1 0,-1-1 0,1 1 0,-1-1 0,1 1 0,-1-1 0,1 1 0,-1-1 0,1 1 0,0 0 0,-1 0 0,-2 3-195,0 0 0,0 1 0,1-1 0,0 0 0,-1 1 0,-1 7 0,0 1-6631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1.645"/>
    </inkml:context>
    <inkml:brush xml:id="br0">
      <inkml:brushProperty name="width" value="0.05" units="cm"/>
      <inkml:brushProperty name="height" value="0.05" units="cm"/>
    </inkml:brush>
  </inkml:definitions>
  <inkml:trace contextRef="#ctx0" brushRef="#br0">1 49 24575,'0'-2'0,"0"-1"0,0 1 0,0 0 0,0 0 0,1 0 0,-1 0 0,1 0 0,-1 0 0,1 0 0,0 0 0,0 0 0,0 0 0,0 0 0,0 0 0,0 0 0,0 1 0,1-1 0,-1 0 0,1 1 0,-1 0 0,1-1 0,1 0 0,-1 1 0,0 0 0,-1 0 0,1 1 0,0-1 0,-1 1 0,1 0 0,0-1 0,0 1 0,0 0 0,-1 0 0,1 0 0,0 0 0,0 1 0,0-1 0,-1 0 0,1 1 0,0-1 0,0 1 0,-1 0 0,1-1 0,-1 1 0,1 0 0,0 0 0,-1 0 0,1 0 0,1 2 0,7 6 40,0 0-1,0 1 1,-1 0 0,-1 0-1,12 17 1,30 63-23,-33-58-827,25 37 0,-30-53-6016</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1.815"/>
    </inkml:context>
    <inkml:brush xml:id="br0">
      <inkml:brushProperty name="width" value="0.05" units="cm"/>
      <inkml:brushProperty name="height" value="0.05" units="cm"/>
    </inkml:brush>
  </inkml:definitions>
  <inkml:trace contextRef="#ctx0" brushRef="#br0">175 51 24575,'0'-5'0,"-2"-6"0,-1-3 0,-3 0 0,-2 8 0,1 9 0,-2 8 0,-1 10 0,-3 8 0,-3 9 0,0 4 0,-2 2 0,0 1 0,0-1 0,1-2 0,4-10-8191</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2.081"/>
    </inkml:context>
    <inkml:brush xml:id="br0">
      <inkml:brushProperty name="width" value="0.05" units="cm"/>
      <inkml:brushProperty name="height" value="0.05" units="cm"/>
    </inkml:brush>
  </inkml:definitions>
  <inkml:trace contextRef="#ctx0" brushRef="#br0">0 0 24575,'3'0'0</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5.435"/>
    </inkml:context>
    <inkml:brush xml:id="br0">
      <inkml:brushProperty name="width" value="0.05" units="cm"/>
      <inkml:brushProperty name="height" value="0.05" units="cm"/>
    </inkml:brush>
  </inkml:definitions>
  <inkml:trace contextRef="#ctx0" brushRef="#br0">17 37 24575,'-3'2'0,"0"4"0,-4 0 0,3-1 0,7-3 0,11-2 0,6-4 0,8-1 0,7-1 0,8-1 0,6-1 0,1 1 0,1 2 0,-1-1 0,-4 1 0,-10 1-8191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5.902"/>
    </inkml:context>
    <inkml:brush xml:id="br0">
      <inkml:brushProperty name="width" value="0.05" units="cm"/>
      <inkml:brushProperty name="height" value="0.05" units="cm"/>
    </inkml:brush>
  </inkml:definitions>
  <inkml:trace contextRef="#ctx0" brushRef="#br0">12 0 24575,'-2'3'0,"-4"0"0,3 0 0,5-1 0,8 0 0,6-1 0,5-1 0,7 1 0,4-1 0,5 0 0,2-1 0,2 1 0,-2-2 0,-2-1 0,-6 0 0,-6 0 0,-6 1-8191</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6.255"/>
    </inkml:context>
    <inkml:brush xml:id="br0">
      <inkml:brushProperty name="width" value="0.05" units="cm"/>
      <inkml:brushProperty name="height" value="0.05" units="cm"/>
    </inkml:brush>
  </inkml:definitions>
  <inkml:trace contextRef="#ctx0" brushRef="#br0">20 0 24575,'-1'0'0,"0"0"0,0 0 0,-1 0 0,1 0 0,0 0 0,0 0 0,0 1 0,0-1 0,0 0 0,0 1 0,0-1 0,0 0 0,0 1 0,0 0 0,0-1 0,-1 2 0,4 2 0,11-1 0,241 14 0,-87-5-1365,-149-12-5461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1.815"/>
    </inkml:context>
    <inkml:brush xml:id="br0">
      <inkml:brushProperty name="width" value="0.05" units="cm"/>
      <inkml:brushProperty name="height" value="0.05" units="cm"/>
    </inkml:brush>
  </inkml:definitions>
  <inkml:trace contextRef="#ctx0" brushRef="#br0">154 1 24575,'0'2'0,"1"1"0,-1-1 0,1 0 0,0 1 0,-1-1 0,1 0 0,0 0 0,0 0 0,0 0 0,1 0 0,-1 0 0,0 0 0,4 3 0,-3-3 0,0 0 0,-1 0 0,1 0 0,-1 0 0,1 1 0,-1-1 0,0 0 0,0 1 0,0-1 0,0 1 0,0-1 0,-1 1 0,1 4 0,-1-1 0,-1 1 0,0 0 0,0 0 0,-1 0 0,0-1 0,0 1 0,0-1 0,-1 1 0,0-1 0,0 0 0,-6 7 0,-7 10 0,-26 28 0,31-39 0,-21 21 0,24-25 0,0 0 0,0 0 0,0 0 0,1 1 0,-8 15 0,14-24 0,1 0 0,0 1 0,0-1 0,0 1 0,0-1 0,-1 1 0,1-1 0,0 1 0,0-1 0,0 1 0,0-1 0,0 0 0,0 1 0,0-1 0,0 1 0,0-1 0,0 1 0,0-1 0,1 1 0,-1-1 0,0 1 0,0-1 0,0 1 0,0-1 0,1 0 0,-1 1 0,0-1 0,1 1 0,-1-1 0,0 0 0,1 1 0,-1-1 0,0 0 0,1 1 0,-1-1 0,1 0 0,-1 0 0,0 1 0,1-1 0,-1 0 0,1 0 0,-1 0 0,1 0 0,-1 0 0,1 1 0,-1-1 0,1 0 0,-1 0 0,1 0 0,29 0 0,-25 0 0,33 2 0,-2 1 0,1 2 0,0 2 0,50 15 0,32 6 0,-109-26 0,0 0 0,0 0 0,0-2 0,0 1 0,19-2 0,-26 0 0,0 0 0,0 1 0,0-1 0,0 0 0,0 0 0,0-1 0,0 1 0,0-1 0,-1 1 0,1-1 0,-1 0 0,1 0 0,-1 0 0,0 0 0,0-1 0,0 1 0,0 0 0,0-1 0,0 0 0,-1 1 0,1-1 0,-1 0 0,2-5 0,0-2 0,0-1 0,0 0 0,-1-1 0,-1 1 0,0 0 0,-1 0 0,-1-23 0,-3-3 0,-11-38 0,14 66 0,-2 0 0,1 0 0,-1 1 0,0-1 0,-1 1 0,0 0 0,-7-10 0,10 16 0,-1 0 0,1 0 0,-1 0 0,0 0 0,1 1 0,-1-1 0,0 0 0,0 1 0,0 0 0,0-1 0,0 1 0,-1 0 0,1 0 0,0 0 0,-1 0 0,1 1 0,0-1 0,-1 1 0,1-1 0,-1 1 0,1 0 0,-1 0 0,1 0 0,0 0 0,-1 0 0,1 1 0,-1-1 0,1 1 0,-1-1 0,1 1 0,-3 1 0,-13 7-1365,2 0-5461</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6.584"/>
    </inkml:context>
    <inkml:brush xml:id="br0">
      <inkml:brushProperty name="width" value="0.05" units="cm"/>
      <inkml:brushProperty name="height" value="0.05" units="cm"/>
    </inkml:brush>
  </inkml:definitions>
  <inkml:trace contextRef="#ctx0" brushRef="#br0">0 1 24575,'5'0'0,"5"0"0,7 0 0,9 0 0,12 0 0,10 0 0,10 0 0,6 0 0,3 0 0,3 0 0,-12 0-8191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17.923"/>
    </inkml:context>
    <inkml:brush xml:id="br0">
      <inkml:brushProperty name="width" value="0.05" units="cm"/>
      <inkml:brushProperty name="height" value="0.05" units="cm"/>
    </inkml:brush>
  </inkml:definitions>
  <inkml:trace contextRef="#ctx0" brushRef="#br0">1 1 24575,'2'0'0,"8"2"0,12 1 0,13 0 0,12 1 0,10 1 0,7-1 0,-8-1-8191</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1.880"/>
    </inkml:context>
    <inkml:brush xml:id="br0">
      <inkml:brushProperty name="width" value="0.05" units="cm"/>
      <inkml:brushProperty name="height" value="0.05" units="cm"/>
    </inkml:brush>
  </inkml:definitions>
  <inkml:trace contextRef="#ctx0" brushRef="#br0">82 81 24575,'0'-11'0,"2"0"0,-1 0 0,2 0 0,5-16 0,-8 26 0,0 1 0,0-1 0,0 1 0,0-1 0,0 1 0,1 0 0,-1-1 0,0 1 0,0-1 0,1 1 0,-1 0 0,0-1 0,0 1 0,1 0 0,-1-1 0,0 1 0,1 0 0,-1-1 0,0 1 0,1 0 0,-1 0 0,1-1 0,-1 1 0,7 5 0,2 19 0,1 19 0,8 80 0,-8 48 0,-8-139 0,5 314 0,-62 581 0,24-671 0,-47 558 0,78-654 0,2-140 0,0-1 0,1 1 0,1-1 0,1 0 0,0 0 0,10 20 0,-14-37 0,-1 0 0,1 0 0,0 0 0,0 0 0,1 0 0,-1 0 0,0-1 0,1 1 0,-1 0 0,1-1 0,0 1 0,-1-1 0,1 1 0,0-1 0,0 0 0,0 0 0,0 0 0,0 0 0,2 1 0,0-1 0,-1-1 0,1 0 0,-1 0 0,0 0 0,1 0 0,-1-1 0,0 1 0,1-1 0,-1 0 0,0 0 0,0 0 0,5-2 0,75-30 0,146-37 0,320-30-1037,9 33-457,2121-110-1807,-2629 177 3316,61-3 2027,143 16 0,-246-12-973,-15-2-2136,-8-1-5393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2.842"/>
    </inkml:context>
    <inkml:brush xml:id="br0">
      <inkml:brushProperty name="width" value="0.05" units="cm"/>
      <inkml:brushProperty name="height" value="0.05" units="cm"/>
    </inkml:brush>
  </inkml:definitions>
  <inkml:trace contextRef="#ctx0" brushRef="#br0">12 406 24575,'-6'-27'0,"5"24"0,0 0 0,0 0 0,0 0 0,1 0 0,-1 1 0,1-1 0,0 0 0,0-5 0,0 7 0,1 0 0,-1 0 0,1-1 0,-1 1 0,1 0 0,0 0 0,-1 0 0,1 0 0,0 0 0,0 0 0,-1 0 0,1 1 0,0-1 0,0 0 0,0 0 0,0 1 0,0-1 0,1 0 0,-1 1 0,0-1 0,0 1 0,0-1 0,0 1 0,1 0 0,1-1 0,30-5 0,-1 1 0,1 2 0,42 1 0,-16 0 0,398-16-524,911-48-2286,540-86-885,-1526 118 3406,-315 28 245,364-26 3852,-428 32-3797,3 0 262,1 0-1,0 0 1,-1 0-1,14 3 1,-19-3-226,0 0 1,0 1 0,-1-1-1,1 0 1,0 1-1,0-1 1,0 0 0,0 1-1,0-1 1,-1 1-1,1 0 1,0-1-1,0 1 1,-1 0 0,1-1-1,0 1 1,-1 0-1,1 0 1,-1-1 0,1 1-1,-1 0 1,1 0-1,-1 0 1,0 0 0,0 0-1,1 0 1,-1 0-1,0-1 1,0 1 0,0 0-1,0 0 1,0 0-1,0 0 1,0 0 0,0 0-1,0 0 1,0 0-1,-1 0 1,1 0 0,0 0-1,-1 1 1,-10 26 65,-19 40-1,-5 10-156,10-3 44,4 0 0,-21 141 0,5 159 0,23-168 0,25 401 0,44-209 0,2 29 0,-42-314 0,-15-113 0,-1 1 0,1-1 0,0 1 0,0-1 0,-1 1 0,1-1 0,-1 0 0,0 1 0,1-1 0,-1 0 0,0 1 0,0-1 0,1 0 0,-1 0 0,0 1 0,0-1 0,-1 0 0,1 0 0,0 0 0,0-1 0,0 1 0,-1 0 0,1 0 0,0-1 0,-1 1 0,1 0 0,0-1 0,-1 0 0,-2 1 0,-6 2 0,-1-1 0,0 0 0,-11 0 0,8 0 0,-286 37 144,-382 45-2022,564-74-4579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4.028"/>
    </inkml:context>
    <inkml:brush xml:id="br0">
      <inkml:brushProperty name="width" value="0.05" units="cm"/>
      <inkml:brushProperty name="height" value="0.05" units="cm"/>
    </inkml:brush>
  </inkml:definitions>
  <inkml:trace contextRef="#ctx0" brushRef="#br0">77 235 24575,'-4'11'0,"1"0"0,0 0 0,1 0 0,0 0 0,1 0 0,0 1 0,1-1 0,1 18 0,0-1 0,-3 80 0,5-1 0,25 158 0,-17-201 0,-26-154 0,0 26 0,-34-160 0,39 166 0,-4-111 0,14 149 0,1 0 0,0 0 0,2 1 0,0-1 0,1 1 0,1 0 0,10-27 0,-11 38 0,-1 0 0,2 0 0,-1 0 0,1 0 0,1 1 0,-1 0 0,1 0 0,0 0 0,1 1 0,0 0 0,0 0 0,0 0 0,0 1 0,1 0 0,0 1 0,0 0 0,0 0 0,12-3 0,-3 2 0,0 2 0,0 0 0,0 0 0,0 2 0,0 0 0,0 1 0,0 1 0,1 0 0,-1 2 0,24 5 0,-29-5 0,0 1 0,0 0 0,0 0 0,-1 1 0,0 1 0,0 0 0,0 0 0,-1 1 0,0 1 0,0-1 0,-1 2 0,0-1 0,0 1 0,-1 1 0,8 11 0,-12-15 0,0 0 0,-1 1 0,0-1 0,0 1 0,-1 0 0,0 0 0,0 0 0,-1 0 0,1 1 0,-2-1 0,1 0 0,-1 12 0,-1-8 0,-1-1 0,0 1 0,0 0 0,-1-1 0,-1 0 0,0 1 0,-8 15 0,-4-1 0,0 0 0,-2 0 0,-1-2 0,0 0 0,-28 23 0,21-21 0,-1-2 0,-2-1 0,0-1 0,-61 33 0,95-56 0,12-7 0,1 1 0,0 1 0,36-9 0,-39 14 0,-1 1 0,0 0 0,1 1 0,-1 1 0,0 0 0,0 1 0,0 0 0,0 1 0,20 7 0,-28-8 0,0 1 0,0-1 0,0 1 0,0 0 0,-1 0 0,0 0 0,1 1 0,-1 0 0,0 0 0,-1 0 0,1 1 0,-1-1 0,0 1 0,0 0 0,0 0 0,-1 1 0,0-1 0,0 1 0,0 0 0,0 0 0,-1 0 0,0 0 0,1 9 0,-2-9 0,-1 0 0,0 0 0,-1 0 0,1 0 0,-1 0 0,0 0 0,-1 0 0,0 0 0,0 0 0,0-1 0,0 1 0,-1-1 0,0 1 0,0-1 0,0 0 0,-1 0 0,0 0 0,0-1 0,0 1 0,0-1 0,-1 0 0,-7 5 0,-3 2 0,0-1 0,-1 0 0,0-1 0,-1-1 0,0-1 0,-20 6 0,9-4 0,0-2 0,-55 7 0,71-12 0,0-2 0,0 1 0,0-2 0,1 1 0,-1-2 0,0 1 0,0-2 0,1 0 0,-21-7 0,28 8-57,1 1 0,0-1 1,0 0-1,1 0 0,-1 0 0,0 0 0,1 0 0,-1 0 0,1-1 0,-1 1 0,1-1 1,0 0-1,0 0 0,1 1 0,-1-1 0,0-1 0,1 1 0,0 0 0,0 0 1,0 0-1,0-1 0,0 1 0,0-6 0,2-17-6769</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4.414"/>
    </inkml:context>
    <inkml:brush xml:id="br0">
      <inkml:brushProperty name="width" value="0.05" units="cm"/>
      <inkml:brushProperty name="height" value="0.05" units="cm"/>
    </inkml:brush>
  </inkml:definitions>
  <inkml:trace contextRef="#ctx0" brushRef="#br0">0 186 24575,'26'-60'0,"-25"60"0,-1 0 0,0 0 0,0 0 0,0 0 0,1 0 0,-1 0 0,0 0 0,0 0 0,0 0 0,0 0 0,1 0 0,-1 0 0,0 0 0,0 0 0,0 0 0,0 1 0,1-1 0,-1 0 0,0 0 0,0 0 0,0 0 0,0 0 0,0 0 0,0 0 0,1 1 0,-1-1 0,0 0 0,0 0 0,0 0 0,0 0 0,0 0 0,0 1 0,0-1 0,0 0 0,0 0 0,0 0 0,0 1 0,0-1 0,0 0 0,0 0 0,0 0 0,0 0 0,0 1 0,0-1 0,0 0 0,0 0 0,0 0 0,0 0 0,0 1 0,3 11 0,4 31 0,1 10 0,17 59 0,-21-97 0,1-1 0,1 0 0,0 1 0,0-2 0,2 1 0,0-1 0,0 0 0,18 20 0,-22-29 0,0 0 0,1 0 0,-1 0 0,1-1 0,0 1 0,0-1 0,1 0 0,-1 0 0,0-1 0,1 0 0,0 0 0,-1 0 0,1-1 0,0 1 0,0-1 0,0-1 0,0 1 0,0-1 0,0 0 0,0-1 0,11-1 0,-10 0 0,-1 0 0,1 0 0,0 0 0,-1-1 0,1 0 0,-1-1 0,0 0 0,0 1 0,0-2 0,-1 1 0,0-1 0,1 0 0,-2 0 0,1 0 0,0-1 0,-1 1 0,0-1 0,4-8 0,-2-1 0,0 0 0,0-1 0,-1 1 0,-1-1 0,-1 0 0,0-1 0,0-30 0,-2 11 0,-2-1 0,-9-52 0,10 86 0,-2-14 0,-1 0 0,0 0 0,-2 1 0,1-1 0,-10-19 0,14 35 0,-1 1 0,1-1 0,0 1 0,0-1 0,-1 0 0,1 1 0,0-1 0,-1 1 0,1-1 0,-1 1 0,1-1 0,-1 1 0,1-1 0,-1 1 0,1-1 0,-1 1 0,1 0 0,-1-1 0,0 1 0,0-1 0,0 1 0,1 1 0,-1-1 0,1 0 0,0 0 0,-1 1 0,1-1 0,0 0 0,-1 1 0,1-1 0,0 0 0,0 1 0,0-1 0,-1 0 0,1 1 0,0-1 0,0 1 0,0-1 0,0 0 0,-1 1 0,1-1 0,0 1 0,0 0 0,-1 30 0,2-22-170,0 1-1,1-1 0,1 0 1,-1 0-1,2 0 0,-1 0 1,7 11-1,0-4-6655</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4.601"/>
    </inkml:context>
    <inkml:brush xml:id="br0">
      <inkml:brushProperty name="width" value="0.05" units="cm"/>
      <inkml:brushProperty name="height" value="0.05" units="cm"/>
    </inkml:brush>
  </inkml:definitions>
  <inkml:trace contextRef="#ctx0" brushRef="#br0">0 25 24575,'2'-3'0,"2"-2"0,-2-3 0,1 2 0,-1 4 0,-1 7 0,1 8 0,2 8 0,1 8 0,0 6 0,2 3 0,2 3 0,-1 1 0,1-2 0,1-3 0,-2-6 0,1-5 0,-1-8-8191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4.773"/>
    </inkml:context>
    <inkml:brush xml:id="br0">
      <inkml:brushProperty name="width" value="0.05" units="cm"/>
      <inkml:brushProperty name="height" value="0.05" units="cm"/>
    </inkml:brush>
  </inkml:definitions>
  <inkml:trace contextRef="#ctx0" brushRef="#br0">34 182 24575,'0'-7'0,"-2"-9"0,-1-9 0,-2-5 0,-1-1 0,2 1 0,-2 7 0,1 9 0,3 9 0</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5.005"/>
    </inkml:context>
    <inkml:brush xml:id="br0">
      <inkml:brushProperty name="width" value="0.05" units="cm"/>
      <inkml:brushProperty name="height" value="0.05" units="cm"/>
    </inkml:brush>
  </inkml:definitions>
  <inkml:trace contextRef="#ctx0" brushRef="#br0">0 0 24575,'2'0'0,"1"3"0,3 2 0,-1 6 0,2 5 0,0 7 0,0 6 0,2 8 0,-1 7 0,-1 5 0,0 3 0,-2 0 0,0 0 0,-2-1 0,-2-6 0,0-5 0,-1-7 0,0-9-8191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5.492"/>
    </inkml:context>
    <inkml:brush xml:id="br0">
      <inkml:brushProperty name="width" value="0.05" units="cm"/>
      <inkml:brushProperty name="height" value="0.05" units="cm"/>
    </inkml:brush>
  </inkml:definitions>
  <inkml:trace contextRef="#ctx0" brushRef="#br0">125 477 24575,'2'-2'0,"0"-1"0,0 1 0,0-1 0,-1 1 0,1-1 0,-1 1 0,0-1 0,0 0 0,0 0 0,0 0 0,0 1 0,-1-1 0,1 0 0,-1 0 0,0 0 0,0 0 0,0 0 0,0 0 0,-1 0 0,1 0 0,-1 0 0,1 0 0,-1 0 0,0 1 0,0-1 0,0 0 0,-2-2 0,0 0 0,1 0 0,-1 0 0,0 1 0,-1-1 0,1 1 0,-1 0 0,1 0 0,-1 0 0,-1 0 0,1 1 0,0-1 0,-1 1 0,0 0 0,-5-2 0,9 5 0,-1-1 0,1 1 0,-1-1 0,0 1 0,1 0 0,-1 0 0,1 0 0,-1 0 0,0 0 0,1 0 0,-1 1 0,1-1 0,-1 0 0,1 1 0,-1-1 0,1 1 0,-1 0 0,1-1 0,0 1 0,-1 0 0,1 0 0,0 0 0,-1 0 0,1 0 0,0 0 0,0 0 0,0 1 0,0-1 0,0 0 0,0 0 0,0 1 0,1-1 0,-1 1 0,0-1 0,0 3 0,-3 5 0,1-1 0,0 1 0,0 0 0,-2 16 0,2-3 0,0 1 0,2 0 0,2 36 0,-1-52 0,1 0 0,0 0 0,0 0 0,0 0 0,1 0 0,0-1 0,0 1 0,1-1 0,0 1 0,0-1 0,1 0 0,-1 0 0,1 0 0,0-1 0,1 1 0,5 4 0,-6-7 0,-1 0 0,1-1 0,0 1 0,0-1 0,1 0 0,-1 0 0,0-1 0,1 1 0,-1-1 0,1 0 0,0 0 0,-1 0 0,1-1 0,6 1 0,-4-2 0,0 0 0,0 0 0,0 0 0,-1-1 0,1 0 0,0 0 0,0 0 0,11-7 0,-8 3 0,1-1 0,-1 0 0,0-1 0,-1 0 0,0 0 0,0-1 0,-1 0 0,0 0 0,0-1 0,9-16 0,-10 10 0,0 0 0,-1-1 0,-1 1 0,0-1 0,-2 0 0,0 0 0,0-1 0,-2 1 0,0 0 0,-3-35 0,-2 16 0,-2 0 0,-1 0 0,-1 0 0,-17-40 0,20 60 0,-1 0 0,-1 0 0,0 1 0,-19-29 0,26 44 0,-1-1 0,1 1 0,0-1 0,0 1 0,-1-1 0,1 1 0,0-1 0,-1 1 0,1-1 0,-1 1 0,1-1 0,-1 1 0,1 0 0,0-1 0,-1 1 0,0 0 0,1-1 0,-1 1 0,1 0 0,-1 0 0,1-1 0,-1 1 0,1 0 0,-1 0 0,0 0 0,1 0 0,-1 0 0,0 0 0,0 1 0,1-1 0,-1 1 0,1 0 0,-1-1 0,1 1 0,0 0 0,-1 0 0,1 0 0,0-1 0,-1 1 0,1 0 0,0 0 0,0 0 0,0 0 0,0 0 0,0 1 0,3 41 0,19 65 0,47 145 0,-53-202 0,32 107-1365,-28-91-5461</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2.607"/>
    </inkml:context>
    <inkml:brush xml:id="br0">
      <inkml:brushProperty name="width" value="0.05" units="cm"/>
      <inkml:brushProperty name="height" value="0.05" units="cm"/>
    </inkml:brush>
  </inkml:definitions>
  <inkml:trace contextRef="#ctx0" brushRef="#br0">57 105 24575,'41'29'0,"-35"-23"0,-1-1 0,1 0 0,0 0 0,1 0 0,-1-1 0,1 0 0,0 0 0,0 0 0,0-1 0,9 3 0,-12-5 0,0 0 0,1 0 0,-1 0 0,0-1 0,0 1 0,1-1 0,-1 0 0,0 0 0,1 0 0,-1-1 0,0 0 0,0 0 0,1 0 0,-1 0 0,0 0 0,0-1 0,0 0 0,0 0 0,-1 0 0,5-3 0,-6 4 0,-1 0 0,1-1 0,0 0 0,0 1 0,-1-1 0,1 0 0,-1 0 0,0 0 0,1 0 0,-1 0 0,0 0 0,0 0 0,-1-1 0,1 1 0,0 0 0,-1-1 0,1 1 0,-1 0 0,0-1 0,1 1 0,-1 0 0,0-1 0,-1 1 0,1 0 0,0-1 0,-1 1 0,1 0 0,-1-1 0,0 1 0,0 0 0,0 0 0,0 0 0,-2-4 0,-1-1 0,0 1 0,-1 0 0,0 0 0,0 0 0,0 1 0,0 0 0,-1-1 0,0 2 0,-9-6 0,7 5 0,-1 0 0,1 1 0,-1 0 0,0 0 0,-1 1 0,1 1 0,0 0 0,-1 0 0,0 0 0,1 1 0,-14 1 0,19 0 0,-1 0 0,1 1 0,0 0 0,0-1 0,0 2 0,0-1 0,0 0 0,0 1 0,0 0 0,1 0 0,-1 0 0,1 0 0,-1 0 0,1 1 0,0 0 0,0-1 0,0 1 0,0 0 0,0 1 0,1-1 0,-1 0 0,1 1 0,0 0 0,0-1 0,0 1 0,1 0 0,-1 0 0,-1 7 0,1-1 0,0 1 0,1-1 0,0 1 0,1 0 0,0 0 0,0-1 0,1 1 0,1 0 0,0-1 0,0 1 0,1-1 0,0 0 0,1 1 0,5 9 0,-5-12 0,1 0 0,-1 0 0,1-1 0,0 1 0,1-1 0,-1 0 0,2-1 0,-1 1 0,1-1 0,0 0 0,0-1 0,0 0 0,1 0 0,0-1 0,0 1 0,0-2 0,10 4 0,19 1-1365,-2-4-5461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6.188"/>
    </inkml:context>
    <inkml:brush xml:id="br0">
      <inkml:brushProperty name="width" value="0.05" units="cm"/>
      <inkml:brushProperty name="height" value="0.05" units="cm"/>
    </inkml:brush>
  </inkml:definitions>
  <inkml:trace contextRef="#ctx0" brushRef="#br0">85 277 24575,'-8'-21'0,"0"0"0,2 0 0,-7-35 0,-8-27 0,13 70 0,8 13 0,0-1 0,-1 1 0,1 0 0,0 0 0,0 0 0,0 0 0,-1 0 0,1 0 0,0 0 0,0 0 0,-1 0 0,1 0 0,0 0 0,0 1 0,0-1 0,-1 0 0,1 0 0,0 0 0,0 0 0,0 0 0,-1 0 0,1 0 0,0 0 0,0 1 0,0-1 0,0 0 0,-1 0 0,1 0 0,0 0 0,0 1 0,0-1 0,0 0 0,0 0 0,-1 1 0,0 2 0,0 0 0,0 0 0,0 0 0,0 0 0,0 0 0,0 6 0,-3 31 0,2 0 0,2 0 0,5 48 0,-2-64 0,1 0 0,1 0 0,1-1 0,1 0 0,1 0 0,17 36 0,-20-51 0,1 1 0,0 0 0,0-1 0,0 0 0,1-1 0,0 1 0,0-1 0,1-1 0,0 1 0,12 6 0,-17-11 0,0 0 0,0-1 0,1 1 0,-1-1 0,0 0 0,1 0 0,-1 0 0,1 0 0,0-1 0,-1 1 0,1-1 0,0 0 0,-1 0 0,1 0 0,-1-1 0,1 1 0,0-1 0,-1 0 0,1 0 0,-1 0 0,1 0 0,-1-1 0,0 1 0,0-1 0,0 0 0,0 0 0,0 0 0,0-1 0,0 1 0,0 0 0,3-6 0,2-2 0,-1 0 0,0 0 0,-1-1 0,0 1 0,-1-2 0,0 1 0,-1 0 0,0-1 0,3-17 0,1-15 0,4-52 0,-6-29 0,-5 71 0,1 45 0,2 21 0,6 36 0,-8-36 0,38 157 0,-34-149 0,1-1 0,1 1 0,1-1 0,0-1 0,1 0 0,18 23 0,-25-37 0,0 0 0,0-1 0,1 1 0,-1 0 0,1-1 0,0 0 0,0 0 0,0 0 0,0-1 0,1 1 0,-1-1 0,1 0 0,-1 0 0,1 0 0,0-1 0,0 0 0,0 0 0,0 0 0,0 0 0,0-1 0,0 0 0,0 0 0,0 0 0,0-1 0,0 0 0,0 0 0,0 0 0,0 0 0,-1-1 0,1 1 0,0-1 0,-1-1 0,1 1 0,-1-1 0,0 1 0,0-1 0,5-5 0,1-2 0,0 0 0,0-1 0,-1 0 0,0-1 0,-1 0 0,0-1 0,-1 1 0,-1-1 0,0-1 0,7-23 0,-4 8 0,-2-1 0,-2 1 0,0-1 0,0-36 0,-5 46 0,0-1 0,0 1 0,-6-29 0,4 43 0,1 0 0,-1 0 0,0 0 0,0 0 0,-1 1 0,-6-11 0,8 13 0,-1 1 0,0-1 0,0 1 0,0 0 0,-1 0 0,1 0 0,0 0 0,-1 0 0,1 1 0,-1-1 0,0 1 0,0-1 0,1 1 0,-1 0 0,-3-1 0,2 2 14,0-1 1,1 1-1,-1 0 0,0 0 0,1 0 1,-1 1-1,0-1 0,0 1 0,1 0 0,-1 0 1,1 0-1,-1 1 0,1-1 0,-1 1 1,1 0-1,0 0 0,0 0 0,0 0 0,0 0 1,0 1-1,1-1 0,-1 1 0,-2 4 1,1-3-137,0 1 0,0 0 0,1 0 0,0 0 0,0 0 0,0 1 0,1-1 0,0 1 0,0-1 1,0 1-1,1 0 0,-1 0 0,1 10 0,2 6-6704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6.531"/>
    </inkml:context>
    <inkml:brush xml:id="br0">
      <inkml:brushProperty name="width" value="0.05" units="cm"/>
      <inkml:brushProperty name="height" value="0.05" units="cm"/>
    </inkml:brush>
  </inkml:definitions>
  <inkml:trace contextRef="#ctx0" brushRef="#br0">135 157 24575,'1'-3'0,"4"-7"0,-1 1 0,0-1 0,4-18 0,-7 26 0,-1 1 0,1-1 0,-1 1 0,0-1 0,0 1 0,1-1 0,-1 1 0,0-1 0,-1 1 0,1-1 0,0 0 0,0 1 0,-1-1 0,1 1 0,0-1 0,-1 1 0,0 0 0,1-1 0,-1 1 0,0 0 0,0-1 0,0 1 0,1 0 0,-1 0 0,-1-1 0,1 1 0,0 0 0,0 0 0,0 0 0,0 1 0,-1-1 0,1 0 0,0 0 0,-4 0 0,3 0 0,0 1 0,-1 0 0,1 0 0,0 0 0,-1 0 0,1 0 0,-1 1 0,1-1 0,0 1 0,0-1 0,-1 1 0,1 0 0,0 0 0,0 0 0,0 0 0,0 0 0,0 0 0,0 1 0,0-1 0,0 1 0,0-1 0,1 1 0,-2 2 0,-4 3 0,0 1 0,1 0 0,1 0 0,-6 11 0,3-4 0,1 1 0,1 0 0,0 0 0,1 1 0,1 0 0,0 0 0,1 0 0,0 28 0,2-31 0,2 0 0,-1-1 0,2 1 0,0 0 0,0-1 0,1 1 0,1-1 0,0 0 0,1 0 0,1 0 0,8 15 0,-11-23 0,0 0 0,0-1 0,1 0 0,0 1 0,0-1 0,0 0 0,0-1 0,0 1 0,1-1 0,-1 0 0,1 0 0,0 0 0,0-1 0,0 1 0,0-1 0,1-1 0,8 3 0,-10-4 0,1 1 0,0-1 0,0 0 0,-1 0 0,1-1 0,-1 0 0,1 0 0,0 0 0,-1 0 0,1 0 0,-1-1 0,0 0 0,0 0 0,1 0 0,-1-1 0,0 1 0,-1-1 0,1 0 0,0 0 0,-1 0 0,4-5 0,2-3 0,-1 0 0,-1 0 0,0-1 0,0 0 0,-1-1 0,-1 1 0,0-1 0,0 0 0,-1-1 0,-1 1 0,-1-1 0,0 1 0,0-1 0,-1-19 0,-1 14 0,-1 0 0,-1 0 0,0 0 0,-1 1 0,-2-1 0,1 1 0,-2 0 0,-1 0 0,-16-32 0,21 45-80,-1 0 0,0 0-1,0 0 1,-1 1 0,0-1-1,1 1 1,-1 0 0,-1 0-1,1 1 1,-1-1 0,1 1 0,-1 0-1,0 0 1,0 0 0,0 1-1,-10-4 1,0 3-6746</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6.917"/>
    </inkml:context>
    <inkml:brush xml:id="br0">
      <inkml:brushProperty name="width" value="0.05" units="cm"/>
      <inkml:brushProperty name="height" value="0.05" units="cm"/>
    </inkml:brush>
  </inkml:definitions>
  <inkml:trace contextRef="#ctx0" brushRef="#br0">1 141 24575,'0'-19'0,"0"-27"0,0 44 0,0 0 0,0 0 0,0 0 0,1 0 0,-1 0 0,1 0 0,0 0 0,-1 1 0,1-1 0,0 0 0,0 0 0,0 1 0,0-1 0,0 0 0,1 1 0,-1-1 0,0 1 0,3-2 0,-3 2 0,1 1 0,0-1 0,0 1 0,-1-1 0,1 1 0,0 0 0,0 0 0,0-1 0,0 1 0,-1 1 0,1-1 0,0 0 0,0 0 0,0 1 0,0-1 0,-1 1 0,1-1 0,0 1 0,-1 0 0,1 0 0,0 0 0,-1-1 0,1 2 0,1 0 0,5 4 0,0 0 0,14 14 0,-9-6 0,-1 0 0,-1 0 0,0 1 0,0 1 0,-2 0 0,0 0 0,0 1 0,6 22 0,-11-30 0,-1 1 0,-1-1 0,1 1 0,-1 0 0,-1 0 0,0 0 0,-1 0 0,0 0 0,0 0 0,-1 0 0,0 0 0,-1 0 0,0 0 0,0 0 0,-1 0 0,-8 16 0,10-23 0,-1 0 0,1-1 0,-1 1 0,1 0 0,-1-1 0,0 0 0,0 1 0,0-1 0,0 0 0,0 0 0,-1 0 0,1 0 0,-1 0 0,1-1 0,-1 1 0,0-1 0,0 0 0,1 0 0,-1 0 0,0 0 0,0 0 0,0 0 0,0-1 0,0 0 0,0 1 0,0-1 0,0 0 0,0-1 0,0 1 0,0 0 0,-4-2 0,3 1 0,-1-1 0,1 0 0,0 0 0,0 0 0,0-1 0,0 1 0,1-1 0,-1 0 0,1 0 0,0 0 0,-1 0 0,1-1 0,1 1 0,-1-1 0,0 0 0,1 0 0,0 0 0,0 0 0,0 0 0,-1-6 0,0-1 0,1 0 0,0-1 0,1 1 0,0-1 0,1 1 0,0-1 0,1 1 0,0 0 0,1-1 0,1 1 0,4-14 0,-1 4 0,2 0 0,1 1 0,1 0 0,22-36 0,-24 46 57,0-1 0,0 1 0,1 1 0,0 0 0,17-14 0,-20 19-200,0-1 1,0 2 0,1-1 0,-1 1-1,1 0 1,0 0 0,-1 1 0,1 0 0,0 0-1,1 0 1,9 0 0,-3 2-6684</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7.418"/>
    </inkml:context>
    <inkml:brush xml:id="br0">
      <inkml:brushProperty name="width" value="0.05" units="cm"/>
      <inkml:brushProperty name="height" value="0.05" units="cm"/>
    </inkml:brush>
  </inkml:definitions>
  <inkml:trace contextRef="#ctx0" brushRef="#br0">40 220 24575,'-8'-23'0,"0"0"0,2 0 0,0-1 0,2 1 0,-2-32 0,5 9 0,1 46 0,0 1 0,0-1 0,0 0 0,0 0 0,1 0 0,-1 0 0,0 0 0,0 1 0,0-1 0,0 0 0,0 0 0,1 0 0,-1 0 0,0 0 0,0 0 0,0 0 0,1 0 0,-1 0 0,0 0 0,0 0 0,0 0 0,0 0 0,1 0 0,-1 0 0,0 0 0,0 0 0,0 0 0,1 0 0,-1 0 0,0 0 0,0 0 0,0 0 0,0 0 0,1 0 0,-1 0 0,0 0 0,0 0 0,0-1 0,0 1 0,1 0 0,-1 0 0,0 0 0,0 0 0,0 0 0,0-1 0,0 1 0,0 0 0,0 0 0,0 0 0,1 0 0,-1-1 0,0 1 0,0 0 0,0 0 0,0 0 0,0 0 0,0-1 0,0 1 0,8 17 0,9 29 0,-3 1 0,-1 1 0,9 70 0,-14-50 0,-3 133 0,-5-181 0,-2 0 0,-5 24 0,5-36 0,2-16 0,4-17 0,9-21 0,3 1 0,2 0 0,1 1 0,37-61 0,-73 123 0,8-9 0,1-1 0,-13 15 0,19-20 0,0 0 0,0 0 0,0 1 0,0-1 0,1 0 0,0 1 0,-1-1 0,1 1 0,0-1 0,0 1 0,1-1 0,-1 1 0,1 7 0,1-4 0,0 0 0,1 0 0,0 0 0,0 0 0,1 0 0,-1 0 0,2-1 0,-1 1 0,6 7 0,44 55 0,-40-53 0,-1-1 171,25 24 0,-32-35-342,0 0 0,0 0 1,1-1-1,-1 1 0,1-1 1,0 0-1,-1-1 0,1 1 1,8 1-1,1-1-6655</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7.809"/>
    </inkml:context>
    <inkml:brush xml:id="br0">
      <inkml:brushProperty name="width" value="0.05" units="cm"/>
      <inkml:brushProperty name="height" value="0.05" units="cm"/>
    </inkml:brush>
  </inkml:definitions>
  <inkml:trace contextRef="#ctx0" brushRef="#br0">86 218 24575,'-18'-46'0,"-27"-52"0,25 58 0,20 40 0,-1-1 0,1 1 0,0-1 0,-1 0 0,1 1 0,0-1 0,0 0 0,0 1 0,0-1 0,-1 0 0,1 0 0,0 1 0,0-1 0,0 0 0,1 0 0,-1 1 0,0-1 0,0 0 0,0 1 0,0-1 0,1 0 0,-1 1 0,0-1 0,1 0 0,-1 1 0,0-1 0,1 1 0,-1-1 0,1 0 0,-1 1 0,1-1 0,-1 1 0,1 0 0,-1-1 0,1 1 0,0-1 0,-1 1 0,1 0 0,-1-1 0,1 1 0,0 0 0,0 0 0,-1-1 0,2 1 0,5-2 0,0 1 0,0 0 0,14 0 0,-10 0 0,4 0 0,1 0 0,0 0 0,0 2 0,0 0 0,28 6 0,-41-6 0,1 0 0,-1 0 0,0 0 0,0 0 0,0 1 0,0-1 0,-1 1 0,1 0 0,0 0 0,-1 0 0,1 0 0,-1 0 0,0 1 0,4 4 0,-5-4 0,1-1 0,-1 1 0,0 0 0,0 1 0,0-1 0,-1 0 0,1 0 0,-1 0 0,0 0 0,0 1 0,0-1 0,0 0 0,0 0 0,-1 0 0,1 0 0,-1 1 0,0-1 0,-1 3 0,-9 21 0,0 0 0,-2-1 0,-26 39 0,-12 25 0,44-74 0,0 1 0,1 0 0,1 0 0,0 0 0,2 0 0,0 1 0,0-1 0,1 32 0,3-41 0,-1 1 0,1-1 0,1 0 0,-1 0 0,2-1 0,-1 1 0,1 0 0,0-1 0,6 10 0,-6-12 0,0 0 0,1 0 0,0-1 0,0 1 0,0-1 0,0 0 0,1 0 0,-1-1 0,1 1 0,0-1 0,0 0 0,1-1 0,-1 1 0,6 1 0,-4-2-114,-1 0 1,0-1-1,1 0 0,-1 0 0,1-1 1,-1 0-1,1 0 0,-1 0 0,1-1 1,-1 0-1,12-3 0,8-4-6712</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8.276"/>
    </inkml:context>
    <inkml:brush xml:id="br0">
      <inkml:brushProperty name="width" value="0.05" units="cm"/>
      <inkml:brushProperty name="height" value="0.05" units="cm"/>
    </inkml:brush>
  </inkml:definitions>
  <inkml:trace contextRef="#ctx0" brushRef="#br0">122 218 24575,'-14'-6'0,"0"1"0,0 0 0,-19-3 0,-14-5 0,63 10 0,12 1 0,4 1 0,0-2 0,0-1 0,0-2 0,-1 0 0,0-2 0,57-24 0,-81 29 0,0-1 0,0 0 0,10-7 0,-16 10 0,1 0 0,-1-1 0,1 1 0,-1 0 0,0-1 0,0 1 0,1 0 0,-1-1 0,0 1 0,0-1 0,0 0 0,-1 1 0,1-1 0,0 0 0,-1 0 0,1 1 0,-1-1 0,1 0 0,-1 0 0,0-3 0,0 4 0,0 1 0,0-1 0,0 1 0,0-1 0,0 1 0,0-1 0,0 1 0,0-1 0,0 1 0,0-1 0,0 1 0,-1-1 0,1 1 0,0-1 0,0 1 0,-1 0 0,1-1 0,0 1 0,-1-1 0,1 1 0,0 0 0,-1-1 0,1 1 0,-1 0 0,1-1 0,-1 1 0,1 0 0,0-1 0,-1 1 0,1 0 0,-1 0 0,1 0 0,-1 0 0,1-1 0,-1 1 0,1 0 0,-1 0 0,1 0 0,-1 0 0,0 0 0,1 0 0,-1 0 0,1 1 0,-1-1 0,1 0 0,-1 0 0,-1 1 0,1 0 0,-1-1 0,1 1 0,-1 0 0,1 0 0,-1 0 0,1 0 0,0 0 0,-1 0 0,1 1 0,0-1 0,0 0 0,-1 3 0,-1 3 0,-1 0 0,2 1 0,-1-1 0,1 1 0,0 0 0,1 0 0,-1 13 0,1 62 0,2-50 0,-1-24 0,1 0 0,-1 0 0,1 0 0,1 0 0,0 0 0,3 9 0,-5-16 0,1-1 0,-1 1 0,1 0 0,0-1 0,0 1 0,0-1 0,0 1 0,0-1 0,0 1 0,1-1 0,-1 0 0,0 0 0,1 1 0,-1-1 0,1 0 0,-1 0 0,1 0 0,-1-1 0,1 1 0,0 0 0,-1-1 0,1 1 0,0-1 0,0 1 0,-1-1 0,1 0 0,0 0 0,0 1 0,0-1 0,0-1 0,-1 1 0,1 0 0,0 0 0,0-1 0,-1 1 0,4-2 0,1 0 0,0 0 0,0-1 0,0 0 0,-1 0 0,1 0 0,-1 0 0,0-1 0,0 0 0,0 0 0,0 0 0,-1-1 0,1 0 0,-1 0 0,-1 0 0,1 0 0,-1-1 0,1 1 0,-2-1 0,1 0 0,-1 0 0,2-6 0,-2 5 0,0 0 0,-1 0 0,0 0 0,0-1 0,0 1 0,-1 0 0,0 0 0,-1-1 0,0 1 0,0 0 0,0 0 0,-1 0 0,0 0 0,-1 0 0,1 0 0,-1 0 0,-8-11 0,2 3 86,-2 1-1,0 0 0,-16-14 1,23 24-193,0 0 0,0 1 1,0-1-1,0 1 0,0 0 1,-1 1-1,0-1 0,1 1 1,-1 0-1,0 0 0,0 0 1,0 1-1,0 0 0,0 0 1,-7-1-1,0 4-6719</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8.708"/>
    </inkml:context>
    <inkml:brush xml:id="br0">
      <inkml:brushProperty name="width" value="0.05" units="cm"/>
      <inkml:brushProperty name="height" value="0.05" units="cm"/>
    </inkml:brush>
  </inkml:definitions>
  <inkml:trace contextRef="#ctx0" brushRef="#br0">16 76 24575,'-13'-52'0,"11"32"0,2 17 0,1 12 0,10 83 0,5 82 0,-17-159 0,-3-20 0,-3-25 0,6 9 0,0 0 0,1 0 0,1 0 0,6-31 0,-6 46 0,0 0 0,1 0 0,-1 1 0,1-1 0,0 0 0,1 1 0,-1 0 0,1-1 0,0 1 0,1 0 0,-1 0 0,1 1 0,0-1 0,0 1 0,0 0 0,1 0 0,0 0 0,-1 0 0,1 1 0,8-4 0,-11 6 0,0 0 0,0 0 0,0 1 0,0-1 0,0 1 0,0 0 0,1-1 0,-1 1 0,0 0 0,0 0 0,0 1 0,0-1 0,0 0 0,1 1 0,-1-1 0,0 1 0,0 0 0,4 1 0,-3 1 0,1-1 0,0 1 0,-1 0 0,1 0 0,-1 0 0,0 0 0,0 0 0,5 7 0,0 3 0,0 1 0,-1-1 0,-1 1 0,7 19 0,4 34 302,-14-50-636,1-1 1,0 1 0,1-1-1,10 19 1,-7-22-6493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29.096"/>
    </inkml:context>
    <inkml:brush xml:id="br0">
      <inkml:brushProperty name="width" value="0.05" units="cm"/>
      <inkml:brushProperty name="height" value="0.05" units="cm"/>
    </inkml:brush>
  </inkml:definitions>
  <inkml:trace contextRef="#ctx0" brushRef="#br0">1 237 24575,'0'0'0,"0"-1"0,0 1 0,0 0 0,0 0 0,0-1 0,0 1 0,0 0 0,0 0 0,0 0 0,0-1 0,0 1 0,0 0 0,0-1 0,0 1 0,0 0 0,0 0 0,0 0 0,0-1 0,0 1 0,0 0 0,0 0 0,0-1 0,0 1 0,1 0 0,-1 0 0,0-1 0,0 1 0,0 0 0,0 0 0,1 0 0,-1 0 0,0-1 0,0 1 0,0 0 0,1 0 0,-1 0 0,0 0 0,0 0 0,0 0 0,1-1 0,-1 1 0,0 0 0,0 0 0,1 0 0,-1 0 0,0 0 0,0 0 0,1 0 0,-1 0 0,13 9 0,-2-1 0,-6-7 0,0 0 0,-1 0 0,1-1 0,0 1 0,-1-1 0,1 0 0,0-1 0,-1 1 0,1-1 0,0 0 0,-1 0 0,1 0 0,-1-1 0,0 1 0,1-1 0,4-4 0,3 1 0,-2-2 0,1 0 0,-1 0 0,0-1 0,8-9 0,-14 13 0,0-1 0,-1 1 0,0-1 0,0 0 0,0 0 0,0-1 0,-1 1 0,0 0 0,0-1 0,0 0 0,-1 1 0,0-1 0,0 0 0,0 0 0,-1 1 0,0-1 0,-1-9 0,1 12 0,0 0 0,-1-1 0,1 1 0,-1-1 0,0 1 0,0 0 0,0-1 0,-1 1 0,1 0 0,-1 0 0,0 0 0,1 0 0,-1 0 0,-1 1 0,1-1 0,0 0 0,-1 1 0,1 0 0,-1 0 0,0-1 0,1 1 0,-1 1 0,0-1 0,0 0 0,-1 1 0,1 0 0,0-1 0,0 1 0,-1 1 0,-3-2 0,3 2 0,0-1 0,0 1 0,0 0 0,0 1 0,1-1 0,-1 0 0,0 1 0,0 0 0,0 0 0,1 0 0,-1 1 0,0-1 0,1 1 0,-4 2 0,2-1 0,-1 1 0,1 0 0,0 1 0,1-1 0,-1 1 0,1 0 0,-7 10 0,4-4 0,1-1 0,1 1 0,0 1 0,0-1 0,1 1 0,0 0 0,1 0 0,-2 17 0,4-19 0,1-1 0,0 1 0,0-1 0,1 1 0,0-1 0,1 1 0,0-1 0,0 0 0,1 0 0,0 0 0,1 0 0,8 14 0,-9-18 0,0-1 0,0 1 0,0-1 0,1 0 0,0 0 0,0-1 0,0 1 0,0-1 0,0 0 0,1 0 0,-1 0 0,1 0 0,0-1 0,0 0 0,0 0 0,0 0 0,0-1 0,1 0 0,-1 1 0,0-2 0,0 1 0,1-1 0,9 0 0,-7-1-114,0-1 1,0 1-1,0-1 0,-1-1 0,1 1 1,-1-1-1,1-1 0,-1 1 0,0-1 1,-1-1-1,13-8 0,-1-3-6712</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39.345"/>
    </inkml:context>
    <inkml:brush xml:id="br0">
      <inkml:brushProperty name="width" value="0.05" units="cm"/>
      <inkml:brushProperty name="height" value="0.05" units="cm"/>
    </inkml:brush>
  </inkml:definitions>
  <inkml:trace contextRef="#ctx0" brushRef="#br0">41 0 24575,'-1'0'0,"0"1"0,0-1 0,0 0 0,0 0 0,0 1 0,0-1 0,0 0 0,0 1 0,0-1 0,0 1 0,0-1 0,0 1 0,0 0 0,1-1 0,-1 1 0,0 0 0,0 0 0,1-1 0,-1 1 0,0 0 0,1 0 0,-1 1 0,-2 2 0,1 0 0,1 0 0,-1 1 0,1-1 0,-2 8 0,0 7 0,-1 33 0,3-50 0,1 71 0,15 136 0,31 71 0,-19-137 0,7 146 0,-28-189 0,2 103 0,-8-202 0,0-1 0,0 0 0,1 1 0,-1-1 0,0 1 0,0-1 0,0 1 0,0-1 0,0 0 0,0 1 0,1-1 0,-1 1 0,0-1 0,0 0 0,1 1 0,-1-1 0,0 0 0,1 1 0,-1-1 0,0 0 0,1 1 0,-1-1 0,0 0 0,1 0 0,-1 1 0,0-1 0,1 0 0,-1 0 0,1 0 0,-1 0 0,1 1 0,-1-1 0,0 0 0,1 0 0,-1 0 0,1 0 0,-1 0 0,1 0 0,-1 0 0,1 0 0,-1-1 0,0 1 0,1 0 0,-1 0 0,1 0 0,29-10 0,-11 4 0,24-1 0,0 2 0,1 3 0,50 2 0,-28 1 0,999-2-1124,1700-21-4194,-2254 12 3728,-119 2 1808,1-3 3673,-379 9-1889,-37 2-2510,-7 0-5254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40.447"/>
    </inkml:context>
    <inkml:brush xml:id="br0">
      <inkml:brushProperty name="width" value="0.05" units="cm"/>
      <inkml:brushProperty name="height" value="0.05" units="cm"/>
    </inkml:brush>
  </inkml:definitions>
  <inkml:trace contextRef="#ctx0" brushRef="#br0">68 109 24575,'-4'-2'0,"1"0"0,0-1 0,-1 1 0,0 1 0,1-1 0,-8-2 0,8 3 0,1 0 0,-1 0 0,0 0 0,1 0 0,-1 0 0,0-1 0,1 1 0,0-1 0,-1 0 0,1 1 0,0-1 0,-3-4 0,5 6 0,0 0 0,0 0 0,-1-1 0,1 1 0,0 0 0,0-1 0,0 1 0,0 0 0,0 0 0,0-1 0,0 1 0,0 0 0,0-1 0,0 1 0,0 0 0,0 0 0,0-1 0,0 1 0,0 0 0,0-1 0,1 1 0,-1 0 0,0 0 0,0-1 0,0 1 0,0 0 0,0 0 0,1-1 0,-1 1 0,0 0 0,0 0 0,1 0 0,-1-1 0,0 1 0,0 0 0,0 0 0,1 0 0,-1 0 0,0 0 0,1-1 0,-1 1 0,0 0 0,0 0 0,1 0 0,0 0 0,15-3 0,-15 3 0,64-5 0,122 8 0,-104 1 0,46 0-56,884 27-2908,3-24-196,2190-90 205,-3031 75 3934,103-2 2395,-275 10-3150,0 0 1,-1 0-1,1 0 0,-1 0 1,1 0-1,-1 1 0,1-1 1,-1 1-1,1 0 0,2 1 0,-5-2-183,0 0 0,0 0 0,0 0 0,0 0 0,1 1 0,-1-1 0,0 0 0,0 0-1,0 0 1,0 0 0,0 1 0,0-1 0,0 0 0,0 0 0,0 0 0,0 1-1,0-1 1,0 0 0,0 0 0,0 0 0,0 1 0,0-1 0,0 0 0,0 0 0,0 0-1,0 1 1,0-1 0,-1 0 0,1 0 0,0 0 0,0 0 0,0 1 0,0-1 0,0 0-1,0 0 1,-1 0 0,-13 11 652,12-10-690,-1 0 1,1 1-1,0-1 0,-1 1 1,1-1-1,0 1 1,0 0-1,0 0 1,0 0-1,0 0 0,0 0 1,1 0-1,-1 1 1,1-1-1,0 0 0,-1 1 1,1-1-1,0 1 1,0 0-1,1-1 1,-1 1-1,1 0 0,-1-1 1,1 1-1,0 0 1,0 0-1,0-1 1,0 1-1,0 0 0,1 0 1,0 2-1,45 339-3,13 73 0,0-142 0,-14-72 0,-43-196 0,14 96 0,-14-92 0,-2-1 0,0 1 0,0 0 0,-1 0 0,-1-1 0,1 1 0,-6 15 0,6-23 0,0 0 0,-1 0 0,1 0 0,-1 0 0,0 0 0,0 0 0,0 0 0,0 0 0,0-1 0,-1 1 0,1-1 0,-1 0 0,0 1 0,0-1 0,0-1 0,0 1 0,0 0 0,0-1 0,0 1 0,0-1 0,-1 0 0,1 0 0,0 0 0,-1-1 0,-5 1 0,-7 0 0,0-1 0,0-1 0,0 0 0,-22-6 0,19 4 0,-810-91-1703,297 72-1141,268 16-800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3.087"/>
    </inkml:context>
    <inkml:brush xml:id="br0">
      <inkml:brushProperty name="width" value="0.05" units="cm"/>
      <inkml:brushProperty name="height" value="0.05" units="cm"/>
    </inkml:brush>
  </inkml:definitions>
  <inkml:trace contextRef="#ctx0" brushRef="#br0">1 95 24575,'0'-56'0,"22"116"0,-17-42 0,0 0 0,-2 0 0,0 1 0,-1-1 0,-1 20 0,0-47 0,1 0 0,0 1 0,0-1 0,1 1 0,0-1 0,6-10 0,30-57 0,-35 68 0,-3 8 0,5-12 0,0 2 0,1-1 0,10-11 0,-16 21 0,1-1 0,0 0 0,0 1 0,-1-1 0,1 1 0,0-1 0,0 1 0,1 0 0,-1 0 0,4-2 0,-5 3 0,0-1 0,0 1 0,0 0 0,0 0 0,0 0 0,0 0 0,0 1 0,0-1 0,0 0 0,0 0 0,0 0 0,0 1 0,0-1 0,0 1 0,0-1 0,-1 0 0,1 1 0,0 0 0,0-1 0,0 1 0,-1-1 0,1 1 0,0 0 0,-1 0 0,1-1 0,0 1 0,0 1 0,1 3 0,1 0 0,-1 0 0,-1 1 0,1-1 0,-1 1 0,0-1 0,0 1 0,0-1 0,-1 1 0,0-1 0,0 1 0,-2 9 0,2 15 0,0-30 0,0 1 0,0-1 0,0 1 0,0-1 0,0 1 0,0-1 0,0 0 0,0 1 0,0-1 0,0 1 0,0-1 0,0 1 0,1-1 0,-1 0 0,0 1 0,0-1 0,0 0 0,1 1 0,-1-1 0,0 0 0,0 1 0,1-1 0,-1 0 0,0 1 0,1-1 0,-1 0 0,1 0 0,-1 1 0,0-1 0,1 0 0,-1 0 0,1 0 0,15-4 0,16-21 0,-28 22 0,5-5 0,0 0 0,1 1 0,0 0 0,0 1 0,17-8 0,-25 13 0,-1 1 0,1-1 0,0 0 0,0 1 0,-1-1 0,1 1 0,0-1 0,0 1 0,0 0 0,0 0 0,0 0 0,0 0 0,-1 0 0,1 0 0,0 0 0,0 1 0,0-1 0,0 1 0,0-1 0,-1 1 0,1 0 0,0 0 0,-1 0 0,1 0 0,0 0 0,-1 0 0,1 0 0,-1 0 0,0 1 0,1-1 0,-1 1 0,0-1 0,0 1 0,0-1 0,0 1 0,0-1 0,0 1 0,0 0 0,-1 0 0,1-1 0,-1 1 0,1 0 0,-1 2 0,3 7 96,-1 1 1,1 20-1,0 3-1750,-1-21-5172</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49.357"/>
    </inkml:context>
    <inkml:brush xml:id="br0">
      <inkml:brushProperty name="width" value="0.05" units="cm"/>
      <inkml:brushProperty name="height" value="0.05" units="cm"/>
    </inkml:brush>
  </inkml:definitions>
  <inkml:trace contextRef="#ctx0" brushRef="#br0">303 108 24575,'0'-2'0,"0"-1"0,1 1 0,-1 0 0,1 0 0,-1 0 0,1 0 0,0 0 0,0 0 0,0 0 0,0 0 0,2-2 0,-2 3 0,0-1 0,0 1 0,0 0 0,0-1 0,-1 1 0,1-1 0,0 1 0,-1-1 0,1 1 0,-1-1 0,1 0 0,-1 1 0,0-1 0,0 1 0,0-1 0,0 0 0,0 1 0,0-1 0,0 0 0,0 1 0,-1-1 0,1 0 0,-2-2 0,1 1 0,-1 0 0,0 1 0,0-1 0,-1 0 0,1 1 0,-1-1 0,1 1 0,-1 0 0,0 0 0,0 0 0,0 0 0,0 0 0,0 0 0,0 1 0,0 0 0,0-1 0,-1 1 0,1 1 0,-1-1 0,1 0 0,-1 1 0,1 0 0,-5-1 0,-3 1 0,0 1 0,0-1 0,0 1 0,0 1 0,1 0 0,-14 5 0,12-3 0,0 0 0,1 1 0,-1 1 0,1 0 0,-19 13 0,28-17 0,1-1 0,-1 1 0,0 0 0,0 0 0,1-1 0,-1 1 0,1 0 0,-1 0 0,1 1 0,0-1 0,0 0 0,0 0 0,0 0 0,0 1 0,0 3 0,1-4 0,0 1 0,0-1 0,1 0 0,-1 0 0,1 0 0,0 0 0,-1 0 0,1 0 0,0 0 0,0 0 0,0 0 0,0 0 0,0 0 0,1 0 0,-1-1 0,1 1 0,-1-1 0,1 1 0,0-1 0,-1 1 0,3 0 0,15 11 0,0-1 0,1-1 0,1-1 0,40 14 0,-1 1 0,-31-13 0,36 18 0,-59-27 0,0 0 0,0 1 0,0 0 0,-1 0 0,1 1 0,-1 0 0,7 7 0,-11-11 0,-1 0 0,1 0 0,0 0 0,-1 0 0,1 0 0,-1 0 0,1 0 0,-1 0 0,1 0 0,-1 0 0,0 0 0,0 0 0,1 0 0,-1 0 0,0 0 0,0 0 0,0 0 0,0 1 0,0-1 0,0 0 0,0 0 0,-1 0 0,1 0 0,0 0 0,-1 0 0,0 2 0,0-1 0,-1 0 0,0 0 0,0 0 0,1 0 0,-1-1 0,0 1 0,0-1 0,0 1 0,-1-1 0,1 0 0,-3 2 0,-7 2 0,0-1 0,0-1 0,-20 5 0,-5-2 0,-66 2 0,86-8 0,-1 0 0,1-1 0,0-1 0,0-1 0,0-1 0,-19-5 0,32 7-151,0 0-1,0 1 0,0-1 0,1 0 1,-1-1-1,0 1 0,1-1 1,-5-4-1,-1-4-6674</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49.918"/>
    </inkml:context>
    <inkml:brush xml:id="br0">
      <inkml:brushProperty name="width" value="0.05" units="cm"/>
      <inkml:brushProperty name="height" value="0.05" units="cm"/>
    </inkml:brush>
  </inkml:definitions>
  <inkml:trace contextRef="#ctx0" brushRef="#br0">111 174 24575,'0'27'0,"8"193"0,-8-220 0,1 1 0,-1-1 0,0 1 0,0 0 0,0-1 0,0 1 0,0 0 0,0-1 0,0 1 0,0-1 0,0 1 0,0 0 0,0-1 0,0 1 0,0 0 0,-1-1 0,1 1 0,0-1 0,0 1 0,-1-1 0,1 1 0,0 0 0,-1-1 0,1 1 0,-1-1 0,0 1 0,0-1 0,1 0 0,-1 0 0,0 0 0,0 0 0,1 0 0,-1 0 0,0 0 0,0 0 0,1 0 0,-1-1 0,0 1 0,1 0 0,-1 0 0,0-1 0,1 1 0,-1-1 0,0 1 0,0-1 0,-27-25 0,19 14 0,1-1 0,0 1 0,1-1 0,0-1 0,1 0 0,1 1 0,0-2 0,1 1 0,0 0 0,-2-24 0,4 26 0,1 1 0,1-1 0,0 0 0,1 1 0,0-1 0,0 0 0,1 1 0,1-1 0,0 1 0,1 0 0,0 0 0,0 0 0,1 1 0,7-11 0,-9 17 0,1-1 0,-1 1 0,1 0 0,0 0 0,0 1 0,0-1 0,0 1 0,0 0 0,1 0 0,0 1 0,0-1 0,-1 1 0,1 0 0,1 0 0,-1 0 0,0 1 0,0 0 0,1 0 0,-1 0 0,0 1 0,1 0 0,8 0 0,-10 1 0,1-1 0,0 1 0,0 0 0,0 1 0,-1-1 0,1 1 0,-1 0 0,1 0 0,-1 0 0,0 1 0,0-1 0,0 1 0,0 0 0,0 1 0,0-1 0,-1 0 0,0 1 0,0 0 0,0 0 0,0 0 0,0 0 0,-1 0 0,0 1 0,0-1 0,2 6 0,-3-7 0,0 1 0,0-1 0,0 1 0,-1 0 0,1-1 0,-1 1 0,0 0 0,0-1 0,0 1 0,-1 0 0,1-1 0,-1 1 0,0-1 0,0 1 0,-3 5 0,2-4 0,-1 0 0,0 0 0,-1 0 0,1 0 0,-1-1 0,0 0 0,0 0 0,0 0 0,-6 4 0,-3 1 0,0-1 0,-1 0 0,-1-1 0,1 0 0,-1-1 0,-20 5 0,13-6-1365,3-1-5461</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0.450"/>
    </inkml:context>
    <inkml:brush xml:id="br0">
      <inkml:brushProperty name="width" value="0.05" units="cm"/>
      <inkml:brushProperty name="height" value="0.05" units="cm"/>
    </inkml:brush>
  </inkml:definitions>
  <inkml:trace contextRef="#ctx0" brushRef="#br0">256 118 24575,'0'-9'0,"0"-1"0,0 1 0,-1-1 0,0 1 0,-5-17 0,5 23 0,0 0 0,0 1 0,-1-1 0,1 1 0,-1-1 0,0 1 0,0 0 0,1-1 0,-1 1 0,-1 0 0,1 0 0,0 1 0,0-1 0,-1 0 0,1 1 0,-1-1 0,1 1 0,-1 0 0,0 0 0,1 0 0,-1 0 0,0 0 0,-4 0 0,-1 1 0,1-1 0,-1 1 0,1 1 0,-1 0 0,1 0 0,-1 0 0,1 1 0,0 0 0,0 0 0,0 1 0,0 0 0,0 0 0,0 0 0,1 1 0,-8 5 0,9-5 0,0 0 0,-1 0 0,1 0 0,0 1 0,1-1 0,-1 1 0,1 0 0,0 0 0,0 1 0,1-1 0,-1 1 0,1 0 0,1 0 0,-1 0 0,1 0 0,0 1 0,-2 8 0,4-11 0,0 0 0,0 0 0,0 0 0,0-1 0,1 1 0,-1 0 0,1 0 0,0 0 0,0-1 0,0 1 0,1 0 0,-1-1 0,1 1 0,0-1 0,0 0 0,0 0 0,3 4 0,-1-3 0,0-1 0,0 1 0,1-1 0,-1 1 0,1-1 0,0-1 0,0 1 0,0-1 0,0 1 0,10 2 0,-5-3 0,1 0 0,-1 0 0,1-1 0,0 0 0,-1 0 0,1-1 0,0-1 0,-1 0 0,1-1 0,-1 0 0,20-6 0,-24 6 0,1-1 0,-1-1 0,0 1 0,0-1 0,-1 0 0,1 0 0,-1-1 0,0 1 0,0-1 0,0-1 0,0 1 0,-1 0 0,0-1 0,-1 0 0,1 0 0,3-8 0,-3 2 0,0 0 0,0 0 0,-1-1 0,0 0 0,-1 1 0,-1-1 0,0-23 0,1 21 0,3 23 0,6 32 0,-8-30 0,9 34 136,-4-11-637,2-1 1,26 59 0,-28-75-6326</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0.883"/>
    </inkml:context>
    <inkml:brush xml:id="br0">
      <inkml:brushProperty name="width" value="0.05" units="cm"/>
      <inkml:brushProperty name="height" value="0.05" units="cm"/>
    </inkml:brush>
  </inkml:definitions>
  <inkml:trace contextRef="#ctx0" brushRef="#br0">226 158 24575,'2'-2'0,"0"-1"0,0 1 0,-1-1 0,1 0 0,-1 1 0,0-1 0,0 0 0,0 0 0,0 0 0,0 0 0,-1 0 0,1 0 0,-1 0 0,0 0 0,0 0 0,-1-6 0,1 4 0,-1 0 0,0 0 0,0 0 0,0 0 0,0 0 0,-1 0 0,0 0 0,0 0 0,-4-5 0,3 6 0,0 0 0,0 0 0,-1 1 0,1-1 0,-1 1 0,0 0 0,0 0 0,-1 0 0,1 1 0,0-1 0,-1 1 0,1 0 0,-1 0 0,0 1 0,0 0 0,0-1 0,0 1 0,1 1 0,-1-1 0,-1 1 0,1 0 0,-6 1 0,8-1 0,-1 0 0,0 1 0,0 0 0,1 0 0,-1 0 0,0 1 0,1-1 0,-1 1 0,1 0 0,-1 0 0,1 0 0,0 0 0,0 0 0,0 1 0,0-1 0,1 1 0,-1 0 0,1 0 0,-1 0 0,1 0 0,0 1 0,0-1 0,0 0 0,1 1 0,-1-1 0,1 1 0,0 0 0,0 0 0,-1 4 0,2-3 0,0-1 0,0 0 0,0 0 0,1 0 0,-1 0 0,1 0 0,0 0 0,0-1 0,1 1 0,-1 0 0,1 0 0,-1-1 0,1 1 0,0-1 0,1 1 0,-1-1 0,1 0 0,-1 0 0,1 0 0,0 0 0,4 3 0,8 6 0,1 0 0,1-1 0,17 10 0,-22-14 0,32 16 0,-26-13 0,0 0 0,0 1 0,-1 0 0,25 22 0,-40-32 0,-1 1 0,1-1 0,-1 1 0,0-1 0,1 1 0,-1-1 0,0 1 0,0 0 0,0 0 0,0-1 0,0 1 0,-1 0 0,1 0 0,0 0 0,-1 0 0,1 0 0,-1 0 0,0 0 0,0 0 0,0 0 0,0 3 0,-1-3 0,0 0 0,0 0 0,0 0 0,0 0 0,0 0 0,-1 0 0,1-1 0,0 1 0,-1-1 0,0 1 0,1-1 0,-1 1 0,0-1 0,0 0 0,1 0 0,-1 0 0,0 0 0,0 0 0,0 0 0,-3 0 0,-11 5 65,0-2-1,-1 0 0,1-1 1,-29 2-1,-71-3-807,79-3-201,-7 1-5882</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1.346"/>
    </inkml:context>
    <inkml:brush xml:id="br0">
      <inkml:brushProperty name="width" value="0.05" units="cm"/>
      <inkml:brushProperty name="height" value="0.05" units="cm"/>
    </inkml:brush>
  </inkml:definitions>
  <inkml:trace contextRef="#ctx0" brushRef="#br0">15 77 24575,'-15'0'0,"22"0"0,28 0 0,1289-22-2400,-752 8 1726,-462 12 680,692-31-1310,-746 28-2515</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4.170"/>
    </inkml:context>
    <inkml:brush xml:id="br0">
      <inkml:brushProperty name="width" value="0.05" units="cm"/>
      <inkml:brushProperty name="height" value="0.05" units="cm"/>
    </inkml:brush>
  </inkml:definitions>
  <inkml:trace contextRef="#ctx0" brushRef="#br0">75 0 24575,'-4'3'0,"1"-1"0,-1 0 0,0 0 0,0 0 0,0 0 0,0-1 0,0 0 0,0 0 0,-1 0 0,-4 0 0,-16 6 0,44-4 0,966-31-1063,-396 35 1024,-29 0 168,-545-7 80,-12 0-57,-4 0 0,-4 1-75,0-1-1,0 1 1,1 0 0,-1 0 0,-7 3-1,9-2-76,1 0 0,-1 0 0,1 0 0,-1 0 0,1 1 0,0-1 0,0 0 0,0 1 0,0 0 0,0 0 0,1-1 0,-1 1 0,1 0 0,0 0 0,-1 0 0,1 0 0,1 1 0,-1-1 0,0 0 0,1 0 0,0 0 0,0 1 0,0 3 0,1 10 0,0-1 0,1 0 0,6 23 0,-5-28 0,15 71 0,38 225 0,-39-81 0,-17 301 0,-13-392 0,6-80 0,1 91 0,6-144 0,0-1 0,0 1 0,0 0 0,0 0 0,0 0 0,0-1 0,1 1 0,-1 0 0,1 0 0,-1-1 0,1 1 0,0 0 0,0-1 0,0 1 0,0-1 0,0 1 0,0-1 0,0 1 0,0-1 0,1 0 0,-1 0 0,0 1 0,3 0 0,-2-1 0,1 0 0,1 0 0,-1-1 0,0 1 0,0-1 0,0 1 0,0-1 0,0 0 0,0 0 0,0-1 0,1 1 0,4-2 0,464-58 0,-236 35 0,-223 24 0,-9 1 0,-1 0 0,1 0 0,-1-1 0,0 1 0,1-1 0,-1 0 0,1 1 0,-1-1 0,0-1 0,1 1 0,-1 0 0,0-1 0,5-3 0,-8 4 9,0 1 0,0 0-1,1-1 1,-1 1 0,0-1 0,0 1-1,0 0 1,0-1 0,0 1 0,0-1-1,0 1 1,0-1 0,0 1 0,0 0-1,-1-1 1,1 1 0,0-1 0,0 1-1,0 0 1,0-1 0,-1 1 0,1-1-1,0 1 1,0 0 0,-1-1 0,1 1-1,0 0 1,0 0 0,-1-1 0,1 1-1,0 0 1,-1 0 0,1-1-1,-1 1 1,1 0 0,0 0 0,-1 0-1,0-1 1,-15-7-1558,15 8 1392,-16-5-6669</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4.464"/>
    </inkml:context>
    <inkml:brush xml:id="br0">
      <inkml:brushProperty name="width" value="0.05" units="cm"/>
      <inkml:brushProperty name="height" value="0.05" units="cm"/>
    </inkml:brush>
  </inkml:definitions>
  <inkml:trace contextRef="#ctx0" brushRef="#br0">86 1 24575,'5'0'0,"-1"1"0,1 0 0,0 0 0,-1 0 0,1 0 0,-1 1 0,0-1 0,1 1 0,-1 0 0,0 1 0,0-1 0,7 7 0,4 3 0,25 28 0,-23-22 0,0-1 0,0 1 0,-1 1 0,-1 0 0,15 27 0,-26-39 0,-1-1 0,0 1 0,0 0 0,-1 0 0,0 0 0,0 1 0,0-1 0,0 8 0,-2-10 0,0 0 0,-1 0 0,1-1 0,-1 1 0,0 0 0,0 0 0,0-1 0,0 1 0,-1 0 0,0-1 0,0 1 0,0-1 0,-5 7 0,0-3 34,-1 0-1,1 0 0,-1 0 1,-1-1-1,1 0 0,-1 0 0,0-1 1,-1-1-1,-20 10 0,-8 1-555,-52 13 0,67-22-132,-39 12-6172</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5.593"/>
    </inkml:context>
    <inkml:brush xml:id="br0">
      <inkml:brushProperty name="width" value="0.05" units="cm"/>
      <inkml:brushProperty name="height" value="0.05" units="cm"/>
    </inkml:brush>
  </inkml:definitions>
  <inkml:trace contextRef="#ctx0" brushRef="#br0">26 151 24575,'-1'0'0,"-1"1"0,1-1 0,0 0 0,-1 1 0,1 0 0,0-1 0,-1 1 0,1 0 0,0 0 0,0-1 0,0 1 0,0 0 0,0 0 0,0 0 0,0 1 0,-1 0 0,1-1 0,1-1 0,0 0 0,-1 1 0,1-1 0,0 1 0,-1-1 0,1 1 0,0-1 0,0 0 0,-1 1 0,1-1 0,0 1 0,0-1 0,0 1 0,0-1 0,0 1 0,0-1 0,0 1 0,0-1 0,0 1 0,0-1 0,0 1 0,0-1 0,0 1 0,0-1 0,0 1 0,1-1 0,-1 1 0,0-1 0,0 1 0,0-1 0,1 0 0,-1 1 0,0-1 0,1 1 0,-1-1 0,0 0 0,1 1 0,-1-1 0,0 0 0,1 1 0,-1-1 0,1 0 0,-1 0 0,1 1 0,-1-1 0,1 0 0,-1 0 0,1 0 0,0 0 0,17 4 0,1 0 0,-1-2 0,1 0 0,19-2 0,2 1 0,432 2-275,2-25-154,-233 9 345,522-39 84,-6-51 0,-741 100 87,20-4 341,-34 7-410,0 0 0,0-1 0,-1 1 1,1 0-1,0 1 0,0-1 0,0 0 1,-1 0-1,1 1 0,0-1 0,0 1 1,-1 0-1,1-1 0,2 3 0,-1 0 153,-4-3 0,-6-3-1878</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6.016"/>
    </inkml:context>
    <inkml:brush xml:id="br0">
      <inkml:brushProperty name="width" value="0.05" units="cm"/>
      <inkml:brushProperty name="height" value="0.05" units="cm"/>
    </inkml:brush>
  </inkml:definitions>
  <inkml:trace contextRef="#ctx0" brushRef="#br0">190 23 24575,'-9'-4'0,"-1"1"0,0 0 0,0 1 0,-1 0 0,1 1 0,-13 0 0,-25-5 0,86 27 0,460 171 0,-481-186 0,-1-1 0,0 1 0,-1 0 0,0 2 0,19 11 0,-33-18 0,0-1 0,0 1 0,-1-1 0,1 1 0,0 0 0,0 0 0,-1-1 0,1 1 0,0 0 0,-1 0 0,1 0 0,-1 0 0,1 0 0,-1 0 0,0 0 0,1 0 0,-1 0 0,0 0 0,0 0 0,0 0 0,1 0 0,-1 0 0,0 0 0,-1 1 0,1 1 0,-1-1 0,1 0 0,-1 0 0,0 0 0,0 0 0,0 0 0,-1 0 0,1 0 0,0 0 0,-4 3 0,-4 4 0,-1 0 0,0 0 0,-14 8 0,16-11 0,-92 59 108,-189 91-1,85-51-1687,154-76-5246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6.832"/>
    </inkml:context>
    <inkml:brush xml:id="br0">
      <inkml:brushProperty name="width" value="0.05" units="cm"/>
      <inkml:brushProperty name="height" value="0.05" units="cm"/>
    </inkml:brush>
  </inkml:definitions>
  <inkml:trace contextRef="#ctx0" brushRef="#br0">2456 32 24575,'-220'-13'0,"-768"-6"-390,2 60 0,754-16 390,227-24-97,3 0 64,1-1 1,0 0-1,0 0 1,0 1-1,0-1 1,-1 0-1,1 0 1,0 0-1,0 0 1,0-1-1,-1 1 1,1 0-1,0 0 1,0-1-1,0 1 1,0 0-1,0-1 1,-2-1-1</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3.459"/>
    </inkml:context>
    <inkml:brush xml:id="br0">
      <inkml:brushProperty name="width" value="0.05" units="cm"/>
      <inkml:brushProperty name="height" value="0.05" units="cm"/>
    </inkml:brush>
  </inkml:definitions>
  <inkml:trace contextRef="#ctx0" brushRef="#br0">1 87 24575,'11'-12'0,"-8"8"0,0 0 0,1 0 0,-1 0 0,1 1 0,8-7 0,-12 10 0,1 0 0,-1 0 0,1-1 0,0 1 0,-1 0 0,1 0 0,-1 0 0,1-1 0,-1 1 0,1 0 0,0 0 0,-1 0 0,1 0 0,-1 0 0,1 0 0,-1 0 0,1 0 0,0 1 0,-1-1 0,1 0 0,-1 0 0,2 1 0,-1 0 0,0 0 0,0 0 0,0 0 0,-1 0 0,1 0 0,0 0 0,0 0 0,-1 0 0,1 0 0,-1 0 0,1 1 0,-1-1 0,1 0 0,0 3 0,2 11 0,-1 0 0,0 0 0,-1 0 0,-1 25 0,-8 62 0,7-94 0,-7 57 0,8-65 0,0 0 0,0 0 0,0 0 0,0 0 0,0 1 0,0-1 0,0 0 0,0 0 0,0 0 0,0 0 0,0 0 0,0 1 0,0-1 0,0 0 0,0 0 0,0 0 0,0 0 0,0 0 0,0 1 0,-1-1 0,1 0 0,0 0 0,0 0 0,0 0 0,0 0 0,0 0 0,0 0 0,0 1 0,-1-1 0,1 0 0,0 0 0,0 0 0,0 0 0,0 0 0,0 0 0,-1 0 0,1 0 0,0 0 0,0 0 0,0 0 0,0 0 0,-1 0 0,1 0 0,0 0 0,0 0 0,0 0 0,-1 0 0,-4-8 0,-3-14 0,1-3 0,-4-11 0,-6-46 0,16 73 0,0-1 0,0 0 0,1 0 0,0 0 0,1 1 0,0-1 0,0 0 0,1 0 0,6-17 0,-7 24 0,1 0 0,-1 0 0,1 0 0,0 0 0,0 0 0,0 0 0,1 1 0,-1-1 0,0 1 0,1-1 0,0 1 0,0 0 0,-1 0 0,6-2 0,-3 1 0,1 1 0,0 0 0,0 0 0,0 0 0,0 1 0,0 0 0,10 0 0,-2 0 0,-1 2 0,0 0 0,0 0 0,0 2 0,0-1 0,0 2 0,12 4 0,-15-4 0,0 1 0,0 0 0,-1 0 0,1 1 0,-1 0 0,15 14 0,-22-18 0,0 0 0,0 0 0,0 1 0,-1-1 0,1 0 0,-1 1 0,1-1 0,-1 1 0,0 0 0,0-1 0,0 1 0,0 0 0,1 3 0,-2-3 0,0-1 0,-1 0 0,1 0 0,0 0 0,-1 0 0,1 0 0,-1 0 0,1 0 0,-1 0 0,0-1 0,0 1 0,0 0 0,0 0 0,0-1 0,0 1 0,-1 0 0,1-1 0,0 1 0,-1-1 0,1 0 0,-3 2 0,-2 1 37,1 0 1,-1 0-1,0-1 0,-1 0 0,1 0 0,0 0 0,-1-1 0,-10 2 1,-55 7-1128,59-10 480,-53 5-6216</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7.189"/>
    </inkml:context>
    <inkml:brush xml:id="br0">
      <inkml:brushProperty name="width" value="0.05" units="cm"/>
      <inkml:brushProperty name="height" value="0.05" units="cm"/>
    </inkml:brush>
  </inkml:definitions>
  <inkml:trace contextRef="#ctx0" brushRef="#br0">406 22 24575,'1'0'0,"0"0"0,0-1 0,0 1 0,0 0 0,0-1 0,0 1 0,0-1 0,0 0 0,0 1 0,0-1 0,-1 0 0,1 1 0,0-1 0,0 0 0,-1 0 0,2-1 0,-2 2 0,0 0 0,0-1 0,1 1 0,-1 0 0,0 0 0,0 0 0,0-1 0,0 1 0,1 0 0,-1 0 0,0 0 0,0-1 0,0 1 0,0 0 0,0 0 0,0-1 0,0 1 0,0 0 0,0 0 0,0-1 0,0 1 0,0 0 0,0 0 0,0-1 0,0 1 0,0 0 0,0 0 0,0 0 0,0-1 0,0 1 0,0 0 0,0 0 0,0-1 0,0 1 0,-1 0 0,1 0 0,0 0 0,0-1 0,0 1 0,0 0 0,0 0 0,-1 0 0,1-1 0,0 1 0,0 0 0,0 0 0,-1 0 0,1 0 0,0 0 0,0 0 0,-1 0 0,1-1 0,0 1 0,0 0 0,-1 0 0,1 0 0,0 0 0,0 0 0,-1 0 0,1 0 0,0 0 0,0 0 0,-1 0 0,1 1 0,0-1 0,0 0 0,-1 0 0,-21 4 0,0 1 0,0 1 0,-22 10 0,-2 0 0,-2-1 0,15-6 0,0 2 0,0 1 0,-45 24 0,75-34 0,1-1 0,-1 1 0,1-1 0,0 1 0,0 0 0,-1 0 0,1 0 0,0 0 0,1 0 0,-1 1 0,0-1 0,1 0 0,-1 1 0,1-1 0,-2 6 0,2-6 0,1 1 0,0-1 0,0 0 0,0 1 0,0-1 0,0 1 0,0-1 0,1 1 0,-1-1 0,1 0 0,0 1 0,0-1 0,0 0 0,0 0 0,0 1 0,0-1 0,0 0 0,4 3 0,8 12 0,0-2 0,1 0 0,25 20 0,54 36 0,-69-53 0,131 95-1365,-115-83-5461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8.895"/>
    </inkml:context>
    <inkml:brush xml:id="br0">
      <inkml:brushProperty name="width" value="0.05" units="cm"/>
      <inkml:brushProperty name="height" value="0.05" units="cm"/>
    </inkml:brush>
  </inkml:definitions>
  <inkml:trace contextRef="#ctx0" brushRef="#br0">3102 1445 24575,'-2'-1'0,"0"-1"0,-1 1 0,1-1 0,-1 1 0,1 0 0,-1 0 0,0 0 0,1 0 0,-1 1 0,0-1 0,0 1 0,0 0 0,1-1 0,-7 2 0,-41 4 0,42-3 0,-984 127-115,768-107-311,-908 63 273,1103-84 161,-150-2-27,156 0 40,1-2 0,0 0 0,0-2 0,1 0 0,-40-16 1,56 19 9,0 0 0,0-1 1,0 0-1,1 0 0,-1 0 1,1 0-1,-1-1 0,1 0 1,0 0-1,1 0 0,-6-6 1,8 8-25,0 0 0,0 0 0,0-1 0,0 1 0,1 0 0,-1 0 0,1-1 0,-1 1 0,1-1 0,0 1 0,-1 0 0,1-1 0,1 1 0,-1 0-1,0-1 1,0 1 0,1 0 0,0-1 0,-1 1 0,1 0 0,0-1 0,0 1 0,0 0 0,0 0 0,0 0 0,1 0 0,-1 0 0,3-2 0,35-52-7,-1-1 0,-4-3 0,-1 0 0,-4-3 0,35-104 0,-42 95 0,-3-1 0,18-145 0,-27 105 0,-7-146 0,-7 194 0,-4-1 0,-20-85 0,27 148 0,1 0 0,-1-1 0,0 1 0,0 0 0,0 0 0,0 0 0,-1 0 0,1 0 0,-1 0 0,-4-5 0,5 7 0,-1 0 0,1 0 0,0 1 0,-1-1 0,1 1 0,-1-1 0,1 1 0,-1-1 0,1 1 0,-1 0 0,1 0 0,-1 0 0,1 0 0,-1 0 0,1 0 0,-1 0 0,1 0 0,-1 1 0,1-1 0,-1 1 0,1-1 0,-1 1 0,1-1 0,0 1 0,-2 1 0,-84 34 0,-1-3 0,-158 37 0,214-67-1365</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1:59.205"/>
    </inkml:context>
    <inkml:brush xml:id="br0">
      <inkml:brushProperty name="width" value="0.05" units="cm"/>
      <inkml:brushProperty name="height" value="0.05" units="cm"/>
    </inkml:brush>
  </inkml:definitions>
  <inkml:trace contextRef="#ctx0" brushRef="#br0">294 25 24575,'0'-13'0,"-1"1"0,-14 23 0,-31 31 0,-88 61 0,75-60 0,56-41 0,-1 1 0,1-1 0,-1 1 0,1 0 0,0 1 0,0-1 0,1 0 0,-1 1 0,1-1 0,-5 8 0,7-8 0,-1-1 0,1 0 0,0 0 0,-1 0 0,1 0 0,0 0 0,0 0 0,0 1 0,1-1 0,-1 0 0,0 0 0,1 0 0,0 0 0,-1 0 0,1 0 0,0 0 0,0 0 0,0 0 0,0 0 0,0-1 0,1 1 0,-1 0 0,3 2 0,19 19 0,0-1 0,49 35 0,-28-23 0,145 117-1365,-133-104-5461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0.057"/>
    </inkml:context>
    <inkml:brush xml:id="br0">
      <inkml:brushProperty name="width" value="0.05" units="cm"/>
      <inkml:brushProperty name="height" value="0.05" units="cm"/>
    </inkml:brush>
  </inkml:definitions>
  <inkml:trace contextRef="#ctx0" brushRef="#br0">186 1837 24575,'1'0'0,"0"0"0,-1 0 0,1-1 0,-1 1 0,0 0 0,1 0 0,-1-1 0,1 1 0,-1 0 0,1-1 0,-1 1 0,0-1 0,1 1 0,-1 0 0,1-1 0,-1 1 0,0-1 0,0 1 0,1-1 0,-1 1 0,0-1 0,0 1 0,0-1 0,0 1 0,1-1 0,-1 1 0,0-1 0,0 0 0,2-19 0,-2 17 0,13-241 0,-25-322 0,-6 373 0,-8 2 0,-60-222 0,79 384 0,1 4 0,0 0 0,-2 0 0,-1 1 0,-21-42 0,29 66 5,1 0 1,0 0-1,0 0 0,0 0 0,0 0 0,0 0 0,0 0 1,0 0-1,0 0 0,0 0 0,0 0 0,0 0 0,0 0 1,0 0-1,0 0 0,0 1 0,0-1 0,0 0 1,0 0-1,0 0 0,-1 0 0,1 0 0,0 0 0,0 0 1,0 0-1,0 0 0,0 0 0,0 0 0,0-1 0,0 1 1,0 0-1,0 0 0,3 13 166,8 17-1878,-3-14-5119</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0.437"/>
    </inkml:context>
    <inkml:brush xml:id="br0">
      <inkml:brushProperty name="width" value="0.05" units="cm"/>
      <inkml:brushProperty name="height" value="0.05" units="cm"/>
    </inkml:brush>
  </inkml:definitions>
  <inkml:trace contextRef="#ctx0" brushRef="#br0">13 597 24575,'0'0'0,"-1"-1"0,0 1 0,0 0 0,1-1 0,-1 1 0,0-1 0,1 1 0,-1-1 0,1 1 0,-1-1 0,0 1 0,1-1 0,-1 1 0,1-1 0,-1 0 0,1 1 0,0-1 0,-1 0 0,1 1 0,0-1 0,-1 0 0,1 0 0,0 1 0,0-1 0,0 0 0,0 0 0,-1 0 0,1 1 0,0-1 0,1 0 0,-1 0 0,0 0 0,0 1 0,0-1 0,1-1 0,5-29 0,11-8 0,2 1 0,42-63 0,4-8 0,-25 27 0,-20 39 0,37-58 0,-56 99 0,1-1 0,0 0 0,0 1 0,0-1 0,0 1 0,1 0 0,-1 0 0,1 0 0,3-3 0,-5 5 0,0-1 0,0 1 0,1 0 0,-1-1 0,0 1 0,0 0 0,0 0 0,0 0 0,0 0 0,1 0 0,-1 0 0,0 0 0,0 0 0,0 1 0,0-1 0,0 0 0,0 1 0,1-1 0,-1 1 0,0-1 0,0 1 0,0-1 0,0 1 0,-1 0 0,1 0 0,0-1 0,0 1 0,1 2 0,11 12 0,0 2 0,-2 0 0,0 0 0,-1 1 0,13 30 0,-8-18 0,142 311-1365,-132-288-5461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1.089"/>
    </inkml:context>
    <inkml:brush xml:id="br0">
      <inkml:brushProperty name="width" value="0.05" units="cm"/>
      <inkml:brushProperty name="height" value="0.05" units="cm"/>
    </inkml:brush>
  </inkml:definitions>
  <inkml:trace contextRef="#ctx0" brushRef="#br0">497 11 24575,'19'-5'0,"-16"2"0,-12 1 0,-4 1 0,1 2 0,-1 0 0,0 0 0,1 1 0,-19 6 0,-59 24 0,67-23 0,1 1 0,-1 2 0,2 0 0,0 1 0,0 1 0,2 1 0,-1 1 0,-29 33 0,37-35 0,1 0 0,0 1 0,1 0 0,1 1 0,0 0 0,1 1 0,1 0 0,1 0 0,0 0 0,1 1 0,1 0 0,-3 30 0,5-28 0,2 0 0,1 0 0,0 1 0,1-1 0,1 0 0,1-1 0,1 1 0,1-1 0,1 0 0,0 0 0,1 0 0,1-1 0,1-1 0,0 1 0,2-2 0,0 0 0,15 16 0,-8-11 0,1-2 0,2 0 0,0-2 0,0 0 0,2-1 0,0-2 0,0 0 0,2-2 0,-1 0 0,1-2 0,49 12 0,-39-15 0,0-1 0,0-2 0,0-1 0,0-2 0,0-2 0,0-1 0,0-1 0,42-11 0,-53 9 0,-1-2 0,1 0 0,-1-2 0,-1-1 0,0 0 0,0-2 0,-1-1 0,-1 0 0,0-2 0,-1 0 0,0-1 0,25-28 0,-34 31 0,-1 0 0,-1-1 0,0 0 0,-1 0 0,-1-1 0,0 0 0,0 0 0,-2-1 0,0 0 0,4-22 0,-6 16 0,-1 1 0,-1 0 0,0-1 0,-2 1 0,0 0 0,-2-1 0,-8-32 0,5 30 0,-1 1 0,-1 0 0,-2 0 0,0 0 0,-1 2 0,-1-1 0,-2 1 0,0 1 0,0 1 0,-2 0 0,-1 0 0,0 2 0,-1 0 0,-36-25 0,39 33-72,-1 1 1,0 0-1,0 1 0,-1 1 0,0 0 0,0 1 0,0 1 0,-1 1 1,1 0-1,-1 2 0,0 0 0,1 0 0,-1 2 0,0 0 0,0 1 1,1 1-1,-1 1 0,-23 8 0,-16 8-6754</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1.646"/>
    </inkml:context>
    <inkml:brush xml:id="br0">
      <inkml:brushProperty name="width" value="0.05" units="cm"/>
      <inkml:brushProperty name="height" value="0.05" units="cm"/>
    </inkml:brush>
  </inkml:definitions>
  <inkml:trace contextRef="#ctx0" brushRef="#br0">1 173 24575,'0'-3'0,"0"-2"0,0 0 0,0 0 0,0 0 0,1-1 0,0 1 0,2-8 0,-3 12 0,1 1 0,-1-1 0,0 1 0,0-1 0,1 0 0,-1 1 0,1-1 0,-1 1 0,1-1 0,-1 1 0,1-1 0,-1 1 0,1 0 0,-1-1 0,1 1 0,-1 0 0,1-1 0,0 1 0,-1 0 0,1 0 0,-1-1 0,2 1 0,0 0 0,0 0 0,-1 0 0,1 1 0,0-1 0,-1 1 0,1-1 0,0 1 0,-1-1 0,1 1 0,-1 0 0,1 0 0,-1 0 0,2 1 0,66 50 0,-53-38 0,0-1 0,0-1 0,1-1 0,1 0 0,0-1 0,20 7 0,-29-13 0,1-1 0,0 0 0,1-1 0,-1 0 0,0-1 0,1 0 0,-1-1 0,0 0 0,1 0 0,-1-1 0,19-4 0,-21 2 0,0 1 0,0-1 0,-1-1 0,0 1 0,1-1 0,-1-1 0,-1 1 0,1-1 0,-1 0 0,1-1 0,-2 0 0,1 0 0,-1 0 0,1 0 0,5-11 0,-4 5 0,0 0 0,-1 0 0,-1-1 0,5-16 0,-8 22 0,0-1 0,0 0 0,-1 0 0,0 1 0,-1-1 0,1 0 0,-1 0 0,-2-13 0,1 19-76,1 1 1,0-1-1,-1 1 0,1-1 0,-1 1 0,1 0 0,-1-1 0,1 1 1,-1 0-1,0-1 0,0 1 0,0 0 0,0 0 0,0 0 1,0 0-1,0 0 0,-2-1 0,-6-2-6750</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2.295"/>
    </inkml:context>
    <inkml:brush xml:id="br0">
      <inkml:brushProperty name="width" value="0.05" units="cm"/>
      <inkml:brushProperty name="height" value="0.05" units="cm"/>
    </inkml:brush>
  </inkml:definitions>
  <inkml:trace contextRef="#ctx0" brushRef="#br0">259 34 24575,'-10'-11'0,"8"8"0,0 1 0,0 0 0,0-1 0,-1 1 0,1 0 0,0 0 0,-1 1 0,-3-3 0,5 3 0,-1 1 0,1 0 0,-1-1 0,1 1 0,-1 0 0,1 0 0,-1 0 0,0 0 0,1 0 0,-1 1 0,1-1 0,-1 0 0,1 1 0,0-1 0,-1 1 0,1-1 0,-1 1 0,1 0 0,0 0 0,-1-1 0,0 3 0,-6 3 0,0 0 0,1 0 0,0 1 0,0 0 0,1 0 0,-1 1 0,-8 15 0,-30 64 0,31-59 0,1-3 0,1 1 0,1 0 0,1 1 0,-10 49 0,19-73 0,1 0 0,0 0 0,0-1 0,0 1 0,1 0 0,-1 0 0,0 0 0,1-1 0,0 1 0,0 0 0,0-1 0,0 1 0,0 0 0,1-1 0,-1 1 0,1-1 0,-1 0 0,1 0 0,0 1 0,0-1 0,0 0 0,0-1 0,0 1 0,1 0 0,-1 0 0,0-1 0,1 0 0,-1 1 0,4 0 0,9 4 0,0 0 0,0-1 0,0-1 0,17 2 0,-15-2 0,117 20 0,233 12 0,-336-35 0,58-5 0,-79 3 0,0 0 0,0-1 0,0-1 0,0 0 0,0 0 0,0-1 0,-1 0 0,1 0 0,11-9 0,-16 9 0,-1 0 0,0 0 0,0-1 0,0 0 0,0 0 0,-1 0 0,0 0 0,0 0 0,0-1 0,-1 1 0,1-1 0,1-10 0,2-7 0,5-43 0,-10 63 0,-1-5 0,0 0 0,0-1 0,-1 1 0,0 0 0,0 0 0,-1 0 0,0 0 0,0 1 0,-1-1 0,0 0 0,0 1 0,-1 0 0,0 0 0,0 0 0,-1 0 0,0 1 0,-11-12 0,-7-6 0,-1 2 0,-54-38 0,73 56-151,0 0-1,0 1 0,-1 0 0,1 0 1,-1 1-1,0-1 0,0 1 1,-12-2-1,7 2-6674</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2.712"/>
    </inkml:context>
    <inkml:brush xml:id="br0">
      <inkml:brushProperty name="width" value="0.05" units="cm"/>
      <inkml:brushProperty name="height" value="0.05" units="cm"/>
    </inkml:brush>
  </inkml:definitions>
  <inkml:trace contextRef="#ctx0" brushRef="#br0">0 1 24575,'0'2'0,"0"3"0,0 4 0,0 1 0,3 3 0,0 0 0,2 1 0,3-2 0,2-1 0,1-2 0,0-3-8191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02.883"/>
    </inkml:context>
    <inkml:brush xml:id="br0">
      <inkml:brushProperty name="width" value="0.05" units="cm"/>
      <inkml:brushProperty name="height" value="0.05" units="cm"/>
    </inkml:brush>
  </inkml:definitions>
  <inkml:trace contextRef="#ctx0" brushRef="#br0">1 3 24575,'2'0'0,"3"0"0,4 0 0,-1-2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4.109"/>
    </inkml:context>
    <inkml:brush xml:id="br0">
      <inkml:brushProperty name="width" value="0.05" units="cm"/>
      <inkml:brushProperty name="height" value="0.05" units="cm"/>
    </inkml:brush>
  </inkml:definitions>
  <inkml:trace contextRef="#ctx0" brushRef="#br0">831 56 24575,'5'-3'0,"0"0"0,-1 0 0,1 1 0,0 0 0,0 0 0,1 1 0,-1-1 0,0 1 0,8-1 0,7-2 0,14-4 0,-22 5 0,0 1 0,0-2 0,19-7 0,-53 8 0,-354 20 0,204-4 0,37-4 0,-120 5 0,251-14 24,-4 1-302,1-1 0,-1 0 0,1-1 1,-9-1-1</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4.091"/>
    </inkml:context>
    <inkml:brush xml:id="br0">
      <inkml:brushProperty name="width" value="0.05" units="cm"/>
      <inkml:brushProperty name="height" value="0.05" units="cm"/>
    </inkml:brush>
  </inkml:definitions>
  <inkml:trace contextRef="#ctx0" brushRef="#br0">829 68 24575,'1'-3'0,"-1"-1"0,0 0 0,0 0 0,-1 0 0,1 0 0,-1 0 0,0 0 0,0 0 0,0 1 0,-4-7 0,4 8 0,-1 0 0,1 0 0,-1 1 0,0-1 0,0 1 0,0 0 0,0 0 0,0-1 0,0 1 0,0 0 0,0 1 0,0-1 0,0 0 0,-1 1 0,1-1 0,0 1 0,-1 0 0,1-1 0,-5 2 0,-7-2 0,0 2 0,0 0 0,0 1 0,0 0 0,0 1 0,-18 7 0,-78 34 0,73-26 0,2 1 0,0 2 0,2 2 0,0 0 0,2 2 0,0 2 0,2 1 0,1 1 0,1 1 0,2 1 0,1 2 0,1 0 0,2 2 0,2 0 0,1 1 0,-25 73 0,29-64 0,2 0 0,2 1 0,2 0 0,2 1 0,2 0 0,2 0 0,2-1 0,2 1 0,14 81 0,-9-96 0,1 0 0,2 0 0,1-2 0,2 1 0,0-1 0,24 36 0,-23-44 0,1-1 0,2 0 0,0-2 0,1 0 0,0 0 0,2-2 0,0-1 0,36 23 0,-36-27 0,1-1 0,1-1 0,0-1 0,0-1 0,42 9 0,-30-11 0,1-1 0,0-2 0,48-1 0,-16-6 0,0-4 0,-1-2 0,103-29 0,-115 23 0,0-2 0,-2-2 0,0-3 0,-1-1 0,-2-3 0,0-3 0,64-50 0,-84 55 0,-1 0 0,-1-2 0,-1-1 0,-2 0 0,0-2 0,-2-1 0,-2-1 0,-1-1 0,-1 0 0,-2-1 0,-1-1 0,10-40 0,-16 42 0,-2 0 0,-1 0 0,-1-1 0,-2 0 0,-1 0 0,-4-37 0,0 45 0,-2 1 0,0-1 0,-2 1 0,-1 1 0,0-1 0,-2 1 0,-1 0 0,-22-37 0,5 18 0,-1 1 0,-51-55 0,58 74 0,0 2 0,-2 0 0,0 2 0,-2 0 0,-36-21 0,44 32 38,-1 0 0,1 1 0,-1 1 0,-1 1 0,1 0 0,-1 1 0,0 1 0,-34-1 0,25 4-323,0 2 1,0 0-1,0 2 1,0 0-1,-34 12 1,40-9-6542</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4.631"/>
    </inkml:context>
    <inkml:brush xml:id="br0">
      <inkml:brushProperty name="width" value="0.05" units="cm"/>
      <inkml:brushProperty name="height" value="0.05" units="cm"/>
    </inkml:brush>
  </inkml:definitions>
  <inkml:trace contextRef="#ctx0" brushRef="#br0">100 132 24575,'0'0'0,"-1"0"0,1 0 0,0-1 0,0 1 0,-1 0 0,1 0 0,0-1 0,0 1 0,-1 0 0,1-1 0,0 1 0,0 0 0,0-1 0,0 1 0,0-1 0,0 1 0,0 0 0,-1-1 0,1 1 0,0 0 0,0-1 0,0 1 0,0-1 0,1 1 0,-1 0 0,0-1 0,0 1 0,0 0 0,0-1 0,0 1 0,0 0 0,0-1 0,1 1 0,-1 0 0,0-1 0,0 1 0,1 0 0,-1-1 0,0 1 0,0 0 0,1 0 0,-1-1 0,0 1 0,1 0 0,-1 0 0,1-1 0,0 1 0,0-1 0,0 1 0,0-1 0,0 1 0,0-1 0,0 1 0,0 0 0,1-1 0,-1 1 0,0 0 0,0 0 0,0 0 0,0 0 0,2 0 0,0 1 0,0-1 0,-1 1 0,1 0 0,-1 0 0,1 0 0,-1 1 0,0-1 0,0 1 0,1-1 0,-1 1 0,0 0 0,0 0 0,0 0 0,-1 0 0,1 0 0,0 0 0,-1 0 0,1 1 0,-1-1 0,0 0 0,0 1 0,0-1 0,0 1 0,0 0 0,-1-1 0,1 1 0,-1 0 0,1-1 0,-1 1 0,0 0 0,0-1 0,-1 5 0,1-3 0,-1 1 0,1-1 0,-1 1 0,0-1 0,0 1 0,-1-1 0,1 0 0,-1 1 0,0-1 0,0 0 0,-1 0 0,1-1 0,-1 1 0,0 0 0,0-1 0,0 0 0,0 1 0,-7 4 0,8-7 0,-1 1 0,1-1 0,-1 1 0,0-1 0,1 0 0,-1 0 0,0 0 0,0-1 0,0 1 0,0-1 0,0 1 0,0-1 0,0 0 0,0 0 0,0 0 0,0 0 0,1-1 0,-1 1 0,0-1 0,0 0 0,0 0 0,0 0 0,-2-2 0,1 1 0,1 0 0,-1-1 0,1 1 0,0-1 0,0 0 0,0 0 0,1-1 0,-1 1 0,1 0 0,-1-1 0,1 0 0,0 1 0,1-1 0,-1 0 0,1 0 0,-2-5 0,0-6 0,0 1 0,1-1 0,0 0 0,1-23 0,1 29 0,1 1 0,-1 0 0,2-1 0,-1 1 0,1 0 0,0 0 0,1 0 0,0 0 0,6-12 0,-8 19 25,-1 0-1,1-1 0,0 1 1,0 0-1,0 0 1,0 0-1,1 0 0,-1 0 1,0 0-1,0 0 0,1 0 1,-1 0-1,2 0 1,-2 0-89,0 1 1,-1 0 0,1 0 0,0 0 0,0 0-1,0 0 1,-1 0 0,1 0 0,0 0 0,0 0-1,0 0 1,-1 0 0,1 1 0,0-1-1,0 0 1,-1 0 0,1 1 0,0-1 0,-1 1-1,1-1 1,0 1 0,-1-1 0,1 1 0,0-1-1,-1 1 1,1 0 0,6 7-6763</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5.109"/>
    </inkml:context>
    <inkml:brush xml:id="br0">
      <inkml:brushProperty name="width" value="0.05" units="cm"/>
      <inkml:brushProperty name="height" value="0.05" units="cm"/>
    </inkml:brush>
  </inkml:definitions>
  <inkml:trace contextRef="#ctx0" brushRef="#br0">83 27 24575,'0'-1'0,"0"0"0,0 0 0,0-1 0,0 1 0,1 0 0,-1 0 0,0 0 0,1 0 0,-1 0 0,1 0 0,-1 0 0,1 0 0,0 0 0,-1 0 0,1 0 0,0 0 0,0 0 0,0 0 0,0 0 0,-1 1 0,1-1 0,0 0 0,0 1 0,1-1 0,-1 1 0,0-1 0,0 1 0,0-1 0,0 1 0,0 0 0,0 0 0,1-1 0,-1 1 0,0 0 0,0 0 0,0 0 0,0 0 0,2 1 0,1-1 0,0 0 0,-1 1 0,1-1 0,-1 1 0,1 0 0,-1 0 0,1 0 0,-1 0 0,1 1 0,-1 0 0,6 3 0,-5-1 0,1 1 0,-1 0 0,0 0 0,0 0 0,0 0 0,-1 0 0,1 1 0,-2 0 0,1 0 0,0-1 0,-1 2 0,0-1 0,-1 0 0,2 11 0,-2-12 0,0-1 0,-1 1 0,0 0 0,0 0 0,0-1 0,-1 1 0,0 0 0,1-1 0,-2 1 0,1-1 0,0 1 0,-1-1 0,0 0 0,0 1 0,0-1 0,-1 0 0,1 0 0,-1 0 0,0-1 0,-5 6 0,4-6 0,0-1 0,0 1 0,0-1 0,-1 1 0,1-1 0,-1-1 0,1 1 0,-1-1 0,1 1 0,-1-1 0,0-1 0,0 1 0,0-1 0,0 0 0,1 0 0,-1 0 0,0 0 0,0-1 0,0 0 0,1 0 0,-1 0 0,0-1 0,1 0 0,-1 0 0,1 0 0,0 0 0,-8-5 0,9 5 0,0 0 0,0 0 0,0-1 0,0 1 0,0-1 0,0 1 0,1-1 0,-1 0 0,1 0 0,0 0 0,0 0 0,0 0 0,0-1 0,1 1 0,-1-1 0,1 1 0,0-1 0,0 1 0,0-1 0,0 0 0,1 0 0,-1 1 0,1-1 0,0 0 0,0 0 0,1 1 0,-1-1 0,1 0 0,0 1 0,0-1 0,0 0 0,0 1 0,0-1 0,1 1 0,3-6 0,-3 6 18,0 1 0,0-1 0,0 1 0,1-1 0,-1 1 0,1 0 0,-1 0 0,1 0 0,0 0 0,0 1 0,0-1 0,0 1 0,0 0 0,0-1 0,0 1 0,0 1 0,0-1 0,4 0 0,-2 0-174,1 1 1,-1 0 0,0 0 0,1 0 0,-1 1 0,0-1 0,1 1-1,-1 1 1,0-1 0,7 3 0,2 3-6671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5.577"/>
    </inkml:context>
    <inkml:brush xml:id="br0">
      <inkml:brushProperty name="width" value="0.05" units="cm"/>
      <inkml:brushProperty name="height" value="0.05" units="cm"/>
    </inkml:brush>
  </inkml:definitions>
  <inkml:trace contextRef="#ctx0" brushRef="#br0">1 351 24575,'8'-6'0,"0"0"0,0 1 0,0 0 0,1 0 0,14-5 0,-10 5 0,42-20 0,489-243 0,-541 266 79,-1 1-199,-1 0-1,1 1 1,-1-1 0,0 0-1,1 0 1,-1 0 0,0 0-1,0 0 1,0 0 0,0 0-1,1-2 1</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6.055"/>
    </inkml:context>
    <inkml:brush xml:id="br0">
      <inkml:brushProperty name="width" value="0.05" units="cm"/>
      <inkml:brushProperty name="height" value="0.05" units="cm"/>
    </inkml:brush>
  </inkml:definitions>
  <inkml:trace contextRef="#ctx0" brushRef="#br0">122 19 24575,'0'-1'0,"0"0"0,0 0 0,0 1 0,0-1 0,0 0 0,0 0 0,0 0 0,0 0 0,0 0 0,0 0 0,0 0 0,-1 0 0,1 1 0,0-1 0,-1 0 0,1 0 0,-1 0 0,1 0 0,-1 1 0,0-2 0,0 2 0,0 0 0,-1 0 0,1 1 0,0-1 0,0 0 0,0 1 0,0-1 0,0 0 0,0 1 0,-1-1 0,1 1 0,0 0 0,0-1 0,0 1 0,1 0 0,-1 0 0,0-1 0,-1 2 0,-7 6 0,1 1 0,-1 0 0,1 0 0,1 1 0,0 0 0,0 0 0,1 1 0,1 0 0,0 0 0,0 0 0,1 0 0,0 1 0,1 0 0,0-1 0,1 1 0,0 1 0,1 20 0,1-29 0,0 1 0,1-1 0,0 0 0,0 0 0,0 1 0,1-1 0,-1 0 0,1 0 0,0 0 0,0 0 0,0-1 0,1 1 0,-1 0 0,1-1 0,0 0 0,0 1 0,0-1 0,0-1 0,1 1 0,-1 0 0,1-1 0,0 1 0,-1-1 0,1 0 0,0-1 0,0 1 0,0-1 0,6 2 0,-4-2 0,0 0 0,1 0 0,-1-1 0,0 1 0,1-2 0,-1 1 0,1-1 0,-1 1 0,0-2 0,1 1 0,-1-1 0,0 0 0,0 0 0,0-1 0,0 0 0,-1 0 0,1 0 0,8-7 0,-9 6 0,-2 1 0,1-1 0,0 0 0,-1 0 0,0 0 0,0 0 0,0-1 0,0 1 0,-1-1 0,0 0 0,0 0 0,0 0 0,0 0 0,-1 0 0,0 0 0,0 0 0,0 0 0,-1-1 0,1 1 0,-1 0 0,-1 0 0,1-1 0,-1 1 0,0 0 0,0 0 0,-2-6 0,1 4 0,-1 0 0,0 0 0,0 0 0,-1 1 0,0-1 0,0 1 0,0 0 0,-1 0 0,0 0 0,0 0 0,0 1 0,-1 0 0,0 0 0,0 1 0,0-1 0,-1 1 0,-9-4 0,7 4-341,0 1 0,1 1-1,-14-3 1,2 2-6485</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6.445"/>
    </inkml:context>
    <inkml:brush xml:id="br0">
      <inkml:brushProperty name="width" value="0.05" units="cm"/>
      <inkml:brushProperty name="height" value="0.05" units="cm"/>
    </inkml:brush>
  </inkml:definitions>
  <inkml:trace contextRef="#ctx0" brushRef="#br0">1 0 24575,'77'2'0,"-1"4"0,0 3 0,0 3 0,-1 3 0,99 34 0,-142-35-1365,-23-8-5461</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7.565"/>
    </inkml:context>
    <inkml:brush xml:id="br0">
      <inkml:brushProperty name="width" value="0.05" units="cm"/>
      <inkml:brushProperty name="height" value="0.05" units="cm"/>
    </inkml:brush>
  </inkml:definitions>
  <inkml:trace contextRef="#ctx0" brushRef="#br0">1 2 24575,'0'0'0,"0"0"0,0 0 0,0 1 0,0-1 0,0 0 0,0 0 0,0 0 0,0 0 0,0 0 0,1 0 0,-1 0 0,0 0 0,0 0 0,0 0 0,0 0 0,0 0 0,0 1 0,0-1 0,1 0 0,-1 0 0,0 0 0,0 0 0,0 0 0,0 0 0,0 0 0,0 0 0,1 0 0,-1 0 0,0 0 0,0 0 0,0-1 0,0 1 0,0 0 0,0 0 0,0 0 0,1 0 0,-1 0 0,0 0 0,0 0 0,0 0 0,0 0 0,0 0 0,0 0 0,0 0 0,0 0 0,0-1 0,1 1 0,-1 0 0,0 0 0,0 0 0,0 0 0,0 0 0,0 0 0,0 0 0,0-1 0,0 1 0,0 0 0,0 0 0,0 0 0,0 0 0,12 17 0,11 27 0,19 52 0,14 28 0,-46-105 0,1-1 0,0 0 0,1-1 0,21 22 0,-21-28 0,0-1 0,1 0 0,0-1 0,1 0 0,0-1 0,0-1 0,1 0 0,0-1 0,0-1 0,1 0 0,18 3 0,23 3 0,100 5 0,-69-13 0,0-3 0,0-4 0,173-32 0,-254 35 0,16-3 0,-22 3 0,0 1 0,0 0 0,0 0 0,-1 0 0,1-1 0,0 1 0,0 0 0,0-1 0,-1 1 0,1 0 0,0-1 0,-1 1 0,1-1 0,0 1 0,-1-1 0,1 0 0,-1 1 0,1-1 0,0-1 0,-1 2 12,0 0 0,-1-1-1,1 1 1,0-1-1,0 1 1,0-1 0,-1 1-1,1 0 1,0-1 0,-1 1-1,1-1 1,0 1-1,-1 0 1,1-1 0,0 1-1,-1 0 1,1 0 0,-1-1-1,1 1 1,-1 0-1,1 0 1,0 0 0,-1-1-1,1 1 1,-2 0 0,-17-5-449,13 3-794,-5-2-5595</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17.890"/>
    </inkml:context>
    <inkml:brush xml:id="br0">
      <inkml:brushProperty name="width" value="0.05" units="cm"/>
      <inkml:brushProperty name="height" value="0.05" units="cm"/>
    </inkml:brush>
  </inkml:definitions>
  <inkml:trace contextRef="#ctx0" brushRef="#br0">171 3 24575,'-24'-1'0,"16"0"0,0 1 0,1 0 0,-1 0 0,0 1 0,0 0 0,-8 2 0,16-3 0,0 0 0,0 0 0,0 0 0,0 0 0,-1 0 0,1 0 0,0 0 0,0 0 0,0 0 0,0 0 0,-1 0 0,1 0 0,0 1 0,0-1 0,0 0 0,0 0 0,0 0 0,0 0 0,-1 0 0,1 0 0,0 1 0,0-1 0,0 0 0,0 0 0,0 0 0,0 0 0,0 1 0,0-1 0,0 0 0,0 0 0,0 0 0,0 0 0,0 1 0,0-1 0,0 0 0,0 0 0,0 0 0,0 1 0,0-1 0,0 0 0,0 0 0,0 0 0,0 0 0,0 1 0,0-1 0,0 0 0,0 0 0,1 0 0,-1 0 0,0 0 0,0 1 0,0-1 0,0 0 0,0 0 0,0 0 0,1 0 0,-1 0 0,0 0 0,0 0 0,1 1 0,11 6 0,-11-6 0,134 67 0,30 17 0,-159-81 0,0 0 0,0 0 0,0 0 0,-1 1 0,0 0 0,6 6 0,-10-10 0,0 0 0,0 1 0,0-1 0,-1 0 0,1 1 0,0-1 0,0 1 0,-1-1 0,1 1 0,-1-1 0,1 1 0,-1-1 0,0 1 0,0 0 0,0-1 0,0 1 0,0-1 0,0 1 0,0 0 0,0-1 0,-1 1 0,1-1 0,0 1 0,-1-1 0,1 1 0,-1-1 0,0 1 0,0-1 0,1 1 0,-1-1 0,0 0 0,0 0 0,-2 2 0,-4 5 0,-1-1 0,-1 0 0,0 0 0,0 0 0,0-1 0,-20 9 0,-66 23 0,75-31 0,-169 58-1365,133-44-5461</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4.349"/>
    </inkml:context>
    <inkml:brush xml:id="br0">
      <inkml:brushProperty name="width" value="0.05" units="cm"/>
      <inkml:brushProperty name="height" value="0.05" units="cm"/>
    </inkml:brush>
  </inkml:definitions>
  <inkml:trace contextRef="#ctx0" brushRef="#br0">7 824 24575,'-1'1'0,"1"-1"0,0 0 0,-1 0 0,1 0 0,0 0 0,-1 1 0,1-1 0,0 0 0,0 0 0,-1 1 0,1-1 0,0 0 0,0 1 0,-1-1 0,1 0 0,0 1 0,0-1 0,0 0 0,-1 1 0,1-1 0,0 0 0,0 1 0,0-1 0,0 0 0,0 1 0,0-1 0,0 1 0,0-1 0,0 0 0,0 1 0,0-1 0,0 0 0,0 1 0,0-1 0,0 1 0,1-1 0,-1 0 0,0 1 0,0-1 0,0 0 0,1 1 0,7 21 0,-7-18 0,0-3 0,-1 1 0,1 0 0,-1-1 0,1 1 0,0-1 0,0 1 0,0-1 0,0 1 0,0-1 0,0 0 0,0 1 0,0-1 0,1 0 0,-1 0 0,0 0 0,1 0 0,-1 0 0,1 0 0,-1 0 0,1-1 0,-1 1 0,1 0 0,-1-1 0,3 1 0,-2-1 0,1 0 0,-1 0 0,1-1 0,-1 1 0,1-1 0,-1 0 0,1 1 0,-1-1 0,0 0 0,1 0 0,-1-1 0,0 1 0,0 0 0,0-1 0,0 1 0,2-3 0,11-10 0,0-1 0,-2 0 0,0-1 0,-1-1 0,0 0 0,13-27 0,0-7 0,20-59 0,-27 59 0,-3-1 0,-2-1 0,-2 0 0,-3-1 0,-2 1 0,-2-2 0,-5-76 0,1 121 0,-3-26 0,2 34 0,1 0 0,0 0 0,-1 0 0,1 0 0,-1 0 0,0 1 0,1-1 0,-1 0 0,0 0 0,0 1 0,0-1 0,0 0 0,-2-1 0,2 3 0,1-1 0,0 1 0,0 0 0,-1 0 0,1 0 0,0 0 0,0 0 0,-1 0 0,1 0 0,0 0 0,0 0 0,-1 0 0,1 0 0,0 0 0,0 0 0,-1 0 0,1 0 0,0 0 0,0 0 0,-1 0 0,1 1 0,0-1 0,0 0 0,-1 0 0,1 0 0,0 0 0,0 0 0,0 1 0,-1-1 0,1 0 0,0 0 0,0 0 0,0 1 0,0-1 0,0 0 0,-1 0 0,1 0 0,0 1 0,0-1 0,0 0 0,0 0 0,0 1 0,-6 13 0,6-14 0,-8 37 0,0 0 0,3 1 0,-2 59 0,5-58 0,-3 39 0,4 0 0,3 1 0,4-2 0,27 135 0,-32-206 0,1 1 0,0-1 0,1 0 0,5 12 0,-8-17 0,1 0 0,-1 0 0,1-1 0,-1 1 0,1 0 0,-1-1 0,1 1 0,-1 0 0,1-1 0,-1 1 0,1-1 0,0 1 0,0 0 0,-1-1 0,1 0 0,0 1 0,0-1 0,-1 1 0,1-1 0,0 0 0,0 0 0,0 1 0,0-1 0,-1 0 0,1 0 0,0 0 0,0 0 0,0 0 0,0 0 0,0 0 0,-1 0 0,1-1 0,0 1 0,0 0 0,0 0 0,0-1 0,-1 1 0,1 0 0,0-1 0,0 1 0,-1-1 0,1 1 0,0-1 0,-1 1 0,1-1 0,0 0 0,-1 1 0,2-2 0,5-8 0,0-1 0,-1 1 0,0-1 0,0 0 0,-1 0 0,-1-1 0,6-20 0,-5 15 0,40-155 0,-14 45 0,-48 286 0,12-12 0,6-125 0,1-1 0,1 1 0,1-1 0,13 38 0,-7-38-1365,0-6-5461</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4.692"/>
    </inkml:context>
    <inkml:brush xml:id="br0">
      <inkml:brushProperty name="width" value="0.05" units="cm"/>
      <inkml:brushProperty name="height" value="0.05" units="cm"/>
    </inkml:brush>
  </inkml:definitions>
  <inkml:trace contextRef="#ctx0" brushRef="#br0">209 68 24575,'2'-2'0,"-1"1"0,0 0 0,1 0 0,-1-1 0,0 1 0,0-1 0,0 1 0,0-1 0,0 1 0,-1-1 0,1 0 0,0 1 0,-1-1 0,1 0 0,-1 1 0,0-1 0,1-3 0,-1 4 0,-1-1 0,1 1 0,0 0 0,-1 0 0,1-1 0,-1 1 0,1 0 0,-1 0 0,0 0 0,1 0 0,-1 0 0,0 0 0,0 0 0,0 0 0,0 0 0,0 0 0,0 0 0,-2-1 0,-1 0 0,0 0 0,0 0 0,-1 0 0,1 0 0,0 1 0,-1 0 0,1 0 0,-1 0 0,0 1 0,1-1 0,-1 1 0,-6 1 0,5-1 0,-1 1 0,1 0 0,0 1 0,0 0 0,0 0 0,0 0 0,0 1 0,0 0 0,0 0 0,1 0 0,-9 7 0,11-8 0,1 1 0,0-1 0,-1 1 0,1-1 0,0 1 0,0 0 0,0-1 0,1 1 0,-1 0 0,1 0 0,-1 1 0,1-1 0,0 0 0,0 0 0,1 0 0,-1 1 0,1-1 0,-1 0 0,1 1 0,0-1 0,0 1 0,1-1 0,0 6 0,2 1 0,0 0 0,0 0 0,1-1 0,1 1 0,0-1 0,0 0 0,1 0 0,0 0 0,7 8 0,11 10 0,37 31 0,6 7 0,-64-62 0,-1-1 0,1 1 0,-1 0 0,0 1 0,0-1 0,0 0 0,-1 0 0,1 1 0,1 5 0,-3-8 0,0 1 0,1-1 0,-1 0 0,0 1 0,0-1 0,-1 0 0,1 0 0,0 1 0,0-1 0,-1 0 0,1 0 0,0 1 0,-1-1 0,1 0 0,-1 0 0,0 0 0,1 0 0,-1 0 0,0 0 0,0 0 0,0 0 0,0 0 0,1 0 0,-1 0 0,0 0 0,-1 0 0,1-1 0,0 1 0,0 0 0,-2 0 0,-6 3 42,-1-1 1,1 0-1,0 0 0,-1-1 0,0 0 0,0-1 0,-15 0 0,-73-4-1255,86 2 724,-32-3-6337</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4.372"/>
    </inkml:context>
    <inkml:brush xml:id="br0">
      <inkml:brushProperty name="width" value="0.05" units="cm"/>
      <inkml:brushProperty name="height" value="0.05" units="cm"/>
    </inkml:brush>
  </inkml:definitions>
  <inkml:trace contextRef="#ctx0" brushRef="#br0">211 13 24575,'-30'-6'0,"27"5"0,0 0 0,0 0 0,1 0 0,-1 0 0,0 1 0,0-1 0,0 1 0,0 0 0,0 0 0,0 0 0,0 0 0,-6 2 0,8-2 0,0 0 0,1 1 0,-1-1 0,0 1 0,1-1 0,-1 1 0,1-1 0,-1 1 0,0-1 0,1 1 0,-1 0 0,1-1 0,0 1 0,-1 0 0,1 0 0,-1-1 0,1 1 0,0 0 0,0 0 0,-1-1 0,1 3 0,-2 21 0,0 0 0,-2-15 0,-1 0 0,0-1 0,-1 1 0,0-1 0,0 0 0,-1-1 0,-12 11 0,8-6 0,-21 24 0,30-32 0,-1 0 0,1 0 0,0 0 0,0 0 0,0 0 0,0 0 0,1 1 0,0-1 0,0 1 0,0-1 0,0 7 0,1-7 25,0-1-1,0 1 0,1 0 1,0 0-1,0-1 1,0 1-1,0 0 0,0-1 1,1 0-1,0 1 0,0-1 1,0 0-1,3 4 1,2 3-594,1-1 0,16 14 0,1-1-6257</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5.224"/>
    </inkml:context>
    <inkml:brush xml:id="br0">
      <inkml:brushProperty name="width" value="0.05" units="cm"/>
      <inkml:brushProperty name="height" value="0.05" units="cm"/>
    </inkml:brush>
  </inkml:definitions>
  <inkml:trace contextRef="#ctx0" brushRef="#br0">29 4 24575,'0'-2'0,"0"1"0,0 3 0,0 4 0,0 5 0,-3 6 0,0 6 0,-2 7 0,-1 5 0,2 6 0,1 2 0,0 2 0,2-3 0,1-4 0,-1-3 0,2-6 0,-1-5 0,0-7-8191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5.671"/>
    </inkml:context>
    <inkml:brush xml:id="br0">
      <inkml:brushProperty name="width" value="0.05" units="cm"/>
      <inkml:brushProperty name="height" value="0.05" units="cm"/>
    </inkml:brush>
  </inkml:definitions>
  <inkml:trace contextRef="#ctx0" brushRef="#br0">462 49 24575,'-37'-13'0,"13"4"0,0 1 0,-37-8 0,53 15 0,-1 0 0,1 1 0,0-1 0,0 2 0,0-1 0,0 1 0,0 0 0,0 1 0,0 0 0,0 0 0,0 0 0,-7 4 0,3 1 0,0-1 0,1 1 0,-1 1 0,1 0 0,1 1 0,-1 0 0,2 0 0,-1 1 0,-14 21 0,14-16 0,0 1 0,1 1 0,1 0 0,1 0 0,0 0 0,-7 31 0,8-20 0,2 0 0,0 0 0,2 1 0,1-1 0,2 1 0,0-1 0,2 1 0,1-1 0,11 39 0,-8-46 0,0 0 0,1-1 0,1 0 0,0 0 0,2-1 0,0 0 0,2-1 0,27 32 0,-33-43 0,0 1 0,1-1 0,0-1 0,0 1 0,1-1 0,0-1 0,0 1 0,0-2 0,0 1 0,1-1 0,0-1 0,0 0 0,0 0 0,0-1 0,0 0 0,1-1 0,-1 0 0,0 0 0,1-1 0,17-3 0,-11 0 0,0-2 0,0 0 0,0-1 0,-1-1 0,0 0 0,0-1 0,0-1 0,-1-1 0,-1 0 0,0-1 0,0 0 0,-1-1 0,16-18 0,-7 5 0,-1-2 0,-1 0 0,-1-2 0,-2 0 0,-1-1 0,13-33 0,-18 38 0,-2 0 0,-1-1 0,-1 0 0,-2 0 0,0-1 0,-1 0 0,-1-40 0,-3 56 0,-1-1 0,-1 1 0,0 0 0,0-1 0,-1 1 0,-1 0 0,0 0 0,-8-16 0,7 19 0,0 0 0,-1 1 0,1-1 0,-1 1 0,-1 0 0,1 1 0,-1 0 0,0 0 0,-1 0 0,1 1 0,-17-8 0,5 4-227,0 2-1,0 1 1,-1 0-1,0 1 1,-32-3-1,-23 1-6598</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7.430"/>
    </inkml:context>
    <inkml:brush xml:id="br0">
      <inkml:brushProperty name="width" value="0.05" units="cm"/>
      <inkml:brushProperty name="height" value="0.05" units="cm"/>
    </inkml:brush>
  </inkml:definitions>
  <inkml:trace contextRef="#ctx0" brushRef="#br0">393 106 24575,'7'-8'0,"28"-24"0,-33 30 0,1 0 0,0-1 0,-1 2 0,1-1 0,0 0 0,0 1 0,0-1 0,1 1 0,-1 0 0,5-1 0,-8 2 0,0-1 0,1 1 0,-1 0 0,0 0 0,1 0 0,-1 0 0,0 0 0,1 0 0,-1 0 0,0 0 0,1 0 0,-1 0 0,0 0 0,1 0 0,-1 1 0,0-1 0,1 0 0,-1 0 0,0 0 0,1 0 0,-1 0 0,0 1 0,0-1 0,1 0 0,-1 0 0,0 1 0,0-1 0,1 0 0,-1 0 0,0 1 0,0-1 0,0 0 0,1 1 0,-1-1 0,0 0 0,0 1 0,-3 14 0,-15 12 0,7-14 0,-1-1 0,0 0 0,0-1 0,-1 0 0,-19 11 0,22-16 0,0-1 0,0 0 0,0 0 0,-1-1 0,1 0 0,-1-1 0,0 0 0,-20 2 0,29-5 0,0 1 0,0-1 0,0 0 0,0 0 0,0 0 0,0 0 0,0 0 0,1-1 0,-1 1 0,0 0 0,0-1 0,0 1 0,0-1 0,1 0 0,-1 0 0,0 0 0,1 0 0,-1 0 0,1 0 0,-1 0 0,1 0 0,-1 0 0,1-1 0,0 1 0,-1-1 0,1 1 0,0-1 0,0 1 0,0-1 0,0 0 0,1 1 0,-1-1 0,0 0 0,1 0 0,-1 0 0,1 1 0,0-1 0,-1 0 0,1 0 0,0-3 0,0-1 0,1-1 0,-1 1 0,1-1 0,1 1 0,-1-1 0,1 1 0,0-1 0,0 1 0,1 0 0,4-8 0,-1 6 0,0 0 0,0 1 0,0 0 0,1 0 0,0 1 0,0 0 0,1 0 0,-1 1 0,1 0 0,0 0 0,1 1 0,11-5 0,-15 7 0,0 0 0,-1 1 0,1 0 0,0 0 0,-1 1 0,1-1 0,0 1 0,0 0 0,0 0 0,-1 0 0,8 2 0,-9-1 0,0 0 0,1 1 0,-1-1 0,0 0 0,0 1 0,0 0 0,-1 0 0,1 0 0,0 0 0,-1 0 0,1 1 0,-1-1 0,0 1 0,1-1 0,-1 1 0,-1 0 0,4 5 0,-1 2 0,0-1 0,0 2 0,-1-1 0,-1 0 0,0 1 0,0-1 0,-1 1 0,0-1 0,-1 1 0,0 0 0,0-1 0,-1 1 0,-5 19 0,0-7 0,0 0 0,-2-1 0,-1 0 0,0 0 0,-15 24 0,12-26 0,-1-1 0,0 0 0,-2-1 0,0-1 0,-1 0 0,-23 18 0,30-27 0,-1 0 0,0-1 0,0-1 0,-1 0 0,0 0 0,0-1 0,0 0 0,-1-1 0,0-1 0,0 1 0,1-2 0,-2 0 0,-17 1 0,26-3 0,-1 0 0,1-1 0,0 0 0,-1 1 0,1-2 0,0 1 0,0 0 0,0-1 0,0 0 0,0 0 0,0 0 0,0 0 0,1-1 0,-1 1 0,1-1 0,0 0 0,0 0 0,0 0 0,0-1 0,0 1 0,0-1 0,1 1 0,0-1 0,0 0 0,0 0 0,0 0 0,1 0 0,-1 0 0,1 0 0,0-1 0,0 1 0,1 0 0,-1-1 0,1 1 0,0 0 0,0-1 0,1 1 0,-1 0 0,1-1 0,0 1 0,0 0 0,0 0 0,0-1 0,1 1 0,0 0 0,0 0 0,0 1 0,0-1 0,1 0 0,-1 1 0,1-1 0,0 1 0,0 0 0,0 0 0,1 0 0,5-4 0,-6 6 0,1-1 0,-1 0 0,0 1 0,1 0 0,0 0 0,-1 0 0,1 0 0,-1 1 0,1-1 0,0 1 0,-1 0 0,1 0 0,0 0 0,-1 0 0,1 1 0,0 0 0,-1-1 0,1 1 0,-1 1 0,1-1 0,-1 0 0,1 1 0,-1 0 0,4 2 0,9 7 0,0 0 0,-1 1 0,21 20 0,-18-16 0,2 3-195,1-1 0,1-1 0,1-2 0,0 0 0,1-1 0,34 15 0,-25-18-6631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7.878"/>
    </inkml:context>
    <inkml:brush xml:id="br0">
      <inkml:brushProperty name="width" value="0.05" units="cm"/>
      <inkml:brushProperty name="height" value="0.05" units="cm"/>
    </inkml:brush>
  </inkml:definitions>
  <inkml:trace contextRef="#ctx0" brushRef="#br0">857 146 24575,'-7'-8'0,"0"1"0,0-1 0,0 1 0,-1 0 0,0 1 0,0 0 0,0 0 0,-1 0 0,0 1 0,0 1 0,-1 0 0,1 0 0,-1 0 0,0 2 0,-10-3 0,-3 0 0,0 2 0,0 0 0,0 2 0,0 1 0,-38 3 0,36 1 0,-1 1 0,1 1 0,0 1 0,0 1 0,1 1 0,0 2 0,1 0 0,0 1 0,1 2 0,0 0 0,1 1 0,1 1 0,0 1 0,1 1 0,1 1 0,1 0 0,1 1 0,0 1 0,-22 40 0,25-37 0,0 1 0,2 0 0,1 1 0,1 0 0,1 0 0,2 1 0,0 0 0,2 0 0,1 1 0,1-1 0,1 1 0,2 0 0,1-1 0,0 0 0,3 1 0,0-1 0,1 0 0,16 39 0,-14-46 0,2 0 0,0 0 0,1-1 0,1 0 0,1-1 0,1-1 0,0 0 0,1-1 0,1 0 0,1-1 0,0-1 0,0 0 0,2-2 0,-1 0 0,2-1 0,-1-1 0,2 0 0,-1-2 0,1-1 0,0 0 0,1-1 0,-1-2 0,1 0 0,0-1 0,35 0 0,-31-4 0,-1 0 0,0-2 0,1-1 0,-1-1 0,-1-1 0,1-1 0,-1-1 0,0-1 0,-1-1 0,44-26 0,-44 20 0,0-1 0,-1 0 0,0-2 0,-2-1 0,0 0 0,-2-1 0,0-2 0,-1 1 0,22-43 0,-17 21 0,-2-1 0,-2 0 0,-2-2 0,-3 0 0,-1 0 0,-2-2 0,-3 1 0,-1-1 0,-2-86 0,-5 116 0,0 0 0,-2 1 0,0-1 0,-1 0 0,0 1 0,-2 0 0,0 0 0,-16-31 0,17 39 0,-1 1 0,-1 0 0,1 0 0,-1 1 0,-1 0 0,1 0 0,-1 1 0,-1-1 0,1 2 0,-1-1 0,-1 2 0,1-1 0,-1 1 0,0 0 0,0 1 0,-16-5 0,6 4 0,0 1 0,0 1 0,0 1 0,-1 0 0,1 2 0,-1 0 0,1 2 0,-1 0 0,1 1 0,0 1 0,0 1 0,0 0 0,1 2 0,-1 0 0,-31 18 0,44-21 49,1 1 0,-1-1 0,1 1-1,0 0 1,1 1 0,-9 9 0,12-12-156,0 0 0,0 0 1,0 1-1,0-1 0,1 1 1,-1-1-1,1 1 0,0-1 1,0 1-1,0 0 0,0-1 1,1 1-1,0 0 0,-1 0 1,2 4-1,2 13-6719</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8.143"/>
    </inkml:context>
    <inkml:brush xml:id="br0">
      <inkml:brushProperty name="width" value="0.05" units="cm"/>
      <inkml:brushProperty name="height" value="0.05" units="cm"/>
    </inkml:brush>
  </inkml:definitions>
  <inkml:trace contextRef="#ctx0" brushRef="#br0">1 16 24575,'1'-16'0,"2"20"0,2 30 0,-3-21 0,11 59 0,-3 1 0,-4 0 0,-3 0 0,-3 0 0,-11 91 0,8-148-273,1 0 0,-2 0 0,0 0 0,-8 18 0,4-18-6553</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8.437"/>
    </inkml:context>
    <inkml:brush xml:id="br0">
      <inkml:brushProperty name="width" value="0.05" units="cm"/>
      <inkml:brushProperty name="height" value="0.05" units="cm"/>
    </inkml:brush>
  </inkml:definitions>
  <inkml:trace contextRef="#ctx0" brushRef="#br0">146 151 24575,'12'-26'0,"-5"11"0,-1 0 0,2 1 0,0 0 0,1 0 0,0 1 0,21-23 0,-30 36 0,0 0 0,0 0 0,0-1 0,0 1 0,1 0 0,-1 0 0,0 0 0,0 0 0,0 0 0,0-1 0,0 1 0,0 0 0,0 0 0,0 0 0,0 0 0,1 0 0,-1 0 0,0-1 0,0 1 0,0 0 0,0 0 0,0 0 0,1 0 0,-1 0 0,0 0 0,0 0 0,0 0 0,0 0 0,0 0 0,1 0 0,-1 0 0,0 0 0,0 0 0,0 0 0,0 0 0,1 0 0,-1 0 0,0 0 0,0 0 0,0 0 0,0 0 0,0 0 0,1 0 0,-1 0 0,0 0 0,0 1 0,0-1 0,0 0 0,0 0 0,1 0 0,-1 0 0,0 0 0,0 1 0,-2 11 0,-10 16 0,-18 21 0,-2-3 0,-1 0 0,-41 40 0,24-29 0,49-56 0,1 0 0,-1 0 0,0 0 0,0 0 0,1 0 0,-1 0 0,0 0 0,1 0 0,-1 0 0,1 1 0,0-1 0,-1 0 0,1 0 0,0 0 0,-1 1 0,1 0 0,0-1 0,1-1 0,-1 1 0,0-1 0,0 1 0,1-1 0,-1 1 0,0-1 0,0 1 0,1-1 0,-1 1 0,1-1 0,-1 1 0,0-1 0,1 0 0,-1 1 0,1-1 0,-1 0 0,1 1 0,-1-1 0,1 0 0,-1 0 0,1 1 0,1-1 0,4 1 0,1 1 0,0-2 0,0 1 0,12-1 0,1 0 0,3 2 69,1 2-1,-1 0 0,0 2 0,36 12 1,-48-13-225,0 0 1,-1 0 0,1 1 0,-1 1 0,0 0 0,0 0 0,-1 1-1,0 0 1,-1 0 0,15 19 0,-16-18-6671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29.394"/>
    </inkml:context>
    <inkml:brush xml:id="br0">
      <inkml:brushProperty name="width" value="0.05" units="cm"/>
      <inkml:brushProperty name="height" value="0.05" units="cm"/>
    </inkml:brush>
  </inkml:definitions>
  <inkml:trace contextRef="#ctx0" brushRef="#br0">15 273 24575,'3'-10'0,"0"-1"0,-1 0 0,0 1 0,0-1 0,-1 0 0,0 0 0,-2-15 0,1 11 0,8 22 0,0 0 0,1 0 0,0 0 0,9 5 0,-15-11 0,0 0 0,0 0 0,0 0 0,0 0 0,0 0 0,0-1 0,1 1 0,-1-1 0,0 0 0,0 0 0,0 0 0,0-1 0,1 1 0,-1-1 0,0 1 0,0-1 0,5-2 0,-3 0 0,-1 1 0,1-1 0,-1 0 0,0 0 0,0 0 0,0-1 0,0 0 0,-1 1 0,1-1 0,3-6 0,-3 5 0,0-1 0,-1 0 0,0 1 0,0-1 0,0-1 0,-1 1 0,0 0 0,0-1 0,0 1 0,-1-1 0,0 1 0,0-1 0,-1 0 0,0 1 0,0-1 0,0 0 0,-2-8 0,1 13 0,1 1 0,-1-1 0,0 0 0,0 0 0,0 1 0,0-1 0,0 0 0,0 1 0,0-1 0,0 1 0,-1-1 0,1 1 0,0 0 0,-1-1 0,1 1 0,-1 0 0,0 0 0,1 0 0,-1 0 0,0 0 0,0 1 0,1-1 0,-1 0 0,0 1 0,0 0 0,0-1 0,0 1 0,0 0 0,0 0 0,0 0 0,0 0 0,0 0 0,0 0 0,-3 1 0,-1 1 0,0-1 0,0 1 0,0 1 0,0-1 0,0 1 0,1 0 0,-1 0 0,1 0 0,-8 6 0,4 0 0,0 0 0,1 0 0,0 0 0,0 1 0,1 0 0,1 1 0,-1-1 0,2 1 0,-1 1 0,2-1 0,-1 1 0,2 0 0,-4 16 0,5-19 0,1-1 0,0 1 0,0-1 0,1 1 0,0 0 0,1-1 0,0 1 0,0 0 0,1-1 0,0 1 0,0-1 0,1 0 0,0 0 0,0 0 0,1 0 0,0 0 0,1-1 0,-1 0 0,12 13 0,-12-16 0,-1 0 0,1-1 0,0 1 0,0-1 0,1 0 0,-1-1 0,1 1 0,-1-1 0,1 1 0,0-1 0,0-1 0,0 1 0,0-1 0,0 0 0,7 1 0,-5-2 0,0 0 0,-1 0 0,1-1 0,0 0 0,-1 0 0,1-1 0,0 0 0,-1 0 0,0 0 0,11-6 0,-5 1 0,-1-1 0,0 0 0,0 0 0,0-1 0,-1 0 0,0-1 0,-1 0 0,0-1 0,-1 0 0,0 0 0,6-13 0,-2-1 0,-2-1 0,-1 0 0,-1-1 0,-2 1 0,7-51 0,-14 89 0,1 1 0,0-1 0,1 0 0,1 1 0,0-1 0,0 0 0,9 24 0,-10-32 0,1 1 0,0-1 0,1 0 0,-1 1 0,1-1 0,-1 0 0,1-1 0,0 1 0,1 0 0,-1-1 0,7 5 0,-7-6 0,-1-1 0,1 1 0,0-1 0,0 0 0,0 0 0,0 0 0,0 0 0,0-1 0,0 1 0,0-1 0,0 0 0,1 0 0,-1 0 0,0 0 0,0 0 0,0-1 0,0 1 0,0-1 0,0 0 0,3-1 0,0-1 0,0 1 0,-1-1 0,0 0 0,0 0 0,0 0 0,0-1 0,0 0 0,0 0 0,-1 0 0,0 0 0,0-1 0,0 0 0,-1 0 0,1 0 0,3-7 0,-1-2 0,0 1 0,-1-1 0,0-1 0,5-27 0,-9 138 0,4 98 0,31 198 0,-34-373 0,1-5 0,-2 1 0,1-1 0,-2 1 0,0 0 0,-3 22 0,3-36 0,0 0 0,-1 1 0,1-1 0,0 1 0,-1-1 0,1 0 0,-1 0 0,1 1 0,-1-1 0,0 0 0,1 0 0,-1 1 0,0-1 0,0 0 0,0 0 0,0 0 0,0 0 0,0 0 0,0-1 0,0 1 0,0 0 0,0 0 0,-1-1 0,1 1 0,0 0 0,0-1 0,-1 0 0,1 1 0,0-1 0,-1 0 0,1 1 0,-1-1 0,1 0 0,0 0 0,-1 0 0,1 0 0,0 0 0,-1-1 0,1 1 0,-1 0 0,1-1 0,-2 0 0,-4-1 0,0-1 0,0 0 0,0 0 0,1-1 0,-1 0 0,-8-7 0,3 2 0,0-1 0,1-1 0,0 0 0,0-1 0,1 0 0,1 0 0,0-1 0,1 0 0,0-1 0,1 0 0,0 0 0,1 0 0,1-1 0,0 0 0,1 0 0,1 0 0,1-1 0,0 1 0,0-1 0,2 1 0,0-1 0,1 1 0,0-1 0,1 1 0,1-1 0,0 1 0,2 0 0,-1 0 0,2 0 0,10-19 0,-7 19 0,1 0 0,0 1 0,1 0 0,1 0 0,0 2 0,1-1 0,0 1 0,1 1 0,0 1 0,1 0 0,0 1 0,1 0 0,0 1 0,0 1 0,0 1 0,1 0 0,0 1 0,0 1 0,1 0 0,-1 1 0,1 1 0,22 1 0,-39 1 1,25 2 339,-25-2-414,0-1 0,0 1 0,0 1 0,0-1 0,0 0-1,0 0 1,0 0 0,0 0 0,0 1 0,0-1-1,0 0 1,0 1 0,0-1 0,0 1 0,-1-1-1,1 1 1,0 0 0,0-1 0,-1 1 0,1 0-1,0-1 1,0 2 0</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0.971"/>
    </inkml:context>
    <inkml:brush xml:id="br0">
      <inkml:brushProperty name="width" value="0.05" units="cm"/>
      <inkml:brushProperty name="height" value="0.05" units="cm"/>
    </inkml:brush>
  </inkml:definitions>
  <inkml:trace contextRef="#ctx0" brushRef="#br0">1234 25 24575,'0'2'0,"1"0"0,0 0 0,-1 0 0,1 0 0,0-1 0,0 1 0,0 0 0,0-1 0,0 1 0,0-1 0,1 1 0,-1-1 0,3 3 0,21 14 0,-14-14 0,-9-6 0,-16-11 0,-5 4 0,0 1 0,0 0 0,-1 1 0,0 2 0,-1 0 0,-37-5 0,2 6 0,-75 3 0,33 5 0,1 4 0,0 5 0,1 4 0,-122 37 0,185-43-170,0 2-1,0 0 0,1 3 1,1 0-1,0 2 0,2 2 1,-45 37-1,66-50-6655</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1.265"/>
    </inkml:context>
    <inkml:brush xml:id="br0">
      <inkml:brushProperty name="width" value="0.05" units="cm"/>
      <inkml:brushProperty name="height" value="0.05" units="cm"/>
    </inkml:brush>
  </inkml:definitions>
  <inkml:trace contextRef="#ctx0" brushRef="#br0">323 0 24575,'-2'1'0,"1"0"0,-1 1 0,1-1 0,0 1 0,-1-1 0,1 0 0,0 1 0,0 0 0,0-1 0,0 1 0,1 0 0,-2 2 0,-1 1 0,-41 68 0,-63 76 0,-15 22 0,118-164 0,-1 0 0,1 1 0,1-1 0,0 1 0,0 0 0,0 0 0,-2 9 0,5-13 0,0-1 0,-1 1 0,1 0 0,0-1 0,1 1 0,-1 0 0,1-1 0,-1 1 0,1-1 0,0 1 0,1-1 0,-1 1 0,0-1 0,1 0 0,0 0 0,0 0 0,0 0 0,4 5 0,1 0 48,0-1 0,1-1-1,0 1 1,0-1 0,0-1 0,18 9-1,57 21-1121,-67-30 449,15 7-6201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2.973"/>
    </inkml:context>
    <inkml:brush xml:id="br0">
      <inkml:brushProperty name="width" value="0.05" units="cm"/>
      <inkml:brushProperty name="height" value="0.05" units="cm"/>
    </inkml:brush>
  </inkml:definitions>
  <inkml:trace contextRef="#ctx0" brushRef="#br0">565 150 24575,'1'-1'0,"0"1"0,-1-1 0,1 1 0,0 0 0,-1-1 0,1 1 0,-1-1 0,1 1 0,-1-1 0,1 0 0,-1 1 0,1-1 0,-1 1 0,1-1 0,-1 0 0,0 1 0,0-1 0,1 0 0,-1 0 0,0 0 0,7-19 0,-6 17 0,0-1 0,0 1 0,0-1 0,-1 0 0,1 1 0,-1-1 0,0 1 0,1-1 0,-2 0 0,1 0 0,0 1 0,-1-1 0,1 1 0,-1-1 0,0 0 0,-1 1 0,1 0 0,0-1 0,-1 1 0,0 0 0,0 0 0,0 0 0,0 0 0,0 0 0,-1 0 0,1 0 0,-1 1 0,0-1 0,0 1 0,0 0 0,0 0 0,0 0 0,0 0 0,0 1 0,-1-1 0,1 1 0,-1 0 0,1 0 0,-1 0 0,1 0 0,-1 0 0,0 1 0,1 0 0,-1 0 0,0 0 0,-4 1 0,-4 0 0,-1 1 0,1 1 0,0 0 0,0 1 0,1 0 0,-1 0 0,1 2 0,-19 10 0,2 2 0,0 2 0,-24 22 0,20-13 0,1 1 0,-53 68 0,68-76 0,1 0 0,1 1 0,1 0 0,1 1 0,2 1 0,-9 26 0,16-40 0,0 1 0,1-1 0,0 0 0,1 0 0,0 1 0,1-1 0,0 1 0,1-1 0,0 1 0,1-1 0,4 15 0,-3-18 0,0-1 0,0 0 0,0 0 0,1 0 0,-1-1 0,2 1 0,-1-1 0,1 0 0,0 0 0,0-1 0,1 1 0,-1-1 0,1 0 0,1-1 0,-1 1 0,0-1 0,14 6 0,-1-3 0,0-1 0,0 0 0,1-1 0,0-1 0,0-1 0,0-1 0,1-1 0,-1 0 0,26-4 0,-3-1 0,1-3 0,-1-1 0,51-18 0,-71 19 0,-1-2 0,0 0 0,0-1 0,34-23 0,-48 28 0,0 0 0,-1-1 0,0 0 0,0 0 0,-1-1 0,1 0 0,-1 0 0,-1 0 0,1-1 0,-1 0 0,-1 0 0,0 0 0,0-1 0,0 1 0,2-10 0,-5 10 0,0 1 0,-1 0 0,0 0 0,0 0 0,-1-1 0,0 1 0,0 0 0,-1 0 0,1 0 0,-1 0 0,-5-11 0,5 14 0,0 0 0,0-1 0,0 1 0,-1 0 0,1 0 0,-1 0 0,0 0 0,0 1 0,0-1 0,0 1 0,-1 0 0,0 0 0,1 0 0,-1 0 0,0 1 0,0-1 0,-1 1 0,-6-2 0,9 3 0,0 1 0,0 0 0,0-1 0,1 1 0,-1 0 0,0 0 0,0 1 0,0-1 0,0 0 0,0 1 0,1-1 0,-1 1 0,0-1 0,0 1 0,1 0 0,-1 0 0,-2 1 0,0 1 0,1-1 0,0 1 0,0 0 0,1 0 0,-1 0 0,0 1 0,-3 5 0,0 4 0,0-1 0,0 1 0,-6 23 0,8-23 0,1 1 0,0-1 0,1 1 0,1-1 0,0 1 0,0 0 0,3 20 0,-1-29 0,-1 0 0,1-1 0,0 1 0,1-1 0,-1 1 0,1-1 0,0 1 0,0-1 0,0 0 0,0 0 0,1 0 0,0 0 0,0 0 0,0-1 0,0 1 0,0-1 0,1 0 0,0 0 0,-1 0 0,1 0 0,0-1 0,1 1 0,-1-1 0,0 0 0,6 1 0,-3-1 0,0 0 0,1 0 0,0-1 0,-1-1 0,1 1 0,0-1 0,-1 0 0,1-1 0,0 0 0,-1 0 0,1-1 0,-1 0 0,0 0 0,1 0 0,-1-1 0,0 0 0,7-5 0,-10 6 0,0-1 0,0 0 0,-1 1 0,1-1 0,-1-1 0,0 1 0,0 0 0,0-1 0,0 0 0,0 1 0,-1-1 0,0 0 0,0 0 0,0 0 0,0-1 0,-1 1 0,1 0 0,-1-1 0,0 1 0,-1-1 0,1 0 0,-1 1 0,1-1 0,-2 1 0,1-1 0,0 1 0,-1-1 0,0 1 0,-2-8 0,2 9 0,0-1 0,-1 1 0,0 0 0,1 0 0,-1-1 0,0 1 0,-1 0 0,1 1 0,0-1 0,-1 0 0,0 1 0,1-1 0,-1 1 0,0 0 0,0 0 0,0 0 0,-1 0 0,-2-1 0,-8-5 0,13 8 0,0 0 0,1-1 0,-1 1 0,0-1 0,1 1 0,-1-1 0,1 1 0,-1-1 0,1 1 0,-1-1 0,1 0 0,-1 1 0,1-1 0,-1 0 0,1 1 0,0-1 0,-1 0 0,1 0 0,0 1 0,0-1 0,-1 0 0,1 0 0,0 1 0,0-1 0,0 0 0,0 0 0,0 0 0,0 1 0,1-2 0,-1-1 0,1 1 0,0 0 0,1 0 0,-1 0 0,0 0 0,0 0 0,1 0 0,-1 0 0,1 0 0,1-1 0,7-6 0,0 1 0,19-12 0,-21 15 0,1 1 0,-1-1 0,1 1 0,0 1 0,0 0 0,0 0 0,0 0 0,1 2 0,-1-1 0,11 0 0,-17 2 0,1 0 0,-1 0 0,0 0 0,0 1 0,0-1 0,0 1 0,0 0 0,0 0 0,0 0 0,0 0 0,0 1 0,0-1 0,0 1 0,-1-1 0,1 1 0,0 0 0,-1 0 0,0 0 0,1 1 0,-1-1 0,0 0 0,0 1 0,-1 0 0,1-1 0,0 1 0,-1 0 0,0 0 0,1 0 0,-1 0 0,0 0 0,0 0 0,-1 0 0,1 5 0,1 4 0,0 0 0,-1 0 0,0 0 0,-1 0 0,-1 0 0,0 0 0,-1 0 0,0 0 0,0 0 0,-1-1 0,-1 1 0,-7 16 0,24-79 0,-3 26 0,14-28 0,-21 46 0,1 1 0,0 0 0,0 0 0,1 0 0,-1 0 0,1 1 0,0-1 0,1 1 0,8-7 0,-13 12 0,0-1 0,1 0 0,-1 1 0,0-1 0,0 0 0,0 1 0,0 0 0,1-1 0,-1 1 0,0 0 0,1-1 0,-1 1 0,0 0 0,0 0 0,1 0 0,-1 0 0,0 0 0,1 0 0,-1 1 0,0-1 0,0 0 0,1 1 0,-1-1 0,0 1 0,0-1 0,0 1 0,0-1 0,1 1 0,-1 0 0,0 0 0,0 0 0,0-1 0,0 1 0,-1 0 0,1 0 0,0 0 0,0 0 0,-1 0 0,1 1 0,0-1 0,-1 0 0,1 2 0,4 6 0,-2 1 0,1 0 0,-1 1 0,2 12 0,-2-7 0,1 0 0,-1-4 0,0 0 0,1 0 0,0 0 0,10 20 0,-12-29 0,0 0 0,-1-1 0,1 1 0,0-1 0,0 0 0,0 1 0,1-1 0,-1 0 0,0 0 0,1-1 0,0 1 0,-1 0 0,1-1 0,0 1 0,0-1 0,0 0 0,0 0 0,0 0 0,0-1 0,0 1 0,0-1 0,0 1 0,0-1 0,5 0 0,32-8-1365,-20 1-5461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5.793"/>
    </inkml:context>
    <inkml:brush xml:id="br0">
      <inkml:brushProperty name="width" value="0.05" units="cm"/>
      <inkml:brushProperty name="height" value="0.05" units="cm"/>
    </inkml:brush>
  </inkml:definitions>
  <inkml:trace contextRef="#ctx0" brushRef="#br0">158 222 24575,'0'-2'0,"1"0"0,0 0 0,-1 0 0,1 0 0,0 0 0,0 0 0,0 0 0,3-4 0,4 0 0,-8 6 0,0 1 0,0-1 0,1 0 0,-1 0 0,0 0 0,0 0 0,0 0 0,1 1 0,-1-1 0,0 0 0,0 0 0,0 0 0,1 1 0,-1-1 0,0 0 0,0 0 0,0 0 0,0 1 0,0-1 0,0 0 0,0 0 0,0 1 0,0-1 0,1 0 0,-1 0 0,0 1 0,0-1 0,0 0 0,0 0 0,0 1 0,0-1 0,-1 0 0,1 0 0,0 1 0,-1 33 0,-9 50 0,2-14 0,-9 308 0,-13 111 0,29-478 0,-1-3 0,1 0 0,0 0 0,1 15 0,0-22 0,0 1 0,0-1 0,0 0 0,0 0 0,0 0 0,1 0 0,-1 0 0,0 0 0,1 0 0,-1 0 0,0 0 0,1 0 0,0 0 0,-1 0 0,1 0 0,0 0 0,-1 0 0,1 0 0,0 0 0,0 0 0,0-1 0,-1 1 0,1 0 0,0-1 0,0 1 0,0-1 0,0 1 0,0-1 0,0 1 0,1-1 0,-1 0 0,0 0 0,0 1 0,2-1 0,7 0 0,1-1 0,-1 0 0,0-1 0,13-3 0,10-2 0,182-22-271,293-3 0,217 43-272,-331 9 464,328 6-119,-697-26 213,-8 1 18,-1-2-1,1 1 1,-1-2 0,32-7-1,-47 9-20,0 0 0,0 0-1,-1 0 1,1 0 0,0 0-1,0-1 1,-1 1 0,1 0 0,0-1-1,0 1 1,-1 0 0,1-1-1,0 1 1,-1-1 0,1 1 0,-1-1-1,1 1 1,-1-1 0,1 0-1,-1 1 1,1-1 0,-1 0-1,1 1 1,-1-1 0,0 0 0,1 1-1,-1-1 1,0 0 0,0 0-1,1 1 1,-1-1 0,0 0 0,0 0-1,0 0 1,0 1 0,0-1-1,0 0 1,0 0 0,-1 0-1,1 1 1,0-1 0,0 0 0,0 0-1,-1 1 1,1-1 0,0 0-1,-1 1 1,1-1 0,-1 0 0,1 1-1,-1-1 1,0 0 0,-5-6 118,0 0 0,0 1 0,-13-11 0,9 10-87,-7-9-43,0-1 0,1-1 0,1 0 0,1 0 0,0-2 0,1 0 0,2 0 0,0-1 0,1-1 0,1 1 0,0-2 0,2 1 0,1-1 0,1 0 0,-3-32 0,2-7 0,3 0 0,3 0 0,10-91 0,-5 113 0,2 0 0,2 1 0,2 0 0,1 0 0,2 1 0,26-49 0,-31 71 0,1 2 0,17-21 0,-16 22 0,0-1 0,12-21 0,-22 33 0,0 0 0,1 0 0,-1-1 0,0 1 0,0 0 0,-1-1 0,1 1 0,0-1 0,-1 1 0,0-1 0,0 1 0,1-1 0,-1 1 0,-1-1 0,1 0 0,0 1 0,-1-1 0,1 1 0,-2-4 0,1 4 0,0 0 0,-1 0 0,1 0 0,-1 0 0,0 0 0,1 0 0,-1 1 0,0-1 0,0 1 0,0-1 0,0 1 0,-1 0 0,1-1 0,0 1 0,0 0 0,-1 0 0,1 1 0,-1-1 0,-3 0 0,-28-4 0,0 1 0,0 2 0,-50 3 0,46 0 0,-1049 42-2179,716-25 1758,251-12 400,-824 55-545,836-46 700,94-11 390,14-2-506,6 0-858,11 0-4000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3.223"/>
    </inkml:context>
    <inkml:brush xml:id="br0">
      <inkml:brushProperty name="width" value="0.05" units="cm"/>
      <inkml:brushProperty name="height" value="0.05" units="cm"/>
    </inkml:brush>
  </inkml:definitions>
  <inkml:trace contextRef="#ctx0" brushRef="#br0">66 418 24575,'4'-7'0,"0"-1"0,0-1 0,-1 1 0,0 0 0,-1-1 0,2-14 0,1 1 0,-2 8 0,26-127 0,-25 119 0,-2-1 0,0 0 0,-2 0 0,-2-27 0,2 49 0,0-1 0,-1 1 0,1-1 0,0 1 0,-1-1 0,1 1 0,0-1 0,-1 1 0,0-1 0,1 1 0,-1-1 0,0 1 0,0 0 0,0 0 0,0-1 0,0 1 0,0 0 0,-2-1 0,3 1 0,-1 1 0,0 0 0,0 0 0,0 0 0,0 0 0,0 0 0,1 0 0,-1 0 0,0 1 0,0-1 0,0 0 0,1 0 0,-1 1 0,0-1 0,0 0 0,0 1 0,1-1 0,-1 1 0,0-1 0,1 1 0,-1-1 0,0 1 0,1-1 0,-1 1 0,1 0 0,-1-1 0,1 1 0,-1 0 0,1-1 0,0 1 0,-1 0 0,1 0 0,0 0 0,-1 1 0,-5 10 0,1 0 0,0 1 0,1 0 0,0 0 0,1 0 0,-2 17 0,-5 83 0,10-103 0,-3 324 0,4-107 0,-1-220 0,0 12 0,0 0 0,-1 1 0,-1-1 0,-1 0 0,-1-1 0,-7 24 0,11-41-50,-1 0-1,1 0 1,0 0-1,-1 0 0,1 0 1,-1 0-1,1 0 1,-1-1-1,1 1 1,-1 0-1,0 0 0,1 0 1,-1-1-1,0 1 1,0-1-1,0 1 1,1 0-1,-1-1 0,0 1 1,0-1-1,0 0 1,0 1-1,0-1 1,0 0-1,0 1 1,-1-1-1,-8-2-6775</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3.514"/>
    </inkml:context>
    <inkml:brush xml:id="br0">
      <inkml:brushProperty name="width" value="0.05" units="cm"/>
      <inkml:brushProperty name="height" value="0.05" units="cm"/>
    </inkml:brush>
  </inkml:definitions>
  <inkml:trace contextRef="#ctx0" brushRef="#br0">1 211 24575,'1'-13'0,"0"0"0,2 0 0,0 0 0,0 1 0,1-1 0,0 1 0,1 0 0,1 0 0,0 0 0,10-14 0,-12 21 0,0 1 0,-1 0 0,2 0 0,-1 1 0,0-1 0,1 1 0,0 0 0,-1 0 0,1 1 0,0-1 0,0 1 0,1 0 0,-1 1 0,0-1 0,11-1 0,8 0 0,0 1 0,33 1 0,-37 1 0,47 1 0,38-1 0,-86-5 0,-13 4 0,-8 14 0,-2 5-319,2 1-1,0-1 1,0 34-1,2-51 233,0 15-6739</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3.654"/>
    </inkml:context>
    <inkml:brush xml:id="br0">
      <inkml:brushProperty name="width" value="0.05" units="cm"/>
      <inkml:brushProperty name="height" value="0.05" units="cm"/>
    </inkml:brush>
  </inkml:definitions>
  <inkml:trace contextRef="#ctx0" brushRef="#br0">1 160 24575,'0'-7'0,"0"-9"0,0-7 0,2-4 0,1-1 0,0 0 0,-1 9 0,0 9 0,-1 9 0</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4.089"/>
    </inkml:context>
    <inkml:brush xml:id="br0">
      <inkml:brushProperty name="width" value="0.05" units="cm"/>
      <inkml:brushProperty name="height" value="0.05" units="cm"/>
    </inkml:brush>
  </inkml:definitions>
  <inkml:trace contextRef="#ctx0" brushRef="#br0">136 325 24575,'1'-2'0,"1"-1"0,0 1 0,-1 0 0,0-1 0,0 1 0,0-1 0,0 0 0,0 1 0,0-1 0,-1 0 0,1 0 0,-1 1 0,0-1 0,1 0 0,-1 0 0,-1-4 0,0-3 0,0-1 0,-1 1 0,-4-11 0,5 18 0,0-1 0,0 1 0,0 0 0,-1-1 0,1 1 0,-1 0 0,0 0 0,0 0 0,0 0 0,-3-2 0,4 4 0,1 0 0,-1 1 0,0-1 0,0 1 0,0-1 0,0 1 0,-1-1 0,1 1 0,0 0 0,0-1 0,0 1 0,0 0 0,0 0 0,0 0 0,0 0 0,0 0 0,-1 0 0,1 0 0,0 0 0,0 0 0,0 1 0,0-1 0,0 0 0,0 1 0,0-1 0,0 1 0,0-1 0,0 1 0,0-1 0,0 1 0,0 0 0,0 0 0,0-1 0,1 1 0,-2 1 0,-6 6 0,1 0 0,0 1 0,0-1 0,1 1 0,0 1 0,0-1 0,1 1 0,0 0 0,-4 14 0,6-15 0,0 1 0,0 0 0,1 0 0,0 0 0,1 0 0,0 0 0,1 0 0,0 0 0,0 1 0,3 11 0,-3-21 0,0 1 0,0-1 0,1 1 0,-1-1 0,1 1 0,-1-1 0,1 0 0,-1 1 0,1-1 0,0 0 0,0 1 0,-1-1 0,1 0 0,0 0 0,0 0 0,0 1 0,1-1 0,-1 0 0,0-1 0,0 1 0,0 0 0,1 0 0,1 0 0,-1 0 0,0-1 0,0 0 0,0 0 0,0 0 0,0 0 0,0 0 0,0 0 0,0-1 0,-1 1 0,1-1 0,0 1 0,0-1 0,0 0 0,0 0 0,2-1 0,3-3 0,0 1 0,-1-1 0,1-1 0,-1 1 0,0-1 0,0 0 0,6-9 0,-2-2 0,0 1 0,-1-2 0,-1 1 0,-1-1 0,0 0 0,-2-1 0,5-23 0,-5 10 0,-1 0 0,-1 0 0,-3-49 0,0 76 0,0 1 0,0 0 0,0 0 0,-1 0 0,0 0 0,1 0 0,-1 0 0,-3-6 0,4 10 0,0 0 0,0 0 0,0 0 0,0-1 0,0 1 0,0 0 0,0 0 0,0 0 0,0 0 0,0 0 0,0-1 0,0 1 0,0 0 0,0 0 0,-1 0 0,1 0 0,0 0 0,0 0 0,0 0 0,0-1 0,0 1 0,0 0 0,-1 0 0,1 0 0,0 0 0,0 0 0,0 0 0,0 0 0,0 0 0,-1 0 0,1 0 0,0 0 0,0 0 0,0 0 0,0 0 0,-1 0 0,1 0 0,0 0 0,0 0 0,0 0 0,0 0 0,0 0 0,-1 0 0,1 0 0,0 0 0,0 1 0,-5 7 0,-1 14 0,4-4 0,0 1 0,2-1 0,0 0 0,5 34 0,20 72 0,-12-80-1365,-1-6-5461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5.797"/>
    </inkml:context>
    <inkml:brush xml:id="br0">
      <inkml:brushProperty name="width" value="0.05" units="cm"/>
      <inkml:brushProperty name="height" value="0.05" units="cm"/>
    </inkml:brush>
  </inkml:definitions>
  <inkml:trace contextRef="#ctx0" brushRef="#br0">605 78 24575,'-1'-4'0,"1"0"0,-1 0 0,0 0 0,0 0 0,0 0 0,-1 1 0,-1-5 0,1 5 0,1-1 0,-1 1 0,1 0 0,0-1 0,0 1 0,1 0 0,-1-1 0,1-3 0,-1 7 0,1-1 0,0 1 0,0 0 0,0 0 0,0-1 0,0 1 0,0 0 0,0-1 0,0 1 0,0 0 0,0 0 0,0-1 0,0 1 0,1 0 0,-1 0 0,0 0 0,0-1 0,0 1 0,0 0 0,0 0 0,0-1 0,1 1 0,-1 0 0,0 0 0,0 0 0,0-1 0,0 1 0,1 0 0,-1 0 0,0 0 0,0 0 0,0 0 0,1-1 0,-1 1 0,0 0 0,0 0 0,1 0 0,-1 0 0,1 0 0,9 7 0,7 15 0,11 31 0,33 89 0,-26-56 0,86 219 0,-90-213 0,26 134 0,-48-169 0,-2 1 0,-3 1 0,-2-1 0,-3 1 0,-2-1 0,-3 1 0,-2-1 0,-3-1 0,-3 0 0,-2 0 0,-2-2 0,-3 0 0,-2-1 0,-38 64 0,21-51 0,-3-3 0,-3-1 0,-69 73 0,44-64 0,-3-3 0,-87 63 0,93-83 0,22-17 0,-80 74 0,128-109 31,0 0 0,0 0 0,-1 0 0,1 0 0,-1-1 0,1 1 0,-1 0 0,0-1 1,-1 1-1,2-7 0,2-40-1738,-4 38-5119</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46.110"/>
    </inkml:context>
    <inkml:brush xml:id="br0">
      <inkml:brushProperty name="width" value="0.05" units="cm"/>
      <inkml:brushProperty name="height" value="0.05" units="cm"/>
    </inkml:brush>
  </inkml:definitions>
  <inkml:trace contextRef="#ctx0" brushRef="#br0">0 1 24575,'39'156'0,"-35"-125"0,-2-17 0,0-1 0,0 0 0,2 0 0,7 23 0,-9-33 0,0 0 0,-1 0 0,1 1 0,0-2 0,0 1 0,1 0 0,-1 0 0,0-1 0,1 1 0,0-1 0,0 0 0,0 0 0,0 0 0,0 0 0,0 0 0,0-1 0,0 1 0,1-1 0,-1 0 0,0 0 0,1 0 0,6 0 0,7 1 69,0-2-1,0 0 0,0-1 0,31-5 1,65-23-1776,-86 21-5119</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51.410"/>
    </inkml:context>
    <inkml:brush xml:id="br0">
      <inkml:brushProperty name="width" value="0.05" units="cm"/>
      <inkml:brushProperty name="height" value="0.05" units="cm"/>
    </inkml:brush>
  </inkml:definitions>
  <inkml:trace contextRef="#ctx0" brushRef="#br0">37 205 24575,'-4'-4'0,"0"0"0,1 0 0,-1-1 0,1 1 0,0-1 0,1 0 0,-1 0 0,1 0 0,0 0 0,0 0 0,-2-12 0,4 14 0,0 0 0,0 0 0,0 0 0,0 0 0,0 0 0,1 0 0,-1 0 0,1 0 0,0 0 0,0 0 0,0 0 0,0 0 0,0 0 0,1 1 0,-1-1 0,1 0 0,0 1 0,0-1 0,0 1 0,0 0 0,0 0 0,5-4 0,5-2 0,-1 0 0,2 2 0,-1-1 0,1 1 0,0 1 0,0 0 0,1 1 0,16-3 0,1 2 0,-1 1 0,53-1 0,-77 5 0,0 0 0,0 1 0,0 0 0,0 0 0,0 0 0,0 1 0,6 2 0,-11-4 0,1 1 0,-1-1 0,0 1 0,0-1 0,0 1 0,0 0 0,0-1 0,0 1 0,0 0 0,0 0 0,0 0 0,0 0 0,-1 0 0,1 0 0,0 0 0,0 0 0,-1 0 0,1 0 0,-1 0 0,1 0 0,-1 1 0,0-1 0,1 0 0,-1 0 0,0 1 0,0-1 0,0 0 0,0 0 0,0 1 0,0-1 0,0 0 0,0 0 0,0 1 0,-1-1 0,1 0 0,0 0 0,-1 0 0,1 0 0,-1 1 0,0 0 0,-5 7 0,0 0 0,-1 0 0,0-1 0,0 0 0,-1 0 0,0-1 0,0 0 0,-1 0 0,0-1 0,-17 10 0,-18 14 0,43-30 0,1 0 0,-1 1 0,1-1 0,-1 1 0,0-1 0,1 1 0,-1-1 0,1 1 0,-1 0 0,1-1 0,-1 1 0,1-1 0,-1 1 0,1 0 0,0 0 0,0-1 0,-1 1 0,1 0 0,0 0 0,0-1 0,-1 2 0,2-1 0,-1 0 0,0-1 0,0 1 0,1-1 0,-1 1 0,0-1 0,1 1 0,-1-1 0,1 1 0,-1-1 0,1 1 0,-1-1 0,1 1 0,-1-1 0,1 0 0,-1 1 0,1-1 0,-1 0 0,1 1 0,0-1 0,6 3 0,0-1 0,0 0 0,13 1 0,-13-2 0,17 3 0,-1 0 0,31 10 0,-48-13 0,-1 1 0,1 0 0,-1 1 0,0-1 0,0 1 0,0 0 0,-1 0 0,1 0 0,-1 1 0,0 0 0,5 5 0,-8-8 0,0 0 0,0 1 0,0-1 0,0 1 0,0-1 0,0 1 0,-1-1 0,1 1 0,-1-1 0,1 1 0,-1-1 0,0 1 0,0 0 0,1-1 0,-1 1 0,0 0 0,0-1 0,-1 1 0,1 2 0,-1-1 0,0 0 0,0-1 0,-1 1 0,1 0 0,0-1 0,-1 1 0,0-1 0,0 1 0,1-1 0,-4 3 0,-3 2 0,0-1 0,0 0 0,-1 0 0,0 0 0,-11 5 0,5-4-124,0-1 0,0 0 0,-1-1 0,1-1 0,-1 0 0,0-2-1,0 1 1,-1-2 0,1 0 0,-27-2 0,12-4-6702</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51.831"/>
    </inkml:context>
    <inkml:brush xml:id="br0">
      <inkml:brushProperty name="width" value="0.05" units="cm"/>
      <inkml:brushProperty name="height" value="0.05" units="cm"/>
    </inkml:brush>
  </inkml:definitions>
  <inkml:trace contextRef="#ctx0" brushRef="#br0">503 88 24575,'-36'12'0,"0"2"0,2 0 0,0 3 0,0 1 0,2 1 0,0 2 0,1 1 0,-29 28 0,43-34 0,1 1 0,0 0 0,2 1 0,0 0 0,1 2 0,1-1 0,1 1 0,0 1 0,2 0 0,0 1 0,2-1 0,0 2 0,1-1 0,-3 34 0,7-42 0,1 1 0,1-1 0,1 1 0,0-1 0,0 1 0,2-1 0,0 0 0,0 1 0,2-1 0,-1-1 0,2 1 0,8 15 0,-8-18 0,2 0 0,-1 0 0,1-1 0,1 0 0,0 0 0,0-1 0,1 0 0,0-1 0,0 0 0,1-1 0,0 0 0,0-1 0,23 10 0,-10-8 0,1 0 0,0-1 0,0-2 0,1-1 0,-1-1 0,1 0 0,0-2 0,0-2 0,0 0 0,-1-1 0,1-2 0,0-1 0,31-9 0,-37 7 0,0-1 0,-1 0 0,0-1 0,0-1 0,-1-1 0,0-1 0,19-16 0,-24 17 0,-1-1 0,0 0 0,-1-1 0,0-1 0,-1 1 0,-1-2 0,0 1 0,-1-1 0,10-25 0,-10 15 0,-1 1 0,-1-2 0,-1 1 0,-2-1 0,0 1 0,-2-1 0,0 0 0,-2 0 0,-1 1 0,-1-1 0,-7-25 0,5 28 0,-1 0 0,-1 1 0,-1-1 0,-1 2 0,-1-1 0,-1 1 0,-1 1 0,0 0 0,-2 1 0,0 0 0,-1 1 0,-22-20 0,25 28 0,-1 0 0,0 0 0,-1 1 0,0 1 0,-20-9 0,29 15 0,0-1 0,0 1 0,0 1 0,0-1 0,0 1 0,-1 0 0,1 0 0,0 0 0,-1 1 0,1 0 0,0 0 0,-1 0 0,1 1 0,-1 0 0,1 0 0,0 0 0,0 0 0,0 1 0,-8 4 0,12-6-35,0 0 0,1 0 0,-1 1 0,1-1 0,-1 0 0,1 1 0,-1-1 0,1 0 0,-1 1 0,1-1 0,-1 1 0,1-1 0,0 1 0,-1-1 0,1 1 0,0-1 0,-1 1 0,1 0 0,0-1 0,0 1 0,-1-1 0,1 1 0,0 0 0,0-1 0,0 1 0,0-1 0,0 1 0,0 0 0,0-1 0,0 1 0,0 0 0,0-1 0,0 1 0,0-1 0,1 1 0,-1 0 0,0-1 0,1 2 0,6 8-6791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52.668"/>
    </inkml:context>
    <inkml:brush xml:id="br0">
      <inkml:brushProperty name="width" value="0.05" units="cm"/>
      <inkml:brushProperty name="height" value="0.05" units="cm"/>
    </inkml:brush>
  </inkml:definitions>
  <inkml:trace contextRef="#ctx0" brushRef="#br0">1 1 24575,'2'0'0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2:53.209"/>
    </inkml:context>
    <inkml:brush xml:id="br0">
      <inkml:brushProperty name="width" value="0.05" units="cm"/>
      <inkml:brushProperty name="height" value="0.05" units="cm"/>
    </inkml:brush>
  </inkml:definitions>
  <inkml:trace contextRef="#ctx0" brushRef="#br0">0 168 24575,'7'-1'0,"0"0"0,0 0 0,0 0 0,9-4 0,12-3 0,808-121 0,-733 114-1365,-68 8-5461</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6.369"/>
    </inkml:context>
    <inkml:brush xml:id="br0">
      <inkml:brushProperty name="width" value="0.05" units="cm"/>
      <inkml:brushProperty name="height" value="0.05" units="cm"/>
    </inkml:brush>
  </inkml:definitions>
  <inkml:trace contextRef="#ctx0" brushRef="#br0">221 230 24575,'4'-4'0,"13"-14"0,1 0 0,16-25 0,-30 38 0,0-1 0,-1 0 0,1 0 0,-1 0 0,-1-1 0,1 1 0,-1-1 0,0 1 0,0-1 0,-1 0 0,0 0 0,0-13 0,-1 18 0,0 0 0,0 0 0,0 0 0,0 0 0,-1 0 0,1 0 0,-1 0 0,1 0 0,-1 0 0,0 0 0,0 0 0,0 0 0,0 0 0,0 1 0,0-1 0,0 0 0,-1 1 0,1-1 0,-1 1 0,1-1 0,-1 1 0,1 0 0,-1 0 0,0-1 0,0 1 0,1 1 0,-1-1 0,0 0 0,0 0 0,0 1 0,0-1 0,0 1 0,0-1 0,0 1 0,0 0 0,0 0 0,-4 0 0,-1 0 0,-1 1 0,1 0 0,-1 1 0,1-1 0,0 2 0,-1-1 0,1 1 0,0 0 0,-8 5 0,-3 3 0,1 0 0,0 2 0,0 0 0,1 1 0,-21 24 0,29-29 0,0 0 0,1 1 0,1 0 0,-1 1 0,2-1 0,-1 1 0,1 0 0,1 0 0,0 1 0,1-1 0,-3 14 0,6-22 0,-1 0 0,1-1 0,0 1 0,0-1 0,0 1 0,0 0 0,0-1 0,0 1 0,1-1 0,-1 1 0,1-1 0,0 1 0,0-1 0,0 1 0,0-1 0,0 0 0,0 1 0,1-1 0,-1 0 0,1 0 0,-1 0 0,1 0 0,2 2 0,-1-2 0,0-1 0,0 1 0,1-1 0,-1 0 0,0 0 0,0 0 0,1 0 0,-1 0 0,0-1 0,1 1 0,-1-1 0,1 0 0,-1 0 0,1 0 0,-1-1 0,7-1 0,2-1 0,0 0 0,0-1 0,-1-1 0,1 0 0,-1 0 0,0-1 0,-1-1 0,1 0 0,-1 0 0,-1-1 0,12-12 0,0-1 0,-2-1 0,-1-1 0,26-41 0,-34 51 0,-10 13 0,1 0 0,-1 0 0,0 0 0,0 0 0,0 0 0,0 1 0,0-1 0,1 0 0,-1 0 0,0 0 0,0 0 0,0 0 0,0 0 0,0 0 0,1 0 0,-1 0 0,0 0 0,0 0 0,0 1 0,0-1 0,0 0 0,0 0 0,1 0 0,-1 0 0,0 0 0,0 0 0,0 1 0,0-1 0,0 0 0,0 0 0,0 0 0,0 0 0,0 1 0,0-1 0,0 0 0,0 0 0,0 0 0,0 0 0,0 1 0,0-1 0,0 0 0,0 0 0,0 0 0,-3 32 0,2-22 0,-1 9 30,-2 9 121,2 55 1,2-77-258,0 0-1,1 1 1,-1-1 0,1 0 0,1 0 0,-1 0 0,1-1 0,0 1 0,1 0 0,-1-1-1,1 1 1,0-1 0,1 0 0,-1 0 0,6 5 0,3 0-6720</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8.089"/>
    </inkml:context>
    <inkml:brush xml:id="br0">
      <inkml:brushProperty name="width" value="0.05" units="cm"/>
      <inkml:brushProperty name="height" value="0.05" units="cm"/>
    </inkml:brush>
  </inkml:definitions>
  <inkml:trace contextRef="#ctx0" brushRef="#br0">3808 14 24575,'0'0'0,"-1"-1"0,1 1 0,0-1 0,0 1 0,0 0 0,0-1 0,0 1 0,0-1 0,0 1 0,0 0 0,0-1 0,0 1 0,0-1 0,0 1 0,0-1 0,0 1 0,0 0 0,0-1 0,0 1 0,1-1 0,-1 1 0,0 0 0,0-1 0,0 1 0,1 0 0,-1-1 0,0 1 0,1 0 0,-1-1 0,0 1 0,1 0 0,-1 0 0,0-1 0,1 1 0,-1 0 0,1-1 0,0 2 0,-1 0 0,1-1 0,-1 1 0,1 0 0,-1-1 0,1 1 0,-1 0 0,1 0 0,-1 0 0,0-1 0,1 1 0,-1 0 0,0 0 0,0 0 0,0 0 0,1-1 0,-1 1 0,0 1 0,19 199 0,-11-112 0,-3 0 0,-14 160 0,5-205 0,-3-1 0,-1 0 0,-2 0 0,-2-1 0,-27 64 0,17-58 0,-2-1 0,-3-1 0,-1-1 0,-45 52 0,-21 13 0,-216 193 0,-147 52 0,-290 103-343,-44-77 0,-217 8 343,975-379 66,8-1 89,0-1 0,0-2 0,-42 6 0,67-12-155,0 0 0,0 0 0,-1 0 0,1 0 0,0 0 0,0 0 0,0 0 0,-1 0 0,1 0 0,0 0 0,0 0 0,-1 0 0,1 0 0,0 0 0,0 0 0,0 0 0,-1 0 0,1 0 0,0 0 0,0 0 0,0 0 0,0-1 0,-1 1 0,1 0 0,0 0 0,0 0 0,0 0 0,0 0 0,0-1 0,-1 1 0,1 0 0,0 0 0,0 0 0,0 0 0,0-1 0,3-7 0,13-10 0,-14 16 0,9-12-455,0 0 0,14-23 0,-18 25-6371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8.409"/>
    </inkml:context>
    <inkml:brush xml:id="br0">
      <inkml:brushProperty name="width" value="0.05" units="cm"/>
      <inkml:brushProperty name="height" value="0.05" units="cm"/>
    </inkml:brush>
  </inkml:definitions>
  <inkml:trace contextRef="#ctx0" brushRef="#br0">120 20 24575,'2'-2'0,"0"0"0,0 0 0,0 1 0,0-1 0,0 1 0,1-1 0,-1 1 0,0 0 0,1 0 0,0 0 0,-1 0 0,1 0 0,-1 1 0,1-1 0,0 1 0,-1-1 0,1 1 0,0 0 0,0 0 0,2 1 0,-4-1 0,0 0 0,1 1 0,-1-1 0,0 0 0,0 1 0,0-1 0,0 1 0,0 0 0,0-1 0,0 1 0,0 0 0,0-1 0,0 1 0,-1 0 0,1 0 0,0 0 0,0 0 0,1 2 0,-2-1 0,1-1 0,-1 1 0,1 0 0,-1 0 0,0 0 0,1 0 0,-1 0 0,0-1 0,0 1 0,0 0 0,-1 0 0,1 0 0,0 0 0,-1 0 0,0 2 0,-8 18 0,0-1 0,-1-1 0,-1 0 0,-2 0 0,1-1 0,-27 29 0,20-25 0,1 2 0,-29 50 0,46-73 0,0 0 0,0 0 0,0 0 0,1 1 0,-1-1 0,1 0 0,-1 0 0,1 1 0,0-1 0,0 0 0,0 1 0,0-1 0,0 0 0,1 0 0,-1 1 0,1-1 0,-1 0 0,1 0 0,0 1 0,0-1 0,0 0 0,0 0 0,0 0 0,0 0 0,1 0 0,-1-1 0,0 1 0,1 0 0,0-1 0,-1 1 0,1-1 0,0 1 0,4 1 0,6 5 0,1-1 0,0-1 0,0 0 0,19 6 0,-14-6 0,21 9-455,0 1 0,47 28 0,-64-30-6371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09.937"/>
    </inkml:context>
    <inkml:brush xml:id="br0">
      <inkml:brushProperty name="width" value="0.05" units="cm"/>
      <inkml:brushProperty name="height" value="0.05" units="cm"/>
    </inkml:brush>
  </inkml:definitions>
  <inkml:trace contextRef="#ctx0" brushRef="#br0">107 58 24575,'-27'1'0,"20"0"0,-1-1 0,1 1 0,-1-1 0,1-1 0,-1 1 0,1-1 0,0-1 0,-13-3 0,19 5 0,1 0 0,0 0 0,0 0 0,0 0 0,0 0 0,0-1 0,0 1 0,0 0 0,0 0 0,0 0 0,0 0 0,0 0 0,0 0 0,0 0 0,0 0 0,0-1 0,0 1 0,0 0 0,0 0 0,0 0 0,0 0 0,0 0 0,0 0 0,0 0 0,0 0 0,0-1 0,0 1 0,0 0 0,1 0 0,-1 0 0,0 0 0,0 0 0,0 0 0,0 0 0,0 0 0,0 0 0,0 0 0,0 0 0,0 0 0,0 0 0,0-1 0,1 1 0,-1 0 0,0 0 0,0 0 0,0 0 0,0 0 0,0 0 0,0 0 0,0 0 0,0 0 0,1 0 0,-1 0 0,0 0 0,0 0 0,0 0 0,0 0 0,0 0 0,0 0 0,0 1 0,0-1 0,1 0 0,10-3 0,113-8 0,146 6 0,-170 5 0,252 1-258,265-4-341,-578 2 491,6 1-264,0-2 1,86-16-1,-109 12-5739</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10.185"/>
    </inkml:context>
    <inkml:brush xml:id="br0">
      <inkml:brushProperty name="width" value="0.05" units="cm"/>
      <inkml:brushProperty name="height" value="0.05" units="cm"/>
    </inkml:brush>
  </inkml:definitions>
  <inkml:trace contextRef="#ctx0" brushRef="#br0">4 41 24575,'-2'0'0,"1"0"0,8 0 0,14 0 0,18-2 0,20-1 0,24 0 0,22 1 0,25 0 0,19-1 0,17-1-1151,10 1 1151,5-2 0,0-2 0,-31 0-7040</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48.918"/>
    </inkml:context>
    <inkml:brush xml:id="br0">
      <inkml:brushProperty name="width" value="0.05" units="cm"/>
      <inkml:brushProperty name="height" value="0.05" units="cm"/>
    </inkml:brush>
  </inkml:definitions>
  <inkml:trace contextRef="#ctx0" brushRef="#br0">56 192 24575,'0'-4'0,"-1"0"0,0-1 0,0 1 0,0 0 0,-1 0 0,1-1 0,-5-6 0,-4-14 0,17 142 0,-6-30 0,-3 0 0,-4-1 0,-24 120 0,31-223 0,0 1 0,-3-23 0,1-4 0,0-112 0,5-174 0,-4 319 0,1 0 0,0 0 0,1 0 0,0 1 0,1-1 0,3-11 0,-5 20 0,0-1 0,0 0 0,0 0 0,0 0 0,0 1 0,1-1 0,-1 0 0,0 1 0,1-1 0,-1 1 0,1 0 0,0-1 0,-1 1 0,1 0 0,0 0 0,0 0 0,0 0 0,0 0 0,0 1 0,0-1 0,0 1 0,0-1 0,0 1 0,0 0 0,0-1 0,0 1 0,0 0 0,0 0 0,0 1 0,0-1 0,0 0 0,0 1 0,0-1 0,0 1 0,3 1 0,5 2 0,0 0 0,0 1 0,-1 0 0,0 0 0,0 1 0,-1 0 0,1 1 0,-1 0 0,-1 0 0,1 0 0,-1 1 0,0 0 0,-1 1 0,8 14 0,-11-19 0,0 1 0,-1 0 0,0-1 0,0 1 0,0 0 0,0 0 0,-1 1 0,0-1 0,0 0 0,-1 0 0,1 1 0,-1-1 0,0 0 0,0 0 0,-1 1 0,0-1 0,0 0 0,0 0 0,0 0 0,-1 0 0,0 0 0,0 0 0,0 0 0,-1 0 0,0-1 0,1 1 0,-1-1 0,-1 0 0,1 0 0,-6 5 0,2-4-97,1 0-1,-1 0 1,0-1-1,0 0 1,0 0-1,-1-1 1,0 0-1,1 0 1,-1-1-1,0 0 1,0 0-1,0-1 0,-12 1 1,2-1-6729</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49.248"/>
    </inkml:context>
    <inkml:brush xml:id="br0">
      <inkml:brushProperty name="width" value="0.05" units="cm"/>
      <inkml:brushProperty name="height" value="0.05" units="cm"/>
    </inkml:brush>
  </inkml:definitions>
  <inkml:trace contextRef="#ctx0" brushRef="#br0">0 8 24575,'0'0'0,"0"-1"0,0 1 0,0 0 0,0 0 0,0 0 0,0 0 0,0-1 0,0 1 0,0 0 0,0 0 0,0 0 0,0 0 0,0-1 0,0 1 0,0 0 0,0 0 0,0 0 0,0 0 0,1-1 0,-1 1 0,0 0 0,0 0 0,0 0 0,0 0 0,0 0 0,0-1 0,0 1 0,0 0 0,1 0 0,-1 0 0,0 0 0,0 0 0,0 0 0,0 0 0,0 0 0,1-1 0,-1 1 0,0 0 0,0 0 0,0 0 0,1 0 0,6 5 0,6 10 0,6 15 0,-1 0 0,-2 1 0,22 56 0,-38-86 0,8 30 0,-7-30 0,-1 0 0,0 0 0,0 0 0,1 0 0,-1 0 0,0 0 0,0 0 0,0 0 0,0 0 0,0 0 0,0 0 0,0 0 0,0 0 0,-1 0 0,1 0 0,0 0 0,-1-1 0,1 1 0,0 0 0,-1 0 0,1 0 0,-1 0 0,1 0 0,-1-1 0,0 1 0,0 1 0,0-2 0,0 0 0,1 0 0,-1-1 0,0 1 0,1 0 0,-1 0 0,0 0 0,1-1 0,-1 1 0,1 0 0,-1-1 0,1 1 0,-1 0 0,0-1 0,1 1 0,-1-1 0,1 1 0,0-1 0,-1 1 0,1-1 0,-1 1 0,1-1 0,0 1 0,-1-1 0,1 0 0,0 1 0,0-1 0,0 1 0,-1-1 0,1 0 0,0 1 0,0-1 0,0 0 0,0 1 0,0-1 0,0-1 0,-3-26 0,6 12-114,0 0 1,0 0-1,2 1 0,0-1 0,1 1 1,0 0-1,1 0 0,1 1 0,0 0 1,1 1-1,18-22 0,-15 23-6712</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49.622"/>
    </inkml:context>
    <inkml:brush xml:id="br0">
      <inkml:brushProperty name="width" value="0.05" units="cm"/>
      <inkml:brushProperty name="height" value="0.05" units="cm"/>
    </inkml:brush>
  </inkml:definitions>
  <inkml:trace contextRef="#ctx0" brushRef="#br0">119 51 24575,'0'-1'0,"0"1"0,0-1 0,1 1 0,-1-1 0,0 1 0,0-1 0,0 1 0,0-1 0,0 1 0,0-1 0,0 1 0,0-1 0,0 1 0,0-1 0,-1 1 0,1-1 0,0 1 0,0-1 0,0 1 0,-1-1 0,1 1 0,0 0 0,0-1 0,-1 1 0,1-1 0,0 1 0,-1 0 0,1-1 0,0 1 0,-1 0 0,1-1 0,-1 1 0,1 0 0,-1 0 0,1-1 0,-1 1 0,0 0 0,0 0 0,0 1 0,-1-1 0,1 1 0,0 0 0,0 0 0,-1-1 0,1 1 0,0 0 0,0 0 0,0 0 0,0 0 0,-1 2 0,-28 36 0,17-18 0,-19 41 0,28-54 0,1 1 0,0 0 0,0 0 0,1 0 0,0 0 0,1 1 0,0-1 0,0 10 0,2-16 0,-1 1 0,0-1 0,1 1 0,0-1 0,0 0 0,0 1 0,0-1 0,1 0 0,-1 0 0,1 0 0,-1 0 0,1 0 0,0 0 0,1 0 0,-1-1 0,0 1 0,1-1 0,-1 0 0,1 1 0,0-1 0,0 0 0,0-1 0,0 1 0,0 0 0,0-1 0,0 0 0,0 0 0,1 0 0,-1 0 0,0 0 0,5 0 0,-4 0 0,1-1 0,-1 0 0,0 0 0,0 0 0,0 0 0,0-1 0,1 1 0,-1-1 0,0 0 0,0 0 0,0-1 0,-1 1 0,1-1 0,0 0 0,0 0 0,-1 0 0,1-1 0,-1 1 0,0-1 0,0 0 0,0 1 0,0-1 0,0-1 0,-1 1 0,5-7 0,-4 3 0,0 0 0,0-1 0,-1 1 0,0-1 0,0 0 0,-1 0 0,0 0 0,0 0 0,-1 0 0,0 0 0,0 0 0,-1 0 0,0 0 0,-1 0 0,1 1 0,-7-16 0,3 9 0,-1 0 0,-1 1 0,0 0 0,-1 0 0,0 0 0,-1 1 0,0 1 0,-13-13 0,20 22-136,1 0-1,-1 1 1,0-1-1,0 1 1,1 0-1,-1-1 1,0 1-1,0 0 0,-3-1 1</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49.901"/>
    </inkml:context>
    <inkml:brush xml:id="br0">
      <inkml:brushProperty name="width" value="0.05" units="cm"/>
      <inkml:brushProperty name="height" value="0.05" units="cm"/>
    </inkml:brush>
  </inkml:definitions>
  <inkml:trace contextRef="#ctx0" brushRef="#br0">150 100 24575,'1'0'0,"0"0"0,-1 0 0,1 0 0,-1-1 0,1 1 0,-1 0 0,1 0 0,-1-1 0,1 1 0,-1 0 0,0-1 0,1 1 0,-1 0 0,1-1 0,-1 1 0,0-1 0,1 1 0,-1-1 0,0 1 0,0-1 0,1 1 0,-1-1 0,0 1 0,0-1 0,0 1 0,1-1 0,-1 1 0,0-1 0,0 1 0,0-1 0,0 0 0,0 1 0,0-1 0,0 1 0,0-1 0,-1 1 0,1-2 0,-5-20 0,3 18 0,0 0 0,0 0 0,-1 0 0,0 0 0,0 0 0,0 1 0,0-1 0,0 1 0,-1 0 0,1 0 0,-1 0 0,0 0 0,0 1 0,0 0 0,0-1 0,-8-1 0,9 3 0,1 0 0,-1 1 0,0-1 0,1 1 0,-1 0 0,1 0 0,-1 0 0,1 0 0,-1 0 0,0 1 0,1-1 0,-1 1 0,1 0 0,-1 0 0,1 0 0,0 0 0,-1 0 0,1 0 0,0 0 0,0 1 0,0-1 0,0 1 0,0 0 0,0-1 0,0 1 0,0 0 0,1 0 0,-1 0 0,1 1 0,-1-1 0,0 3 0,-1 1 0,0 1 0,0-1 0,1 1 0,0-1 0,0 1 0,1 0 0,0-1 0,0 1 0,0 0 0,1 0 0,0 0 0,0 0 0,1 0 0,0-1 0,0 1 0,1 0 0,0 0 0,0-1 0,3 8 0,-2-9 0,-1 1 0,1-1 0,1 0 0,-1 0 0,1 0 0,-1 0 0,1-1 0,1 1 0,-1-1 0,1 0 0,-1 0 0,1-1 0,0 1 0,0-1 0,1 0 0,-1-1 0,1 1 0,-1-1 0,1 0 0,0-1 0,11 3 0,-7-4-170,-1 1-1,1-2 0,-1 1 1,1-1-1,-1-1 0,1 0 1,12-4-1,4-2-6655</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0.725"/>
    </inkml:context>
    <inkml:brush xml:id="br0">
      <inkml:brushProperty name="width" value="0.05" units="cm"/>
      <inkml:brushProperty name="height" value="0.05" units="cm"/>
    </inkml:brush>
  </inkml:definitions>
  <inkml:trace contextRef="#ctx0" brushRef="#br0">94 151 24575,'0'-2'0,"0"1"0,0-1 0,0 0 0,0 1 0,0-1 0,-1 1 0,1-1 0,0 0 0,-1 1 0,1-1 0,-1 1 0,1-1 0,-1 1 0,0-1 0,0 1 0,0-1 0,0 1 0,0 0 0,0 0 0,0-1 0,0 1 0,0 0 0,-1 0 0,1 0 0,0 0 0,-1 0 0,-1 0 0,35-2 0,-29 3 0,0 0 0,1 0 0,-1-1 0,0 1 0,1-1 0,-1 0 0,0 1 0,0-2 0,0 1 0,0 0 0,0-1 0,0 1 0,0-1 0,0 0 0,0 0 0,-1 0 0,1 0 0,3-5 0,-4 5 0,-1 0 0,0 1 0,0-1 0,0 0 0,-1 0 0,1 0 0,0 0 0,-1 0 0,1 0 0,-1 0 0,1 0 0,-1 0 0,0 0 0,0 0 0,0 0 0,0 0 0,-1 0 0,1 0 0,0 0 0,-1 0 0,1 0 0,-1 0 0,0 1 0,0-1 0,0 0 0,1 0 0,-2 0 0,1 1 0,0-1 0,0 1 0,-1-1 0,-1-1 0,1 1 0,1 0 0,-1 1 0,1-1 0,-1 1 0,0 0 0,1 0 0,-1-1 0,0 1 0,0 0 0,0 1 0,0-1 0,0 0 0,0 0 0,0 1 0,0 0 0,0-1 0,-1 1 0,1 0 0,0 0 0,-3 0 0,1 1 0,1-1 0,-1 1 0,0 1 0,0-1 0,0 0 0,1 1 0,-1 0 0,1 0 0,-1 0 0,-3 3 0,0 1 0,0 0 0,0 1 0,1-1 0,0 1 0,0 0 0,0 1 0,1-1 0,-8 17 0,11-20 0,1 1 0,-1 0 0,1 0 0,0 0 0,0 0 0,1 1 0,-1-1 0,1 0 0,0 0 0,0 0 0,1 0 0,0 1 0,0-1 0,0 0 0,0 0 0,1 0 0,0-1 0,0 1 0,0 0 0,5 7 0,-4-9 0,-1 0 0,0 0 0,1-1 0,0 1 0,0 0 0,0-1 0,0 0 0,0 0 0,0 0 0,0 0 0,1 0 0,-1-1 0,1 1 0,-1-1 0,1 0 0,-1 0 0,1 0 0,0-1 0,0 1 0,-1-1 0,1 0 0,0 0 0,0 0 0,0-1 0,-1 1 0,1-1 0,0 0 0,-1 0 0,5-2 0,1 0 0,-1-1 0,1 0 0,-1 0 0,0-1 0,0 0 0,-1-1 0,14-11 0,-2-4 0,23-28 0,-30 33 0,1 0 0,1 0 0,1 2 0,17-15 0,-30 27 0,0 1 0,1-1 0,-1 1 0,0-1 0,0 1 0,1 0 0,-1 0 0,0 0 0,1 1 0,-1-1 0,1 0 0,-1 1 0,1 0 0,0-1 0,-1 1 0,1 0 0,-1 0 0,1 1 0,-1-1 0,5 1 0,-4 1 0,1-1 0,-1 1 0,0 0 0,0 0 0,0 0 0,0 0 0,0 1 0,0-1 0,-1 1 0,1 0 0,-1 0 0,4 5 0,0 2 0,0 1 0,-1 0 0,0 0 0,-1 0 0,0 0 0,-1 1 0,4 22 0,-6-22 0,-1-9 0,0-1 0,0 1 0,0-1 0,0 0 0,0 1 0,1-1 0,-1 0 0,1 1 0,-1-1 0,1 0 0,0 0 0,2 3 0,-1-5 0,-1-7 0,-3-7 0,-7-13 0,0 17 0,8 10 0,1 0 0,0 0 0,-1 0 0,1 0 0,0 0 0,-1 0 0,1 0 0,0 0 0,-1 0 0,1 0 0,0 0 0,-1 0 0,1 0 0,-1 0 0,1 0 0,0 0 0,0 1 0,-1-1 0,1 0 0,0 0 0,-1 0 0,1 1 0,0-1 0,0 0 0,-1 0 0,1 1 0,0-1 0,0 0 0,-1 0 0,1 1 0,0-1 0,0 0 0,0 1 0,-1 1 0,0-1 0,1 1 0,-1 0 0,1 0 0,-1-1 0,1 1 0,0 0 0,-1 0 0,1 0 0,0 0 0,0-1 0,1 1 0,-1 3 0,1-4 0,-1 0 0,1 0 0,-1 0 0,0 0 0,0 0 0,0 0 0,0 1 0,0-1 0,0 0 0,0 0 0,0 0 0,0 0 0,0 0 0,0 0 0,-1 0 0,1 0 0,0 0 0,-1 0 0,1 0 0,-1 0 0,1 0 0,-1 0 0,0 0 0,1 0 0,-1 0 0,0 0 0,0-1 0,1 1 0,-1 0 0,0 0 0,0-1 0,0 1 0,0-1 0,0 1 0,0-1 0,0 1 0,-2 0 0,-21 1-1365,12-2-5461</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1.082"/>
    </inkml:context>
    <inkml:brush xml:id="br0">
      <inkml:brushProperty name="width" value="0.05" units="cm"/>
      <inkml:brushProperty name="height" value="0.05" units="cm"/>
    </inkml:brush>
  </inkml:definitions>
  <inkml:trace contextRef="#ctx0" brushRef="#br0">64 103 24575,'5'-4'0,"0"0"0,0 1 0,0-1 0,0 1 0,1 0 0,8-3 0,15-9 0,-27 14 0,3-2 0,0 0 0,-1 0 0,0 0 0,0 0 0,0-1 0,0 0 0,0 0 0,-1 0 0,1 0 0,-1 0 0,2-5 0,-4 8 0,-1 1 0,0 0 0,0 0 0,0-1 0,0 1 0,0 0 0,0-1 0,0 1 0,0 0 0,1-1 0,-1 1 0,0 0 0,0-1 0,-1 1 0,1 0 0,0 0 0,0-1 0,0 1 0,0 0 0,0-1 0,0 1 0,0 0 0,0-1 0,-1 1 0,1 0 0,0 0 0,0-1 0,0 1 0,0 0 0,-1 0 0,1 0 0,0-1 0,0 1 0,-1 0 0,1 0 0,0 0 0,-1-1 0,1 1 0,0 0 0,-18-1 0,-16 9 0,25-5 0,1 0 0,-1 1 0,1-1 0,0 2 0,-10 6 0,16-10 0,1 0 0,-1 0 0,1 0 0,-1 0 0,1 0 0,0 1 0,-1-1 0,1 0 0,0 1 0,0 0 0,0-1 0,0 1 0,0-1 0,0 1 0,1 0 0,-1 0 0,0-1 0,1 1 0,0 0 0,-1 0 0,1 0 0,0 0 0,0-1 0,0 1 0,0 0 0,0 0 0,0 0 0,1 0 0,-1-1 0,0 1 0,1 0 0,1 2 0,5 9 0,1-1 0,0 1 0,1-2 0,19 20 0,10 13 0,-34-38 0,1 0 0,0 0 0,-1 0 0,0 1 0,0 0 0,4 10 0,-7-15 0,-1-1 0,0 1 0,1-1 0,-1 1 0,0-1 0,0 1 0,0 0 0,0-1 0,0 1 0,0-1 0,0 1 0,0-1 0,-1 1 0,1-1 0,0 1 0,-1-1 0,0 1 0,1-1 0,-1 0 0,0 1 0,0-1 0,1 0 0,-1 1 0,0-1 0,0 0 0,-1 0 0,1 0 0,0 0 0,0 0 0,0 0 0,-1 0 0,1 0 0,-3 0 0,-4 3-80,0-2 0,0 1-1,0-1 1,0 0 0,0-1-1,0 0 1,-1 0 0,1-1-1,0 0 1,0-1 0,-1 0 0,1 0-1,0 0 1,0-1 0,0 0-1,-11-5 1,1-1-6746</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1.899"/>
    </inkml:context>
    <inkml:brush xml:id="br0">
      <inkml:brushProperty name="width" value="0.05" units="cm"/>
      <inkml:brushProperty name="height" value="0.05" units="cm"/>
    </inkml:brush>
  </inkml:definitions>
  <inkml:trace contextRef="#ctx0" brushRef="#br0">369 42 24575,'1'0'0,"1"0"0,-1 0 0,1 0 0,-1-1 0,0 1 0,1-1 0,-1 1 0,0-1 0,1 1 0,-1-1 0,0 0 0,0 1 0,1-1 0,-1 0 0,2-2 0,-3 3 0,0 0 0,0-1 0,1 1 0,-1 0 0,0-1 0,0 1 0,0-1 0,1 1 0,-1 0 0,0-1 0,0 1 0,0-1 0,0 1 0,0-1 0,0 1 0,0 0 0,0-1 0,0 1 0,0-1 0,0 1 0,0-1 0,0 1 0,0-1 0,0 1 0,-1 0 0,1-1 0,0 1 0,0-1 0,0 1 0,-1 0 0,1-1 0,0 1 0,-1 0 0,1-1 0,0 1 0,-1 0 0,1-1 0,0 1 0,-1 0 0,1 0 0,0 0 0,-1-1 0,1 1 0,-1 0 0,1 0 0,0 0 0,-1 0 0,1 0 0,-1 0 0,1-1 0,-1 1 0,-11-3 0,1 0 0,-1 0 0,0 1 0,0 0 0,0 1 0,1 1 0,-19 0 0,6 2 0,1 1 0,-42 10 0,53-10 0,1 1 0,0 0 0,0 0 0,0 1 0,-14 9 0,23-13 0,0 1 0,-1-1 0,1 1 0,0-1 0,0 1 0,0 0 0,0 0 0,0 0 0,1 0 0,-1 0 0,1 0 0,-1 0 0,1 1 0,0-1 0,0 1 0,0-1 0,0 1 0,0-1 0,0 1 0,1-1 0,-1 1 0,1 0 0,0-1 0,0 1 0,0 0 0,0-1 0,0 1 0,1 0 0,0 4 0,3 1 0,-1 0 0,2 0 0,-1 0 0,1-1 0,0 0 0,0 0 0,1 0 0,0-1 0,10 10 0,11 6 0,29 19 0,-48-36 0,88 56 0,28 19 0,-122-78 0,0 0 0,0-1 0,0 1 0,0 0 0,0 0 0,0 0 0,-1 0 0,1 0 0,-1 0 0,1 1 0,-1-1 0,0 0 0,2 5 0,-3-7 0,0 1 0,0 0 0,0-1 0,0 1 0,0 0 0,0-1 0,0 1 0,0 0 0,0-1 0,-1 1 0,1 0 0,0-1 0,0 1 0,-1-1 0,1 1 0,0-1 0,-1 1 0,1-1 0,0 1 0,-1-1 0,0 2 0,-1-1 0,1 0 0,-1 0 0,0 0 0,0 0 0,1 0 0,-1 0 0,0-1 0,0 1 0,-4 0 0,-33 5 0,0-3 0,0-1 0,-65-5 0,60 2 0,-66-8-1365,69 2-5461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6.773"/>
    </inkml:context>
    <inkml:brush xml:id="br0">
      <inkml:brushProperty name="width" value="0.05" units="cm"/>
      <inkml:brushProperty name="height" value="0.05" units="cm"/>
    </inkml:brush>
  </inkml:definitions>
  <inkml:trace contextRef="#ctx0" brushRef="#br0">2 110 24575,'5'-37'0,"-2"22"0,-3 13 0,0 5 0,-6 48 0,3 0 0,3 51 0,0-45 0,0-22 0,2 0 0,7 47 0,-10-142 0,1 57 0,-11-171 0,11 155 0,1-1 0,1 1 0,0-1 0,2 1 0,0 0 0,13-35 0,-15 49 0,1 1 0,0-1 0,-1 0 0,2 1 0,-1-1 0,0 1 0,1 0 0,0 0 0,0 0 0,0 1 0,0 0 0,8-5 0,-11 7 0,1 0 0,0 0 0,0 1 0,-1-1 0,1 0 0,0 1 0,0-1 0,0 1 0,0 0 0,0 0 0,0-1 0,0 1 0,0 1 0,0-1 0,0 0 0,-1 0 0,1 1 0,0-1 0,0 1 0,0-1 0,0 1 0,0 0 0,-1 0 0,1 0 0,0 0 0,-1 0 0,1 0 0,-1 0 0,1 1 0,-1-1 0,0 0 0,1 1 0,-1-1 0,0 1 0,0 0 0,0-1 0,1 4 0,1 0 0,0 1 0,-1 0 0,0 0 0,-1 0 0,1 0 0,-1 0 0,0 0 0,0 1 0,-1-1 0,0 0 0,0 0 0,0 1 0,-1-1 0,0 0 0,0 0 0,-1 0 0,0 0 0,-2 7 0,-1 0 0,-1-1 0,0 1 0,0-1 0,-2 0 0,1-1 0,-1 1 0,-12 11 0,18-20-91,0-1 0,0 0 0,-1 0 0,1 0 0,0 0 0,-1 0 0,1-1 0,-1 1 0,1-1 0,-1 1 0,0-1 0,0 0 0,1 0 0,-4 1 0,-3-2-6735</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1.563"/>
    </inkml:context>
    <inkml:brush xml:id="br0">
      <inkml:brushProperty name="width" value="0.05" units="cm"/>
      <inkml:brushProperty name="height" value="0.05" units="cm"/>
    </inkml:brush>
  </inkml:definitions>
  <inkml:trace contextRef="#ctx0" brushRef="#br0">446 82 24575,'-9'-9'0,"0"0"0,-1 1 0,-1 0 0,1 0 0,-15-7 0,18 11 0,0 1 0,-1-1 0,0 1 0,0 1 0,1 0 0,-1 0 0,-1 0 0,1 1 0,-11-1 0,18 2 0,1 0 0,-1 0 0,0 0 0,1 0 0,-1 0 0,0 0 0,0 1 0,1-1 0,-1 0 0,0 0 0,1 0 0,-1 1 0,0-1 0,1 0 0,-1 1 0,1-1 0,-1 0 0,0 1 0,1-1 0,-1 1 0,1-1 0,-1 1 0,1-1 0,0 1 0,-1 0 0,1-1 0,-1 1 0,1-1 0,0 1 0,0 0 0,-1-1 0,1 1 0,0 0 0,0-1 0,0 1 0,0 0 0,0 0 0,0-1 0,0 1 0,0 0 0,0-1 0,0 1 0,0 0 0,0 0 0,0-1 0,0 1 0,1 0 0,-1-1 0,0 1 0,1 0 0,3 8 0,-1 0 0,1-1 0,7 11 0,-3-5 0,70 160 0,-65-142 0,-3 1 0,0 0 0,7 52 0,-15-74 0,-1-1 0,-1 1 0,0 0 0,0 0 0,-1 0 0,-1 0 0,1-1 0,-2 1 0,0-1 0,0 1 0,-8 16 0,7-19 0,-1 0 0,0-1 0,0 1 0,-1-1 0,0 0 0,-1 0 0,1 0 0,-1-1 0,-1 0 0,1-1 0,-1 0 0,0 0 0,-17 7 0,-3-1-227,-1-2-1,0-1 1,-1-1-1,1-1 1,-44 2-1,-6-2-6598</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1.967"/>
    </inkml:context>
    <inkml:brush xml:id="br0">
      <inkml:brushProperty name="width" value="0.05" units="cm"/>
      <inkml:brushProperty name="height" value="0.05" units="cm"/>
    </inkml:brush>
  </inkml:definitions>
  <inkml:trace contextRef="#ctx0" brushRef="#br0">368 23 24575,'0'-1'0,"0"1"0,0-1 0,0 0 0,0 0 0,0 0 0,0 1 0,0-1 0,0 0 0,0 0 0,0 0 0,0 1 0,-1-1 0,1 0 0,0 0 0,-1 1 0,1-1 0,0 0 0,-1 1 0,1-1 0,-1 0 0,1 1 0,-1-1 0,1 1 0,-1-1 0,0 1 0,1-1 0,-1 1 0,0-1 0,1 1 0,-1 0 0,0-1 0,0 1 0,1 0 0,-1-1 0,0 1 0,0 0 0,1 0 0,-1 0 0,0 0 0,0 0 0,0 0 0,1 0 0,-1 0 0,0 0 0,0 0 0,0 0 0,0 1 0,-4 0 0,1 0 0,0 1 0,0 0 0,0 0 0,0 0 0,1 0 0,-6 4 0,-12 12 0,0 1 0,2 1 0,0 0 0,-15 24 0,-58 97 0,76-114 0,1 1 0,1 0 0,1 1 0,2 1 0,-13 49 0,21-67 0,1 0 0,1 0 0,0 0 0,0 0 0,1 0 0,1 0 0,0 0 0,1 0 0,0 0 0,0 0 0,2-1 0,-1 1 0,2-1 0,-1 0 0,1 0 0,1 0 0,12 18 0,-5-14-227,0 0-1,1-1 1,0 0-1,1-2 1,24 17-1,21 9-6598</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4.529"/>
    </inkml:context>
    <inkml:brush xml:id="br0">
      <inkml:brushProperty name="width" value="0.05" units="cm"/>
      <inkml:brushProperty name="height" value="0.05" units="cm"/>
    </inkml:brush>
  </inkml:definitions>
  <inkml:trace contextRef="#ctx0" brushRef="#br0">328 177 24575,'0'-2'0,"0"1"0,0-1 0,-1 1 0,1-1 0,0 1 0,-1 0 0,1-1 0,-1 1 0,1 0 0,-1-1 0,-1-1 0,-2 3 0,1 12 0,-75 828 0,-78-128 0,120-564 0,27-111 0,-21 99 0,28-120 0,0 1 0,1 0 0,1 0 0,0 0 0,1 0 0,4 16 0,-4-27 0,1-1 0,-1 0 0,1-1 0,0 1 0,0 0 0,1 0 0,-1-1 0,1 0 0,0 1 0,0-1 0,1 0 0,-1 0 0,1-1 0,0 1 0,0-1 0,0 0 0,0 0 0,1 0 0,-1 0 0,1-1 0,0 0 0,0 0 0,5 2 0,12 1 0,-1 0 0,1-1 0,-1-2 0,29 1 0,-26-2 0,287 12 0,-32-3 0,-142-1 0,35 2 0,198-12 0,-351 0 0,0-1 0,0-1 0,0 0 0,-1-2 0,22-7 0,-33 9 0,-1 0 0,1 0 0,-1-1 0,0 1 0,-1-1 0,1-1 0,0 1 0,-1-1 0,0 0 0,0 0 0,-1 0 0,1-1 0,-1 0 0,0 0 0,-1 0 0,1 0 0,2-8 0,0-3 0,-1 0 0,-1-1 0,-1 0 0,0 0 0,0-20 0,-3-96 0,-1 100 0,-4-147 0,-2-191 0,28 0 0,-6 258 0,44-159 0,-35 192 0,4 0 0,62-124 0,-78 184 0,-9 15 0,1 1 0,-1-1 0,0 1 0,0-1 0,-1 0 0,1 0 0,-1 0 0,-1-1 0,1 1 0,0-9 0,-2 13 0,-1 1 0,1 0 0,-1-1 0,0 1 0,1 0 0,-1-1 0,0 1 0,0 0 0,1 0 0,-1-1 0,0 1 0,0 0 0,-1 0 0,1 0 0,0 1 0,0-1 0,0 0 0,-1 0 0,1 0 0,0 1 0,0-1 0,-1 1 0,1-1 0,-2 1 0,-41-10 0,36 9 0,-253-23 0,152 17 0,-718-65 0,810 70-170,1 0-1,-1 2 0,1 0 1,-1 1-1,1 0 0,-1 2 1,-22 5-1,18 1-6655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5.044"/>
    </inkml:context>
    <inkml:brush xml:id="br0">
      <inkml:brushProperty name="width" value="0.05" units="cm"/>
      <inkml:brushProperty name="height" value="0.05" units="cm"/>
    </inkml:brush>
  </inkml:definitions>
  <inkml:trace contextRef="#ctx0" brushRef="#br0">109 165 24575,'1'0'0,"0"0"0,-1-1 0,1 1 0,-1 0 0,1-1 0,0 1 0,-1 0 0,1-1 0,-1 1 0,1-1 0,-1 1 0,1-1 0,-1 1 0,1-1 0,-1 1 0,1-1 0,-1 1 0,0-1 0,1 0 0,-1 1 0,0-1 0,0 0 0,0 1 0,1-1 0,-1 0 0,0 1 0,0-1 0,0 0 0,0 1 0,0-1 0,0 0 0,0 1 0,0-1 0,0 0 0,-1 0 0,1 1 0,0-2 0,-8-25 0,8 25 0,-1 1 0,0 0 0,1 0 0,-1 0 0,0 0 0,0 0 0,0 0 0,1 1 0,-1-1 0,0 0 0,0 0 0,0 0 0,-1 1 0,1-1 0,0 1 0,0-1 0,0 1 0,0-1 0,0 1 0,-1 0 0,1-1 0,0 1 0,0 0 0,-3 0 0,2 0 0,-1 1 0,1 0 0,0-1 0,0 1 0,-1 0 0,1 0 0,0 0 0,0 1 0,0-1 0,0 0 0,0 1 0,-2 1 0,-2 3 0,1 0 0,0 0 0,0 0 0,0 0 0,1 1 0,0-1 0,-4 9 0,6-9 0,0-1 0,0 1 0,0 0 0,1 0 0,-1 0 0,2 0 0,-1 0 0,1 0 0,-1 0 0,2 0 0,-1 0 0,1 0 0,0 0 0,0 0 0,0 0 0,1 0 0,0-1 0,0 1 0,1-1 0,0 1 0,0-1 0,0 0 0,0 0 0,1 0 0,0 0 0,0-1 0,0 1 0,0-1 0,1 0 0,0 0 0,-1-1 0,2 1 0,-1-1 0,0 0 0,1-1 0,-1 1 0,1-1 0,0 0 0,-1-1 0,1 1 0,0-1 0,9 1 0,-8-2 0,1 1 0,-1-1 0,1 0 0,-1-1 0,0 0 0,1 0 0,-1-1 0,0 0 0,0 0 0,1 0 0,-2-1 0,1 0 0,0 0 0,-1-1 0,1 0 0,-1 0 0,0-1 0,6-6 0,-7 7 0,-1-1 0,0 0 0,-1 0 0,1 0 0,-1 0 0,0-1 0,0 1 0,0-1 0,-1 0 0,0 0 0,0 0 0,-1 0 0,0 0 0,0 0 0,0 0 0,0-1 0,-1 1 0,0 0 0,-1 0 0,1-1 0,-1 1 0,-2-7 0,0 3-65,0 0 0,-1 0 0,0 0 0,0 0 0,-1 1 0,-1-1 0,1 1 0,-1 1 0,-1-1 0,0 1 0,0 0 0,0 0 0,-1 1 0,-1 0 0,1 1 0,-1 0 0,0 0 0,0 0 0,0 1 0,-17-6 0,-8 2-6761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9.536"/>
    </inkml:context>
    <inkml:brush xml:id="br0">
      <inkml:brushProperty name="width" value="0.05" units="cm"/>
      <inkml:brushProperty name="height" value="0.05" units="cm"/>
    </inkml:brush>
  </inkml:definitions>
  <inkml:trace contextRef="#ctx0" brushRef="#br0">112 150 24575,'-57'-4'0,"52"3"0,1 0 0,0 0 0,-1 0 0,1 0 0,0-1 0,0 1 0,0-1 0,0 0 0,0 0 0,-5-4 0,8 5 0,1 1 0,0 0 0,0 0 0,-1-1 0,1 1 0,0 0 0,0-1 0,0 1 0,-1 0 0,1-1 0,0 1 0,0 0 0,0-1 0,0 1 0,0 0 0,0-1 0,0 1 0,0 0 0,0-1 0,0 1 0,0 0 0,0-1 0,0 1 0,0 0 0,0-1 0,0 1 0,0 0 0,0-1 0,0 1 0,1 0 0,-1-1 0,0 1 0,0 0 0,0 0 0,1-1 0,-1 1 0,0 0 0,0-1 0,1 1 0,-1 0 0,0 0 0,1-1 0,13-7 0,14-2 0,1 2 0,0 1 0,0 1 0,54-3 0,-44 5 0,252-20 0,-73 8 0,-202 15-455,0-1 0,26-7 0,-22 1-6371</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3:59.740"/>
    </inkml:context>
    <inkml:brush xml:id="br0">
      <inkml:brushProperty name="width" value="0.05" units="cm"/>
      <inkml:brushProperty name="height" value="0.05" units="cm"/>
    </inkml:brush>
  </inkml:definitions>
  <inkml:trace contextRef="#ctx0" brushRef="#br0">4 15 24575,'-3'3'0,"3"2"0,2 1 0,9-1 0,11-3 0,14-2 0,14-4 0,15 0 0,15-1 0,14-1 0,13 1 0,8 0 0,6 2 0,1 1 0,-21 1-8191</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4:12.117"/>
    </inkml:context>
    <inkml:brush xml:id="br0">
      <inkml:brushProperty name="width" value="0.05" units="cm"/>
      <inkml:brushProperty name="height" value="0.05" units="cm"/>
    </inkml:brush>
  </inkml:definitions>
  <inkml:trace contextRef="#ctx0" brushRef="#br0">239 541 24575,'-52'-25'0,"-48"-27"0,91 47 0,0-2 0,0 1 0,0-1 0,1-1 0,0 0 0,0 0 0,-11-15 0,18 21 0,0 1 0,0-1 0,0 0 0,0 0 0,1 1 0,-1-1 0,1 0 0,-1 0 0,1 0 0,-1 0 0,1 0 0,0 0 0,0 0 0,0 1 0,0-1 0,0 0 0,1 0 0,-1 0 0,0 0 0,1 0 0,0 0 0,-1 1 0,1-1 0,0 0 0,0 0 0,0 1 0,0-1 0,0 1 0,0-1 0,0 1 0,1-1 0,2-1 0,4-4 0,0 0 0,1 0 0,0 1 0,16-8 0,18-7 15,0 2 0,57-17 0,100-20-240,31 5-974,365-36 1,245 66 691,-660 30 205,294 54 1,-372-41 167,-1 5 1,-2 3-1,-1 5 1,119 60-1,-172-71 300,-1 3-1,-1 1 1,-1 3-1,-1 1 1,-2 2 0,-2 2-1,-1 1 1,-2 2-1,-1 1 1,-2 2-1,-2 1 1,-3 2-1,-1 0 1,27 66-1,-27-45 229,-2 0-1,20 98 1,-34-115-256,-3 0 0,-1 0 1,-3 1-1,-4 61 0,1-102-101,-1 0-271,1 0 1,-1 0-1,-1 1 0,0-1 1,-5 15-1,2-13-6592</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5:54:12.425"/>
    </inkml:context>
    <inkml:brush xml:id="br0">
      <inkml:brushProperty name="width" value="0.05" units="cm"/>
      <inkml:brushProperty name="height" value="0.05" units="cm"/>
    </inkml:brush>
  </inkml:definitions>
  <inkml:trace contextRef="#ctx0" brushRef="#br0">1 0 24575,'0'15'0,"0"0"0,1 0 0,1-1 0,0 1 0,1-1 0,7 18 0,-9-28 0,0-1 0,0 0 0,1 0 0,-1 1 0,1-1 0,0 0 0,0 0 0,0-1 0,0 1 0,1 0 0,-1-1 0,1 1 0,-1-1 0,1 0 0,0 0 0,0 0 0,0 0 0,0-1 0,0 1 0,1-1 0,-1 0 0,0 0 0,1 0 0,-1 0 0,0 0 0,1-1 0,-1 1 0,1-1 0,-1 0 0,1 0 0,-1-1 0,5 0 0,2-1 0,1 0 0,-1-1 0,0-1 0,0 0 0,0 0 0,-1-1 0,13-8 0,58-47 0,-69 52 0,-11 7 9,0 1 1,0-1-1,1 1 0,-1 0 0,0-1 1,1 1-1,-1 0 0,0-1 0,1 1 0,-1 0 1,1 0-1,-1-1 0,0 1 0,1 0 1,-1 0-1,1 0 0,-1-1 0,1 1 1,-1 0-1,1 0 0,-1 0 0,1 0 0,-1 0 1,1 0-1,-1 0 0,1 0 0,-1 0 1,1 0-1,-1 0 0,0 1 0,1-1 0,-1 0 1,1 0-1,-1 0 0,1 0 0,0 1 1,-1 0-132,1 0 0,-1 1 0,1-1 0,-1 0 0,0 0 0,0 0 0,1 1 0,-1-1 0,0 0 1,0 0-1,0 0 0,0 1 0,-1 1 0,-1 13-6704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7.240"/>
    </inkml:context>
    <inkml:brush xml:id="br0">
      <inkml:brushProperty name="width" value="0.05" units="cm"/>
      <inkml:brushProperty name="height" value="0.05" units="cm"/>
    </inkml:brush>
  </inkml:definitions>
  <inkml:trace contextRef="#ctx0" brushRef="#br0">1 166 24575,'0'61'0,"3"0"0,3-1 0,17 82 0,-23-141 0,0 0 0,0-1 0,0 1 0,0-1 0,0 1 0,0 0 0,1-1 0,-1 1 0,0-1 0,0 1 0,0-1 0,1 1 0,-1 0 0,0-1 0,1 1 0,-1-1 0,0 1 0,1-1 0,-1 0 0,1 1 0,-1-1 0,0 1 0,1-1 0,0 1 0,6-13 0,-1-25 0,-1-117 0,-4 86 0,13-99 0,-13 161 0,0 0 0,1 0 0,0 0 0,0 0 0,0 1 0,1-1 0,3-5 0,-6 10 0,1 0 0,0 0 0,-1 0 0,1 0 0,0 0 0,0 0 0,0 1 0,-1-1 0,1 0 0,0 1 0,0-1 0,0 0 0,0 1 0,0-1 0,0 1 0,1 0 0,-1-1 0,1 1 0,0 0 0,-1 0 0,0 0 0,1 1 0,-1-1 0,0 0 0,1 1 0,-1-1 0,0 1 0,0-1 0,1 1 0,-1 0 0,0 0 0,0-1 0,0 1 0,0 0 0,0 0 0,0 0 0,0 0 0,1 2 0,3 4 0,0 0 0,0 1 0,-1 0 0,0 0 0,0 0 0,-1 1 0,0-1 0,-1 1 0,0 0 0,0-1 0,-1 1 0,0 0 0,-1 0 0,1 0 0,-2 0 0,1 0 0,-1 0 0,-1 0 0,0 0 0,0-1 0,0 1 0,-1-1 0,-1 1 0,-4 9 0,6-15-47,0-1 0,0 1 0,1-1 0,-1 1 0,-1-1 0,1 0 0,0 0 0,0 0 0,-1 0-1,0 0 1,1-1 0,-1 1 0,0-1 0,1 1 0,-1-1 0,0 0 0,0 0 0,0 0 0,0-1 0,0 1 0,-1-1 0,1 0-1,0 1 1,0-1 0,0-1 0,0 1 0,0 0 0,-4-2 0,-7-4-6779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7.533"/>
    </inkml:context>
    <inkml:brush xml:id="br0">
      <inkml:brushProperty name="width" value="0.05" units="cm"/>
      <inkml:brushProperty name="height" value="0.05" units="cm"/>
    </inkml:brush>
  </inkml:definitions>
  <inkml:trace contextRef="#ctx0" brushRef="#br0">0 1 24575,'3'1'0,"0"0"0,0 0 0,-1 0 0,1 1 0,-1-1 0,1 1 0,-1-1 0,1 1 0,-1 0 0,0 0 0,3 3 0,3 3 0,12 8 0,-1 0 0,-1 1 0,19 24 0,-33-36 0,1 1 0,-1 0 0,0 0 0,0 1 0,-1-1 0,0 1 0,0-1 0,0 1 0,-1 0 0,0 0 0,0 1 0,-1-1 0,0 0 0,0 0 0,-1 11 0,0-17 0,0 0 0,0 1 0,0-1 0,0 0 0,0 0 0,0 0 0,-1 0 0,1 1 0,0-1 0,-1 0 0,1 0 0,-1 0 0,1 0 0,-1 0 0,1 0 0,-1 0 0,0 0 0,1 0 0,-1 0 0,0 0 0,0 0 0,0-1 0,0 1 0,0 0 0,0-1 0,0 1 0,0 0 0,0-1 0,0 1 0,0-1 0,0 0 0,-2 1 0,1-1 0,1 0 0,0-1 0,-1 1 0,1-1 0,0 1 0,-1-1 0,1 0 0,0 1 0,0-1 0,0 0 0,0 0 0,0 0 0,0 0 0,0 0 0,0 0 0,0 0 0,0 0 0,0 0 0,0 0 0,1 0 0,-1-1 0,0 1 0,1 0 0,-1-1 0,1 1 0,0 0 0,-1-3 0,-1-6-80,0 0 0,1-1-1,0 1 1,1 0 0,0-1-1,1 1 1,0-1 0,0 1-1,1 0 1,1-1 0,-1 1 0,2 0-1,-1 1 1,2-1 0,-1 1-1,11-17 1,0 7-6746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7.858"/>
    </inkml:context>
    <inkml:brush xml:id="br0">
      <inkml:brushProperty name="width" value="0.05" units="cm"/>
      <inkml:brushProperty name="height" value="0.05" units="cm"/>
    </inkml:brush>
  </inkml:definitions>
  <inkml:trace contextRef="#ctx0" brushRef="#br0">32 1 24575,'-9'21'0,"2"-7"0,3 0 0,1 1 0,0 0 0,1 0 0,-1 27 0,3-34 0,0 1 0,0 0 0,1 0 0,1-1 0,-1 1 0,1 0 0,1-1 0,-1 0 0,7 13 0,-8-20 0,0 1 0,0 0 0,-1-1 0,2 1 0,-1-1 0,0 0 0,0 1 0,0-1 0,1 0 0,-1 1 0,0-1 0,1 0 0,-1 0 0,1 0 0,-1-1 0,1 1 0,0 0 0,-1 0 0,1-1 0,0 1 0,0-1 0,-1 0 0,1 1 0,0-1 0,0 0 0,0 0 0,-1 0 0,1 0 0,0-1 0,0 1 0,0 0 0,-1-1 0,1 1 0,0-1 0,-1 0 0,1 1 0,0-1 0,-1 0 0,1 0 0,1-2 0,3-1 0,0 0 0,-1 0 0,0-1 0,0 0 0,0 0 0,-1-1 0,1 1 0,-1-1 0,4-8 0,-4 5 0,0 0 0,0 0 0,-1 0 0,0-1 0,-1 0 0,0 0 0,0 1 0,-1-1 0,0-16 0,-1 24 0,0-1 0,-1 0 0,1 0 0,0 0 0,-1 0 0,0 0 0,0 0 0,1 1 0,-2-1 0,1 0 0,0 1 0,0-1 0,-1 0 0,0 1 0,1 0 0,-1-1 0,0 1 0,0 0 0,0 0 0,-1 0 0,1 0 0,0 1 0,-1-1 0,1 0 0,-1 1 0,1 0 0,-1 0 0,0 0 0,0 0 0,1 0 0,-1 0 0,0 1 0,0-1 0,0 1 0,0 0 0,-4 0 0,5 0-47,1-1 0,-1 1 0,0 0 0,1 1 0,-1-1 0,0 0 0,0 0 0,1 1 0,-1-1-1,1 1 1,-1-1 0,0 1 0,1 0 0,-1 0 0,1 0 0,-1 0 0,1 0 0,0 0 0,-1 0 0,1 0 0,0 0 0,0 0-1,0 1 1,0-1 0,0 1 0,0-1 0,0 1 0,-1 2 0,2 4-6779</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8.171"/>
    </inkml:context>
    <inkml:brush xml:id="br0">
      <inkml:brushProperty name="width" value="0.05" units="cm"/>
      <inkml:brushProperty name="height" value="0.05" units="cm"/>
    </inkml:brush>
  </inkml:definitions>
  <inkml:trace contextRef="#ctx0" brushRef="#br0">0 62 24575,'13'22'0,"-1"0"0,11 28 0,-16-31 0,-5-11 0,0 0 0,1-1 0,1 1 0,-1 0 0,1-1 0,1 0 0,-1 0 0,1 0 0,8 8 0,-12-14 0,0 0 0,0-1 0,0 1 0,0-1 0,0 1 0,0-1 0,0 0 0,0 1 0,1-1 0,-1 0 0,0 0 0,0 0 0,0 0 0,0 1 0,0-2 0,0 1 0,0 0 0,1 0 0,-1 0 0,0 0 0,0-1 0,0 1 0,0-1 0,0 1 0,0-1 0,0 1 0,0-1 0,0 1 0,0-1 0,0 0 0,0 1 0,-1-1 0,1 0 0,0 0 0,0 0 0,-1 0 0,1 0 0,-1 0 0,1 0 0,0-2 0,3-4 0,0 0 0,0-1 0,-1 0 0,2-8 0,4-19 0,-1-1 0,2-39 0,-6 45 0,-1 16 342,-3 14-397,0 0-1,0-1 1,0 1 0,0 0 0,0-1 0,0 1 0,0 0 0,0-1 0,0 1 0,0 0 0,0-1 0,0 1 0,0 0 0,1-1 0,-1 1 0,0 0 0,0-1 0,0 1 0,1 0 0,-1 0-1,0-1 1,0 1 0,1 0 0,-1 0 0,0 0 0,1-1 0,-1 1 0,0 0 0,0 0 0,1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48.758"/>
    </inkml:context>
    <inkml:brush xml:id="br0">
      <inkml:brushProperty name="width" value="0.05" units="cm"/>
      <inkml:brushProperty name="height" value="0.05" units="cm"/>
    </inkml:brush>
  </inkml:definitions>
  <inkml:trace contextRef="#ctx0" brushRef="#br0">134 223 24575,'0'-3'0,"1"-1"0,0 0 0,-1 0 0,2 1 0,-1-1 0,2-3 0,-2 5 0,0 0 0,0 0 0,0 0 0,0-1 0,-1 1 0,1 0 0,0-1 0,-1 1 0,0 0 0,0-1 0,1 1 0,-1-1 0,-1 1 0,1 0 0,0-1 0,-2-3 0,2 5 0,-1 0 0,0 1 0,0-1 0,0 0 0,0 1 0,1-1 0,-1 1 0,0-1 0,0 1 0,0-1 0,0 1 0,0 0 0,0-1 0,-1 1 0,1 0 0,0 0 0,0 0 0,0 0 0,0 0 0,0 0 0,0 0 0,0 0 0,0 0 0,0 0 0,0 1 0,0-1 0,0 0 0,0 1 0,0-1 0,0 1 0,0-1 0,-2 2 0,-31 19 0,26-15 0,-1 0 0,1 1 0,0 0 0,1 1 0,0 0 0,0 0 0,1 1 0,-8 12 0,13-20 0,1-1 0,-1 1 0,1 0 0,0-1 0,-1 1 0,1 0 0,0 0 0,-1 0 0,1-1 0,0 1 0,0 0 0,0 0 0,0 0 0,0-1 0,0 1 0,0 0 0,0 0 0,0 0 0,0-1 0,0 1 0,1 0 0,-1 0 0,0-1 0,1 1 0,-1 0 0,0 0 0,1-1 0,0 2 0,0-2 0,0 1 0,0 0 0,0-1 0,1 1 0,-1-1 0,0 0 0,1 1 0,-1-1 0,0 0 0,0 0 0,1 0 0,-1 0 0,0 0 0,1 0 0,1 0 0,6-2 0,-1 0 0,1 0 0,15-7 0,-23 9 0,4-2 0,0 1 0,-1-1 0,1-1 0,-1 1 0,1-1 0,-1 0 0,0 0 0,0 0 0,0 0 0,6-7 0,-13 16 0,1 0 0,0 0 0,0 1 0,1-1 0,0 1 0,0-1 0,0 1 0,1-1 0,0 7 0,0-3 0,0 1 0,1-1 0,1 0 0,-1 1 0,7 16 0,-8-26 0,0 1 0,1-1 0,-1 1 0,1-1 0,0 1 0,-1-1 0,1 0 0,0 0 0,0 1 0,0-1 0,0 0 0,0 0 0,0 0 0,0 0 0,0 0 0,1 0 0,-1 0 0,0-1 0,0 1 0,1 0 0,-1-1 0,1 1 0,-1 0 0,1-1 0,-1 0 0,1 1 0,-1-1 0,1 0 0,-1 0 0,1 0 0,-1 0 0,1 0 0,-1 0 0,1 0 0,-1-1 0,1 1 0,-1-1 0,0 1 0,1-1 0,-1 1 0,1-1 0,-1 0 0,0 1 0,2-3 0,4-1 0,-1-1 0,0 0 0,0 0 0,0 0 0,-1-1 0,0 1 0,7-11 0,-1-1 0,-2-1 0,0 0 0,-1-1 0,-1 0 0,0 0 0,-2 0 0,0-1 0,-1 0 0,-1 0 0,-1 0 0,-1 0 0,-1 0 0,-3-36 0,2 53 0,1 1 0,-1-1 0,0 0 0,1 0 0,-1 0 0,0 1 0,-1-1 0,1 1 0,0-1 0,-1 1 0,-2-4 0,4 6 0,0 0 0,-1-1 0,1 1 0,0 0 0,0 0 0,-1 0 0,1-1 0,0 1 0,-1 0 0,1 0 0,0 0 0,0 0 0,-1 0 0,1 0 0,0-1 0,-1 1 0,1 0 0,0 0 0,-1 0 0,1 0 0,0 0 0,-1 0 0,1 0 0,0 0 0,-1 1 0,1-1 0,0 0 0,-1 0 0,1 0 0,0 0 0,-1 0 0,1 1 0,-1 0 0,-1 0 0,1 0 0,0 1 0,1-1 0,-1 0 0,0 1 0,0-1 0,1 1 0,-1-1 0,0 1 0,0 2 0,-2 11 49,-1 0 0,2 0 0,0 0-1,1 1 1,1-1 0,1 20 0,3-1-903,13 57 1,-7-51-5973</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0.170"/>
    </inkml:context>
    <inkml:brush xml:id="br0">
      <inkml:brushProperty name="width" value="0.05" units="cm"/>
      <inkml:brushProperty name="height" value="0.05" units="cm"/>
    </inkml:brush>
  </inkml:definitions>
  <inkml:trace contextRef="#ctx0" brushRef="#br0">1929 41 24575,'-1'-1'0,"1"1"0,-1 0 0,0-1 0,0 1 0,0-1 0,0 1 0,1-1 0,-1 0 0,0 1 0,0-1 0,1 0 0,-1 1 0,1-1 0,-1 0 0,0-2 0,-8-6 0,5 6 0,0 1 0,0 0 0,-1 0 0,1 1 0,-1-1 0,1 1 0,-1 0 0,-8-1 0,-41-1 0,45 3 0,-518 36 0,379-20 0,133-14 0,-513 59-318,372-36 165,-206 61 1,325-73-1109,13-4-5046</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0.465"/>
    </inkml:context>
    <inkml:brush xml:id="br0">
      <inkml:brushProperty name="width" value="0.05" units="cm"/>
      <inkml:brushProperty name="height" value="0.05" units="cm"/>
    </inkml:brush>
  </inkml:definitions>
  <inkml:trace contextRef="#ctx0" brushRef="#br0">303 9 24575,'-28'-4'0,"25"2"0,0 2 0,0-1 0,-1 0 0,1 1 0,-1 0 0,1-1 0,0 1 0,-1 1 0,-5 0 0,-11 4 0,1 0 0,-1 2 0,1 0 0,1 1 0,-1 1 0,2 1 0,-1 1 0,-23 18 0,37-25 15,0 0 0,0 0 0,0 1 0,1 0-1,-1-1 1,1 1 0,0 1 0,1-1 0,-1 0 0,1 1-1,0-1 1,0 1 0,1 0 0,0-1 0,0 1 0,0 0 0,0 0-1,1 0 1,0 0 0,1 0 0,-1 0 0,2 6 0,1 3-229,0-1 1,1 0 0,1-1-1,0 1 1,1-1 0,0 0-1,16 23 1,-2-8-6613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1.289"/>
    </inkml:context>
    <inkml:brush xml:id="br0">
      <inkml:brushProperty name="width" value="0.05" units="cm"/>
      <inkml:brushProperty name="height" value="0.05" units="cm"/>
    </inkml:brush>
  </inkml:definitions>
  <inkml:trace contextRef="#ctx0" brushRef="#br0">238 190 24575,'4'-3'0,"0"0"0,0 0 0,0 0 0,0 0 0,0-1 0,-1 1 0,0-1 0,0 0 0,4-5 0,-6 6 0,1 1 0,-1-1 0,1 1 0,-1-1 0,0 1 0,0-1 0,0 0 0,0 0 0,-1 1 0,1-1 0,-1 0 0,1 0 0,-1 0 0,0 0 0,0 0 0,0 1 0,-1-5 0,0 6 0,0 0 0,0-1 0,0 1 0,0 0 0,0 0 0,0 0 0,0 0 0,0 0 0,0 0 0,0 0 0,-1 0 0,1 0 0,0 0 0,-1 1 0,1-1 0,-1 1 0,1-1 0,0 1 0,-1-1 0,1 1 0,-1 0 0,1 0 0,-1 0 0,0 0 0,1 0 0,-1 0 0,1 0 0,-1 0 0,1 0 0,-1 1 0,-1 0 0,-5 0 0,0 1 0,0 0 0,0 1 0,-11 4 0,6 1 0,0-1 0,1 2 0,0-1 0,0 2 0,1-1 0,0 2 0,1 0 0,0 0 0,0 0 0,2 1 0,-16 26 0,17-24 0,0 1 0,0-1 0,1 1 0,1 1 0,1-1 0,0 1 0,1-1 0,0 1 0,1 0 0,1 33 0,2-41 0,0 1 0,0 0 0,1-1 0,0 1 0,1-1 0,0 0 0,0 0 0,1 0 0,0 0 0,0 0 0,1-1 0,-1 0 0,2 0 0,-1 0 0,1-1 0,0 1 0,1-1 0,-1-1 0,1 1 0,0-1 0,8 4 0,-2-2 0,0-1 0,0-1 0,1 0 0,0 0 0,0-2 0,0 0 0,0 0 0,0-1 0,0-1 0,1 0 0,-1-1 0,16-2 0,-5-1 0,0-2 0,0 0 0,-1-2 0,0 0 0,0-2 0,-1 0 0,0-2 0,27-16 0,-35 17 0,0 0 0,0 0 0,-1-2 0,-1 0 0,0 0 0,0-1 0,-1-1 0,-1 0 0,-1-1 0,0 0 0,0 0 0,9-22 0,-16 28 0,1-1 0,-2 0 0,1 1 0,-1-1 0,-1 0 0,1 0 0,-2 0 0,1 0 0,-2 0 0,1-1 0,-1 1 0,-1 0 0,0 1 0,0-1 0,-1 0 0,0 0 0,0 1 0,-1 0 0,-1 0 0,-7-12 0,4 9 0,-1 1 0,0-1 0,-1 1 0,0 1 0,-1 0 0,0 1 0,0 0 0,-1 0 0,0 1 0,-1 1 0,1 0 0,-2 1 0,-20-8 0,18 9-59,0 1 0,0 0-1,0 0 1,-1 2-1,1 0 1,-1 1 0,1 1-1,-1 0 1,1 2 0,-1-1-1,1 2 1,0 0 0,-1 1-1,2 1 1,-1 1-1,0 0 1,1 0 0,0 2-1,1 0 1,0 0 0,0 2-1,-21 18 1,-3 10-6767</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1.807"/>
    </inkml:context>
    <inkml:brush xml:id="br0">
      <inkml:brushProperty name="width" value="0.05" units="cm"/>
      <inkml:brushProperty name="height" value="0.05" units="cm"/>
    </inkml:brush>
  </inkml:definitions>
  <inkml:trace contextRef="#ctx0" brushRef="#br0">246 1 24575,'-1'17'0,"-1"0"0,0 0 0,-1-1 0,-1 1 0,0-1 0,-1 1 0,-8 16 0,-60 107 0,38-77 0,-43 71 0,59-104 0,18-29 0,1 1 0,-1-1 0,0 1 0,0-1 0,1 0 0,-1 1 0,1-1 0,-1 1 0,1 0 0,0 2 0,0-3 0,0-1 0,0 1 0,0-1 0,0 0 0,0 1 0,0-1 0,0 1 0,0-1 0,1 1 0,-1-1 0,0 0 0,0 1 0,1-1 0,-1 1 0,0-1 0,1 0 0,-1 1 0,0-1 0,1 0 0,-1 0 0,0 1 0,1-1 0,-1 0 0,1 1 0,3 0 0,-1 0 0,1-1 0,0 1 0,0-1 0,0 0 0,-1 0 0,6 0 0,-5 0 0,570-6 0,-565 6 0,10 0 0,1-1 0,-1-1 0,0 0 0,26-7 0,-40 8 0,-1-1 0,0 1 0,0-1 0,0 0 0,0 0 0,0 0 0,0 0 0,0-1 0,-1 1 0,0-1 0,1 0 0,-1 0 0,0-1 0,0 1 0,0 0 0,-1-1 0,1 0 0,-1 0 0,0 1 0,0-1 0,0-1 0,-1 1 0,0 0 0,2-9 0,0-7 0,-1-1 0,-2 0 0,0 1 0,-1-1 0,-1 0 0,0 1 0,-9-29 0,1 13 0,-2 2 0,-1 0 0,-23-44 0,31 69-455,0 1 0,-12-16 0,6 11-6371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2.457"/>
    </inkml:context>
    <inkml:brush xml:id="br0">
      <inkml:brushProperty name="width" value="0.05" units="cm"/>
      <inkml:brushProperty name="height" value="0.05" units="cm"/>
    </inkml:brush>
  </inkml:definitions>
  <inkml:trace contextRef="#ctx0" brushRef="#br0">0 127 24575,'2'-3'0,"0"1"0,-1-1 0,0 0 0,1 1 0,-1-1 0,0 0 0,0 0 0,-1 0 0,1 0 0,0 0 0,-1 0 0,0 0 0,0 0 0,0-5 0,0 5 0,-1 1 0,1-1 0,0 0 0,0 1 0,1-1 0,-1 1 0,0-1 0,1 1 0,0-1 0,-1 1 0,1-1 0,0 1 0,0-1 0,1 1 0,-1 0 0,0 0 0,1 0 0,-1 0 0,5-4 0,-6 6 0,1-1 0,0 1 0,0-1 0,0 1 0,-1 0 0,1-1 0,0 1 0,0 0 0,0 0 0,0 0 0,0 0 0,0 0 0,0 0 0,0 0 0,0 0 0,-1 0 0,1 0 0,0 1 0,0-1 0,0 0 0,0 0 0,0 1 0,-1-1 0,1 1 0,0-1 0,0 1 0,0-1 0,-1 1 0,1-1 0,0 1 0,-1 0 0,1-1 0,-1 1 0,1 0 0,-1 0 0,1-1 0,-1 1 0,1 0 0,-1 0 0,1 1 0,15 37 0,-12-25 0,-1 1 0,0-1 0,-1 1 0,0 0 0,-2 28 0,-2-12 0,-12 54 0,10-55 0,7-21 0,-2-9 0,-1-1 0,1 1 0,0 0 0,-1-1 0,1 1 0,0-1 0,-1 1 0,1-1 0,0 1 0,-1-1 0,1 1 0,-1-1 0,1 1 0,-1-1 0,0 0 0,1 1 0,0-2 0,10-18 0,0 0 0,-2 0 0,0-1 0,-1-1 0,8-35 0,-2 9 0,-3 8 0,-4 16 0,12-30 0,-19 53 0,1 0 0,-1 1 0,0-1 0,0 0 0,0 1 0,1-1 0,-1 1 0,0-1 0,1 0 0,-1 1 0,1-1 0,-1 1 0,0-1 0,1 1 0,-1-1 0,1 1 0,-1 0 0,1-1 0,0 1 0,-1-1 0,1 1 0,1-1 0,-2 2 0,1-1 0,-1 0 0,0 1 0,1-1 0,-1 1 0,1-1 0,-1 0 0,0 1 0,1-1 0,-1 1 0,0-1 0,1 1 0,-1-1 0,0 1 0,0 0 0,1-1 0,-1 1 0,0-1 0,0 1 0,0 0 0,6 43 0,-6-36 0,2 2 0,-1 13 0,2 0 0,1 0 0,1-1 0,1 1 0,10 27 0,-16-50 0,1 1 0,-1 0 0,0 0 0,0 0 0,1 0 0,-1-1 0,1 1 0,-1 0 0,1 0 0,-1 0 0,1-1 0,-1 1 0,1 0 0,-1-1 0,1 1 0,0-1 0,-1 1 0,1-1 0,0 1 0,0-1 0,0 1 0,-1-1 0,1 1 0,0-1 0,0 0 0,0 0 0,0 1 0,-1-1 0,1 0 0,0 0 0,0 0 0,0 0 0,0 0 0,0 0 0,0 0 0,0 0 0,-1-1 0,1 1 0,0 0 0,0 0 0,0-1 0,0 1 0,-1-1 0,1 1 0,0-1 0,0 1 0,-1-1 0,1 1 0,1-2 0,4-4 0,0 0 0,0-1 0,-1 1 0,7-12 0,-4 6 0,0 2 0,0 0 0,0 1 0,1 0 0,15-11 0,-21 17 0,0 1 0,1-1 0,-1 1 0,0 0 0,1 0 0,0 1 0,-1-1 0,1 1 0,0 0 0,0 0 0,0 0 0,0 0 0,0 1 0,0-1 0,0 1 0,0 0 0,0 0 0,5 1 0,-7 0 0,0 0 0,0 0 0,0 1 0,1-1 0,-2 0 0,1 1 0,0-1 0,0 1 0,0-1 0,-1 1 0,1 0 0,0 0 0,-1 0 0,0 0 0,1 0 0,-1 0 0,0 0 0,0 0 0,0 1 0,-1-1 0,1 0 0,0 4 0,2 6 0,-1 0 0,1 24 0,-2-33 0,3 44-1365,-2-29-5461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2.636"/>
    </inkml:context>
    <inkml:brush xml:id="br0">
      <inkml:brushProperty name="width" value="0.05" units="cm"/>
      <inkml:brushProperty name="height" value="0.05" units="cm"/>
    </inkml:brush>
  </inkml:definitions>
  <inkml:trace contextRef="#ctx0" brushRef="#br0">0 83 24575,'0'0'0,"1"0"0,-1-1 0,0 1 0,0 0 0,1 0 0,-1 0 0,0 0 0,0 0 0,1-1 0,-1 1 0,0 0 0,1 0 0,-1 0 0,0 0 0,1 0 0,-1 0 0,0 0 0,0 0 0,1 0 0,-1 0 0,0 0 0,1 0 0,-1 0 0,0 0 0,1 0 0,-1 1 0,0-1 0,0 0 0,1 0 0,-1 0 0,0 0 0,0 0 0,1 1 0,-1-1 0,0 0 0,16 8 0,-15-7 0,5 1 0,-1 1 0,1-1 0,0 0 0,0-1 0,0 1 0,0-1 0,0-1 0,0 1 0,0-1 0,0 0 0,0 0 0,0 0 0,0-1 0,0 0 0,0 0 0,0-1 0,9-3 0,-7 1 0,0 1 0,0-1 0,-1-1 0,0 0 0,0 0 0,0 0 0,0 0 0,-1-1 0,0-1 0,0 1 0,10-14 0,-10 9-1365,-2 1-5461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3.245"/>
    </inkml:context>
    <inkml:brush xml:id="br0">
      <inkml:brushProperty name="width" value="0.05" units="cm"/>
      <inkml:brushProperty name="height" value="0.05" units="cm"/>
    </inkml:brush>
  </inkml:definitions>
  <inkml:trace contextRef="#ctx0" brushRef="#br0">3 11 24575,'-2'0'0,"1"0"0,3 0 0,4 0 0,3 0 0,2 0 0,2 0 0,1 0 0,2 0 0,2 0 0,-1-2 0,-1-1 0,0 0 0,-3 0-8191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5.727"/>
    </inkml:context>
    <inkml:brush xml:id="br0">
      <inkml:brushProperty name="width" value="0.05" units="cm"/>
      <inkml:brushProperty name="height" value="0.05" units="cm"/>
    </inkml:brush>
  </inkml:definitions>
  <inkml:trace contextRef="#ctx0" brushRef="#br0">199 666 24575,'-15'0'0,"-3"1"0,0-2 0,-37-5 0,50 5 0,0 0 0,0 0 0,0-1 0,1 0 0,-1 0 0,0 0 0,0-1 0,1 1 0,0-1 0,-1 0 0,1-1 0,0 1 0,1-1 0,-1 1 0,-4-6 0,6 5 0,0 0 0,0 0 0,0 0 0,0 0 0,0 0 0,1 0 0,0 0 0,0-1 0,0 1 0,0-8 0,1 9 0,0 1 0,-1 0 0,2 0 0,-1-1 0,0 1 0,0 0 0,1 0 0,-1 0 0,1 0 0,0 0 0,0-1 0,0 1 0,0 0 0,0 1 0,0-1 0,0 0 0,0 0 0,1 0 0,-1 1 0,1-1 0,-1 1 0,4-3 0,11-5 0,0 2 0,1 0 0,0 0 0,1 2 0,-1 0 0,1 1 0,0 1 0,0 0 0,0 1 0,27 2 0,-38 0 0,1 0 0,-1-1 0,0 0 0,0 0 0,0 0 0,-1-1 0,1 0 0,0 0 0,-1 0 0,1-1 0,11-7 0,-14 7 0,-1 0 0,0 1 0,1-1 0,-1 0 0,0-1 0,-1 1 0,1-1 0,-1 1 0,1-1 0,-1 0 0,0 0 0,-1 1 0,1-2 0,-1 1 0,1 0 0,-1 0 0,0 0 0,-1-1 0,1 1 0,-1-6 0,-1-66 0,-1 39 0,4-40 0,-1 66 0,1 0 0,0 1 0,0-1 0,1 1 0,0-1 0,1 1 0,0 0 0,7-12 0,-8 18 0,-1 0 0,1 0 0,0 0 0,1 0 0,-1 1 0,0-1 0,1 1 0,0 0 0,0 0 0,0 0 0,0 0 0,1 1 0,-1-1 0,0 1 0,1 1 0,0-1 0,-1 0 0,1 1 0,0 0 0,0 0 0,0 1 0,0-1 0,9 2 0,-1 0 0,0 1 0,0 0 0,0 1 0,-1 1 0,0 0 0,0 0 0,0 1 0,13 8 0,-20-10 0,0 1 0,0 0 0,0 0 0,0 1 0,-1-1 0,1 1 0,-1 0 0,0 0 0,-1 0 0,1 1 0,-1-1 0,0 1 0,-1 0 0,1 0 0,-1 0 0,0 0 0,-1 0 0,2 10 0,1 12 0,-1 0 0,-2 51 0,-1-73 0,-1 1 0,1-1 0,-2 1 0,1-1 0,-4 9 0,3-9 0,1-1 0,-1 0 0,1 1 0,0-1 0,1 1 0,-1 6 0,1-11 0,1 0 0,-1 0 0,0-1 0,1 1 0,-1-1 0,1 1 0,-1 0 0,1-1 0,-1 1 0,1-1 0,-1 1 0,1-1 0,0 0 0,-1 1 0,1-1 0,0 1 0,-1-1 0,1 0 0,0 0 0,-1 1 0,1-1 0,0 0 0,0 0 0,-1 0 0,1 0 0,0 0 0,0 0 0,1 0 0,28-1 0,-24 1 0,11 0 0,34 5 0,-40-3 0,1 0 0,0-1 0,0-1 0,-1 0 0,1 0 0,16-3 0,-21 1 0,-1 1 0,1 0 0,-1 0 0,1 0 0,0 1 0,0 0 0,-1 1 0,1-1 0,0 1 0,-1 1 0,1-1 0,-1 1 0,1 0 0,-1 0 0,9 6 0,-5-4 0,0 0 0,-1 1 0,18 11 0,-23-13 0,-1 0 0,1 0 0,-1 0 0,0 1 0,0-1 0,-1 1 0,1 0 0,-1 0 0,1 0 0,0 4 0,3 2 0,-2 1 0,0 0 0,0 0 0,-1 0 0,2 16 0,-4-25 0,-1 1 0,0-1 0,0 1 0,0 0 0,0-1 0,-1 1 0,1 0 0,-1-1 0,1 1 0,-1-1 0,0 1 0,0-1 0,0 1 0,0-1 0,0 0 0,-1 0 0,1 1 0,-1-1 0,0 0 0,1 0 0,-1-1 0,0 1 0,0 0 0,0 0 0,0-1 0,-1 1 0,1-1 0,0 0 0,-4 1 0,-7 3-32,-1-1-1,0 0 0,0-1 1,-1-1-1,1-1 1,0 0-1,-1 0 1,-20-3-1,4 1-1039,20 1-5754</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6.656"/>
    </inkml:context>
    <inkml:brush xml:id="br0">
      <inkml:brushProperty name="width" value="0.05" units="cm"/>
      <inkml:brushProperty name="height" value="0.05" units="cm"/>
    </inkml:brush>
  </inkml:definitions>
  <inkml:trace contextRef="#ctx0" brushRef="#br0">67 1 24575,'0'0'0,"1"0"0,-1 1 0,1-1 0,-1 0 0,1 1 0,-1-1 0,1 0 0,-1 1 0,1-1 0,-1 0 0,0 1 0,1-1 0,-1 1 0,0-1 0,1 1 0,-1-1 0,0 1 0,0-1 0,1 1 0,-1-1 0,0 1 0,0-1 0,0 1 0,0 0 0,0-1 0,0 1 0,0-1 0,0 1 0,0-1 0,0 1 0,0 0 0,0-1 0,0 1 0,0 1 0,0 0 0,-1-1 0,1 1 0,0-1 0,-1 1 0,1-1 0,-1 1 0,1-1 0,-1 0 0,0 1 0,1-1 0,-1 0 0,0 1 0,0-1 0,-2 2 0,3-2 0,-1-1 0,0 1 0,1-1 0,-1 1 0,0-1 0,0 1 0,1-1 0,-1 1 0,0-1 0,0 0 0,0 1 0,1-1 0,-1 0 0,0 0 0,0 1 0,0-1 0,0 0 0,0 0 0,0 0 0,1 0 0,-1 0 0,0 0 0,0-1 0,0 1 0,0 0 0,0 0 0,0 0 0,1-1 0,-2 0 0,0 0 0,1 0 0,0 0 0,0-1 0,0 1 0,0 0 0,0-1 0,0 1 0,0-1 0,0 1 0,1-1 0,-1 1 0,0-1 0,0-3 0,1 6 14,0-1 1,-1 1-1,1-1 0,-1 1 0,1-1 1,0 0-1,-1 1 0,1-1 0,-1 1 0,1-1 1,-1 0-1,1 1 0,-1-1 0,1 0 1,-1 0-1,0 1 0,1-1 0,-1 0 0,1 0 1,-1 0-1,0 0 0,1 0 0,-1 0 1,0 1-64,1-1 0,0 0 0,-1 0 1,1 0-1,-1 1 0,1-1 0,0 0 0,-1 0 1,1 0-1,0 0 0,-1 0 0,1 0 1,-1 0-1,1 0 0,0 0 0,-1 0 1,1 0-1,0 0 0,-1 0 0,1 0 1,-1 0-1,1 0 0,0-1 0,-1 1 1,1 0-1,0 0 0,-1 0 0,1-1 1,0 1-1,-1 0 0,1 0 0,0-1 0,0 1 1,-1-1-1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7.168"/>
    </inkml:context>
    <inkml:brush xml:id="br0">
      <inkml:brushProperty name="width" value="0.05" units="cm"/>
      <inkml:brushProperty name="height" value="0.05" units="cm"/>
    </inkml:brush>
  </inkml:definitions>
  <inkml:trace contextRef="#ctx0" brushRef="#br0">0 0 24575,'3'0'0,"2"0"0,1 2 0,-3 1 0,-2 3 0,-3-1 0,-2-3 0,2-1 0,5-4 0,3-1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9.035"/>
    </inkml:context>
    <inkml:brush xml:id="br0">
      <inkml:brushProperty name="width" value="0.05" units="cm"/>
      <inkml:brushProperty name="height" value="0.05" units="cm"/>
    </inkml:brush>
  </inkml:definitions>
  <inkml:trace contextRef="#ctx0" brushRef="#br0">1 200 24575,'0'-9'0,"1"0"0,1 0 0,0 0 0,0 0 0,0 0 0,1 0 0,0 1 0,8-14 0,-2 6 0,0 0 0,2 1 0,15-18 0,-24 30 0,0 0 0,1 0 0,0 1 0,-1 0 0,1-1 0,0 1 0,0 0 0,6-3 0,-8 5 0,0 0 0,0 0 0,0-1 0,-1 1 0,1 0 0,0 0 0,0 0 0,0 0 0,0 0 0,0 0 0,0 0 0,0 0 0,0 1 0,-1-1 0,1 0 0,0 0 0,0 1 0,0-1 0,0 0 0,-1 1 0,1-1 0,0 1 0,0-1 0,-1 1 0,1 0 0,0-1 0,-1 1 0,1 0 0,-1-1 0,1 1 0,-1 0 0,1 0 0,-1-1 0,1 1 0,-1 0 0,0 0 0,1 0 0,-1 0 0,0 0 0,0 0 0,5 19 0,-1 0 0,-1 0 0,-1 0 0,0 0 0,-2 0 0,-3 29 0,2-4 0,1-12 0,-6 48 0,24-144 0,3 1 0,36-73 0,-56 133 0,1-3 0,0 0 0,1 0 0,0 1 0,0-1 0,5-6 0,-7 11 0,-1-1 0,1 0 0,-1 1 0,1-1 0,0 1 0,-1 0 0,1-1 0,-1 1 0,1-1 0,0 1 0,0 0 0,-1 0 0,1-1 0,0 1 0,-1 0 0,1 0 0,0 0 0,0 0 0,1 0 0,-2 0 0,1 0 0,0 1 0,0-1 0,0 1 0,0-1 0,0 1 0,-1-1 0,1 1 0,0-1 0,0 1 0,-1 0 0,1 0 0,0-1 0,-1 1 0,1 0 0,-1 0 0,1 0 0,-1 0 0,1 1 0,3 8 0,-1-1 0,0 1 0,0 0 0,-1 1 0,0-1 0,-1 0 0,0 16 0,2 14 0,0-38 0,1-7 0,5-13 0,-7 15 0,8-15 0,0 0 0,1 1 0,17-20 0,-21 28 0,0 1 0,1 0 0,1 0 0,-1 1 0,1 0 0,0 1 0,16-9 0,-23 14 0,0 0 0,0 0 0,1 0 0,-1 0 0,1 0 0,-1 0 0,0 1 0,1-1 0,-1 1 0,1 0 0,-1 0 0,1 0 0,-1 0 0,1 0 0,-1 0 0,1 1 0,-1-1 0,1 1 0,-1 0 0,3 0 0,-2 1 0,-1 0 0,1 0 0,-1 0 0,0 0 0,0 0 0,0 0 0,0 1 0,0-1 0,0 1 0,-1-1 0,1 1 0,-1 0 0,1-1 0,0 5 0,2 8 0,0 0 0,-1 0 0,0 0 0,-2 1 0,1 17 0,3 71-1365,-2-79-5461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9.538"/>
    </inkml:context>
    <inkml:brush xml:id="br0">
      <inkml:brushProperty name="width" value="0.05" units="cm"/>
      <inkml:brushProperty name="height" value="0.05" units="cm"/>
    </inkml:brush>
  </inkml:definitions>
  <inkml:trace contextRef="#ctx0" brushRef="#br0">314 157 24575,'5'-9'0,"-1"1"0,-1-2 0,0 1 0,0 0 0,-1-1 0,3-15 0,-5 21 0,0 1 0,0 0 0,0 0 0,0 0 0,-1 0 0,1 0 0,-1 0 0,1 0 0,-1 0 0,0 0 0,0 0 0,-1 0 0,1 0 0,-1 1 0,1-1 0,-1 1 0,0-1 0,0 1 0,0-1 0,0 1 0,0 0 0,-1 0 0,1 0 0,-1 0 0,-2-1 0,3 2 0,1 0 0,-1 1 0,0-1 0,0 0 0,0 1 0,0 0 0,1-1 0,-1 1 0,0 0 0,0 0 0,0 0 0,0 0 0,0 0 0,0 1 0,1-1 0,-1 0 0,0 1 0,0-1 0,0 1 0,1 0 0,-1 0 0,0 0 0,1 0 0,-1 0 0,1 0 0,-1 0 0,1 0 0,-1 1 0,1-1 0,0 0 0,-1 1 0,1-1 0,-1 3 0,-5 6 0,0 1 0,0 0 0,-8 20 0,11-23 0,-3 6 0,0 1 0,1-1 0,1 1 0,0 0 0,1 0 0,-3 26 0,7-40 0,0 1 0,0-1 0,0 0 0,0 1 0,0-1 0,0 0 0,0 1 0,0-1 0,1 0 0,-1 0 0,0 1 0,1-1 0,-1 0 0,1 0 0,-1 1 0,1-1 0,0 0 0,0 0 0,0 1 0,0-2 0,0 1 0,0-1 0,0 1 0,0-1 0,0 1 0,-1-1 0,1 0 0,0 0 0,0 1 0,0-1 0,0 0 0,0 0 0,0 0 0,0 0 0,0 0 0,0 0 0,0 0 0,0-1 0,1 1 0,3-2 0,0 0 0,0 0 0,0 0 0,0-1 0,-1 0 0,1 0 0,6-6 0,0-1 0,0-1 0,-1 0 0,0-1 0,-1-1 0,0 1 0,-1-1 0,0-1 0,-1 1 0,6-18 0,-40 89 0,2 31 0,-26 169 0,21-87 0,28-159 0,-11 42 0,12-52 0,0 1 0,0-1 0,0 0 0,0 1 0,-1-1 0,1 0 0,0 0 0,-1 1 0,0-1 0,1 0 0,-1-1 0,0 1 0,0 0 0,0 0 0,0-1 0,0 1 0,-3 0 0,3-1 0,0-1 0,0 0 0,0 1 0,0-1 0,1 0 0,-1 0 0,0 0 0,0-1 0,0 1 0,0 0 0,0-1 0,0 1 0,0-1 0,1 0 0,-1 0 0,0 1 0,1-1 0,-1 0 0,0 0 0,1-1 0,-1 1 0,1 0 0,-3-3 0,-2-2 0,-1-1 0,1 0 0,-7-13 0,1 3 0,2-2 0,1 1 0,0-1 0,1-1 0,1 0 0,-5-23 0,9 33 0,1 0 0,0-1 0,1 1 0,0-1 0,1 1 0,0-1 0,1 1 0,0-1 0,0 1 0,1 0 0,1-1 0,0 1 0,0 0 0,5-11 0,-3 14-136,0-1-1,1 1 1,0 0-1,0 1 1,0-1-1,1 1 1,0 1-1,0-1 0,15-8 1,8-3-6690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2:59.846"/>
    </inkml:context>
    <inkml:brush xml:id="br0">
      <inkml:brushProperty name="width" value="0.05" units="cm"/>
      <inkml:brushProperty name="height" value="0.05" units="cm"/>
    </inkml:brush>
  </inkml:definitions>
  <inkml:trace contextRef="#ctx0" brushRef="#br0">52 134 24575,'-12'-18'0,"13"15"0,10 9 0,-6-1 0,-1 0 0,1-1 0,-1 2 0,0-1 0,-1 0 0,1 1 0,-1 0 0,0 0 0,0 0 0,-1 0 0,0 0 0,0 0 0,2 13 0,-4-17 0,1 1 0,-1 0 0,0-1 0,0 1 0,0-1 0,0 1 0,0 0 0,0-1 0,-1 1 0,0-1 0,1 1 0,-1-1 0,0 1 0,0-1 0,0 0 0,0 1 0,-1-1 0,1 0 0,-1 0 0,1 0 0,-1 0 0,0 0 0,0 0 0,0 0 0,0-1 0,0 1 0,0-1 0,0 1 0,0-1 0,-1 0 0,1 0 0,-1 0 0,1 0 0,0 0 0,-1 0 0,0-1 0,-2 1 0,4-1 0,-1 1 0,1-1 0,-1 0 0,1 1 0,-1-1 0,1 0 0,-1 0 0,1 0 0,-1 0 0,1-1 0,-1 1 0,1 0 0,-1 0 0,1-1 0,-1 1 0,1-1 0,-1 0 0,1 1 0,0-1 0,-1 0 0,1 0 0,0 0 0,0 0 0,-1 0 0,1 0 0,0 0 0,0 0 0,0 0 0,1 0 0,-1-1 0,0 1 0,0 0 0,1-1 0,-1 1 0,0-1 0,1 1 0,-1-1 0,1 1 0,0-1 0,0 1 0,-1-1 0,1 1 0,0-1 0,0 1 0,1-3 0,-1-3 0,1-1 0,0 1 0,0 0 0,1 0 0,0-1 0,0 1 0,1 0 0,3-8 0,2 2 0,0 0 0,1 1 0,0 0 0,0 1 0,1 0 0,1 0 0,0 1 0,21-15 0,-22 18 0,0 1 0,1 0 0,-1 0 0,1 1 0,0 1 0,1-1 0,-1 2 0,1 0 0,0 0 0,0 1 0,15 0 0,-22 2-114,1 0 1,-1 0-1,0 1 0,0-1 0,0 1 1,0 1-1,0-1 0,-1 1 0,1-1 1,0 2-1,8 4 0,9 10-6712</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37.761"/>
    </inkml:context>
    <inkml:brush xml:id="br0">
      <inkml:brushProperty name="width" value="0.05" units="cm"/>
      <inkml:brushProperty name="height" value="0.05" units="cm"/>
    </inkml:brush>
  </inkml:definitions>
  <inkml:trace contextRef="#ctx0" brushRef="#br0">7 447 24575,'10'-1'0,"-1"0"0,1-1 0,-1 0 0,1 0 0,-1-1 0,0 0 0,13-7 0,-4 2 0,0-2 0,25-18 0,-30 17 0,-1 0 0,0-1 0,0 0 0,-1-1 0,-1 0 0,0 0 0,-1-1 0,11-24 0,-7 11 0,-1-1 0,-2 0 0,13-56 0,-22 79 0,0-1 0,0 0 0,-1 0 0,1 0 0,-1 0 0,-1-10 0,0 15 0,1 0 0,0 0 0,0 0 0,-1 0 0,1 0 0,0 0 0,-1 0 0,1 0 0,-1 0 0,1 0 0,-1 1 0,0-1 0,1 0 0,-1 0 0,0 0 0,1 1 0,-1-1 0,0 0 0,0 1 0,0-1 0,0 1 0,0-1 0,0 1 0,0-1 0,0 1 0,0 0 0,0-1 0,0 1 0,0 0 0,0 0 0,0 0 0,0 0 0,0 0 0,0 0 0,0 0 0,0 0 0,0 0 0,0 0 0,0 0 0,0 1 0,0-1 0,0 1 0,0-1 0,0 0 0,-1 2 0,-7 2 0,1 0 0,-1 0 0,1 1 0,1 1 0,-1-1 0,1 1 0,0 0 0,0 1 0,-9 11 0,-3 6 0,-26 43 0,24-28 0,1 0 0,2 1 0,3 0 0,0 2 0,3 0 0,2 0 0,-7 57 0,-7 307 0,23-375-1365,-1-7-5461</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38.241"/>
    </inkml:context>
    <inkml:brush xml:id="br0">
      <inkml:brushProperty name="width" value="0.05" units="cm"/>
      <inkml:brushProperty name="height" value="0.05" units="cm"/>
    </inkml:brush>
  </inkml:definitions>
  <inkml:trace contextRef="#ctx0" brushRef="#br0">1 217 24575,'0'-3'0,"0"0"0,0 0 0,0 0 0,1-1 0,-1 1 0,1 0 0,-1 0 0,1 0 0,2-5 0,-1 6 0,-1 1 0,0-1 0,1 1 0,-1-1 0,1 1 0,-1 0 0,1-1 0,-1 1 0,1 0 0,0 0 0,0 0 0,-1 0 0,1 1 0,0-1 0,0 0 0,4 0 0,38-7 0,0 1 0,61-1 0,11-2 0,-90 7 0,57-9 0,-75 10 0,0 0 0,0-1 0,0 0 0,-1 0 0,1 0 0,-1-1 0,12-8 0,-17 11 0,-1 1 0,0-1 0,0 0 0,0 0 0,0 0 0,0 0 0,0 0 0,0 0 0,0-1 0,0 1 0,0 0 0,0 0 0,-1-1 0,1 1 0,-1 0 0,1-1 0,-1 1 0,1-1 0,-1 1 0,0 0 0,0-1 0,0-2 0,0 2 0,-1 0 0,1 1 0,-1-1 0,0 1 0,1-1 0,-1 0 0,0 1 0,0 0 0,0-1 0,-1 1 0,1-1 0,0 1 0,0 0 0,-1 0 0,1 0 0,-2-1 0,-3-2 0,0 1 0,0 0 0,0 0 0,0 0 0,-1 1 0,1 0 0,-1 0 0,-11-1 0,10 3 0,0 0 0,0 1 0,0 0 0,0 1 0,1 0 0,-1 0 0,1 0 0,-1 1 0,1 0 0,0 1 0,0-1 0,0 1 0,0 1 0,1-1 0,0 1 0,0 0 0,0 1 0,1 0 0,-1-1 0,-6 11 0,8-10 0,0 0 0,0 0 0,0 0 0,1 0 0,0 0 0,0 1 0,1-1 0,-1 1 0,1 0 0,1 0 0,-1-1 0,1 1 0,1 0 0,-1 1 0,1-1 0,0 0 0,1 0 0,0 0 0,0 0 0,0-1 0,1 1 0,0 0 0,3 7 0,-4-11 0,1 0 0,-1-1 0,1 1 0,-1-1 0,1 1 0,0-1 0,0 0 0,0 0 0,0 0 0,0 0 0,0 0 0,1 0 0,-1 0 0,1-1 0,-1 1 0,1-1 0,0 0 0,-1 0 0,1 0 0,0 0 0,0 0 0,0-1 0,0 1 0,0-1 0,0 0 0,0 0 0,-1 0 0,1 0 0,0 0 0,4-2 0,-2 1 0,-1 0 0,0-1 0,1 1 0,-1-1 0,0-1 0,0 1 0,0 0 0,0-1 0,-1 0 0,1 0 0,-1 0 0,0 0 0,0-1 0,0 1 0,0-1 0,0 0 0,-1 1 0,4-9 0,-2 4 0,-1-1 0,-1 0 0,1 1 0,-2-1 0,1 0 0,-1 0 0,0-1 0,-1 1 0,0 0 0,-1 0 0,1 0 0,-2 0 0,1 0 0,-2 0 0,1 1 0,-5-12 0,7 19-39,0 1 0,0 0 0,0-1 0,0 1 0,-1 0 0,1-1 0,0 1 0,0 0 0,0-1 0,0 1 0,-1 0 0,1-1 0,0 1 0,0 0 0,0 0 0,-1-1 0,1 1 0,0 0 0,-1 0 0,1-1 0,0 1 0,-1 0 0,1 0 0,0 0 0,-1 0 0,1-1 0,0 1 0,-1 0 0,1 0 0,0 0 0,-1 0 0,1 0 0,0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2.737"/>
    </inkml:context>
    <inkml:brush xml:id="br0">
      <inkml:brushProperty name="width" value="0.05" units="cm"/>
      <inkml:brushProperty name="height" value="0.05" units="cm"/>
    </inkml:brush>
  </inkml:definitions>
  <inkml:trace contextRef="#ctx0" brushRef="#br0">51 157 24575,'-4'-9'0,"1"0"0,1 0 0,0 0 0,0 0 0,-1-18 0,0-3 0,-5-24 0,7 62 0,0 1 0,0 0 0,-5 16 0,-2 9 0,5-20 0,2 0 0,-1 0 0,2 0 0,0 0 0,2 16 0,-1-24 0,0 0 0,0 0 0,1-1 0,0 1 0,0-1 0,0 0 0,1 1 0,0-1 0,0 0 0,0 0 0,1-1 0,0 1 0,-1-1 0,2 0 0,4 5 0,5 1 0,0-1 0,1 0 0,27 12 0,14 8 0,-54-28 0,0 0 0,-1 0 0,1 0 0,0 0 0,-1 1 0,1-1 0,-1 1 0,0-1 0,1 1 0,-1-1 0,0 1 0,0 0 0,0 0 0,2 3 0,-3-4 0,0 0 0,0 0 0,0 0 0,0 0 0,0 0 0,0 0 0,-1 0 0,1 0 0,0 0 0,0 0 0,-1 0 0,1 0 0,-1-1 0,1 1 0,-1 0 0,1 0 0,-1 0 0,1 0 0,-1-1 0,0 1 0,0 0 0,1-1 0,-1 1 0,0 0 0,0-1 0,0 1 0,1-1 0,-1 0 0,0 1 0,0-1 0,-2 1 0,-4 2-273,-1 0 0,0-1 0,0 0 0,-14 1 0,-7 1-6553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38.549"/>
    </inkml:context>
    <inkml:brush xml:id="br0">
      <inkml:brushProperty name="width" value="0.05" units="cm"/>
      <inkml:brushProperty name="height" value="0.05" units="cm"/>
    </inkml:brush>
  </inkml:definitions>
  <inkml:trace contextRef="#ctx0" brushRef="#br0">0 100 24575,'1'-2'0,"-1"0"0,1 0 0,-1 0 0,1 0 0,0 0 0,0 0 0,0 0 0,0 0 0,1 0 0,-1 0 0,0 1 0,1-1 0,-1 0 0,1 1 0,0-1 0,1-1 0,31-19 0,-31 21 0,1-1 0,-1 1 0,0 0 0,1 0 0,-1 0 0,1 0 0,-1 1 0,1 0 0,-1-1 0,1 1 0,-1 0 0,1 1 0,-1-1 0,1 1 0,-1-1 0,1 1 0,-1 0 0,5 2 0,-4-1 0,1 1 0,-1 0 0,0 0 0,0 0 0,0 0 0,0 1 0,-1-1 0,1 1 0,-1 0 0,0 0 0,5 8 0,-4-5 0,0-1 0,-1 2 0,0-1 0,0 0 0,-1 1 0,0-1 0,0 1 0,-1-1 0,1 1 0,-2 0 0,1 0 0,-1 0 0,0-1 0,-1 1 0,0 0 0,-3 12 0,2-17 0,1 1 0,-1-1 0,0 0 0,0 0 0,0 0 0,0-1 0,0 1 0,-1 0 0,0-1 0,1 1 0,-1-1 0,0 0 0,0 0 0,0 0 0,-4 2 0,5-4 0,1 1 0,0-1 0,0 0 0,-1 1 0,1-1 0,0 0 0,0 0 0,-1 1 0,1-1 0,0 0 0,-1 0 0,1-1 0,0 1 0,0 0 0,-1 0 0,1-1 0,0 1 0,-2-1 0,2 0 0,-1 0 0,1 0 0,0 0 0,0 0 0,0-1 0,0 1 0,0 0 0,0-1 0,0 1 0,0 0 0,0-1 0,1 1 0,-1-1 0,1 1 0,-1-1 0,1 1 0,-1-1 0,1-2 0,-1-3 0,1 0 0,0 1 0,0-1 0,0 0 0,1 0 0,0 1 0,1-1 0,-1 0 0,1 1 0,1-1 0,3-6 0,3-7 0,1 0 0,15-20 0,-14 25-682,24-27-1,-13 20-6143</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39.126"/>
    </inkml:context>
    <inkml:brush xml:id="br0">
      <inkml:brushProperty name="width" value="0.05" units="cm"/>
      <inkml:brushProperty name="height" value="0.05" units="cm"/>
    </inkml:brush>
  </inkml:definitions>
  <inkml:trace contextRef="#ctx0" brushRef="#br0">1 25 24575,'0'2'0,"1"1"0,0 0 0,0-1 0,0 1 0,0-1 0,1 0 0,-1 1 0,1-1 0,2 3 0,4 8 0,-2 0 0,-1 0 0,-1 0 0,0 1 0,0-1 0,2 24 0,-4-10 0,-1 53 0,-1-80 0,-3 30 0,3-28 0,0-1 0,-1 1 0,1-1 0,0 1 0,-1-1 0,1 1 0,-1-1 0,0 0 0,0 1 0,1-1 0,-1 0 0,0 1 0,0-1 0,0 0 0,0 0 0,-2 2 0,3-3 0,0 0 0,0 0 0,0 0 0,-1 0 0,1 0 0,0 0 0,0 0 0,0 0 0,-1 0 0,1 0 0,0 0 0,0 0 0,0 0 0,-1 0 0,1 0 0,0 0 0,0 0 0,0 0 0,0 0 0,-1 0 0,1 0 0,0 0 0,0 0 0,0 0 0,0 0 0,-1 0 0,1 0 0,0-1 0,0 1 0,0 0 0,0 0 0,0 0 0,-1 0 0,1 0 0,0-1 0,0 1 0,0 0 0,0 0 0,0 0 0,0-1 0,-3-10 0,3-12 0,3-6 0,2 0 0,2 1 0,0 0 0,2 0 0,1 0 0,1 2 0,15-28 0,-24 50 0,0 1 0,0-1 0,1 1 0,-1 0 0,1-1 0,0 1 0,0 0 0,0 0 0,0 1 0,6-5 0,-7 7 0,-1-1 0,0 1 0,0-1 0,1 1 0,-1 0 0,0-1 0,1 1 0,-1 0 0,0 0 0,1 0 0,-1 0 0,0 0 0,1 0 0,-1 1 0,0-1 0,0 0 0,1 1 0,-1-1 0,0 1 0,0-1 0,1 1 0,-1-1 0,0 1 0,0 0 0,0 0 0,0 0 0,0-1 0,0 1 0,0 0 0,0 0 0,0 0 0,-1 1 0,1-1 0,0 0 0,-1 0 0,2 2 0,1 4 0,0-1 0,0 1 0,0 0 0,-1 0 0,0 0 0,0 1 0,-1-1 0,0 0 0,0 15 0,-1 5 0,-5 34 0,4-60 0,6-10 0,0-1 0,0 1 0,7-8 0,-2 1 0,-1 0 0,1 1 0,1 0 0,0 0 0,1 1 0,0 0 0,23-18 0,-35 31 0,1 0 0,0 1 0,0-1 0,-1 0 0,1 0 0,0 1 0,0-1 0,0 1 0,0-1 0,0 1 0,0-1 0,0 1 0,0-1 0,0 1 0,1 0 0,-1 0 0,0 0 0,0-1 0,0 1 0,0 0 0,0 0 0,0 1 0,1-1 0,-1 0 0,0 0 0,0 0 0,0 1 0,0-1 0,0 1 0,0-1 0,0 1 0,0-1 0,0 1 0,0-1 0,0 1 0,0 0 0,-1 0 0,1-1 0,0 1 0,0 0 0,-1 0 0,1 0 0,0 0 0,-1 0 0,1 0 0,-1 0 0,1 0 0,-1 0 0,0 0 0,1 2 0,2 7 0,-1 1 0,0 0 0,0 0 0,0 14 0,-1-14 0,1 30 0,-2-24 0,1 1 0,1-1 0,1 1 0,0-1 0,1 0 0,11 29 0,-15-44-91,1 0 0,0 0 0,0-1 0,0 1 0,1 0 0,-1-1 0,0 1 0,1-1 0,-1 1 0,1-1 0,-1 0 0,1 1 0,0-1 0,2 1 0,7 1-6735</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4.349"/>
    </inkml:context>
    <inkml:brush xml:id="br0">
      <inkml:brushProperty name="width" value="0.05" units="cm"/>
      <inkml:brushProperty name="height" value="0.05" units="cm"/>
    </inkml:brush>
  </inkml:definitions>
  <inkml:trace contextRef="#ctx0" brushRef="#br0">467 103 24575,'0'-15'0,"-1"10"0,1 0 0,0 0 0,1 0 0,-1-1 0,1 1 0,2-8 0,-3 11 0,1 1 0,0-1 0,0 1 0,0-1 0,0 1 0,0-1 0,0 1 0,1 0 0,-1 0 0,0-1 0,1 1 0,-1 0 0,0 0 0,1 0 0,-1 1 0,1-1 0,0 0 0,-1 0 0,1 1 0,0-1 0,-1 1 0,1 0 0,3-1 0,9-1 0,125-14 0,-121 15 0,0 1 0,-1 1 0,1 1 0,-1 1 0,1 0 0,16 7 0,-12-3 0,-1 1 0,0 1 0,-1 1 0,0 0 0,-1 2 0,0 0 0,0 2 0,-2 0 0,23 22 0,-27-22 0,-1 0 0,-1 0 0,-1 1 0,0 1 0,-1 0 0,0 0 0,-1 0 0,-1 1 0,-1 0 0,0 1 0,-2-1 0,4 21 0,-3 10 0,-1 0 0,-3 0 0,-2 0 0,-2 0 0,-2-1 0,-12 50 0,-87 279 0,64-247 0,-228 845 0,250-898 0,4 1 0,3 1 0,-2 135 0,15-166 0,1 0 0,2 0 0,3 0 0,1-1 0,2 0 0,3-1 0,27 64 0,-25-75 0,2-1 0,2-1 0,0 0 0,2-2 0,1-1 0,2 0 0,1-2 0,1-1 0,1-1 0,1-1 0,1-2 0,46 26 0,-57-37 0,-12-8 0,-1 0 0,-1 0 0,1 0 0,0 1 0,-1 0 0,0 0 0,0 0 0,0 1 0,0 0 0,5 7 0,-9-10 0,-1 0 0,1-1 0,-1 1 0,0 0 0,1 0 0,-1 0 0,0 0 0,0 0 0,0 0 0,-1 0 0,1 0 0,0 0 0,-1-1 0,1 1 0,-1 0 0,1 0 0,-1 0 0,0-1 0,0 1 0,0 0 0,0-1 0,-2 3 0,-4 6 0,-1-1 0,-12 13 0,13-15 0,-18 19 0,2 0 0,1 2 0,1 0 0,2 2 0,1 0 0,1 1 0,-19 49 0,12-10 0,3 1 0,4 0 0,-15 125 0,6 227 0,21-281 0,-29 433 0,-32-3 0,55-509 0,-2-1 0,-4-1 0,-2 0 0,-33 72 0,37-99 0,-3-1 0,0-1 0,-3-1 0,0 0 0,-2-2 0,-1 0 0,-1-2 0,-47 39 0,61-56 0,-1-2 0,0 0 0,-1 0 0,0-1 0,0 0 0,-1-1 0,0-1 0,0 0 0,-20 4 0,25-8 0,1 0 0,0 0 0,0-1 0,-1 0 0,1 0 0,0-1 0,0 0 0,-1-1 0,1 0 0,0 0 0,0 0 0,1-1 0,-1-1 0,0 1 0,1-1 0,0 0 0,-13-11 0,9 6-341,1 0 0,0-2-1,-10-13 1,0-3-6485</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5.111"/>
    </inkml:context>
    <inkml:brush xml:id="br0">
      <inkml:brushProperty name="width" value="0.05" units="cm"/>
      <inkml:brushProperty name="height" value="0.05" units="cm"/>
    </inkml:brush>
  </inkml:definitions>
  <inkml:trace contextRef="#ctx0" brushRef="#br0">180 509 24575,'3'-1'0,"0"0"0,-1 0 0,1 0 0,-1-1 0,1 1 0,-1-1 0,0 1 0,1-1 0,-1 0 0,0 0 0,0 0 0,0 0 0,0 0 0,2-5 0,1 1 0,8-10 0,0-1 0,-1-1 0,-1 0 0,0 0 0,-2-1 0,0-1 0,-1 1 0,8-34 0,-13 39 0,0 0 0,-1-1 0,0 1 0,-1-1 0,-1 1 0,0-1 0,-1 1 0,-1-1 0,0 1 0,-1-1 0,-1 1 0,0 0 0,-8-18 0,10 28 0,1 0 0,-1 1 0,-1-1 0,1 1 0,0-1 0,-1 1 0,0 0 0,1 0 0,-1 0 0,-1 0 0,1 1 0,0-1 0,-1 1 0,1 0 0,-1 0 0,-4-2 0,5 3 0,-1 0 0,1 0 0,-1 1 0,1-1 0,-1 1 0,1 0 0,-1 0 0,1 0 0,-1 0 0,1 1 0,-1-1 0,1 1 0,-1 0 0,1 0 0,-1 0 0,1 0 0,0 1 0,0 0 0,-4 2 0,-3 3 0,1 0 0,0 1 0,0 0 0,1 1 0,0 0 0,1 0 0,0 1 0,0-1 0,1 2 0,-9 18 0,2 2 0,1 0 0,-13 53 0,12-24 0,3 1 0,3 0 0,-1 84 0,22 186 0,-1-22 0,-19-205-1365,1-73-5461</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5.298"/>
    </inkml:context>
    <inkml:brush xml:id="br0">
      <inkml:brushProperty name="width" value="0.05" units="cm"/>
      <inkml:brushProperty name="height" value="0.05" units="cm"/>
    </inkml:brush>
  </inkml:definitions>
  <inkml:trace contextRef="#ctx0" brushRef="#br0">9 206 24575,'-4'-34'0,"3"25"0,-1 0 0,1 1 0,1-1 0,0-11 0,0 19 0,0-1 0,1 0 0,-1 0 0,0 0 0,1 0 0,0 0 0,-1 0 0,1 0 0,0 1 0,0-1 0,0 0 0,0 1 0,0-1 0,0 0 0,1 1 0,-1 0 0,0-1 0,1 1 0,-1 0 0,1 0 0,0-1 0,-1 1 0,4-1 0,6-1 0,0 0 0,0 0 0,1 1 0,-1 1 0,1 0 0,21 1 0,1-1 0,-5 0 28,131-11 277,-133 9-729,-1-2-1,1-1 1,46-17-1,-41 9-6401</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5.467"/>
    </inkml:context>
    <inkml:brush xml:id="br0">
      <inkml:brushProperty name="width" value="0.05" units="cm"/>
      <inkml:brushProperty name="height" value="0.05" units="cm"/>
    </inkml:brush>
  </inkml:definitions>
  <inkml:trace contextRef="#ctx0" brushRef="#br0">108 221 24575,'-1'-27'0,"-2"1"0,-1-1 0,-1 0 0,-1 1 0,-12-33 0,18 56 0,-1 1 0,-1-1 0,1 0 0,0 1 0,0-1 0,-1 1 0,0-1 0,-2-2 0,4 5 0,-1-1 0,1 1 0,0 0 0,0 0 0,0 0 0,-1 0 0,1-1 0,0 1 0,0 0 0,-1 0 0,1 0 0,0 0 0,0 0 0,-1 0 0,1 0 0,0 0 0,-1 0 0,1 0 0,0 0 0,0 0 0,-1 0 0,1 0 0,0 0 0,0 0 0,-1 0 0,1 0 0,0 0 0,0 0 0,-1 0 0,1 1 0,-1-1 0,-6 15 0,0 15 0,2 0 0,2 0 0,-1 45 0,2-22 0,-6 53 0,-4 83 0,12-181-273,0 0 0,1 0 0,0 0 0,3 13 0,2-6-6553</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6.245"/>
    </inkml:context>
    <inkml:brush xml:id="br0">
      <inkml:brushProperty name="width" value="0.05" units="cm"/>
      <inkml:brushProperty name="height" value="0.05" units="cm"/>
    </inkml:brush>
  </inkml:definitions>
  <inkml:trace contextRef="#ctx0" brushRef="#br0">29 113 24575,'4'-5'0,"0"1"0,-1-1 0,1 0 0,4-10 0,-7 12 0,0 1 0,0 0 0,0 0 0,0-1 0,0 1 0,-1 0 0,1-1 0,-1 1 0,1-1 0,-1 1 0,0-1 0,0 1 0,-1-5 0,1 7 0,0 0 0,0 0 0,0-1 0,0 1 0,0 0 0,0 0 0,0 0 0,0 0 0,0-1 0,0 1 0,-1 0 0,1 0 0,0 0 0,0 0 0,0-1 0,0 1 0,0 0 0,-1 0 0,1 0 0,0 0 0,0 0 0,0 0 0,-1 0 0,1 0 0,0-1 0,0 1 0,0 0 0,-1 0 0,1 0 0,0 0 0,0 0 0,0 0 0,-1 0 0,1 0 0,0 0 0,0 0 0,0 0 0,-1 0 0,1 1 0,0-1 0,0 0 0,0 0 0,0 0 0,-1 0 0,-9 9 0,-6 14 0,11-13 0,1 0 0,0 0 0,1 1 0,0-1 0,1 1 0,0-1 0,1 1 0,0 0 0,1 16 0,0-22 0,1 1 0,-1 0 0,1-1 0,1 1 0,-1-1 0,1 1 0,0-1 0,5 10 0,-6-13 0,1 1 0,0 0 0,0-1 0,0 1 0,1-1 0,-1 1 0,1-1 0,-1 0 0,1 0 0,0 0 0,-1-1 0,1 1 0,0-1 0,0 1 0,0-1 0,4 1 0,-3-1 0,0-1 0,0 0 0,0 1 0,0-1 0,0-1 0,0 1 0,0 0 0,-1-1 0,1 0 0,0 0 0,0 0 0,0-1 0,-1 1 0,1-1 0,-1 0 0,1 0 0,-1 0 0,0 0 0,0-1 0,0 1 0,0-1 0,0 0 0,0 0 0,-1 0 0,4-5 0,0 0 0,0 0 0,-1-1 0,0 1 0,0-1 0,-1 0 0,-1-1 0,1 1 0,-1-1 0,1-10 0,-3 15 0,0 0 0,-1 1 0,0-1 0,0 0 0,-1 1 0,1-1 0,-1 0 0,0 1 0,0-1 0,-1 1 0,1-1 0,-1 1 0,-3-7 0,1 5 0,-1-1 0,1 1 0,-1 0 0,-1 0 0,1 1 0,-1-1 0,-8-5 0,13 11 0,1-1 0,-1 1 0,0-1 0,0 0 0,1 1 0,-1-1 0,0 1 0,1-1 0,-1 0 0,1 1 0,-1-1 0,1 0 0,-1 0 0,1 0 0,-1 1 0,1-1 0,-1-2 0,1 3 0,1 0 0,-1-1 0,0 1 0,0 0 0,0-1 0,1 1 0,-1 0 0,0-1 0,1 1 0,-1 0 0,0 0 0,0-1 0,1 1 0,-1 0 0,0 0 0,1 0 0,-1-1 0,1 1 0,-1 0 0,0 0 0,1 0 0,-1 0 0,1 0 0,-1 0 0,0 0 0,1 0 0,40 0 0,-30 1 0,15-2 0,-17 1 0,0-1 0,0 2 0,0-1 0,0 1 0,14 3 0,-22-3 0,0-1 0,1 1 0,-1 0 0,0 0 0,0-1 0,0 1 0,0 0 0,0 0 0,0 0 0,0 0 0,0 0 0,0 1 0,0-1 0,0 0 0,-1 0 0,1 1 0,0-1 0,-1 0 0,1 1 0,-1-1 0,0 0 0,1 1 0,-1-1 0,0 2 0,0 41 0,-1-25 0,1-13 0,1 0 0,-1 0 0,1 0 0,1-1 0,-1 1 0,1 0 0,0-1 0,0 0 0,1 1 0,-1-1 0,1 0 0,1 0 0,-1 0 0,0-1 0,1 1 0,0-1 0,0 0 0,1 0 0,-1 0 0,11 6 0,-12-8 0,1 0 0,0 0 0,0 0 0,0-1 0,0 0 0,0 1 0,0-1 0,0-1 0,0 1 0,0-1 0,0 1 0,1-1 0,-1 0 0,0-1 0,0 1 0,0-1 0,1 0 0,-1 0 0,0 0 0,0-1 0,0 1 0,-1-1 0,1 0 0,0 0 0,-1 0 0,1 0 0,-1-1 0,0 0 0,6-5 0,33-43 0,-32 37 0,1 0 0,14-13 0,-25 27 0,1-1 0,-1 1 0,1 0 0,-1-1 0,1 1 0,0 0 0,-1-1 0,1 1 0,0 0 0,-1-1 0,1 1 0,0 0 0,-1 0 0,1 0 0,0 0 0,-1 0 0,1 0 0,0 0 0,-1 0 0,1 0 0,0 0 0,-1 0 0,1 0 0,0 0 0,-1 1 0,1-1 0,0 0 0,-1 0 0,1 1 0,-1-1 0,1 0 0,0 1 0,-1-1 0,1 1 0,-1-1 0,1 1 0,-1-1 0,0 1 0,1-1 0,-1 1 0,1-1 0,-1 2 0,19 33 0,-12-20 0,1-3 0,0 0 0,18 21 0,-24-30 0,1 0 0,-1 0 0,1-1 0,0 1 0,0-1 0,0 0 0,0 0 0,0 0 0,1 0 0,-1-1 0,0 1 0,1-1 0,-1 0 0,1 0 0,-1 0 0,8 1 0,-10-2 0,-1 0 0,1 0 0,-1 0 0,1 0 0,0-1 0,-1 1 0,1 0 0,0 0 0,-1 0 0,1 0 0,0-1 0,-1 1 0,1 0 0,-1-1 0,1 1 0,-1 0 0,1-1 0,-1 1 0,1-1 0,-1 1 0,1 0 0,-1-1 0,1 0 0,-1 1 0,0-1 0,1 1 0,-1-1 0,0 0 0,1-1 0,-1 0 0,0 0 0,0 1 0,1-1 0,-1 0 0,-1 0 0,1 0 0,0 1 0,0-1 0,-2-3 0,-1-4 0,-1-1 0,-8-16 0,10 23 0,-15-29 190,-25-55-1745,35 68-5271</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6.461"/>
    </inkml:context>
    <inkml:brush xml:id="br0">
      <inkml:brushProperty name="width" value="0.05" units="cm"/>
      <inkml:brushProperty name="height" value="0.05" units="cm"/>
    </inkml:brush>
  </inkml:definitions>
  <inkml:trace contextRef="#ctx0" brushRef="#br0">43 9 24575,'-3'-3'0,"-2"0"0,-3 0 0,-1 3 0,2 4 0,2 6 0,2 5 0,1 6 0,1 5 0,1 6 0,1 4 0,1 3 0,1 1 0,1 0 0,0-4 0,1-2 0,-1-8-8191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6.727"/>
    </inkml:context>
    <inkml:brush xml:id="br0">
      <inkml:brushProperty name="width" value="0.05" units="cm"/>
      <inkml:brushProperty name="height" value="0.05" units="cm"/>
    </inkml:brush>
  </inkml:definitions>
  <inkml:trace contextRef="#ctx0" brushRef="#br0">36 309 24575,'-9'-27'0,"2"0"0,1-1 0,1 0 0,1-1 0,0-46 0,4 68 0,0 1 0,0 0 0,1 0 0,0-1 0,1 1 0,-1 0 0,1 0 0,5-10 0,-6 14 0,0 0 0,0 0 0,1 0 0,-1 0 0,1 0 0,-1 1 0,1-1 0,0 1 0,0-1 0,0 1 0,-1 0 0,1-1 0,1 1 0,-1 0 0,0 1 0,0-1 0,0 0 0,0 0 0,1 1 0,-1 0 0,0-1 0,1 1 0,-1 0 0,0 0 0,0 0 0,1 0 0,1 1 0,8 1 0,0 1 0,-1 0 0,0 0 0,0 1 0,0 1 0,0 0 0,-1 0 0,16 11 0,2 4 0,43 39 0,-55-45 0,-1 1 0,0 1 0,-1 1 0,0 0 0,-2 0 0,0 2 0,11 22 0,-20-35 0,0 1 0,-1 0 0,0 0 0,0 1 0,-1-1 0,1 0 0,-2 1 0,1-1 0,-1 0 0,-1 12 0,0-13 0,0 0 0,-1 0 0,0 0 0,0-1 0,0 1 0,-1 0 0,0-1 0,0 0 0,0 0 0,0 0 0,-1 0 0,0 0 0,0-1 0,-7 7 0,-4 0-97,0 0-1,0-1 1,-1-1-1,0-1 1,-1 0-1,0-1 1,0 0-1,-1-1 1,1-2-1,-1 0 1,0 0-1,0-2 0,-21 1 1,10-3-6729</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6.916"/>
    </inkml:context>
    <inkml:brush xml:id="br0">
      <inkml:brushProperty name="width" value="0.05" units="cm"/>
      <inkml:brushProperty name="height" value="0.05" units="cm"/>
    </inkml:brush>
  </inkml:definitions>
  <inkml:trace contextRef="#ctx0" brushRef="#br0">1 1 24575,'2'0'0,"4"2"0,-1 3 0,1 6 0,-2 5 0,-1 5 0,-2 3 0,-2 4 0,-2 3 0,0 0 0,-2-1 0,0 0 0,1-3 0,1-4 0,1-4 0,1-2 0,2-5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2.908"/>
    </inkml:context>
    <inkml:brush xml:id="br0">
      <inkml:brushProperty name="width" value="0.05" units="cm"/>
      <inkml:brushProperty name="height" value="0.05" units="cm"/>
    </inkml:brush>
  </inkml:definitions>
  <inkml:trace contextRef="#ctx0" brushRef="#br0">1 231 24575,'2'-7'0,"3"-7"0,6-6 0,2-4 0,3-2 0,2-2 0,3 2 0,0 3 0,4 3 0,2 5 0,0 3 0,4 3 0,0 3 0,1 5 0,-7 3-8191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7.054"/>
    </inkml:context>
    <inkml:brush xml:id="br0">
      <inkml:brushProperty name="width" value="0.05" units="cm"/>
      <inkml:brushProperty name="height" value="0.05" units="cm"/>
    </inkml:brush>
  </inkml:definitions>
  <inkml:trace contextRef="#ctx0" brushRef="#br0">1 42 24575,'0'-2'0,"2"-6"0,1-3 0,-3-1 0,0 5 0,-1 6 0,-1 5 0,1 4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7.475"/>
    </inkml:context>
    <inkml:brush xml:id="br0">
      <inkml:brushProperty name="width" value="0.05" units="cm"/>
      <inkml:brushProperty name="height" value="0.05" units="cm"/>
    </inkml:brush>
  </inkml:definitions>
  <inkml:trace contextRef="#ctx0" brushRef="#br0">45 52 24575,'2'3'0,"1"-1"0,0 0 0,-1 0 0,1 0 0,0 0 0,0-1 0,0 1 0,0-1 0,0 0 0,0 0 0,0 0 0,0 0 0,1 0 0,-1-1 0,0 1 0,0-1 0,1 0 0,-1 0 0,4-1 0,-5 1 0,0-1 0,1 1 0,-1-1 0,0 0 0,0 1 0,0-1 0,0 0 0,0 0 0,0 0 0,-1-1 0,1 1 0,0 0 0,0-1 0,-1 1 0,1-1 0,-1 0 0,1 1 0,-1-1 0,0 0 0,0 0 0,0 0 0,0 0 0,0 0 0,0 0 0,0 0 0,-1 0 0,1 0 0,0-5 0,-1 7 0,0-1 0,1 0 0,-1 0 0,0 0 0,0 1 0,0-1 0,0 0 0,0 0 0,0 0 0,0 0 0,0 0 0,0 1 0,0-1 0,0 0 0,0 0 0,-1 0 0,1 1 0,0-1 0,-1 0 0,1 0 0,0 0 0,-1 1 0,1-1 0,-1 0 0,1 1 0,-1-1 0,1 0 0,-1 1 0,0-1 0,1 1 0,-1-1 0,0 1 0,0-1 0,1 1 0,-1 0 0,0-1 0,0 1 0,1 0 0,-1 0 0,0-1 0,0 1 0,0 0 0,0 0 0,1 0 0,-1 0 0,0 0 0,0 0 0,0 0 0,0 0 0,1 0 0,-1 1 0,0-1 0,0 0 0,-1 1 0,-2 0 0,-1 1 0,0 0 0,1 0 0,-1 0 0,1 0 0,0 1 0,0 0 0,-4 3 0,-1 2 0,0 1 0,1 0 0,1 1 0,0 0 0,0 0 0,-10 21 0,14-24 0,0-1 0,1 1 0,-1 0 0,1-1 0,1 1 0,-1 0 0,1 0 0,1 0 0,-1 0 0,1 0 0,0 0 0,1 1 0,1 8 0,-1-13 0,0 0 0,0 0 0,0-1 0,0 1 0,1 0 0,-1-1 0,1 1 0,-1-1 0,1 0 0,0 0 0,0 1 0,0-1 0,0 0 0,1-1 0,-1 1 0,0 0 0,1-1 0,-1 1 0,1-1 0,0 0 0,-1 0 0,1 0 0,0 0 0,0 0 0,0-1 0,0 1 0,-1-1 0,1 0 0,0 1 0,0-2 0,4 1 0,-3 0 0,1-1 0,-1 1 0,1-1 0,-1 0 0,0 0 0,1-1 0,-1 1 0,0-1 0,0 0 0,0 0 0,0-1 0,0 1 0,0-1 0,-1 1 0,1-1 0,-1 0 0,0-1 0,0 1 0,4-6 0,-3 2 0,-1 0 0,0 0 0,0 0 0,-1-1 0,1 1 0,-2-1 0,3-14 0,-3-56 0,-1 38 0,0 39 0,0 0 0,0-1 0,0 1 0,0 0 0,0-1 0,0 1 0,0 0 0,1 0 0,-1-1 0,0 1 0,1 0 0,-1 0 0,1 0 0,1-2 0,-2 3 0,0 0 0,0 0 0,1 0 0,-1-1 0,0 1 0,1 0 0,-1 0 0,0 0 0,1 0 0,-1 0 0,0 0 0,1 0 0,-1 0 0,0 1 0,1-1 0,-1 0 0,0 0 0,1 0 0,-1 0 0,0 0 0,1 0 0,-1 1 0,0-1 0,0 0 0,1 0 0,-1 0 0,0 1 0,0-1 0,1 0 0,-1 0 0,0 1 0,0 0 0,23 33 0,-21-30 0,26 44-682,40 53-1,-41-67-6143</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8.751"/>
    </inkml:context>
    <inkml:brush xml:id="br0">
      <inkml:brushProperty name="width" value="0.05" units="cm"/>
      <inkml:brushProperty name="height" value="0.05" units="cm"/>
    </inkml:brush>
  </inkml:definitions>
  <inkml:trace contextRef="#ctx0" brushRef="#br0">245 313 24575,'2'0'0,"0"0"0,-1-1 0,1 1 0,-1-1 0,1 1 0,-1-1 0,1 0 0,-1 1 0,0-1 0,1 0 0,-1 0 0,0 0 0,0 0 0,0 0 0,1-1 0,-1 1 0,0 0 0,-1-1 0,1 1 0,1-2 0,-1 1 0,1 0 0,-1-1 0,0 1 0,0 0 0,0-1 0,0 1 0,-1-1 0,1 1 0,-1 0 0,1-1 0,-1 0 0,0-2 0,-1 1 0,0 0 0,0 0 0,0 1 0,0-1 0,-1 1 0,1-1 0,-1 1 0,0-1 0,0 1 0,0 0 0,0 0 0,-1 0 0,1 0 0,-1 0 0,0 1 0,0-1 0,0 1 0,0 0 0,0 0 0,-1 0 0,1 0 0,0 0 0,-1 1 0,0 0 0,1 0 0,-1 0 0,0 0 0,1 0 0,-6 0 0,2 0 0,0 1 0,0-1 0,-1 1 0,1 1 0,0 0 0,0 0 0,0 0 0,0 1 0,0 0 0,0 0 0,0 0 0,0 1 0,1 0 0,-11 7 0,9-4 0,1 0 0,0 1 0,1 0 0,-1 0 0,1 0 0,0 1 0,1 0 0,0 0 0,0 1 0,1-1 0,0 1 0,1 0 0,0 0 0,-3 14 0,4-18 0,2-1 0,-1 1 0,0 0 0,1 0 0,0 0 0,0 0 0,0 0 0,1-1 0,0 1 0,0 0 0,0 0 0,0-1 0,1 1 0,0-1 0,0 1 0,0-1 0,0 0 0,1 1 0,0-1 0,0 0 0,0-1 0,0 1 0,0-1 0,1 1 0,-1-1 0,1 0 0,0 0 0,0 0 0,9 3 0,-2-1 0,1-1 0,0 0 0,0-1 0,0 0 0,0-1 0,0-1 0,1 0 0,-1 0 0,1-2 0,-1 1 0,24-5 0,-21 2 0,1 0 0,-1-2 0,0 0 0,0 0 0,0-1 0,-1-1 0,1 0 0,23-18 0,-32 20 0,0 0 0,0-1 0,0 0 0,-1 0 0,0-1 0,0 1 0,-1-1 0,0 0 0,0 0 0,5-12 0,-5 6 0,0 0 0,-1 0 0,-1 0 0,0 0 0,1-26 0,-4 11 0,-1-1 0,-1 0 0,-1 1 0,-2 0 0,-12-36 0,17 61 0,0 0 0,0 0 0,-1 0 0,1 0 0,-1 0 0,1 0 0,-4-4 0,5 7 0,-1 0 0,1 0 0,0-1 0,0 1 0,0 0 0,-1 0 0,1 0 0,0-1 0,0 1 0,-1 0 0,1 0 0,0 0 0,0 0 0,-1 0 0,1 0 0,0 0 0,-1 0 0,1 0 0,0-1 0,0 1 0,-1 0 0,1 0 0,0 1 0,-1-1 0,1 0 0,0 0 0,0 0 0,-1 0 0,1 0 0,0 0 0,-1 0 0,-7 15 0,3 10 0,1 1 0,1-1 0,2 0 0,2 40 0,-1-24 0,-1 12 0,0-27 0,0-1 0,2 0 0,1 0 0,0 0 0,9 32 0,-11-56 0,0 1 0,1 0 0,-1-1 0,1 1 0,0 0 0,-1-1 0,1 1 0,0-1 0,0 1 0,0-1 0,0 0 0,0 1 0,0-1 0,1 0 0,-1 0 0,0 0 0,1 1 0,-1-1 0,0-1 0,1 1 0,-1 0 0,3 1 0,-2-2 0,0 0 0,0 0 0,0 0 0,0 0 0,0 0 0,0-1 0,0 1 0,0 0 0,0-1 0,0 0 0,0 1 0,0-1 0,0 0 0,-1 0 0,4-2 0,6-5 0,-1 0 0,0-1 0,-1 0 0,12-15 0,-21 24 0,20-25 0,-9 11 0,0 0 0,20-19 0,-28 31 0,0-1 0,-1 1 0,1 0 0,0 0 0,0 0 0,0 0 0,0 1 0,1-1 0,-1 1 0,0 0 0,1-1 0,-1 2 0,1-1 0,-1 0 0,1 1 0,0-1 0,-1 1 0,5 1 0,-4-1 0,-1 1 0,0 1 0,0-1 0,0 0 0,0 1 0,0 0 0,0-1 0,0 1 0,0 1 0,0-1 0,-1 0 0,1 0 0,2 5 0,30 40 0,-21-26 0,-6-8 0,1-1 0,1-1 0,0 0 0,20 17 0,-27-26 0,-1 0 0,1 0 0,0 0 0,-1 0 0,1-1 0,0 1 0,0-1 0,1 0 0,-1 0 0,0 0 0,0 0 0,0-1 0,1 1 0,-1-1 0,0 0 0,0 0 0,1 0 0,-1 0 0,0-1 0,0 1 0,1-1 0,-1 0 0,0 0 0,0 0 0,0 0 0,0-1 0,6-2 0,-2-2 0,0 1 0,0-1 0,0-1 0,-1 1 0,0-1 0,0 0 0,-1 0 0,0-1 0,8-15 0,-9 17 0,-1-1 0,0 0 0,-1 0 0,1 0 0,-2 0 0,1-1 0,-1 1 0,0 0 0,0-1 0,-1 1 0,0 0 0,-1-12 0,1 17 0,0 1 0,-1-1 0,1 1 0,-1-1 0,1 0 0,-1 1 0,1-1 0,-1 1 0,0-1 0,0 1 0,0-1 0,0 1 0,0 0 0,-2-3 0,2 4 0,0-1 0,1 1 0,-1 0 0,0-1 0,1 1 0,-1 0 0,0 0 0,0-1 0,1 1 0,-1 0 0,0 0 0,0 0 0,0 0 0,1 0 0,-1 0 0,0 0 0,0 0 0,0 0 0,1 1 0,-1-1 0,0 0 0,0 1 0,-2 0 0,0 1 0,0 0 0,1 0 0,-1 0 0,0 0 0,1 0 0,0 1 0,0-1 0,0 1 0,0-1 0,0 1 0,0 0 0,-1 3 0,1-2 0,0 0 0,0 0 0,1 1 0,0-1 0,0 0 0,0 1 0,0-1 0,1 1 0,-1-1 0,1 1 0,0-1 0,0 1 0,1-1 0,0 1 0,2 8 0,-2-11 0,0 1 0,0 0 0,1-1 0,-1 1 0,1-1 0,0 1 0,0-1 0,0 0 0,0 0 0,0 1 0,0-1 0,0-1 0,1 1 0,-1 0 0,1-1 0,0 1 0,-1-1 0,1 0 0,0 0 0,0 0 0,-1 0 0,1 0 0,0-1 0,6 1 0,10 1-1365,-1-2-5461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9.140"/>
    </inkml:context>
    <inkml:brush xml:id="br0">
      <inkml:brushProperty name="width" value="0.05" units="cm"/>
      <inkml:brushProperty name="height" value="0.05" units="cm"/>
    </inkml:brush>
  </inkml:definitions>
  <inkml:trace contextRef="#ctx0" brushRef="#br0">27 109 24575,'-1'-8'0,"0"0"0,0-1 0,-1 1 0,0 0 0,0-1 0,-5-8 0,-4-18 0,11 35 0,0 0 0,0 0 0,0 0 0,0 0 0,1 0 0,-1 0 0,0 0 0,0 0 0,0 0 0,0 0 0,0 0 0,0 1 0,0-1 0,0 0 0,0 0 0,0 0 0,0 0 0,0 0 0,1 0 0,-1 0 0,0 0 0,0 0 0,0 0 0,0 0 0,0 0 0,0 0 0,0 0 0,0 0 0,0 0 0,1 0 0,-1 0 0,0 0 0,0 0 0,0 0 0,0 0 0,0 0 0,0 0 0,0 0 0,0 0 0,0-1 0,0 1 0,1 0 0,-1 0 0,0 0 0,0 0 0,0 0 0,0 0 0,0 0 0,0 0 0,0 0 0,0 0 0,0 0 0,0 0 0,0-1 0,0 1 0,0 0 0,0 0 0,0 0 0,0 0 0,0 0 0,0 0 0,0 0 0,0 0 0,0 0 0,0-1 0,0 1 0,0 0 0,0 0 0,12 9 0,11 12 0,-7-7 0,-1 1 0,-1 1 0,-1 0 0,0 1 0,19 34 0,-31-49 0,0 0 0,0 0 0,-1 1 0,1-1 0,-1 0 0,0 1 0,1-1 0,-1 1 0,0 3 0,-1-6 0,1 1 0,0 0 0,0-1 0,0 1 0,0-1 0,0 1 0,0-1 0,-1 1 0,1 0 0,0-1 0,0 1 0,-1-1 0,1 1 0,0-1 0,-1 1 0,1-1 0,0 0 0,-1 1 0,1-1 0,-1 1 0,1-1 0,-1 0 0,1 1 0,-1-1 0,1 0 0,-1 0 0,1 1 0,-1-1 0,0 0 0,1 0 0,-1 0 0,1 0 0,-1 0 0,0 0 0,1 0 0,-1 0 0,1 0 0,-1 0 0,0 0 0,1 0 0,-1 0 0,1 0 0,-2-1 0,1 1 0,0-1 0,-1 0 0,1 1 0,0-1 0,0 0 0,0 0 0,0 0 0,0 0 0,0 0 0,0 0 0,0 0 0,0 0 0,1 0 0,-1-1 0,0 1 0,1 0 0,-1 0 0,0-1 0,1 1 0,0 0 0,-1-1 0,1 1 0,0 0 0,0-1 0,0 1 0,0-1 0,0 1 0,0-3 0,0-2 0,1-1 0,-1 1 0,1 0 0,4-12 0,-2 6 0,2 2 0,-1-1 0,2 0 0,-1 1 0,8-10 0,-10 16 0,0-1 0,0 1 0,1 0 0,0 1 0,-1-1 0,1 1 0,0-1 0,1 1 0,-1 0 0,0 1 0,1-1 0,0 1 0,8-3 0,-11 4 0,-1 1 0,1 0 0,0 0 0,-1-1 0,1 1 0,0 0 0,-1 0 0,1 1 0,0-1 0,-1 0 0,1 0 0,0 1 0,-1-1 0,1 1 0,0 0 0,-1-1 0,1 1 0,-1 0 0,1 0 0,-1 0 0,0 0 0,1 0 0,-1 0 0,0 0 0,0 1 0,2 1 0,1 4 0,1 0 0,-1 0 0,0 1 0,3 11 0,-4-13 0,-1 1 0,1-1 0,1 0 0,4 8 0,-7-13-57,-1-1 0,0 1 1,1-1-1,-1 0 0,1 1 0,-1-1 0,1 1 0,-1-1 0,1 0 0,-1 1 0,1-1 1,-1 0-1,1 0 0,-1 1 0,1-1 0,-1 0 0,1 0 0,0 0 0,-1 0 1,1 0-1,-1 0 0,1 0 0,0 0 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9.310"/>
    </inkml:context>
    <inkml:brush xml:id="br0">
      <inkml:brushProperty name="width" value="0.05" units="cm"/>
      <inkml:brushProperty name="height" value="0.05" units="cm"/>
    </inkml:brush>
  </inkml:definitions>
  <inkml:trace contextRef="#ctx0" brushRef="#br0">0 104 24575,'0'-16'0,"0"-46"0,1 41 0,0 17 0,0 5 0,30 116 326,8 35-2017,-34-122-5135</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19.435"/>
    </inkml:context>
    <inkml:brush xml:id="br0">
      <inkml:brushProperty name="width" value="0.05" units="cm"/>
      <inkml:brushProperty name="height" value="0.05" units="cm"/>
    </inkml:brush>
  </inkml:definitions>
  <inkml:trace contextRef="#ctx0" brushRef="#br0">0 202 24575,'0'-2'0,"0"-5"0,0-5 0,2-4 0,4-4 0,5-3 0,2-3 0,5-1 0,3 2 0,3 4 0,4 7 0,-2 5-8191</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0.461"/>
    </inkml:context>
    <inkml:brush xml:id="br0">
      <inkml:brushProperty name="width" value="0.05" units="cm"/>
      <inkml:brushProperty name="height" value="0.05" units="cm"/>
    </inkml:brush>
  </inkml:definitions>
  <inkml:trace contextRef="#ctx0" brushRef="#br0">124 99 24575,'2'-3'0,"0"1"0,-1-1 0,1 0 0,-1 0 0,0 1 0,0-1 0,0 0 0,-1 0 0,1 0 0,0 0 0,-1 0 0,0 0 0,0-6 0,0 5 0,0 0 0,0 0 0,-1 0 0,1 0 0,-1 0 0,0 0 0,0 0 0,-1 0 0,-2-5 0,4 8 0,0 1 0,0-1 0,-1 1 0,1 0 0,0-1 0,-1 1 0,1-1 0,-1 1 0,1 0 0,0-1 0,-1 1 0,1 0 0,-1-1 0,1 1 0,-1 0 0,1 0 0,-1-1 0,1 1 0,-1 0 0,1 0 0,-1 0 0,1 0 0,-1 0 0,1 0 0,-1 0 0,1 0 0,-1 0 0,1 0 0,-1 0 0,0 0 0,0 0 0,0 1 0,-1 0 0,0 0 0,1 0 0,-1 0 0,1 0 0,-1 0 0,1 0 0,0 0 0,-3 3 0,-21 34 0,24-37 0,-10 19 0,1 0 0,1 1 0,1 0 0,1 1 0,1 0 0,0 0 0,2 0 0,1 1 0,0-1 0,2 1 0,2 38 0,0-57 0,-1 0 0,1 0 0,0 0 0,0 0 0,0 0 0,1 0 0,0-1 0,-1 1 0,1-1 0,0 1 0,4 4 0,-5-7 0,1 0 0,-1 0 0,0 0 0,0 0 0,1 0 0,-1 0 0,0 0 0,1 0 0,-1-1 0,1 1 0,-1 0 0,1-1 0,0 0 0,-1 1 0,1-1 0,-1 0 0,1 0 0,0 0 0,-1 0 0,1 0 0,0 0 0,-1 0 0,1 0 0,-1-1 0,1 1 0,0-1 0,-1 1 0,1-1 0,-1 1 0,3-2 0,2-2 0,0 0 0,0 0 0,0-1 0,0 0 0,-1 0 0,0 0 0,0 0 0,0-1 0,6-9 0,4-8 0,13-30 0,-19 35 0,21-47 0,12-22 0,-41 86 0,-1 0 0,0 1 0,1-1 0,-1 0 0,1 0 0,-1 1 0,1-1 0,0 0 0,-1 1 0,1-1 0,0 0 0,-1 1 0,1-1 0,0 1 0,0 0 0,1-1 0,-2 1 0,0 0 0,1 0 0,-1 0 0,0 0 0,1 0 0,-1 0 0,0 0 0,1 0 0,-1 1 0,0-1 0,1 0 0,-1 0 0,0 0 0,0 1 0,1-1 0,-1 0 0,0 0 0,0 1 0,1-1 0,-1 0 0,0 1 0,0-1 0,0 0 0,0 1 0,0-1 0,1 0 0,-1 1 0,0-1 0,6 36 0,-5-26 0,2 10 0,2 16 0,12 44 0,-15-70 0,1-1 0,1 0 0,-1 0 0,2 0 0,-1 0 0,1 0 0,0-1 0,1 0 0,11 13 0,-14-19 0,-1 1 0,1-1 0,0 0 0,0 1 0,0-1 0,0-1 0,0 1 0,0 0 0,0-1 0,0 0 0,1 1 0,-1-1 0,1 0 0,-1-1 0,1 1 0,-1-1 0,1 1 0,3-1 0,-2-1 0,-1 0 0,0 0 0,1 0 0,-1-1 0,0 1 0,0-1 0,0 0 0,0 0 0,0 0 0,0-1 0,0 1 0,5-6 0,-1 0 0,0-1 0,0 0 0,-1 0 0,0-1 0,0 0 0,-1 0 0,-1 0 0,0-1 0,0 0 0,3-11 0,-3 4 0,-1 1 0,-1-1 0,-1 0 0,-1 1 0,0-22 0,-1 31 0,0 1 0,-1 0 0,0 0 0,0-1 0,-1 1 0,0 0 0,0 0 0,-1 0 0,0 0 0,0 1 0,0-1 0,-1 1 0,0 0 0,0 0 0,-7-7 0,10 11-35,-1 1 0,1-1 0,-1 1 0,0 0 0,1-1 0,-1 1 0,0 0 0,0 0 0,0 0 0,0 0 0,0 1 0,0-1 0,0 0 0,0 1 0,0 0 0,0-1 0,0 1 0,0 0 0,0 0 0,0 0 0,0 0 0,0 0 0,0 1 0,-1-1 0,1 1 0,0-1 0,0 1 0,0 0 0,1 0 0,-1 0 0,0 0 0,0 0 0,0 0 0,1 0 0,-1 1 0,0-1 0,1 0 0,-2 3 0,-7 8-6791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1.490"/>
    </inkml:context>
    <inkml:brush xml:id="br0">
      <inkml:brushProperty name="width" value="0.05" units="cm"/>
      <inkml:brushProperty name="height" value="0.05" units="cm"/>
    </inkml:brush>
  </inkml:definitions>
  <inkml:trace contextRef="#ctx0" brushRef="#br0">11 276 24575,'0'0'0,"1"0"0,-1 0 0,0 0 0,1 0 0,-1 0 0,0 0 0,1 0 0,-1 0 0,0-1 0,1 1 0,-1 0 0,0 0 0,1 0 0,-1-1 0,0 1 0,1 0 0,-1 0 0,0-1 0,0 1 0,0 0 0,1-1 0,-1 1 0,0 0 0,0 0 0,0-1 0,0 1 0,1-1 0,-1 1 0,0 0 0,0-1 0,-1 0 0,-1 9 0,-2 14 0,0-1 0,-4 41 0,8-55 0,0-1 0,0 0 0,1 1 0,0-1 0,0 1 0,0-1 0,1 0 0,0 0 0,0 0 0,6 11 0,-7-16 0,-1 1 0,1-1 0,0 1 0,0-1 0,0 0 0,0 1 0,0-1 0,0 0 0,0 0 0,0 0 0,0 0 0,0 0 0,0 0 0,1 0 0,-1 0 0,0 0 0,1-1 0,-1 1 0,1-1 0,-1 1 0,1-1 0,-1 1 0,1-1 0,-1 0 0,1 0 0,0 1 0,-1-1 0,1 0 0,-1-1 0,1 1 0,-1 0 0,1 0 0,-1-1 0,1 1 0,-1-1 0,1 1 0,-1-1 0,1 1 0,-1-1 0,0 0 0,1 0 0,1-1 0,0-1 0,1 0 0,0-1 0,-1 1 0,0-1 0,0 1 0,0-1 0,-1 0 0,1 0 0,-1-1 0,0 1 0,0 0 0,3-9 0,-3 3 0,-1 0 0,0 0 0,0 1 0,-1-1 0,0 0 0,-1 0 0,0 0 0,-4-17 0,3 21 0,1 1 0,-1-1 0,0 1 0,0 0 0,-1-1 0,1 1 0,-1 0 0,-1 1 0,1-1 0,0 0 0,-1 1 0,0 0 0,0 0 0,0 0 0,-1 0 0,-6-4 0,10 8 0,0-1 0,0 0 0,0 1 0,0-1 0,0 1 0,0 0 0,0-1 0,0 1 0,0 0 0,-1-1 0,1 1 0,0 0 0,0 0 0,0 0 0,0 0 0,0 0 0,0 0 0,0 1 0,-1-1 0,3 4 0,14 1 0,-11-4 0,-1-1 0,1 1 0,0-1 0,0 0 0,-1 0 0,1 0 0,0 0 0,0-1 0,-1 0 0,1 0 0,0 0 0,-1 0 0,8-3 0,-3-2 0,1 1 0,-1-1 0,-1 0 0,8-8 0,-13 12 0,-1 1 0,1-1 0,0 1 0,0-1 0,-1 1 0,1 0 0,0 0 0,0 0 0,0 0 0,0 0 0,0 0 0,0 0 0,1 1 0,-1-1 0,0 1 0,0-1 0,0 1 0,1 0 0,-1 0 0,0 0 0,0 0 0,1 0 0,-1 1 0,0-1 0,0 1 0,0-1 0,0 1 0,0 0 0,1 0 0,-1 0 0,-1 0 0,1 0 0,0 0 0,0 1 0,0-1 0,-1 1 0,1-1 0,0 1 0,1 2 0,3 3 0,0 0 0,-1 1 0,1 0 0,-2 0 0,1 0 0,-1 1 0,6 16 0,-6-13 0,-1-1 0,0 1 0,0 0 0,-1 1 0,-1-1 0,0 0 0,-1 1 0,0-1 0,-2 13 0,2-24 0,0-1 0,0 1 0,0-1 0,0 1 0,0 0 0,0-1 0,0 1 0,-1 0 0,1-1 0,0 1 0,0-1 0,-1 1 0,1 0 0,0-1 0,-1 1 0,1-1 0,0 1 0,-1-1 0,1 1 0,-1-1 0,1 0 0,-1 1 0,1-1 0,-1 1 0,1-1 0,-1 0 0,1 1 0,-1-1 0,0 0 0,1 0 0,-1 0 0,0 1 0,1-1 0,-2 0 0,2-1 0,-1 1 0,0-1 0,0 1 0,0-1 0,1 0 0,-1 1 0,0-1 0,1 0 0,-1 0 0,1 0 0,-1 1 0,1-1 0,-1 0 0,1 0 0,-1 0 0,1 0 0,0 0 0,-1 0 0,1 0 0,0 0 0,0 0 0,0-1 0,-2-13 0,2-1 0,0 1 0,0-1 0,2 1 0,0 0 0,0-1 0,1 1 0,1 0 0,8-19 0,0 3 0,2 1 0,1 0 0,24-35 0,-5 21 0,-31 41 0,-1 1 0,1-1 0,0 0 0,0 1 0,0-1 0,0 1 0,1 0 0,-1 0 0,0 0 0,1 1 0,6-3 0,-9 4 0,-1 0 0,1 0 0,-1 1 0,1-1 0,-1 0 0,1 0 0,-1 0 0,0 0 0,1 1 0,-1-1 0,1 0 0,-1 1 0,0-1 0,1 0 0,-1 0 0,0 1 0,1-1 0,-1 1 0,0-1 0,0 0 0,1 1 0,-1-1 0,0 1 0,0-1 0,0 1 0,1-1 0,-1 0 0,0 1 0,0-1 0,0 1 0,0-1 0,0 1 0,0-1 0,0 1 0,0-1 0,0 1 0,0 22 0,-1-22 0,-12 120 0,-2 44 0,15-164 0,0 0 0,0 1 0,0-1 0,-1 0 0,2 1 0,-1-1 0,0 0 0,0 1 0,0-1 0,1 0 0,-1 1 0,0-1 0,1 0 0,-1 0 0,1 1 0,0-1 0,-1 0 0,1 0 0,0 0 0,1 1 0,-1-2 0,-1 1 0,1-1 0,0 0 0,0 0 0,-1 0 0,1 0 0,0 0 0,0-1 0,0 1 0,-1 0 0,1 0 0,0 0 0,0-1 0,-1 1 0,1 0 0,0-1 0,-1 1 0,1 0 0,0-1 0,-1 1 0,1-1 0,0 1 0,0-2 0,7-6 0,0-1 0,0 0 0,7-12 0,-12 17 0,4-6 0,9-11 0,-2 0 0,0-1 0,19-40 0,-33 61 0,1 0 0,-1 0 0,0 1 0,1-1 0,-1 0 0,0 0 0,1 0 0,-1 1 0,0-1 0,0 0 0,0 0 0,0 0 0,0 0 0,0 1 0,0-1 0,0 0 0,0 0 0,0 0 0,0 0 0,-1 1 0,1-1 0,-1-1 0,1 2 0,-1 0 0,0-1 0,1 1 0,-1 0 0,1 0 0,-1 0 0,0 0 0,1 0 0,-1 0 0,0 0 0,1 0 0,-1 0 0,0 0 0,1 0 0,-1 0 0,0 0 0,1 1 0,-1-1 0,1 0 0,-1 1 0,0-1 0,-41 27 0,37-23 0,0-1 0,0 0 0,1 0 0,0 1 0,0 0 0,0 0 0,0 0 0,-6 8 0,10-11 0,-1 1 0,0-1 0,1 1 0,-1-1 0,1 1 0,0-1 0,-1 1 0,1-1 0,0 1 0,0-1 0,0 1 0,0-1 0,0 1 0,0-1 0,0 1 0,1-1 0,-1 1 0,1-1 0,-1 1 0,1-1 0,-1 1 0,1-1 0,0 0 0,0 1 0,0-1 0,0 0 0,0 0 0,0 1 0,0-1 0,0 0 0,0 0 0,2 1 0,69 55 308,-53-45-643,-1 2 1,-1 0-1,-1 1 0,18 19 1,-24-21-6492</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1.879"/>
    </inkml:context>
    <inkml:brush xml:id="br0">
      <inkml:brushProperty name="width" value="0.05" units="cm"/>
      <inkml:brushProperty name="height" value="0.05" units="cm"/>
    </inkml:brush>
  </inkml:definitions>
  <inkml:trace contextRef="#ctx0" brushRef="#br0">190 245 24575,'23'-47'0,"-8"20"0,-2-2 0,-1 1 0,15-54 0,-27 81 0,0 0 0,1-1 0,-1 1 0,0 0 0,0-1 0,0 1 0,0 0 0,0-1 0,0 1 0,0 0 0,0-1 0,-1 1 0,1 0 0,0-1 0,-1 1 0,1 0 0,-2-2 0,2 2 0,-1 1 0,1-1 0,-1 1 0,0-1 0,1 1 0,-1-1 0,0 1 0,0-1 0,1 1 0,-1 0 0,0 0 0,0-1 0,0 1 0,1 0 0,-1 0 0,0 0 0,0 0 0,0 0 0,1 0 0,-3 0 0,-1 1 0,-1 0 0,1 0 0,0 0 0,-1 1 0,1-1 0,0 1 0,0 0 0,-7 5 0,1 0 0,1 2 0,-1-1 0,1 1 0,1 1 0,-1 0 0,2 0 0,-1 1 0,2-1 0,-1 1 0,2 1 0,-6 13 0,-2 8 0,2 2 0,-12 60 0,-4 150 0,1-2 0,18-209-1365,0-8-5461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2.858"/>
    </inkml:context>
    <inkml:brush xml:id="br0">
      <inkml:brushProperty name="width" value="0.05" units="cm"/>
      <inkml:brushProperty name="height" value="0.05" units="cm"/>
    </inkml:brush>
  </inkml:definitions>
  <inkml:trace contextRef="#ctx0" brushRef="#br0">0 382 24575,'15'-31'0,"-5"10"0,1 0 0,1 1 0,23-31 0,-30 45 0,0 1 0,0 0 0,0 0 0,1 0 0,0 1 0,0 0 0,0 0 0,0 0 0,1 1 0,-1-1 0,1 2 0,0-1 0,0 1 0,0 0 0,0 0 0,8 0 0,34 3 0,-42 0 0,1-1 0,-1 1 0,0-1 0,1-1 0,-1 1 0,0-1 0,1 0 0,-1-1 0,10-3 0,-15 3 0,0 1 0,1-1 0,-1 0 0,0 0 0,0 0 0,-1-1 0,1 1 0,0 0 0,-1-1 0,1 1 0,-1-1 0,0 1 0,0-1 0,0 0 0,0 1 0,0-1 0,-1 0 0,1 0 0,-1 1 0,0-1 0,0 0 0,0 0 0,0 0 0,0 0 0,-2-4 0,2 6 0,0-1 0,0 1 0,0-1 0,0 1 0,-1 0 0,1-1 0,-1 1 0,1-1 0,-1 1 0,1 0 0,-1 0 0,0-1 0,1 1 0,-1 0 0,0 0 0,0 0 0,0 0 0,0 0 0,0 0 0,0 0 0,0 0 0,-1 0 0,1 1 0,0-1 0,0 0 0,-1 1 0,1-1 0,0 1 0,-1-1 0,1 1 0,0 0 0,-1 0 0,1-1 0,-1 1 0,1 0 0,0 0 0,-1 0 0,1 1 0,-1-1 0,1 0 0,-1 0 0,1 1 0,0-1 0,-1 1 0,1-1 0,0 1 0,0 0 0,-1-1 0,1 1 0,-1 1 0,-4 2 0,1 0 0,0 0 0,0 1 0,0-1 0,0 1 0,1 0 0,0 1 0,0-1 0,0 1 0,1 0 0,0 0 0,0 0 0,0 0 0,1 0 0,0 1 0,0-1 0,0 1 0,1-1 0,0 1 0,0 0 0,1-1 0,0 11 0,1-15 0,-1 0 0,1 0 0,0 0 0,0 0 0,0 0 0,0 0 0,0 0 0,0 0 0,0 0 0,0-1 0,1 1 0,-1 0 0,1-1 0,-1 1 0,1-1 0,0 0 0,0 1 0,-1-1 0,1 0 0,0 0 0,3 1 0,-2-1 0,1 0 0,0 0 0,0 0 0,-1 0 0,1-1 0,0 1 0,0-1 0,0 0 0,0 0 0,0-1 0,6 0 0,-7 0 0,0 0 0,0 0 0,0 0 0,0 0 0,0 0 0,0-1 0,0 1 0,-1-1 0,1 0 0,0 0 0,-1 0 0,0 0 0,1 0 0,2-4 0,-4 5 0,0-1 0,0 0 0,0 0 0,0 0 0,0 0 0,-1-1 0,1 1 0,-1 0 0,1 0 0,-1 0 0,0-1 0,0 1 0,0 0 0,0 0 0,0 0 0,0-1 0,-1 1 0,1 0 0,-1 0 0,1 0 0,-1 0 0,-1-4 0,-14-24 0,11 22 0,1 0 0,0-1 0,0 0 0,0 0 0,-2-10 0,6 17 0,0 0 0,-1 0 0,1 0 0,0 0 0,0 0 0,0 0 0,0 0 0,1 0 0,-1 0 0,0 0 0,1 0 0,0 0 0,-1 0 0,1 0 0,0 0 0,0 0 0,0 0 0,0 0 0,0 1 0,1-1 0,-1 0 0,0 1 0,1 0 0,-1-1 0,1 1 0,0 0 0,-1-1 0,4 0 0,4-3 0,0 1 0,0 0 0,0 0 0,1 1 0,-1 1 0,20-3 0,-2 2 0,35 0 0,-61 3 0,-1 0 0,1 0 0,-1 1 0,1-1 0,-1 0 0,1 0 0,-1 0 0,1 1 0,-1-1 0,1 0 0,-1 1 0,1-1 0,-1 0 0,0 1 0,1-1 0,-1 1 0,0-1 0,1 1 0,-1-1 0,0 0 0,0 1 0,1-1 0,-1 1 0,0-1 0,0 1 0,0-1 0,0 1 0,1 0 0,-1-1 0,0 1 0,0-1 0,0 1 0,0-1 0,0 1 0,-1-1 0,1 1 0,0-1 0,0 2 0,-6 31 0,2-13 0,3-13 0,1 1 0,0-1 0,1 0 0,-1 0 0,1 0 0,1 1 0,-1-1 0,1 0 0,6 13 0,-7-18 0,0 0 0,1 1 0,-1-1 0,1 0 0,-1 0 0,1 0 0,0 0 0,0 0 0,0 0 0,0-1 0,0 1 0,0-1 0,1 1 0,-1-1 0,0 0 0,1 0 0,-1 0 0,1 0 0,0 0 0,-1-1 0,1 1 0,-1-1 0,1 1 0,0-1 0,-1 0 0,1 0 0,0 0 0,-1-1 0,6 0 0,-3 0 0,0 0 0,0-1 0,0 0 0,-1 1 0,1-2 0,0 1 0,-1 0 0,0-1 0,1 0 0,-1 0 0,0 0 0,-1 0 0,1-1 0,-1 0 0,1 0 0,-1 0 0,4-7 0,2-4 0,-1-1 0,-1 0 0,9-28 0,-10 23 0,-5 21 0,-1 0 0,0-1 0,0 1 0,0 0 0,0 0 0,0 0 0,0 0 0,0 0 0,1 0 0,-1-1 0,0 1 0,0 0 0,0 0 0,0 0 0,0 0 0,1 0 0,-1 0 0,0 0 0,0 0 0,0 0 0,0 0 0,1 0 0,-1 0 0,0 0 0,0 0 0,0 0 0,1 0 0,-1 0 0,0 0 0,0 0 0,0 0 0,0 0 0,1 0 0,-1 0 0,0 0 0,0 0 0,0 0 0,0 0 0,0 0 0,1 1 0,-1-1 0,0 0 0,0 0 0,0 0 0,0 0 0,0 0 0,0 0 0,0 1 0,1-1 0,-1 0 0,0 0 0,0 0 0,0 0 0,0 1 0,0-1 0,0 0 0,0 0 0,12 17 0,7 7 0,-18-23-52,1-1-1,-1 1 1,0 0-1,1 0 1,-1-1-1,1 1 1,-1-1-1,1 1 1,-1-1-1,1 0 1,-1 0-1,1 1 1,-1-1-1,1 0 1,-1 0-1,1 0 1,-1-1-1,1 1 1,-1 0-1,1-1 0,-1 1 1,1-1-1,-1 1 1,1-1-1,1-1 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3.279"/>
    </inkml:context>
    <inkml:brush xml:id="br0">
      <inkml:brushProperty name="width" value="0.05" units="cm"/>
      <inkml:brushProperty name="height" value="0.05" units="cm"/>
    </inkml:brush>
  </inkml:definitions>
  <inkml:trace contextRef="#ctx0" brushRef="#br0">153 43 24575,'2'0'0,"-1"0"0,1-1 0,0 1 0,-1 0 0,1-1 0,-1 1 0,1-1 0,-1 0 0,1 1 0,-1-1 0,1 0 0,-1 0 0,1 0 0,-1 0 0,0 0 0,0 0 0,0-1 0,1 1 0,0-2 0,-2 3 0,1-1 0,-1 1 0,0-1 0,0 0 0,1 1 0,-1-1 0,0 1 0,0-1 0,0 1 0,0-1 0,0 1 0,1-1 0,-1 0 0,0 1 0,0-1 0,-1 1 0,1-1 0,0 1 0,0-1 0,0 0 0,0 1 0,-1-1 0,1 0 0,-1 0 0,1 0 0,-1 1 0,0-1 0,0 0 0,1 1 0,-1-1 0,0 1 0,0-1 0,0 1 0,0-1 0,1 1 0,-1 0 0,0-1 0,0 1 0,0 0 0,-2-1 0,-5 0 0,-1 0 0,1 1 0,-1 0 0,1 0 0,0 1 0,-1 0 0,1 1 0,0-1 0,0 1 0,0 1 0,-14 5 0,18-6 0,0 1 0,0-1 0,0 0 0,0 1 0,1 0 0,-1 0 0,1 0 0,-1 0 0,1 1 0,-3 4 0,4-6 0,1 1 0,-1 0 0,1-1 0,0 1 0,0 0 0,0 0 0,0-1 0,1 1 0,-1 0 0,1 0 0,0 0 0,-1 0 0,2 0 0,-1 0 0,0 0 0,0 0 0,2 3 0,-1-3 0,0 0 0,1 0 0,-1 0 0,1 0 0,0 0 0,0 0 0,0-1 0,0 1 0,0-1 0,1 1 0,-1-1 0,1 0 0,0 0 0,-1 0 0,1 0 0,0-1 0,0 1 0,0-1 0,0 1 0,0-1 0,1 0 0,-1-1 0,5 2 0,2 0 0,0 0 0,1-1 0,-1 0 0,1-1 0,0 0 0,12-1 0,-16 0 0,-1-1 0,0 1 0,0-1 0,0 0 0,0-1 0,-1 1 0,1-1 0,0 0 0,-1 0 0,0-1 0,6-5 0,2-3 0,0-1 0,16-22 0,2-3 0,-31 38 0,0 0 0,0-1 0,1 1 0,-1 0 0,0 0 0,0-1 0,0 1 0,0 0 0,1 0 0,-1-1 0,0 1 0,0 0 0,1 0 0,-1-1 0,0 1 0,0 0 0,1 0 0,-1 0 0,0 0 0,0 0 0,1-1 0,-1 1 0,0 0 0,1 0 0,-1 0 0,0 0 0,1 0 0,-1 0 0,0 0 0,1 0 0,-1 0 0,0 0 0,0 0 0,1 0 0,-1 0 0,0 1 0,1-1 0,-1 0 0,1 0 0,1 15 0,-6 26 0,3-38 0,-13 123-1365,11-84-5461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3.134"/>
    </inkml:context>
    <inkml:brush xml:id="br0">
      <inkml:brushProperty name="width" value="0.05" units="cm"/>
      <inkml:brushProperty name="height" value="0.05" units="cm"/>
    </inkml:brush>
  </inkml:definitions>
  <inkml:trace contextRef="#ctx0" brushRef="#br0">93 153 24575,'0'-10'0,"-2"0"0,1 0 0,-1 0 0,-5-14 0,-4-22 0,10 38 0,1 6 0,0 0 0,0 0 0,0 0 0,-1 0 0,1 0 0,0-1 0,-1 1 0,0 0 0,1 0 0,-1 1 0,0-1 0,0 0 0,0 0 0,0 0 0,-2-2 0,2 4 0,1 0 0,-1 0 0,1 0 0,0 0 0,-1 0 0,1 0 0,-1 0 0,1 0 0,0 0 0,-1 0 0,1 0 0,-1 1 0,1-1 0,0 0 0,-1 0 0,1 0 0,0 1 0,-1-1 0,1 0 0,0 0 0,-1 1 0,1-1 0,0 0 0,0 1 0,-1-1 0,1 0 0,0 1 0,0-1 0,0 0 0,0 1 0,-1-1 0,1 1 0,0-1 0,0 0 0,0 1 0,0 0 0,-6 17 0,6-16 0,-12 44 0,2 2 0,2-1 0,3 1 0,0 82 0,5-123-151,0 0-1,1 0 0,0 1 0,0-1 1,0 0-1,1 0 0,0 0 1,5 9-1,1-3-6674</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3.855"/>
    </inkml:context>
    <inkml:brush xml:id="br0">
      <inkml:brushProperty name="width" value="0.05" units="cm"/>
      <inkml:brushProperty name="height" value="0.05" units="cm"/>
    </inkml:brush>
  </inkml:definitions>
  <inkml:trace contextRef="#ctx0" brushRef="#br0">94 105 24575,'1'-1'0,"-1"0"0,0 0 0,0 0 0,0 0 0,0 0 0,0 0 0,-1 0 0,1 0 0,0 0 0,0 0 0,-1 0 0,1 0 0,-1 0 0,1 0 0,-1 0 0,1 0 0,-1 0 0,1 0 0,-1 0 0,0 1 0,1-1 0,-1 0 0,0 0 0,0 1 0,0-1 0,0 1 0,0-1 0,1 1 0,-1-1 0,0 1 0,0-1 0,0 1 0,0 0 0,0-1 0,-3 1 0,2 0 0,0 0 0,0 0 0,0 0 0,0 1 0,0-1 0,0 1 0,0-1 0,0 1 0,0 0 0,1 0 0,-1 0 0,0 0 0,0 0 0,0 0 0,1 0 0,-1 0 0,-1 3 0,-2 0 0,1 1 0,1 0 0,-1 1 0,1-1 0,-1 0 0,2 1 0,-1 0 0,-2 7 0,4-12 0,1 1 0,-1-1 0,1 1 0,0-1 0,-1 1 0,1 0 0,0-1 0,0 1 0,0-1 0,0 1 0,0-1 0,0 1 0,1-1 0,-1 1 0,0-1 0,1 1 0,-1-1 0,1 1 0,0-1 0,-1 1 0,1-1 0,0 0 0,0 1 0,0-1 0,0 0 0,0 0 0,0 0 0,0 0 0,0 0 0,1 0 0,-1 0 0,0 0 0,0 0 0,1 0 0,-1-1 0,1 1 0,1 0 0,3 1 0,0-1 0,1 0 0,-1 0 0,0-1 0,0 1 0,0-1 0,0-1 0,1 1 0,-1-1 0,0 0 0,0 0 0,0-1 0,10-4 0,-12 5 0,-1-1 0,0 1 0,0-1 0,0 0 0,1 1 0,-2-2 0,1 1 0,0 0 0,0 0 0,-1-1 0,1 0 0,-1 1 0,0-1 0,0 0 0,0 0 0,0 0 0,0 0 0,-1-1 0,1 1 0,-1 0 0,0-1 0,0 1 0,0-1 0,0-5 0,-3-40 0,3 57 0,1 0 0,0 0 0,0 0 0,0 0 0,1 0 0,0 0 0,1-1 0,-1 0 0,8 11 0,-10-16 0,1 0 0,0 1 0,0-1 0,0 0 0,0 0 0,0 0 0,1 0 0,-1 0 0,0-1 0,1 1 0,0-1 0,-1 1 0,1-1 0,0 0 0,-1 0 0,1 0 0,0 0 0,0-1 0,0 1 0,0-1 0,0 0 0,0 0 0,0 0 0,0 0 0,0 0 0,0-1 0,0 1 0,-1-1 0,1 0 0,0 0 0,0 0 0,3-2 0,6-2 0,-1-2 0,0 0 0,0 0 0,0-1 0,17-16 0,-23 20 0,-1-1 0,1 0 0,-1 0 0,0 0 0,0-1 0,0 1 0,-1-1 0,0 0 0,0 0 0,0-1 0,-1 1 0,0 0 0,2-7 0,-4 11-47,0 1 0,0 0 0,0-1 0,-1 1 0,1 0 0,0-1 0,-1 1 0,1 0 0,0 0-1,-1 0 1,1-1 0,-1 1 0,0 0 0,1 0 0,-1 0 0,0 0 0,0 0 0,0 0 0,0 0 0,1 0 0,-1 0 0,0 0-1,-1 1 1,1-1 0,0 0 0,0 1 0,0-1 0,-2 0 0,-11-5-6779</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8.578"/>
    </inkml:context>
    <inkml:brush xml:id="br0">
      <inkml:brushProperty name="width" value="0.05" units="cm"/>
      <inkml:brushProperty name="height" value="0.05" units="cm"/>
    </inkml:brush>
  </inkml:definitions>
  <inkml:trace contextRef="#ctx0" brushRef="#br0">28 107 24575,'-4'-6'0,"1"1"0,0-1 0,0 1 0,0-1 0,1 0 0,0 0 0,0 0 0,0-1 0,1 1 0,0 0 0,0-1 0,1 1 0,0-9 0,0 15 0,-1 0 0,1-1 0,0 1 0,0-1 0,0 1 0,0-1 0,0 1 0,0-1 0,0 1 0,0-1 0,0 1 0,0-1 0,1 1 0,-1-1 0,0 1 0,0-1 0,0 1 0,1-1 0,-1 1 0,0 0 0,0-1 0,1 1 0,-1-1 0,0 1 0,1 0 0,-1-1 0,0 1 0,1 0 0,-1 0 0,1-1 0,0 1 0,0 0 0,0 1 0,-1-1 0,1 0 0,0 1 0,0-1 0,-1 0 0,1 1 0,0-1 0,-1 1 0,1-1 0,0 1 0,-1-1 0,1 1 0,0 1 0,20 29 0,-11-6 69,-2 0-1,-1 0 0,0 0 0,3 36 1,4 105-1776,-12-124-5119</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8.859"/>
    </inkml:context>
    <inkml:brush xml:id="br0">
      <inkml:brushProperty name="width" value="0.05" units="cm"/>
      <inkml:brushProperty name="height" value="0.05" units="cm"/>
    </inkml:brush>
  </inkml:definitions>
  <inkml:trace contextRef="#ctx0" brushRef="#br0">52 759 24575,'-47'-295'0,"44"257"0,1 0 0,2 0 0,2 1 0,1-1 0,16-67 0,-16 93 0,1-1 0,0 1 0,1 0 0,1 0 0,0 0 0,0 1 0,1 0 0,1 0 0,10-12 0,-14 19 0,-1 1 0,1-1 0,0 1 0,0 0 0,0 0 0,0 0 0,0 1 0,1-1 0,-1 1 0,1 0 0,0 0 0,0 1 0,0-1 0,-1 1 0,1 0 0,0 0 0,1 1 0,-1 0 0,0 0 0,0 0 0,0 0 0,0 1 0,0 0 0,0 0 0,0 0 0,7 3 0,-2 0 0,-1 1 0,0 0 0,0 1 0,0 0 0,0 0 0,-1 1 0,0 0 0,-1 0 0,0 1 0,0 0 0,0 0 0,-1 1 0,7 12 0,-3-3 0,0 1 0,-2 0 0,0 1 0,-2-1 0,9 39 0,-12-43 0,-1 0 0,0 1 0,-1-1 0,-1 0 0,-1 0 0,0 1 0,-1-1 0,0 0 0,-1 0 0,-7 18 0,7-23 0,-2 0 0,1 0 0,-2-1 0,1 1 0,-1-1 0,-1 0 0,1-1 0,-1 0 0,-1 0 0,0 0 0,0-1 0,0 0 0,-1-1 0,0 0 0,-11 6 0,2-3-227,0-2-1,0 0 1,-1-1-1,1 0 1,-37 4-1,13-5-6598</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9.200"/>
    </inkml:context>
    <inkml:brush xml:id="br0">
      <inkml:brushProperty name="width" value="0.05" units="cm"/>
      <inkml:brushProperty name="height" value="0.05" units="cm"/>
    </inkml:brush>
  </inkml:definitions>
  <inkml:trace contextRef="#ctx0" brushRef="#br0">1 44 24575,'5'0'0,"0"1"0,1 0 0,-1 0 0,0 1 0,1 0 0,-1-1 0,0 2 0,0-1 0,-1 1 0,1-1 0,0 1 0,-1 1 0,0-1 0,1 1 0,-2-1 0,1 1 0,0 0 0,-1 1 0,5 5 0,-1 1 0,0-1 0,-1 1 0,0 0 0,-1 0 0,0 1 0,-1 0 0,4 17 0,-6-17 0,0 0 0,-1 0 0,0 0 0,-1 0 0,-3 23 0,3-31 0,-1 0 0,0 0 0,0 0 0,0 0 0,0 0 0,0 0 0,-1-1 0,0 1 0,1 0 0,-2-1 0,1 1 0,0-1 0,-1 0 0,1 0 0,-1 0 0,0 0 0,0 0 0,0-1 0,0 1 0,0-1 0,-5 3 0,7-5 0,0 1 0,-1-1 0,1 1 0,0-1 0,0 1 0,-1-1 0,1 0 0,0 0 0,-1 1 0,1-1 0,0 0 0,-1 0 0,1 0 0,0-1 0,-1 1 0,1 0 0,0 0 0,0-1 0,-1 1 0,1-1 0,0 1 0,0-1 0,-1 1 0,1-1 0,0 0 0,0 0 0,0 1 0,0-1 0,0 0 0,0 0 0,0 0 0,0 0 0,1 0 0,-1 0 0,0 0 0,1-1 0,-1 1 0,0 0 0,1 0 0,-1-2 0,-1-2 0,1 0 0,0 0 0,0-1 0,0 1 0,1 0 0,-1 0 0,1 0 0,0 0 0,2-6 0,1-5 0,1 0 0,1 1 0,0 0 0,2 0 0,-1 0 0,2 1 0,0 0 0,14-19 0,-6 12 0,1 1 0,1 0 0,1 1 0,28-22 0,-9 17-1365,-24 19-5461</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9.542"/>
    </inkml:context>
    <inkml:brush xml:id="br0">
      <inkml:brushProperty name="width" value="0.05" units="cm"/>
      <inkml:brushProperty name="height" value="0.05" units="cm"/>
    </inkml:brush>
  </inkml:definitions>
  <inkml:trace contextRef="#ctx0" brushRef="#br0">70 88 24575,'-4'-4'0,"-14"-11"0,17 14 0,0 1 0,1 0 0,-1 0 0,0 0 0,1 0 0,-1 0 0,0 0 0,1 0 0,-1 0 0,0 0 0,1 0 0,-1 1 0,0-1 0,1 0 0,-1 0 0,0 1 0,1-1 0,-1 0 0,1 1 0,-1-1 0,0 0 0,1 1 0,-1-1 0,1 1 0,0-1 0,-1 1 0,1-1 0,-1 1 0,1-1 0,0 1 0,-1-1 0,1 1 0,0 0 0,-1 1 0,-4 8 0,1 0 0,0 0 0,1 1 0,0 0 0,1 0 0,-2 21 0,2-1 0,2 38 0,0-67 0,0 1 0,1 0 0,-1-1 0,0 1 0,1-1 0,0 1 0,-1-1 0,1 1 0,0-1 0,0 0 0,0 1 0,1-1 0,-1 0 0,0 0 0,1 0 0,0 0 0,-1 0 0,1 0 0,0 0 0,4 2 0,-4-3 0,0 0 0,1 0 0,0 0 0,-1 0 0,1 0 0,-1-1 0,1 1 0,0-1 0,0 0 0,-1 0 0,1 0 0,0 0 0,-1 0 0,1-1 0,0 1 0,0-1 0,-1 1 0,1-1 0,3-2 0,3-1 0,-1-1 0,1 0 0,-1-1 0,0 1 0,-1-2 0,1 1 0,-1-1 0,0 0 0,-1 0 0,0-1 0,0 0 0,-1 0 0,1-1 0,-2 1 0,1-1 0,-1 0 0,3-11 0,-5 13 0,0 0 0,0-1 0,-1 1 0,0 0 0,0-1 0,-1 1 0,0-1 0,0 1 0,-1 0 0,-2-11 0,2 13 0,-1 0 0,1 0 0,-1 0 0,-1 0 0,1 0 0,-1 1 0,1-1 0,-1 1 0,-1 0 0,1-1 0,-1 2 0,1-1 0,-1 0 0,0 1 0,-7-5 0,6 5 38,0 0 0,-1 0 0,1 1 0,-1-1 0,0 1 0,1 1 0,-1-1 0,-10 0 0,13 1-128,0 1 0,0 0 0,-1 0 0,1 0 0,0 0 1,0 0-1,0 1 0,0-1 0,0 1 0,0 0 1,0 0-1,1 0 0,-1 0 0,0 1 0,0-1 0,1 1 1,-1-1-1,-3 4 0,-2 5-6736</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29.794"/>
    </inkml:context>
    <inkml:brush xml:id="br0">
      <inkml:brushProperty name="width" value="0.05" units="cm"/>
      <inkml:brushProperty name="height" value="0.05" units="cm"/>
    </inkml:brush>
  </inkml:definitions>
  <inkml:trace contextRef="#ctx0" brushRef="#br0">176 91 24575,'0'-5'0,"0"0"0,-1 0 0,1 1 0,-1-1 0,0 0 0,-1 1 0,1-1 0,-1 1 0,0-1 0,0 1 0,0 0 0,-1 0 0,1 0 0,-7-7 0,7 9 0,0 1 0,1-1 0,-1 1 0,0-1 0,0 1 0,0 0 0,0 0 0,0 0 0,0 0 0,0 0 0,0 0 0,0 1 0,0-1 0,0 1 0,-1 0 0,1-1 0,0 1 0,0 0 0,-1 0 0,1 0 0,0 1 0,0-1 0,-1 0 0,1 1 0,0-1 0,0 1 0,0 0 0,0 0 0,0 0 0,0 0 0,0 0 0,0 0 0,-2 3 0,-3 1 17,1 1-1,0 0 0,0 0 0,0 0 1,1 1-1,0 0 0,0 0 0,1 1 1,0-1-1,0 1 0,0 0 0,1 0 1,1 0-1,-1 0 0,1 0 0,1 1 1,0-1-1,0 1 0,0-1 0,1 10 1,0-10-103,1 1 1,-1 0 0,2 0-1,-1 0 1,1-1 0,0 1-1,1-1 1,0 1 0,0-1-1,1 0 1,0 0 0,1 0-1,-1-1 1,1 0 0,1 1-1,0-2 1,0 1 0,0-1-1,8 6 1,9 3-6741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30.801"/>
    </inkml:context>
    <inkml:brush xml:id="br0">
      <inkml:brushProperty name="width" value="0.05" units="cm"/>
      <inkml:brushProperty name="height" value="0.05" units="cm"/>
    </inkml:brush>
  </inkml:definitions>
  <inkml:trace contextRef="#ctx0" brushRef="#br0">191 185 24575,'-52'-12'0,"50"12"0,-6-1 0,1 0 0,0 1 0,-1 0 0,-11 2 0,18-2 0,-1 0 0,0 0 0,1 1 0,-1-1 0,1 1 0,-1-1 0,1 1 0,0 0 0,-1 0 0,1 0 0,-1-1 0,1 1 0,0 0 0,0 1 0,0-1 0,0 0 0,0 0 0,0 0 0,0 1 0,0-1 0,0 0 0,0 1 0,1-1 0,-1 1 0,0-1 0,1 1 0,-1 2 0,0 3 0,1 1 0,-1 0 0,1 0 0,1 0 0,-1 0 0,2 0 0,-1-1 0,1 1 0,0 0 0,0-1 0,1 1 0,0-1 0,1 0 0,-1 0 0,1 0 0,1-1 0,-1 1 0,1-1 0,0 0 0,1 0 0,-1-1 0,1 1 0,13 8 0,-17-13 0,0 0 0,0 0 0,1 0 0,-1 0 0,0 0 0,0-1 0,1 1 0,-1-1 0,1 0 0,-1 0 0,0 0 0,1 0 0,-1 0 0,0 0 0,1 0 0,-1-1 0,1 1 0,1-2 0,0 0 0,0 0 0,0 0 0,0 0 0,0 0 0,-1-1 0,1 0 0,-1 1 0,0-1 0,5-5 0,-2 1 0,-1-1 0,1 0 0,-1 0 0,-1 0 0,1 0 0,-1-1 0,-1 0 0,5-15 0,-7 17 0,0 0 0,0 0 0,0-1 0,-1 1 0,0 0 0,0 0 0,-1 0 0,0 0 0,-1-1 0,1 1 0,-5-11 0,5 15 0,-1 0 0,1 0 0,-1 0 0,0 0 0,0 0 0,0 1 0,0-1 0,-1 1 0,1-1 0,-1 1 0,1 0 0,-1 0 0,0 0 0,0 0 0,0 0 0,0 1 0,0-1 0,0 1 0,0 0 0,0 0 0,-1 0 0,1 0 0,0 1 0,-1-1 0,1 1 0,-6 0 0,2 1 0,0 0 0,-1 0 0,1 1 0,0 0 0,1 0 0,-1 1 0,0 0 0,1 0 0,-1 0 0,1 1 0,0 0 0,0 0 0,1 1 0,-1-1 0,-7 10 0,5-6 0,0 1 0,1 0 0,0 0 0,0 1 0,1 0 0,0 1 0,1-1 0,-7 21 0,10-25 0,0 0 0,1 1 0,0-1 0,0 0 0,1 0 0,0 1 0,0-1 0,0 0 0,1 0 0,0 0 0,0 1 0,0-1 0,4 8 0,-3-10 0,0 0 0,0 0 0,1 0 0,-1 0 0,1-1 0,0 1 0,0-1 0,0 0 0,0 0 0,0 0 0,1 0 0,0 0 0,-1-1 0,1 0 0,0 1 0,0-2 0,0 1 0,1 0 0,6 1 0,2 0 0,0-2 0,0 1 0,1-1 0,-1-1 0,1 0 0,-1-1 0,0-1 0,1 0 0,-1-1 0,0 0 0,0-1 0,22-10 0,-10 3 0,0-2 0,-1 0 0,-1-2 0,0 0 0,26-25 0,-34 27 0,-2 0 0,0-1 0,0-1 0,20-32 0,-27 37 0,-1 0 0,1-1 0,-2 0 0,1 0 0,-2 0 0,1-1 0,-1 1 0,-1-1 0,1-13 0,-3 24 0,1-1 0,-1 1 0,0-1 0,0 1 0,0-1 0,0 1 0,-1-1 0,1 1 0,0-1 0,0 1 0,-1-1 0,1 1 0,-1-1 0,0 1 0,1 0 0,-1-1 0,0 1 0,0 0 0,1 0 0,-2-2 0,1 3 0,0-1 0,0 1 0,0 0 0,0-1 0,0 1 0,0 0 0,0-1 0,-1 1 0,1 0 0,0 0 0,0 0 0,0 0 0,0 0 0,0 0 0,0 0 0,0 1 0,0-1 0,0 0 0,0 1 0,-2 0 0,-3 2 0,1 0 0,-1 0 0,1 0 0,0 1 0,0 0 0,0 0 0,-8 9 0,9-10 0,1 1 0,0 1 0,0-1 0,0 0 0,0 1 0,0 0 0,1-1 0,0 1 0,0 0 0,1 0 0,-1 0 0,1 1 0,0-1 0,0 0 0,1 0 0,-1 1 0,1-1 0,1 0 0,-1 1 0,1-1 0,-1 0 0,2 0 0,-1 1 0,0-1 0,1 0 0,0 0 0,0-1 0,1 1 0,-1 0 0,1-1 0,0 1 0,6 6 0,23 21 0,-26-27 0,0 1 0,0 0 0,0 0 0,-1 1 0,9 12 0,-14-17 0,1 0 0,-1-1 0,1 1 0,-1 0 0,0 0 0,0-1 0,0 1 0,0 0 0,0 0 0,0 0 0,0-1 0,-1 1 0,1 0 0,0 0 0,-1-1 0,0 1 0,1 0 0,-1-1 0,0 1 0,0 0 0,0-1 0,0 1 0,0-1 0,0 0 0,-1 1 0,1-1 0,-3 2 0,2 0 0,-1-1 0,0 0 0,0 0 0,0 0 0,0 0 0,0 0 0,0 0 0,0-1 0,0 0 0,-1 1 0,1-1 0,0-1 0,-6 2 0,31-23 0,44-33 0,-2-3 0,-2-3 0,53-67 0,-106 116 0,0 0 0,-1 0 0,-1 0 0,0-1 0,9-22 0,-53 112 0,32-66 0,0 0 0,2 0 0,-1 0 0,2 1 0,-1-1 0,2 1 0,0-1 0,0 1 0,1 0 0,1-1 0,0 1 0,1 0 0,0-1 0,1 1 0,5 16 0,-2-15 0,-3-7 0,0 1 0,0 0 0,-1 0 0,2 11 0,-3-17 0,-1 0 0,0 0 0,0 0 0,0 0 0,0 0 0,-1 0 0,1 0 0,0 0 0,-1 0 0,1 0 0,-1 0 0,0 0 0,0 0 0,0 0 0,0 0 0,0-1 0,0 1 0,0 0 0,-1-1 0,1 1 0,0-1 0,-4 3 0,-21 11-1365,-4-2-5461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45.553"/>
    </inkml:context>
    <inkml:brush xml:id="br0">
      <inkml:brushProperty name="width" value="0.05" units="cm"/>
      <inkml:brushProperty name="height" value="0.05" units="cm"/>
    </inkml:brush>
  </inkml:definitions>
  <inkml:trace contextRef="#ctx0" brushRef="#br0">1 63 24575,'0'-1'0,"1"0"0,-1 0 0,1 0 0,0 1 0,0-1 0,-1 0 0,1 1 0,0-1 0,0 0 0,0 1 0,0-1 0,0 1 0,0-1 0,0 1 0,0 0 0,0-1 0,0 1 0,0 0 0,0 0 0,0 0 0,0 0 0,0 0 0,0 0 0,0 0 0,1 0 0,1 0 0,288-5 0,-174 6 0,-50 0 0,-9 1 0,1-3 0,74-11 0,-97 2 342,-25 1-684,-11 8 297,0 1-1,0-1 1,0 1-1,0-1 1,0 1-1,0-1 1,0 1-1,-1-1 1,1 1-1,0 0 1,0-1-1,0 1 1,-1-1-1,1 1 1,0-1-1,0 1 1,-1 0-1,1-1 1,0 1-1,-1-1 1,1 1-1,0 0 1,-1 0-1,1-1 0,0 1 1,-1 0-1,1 0 1,-1-1-1,0 1 1,-10-6-6781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46.175"/>
    </inkml:context>
    <inkml:brush xml:id="br0">
      <inkml:brushProperty name="width" value="0.05" units="cm"/>
      <inkml:brushProperty name="height" value="0.05" units="cm"/>
    </inkml:brush>
  </inkml:definitions>
  <inkml:trace contextRef="#ctx0" brushRef="#br0">29 17 24575,'-1'-1'0,"1"0"0,-1 0 0,1 0 0,-1 0 0,1 0 0,-1 0 0,0 0 0,0 0 0,1 1 0,-1-1 0,0 0 0,0 0 0,0 1 0,0-1 0,0 1 0,0-1 0,0 1 0,0-1 0,0 1 0,0-1 0,0 1 0,0 0 0,0 0 0,0 0 0,0 0 0,0-1 0,0 1 0,0 0 0,-3 1 0,4-1 0,0 1 0,0-1 0,0 1 0,0-1 0,0 1 0,0-1 0,0 1 0,1-1 0,-1 1 0,0-1 0,0 1 0,0-1 0,0 0 0,1 1 0,-1-1 0,0 1 0,1-1 0,-1 0 0,0 1 0,0-1 0,1 0 0,-1 1 0,1-1 0,-1 0 0,0 0 0,1 1 0,0-1 0,15 11 0,-14-9 0,41 26 0,-27-18 0,0 0 0,0 1 0,-2 1 0,1 0 0,-1 1 0,13 16 0,-26-28 0,0 0 0,0 0 0,0 0 0,-1 0 0,1 1 0,0-1 0,-1 0 0,1 0 0,-1 0 0,0 0 0,1 1 0,-1-1 0,0 0 0,0 0 0,1 1 0,-1-1 0,0 0 0,0 1 0,-1-1 0,1 0 0,0 0 0,0 1 0,-1-1 0,1 0 0,0 0 0,-1 1 0,1-1 0,-1 0 0,0 0 0,1 0 0,-1 0 0,0 0 0,0 0 0,0 0 0,1 0 0,-1 0 0,0 0 0,0-1 0,0 1 0,0 0 0,-1-1 0,-1 2 0,-6 3 0,0-1 0,-1 0 0,1-1 0,-15 4 0,13-5 0,-33 10-1365,1-1-5461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6:33.557"/>
    </inkml:context>
    <inkml:brush xml:id="br0">
      <inkml:brushProperty name="width" value="0.05" units="cm"/>
      <inkml:brushProperty name="height" value="0.05" units="cm"/>
    </inkml:brush>
  </inkml:definitions>
  <inkml:trace contextRef="#ctx0" brushRef="#br0">0 0 24575,'0'3'0,"5"2"0,3 1 0,8 0 0,5-2 0,9-1 0,-1-2-8191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4:48.180"/>
    </inkml:context>
    <inkml:brush xml:id="br0">
      <inkml:brushProperty name="width" value="0.05" units="cm"/>
      <inkml:brushProperty name="height" value="0.05" units="cm"/>
    </inkml:brush>
  </inkml:definitions>
  <inkml:trace contextRef="#ctx0" brushRef="#br0">271 0 24575,'-2'0'0,"-1"3"0,-2 2 0,-3 4 0,-2 1 0,-2 3 0,-3 2 0,-1 5 0,-4 2 0,-1 3 0,-4-1 0,0 0 0,0-1 0,1-3 0,2-2 0,4-2 0,6-2 0,4-2-8191</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7.617"/>
    </inkml:context>
    <inkml:brush xml:id="br0">
      <inkml:brushProperty name="width" value="0.05" units="cm"/>
      <inkml:brushProperty name="height" value="0.05" units="cm"/>
    </inkml:brush>
  </inkml:definitions>
  <inkml:trace contextRef="#ctx0" brushRef="#br0">81 215 24575,'4'-16'0,"-3"15"0,0-1 0,-1 1 0,1 0 0,-1 0 0,0-1 0,1 1 0,-1 0 0,0 0 0,0-1 0,0 1 0,0-2 0,-12 20 0,-43 116 0,34-78 0,86-279 0,-32 98 0,-32 124 0,-1-1 0,1 0 0,0 1 0,0-1 0,1 1 0,-1-1 0,0 1 0,1-1 0,0 1 0,-1 0 0,5-4 0,-5 5 0,-1 1 0,1-1 0,-1 1 0,1 0 0,-1 0 0,1-1 0,0 1 0,-1 0 0,1 0 0,0 0 0,-1 0 0,1 0 0,0-1 0,-1 1 0,1 0 0,0 1 0,-1-1 0,1 0 0,-1 0 0,2 0 0,0 1 0,-1 0 0,1 0 0,-1-1 0,0 1 0,1 0 0,-1 0 0,0 1 0,0-1 0,0 0 0,0 0 0,2 3 0,9 16 0,-2 0 0,0 0 0,-1 1 0,-1 0 0,5 23 0,-2-7 0,33 121-792,-41-145 219,5 18-6253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7.756"/>
    </inkml:context>
    <inkml:brush xml:id="br0">
      <inkml:brushProperty name="width" value="0.05" units="cm"/>
      <inkml:brushProperty name="height" value="0.05" units="cm"/>
    </inkml:brush>
  </inkml:definitions>
  <inkml:trace contextRef="#ctx0" brushRef="#br0">1 34 24575,'0'-3'0,"0"-2"0,2-1 0,6 1 0,8 1 0,8 1 0,10-1 0,-2 0-8191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4.212"/>
    </inkml:context>
    <inkml:brush xml:id="br0">
      <inkml:brushProperty name="width" value="0.05" units="cm"/>
      <inkml:brushProperty name="height" value="0.05" units="cm"/>
    </inkml:brush>
  </inkml:definitions>
  <inkml:trace contextRef="#ctx0" brushRef="#br0">28 29 24575,'-22'-29'0,"22"29"0,0 0 0,0 0 0,-1 1 0,1-1 0,0 0 0,0 0 0,0 0 0,0 0 0,0 0 0,0 0 0,0 0 0,0 0 0,0 0 0,0 0 0,0 0 0,0 1 0,0-1 0,0 0 0,0 0 0,0 0 0,0 0 0,0 0 0,0 0 0,0 0 0,-1 0 0,1 0 0,0 0 0,0 0 0,0 0 0,0 0 0,0 0 0,0 0 0,0 0 0,0 0 0,0 0 0,0 0 0,-1 0 0,1 0 0,0 0 0,0 0 0,0 0 0,0 0 0,0 0 0,0 0 0,0 0 0,0 0 0,0 0 0,0 0 0,0 0 0,-1 0 0,0 17 0,0 25 0,1 114 0,2 103 0,-2-258 1,0 11-274,0 0 0,1 0-1,1 0 1,5 19 0,-2-18-6553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4.954"/>
    </inkml:context>
    <inkml:brush xml:id="br0">
      <inkml:brushProperty name="width" value="0.05" units="cm"/>
      <inkml:brushProperty name="height" value="0.05" units="cm"/>
    </inkml:brush>
  </inkml:definitions>
  <inkml:trace contextRef="#ctx0" brushRef="#br0">0 22 24575,'0'-2'0,"2"-1"0,1-2 0,2 0 0,3 0 0,2 4 0,2 2 0,1 3 0,0 3 0,1 3 0,-2 2 0,-1 1 0,0 1 0,-2 0 0,0 0 0,1 0 0,-2-2-8191</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5.108"/>
    </inkml:context>
    <inkml:brush xml:id="br0">
      <inkml:brushProperty name="width" value="0.05" units="cm"/>
      <inkml:brushProperty name="height" value="0.05" units="cm"/>
    </inkml:brush>
  </inkml:definitions>
  <inkml:trace contextRef="#ctx0" brushRef="#br0">70 6 24575,'0'-2'0,"-2"-1"0,-2 3 0,-1 3 0,-2 3 0,-3 4 0,-2 2 0,-3 3 0,1 0-8191</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5.824"/>
    </inkml:context>
    <inkml:brush xml:id="br0">
      <inkml:brushProperty name="width" value="0.05" units="cm"/>
      <inkml:brushProperty name="height" value="0.05" units="cm"/>
    </inkml:brush>
  </inkml:definitions>
  <inkml:trace contextRef="#ctx0" brushRef="#br0">75 201 24575,'-25'1'0,"-25"-2"0,91-9 0,489-32-825,-398 35 538,1283-54-4202,2 20 4125,-1122 33 269,-122 4-568,396-19 2953,-533 19-58,-34 4-1537,-4 0-123,-17 2-154,-6 0-1370,-2 0-5771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6.101"/>
    </inkml:context>
    <inkml:brush xml:id="br0">
      <inkml:brushProperty name="width" value="0.05" units="cm"/>
      <inkml:brushProperty name="height" value="0.05" units="cm"/>
    </inkml:brush>
  </inkml:definitions>
  <inkml:trace contextRef="#ctx0" brushRef="#br0">3 1 24575,'0'5'0,"0"3"0,2 6 0,1 6 0,0 8 0,-1 8 0,2 7 0,0 5 0,0 7 0,-2 2 0,-2 4 0,-3-2 0,-1-4 0,-2-4 0,-1-7 0,1-10-8191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7.012"/>
    </inkml:context>
    <inkml:brush xml:id="br0">
      <inkml:brushProperty name="width" value="0.05" units="cm"/>
      <inkml:brushProperty name="height" value="0.05" units="cm"/>
    </inkml:brush>
  </inkml:definitions>
  <inkml:trace contextRef="#ctx0" brushRef="#br0">29 12 24575,'2'-2'0,"1"-4"0,0 2 0,0 5 0,-2 5 0,-2 7 0,-4 9 0,-1 6 0,-1 11 0,0 8 0,1 7 0,2 7 0,1 1 0,2 2 0,0 0 0,1-2 0,0-5 0,1-12-8191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1T04:13:28.843"/>
    </inkml:context>
    <inkml:brush xml:id="br0">
      <inkml:brushProperty name="width" value="0.05" units="cm"/>
      <inkml:brushProperty name="height" value="0.05" units="cm"/>
    </inkml:brush>
  </inkml:definitions>
  <inkml:trace contextRef="#ctx0" brushRef="#br0">11 1 24575,'0'2'0,"0"4"0,0 2 0,0 3 0,0 4 0,0 1 0,0 3 0,0 3 0,0 4 0,-2 1 0,-2 0 0,1 0 0,1-5-8191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976A73D-237B-4034-AB8C-962174A8D351}" type="datetimeFigureOut">
              <a:rPr lang="en-US" smtClean="0"/>
              <a:t>7/11/2025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1123B04-A11E-4ECA-8C2F-B25EF2142BD0}" type="slidenum">
              <a:rPr lang="en-US" smtClean="0"/>
              <a:t>‹#›</a:t>
            </a:fld>
            <a:endParaRPr lang="en-US"/>
          </a:p>
        </p:txBody>
      </p:sp>
    </p:spTree>
    <p:extLst>
      <p:ext uri="{BB962C8B-B14F-4D97-AF65-F5344CB8AC3E}">
        <p14:creationId xmlns:p14="http://schemas.microsoft.com/office/powerpoint/2010/main" val="14681429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123B04-A11E-4ECA-8C2F-B25EF2142BD0}" type="slidenum">
              <a:rPr lang="en-US" smtClean="0"/>
              <a:t>1</a:t>
            </a:fld>
            <a:endParaRPr lang="en-US"/>
          </a:p>
        </p:txBody>
      </p:sp>
    </p:spTree>
    <p:extLst>
      <p:ext uri="{BB962C8B-B14F-4D97-AF65-F5344CB8AC3E}">
        <p14:creationId xmlns:p14="http://schemas.microsoft.com/office/powerpoint/2010/main" val="121925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slideMaster" Target="../slideMasters/slideMaster1.xml"/><Relationship Id="rId1" Type="http://schemas.openxmlformats.org/officeDocument/2006/relationships/themeOverride" Target="../theme/themeOverride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2_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276600" y="1123950"/>
            <a:ext cx="5257800" cy="533400"/>
          </a:xfrm>
          <a:prstGeom prst="rect">
            <a:avLst/>
          </a:prstGeom>
        </p:spPr>
        <p:txBody>
          <a:bodyPr vert="horz" lIns="91440" tIns="45720" rIns="91440" bIns="45720" rtlCol="0" anchor="ctr">
            <a:noAutofit/>
          </a:bodyPr>
          <a:lstStyle>
            <a:lvl1pPr algn="r">
              <a:defRPr lang="en-US" sz="3600" dirty="0"/>
            </a:lvl1pPr>
          </a:lstStyle>
          <a:p>
            <a:pPr lvl="0"/>
            <a:r>
              <a:rPr lang="en-US" dirty="0"/>
              <a:t>Click to edit title</a:t>
            </a:r>
          </a:p>
        </p:txBody>
      </p:sp>
      <p:sp>
        <p:nvSpPr>
          <p:cNvPr id="3" name="Subtitle 2"/>
          <p:cNvSpPr>
            <a:spLocks noGrp="1"/>
          </p:cNvSpPr>
          <p:nvPr>
            <p:ph type="subTitle" idx="1"/>
          </p:nvPr>
        </p:nvSpPr>
        <p:spPr>
          <a:xfrm>
            <a:off x="3276600" y="1657350"/>
            <a:ext cx="5257800" cy="914400"/>
          </a:xfrm>
        </p:spPr>
        <p:txBody>
          <a:bodyPr/>
          <a:lstStyle>
            <a:lvl1pPr marL="0" indent="0" algn="r">
              <a:buNone/>
              <a:defRPr>
                <a:solidFill>
                  <a:schemeClr val="bg1">
                    <a:lumMod val="50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BA5CE939-B381-3A45-13A6-F58CC000B48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642741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895349"/>
            <a:ext cx="5486400" cy="26503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23DAEE89-C03B-1705-0782-CE3B90349AF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FDBE062A-C013-A203-17DC-F9C61DBF2E3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29400" y="1047749"/>
            <a:ext cx="2057400" cy="3546873"/>
          </a:xfrm>
          <a:prstGeom prst="rect">
            <a:avLst/>
          </a:prstGeom>
        </p:spPr>
        <p:txBody>
          <a:bodyPr vert="eaVert"/>
          <a:lstStyle/>
          <a:p>
            <a:r>
              <a:rPr lang="en-US" dirty="0"/>
              <a:t>Click to edit title style</a:t>
            </a:r>
          </a:p>
        </p:txBody>
      </p:sp>
      <p:sp>
        <p:nvSpPr>
          <p:cNvPr id="3" name="Vertical Text Placeholder 2"/>
          <p:cNvSpPr>
            <a:spLocks noGrp="1"/>
          </p:cNvSpPr>
          <p:nvPr>
            <p:ph type="body" orient="vert" idx="1"/>
          </p:nvPr>
        </p:nvSpPr>
        <p:spPr>
          <a:xfrm>
            <a:off x="457200" y="1047749"/>
            <a:ext cx="6019800" cy="354687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CA6DBE16-F08A-6A41-329C-56621EE5368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1_Title Slide">
    <p:bg>
      <p:bgPr>
        <a:blipFill dpi="0" rotWithShape="1">
          <a:blip r:embed="rId3">
            <a:lum/>
          </a:blip>
          <a:srcRect/>
          <a:stretch>
            <a:fillRect b="-20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57200" y="1352550"/>
            <a:ext cx="8229600" cy="1295400"/>
          </a:xfrm>
          <a:prstGeom prst="rect">
            <a:avLst/>
          </a:prstGeom>
        </p:spPr>
        <p:txBody>
          <a:bodyPr/>
          <a:lstStyle>
            <a:lvl1pPr algn="l">
              <a:defRPr sz="6000" b="1">
                <a:gradFill flip="none" rotWithShape="1">
                  <a:gsLst>
                    <a:gs pos="0">
                      <a:srgbClr val="0070C0"/>
                    </a:gs>
                    <a:gs pos="100000">
                      <a:srgbClr val="00B0F0"/>
                    </a:gs>
                  </a:gsLst>
                  <a:lin ang="16200000" scaled="1"/>
                  <a:tileRect/>
                </a:gradFill>
                <a:effectLst/>
              </a:defRPr>
            </a:lvl1pPr>
          </a:lstStyle>
          <a:p>
            <a:r>
              <a:rPr lang="en-US"/>
              <a:t>Thank You</a:t>
            </a:r>
            <a:endParaRPr lang="en-US" dirty="0"/>
          </a:p>
        </p:txBody>
      </p:sp>
      <p:sp>
        <p:nvSpPr>
          <p:cNvPr id="3" name="Subtitle 2"/>
          <p:cNvSpPr>
            <a:spLocks noGrp="1"/>
          </p:cNvSpPr>
          <p:nvPr>
            <p:ph type="subTitle" idx="1" hasCustomPrompt="1"/>
          </p:nvPr>
        </p:nvSpPr>
        <p:spPr>
          <a:xfrm>
            <a:off x="457200" y="2647950"/>
            <a:ext cx="8229600" cy="914400"/>
          </a:xfrm>
        </p:spPr>
        <p:txBody>
          <a:bodyPr/>
          <a:lstStyle>
            <a:lvl1pPr marL="0" indent="0" algn="l">
              <a:buNone/>
              <a:defRPr>
                <a:solidFill>
                  <a:schemeClr val="tx1">
                    <a:lumMod val="85000"/>
                    <a:lumOff val="15000"/>
                  </a:schemeClr>
                </a:solidFill>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Contact Information</a:t>
            </a:r>
            <a:endParaRPr lang="en-US" dirty="0"/>
          </a:p>
        </p:txBody>
      </p:sp>
      <p:pic>
        <p:nvPicPr>
          <p:cNvPr id="4" name="Picture 3" descr="A yellow circle with black letters and a black background&#10;&#10;Description automatically generated">
            <a:extLst>
              <a:ext uri="{FF2B5EF4-FFF2-40B4-BE49-F238E27FC236}">
                <a16:creationId xmlns:a16="http://schemas.microsoft.com/office/drawing/2014/main" id="{624E307F-BC23-D6AD-3DDE-45757A637AC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33806275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499"/>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6949" indent="0">
              <a:buNone/>
              <a:defRPr sz="2799"/>
            </a:lvl2pPr>
            <a:lvl3pPr marL="913897" indent="0">
              <a:buNone/>
              <a:defRPr sz="2399"/>
            </a:lvl3pPr>
            <a:lvl4pPr marL="1370846" indent="0">
              <a:buNone/>
              <a:defRPr sz="1999"/>
            </a:lvl4pPr>
            <a:lvl5pPr marL="1827795" indent="0">
              <a:buNone/>
              <a:defRPr sz="1999"/>
            </a:lvl5pPr>
            <a:lvl6pPr marL="2284743" indent="0">
              <a:buNone/>
              <a:defRPr sz="1999"/>
            </a:lvl6pPr>
            <a:lvl7pPr marL="2741692" indent="0">
              <a:buNone/>
              <a:defRPr sz="1999"/>
            </a:lvl7pPr>
            <a:lvl8pPr marL="3198640" indent="0">
              <a:buNone/>
              <a:defRPr sz="1999"/>
            </a:lvl8pPr>
            <a:lvl9pPr marL="3655589" indent="0">
              <a:buNone/>
              <a:defRPr sz="1999"/>
            </a:lvl9pPr>
          </a:lstStyle>
          <a:p>
            <a:r>
              <a:rPr lang="en-US" altLang="ko-KR" dirty="0"/>
              <a:t>Insert Your Image</a:t>
            </a:r>
            <a:endParaRPr lang="ko-KR" altLang="en-US" dirty="0"/>
          </a:p>
        </p:txBody>
      </p:sp>
    </p:spTree>
    <p:extLst>
      <p:ext uri="{BB962C8B-B14F-4D97-AF65-F5344CB8AC3E}">
        <p14:creationId xmlns:p14="http://schemas.microsoft.com/office/powerpoint/2010/main" val="15634808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9144000" cy="2571751"/>
          </a:xfrm>
          <a:prstGeom prst="rect">
            <a:avLst/>
          </a:prstGeom>
          <a:solidFill>
            <a:schemeClr val="bg1">
              <a:lumMod val="95000"/>
            </a:schemeClr>
          </a:solidFill>
        </p:spPr>
        <p:txBody>
          <a:bodyPr>
            <a:normAutofit/>
          </a:bodyPr>
          <a:lstStyle>
            <a:lvl1pPr>
              <a:defRPr sz="788"/>
            </a:lvl1pPr>
          </a:lstStyle>
          <a:p>
            <a:endParaRPr lang="en-US" dirty="0"/>
          </a:p>
        </p:txBody>
      </p:sp>
    </p:spTree>
    <p:extLst>
      <p:ext uri="{BB962C8B-B14F-4D97-AF65-F5344CB8AC3E}">
        <p14:creationId xmlns:p14="http://schemas.microsoft.com/office/powerpoint/2010/main" val="169527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457200" y="4767263"/>
            <a:ext cx="2133600" cy="273844"/>
          </a:xfrm>
        </p:spPr>
        <p:txBody>
          <a:bodyPr/>
          <a:lstStyle>
            <a:lvl1pPr algn="l">
              <a:defRPr/>
            </a:lvl1pPr>
          </a:lstStyle>
          <a:p>
            <a:fld id="{B6F15528-21DE-4FAA-801E-634DDDAF4B2B}" type="slidenum">
              <a:rPr lang="en-US" smtClean="0"/>
              <a:pPr/>
              <a:t>‹#›</a:t>
            </a:fld>
            <a:endParaRPr lang="en-US"/>
          </a:p>
        </p:txBody>
      </p:sp>
      <p:sp>
        <p:nvSpPr>
          <p:cNvPr id="8"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BE9035D6-1EB0-67FD-788E-258B941A5BB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22313" y="3305176"/>
            <a:ext cx="7772400" cy="1021556"/>
          </a:xfrm>
          <a:prstGeom prst="rect">
            <a:avLst/>
          </a:prstGeom>
        </p:spPr>
        <p:txBody>
          <a:bodyPr anchor="t"/>
          <a:lstStyle>
            <a:lvl1pPr algn="l">
              <a:defRPr sz="3200" b="1" cap="none"/>
            </a:lvl1pPr>
          </a:lstStyle>
          <a:p>
            <a:r>
              <a:rPr lang="en-US"/>
              <a:t>Click to edit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dirty="0"/>
              <a:t>www.anubhavtrainings.com</a:t>
            </a:r>
          </a:p>
        </p:txBody>
      </p:sp>
      <p:sp>
        <p:nvSpPr>
          <p:cNvPr id="6" name="Slide Number Placeholder 5"/>
          <p:cNvSpPr>
            <a:spLocks noGrp="1"/>
          </p:cNvSpPr>
          <p:nvPr>
            <p:ph type="sldNum" sz="quarter" idx="12"/>
          </p:nvPr>
        </p:nvSpPr>
        <p:spPr>
          <a:xfrm>
            <a:off x="228600" y="4767263"/>
            <a:ext cx="2133600" cy="273844"/>
          </a:xfrm>
        </p:spPr>
        <p:txBody>
          <a:bodyPr/>
          <a:lstStyle>
            <a:lvl1pPr algn="l">
              <a:defRPr/>
            </a:lvl1pPr>
          </a:lstStyle>
          <a:p>
            <a:fld id="{B6F15528-21DE-4FAA-801E-634DDDAF4B2B}" type="slidenum">
              <a:rPr lang="en-US" smtClean="0"/>
              <a:pPr/>
              <a:t>‹#›</a:t>
            </a:fld>
            <a:endParaRPr lang="en-US"/>
          </a:p>
        </p:txBody>
      </p:sp>
      <p:pic>
        <p:nvPicPr>
          <p:cNvPr id="7" name="Picture 6" descr="A yellow circle with black letters and a black background&#10;&#10;Description automatically generated">
            <a:extLst>
              <a:ext uri="{FF2B5EF4-FFF2-40B4-BE49-F238E27FC236}">
                <a16:creationId xmlns:a16="http://schemas.microsoft.com/office/drawing/2014/main" id="{19859E39-C1F4-F452-A609-81C93B9864E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57150"/>
            <a:ext cx="8229600" cy="609601"/>
          </a:xfrm>
          <a:prstGeom prst="rect">
            <a:avLst/>
          </a:prstGeom>
        </p:spPr>
        <p:txBody>
          <a:bodyPr/>
          <a:lstStyle/>
          <a:p>
            <a:r>
              <a:rPr lang="en-US" dirty="0"/>
              <a:t>Click to edit title style</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40386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8"/>
          <p:cNvSpPr>
            <a:spLocks noGrp="1"/>
          </p:cNvSpPr>
          <p:nvPr>
            <p:ph sz="quarter" idx="14"/>
          </p:nvPr>
        </p:nvSpPr>
        <p:spPr>
          <a:xfrm>
            <a:off x="4648200" y="971550"/>
            <a:ext cx="4038600" cy="3657600"/>
          </a:xfrm>
        </p:spPr>
        <p:txBody>
          <a:bodyPr>
            <a:normAutofit/>
          </a:bodyPr>
          <a:lstStyle>
            <a:lvl1pPr marL="0" inden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3" name="Picture 2" descr="A yellow circle with black letters and a black background&#10;&#10;Description automatically generated">
            <a:extLst>
              <a:ext uri="{FF2B5EF4-FFF2-40B4-BE49-F238E27FC236}">
                <a16:creationId xmlns:a16="http://schemas.microsoft.com/office/drawing/2014/main" id="{361F23F3-4276-7AC6-FA37-CDC6351B9F7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8"/>
          <p:cNvSpPr>
            <a:spLocks noGrp="1"/>
          </p:cNvSpPr>
          <p:nvPr>
            <p:ph sz="quarter" idx="15"/>
          </p:nvPr>
        </p:nvSpPr>
        <p:spPr>
          <a:xfrm>
            <a:off x="60198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5FDBF0D3-6CF9-4440-94E9-AA4A7421695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2575675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wo Content">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4572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Content Placeholder 8"/>
          <p:cNvSpPr>
            <a:spLocks noGrp="1"/>
          </p:cNvSpPr>
          <p:nvPr>
            <p:ph sz="quarter" idx="14"/>
          </p:nvPr>
        </p:nvSpPr>
        <p:spPr>
          <a:xfrm>
            <a:off x="3238500" y="971550"/>
            <a:ext cx="2667000" cy="3657600"/>
          </a:xfrm>
        </p:spPr>
        <p:txBody>
          <a:bodyPr>
            <a:normAutofit/>
          </a:bodyPr>
          <a:lstStyle>
            <a:lvl1pPr marL="0" indent="0">
              <a:buFont typeface="Arial" pitchFamily="34" charset="0"/>
              <a:buNone/>
              <a:defRPr sz="1400"/>
            </a:lvl1pPr>
            <a:lvl2pPr>
              <a:defRPr sz="1200"/>
            </a:lvl2pPr>
            <a:lvl3pPr>
              <a:defRPr sz="1100"/>
            </a:lvl3pPr>
            <a:lvl4pPr>
              <a:defRPr sz="11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1"/>
          <p:cNvSpPr>
            <a:spLocks noGrp="1"/>
          </p:cNvSpPr>
          <p:nvPr>
            <p:ph type="title" hasCustomPrompt="1"/>
          </p:nvPr>
        </p:nvSpPr>
        <p:spPr>
          <a:xfrm>
            <a:off x="457200" y="438150"/>
            <a:ext cx="8229600" cy="533401"/>
          </a:xfrm>
          <a:prstGeom prst="rect">
            <a:avLst/>
          </a:prstGeom>
        </p:spPr>
        <p:txBody>
          <a:bodyPr/>
          <a:lstStyle>
            <a:lvl1pPr>
              <a:defRPr sz="2800">
                <a:gradFill>
                  <a:gsLst>
                    <a:gs pos="0">
                      <a:srgbClr val="002060"/>
                    </a:gs>
                    <a:gs pos="100000">
                      <a:srgbClr val="0070C0"/>
                    </a:gs>
                  </a:gsLst>
                  <a:lin ang="5400000" scaled="0"/>
                </a:gradFill>
              </a:defRPr>
            </a:lvl1pPr>
          </a:lstStyle>
          <a:p>
            <a:r>
              <a:rPr lang="en-US" dirty="0"/>
              <a:t>Click to edit title style</a:t>
            </a:r>
          </a:p>
        </p:txBody>
      </p:sp>
      <p:pic>
        <p:nvPicPr>
          <p:cNvPr id="2" name="Picture 1" descr="A yellow circle with black letters and a black background&#10;&#10;Description automatically generated">
            <a:extLst>
              <a:ext uri="{FF2B5EF4-FFF2-40B4-BE49-F238E27FC236}">
                <a16:creationId xmlns:a16="http://schemas.microsoft.com/office/drawing/2014/main" id="{CB3935A3-C998-9B3D-079E-B7BC7E8C2A3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extLst>
      <p:ext uri="{BB962C8B-B14F-4D97-AF65-F5344CB8AC3E}">
        <p14:creationId xmlns:p14="http://schemas.microsoft.com/office/powerpoint/2010/main" val="3539502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dirty="0"/>
              <a:t>www.anubhavtrainings.com</a:t>
            </a:r>
          </a:p>
        </p:txBody>
      </p:sp>
      <p:sp>
        <p:nvSpPr>
          <p:cNvPr id="5" name="Slide Number Placeholder 4"/>
          <p:cNvSpPr>
            <a:spLocks noGrp="1"/>
          </p:cNvSpPr>
          <p:nvPr>
            <p:ph type="sldNum" sz="quarter" idx="12"/>
          </p:nvPr>
        </p:nvSpPr>
        <p:spPr>
          <a:xfrm>
            <a:off x="152400" y="4781550"/>
            <a:ext cx="2133600" cy="273844"/>
          </a:xfrm>
        </p:spPr>
        <p:txBody>
          <a:bodyPr/>
          <a:lstStyle>
            <a:lvl1pPr algn="l">
              <a:defRPr/>
            </a:lvl1pPr>
          </a:lstStyle>
          <a:p>
            <a:fld id="{B6F15528-21DE-4FAA-801E-634DDDAF4B2B}" type="slidenum">
              <a:rPr lang="en-US" smtClean="0"/>
              <a:pPr/>
              <a:t>‹#›</a:t>
            </a:fld>
            <a:endParaRPr lang="en-US"/>
          </a:p>
        </p:txBody>
      </p:sp>
      <p:sp>
        <p:nvSpPr>
          <p:cNvPr id="6" name="Title 1"/>
          <p:cNvSpPr>
            <a:spLocks noGrp="1"/>
          </p:cNvSpPr>
          <p:nvPr>
            <p:ph type="title" hasCustomPrompt="1"/>
          </p:nvPr>
        </p:nvSpPr>
        <p:spPr>
          <a:xfrm>
            <a:off x="166577" y="209550"/>
            <a:ext cx="8229600" cy="533401"/>
          </a:xfrm>
          <a:prstGeom prst="rect">
            <a:avLst/>
          </a:prstGeom>
        </p:spPr>
        <p:txBody>
          <a:bodyPr/>
          <a:lstStyle>
            <a:lvl1pPr>
              <a:defRPr sz="2600">
                <a:gradFill>
                  <a:gsLst>
                    <a:gs pos="0">
                      <a:srgbClr val="002060"/>
                    </a:gs>
                    <a:gs pos="100000">
                      <a:srgbClr val="0070C0"/>
                    </a:gs>
                  </a:gsLst>
                  <a:lin ang="5400000" scaled="0"/>
                </a:gradFill>
                <a:latin typeface="Cooper Black" panose="0208090404030B020404" pitchFamily="18" charset="0"/>
              </a:defRPr>
            </a:lvl1pPr>
          </a:lstStyle>
          <a:p>
            <a:r>
              <a:rPr lang="en-US" dirty="0"/>
              <a:t>Click to edit title style</a:t>
            </a:r>
          </a:p>
        </p:txBody>
      </p:sp>
      <p:pic>
        <p:nvPicPr>
          <p:cNvPr id="8" name="Picture 7" descr="A yellow circle with black letters and a black background&#10;&#10;Description automatically generated">
            <a:extLst>
              <a:ext uri="{FF2B5EF4-FFF2-40B4-BE49-F238E27FC236}">
                <a16:creationId xmlns:a16="http://schemas.microsoft.com/office/drawing/2014/main" id="{547D5447-D822-E114-D105-30608DBB5E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610600" y="57150"/>
            <a:ext cx="493786" cy="48771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www.anubhavtrainings.com</a:t>
            </a:r>
          </a:p>
        </p:txBody>
      </p:sp>
      <p:sp>
        <p:nvSpPr>
          <p:cNvPr id="4" name="Slide Number Placeholder 3"/>
          <p:cNvSpPr>
            <a:spLocks noGrp="1"/>
          </p:cNvSpPr>
          <p:nvPr>
            <p:ph type="sldNum" sz="quarter" idx="12"/>
          </p:nvPr>
        </p:nvSpPr>
        <p:spPr>
          <a:xfrm>
            <a:off x="152400" y="4767263"/>
            <a:ext cx="2133600" cy="273844"/>
          </a:xfrm>
        </p:spPr>
        <p:txBody>
          <a:bodyPr/>
          <a:lstStyle>
            <a:lvl1pPr algn="l">
              <a:defRPr/>
            </a:lvl1pPr>
          </a:lstStyle>
          <a:p>
            <a:fld id="{B6F15528-21DE-4FAA-801E-634DDDAF4B2B}" type="slidenum">
              <a:rPr lang="en-US" smtClean="0"/>
              <a:pPr/>
              <a:t>‹#›</a:t>
            </a:fld>
            <a:endParaRPr lang="en-US"/>
          </a:p>
        </p:txBody>
      </p:sp>
      <p:pic>
        <p:nvPicPr>
          <p:cNvPr id="5" name="Picture 4" descr="A yellow circle with black letters and a black background&#10;&#10;Description automatically generated">
            <a:extLst>
              <a:ext uri="{FF2B5EF4-FFF2-40B4-BE49-F238E27FC236}">
                <a16:creationId xmlns:a16="http://schemas.microsoft.com/office/drawing/2014/main" id="{BFC459EA-C247-C5E7-6491-AEF2B5F94E2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819150"/>
            <a:ext cx="3008313" cy="871538"/>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819150"/>
            <a:ext cx="5111750" cy="3775473"/>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1" y="1733550"/>
            <a:ext cx="3008313" cy="28610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www.anubhavtrainings.com</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pic>
        <p:nvPicPr>
          <p:cNvPr id="8" name="Picture 7" descr="A yellow circle with black letters and a black background&#10;&#10;Description automatically generated">
            <a:extLst>
              <a:ext uri="{FF2B5EF4-FFF2-40B4-BE49-F238E27FC236}">
                <a16:creationId xmlns:a16="http://schemas.microsoft.com/office/drawing/2014/main" id="{40C7AE83-204E-A484-7237-A7EA3EBC4DA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534400" y="133350"/>
            <a:ext cx="548721" cy="5419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971550"/>
            <a:ext cx="8229600" cy="362307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40CB006-912F-44E1-9560-9CBFEBE946EF}" type="datetime4">
              <a:rPr lang="en-US" smtClean="0"/>
              <a:t>July 11, 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slidemodel.com</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6" r:id="rId1"/>
    <p:sldLayoutId id="2147483650" r:id="rId2"/>
    <p:sldLayoutId id="2147483651" r:id="rId3"/>
    <p:sldLayoutId id="2147483652" r:id="rId4"/>
    <p:sldLayoutId id="2147483672" r:id="rId5"/>
    <p:sldLayoutId id="2147483673" r:id="rId6"/>
    <p:sldLayoutId id="2147483654" r:id="rId7"/>
    <p:sldLayoutId id="2147483655" r:id="rId8"/>
    <p:sldLayoutId id="2147483656" r:id="rId9"/>
    <p:sldLayoutId id="2147483657" r:id="rId10"/>
    <p:sldLayoutId id="2147483658" r:id="rId11"/>
    <p:sldLayoutId id="2147483659" r:id="rId12"/>
    <p:sldLayoutId id="2147483675" r:id="rId13"/>
    <p:sldLayoutId id="2147483687" r:id="rId14"/>
    <p:sldLayoutId id="2147483688" r:id="rId15"/>
  </p:sldLayoutIdLst>
  <p:hf hdr="0"/>
  <p:txStyles>
    <p:titleStyle>
      <a:lvl1pPr algn="l" defTabSz="914400" rtl="0" eaLnBrk="1" latinLnBrk="0" hangingPunct="1">
        <a:spcBef>
          <a:spcPct val="0"/>
        </a:spcBef>
        <a:buNone/>
        <a:defRPr lang="en-US" sz="2800" b="1" kern="1200" dirty="0">
          <a:gradFill flip="none" rotWithShape="1">
            <a:gsLst>
              <a:gs pos="0">
                <a:srgbClr val="26588D"/>
              </a:gs>
              <a:gs pos="100000">
                <a:srgbClr val="4197C6"/>
              </a:gs>
            </a:gsLst>
            <a:lin ang="16200000" scaled="1"/>
            <a:tileRect/>
          </a:gra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17.png"/><Relationship Id="rId2" Type="http://schemas.openxmlformats.org/officeDocument/2006/relationships/hyperlink" Target="https://www.postman.com/downloads/"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18.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424.jpeg"/><Relationship Id="rId3" Type="http://schemas.openxmlformats.org/officeDocument/2006/relationships/image" Target="../media/image419.jpeg"/><Relationship Id="rId7" Type="http://schemas.openxmlformats.org/officeDocument/2006/relationships/image" Target="../media/image423.tiff"/><Relationship Id="rId2" Type="http://schemas.openxmlformats.org/officeDocument/2006/relationships/notesSlide" Target="../notesSlides/notesSlide2.xml"/><Relationship Id="rId1" Type="http://schemas.openxmlformats.org/officeDocument/2006/relationships/slideLayout" Target="../slideLayouts/slideLayout15.xml"/><Relationship Id="rId6" Type="http://schemas.openxmlformats.org/officeDocument/2006/relationships/image" Target="../media/image422.tiff"/><Relationship Id="rId5" Type="http://schemas.openxmlformats.org/officeDocument/2006/relationships/image" Target="../media/image421.tiff"/><Relationship Id="rId4" Type="http://schemas.openxmlformats.org/officeDocument/2006/relationships/image" Target="../media/image420.tiff"/><Relationship Id="rId9" Type="http://schemas.openxmlformats.org/officeDocument/2006/relationships/image" Target="../media/image42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9.png"/><Relationship Id="rId366" Type="http://schemas.openxmlformats.org/officeDocument/2006/relationships/image" Target="../media/image190.png"/><Relationship Id="rId170" Type="http://schemas.openxmlformats.org/officeDocument/2006/relationships/image" Target="../media/image92.png"/><Relationship Id="rId226" Type="http://schemas.openxmlformats.org/officeDocument/2006/relationships/image" Target="../media/image120.png"/><Relationship Id="rId268" Type="http://schemas.openxmlformats.org/officeDocument/2006/relationships/image" Target="../media/image141.png"/><Relationship Id="rId32" Type="http://schemas.openxmlformats.org/officeDocument/2006/relationships/image" Target="../media/image23.png"/><Relationship Id="rId74" Type="http://schemas.openxmlformats.org/officeDocument/2006/relationships/image" Target="../media/image44.png"/><Relationship Id="rId128" Type="http://schemas.openxmlformats.org/officeDocument/2006/relationships/image" Target="../media/image71.png"/><Relationship Id="rId335" Type="http://schemas.openxmlformats.org/officeDocument/2006/relationships/customXml" Target="../ink/ink167.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279" Type="http://schemas.openxmlformats.org/officeDocument/2006/relationships/customXml" Target="../ink/ink139.xml"/><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52.png"/><Relationship Id="rId304" Type="http://schemas.openxmlformats.org/officeDocument/2006/relationships/image" Target="../media/image159.png"/><Relationship Id="rId346" Type="http://schemas.openxmlformats.org/officeDocument/2006/relationships/image" Target="../media/image180.png"/><Relationship Id="rId85" Type="http://schemas.openxmlformats.org/officeDocument/2006/relationships/customXml" Target="../ink/ink42.xml"/><Relationship Id="rId150" Type="http://schemas.openxmlformats.org/officeDocument/2006/relationships/image" Target="../media/image82.png"/><Relationship Id="rId192" Type="http://schemas.openxmlformats.org/officeDocument/2006/relationships/image" Target="../media/image103.png"/><Relationship Id="rId206" Type="http://schemas.openxmlformats.org/officeDocument/2006/relationships/image" Target="../media/image110.png"/><Relationship Id="rId248" Type="http://schemas.openxmlformats.org/officeDocument/2006/relationships/image" Target="../media/image131.png"/><Relationship Id="rId12" Type="http://schemas.openxmlformats.org/officeDocument/2006/relationships/image" Target="../media/image13.png"/><Relationship Id="rId108" Type="http://schemas.openxmlformats.org/officeDocument/2006/relationships/image" Target="../media/image61.png"/><Relationship Id="rId315" Type="http://schemas.openxmlformats.org/officeDocument/2006/relationships/customXml" Target="../ink/ink157.xml"/><Relationship Id="rId357" Type="http://schemas.openxmlformats.org/officeDocument/2006/relationships/customXml" Target="../ink/ink178.xml"/><Relationship Id="rId54" Type="http://schemas.openxmlformats.org/officeDocument/2006/relationships/image" Target="../media/image34.png"/><Relationship Id="rId96" Type="http://schemas.openxmlformats.org/officeDocument/2006/relationships/image" Target="../media/image55.png"/><Relationship Id="rId161" Type="http://schemas.openxmlformats.org/officeDocument/2006/relationships/customXml" Target="../ink/ink80.xml"/><Relationship Id="rId217" Type="http://schemas.openxmlformats.org/officeDocument/2006/relationships/customXml" Target="../ink/ink108.xml"/><Relationship Id="rId259" Type="http://schemas.openxmlformats.org/officeDocument/2006/relationships/customXml" Target="../ink/ink129.xml"/><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42.png"/><Relationship Id="rId326" Type="http://schemas.openxmlformats.org/officeDocument/2006/relationships/image" Target="../media/image170.png"/><Relationship Id="rId65" Type="http://schemas.openxmlformats.org/officeDocument/2006/relationships/customXml" Target="../ink/ink32.xml"/><Relationship Id="rId130" Type="http://schemas.openxmlformats.org/officeDocument/2006/relationships/image" Target="../media/image72.png"/><Relationship Id="rId368" Type="http://schemas.openxmlformats.org/officeDocument/2006/relationships/image" Target="../media/image191.png"/><Relationship Id="rId172" Type="http://schemas.openxmlformats.org/officeDocument/2006/relationships/image" Target="../media/image93.png"/><Relationship Id="rId228" Type="http://schemas.openxmlformats.org/officeDocument/2006/relationships/image" Target="../media/image121.png"/><Relationship Id="rId281" Type="http://schemas.openxmlformats.org/officeDocument/2006/relationships/customXml" Target="../ink/ink140.xml"/><Relationship Id="rId337" Type="http://schemas.openxmlformats.org/officeDocument/2006/relationships/customXml" Target="../ink/ink168.xml"/><Relationship Id="rId34" Type="http://schemas.openxmlformats.org/officeDocument/2006/relationships/image" Target="../media/image24.png"/><Relationship Id="rId76" Type="http://schemas.openxmlformats.org/officeDocument/2006/relationships/image" Target="../media/image45.png"/><Relationship Id="rId141" Type="http://schemas.openxmlformats.org/officeDocument/2006/relationships/customXml" Target="../ink/ink70.xml"/><Relationship Id="rId7" Type="http://schemas.openxmlformats.org/officeDocument/2006/relationships/customXml" Target="../ink/ink3.xml"/><Relationship Id="rId183" Type="http://schemas.openxmlformats.org/officeDocument/2006/relationships/customXml" Target="../ink/ink91.xml"/><Relationship Id="rId239" Type="http://schemas.openxmlformats.org/officeDocument/2006/relationships/customXml" Target="../ink/ink119.xml"/><Relationship Id="rId250" Type="http://schemas.openxmlformats.org/officeDocument/2006/relationships/image" Target="../media/image132.png"/><Relationship Id="rId292" Type="http://schemas.openxmlformats.org/officeDocument/2006/relationships/image" Target="../media/image153.png"/><Relationship Id="rId306" Type="http://schemas.openxmlformats.org/officeDocument/2006/relationships/image" Target="../media/image160.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62.png"/><Relationship Id="rId348" Type="http://schemas.openxmlformats.org/officeDocument/2006/relationships/image" Target="../media/image181.png"/><Relationship Id="rId152" Type="http://schemas.openxmlformats.org/officeDocument/2006/relationships/image" Target="../media/image83.png"/><Relationship Id="rId194" Type="http://schemas.openxmlformats.org/officeDocument/2006/relationships/image" Target="../media/image104.png"/><Relationship Id="rId208" Type="http://schemas.openxmlformats.org/officeDocument/2006/relationships/image" Target="../media/image111.png"/><Relationship Id="rId261" Type="http://schemas.openxmlformats.org/officeDocument/2006/relationships/customXml" Target="../ink/ink130.xml"/><Relationship Id="rId14" Type="http://schemas.openxmlformats.org/officeDocument/2006/relationships/image" Target="../media/image14.png"/><Relationship Id="rId56" Type="http://schemas.openxmlformats.org/officeDocument/2006/relationships/image" Target="../media/image35.png"/><Relationship Id="rId317" Type="http://schemas.openxmlformats.org/officeDocument/2006/relationships/customXml" Target="../ink/ink158.xml"/><Relationship Id="rId359" Type="http://schemas.openxmlformats.org/officeDocument/2006/relationships/customXml" Target="../ink/ink179.xml"/><Relationship Id="rId98" Type="http://schemas.openxmlformats.org/officeDocument/2006/relationships/image" Target="../media/image56.png"/><Relationship Id="rId121" Type="http://schemas.openxmlformats.org/officeDocument/2006/relationships/customXml" Target="../ink/ink60.xml"/><Relationship Id="rId163" Type="http://schemas.openxmlformats.org/officeDocument/2006/relationships/customXml" Target="../ink/ink81.xml"/><Relationship Id="rId219" Type="http://schemas.openxmlformats.org/officeDocument/2006/relationships/customXml" Target="../ink/ink109.xml"/><Relationship Id="rId370" Type="http://schemas.openxmlformats.org/officeDocument/2006/relationships/image" Target="../media/image192.png"/><Relationship Id="rId230" Type="http://schemas.openxmlformats.org/officeDocument/2006/relationships/image" Target="../media/image122.png"/><Relationship Id="rId25" Type="http://schemas.openxmlformats.org/officeDocument/2006/relationships/customXml" Target="../ink/ink12.xml"/><Relationship Id="rId67" Type="http://schemas.openxmlformats.org/officeDocument/2006/relationships/customXml" Target="../ink/ink33.xml"/><Relationship Id="rId272" Type="http://schemas.openxmlformats.org/officeDocument/2006/relationships/image" Target="../media/image143.png"/><Relationship Id="rId328" Type="http://schemas.openxmlformats.org/officeDocument/2006/relationships/image" Target="../media/image171.png"/><Relationship Id="rId132" Type="http://schemas.openxmlformats.org/officeDocument/2006/relationships/image" Target="../media/image73.png"/><Relationship Id="rId174" Type="http://schemas.openxmlformats.org/officeDocument/2006/relationships/image" Target="../media/image94.png"/><Relationship Id="rId241" Type="http://schemas.openxmlformats.org/officeDocument/2006/relationships/customXml" Target="../ink/ink120.xml"/><Relationship Id="rId15" Type="http://schemas.openxmlformats.org/officeDocument/2006/relationships/customXml" Target="../ink/ink7.xml"/><Relationship Id="rId36" Type="http://schemas.openxmlformats.org/officeDocument/2006/relationships/image" Target="../media/image25.png"/><Relationship Id="rId57" Type="http://schemas.openxmlformats.org/officeDocument/2006/relationships/customXml" Target="../ink/ink28.xml"/><Relationship Id="rId262" Type="http://schemas.openxmlformats.org/officeDocument/2006/relationships/image" Target="../media/image138.png"/><Relationship Id="rId283" Type="http://schemas.openxmlformats.org/officeDocument/2006/relationships/customXml" Target="../ink/ink141.xml"/><Relationship Id="rId318" Type="http://schemas.openxmlformats.org/officeDocument/2006/relationships/image" Target="../media/image166.png"/><Relationship Id="rId339" Type="http://schemas.openxmlformats.org/officeDocument/2006/relationships/customXml" Target="../ink/ink169.xml"/><Relationship Id="rId78" Type="http://schemas.openxmlformats.org/officeDocument/2006/relationships/image" Target="../media/image46.png"/><Relationship Id="rId99" Type="http://schemas.openxmlformats.org/officeDocument/2006/relationships/customXml" Target="../ink/ink49.xml"/><Relationship Id="rId101" Type="http://schemas.openxmlformats.org/officeDocument/2006/relationships/customXml" Target="../ink/ink50.xml"/><Relationship Id="rId122" Type="http://schemas.openxmlformats.org/officeDocument/2006/relationships/image" Target="../media/image68.png"/><Relationship Id="rId143" Type="http://schemas.openxmlformats.org/officeDocument/2006/relationships/customXml" Target="../ink/ink71.xml"/><Relationship Id="rId164" Type="http://schemas.openxmlformats.org/officeDocument/2006/relationships/image" Target="../media/image89.png"/><Relationship Id="rId185" Type="http://schemas.openxmlformats.org/officeDocument/2006/relationships/customXml" Target="../ink/ink92.xml"/><Relationship Id="rId350" Type="http://schemas.openxmlformats.org/officeDocument/2006/relationships/image" Target="../media/image182.png"/><Relationship Id="rId9" Type="http://schemas.openxmlformats.org/officeDocument/2006/relationships/customXml" Target="../ink/ink4.xml"/><Relationship Id="rId210" Type="http://schemas.openxmlformats.org/officeDocument/2006/relationships/image" Target="../media/image112.png"/><Relationship Id="rId26" Type="http://schemas.openxmlformats.org/officeDocument/2006/relationships/image" Target="../media/image20.png"/><Relationship Id="rId231" Type="http://schemas.openxmlformats.org/officeDocument/2006/relationships/customXml" Target="../ink/ink115.xml"/><Relationship Id="rId252" Type="http://schemas.openxmlformats.org/officeDocument/2006/relationships/image" Target="../media/image133.png"/><Relationship Id="rId273" Type="http://schemas.openxmlformats.org/officeDocument/2006/relationships/customXml" Target="../ink/ink136.xml"/><Relationship Id="rId294" Type="http://schemas.openxmlformats.org/officeDocument/2006/relationships/image" Target="../media/image154.png"/><Relationship Id="rId308" Type="http://schemas.openxmlformats.org/officeDocument/2006/relationships/image" Target="../media/image161.png"/><Relationship Id="rId329" Type="http://schemas.openxmlformats.org/officeDocument/2006/relationships/customXml" Target="../ink/ink164.xml"/><Relationship Id="rId47" Type="http://schemas.openxmlformats.org/officeDocument/2006/relationships/customXml" Target="../ink/ink23.xml"/><Relationship Id="rId68" Type="http://schemas.openxmlformats.org/officeDocument/2006/relationships/image" Target="../media/image41.png"/><Relationship Id="rId89" Type="http://schemas.openxmlformats.org/officeDocument/2006/relationships/customXml" Target="../ink/ink44.xml"/><Relationship Id="rId112" Type="http://schemas.openxmlformats.org/officeDocument/2006/relationships/image" Target="../media/image63.png"/><Relationship Id="rId133" Type="http://schemas.openxmlformats.org/officeDocument/2006/relationships/customXml" Target="../ink/ink66.xml"/><Relationship Id="rId154" Type="http://schemas.openxmlformats.org/officeDocument/2006/relationships/image" Target="../media/image84.png"/><Relationship Id="rId175" Type="http://schemas.openxmlformats.org/officeDocument/2006/relationships/customXml" Target="../ink/ink87.xml"/><Relationship Id="rId340" Type="http://schemas.openxmlformats.org/officeDocument/2006/relationships/image" Target="../media/image177.png"/><Relationship Id="rId361" Type="http://schemas.openxmlformats.org/officeDocument/2006/relationships/customXml" Target="../ink/ink180.xml"/><Relationship Id="rId196" Type="http://schemas.openxmlformats.org/officeDocument/2006/relationships/image" Target="../media/image105.png"/><Relationship Id="rId200" Type="http://schemas.openxmlformats.org/officeDocument/2006/relationships/image" Target="../media/image107.png"/><Relationship Id="rId16" Type="http://schemas.openxmlformats.org/officeDocument/2006/relationships/image" Target="../media/image15.png"/><Relationship Id="rId221" Type="http://schemas.openxmlformats.org/officeDocument/2006/relationships/customXml" Target="../ink/ink110.xml"/><Relationship Id="rId242" Type="http://schemas.openxmlformats.org/officeDocument/2006/relationships/image" Target="../media/image128.png"/><Relationship Id="rId263" Type="http://schemas.openxmlformats.org/officeDocument/2006/relationships/customXml" Target="../ink/ink131.xml"/><Relationship Id="rId284" Type="http://schemas.openxmlformats.org/officeDocument/2006/relationships/image" Target="../media/image149.png"/><Relationship Id="rId319" Type="http://schemas.openxmlformats.org/officeDocument/2006/relationships/customXml" Target="../ink/ink159.xml"/><Relationship Id="rId37" Type="http://schemas.openxmlformats.org/officeDocument/2006/relationships/customXml" Target="../ink/ink18.xml"/><Relationship Id="rId58" Type="http://schemas.openxmlformats.org/officeDocument/2006/relationships/image" Target="../media/image36.png"/><Relationship Id="rId79" Type="http://schemas.openxmlformats.org/officeDocument/2006/relationships/customXml" Target="../ink/ink39.xml"/><Relationship Id="rId102" Type="http://schemas.openxmlformats.org/officeDocument/2006/relationships/image" Target="../media/image58.png"/><Relationship Id="rId123" Type="http://schemas.openxmlformats.org/officeDocument/2006/relationships/customXml" Target="../ink/ink61.xml"/><Relationship Id="rId144" Type="http://schemas.openxmlformats.org/officeDocument/2006/relationships/image" Target="../media/image79.png"/><Relationship Id="rId330" Type="http://schemas.openxmlformats.org/officeDocument/2006/relationships/image" Target="../media/image172.png"/><Relationship Id="rId90" Type="http://schemas.openxmlformats.org/officeDocument/2006/relationships/image" Target="../media/image52.png"/><Relationship Id="rId165" Type="http://schemas.openxmlformats.org/officeDocument/2006/relationships/customXml" Target="../ink/ink82.xml"/><Relationship Id="rId186" Type="http://schemas.openxmlformats.org/officeDocument/2006/relationships/image" Target="../media/image100.png"/><Relationship Id="rId351" Type="http://schemas.openxmlformats.org/officeDocument/2006/relationships/customXml" Target="../ink/ink175.xml"/><Relationship Id="rId211" Type="http://schemas.openxmlformats.org/officeDocument/2006/relationships/customXml" Target="../ink/ink105.xml"/><Relationship Id="rId232" Type="http://schemas.openxmlformats.org/officeDocument/2006/relationships/image" Target="../media/image123.png"/><Relationship Id="rId253" Type="http://schemas.openxmlformats.org/officeDocument/2006/relationships/customXml" Target="../ink/ink126.xml"/><Relationship Id="rId274" Type="http://schemas.openxmlformats.org/officeDocument/2006/relationships/image" Target="../media/image144.png"/><Relationship Id="rId295" Type="http://schemas.openxmlformats.org/officeDocument/2006/relationships/customXml" Target="../ink/ink147.xml"/><Relationship Id="rId309" Type="http://schemas.openxmlformats.org/officeDocument/2006/relationships/customXml" Target="../ink/ink154.xml"/><Relationship Id="rId27" Type="http://schemas.openxmlformats.org/officeDocument/2006/relationships/customXml" Target="../ink/ink13.xml"/><Relationship Id="rId48" Type="http://schemas.openxmlformats.org/officeDocument/2006/relationships/image" Target="../media/image31.png"/><Relationship Id="rId69" Type="http://schemas.openxmlformats.org/officeDocument/2006/relationships/customXml" Target="../ink/ink34.xml"/><Relationship Id="rId113" Type="http://schemas.openxmlformats.org/officeDocument/2006/relationships/customXml" Target="../ink/ink56.xml"/><Relationship Id="rId134" Type="http://schemas.openxmlformats.org/officeDocument/2006/relationships/image" Target="../media/image74.png"/><Relationship Id="rId320" Type="http://schemas.openxmlformats.org/officeDocument/2006/relationships/image" Target="../media/image167.png"/><Relationship Id="rId80" Type="http://schemas.openxmlformats.org/officeDocument/2006/relationships/image" Target="../media/image47.png"/><Relationship Id="rId155" Type="http://schemas.openxmlformats.org/officeDocument/2006/relationships/customXml" Target="../ink/ink77.xml"/><Relationship Id="rId176" Type="http://schemas.openxmlformats.org/officeDocument/2006/relationships/image" Target="../media/image95.png"/><Relationship Id="rId197" Type="http://schemas.openxmlformats.org/officeDocument/2006/relationships/customXml" Target="../ink/ink98.xml"/><Relationship Id="rId341" Type="http://schemas.openxmlformats.org/officeDocument/2006/relationships/customXml" Target="../ink/ink170.xml"/><Relationship Id="rId362" Type="http://schemas.openxmlformats.org/officeDocument/2006/relationships/image" Target="../media/image188.png"/><Relationship Id="rId201" Type="http://schemas.openxmlformats.org/officeDocument/2006/relationships/customXml" Target="../ink/ink100.xml"/><Relationship Id="rId222" Type="http://schemas.openxmlformats.org/officeDocument/2006/relationships/image" Target="../media/image118.png"/><Relationship Id="rId243" Type="http://schemas.openxmlformats.org/officeDocument/2006/relationships/customXml" Target="../ink/ink121.xml"/><Relationship Id="rId264" Type="http://schemas.openxmlformats.org/officeDocument/2006/relationships/image" Target="../media/image139.png"/><Relationship Id="rId285" Type="http://schemas.openxmlformats.org/officeDocument/2006/relationships/customXml" Target="../ink/ink142.xml"/><Relationship Id="rId17" Type="http://schemas.openxmlformats.org/officeDocument/2006/relationships/customXml" Target="../ink/ink8.xml"/><Relationship Id="rId38" Type="http://schemas.openxmlformats.org/officeDocument/2006/relationships/image" Target="../media/image26.png"/><Relationship Id="rId59" Type="http://schemas.openxmlformats.org/officeDocument/2006/relationships/customXml" Target="../ink/ink29.xml"/><Relationship Id="rId103" Type="http://schemas.openxmlformats.org/officeDocument/2006/relationships/customXml" Target="../ink/ink51.xml"/><Relationship Id="rId124" Type="http://schemas.openxmlformats.org/officeDocument/2006/relationships/image" Target="../media/image69.png"/><Relationship Id="rId310" Type="http://schemas.openxmlformats.org/officeDocument/2006/relationships/image" Target="../media/image162.png"/><Relationship Id="rId70" Type="http://schemas.openxmlformats.org/officeDocument/2006/relationships/image" Target="../media/image42.png"/><Relationship Id="rId91" Type="http://schemas.openxmlformats.org/officeDocument/2006/relationships/customXml" Target="../ink/ink45.xml"/><Relationship Id="rId145" Type="http://schemas.openxmlformats.org/officeDocument/2006/relationships/customXml" Target="../ink/ink72.xml"/><Relationship Id="rId166" Type="http://schemas.openxmlformats.org/officeDocument/2006/relationships/image" Target="../media/image90.png"/><Relationship Id="rId187" Type="http://schemas.openxmlformats.org/officeDocument/2006/relationships/customXml" Target="../ink/ink93.xml"/><Relationship Id="rId331" Type="http://schemas.openxmlformats.org/officeDocument/2006/relationships/customXml" Target="../ink/ink165.xml"/><Relationship Id="rId352" Type="http://schemas.openxmlformats.org/officeDocument/2006/relationships/image" Target="../media/image183.png"/><Relationship Id="rId1" Type="http://schemas.openxmlformats.org/officeDocument/2006/relationships/slideLayout" Target="../slideLayouts/slideLayout7.xml"/><Relationship Id="rId212" Type="http://schemas.openxmlformats.org/officeDocument/2006/relationships/image" Target="../media/image113.png"/><Relationship Id="rId233" Type="http://schemas.openxmlformats.org/officeDocument/2006/relationships/customXml" Target="../ink/ink116.xml"/><Relationship Id="rId254" Type="http://schemas.openxmlformats.org/officeDocument/2006/relationships/image" Target="../media/image134.png"/><Relationship Id="rId28" Type="http://schemas.openxmlformats.org/officeDocument/2006/relationships/image" Target="../media/image21.png"/><Relationship Id="rId49" Type="http://schemas.openxmlformats.org/officeDocument/2006/relationships/customXml" Target="../ink/ink24.xml"/><Relationship Id="rId114" Type="http://schemas.openxmlformats.org/officeDocument/2006/relationships/image" Target="../media/image64.png"/><Relationship Id="rId275" Type="http://schemas.openxmlformats.org/officeDocument/2006/relationships/customXml" Target="../ink/ink137.xml"/><Relationship Id="rId296" Type="http://schemas.openxmlformats.org/officeDocument/2006/relationships/image" Target="../media/image155.png"/><Relationship Id="rId300" Type="http://schemas.openxmlformats.org/officeDocument/2006/relationships/image" Target="../media/image157.png"/><Relationship Id="rId60" Type="http://schemas.openxmlformats.org/officeDocument/2006/relationships/image" Target="../media/image37.png"/><Relationship Id="rId81" Type="http://schemas.openxmlformats.org/officeDocument/2006/relationships/customXml" Target="../ink/ink40.xml"/><Relationship Id="rId135" Type="http://schemas.openxmlformats.org/officeDocument/2006/relationships/customXml" Target="../ink/ink67.xml"/><Relationship Id="rId156" Type="http://schemas.openxmlformats.org/officeDocument/2006/relationships/image" Target="../media/image85.png"/><Relationship Id="rId177" Type="http://schemas.openxmlformats.org/officeDocument/2006/relationships/customXml" Target="../ink/ink88.xml"/><Relationship Id="rId198" Type="http://schemas.openxmlformats.org/officeDocument/2006/relationships/image" Target="../media/image106.png"/><Relationship Id="rId321" Type="http://schemas.openxmlformats.org/officeDocument/2006/relationships/customXml" Target="../ink/ink160.xml"/><Relationship Id="rId342" Type="http://schemas.openxmlformats.org/officeDocument/2006/relationships/image" Target="../media/image178.png"/><Relationship Id="rId363" Type="http://schemas.openxmlformats.org/officeDocument/2006/relationships/customXml" Target="../ink/ink181.xml"/><Relationship Id="rId202" Type="http://schemas.openxmlformats.org/officeDocument/2006/relationships/image" Target="../media/image108.png"/><Relationship Id="rId223" Type="http://schemas.openxmlformats.org/officeDocument/2006/relationships/customXml" Target="../ink/ink111.xml"/><Relationship Id="rId244" Type="http://schemas.openxmlformats.org/officeDocument/2006/relationships/image" Target="../media/image129.png"/><Relationship Id="rId18" Type="http://schemas.openxmlformats.org/officeDocument/2006/relationships/image" Target="../media/image16.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50.png"/><Relationship Id="rId50" Type="http://schemas.openxmlformats.org/officeDocument/2006/relationships/image" Target="../media/image32.png"/><Relationship Id="rId104" Type="http://schemas.openxmlformats.org/officeDocument/2006/relationships/image" Target="../media/image59.png"/><Relationship Id="rId125" Type="http://schemas.openxmlformats.org/officeDocument/2006/relationships/customXml" Target="../ink/ink62.xml"/><Relationship Id="rId146" Type="http://schemas.openxmlformats.org/officeDocument/2006/relationships/image" Target="../media/image80.png"/><Relationship Id="rId167" Type="http://schemas.openxmlformats.org/officeDocument/2006/relationships/customXml" Target="../ink/ink83.xml"/><Relationship Id="rId188" Type="http://schemas.openxmlformats.org/officeDocument/2006/relationships/image" Target="../media/image101.png"/><Relationship Id="rId311" Type="http://schemas.openxmlformats.org/officeDocument/2006/relationships/customXml" Target="../ink/ink155.xml"/><Relationship Id="rId332" Type="http://schemas.openxmlformats.org/officeDocument/2006/relationships/image" Target="../media/image173.png"/><Relationship Id="rId353" Type="http://schemas.openxmlformats.org/officeDocument/2006/relationships/customXml" Target="../ink/ink176.xml"/><Relationship Id="rId71" Type="http://schemas.openxmlformats.org/officeDocument/2006/relationships/customXml" Target="../ink/ink35.xml"/><Relationship Id="rId92" Type="http://schemas.openxmlformats.org/officeDocument/2006/relationships/image" Target="../media/image53.png"/><Relationship Id="rId213" Type="http://schemas.openxmlformats.org/officeDocument/2006/relationships/customXml" Target="../ink/ink106.xml"/><Relationship Id="rId234" Type="http://schemas.openxmlformats.org/officeDocument/2006/relationships/image" Target="../media/image124.png"/><Relationship Id="rId2" Type="http://schemas.openxmlformats.org/officeDocument/2006/relationships/image" Target="../media/image8.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5.png"/><Relationship Id="rId297" Type="http://schemas.openxmlformats.org/officeDocument/2006/relationships/customXml" Target="../ink/ink148.xml"/><Relationship Id="rId40" Type="http://schemas.openxmlformats.org/officeDocument/2006/relationships/image" Target="../media/image27.png"/><Relationship Id="rId115" Type="http://schemas.openxmlformats.org/officeDocument/2006/relationships/customXml" Target="../ink/ink57.xml"/><Relationship Id="rId136" Type="http://schemas.openxmlformats.org/officeDocument/2006/relationships/image" Target="../media/image75.png"/><Relationship Id="rId157" Type="http://schemas.openxmlformats.org/officeDocument/2006/relationships/customXml" Target="../ink/ink78.xml"/><Relationship Id="rId178" Type="http://schemas.openxmlformats.org/officeDocument/2006/relationships/image" Target="../media/image96.png"/><Relationship Id="rId301" Type="http://schemas.openxmlformats.org/officeDocument/2006/relationships/customXml" Target="../ink/ink150.xml"/><Relationship Id="rId322" Type="http://schemas.openxmlformats.org/officeDocument/2006/relationships/image" Target="../media/image168.png"/><Relationship Id="rId343" Type="http://schemas.openxmlformats.org/officeDocument/2006/relationships/customXml" Target="../ink/ink171.xml"/><Relationship Id="rId364" Type="http://schemas.openxmlformats.org/officeDocument/2006/relationships/image" Target="../media/image189.png"/><Relationship Id="rId61" Type="http://schemas.openxmlformats.org/officeDocument/2006/relationships/customXml" Target="../ink/ink30.xml"/><Relationship Id="rId82" Type="http://schemas.openxmlformats.org/officeDocument/2006/relationships/image" Target="../media/image48.png"/><Relationship Id="rId199" Type="http://schemas.openxmlformats.org/officeDocument/2006/relationships/customXml" Target="../ink/ink99.xml"/><Relationship Id="rId203" Type="http://schemas.openxmlformats.org/officeDocument/2006/relationships/customXml" Target="../ink/ink101.xml"/><Relationship Id="rId19" Type="http://schemas.openxmlformats.org/officeDocument/2006/relationships/customXml" Target="../ink/ink9.xml"/><Relationship Id="rId224" Type="http://schemas.openxmlformats.org/officeDocument/2006/relationships/image" Target="../media/image119.png"/><Relationship Id="rId245" Type="http://schemas.openxmlformats.org/officeDocument/2006/relationships/customXml" Target="../ink/ink122.xml"/><Relationship Id="rId266" Type="http://schemas.openxmlformats.org/officeDocument/2006/relationships/image" Target="../media/image140.png"/><Relationship Id="rId287" Type="http://schemas.openxmlformats.org/officeDocument/2006/relationships/customXml" Target="../ink/ink143.xml"/><Relationship Id="rId30" Type="http://schemas.openxmlformats.org/officeDocument/2006/relationships/image" Target="../media/image22.png"/><Relationship Id="rId105" Type="http://schemas.openxmlformats.org/officeDocument/2006/relationships/customXml" Target="../ink/ink52.xml"/><Relationship Id="rId126" Type="http://schemas.openxmlformats.org/officeDocument/2006/relationships/image" Target="../media/image70.png"/><Relationship Id="rId147" Type="http://schemas.openxmlformats.org/officeDocument/2006/relationships/customXml" Target="../ink/ink73.xml"/><Relationship Id="rId168" Type="http://schemas.openxmlformats.org/officeDocument/2006/relationships/image" Target="../media/image91.png"/><Relationship Id="rId312" Type="http://schemas.openxmlformats.org/officeDocument/2006/relationships/image" Target="../media/image163.png"/><Relationship Id="rId333" Type="http://schemas.openxmlformats.org/officeDocument/2006/relationships/customXml" Target="../ink/ink166.xml"/><Relationship Id="rId354" Type="http://schemas.openxmlformats.org/officeDocument/2006/relationships/image" Target="../media/image184.png"/><Relationship Id="rId51" Type="http://schemas.openxmlformats.org/officeDocument/2006/relationships/customXml" Target="../ink/ink25.xml"/><Relationship Id="rId72" Type="http://schemas.openxmlformats.org/officeDocument/2006/relationships/image" Target="../media/image43.png"/><Relationship Id="rId93" Type="http://schemas.openxmlformats.org/officeDocument/2006/relationships/customXml" Target="../ink/ink46.xml"/><Relationship Id="rId189" Type="http://schemas.openxmlformats.org/officeDocument/2006/relationships/customXml" Target="../ink/ink94.xml"/><Relationship Id="rId3" Type="http://schemas.openxmlformats.org/officeDocument/2006/relationships/customXml" Target="../ink/ink1.xml"/><Relationship Id="rId214" Type="http://schemas.openxmlformats.org/officeDocument/2006/relationships/image" Target="../media/image114.png"/><Relationship Id="rId235" Type="http://schemas.openxmlformats.org/officeDocument/2006/relationships/customXml" Target="../ink/ink117.xml"/><Relationship Id="rId256" Type="http://schemas.openxmlformats.org/officeDocument/2006/relationships/image" Target="../media/image135.png"/><Relationship Id="rId277" Type="http://schemas.openxmlformats.org/officeDocument/2006/relationships/customXml" Target="../ink/ink138.xml"/><Relationship Id="rId298" Type="http://schemas.openxmlformats.org/officeDocument/2006/relationships/image" Target="../media/image156.png"/><Relationship Id="rId116" Type="http://schemas.openxmlformats.org/officeDocument/2006/relationships/image" Target="../media/image65.png"/><Relationship Id="rId137" Type="http://schemas.openxmlformats.org/officeDocument/2006/relationships/customXml" Target="../ink/ink68.xml"/><Relationship Id="rId158" Type="http://schemas.openxmlformats.org/officeDocument/2006/relationships/image" Target="../media/image86.png"/><Relationship Id="rId302" Type="http://schemas.openxmlformats.org/officeDocument/2006/relationships/image" Target="../media/image158.png"/><Relationship Id="rId323" Type="http://schemas.openxmlformats.org/officeDocument/2006/relationships/customXml" Target="../ink/ink161.xml"/><Relationship Id="rId344" Type="http://schemas.openxmlformats.org/officeDocument/2006/relationships/image" Target="../media/image179.png"/><Relationship Id="rId20" Type="http://schemas.openxmlformats.org/officeDocument/2006/relationships/image" Target="../media/image17.png"/><Relationship Id="rId41" Type="http://schemas.openxmlformats.org/officeDocument/2006/relationships/customXml" Target="../ink/ink20.xml"/><Relationship Id="rId62" Type="http://schemas.openxmlformats.org/officeDocument/2006/relationships/image" Target="../media/image38.png"/><Relationship Id="rId83" Type="http://schemas.openxmlformats.org/officeDocument/2006/relationships/customXml" Target="../ink/ink41.xml"/><Relationship Id="rId179" Type="http://schemas.openxmlformats.org/officeDocument/2006/relationships/customXml" Target="../ink/ink89.xml"/><Relationship Id="rId365" Type="http://schemas.openxmlformats.org/officeDocument/2006/relationships/customXml" Target="../ink/ink182.xml"/><Relationship Id="rId190" Type="http://schemas.openxmlformats.org/officeDocument/2006/relationships/image" Target="../media/image102.png"/><Relationship Id="rId204" Type="http://schemas.openxmlformats.org/officeDocument/2006/relationships/image" Target="../media/image109.png"/><Relationship Id="rId225" Type="http://schemas.openxmlformats.org/officeDocument/2006/relationships/customXml" Target="../ink/ink112.xml"/><Relationship Id="rId246" Type="http://schemas.openxmlformats.org/officeDocument/2006/relationships/image" Target="../media/image130.png"/><Relationship Id="rId267" Type="http://schemas.openxmlformats.org/officeDocument/2006/relationships/customXml" Target="../ink/ink133.xml"/><Relationship Id="rId288" Type="http://schemas.openxmlformats.org/officeDocument/2006/relationships/image" Target="../media/image151.png"/><Relationship Id="rId106" Type="http://schemas.openxmlformats.org/officeDocument/2006/relationships/image" Target="../media/image60.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12.png"/><Relationship Id="rId31" Type="http://schemas.openxmlformats.org/officeDocument/2006/relationships/customXml" Target="../ink/ink15.xml"/><Relationship Id="rId52" Type="http://schemas.openxmlformats.org/officeDocument/2006/relationships/image" Target="../media/image33.png"/><Relationship Id="rId73" Type="http://schemas.openxmlformats.org/officeDocument/2006/relationships/customXml" Target="../ink/ink36.xml"/><Relationship Id="rId94" Type="http://schemas.openxmlformats.org/officeDocument/2006/relationships/image" Target="../media/image54.png"/><Relationship Id="rId148" Type="http://schemas.openxmlformats.org/officeDocument/2006/relationships/image" Target="../media/image81.png"/><Relationship Id="rId169" Type="http://schemas.openxmlformats.org/officeDocument/2006/relationships/customXml" Target="../ink/ink84.xml"/><Relationship Id="rId334" Type="http://schemas.openxmlformats.org/officeDocument/2006/relationships/image" Target="../media/image174.png"/><Relationship Id="rId355" Type="http://schemas.openxmlformats.org/officeDocument/2006/relationships/customXml" Target="../ink/ink177.xml"/><Relationship Id="rId4" Type="http://schemas.openxmlformats.org/officeDocument/2006/relationships/image" Target="../media/image9.png"/><Relationship Id="rId180" Type="http://schemas.openxmlformats.org/officeDocument/2006/relationships/image" Target="../media/image97.png"/><Relationship Id="rId215" Type="http://schemas.openxmlformats.org/officeDocument/2006/relationships/customXml" Target="../ink/ink107.xml"/><Relationship Id="rId236" Type="http://schemas.openxmlformats.org/officeDocument/2006/relationships/image" Target="../media/image125.png"/><Relationship Id="rId257" Type="http://schemas.openxmlformats.org/officeDocument/2006/relationships/customXml" Target="../ink/ink128.xml"/><Relationship Id="rId278" Type="http://schemas.openxmlformats.org/officeDocument/2006/relationships/image" Target="../media/image146.png"/><Relationship Id="rId303" Type="http://schemas.openxmlformats.org/officeDocument/2006/relationships/customXml" Target="../ink/ink151.xml"/><Relationship Id="rId42" Type="http://schemas.openxmlformats.org/officeDocument/2006/relationships/image" Target="../media/image28.png"/><Relationship Id="rId84" Type="http://schemas.openxmlformats.org/officeDocument/2006/relationships/image" Target="../media/image49.png"/><Relationship Id="rId138" Type="http://schemas.openxmlformats.org/officeDocument/2006/relationships/image" Target="../media/image76.png"/><Relationship Id="rId345" Type="http://schemas.openxmlformats.org/officeDocument/2006/relationships/customXml" Target="../ink/ink172.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64.png"/><Relationship Id="rId356" Type="http://schemas.openxmlformats.org/officeDocument/2006/relationships/image" Target="../media/image185.png"/><Relationship Id="rId95" Type="http://schemas.openxmlformats.org/officeDocument/2006/relationships/customXml" Target="../ink/ink47.xml"/><Relationship Id="rId160" Type="http://schemas.openxmlformats.org/officeDocument/2006/relationships/image" Target="../media/image87.png"/><Relationship Id="rId216" Type="http://schemas.openxmlformats.org/officeDocument/2006/relationships/image" Target="../media/image115.png"/><Relationship Id="rId258" Type="http://schemas.openxmlformats.org/officeDocument/2006/relationships/image" Target="../media/image136.png"/><Relationship Id="rId22" Type="http://schemas.openxmlformats.org/officeDocument/2006/relationships/image" Target="../media/image18.png"/><Relationship Id="rId64" Type="http://schemas.openxmlformats.org/officeDocument/2006/relationships/image" Target="../media/image39.png"/><Relationship Id="rId118" Type="http://schemas.openxmlformats.org/officeDocument/2006/relationships/image" Target="../media/image66.png"/><Relationship Id="rId325" Type="http://schemas.openxmlformats.org/officeDocument/2006/relationships/customXml" Target="../ink/ink162.xml"/><Relationship Id="rId367" Type="http://schemas.openxmlformats.org/officeDocument/2006/relationships/customXml" Target="../ink/ink183.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7.png"/><Relationship Id="rId336" Type="http://schemas.openxmlformats.org/officeDocument/2006/relationships/image" Target="../media/image175.png"/><Relationship Id="rId75" Type="http://schemas.openxmlformats.org/officeDocument/2006/relationships/customXml" Target="../ink/ink37.xml"/><Relationship Id="rId140" Type="http://schemas.openxmlformats.org/officeDocument/2006/relationships/image" Target="../media/image77.png"/><Relationship Id="rId182" Type="http://schemas.openxmlformats.org/officeDocument/2006/relationships/image" Target="../media/image98.png"/><Relationship Id="rId6" Type="http://schemas.openxmlformats.org/officeDocument/2006/relationships/image" Target="../media/image10.png"/><Relationship Id="rId238" Type="http://schemas.openxmlformats.org/officeDocument/2006/relationships/image" Target="../media/image126.png"/><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44" Type="http://schemas.openxmlformats.org/officeDocument/2006/relationships/image" Target="../media/image29.png"/><Relationship Id="rId86" Type="http://schemas.openxmlformats.org/officeDocument/2006/relationships/image" Target="../media/image50.png"/><Relationship Id="rId151" Type="http://schemas.openxmlformats.org/officeDocument/2006/relationships/customXml" Target="../ink/ink75.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7.png"/><Relationship Id="rId316" Type="http://schemas.openxmlformats.org/officeDocument/2006/relationships/image" Target="../media/image165.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7.png"/><Relationship Id="rId358" Type="http://schemas.openxmlformats.org/officeDocument/2006/relationships/image" Target="../media/image186.png"/><Relationship Id="rId162" Type="http://schemas.openxmlformats.org/officeDocument/2006/relationships/image" Target="../media/image88.png"/><Relationship Id="rId218" Type="http://schemas.openxmlformats.org/officeDocument/2006/relationships/image" Target="../media/image116.png"/><Relationship Id="rId271" Type="http://schemas.openxmlformats.org/officeDocument/2006/relationships/customXml" Target="../ink/ink135.xml"/><Relationship Id="rId24" Type="http://schemas.openxmlformats.org/officeDocument/2006/relationships/image" Target="../media/image19.png"/><Relationship Id="rId66" Type="http://schemas.openxmlformats.org/officeDocument/2006/relationships/image" Target="../media/image40.png"/><Relationship Id="rId131" Type="http://schemas.openxmlformats.org/officeDocument/2006/relationships/customXml" Target="../ink/ink65.xml"/><Relationship Id="rId327" Type="http://schemas.openxmlformats.org/officeDocument/2006/relationships/customXml" Target="../ink/ink163.xml"/><Relationship Id="rId369" Type="http://schemas.openxmlformats.org/officeDocument/2006/relationships/customXml" Target="../ink/ink184.xml"/><Relationship Id="rId173" Type="http://schemas.openxmlformats.org/officeDocument/2006/relationships/customXml" Target="../ink/ink86.xml"/><Relationship Id="rId229" Type="http://schemas.openxmlformats.org/officeDocument/2006/relationships/customXml" Target="../ink/ink114.xml"/><Relationship Id="rId240" Type="http://schemas.openxmlformats.org/officeDocument/2006/relationships/image" Target="../media/image127.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7.png"/><Relationship Id="rId282" Type="http://schemas.openxmlformats.org/officeDocument/2006/relationships/image" Target="../media/image148.png"/><Relationship Id="rId338" Type="http://schemas.openxmlformats.org/officeDocument/2006/relationships/image" Target="../media/image176.png"/><Relationship Id="rId8" Type="http://schemas.openxmlformats.org/officeDocument/2006/relationships/image" Target="../media/image11.png"/><Relationship Id="rId142" Type="http://schemas.openxmlformats.org/officeDocument/2006/relationships/image" Target="../media/image78.png"/><Relationship Id="rId184" Type="http://schemas.openxmlformats.org/officeDocument/2006/relationships/image" Target="../media/image99.png"/><Relationship Id="rId251" Type="http://schemas.openxmlformats.org/officeDocument/2006/relationships/customXml" Target="../ink/ink125.xml"/><Relationship Id="rId46" Type="http://schemas.openxmlformats.org/officeDocument/2006/relationships/image" Target="../media/image30.png"/><Relationship Id="rId293" Type="http://schemas.openxmlformats.org/officeDocument/2006/relationships/customXml" Target="../ink/ink146.xml"/><Relationship Id="rId307" Type="http://schemas.openxmlformats.org/officeDocument/2006/relationships/customXml" Target="../ink/ink153.xml"/><Relationship Id="rId349" Type="http://schemas.openxmlformats.org/officeDocument/2006/relationships/customXml" Target="../ink/ink174.xml"/><Relationship Id="rId88" Type="http://schemas.openxmlformats.org/officeDocument/2006/relationships/image" Target="../media/image51.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7.png"/><Relationship Id="rId220" Type="http://schemas.openxmlformats.org/officeDocument/2006/relationships/image" Target="../media/image1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myaccount.google.com/apppasswords" TargetMode="External"/><Relationship Id="rId2" Type="http://schemas.openxmlformats.org/officeDocument/2006/relationships/hyperlink" Target="https://www.gmass.co/blog/gmail-smtp/" TargetMode="External"/><Relationship Id="rId1" Type="http://schemas.openxmlformats.org/officeDocument/2006/relationships/slideLayout" Target="../slideLayouts/slideLayout7.xml"/><Relationship Id="rId6" Type="http://schemas.openxmlformats.org/officeDocument/2006/relationships/image" Target="../media/image193.png"/><Relationship Id="rId5" Type="http://schemas.openxmlformats.org/officeDocument/2006/relationships/hyperlink" Target="mailto:anubhavsmtpbpa@gmail.com" TargetMode="External"/><Relationship Id="rId4" Type="http://schemas.openxmlformats.org/officeDocument/2006/relationships/hyperlink" Target="https://help.sap.com/docs/build-process-automation/sap-build-process-automation/configuring-smtp-mail-destination" TargetMode="External"/></Relationships>
</file>

<file path=ppt/slides/_rels/slide7.xml.rels><?xml version="1.0" encoding="UTF-8" standalone="yes"?>
<Relationships xmlns="http://schemas.openxmlformats.org/package/2006/relationships"><Relationship Id="rId117" Type="http://schemas.openxmlformats.org/officeDocument/2006/relationships/image" Target="../media/image251.png"/><Relationship Id="rId21" Type="http://schemas.openxmlformats.org/officeDocument/2006/relationships/image" Target="../media/image203.png"/><Relationship Id="rId42" Type="http://schemas.openxmlformats.org/officeDocument/2006/relationships/customXml" Target="../ink/ink205.xml"/><Relationship Id="rId63" Type="http://schemas.openxmlformats.org/officeDocument/2006/relationships/image" Target="../media/image224.png"/><Relationship Id="rId84" Type="http://schemas.openxmlformats.org/officeDocument/2006/relationships/customXml" Target="../ink/ink226.xml"/><Relationship Id="rId138" Type="http://schemas.openxmlformats.org/officeDocument/2006/relationships/customXml" Target="../ink/ink253.xml"/><Relationship Id="rId107" Type="http://schemas.openxmlformats.org/officeDocument/2006/relationships/image" Target="../media/image246.png"/><Relationship Id="rId11" Type="http://schemas.openxmlformats.org/officeDocument/2006/relationships/image" Target="../media/image198.png"/><Relationship Id="rId32" Type="http://schemas.openxmlformats.org/officeDocument/2006/relationships/customXml" Target="../ink/ink200.xml"/><Relationship Id="rId53" Type="http://schemas.openxmlformats.org/officeDocument/2006/relationships/image" Target="../media/image219.png"/><Relationship Id="rId74" Type="http://schemas.openxmlformats.org/officeDocument/2006/relationships/customXml" Target="../ink/ink221.xml"/><Relationship Id="rId128" Type="http://schemas.openxmlformats.org/officeDocument/2006/relationships/customXml" Target="../ink/ink248.xml"/><Relationship Id="rId149" Type="http://schemas.openxmlformats.org/officeDocument/2006/relationships/image" Target="../media/image267.png"/><Relationship Id="rId5" Type="http://schemas.openxmlformats.org/officeDocument/2006/relationships/image" Target="../media/image195.png"/><Relationship Id="rId95" Type="http://schemas.openxmlformats.org/officeDocument/2006/relationships/image" Target="../media/image240.png"/><Relationship Id="rId22" Type="http://schemas.openxmlformats.org/officeDocument/2006/relationships/customXml" Target="../ink/ink195.xml"/><Relationship Id="rId27" Type="http://schemas.openxmlformats.org/officeDocument/2006/relationships/image" Target="../media/image206.png"/><Relationship Id="rId43" Type="http://schemas.openxmlformats.org/officeDocument/2006/relationships/image" Target="../media/image214.png"/><Relationship Id="rId48" Type="http://schemas.openxmlformats.org/officeDocument/2006/relationships/customXml" Target="../ink/ink208.xml"/><Relationship Id="rId64" Type="http://schemas.openxmlformats.org/officeDocument/2006/relationships/customXml" Target="../ink/ink216.xml"/><Relationship Id="rId69" Type="http://schemas.openxmlformats.org/officeDocument/2006/relationships/image" Target="../media/image227.png"/><Relationship Id="rId113" Type="http://schemas.openxmlformats.org/officeDocument/2006/relationships/image" Target="../media/image249.png"/><Relationship Id="rId118" Type="http://schemas.openxmlformats.org/officeDocument/2006/relationships/customXml" Target="../ink/ink243.xml"/><Relationship Id="rId134" Type="http://schemas.openxmlformats.org/officeDocument/2006/relationships/customXml" Target="../ink/ink251.xml"/><Relationship Id="rId139" Type="http://schemas.openxmlformats.org/officeDocument/2006/relationships/image" Target="../media/image262.png"/><Relationship Id="rId80" Type="http://schemas.openxmlformats.org/officeDocument/2006/relationships/customXml" Target="../ink/ink224.xml"/><Relationship Id="rId85" Type="http://schemas.openxmlformats.org/officeDocument/2006/relationships/image" Target="../media/image235.png"/><Relationship Id="rId150" Type="http://schemas.openxmlformats.org/officeDocument/2006/relationships/customXml" Target="../ink/ink259.xml"/><Relationship Id="rId12" Type="http://schemas.openxmlformats.org/officeDocument/2006/relationships/customXml" Target="../ink/ink190.xml"/><Relationship Id="rId17" Type="http://schemas.openxmlformats.org/officeDocument/2006/relationships/image" Target="../media/image201.png"/><Relationship Id="rId33" Type="http://schemas.openxmlformats.org/officeDocument/2006/relationships/image" Target="../media/image209.png"/><Relationship Id="rId38" Type="http://schemas.openxmlformats.org/officeDocument/2006/relationships/customXml" Target="../ink/ink203.xml"/><Relationship Id="rId59" Type="http://schemas.openxmlformats.org/officeDocument/2006/relationships/image" Target="../media/image222.png"/><Relationship Id="rId103" Type="http://schemas.openxmlformats.org/officeDocument/2006/relationships/image" Target="../media/image244.png"/><Relationship Id="rId108" Type="http://schemas.openxmlformats.org/officeDocument/2006/relationships/customXml" Target="../ink/ink238.xml"/><Relationship Id="rId124" Type="http://schemas.openxmlformats.org/officeDocument/2006/relationships/customXml" Target="../ink/ink246.xml"/><Relationship Id="rId129" Type="http://schemas.openxmlformats.org/officeDocument/2006/relationships/image" Target="../media/image257.png"/><Relationship Id="rId54" Type="http://schemas.openxmlformats.org/officeDocument/2006/relationships/customXml" Target="../ink/ink211.xml"/><Relationship Id="rId70" Type="http://schemas.openxmlformats.org/officeDocument/2006/relationships/customXml" Target="../ink/ink219.xml"/><Relationship Id="rId75" Type="http://schemas.openxmlformats.org/officeDocument/2006/relationships/image" Target="../media/image230.png"/><Relationship Id="rId91" Type="http://schemas.openxmlformats.org/officeDocument/2006/relationships/image" Target="../media/image238.png"/><Relationship Id="rId96" Type="http://schemas.openxmlformats.org/officeDocument/2006/relationships/customXml" Target="../ink/ink232.xml"/><Relationship Id="rId140" Type="http://schemas.openxmlformats.org/officeDocument/2006/relationships/customXml" Target="../ink/ink254.xml"/><Relationship Id="rId145" Type="http://schemas.openxmlformats.org/officeDocument/2006/relationships/image" Target="../media/image265.png"/><Relationship Id="rId1" Type="http://schemas.openxmlformats.org/officeDocument/2006/relationships/slideLayout" Target="../slideLayouts/slideLayout7.xml"/><Relationship Id="rId6" Type="http://schemas.openxmlformats.org/officeDocument/2006/relationships/customXml" Target="../ink/ink187.xml"/><Relationship Id="rId23" Type="http://schemas.openxmlformats.org/officeDocument/2006/relationships/image" Target="../media/image204.png"/><Relationship Id="rId28" Type="http://schemas.openxmlformats.org/officeDocument/2006/relationships/customXml" Target="../ink/ink198.xml"/><Relationship Id="rId49" Type="http://schemas.openxmlformats.org/officeDocument/2006/relationships/image" Target="../media/image217.png"/><Relationship Id="rId114" Type="http://schemas.openxmlformats.org/officeDocument/2006/relationships/customXml" Target="../ink/ink241.xml"/><Relationship Id="rId119" Type="http://schemas.openxmlformats.org/officeDocument/2006/relationships/image" Target="../media/image252.png"/><Relationship Id="rId44" Type="http://schemas.openxmlformats.org/officeDocument/2006/relationships/customXml" Target="../ink/ink206.xml"/><Relationship Id="rId60" Type="http://schemas.openxmlformats.org/officeDocument/2006/relationships/customXml" Target="../ink/ink214.xml"/><Relationship Id="rId65" Type="http://schemas.openxmlformats.org/officeDocument/2006/relationships/image" Target="../media/image225.png"/><Relationship Id="rId81" Type="http://schemas.openxmlformats.org/officeDocument/2006/relationships/image" Target="../media/image233.png"/><Relationship Id="rId86" Type="http://schemas.openxmlformats.org/officeDocument/2006/relationships/customXml" Target="../ink/ink227.xml"/><Relationship Id="rId130" Type="http://schemas.openxmlformats.org/officeDocument/2006/relationships/customXml" Target="../ink/ink249.xml"/><Relationship Id="rId135" Type="http://schemas.openxmlformats.org/officeDocument/2006/relationships/image" Target="../media/image260.png"/><Relationship Id="rId151" Type="http://schemas.openxmlformats.org/officeDocument/2006/relationships/image" Target="../media/image268.png"/><Relationship Id="rId13" Type="http://schemas.openxmlformats.org/officeDocument/2006/relationships/image" Target="../media/image199.png"/><Relationship Id="rId18" Type="http://schemas.openxmlformats.org/officeDocument/2006/relationships/customXml" Target="../ink/ink193.xml"/><Relationship Id="rId39" Type="http://schemas.openxmlformats.org/officeDocument/2006/relationships/image" Target="../media/image212.png"/><Relationship Id="rId109" Type="http://schemas.openxmlformats.org/officeDocument/2006/relationships/image" Target="../media/image247.png"/><Relationship Id="rId34" Type="http://schemas.openxmlformats.org/officeDocument/2006/relationships/customXml" Target="../ink/ink201.xml"/><Relationship Id="rId50" Type="http://schemas.openxmlformats.org/officeDocument/2006/relationships/customXml" Target="../ink/ink209.xml"/><Relationship Id="rId55" Type="http://schemas.openxmlformats.org/officeDocument/2006/relationships/image" Target="../media/image220.png"/><Relationship Id="rId76" Type="http://schemas.openxmlformats.org/officeDocument/2006/relationships/customXml" Target="../ink/ink222.xml"/><Relationship Id="rId97" Type="http://schemas.openxmlformats.org/officeDocument/2006/relationships/image" Target="../media/image241.png"/><Relationship Id="rId104" Type="http://schemas.openxmlformats.org/officeDocument/2006/relationships/customXml" Target="../ink/ink236.xml"/><Relationship Id="rId120" Type="http://schemas.openxmlformats.org/officeDocument/2006/relationships/customXml" Target="../ink/ink244.xml"/><Relationship Id="rId125" Type="http://schemas.openxmlformats.org/officeDocument/2006/relationships/image" Target="../media/image255.png"/><Relationship Id="rId141" Type="http://schemas.openxmlformats.org/officeDocument/2006/relationships/image" Target="../media/image263.png"/><Relationship Id="rId146" Type="http://schemas.openxmlformats.org/officeDocument/2006/relationships/customXml" Target="../ink/ink257.xml"/><Relationship Id="rId7" Type="http://schemas.openxmlformats.org/officeDocument/2006/relationships/image" Target="../media/image196.png"/><Relationship Id="rId71" Type="http://schemas.openxmlformats.org/officeDocument/2006/relationships/image" Target="../media/image228.png"/><Relationship Id="rId92" Type="http://schemas.openxmlformats.org/officeDocument/2006/relationships/customXml" Target="../ink/ink230.xml"/><Relationship Id="rId2" Type="http://schemas.openxmlformats.org/officeDocument/2006/relationships/customXml" Target="../ink/ink185.xml"/><Relationship Id="rId29" Type="http://schemas.openxmlformats.org/officeDocument/2006/relationships/image" Target="../media/image207.png"/><Relationship Id="rId24" Type="http://schemas.openxmlformats.org/officeDocument/2006/relationships/customXml" Target="../ink/ink196.xml"/><Relationship Id="rId40" Type="http://schemas.openxmlformats.org/officeDocument/2006/relationships/customXml" Target="../ink/ink204.xml"/><Relationship Id="rId45" Type="http://schemas.openxmlformats.org/officeDocument/2006/relationships/image" Target="../media/image215.png"/><Relationship Id="rId66" Type="http://schemas.openxmlformats.org/officeDocument/2006/relationships/customXml" Target="../ink/ink217.xml"/><Relationship Id="rId87" Type="http://schemas.openxmlformats.org/officeDocument/2006/relationships/image" Target="../media/image236.png"/><Relationship Id="rId110" Type="http://schemas.openxmlformats.org/officeDocument/2006/relationships/customXml" Target="../ink/ink239.xml"/><Relationship Id="rId115" Type="http://schemas.openxmlformats.org/officeDocument/2006/relationships/image" Target="../media/image250.png"/><Relationship Id="rId131" Type="http://schemas.openxmlformats.org/officeDocument/2006/relationships/image" Target="../media/image258.png"/><Relationship Id="rId136" Type="http://schemas.openxmlformats.org/officeDocument/2006/relationships/customXml" Target="../ink/ink252.xml"/><Relationship Id="rId61" Type="http://schemas.openxmlformats.org/officeDocument/2006/relationships/image" Target="../media/image223.png"/><Relationship Id="rId82" Type="http://schemas.openxmlformats.org/officeDocument/2006/relationships/customXml" Target="../ink/ink225.xml"/><Relationship Id="rId152" Type="http://schemas.openxmlformats.org/officeDocument/2006/relationships/customXml" Target="../ink/ink260.xml"/><Relationship Id="rId19" Type="http://schemas.openxmlformats.org/officeDocument/2006/relationships/image" Target="../media/image202.png"/><Relationship Id="rId14" Type="http://schemas.openxmlformats.org/officeDocument/2006/relationships/customXml" Target="../ink/ink191.xml"/><Relationship Id="rId30" Type="http://schemas.openxmlformats.org/officeDocument/2006/relationships/customXml" Target="../ink/ink199.xml"/><Relationship Id="rId35" Type="http://schemas.openxmlformats.org/officeDocument/2006/relationships/image" Target="../media/image210.png"/><Relationship Id="rId56" Type="http://schemas.openxmlformats.org/officeDocument/2006/relationships/customXml" Target="../ink/ink212.xml"/><Relationship Id="rId77" Type="http://schemas.openxmlformats.org/officeDocument/2006/relationships/image" Target="../media/image231.png"/><Relationship Id="rId100" Type="http://schemas.openxmlformats.org/officeDocument/2006/relationships/customXml" Target="../ink/ink234.xml"/><Relationship Id="rId105" Type="http://schemas.openxmlformats.org/officeDocument/2006/relationships/image" Target="../media/image245.png"/><Relationship Id="rId126" Type="http://schemas.openxmlformats.org/officeDocument/2006/relationships/customXml" Target="../ink/ink247.xml"/><Relationship Id="rId147" Type="http://schemas.openxmlformats.org/officeDocument/2006/relationships/image" Target="../media/image266.png"/><Relationship Id="rId8" Type="http://schemas.openxmlformats.org/officeDocument/2006/relationships/customXml" Target="../ink/ink188.xml"/><Relationship Id="rId51" Type="http://schemas.openxmlformats.org/officeDocument/2006/relationships/image" Target="../media/image218.png"/><Relationship Id="rId72" Type="http://schemas.openxmlformats.org/officeDocument/2006/relationships/customXml" Target="../ink/ink220.xml"/><Relationship Id="rId93" Type="http://schemas.openxmlformats.org/officeDocument/2006/relationships/image" Target="../media/image239.png"/><Relationship Id="rId98" Type="http://schemas.openxmlformats.org/officeDocument/2006/relationships/customXml" Target="../ink/ink233.xml"/><Relationship Id="rId121" Type="http://schemas.openxmlformats.org/officeDocument/2006/relationships/image" Target="../media/image253.png"/><Relationship Id="rId142" Type="http://schemas.openxmlformats.org/officeDocument/2006/relationships/customXml" Target="../ink/ink255.xml"/><Relationship Id="rId3" Type="http://schemas.openxmlformats.org/officeDocument/2006/relationships/image" Target="../media/image194.png"/><Relationship Id="rId25" Type="http://schemas.openxmlformats.org/officeDocument/2006/relationships/image" Target="../media/image205.png"/><Relationship Id="rId46" Type="http://schemas.openxmlformats.org/officeDocument/2006/relationships/customXml" Target="../ink/ink207.xml"/><Relationship Id="rId67" Type="http://schemas.openxmlformats.org/officeDocument/2006/relationships/image" Target="../media/image226.png"/><Relationship Id="rId116" Type="http://schemas.openxmlformats.org/officeDocument/2006/relationships/customXml" Target="../ink/ink242.xml"/><Relationship Id="rId137" Type="http://schemas.openxmlformats.org/officeDocument/2006/relationships/image" Target="../media/image261.png"/><Relationship Id="rId20" Type="http://schemas.openxmlformats.org/officeDocument/2006/relationships/customXml" Target="../ink/ink194.xml"/><Relationship Id="rId41" Type="http://schemas.openxmlformats.org/officeDocument/2006/relationships/image" Target="../media/image213.png"/><Relationship Id="rId62" Type="http://schemas.openxmlformats.org/officeDocument/2006/relationships/customXml" Target="../ink/ink215.xml"/><Relationship Id="rId83" Type="http://schemas.openxmlformats.org/officeDocument/2006/relationships/image" Target="../media/image234.png"/><Relationship Id="rId88" Type="http://schemas.openxmlformats.org/officeDocument/2006/relationships/customXml" Target="../ink/ink228.xml"/><Relationship Id="rId111" Type="http://schemas.openxmlformats.org/officeDocument/2006/relationships/image" Target="../media/image248.png"/><Relationship Id="rId132" Type="http://schemas.openxmlformats.org/officeDocument/2006/relationships/customXml" Target="../ink/ink250.xml"/><Relationship Id="rId153" Type="http://schemas.openxmlformats.org/officeDocument/2006/relationships/image" Target="../media/image269.png"/><Relationship Id="rId15" Type="http://schemas.openxmlformats.org/officeDocument/2006/relationships/image" Target="../media/image200.png"/><Relationship Id="rId36" Type="http://schemas.openxmlformats.org/officeDocument/2006/relationships/customXml" Target="../ink/ink202.xml"/><Relationship Id="rId57" Type="http://schemas.openxmlformats.org/officeDocument/2006/relationships/image" Target="../media/image221.png"/><Relationship Id="rId106" Type="http://schemas.openxmlformats.org/officeDocument/2006/relationships/customXml" Target="../ink/ink237.xml"/><Relationship Id="rId127" Type="http://schemas.openxmlformats.org/officeDocument/2006/relationships/image" Target="../media/image256.png"/><Relationship Id="rId10" Type="http://schemas.openxmlformats.org/officeDocument/2006/relationships/customXml" Target="../ink/ink189.xml"/><Relationship Id="rId31" Type="http://schemas.openxmlformats.org/officeDocument/2006/relationships/image" Target="../media/image208.png"/><Relationship Id="rId52" Type="http://schemas.openxmlformats.org/officeDocument/2006/relationships/customXml" Target="../ink/ink210.xml"/><Relationship Id="rId73" Type="http://schemas.openxmlformats.org/officeDocument/2006/relationships/image" Target="../media/image229.png"/><Relationship Id="rId78" Type="http://schemas.openxmlformats.org/officeDocument/2006/relationships/customXml" Target="../ink/ink223.xml"/><Relationship Id="rId94" Type="http://schemas.openxmlformats.org/officeDocument/2006/relationships/customXml" Target="../ink/ink231.xml"/><Relationship Id="rId99" Type="http://schemas.openxmlformats.org/officeDocument/2006/relationships/image" Target="../media/image242.png"/><Relationship Id="rId101" Type="http://schemas.openxmlformats.org/officeDocument/2006/relationships/image" Target="../media/image243.png"/><Relationship Id="rId122" Type="http://schemas.openxmlformats.org/officeDocument/2006/relationships/customXml" Target="../ink/ink245.xml"/><Relationship Id="rId143" Type="http://schemas.openxmlformats.org/officeDocument/2006/relationships/image" Target="../media/image264.png"/><Relationship Id="rId148" Type="http://schemas.openxmlformats.org/officeDocument/2006/relationships/customXml" Target="../ink/ink258.xml"/><Relationship Id="rId4" Type="http://schemas.openxmlformats.org/officeDocument/2006/relationships/customXml" Target="../ink/ink186.xml"/><Relationship Id="rId9" Type="http://schemas.openxmlformats.org/officeDocument/2006/relationships/image" Target="../media/image197.png"/><Relationship Id="rId26" Type="http://schemas.openxmlformats.org/officeDocument/2006/relationships/customXml" Target="../ink/ink197.xml"/><Relationship Id="rId47" Type="http://schemas.openxmlformats.org/officeDocument/2006/relationships/image" Target="../media/image216.png"/><Relationship Id="rId68" Type="http://schemas.openxmlformats.org/officeDocument/2006/relationships/customXml" Target="../ink/ink218.xml"/><Relationship Id="rId89" Type="http://schemas.openxmlformats.org/officeDocument/2006/relationships/image" Target="../media/image237.png"/><Relationship Id="rId112" Type="http://schemas.openxmlformats.org/officeDocument/2006/relationships/customXml" Target="../ink/ink240.xml"/><Relationship Id="rId133" Type="http://schemas.openxmlformats.org/officeDocument/2006/relationships/image" Target="../media/image259.png"/><Relationship Id="rId16" Type="http://schemas.openxmlformats.org/officeDocument/2006/relationships/customXml" Target="../ink/ink192.xml"/><Relationship Id="rId37" Type="http://schemas.openxmlformats.org/officeDocument/2006/relationships/image" Target="../media/image211.png"/><Relationship Id="rId58" Type="http://schemas.openxmlformats.org/officeDocument/2006/relationships/customXml" Target="../ink/ink213.xml"/><Relationship Id="rId79" Type="http://schemas.openxmlformats.org/officeDocument/2006/relationships/image" Target="../media/image232.png"/><Relationship Id="rId102" Type="http://schemas.openxmlformats.org/officeDocument/2006/relationships/customXml" Target="../ink/ink235.xml"/><Relationship Id="rId123" Type="http://schemas.openxmlformats.org/officeDocument/2006/relationships/image" Target="../media/image254.png"/><Relationship Id="rId144" Type="http://schemas.openxmlformats.org/officeDocument/2006/relationships/customXml" Target="../ink/ink256.xml"/><Relationship Id="rId90" Type="http://schemas.openxmlformats.org/officeDocument/2006/relationships/customXml" Target="../ink/ink229.xml"/></Relationships>
</file>

<file path=ppt/slides/_rels/slide8.xml.rels><?xml version="1.0" encoding="UTF-8" standalone="yes"?>
<Relationships xmlns="http://schemas.openxmlformats.org/package/2006/relationships"><Relationship Id="rId3" Type="http://schemas.openxmlformats.org/officeDocument/2006/relationships/image" Target="../media/image271.png"/><Relationship Id="rId2" Type="http://schemas.openxmlformats.org/officeDocument/2006/relationships/image" Target="../media/image27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17" Type="http://schemas.openxmlformats.org/officeDocument/2006/relationships/customXml" Target="../ink/ink318.xml"/><Relationship Id="rId21" Type="http://schemas.openxmlformats.org/officeDocument/2006/relationships/customXml" Target="../ink/ink270.xml"/><Relationship Id="rId63" Type="http://schemas.openxmlformats.org/officeDocument/2006/relationships/customXml" Target="../ink/ink291.xml"/><Relationship Id="rId159" Type="http://schemas.openxmlformats.org/officeDocument/2006/relationships/customXml" Target="../ink/ink339.xml"/><Relationship Id="rId170" Type="http://schemas.openxmlformats.org/officeDocument/2006/relationships/image" Target="../media/image354.png"/><Relationship Id="rId226" Type="http://schemas.openxmlformats.org/officeDocument/2006/relationships/image" Target="../media/image382.png"/><Relationship Id="rId268" Type="http://schemas.openxmlformats.org/officeDocument/2006/relationships/customXml" Target="../ink/ink394.xml"/><Relationship Id="rId32" Type="http://schemas.openxmlformats.org/officeDocument/2006/relationships/image" Target="../media/image286.png"/><Relationship Id="rId74" Type="http://schemas.openxmlformats.org/officeDocument/2006/relationships/image" Target="../media/image306.png"/><Relationship Id="rId128" Type="http://schemas.openxmlformats.org/officeDocument/2006/relationships/image" Target="../media/image333.png"/><Relationship Id="rId5" Type="http://schemas.openxmlformats.org/officeDocument/2006/relationships/customXml" Target="../ink/ink262.xml"/><Relationship Id="rId181" Type="http://schemas.openxmlformats.org/officeDocument/2006/relationships/customXml" Target="../ink/ink350.xml"/><Relationship Id="rId237" Type="http://schemas.openxmlformats.org/officeDocument/2006/relationships/customXml" Target="../ink/ink378.xml"/><Relationship Id="rId279" Type="http://schemas.openxmlformats.org/officeDocument/2006/relationships/image" Target="../media/image408.png"/><Relationship Id="rId43" Type="http://schemas.openxmlformats.org/officeDocument/2006/relationships/customXml" Target="../ink/ink281.xml"/><Relationship Id="rId139" Type="http://schemas.openxmlformats.org/officeDocument/2006/relationships/customXml" Target="../ink/ink329.xml"/><Relationship Id="rId290" Type="http://schemas.openxmlformats.org/officeDocument/2006/relationships/customXml" Target="../ink/ink405.xml"/><Relationship Id="rId85" Type="http://schemas.openxmlformats.org/officeDocument/2006/relationships/customXml" Target="../ink/ink302.xml"/><Relationship Id="rId150" Type="http://schemas.openxmlformats.org/officeDocument/2006/relationships/image" Target="../media/image344.png"/><Relationship Id="rId192" Type="http://schemas.openxmlformats.org/officeDocument/2006/relationships/image" Target="../media/image365.png"/><Relationship Id="rId206" Type="http://schemas.openxmlformats.org/officeDocument/2006/relationships/image" Target="../media/image372.png"/><Relationship Id="rId248" Type="http://schemas.openxmlformats.org/officeDocument/2006/relationships/image" Target="../media/image393.png"/><Relationship Id="rId12" Type="http://schemas.openxmlformats.org/officeDocument/2006/relationships/image" Target="../media/image276.png"/><Relationship Id="rId33" Type="http://schemas.openxmlformats.org/officeDocument/2006/relationships/customXml" Target="../ink/ink276.xml"/><Relationship Id="rId108" Type="http://schemas.openxmlformats.org/officeDocument/2006/relationships/image" Target="../media/image323.png"/><Relationship Id="rId129" Type="http://schemas.openxmlformats.org/officeDocument/2006/relationships/customXml" Target="../ink/ink324.xml"/><Relationship Id="rId280" Type="http://schemas.openxmlformats.org/officeDocument/2006/relationships/customXml" Target="../ink/ink400.xml"/><Relationship Id="rId54" Type="http://schemas.openxmlformats.org/officeDocument/2006/relationships/image" Target="../media/image296.png"/><Relationship Id="rId75" Type="http://schemas.openxmlformats.org/officeDocument/2006/relationships/customXml" Target="../ink/ink297.xml"/><Relationship Id="rId96" Type="http://schemas.openxmlformats.org/officeDocument/2006/relationships/image" Target="../media/image317.png"/><Relationship Id="rId140" Type="http://schemas.openxmlformats.org/officeDocument/2006/relationships/image" Target="../media/image339.png"/><Relationship Id="rId161" Type="http://schemas.openxmlformats.org/officeDocument/2006/relationships/customXml" Target="../ink/ink340.xml"/><Relationship Id="rId182" Type="http://schemas.openxmlformats.org/officeDocument/2006/relationships/image" Target="../media/image360.png"/><Relationship Id="rId217" Type="http://schemas.openxmlformats.org/officeDocument/2006/relationships/customXml" Target="../ink/ink368.xml"/><Relationship Id="rId6" Type="http://schemas.openxmlformats.org/officeDocument/2006/relationships/image" Target="../media/image273.png"/><Relationship Id="rId238" Type="http://schemas.openxmlformats.org/officeDocument/2006/relationships/image" Target="../media/image388.png"/><Relationship Id="rId259" Type="http://schemas.openxmlformats.org/officeDocument/2006/relationships/image" Target="../media/image398.png"/><Relationship Id="rId23" Type="http://schemas.openxmlformats.org/officeDocument/2006/relationships/customXml" Target="../ink/ink271.xml"/><Relationship Id="rId119" Type="http://schemas.openxmlformats.org/officeDocument/2006/relationships/customXml" Target="../ink/ink319.xml"/><Relationship Id="rId270" Type="http://schemas.openxmlformats.org/officeDocument/2006/relationships/customXml" Target="../ink/ink395.xml"/><Relationship Id="rId291" Type="http://schemas.openxmlformats.org/officeDocument/2006/relationships/image" Target="../media/image414.png"/><Relationship Id="rId44" Type="http://schemas.openxmlformats.org/officeDocument/2006/relationships/image" Target="../media/image292.png"/><Relationship Id="rId65" Type="http://schemas.openxmlformats.org/officeDocument/2006/relationships/customXml" Target="../ink/ink292.xml"/><Relationship Id="rId86" Type="http://schemas.openxmlformats.org/officeDocument/2006/relationships/image" Target="../media/image312.png"/><Relationship Id="rId130" Type="http://schemas.openxmlformats.org/officeDocument/2006/relationships/image" Target="../media/image334.png"/><Relationship Id="rId151" Type="http://schemas.openxmlformats.org/officeDocument/2006/relationships/customXml" Target="../ink/ink335.xml"/><Relationship Id="rId172" Type="http://schemas.openxmlformats.org/officeDocument/2006/relationships/image" Target="../media/image355.png"/><Relationship Id="rId193" Type="http://schemas.openxmlformats.org/officeDocument/2006/relationships/customXml" Target="../ink/ink356.xml"/><Relationship Id="rId207" Type="http://schemas.openxmlformats.org/officeDocument/2006/relationships/customXml" Target="../ink/ink363.xml"/><Relationship Id="rId228" Type="http://schemas.openxmlformats.org/officeDocument/2006/relationships/image" Target="../media/image383.png"/><Relationship Id="rId249" Type="http://schemas.openxmlformats.org/officeDocument/2006/relationships/customXml" Target="../ink/ink384.xml"/><Relationship Id="rId13" Type="http://schemas.openxmlformats.org/officeDocument/2006/relationships/customXml" Target="../ink/ink266.xml"/><Relationship Id="rId109" Type="http://schemas.openxmlformats.org/officeDocument/2006/relationships/customXml" Target="../ink/ink314.xml"/><Relationship Id="rId260" Type="http://schemas.openxmlformats.org/officeDocument/2006/relationships/customXml" Target="../ink/ink390.xml"/><Relationship Id="rId281" Type="http://schemas.openxmlformats.org/officeDocument/2006/relationships/image" Target="../media/image409.png"/><Relationship Id="rId34" Type="http://schemas.openxmlformats.org/officeDocument/2006/relationships/image" Target="../media/image287.png"/><Relationship Id="rId55" Type="http://schemas.openxmlformats.org/officeDocument/2006/relationships/customXml" Target="../ink/ink287.xml"/><Relationship Id="rId76" Type="http://schemas.openxmlformats.org/officeDocument/2006/relationships/image" Target="../media/image307.png"/><Relationship Id="rId97" Type="http://schemas.openxmlformats.org/officeDocument/2006/relationships/customXml" Target="../ink/ink308.xml"/><Relationship Id="rId120" Type="http://schemas.openxmlformats.org/officeDocument/2006/relationships/image" Target="../media/image329.png"/><Relationship Id="rId141" Type="http://schemas.openxmlformats.org/officeDocument/2006/relationships/customXml" Target="../ink/ink330.xml"/><Relationship Id="rId7" Type="http://schemas.openxmlformats.org/officeDocument/2006/relationships/customXml" Target="../ink/ink263.xml"/><Relationship Id="rId162" Type="http://schemas.openxmlformats.org/officeDocument/2006/relationships/image" Target="../media/image350.png"/><Relationship Id="rId183" Type="http://schemas.openxmlformats.org/officeDocument/2006/relationships/customXml" Target="../ink/ink351.xml"/><Relationship Id="rId218" Type="http://schemas.openxmlformats.org/officeDocument/2006/relationships/image" Target="../media/image378.png"/><Relationship Id="rId239" Type="http://schemas.openxmlformats.org/officeDocument/2006/relationships/customXml" Target="../ink/ink379.xml"/><Relationship Id="rId250" Type="http://schemas.openxmlformats.org/officeDocument/2006/relationships/image" Target="../media/image394.png"/><Relationship Id="rId271" Type="http://schemas.openxmlformats.org/officeDocument/2006/relationships/image" Target="../media/image404.png"/><Relationship Id="rId292" Type="http://schemas.openxmlformats.org/officeDocument/2006/relationships/customXml" Target="../ink/ink406.xml"/><Relationship Id="rId24" Type="http://schemas.openxmlformats.org/officeDocument/2006/relationships/image" Target="../media/image282.png"/><Relationship Id="rId45" Type="http://schemas.openxmlformats.org/officeDocument/2006/relationships/customXml" Target="../ink/ink282.xml"/><Relationship Id="rId66" Type="http://schemas.openxmlformats.org/officeDocument/2006/relationships/image" Target="../media/image302.png"/><Relationship Id="rId87" Type="http://schemas.openxmlformats.org/officeDocument/2006/relationships/customXml" Target="../ink/ink303.xml"/><Relationship Id="rId110" Type="http://schemas.openxmlformats.org/officeDocument/2006/relationships/image" Target="../media/image324.png"/><Relationship Id="rId131" Type="http://schemas.openxmlformats.org/officeDocument/2006/relationships/customXml" Target="../ink/ink325.xml"/><Relationship Id="rId152" Type="http://schemas.openxmlformats.org/officeDocument/2006/relationships/image" Target="../media/image345.png"/><Relationship Id="rId173" Type="http://schemas.openxmlformats.org/officeDocument/2006/relationships/customXml" Target="../ink/ink346.xml"/><Relationship Id="rId194" Type="http://schemas.openxmlformats.org/officeDocument/2006/relationships/image" Target="../media/image366.png"/><Relationship Id="rId208" Type="http://schemas.openxmlformats.org/officeDocument/2006/relationships/image" Target="../media/image373.png"/><Relationship Id="rId229" Type="http://schemas.openxmlformats.org/officeDocument/2006/relationships/customXml" Target="../ink/ink374.xml"/><Relationship Id="rId240" Type="http://schemas.openxmlformats.org/officeDocument/2006/relationships/image" Target="../media/image389.png"/><Relationship Id="rId261" Type="http://schemas.openxmlformats.org/officeDocument/2006/relationships/image" Target="../media/image399.png"/><Relationship Id="rId14" Type="http://schemas.openxmlformats.org/officeDocument/2006/relationships/image" Target="../media/image277.png"/><Relationship Id="rId35" Type="http://schemas.openxmlformats.org/officeDocument/2006/relationships/customXml" Target="../ink/ink277.xml"/><Relationship Id="rId56" Type="http://schemas.openxmlformats.org/officeDocument/2006/relationships/image" Target="../media/image297.png"/><Relationship Id="rId77" Type="http://schemas.openxmlformats.org/officeDocument/2006/relationships/customXml" Target="../ink/ink298.xml"/><Relationship Id="rId100" Type="http://schemas.openxmlformats.org/officeDocument/2006/relationships/image" Target="../media/image319.png"/><Relationship Id="rId282" Type="http://schemas.openxmlformats.org/officeDocument/2006/relationships/customXml" Target="../ink/ink401.xml"/><Relationship Id="rId8" Type="http://schemas.openxmlformats.org/officeDocument/2006/relationships/image" Target="../media/image274.png"/><Relationship Id="rId98" Type="http://schemas.openxmlformats.org/officeDocument/2006/relationships/image" Target="../media/image318.png"/><Relationship Id="rId121" Type="http://schemas.openxmlformats.org/officeDocument/2006/relationships/customXml" Target="../ink/ink320.xml"/><Relationship Id="rId142" Type="http://schemas.openxmlformats.org/officeDocument/2006/relationships/image" Target="../media/image340.png"/><Relationship Id="rId163" Type="http://schemas.openxmlformats.org/officeDocument/2006/relationships/customXml" Target="../ink/ink341.xml"/><Relationship Id="rId184" Type="http://schemas.openxmlformats.org/officeDocument/2006/relationships/image" Target="../media/image361.png"/><Relationship Id="rId219" Type="http://schemas.openxmlformats.org/officeDocument/2006/relationships/customXml" Target="../ink/ink369.xml"/><Relationship Id="rId230" Type="http://schemas.openxmlformats.org/officeDocument/2006/relationships/image" Target="../media/image384.png"/><Relationship Id="rId251" Type="http://schemas.openxmlformats.org/officeDocument/2006/relationships/customXml" Target="../ink/ink385.xml"/><Relationship Id="rId25" Type="http://schemas.openxmlformats.org/officeDocument/2006/relationships/customXml" Target="../ink/ink272.xml"/><Relationship Id="rId46" Type="http://schemas.openxmlformats.org/officeDocument/2006/relationships/image" Target="../media/image293.png"/><Relationship Id="rId67" Type="http://schemas.openxmlformats.org/officeDocument/2006/relationships/customXml" Target="../ink/ink293.xml"/><Relationship Id="rId272" Type="http://schemas.openxmlformats.org/officeDocument/2006/relationships/customXml" Target="../ink/ink396.xml"/><Relationship Id="rId293" Type="http://schemas.openxmlformats.org/officeDocument/2006/relationships/image" Target="../media/image415.png"/><Relationship Id="rId88" Type="http://schemas.openxmlformats.org/officeDocument/2006/relationships/image" Target="../media/image313.png"/><Relationship Id="rId111" Type="http://schemas.openxmlformats.org/officeDocument/2006/relationships/customXml" Target="../ink/ink315.xml"/><Relationship Id="rId132" Type="http://schemas.openxmlformats.org/officeDocument/2006/relationships/image" Target="../media/image335.png"/><Relationship Id="rId153" Type="http://schemas.openxmlformats.org/officeDocument/2006/relationships/customXml" Target="../ink/ink336.xml"/><Relationship Id="rId174" Type="http://schemas.openxmlformats.org/officeDocument/2006/relationships/image" Target="../media/image356.png"/><Relationship Id="rId195" Type="http://schemas.openxmlformats.org/officeDocument/2006/relationships/customXml" Target="../ink/ink357.xml"/><Relationship Id="rId209" Type="http://schemas.openxmlformats.org/officeDocument/2006/relationships/customXml" Target="../ink/ink364.xml"/><Relationship Id="rId220" Type="http://schemas.openxmlformats.org/officeDocument/2006/relationships/image" Target="../media/image379.png"/><Relationship Id="rId241" Type="http://schemas.openxmlformats.org/officeDocument/2006/relationships/customXml" Target="../ink/ink380.xml"/><Relationship Id="rId15" Type="http://schemas.openxmlformats.org/officeDocument/2006/relationships/customXml" Target="../ink/ink267.xml"/><Relationship Id="rId36" Type="http://schemas.openxmlformats.org/officeDocument/2006/relationships/image" Target="../media/image288.png"/><Relationship Id="rId57" Type="http://schemas.openxmlformats.org/officeDocument/2006/relationships/customXml" Target="../ink/ink288.xml"/><Relationship Id="rId262" Type="http://schemas.openxmlformats.org/officeDocument/2006/relationships/customXml" Target="../ink/ink391.xml"/><Relationship Id="rId283" Type="http://schemas.openxmlformats.org/officeDocument/2006/relationships/image" Target="../media/image410.png"/><Relationship Id="rId78" Type="http://schemas.openxmlformats.org/officeDocument/2006/relationships/image" Target="../media/image308.png"/><Relationship Id="rId99" Type="http://schemas.openxmlformats.org/officeDocument/2006/relationships/customXml" Target="../ink/ink309.xml"/><Relationship Id="rId101" Type="http://schemas.openxmlformats.org/officeDocument/2006/relationships/customXml" Target="../ink/ink310.xml"/><Relationship Id="rId122" Type="http://schemas.openxmlformats.org/officeDocument/2006/relationships/image" Target="../media/image330.png"/><Relationship Id="rId143" Type="http://schemas.openxmlformats.org/officeDocument/2006/relationships/customXml" Target="../ink/ink331.xml"/><Relationship Id="rId164" Type="http://schemas.openxmlformats.org/officeDocument/2006/relationships/image" Target="../media/image351.png"/><Relationship Id="rId185" Type="http://schemas.openxmlformats.org/officeDocument/2006/relationships/customXml" Target="../ink/ink352.xml"/><Relationship Id="rId9" Type="http://schemas.openxmlformats.org/officeDocument/2006/relationships/customXml" Target="../ink/ink264.xml"/><Relationship Id="rId210" Type="http://schemas.openxmlformats.org/officeDocument/2006/relationships/image" Target="../media/image374.png"/><Relationship Id="rId26" Type="http://schemas.openxmlformats.org/officeDocument/2006/relationships/image" Target="../media/image283.png"/><Relationship Id="rId231" Type="http://schemas.openxmlformats.org/officeDocument/2006/relationships/customXml" Target="../ink/ink375.xml"/><Relationship Id="rId252" Type="http://schemas.openxmlformats.org/officeDocument/2006/relationships/image" Target="../media/image395.png"/><Relationship Id="rId273" Type="http://schemas.openxmlformats.org/officeDocument/2006/relationships/image" Target="../media/image405.png"/><Relationship Id="rId294" Type="http://schemas.openxmlformats.org/officeDocument/2006/relationships/customXml" Target="../ink/ink407.xml"/><Relationship Id="rId47" Type="http://schemas.openxmlformats.org/officeDocument/2006/relationships/customXml" Target="../ink/ink283.xml"/><Relationship Id="rId68" Type="http://schemas.openxmlformats.org/officeDocument/2006/relationships/image" Target="../media/image303.png"/><Relationship Id="rId89" Type="http://schemas.openxmlformats.org/officeDocument/2006/relationships/customXml" Target="../ink/ink304.xml"/><Relationship Id="rId112" Type="http://schemas.openxmlformats.org/officeDocument/2006/relationships/image" Target="../media/image325.png"/><Relationship Id="rId133" Type="http://schemas.openxmlformats.org/officeDocument/2006/relationships/customXml" Target="../ink/ink326.xml"/><Relationship Id="rId154" Type="http://schemas.openxmlformats.org/officeDocument/2006/relationships/image" Target="../media/image346.png"/><Relationship Id="rId175" Type="http://schemas.openxmlformats.org/officeDocument/2006/relationships/customXml" Target="../ink/ink347.xml"/><Relationship Id="rId196" Type="http://schemas.openxmlformats.org/officeDocument/2006/relationships/image" Target="../media/image367.png"/><Relationship Id="rId200" Type="http://schemas.openxmlformats.org/officeDocument/2006/relationships/image" Target="../media/image369.png"/><Relationship Id="rId16" Type="http://schemas.openxmlformats.org/officeDocument/2006/relationships/image" Target="../media/image278.png"/><Relationship Id="rId221" Type="http://schemas.openxmlformats.org/officeDocument/2006/relationships/customXml" Target="../ink/ink370.xml"/><Relationship Id="rId242" Type="http://schemas.openxmlformats.org/officeDocument/2006/relationships/image" Target="../media/image390.png"/><Relationship Id="rId263" Type="http://schemas.openxmlformats.org/officeDocument/2006/relationships/image" Target="../media/image400.png"/><Relationship Id="rId284" Type="http://schemas.openxmlformats.org/officeDocument/2006/relationships/customXml" Target="../ink/ink402.xml"/><Relationship Id="rId37" Type="http://schemas.openxmlformats.org/officeDocument/2006/relationships/customXml" Target="../ink/ink278.xml"/><Relationship Id="rId58" Type="http://schemas.openxmlformats.org/officeDocument/2006/relationships/image" Target="../media/image298.png"/><Relationship Id="rId79" Type="http://schemas.openxmlformats.org/officeDocument/2006/relationships/customXml" Target="../ink/ink299.xml"/><Relationship Id="rId102" Type="http://schemas.openxmlformats.org/officeDocument/2006/relationships/image" Target="../media/image320.png"/><Relationship Id="rId123" Type="http://schemas.openxmlformats.org/officeDocument/2006/relationships/customXml" Target="../ink/ink321.xml"/><Relationship Id="rId144" Type="http://schemas.openxmlformats.org/officeDocument/2006/relationships/image" Target="../media/image341.png"/><Relationship Id="rId90" Type="http://schemas.openxmlformats.org/officeDocument/2006/relationships/image" Target="../media/image314.png"/><Relationship Id="rId165" Type="http://schemas.openxmlformats.org/officeDocument/2006/relationships/customXml" Target="../ink/ink342.xml"/><Relationship Id="rId186" Type="http://schemas.openxmlformats.org/officeDocument/2006/relationships/image" Target="../media/image362.png"/><Relationship Id="rId211" Type="http://schemas.openxmlformats.org/officeDocument/2006/relationships/customXml" Target="../ink/ink365.xml"/><Relationship Id="rId232" Type="http://schemas.openxmlformats.org/officeDocument/2006/relationships/image" Target="../media/image385.png"/><Relationship Id="rId253" Type="http://schemas.openxmlformats.org/officeDocument/2006/relationships/customXml" Target="../ink/ink386.xml"/><Relationship Id="rId274" Type="http://schemas.openxmlformats.org/officeDocument/2006/relationships/customXml" Target="../ink/ink397.xml"/><Relationship Id="rId295" Type="http://schemas.openxmlformats.org/officeDocument/2006/relationships/image" Target="../media/image416.png"/><Relationship Id="rId27" Type="http://schemas.openxmlformats.org/officeDocument/2006/relationships/customXml" Target="../ink/ink273.xml"/><Relationship Id="rId48" Type="http://schemas.openxmlformats.org/officeDocument/2006/relationships/image" Target="../media/image294.png"/><Relationship Id="rId69" Type="http://schemas.openxmlformats.org/officeDocument/2006/relationships/customXml" Target="../ink/ink294.xml"/><Relationship Id="rId113" Type="http://schemas.openxmlformats.org/officeDocument/2006/relationships/customXml" Target="../ink/ink316.xml"/><Relationship Id="rId134" Type="http://schemas.openxmlformats.org/officeDocument/2006/relationships/image" Target="../media/image336.png"/><Relationship Id="rId80" Type="http://schemas.openxmlformats.org/officeDocument/2006/relationships/image" Target="../media/image309.png"/><Relationship Id="rId155" Type="http://schemas.openxmlformats.org/officeDocument/2006/relationships/customXml" Target="../ink/ink337.xml"/><Relationship Id="rId176" Type="http://schemas.openxmlformats.org/officeDocument/2006/relationships/image" Target="../media/image357.png"/><Relationship Id="rId197" Type="http://schemas.openxmlformats.org/officeDocument/2006/relationships/customXml" Target="../ink/ink358.xml"/><Relationship Id="rId201" Type="http://schemas.openxmlformats.org/officeDocument/2006/relationships/customXml" Target="../ink/ink360.xml"/><Relationship Id="rId222" Type="http://schemas.openxmlformats.org/officeDocument/2006/relationships/image" Target="../media/image380.png"/><Relationship Id="rId243" Type="http://schemas.openxmlformats.org/officeDocument/2006/relationships/customXml" Target="../ink/ink381.xml"/><Relationship Id="rId264" Type="http://schemas.openxmlformats.org/officeDocument/2006/relationships/customXml" Target="../ink/ink392.xml"/><Relationship Id="rId285" Type="http://schemas.openxmlformats.org/officeDocument/2006/relationships/image" Target="../media/image411.png"/><Relationship Id="rId17" Type="http://schemas.openxmlformats.org/officeDocument/2006/relationships/customXml" Target="../ink/ink268.xml"/><Relationship Id="rId38" Type="http://schemas.openxmlformats.org/officeDocument/2006/relationships/image" Target="../media/image289.png"/><Relationship Id="rId59" Type="http://schemas.openxmlformats.org/officeDocument/2006/relationships/customXml" Target="../ink/ink289.xml"/><Relationship Id="rId103" Type="http://schemas.openxmlformats.org/officeDocument/2006/relationships/customXml" Target="../ink/ink311.xml"/><Relationship Id="rId124" Type="http://schemas.openxmlformats.org/officeDocument/2006/relationships/image" Target="../media/image331.png"/><Relationship Id="rId70" Type="http://schemas.openxmlformats.org/officeDocument/2006/relationships/image" Target="../media/image304.png"/><Relationship Id="rId91" Type="http://schemas.openxmlformats.org/officeDocument/2006/relationships/customXml" Target="../ink/ink305.xml"/><Relationship Id="rId145" Type="http://schemas.openxmlformats.org/officeDocument/2006/relationships/customXml" Target="../ink/ink332.xml"/><Relationship Id="rId166" Type="http://schemas.openxmlformats.org/officeDocument/2006/relationships/image" Target="../media/image352.png"/><Relationship Id="rId187" Type="http://schemas.openxmlformats.org/officeDocument/2006/relationships/customXml" Target="../ink/ink353.xml"/><Relationship Id="rId1" Type="http://schemas.openxmlformats.org/officeDocument/2006/relationships/slideLayout" Target="../slideLayouts/slideLayout7.xml"/><Relationship Id="rId212" Type="http://schemas.openxmlformats.org/officeDocument/2006/relationships/image" Target="../media/image375.png"/><Relationship Id="rId233" Type="http://schemas.openxmlformats.org/officeDocument/2006/relationships/customXml" Target="../ink/ink376.xml"/><Relationship Id="rId254" Type="http://schemas.openxmlformats.org/officeDocument/2006/relationships/image" Target="../media/image396.png"/><Relationship Id="rId28" Type="http://schemas.openxmlformats.org/officeDocument/2006/relationships/image" Target="../media/image284.png"/><Relationship Id="rId49" Type="http://schemas.openxmlformats.org/officeDocument/2006/relationships/customXml" Target="../ink/ink284.xml"/><Relationship Id="rId114" Type="http://schemas.openxmlformats.org/officeDocument/2006/relationships/image" Target="../media/image326.png"/><Relationship Id="rId275" Type="http://schemas.openxmlformats.org/officeDocument/2006/relationships/image" Target="../media/image406.png"/><Relationship Id="rId60" Type="http://schemas.openxmlformats.org/officeDocument/2006/relationships/image" Target="../media/image299.png"/><Relationship Id="rId81" Type="http://schemas.openxmlformats.org/officeDocument/2006/relationships/customXml" Target="../ink/ink300.xml"/><Relationship Id="rId135" Type="http://schemas.openxmlformats.org/officeDocument/2006/relationships/customXml" Target="../ink/ink327.xml"/><Relationship Id="rId156" Type="http://schemas.openxmlformats.org/officeDocument/2006/relationships/image" Target="../media/image347.png"/><Relationship Id="rId177" Type="http://schemas.openxmlformats.org/officeDocument/2006/relationships/customXml" Target="../ink/ink348.xml"/><Relationship Id="rId198" Type="http://schemas.openxmlformats.org/officeDocument/2006/relationships/image" Target="../media/image368.png"/><Relationship Id="rId202" Type="http://schemas.openxmlformats.org/officeDocument/2006/relationships/image" Target="../media/image370.png"/><Relationship Id="rId223" Type="http://schemas.openxmlformats.org/officeDocument/2006/relationships/customXml" Target="../ink/ink371.xml"/><Relationship Id="rId244" Type="http://schemas.openxmlformats.org/officeDocument/2006/relationships/image" Target="../media/image391.png"/><Relationship Id="rId18" Type="http://schemas.openxmlformats.org/officeDocument/2006/relationships/image" Target="../media/image279.png"/><Relationship Id="rId39" Type="http://schemas.openxmlformats.org/officeDocument/2006/relationships/customXml" Target="../ink/ink279.xml"/><Relationship Id="rId265" Type="http://schemas.openxmlformats.org/officeDocument/2006/relationships/image" Target="../media/image401.png"/><Relationship Id="rId286" Type="http://schemas.openxmlformats.org/officeDocument/2006/relationships/customXml" Target="../ink/ink403.xml"/><Relationship Id="rId50" Type="http://schemas.openxmlformats.org/officeDocument/2006/relationships/image" Target="../media/image171.png"/><Relationship Id="rId104" Type="http://schemas.openxmlformats.org/officeDocument/2006/relationships/image" Target="../media/image321.png"/><Relationship Id="rId125" Type="http://schemas.openxmlformats.org/officeDocument/2006/relationships/customXml" Target="../ink/ink322.xml"/><Relationship Id="rId146" Type="http://schemas.openxmlformats.org/officeDocument/2006/relationships/image" Target="../media/image342.png"/><Relationship Id="rId167" Type="http://schemas.openxmlformats.org/officeDocument/2006/relationships/customXml" Target="../ink/ink343.xml"/><Relationship Id="rId188" Type="http://schemas.openxmlformats.org/officeDocument/2006/relationships/image" Target="../media/image363.png"/><Relationship Id="rId71" Type="http://schemas.openxmlformats.org/officeDocument/2006/relationships/customXml" Target="../ink/ink295.xml"/><Relationship Id="rId92" Type="http://schemas.openxmlformats.org/officeDocument/2006/relationships/image" Target="../media/image315.png"/><Relationship Id="rId213" Type="http://schemas.openxmlformats.org/officeDocument/2006/relationships/customXml" Target="../ink/ink366.xml"/><Relationship Id="rId234" Type="http://schemas.openxmlformats.org/officeDocument/2006/relationships/image" Target="../media/image386.png"/><Relationship Id="rId2" Type="http://schemas.openxmlformats.org/officeDocument/2006/relationships/hyperlink" Target="https://help.sap.com/docs/build-process-automation/sap-build-process-automation/configure-sap-build-process-automation-destinations" TargetMode="External"/><Relationship Id="rId29" Type="http://schemas.openxmlformats.org/officeDocument/2006/relationships/customXml" Target="../ink/ink274.xml"/><Relationship Id="rId255" Type="http://schemas.openxmlformats.org/officeDocument/2006/relationships/customXml" Target="../ink/ink387.xml"/><Relationship Id="rId276" Type="http://schemas.openxmlformats.org/officeDocument/2006/relationships/customXml" Target="../ink/ink398.xml"/><Relationship Id="rId40" Type="http://schemas.openxmlformats.org/officeDocument/2006/relationships/image" Target="../media/image290.png"/><Relationship Id="rId115" Type="http://schemas.openxmlformats.org/officeDocument/2006/relationships/customXml" Target="../ink/ink317.xml"/><Relationship Id="rId136" Type="http://schemas.openxmlformats.org/officeDocument/2006/relationships/image" Target="../media/image337.png"/><Relationship Id="rId157" Type="http://schemas.openxmlformats.org/officeDocument/2006/relationships/customXml" Target="../ink/ink338.xml"/><Relationship Id="rId178" Type="http://schemas.openxmlformats.org/officeDocument/2006/relationships/image" Target="../media/image358.png"/><Relationship Id="rId61" Type="http://schemas.openxmlformats.org/officeDocument/2006/relationships/customXml" Target="../ink/ink290.xml"/><Relationship Id="rId82" Type="http://schemas.openxmlformats.org/officeDocument/2006/relationships/image" Target="../media/image310.png"/><Relationship Id="rId199" Type="http://schemas.openxmlformats.org/officeDocument/2006/relationships/customXml" Target="../ink/ink359.xml"/><Relationship Id="rId203" Type="http://schemas.openxmlformats.org/officeDocument/2006/relationships/customXml" Target="../ink/ink361.xml"/><Relationship Id="rId19" Type="http://schemas.openxmlformats.org/officeDocument/2006/relationships/customXml" Target="../ink/ink269.xml"/><Relationship Id="rId224" Type="http://schemas.openxmlformats.org/officeDocument/2006/relationships/image" Target="../media/image381.png"/><Relationship Id="rId245" Type="http://schemas.openxmlformats.org/officeDocument/2006/relationships/customXml" Target="../ink/ink382.xml"/><Relationship Id="rId266" Type="http://schemas.openxmlformats.org/officeDocument/2006/relationships/customXml" Target="../ink/ink393.xml"/><Relationship Id="rId287" Type="http://schemas.openxmlformats.org/officeDocument/2006/relationships/image" Target="../media/image412.png"/><Relationship Id="rId30" Type="http://schemas.openxmlformats.org/officeDocument/2006/relationships/image" Target="../media/image285.png"/><Relationship Id="rId105" Type="http://schemas.openxmlformats.org/officeDocument/2006/relationships/customXml" Target="../ink/ink312.xml"/><Relationship Id="rId126" Type="http://schemas.openxmlformats.org/officeDocument/2006/relationships/image" Target="../media/image332.png"/><Relationship Id="rId147" Type="http://schemas.openxmlformats.org/officeDocument/2006/relationships/customXml" Target="../ink/ink333.xml"/><Relationship Id="rId168" Type="http://schemas.openxmlformats.org/officeDocument/2006/relationships/image" Target="../media/image353.png"/><Relationship Id="rId51" Type="http://schemas.openxmlformats.org/officeDocument/2006/relationships/customXml" Target="../ink/ink285.xml"/><Relationship Id="rId72" Type="http://schemas.openxmlformats.org/officeDocument/2006/relationships/image" Target="../media/image305.png"/><Relationship Id="rId93" Type="http://schemas.openxmlformats.org/officeDocument/2006/relationships/customXml" Target="../ink/ink306.xml"/><Relationship Id="rId189" Type="http://schemas.openxmlformats.org/officeDocument/2006/relationships/customXml" Target="../ink/ink354.xml"/><Relationship Id="rId3" Type="http://schemas.openxmlformats.org/officeDocument/2006/relationships/customXml" Target="../ink/ink261.xml"/><Relationship Id="rId214" Type="http://schemas.openxmlformats.org/officeDocument/2006/relationships/image" Target="../media/image376.png"/><Relationship Id="rId235" Type="http://schemas.openxmlformats.org/officeDocument/2006/relationships/customXml" Target="../ink/ink377.xml"/><Relationship Id="rId256" Type="http://schemas.openxmlformats.org/officeDocument/2006/relationships/image" Target="../media/image397.png"/><Relationship Id="rId277" Type="http://schemas.openxmlformats.org/officeDocument/2006/relationships/image" Target="../media/image407.png"/><Relationship Id="rId116" Type="http://schemas.openxmlformats.org/officeDocument/2006/relationships/image" Target="../media/image327.png"/><Relationship Id="rId137" Type="http://schemas.openxmlformats.org/officeDocument/2006/relationships/customXml" Target="../ink/ink328.xml"/><Relationship Id="rId158" Type="http://schemas.openxmlformats.org/officeDocument/2006/relationships/image" Target="../media/image348.png"/><Relationship Id="rId20" Type="http://schemas.openxmlformats.org/officeDocument/2006/relationships/image" Target="../media/image280.png"/><Relationship Id="rId41" Type="http://schemas.openxmlformats.org/officeDocument/2006/relationships/customXml" Target="../ink/ink280.xml"/><Relationship Id="rId62" Type="http://schemas.openxmlformats.org/officeDocument/2006/relationships/image" Target="../media/image300.png"/><Relationship Id="rId83" Type="http://schemas.openxmlformats.org/officeDocument/2006/relationships/customXml" Target="../ink/ink301.xml"/><Relationship Id="rId179" Type="http://schemas.openxmlformats.org/officeDocument/2006/relationships/customXml" Target="../ink/ink349.xml"/><Relationship Id="rId190" Type="http://schemas.openxmlformats.org/officeDocument/2006/relationships/image" Target="../media/image364.png"/><Relationship Id="rId204" Type="http://schemas.openxmlformats.org/officeDocument/2006/relationships/image" Target="../media/image371.png"/><Relationship Id="rId225" Type="http://schemas.openxmlformats.org/officeDocument/2006/relationships/customXml" Target="../ink/ink372.xml"/><Relationship Id="rId246" Type="http://schemas.openxmlformats.org/officeDocument/2006/relationships/image" Target="../media/image392.png"/><Relationship Id="rId267" Type="http://schemas.openxmlformats.org/officeDocument/2006/relationships/image" Target="../media/image402.png"/><Relationship Id="rId288" Type="http://schemas.openxmlformats.org/officeDocument/2006/relationships/customXml" Target="../ink/ink404.xml"/><Relationship Id="rId106" Type="http://schemas.openxmlformats.org/officeDocument/2006/relationships/image" Target="../media/image322.png"/><Relationship Id="rId127" Type="http://schemas.openxmlformats.org/officeDocument/2006/relationships/customXml" Target="../ink/ink323.xml"/><Relationship Id="rId10" Type="http://schemas.openxmlformats.org/officeDocument/2006/relationships/image" Target="../media/image275.png"/><Relationship Id="rId31" Type="http://schemas.openxmlformats.org/officeDocument/2006/relationships/customXml" Target="../ink/ink275.xml"/><Relationship Id="rId52" Type="http://schemas.openxmlformats.org/officeDocument/2006/relationships/image" Target="../media/image295.png"/><Relationship Id="rId73" Type="http://schemas.openxmlformats.org/officeDocument/2006/relationships/customXml" Target="../ink/ink296.xml"/><Relationship Id="rId94" Type="http://schemas.openxmlformats.org/officeDocument/2006/relationships/image" Target="../media/image316.png"/><Relationship Id="rId148" Type="http://schemas.openxmlformats.org/officeDocument/2006/relationships/image" Target="../media/image343.png"/><Relationship Id="rId169" Type="http://schemas.openxmlformats.org/officeDocument/2006/relationships/customXml" Target="../ink/ink344.xml"/><Relationship Id="rId4" Type="http://schemas.openxmlformats.org/officeDocument/2006/relationships/image" Target="../media/image272.png"/><Relationship Id="rId180" Type="http://schemas.openxmlformats.org/officeDocument/2006/relationships/image" Target="../media/image359.png"/><Relationship Id="rId215" Type="http://schemas.openxmlformats.org/officeDocument/2006/relationships/customXml" Target="../ink/ink367.xml"/><Relationship Id="rId236" Type="http://schemas.openxmlformats.org/officeDocument/2006/relationships/image" Target="../media/image387.png"/><Relationship Id="rId257" Type="http://schemas.openxmlformats.org/officeDocument/2006/relationships/customXml" Target="../ink/ink388.xml"/><Relationship Id="rId278" Type="http://schemas.openxmlformats.org/officeDocument/2006/relationships/customXml" Target="../ink/ink399.xml"/><Relationship Id="rId42" Type="http://schemas.openxmlformats.org/officeDocument/2006/relationships/image" Target="../media/image291.png"/><Relationship Id="rId84" Type="http://schemas.openxmlformats.org/officeDocument/2006/relationships/image" Target="../media/image311.png"/><Relationship Id="rId138" Type="http://schemas.openxmlformats.org/officeDocument/2006/relationships/image" Target="../media/image338.png"/><Relationship Id="rId191" Type="http://schemas.openxmlformats.org/officeDocument/2006/relationships/customXml" Target="../ink/ink355.xml"/><Relationship Id="rId205" Type="http://schemas.openxmlformats.org/officeDocument/2006/relationships/customXml" Target="../ink/ink362.xml"/><Relationship Id="rId247" Type="http://schemas.openxmlformats.org/officeDocument/2006/relationships/customXml" Target="../ink/ink383.xml"/><Relationship Id="rId107" Type="http://schemas.openxmlformats.org/officeDocument/2006/relationships/customXml" Target="../ink/ink313.xml"/><Relationship Id="rId289" Type="http://schemas.openxmlformats.org/officeDocument/2006/relationships/image" Target="../media/image413.png"/><Relationship Id="rId11" Type="http://schemas.openxmlformats.org/officeDocument/2006/relationships/customXml" Target="../ink/ink265.xml"/><Relationship Id="rId53" Type="http://schemas.openxmlformats.org/officeDocument/2006/relationships/customXml" Target="../ink/ink286.xml"/><Relationship Id="rId149" Type="http://schemas.openxmlformats.org/officeDocument/2006/relationships/customXml" Target="../ink/ink334.xml"/><Relationship Id="rId95" Type="http://schemas.openxmlformats.org/officeDocument/2006/relationships/customXml" Target="../ink/ink307.xml"/><Relationship Id="rId160" Type="http://schemas.openxmlformats.org/officeDocument/2006/relationships/image" Target="../media/image349.png"/><Relationship Id="rId216" Type="http://schemas.openxmlformats.org/officeDocument/2006/relationships/image" Target="../media/image377.png"/><Relationship Id="rId258" Type="http://schemas.openxmlformats.org/officeDocument/2006/relationships/customXml" Target="../ink/ink389.xml"/><Relationship Id="rId22" Type="http://schemas.openxmlformats.org/officeDocument/2006/relationships/image" Target="../media/image281.png"/><Relationship Id="rId64" Type="http://schemas.openxmlformats.org/officeDocument/2006/relationships/image" Target="../media/image301.png"/><Relationship Id="rId118" Type="http://schemas.openxmlformats.org/officeDocument/2006/relationships/image" Target="../media/image328.png"/><Relationship Id="rId171" Type="http://schemas.openxmlformats.org/officeDocument/2006/relationships/customXml" Target="../ink/ink345.xml"/><Relationship Id="rId227" Type="http://schemas.openxmlformats.org/officeDocument/2006/relationships/customXml" Target="../ink/ink373.xml"/><Relationship Id="rId269" Type="http://schemas.openxmlformats.org/officeDocument/2006/relationships/image" Target="../media/image40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352550"/>
            <a:ext cx="8229600" cy="1295400"/>
          </a:xfrm>
        </p:spPr>
        <p:txBody>
          <a:bodyPr>
            <a:normAutofit/>
          </a:bodyPr>
          <a:lstStyle/>
          <a:p>
            <a:pPr>
              <a:lnSpc>
                <a:spcPct val="90000"/>
              </a:lnSpc>
            </a:pPr>
            <a:r>
              <a:rPr lang="en-PH" sz="3600" dirty="0"/>
              <a:t>SAP Build Training for Corporate Professionals</a:t>
            </a:r>
          </a:p>
        </p:txBody>
      </p:sp>
      <p:sp>
        <p:nvSpPr>
          <p:cNvPr id="3" name="Subtitle 2"/>
          <p:cNvSpPr>
            <a:spLocks noGrp="1"/>
          </p:cNvSpPr>
          <p:nvPr>
            <p:ph type="subTitle" idx="1"/>
          </p:nvPr>
        </p:nvSpPr>
        <p:spPr>
          <a:xfrm>
            <a:off x="457200" y="2495550"/>
            <a:ext cx="8229600" cy="914400"/>
          </a:xfrm>
        </p:spPr>
        <p:txBody>
          <a:bodyPr>
            <a:normAutofit/>
          </a:bodyPr>
          <a:lstStyle/>
          <a:p>
            <a:r>
              <a:rPr lang="en-PH" sz="3600" b="1">
                <a:solidFill>
                  <a:srgbClr val="00B050"/>
                </a:solidFill>
                <a:latin typeface="Cooper Black" panose="0208090404030B020404" pitchFamily="18" charset="0"/>
              </a:rPr>
              <a:t>www.anubhavtrainings.com</a:t>
            </a:r>
            <a:endParaRPr lang="en-PH" sz="3600" b="1" dirty="0">
              <a:solidFill>
                <a:srgbClr val="00B050"/>
              </a:solidFill>
              <a:latin typeface="Cooper Black" panose="0208090404030B020404" pitchFamily="18" charset="0"/>
            </a:endParaRPr>
          </a:p>
        </p:txBody>
      </p:sp>
      <p:sp>
        <p:nvSpPr>
          <p:cNvPr id="4" name="Google Shape;500;p1">
            <a:extLst>
              <a:ext uri="{FF2B5EF4-FFF2-40B4-BE49-F238E27FC236}">
                <a16:creationId xmlns:a16="http://schemas.microsoft.com/office/drawing/2014/main" id="{A035E2B0-75D9-4BCC-1173-8F7FB8C99C8A}"/>
              </a:ext>
            </a:extLst>
          </p:cNvPr>
          <p:cNvSpPr txBox="1"/>
          <p:nvPr/>
        </p:nvSpPr>
        <p:spPr>
          <a:xfrm>
            <a:off x="609600" y="496005"/>
            <a:ext cx="1828800" cy="646290"/>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gradFill flip="none" rotWithShape="1">
                  <a:gsLst>
                    <a:gs pos="0">
                      <a:srgbClr val="0070C0"/>
                    </a:gs>
                    <a:gs pos="100000">
                      <a:srgbClr val="00B0F0"/>
                    </a:gs>
                  </a:gsLst>
                  <a:lin ang="16200000" scaled="1"/>
                  <a:tileRect/>
                </a:gradFill>
                <a:latin typeface="Arial" pitchFamily="34" charset="0"/>
                <a:ea typeface="+mj-ea"/>
                <a:cs typeface="Arial" pitchFamily="34" charset="0"/>
                <a:sym typeface="Corben"/>
              </a:rPr>
              <a:t>DAY-4</a:t>
            </a:r>
          </a:p>
        </p:txBody>
      </p:sp>
      <p:pic>
        <p:nvPicPr>
          <p:cNvPr id="6" name="Google Shape;497;p1">
            <a:extLst>
              <a:ext uri="{FF2B5EF4-FFF2-40B4-BE49-F238E27FC236}">
                <a16:creationId xmlns:a16="http://schemas.microsoft.com/office/drawing/2014/main" id="{503397FB-5BCD-D008-7827-9E43E26D9D15}"/>
              </a:ext>
            </a:extLst>
          </p:cNvPr>
          <p:cNvPicPr preferRelativeResize="0"/>
          <p:nvPr/>
        </p:nvPicPr>
        <p:blipFill rotWithShape="1">
          <a:blip r:embed="rId3">
            <a:alphaModFix/>
          </a:blip>
          <a:srcRect/>
          <a:stretch/>
        </p:blipFill>
        <p:spPr>
          <a:xfrm>
            <a:off x="7010400" y="3181350"/>
            <a:ext cx="1733995" cy="1656184"/>
          </a:xfrm>
          <a:prstGeom prst="rect">
            <a:avLst/>
          </a:prstGeom>
          <a:noFill/>
          <a:ln>
            <a:noFill/>
          </a:ln>
        </p:spPr>
      </p:pic>
    </p:spTree>
    <p:extLst>
      <p:ext uri="{BB962C8B-B14F-4D97-AF65-F5344CB8AC3E}">
        <p14:creationId xmlns:p14="http://schemas.microsoft.com/office/powerpoint/2010/main" val="8380878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F9316-692D-A791-2544-C156E6FF62B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F9CD8EE-722A-0000-D1D2-694EDFFF8B6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69A61EE8-C3F5-02C0-EF3C-AE4CA21BB956}"/>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10</a:t>
            </a:fld>
            <a:endParaRPr lang="en-US" dirty="0"/>
          </a:p>
        </p:txBody>
      </p:sp>
      <p:sp>
        <p:nvSpPr>
          <p:cNvPr id="5" name="Title 4">
            <a:extLst>
              <a:ext uri="{FF2B5EF4-FFF2-40B4-BE49-F238E27FC236}">
                <a16:creationId xmlns:a16="http://schemas.microsoft.com/office/drawing/2014/main" id="{264A81A2-C67A-415E-5557-E4C837561C20}"/>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Deploy the BPA process</a:t>
            </a:r>
          </a:p>
        </p:txBody>
      </p:sp>
      <p:sp>
        <p:nvSpPr>
          <p:cNvPr id="2" name="Rectangle 1">
            <a:extLst>
              <a:ext uri="{FF2B5EF4-FFF2-40B4-BE49-F238E27FC236}">
                <a16:creationId xmlns:a16="http://schemas.microsoft.com/office/drawing/2014/main" id="{EAEFD4D4-CCE1-186C-C9EF-BCBF8D5142C5}"/>
              </a:ext>
            </a:extLst>
          </p:cNvPr>
          <p:cNvSpPr/>
          <p:nvPr/>
        </p:nvSpPr>
        <p:spPr>
          <a:xfrm>
            <a:off x="685800" y="12001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Design time object</a:t>
            </a:r>
          </a:p>
          <a:p>
            <a:pPr algn="ctr"/>
            <a:r>
              <a:rPr lang="en-IN" dirty="0"/>
              <a:t>process</a:t>
            </a:r>
          </a:p>
        </p:txBody>
      </p:sp>
      <p:sp>
        <p:nvSpPr>
          <p:cNvPr id="6" name="Smiley Face 5">
            <a:extLst>
              <a:ext uri="{FF2B5EF4-FFF2-40B4-BE49-F238E27FC236}">
                <a16:creationId xmlns:a16="http://schemas.microsoft.com/office/drawing/2014/main" id="{C78B3EDE-DFE1-982E-8B45-5A331109E203}"/>
              </a:ext>
            </a:extLst>
          </p:cNvPr>
          <p:cNvSpPr/>
          <p:nvPr/>
        </p:nvSpPr>
        <p:spPr>
          <a:xfrm>
            <a:off x="1676400" y="2831775"/>
            <a:ext cx="457200" cy="3810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a:extLst>
              <a:ext uri="{FF2B5EF4-FFF2-40B4-BE49-F238E27FC236}">
                <a16:creationId xmlns:a16="http://schemas.microsoft.com/office/drawing/2014/main" id="{86BB4DAA-A4A0-E765-621B-DC175103326D}"/>
              </a:ext>
            </a:extLst>
          </p:cNvPr>
          <p:cNvCxnSpPr>
            <a:stCxn id="6" idx="0"/>
            <a:endCxn id="2" idx="2"/>
          </p:cNvCxnSpPr>
          <p:nvPr/>
        </p:nvCxnSpPr>
        <p:spPr>
          <a:xfrm flipV="1">
            <a:off x="1905000" y="1962150"/>
            <a:ext cx="0" cy="8696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Arrow: Right 9">
            <a:extLst>
              <a:ext uri="{FF2B5EF4-FFF2-40B4-BE49-F238E27FC236}">
                <a16:creationId xmlns:a16="http://schemas.microsoft.com/office/drawing/2014/main" id="{A779EA41-A632-C88F-AFBC-3D0CDDF1C37E}"/>
              </a:ext>
            </a:extLst>
          </p:cNvPr>
          <p:cNvSpPr/>
          <p:nvPr/>
        </p:nvSpPr>
        <p:spPr>
          <a:xfrm>
            <a:off x="3429000" y="1276350"/>
            <a:ext cx="1447800" cy="53340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deploy</a:t>
            </a:r>
          </a:p>
        </p:txBody>
      </p:sp>
      <p:sp>
        <p:nvSpPr>
          <p:cNvPr id="11" name="Rectangle 10">
            <a:extLst>
              <a:ext uri="{FF2B5EF4-FFF2-40B4-BE49-F238E27FC236}">
                <a16:creationId xmlns:a16="http://schemas.microsoft.com/office/drawing/2014/main" id="{3FF5DAAC-AD02-5D1E-F09F-E13E12892A62}"/>
              </a:ext>
            </a:extLst>
          </p:cNvPr>
          <p:cNvSpPr/>
          <p:nvPr/>
        </p:nvSpPr>
        <p:spPr>
          <a:xfrm>
            <a:off x="5334000" y="1162050"/>
            <a:ext cx="2438400" cy="762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Runtime object</a:t>
            </a:r>
          </a:p>
          <a:p>
            <a:pPr algn="ctr"/>
            <a:r>
              <a:rPr lang="en-IN" dirty="0"/>
              <a:t>process</a:t>
            </a:r>
          </a:p>
        </p:txBody>
      </p:sp>
      <p:sp>
        <p:nvSpPr>
          <p:cNvPr id="12" name="Smiley Face 11">
            <a:extLst>
              <a:ext uri="{FF2B5EF4-FFF2-40B4-BE49-F238E27FC236}">
                <a16:creationId xmlns:a16="http://schemas.microsoft.com/office/drawing/2014/main" id="{3B820A8C-101F-3B90-7E10-13934B4BE11E}"/>
              </a:ext>
            </a:extLst>
          </p:cNvPr>
          <p:cNvSpPr/>
          <p:nvPr/>
        </p:nvSpPr>
        <p:spPr>
          <a:xfrm>
            <a:off x="5372100" y="4097518"/>
            <a:ext cx="381000" cy="342900"/>
          </a:xfrm>
          <a:prstGeom prst="smileyFac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miley Face 12">
            <a:extLst>
              <a:ext uri="{FF2B5EF4-FFF2-40B4-BE49-F238E27FC236}">
                <a16:creationId xmlns:a16="http://schemas.microsoft.com/office/drawing/2014/main" id="{18D9A497-FBE5-BE0D-C1C9-CC1714567B0E}"/>
              </a:ext>
            </a:extLst>
          </p:cNvPr>
          <p:cNvSpPr/>
          <p:nvPr/>
        </p:nvSpPr>
        <p:spPr>
          <a:xfrm>
            <a:off x="6098749" y="4097518"/>
            <a:ext cx="381000" cy="342900"/>
          </a:xfrm>
          <a:prstGeom prst="smileyFac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14" name="Smiley Face 13">
            <a:extLst>
              <a:ext uri="{FF2B5EF4-FFF2-40B4-BE49-F238E27FC236}">
                <a16:creationId xmlns:a16="http://schemas.microsoft.com/office/drawing/2014/main" id="{7047C184-5F83-F716-ECD2-94909C5BB129}"/>
              </a:ext>
            </a:extLst>
          </p:cNvPr>
          <p:cNvSpPr/>
          <p:nvPr/>
        </p:nvSpPr>
        <p:spPr>
          <a:xfrm>
            <a:off x="6825398" y="4095750"/>
            <a:ext cx="381000" cy="342900"/>
          </a:xfrm>
          <a:prstGeom prst="smileyFac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IN"/>
          </a:p>
        </p:txBody>
      </p:sp>
      <p:sp>
        <p:nvSpPr>
          <p:cNvPr id="15" name="Smiley Face 14">
            <a:extLst>
              <a:ext uri="{FF2B5EF4-FFF2-40B4-BE49-F238E27FC236}">
                <a16:creationId xmlns:a16="http://schemas.microsoft.com/office/drawing/2014/main" id="{EF75FBBC-8BD5-EFAF-53CF-EE0B5726898B}"/>
              </a:ext>
            </a:extLst>
          </p:cNvPr>
          <p:cNvSpPr/>
          <p:nvPr/>
        </p:nvSpPr>
        <p:spPr>
          <a:xfrm>
            <a:off x="7543800" y="4095750"/>
            <a:ext cx="381000" cy="342900"/>
          </a:xfrm>
          <a:prstGeom prst="smileyFac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IN"/>
          </a:p>
        </p:txBody>
      </p:sp>
      <p:sp>
        <p:nvSpPr>
          <p:cNvPr id="16" name="TextBox 15">
            <a:extLst>
              <a:ext uri="{FF2B5EF4-FFF2-40B4-BE49-F238E27FC236}">
                <a16:creationId xmlns:a16="http://schemas.microsoft.com/office/drawing/2014/main" id="{BF66FAEF-E306-9A40-3DC1-ED9B9D841859}"/>
              </a:ext>
            </a:extLst>
          </p:cNvPr>
          <p:cNvSpPr txBox="1"/>
          <p:nvPr/>
        </p:nvSpPr>
        <p:spPr>
          <a:xfrm>
            <a:off x="533400" y="3300297"/>
            <a:ext cx="3502451" cy="553998"/>
          </a:xfrm>
          <a:prstGeom prst="rect">
            <a:avLst/>
          </a:prstGeom>
          <a:noFill/>
        </p:spPr>
        <p:txBody>
          <a:bodyPr wrap="square" rtlCol="0">
            <a:spAutoFit/>
          </a:bodyPr>
          <a:lstStyle/>
          <a:p>
            <a:r>
              <a:rPr lang="en-IN" sz="1000" dirty="0"/>
              <a:t>We can check the control tower &gt; environment,&gt; process &gt; triggers when open the same we can find the API and the context.</a:t>
            </a:r>
          </a:p>
        </p:txBody>
      </p:sp>
    </p:spTree>
    <p:extLst>
      <p:ext uri="{BB962C8B-B14F-4D97-AF65-F5344CB8AC3E}">
        <p14:creationId xmlns:p14="http://schemas.microsoft.com/office/powerpoint/2010/main" val="160942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C003A-3303-8841-1B5B-02944F38B694}"/>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2BD583B-681C-7B18-0B70-24C911E9F2FA}"/>
              </a:ext>
            </a:extLst>
          </p:cNvPr>
          <p:cNvSpPr>
            <a:spLocks noGrp="1"/>
          </p:cNvSpPr>
          <p:nvPr>
            <p:ph type="ftr" sz="quarter" idx="11"/>
          </p:nvPr>
        </p:nvSpPr>
        <p:spPr/>
        <p:txBody>
          <a:bodyPr/>
          <a:lstStyle/>
          <a:p>
            <a:r>
              <a:rPr lang="en-US"/>
              <a:t>www.anubhavtrainings.com</a:t>
            </a:r>
            <a:endParaRPr lang="en-US" dirty="0"/>
          </a:p>
        </p:txBody>
      </p:sp>
      <p:sp>
        <p:nvSpPr>
          <p:cNvPr id="4" name="Slide Number Placeholder 3">
            <a:extLst>
              <a:ext uri="{FF2B5EF4-FFF2-40B4-BE49-F238E27FC236}">
                <a16:creationId xmlns:a16="http://schemas.microsoft.com/office/drawing/2014/main" id="{1642E6CD-E3D5-6F5D-4BA5-F3EFDFA48BA1}"/>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11</a:t>
            </a:fld>
            <a:endParaRPr lang="en-US" dirty="0"/>
          </a:p>
        </p:txBody>
      </p:sp>
      <p:sp>
        <p:nvSpPr>
          <p:cNvPr id="5" name="Title 4">
            <a:extLst>
              <a:ext uri="{FF2B5EF4-FFF2-40B4-BE49-F238E27FC236}">
                <a16:creationId xmlns:a16="http://schemas.microsoft.com/office/drawing/2014/main" id="{6AF580BD-58F5-00A7-04A2-F67F5233D93D}"/>
              </a:ext>
            </a:extLst>
          </p:cNvPr>
          <p:cNvSpPr>
            <a:spLocks noGrp="1"/>
          </p:cNvSpPr>
          <p:nvPr>
            <p:ph type="title"/>
          </p:nvPr>
        </p:nvSpPr>
        <p:spPr>
          <a:xfrm>
            <a:off x="76200" y="133350"/>
            <a:ext cx="8229600" cy="533401"/>
          </a:xfrm>
        </p:spPr>
        <p:txBody>
          <a:bodyPr/>
          <a:lstStyle/>
          <a:p>
            <a:r>
              <a:rPr lang="en-IN" sz="2500">
                <a:latin typeface="Cooper Black" panose="0208090404030B020404" pitchFamily="18" charset="0"/>
              </a:rPr>
              <a:t>The Postman tool</a:t>
            </a:r>
            <a:endParaRPr lang="en-IN" sz="2500" dirty="0">
              <a:latin typeface="Cooper Black" panose="0208090404030B020404" pitchFamily="18" charset="0"/>
            </a:endParaRPr>
          </a:p>
        </p:txBody>
      </p:sp>
      <p:sp>
        <p:nvSpPr>
          <p:cNvPr id="6" name="Rectangle 1">
            <a:extLst>
              <a:ext uri="{FF2B5EF4-FFF2-40B4-BE49-F238E27FC236}">
                <a16:creationId xmlns:a16="http://schemas.microsoft.com/office/drawing/2014/main" id="{D9EB8F85-07E9-A8CB-6AF4-1F0F7EE3BE84}"/>
              </a:ext>
            </a:extLst>
          </p:cNvPr>
          <p:cNvSpPr>
            <a:spLocks noChangeArrowheads="1"/>
          </p:cNvSpPr>
          <p:nvPr/>
        </p:nvSpPr>
        <p:spPr bwMode="auto">
          <a:xfrm>
            <a:off x="87830" y="581368"/>
            <a:ext cx="8968339" cy="26622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Postman is a popular API (Application Programming Interface) testing and development tool. It provides an easy-to-use interface for interacting with APIs, enabling developers, testers, and other users to test, debug, and document APIs efficiently. It is widely used in the software development lifecycle to ensure that APIs function as intended.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4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Send requests (GET, POST, PUT, DELETE, etc.) to APIs and receive responses.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Validate the API’s behavior, response codes, and data.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Simplifies sending HTTP requests without needing to write complex scripts. </a:t>
            </a:r>
          </a:p>
          <a:p>
            <a:pPr eaLnBrk="0" fontAlgn="base" hangingPunct="0">
              <a:spcBef>
                <a:spcPct val="0"/>
              </a:spcBef>
              <a:spcAft>
                <a:spcPct val="0"/>
              </a:spcAft>
              <a:buFontTx/>
              <a:buChar char="•"/>
            </a:pPr>
            <a:r>
              <a:rPr kumimoji="0" lang="en-US" altLang="en-US" sz="1050" b="0" i="0" u="none" strike="noStrike" cap="none" normalizeH="0" baseline="0" dirty="0">
                <a:ln>
                  <a:noFill/>
                </a:ln>
                <a:solidFill>
                  <a:schemeClr val="tx1"/>
                </a:solidFill>
                <a:effectLst/>
                <a:latin typeface="Arial" panose="020B0604020202020204" pitchFamily="34" charset="0"/>
              </a:rPr>
              <a:t>Supports various authentication methods like OAuth, Basic Auth, Bearer Token, etc.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Reduces manual effort by automating repetitive tasks.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Helps in documenting APIs for better team understanding.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50" b="0" i="0" u="none" strike="noStrike" cap="none" normalizeH="0" baseline="0" dirty="0">
                <a:ln>
                  <a:noFill/>
                </a:ln>
                <a:solidFill>
                  <a:schemeClr val="tx1"/>
                </a:solidFill>
                <a:effectLst/>
                <a:latin typeface="Arial" panose="020B0604020202020204" pitchFamily="34" charset="0"/>
              </a:rPr>
              <a:t>Integrates well into agile and DevOps workflows.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05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It is available as a desktop application, web application, and browser extension, making it accessible across different platforms.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hlinkClick r:id="rId2"/>
              </a:rPr>
              <a:t>https://www.postman.com/downloads/</a:t>
            </a:r>
            <a:endParaRPr lang="en-US" altLang="en-US" sz="105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50" dirty="0">
              <a:latin typeface="Arial" panose="020B0604020202020204" pitchFamily="34" charset="0"/>
            </a:endParaRPr>
          </a:p>
        </p:txBody>
      </p:sp>
      <p:pic>
        <p:nvPicPr>
          <p:cNvPr id="4099" name="Picture 3" descr="Postman icon SVG Vector &amp; PNG Free Download | UXWing">
            <a:extLst>
              <a:ext uri="{FF2B5EF4-FFF2-40B4-BE49-F238E27FC236}">
                <a16:creationId xmlns:a16="http://schemas.microsoft.com/office/drawing/2014/main" id="{03EB7D30-1385-8978-1A2D-A437AE1C9B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3810000" y="3355642"/>
            <a:ext cx="1214438"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587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lowchart: Connector 4"/>
          <p:cNvSpPr/>
          <p:nvPr/>
        </p:nvSpPr>
        <p:spPr>
          <a:xfrm>
            <a:off x="4355976" y="21622"/>
            <a:ext cx="4168026" cy="4101362"/>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49" y="10551"/>
            <a:ext cx="5088657" cy="4690760"/>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4550245" y="735546"/>
            <a:ext cx="3973757" cy="2082201"/>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dirty="0"/>
          </a:p>
        </p:txBody>
      </p:sp>
      <p:sp>
        <p:nvSpPr>
          <p:cNvPr id="8" name="TextBox 7">
            <a:extLst>
              <a:ext uri="{FF2B5EF4-FFF2-40B4-BE49-F238E27FC236}">
                <a16:creationId xmlns:a16="http://schemas.microsoft.com/office/drawing/2014/main" id="{4B09D3EC-7881-4341-8189-469046CA259E}"/>
              </a:ext>
            </a:extLst>
          </p:cNvPr>
          <p:cNvSpPr txBox="1"/>
          <p:nvPr/>
        </p:nvSpPr>
        <p:spPr>
          <a:xfrm>
            <a:off x="4981951" y="1042138"/>
            <a:ext cx="3179963" cy="461665"/>
          </a:xfrm>
          <a:prstGeom prst="rect">
            <a:avLst/>
          </a:prstGeom>
          <a:noFill/>
        </p:spPr>
        <p:txBody>
          <a:bodyPr wrap="square" lIns="0" tIns="0" rIns="0" bIns="0" rtlCol="0">
            <a:spAutoFit/>
          </a:bodyPr>
          <a:lstStyle/>
          <a:p>
            <a:r>
              <a:rPr lang="en-IN" sz="3000" b="1" dirty="0">
                <a:solidFill>
                  <a:srgbClr val="75C042"/>
                </a:solidFill>
              </a:rPr>
              <a:t>What We </a:t>
            </a:r>
            <a:r>
              <a:rPr lang="en-IN" sz="3000" b="1" dirty="0">
                <a:solidFill>
                  <a:srgbClr val="55E96E"/>
                </a:solidFill>
                <a:latin typeface="Segoe UI Light" panose="020B0502040204020203" pitchFamily="34" charset="0"/>
                <a:cs typeface="Segoe UI Light" panose="020B0502040204020203" pitchFamily="34" charset="0"/>
              </a:rPr>
              <a:t>Did</a:t>
            </a:r>
          </a:p>
        </p:txBody>
      </p:sp>
      <p:sp>
        <p:nvSpPr>
          <p:cNvPr id="9" name="TextBox 8">
            <a:extLst>
              <a:ext uri="{FF2B5EF4-FFF2-40B4-BE49-F238E27FC236}">
                <a16:creationId xmlns:a16="http://schemas.microsoft.com/office/drawing/2014/main" id="{A0CBE2D0-9475-4BE8-AC62-B9A03DC275C3}"/>
              </a:ext>
            </a:extLst>
          </p:cNvPr>
          <p:cNvSpPr txBox="1"/>
          <p:nvPr/>
        </p:nvSpPr>
        <p:spPr>
          <a:xfrm>
            <a:off x="4981951" y="1610639"/>
            <a:ext cx="3179963" cy="461665"/>
          </a:xfrm>
          <a:prstGeom prst="rect">
            <a:avLst/>
          </a:prstGeom>
          <a:noFill/>
        </p:spPr>
        <p:txBody>
          <a:bodyPr wrap="square" lIns="0" tIns="0" rIns="0" bIns="0" rtlCol="0" anchor="t">
            <a:spAutoFit/>
          </a:bodyPr>
          <a:lstStyle/>
          <a:p>
            <a:r>
              <a:rPr lang="en-US" sz="3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3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4999393" y="2370854"/>
            <a:ext cx="463016" cy="82493"/>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68580" tIns="34290" rIns="68580" bIns="34290" numCol="1" anchor="t" anchorCtr="0" compatLnSpc="1">
              <a:prstTxWarp prst="textNoShape">
                <a:avLst/>
              </a:prstTxWarp>
            </a:bodyPr>
            <a:lstStyle/>
            <a:p>
              <a:endParaRPr lang="en-IN" sz="1350"/>
            </a:p>
          </p:txBody>
        </p:sp>
      </p:grpSp>
      <p:sp>
        <p:nvSpPr>
          <p:cNvPr id="14" name="Google Shape;845;p16"/>
          <p:cNvSpPr/>
          <p:nvPr/>
        </p:nvSpPr>
        <p:spPr>
          <a:xfrm>
            <a:off x="1190" y="0"/>
            <a:ext cx="1494765" cy="736929"/>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68569" tIns="34275" rIns="68569" bIns="34275" anchor="ctr" anchorCtr="0">
            <a:noAutofit/>
          </a:bodyPr>
          <a:lstStyle/>
          <a:p>
            <a:pPr algn="ctr" defTabSz="685800">
              <a:buClr>
                <a:srgbClr val="000000"/>
              </a:buClr>
              <a:defRPr/>
            </a:pPr>
            <a:endParaRPr sz="1350" kern="0">
              <a:solidFill>
                <a:srgbClr val="75C042"/>
              </a:solidFill>
              <a:latin typeface="Calibri"/>
              <a:ea typeface="Calibri"/>
              <a:cs typeface="Calibri"/>
              <a:sym typeface="Calibri"/>
            </a:endParaRPr>
          </a:p>
        </p:txBody>
      </p:sp>
      <p:sp>
        <p:nvSpPr>
          <p:cNvPr id="16"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2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3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946764" y="2580648"/>
            <a:ext cx="4187536" cy="692497"/>
          </a:xfrm>
          <a:prstGeom prst="rect">
            <a:avLst/>
          </a:prstGeom>
          <a:noFill/>
        </p:spPr>
        <p:txBody>
          <a:bodyPr wrap="square" lIns="0" tIns="0" rIns="0" bIns="0" rtlCol="0">
            <a:spAutoFit/>
          </a:bodyPr>
          <a:lstStyle/>
          <a:p>
            <a:r>
              <a:rPr lang="en-IN" sz="4500" b="1" dirty="0">
                <a:solidFill>
                  <a:srgbClr val="75C042"/>
                </a:solidFill>
              </a:rPr>
              <a:t>Thank</a:t>
            </a:r>
            <a:r>
              <a:rPr lang="en-IN" sz="4500" b="1" dirty="0">
                <a:solidFill>
                  <a:schemeClr val="accent1"/>
                </a:solidFill>
              </a:rPr>
              <a:t> </a:t>
            </a:r>
            <a:r>
              <a:rPr lang="en-IN" sz="4500" b="1" dirty="0">
                <a:solidFill>
                  <a:srgbClr val="75C042"/>
                </a:solidFill>
              </a:rPr>
              <a:t>You</a:t>
            </a:r>
          </a:p>
        </p:txBody>
      </p:sp>
      <p:sp>
        <p:nvSpPr>
          <p:cNvPr id="3" name="TextBox 2">
            <a:extLst>
              <a:ext uri="{FF2B5EF4-FFF2-40B4-BE49-F238E27FC236}">
                <a16:creationId xmlns:a16="http://schemas.microsoft.com/office/drawing/2014/main" id="{CCD57203-1FF5-432E-8E3E-4DFC442AA54C}"/>
              </a:ext>
            </a:extLst>
          </p:cNvPr>
          <p:cNvSpPr txBox="1"/>
          <p:nvPr/>
        </p:nvSpPr>
        <p:spPr>
          <a:xfrm>
            <a:off x="946764" y="3435846"/>
            <a:ext cx="4187536" cy="692497"/>
          </a:xfrm>
          <a:prstGeom prst="rect">
            <a:avLst/>
          </a:prstGeom>
          <a:noFill/>
        </p:spPr>
        <p:txBody>
          <a:bodyPr wrap="square" lIns="0" tIns="0" rIns="0" bIns="0" rtlCol="0" anchor="t">
            <a:spAutoFit/>
          </a:bodyPr>
          <a:lstStyle/>
          <a:p>
            <a:r>
              <a:rPr lang="en-US" sz="4500" b="1" dirty="0">
                <a:solidFill>
                  <a:srgbClr val="75C042"/>
                </a:solidFill>
              </a:rPr>
              <a:t>End of </a:t>
            </a:r>
            <a:r>
              <a:rPr lang="en-US" sz="4050" b="1" kern="0" dirty="0">
                <a:solidFill>
                  <a:srgbClr val="75C042"/>
                </a:solidFill>
                <a:latin typeface="Segoe UI" panose="020B0502040204020203" pitchFamily="34" charset="0"/>
                <a:ea typeface="Calibri Light" charset="0"/>
                <a:cs typeface="Segoe UI" panose="020B0502040204020203" pitchFamily="34" charset="0"/>
              </a:rPr>
              <a:t>Day 4</a:t>
            </a:r>
            <a:endParaRPr lang="en-US" sz="405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946763" y="4247149"/>
            <a:ext cx="983696" cy="278476"/>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28575" tIns="28575" rIns="28575" bIns="28575" anchor="ctr"/>
            <a:lstStyle/>
            <a:p>
              <a:pPr>
                <a:defRPr sz="3000">
                  <a:solidFill>
                    <a:srgbClr val="FFFFFF"/>
                  </a:solidFill>
                  <a:effectLst>
                    <a:outerShdw blurRad="38100" dist="12700" dir="5400000" rotWithShape="0">
                      <a:srgbClr val="000000">
                        <a:alpha val="50000"/>
                      </a:srgbClr>
                    </a:outerShdw>
                  </a:effectLst>
                </a:defRPr>
              </a:pPr>
              <a:endParaRPr sz="2250"/>
            </a:p>
          </p:txBody>
        </p:sp>
      </p:grpSp>
      <p:sp>
        <p:nvSpPr>
          <p:cNvPr id="11" name="Rectangle 10">
            <a:extLst>
              <a:ext uri="{FF2B5EF4-FFF2-40B4-BE49-F238E27FC236}">
                <a16:creationId xmlns:a16="http://schemas.microsoft.com/office/drawing/2014/main" id="{DE739AA3-A794-9F54-6A5A-CA2C7ED598BB}"/>
              </a:ext>
            </a:extLst>
          </p:cNvPr>
          <p:cNvSpPr/>
          <p:nvPr/>
        </p:nvSpPr>
        <p:spPr>
          <a:xfrm>
            <a:off x="976712" y="1704281"/>
            <a:ext cx="3973328" cy="7397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www.anubhavtrainings.com</a:t>
            </a:r>
          </a:p>
        </p:txBody>
      </p:sp>
      <p:sp>
        <p:nvSpPr>
          <p:cNvPr id="12" name="Right Triangle 11"/>
          <p:cNvSpPr/>
          <p:nvPr/>
        </p:nvSpPr>
        <p:spPr>
          <a:xfrm rot="19603165">
            <a:off x="296953" y="-1026843"/>
            <a:ext cx="3143465" cy="2053685"/>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3" name="Right Triangle 12"/>
          <p:cNvSpPr/>
          <p:nvPr/>
        </p:nvSpPr>
        <p:spPr>
          <a:xfrm rot="16200000">
            <a:off x="5156848" y="1159118"/>
            <a:ext cx="3538845" cy="4433079"/>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ln>
                <a:solidFill>
                  <a:srgbClr val="00B050"/>
                </a:solidFill>
              </a:ln>
              <a:solidFill>
                <a:srgbClr val="00B050"/>
              </a:solidFill>
            </a:endParaRPr>
          </a:p>
        </p:txBody>
      </p:sp>
      <p:sp>
        <p:nvSpPr>
          <p:cNvPr id="14" name="Minus 13"/>
          <p:cNvSpPr/>
          <p:nvPr/>
        </p:nvSpPr>
        <p:spPr>
          <a:xfrm rot="19276189">
            <a:off x="3207527" y="3117933"/>
            <a:ext cx="7398364" cy="354149"/>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5" name="Google Shape;552;p2"/>
          <p:cNvSpPr txBox="1"/>
          <p:nvPr/>
        </p:nvSpPr>
        <p:spPr>
          <a:xfrm>
            <a:off x="7108178" y="4873864"/>
            <a:ext cx="2251926" cy="253885"/>
          </a:xfrm>
          <a:prstGeom prst="rect">
            <a:avLst/>
          </a:prstGeom>
          <a:noFill/>
          <a:ln>
            <a:noFill/>
          </a:ln>
        </p:spPr>
        <p:txBody>
          <a:bodyPr spcFirstLastPara="1" wrap="square" lIns="68569" tIns="34275" rIns="68569" bIns="34275" anchor="t" anchorCtr="0">
            <a:spAutoFit/>
          </a:bodyPr>
          <a:lstStyle/>
          <a:p>
            <a:r>
              <a:rPr lang="en-US" sz="1200" dirty="0">
                <a:latin typeface="Cambria" panose="02040503050406030204" pitchFamily="18" charset="0"/>
                <a:ea typeface="Cambria" panose="02040503050406030204" pitchFamily="18" charset="0"/>
                <a:cs typeface="Corben"/>
                <a:sym typeface="Corben"/>
              </a:rPr>
              <a:t>www.anubhavtrainings.com</a:t>
            </a:r>
            <a:endParaRPr sz="1200" dirty="0">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2273307" y="1754585"/>
            <a:ext cx="6869499" cy="3388245"/>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191" y="670"/>
            <a:ext cx="9141619" cy="3657500"/>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2381" y="670"/>
            <a:ext cx="9139239" cy="3657500"/>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572" y="-7047"/>
            <a:ext cx="9138048" cy="3665216"/>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pitchFamily="34" charset="0"/>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264117" y="4494008"/>
            <a:ext cx="2665023" cy="507575"/>
          </a:xfrm>
          <a:prstGeom prst="rect">
            <a:avLst/>
          </a:prstGeom>
        </p:spPr>
        <p:txBody>
          <a:bodyPr wrap="square">
            <a:spAutoFit/>
          </a:bodyPr>
          <a:lstStyle/>
          <a:p>
            <a:pPr defTabSz="685457">
              <a:defRPr/>
            </a:pPr>
            <a:r>
              <a:rPr lang="en-US" sz="1349" b="1" dirty="0">
                <a:solidFill>
                  <a:srgbClr val="44546A"/>
                </a:solidFill>
                <a:latin typeface="Arial" panose="020B0604020202020204" pitchFamily="34" charset="0"/>
                <a:cs typeface="Arial" panose="020B0604020202020204" pitchFamily="34" charset="0"/>
              </a:rPr>
              <a:t>Contact us today!</a:t>
            </a:r>
          </a:p>
          <a:p>
            <a:pPr defTabSz="685457">
              <a:defRPr/>
            </a:pPr>
            <a:r>
              <a:rPr lang="en-US" sz="1349" dirty="0">
                <a:solidFill>
                  <a:srgbClr val="44546A"/>
                </a:solidFill>
                <a:latin typeface="Arial" panose="020B0604020202020204"/>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6134855" y="2194523"/>
            <a:ext cx="2422082" cy="230832"/>
          </a:xfrm>
          <a:prstGeom prst="rect">
            <a:avLst/>
          </a:prstGeom>
        </p:spPr>
        <p:txBody>
          <a:bodyPr wrap="square">
            <a:spAutoFit/>
          </a:bodyPr>
          <a:lstStyle/>
          <a:p>
            <a:pPr algn="ctr" defTabSz="685595">
              <a:defRPr/>
            </a:pPr>
            <a:r>
              <a:rPr lang="en-IN" sz="900" spc="38" dirty="0">
                <a:solidFill>
                  <a:srgbClr val="FFFFFF">
                    <a:lumMod val="95000"/>
                  </a:srgbClr>
                </a:solidFill>
                <a:latin typeface="Arial" panose="020B0604020202020204" pitchFamily="34" charset="0"/>
                <a:cs typeface="Arial" panose="020B0604020202020204" pitchFamily="34" charset="0"/>
              </a:rPr>
              <a:t>We build the workforce of the future.</a:t>
            </a:r>
            <a:endParaRPr lang="en-US" sz="900" spc="38" dirty="0">
              <a:solidFill>
                <a:srgbClr val="FFFFFF">
                  <a:lumMod val="95000"/>
                </a:srgbClr>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9174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 </a:t>
            </a:r>
          </a:p>
          <a:p>
            <a:pPr algn="ctr" defTabSz="685595">
              <a:defRPr/>
            </a:pPr>
            <a:r>
              <a:rPr lang="en-US" sz="900" dirty="0">
                <a:solidFill>
                  <a:srgbClr val="FFFFFF"/>
                </a:solidFill>
                <a:latin typeface="Arial" panose="020B0604020202020204"/>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120049" y="233539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30,000+</a:t>
            </a:r>
          </a:p>
          <a:p>
            <a:pPr algn="ctr" defTabSz="685595">
              <a:defRPr/>
            </a:pPr>
            <a:r>
              <a:rPr lang="en-US" sz="900" dirty="0">
                <a:solidFill>
                  <a:srgbClr val="FFFFFF"/>
                </a:solidFill>
                <a:latin typeface="Arial" panose="020B0604020202020204"/>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3372763" y="2333623"/>
            <a:ext cx="1351085" cy="507703"/>
          </a:xfrm>
          <a:prstGeom prst="rect">
            <a:avLst/>
          </a:prstGeom>
        </p:spPr>
        <p:txBody>
          <a:bodyPr wrap="square">
            <a:spAutoFit/>
          </a:bodyPr>
          <a:lstStyle/>
          <a:p>
            <a:pPr algn="ctr" defTabSz="685595">
              <a:defRPr/>
            </a:pPr>
            <a:r>
              <a:rPr lang="en-US" sz="1799" dirty="0">
                <a:solidFill>
                  <a:srgbClr val="FFFFFF"/>
                </a:solidFill>
                <a:latin typeface="Arial" panose="020B0604020202020204"/>
              </a:rPr>
              <a:t>25000+ </a:t>
            </a:r>
          </a:p>
          <a:p>
            <a:pPr algn="ctr" defTabSz="685595">
              <a:defRPr/>
            </a:pPr>
            <a:r>
              <a:rPr lang="en-US" sz="900" dirty="0">
                <a:solidFill>
                  <a:srgbClr val="FFFFFF"/>
                </a:solidFill>
                <a:latin typeface="Arial" panose="020B0604020202020204"/>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338537" y="1709881"/>
            <a:ext cx="480044" cy="480044"/>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2555339" y="1704574"/>
            <a:ext cx="503946" cy="503946"/>
          </a:xfrm>
          <a:prstGeom prst="rect">
            <a:avLst/>
          </a:prstGeom>
        </p:spPr>
      </p:pic>
      <p:sp>
        <p:nvSpPr>
          <p:cNvPr id="48" name="Rectangle 47"/>
          <p:cNvSpPr/>
          <p:nvPr/>
        </p:nvSpPr>
        <p:spPr>
          <a:xfrm>
            <a:off x="475582" y="519175"/>
            <a:ext cx="4928219" cy="876778"/>
          </a:xfrm>
          <a:prstGeom prst="rect">
            <a:avLst/>
          </a:prstGeom>
        </p:spPr>
        <p:txBody>
          <a:bodyPr wrap="square">
            <a:spAutoFit/>
          </a:bodyPr>
          <a:lstStyle/>
          <a:p>
            <a:pPr algn="ctr" defTabSz="685595">
              <a:defRPr/>
            </a:pPr>
            <a:r>
              <a:rPr lang="en-US" sz="1499" b="1" dirty="0">
                <a:solidFill>
                  <a:srgbClr val="FFFFFF"/>
                </a:solidFill>
                <a:latin typeface="Arial" panose="020B0604020202020204" pitchFamily="34" charset="0"/>
                <a:cs typeface="Arial" panose="020B0604020202020204" pitchFamily="34" charset="0"/>
              </a:rPr>
              <a:t>We’re committed to empower you to be</a:t>
            </a:r>
          </a:p>
          <a:p>
            <a:pPr algn="ctr" defTabSz="685595">
              <a:defRPr/>
            </a:pPr>
            <a:r>
              <a:rPr lang="en-US" sz="1499" b="1" dirty="0">
                <a:solidFill>
                  <a:srgbClr val="FFFFFF"/>
                </a:solidFill>
                <a:latin typeface="Arial" panose="020B0604020202020204" pitchFamily="34" charset="0"/>
                <a:cs typeface="Arial" panose="020B0604020202020204" pitchFamily="34" charset="0"/>
              </a:rPr>
              <a:t> </a:t>
            </a:r>
            <a:r>
              <a:rPr lang="en-US" sz="2099" b="1" dirty="0">
                <a:solidFill>
                  <a:srgbClr val="2AC6D1">
                    <a:lumMod val="40000"/>
                    <a:lumOff val="60000"/>
                  </a:srgbClr>
                </a:solidFill>
                <a:latin typeface="Arial" panose="020B0604020202020204" pitchFamily="34" charset="0"/>
                <a:cs typeface="Arial" panose="020B0604020202020204" pitchFamily="34" charset="0"/>
              </a:rPr>
              <a:t>#FutureReady </a:t>
            </a:r>
          </a:p>
          <a:p>
            <a:pPr algn="ctr" defTabSz="685595">
              <a:defRPr/>
            </a:pPr>
            <a:r>
              <a:rPr lang="en-US" sz="1499" b="1" dirty="0">
                <a:solidFill>
                  <a:srgbClr val="FFFFFF"/>
                </a:solidFill>
                <a:latin typeface="Arial" panose="020B0604020202020204" pitchFamily="34" charset="0"/>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264118" y="3748874"/>
            <a:ext cx="2925418" cy="692369"/>
          </a:xfrm>
          <a:prstGeom prst="rect">
            <a:avLst/>
          </a:prstGeom>
        </p:spPr>
        <p:txBody>
          <a:bodyPr wrap="square">
            <a:spAutoFit/>
          </a:bodyPr>
          <a:lstStyle/>
          <a:p>
            <a:pPr defTabSz="685595">
              <a:defRPr/>
            </a:pPr>
            <a:r>
              <a:rPr lang="en-US" sz="1499" b="1" spc="75" dirty="0">
                <a:solidFill>
                  <a:srgbClr val="F97700"/>
                </a:solidFill>
                <a:latin typeface="Arial" panose="020B0604020202020204"/>
              </a:rPr>
              <a:t>FREE WEBINARS </a:t>
            </a:r>
          </a:p>
          <a:p>
            <a:pPr defTabSz="685595">
              <a:defRPr/>
            </a:pPr>
            <a:r>
              <a:rPr lang="en-US" sz="1200" i="1" dirty="0">
                <a:solidFill>
                  <a:srgbClr val="F97700"/>
                </a:solidFill>
                <a:latin typeface="Arial" panose="020B0604020202020204"/>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3714780" y="1646020"/>
            <a:ext cx="638899" cy="638899"/>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4889390" y="2526841"/>
            <a:ext cx="4208388" cy="2535645"/>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3370618" y="4181066"/>
            <a:ext cx="1647176" cy="41051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a:solidFill>
                <a:srgbClr val="FFFFFF"/>
              </a:solidFill>
              <a:latin typeface="Arial" panose="020B0604020202020204"/>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3300992" y="4117750"/>
            <a:ext cx="1647176" cy="410513"/>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595">
              <a:defRPr/>
            </a:pPr>
            <a:endParaRPr lang="en-US" sz="1349" dirty="0">
              <a:solidFill>
                <a:srgbClr val="FFFFFF"/>
              </a:solidFill>
              <a:latin typeface="Arial" panose="020B0604020202020204"/>
            </a:endParaRPr>
          </a:p>
        </p:txBody>
      </p:sp>
      <p:sp>
        <p:nvSpPr>
          <p:cNvPr id="5" name="Rectangle 4">
            <a:extLst>
              <a:ext uri="{FF2B5EF4-FFF2-40B4-BE49-F238E27FC236}">
                <a16:creationId xmlns:a16="http://schemas.microsoft.com/office/drawing/2014/main" id="{6AA9D7C5-0368-6645-B73F-D51BF9C01567}"/>
              </a:ext>
            </a:extLst>
          </p:cNvPr>
          <p:cNvSpPr/>
          <p:nvPr/>
        </p:nvSpPr>
        <p:spPr>
          <a:xfrm>
            <a:off x="3603418" y="4192723"/>
            <a:ext cx="1146468" cy="299954"/>
          </a:xfrm>
          <a:prstGeom prst="rect">
            <a:avLst/>
          </a:prstGeom>
        </p:spPr>
        <p:txBody>
          <a:bodyPr wrap="none">
            <a:spAutoFit/>
          </a:bodyPr>
          <a:lstStyle/>
          <a:p>
            <a:pPr defTabSz="685595">
              <a:defRPr/>
            </a:pPr>
            <a:r>
              <a:rPr lang="en-US" sz="1349" b="1" dirty="0">
                <a:solidFill>
                  <a:srgbClr val="44546A"/>
                </a:solidFill>
                <a:latin typeface="Arial" panose="020B0604020202020204"/>
              </a:rPr>
              <a:t>Enroll Now!</a:t>
            </a:r>
            <a:endParaRPr lang="en-US" sz="1349" b="1" dirty="0">
              <a:solidFill>
                <a:srgbClr val="000000"/>
              </a:solidFill>
              <a:latin typeface="Arial" panose="020B0604020202020204"/>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62869" y="333098"/>
            <a:ext cx="1742621" cy="17211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2382" y="-10043"/>
            <a:ext cx="9139238" cy="5691851"/>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en-US" sz="1349">
              <a:solidFill>
                <a:srgbClr val="FFFFFF"/>
              </a:solidFill>
              <a:latin typeface="Arial" panose="020B0604020202020204"/>
            </a:endParaRPr>
          </a:p>
        </p:txBody>
      </p:sp>
      <p:sp>
        <p:nvSpPr>
          <p:cNvPr id="6" name="Rectangle 5"/>
          <p:cNvSpPr/>
          <p:nvPr/>
        </p:nvSpPr>
        <p:spPr>
          <a:xfrm>
            <a:off x="2382" y="2392863"/>
            <a:ext cx="9139238" cy="188222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7" name="Rectangle 6"/>
          <p:cNvSpPr/>
          <p:nvPr/>
        </p:nvSpPr>
        <p:spPr>
          <a:xfrm>
            <a:off x="2382" y="2522237"/>
            <a:ext cx="9139238" cy="159582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457">
              <a:defRPr/>
            </a:pPr>
            <a:endParaRPr lang="ko-KR" altLang="en-US" sz="134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2881727" y="2577435"/>
            <a:ext cx="3380548" cy="507703"/>
          </a:xfrm>
          <a:prstGeom prst="rect">
            <a:avLst/>
          </a:prstGeom>
          <a:noFill/>
          <a:ln>
            <a:noFill/>
          </a:ln>
        </p:spPr>
        <p:txBody>
          <a:bodyPr wrap="square" rtlCol="0">
            <a:spAutoFit/>
          </a:bodyPr>
          <a:lstStyle/>
          <a:p>
            <a:pPr algn="ctr" defTabSz="685457">
              <a:defRPr/>
            </a:pPr>
            <a:r>
              <a:rPr lang="en-IN" sz="26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2474" spc="113"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332706" y="3044889"/>
            <a:ext cx="8478590" cy="922945"/>
          </a:xfrm>
          <a:prstGeom prst="rect">
            <a:avLst/>
          </a:prstGeom>
          <a:noFill/>
          <a:ln>
            <a:noFill/>
          </a:ln>
        </p:spPr>
        <p:txBody>
          <a:bodyPr wrap="square" rtlCol="0">
            <a:spAutoFit/>
          </a:bodyPr>
          <a:lstStyle/>
          <a:p>
            <a:pPr algn="ctr" defTabSz="685457">
              <a:defRPr/>
            </a:pPr>
            <a:r>
              <a:rPr lang="en-IN" sz="17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50243" y="0"/>
            <a:ext cx="491377" cy="485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Connector 31"/>
          <p:cNvCxnSpPr/>
          <p:nvPr/>
        </p:nvCxnSpPr>
        <p:spPr>
          <a:xfrm>
            <a:off x="609600" y="2190750"/>
            <a:ext cx="7924800" cy="1588"/>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9" name="Footer Placeholder 8"/>
          <p:cNvSpPr>
            <a:spLocks noGrp="1"/>
          </p:cNvSpPr>
          <p:nvPr>
            <p:ph type="ftr" sz="quarter" idx="11"/>
          </p:nvPr>
        </p:nvSpPr>
        <p:spPr/>
        <p:txBody>
          <a:bodyPr/>
          <a:lstStyle/>
          <a:p>
            <a:r>
              <a:rPr lang="en-US" dirty="0"/>
              <a:t>www.anubhavtrainings.com</a:t>
            </a:r>
          </a:p>
        </p:txBody>
      </p:sp>
      <p:sp>
        <p:nvSpPr>
          <p:cNvPr id="16" name="Slide Number Placeholder 15"/>
          <p:cNvSpPr>
            <a:spLocks noGrp="1"/>
          </p:cNvSpPr>
          <p:nvPr>
            <p:ph type="sldNum" sz="quarter" idx="12"/>
          </p:nvPr>
        </p:nvSpPr>
        <p:spPr/>
        <p:txBody>
          <a:bodyPr/>
          <a:lstStyle/>
          <a:p>
            <a:fld id="{B6F15528-21DE-4FAA-801E-634DDDAF4B2B}" type="slidenum">
              <a:rPr lang="en-US" smtClean="0"/>
              <a:pPr/>
              <a:t>3</a:t>
            </a:fld>
            <a:endParaRPr lang="en-US"/>
          </a:p>
        </p:txBody>
      </p:sp>
      <p:sp>
        <p:nvSpPr>
          <p:cNvPr id="2" name="Title 1"/>
          <p:cNvSpPr>
            <a:spLocks noGrp="1"/>
          </p:cNvSpPr>
          <p:nvPr>
            <p:ph type="title"/>
          </p:nvPr>
        </p:nvSpPr>
        <p:spPr/>
        <p:txBody>
          <a:bodyPr/>
          <a:lstStyle/>
          <a:p>
            <a:r>
              <a:rPr lang="en-US" dirty="0"/>
              <a:t>Agenda</a:t>
            </a:r>
          </a:p>
        </p:txBody>
      </p:sp>
      <p:grpSp>
        <p:nvGrpSpPr>
          <p:cNvPr id="8" name="Group 7"/>
          <p:cNvGrpSpPr/>
          <p:nvPr/>
        </p:nvGrpSpPr>
        <p:grpSpPr>
          <a:xfrm>
            <a:off x="1219200" y="1733550"/>
            <a:ext cx="6705600" cy="933450"/>
            <a:chOff x="914400" y="2190750"/>
            <a:chExt cx="6705600" cy="933450"/>
          </a:xfrm>
          <a:solidFill>
            <a:srgbClr val="0563B8"/>
          </a:solidFill>
        </p:grpSpPr>
        <p:sp>
          <p:nvSpPr>
            <p:cNvPr id="4" name="Oval 3"/>
            <p:cNvSpPr/>
            <p:nvPr/>
          </p:nvSpPr>
          <p:spPr>
            <a:xfrm>
              <a:off x="9144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384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76250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686550" y="2190750"/>
              <a:ext cx="933450" cy="9334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p:cNvSpPr txBox="1"/>
          <p:nvPr/>
        </p:nvSpPr>
        <p:spPr>
          <a:xfrm>
            <a:off x="6705600" y="2929176"/>
            <a:ext cx="1600200" cy="677108"/>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Deploy and Test</a:t>
            </a:r>
          </a:p>
          <a:p>
            <a:pPr algn="ctr"/>
            <a:r>
              <a:rPr lang="en-US" sz="1200" dirty="0">
                <a:solidFill>
                  <a:schemeClr val="bg1">
                    <a:lumMod val="50000"/>
                  </a:schemeClr>
                </a:solidFill>
                <a:latin typeface="Arial" pitchFamily="34" charset="0"/>
                <a:cs typeface="Arial" pitchFamily="34" charset="0"/>
              </a:rPr>
              <a:t>Deploy and Test end to end process</a:t>
            </a:r>
            <a:endParaRPr lang="en-US" sz="1050" dirty="0">
              <a:solidFill>
                <a:schemeClr val="bg1">
                  <a:lumMod val="50000"/>
                </a:schemeClr>
              </a:solidFill>
              <a:latin typeface="Arial" pitchFamily="34" charset="0"/>
              <a:cs typeface="Arial" pitchFamily="34" charset="0"/>
            </a:endParaRPr>
          </a:p>
        </p:txBody>
      </p:sp>
      <p:grpSp>
        <p:nvGrpSpPr>
          <p:cNvPr id="28" name="Group 27"/>
          <p:cNvGrpSpPr/>
          <p:nvPr/>
        </p:nvGrpSpPr>
        <p:grpSpPr>
          <a:xfrm>
            <a:off x="1457325" y="1952625"/>
            <a:ext cx="443206" cy="484863"/>
            <a:chOff x="1981201" y="1547809"/>
            <a:chExt cx="443206" cy="484863"/>
          </a:xfrm>
          <a:solidFill>
            <a:schemeClr val="bg1"/>
          </a:solidFill>
        </p:grpSpPr>
        <p:sp>
          <p:nvSpPr>
            <p:cNvPr id="1030" name="Freeform 6"/>
            <p:cNvSpPr>
              <a:spLocks noEditPoints="1"/>
            </p:cNvSpPr>
            <p:nvPr/>
          </p:nvSpPr>
          <p:spPr bwMode="auto">
            <a:xfrm>
              <a:off x="2085003" y="1547809"/>
              <a:ext cx="339404" cy="340770"/>
            </a:xfrm>
            <a:custGeom>
              <a:avLst/>
              <a:gdLst/>
              <a:ahLst/>
              <a:cxnLst>
                <a:cxn ang="0">
                  <a:pos x="219" y="91"/>
                </a:cxn>
                <a:cxn ang="0">
                  <a:pos x="166" y="110"/>
                </a:cxn>
                <a:cxn ang="0">
                  <a:pos x="123" y="147"/>
                </a:cxn>
                <a:cxn ang="0">
                  <a:pos x="96" y="197"/>
                </a:cxn>
                <a:cxn ang="0">
                  <a:pos x="87" y="251"/>
                </a:cxn>
                <a:cxn ang="0">
                  <a:pos x="97" y="306"/>
                </a:cxn>
                <a:cxn ang="0">
                  <a:pos x="126" y="354"/>
                </a:cxn>
                <a:cxn ang="0">
                  <a:pos x="170" y="390"/>
                </a:cxn>
                <a:cxn ang="0">
                  <a:pos x="223" y="410"/>
                </a:cxn>
                <a:cxn ang="0">
                  <a:pos x="279" y="408"/>
                </a:cxn>
                <a:cxn ang="0">
                  <a:pos x="330" y="389"/>
                </a:cxn>
                <a:cxn ang="0">
                  <a:pos x="373" y="352"/>
                </a:cxn>
                <a:cxn ang="0">
                  <a:pos x="401" y="301"/>
                </a:cxn>
                <a:cxn ang="0">
                  <a:pos x="409" y="247"/>
                </a:cxn>
                <a:cxn ang="0">
                  <a:pos x="399" y="193"/>
                </a:cxn>
                <a:cxn ang="0">
                  <a:pos x="370" y="145"/>
                </a:cxn>
                <a:cxn ang="0">
                  <a:pos x="326" y="108"/>
                </a:cxn>
                <a:cxn ang="0">
                  <a:pos x="274" y="90"/>
                </a:cxn>
                <a:cxn ang="0">
                  <a:pos x="241" y="0"/>
                </a:cxn>
                <a:cxn ang="0">
                  <a:pos x="310" y="8"/>
                </a:cxn>
                <a:cxn ang="0">
                  <a:pos x="376" y="35"/>
                </a:cxn>
                <a:cxn ang="0">
                  <a:pos x="433" y="82"/>
                </a:cxn>
                <a:cxn ang="0">
                  <a:pos x="472" y="141"/>
                </a:cxn>
                <a:cxn ang="0">
                  <a:pos x="494" y="207"/>
                </a:cxn>
                <a:cxn ang="0">
                  <a:pos x="495" y="278"/>
                </a:cxn>
                <a:cxn ang="0">
                  <a:pos x="478" y="345"/>
                </a:cxn>
                <a:cxn ang="0">
                  <a:pos x="441" y="407"/>
                </a:cxn>
                <a:cxn ang="0">
                  <a:pos x="387" y="456"/>
                </a:cxn>
                <a:cxn ang="0">
                  <a:pos x="324" y="487"/>
                </a:cxn>
                <a:cxn ang="0">
                  <a:pos x="256" y="499"/>
                </a:cxn>
                <a:cxn ang="0">
                  <a:pos x="187" y="491"/>
                </a:cxn>
                <a:cxn ang="0">
                  <a:pos x="121" y="464"/>
                </a:cxn>
                <a:cxn ang="0">
                  <a:pos x="64" y="418"/>
                </a:cxn>
                <a:cxn ang="0">
                  <a:pos x="25" y="358"/>
                </a:cxn>
                <a:cxn ang="0">
                  <a:pos x="3" y="292"/>
                </a:cxn>
                <a:cxn ang="0">
                  <a:pos x="2" y="222"/>
                </a:cxn>
                <a:cxn ang="0">
                  <a:pos x="19" y="155"/>
                </a:cxn>
                <a:cxn ang="0">
                  <a:pos x="56" y="92"/>
                </a:cxn>
                <a:cxn ang="0">
                  <a:pos x="110" y="43"/>
                </a:cxn>
                <a:cxn ang="0">
                  <a:pos x="173" y="13"/>
                </a:cxn>
                <a:cxn ang="0">
                  <a:pos x="241" y="0"/>
                </a:cxn>
              </a:cxnLst>
              <a:rect l="0" t="0" r="r" b="b"/>
              <a:pathLst>
                <a:path w="497" h="499">
                  <a:moveTo>
                    <a:pt x="246" y="88"/>
                  </a:moveTo>
                  <a:lnTo>
                    <a:pt x="219" y="91"/>
                  </a:lnTo>
                  <a:lnTo>
                    <a:pt x="192" y="98"/>
                  </a:lnTo>
                  <a:lnTo>
                    <a:pt x="166" y="110"/>
                  </a:lnTo>
                  <a:lnTo>
                    <a:pt x="144" y="126"/>
                  </a:lnTo>
                  <a:lnTo>
                    <a:pt x="123" y="147"/>
                  </a:lnTo>
                  <a:lnTo>
                    <a:pt x="107" y="171"/>
                  </a:lnTo>
                  <a:lnTo>
                    <a:pt x="96" y="197"/>
                  </a:lnTo>
                  <a:lnTo>
                    <a:pt x="89" y="224"/>
                  </a:lnTo>
                  <a:lnTo>
                    <a:pt x="87" y="251"/>
                  </a:lnTo>
                  <a:lnTo>
                    <a:pt x="90" y="280"/>
                  </a:lnTo>
                  <a:lnTo>
                    <a:pt x="97" y="306"/>
                  </a:lnTo>
                  <a:lnTo>
                    <a:pt x="110" y="331"/>
                  </a:lnTo>
                  <a:lnTo>
                    <a:pt x="126" y="354"/>
                  </a:lnTo>
                  <a:lnTo>
                    <a:pt x="146" y="374"/>
                  </a:lnTo>
                  <a:lnTo>
                    <a:pt x="170" y="390"/>
                  </a:lnTo>
                  <a:lnTo>
                    <a:pt x="196" y="403"/>
                  </a:lnTo>
                  <a:lnTo>
                    <a:pt x="223" y="410"/>
                  </a:lnTo>
                  <a:lnTo>
                    <a:pt x="250" y="411"/>
                  </a:lnTo>
                  <a:lnTo>
                    <a:pt x="279" y="408"/>
                  </a:lnTo>
                  <a:lnTo>
                    <a:pt x="305" y="400"/>
                  </a:lnTo>
                  <a:lnTo>
                    <a:pt x="330" y="389"/>
                  </a:lnTo>
                  <a:lnTo>
                    <a:pt x="352" y="372"/>
                  </a:lnTo>
                  <a:lnTo>
                    <a:pt x="373" y="352"/>
                  </a:lnTo>
                  <a:lnTo>
                    <a:pt x="388" y="328"/>
                  </a:lnTo>
                  <a:lnTo>
                    <a:pt x="401" y="301"/>
                  </a:lnTo>
                  <a:lnTo>
                    <a:pt x="408" y="275"/>
                  </a:lnTo>
                  <a:lnTo>
                    <a:pt x="409" y="247"/>
                  </a:lnTo>
                  <a:lnTo>
                    <a:pt x="407" y="220"/>
                  </a:lnTo>
                  <a:lnTo>
                    <a:pt x="399" y="193"/>
                  </a:lnTo>
                  <a:lnTo>
                    <a:pt x="387" y="167"/>
                  </a:lnTo>
                  <a:lnTo>
                    <a:pt x="370" y="145"/>
                  </a:lnTo>
                  <a:lnTo>
                    <a:pt x="350" y="124"/>
                  </a:lnTo>
                  <a:lnTo>
                    <a:pt x="326" y="108"/>
                  </a:lnTo>
                  <a:lnTo>
                    <a:pt x="300" y="97"/>
                  </a:lnTo>
                  <a:lnTo>
                    <a:pt x="274" y="90"/>
                  </a:lnTo>
                  <a:lnTo>
                    <a:pt x="246" y="88"/>
                  </a:lnTo>
                  <a:close/>
                  <a:moveTo>
                    <a:pt x="241" y="0"/>
                  </a:moveTo>
                  <a:lnTo>
                    <a:pt x="276" y="2"/>
                  </a:lnTo>
                  <a:lnTo>
                    <a:pt x="310" y="8"/>
                  </a:lnTo>
                  <a:lnTo>
                    <a:pt x="343" y="19"/>
                  </a:lnTo>
                  <a:lnTo>
                    <a:pt x="376" y="35"/>
                  </a:lnTo>
                  <a:lnTo>
                    <a:pt x="405" y="57"/>
                  </a:lnTo>
                  <a:lnTo>
                    <a:pt x="433" y="82"/>
                  </a:lnTo>
                  <a:lnTo>
                    <a:pt x="454" y="110"/>
                  </a:lnTo>
                  <a:lnTo>
                    <a:pt x="472" y="141"/>
                  </a:lnTo>
                  <a:lnTo>
                    <a:pt x="485" y="174"/>
                  </a:lnTo>
                  <a:lnTo>
                    <a:pt x="494" y="207"/>
                  </a:lnTo>
                  <a:lnTo>
                    <a:pt x="497" y="242"/>
                  </a:lnTo>
                  <a:lnTo>
                    <a:pt x="495" y="278"/>
                  </a:lnTo>
                  <a:lnTo>
                    <a:pt x="489" y="312"/>
                  </a:lnTo>
                  <a:lnTo>
                    <a:pt x="478" y="345"/>
                  </a:lnTo>
                  <a:lnTo>
                    <a:pt x="462" y="378"/>
                  </a:lnTo>
                  <a:lnTo>
                    <a:pt x="441" y="407"/>
                  </a:lnTo>
                  <a:lnTo>
                    <a:pt x="416" y="435"/>
                  </a:lnTo>
                  <a:lnTo>
                    <a:pt x="387" y="456"/>
                  </a:lnTo>
                  <a:lnTo>
                    <a:pt x="357" y="474"/>
                  </a:lnTo>
                  <a:lnTo>
                    <a:pt x="324" y="487"/>
                  </a:lnTo>
                  <a:lnTo>
                    <a:pt x="291" y="496"/>
                  </a:lnTo>
                  <a:lnTo>
                    <a:pt x="256" y="499"/>
                  </a:lnTo>
                  <a:lnTo>
                    <a:pt x="221" y="497"/>
                  </a:lnTo>
                  <a:lnTo>
                    <a:pt x="187" y="491"/>
                  </a:lnTo>
                  <a:lnTo>
                    <a:pt x="154" y="480"/>
                  </a:lnTo>
                  <a:lnTo>
                    <a:pt x="121" y="464"/>
                  </a:lnTo>
                  <a:lnTo>
                    <a:pt x="92" y="443"/>
                  </a:lnTo>
                  <a:lnTo>
                    <a:pt x="64" y="418"/>
                  </a:lnTo>
                  <a:lnTo>
                    <a:pt x="43" y="389"/>
                  </a:lnTo>
                  <a:lnTo>
                    <a:pt x="25" y="358"/>
                  </a:lnTo>
                  <a:lnTo>
                    <a:pt x="12" y="325"/>
                  </a:lnTo>
                  <a:lnTo>
                    <a:pt x="3" y="292"/>
                  </a:lnTo>
                  <a:lnTo>
                    <a:pt x="0" y="257"/>
                  </a:lnTo>
                  <a:lnTo>
                    <a:pt x="2" y="222"/>
                  </a:lnTo>
                  <a:lnTo>
                    <a:pt x="8" y="188"/>
                  </a:lnTo>
                  <a:lnTo>
                    <a:pt x="19" y="155"/>
                  </a:lnTo>
                  <a:lnTo>
                    <a:pt x="35" y="122"/>
                  </a:lnTo>
                  <a:lnTo>
                    <a:pt x="56" y="92"/>
                  </a:lnTo>
                  <a:lnTo>
                    <a:pt x="81" y="65"/>
                  </a:lnTo>
                  <a:lnTo>
                    <a:pt x="110" y="43"/>
                  </a:lnTo>
                  <a:lnTo>
                    <a:pt x="140" y="25"/>
                  </a:lnTo>
                  <a:lnTo>
                    <a:pt x="173" y="13"/>
                  </a:lnTo>
                  <a:lnTo>
                    <a:pt x="206" y="3"/>
                  </a:lnTo>
                  <a:lnTo>
                    <a:pt x="2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1" name="Freeform 7"/>
            <p:cNvSpPr>
              <a:spLocks/>
            </p:cNvSpPr>
            <p:nvPr/>
          </p:nvSpPr>
          <p:spPr bwMode="auto">
            <a:xfrm>
              <a:off x="1981201" y="1803216"/>
              <a:ext cx="204872" cy="229456"/>
            </a:xfrm>
            <a:custGeom>
              <a:avLst/>
              <a:gdLst/>
              <a:ahLst/>
              <a:cxnLst>
                <a:cxn ang="0">
                  <a:pos x="221" y="0"/>
                </a:cxn>
                <a:cxn ang="0">
                  <a:pos x="232" y="4"/>
                </a:cxn>
                <a:cxn ang="0">
                  <a:pos x="242" y="11"/>
                </a:cxn>
                <a:cxn ang="0">
                  <a:pos x="287" y="47"/>
                </a:cxn>
                <a:cxn ang="0">
                  <a:pos x="295" y="56"/>
                </a:cxn>
                <a:cxn ang="0">
                  <a:pos x="299" y="66"/>
                </a:cxn>
                <a:cxn ang="0">
                  <a:pos x="300" y="78"/>
                </a:cxn>
                <a:cxn ang="0">
                  <a:pos x="298" y="89"/>
                </a:cxn>
                <a:cxn ang="0">
                  <a:pos x="292" y="99"/>
                </a:cxn>
                <a:cxn ang="0">
                  <a:pos x="111" y="322"/>
                </a:cxn>
                <a:cxn ang="0">
                  <a:pos x="100" y="331"/>
                </a:cxn>
                <a:cxn ang="0">
                  <a:pos x="85" y="336"/>
                </a:cxn>
                <a:cxn ang="0">
                  <a:pos x="71" y="335"/>
                </a:cxn>
                <a:cxn ang="0">
                  <a:pos x="58" y="328"/>
                </a:cxn>
                <a:cxn ang="0">
                  <a:pos x="14" y="292"/>
                </a:cxn>
                <a:cxn ang="0">
                  <a:pos x="5" y="280"/>
                </a:cxn>
                <a:cxn ang="0">
                  <a:pos x="0" y="265"/>
                </a:cxn>
                <a:cxn ang="0">
                  <a:pos x="1" y="252"/>
                </a:cxn>
                <a:cxn ang="0">
                  <a:pos x="8" y="238"/>
                </a:cxn>
                <a:cxn ang="0">
                  <a:pos x="190" y="15"/>
                </a:cxn>
                <a:cxn ang="0">
                  <a:pos x="199" y="7"/>
                </a:cxn>
                <a:cxn ang="0">
                  <a:pos x="210" y="3"/>
                </a:cxn>
                <a:cxn ang="0">
                  <a:pos x="221" y="0"/>
                </a:cxn>
              </a:cxnLst>
              <a:rect l="0" t="0" r="r" b="b"/>
              <a:pathLst>
                <a:path w="300" h="336">
                  <a:moveTo>
                    <a:pt x="221" y="0"/>
                  </a:moveTo>
                  <a:lnTo>
                    <a:pt x="232" y="4"/>
                  </a:lnTo>
                  <a:lnTo>
                    <a:pt x="242" y="11"/>
                  </a:lnTo>
                  <a:lnTo>
                    <a:pt x="287" y="47"/>
                  </a:lnTo>
                  <a:lnTo>
                    <a:pt x="295" y="56"/>
                  </a:lnTo>
                  <a:lnTo>
                    <a:pt x="299" y="66"/>
                  </a:lnTo>
                  <a:lnTo>
                    <a:pt x="300" y="78"/>
                  </a:lnTo>
                  <a:lnTo>
                    <a:pt x="298" y="89"/>
                  </a:lnTo>
                  <a:lnTo>
                    <a:pt x="292" y="99"/>
                  </a:lnTo>
                  <a:lnTo>
                    <a:pt x="111" y="322"/>
                  </a:lnTo>
                  <a:lnTo>
                    <a:pt x="100" y="331"/>
                  </a:lnTo>
                  <a:lnTo>
                    <a:pt x="85" y="336"/>
                  </a:lnTo>
                  <a:lnTo>
                    <a:pt x="71" y="335"/>
                  </a:lnTo>
                  <a:lnTo>
                    <a:pt x="58" y="328"/>
                  </a:lnTo>
                  <a:lnTo>
                    <a:pt x="14" y="292"/>
                  </a:lnTo>
                  <a:lnTo>
                    <a:pt x="5" y="280"/>
                  </a:lnTo>
                  <a:lnTo>
                    <a:pt x="0" y="265"/>
                  </a:lnTo>
                  <a:lnTo>
                    <a:pt x="1" y="252"/>
                  </a:lnTo>
                  <a:lnTo>
                    <a:pt x="8" y="238"/>
                  </a:lnTo>
                  <a:lnTo>
                    <a:pt x="190" y="15"/>
                  </a:lnTo>
                  <a:lnTo>
                    <a:pt x="199" y="7"/>
                  </a:lnTo>
                  <a:lnTo>
                    <a:pt x="210" y="3"/>
                  </a:lnTo>
                  <a:lnTo>
                    <a:pt x="2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29" name="Group 28"/>
          <p:cNvGrpSpPr/>
          <p:nvPr/>
        </p:nvGrpSpPr>
        <p:grpSpPr>
          <a:xfrm>
            <a:off x="3362325" y="1924050"/>
            <a:ext cx="482814" cy="544275"/>
            <a:chOff x="2698251" y="1515030"/>
            <a:chExt cx="482814" cy="544275"/>
          </a:xfrm>
          <a:solidFill>
            <a:schemeClr val="bg1"/>
          </a:solidFill>
        </p:grpSpPr>
        <p:sp>
          <p:nvSpPr>
            <p:cNvPr id="1032" name="Freeform 8"/>
            <p:cNvSpPr>
              <a:spLocks noEditPoints="1"/>
            </p:cNvSpPr>
            <p:nvPr/>
          </p:nvSpPr>
          <p:spPr bwMode="auto">
            <a:xfrm>
              <a:off x="2698251" y="1575125"/>
              <a:ext cx="482814" cy="484180"/>
            </a:xfrm>
            <a:custGeom>
              <a:avLst/>
              <a:gdLst/>
              <a:ahLst/>
              <a:cxnLst>
                <a:cxn ang="0">
                  <a:pos x="79" y="78"/>
                </a:cxn>
                <a:cxn ang="0">
                  <a:pos x="79" y="631"/>
                </a:cxn>
                <a:cxn ang="0">
                  <a:pos x="629" y="631"/>
                </a:cxn>
                <a:cxn ang="0">
                  <a:pos x="629" y="78"/>
                </a:cxn>
                <a:cxn ang="0">
                  <a:pos x="79" y="78"/>
                </a:cxn>
                <a:cxn ang="0">
                  <a:pos x="71" y="0"/>
                </a:cxn>
                <a:cxn ang="0">
                  <a:pos x="637" y="0"/>
                </a:cxn>
                <a:cxn ang="0">
                  <a:pos x="655" y="2"/>
                </a:cxn>
                <a:cxn ang="0">
                  <a:pos x="672" y="10"/>
                </a:cxn>
                <a:cxn ang="0">
                  <a:pos x="687" y="20"/>
                </a:cxn>
                <a:cxn ang="0">
                  <a:pos x="697" y="35"/>
                </a:cxn>
                <a:cxn ang="0">
                  <a:pos x="705" y="52"/>
                </a:cxn>
                <a:cxn ang="0">
                  <a:pos x="707" y="70"/>
                </a:cxn>
                <a:cxn ang="0">
                  <a:pos x="707" y="638"/>
                </a:cxn>
                <a:cxn ang="0">
                  <a:pos x="705" y="657"/>
                </a:cxn>
                <a:cxn ang="0">
                  <a:pos x="697" y="674"/>
                </a:cxn>
                <a:cxn ang="0">
                  <a:pos x="687" y="688"/>
                </a:cxn>
                <a:cxn ang="0">
                  <a:pos x="672" y="699"/>
                </a:cxn>
                <a:cxn ang="0">
                  <a:pos x="655" y="706"/>
                </a:cxn>
                <a:cxn ang="0">
                  <a:pos x="637" y="709"/>
                </a:cxn>
                <a:cxn ang="0">
                  <a:pos x="71" y="709"/>
                </a:cxn>
                <a:cxn ang="0">
                  <a:pos x="53" y="706"/>
                </a:cxn>
                <a:cxn ang="0">
                  <a:pos x="36" y="699"/>
                </a:cxn>
                <a:cxn ang="0">
                  <a:pos x="21" y="688"/>
                </a:cxn>
                <a:cxn ang="0">
                  <a:pos x="11" y="674"/>
                </a:cxn>
                <a:cxn ang="0">
                  <a:pos x="3" y="657"/>
                </a:cxn>
                <a:cxn ang="0">
                  <a:pos x="0" y="638"/>
                </a:cxn>
                <a:cxn ang="0">
                  <a:pos x="0" y="70"/>
                </a:cxn>
                <a:cxn ang="0">
                  <a:pos x="3" y="52"/>
                </a:cxn>
                <a:cxn ang="0">
                  <a:pos x="11" y="35"/>
                </a:cxn>
                <a:cxn ang="0">
                  <a:pos x="21" y="20"/>
                </a:cxn>
                <a:cxn ang="0">
                  <a:pos x="36" y="10"/>
                </a:cxn>
                <a:cxn ang="0">
                  <a:pos x="53" y="2"/>
                </a:cxn>
                <a:cxn ang="0">
                  <a:pos x="71" y="0"/>
                </a:cxn>
              </a:cxnLst>
              <a:rect l="0" t="0" r="r" b="b"/>
              <a:pathLst>
                <a:path w="707" h="709">
                  <a:moveTo>
                    <a:pt x="79" y="78"/>
                  </a:moveTo>
                  <a:lnTo>
                    <a:pt x="79" y="631"/>
                  </a:lnTo>
                  <a:lnTo>
                    <a:pt x="629" y="631"/>
                  </a:lnTo>
                  <a:lnTo>
                    <a:pt x="629" y="78"/>
                  </a:lnTo>
                  <a:lnTo>
                    <a:pt x="79" y="78"/>
                  </a:lnTo>
                  <a:close/>
                  <a:moveTo>
                    <a:pt x="71" y="0"/>
                  </a:moveTo>
                  <a:lnTo>
                    <a:pt x="637" y="0"/>
                  </a:lnTo>
                  <a:lnTo>
                    <a:pt x="655" y="2"/>
                  </a:lnTo>
                  <a:lnTo>
                    <a:pt x="672" y="10"/>
                  </a:lnTo>
                  <a:lnTo>
                    <a:pt x="687" y="20"/>
                  </a:lnTo>
                  <a:lnTo>
                    <a:pt x="697" y="35"/>
                  </a:lnTo>
                  <a:lnTo>
                    <a:pt x="705" y="52"/>
                  </a:lnTo>
                  <a:lnTo>
                    <a:pt x="707" y="70"/>
                  </a:lnTo>
                  <a:lnTo>
                    <a:pt x="707" y="638"/>
                  </a:lnTo>
                  <a:lnTo>
                    <a:pt x="705" y="657"/>
                  </a:lnTo>
                  <a:lnTo>
                    <a:pt x="697" y="674"/>
                  </a:lnTo>
                  <a:lnTo>
                    <a:pt x="687" y="688"/>
                  </a:lnTo>
                  <a:lnTo>
                    <a:pt x="672" y="699"/>
                  </a:lnTo>
                  <a:lnTo>
                    <a:pt x="655" y="706"/>
                  </a:lnTo>
                  <a:lnTo>
                    <a:pt x="637" y="709"/>
                  </a:lnTo>
                  <a:lnTo>
                    <a:pt x="71" y="709"/>
                  </a:lnTo>
                  <a:lnTo>
                    <a:pt x="53" y="706"/>
                  </a:lnTo>
                  <a:lnTo>
                    <a:pt x="36" y="699"/>
                  </a:lnTo>
                  <a:lnTo>
                    <a:pt x="21" y="688"/>
                  </a:lnTo>
                  <a:lnTo>
                    <a:pt x="11" y="674"/>
                  </a:lnTo>
                  <a:lnTo>
                    <a:pt x="3" y="657"/>
                  </a:lnTo>
                  <a:lnTo>
                    <a:pt x="0" y="638"/>
                  </a:lnTo>
                  <a:lnTo>
                    <a:pt x="0" y="70"/>
                  </a:lnTo>
                  <a:lnTo>
                    <a:pt x="3" y="52"/>
                  </a:lnTo>
                  <a:lnTo>
                    <a:pt x="11" y="35"/>
                  </a:lnTo>
                  <a:lnTo>
                    <a:pt x="21" y="20"/>
                  </a:lnTo>
                  <a:lnTo>
                    <a:pt x="36" y="10"/>
                  </a:lnTo>
                  <a:lnTo>
                    <a:pt x="53" y="2"/>
                  </a:lnTo>
                  <a:lnTo>
                    <a:pt x="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3" name="Freeform 9"/>
            <p:cNvSpPr>
              <a:spLocks/>
            </p:cNvSpPr>
            <p:nvPr/>
          </p:nvSpPr>
          <p:spPr bwMode="auto">
            <a:xfrm>
              <a:off x="2817077" y="1515030"/>
              <a:ext cx="55998" cy="172775"/>
            </a:xfrm>
            <a:custGeom>
              <a:avLst/>
              <a:gdLst/>
              <a:ahLst/>
              <a:cxnLst>
                <a:cxn ang="0">
                  <a:pos x="31" y="0"/>
                </a:cxn>
                <a:cxn ang="0">
                  <a:pos x="51" y="0"/>
                </a:cxn>
                <a:cxn ang="0">
                  <a:pos x="63" y="3"/>
                </a:cxn>
                <a:cxn ang="0">
                  <a:pos x="73" y="9"/>
                </a:cxn>
                <a:cxn ang="0">
                  <a:pos x="80" y="20"/>
                </a:cxn>
                <a:cxn ang="0">
                  <a:pos x="82" y="32"/>
                </a:cxn>
                <a:cxn ang="0">
                  <a:pos x="82" y="222"/>
                </a:cxn>
                <a:cxn ang="0">
                  <a:pos x="80" y="235"/>
                </a:cxn>
                <a:cxn ang="0">
                  <a:pos x="73" y="244"/>
                </a:cxn>
                <a:cxn ang="0">
                  <a:pos x="63" y="251"/>
                </a:cxn>
                <a:cxn ang="0">
                  <a:pos x="51" y="253"/>
                </a:cxn>
                <a:cxn ang="0">
                  <a:pos x="31" y="253"/>
                </a:cxn>
                <a:cxn ang="0">
                  <a:pos x="19" y="251"/>
                </a:cxn>
                <a:cxn ang="0">
                  <a:pos x="9" y="244"/>
                </a:cxn>
                <a:cxn ang="0">
                  <a:pos x="2" y="235"/>
                </a:cxn>
                <a:cxn ang="0">
                  <a:pos x="0" y="222"/>
                </a:cxn>
                <a:cxn ang="0">
                  <a:pos x="0" y="32"/>
                </a:cxn>
                <a:cxn ang="0">
                  <a:pos x="2" y="20"/>
                </a:cxn>
                <a:cxn ang="0">
                  <a:pos x="9" y="9"/>
                </a:cxn>
                <a:cxn ang="0">
                  <a:pos x="19" y="3"/>
                </a:cxn>
                <a:cxn ang="0">
                  <a:pos x="31" y="0"/>
                </a:cxn>
              </a:cxnLst>
              <a:rect l="0" t="0" r="r" b="b"/>
              <a:pathLst>
                <a:path w="82" h="253">
                  <a:moveTo>
                    <a:pt x="31" y="0"/>
                  </a:moveTo>
                  <a:lnTo>
                    <a:pt x="51" y="0"/>
                  </a:lnTo>
                  <a:lnTo>
                    <a:pt x="63" y="3"/>
                  </a:lnTo>
                  <a:lnTo>
                    <a:pt x="73" y="9"/>
                  </a:lnTo>
                  <a:lnTo>
                    <a:pt x="80" y="20"/>
                  </a:lnTo>
                  <a:lnTo>
                    <a:pt x="82" y="32"/>
                  </a:lnTo>
                  <a:lnTo>
                    <a:pt x="82" y="222"/>
                  </a:lnTo>
                  <a:lnTo>
                    <a:pt x="80" y="235"/>
                  </a:lnTo>
                  <a:lnTo>
                    <a:pt x="73" y="244"/>
                  </a:lnTo>
                  <a:lnTo>
                    <a:pt x="63" y="251"/>
                  </a:lnTo>
                  <a:lnTo>
                    <a:pt x="51" y="253"/>
                  </a:lnTo>
                  <a:lnTo>
                    <a:pt x="31" y="253"/>
                  </a:lnTo>
                  <a:lnTo>
                    <a:pt x="19" y="251"/>
                  </a:lnTo>
                  <a:lnTo>
                    <a:pt x="9" y="244"/>
                  </a:lnTo>
                  <a:lnTo>
                    <a:pt x="2" y="235"/>
                  </a:lnTo>
                  <a:lnTo>
                    <a:pt x="0" y="222"/>
                  </a:lnTo>
                  <a:lnTo>
                    <a:pt x="0" y="32"/>
                  </a:lnTo>
                  <a:lnTo>
                    <a:pt x="2" y="20"/>
                  </a:lnTo>
                  <a:lnTo>
                    <a:pt x="9" y="9"/>
                  </a:lnTo>
                  <a:lnTo>
                    <a:pt x="19" y="3"/>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4" name="Freeform 10"/>
            <p:cNvSpPr>
              <a:spLocks/>
            </p:cNvSpPr>
            <p:nvPr/>
          </p:nvSpPr>
          <p:spPr bwMode="auto">
            <a:xfrm>
              <a:off x="3004876" y="1515030"/>
              <a:ext cx="55998" cy="172775"/>
            </a:xfrm>
            <a:custGeom>
              <a:avLst/>
              <a:gdLst/>
              <a:ahLst/>
              <a:cxnLst>
                <a:cxn ang="0">
                  <a:pos x="32" y="0"/>
                </a:cxn>
                <a:cxn ang="0">
                  <a:pos x="51" y="0"/>
                </a:cxn>
                <a:cxn ang="0">
                  <a:pos x="64" y="3"/>
                </a:cxn>
                <a:cxn ang="0">
                  <a:pos x="73" y="9"/>
                </a:cxn>
                <a:cxn ang="0">
                  <a:pos x="79" y="20"/>
                </a:cxn>
                <a:cxn ang="0">
                  <a:pos x="82" y="32"/>
                </a:cxn>
                <a:cxn ang="0">
                  <a:pos x="82" y="222"/>
                </a:cxn>
                <a:cxn ang="0">
                  <a:pos x="79" y="235"/>
                </a:cxn>
                <a:cxn ang="0">
                  <a:pos x="73" y="244"/>
                </a:cxn>
                <a:cxn ang="0">
                  <a:pos x="64" y="251"/>
                </a:cxn>
                <a:cxn ang="0">
                  <a:pos x="51" y="253"/>
                </a:cxn>
                <a:cxn ang="0">
                  <a:pos x="32" y="253"/>
                </a:cxn>
                <a:cxn ang="0">
                  <a:pos x="19" y="251"/>
                </a:cxn>
                <a:cxn ang="0">
                  <a:pos x="9" y="244"/>
                </a:cxn>
                <a:cxn ang="0">
                  <a:pos x="2" y="235"/>
                </a:cxn>
                <a:cxn ang="0">
                  <a:pos x="0" y="222"/>
                </a:cxn>
                <a:cxn ang="0">
                  <a:pos x="0" y="32"/>
                </a:cxn>
                <a:cxn ang="0">
                  <a:pos x="2" y="20"/>
                </a:cxn>
                <a:cxn ang="0">
                  <a:pos x="9" y="9"/>
                </a:cxn>
                <a:cxn ang="0">
                  <a:pos x="19" y="3"/>
                </a:cxn>
                <a:cxn ang="0">
                  <a:pos x="32" y="0"/>
                </a:cxn>
              </a:cxnLst>
              <a:rect l="0" t="0" r="r" b="b"/>
              <a:pathLst>
                <a:path w="82" h="253">
                  <a:moveTo>
                    <a:pt x="32" y="0"/>
                  </a:moveTo>
                  <a:lnTo>
                    <a:pt x="51" y="0"/>
                  </a:lnTo>
                  <a:lnTo>
                    <a:pt x="64" y="3"/>
                  </a:lnTo>
                  <a:lnTo>
                    <a:pt x="73" y="9"/>
                  </a:lnTo>
                  <a:lnTo>
                    <a:pt x="79" y="20"/>
                  </a:lnTo>
                  <a:lnTo>
                    <a:pt x="82" y="32"/>
                  </a:lnTo>
                  <a:lnTo>
                    <a:pt x="82" y="222"/>
                  </a:lnTo>
                  <a:lnTo>
                    <a:pt x="79" y="235"/>
                  </a:lnTo>
                  <a:lnTo>
                    <a:pt x="73" y="244"/>
                  </a:lnTo>
                  <a:lnTo>
                    <a:pt x="64" y="251"/>
                  </a:lnTo>
                  <a:lnTo>
                    <a:pt x="51" y="253"/>
                  </a:lnTo>
                  <a:lnTo>
                    <a:pt x="32" y="253"/>
                  </a:lnTo>
                  <a:lnTo>
                    <a:pt x="19" y="251"/>
                  </a:lnTo>
                  <a:lnTo>
                    <a:pt x="9" y="244"/>
                  </a:lnTo>
                  <a:lnTo>
                    <a:pt x="2" y="235"/>
                  </a:lnTo>
                  <a:lnTo>
                    <a:pt x="0" y="222"/>
                  </a:lnTo>
                  <a:lnTo>
                    <a:pt x="0" y="32"/>
                  </a:lnTo>
                  <a:lnTo>
                    <a:pt x="2" y="20"/>
                  </a:lnTo>
                  <a:lnTo>
                    <a:pt x="9" y="9"/>
                  </a:lnTo>
                  <a:lnTo>
                    <a:pt x="19" y="3"/>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5" name="Freeform 11"/>
            <p:cNvSpPr>
              <a:spLocks/>
            </p:cNvSpPr>
            <p:nvPr/>
          </p:nvSpPr>
          <p:spPr bwMode="auto">
            <a:xfrm>
              <a:off x="2811614" y="1741754"/>
              <a:ext cx="258821" cy="48486"/>
            </a:xfrm>
            <a:custGeom>
              <a:avLst/>
              <a:gdLst/>
              <a:ahLst/>
              <a:cxnLst>
                <a:cxn ang="0">
                  <a:pos x="30" y="0"/>
                </a:cxn>
                <a:cxn ang="0">
                  <a:pos x="348" y="0"/>
                </a:cxn>
                <a:cxn ang="0">
                  <a:pos x="360" y="3"/>
                </a:cxn>
                <a:cxn ang="0">
                  <a:pos x="370" y="10"/>
                </a:cxn>
                <a:cxn ang="0">
                  <a:pos x="377" y="20"/>
                </a:cxn>
                <a:cxn ang="0">
                  <a:pos x="379" y="32"/>
                </a:cxn>
                <a:cxn ang="0">
                  <a:pos x="379" y="39"/>
                </a:cxn>
                <a:cxn ang="0">
                  <a:pos x="377" y="52"/>
                </a:cxn>
                <a:cxn ang="0">
                  <a:pos x="370" y="62"/>
                </a:cxn>
                <a:cxn ang="0">
                  <a:pos x="360" y="69"/>
                </a:cxn>
                <a:cxn ang="0">
                  <a:pos x="348" y="71"/>
                </a:cxn>
                <a:cxn ang="0">
                  <a:pos x="30" y="71"/>
                </a:cxn>
                <a:cxn ang="0">
                  <a:pos x="18" y="69"/>
                </a:cxn>
                <a:cxn ang="0">
                  <a:pos x="9" y="62"/>
                </a:cxn>
                <a:cxn ang="0">
                  <a:pos x="2" y="52"/>
                </a:cxn>
                <a:cxn ang="0">
                  <a:pos x="0" y="39"/>
                </a:cxn>
                <a:cxn ang="0">
                  <a:pos x="0" y="32"/>
                </a:cxn>
                <a:cxn ang="0">
                  <a:pos x="2" y="20"/>
                </a:cxn>
                <a:cxn ang="0">
                  <a:pos x="9" y="10"/>
                </a:cxn>
                <a:cxn ang="0">
                  <a:pos x="18" y="3"/>
                </a:cxn>
                <a:cxn ang="0">
                  <a:pos x="30" y="0"/>
                </a:cxn>
              </a:cxnLst>
              <a:rect l="0" t="0" r="r" b="b"/>
              <a:pathLst>
                <a:path w="379" h="71">
                  <a:moveTo>
                    <a:pt x="30" y="0"/>
                  </a:moveTo>
                  <a:lnTo>
                    <a:pt x="348" y="0"/>
                  </a:lnTo>
                  <a:lnTo>
                    <a:pt x="360" y="3"/>
                  </a:lnTo>
                  <a:lnTo>
                    <a:pt x="370" y="10"/>
                  </a:lnTo>
                  <a:lnTo>
                    <a:pt x="377" y="20"/>
                  </a:lnTo>
                  <a:lnTo>
                    <a:pt x="379" y="32"/>
                  </a:lnTo>
                  <a:lnTo>
                    <a:pt x="379" y="39"/>
                  </a:lnTo>
                  <a:lnTo>
                    <a:pt x="377" y="52"/>
                  </a:lnTo>
                  <a:lnTo>
                    <a:pt x="370" y="62"/>
                  </a:lnTo>
                  <a:lnTo>
                    <a:pt x="360" y="69"/>
                  </a:lnTo>
                  <a:lnTo>
                    <a:pt x="348" y="71"/>
                  </a:lnTo>
                  <a:lnTo>
                    <a:pt x="30" y="71"/>
                  </a:lnTo>
                  <a:lnTo>
                    <a:pt x="18" y="69"/>
                  </a:lnTo>
                  <a:lnTo>
                    <a:pt x="9" y="62"/>
                  </a:lnTo>
                  <a:lnTo>
                    <a:pt x="2" y="52"/>
                  </a:lnTo>
                  <a:lnTo>
                    <a:pt x="0" y="39"/>
                  </a:lnTo>
                  <a:lnTo>
                    <a:pt x="0" y="32"/>
                  </a:lnTo>
                  <a:lnTo>
                    <a:pt x="2" y="20"/>
                  </a:lnTo>
                  <a:lnTo>
                    <a:pt x="9" y="10"/>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6" name="Freeform 12"/>
            <p:cNvSpPr>
              <a:spLocks/>
            </p:cNvSpPr>
            <p:nvPr/>
          </p:nvSpPr>
          <p:spPr bwMode="auto">
            <a:xfrm>
              <a:off x="2811614" y="1814142"/>
              <a:ext cx="258821" cy="48486"/>
            </a:xfrm>
            <a:custGeom>
              <a:avLst/>
              <a:gdLst/>
              <a:ahLst/>
              <a:cxnLst>
                <a:cxn ang="0">
                  <a:pos x="30" y="0"/>
                </a:cxn>
                <a:cxn ang="0">
                  <a:pos x="348" y="0"/>
                </a:cxn>
                <a:cxn ang="0">
                  <a:pos x="360" y="3"/>
                </a:cxn>
                <a:cxn ang="0">
                  <a:pos x="370" y="9"/>
                </a:cxn>
                <a:cxn ang="0">
                  <a:pos x="377" y="20"/>
                </a:cxn>
                <a:cxn ang="0">
                  <a:pos x="379" y="32"/>
                </a:cxn>
                <a:cxn ang="0">
                  <a:pos x="379" y="39"/>
                </a:cxn>
                <a:cxn ang="0">
                  <a:pos x="377" y="51"/>
                </a:cxn>
                <a:cxn ang="0">
                  <a:pos x="370" y="62"/>
                </a:cxn>
                <a:cxn ang="0">
                  <a:pos x="360" y="68"/>
                </a:cxn>
                <a:cxn ang="0">
                  <a:pos x="348" y="71"/>
                </a:cxn>
                <a:cxn ang="0">
                  <a:pos x="30" y="71"/>
                </a:cxn>
                <a:cxn ang="0">
                  <a:pos x="18" y="68"/>
                </a:cxn>
                <a:cxn ang="0">
                  <a:pos x="9" y="62"/>
                </a:cxn>
                <a:cxn ang="0">
                  <a:pos x="2" y="51"/>
                </a:cxn>
                <a:cxn ang="0">
                  <a:pos x="0" y="39"/>
                </a:cxn>
                <a:cxn ang="0">
                  <a:pos x="0" y="32"/>
                </a:cxn>
                <a:cxn ang="0">
                  <a:pos x="2" y="20"/>
                </a:cxn>
                <a:cxn ang="0">
                  <a:pos x="9" y="9"/>
                </a:cxn>
                <a:cxn ang="0">
                  <a:pos x="18" y="3"/>
                </a:cxn>
                <a:cxn ang="0">
                  <a:pos x="30" y="0"/>
                </a:cxn>
              </a:cxnLst>
              <a:rect l="0" t="0" r="r" b="b"/>
              <a:pathLst>
                <a:path w="379" h="71">
                  <a:moveTo>
                    <a:pt x="30" y="0"/>
                  </a:moveTo>
                  <a:lnTo>
                    <a:pt x="348" y="0"/>
                  </a:lnTo>
                  <a:lnTo>
                    <a:pt x="360" y="3"/>
                  </a:lnTo>
                  <a:lnTo>
                    <a:pt x="370" y="9"/>
                  </a:lnTo>
                  <a:lnTo>
                    <a:pt x="377" y="20"/>
                  </a:lnTo>
                  <a:lnTo>
                    <a:pt x="379" y="32"/>
                  </a:lnTo>
                  <a:lnTo>
                    <a:pt x="379" y="39"/>
                  </a:lnTo>
                  <a:lnTo>
                    <a:pt x="377" y="51"/>
                  </a:lnTo>
                  <a:lnTo>
                    <a:pt x="370" y="62"/>
                  </a:lnTo>
                  <a:lnTo>
                    <a:pt x="360" y="68"/>
                  </a:lnTo>
                  <a:lnTo>
                    <a:pt x="348" y="71"/>
                  </a:lnTo>
                  <a:lnTo>
                    <a:pt x="30" y="71"/>
                  </a:lnTo>
                  <a:lnTo>
                    <a:pt x="18" y="68"/>
                  </a:lnTo>
                  <a:lnTo>
                    <a:pt x="9" y="62"/>
                  </a:lnTo>
                  <a:lnTo>
                    <a:pt x="2" y="51"/>
                  </a:lnTo>
                  <a:lnTo>
                    <a:pt x="0" y="39"/>
                  </a:lnTo>
                  <a:lnTo>
                    <a:pt x="0" y="32"/>
                  </a:lnTo>
                  <a:lnTo>
                    <a:pt x="2" y="20"/>
                  </a:lnTo>
                  <a:lnTo>
                    <a:pt x="9" y="9"/>
                  </a:lnTo>
                  <a:lnTo>
                    <a:pt x="18" y="3"/>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7" name="Freeform 13"/>
            <p:cNvSpPr>
              <a:spLocks/>
            </p:cNvSpPr>
            <p:nvPr/>
          </p:nvSpPr>
          <p:spPr bwMode="auto">
            <a:xfrm>
              <a:off x="2811614" y="1890628"/>
              <a:ext cx="258821" cy="47803"/>
            </a:xfrm>
            <a:custGeom>
              <a:avLst/>
              <a:gdLst/>
              <a:ahLst/>
              <a:cxnLst>
                <a:cxn ang="0">
                  <a:pos x="30" y="0"/>
                </a:cxn>
                <a:cxn ang="0">
                  <a:pos x="348" y="0"/>
                </a:cxn>
                <a:cxn ang="0">
                  <a:pos x="360" y="2"/>
                </a:cxn>
                <a:cxn ang="0">
                  <a:pos x="370" y="9"/>
                </a:cxn>
                <a:cxn ang="0">
                  <a:pos x="377" y="19"/>
                </a:cxn>
                <a:cxn ang="0">
                  <a:pos x="379" y="32"/>
                </a:cxn>
                <a:cxn ang="0">
                  <a:pos x="379" y="38"/>
                </a:cxn>
                <a:cxn ang="0">
                  <a:pos x="377" y="51"/>
                </a:cxn>
                <a:cxn ang="0">
                  <a:pos x="370" y="61"/>
                </a:cxn>
                <a:cxn ang="0">
                  <a:pos x="360" y="68"/>
                </a:cxn>
                <a:cxn ang="0">
                  <a:pos x="348" y="70"/>
                </a:cxn>
                <a:cxn ang="0">
                  <a:pos x="30" y="70"/>
                </a:cxn>
                <a:cxn ang="0">
                  <a:pos x="18" y="68"/>
                </a:cxn>
                <a:cxn ang="0">
                  <a:pos x="9" y="61"/>
                </a:cxn>
                <a:cxn ang="0">
                  <a:pos x="2" y="51"/>
                </a:cxn>
                <a:cxn ang="0">
                  <a:pos x="0" y="38"/>
                </a:cxn>
                <a:cxn ang="0">
                  <a:pos x="0" y="32"/>
                </a:cxn>
                <a:cxn ang="0">
                  <a:pos x="2" y="19"/>
                </a:cxn>
                <a:cxn ang="0">
                  <a:pos x="9" y="9"/>
                </a:cxn>
                <a:cxn ang="0">
                  <a:pos x="18" y="2"/>
                </a:cxn>
                <a:cxn ang="0">
                  <a:pos x="30" y="0"/>
                </a:cxn>
              </a:cxnLst>
              <a:rect l="0" t="0" r="r" b="b"/>
              <a:pathLst>
                <a:path w="379" h="70">
                  <a:moveTo>
                    <a:pt x="30" y="0"/>
                  </a:moveTo>
                  <a:lnTo>
                    <a:pt x="348" y="0"/>
                  </a:lnTo>
                  <a:lnTo>
                    <a:pt x="360" y="2"/>
                  </a:lnTo>
                  <a:lnTo>
                    <a:pt x="370" y="9"/>
                  </a:lnTo>
                  <a:lnTo>
                    <a:pt x="377" y="19"/>
                  </a:lnTo>
                  <a:lnTo>
                    <a:pt x="379" y="32"/>
                  </a:lnTo>
                  <a:lnTo>
                    <a:pt x="379" y="38"/>
                  </a:lnTo>
                  <a:lnTo>
                    <a:pt x="377" y="51"/>
                  </a:lnTo>
                  <a:lnTo>
                    <a:pt x="370" y="61"/>
                  </a:lnTo>
                  <a:lnTo>
                    <a:pt x="360" y="68"/>
                  </a:lnTo>
                  <a:lnTo>
                    <a:pt x="348" y="70"/>
                  </a:lnTo>
                  <a:lnTo>
                    <a:pt x="30" y="70"/>
                  </a:lnTo>
                  <a:lnTo>
                    <a:pt x="18" y="68"/>
                  </a:lnTo>
                  <a:lnTo>
                    <a:pt x="9" y="61"/>
                  </a:lnTo>
                  <a:lnTo>
                    <a:pt x="2" y="51"/>
                  </a:lnTo>
                  <a:lnTo>
                    <a:pt x="0" y="38"/>
                  </a:lnTo>
                  <a:lnTo>
                    <a:pt x="0" y="32"/>
                  </a:lnTo>
                  <a:lnTo>
                    <a:pt x="2" y="19"/>
                  </a:lnTo>
                  <a:lnTo>
                    <a:pt x="9" y="9"/>
                  </a:lnTo>
                  <a:lnTo>
                    <a:pt x="18" y="2"/>
                  </a:ln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30" name="Group 29"/>
          <p:cNvGrpSpPr/>
          <p:nvPr/>
        </p:nvGrpSpPr>
        <p:grpSpPr>
          <a:xfrm>
            <a:off x="5276850" y="1990725"/>
            <a:ext cx="515593" cy="493740"/>
            <a:chOff x="3359303" y="1601759"/>
            <a:chExt cx="515593" cy="493740"/>
          </a:xfrm>
          <a:solidFill>
            <a:schemeClr val="bg1"/>
          </a:solidFill>
        </p:grpSpPr>
        <p:sp>
          <p:nvSpPr>
            <p:cNvPr id="1038" name="Freeform 14"/>
            <p:cNvSpPr>
              <a:spLocks noEditPoints="1"/>
            </p:cNvSpPr>
            <p:nvPr/>
          </p:nvSpPr>
          <p:spPr bwMode="auto">
            <a:xfrm>
              <a:off x="3359303" y="1601759"/>
              <a:ext cx="515593" cy="376964"/>
            </a:xfrm>
            <a:custGeom>
              <a:avLst/>
              <a:gdLst/>
              <a:ahLst/>
              <a:cxnLst>
                <a:cxn ang="0">
                  <a:pos x="69" y="72"/>
                </a:cxn>
                <a:cxn ang="0">
                  <a:pos x="69" y="477"/>
                </a:cxn>
                <a:cxn ang="0">
                  <a:pos x="683" y="477"/>
                </a:cxn>
                <a:cxn ang="0">
                  <a:pos x="683" y="72"/>
                </a:cxn>
                <a:cxn ang="0">
                  <a:pos x="69" y="72"/>
                </a:cxn>
                <a:cxn ang="0">
                  <a:pos x="32" y="0"/>
                </a:cxn>
                <a:cxn ang="0">
                  <a:pos x="723" y="0"/>
                </a:cxn>
                <a:cxn ang="0">
                  <a:pos x="735" y="2"/>
                </a:cxn>
                <a:cxn ang="0">
                  <a:pos x="746" y="9"/>
                </a:cxn>
                <a:cxn ang="0">
                  <a:pos x="752" y="19"/>
                </a:cxn>
                <a:cxn ang="0">
                  <a:pos x="755" y="31"/>
                </a:cxn>
                <a:cxn ang="0">
                  <a:pos x="755" y="521"/>
                </a:cxn>
                <a:cxn ang="0">
                  <a:pos x="752" y="533"/>
                </a:cxn>
                <a:cxn ang="0">
                  <a:pos x="746" y="543"/>
                </a:cxn>
                <a:cxn ang="0">
                  <a:pos x="735" y="550"/>
                </a:cxn>
                <a:cxn ang="0">
                  <a:pos x="723" y="552"/>
                </a:cxn>
                <a:cxn ang="0">
                  <a:pos x="32" y="552"/>
                </a:cxn>
                <a:cxn ang="0">
                  <a:pos x="19" y="550"/>
                </a:cxn>
                <a:cxn ang="0">
                  <a:pos x="9" y="543"/>
                </a:cxn>
                <a:cxn ang="0">
                  <a:pos x="2" y="533"/>
                </a:cxn>
                <a:cxn ang="0">
                  <a:pos x="0" y="521"/>
                </a:cxn>
                <a:cxn ang="0">
                  <a:pos x="0" y="31"/>
                </a:cxn>
                <a:cxn ang="0">
                  <a:pos x="2" y="19"/>
                </a:cxn>
                <a:cxn ang="0">
                  <a:pos x="9" y="9"/>
                </a:cxn>
                <a:cxn ang="0">
                  <a:pos x="19" y="2"/>
                </a:cxn>
                <a:cxn ang="0">
                  <a:pos x="32" y="0"/>
                </a:cxn>
              </a:cxnLst>
              <a:rect l="0" t="0" r="r" b="b"/>
              <a:pathLst>
                <a:path w="755" h="552">
                  <a:moveTo>
                    <a:pt x="69" y="72"/>
                  </a:moveTo>
                  <a:lnTo>
                    <a:pt x="69" y="477"/>
                  </a:lnTo>
                  <a:lnTo>
                    <a:pt x="683" y="477"/>
                  </a:lnTo>
                  <a:lnTo>
                    <a:pt x="683" y="72"/>
                  </a:lnTo>
                  <a:lnTo>
                    <a:pt x="69" y="72"/>
                  </a:lnTo>
                  <a:close/>
                  <a:moveTo>
                    <a:pt x="32" y="0"/>
                  </a:moveTo>
                  <a:lnTo>
                    <a:pt x="723" y="0"/>
                  </a:lnTo>
                  <a:lnTo>
                    <a:pt x="735" y="2"/>
                  </a:lnTo>
                  <a:lnTo>
                    <a:pt x="746" y="9"/>
                  </a:lnTo>
                  <a:lnTo>
                    <a:pt x="752" y="19"/>
                  </a:lnTo>
                  <a:lnTo>
                    <a:pt x="755" y="31"/>
                  </a:lnTo>
                  <a:lnTo>
                    <a:pt x="755" y="521"/>
                  </a:lnTo>
                  <a:lnTo>
                    <a:pt x="752" y="533"/>
                  </a:lnTo>
                  <a:lnTo>
                    <a:pt x="746" y="543"/>
                  </a:lnTo>
                  <a:lnTo>
                    <a:pt x="735" y="550"/>
                  </a:lnTo>
                  <a:lnTo>
                    <a:pt x="723" y="552"/>
                  </a:lnTo>
                  <a:lnTo>
                    <a:pt x="32" y="552"/>
                  </a:lnTo>
                  <a:lnTo>
                    <a:pt x="19" y="550"/>
                  </a:lnTo>
                  <a:lnTo>
                    <a:pt x="9" y="543"/>
                  </a:lnTo>
                  <a:lnTo>
                    <a:pt x="2" y="533"/>
                  </a:lnTo>
                  <a:lnTo>
                    <a:pt x="0" y="521"/>
                  </a:lnTo>
                  <a:lnTo>
                    <a:pt x="0" y="31"/>
                  </a:lnTo>
                  <a:lnTo>
                    <a:pt x="2" y="19"/>
                  </a:lnTo>
                  <a:lnTo>
                    <a:pt x="9" y="9"/>
                  </a:lnTo>
                  <a:lnTo>
                    <a:pt x="19" y="2"/>
                  </a:lnTo>
                  <a:lnTo>
                    <a:pt x="3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39" name="Freeform 15"/>
            <p:cNvSpPr>
              <a:spLocks/>
            </p:cNvSpPr>
            <p:nvPr/>
          </p:nvSpPr>
          <p:spPr bwMode="auto">
            <a:xfrm>
              <a:off x="3489055" y="2012185"/>
              <a:ext cx="255406" cy="83314"/>
            </a:xfrm>
            <a:custGeom>
              <a:avLst/>
              <a:gdLst/>
              <a:ahLst/>
              <a:cxnLst>
                <a:cxn ang="0">
                  <a:pos x="0" y="0"/>
                </a:cxn>
                <a:cxn ang="0">
                  <a:pos x="374" y="0"/>
                </a:cxn>
                <a:cxn ang="0">
                  <a:pos x="358" y="30"/>
                </a:cxn>
                <a:cxn ang="0">
                  <a:pos x="338" y="56"/>
                </a:cxn>
                <a:cxn ang="0">
                  <a:pos x="314" y="79"/>
                </a:cxn>
                <a:cxn ang="0">
                  <a:pos x="286" y="97"/>
                </a:cxn>
                <a:cxn ang="0">
                  <a:pos x="255" y="111"/>
                </a:cxn>
                <a:cxn ang="0">
                  <a:pos x="223" y="119"/>
                </a:cxn>
                <a:cxn ang="0">
                  <a:pos x="187" y="122"/>
                </a:cxn>
                <a:cxn ang="0">
                  <a:pos x="152" y="119"/>
                </a:cxn>
                <a:cxn ang="0">
                  <a:pos x="119" y="111"/>
                </a:cxn>
                <a:cxn ang="0">
                  <a:pos x="89" y="97"/>
                </a:cxn>
                <a:cxn ang="0">
                  <a:pos x="60" y="79"/>
                </a:cxn>
                <a:cxn ang="0">
                  <a:pos x="37" y="56"/>
                </a:cxn>
                <a:cxn ang="0">
                  <a:pos x="16" y="30"/>
                </a:cxn>
                <a:cxn ang="0">
                  <a:pos x="0" y="0"/>
                </a:cxn>
              </a:cxnLst>
              <a:rect l="0" t="0" r="r" b="b"/>
              <a:pathLst>
                <a:path w="374" h="122">
                  <a:moveTo>
                    <a:pt x="0" y="0"/>
                  </a:moveTo>
                  <a:lnTo>
                    <a:pt x="374" y="0"/>
                  </a:lnTo>
                  <a:lnTo>
                    <a:pt x="358" y="30"/>
                  </a:lnTo>
                  <a:lnTo>
                    <a:pt x="338" y="56"/>
                  </a:lnTo>
                  <a:lnTo>
                    <a:pt x="314" y="79"/>
                  </a:lnTo>
                  <a:lnTo>
                    <a:pt x="286" y="97"/>
                  </a:lnTo>
                  <a:lnTo>
                    <a:pt x="255" y="111"/>
                  </a:lnTo>
                  <a:lnTo>
                    <a:pt x="223" y="119"/>
                  </a:lnTo>
                  <a:lnTo>
                    <a:pt x="187" y="122"/>
                  </a:lnTo>
                  <a:lnTo>
                    <a:pt x="152" y="119"/>
                  </a:lnTo>
                  <a:lnTo>
                    <a:pt x="119" y="111"/>
                  </a:lnTo>
                  <a:lnTo>
                    <a:pt x="89" y="97"/>
                  </a:lnTo>
                  <a:lnTo>
                    <a:pt x="60" y="79"/>
                  </a:lnTo>
                  <a:lnTo>
                    <a:pt x="37" y="56"/>
                  </a:lnTo>
                  <a:lnTo>
                    <a:pt x="16" y="3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040" name="Freeform 16"/>
          <p:cNvSpPr>
            <a:spLocks/>
          </p:cNvSpPr>
          <p:nvPr/>
        </p:nvSpPr>
        <p:spPr bwMode="auto">
          <a:xfrm>
            <a:off x="7229475" y="2066925"/>
            <a:ext cx="463693" cy="288869"/>
          </a:xfrm>
          <a:custGeom>
            <a:avLst/>
            <a:gdLst/>
            <a:ahLst/>
            <a:cxnLst>
              <a:cxn ang="0">
                <a:pos x="418" y="0"/>
              </a:cxn>
              <a:cxn ang="0">
                <a:pos x="679" y="0"/>
              </a:cxn>
              <a:cxn ang="0">
                <a:pos x="679" y="257"/>
              </a:cxn>
              <a:cxn ang="0">
                <a:pos x="614" y="192"/>
              </a:cxn>
              <a:cxn ang="0">
                <a:pos x="387" y="423"/>
              </a:cxn>
              <a:cxn ang="0">
                <a:pos x="257" y="293"/>
              </a:cxn>
              <a:cxn ang="0">
                <a:pos x="127" y="423"/>
              </a:cxn>
              <a:cxn ang="0">
                <a:pos x="0" y="290"/>
              </a:cxn>
              <a:cxn ang="0">
                <a:pos x="257" y="34"/>
              </a:cxn>
              <a:cxn ang="0">
                <a:pos x="387" y="162"/>
              </a:cxn>
              <a:cxn ang="0">
                <a:pos x="482" y="68"/>
              </a:cxn>
              <a:cxn ang="0">
                <a:pos x="418" y="0"/>
              </a:cxn>
            </a:cxnLst>
            <a:rect l="0" t="0" r="r" b="b"/>
            <a:pathLst>
              <a:path w="679" h="423">
                <a:moveTo>
                  <a:pt x="418" y="0"/>
                </a:moveTo>
                <a:lnTo>
                  <a:pt x="679" y="0"/>
                </a:lnTo>
                <a:lnTo>
                  <a:pt x="679" y="257"/>
                </a:lnTo>
                <a:lnTo>
                  <a:pt x="614" y="192"/>
                </a:lnTo>
                <a:lnTo>
                  <a:pt x="387" y="423"/>
                </a:lnTo>
                <a:lnTo>
                  <a:pt x="257" y="293"/>
                </a:lnTo>
                <a:lnTo>
                  <a:pt x="127" y="423"/>
                </a:lnTo>
                <a:lnTo>
                  <a:pt x="0" y="290"/>
                </a:lnTo>
                <a:lnTo>
                  <a:pt x="257" y="34"/>
                </a:lnTo>
                <a:lnTo>
                  <a:pt x="387" y="162"/>
                </a:lnTo>
                <a:lnTo>
                  <a:pt x="482" y="68"/>
                </a:lnTo>
                <a:lnTo>
                  <a:pt x="418"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33" name="TextBox 32"/>
          <p:cNvSpPr txBox="1"/>
          <p:nvPr/>
        </p:nvSpPr>
        <p:spPr>
          <a:xfrm>
            <a:off x="4724400" y="2929176"/>
            <a:ext cx="1600200" cy="954107"/>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My Inbox App</a:t>
            </a:r>
          </a:p>
          <a:p>
            <a:pPr algn="ctr"/>
            <a:r>
              <a:rPr lang="en-US" sz="1400" dirty="0">
                <a:solidFill>
                  <a:schemeClr val="bg1">
                    <a:lumMod val="50000"/>
                  </a:schemeClr>
                </a:solidFill>
                <a:latin typeface="Arial" pitchFamily="34" charset="0"/>
                <a:cs typeface="Arial" pitchFamily="34" charset="0"/>
              </a:rPr>
              <a:t>Configure My Inbox in Build work zone</a:t>
            </a:r>
            <a:endParaRPr lang="en-US" sz="1100" dirty="0">
              <a:solidFill>
                <a:schemeClr val="bg1">
                  <a:lumMod val="50000"/>
                </a:schemeClr>
              </a:solidFill>
              <a:latin typeface="Arial" pitchFamily="34" charset="0"/>
              <a:cs typeface="Arial" pitchFamily="34" charset="0"/>
            </a:endParaRPr>
          </a:p>
        </p:txBody>
      </p:sp>
      <p:sp>
        <p:nvSpPr>
          <p:cNvPr id="34" name="TextBox 33"/>
          <p:cNvSpPr txBox="1"/>
          <p:nvPr/>
        </p:nvSpPr>
        <p:spPr>
          <a:xfrm>
            <a:off x="2809875" y="2929176"/>
            <a:ext cx="1600200" cy="861774"/>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Mail Destination</a:t>
            </a:r>
          </a:p>
          <a:p>
            <a:pPr algn="ctr"/>
            <a:r>
              <a:rPr lang="en-US" sz="1200" dirty="0">
                <a:solidFill>
                  <a:schemeClr val="bg1">
                    <a:lumMod val="50000"/>
                  </a:schemeClr>
                </a:solidFill>
                <a:latin typeface="Arial" pitchFamily="34" charset="0"/>
                <a:cs typeface="Arial" pitchFamily="34" charset="0"/>
              </a:rPr>
              <a:t>Create Email Destination for our use case</a:t>
            </a:r>
            <a:endParaRPr lang="en-US" sz="1050" dirty="0">
              <a:solidFill>
                <a:schemeClr val="bg1">
                  <a:lumMod val="50000"/>
                </a:schemeClr>
              </a:solidFill>
              <a:latin typeface="Arial" pitchFamily="34" charset="0"/>
              <a:cs typeface="Arial" pitchFamily="34" charset="0"/>
            </a:endParaRPr>
          </a:p>
        </p:txBody>
      </p:sp>
      <p:sp>
        <p:nvSpPr>
          <p:cNvPr id="35" name="TextBox 34"/>
          <p:cNvSpPr txBox="1"/>
          <p:nvPr/>
        </p:nvSpPr>
        <p:spPr>
          <a:xfrm>
            <a:off x="885825" y="2929176"/>
            <a:ext cx="1600200" cy="892552"/>
          </a:xfrm>
          <a:prstGeom prst="rect">
            <a:avLst/>
          </a:prstGeom>
          <a:noFill/>
        </p:spPr>
        <p:txBody>
          <a:bodyPr wrap="square" rtlCol="0">
            <a:spAutoFit/>
          </a:bodyPr>
          <a:lstStyle/>
          <a:p>
            <a:pPr algn="ctr"/>
            <a:r>
              <a:rPr lang="en-US" sz="1400" dirty="0">
                <a:solidFill>
                  <a:srgbClr val="0563B8"/>
                </a:solidFill>
                <a:latin typeface="Arial" pitchFamily="34" charset="0"/>
                <a:cs typeface="Arial" pitchFamily="34" charset="0"/>
              </a:rPr>
              <a:t>Leave Process</a:t>
            </a:r>
          </a:p>
          <a:p>
            <a:pPr algn="ctr"/>
            <a:r>
              <a:rPr lang="en-US" sz="1400" dirty="0">
                <a:solidFill>
                  <a:schemeClr val="bg1">
                    <a:lumMod val="50000"/>
                  </a:schemeClr>
                </a:solidFill>
                <a:latin typeface="Arial" pitchFamily="34" charset="0"/>
                <a:cs typeface="Arial" pitchFamily="34" charset="0"/>
              </a:rPr>
              <a:t> </a:t>
            </a:r>
            <a:r>
              <a:rPr lang="en-US" sz="1200" dirty="0">
                <a:solidFill>
                  <a:schemeClr val="bg1">
                    <a:lumMod val="50000"/>
                  </a:schemeClr>
                </a:solidFill>
                <a:latin typeface="Arial" pitchFamily="34" charset="0"/>
                <a:cs typeface="Arial" pitchFamily="34" charset="0"/>
              </a:rPr>
              <a:t>Complete the leave process with Form and Approval</a:t>
            </a:r>
            <a:endParaRPr lang="en-US" sz="1100" dirty="0">
              <a:solidFill>
                <a:schemeClr val="bg1">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412325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03FAF95-AB8C-DFCC-0D51-4DD38DAFEF12}"/>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97860FD0-B222-B64F-5EBD-5EDDF43614A5}"/>
              </a:ext>
            </a:extLst>
          </p:cNvPr>
          <p:cNvSpPr>
            <a:spLocks noGrp="1"/>
          </p:cNvSpPr>
          <p:nvPr>
            <p:ph type="sldNum" sz="quarter" idx="12"/>
          </p:nvPr>
        </p:nvSpPr>
        <p:spPr/>
        <p:txBody>
          <a:bodyPr/>
          <a:lstStyle/>
          <a:p>
            <a:fld id="{B6F15528-21DE-4FAA-801E-634DDDAF4B2B}" type="slidenum">
              <a:rPr lang="en-US" smtClean="0"/>
              <a:pPr/>
              <a:t>4</a:t>
            </a:fld>
            <a:endParaRPr lang="en-US"/>
          </a:p>
        </p:txBody>
      </p:sp>
      <p:sp>
        <p:nvSpPr>
          <p:cNvPr id="4" name="Title 3">
            <a:extLst>
              <a:ext uri="{FF2B5EF4-FFF2-40B4-BE49-F238E27FC236}">
                <a16:creationId xmlns:a16="http://schemas.microsoft.com/office/drawing/2014/main" id="{28ECB7C3-022A-09DB-0AE6-5E7B62F0A284}"/>
              </a:ext>
            </a:extLst>
          </p:cNvPr>
          <p:cNvSpPr>
            <a:spLocks noGrp="1"/>
          </p:cNvSpPr>
          <p:nvPr>
            <p:ph type="title"/>
          </p:nvPr>
        </p:nvSpPr>
        <p:spPr/>
        <p:txBody>
          <a:bodyPr/>
          <a:lstStyle/>
          <a:p>
            <a:r>
              <a:rPr lang="en-IN" dirty="0"/>
              <a:t>Leave Request Process</a:t>
            </a:r>
          </a:p>
        </p:txBody>
      </p:sp>
      <p:pic>
        <p:nvPicPr>
          <p:cNvPr id="1026" name="Picture 2" descr="Employee Leave Management: Complete Guide for HR in 2025">
            <a:extLst>
              <a:ext uri="{FF2B5EF4-FFF2-40B4-BE49-F238E27FC236}">
                <a16:creationId xmlns:a16="http://schemas.microsoft.com/office/drawing/2014/main" id="{DF1722D0-0545-F183-7DC0-2BFEC302C8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2114550"/>
            <a:ext cx="3619500" cy="271462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9885B7F-01C2-7D68-5685-B6AE74E18696}"/>
              </a:ext>
            </a:extLst>
          </p:cNvPr>
          <p:cNvSpPr txBox="1"/>
          <p:nvPr/>
        </p:nvSpPr>
        <p:spPr>
          <a:xfrm>
            <a:off x="147510" y="1136363"/>
            <a:ext cx="8686800" cy="584775"/>
          </a:xfrm>
          <a:prstGeom prst="rect">
            <a:avLst/>
          </a:prstGeom>
          <a:noFill/>
        </p:spPr>
        <p:txBody>
          <a:bodyPr wrap="square" rtlCol="0">
            <a:spAutoFit/>
          </a:bodyPr>
          <a:lstStyle/>
          <a:p>
            <a:r>
              <a:rPr lang="en-IN" sz="1600" dirty="0">
                <a:latin typeface="Amasis MT Pro" panose="02040504050005020304" pitchFamily="18" charset="0"/>
              </a:rPr>
              <a:t>Design and develop a leave request process for employee to request a leave and manager to approve the same. Based on the decision, the requestor (initiator) will get the email.</a:t>
            </a:r>
          </a:p>
        </p:txBody>
      </p:sp>
      <mc:AlternateContent xmlns:mc="http://schemas.openxmlformats.org/markup-compatibility/2006">
        <mc:Choice xmlns:p14="http://schemas.microsoft.com/office/powerpoint/2010/main" Requires="p14">
          <p:contentPart p14:bwMode="auto" r:id="rId3">
            <p14:nvContentPartPr>
              <p14:cNvPr id="1091" name="Ink 1090">
                <a:extLst>
                  <a:ext uri="{FF2B5EF4-FFF2-40B4-BE49-F238E27FC236}">
                    <a16:creationId xmlns:a16="http://schemas.microsoft.com/office/drawing/2014/main" id="{336F6337-C007-E600-FD55-C4678D68F4F1}"/>
                  </a:ext>
                </a:extLst>
              </p14:cNvPr>
              <p14:cNvContentPartPr/>
              <p14:nvPr/>
            </p14:nvContentPartPr>
            <p14:xfrm>
              <a:off x="4723470" y="3823662"/>
              <a:ext cx="597600" cy="88200"/>
            </p14:xfrm>
          </p:contentPart>
        </mc:Choice>
        <mc:Fallback>
          <p:pic>
            <p:nvPicPr>
              <p:cNvPr id="1091" name="Ink 1090">
                <a:extLst>
                  <a:ext uri="{FF2B5EF4-FFF2-40B4-BE49-F238E27FC236}">
                    <a16:creationId xmlns:a16="http://schemas.microsoft.com/office/drawing/2014/main" id="{336F6337-C007-E600-FD55-C4678D68F4F1}"/>
                  </a:ext>
                </a:extLst>
              </p:cNvPr>
              <p:cNvPicPr/>
              <p:nvPr/>
            </p:nvPicPr>
            <p:blipFill>
              <a:blip r:embed="rId4"/>
              <a:stretch>
                <a:fillRect/>
              </a:stretch>
            </p:blipFill>
            <p:spPr>
              <a:xfrm>
                <a:off x="4714830" y="3814662"/>
                <a:ext cx="61524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93" name="Ink 1092">
                <a:extLst>
                  <a:ext uri="{FF2B5EF4-FFF2-40B4-BE49-F238E27FC236}">
                    <a16:creationId xmlns:a16="http://schemas.microsoft.com/office/drawing/2014/main" id="{7B6AFD34-D696-A772-1F8C-4E2C610ED851}"/>
                  </a:ext>
                </a:extLst>
              </p14:cNvPr>
              <p14:cNvContentPartPr/>
              <p14:nvPr/>
            </p14:nvContentPartPr>
            <p14:xfrm>
              <a:off x="263790" y="3921222"/>
              <a:ext cx="546120" cy="141120"/>
            </p14:xfrm>
          </p:contentPart>
        </mc:Choice>
        <mc:Fallback>
          <p:pic>
            <p:nvPicPr>
              <p:cNvPr id="1093" name="Ink 1092">
                <a:extLst>
                  <a:ext uri="{FF2B5EF4-FFF2-40B4-BE49-F238E27FC236}">
                    <a16:creationId xmlns:a16="http://schemas.microsoft.com/office/drawing/2014/main" id="{7B6AFD34-D696-A772-1F8C-4E2C610ED851}"/>
                  </a:ext>
                </a:extLst>
              </p:cNvPr>
              <p:cNvPicPr/>
              <p:nvPr/>
            </p:nvPicPr>
            <p:blipFill>
              <a:blip r:embed="rId6"/>
              <a:stretch>
                <a:fillRect/>
              </a:stretch>
            </p:blipFill>
            <p:spPr>
              <a:xfrm>
                <a:off x="255150" y="3912582"/>
                <a:ext cx="563760" cy="1587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113" name="Ink 1112">
                <a:extLst>
                  <a:ext uri="{FF2B5EF4-FFF2-40B4-BE49-F238E27FC236}">
                    <a16:creationId xmlns:a16="http://schemas.microsoft.com/office/drawing/2014/main" id="{0227279B-FF2D-2F98-E02B-4103F2423901}"/>
                  </a:ext>
                </a:extLst>
              </p14:cNvPr>
              <p14:cNvContentPartPr/>
              <p14:nvPr/>
            </p14:nvContentPartPr>
            <p14:xfrm>
              <a:off x="790110" y="4356822"/>
              <a:ext cx="3438720" cy="642240"/>
            </p14:xfrm>
          </p:contentPart>
        </mc:Choice>
        <mc:Fallback>
          <p:pic>
            <p:nvPicPr>
              <p:cNvPr id="1113" name="Ink 1112">
                <a:extLst>
                  <a:ext uri="{FF2B5EF4-FFF2-40B4-BE49-F238E27FC236}">
                    <a16:creationId xmlns:a16="http://schemas.microsoft.com/office/drawing/2014/main" id="{0227279B-FF2D-2F98-E02B-4103F2423901}"/>
                  </a:ext>
                </a:extLst>
              </p:cNvPr>
              <p:cNvPicPr/>
              <p:nvPr/>
            </p:nvPicPr>
            <p:blipFill>
              <a:blip r:embed="rId8"/>
              <a:stretch>
                <a:fillRect/>
              </a:stretch>
            </p:blipFill>
            <p:spPr>
              <a:xfrm>
                <a:off x="781110" y="4348182"/>
                <a:ext cx="3456360" cy="659880"/>
              </a:xfrm>
              <a:prstGeom prst="rect">
                <a:avLst/>
              </a:prstGeom>
            </p:spPr>
          </p:pic>
        </mc:Fallback>
      </mc:AlternateContent>
      <p:grpSp>
        <p:nvGrpSpPr>
          <p:cNvPr id="1162" name="Group 1161">
            <a:extLst>
              <a:ext uri="{FF2B5EF4-FFF2-40B4-BE49-F238E27FC236}">
                <a16:creationId xmlns:a16="http://schemas.microsoft.com/office/drawing/2014/main" id="{09868744-7020-933B-CBA5-5593E9D4AF49}"/>
              </a:ext>
            </a:extLst>
          </p:cNvPr>
          <p:cNvGrpSpPr/>
          <p:nvPr/>
        </p:nvGrpSpPr>
        <p:grpSpPr>
          <a:xfrm>
            <a:off x="7304670" y="4762182"/>
            <a:ext cx="1365120" cy="274680"/>
            <a:chOff x="7304670" y="4762182"/>
            <a:chExt cx="1365120" cy="274680"/>
          </a:xfrm>
        </p:grpSpPr>
        <mc:AlternateContent xmlns:mc="http://schemas.openxmlformats.org/markup-compatibility/2006">
          <mc:Choice xmlns:p14="http://schemas.microsoft.com/office/powerpoint/2010/main" Requires="p14">
            <p:contentPart p14:bwMode="auto" r:id="rId9">
              <p14:nvContentPartPr>
                <p14:cNvPr id="1152" name="Ink 1151">
                  <a:extLst>
                    <a:ext uri="{FF2B5EF4-FFF2-40B4-BE49-F238E27FC236}">
                      <a16:creationId xmlns:a16="http://schemas.microsoft.com/office/drawing/2014/main" id="{129A0CFD-DC5B-95A5-CD55-F7ED67C3B656}"/>
                    </a:ext>
                  </a:extLst>
                </p14:cNvPr>
                <p14:cNvContentPartPr/>
                <p14:nvPr/>
              </p14:nvContentPartPr>
              <p14:xfrm>
                <a:off x="7304670" y="4767222"/>
                <a:ext cx="159840" cy="174240"/>
              </p14:xfrm>
            </p:contentPart>
          </mc:Choice>
          <mc:Fallback>
            <p:pic>
              <p:nvPicPr>
                <p:cNvPr id="1152" name="Ink 1151">
                  <a:extLst>
                    <a:ext uri="{FF2B5EF4-FFF2-40B4-BE49-F238E27FC236}">
                      <a16:creationId xmlns:a16="http://schemas.microsoft.com/office/drawing/2014/main" id="{129A0CFD-DC5B-95A5-CD55-F7ED67C3B656}"/>
                    </a:ext>
                  </a:extLst>
                </p:cNvPr>
                <p:cNvPicPr/>
                <p:nvPr/>
              </p:nvPicPr>
              <p:blipFill>
                <a:blip r:embed="rId10"/>
                <a:stretch>
                  <a:fillRect/>
                </a:stretch>
              </p:blipFill>
              <p:spPr>
                <a:xfrm>
                  <a:off x="7295670" y="4758582"/>
                  <a:ext cx="17748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153" name="Ink 1152">
                  <a:extLst>
                    <a:ext uri="{FF2B5EF4-FFF2-40B4-BE49-F238E27FC236}">
                      <a16:creationId xmlns:a16="http://schemas.microsoft.com/office/drawing/2014/main" id="{A7C1B395-05CB-367D-7803-3EE6987020DE}"/>
                    </a:ext>
                  </a:extLst>
                </p14:cNvPr>
                <p14:cNvContentPartPr/>
                <p14:nvPr/>
              </p14:nvContentPartPr>
              <p14:xfrm>
                <a:off x="7481430" y="4800342"/>
                <a:ext cx="188640" cy="125640"/>
              </p14:xfrm>
            </p:contentPart>
          </mc:Choice>
          <mc:Fallback>
            <p:pic>
              <p:nvPicPr>
                <p:cNvPr id="1153" name="Ink 1152">
                  <a:extLst>
                    <a:ext uri="{FF2B5EF4-FFF2-40B4-BE49-F238E27FC236}">
                      <a16:creationId xmlns:a16="http://schemas.microsoft.com/office/drawing/2014/main" id="{A7C1B395-05CB-367D-7803-3EE6987020DE}"/>
                    </a:ext>
                  </a:extLst>
                </p:cNvPr>
                <p:cNvPicPr/>
                <p:nvPr/>
              </p:nvPicPr>
              <p:blipFill>
                <a:blip r:embed="rId12"/>
                <a:stretch>
                  <a:fillRect/>
                </a:stretch>
              </p:blipFill>
              <p:spPr>
                <a:xfrm>
                  <a:off x="7472430" y="4791342"/>
                  <a:ext cx="206280" cy="1432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154" name="Ink 1153">
                  <a:extLst>
                    <a:ext uri="{FF2B5EF4-FFF2-40B4-BE49-F238E27FC236}">
                      <a16:creationId xmlns:a16="http://schemas.microsoft.com/office/drawing/2014/main" id="{11090C70-B67E-2296-359F-BA092B3A2F0E}"/>
                    </a:ext>
                  </a:extLst>
                </p14:cNvPr>
                <p14:cNvContentPartPr/>
                <p14:nvPr/>
              </p14:nvContentPartPr>
              <p14:xfrm>
                <a:off x="7693110" y="4803942"/>
                <a:ext cx="77400" cy="150120"/>
              </p14:xfrm>
            </p:contentPart>
          </mc:Choice>
          <mc:Fallback>
            <p:pic>
              <p:nvPicPr>
                <p:cNvPr id="1154" name="Ink 1153">
                  <a:extLst>
                    <a:ext uri="{FF2B5EF4-FFF2-40B4-BE49-F238E27FC236}">
                      <a16:creationId xmlns:a16="http://schemas.microsoft.com/office/drawing/2014/main" id="{11090C70-B67E-2296-359F-BA092B3A2F0E}"/>
                    </a:ext>
                  </a:extLst>
                </p:cNvPr>
                <p:cNvPicPr/>
                <p:nvPr/>
              </p:nvPicPr>
              <p:blipFill>
                <a:blip r:embed="rId14"/>
                <a:stretch>
                  <a:fillRect/>
                </a:stretch>
              </p:blipFill>
              <p:spPr>
                <a:xfrm>
                  <a:off x="7684470" y="4795302"/>
                  <a:ext cx="9504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155" name="Ink 1154">
                  <a:extLst>
                    <a:ext uri="{FF2B5EF4-FFF2-40B4-BE49-F238E27FC236}">
                      <a16:creationId xmlns:a16="http://schemas.microsoft.com/office/drawing/2014/main" id="{CB85517D-2516-1FFA-EE8F-5FE1F112DC12}"/>
                    </a:ext>
                  </a:extLst>
                </p14:cNvPr>
                <p14:cNvContentPartPr/>
                <p14:nvPr/>
              </p14:nvContentPartPr>
              <p14:xfrm>
                <a:off x="7711110" y="4762902"/>
                <a:ext cx="110520" cy="83160"/>
              </p14:xfrm>
            </p:contentPart>
          </mc:Choice>
          <mc:Fallback>
            <p:pic>
              <p:nvPicPr>
                <p:cNvPr id="1155" name="Ink 1154">
                  <a:extLst>
                    <a:ext uri="{FF2B5EF4-FFF2-40B4-BE49-F238E27FC236}">
                      <a16:creationId xmlns:a16="http://schemas.microsoft.com/office/drawing/2014/main" id="{CB85517D-2516-1FFA-EE8F-5FE1F112DC12}"/>
                    </a:ext>
                  </a:extLst>
                </p:cNvPr>
                <p:cNvPicPr/>
                <p:nvPr/>
              </p:nvPicPr>
              <p:blipFill>
                <a:blip r:embed="rId16"/>
                <a:stretch>
                  <a:fillRect/>
                </a:stretch>
              </p:blipFill>
              <p:spPr>
                <a:xfrm>
                  <a:off x="7702470" y="4753902"/>
                  <a:ext cx="12816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56" name="Ink 1155">
                  <a:extLst>
                    <a:ext uri="{FF2B5EF4-FFF2-40B4-BE49-F238E27FC236}">
                      <a16:creationId xmlns:a16="http://schemas.microsoft.com/office/drawing/2014/main" id="{06E4A5F3-5CD5-2924-8A07-8F1E4B44AF8C}"/>
                    </a:ext>
                  </a:extLst>
                </p14:cNvPr>
                <p14:cNvContentPartPr/>
                <p14:nvPr/>
              </p14:nvContentPartPr>
              <p14:xfrm>
                <a:off x="7822350" y="4810782"/>
                <a:ext cx="117720" cy="91800"/>
              </p14:xfrm>
            </p:contentPart>
          </mc:Choice>
          <mc:Fallback>
            <p:pic>
              <p:nvPicPr>
                <p:cNvPr id="1156" name="Ink 1155">
                  <a:extLst>
                    <a:ext uri="{FF2B5EF4-FFF2-40B4-BE49-F238E27FC236}">
                      <a16:creationId xmlns:a16="http://schemas.microsoft.com/office/drawing/2014/main" id="{06E4A5F3-5CD5-2924-8A07-8F1E4B44AF8C}"/>
                    </a:ext>
                  </a:extLst>
                </p:cNvPr>
                <p:cNvPicPr/>
                <p:nvPr/>
              </p:nvPicPr>
              <p:blipFill>
                <a:blip r:embed="rId18"/>
                <a:stretch>
                  <a:fillRect/>
                </a:stretch>
              </p:blipFill>
              <p:spPr>
                <a:xfrm>
                  <a:off x="7813350" y="4802142"/>
                  <a:ext cx="135360" cy="10944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157" name="Ink 1156">
                  <a:extLst>
                    <a:ext uri="{FF2B5EF4-FFF2-40B4-BE49-F238E27FC236}">
                      <a16:creationId xmlns:a16="http://schemas.microsoft.com/office/drawing/2014/main" id="{A9C9A687-44B4-C46F-B523-AC9329108CA8}"/>
                    </a:ext>
                  </a:extLst>
                </p14:cNvPr>
                <p14:cNvContentPartPr/>
                <p14:nvPr/>
              </p14:nvContentPartPr>
              <p14:xfrm>
                <a:off x="8092710" y="4865142"/>
                <a:ext cx="39600" cy="10440"/>
              </p14:xfrm>
            </p:contentPart>
          </mc:Choice>
          <mc:Fallback>
            <p:pic>
              <p:nvPicPr>
                <p:cNvPr id="1157" name="Ink 1156">
                  <a:extLst>
                    <a:ext uri="{FF2B5EF4-FFF2-40B4-BE49-F238E27FC236}">
                      <a16:creationId xmlns:a16="http://schemas.microsoft.com/office/drawing/2014/main" id="{A9C9A687-44B4-C46F-B523-AC9329108CA8}"/>
                    </a:ext>
                  </a:extLst>
                </p:cNvPr>
                <p:cNvPicPr/>
                <p:nvPr/>
              </p:nvPicPr>
              <p:blipFill>
                <a:blip r:embed="rId20"/>
                <a:stretch>
                  <a:fillRect/>
                </a:stretch>
              </p:blipFill>
              <p:spPr>
                <a:xfrm>
                  <a:off x="8083710" y="4856142"/>
                  <a:ext cx="572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158" name="Ink 1157">
                  <a:extLst>
                    <a:ext uri="{FF2B5EF4-FFF2-40B4-BE49-F238E27FC236}">
                      <a16:creationId xmlns:a16="http://schemas.microsoft.com/office/drawing/2014/main" id="{5E9DB7FE-451E-AA8B-0C92-84DD02266AD7}"/>
                    </a:ext>
                  </a:extLst>
                </p14:cNvPr>
                <p14:cNvContentPartPr/>
                <p14:nvPr/>
              </p14:nvContentPartPr>
              <p14:xfrm>
                <a:off x="8243910" y="4771542"/>
                <a:ext cx="111240" cy="199800"/>
              </p14:xfrm>
            </p:contentPart>
          </mc:Choice>
          <mc:Fallback>
            <p:pic>
              <p:nvPicPr>
                <p:cNvPr id="1158" name="Ink 1157">
                  <a:extLst>
                    <a:ext uri="{FF2B5EF4-FFF2-40B4-BE49-F238E27FC236}">
                      <a16:creationId xmlns:a16="http://schemas.microsoft.com/office/drawing/2014/main" id="{5E9DB7FE-451E-AA8B-0C92-84DD02266AD7}"/>
                    </a:ext>
                  </a:extLst>
                </p:cNvPr>
                <p:cNvPicPr/>
                <p:nvPr/>
              </p:nvPicPr>
              <p:blipFill>
                <a:blip r:embed="rId22"/>
                <a:stretch>
                  <a:fillRect/>
                </a:stretch>
              </p:blipFill>
              <p:spPr>
                <a:xfrm>
                  <a:off x="8235270" y="4762902"/>
                  <a:ext cx="12888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159" name="Ink 1158">
                  <a:extLst>
                    <a:ext uri="{FF2B5EF4-FFF2-40B4-BE49-F238E27FC236}">
                      <a16:creationId xmlns:a16="http://schemas.microsoft.com/office/drawing/2014/main" id="{075B6DD1-66A4-95BD-26B2-BE7F7CE1A6B5}"/>
                    </a:ext>
                  </a:extLst>
                </p14:cNvPr>
                <p14:cNvContentPartPr/>
                <p14:nvPr/>
              </p14:nvContentPartPr>
              <p14:xfrm>
                <a:off x="8418510" y="4762182"/>
                <a:ext cx="113400" cy="199440"/>
              </p14:xfrm>
            </p:contentPart>
          </mc:Choice>
          <mc:Fallback>
            <p:pic>
              <p:nvPicPr>
                <p:cNvPr id="1159" name="Ink 1158">
                  <a:extLst>
                    <a:ext uri="{FF2B5EF4-FFF2-40B4-BE49-F238E27FC236}">
                      <a16:creationId xmlns:a16="http://schemas.microsoft.com/office/drawing/2014/main" id="{075B6DD1-66A4-95BD-26B2-BE7F7CE1A6B5}"/>
                    </a:ext>
                  </a:extLst>
                </p:cNvPr>
                <p:cNvPicPr/>
                <p:nvPr/>
              </p:nvPicPr>
              <p:blipFill>
                <a:blip r:embed="rId24"/>
                <a:stretch>
                  <a:fillRect/>
                </a:stretch>
              </p:blipFill>
              <p:spPr>
                <a:xfrm>
                  <a:off x="8409870" y="4753542"/>
                  <a:ext cx="131040" cy="21708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160" name="Ink 1159">
                  <a:extLst>
                    <a:ext uri="{FF2B5EF4-FFF2-40B4-BE49-F238E27FC236}">
                      <a16:creationId xmlns:a16="http://schemas.microsoft.com/office/drawing/2014/main" id="{948EC29C-80F6-28E1-A27A-E859B873EF4E}"/>
                    </a:ext>
                  </a:extLst>
                </p14:cNvPr>
                <p14:cNvContentPartPr/>
                <p14:nvPr/>
              </p14:nvContentPartPr>
              <p14:xfrm>
                <a:off x="8566110" y="4832022"/>
                <a:ext cx="103680" cy="151560"/>
              </p14:xfrm>
            </p:contentPart>
          </mc:Choice>
          <mc:Fallback>
            <p:pic>
              <p:nvPicPr>
                <p:cNvPr id="1160" name="Ink 1159">
                  <a:extLst>
                    <a:ext uri="{FF2B5EF4-FFF2-40B4-BE49-F238E27FC236}">
                      <a16:creationId xmlns:a16="http://schemas.microsoft.com/office/drawing/2014/main" id="{948EC29C-80F6-28E1-A27A-E859B873EF4E}"/>
                    </a:ext>
                  </a:extLst>
                </p:cNvPr>
                <p:cNvPicPr/>
                <p:nvPr/>
              </p:nvPicPr>
              <p:blipFill>
                <a:blip r:embed="rId26"/>
                <a:stretch>
                  <a:fillRect/>
                </a:stretch>
              </p:blipFill>
              <p:spPr>
                <a:xfrm>
                  <a:off x="8557470" y="4823382"/>
                  <a:ext cx="121320" cy="1692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161" name="Ink 1160">
                  <a:extLst>
                    <a:ext uri="{FF2B5EF4-FFF2-40B4-BE49-F238E27FC236}">
                      <a16:creationId xmlns:a16="http://schemas.microsoft.com/office/drawing/2014/main" id="{9FC15B18-EC86-956C-6ED1-080EADFC5851}"/>
                    </a:ext>
                  </a:extLst>
                </p14:cNvPr>
                <p14:cNvContentPartPr/>
                <p14:nvPr/>
              </p14:nvContentPartPr>
              <p14:xfrm>
                <a:off x="7466670" y="5021382"/>
                <a:ext cx="752040" cy="15480"/>
              </p14:xfrm>
            </p:contentPart>
          </mc:Choice>
          <mc:Fallback>
            <p:pic>
              <p:nvPicPr>
                <p:cNvPr id="1161" name="Ink 1160">
                  <a:extLst>
                    <a:ext uri="{FF2B5EF4-FFF2-40B4-BE49-F238E27FC236}">
                      <a16:creationId xmlns:a16="http://schemas.microsoft.com/office/drawing/2014/main" id="{9FC15B18-EC86-956C-6ED1-080EADFC5851}"/>
                    </a:ext>
                  </a:extLst>
                </p:cNvPr>
                <p:cNvPicPr/>
                <p:nvPr/>
              </p:nvPicPr>
              <p:blipFill>
                <a:blip r:embed="rId28"/>
                <a:stretch>
                  <a:fillRect/>
                </a:stretch>
              </p:blipFill>
              <p:spPr>
                <a:xfrm>
                  <a:off x="7457670" y="5012742"/>
                  <a:ext cx="769680" cy="33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9">
            <p14:nvContentPartPr>
              <p14:cNvPr id="1163" name="Ink 1162">
                <a:extLst>
                  <a:ext uri="{FF2B5EF4-FFF2-40B4-BE49-F238E27FC236}">
                    <a16:creationId xmlns:a16="http://schemas.microsoft.com/office/drawing/2014/main" id="{3418F4E3-563E-FE7D-25EE-39179D8E5C41}"/>
                  </a:ext>
                </a:extLst>
              </p14:cNvPr>
              <p14:cNvContentPartPr/>
              <p14:nvPr/>
            </p14:nvContentPartPr>
            <p14:xfrm>
              <a:off x="4910310" y="4623942"/>
              <a:ext cx="282240" cy="41040"/>
            </p14:xfrm>
          </p:contentPart>
        </mc:Choice>
        <mc:Fallback>
          <p:pic>
            <p:nvPicPr>
              <p:cNvPr id="1163" name="Ink 1162">
                <a:extLst>
                  <a:ext uri="{FF2B5EF4-FFF2-40B4-BE49-F238E27FC236}">
                    <a16:creationId xmlns:a16="http://schemas.microsoft.com/office/drawing/2014/main" id="{3418F4E3-563E-FE7D-25EE-39179D8E5C41}"/>
                  </a:ext>
                </a:extLst>
              </p:cNvPr>
              <p:cNvPicPr/>
              <p:nvPr/>
            </p:nvPicPr>
            <p:blipFill>
              <a:blip r:embed="rId30"/>
              <a:stretch>
                <a:fillRect/>
              </a:stretch>
            </p:blipFill>
            <p:spPr>
              <a:xfrm>
                <a:off x="4901670" y="4614942"/>
                <a:ext cx="299880" cy="58680"/>
              </a:xfrm>
              <a:prstGeom prst="rect">
                <a:avLst/>
              </a:prstGeom>
            </p:spPr>
          </p:pic>
        </mc:Fallback>
      </mc:AlternateContent>
      <p:grpSp>
        <p:nvGrpSpPr>
          <p:cNvPr id="1195" name="Group 1194">
            <a:extLst>
              <a:ext uri="{FF2B5EF4-FFF2-40B4-BE49-F238E27FC236}">
                <a16:creationId xmlns:a16="http://schemas.microsoft.com/office/drawing/2014/main" id="{378F6555-338A-E2F3-C91D-94EB9B4F9CF5}"/>
              </a:ext>
            </a:extLst>
          </p:cNvPr>
          <p:cNvGrpSpPr/>
          <p:nvPr/>
        </p:nvGrpSpPr>
        <p:grpSpPr>
          <a:xfrm>
            <a:off x="210870" y="1842942"/>
            <a:ext cx="6772320" cy="3225240"/>
            <a:chOff x="210870" y="1842942"/>
            <a:chExt cx="6772320" cy="3225240"/>
          </a:xfrm>
        </p:grpSpPr>
        <mc:AlternateContent xmlns:mc="http://schemas.openxmlformats.org/markup-compatibility/2006">
          <mc:Choice xmlns:p14="http://schemas.microsoft.com/office/powerpoint/2010/main" Requires="p14">
            <p:contentPart p14:bwMode="auto" r:id="rId31">
              <p14:nvContentPartPr>
                <p14:cNvPr id="19" name="Ink 18">
                  <a:extLst>
                    <a:ext uri="{FF2B5EF4-FFF2-40B4-BE49-F238E27FC236}">
                      <a16:creationId xmlns:a16="http://schemas.microsoft.com/office/drawing/2014/main" id="{B2B98392-62D1-F272-447F-43F0601B4C68}"/>
                    </a:ext>
                  </a:extLst>
                </p14:cNvPr>
                <p14:cNvContentPartPr/>
                <p14:nvPr/>
              </p14:nvContentPartPr>
              <p14:xfrm>
                <a:off x="2009430" y="2562942"/>
                <a:ext cx="12600" cy="33480"/>
              </p14:xfrm>
            </p:contentPart>
          </mc:Choice>
          <mc:Fallback>
            <p:pic>
              <p:nvPicPr>
                <p:cNvPr id="19" name="Ink 18">
                  <a:extLst>
                    <a:ext uri="{FF2B5EF4-FFF2-40B4-BE49-F238E27FC236}">
                      <a16:creationId xmlns:a16="http://schemas.microsoft.com/office/drawing/2014/main" id="{B2B98392-62D1-F272-447F-43F0601B4C68}"/>
                    </a:ext>
                  </a:extLst>
                </p:cNvPr>
                <p:cNvPicPr/>
                <p:nvPr/>
              </p:nvPicPr>
              <p:blipFill>
                <a:blip r:embed="rId32"/>
                <a:stretch>
                  <a:fillRect/>
                </a:stretch>
              </p:blipFill>
              <p:spPr>
                <a:xfrm>
                  <a:off x="2000790" y="2554302"/>
                  <a:ext cx="3024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6" name="Ink 5">
                  <a:extLst>
                    <a:ext uri="{FF2B5EF4-FFF2-40B4-BE49-F238E27FC236}">
                      <a16:creationId xmlns:a16="http://schemas.microsoft.com/office/drawing/2014/main" id="{F861A6E2-A7E5-306D-700C-AE321CA5464B}"/>
                    </a:ext>
                  </a:extLst>
                </p14:cNvPr>
                <p14:cNvContentPartPr/>
                <p14:nvPr/>
              </p14:nvContentPartPr>
              <p14:xfrm>
                <a:off x="1958310" y="1892262"/>
                <a:ext cx="615240" cy="268920"/>
              </p14:xfrm>
            </p:contentPart>
          </mc:Choice>
          <mc:Fallback>
            <p:pic>
              <p:nvPicPr>
                <p:cNvPr id="6" name="Ink 5">
                  <a:extLst>
                    <a:ext uri="{FF2B5EF4-FFF2-40B4-BE49-F238E27FC236}">
                      <a16:creationId xmlns:a16="http://schemas.microsoft.com/office/drawing/2014/main" id="{F861A6E2-A7E5-306D-700C-AE321CA5464B}"/>
                    </a:ext>
                  </a:extLst>
                </p:cNvPr>
                <p:cNvPicPr/>
                <p:nvPr/>
              </p:nvPicPr>
              <p:blipFill>
                <a:blip r:embed="rId34"/>
                <a:stretch>
                  <a:fillRect/>
                </a:stretch>
              </p:blipFill>
              <p:spPr>
                <a:xfrm>
                  <a:off x="1949310" y="1883262"/>
                  <a:ext cx="63288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7" name="Ink 6">
                  <a:extLst>
                    <a:ext uri="{FF2B5EF4-FFF2-40B4-BE49-F238E27FC236}">
                      <a16:creationId xmlns:a16="http://schemas.microsoft.com/office/drawing/2014/main" id="{97EC33C7-37AA-2BC5-7600-E7075B54D3B7}"/>
                    </a:ext>
                  </a:extLst>
                </p14:cNvPr>
                <p14:cNvContentPartPr/>
                <p14:nvPr/>
              </p14:nvContentPartPr>
              <p14:xfrm>
                <a:off x="2059830" y="1995222"/>
                <a:ext cx="111960" cy="107640"/>
              </p14:xfrm>
            </p:contentPart>
          </mc:Choice>
          <mc:Fallback>
            <p:pic>
              <p:nvPicPr>
                <p:cNvPr id="7" name="Ink 6">
                  <a:extLst>
                    <a:ext uri="{FF2B5EF4-FFF2-40B4-BE49-F238E27FC236}">
                      <a16:creationId xmlns:a16="http://schemas.microsoft.com/office/drawing/2014/main" id="{97EC33C7-37AA-2BC5-7600-E7075B54D3B7}"/>
                    </a:ext>
                  </a:extLst>
                </p:cNvPr>
                <p:cNvPicPr/>
                <p:nvPr/>
              </p:nvPicPr>
              <p:blipFill>
                <a:blip r:embed="rId36"/>
                <a:stretch>
                  <a:fillRect/>
                </a:stretch>
              </p:blipFill>
              <p:spPr>
                <a:xfrm>
                  <a:off x="2050830" y="1986582"/>
                  <a:ext cx="12960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8" name="Ink 7">
                  <a:extLst>
                    <a:ext uri="{FF2B5EF4-FFF2-40B4-BE49-F238E27FC236}">
                      <a16:creationId xmlns:a16="http://schemas.microsoft.com/office/drawing/2014/main" id="{5AF1AAB5-8438-8895-D89C-819F7151ED90}"/>
                    </a:ext>
                  </a:extLst>
                </p14:cNvPr>
                <p14:cNvContentPartPr/>
                <p14:nvPr/>
              </p14:nvContentPartPr>
              <p14:xfrm>
                <a:off x="2200230" y="1975782"/>
                <a:ext cx="30600" cy="121320"/>
              </p14:xfrm>
            </p:contentPart>
          </mc:Choice>
          <mc:Fallback>
            <p:pic>
              <p:nvPicPr>
                <p:cNvPr id="8" name="Ink 7">
                  <a:extLst>
                    <a:ext uri="{FF2B5EF4-FFF2-40B4-BE49-F238E27FC236}">
                      <a16:creationId xmlns:a16="http://schemas.microsoft.com/office/drawing/2014/main" id="{5AF1AAB5-8438-8895-D89C-819F7151ED90}"/>
                    </a:ext>
                  </a:extLst>
                </p:cNvPr>
                <p:cNvPicPr/>
                <p:nvPr/>
              </p:nvPicPr>
              <p:blipFill>
                <a:blip r:embed="rId38"/>
                <a:stretch>
                  <a:fillRect/>
                </a:stretch>
              </p:blipFill>
              <p:spPr>
                <a:xfrm>
                  <a:off x="2191590" y="1966782"/>
                  <a:ext cx="48240" cy="13896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9" name="Ink 8">
                  <a:extLst>
                    <a:ext uri="{FF2B5EF4-FFF2-40B4-BE49-F238E27FC236}">
                      <a16:creationId xmlns:a16="http://schemas.microsoft.com/office/drawing/2014/main" id="{A9309113-C5C4-D265-9802-9FF56ADA443C}"/>
                    </a:ext>
                  </a:extLst>
                </p14:cNvPr>
                <p14:cNvContentPartPr/>
                <p14:nvPr/>
              </p14:nvContentPartPr>
              <p14:xfrm>
                <a:off x="2224710" y="1998462"/>
                <a:ext cx="116280" cy="83520"/>
              </p14:xfrm>
            </p:contentPart>
          </mc:Choice>
          <mc:Fallback>
            <p:pic>
              <p:nvPicPr>
                <p:cNvPr id="9" name="Ink 8">
                  <a:extLst>
                    <a:ext uri="{FF2B5EF4-FFF2-40B4-BE49-F238E27FC236}">
                      <a16:creationId xmlns:a16="http://schemas.microsoft.com/office/drawing/2014/main" id="{A9309113-C5C4-D265-9802-9FF56ADA443C}"/>
                    </a:ext>
                  </a:extLst>
                </p:cNvPr>
                <p:cNvPicPr/>
                <p:nvPr/>
              </p:nvPicPr>
              <p:blipFill>
                <a:blip r:embed="rId40"/>
                <a:stretch>
                  <a:fillRect/>
                </a:stretch>
              </p:blipFill>
              <p:spPr>
                <a:xfrm>
                  <a:off x="2215710" y="1989462"/>
                  <a:ext cx="13392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0" name="Ink 9">
                  <a:extLst>
                    <a:ext uri="{FF2B5EF4-FFF2-40B4-BE49-F238E27FC236}">
                      <a16:creationId xmlns:a16="http://schemas.microsoft.com/office/drawing/2014/main" id="{E0D6F569-4E5A-26E6-719C-2970CE93B49F}"/>
                    </a:ext>
                  </a:extLst>
                </p14:cNvPr>
                <p14:cNvContentPartPr/>
                <p14:nvPr/>
              </p14:nvContentPartPr>
              <p14:xfrm>
                <a:off x="2381310" y="2014302"/>
                <a:ext cx="43200" cy="41400"/>
              </p14:xfrm>
            </p:contentPart>
          </mc:Choice>
          <mc:Fallback>
            <p:pic>
              <p:nvPicPr>
                <p:cNvPr id="10" name="Ink 9">
                  <a:extLst>
                    <a:ext uri="{FF2B5EF4-FFF2-40B4-BE49-F238E27FC236}">
                      <a16:creationId xmlns:a16="http://schemas.microsoft.com/office/drawing/2014/main" id="{E0D6F569-4E5A-26E6-719C-2970CE93B49F}"/>
                    </a:ext>
                  </a:extLst>
                </p:cNvPr>
                <p:cNvPicPr/>
                <p:nvPr/>
              </p:nvPicPr>
              <p:blipFill>
                <a:blip r:embed="rId42"/>
                <a:stretch>
                  <a:fillRect/>
                </a:stretch>
              </p:blipFill>
              <p:spPr>
                <a:xfrm>
                  <a:off x="2372310" y="2005662"/>
                  <a:ext cx="60840" cy="5904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1" name="Ink 10">
                  <a:extLst>
                    <a:ext uri="{FF2B5EF4-FFF2-40B4-BE49-F238E27FC236}">
                      <a16:creationId xmlns:a16="http://schemas.microsoft.com/office/drawing/2014/main" id="{17E9771C-BB78-29F8-4641-64C0B32F4015}"/>
                    </a:ext>
                  </a:extLst>
                </p14:cNvPr>
                <p14:cNvContentPartPr/>
                <p14:nvPr/>
              </p14:nvContentPartPr>
              <p14:xfrm>
                <a:off x="2493630" y="1964262"/>
                <a:ext cx="10440" cy="142200"/>
              </p14:xfrm>
            </p:contentPart>
          </mc:Choice>
          <mc:Fallback>
            <p:pic>
              <p:nvPicPr>
                <p:cNvPr id="11" name="Ink 10">
                  <a:extLst>
                    <a:ext uri="{FF2B5EF4-FFF2-40B4-BE49-F238E27FC236}">
                      <a16:creationId xmlns:a16="http://schemas.microsoft.com/office/drawing/2014/main" id="{17E9771C-BB78-29F8-4641-64C0B32F4015}"/>
                    </a:ext>
                  </a:extLst>
                </p:cNvPr>
                <p:cNvPicPr/>
                <p:nvPr/>
              </p:nvPicPr>
              <p:blipFill>
                <a:blip r:embed="rId44"/>
                <a:stretch>
                  <a:fillRect/>
                </a:stretch>
              </p:blipFill>
              <p:spPr>
                <a:xfrm>
                  <a:off x="2484630" y="1955622"/>
                  <a:ext cx="28080" cy="1598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2" name="Ink 11">
                  <a:extLst>
                    <a:ext uri="{FF2B5EF4-FFF2-40B4-BE49-F238E27FC236}">
                      <a16:creationId xmlns:a16="http://schemas.microsoft.com/office/drawing/2014/main" id="{BAFA9B57-10E6-5AC2-012A-EAD956DEAFE1}"/>
                    </a:ext>
                  </a:extLst>
                </p14:cNvPr>
                <p14:cNvContentPartPr/>
                <p14:nvPr/>
              </p14:nvContentPartPr>
              <p14:xfrm>
                <a:off x="2482470" y="2026902"/>
                <a:ext cx="20160" cy="7560"/>
              </p14:xfrm>
            </p:contentPart>
          </mc:Choice>
          <mc:Fallback>
            <p:pic>
              <p:nvPicPr>
                <p:cNvPr id="12" name="Ink 11">
                  <a:extLst>
                    <a:ext uri="{FF2B5EF4-FFF2-40B4-BE49-F238E27FC236}">
                      <a16:creationId xmlns:a16="http://schemas.microsoft.com/office/drawing/2014/main" id="{BAFA9B57-10E6-5AC2-012A-EAD956DEAFE1}"/>
                    </a:ext>
                  </a:extLst>
                </p:cNvPr>
                <p:cNvPicPr/>
                <p:nvPr/>
              </p:nvPicPr>
              <p:blipFill>
                <a:blip r:embed="rId46"/>
                <a:stretch>
                  <a:fillRect/>
                </a:stretch>
              </p:blipFill>
              <p:spPr>
                <a:xfrm>
                  <a:off x="2473830" y="2018262"/>
                  <a:ext cx="37800" cy="25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4" name="Ink 13">
                  <a:extLst>
                    <a:ext uri="{FF2B5EF4-FFF2-40B4-BE49-F238E27FC236}">
                      <a16:creationId xmlns:a16="http://schemas.microsoft.com/office/drawing/2014/main" id="{DF6EBE99-E4EB-F64D-4CA1-852704E3B170}"/>
                    </a:ext>
                  </a:extLst>
                </p14:cNvPr>
                <p14:cNvContentPartPr/>
                <p14:nvPr/>
              </p14:nvContentPartPr>
              <p14:xfrm>
                <a:off x="2444670" y="2029062"/>
                <a:ext cx="97920" cy="1080"/>
              </p14:xfrm>
            </p:contentPart>
          </mc:Choice>
          <mc:Fallback>
            <p:pic>
              <p:nvPicPr>
                <p:cNvPr id="14" name="Ink 13">
                  <a:extLst>
                    <a:ext uri="{FF2B5EF4-FFF2-40B4-BE49-F238E27FC236}">
                      <a16:creationId xmlns:a16="http://schemas.microsoft.com/office/drawing/2014/main" id="{DF6EBE99-E4EB-F64D-4CA1-852704E3B170}"/>
                    </a:ext>
                  </a:extLst>
                </p:cNvPr>
                <p:cNvPicPr/>
                <p:nvPr/>
              </p:nvPicPr>
              <p:blipFill>
                <a:blip r:embed="rId48"/>
                <a:stretch>
                  <a:fillRect/>
                </a:stretch>
              </p:blipFill>
              <p:spPr>
                <a:xfrm>
                  <a:off x="2436030" y="2020422"/>
                  <a:ext cx="11556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16" name="Ink 15">
                  <a:extLst>
                    <a:ext uri="{FF2B5EF4-FFF2-40B4-BE49-F238E27FC236}">
                      <a16:creationId xmlns:a16="http://schemas.microsoft.com/office/drawing/2014/main" id="{681D1A0B-1F4B-DF1E-434B-98A6D8FFABFA}"/>
                    </a:ext>
                  </a:extLst>
                </p14:cNvPr>
                <p14:cNvContentPartPr/>
                <p14:nvPr/>
              </p14:nvContentPartPr>
              <p14:xfrm>
                <a:off x="2272950" y="2177742"/>
                <a:ext cx="20520" cy="234000"/>
              </p14:xfrm>
            </p:contentPart>
          </mc:Choice>
          <mc:Fallback>
            <p:pic>
              <p:nvPicPr>
                <p:cNvPr id="16" name="Ink 15">
                  <a:extLst>
                    <a:ext uri="{FF2B5EF4-FFF2-40B4-BE49-F238E27FC236}">
                      <a16:creationId xmlns:a16="http://schemas.microsoft.com/office/drawing/2014/main" id="{681D1A0B-1F4B-DF1E-434B-98A6D8FFABFA}"/>
                    </a:ext>
                  </a:extLst>
                </p:cNvPr>
                <p:cNvPicPr/>
                <p:nvPr/>
              </p:nvPicPr>
              <p:blipFill>
                <a:blip r:embed="rId50"/>
                <a:stretch>
                  <a:fillRect/>
                </a:stretch>
              </p:blipFill>
              <p:spPr>
                <a:xfrm>
                  <a:off x="2263950" y="2169102"/>
                  <a:ext cx="3816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17" name="Ink 16">
                  <a:extLst>
                    <a:ext uri="{FF2B5EF4-FFF2-40B4-BE49-F238E27FC236}">
                      <a16:creationId xmlns:a16="http://schemas.microsoft.com/office/drawing/2014/main" id="{CE33B8C9-0CBA-923F-2D6C-DBDC0B1BC7FE}"/>
                    </a:ext>
                  </a:extLst>
                </p14:cNvPr>
                <p14:cNvContentPartPr/>
                <p14:nvPr/>
              </p14:nvContentPartPr>
              <p14:xfrm>
                <a:off x="2224710" y="2376102"/>
                <a:ext cx="48600" cy="33840"/>
              </p14:xfrm>
            </p:contentPart>
          </mc:Choice>
          <mc:Fallback>
            <p:pic>
              <p:nvPicPr>
                <p:cNvPr id="17" name="Ink 16">
                  <a:extLst>
                    <a:ext uri="{FF2B5EF4-FFF2-40B4-BE49-F238E27FC236}">
                      <a16:creationId xmlns:a16="http://schemas.microsoft.com/office/drawing/2014/main" id="{CE33B8C9-0CBA-923F-2D6C-DBDC0B1BC7FE}"/>
                    </a:ext>
                  </a:extLst>
                </p:cNvPr>
                <p:cNvPicPr/>
                <p:nvPr/>
              </p:nvPicPr>
              <p:blipFill>
                <a:blip r:embed="rId52"/>
                <a:stretch>
                  <a:fillRect/>
                </a:stretch>
              </p:blipFill>
              <p:spPr>
                <a:xfrm>
                  <a:off x="2215710" y="2367462"/>
                  <a:ext cx="6624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18" name="Ink 17">
                  <a:extLst>
                    <a:ext uri="{FF2B5EF4-FFF2-40B4-BE49-F238E27FC236}">
                      <a16:creationId xmlns:a16="http://schemas.microsoft.com/office/drawing/2014/main" id="{BE3D54CE-9AEB-C3F3-AE67-D39698A36088}"/>
                    </a:ext>
                  </a:extLst>
                </p14:cNvPr>
                <p14:cNvContentPartPr/>
                <p14:nvPr/>
              </p14:nvContentPartPr>
              <p14:xfrm>
                <a:off x="2286270" y="2400582"/>
                <a:ext cx="52200" cy="31680"/>
              </p14:xfrm>
            </p:contentPart>
          </mc:Choice>
          <mc:Fallback>
            <p:pic>
              <p:nvPicPr>
                <p:cNvPr id="18" name="Ink 17">
                  <a:extLst>
                    <a:ext uri="{FF2B5EF4-FFF2-40B4-BE49-F238E27FC236}">
                      <a16:creationId xmlns:a16="http://schemas.microsoft.com/office/drawing/2014/main" id="{BE3D54CE-9AEB-C3F3-AE67-D39698A36088}"/>
                    </a:ext>
                  </a:extLst>
                </p:cNvPr>
                <p:cNvPicPr/>
                <p:nvPr/>
              </p:nvPicPr>
              <p:blipFill>
                <a:blip r:embed="rId54"/>
                <a:stretch>
                  <a:fillRect/>
                </a:stretch>
              </p:blipFill>
              <p:spPr>
                <a:xfrm>
                  <a:off x="2277630" y="2391942"/>
                  <a:ext cx="6984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1" name="Ink 20">
                  <a:extLst>
                    <a:ext uri="{FF2B5EF4-FFF2-40B4-BE49-F238E27FC236}">
                      <a16:creationId xmlns:a16="http://schemas.microsoft.com/office/drawing/2014/main" id="{3215694E-16CD-6D2A-1352-6000CB3D5736}"/>
                    </a:ext>
                  </a:extLst>
                </p14:cNvPr>
                <p14:cNvContentPartPr/>
                <p14:nvPr/>
              </p14:nvContentPartPr>
              <p14:xfrm>
                <a:off x="2698830" y="1842942"/>
                <a:ext cx="135720" cy="337680"/>
              </p14:xfrm>
            </p:contentPart>
          </mc:Choice>
          <mc:Fallback>
            <p:pic>
              <p:nvPicPr>
                <p:cNvPr id="21" name="Ink 20">
                  <a:extLst>
                    <a:ext uri="{FF2B5EF4-FFF2-40B4-BE49-F238E27FC236}">
                      <a16:creationId xmlns:a16="http://schemas.microsoft.com/office/drawing/2014/main" id="{3215694E-16CD-6D2A-1352-6000CB3D5736}"/>
                    </a:ext>
                  </a:extLst>
                </p:cNvPr>
                <p:cNvPicPr/>
                <p:nvPr/>
              </p:nvPicPr>
              <p:blipFill>
                <a:blip r:embed="rId56"/>
                <a:stretch>
                  <a:fillRect/>
                </a:stretch>
              </p:blipFill>
              <p:spPr>
                <a:xfrm>
                  <a:off x="2689830" y="1834302"/>
                  <a:ext cx="153360" cy="35532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2" name="Ink 21">
                  <a:extLst>
                    <a:ext uri="{FF2B5EF4-FFF2-40B4-BE49-F238E27FC236}">
                      <a16:creationId xmlns:a16="http://schemas.microsoft.com/office/drawing/2014/main" id="{F2F45948-DE88-3208-173E-8D97D1593E51}"/>
                    </a:ext>
                  </a:extLst>
                </p14:cNvPr>
                <p14:cNvContentPartPr/>
                <p14:nvPr/>
              </p14:nvContentPartPr>
              <p14:xfrm>
                <a:off x="2645190" y="2032662"/>
                <a:ext cx="205560" cy="51120"/>
              </p14:xfrm>
            </p:contentPart>
          </mc:Choice>
          <mc:Fallback>
            <p:pic>
              <p:nvPicPr>
                <p:cNvPr id="22" name="Ink 21">
                  <a:extLst>
                    <a:ext uri="{FF2B5EF4-FFF2-40B4-BE49-F238E27FC236}">
                      <a16:creationId xmlns:a16="http://schemas.microsoft.com/office/drawing/2014/main" id="{F2F45948-DE88-3208-173E-8D97D1593E51}"/>
                    </a:ext>
                  </a:extLst>
                </p:cNvPr>
                <p:cNvPicPr/>
                <p:nvPr/>
              </p:nvPicPr>
              <p:blipFill>
                <a:blip r:embed="rId58"/>
                <a:stretch>
                  <a:fillRect/>
                </a:stretch>
              </p:blipFill>
              <p:spPr>
                <a:xfrm>
                  <a:off x="2636550" y="2024022"/>
                  <a:ext cx="22320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3" name="Ink 22">
                  <a:extLst>
                    <a:ext uri="{FF2B5EF4-FFF2-40B4-BE49-F238E27FC236}">
                      <a16:creationId xmlns:a16="http://schemas.microsoft.com/office/drawing/2014/main" id="{05ADB40E-4266-4501-521F-268AD22EA134}"/>
                    </a:ext>
                  </a:extLst>
                </p14:cNvPr>
                <p14:cNvContentPartPr/>
                <p14:nvPr/>
              </p14:nvContentPartPr>
              <p14:xfrm>
                <a:off x="2860470" y="2007102"/>
                <a:ext cx="102240" cy="61920"/>
              </p14:xfrm>
            </p:contentPart>
          </mc:Choice>
          <mc:Fallback>
            <p:pic>
              <p:nvPicPr>
                <p:cNvPr id="23" name="Ink 22">
                  <a:extLst>
                    <a:ext uri="{FF2B5EF4-FFF2-40B4-BE49-F238E27FC236}">
                      <a16:creationId xmlns:a16="http://schemas.microsoft.com/office/drawing/2014/main" id="{05ADB40E-4266-4501-521F-268AD22EA134}"/>
                    </a:ext>
                  </a:extLst>
                </p:cNvPr>
                <p:cNvPicPr/>
                <p:nvPr/>
              </p:nvPicPr>
              <p:blipFill>
                <a:blip r:embed="rId60"/>
                <a:stretch>
                  <a:fillRect/>
                </a:stretch>
              </p:blipFill>
              <p:spPr>
                <a:xfrm>
                  <a:off x="2851470" y="1998102"/>
                  <a:ext cx="119880" cy="79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4" name="Ink 23">
                  <a:extLst>
                    <a:ext uri="{FF2B5EF4-FFF2-40B4-BE49-F238E27FC236}">
                      <a16:creationId xmlns:a16="http://schemas.microsoft.com/office/drawing/2014/main" id="{DD108377-4058-EDA8-0AC8-870BA6030BAF}"/>
                    </a:ext>
                  </a:extLst>
                </p14:cNvPr>
                <p14:cNvContentPartPr/>
                <p14:nvPr/>
              </p14:nvContentPartPr>
              <p14:xfrm>
                <a:off x="2982510" y="2019702"/>
                <a:ext cx="175320" cy="80640"/>
              </p14:xfrm>
            </p:contentPart>
          </mc:Choice>
          <mc:Fallback>
            <p:pic>
              <p:nvPicPr>
                <p:cNvPr id="24" name="Ink 23">
                  <a:extLst>
                    <a:ext uri="{FF2B5EF4-FFF2-40B4-BE49-F238E27FC236}">
                      <a16:creationId xmlns:a16="http://schemas.microsoft.com/office/drawing/2014/main" id="{DD108377-4058-EDA8-0AC8-870BA6030BAF}"/>
                    </a:ext>
                  </a:extLst>
                </p:cNvPr>
                <p:cNvPicPr/>
                <p:nvPr/>
              </p:nvPicPr>
              <p:blipFill>
                <a:blip r:embed="rId62"/>
                <a:stretch>
                  <a:fillRect/>
                </a:stretch>
              </p:blipFill>
              <p:spPr>
                <a:xfrm>
                  <a:off x="2973510" y="2010702"/>
                  <a:ext cx="192960" cy="98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6" name="Ink 25">
                  <a:extLst>
                    <a:ext uri="{FF2B5EF4-FFF2-40B4-BE49-F238E27FC236}">
                      <a16:creationId xmlns:a16="http://schemas.microsoft.com/office/drawing/2014/main" id="{EE9D486F-AE83-EAF7-AEAD-39D827C22A1A}"/>
                    </a:ext>
                  </a:extLst>
                </p14:cNvPr>
                <p14:cNvContentPartPr/>
                <p14:nvPr/>
              </p14:nvContentPartPr>
              <p14:xfrm>
                <a:off x="3541590" y="1908822"/>
                <a:ext cx="179280" cy="195480"/>
              </p14:xfrm>
            </p:contentPart>
          </mc:Choice>
          <mc:Fallback>
            <p:pic>
              <p:nvPicPr>
                <p:cNvPr id="26" name="Ink 25">
                  <a:extLst>
                    <a:ext uri="{FF2B5EF4-FFF2-40B4-BE49-F238E27FC236}">
                      <a16:creationId xmlns:a16="http://schemas.microsoft.com/office/drawing/2014/main" id="{EE9D486F-AE83-EAF7-AEAD-39D827C22A1A}"/>
                    </a:ext>
                  </a:extLst>
                </p:cNvPr>
                <p:cNvPicPr/>
                <p:nvPr/>
              </p:nvPicPr>
              <p:blipFill>
                <a:blip r:embed="rId64"/>
                <a:stretch>
                  <a:fillRect/>
                </a:stretch>
              </p:blipFill>
              <p:spPr>
                <a:xfrm>
                  <a:off x="3532590" y="1899822"/>
                  <a:ext cx="196920" cy="21312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27" name="Ink 26">
                  <a:extLst>
                    <a:ext uri="{FF2B5EF4-FFF2-40B4-BE49-F238E27FC236}">
                      <a16:creationId xmlns:a16="http://schemas.microsoft.com/office/drawing/2014/main" id="{CC037903-ADAC-7702-6964-668ABBA2C576}"/>
                    </a:ext>
                  </a:extLst>
                </p14:cNvPr>
                <p14:cNvContentPartPr/>
                <p14:nvPr/>
              </p14:nvContentPartPr>
              <p14:xfrm>
                <a:off x="3509190" y="2087742"/>
                <a:ext cx="198720" cy="155160"/>
              </p14:xfrm>
            </p:contentPart>
          </mc:Choice>
          <mc:Fallback>
            <p:pic>
              <p:nvPicPr>
                <p:cNvPr id="27" name="Ink 26">
                  <a:extLst>
                    <a:ext uri="{FF2B5EF4-FFF2-40B4-BE49-F238E27FC236}">
                      <a16:creationId xmlns:a16="http://schemas.microsoft.com/office/drawing/2014/main" id="{CC037903-ADAC-7702-6964-668ABBA2C576}"/>
                    </a:ext>
                  </a:extLst>
                </p:cNvPr>
                <p:cNvPicPr/>
                <p:nvPr/>
              </p:nvPicPr>
              <p:blipFill>
                <a:blip r:embed="rId66"/>
                <a:stretch>
                  <a:fillRect/>
                </a:stretch>
              </p:blipFill>
              <p:spPr>
                <a:xfrm>
                  <a:off x="3500550" y="2079102"/>
                  <a:ext cx="21636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28" name="Ink 27">
                  <a:extLst>
                    <a:ext uri="{FF2B5EF4-FFF2-40B4-BE49-F238E27FC236}">
                      <a16:creationId xmlns:a16="http://schemas.microsoft.com/office/drawing/2014/main" id="{9ED8D709-A37F-28F2-F241-B1AC218D50E3}"/>
                    </a:ext>
                  </a:extLst>
                </p14:cNvPr>
                <p14:cNvContentPartPr/>
                <p14:nvPr/>
              </p14:nvContentPartPr>
              <p14:xfrm>
                <a:off x="3847590" y="2094222"/>
                <a:ext cx="105120" cy="132840"/>
              </p14:xfrm>
            </p:contentPart>
          </mc:Choice>
          <mc:Fallback>
            <p:pic>
              <p:nvPicPr>
                <p:cNvPr id="28" name="Ink 27">
                  <a:extLst>
                    <a:ext uri="{FF2B5EF4-FFF2-40B4-BE49-F238E27FC236}">
                      <a16:creationId xmlns:a16="http://schemas.microsoft.com/office/drawing/2014/main" id="{9ED8D709-A37F-28F2-F241-B1AC218D50E3}"/>
                    </a:ext>
                  </a:extLst>
                </p:cNvPr>
                <p:cNvPicPr/>
                <p:nvPr/>
              </p:nvPicPr>
              <p:blipFill>
                <a:blip r:embed="rId68"/>
                <a:stretch>
                  <a:fillRect/>
                </a:stretch>
              </p:blipFill>
              <p:spPr>
                <a:xfrm>
                  <a:off x="3838950" y="2085582"/>
                  <a:ext cx="12276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9" name="Ink 28">
                  <a:extLst>
                    <a:ext uri="{FF2B5EF4-FFF2-40B4-BE49-F238E27FC236}">
                      <a16:creationId xmlns:a16="http://schemas.microsoft.com/office/drawing/2014/main" id="{6A8A543F-B9AE-A78E-BC1B-43C351571232}"/>
                    </a:ext>
                  </a:extLst>
                </p14:cNvPr>
                <p14:cNvContentPartPr/>
                <p14:nvPr/>
              </p14:nvContentPartPr>
              <p14:xfrm>
                <a:off x="4019310" y="2112222"/>
                <a:ext cx="150480" cy="82440"/>
              </p14:xfrm>
            </p:contentPart>
          </mc:Choice>
          <mc:Fallback>
            <p:pic>
              <p:nvPicPr>
                <p:cNvPr id="29" name="Ink 28">
                  <a:extLst>
                    <a:ext uri="{FF2B5EF4-FFF2-40B4-BE49-F238E27FC236}">
                      <a16:creationId xmlns:a16="http://schemas.microsoft.com/office/drawing/2014/main" id="{6A8A543F-B9AE-A78E-BC1B-43C351571232}"/>
                    </a:ext>
                  </a:extLst>
                </p:cNvPr>
                <p:cNvPicPr/>
                <p:nvPr/>
              </p:nvPicPr>
              <p:blipFill>
                <a:blip r:embed="rId70"/>
                <a:stretch>
                  <a:fillRect/>
                </a:stretch>
              </p:blipFill>
              <p:spPr>
                <a:xfrm>
                  <a:off x="4010670" y="2103222"/>
                  <a:ext cx="16812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0" name="Ink 29">
                  <a:extLst>
                    <a:ext uri="{FF2B5EF4-FFF2-40B4-BE49-F238E27FC236}">
                      <a16:creationId xmlns:a16="http://schemas.microsoft.com/office/drawing/2014/main" id="{29A19F9E-EE35-BA5A-BC3B-60814B399B50}"/>
                    </a:ext>
                  </a:extLst>
                </p14:cNvPr>
                <p14:cNvContentPartPr/>
                <p14:nvPr/>
              </p14:nvContentPartPr>
              <p14:xfrm>
                <a:off x="4229190" y="2110422"/>
                <a:ext cx="118440" cy="124200"/>
              </p14:xfrm>
            </p:contentPart>
          </mc:Choice>
          <mc:Fallback>
            <p:pic>
              <p:nvPicPr>
                <p:cNvPr id="30" name="Ink 29">
                  <a:extLst>
                    <a:ext uri="{FF2B5EF4-FFF2-40B4-BE49-F238E27FC236}">
                      <a16:creationId xmlns:a16="http://schemas.microsoft.com/office/drawing/2014/main" id="{29A19F9E-EE35-BA5A-BC3B-60814B399B50}"/>
                    </a:ext>
                  </a:extLst>
                </p:cNvPr>
                <p:cNvPicPr/>
                <p:nvPr/>
              </p:nvPicPr>
              <p:blipFill>
                <a:blip r:embed="rId72"/>
                <a:stretch>
                  <a:fillRect/>
                </a:stretch>
              </p:blipFill>
              <p:spPr>
                <a:xfrm>
                  <a:off x="4220550" y="2101422"/>
                  <a:ext cx="1360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1" name="Ink 30">
                  <a:extLst>
                    <a:ext uri="{FF2B5EF4-FFF2-40B4-BE49-F238E27FC236}">
                      <a16:creationId xmlns:a16="http://schemas.microsoft.com/office/drawing/2014/main" id="{A73B2474-732D-727C-ACF3-47B5E654C65D}"/>
                    </a:ext>
                  </a:extLst>
                </p14:cNvPr>
                <p14:cNvContentPartPr/>
                <p14:nvPr/>
              </p14:nvContentPartPr>
              <p14:xfrm>
                <a:off x="3152790" y="2107182"/>
                <a:ext cx="363960" cy="20160"/>
              </p14:xfrm>
            </p:contentPart>
          </mc:Choice>
          <mc:Fallback>
            <p:pic>
              <p:nvPicPr>
                <p:cNvPr id="31" name="Ink 30">
                  <a:extLst>
                    <a:ext uri="{FF2B5EF4-FFF2-40B4-BE49-F238E27FC236}">
                      <a16:creationId xmlns:a16="http://schemas.microsoft.com/office/drawing/2014/main" id="{A73B2474-732D-727C-ACF3-47B5E654C65D}"/>
                    </a:ext>
                  </a:extLst>
                </p:cNvPr>
                <p:cNvPicPr/>
                <p:nvPr/>
              </p:nvPicPr>
              <p:blipFill>
                <a:blip r:embed="rId74"/>
                <a:stretch>
                  <a:fillRect/>
                </a:stretch>
              </p:blipFill>
              <p:spPr>
                <a:xfrm>
                  <a:off x="3143790" y="2098182"/>
                  <a:ext cx="38160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2" name="Ink 31">
                  <a:extLst>
                    <a:ext uri="{FF2B5EF4-FFF2-40B4-BE49-F238E27FC236}">
                      <a16:creationId xmlns:a16="http://schemas.microsoft.com/office/drawing/2014/main" id="{4B989FCC-C395-5E94-F505-E80D9EA3C87C}"/>
                    </a:ext>
                  </a:extLst>
                </p14:cNvPr>
                <p14:cNvContentPartPr/>
                <p14:nvPr/>
              </p14:nvContentPartPr>
              <p14:xfrm>
                <a:off x="3204990" y="2053902"/>
                <a:ext cx="76320" cy="131040"/>
              </p14:xfrm>
            </p:contentPart>
          </mc:Choice>
          <mc:Fallback>
            <p:pic>
              <p:nvPicPr>
                <p:cNvPr id="32" name="Ink 31">
                  <a:extLst>
                    <a:ext uri="{FF2B5EF4-FFF2-40B4-BE49-F238E27FC236}">
                      <a16:creationId xmlns:a16="http://schemas.microsoft.com/office/drawing/2014/main" id="{4B989FCC-C395-5E94-F505-E80D9EA3C87C}"/>
                    </a:ext>
                  </a:extLst>
                </p:cNvPr>
                <p:cNvPicPr/>
                <p:nvPr/>
              </p:nvPicPr>
              <p:blipFill>
                <a:blip r:embed="rId76"/>
                <a:stretch>
                  <a:fillRect/>
                </a:stretch>
              </p:blipFill>
              <p:spPr>
                <a:xfrm>
                  <a:off x="3196350" y="2045262"/>
                  <a:ext cx="939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3" name="Ink 32">
                  <a:extLst>
                    <a:ext uri="{FF2B5EF4-FFF2-40B4-BE49-F238E27FC236}">
                      <a16:creationId xmlns:a16="http://schemas.microsoft.com/office/drawing/2014/main" id="{64559031-A763-3D3D-F972-724C8D850F12}"/>
                    </a:ext>
                  </a:extLst>
                </p14:cNvPr>
                <p14:cNvContentPartPr/>
                <p14:nvPr/>
              </p14:nvContentPartPr>
              <p14:xfrm>
                <a:off x="1869750" y="2506782"/>
                <a:ext cx="1062360" cy="483840"/>
              </p14:xfrm>
            </p:contentPart>
          </mc:Choice>
          <mc:Fallback>
            <p:pic>
              <p:nvPicPr>
                <p:cNvPr id="33" name="Ink 32">
                  <a:extLst>
                    <a:ext uri="{FF2B5EF4-FFF2-40B4-BE49-F238E27FC236}">
                      <a16:creationId xmlns:a16="http://schemas.microsoft.com/office/drawing/2014/main" id="{64559031-A763-3D3D-F972-724C8D850F12}"/>
                    </a:ext>
                  </a:extLst>
                </p:cNvPr>
                <p:cNvPicPr/>
                <p:nvPr/>
              </p:nvPicPr>
              <p:blipFill>
                <a:blip r:embed="rId78"/>
                <a:stretch>
                  <a:fillRect/>
                </a:stretch>
              </p:blipFill>
              <p:spPr>
                <a:xfrm>
                  <a:off x="1861110" y="2497782"/>
                  <a:ext cx="1080000" cy="50148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4" name="Ink 33">
                  <a:extLst>
                    <a:ext uri="{FF2B5EF4-FFF2-40B4-BE49-F238E27FC236}">
                      <a16:creationId xmlns:a16="http://schemas.microsoft.com/office/drawing/2014/main" id="{7605A00E-A66C-3885-CDEE-F071F086240C}"/>
                    </a:ext>
                  </a:extLst>
                </p14:cNvPr>
                <p14:cNvContentPartPr/>
                <p14:nvPr/>
              </p14:nvContentPartPr>
              <p14:xfrm>
                <a:off x="2091510" y="2650782"/>
                <a:ext cx="136080" cy="141840"/>
              </p14:xfrm>
            </p:contentPart>
          </mc:Choice>
          <mc:Fallback>
            <p:pic>
              <p:nvPicPr>
                <p:cNvPr id="34" name="Ink 33">
                  <a:extLst>
                    <a:ext uri="{FF2B5EF4-FFF2-40B4-BE49-F238E27FC236}">
                      <a16:creationId xmlns:a16="http://schemas.microsoft.com/office/drawing/2014/main" id="{7605A00E-A66C-3885-CDEE-F071F086240C}"/>
                    </a:ext>
                  </a:extLst>
                </p:cNvPr>
                <p:cNvPicPr/>
                <p:nvPr/>
              </p:nvPicPr>
              <p:blipFill>
                <a:blip r:embed="rId80"/>
                <a:stretch>
                  <a:fillRect/>
                </a:stretch>
              </p:blipFill>
              <p:spPr>
                <a:xfrm>
                  <a:off x="2082870" y="2642142"/>
                  <a:ext cx="15372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35" name="Ink 34">
                  <a:extLst>
                    <a:ext uri="{FF2B5EF4-FFF2-40B4-BE49-F238E27FC236}">
                      <a16:creationId xmlns:a16="http://schemas.microsoft.com/office/drawing/2014/main" id="{81CAECB0-FEE4-01FA-C33A-A6F05F147F9C}"/>
                    </a:ext>
                  </a:extLst>
                </p14:cNvPr>
                <p14:cNvContentPartPr/>
                <p14:nvPr/>
              </p14:nvContentPartPr>
              <p14:xfrm>
                <a:off x="2268270" y="2699022"/>
                <a:ext cx="58680" cy="170280"/>
              </p14:xfrm>
            </p:contentPart>
          </mc:Choice>
          <mc:Fallback>
            <p:pic>
              <p:nvPicPr>
                <p:cNvPr id="35" name="Ink 34">
                  <a:extLst>
                    <a:ext uri="{FF2B5EF4-FFF2-40B4-BE49-F238E27FC236}">
                      <a16:creationId xmlns:a16="http://schemas.microsoft.com/office/drawing/2014/main" id="{81CAECB0-FEE4-01FA-C33A-A6F05F147F9C}"/>
                    </a:ext>
                  </a:extLst>
                </p:cNvPr>
                <p:cNvPicPr/>
                <p:nvPr/>
              </p:nvPicPr>
              <p:blipFill>
                <a:blip r:embed="rId82"/>
                <a:stretch>
                  <a:fillRect/>
                </a:stretch>
              </p:blipFill>
              <p:spPr>
                <a:xfrm>
                  <a:off x="2259270" y="2690022"/>
                  <a:ext cx="76320" cy="1879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36" name="Ink 35">
                  <a:extLst>
                    <a:ext uri="{FF2B5EF4-FFF2-40B4-BE49-F238E27FC236}">
                      <a16:creationId xmlns:a16="http://schemas.microsoft.com/office/drawing/2014/main" id="{311CB868-5B2D-D194-ECF2-D283499289F7}"/>
                    </a:ext>
                  </a:extLst>
                </p14:cNvPr>
                <p14:cNvContentPartPr/>
                <p14:nvPr/>
              </p14:nvContentPartPr>
              <p14:xfrm>
                <a:off x="2376270" y="2683542"/>
                <a:ext cx="63720" cy="181440"/>
              </p14:xfrm>
            </p:contentPart>
          </mc:Choice>
          <mc:Fallback>
            <p:pic>
              <p:nvPicPr>
                <p:cNvPr id="36" name="Ink 35">
                  <a:extLst>
                    <a:ext uri="{FF2B5EF4-FFF2-40B4-BE49-F238E27FC236}">
                      <a16:creationId xmlns:a16="http://schemas.microsoft.com/office/drawing/2014/main" id="{311CB868-5B2D-D194-ECF2-D283499289F7}"/>
                    </a:ext>
                  </a:extLst>
                </p:cNvPr>
                <p:cNvPicPr/>
                <p:nvPr/>
              </p:nvPicPr>
              <p:blipFill>
                <a:blip r:embed="rId84"/>
                <a:stretch>
                  <a:fillRect/>
                </a:stretch>
              </p:blipFill>
              <p:spPr>
                <a:xfrm>
                  <a:off x="2367630" y="2674902"/>
                  <a:ext cx="8136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37" name="Ink 36">
                  <a:extLst>
                    <a:ext uri="{FF2B5EF4-FFF2-40B4-BE49-F238E27FC236}">
                      <a16:creationId xmlns:a16="http://schemas.microsoft.com/office/drawing/2014/main" id="{EFECD465-514F-BF40-47EB-5241B6F6B312}"/>
                    </a:ext>
                  </a:extLst>
                </p14:cNvPr>
                <p14:cNvContentPartPr/>
                <p14:nvPr/>
              </p14:nvContentPartPr>
              <p14:xfrm>
                <a:off x="2478870" y="2713422"/>
                <a:ext cx="64440" cy="96120"/>
              </p14:xfrm>
            </p:contentPart>
          </mc:Choice>
          <mc:Fallback>
            <p:pic>
              <p:nvPicPr>
                <p:cNvPr id="37" name="Ink 36">
                  <a:extLst>
                    <a:ext uri="{FF2B5EF4-FFF2-40B4-BE49-F238E27FC236}">
                      <a16:creationId xmlns:a16="http://schemas.microsoft.com/office/drawing/2014/main" id="{EFECD465-514F-BF40-47EB-5241B6F6B312}"/>
                    </a:ext>
                  </a:extLst>
                </p:cNvPr>
                <p:cNvPicPr/>
                <p:nvPr/>
              </p:nvPicPr>
              <p:blipFill>
                <a:blip r:embed="rId86"/>
                <a:stretch>
                  <a:fillRect/>
                </a:stretch>
              </p:blipFill>
              <p:spPr>
                <a:xfrm>
                  <a:off x="2469870" y="2704782"/>
                  <a:ext cx="82080" cy="1137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38" name="Ink 37">
                  <a:extLst>
                    <a:ext uri="{FF2B5EF4-FFF2-40B4-BE49-F238E27FC236}">
                      <a16:creationId xmlns:a16="http://schemas.microsoft.com/office/drawing/2014/main" id="{BB11A50E-D9D7-6EF5-4988-EDD666197CA7}"/>
                    </a:ext>
                  </a:extLst>
                </p14:cNvPr>
                <p14:cNvContentPartPr/>
                <p14:nvPr/>
              </p14:nvContentPartPr>
              <p14:xfrm>
                <a:off x="2589750" y="2713422"/>
                <a:ext cx="59040" cy="93600"/>
              </p14:xfrm>
            </p:contentPart>
          </mc:Choice>
          <mc:Fallback>
            <p:pic>
              <p:nvPicPr>
                <p:cNvPr id="38" name="Ink 37">
                  <a:extLst>
                    <a:ext uri="{FF2B5EF4-FFF2-40B4-BE49-F238E27FC236}">
                      <a16:creationId xmlns:a16="http://schemas.microsoft.com/office/drawing/2014/main" id="{BB11A50E-D9D7-6EF5-4988-EDD666197CA7}"/>
                    </a:ext>
                  </a:extLst>
                </p:cNvPr>
                <p:cNvPicPr/>
                <p:nvPr/>
              </p:nvPicPr>
              <p:blipFill>
                <a:blip r:embed="rId88"/>
                <a:stretch>
                  <a:fillRect/>
                </a:stretch>
              </p:blipFill>
              <p:spPr>
                <a:xfrm>
                  <a:off x="2581110" y="2704782"/>
                  <a:ext cx="766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39" name="Ink 38">
                  <a:extLst>
                    <a:ext uri="{FF2B5EF4-FFF2-40B4-BE49-F238E27FC236}">
                      <a16:creationId xmlns:a16="http://schemas.microsoft.com/office/drawing/2014/main" id="{83DA666F-4430-4171-D4F2-CE49A337F24B}"/>
                    </a:ext>
                  </a:extLst>
                </p14:cNvPr>
                <p14:cNvContentPartPr/>
                <p14:nvPr/>
              </p14:nvContentPartPr>
              <p14:xfrm>
                <a:off x="2664990" y="2711262"/>
                <a:ext cx="72000" cy="94680"/>
              </p14:xfrm>
            </p:contentPart>
          </mc:Choice>
          <mc:Fallback>
            <p:pic>
              <p:nvPicPr>
                <p:cNvPr id="39" name="Ink 38">
                  <a:extLst>
                    <a:ext uri="{FF2B5EF4-FFF2-40B4-BE49-F238E27FC236}">
                      <a16:creationId xmlns:a16="http://schemas.microsoft.com/office/drawing/2014/main" id="{83DA666F-4430-4171-D4F2-CE49A337F24B}"/>
                    </a:ext>
                  </a:extLst>
                </p:cNvPr>
                <p:cNvPicPr/>
                <p:nvPr/>
              </p:nvPicPr>
              <p:blipFill>
                <a:blip r:embed="rId90"/>
                <a:stretch>
                  <a:fillRect/>
                </a:stretch>
              </p:blipFill>
              <p:spPr>
                <a:xfrm>
                  <a:off x="2655990" y="2702622"/>
                  <a:ext cx="8964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0" name="Ink 39">
                  <a:extLst>
                    <a:ext uri="{FF2B5EF4-FFF2-40B4-BE49-F238E27FC236}">
                      <a16:creationId xmlns:a16="http://schemas.microsoft.com/office/drawing/2014/main" id="{FCEE1923-8B0B-1930-9921-DC71B3AF6F7F}"/>
                    </a:ext>
                  </a:extLst>
                </p14:cNvPr>
                <p14:cNvContentPartPr/>
                <p14:nvPr/>
              </p14:nvContentPartPr>
              <p14:xfrm>
                <a:off x="2739150" y="2682462"/>
                <a:ext cx="111600" cy="145080"/>
              </p14:xfrm>
            </p:contentPart>
          </mc:Choice>
          <mc:Fallback>
            <p:pic>
              <p:nvPicPr>
                <p:cNvPr id="40" name="Ink 39">
                  <a:extLst>
                    <a:ext uri="{FF2B5EF4-FFF2-40B4-BE49-F238E27FC236}">
                      <a16:creationId xmlns:a16="http://schemas.microsoft.com/office/drawing/2014/main" id="{FCEE1923-8B0B-1930-9921-DC71B3AF6F7F}"/>
                    </a:ext>
                  </a:extLst>
                </p:cNvPr>
                <p:cNvPicPr/>
                <p:nvPr/>
              </p:nvPicPr>
              <p:blipFill>
                <a:blip r:embed="rId92"/>
                <a:stretch>
                  <a:fillRect/>
                </a:stretch>
              </p:blipFill>
              <p:spPr>
                <a:xfrm>
                  <a:off x="2730510" y="2673462"/>
                  <a:ext cx="129240" cy="1627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2" name="Ink 41">
                  <a:extLst>
                    <a:ext uri="{FF2B5EF4-FFF2-40B4-BE49-F238E27FC236}">
                      <a16:creationId xmlns:a16="http://schemas.microsoft.com/office/drawing/2014/main" id="{FA2E8D5C-F86B-E313-A69A-A0273CA5C94A}"/>
                    </a:ext>
                  </a:extLst>
                </p14:cNvPr>
                <p14:cNvContentPartPr/>
                <p14:nvPr/>
              </p14:nvContentPartPr>
              <p14:xfrm>
                <a:off x="1168470" y="2713782"/>
                <a:ext cx="694800" cy="89640"/>
              </p14:xfrm>
            </p:contentPart>
          </mc:Choice>
          <mc:Fallback>
            <p:pic>
              <p:nvPicPr>
                <p:cNvPr id="42" name="Ink 41">
                  <a:extLst>
                    <a:ext uri="{FF2B5EF4-FFF2-40B4-BE49-F238E27FC236}">
                      <a16:creationId xmlns:a16="http://schemas.microsoft.com/office/drawing/2014/main" id="{FA2E8D5C-F86B-E313-A69A-A0273CA5C94A}"/>
                    </a:ext>
                  </a:extLst>
                </p:cNvPr>
                <p:cNvPicPr/>
                <p:nvPr/>
              </p:nvPicPr>
              <p:blipFill>
                <a:blip r:embed="rId94"/>
                <a:stretch>
                  <a:fillRect/>
                </a:stretch>
              </p:blipFill>
              <p:spPr>
                <a:xfrm>
                  <a:off x="1159470" y="2705142"/>
                  <a:ext cx="712440" cy="10728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3" name="Ink 42">
                  <a:extLst>
                    <a:ext uri="{FF2B5EF4-FFF2-40B4-BE49-F238E27FC236}">
                      <a16:creationId xmlns:a16="http://schemas.microsoft.com/office/drawing/2014/main" id="{51F10005-E843-910E-0DA4-44D21E5A2505}"/>
                    </a:ext>
                  </a:extLst>
                </p14:cNvPr>
                <p14:cNvContentPartPr/>
                <p14:nvPr/>
              </p14:nvContentPartPr>
              <p14:xfrm>
                <a:off x="1211310" y="2710542"/>
                <a:ext cx="109080" cy="137880"/>
              </p14:xfrm>
            </p:contentPart>
          </mc:Choice>
          <mc:Fallback>
            <p:pic>
              <p:nvPicPr>
                <p:cNvPr id="43" name="Ink 42">
                  <a:extLst>
                    <a:ext uri="{FF2B5EF4-FFF2-40B4-BE49-F238E27FC236}">
                      <a16:creationId xmlns:a16="http://schemas.microsoft.com/office/drawing/2014/main" id="{51F10005-E843-910E-0DA4-44D21E5A2505}"/>
                    </a:ext>
                  </a:extLst>
                </p:cNvPr>
                <p:cNvPicPr/>
                <p:nvPr/>
              </p:nvPicPr>
              <p:blipFill>
                <a:blip r:embed="rId96"/>
                <a:stretch>
                  <a:fillRect/>
                </a:stretch>
              </p:blipFill>
              <p:spPr>
                <a:xfrm>
                  <a:off x="1202310" y="2701542"/>
                  <a:ext cx="1267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44" name="Ink 43">
                  <a:extLst>
                    <a:ext uri="{FF2B5EF4-FFF2-40B4-BE49-F238E27FC236}">
                      <a16:creationId xmlns:a16="http://schemas.microsoft.com/office/drawing/2014/main" id="{5D951EDB-DCB3-37AD-FBA5-693F2E37FE44}"/>
                    </a:ext>
                  </a:extLst>
                </p14:cNvPr>
                <p14:cNvContentPartPr/>
                <p14:nvPr/>
              </p14:nvContentPartPr>
              <p14:xfrm>
                <a:off x="320310" y="2547822"/>
                <a:ext cx="262440" cy="233280"/>
              </p14:xfrm>
            </p:contentPart>
          </mc:Choice>
          <mc:Fallback>
            <p:pic>
              <p:nvPicPr>
                <p:cNvPr id="44" name="Ink 43">
                  <a:extLst>
                    <a:ext uri="{FF2B5EF4-FFF2-40B4-BE49-F238E27FC236}">
                      <a16:creationId xmlns:a16="http://schemas.microsoft.com/office/drawing/2014/main" id="{5D951EDB-DCB3-37AD-FBA5-693F2E37FE44}"/>
                    </a:ext>
                  </a:extLst>
                </p:cNvPr>
                <p:cNvPicPr/>
                <p:nvPr/>
              </p:nvPicPr>
              <p:blipFill>
                <a:blip r:embed="rId98"/>
                <a:stretch>
                  <a:fillRect/>
                </a:stretch>
              </p:blipFill>
              <p:spPr>
                <a:xfrm>
                  <a:off x="311310" y="2538822"/>
                  <a:ext cx="2800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45" name="Ink 44">
                  <a:extLst>
                    <a:ext uri="{FF2B5EF4-FFF2-40B4-BE49-F238E27FC236}">
                      <a16:creationId xmlns:a16="http://schemas.microsoft.com/office/drawing/2014/main" id="{F4407D64-4371-E874-B579-F6FA0183668F}"/>
                    </a:ext>
                  </a:extLst>
                </p14:cNvPr>
                <p14:cNvContentPartPr/>
                <p14:nvPr/>
              </p14:nvContentPartPr>
              <p14:xfrm>
                <a:off x="263790" y="2806302"/>
                <a:ext cx="300240" cy="198360"/>
              </p14:xfrm>
            </p:contentPart>
          </mc:Choice>
          <mc:Fallback>
            <p:pic>
              <p:nvPicPr>
                <p:cNvPr id="45" name="Ink 44">
                  <a:extLst>
                    <a:ext uri="{FF2B5EF4-FFF2-40B4-BE49-F238E27FC236}">
                      <a16:creationId xmlns:a16="http://schemas.microsoft.com/office/drawing/2014/main" id="{F4407D64-4371-E874-B579-F6FA0183668F}"/>
                    </a:ext>
                  </a:extLst>
                </p:cNvPr>
                <p:cNvPicPr/>
                <p:nvPr/>
              </p:nvPicPr>
              <p:blipFill>
                <a:blip r:embed="rId100"/>
                <a:stretch>
                  <a:fillRect/>
                </a:stretch>
              </p:blipFill>
              <p:spPr>
                <a:xfrm>
                  <a:off x="255150" y="2797662"/>
                  <a:ext cx="317880" cy="21600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48" name="Ink 47">
                  <a:extLst>
                    <a:ext uri="{FF2B5EF4-FFF2-40B4-BE49-F238E27FC236}">
                      <a16:creationId xmlns:a16="http://schemas.microsoft.com/office/drawing/2014/main" id="{441AEC21-E0E1-5D7F-9F95-9B1E2178E277}"/>
                    </a:ext>
                  </a:extLst>
                </p14:cNvPr>
                <p14:cNvContentPartPr/>
                <p14:nvPr/>
              </p14:nvContentPartPr>
              <p14:xfrm>
                <a:off x="395910" y="2664462"/>
                <a:ext cx="88560" cy="38520"/>
              </p14:xfrm>
            </p:contentPart>
          </mc:Choice>
          <mc:Fallback>
            <p:pic>
              <p:nvPicPr>
                <p:cNvPr id="48" name="Ink 47">
                  <a:extLst>
                    <a:ext uri="{FF2B5EF4-FFF2-40B4-BE49-F238E27FC236}">
                      <a16:creationId xmlns:a16="http://schemas.microsoft.com/office/drawing/2014/main" id="{441AEC21-E0E1-5D7F-9F95-9B1E2178E277}"/>
                    </a:ext>
                  </a:extLst>
                </p:cNvPr>
                <p:cNvPicPr/>
                <p:nvPr/>
              </p:nvPicPr>
              <p:blipFill>
                <a:blip r:embed="rId102"/>
                <a:stretch>
                  <a:fillRect/>
                </a:stretch>
              </p:blipFill>
              <p:spPr>
                <a:xfrm>
                  <a:off x="386910" y="2655462"/>
                  <a:ext cx="10620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49" name="Ink 48">
                  <a:extLst>
                    <a:ext uri="{FF2B5EF4-FFF2-40B4-BE49-F238E27FC236}">
                      <a16:creationId xmlns:a16="http://schemas.microsoft.com/office/drawing/2014/main" id="{8A03A99D-2DF6-0032-B01D-8B7EBF1F5AFC}"/>
                    </a:ext>
                  </a:extLst>
                </p14:cNvPr>
                <p14:cNvContentPartPr/>
                <p14:nvPr/>
              </p14:nvContentPartPr>
              <p14:xfrm>
                <a:off x="297270" y="2607222"/>
                <a:ext cx="54360" cy="4320"/>
              </p14:xfrm>
            </p:contentPart>
          </mc:Choice>
          <mc:Fallback>
            <p:pic>
              <p:nvPicPr>
                <p:cNvPr id="49" name="Ink 48">
                  <a:extLst>
                    <a:ext uri="{FF2B5EF4-FFF2-40B4-BE49-F238E27FC236}">
                      <a16:creationId xmlns:a16="http://schemas.microsoft.com/office/drawing/2014/main" id="{8A03A99D-2DF6-0032-B01D-8B7EBF1F5AFC}"/>
                    </a:ext>
                  </a:extLst>
                </p:cNvPr>
                <p:cNvPicPr/>
                <p:nvPr/>
              </p:nvPicPr>
              <p:blipFill>
                <a:blip r:embed="rId104"/>
                <a:stretch>
                  <a:fillRect/>
                </a:stretch>
              </p:blipFill>
              <p:spPr>
                <a:xfrm>
                  <a:off x="288270" y="2598222"/>
                  <a:ext cx="72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0" name="Ink 49">
                  <a:extLst>
                    <a:ext uri="{FF2B5EF4-FFF2-40B4-BE49-F238E27FC236}">
                      <a16:creationId xmlns:a16="http://schemas.microsoft.com/office/drawing/2014/main" id="{349EA73B-B7D9-B22B-E76C-D4288BC32D9B}"/>
                    </a:ext>
                  </a:extLst>
                </p14:cNvPr>
                <p14:cNvContentPartPr/>
                <p14:nvPr/>
              </p14:nvContentPartPr>
              <p14:xfrm>
                <a:off x="255870" y="2356662"/>
                <a:ext cx="414360" cy="240120"/>
              </p14:xfrm>
            </p:contentPart>
          </mc:Choice>
          <mc:Fallback>
            <p:pic>
              <p:nvPicPr>
                <p:cNvPr id="50" name="Ink 49">
                  <a:extLst>
                    <a:ext uri="{FF2B5EF4-FFF2-40B4-BE49-F238E27FC236}">
                      <a16:creationId xmlns:a16="http://schemas.microsoft.com/office/drawing/2014/main" id="{349EA73B-B7D9-B22B-E76C-D4288BC32D9B}"/>
                    </a:ext>
                  </a:extLst>
                </p:cNvPr>
                <p:cNvPicPr/>
                <p:nvPr/>
              </p:nvPicPr>
              <p:blipFill>
                <a:blip r:embed="rId106"/>
                <a:stretch>
                  <a:fillRect/>
                </a:stretch>
              </p:blipFill>
              <p:spPr>
                <a:xfrm>
                  <a:off x="246870" y="2347662"/>
                  <a:ext cx="43200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1" name="Ink 50">
                  <a:extLst>
                    <a:ext uri="{FF2B5EF4-FFF2-40B4-BE49-F238E27FC236}">
                      <a16:creationId xmlns:a16="http://schemas.microsoft.com/office/drawing/2014/main" id="{DA4DD23C-56A0-445B-C57E-D6D319F66E8B}"/>
                    </a:ext>
                  </a:extLst>
                </p14:cNvPr>
                <p14:cNvContentPartPr/>
                <p14:nvPr/>
              </p14:nvContentPartPr>
              <p14:xfrm>
                <a:off x="391590" y="2615862"/>
                <a:ext cx="27360" cy="17640"/>
              </p14:xfrm>
            </p:contentPart>
          </mc:Choice>
          <mc:Fallback>
            <p:pic>
              <p:nvPicPr>
                <p:cNvPr id="51" name="Ink 50">
                  <a:extLst>
                    <a:ext uri="{FF2B5EF4-FFF2-40B4-BE49-F238E27FC236}">
                      <a16:creationId xmlns:a16="http://schemas.microsoft.com/office/drawing/2014/main" id="{DA4DD23C-56A0-445B-C57E-D6D319F66E8B}"/>
                    </a:ext>
                  </a:extLst>
                </p:cNvPr>
                <p:cNvPicPr/>
                <p:nvPr/>
              </p:nvPicPr>
              <p:blipFill>
                <a:blip r:embed="rId108"/>
                <a:stretch>
                  <a:fillRect/>
                </a:stretch>
              </p:blipFill>
              <p:spPr>
                <a:xfrm>
                  <a:off x="382590" y="2607222"/>
                  <a:ext cx="450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2" name="Ink 51">
                  <a:extLst>
                    <a:ext uri="{FF2B5EF4-FFF2-40B4-BE49-F238E27FC236}">
                      <a16:creationId xmlns:a16="http://schemas.microsoft.com/office/drawing/2014/main" id="{D5CA873C-9CFE-0E38-7DD4-39FF6D74339D}"/>
                    </a:ext>
                  </a:extLst>
                </p14:cNvPr>
                <p14:cNvContentPartPr/>
                <p14:nvPr/>
              </p14:nvContentPartPr>
              <p14:xfrm>
                <a:off x="464310" y="2620902"/>
                <a:ext cx="6840" cy="7200"/>
              </p14:xfrm>
            </p:contentPart>
          </mc:Choice>
          <mc:Fallback>
            <p:pic>
              <p:nvPicPr>
                <p:cNvPr id="52" name="Ink 51">
                  <a:extLst>
                    <a:ext uri="{FF2B5EF4-FFF2-40B4-BE49-F238E27FC236}">
                      <a16:creationId xmlns:a16="http://schemas.microsoft.com/office/drawing/2014/main" id="{D5CA873C-9CFE-0E38-7DD4-39FF6D74339D}"/>
                    </a:ext>
                  </a:extLst>
                </p:cNvPr>
                <p:cNvPicPr/>
                <p:nvPr/>
              </p:nvPicPr>
              <p:blipFill>
                <a:blip r:embed="rId110"/>
                <a:stretch>
                  <a:fillRect/>
                </a:stretch>
              </p:blipFill>
              <p:spPr>
                <a:xfrm>
                  <a:off x="455310" y="2611902"/>
                  <a:ext cx="24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4" name="Ink 53">
                  <a:extLst>
                    <a:ext uri="{FF2B5EF4-FFF2-40B4-BE49-F238E27FC236}">
                      <a16:creationId xmlns:a16="http://schemas.microsoft.com/office/drawing/2014/main" id="{9AA00346-0347-839C-423F-BF5379E7CA76}"/>
                    </a:ext>
                  </a:extLst>
                </p14:cNvPr>
                <p14:cNvContentPartPr/>
                <p14:nvPr/>
              </p14:nvContentPartPr>
              <p14:xfrm>
                <a:off x="693990" y="2646822"/>
                <a:ext cx="209520" cy="124920"/>
              </p14:xfrm>
            </p:contentPart>
          </mc:Choice>
          <mc:Fallback>
            <p:pic>
              <p:nvPicPr>
                <p:cNvPr id="54" name="Ink 53">
                  <a:extLst>
                    <a:ext uri="{FF2B5EF4-FFF2-40B4-BE49-F238E27FC236}">
                      <a16:creationId xmlns:a16="http://schemas.microsoft.com/office/drawing/2014/main" id="{9AA00346-0347-839C-423F-BF5379E7CA76}"/>
                    </a:ext>
                  </a:extLst>
                </p:cNvPr>
                <p:cNvPicPr/>
                <p:nvPr/>
              </p:nvPicPr>
              <p:blipFill>
                <a:blip r:embed="rId112"/>
                <a:stretch>
                  <a:fillRect/>
                </a:stretch>
              </p:blipFill>
              <p:spPr>
                <a:xfrm>
                  <a:off x="685350" y="2638182"/>
                  <a:ext cx="22716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5" name="Ink 54">
                  <a:extLst>
                    <a:ext uri="{FF2B5EF4-FFF2-40B4-BE49-F238E27FC236}">
                      <a16:creationId xmlns:a16="http://schemas.microsoft.com/office/drawing/2014/main" id="{2CAD68A4-B3E1-4B7F-45D9-B3CAF551A970}"/>
                    </a:ext>
                  </a:extLst>
                </p14:cNvPr>
                <p14:cNvContentPartPr/>
                <p14:nvPr/>
              </p14:nvContentPartPr>
              <p14:xfrm>
                <a:off x="884430" y="2642502"/>
                <a:ext cx="122400" cy="276120"/>
              </p14:xfrm>
            </p:contentPart>
          </mc:Choice>
          <mc:Fallback>
            <p:pic>
              <p:nvPicPr>
                <p:cNvPr id="55" name="Ink 54">
                  <a:extLst>
                    <a:ext uri="{FF2B5EF4-FFF2-40B4-BE49-F238E27FC236}">
                      <a16:creationId xmlns:a16="http://schemas.microsoft.com/office/drawing/2014/main" id="{2CAD68A4-B3E1-4B7F-45D9-B3CAF551A970}"/>
                    </a:ext>
                  </a:extLst>
                </p:cNvPr>
                <p:cNvPicPr/>
                <p:nvPr/>
              </p:nvPicPr>
              <p:blipFill>
                <a:blip r:embed="rId114"/>
                <a:stretch>
                  <a:fillRect/>
                </a:stretch>
              </p:blipFill>
              <p:spPr>
                <a:xfrm>
                  <a:off x="875430" y="2633862"/>
                  <a:ext cx="1400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56" name="Ink 55">
                  <a:extLst>
                    <a:ext uri="{FF2B5EF4-FFF2-40B4-BE49-F238E27FC236}">
                      <a16:creationId xmlns:a16="http://schemas.microsoft.com/office/drawing/2014/main" id="{13E15F47-4CB8-8F7B-A045-6642583E5E90}"/>
                    </a:ext>
                  </a:extLst>
                </p14:cNvPr>
                <p14:cNvContentPartPr/>
                <p14:nvPr/>
              </p14:nvContentPartPr>
              <p14:xfrm>
                <a:off x="1027710" y="2626302"/>
                <a:ext cx="131760" cy="102600"/>
              </p14:xfrm>
            </p:contentPart>
          </mc:Choice>
          <mc:Fallback>
            <p:pic>
              <p:nvPicPr>
                <p:cNvPr id="56" name="Ink 55">
                  <a:extLst>
                    <a:ext uri="{FF2B5EF4-FFF2-40B4-BE49-F238E27FC236}">
                      <a16:creationId xmlns:a16="http://schemas.microsoft.com/office/drawing/2014/main" id="{13E15F47-4CB8-8F7B-A045-6642583E5E90}"/>
                    </a:ext>
                  </a:extLst>
                </p:cNvPr>
                <p:cNvPicPr/>
                <p:nvPr/>
              </p:nvPicPr>
              <p:blipFill>
                <a:blip r:embed="rId116"/>
                <a:stretch>
                  <a:fillRect/>
                </a:stretch>
              </p:blipFill>
              <p:spPr>
                <a:xfrm>
                  <a:off x="1018710" y="2617662"/>
                  <a:ext cx="14940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033" name="Ink 1032">
                  <a:extLst>
                    <a:ext uri="{FF2B5EF4-FFF2-40B4-BE49-F238E27FC236}">
                      <a16:creationId xmlns:a16="http://schemas.microsoft.com/office/drawing/2014/main" id="{62A49E08-75D5-FE17-D062-15C72812B6CD}"/>
                    </a:ext>
                  </a:extLst>
                </p14:cNvPr>
                <p14:cNvContentPartPr/>
                <p14:nvPr/>
              </p14:nvContentPartPr>
              <p14:xfrm>
                <a:off x="3033990" y="2577702"/>
                <a:ext cx="124200" cy="361800"/>
              </p14:xfrm>
            </p:contentPart>
          </mc:Choice>
          <mc:Fallback>
            <p:pic>
              <p:nvPicPr>
                <p:cNvPr id="1033" name="Ink 1032">
                  <a:extLst>
                    <a:ext uri="{FF2B5EF4-FFF2-40B4-BE49-F238E27FC236}">
                      <a16:creationId xmlns:a16="http://schemas.microsoft.com/office/drawing/2014/main" id="{62A49E08-75D5-FE17-D062-15C72812B6CD}"/>
                    </a:ext>
                  </a:extLst>
                </p:cNvPr>
                <p:cNvPicPr/>
                <p:nvPr/>
              </p:nvPicPr>
              <p:blipFill>
                <a:blip r:embed="rId118"/>
                <a:stretch>
                  <a:fillRect/>
                </a:stretch>
              </p:blipFill>
              <p:spPr>
                <a:xfrm>
                  <a:off x="3025350" y="2569062"/>
                  <a:ext cx="14184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034" name="Ink 1033">
                  <a:extLst>
                    <a:ext uri="{FF2B5EF4-FFF2-40B4-BE49-F238E27FC236}">
                      <a16:creationId xmlns:a16="http://schemas.microsoft.com/office/drawing/2014/main" id="{071A8333-757E-FF63-514C-DF1A3466ECC7}"/>
                    </a:ext>
                  </a:extLst>
                </p14:cNvPr>
                <p14:cNvContentPartPr/>
                <p14:nvPr/>
              </p14:nvContentPartPr>
              <p14:xfrm>
                <a:off x="3016710" y="2753022"/>
                <a:ext cx="197280" cy="104400"/>
              </p14:xfrm>
            </p:contentPart>
          </mc:Choice>
          <mc:Fallback>
            <p:pic>
              <p:nvPicPr>
                <p:cNvPr id="1034" name="Ink 1033">
                  <a:extLst>
                    <a:ext uri="{FF2B5EF4-FFF2-40B4-BE49-F238E27FC236}">
                      <a16:creationId xmlns:a16="http://schemas.microsoft.com/office/drawing/2014/main" id="{071A8333-757E-FF63-514C-DF1A3466ECC7}"/>
                    </a:ext>
                  </a:extLst>
                </p:cNvPr>
                <p:cNvPicPr/>
                <p:nvPr/>
              </p:nvPicPr>
              <p:blipFill>
                <a:blip r:embed="rId120"/>
                <a:stretch>
                  <a:fillRect/>
                </a:stretch>
              </p:blipFill>
              <p:spPr>
                <a:xfrm>
                  <a:off x="3008070" y="2744382"/>
                  <a:ext cx="2149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035" name="Ink 1034">
                  <a:extLst>
                    <a:ext uri="{FF2B5EF4-FFF2-40B4-BE49-F238E27FC236}">
                      <a16:creationId xmlns:a16="http://schemas.microsoft.com/office/drawing/2014/main" id="{13E22A59-22A3-8A9D-ABDE-07007713E54A}"/>
                    </a:ext>
                  </a:extLst>
                </p14:cNvPr>
                <p14:cNvContentPartPr/>
                <p14:nvPr/>
              </p14:nvContentPartPr>
              <p14:xfrm>
                <a:off x="3212550" y="2731422"/>
                <a:ext cx="86400" cy="100080"/>
              </p14:xfrm>
            </p:contentPart>
          </mc:Choice>
          <mc:Fallback>
            <p:pic>
              <p:nvPicPr>
                <p:cNvPr id="1035" name="Ink 1034">
                  <a:extLst>
                    <a:ext uri="{FF2B5EF4-FFF2-40B4-BE49-F238E27FC236}">
                      <a16:creationId xmlns:a16="http://schemas.microsoft.com/office/drawing/2014/main" id="{13E22A59-22A3-8A9D-ABDE-07007713E54A}"/>
                    </a:ext>
                  </a:extLst>
                </p:cNvPr>
                <p:cNvPicPr/>
                <p:nvPr/>
              </p:nvPicPr>
              <p:blipFill>
                <a:blip r:embed="rId122"/>
                <a:stretch>
                  <a:fillRect/>
                </a:stretch>
              </p:blipFill>
              <p:spPr>
                <a:xfrm>
                  <a:off x="3203550" y="2722782"/>
                  <a:ext cx="10404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036" name="Ink 1035">
                  <a:extLst>
                    <a:ext uri="{FF2B5EF4-FFF2-40B4-BE49-F238E27FC236}">
                      <a16:creationId xmlns:a16="http://schemas.microsoft.com/office/drawing/2014/main" id="{0EA50F04-E913-54DB-9962-F50B4374FD12}"/>
                    </a:ext>
                  </a:extLst>
                </p14:cNvPr>
                <p14:cNvContentPartPr/>
                <p14:nvPr/>
              </p14:nvContentPartPr>
              <p14:xfrm>
                <a:off x="3339630" y="2724582"/>
                <a:ext cx="165240" cy="118800"/>
              </p14:xfrm>
            </p:contentPart>
          </mc:Choice>
          <mc:Fallback>
            <p:pic>
              <p:nvPicPr>
                <p:cNvPr id="1036" name="Ink 1035">
                  <a:extLst>
                    <a:ext uri="{FF2B5EF4-FFF2-40B4-BE49-F238E27FC236}">
                      <a16:creationId xmlns:a16="http://schemas.microsoft.com/office/drawing/2014/main" id="{0EA50F04-E913-54DB-9962-F50B4374FD12}"/>
                    </a:ext>
                  </a:extLst>
                </p:cNvPr>
                <p:cNvPicPr/>
                <p:nvPr/>
              </p:nvPicPr>
              <p:blipFill>
                <a:blip r:embed="rId124"/>
                <a:stretch>
                  <a:fillRect/>
                </a:stretch>
              </p:blipFill>
              <p:spPr>
                <a:xfrm>
                  <a:off x="3330990" y="2715942"/>
                  <a:ext cx="1828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056" name="Ink 1055">
                  <a:extLst>
                    <a:ext uri="{FF2B5EF4-FFF2-40B4-BE49-F238E27FC236}">
                      <a16:creationId xmlns:a16="http://schemas.microsoft.com/office/drawing/2014/main" id="{63578A98-7BB4-5AD2-2DD1-417782C92EF8}"/>
                    </a:ext>
                  </a:extLst>
                </p14:cNvPr>
                <p14:cNvContentPartPr/>
                <p14:nvPr/>
              </p14:nvContentPartPr>
              <p14:xfrm>
                <a:off x="4257270" y="1855182"/>
                <a:ext cx="426960" cy="2459520"/>
              </p14:xfrm>
            </p:contentPart>
          </mc:Choice>
          <mc:Fallback>
            <p:pic>
              <p:nvPicPr>
                <p:cNvPr id="1056" name="Ink 1055">
                  <a:extLst>
                    <a:ext uri="{FF2B5EF4-FFF2-40B4-BE49-F238E27FC236}">
                      <a16:creationId xmlns:a16="http://schemas.microsoft.com/office/drawing/2014/main" id="{63578A98-7BB4-5AD2-2DD1-417782C92EF8}"/>
                    </a:ext>
                  </a:extLst>
                </p:cNvPr>
                <p:cNvPicPr/>
                <p:nvPr/>
              </p:nvPicPr>
              <p:blipFill>
                <a:blip r:embed="rId126"/>
                <a:stretch>
                  <a:fillRect/>
                </a:stretch>
              </p:blipFill>
              <p:spPr>
                <a:xfrm>
                  <a:off x="4248630" y="1846182"/>
                  <a:ext cx="444600" cy="247716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057" name="Ink 1056">
                  <a:extLst>
                    <a:ext uri="{FF2B5EF4-FFF2-40B4-BE49-F238E27FC236}">
                      <a16:creationId xmlns:a16="http://schemas.microsoft.com/office/drawing/2014/main" id="{F768DF7F-A4FA-1105-2656-29BF45B22773}"/>
                    </a:ext>
                  </a:extLst>
                </p14:cNvPr>
                <p14:cNvContentPartPr/>
                <p14:nvPr/>
              </p14:nvContentPartPr>
              <p14:xfrm>
                <a:off x="4903110" y="2447382"/>
                <a:ext cx="120960" cy="496800"/>
              </p14:xfrm>
            </p:contentPart>
          </mc:Choice>
          <mc:Fallback>
            <p:pic>
              <p:nvPicPr>
                <p:cNvPr id="1057" name="Ink 1056">
                  <a:extLst>
                    <a:ext uri="{FF2B5EF4-FFF2-40B4-BE49-F238E27FC236}">
                      <a16:creationId xmlns:a16="http://schemas.microsoft.com/office/drawing/2014/main" id="{F768DF7F-A4FA-1105-2656-29BF45B22773}"/>
                    </a:ext>
                  </a:extLst>
                </p:cNvPr>
                <p:cNvPicPr/>
                <p:nvPr/>
              </p:nvPicPr>
              <p:blipFill>
                <a:blip r:embed="rId128"/>
                <a:stretch>
                  <a:fillRect/>
                </a:stretch>
              </p:blipFill>
              <p:spPr>
                <a:xfrm>
                  <a:off x="4894110" y="2438742"/>
                  <a:ext cx="138600" cy="51444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058" name="Ink 1057">
                  <a:extLst>
                    <a:ext uri="{FF2B5EF4-FFF2-40B4-BE49-F238E27FC236}">
                      <a16:creationId xmlns:a16="http://schemas.microsoft.com/office/drawing/2014/main" id="{912C4CCD-242D-AB6F-51D9-7981A3853FC1}"/>
                    </a:ext>
                  </a:extLst>
                </p14:cNvPr>
                <p14:cNvContentPartPr/>
                <p14:nvPr/>
              </p14:nvContentPartPr>
              <p14:xfrm>
                <a:off x="4847310" y="2708022"/>
                <a:ext cx="193320" cy="74520"/>
              </p14:xfrm>
            </p:contentPart>
          </mc:Choice>
          <mc:Fallback>
            <p:pic>
              <p:nvPicPr>
                <p:cNvPr id="1058" name="Ink 1057">
                  <a:extLst>
                    <a:ext uri="{FF2B5EF4-FFF2-40B4-BE49-F238E27FC236}">
                      <a16:creationId xmlns:a16="http://schemas.microsoft.com/office/drawing/2014/main" id="{912C4CCD-242D-AB6F-51D9-7981A3853FC1}"/>
                    </a:ext>
                  </a:extLst>
                </p:cNvPr>
                <p:cNvPicPr/>
                <p:nvPr/>
              </p:nvPicPr>
              <p:blipFill>
                <a:blip r:embed="rId130"/>
                <a:stretch>
                  <a:fillRect/>
                </a:stretch>
              </p:blipFill>
              <p:spPr>
                <a:xfrm>
                  <a:off x="4838670" y="2699022"/>
                  <a:ext cx="2109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059" name="Ink 1058">
                  <a:extLst>
                    <a:ext uri="{FF2B5EF4-FFF2-40B4-BE49-F238E27FC236}">
                      <a16:creationId xmlns:a16="http://schemas.microsoft.com/office/drawing/2014/main" id="{C8AFCC39-51B9-4635-6D33-43C76149B8CA}"/>
                    </a:ext>
                  </a:extLst>
                </p14:cNvPr>
                <p14:cNvContentPartPr/>
                <p14:nvPr/>
              </p14:nvContentPartPr>
              <p14:xfrm>
                <a:off x="5017230" y="2594982"/>
                <a:ext cx="39240" cy="215640"/>
              </p14:xfrm>
            </p:contentPart>
          </mc:Choice>
          <mc:Fallback>
            <p:pic>
              <p:nvPicPr>
                <p:cNvPr id="1059" name="Ink 1058">
                  <a:extLst>
                    <a:ext uri="{FF2B5EF4-FFF2-40B4-BE49-F238E27FC236}">
                      <a16:creationId xmlns:a16="http://schemas.microsoft.com/office/drawing/2014/main" id="{C8AFCC39-51B9-4635-6D33-43C76149B8CA}"/>
                    </a:ext>
                  </a:extLst>
                </p:cNvPr>
                <p:cNvPicPr/>
                <p:nvPr/>
              </p:nvPicPr>
              <p:blipFill>
                <a:blip r:embed="rId132"/>
                <a:stretch>
                  <a:fillRect/>
                </a:stretch>
              </p:blipFill>
              <p:spPr>
                <a:xfrm>
                  <a:off x="5008230" y="2586342"/>
                  <a:ext cx="568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060" name="Ink 1059">
                  <a:extLst>
                    <a:ext uri="{FF2B5EF4-FFF2-40B4-BE49-F238E27FC236}">
                      <a16:creationId xmlns:a16="http://schemas.microsoft.com/office/drawing/2014/main" id="{DB35E3F6-7D68-C377-BFC8-DF1127FFB13F}"/>
                    </a:ext>
                  </a:extLst>
                </p14:cNvPr>
                <p14:cNvContentPartPr/>
                <p14:nvPr/>
              </p14:nvContentPartPr>
              <p14:xfrm>
                <a:off x="5099310" y="2683182"/>
                <a:ext cx="269640" cy="103320"/>
              </p14:xfrm>
            </p:contentPart>
          </mc:Choice>
          <mc:Fallback>
            <p:pic>
              <p:nvPicPr>
                <p:cNvPr id="1060" name="Ink 1059">
                  <a:extLst>
                    <a:ext uri="{FF2B5EF4-FFF2-40B4-BE49-F238E27FC236}">
                      <a16:creationId xmlns:a16="http://schemas.microsoft.com/office/drawing/2014/main" id="{DB35E3F6-7D68-C377-BFC8-DF1127FFB13F}"/>
                    </a:ext>
                  </a:extLst>
                </p:cNvPr>
                <p:cNvPicPr/>
                <p:nvPr/>
              </p:nvPicPr>
              <p:blipFill>
                <a:blip r:embed="rId134"/>
                <a:stretch>
                  <a:fillRect/>
                </a:stretch>
              </p:blipFill>
              <p:spPr>
                <a:xfrm>
                  <a:off x="5090670" y="2674182"/>
                  <a:ext cx="287280" cy="1209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061" name="Ink 1060">
                  <a:extLst>
                    <a:ext uri="{FF2B5EF4-FFF2-40B4-BE49-F238E27FC236}">
                      <a16:creationId xmlns:a16="http://schemas.microsoft.com/office/drawing/2014/main" id="{A28CC0F9-34DC-E467-D3C7-84199B05E869}"/>
                    </a:ext>
                  </a:extLst>
                </p14:cNvPr>
                <p14:cNvContentPartPr/>
                <p14:nvPr/>
              </p14:nvContentPartPr>
              <p14:xfrm>
                <a:off x="5490630" y="2632422"/>
                <a:ext cx="15480" cy="129600"/>
              </p14:xfrm>
            </p:contentPart>
          </mc:Choice>
          <mc:Fallback>
            <p:pic>
              <p:nvPicPr>
                <p:cNvPr id="1061" name="Ink 1060">
                  <a:extLst>
                    <a:ext uri="{FF2B5EF4-FFF2-40B4-BE49-F238E27FC236}">
                      <a16:creationId xmlns:a16="http://schemas.microsoft.com/office/drawing/2014/main" id="{A28CC0F9-34DC-E467-D3C7-84199B05E869}"/>
                    </a:ext>
                  </a:extLst>
                </p:cNvPr>
                <p:cNvPicPr/>
                <p:nvPr/>
              </p:nvPicPr>
              <p:blipFill>
                <a:blip r:embed="rId136"/>
                <a:stretch>
                  <a:fillRect/>
                </a:stretch>
              </p:blipFill>
              <p:spPr>
                <a:xfrm>
                  <a:off x="5481630" y="2623422"/>
                  <a:ext cx="33120" cy="14724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1062" name="Ink 1061">
                  <a:extLst>
                    <a:ext uri="{FF2B5EF4-FFF2-40B4-BE49-F238E27FC236}">
                      <a16:creationId xmlns:a16="http://schemas.microsoft.com/office/drawing/2014/main" id="{E2FC0DBD-91A7-1A88-6063-44A4317A2F05}"/>
                    </a:ext>
                  </a:extLst>
                </p14:cNvPr>
                <p14:cNvContentPartPr/>
                <p14:nvPr/>
              </p14:nvContentPartPr>
              <p14:xfrm>
                <a:off x="5468670" y="2568342"/>
                <a:ext cx="151920" cy="199080"/>
              </p14:xfrm>
            </p:contentPart>
          </mc:Choice>
          <mc:Fallback>
            <p:pic>
              <p:nvPicPr>
                <p:cNvPr id="1062" name="Ink 1061">
                  <a:extLst>
                    <a:ext uri="{FF2B5EF4-FFF2-40B4-BE49-F238E27FC236}">
                      <a16:creationId xmlns:a16="http://schemas.microsoft.com/office/drawing/2014/main" id="{E2FC0DBD-91A7-1A88-6063-44A4317A2F05}"/>
                    </a:ext>
                  </a:extLst>
                </p:cNvPr>
                <p:cNvPicPr/>
                <p:nvPr/>
              </p:nvPicPr>
              <p:blipFill>
                <a:blip r:embed="rId138"/>
                <a:stretch>
                  <a:fillRect/>
                </a:stretch>
              </p:blipFill>
              <p:spPr>
                <a:xfrm>
                  <a:off x="5460030" y="2559702"/>
                  <a:ext cx="1695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063" name="Ink 1062">
                  <a:extLst>
                    <a:ext uri="{FF2B5EF4-FFF2-40B4-BE49-F238E27FC236}">
                      <a16:creationId xmlns:a16="http://schemas.microsoft.com/office/drawing/2014/main" id="{255CB8A0-98E7-9F45-64EF-F95AC9B5774B}"/>
                    </a:ext>
                  </a:extLst>
                </p14:cNvPr>
                <p14:cNvContentPartPr/>
                <p14:nvPr/>
              </p14:nvContentPartPr>
              <p14:xfrm>
                <a:off x="5667030" y="2640342"/>
                <a:ext cx="10440" cy="118440"/>
              </p14:xfrm>
            </p:contentPart>
          </mc:Choice>
          <mc:Fallback>
            <p:pic>
              <p:nvPicPr>
                <p:cNvPr id="1063" name="Ink 1062">
                  <a:extLst>
                    <a:ext uri="{FF2B5EF4-FFF2-40B4-BE49-F238E27FC236}">
                      <a16:creationId xmlns:a16="http://schemas.microsoft.com/office/drawing/2014/main" id="{255CB8A0-98E7-9F45-64EF-F95AC9B5774B}"/>
                    </a:ext>
                  </a:extLst>
                </p:cNvPr>
                <p:cNvPicPr/>
                <p:nvPr/>
              </p:nvPicPr>
              <p:blipFill>
                <a:blip r:embed="rId140"/>
                <a:stretch>
                  <a:fillRect/>
                </a:stretch>
              </p:blipFill>
              <p:spPr>
                <a:xfrm>
                  <a:off x="5658390" y="2631702"/>
                  <a:ext cx="2808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064" name="Ink 1063">
                  <a:extLst>
                    <a:ext uri="{FF2B5EF4-FFF2-40B4-BE49-F238E27FC236}">
                      <a16:creationId xmlns:a16="http://schemas.microsoft.com/office/drawing/2014/main" id="{32E3A1E2-D3D0-0728-C0DD-91AA938965C0}"/>
                    </a:ext>
                  </a:extLst>
                </p14:cNvPr>
                <p14:cNvContentPartPr/>
                <p14:nvPr/>
              </p14:nvContentPartPr>
              <p14:xfrm>
                <a:off x="5696550" y="2586342"/>
                <a:ext cx="2520" cy="15120"/>
              </p14:xfrm>
            </p:contentPart>
          </mc:Choice>
          <mc:Fallback>
            <p:pic>
              <p:nvPicPr>
                <p:cNvPr id="1064" name="Ink 1063">
                  <a:extLst>
                    <a:ext uri="{FF2B5EF4-FFF2-40B4-BE49-F238E27FC236}">
                      <a16:creationId xmlns:a16="http://schemas.microsoft.com/office/drawing/2014/main" id="{32E3A1E2-D3D0-0728-C0DD-91AA938965C0}"/>
                    </a:ext>
                  </a:extLst>
                </p:cNvPr>
                <p:cNvPicPr/>
                <p:nvPr/>
              </p:nvPicPr>
              <p:blipFill>
                <a:blip r:embed="rId142"/>
                <a:stretch>
                  <a:fillRect/>
                </a:stretch>
              </p:blipFill>
              <p:spPr>
                <a:xfrm>
                  <a:off x="5687910" y="2577702"/>
                  <a:ext cx="201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065" name="Ink 1064">
                  <a:extLst>
                    <a:ext uri="{FF2B5EF4-FFF2-40B4-BE49-F238E27FC236}">
                      <a16:creationId xmlns:a16="http://schemas.microsoft.com/office/drawing/2014/main" id="{55EEEBC1-04F3-DE7E-13DB-D51DAAA1A468}"/>
                    </a:ext>
                  </a:extLst>
                </p14:cNvPr>
                <p14:cNvContentPartPr/>
                <p14:nvPr/>
              </p14:nvContentPartPr>
              <p14:xfrm>
                <a:off x="5739030" y="2655822"/>
                <a:ext cx="124560" cy="97200"/>
              </p14:xfrm>
            </p:contentPart>
          </mc:Choice>
          <mc:Fallback>
            <p:pic>
              <p:nvPicPr>
                <p:cNvPr id="1065" name="Ink 1064">
                  <a:extLst>
                    <a:ext uri="{FF2B5EF4-FFF2-40B4-BE49-F238E27FC236}">
                      <a16:creationId xmlns:a16="http://schemas.microsoft.com/office/drawing/2014/main" id="{55EEEBC1-04F3-DE7E-13DB-D51DAAA1A468}"/>
                    </a:ext>
                  </a:extLst>
                </p:cNvPr>
                <p:cNvPicPr/>
                <p:nvPr/>
              </p:nvPicPr>
              <p:blipFill>
                <a:blip r:embed="rId144"/>
                <a:stretch>
                  <a:fillRect/>
                </a:stretch>
              </p:blipFill>
              <p:spPr>
                <a:xfrm>
                  <a:off x="5730390" y="2647182"/>
                  <a:ext cx="14220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066" name="Ink 1065">
                  <a:extLst>
                    <a:ext uri="{FF2B5EF4-FFF2-40B4-BE49-F238E27FC236}">
                      <a16:creationId xmlns:a16="http://schemas.microsoft.com/office/drawing/2014/main" id="{CA5E6ED2-7BDF-4665-E57E-5692DBB96B31}"/>
                    </a:ext>
                  </a:extLst>
                </p14:cNvPr>
                <p14:cNvContentPartPr/>
                <p14:nvPr/>
              </p14:nvContentPartPr>
              <p14:xfrm>
                <a:off x="4938390" y="2894502"/>
                <a:ext cx="372240" cy="181440"/>
              </p14:xfrm>
            </p:contentPart>
          </mc:Choice>
          <mc:Fallback>
            <p:pic>
              <p:nvPicPr>
                <p:cNvPr id="1066" name="Ink 1065">
                  <a:extLst>
                    <a:ext uri="{FF2B5EF4-FFF2-40B4-BE49-F238E27FC236}">
                      <a16:creationId xmlns:a16="http://schemas.microsoft.com/office/drawing/2014/main" id="{CA5E6ED2-7BDF-4665-E57E-5692DBB96B31}"/>
                    </a:ext>
                  </a:extLst>
                </p:cNvPr>
                <p:cNvPicPr/>
                <p:nvPr/>
              </p:nvPicPr>
              <p:blipFill>
                <a:blip r:embed="rId146"/>
                <a:stretch>
                  <a:fillRect/>
                </a:stretch>
              </p:blipFill>
              <p:spPr>
                <a:xfrm>
                  <a:off x="4929390" y="2885502"/>
                  <a:ext cx="38988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067" name="Ink 1066">
                  <a:extLst>
                    <a:ext uri="{FF2B5EF4-FFF2-40B4-BE49-F238E27FC236}">
                      <a16:creationId xmlns:a16="http://schemas.microsoft.com/office/drawing/2014/main" id="{5570C8C5-11E6-D035-E78B-3A09654053FD}"/>
                    </a:ext>
                  </a:extLst>
                </p14:cNvPr>
                <p14:cNvContentPartPr/>
                <p14:nvPr/>
              </p14:nvContentPartPr>
              <p14:xfrm>
                <a:off x="5344830" y="2967942"/>
                <a:ext cx="113760" cy="73800"/>
              </p14:xfrm>
            </p:contentPart>
          </mc:Choice>
          <mc:Fallback>
            <p:pic>
              <p:nvPicPr>
                <p:cNvPr id="1067" name="Ink 1066">
                  <a:extLst>
                    <a:ext uri="{FF2B5EF4-FFF2-40B4-BE49-F238E27FC236}">
                      <a16:creationId xmlns:a16="http://schemas.microsoft.com/office/drawing/2014/main" id="{5570C8C5-11E6-D035-E78B-3A09654053FD}"/>
                    </a:ext>
                  </a:extLst>
                </p:cNvPr>
                <p:cNvPicPr/>
                <p:nvPr/>
              </p:nvPicPr>
              <p:blipFill>
                <a:blip r:embed="rId148"/>
                <a:stretch>
                  <a:fillRect/>
                </a:stretch>
              </p:blipFill>
              <p:spPr>
                <a:xfrm>
                  <a:off x="5335830" y="2958942"/>
                  <a:ext cx="13140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068" name="Ink 1067">
                  <a:extLst>
                    <a:ext uri="{FF2B5EF4-FFF2-40B4-BE49-F238E27FC236}">
                      <a16:creationId xmlns:a16="http://schemas.microsoft.com/office/drawing/2014/main" id="{8E7762D7-8740-43A0-EDD9-D1EE3D8822A0}"/>
                    </a:ext>
                  </a:extLst>
                </p14:cNvPr>
                <p14:cNvContentPartPr/>
                <p14:nvPr/>
              </p14:nvContentPartPr>
              <p14:xfrm>
                <a:off x="5481630" y="2901342"/>
                <a:ext cx="28440" cy="108720"/>
              </p14:xfrm>
            </p:contentPart>
          </mc:Choice>
          <mc:Fallback>
            <p:pic>
              <p:nvPicPr>
                <p:cNvPr id="1068" name="Ink 1067">
                  <a:extLst>
                    <a:ext uri="{FF2B5EF4-FFF2-40B4-BE49-F238E27FC236}">
                      <a16:creationId xmlns:a16="http://schemas.microsoft.com/office/drawing/2014/main" id="{8E7762D7-8740-43A0-EDD9-D1EE3D8822A0}"/>
                    </a:ext>
                  </a:extLst>
                </p:cNvPr>
                <p:cNvPicPr/>
                <p:nvPr/>
              </p:nvPicPr>
              <p:blipFill>
                <a:blip r:embed="rId150"/>
                <a:stretch>
                  <a:fillRect/>
                </a:stretch>
              </p:blipFill>
              <p:spPr>
                <a:xfrm>
                  <a:off x="5472630" y="2892702"/>
                  <a:ext cx="46080" cy="12636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1069" name="Ink 1068">
                  <a:extLst>
                    <a:ext uri="{FF2B5EF4-FFF2-40B4-BE49-F238E27FC236}">
                      <a16:creationId xmlns:a16="http://schemas.microsoft.com/office/drawing/2014/main" id="{2B8FE68F-8F78-EF91-109C-303F6637692D}"/>
                    </a:ext>
                  </a:extLst>
                </p14:cNvPr>
                <p14:cNvContentPartPr/>
                <p14:nvPr/>
              </p14:nvContentPartPr>
              <p14:xfrm>
                <a:off x="5486310" y="2963622"/>
                <a:ext cx="54000" cy="73080"/>
              </p14:xfrm>
            </p:contentPart>
          </mc:Choice>
          <mc:Fallback>
            <p:pic>
              <p:nvPicPr>
                <p:cNvPr id="1069" name="Ink 1068">
                  <a:extLst>
                    <a:ext uri="{FF2B5EF4-FFF2-40B4-BE49-F238E27FC236}">
                      <a16:creationId xmlns:a16="http://schemas.microsoft.com/office/drawing/2014/main" id="{2B8FE68F-8F78-EF91-109C-303F6637692D}"/>
                    </a:ext>
                  </a:extLst>
                </p:cNvPr>
                <p:cNvPicPr/>
                <p:nvPr/>
              </p:nvPicPr>
              <p:blipFill>
                <a:blip r:embed="rId152"/>
                <a:stretch>
                  <a:fillRect/>
                </a:stretch>
              </p:blipFill>
              <p:spPr>
                <a:xfrm>
                  <a:off x="5477310" y="2954622"/>
                  <a:ext cx="7164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070" name="Ink 1069">
                  <a:extLst>
                    <a:ext uri="{FF2B5EF4-FFF2-40B4-BE49-F238E27FC236}">
                      <a16:creationId xmlns:a16="http://schemas.microsoft.com/office/drawing/2014/main" id="{8F76A10D-B5FD-D5E3-3268-DFA7838ECA01}"/>
                    </a:ext>
                  </a:extLst>
                </p14:cNvPr>
                <p14:cNvContentPartPr/>
                <p14:nvPr/>
              </p14:nvContentPartPr>
              <p14:xfrm>
                <a:off x="4796190" y="3226062"/>
                <a:ext cx="206640" cy="149400"/>
              </p14:xfrm>
            </p:contentPart>
          </mc:Choice>
          <mc:Fallback>
            <p:pic>
              <p:nvPicPr>
                <p:cNvPr id="1070" name="Ink 1069">
                  <a:extLst>
                    <a:ext uri="{FF2B5EF4-FFF2-40B4-BE49-F238E27FC236}">
                      <a16:creationId xmlns:a16="http://schemas.microsoft.com/office/drawing/2014/main" id="{8F76A10D-B5FD-D5E3-3268-DFA7838ECA01}"/>
                    </a:ext>
                  </a:extLst>
                </p:cNvPr>
                <p:cNvPicPr/>
                <p:nvPr/>
              </p:nvPicPr>
              <p:blipFill>
                <a:blip r:embed="rId154"/>
                <a:stretch>
                  <a:fillRect/>
                </a:stretch>
              </p:blipFill>
              <p:spPr>
                <a:xfrm>
                  <a:off x="4787550" y="3217422"/>
                  <a:ext cx="22428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071" name="Ink 1070">
                  <a:extLst>
                    <a:ext uri="{FF2B5EF4-FFF2-40B4-BE49-F238E27FC236}">
                      <a16:creationId xmlns:a16="http://schemas.microsoft.com/office/drawing/2014/main" id="{66F37A0A-636D-8B7C-E986-6D34EB1E7D8E}"/>
                    </a:ext>
                  </a:extLst>
                </p14:cNvPr>
                <p14:cNvContentPartPr/>
                <p14:nvPr/>
              </p14:nvContentPartPr>
              <p14:xfrm>
                <a:off x="5052150" y="3186462"/>
                <a:ext cx="246240" cy="174600"/>
              </p14:xfrm>
            </p:contentPart>
          </mc:Choice>
          <mc:Fallback>
            <p:pic>
              <p:nvPicPr>
                <p:cNvPr id="1071" name="Ink 1070">
                  <a:extLst>
                    <a:ext uri="{FF2B5EF4-FFF2-40B4-BE49-F238E27FC236}">
                      <a16:creationId xmlns:a16="http://schemas.microsoft.com/office/drawing/2014/main" id="{66F37A0A-636D-8B7C-E986-6D34EB1E7D8E}"/>
                    </a:ext>
                  </a:extLst>
                </p:cNvPr>
                <p:cNvPicPr/>
                <p:nvPr/>
              </p:nvPicPr>
              <p:blipFill>
                <a:blip r:embed="rId156"/>
                <a:stretch>
                  <a:fillRect/>
                </a:stretch>
              </p:blipFill>
              <p:spPr>
                <a:xfrm>
                  <a:off x="5043150" y="3177462"/>
                  <a:ext cx="26388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072" name="Ink 1071">
                  <a:extLst>
                    <a:ext uri="{FF2B5EF4-FFF2-40B4-BE49-F238E27FC236}">
                      <a16:creationId xmlns:a16="http://schemas.microsoft.com/office/drawing/2014/main" id="{728A34F3-535D-0BCA-1D6F-D2F574B51C55}"/>
                    </a:ext>
                  </a:extLst>
                </p14:cNvPr>
                <p14:cNvContentPartPr/>
                <p14:nvPr/>
              </p14:nvContentPartPr>
              <p14:xfrm>
                <a:off x="5300550" y="3149022"/>
                <a:ext cx="101520" cy="310680"/>
              </p14:xfrm>
            </p:contentPart>
          </mc:Choice>
          <mc:Fallback>
            <p:pic>
              <p:nvPicPr>
                <p:cNvPr id="1072" name="Ink 1071">
                  <a:extLst>
                    <a:ext uri="{FF2B5EF4-FFF2-40B4-BE49-F238E27FC236}">
                      <a16:creationId xmlns:a16="http://schemas.microsoft.com/office/drawing/2014/main" id="{728A34F3-535D-0BCA-1D6F-D2F574B51C55}"/>
                    </a:ext>
                  </a:extLst>
                </p:cNvPr>
                <p:cNvPicPr/>
                <p:nvPr/>
              </p:nvPicPr>
              <p:blipFill>
                <a:blip r:embed="rId158"/>
                <a:stretch>
                  <a:fillRect/>
                </a:stretch>
              </p:blipFill>
              <p:spPr>
                <a:xfrm>
                  <a:off x="5291550" y="3140382"/>
                  <a:ext cx="1191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074" name="Ink 1073">
                  <a:extLst>
                    <a:ext uri="{FF2B5EF4-FFF2-40B4-BE49-F238E27FC236}">
                      <a16:creationId xmlns:a16="http://schemas.microsoft.com/office/drawing/2014/main" id="{55207F10-5ABD-DB4B-ACF3-E64389DE09BE}"/>
                    </a:ext>
                  </a:extLst>
                </p14:cNvPr>
                <p14:cNvContentPartPr/>
                <p14:nvPr/>
              </p14:nvContentPartPr>
              <p14:xfrm>
                <a:off x="5300550" y="3217062"/>
                <a:ext cx="290520" cy="137880"/>
              </p14:xfrm>
            </p:contentPart>
          </mc:Choice>
          <mc:Fallback>
            <p:pic>
              <p:nvPicPr>
                <p:cNvPr id="1074" name="Ink 1073">
                  <a:extLst>
                    <a:ext uri="{FF2B5EF4-FFF2-40B4-BE49-F238E27FC236}">
                      <a16:creationId xmlns:a16="http://schemas.microsoft.com/office/drawing/2014/main" id="{55207F10-5ABD-DB4B-ACF3-E64389DE09BE}"/>
                    </a:ext>
                  </a:extLst>
                </p:cNvPr>
                <p:cNvPicPr/>
                <p:nvPr/>
              </p:nvPicPr>
              <p:blipFill>
                <a:blip r:embed="rId160"/>
                <a:stretch>
                  <a:fillRect/>
                </a:stretch>
              </p:blipFill>
              <p:spPr>
                <a:xfrm>
                  <a:off x="5291550" y="3208062"/>
                  <a:ext cx="30816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075" name="Ink 1074">
                  <a:extLst>
                    <a:ext uri="{FF2B5EF4-FFF2-40B4-BE49-F238E27FC236}">
                      <a16:creationId xmlns:a16="http://schemas.microsoft.com/office/drawing/2014/main" id="{0D42D3F5-06A8-C86C-3A96-4C31161A0E2E}"/>
                    </a:ext>
                  </a:extLst>
                </p14:cNvPr>
                <p14:cNvContentPartPr/>
                <p14:nvPr/>
              </p14:nvContentPartPr>
              <p14:xfrm>
                <a:off x="5521230" y="3123462"/>
                <a:ext cx="33480" cy="156600"/>
              </p14:xfrm>
            </p:contentPart>
          </mc:Choice>
          <mc:Fallback>
            <p:pic>
              <p:nvPicPr>
                <p:cNvPr id="1075" name="Ink 1074">
                  <a:extLst>
                    <a:ext uri="{FF2B5EF4-FFF2-40B4-BE49-F238E27FC236}">
                      <a16:creationId xmlns:a16="http://schemas.microsoft.com/office/drawing/2014/main" id="{0D42D3F5-06A8-C86C-3A96-4C31161A0E2E}"/>
                    </a:ext>
                  </a:extLst>
                </p:cNvPr>
                <p:cNvPicPr/>
                <p:nvPr/>
              </p:nvPicPr>
              <p:blipFill>
                <a:blip r:embed="rId162"/>
                <a:stretch>
                  <a:fillRect/>
                </a:stretch>
              </p:blipFill>
              <p:spPr>
                <a:xfrm>
                  <a:off x="5512590" y="3114822"/>
                  <a:ext cx="51120" cy="17424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077" name="Ink 1076">
                  <a:extLst>
                    <a:ext uri="{FF2B5EF4-FFF2-40B4-BE49-F238E27FC236}">
                      <a16:creationId xmlns:a16="http://schemas.microsoft.com/office/drawing/2014/main" id="{65E99FB0-36CA-B908-99E6-3B20404C21A8}"/>
                    </a:ext>
                  </a:extLst>
                </p14:cNvPr>
                <p14:cNvContentPartPr/>
                <p14:nvPr/>
              </p14:nvContentPartPr>
              <p14:xfrm>
                <a:off x="5598990" y="3179622"/>
                <a:ext cx="155880" cy="72720"/>
              </p14:xfrm>
            </p:contentPart>
          </mc:Choice>
          <mc:Fallback>
            <p:pic>
              <p:nvPicPr>
                <p:cNvPr id="1077" name="Ink 1076">
                  <a:extLst>
                    <a:ext uri="{FF2B5EF4-FFF2-40B4-BE49-F238E27FC236}">
                      <a16:creationId xmlns:a16="http://schemas.microsoft.com/office/drawing/2014/main" id="{65E99FB0-36CA-B908-99E6-3B20404C21A8}"/>
                    </a:ext>
                  </a:extLst>
                </p:cNvPr>
                <p:cNvPicPr/>
                <p:nvPr/>
              </p:nvPicPr>
              <p:blipFill>
                <a:blip r:embed="rId164"/>
                <a:stretch>
                  <a:fillRect/>
                </a:stretch>
              </p:blipFill>
              <p:spPr>
                <a:xfrm>
                  <a:off x="5590350" y="3170982"/>
                  <a:ext cx="17352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1079" name="Ink 1078">
                  <a:extLst>
                    <a:ext uri="{FF2B5EF4-FFF2-40B4-BE49-F238E27FC236}">
                      <a16:creationId xmlns:a16="http://schemas.microsoft.com/office/drawing/2014/main" id="{570199F1-1D19-EF31-AC1F-5D6F2B9EB803}"/>
                    </a:ext>
                  </a:extLst>
                </p14:cNvPr>
                <p14:cNvContentPartPr/>
                <p14:nvPr/>
              </p14:nvContentPartPr>
              <p14:xfrm>
                <a:off x="4742910" y="3658422"/>
                <a:ext cx="35280" cy="147240"/>
              </p14:xfrm>
            </p:contentPart>
          </mc:Choice>
          <mc:Fallback>
            <p:pic>
              <p:nvPicPr>
                <p:cNvPr id="1079" name="Ink 1078">
                  <a:extLst>
                    <a:ext uri="{FF2B5EF4-FFF2-40B4-BE49-F238E27FC236}">
                      <a16:creationId xmlns:a16="http://schemas.microsoft.com/office/drawing/2014/main" id="{570199F1-1D19-EF31-AC1F-5D6F2B9EB803}"/>
                    </a:ext>
                  </a:extLst>
                </p:cNvPr>
                <p:cNvPicPr/>
                <p:nvPr/>
              </p:nvPicPr>
              <p:blipFill>
                <a:blip r:embed="rId166"/>
                <a:stretch>
                  <a:fillRect/>
                </a:stretch>
              </p:blipFill>
              <p:spPr>
                <a:xfrm>
                  <a:off x="4733910" y="3649782"/>
                  <a:ext cx="5292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080" name="Ink 1079">
                  <a:extLst>
                    <a:ext uri="{FF2B5EF4-FFF2-40B4-BE49-F238E27FC236}">
                      <a16:creationId xmlns:a16="http://schemas.microsoft.com/office/drawing/2014/main" id="{AAC5288C-FAF8-9475-5D35-9A9EACD3A8A0}"/>
                    </a:ext>
                  </a:extLst>
                </p14:cNvPr>
                <p14:cNvContentPartPr/>
                <p14:nvPr/>
              </p14:nvContentPartPr>
              <p14:xfrm>
                <a:off x="4729230" y="3462582"/>
                <a:ext cx="146520" cy="273600"/>
              </p14:xfrm>
            </p:contentPart>
          </mc:Choice>
          <mc:Fallback>
            <p:pic>
              <p:nvPicPr>
                <p:cNvPr id="1080" name="Ink 1079">
                  <a:extLst>
                    <a:ext uri="{FF2B5EF4-FFF2-40B4-BE49-F238E27FC236}">
                      <a16:creationId xmlns:a16="http://schemas.microsoft.com/office/drawing/2014/main" id="{AAC5288C-FAF8-9475-5D35-9A9EACD3A8A0}"/>
                    </a:ext>
                  </a:extLst>
                </p:cNvPr>
                <p:cNvPicPr/>
                <p:nvPr/>
              </p:nvPicPr>
              <p:blipFill>
                <a:blip r:embed="rId168"/>
                <a:stretch>
                  <a:fillRect/>
                </a:stretch>
              </p:blipFill>
              <p:spPr>
                <a:xfrm>
                  <a:off x="4720230" y="3453942"/>
                  <a:ext cx="164160" cy="29124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081" name="Ink 1080">
                  <a:extLst>
                    <a:ext uri="{FF2B5EF4-FFF2-40B4-BE49-F238E27FC236}">
                      <a16:creationId xmlns:a16="http://schemas.microsoft.com/office/drawing/2014/main" id="{7C83C050-A20B-72B3-E70E-A896E609D103}"/>
                    </a:ext>
                  </a:extLst>
                </p14:cNvPr>
                <p14:cNvContentPartPr/>
                <p14:nvPr/>
              </p14:nvContentPartPr>
              <p14:xfrm>
                <a:off x="4835790" y="3676062"/>
                <a:ext cx="102960" cy="138240"/>
              </p14:xfrm>
            </p:contentPart>
          </mc:Choice>
          <mc:Fallback>
            <p:pic>
              <p:nvPicPr>
                <p:cNvPr id="1081" name="Ink 1080">
                  <a:extLst>
                    <a:ext uri="{FF2B5EF4-FFF2-40B4-BE49-F238E27FC236}">
                      <a16:creationId xmlns:a16="http://schemas.microsoft.com/office/drawing/2014/main" id="{7C83C050-A20B-72B3-E70E-A896E609D103}"/>
                    </a:ext>
                  </a:extLst>
                </p:cNvPr>
                <p:cNvPicPr/>
                <p:nvPr/>
              </p:nvPicPr>
              <p:blipFill>
                <a:blip r:embed="rId170"/>
                <a:stretch>
                  <a:fillRect/>
                </a:stretch>
              </p:blipFill>
              <p:spPr>
                <a:xfrm>
                  <a:off x="4827150" y="3667422"/>
                  <a:ext cx="1206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082" name="Ink 1081">
                  <a:extLst>
                    <a:ext uri="{FF2B5EF4-FFF2-40B4-BE49-F238E27FC236}">
                      <a16:creationId xmlns:a16="http://schemas.microsoft.com/office/drawing/2014/main" id="{F2D19EB2-E9E7-D74D-5015-CE93E69561BF}"/>
                    </a:ext>
                  </a:extLst>
                </p14:cNvPr>
                <p14:cNvContentPartPr/>
                <p14:nvPr/>
              </p14:nvContentPartPr>
              <p14:xfrm>
                <a:off x="4947750" y="3674982"/>
                <a:ext cx="76320" cy="119880"/>
              </p14:xfrm>
            </p:contentPart>
          </mc:Choice>
          <mc:Fallback>
            <p:pic>
              <p:nvPicPr>
                <p:cNvPr id="1082" name="Ink 1081">
                  <a:extLst>
                    <a:ext uri="{FF2B5EF4-FFF2-40B4-BE49-F238E27FC236}">
                      <a16:creationId xmlns:a16="http://schemas.microsoft.com/office/drawing/2014/main" id="{F2D19EB2-E9E7-D74D-5015-CE93E69561BF}"/>
                    </a:ext>
                  </a:extLst>
                </p:cNvPr>
                <p:cNvPicPr/>
                <p:nvPr/>
              </p:nvPicPr>
              <p:blipFill>
                <a:blip r:embed="rId172"/>
                <a:stretch>
                  <a:fillRect/>
                </a:stretch>
              </p:blipFill>
              <p:spPr>
                <a:xfrm>
                  <a:off x="4939110" y="3666342"/>
                  <a:ext cx="9396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083" name="Ink 1082">
                  <a:extLst>
                    <a:ext uri="{FF2B5EF4-FFF2-40B4-BE49-F238E27FC236}">
                      <a16:creationId xmlns:a16="http://schemas.microsoft.com/office/drawing/2014/main" id="{0D30C128-7764-2667-095F-116C5759B512}"/>
                    </a:ext>
                  </a:extLst>
                </p14:cNvPr>
                <p14:cNvContentPartPr/>
                <p14:nvPr/>
              </p14:nvContentPartPr>
              <p14:xfrm>
                <a:off x="5036670" y="3673902"/>
                <a:ext cx="63720" cy="128520"/>
              </p14:xfrm>
            </p:contentPart>
          </mc:Choice>
          <mc:Fallback>
            <p:pic>
              <p:nvPicPr>
                <p:cNvPr id="1083" name="Ink 1082">
                  <a:extLst>
                    <a:ext uri="{FF2B5EF4-FFF2-40B4-BE49-F238E27FC236}">
                      <a16:creationId xmlns:a16="http://schemas.microsoft.com/office/drawing/2014/main" id="{0D30C128-7764-2667-095F-116C5759B512}"/>
                    </a:ext>
                  </a:extLst>
                </p:cNvPr>
                <p:cNvPicPr/>
                <p:nvPr/>
              </p:nvPicPr>
              <p:blipFill>
                <a:blip r:embed="rId174"/>
                <a:stretch>
                  <a:fillRect/>
                </a:stretch>
              </p:blipFill>
              <p:spPr>
                <a:xfrm>
                  <a:off x="5027670" y="3664902"/>
                  <a:ext cx="813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084" name="Ink 1083">
                  <a:extLst>
                    <a:ext uri="{FF2B5EF4-FFF2-40B4-BE49-F238E27FC236}">
                      <a16:creationId xmlns:a16="http://schemas.microsoft.com/office/drawing/2014/main" id="{A6F47747-DD81-0D7E-1F55-EBC450BC1049}"/>
                    </a:ext>
                  </a:extLst>
                </p14:cNvPr>
                <p14:cNvContentPartPr/>
                <p14:nvPr/>
              </p14:nvContentPartPr>
              <p14:xfrm>
                <a:off x="5148630" y="3644742"/>
                <a:ext cx="318600" cy="160560"/>
              </p14:xfrm>
            </p:contentPart>
          </mc:Choice>
          <mc:Fallback>
            <p:pic>
              <p:nvPicPr>
                <p:cNvPr id="1084" name="Ink 1083">
                  <a:extLst>
                    <a:ext uri="{FF2B5EF4-FFF2-40B4-BE49-F238E27FC236}">
                      <a16:creationId xmlns:a16="http://schemas.microsoft.com/office/drawing/2014/main" id="{A6F47747-DD81-0D7E-1F55-EBC450BC1049}"/>
                    </a:ext>
                  </a:extLst>
                </p:cNvPr>
                <p:cNvPicPr/>
                <p:nvPr/>
              </p:nvPicPr>
              <p:blipFill>
                <a:blip r:embed="rId176"/>
                <a:stretch>
                  <a:fillRect/>
                </a:stretch>
              </p:blipFill>
              <p:spPr>
                <a:xfrm>
                  <a:off x="5139990" y="3635742"/>
                  <a:ext cx="336240" cy="17820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086" name="Ink 1085">
                  <a:extLst>
                    <a:ext uri="{FF2B5EF4-FFF2-40B4-BE49-F238E27FC236}">
                      <a16:creationId xmlns:a16="http://schemas.microsoft.com/office/drawing/2014/main" id="{2356CF72-493B-4E29-97E2-3F1632B63153}"/>
                    </a:ext>
                  </a:extLst>
                </p14:cNvPr>
                <p14:cNvContentPartPr/>
                <p14:nvPr/>
              </p14:nvContentPartPr>
              <p14:xfrm>
                <a:off x="4483710" y="3322182"/>
                <a:ext cx="288000" cy="22680"/>
              </p14:xfrm>
            </p:contentPart>
          </mc:Choice>
          <mc:Fallback>
            <p:pic>
              <p:nvPicPr>
                <p:cNvPr id="1086" name="Ink 1085">
                  <a:extLst>
                    <a:ext uri="{FF2B5EF4-FFF2-40B4-BE49-F238E27FC236}">
                      <a16:creationId xmlns:a16="http://schemas.microsoft.com/office/drawing/2014/main" id="{2356CF72-493B-4E29-97E2-3F1632B63153}"/>
                    </a:ext>
                  </a:extLst>
                </p:cNvPr>
                <p:cNvPicPr/>
                <p:nvPr/>
              </p:nvPicPr>
              <p:blipFill>
                <a:blip r:embed="rId178"/>
                <a:stretch>
                  <a:fillRect/>
                </a:stretch>
              </p:blipFill>
              <p:spPr>
                <a:xfrm>
                  <a:off x="4475070" y="3313542"/>
                  <a:ext cx="3056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1087" name="Ink 1086">
                  <a:extLst>
                    <a:ext uri="{FF2B5EF4-FFF2-40B4-BE49-F238E27FC236}">
                      <a16:creationId xmlns:a16="http://schemas.microsoft.com/office/drawing/2014/main" id="{ED70712C-8E5F-75B2-CF2D-D831D92F5A4E}"/>
                    </a:ext>
                  </a:extLst>
                </p14:cNvPr>
                <p14:cNvContentPartPr/>
                <p14:nvPr/>
              </p14:nvContentPartPr>
              <p14:xfrm>
                <a:off x="4713390" y="3260262"/>
                <a:ext cx="70200" cy="88920"/>
              </p14:xfrm>
            </p:contentPart>
          </mc:Choice>
          <mc:Fallback>
            <p:pic>
              <p:nvPicPr>
                <p:cNvPr id="1087" name="Ink 1086">
                  <a:extLst>
                    <a:ext uri="{FF2B5EF4-FFF2-40B4-BE49-F238E27FC236}">
                      <a16:creationId xmlns:a16="http://schemas.microsoft.com/office/drawing/2014/main" id="{ED70712C-8E5F-75B2-CF2D-D831D92F5A4E}"/>
                    </a:ext>
                  </a:extLst>
                </p:cNvPr>
                <p:cNvPicPr/>
                <p:nvPr/>
              </p:nvPicPr>
              <p:blipFill>
                <a:blip r:embed="rId180"/>
                <a:stretch>
                  <a:fillRect/>
                </a:stretch>
              </p:blipFill>
              <p:spPr>
                <a:xfrm>
                  <a:off x="4704390" y="3251262"/>
                  <a:ext cx="8784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089" name="Ink 1088">
                  <a:extLst>
                    <a:ext uri="{FF2B5EF4-FFF2-40B4-BE49-F238E27FC236}">
                      <a16:creationId xmlns:a16="http://schemas.microsoft.com/office/drawing/2014/main" id="{63B21BBD-E03D-439E-113D-9C525F99A4FB}"/>
                    </a:ext>
                  </a:extLst>
                </p14:cNvPr>
                <p14:cNvContentPartPr/>
                <p14:nvPr/>
              </p14:nvContentPartPr>
              <p14:xfrm>
                <a:off x="4660110" y="3295542"/>
                <a:ext cx="97920" cy="98640"/>
              </p14:xfrm>
            </p:contentPart>
          </mc:Choice>
          <mc:Fallback>
            <p:pic>
              <p:nvPicPr>
                <p:cNvPr id="1089" name="Ink 1088">
                  <a:extLst>
                    <a:ext uri="{FF2B5EF4-FFF2-40B4-BE49-F238E27FC236}">
                      <a16:creationId xmlns:a16="http://schemas.microsoft.com/office/drawing/2014/main" id="{63B21BBD-E03D-439E-113D-9C525F99A4FB}"/>
                    </a:ext>
                  </a:extLst>
                </p:cNvPr>
                <p:cNvPicPr/>
                <p:nvPr/>
              </p:nvPicPr>
              <p:blipFill>
                <a:blip r:embed="rId182"/>
                <a:stretch>
                  <a:fillRect/>
                </a:stretch>
              </p:blipFill>
              <p:spPr>
                <a:xfrm>
                  <a:off x="4651110" y="3286542"/>
                  <a:ext cx="11556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025" name="Ink 1024">
                  <a:extLst>
                    <a:ext uri="{FF2B5EF4-FFF2-40B4-BE49-F238E27FC236}">
                      <a16:creationId xmlns:a16="http://schemas.microsoft.com/office/drawing/2014/main" id="{5FDCC7CB-60BA-FD7F-E4D5-DA06CCDD6297}"/>
                    </a:ext>
                  </a:extLst>
                </p14:cNvPr>
                <p14:cNvContentPartPr/>
                <p14:nvPr/>
              </p14:nvContentPartPr>
              <p14:xfrm>
                <a:off x="1261710" y="3321102"/>
                <a:ext cx="99720" cy="144360"/>
              </p14:xfrm>
            </p:contentPart>
          </mc:Choice>
          <mc:Fallback>
            <p:pic>
              <p:nvPicPr>
                <p:cNvPr id="1025" name="Ink 1024">
                  <a:extLst>
                    <a:ext uri="{FF2B5EF4-FFF2-40B4-BE49-F238E27FC236}">
                      <a16:creationId xmlns:a16="http://schemas.microsoft.com/office/drawing/2014/main" id="{5FDCC7CB-60BA-FD7F-E4D5-DA06CCDD6297}"/>
                    </a:ext>
                  </a:extLst>
                </p:cNvPr>
                <p:cNvPicPr/>
                <p:nvPr/>
              </p:nvPicPr>
              <p:blipFill>
                <a:blip r:embed="rId184"/>
                <a:stretch>
                  <a:fillRect/>
                </a:stretch>
              </p:blipFill>
              <p:spPr>
                <a:xfrm>
                  <a:off x="1253070" y="3312102"/>
                  <a:ext cx="117360" cy="16200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027" name="Ink 1026">
                  <a:extLst>
                    <a:ext uri="{FF2B5EF4-FFF2-40B4-BE49-F238E27FC236}">
                      <a16:creationId xmlns:a16="http://schemas.microsoft.com/office/drawing/2014/main" id="{3111D86F-2E13-9EA5-911E-D585973B83F8}"/>
                    </a:ext>
                  </a:extLst>
                </p14:cNvPr>
                <p14:cNvContentPartPr/>
                <p14:nvPr/>
              </p14:nvContentPartPr>
              <p14:xfrm>
                <a:off x="1295550" y="3410742"/>
                <a:ext cx="42120" cy="12240"/>
              </p14:xfrm>
            </p:contentPart>
          </mc:Choice>
          <mc:Fallback>
            <p:pic>
              <p:nvPicPr>
                <p:cNvPr id="1027" name="Ink 1026">
                  <a:extLst>
                    <a:ext uri="{FF2B5EF4-FFF2-40B4-BE49-F238E27FC236}">
                      <a16:creationId xmlns:a16="http://schemas.microsoft.com/office/drawing/2014/main" id="{3111D86F-2E13-9EA5-911E-D585973B83F8}"/>
                    </a:ext>
                  </a:extLst>
                </p:cNvPr>
                <p:cNvPicPr/>
                <p:nvPr/>
              </p:nvPicPr>
              <p:blipFill>
                <a:blip r:embed="rId186"/>
                <a:stretch>
                  <a:fillRect/>
                </a:stretch>
              </p:blipFill>
              <p:spPr>
                <a:xfrm>
                  <a:off x="1286910" y="3401742"/>
                  <a:ext cx="597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58" name="Ink 57">
                  <a:extLst>
                    <a:ext uri="{FF2B5EF4-FFF2-40B4-BE49-F238E27FC236}">
                      <a16:creationId xmlns:a16="http://schemas.microsoft.com/office/drawing/2014/main" id="{7EA9D875-B18C-CAFD-B95E-684A3CBC066B}"/>
                    </a:ext>
                  </a:extLst>
                </p14:cNvPr>
                <p14:cNvContentPartPr/>
                <p14:nvPr/>
              </p14:nvContentPartPr>
              <p14:xfrm>
                <a:off x="2312550" y="3030942"/>
                <a:ext cx="10440" cy="205200"/>
              </p14:xfrm>
            </p:contentPart>
          </mc:Choice>
          <mc:Fallback>
            <p:pic>
              <p:nvPicPr>
                <p:cNvPr id="58" name="Ink 57">
                  <a:extLst>
                    <a:ext uri="{FF2B5EF4-FFF2-40B4-BE49-F238E27FC236}">
                      <a16:creationId xmlns:a16="http://schemas.microsoft.com/office/drawing/2014/main" id="{7EA9D875-B18C-CAFD-B95E-684A3CBC066B}"/>
                    </a:ext>
                  </a:extLst>
                </p:cNvPr>
                <p:cNvPicPr/>
                <p:nvPr/>
              </p:nvPicPr>
              <p:blipFill>
                <a:blip r:embed="rId188"/>
                <a:stretch>
                  <a:fillRect/>
                </a:stretch>
              </p:blipFill>
              <p:spPr>
                <a:xfrm>
                  <a:off x="2303550" y="3021942"/>
                  <a:ext cx="2808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59" name="Ink 58">
                  <a:extLst>
                    <a:ext uri="{FF2B5EF4-FFF2-40B4-BE49-F238E27FC236}">
                      <a16:creationId xmlns:a16="http://schemas.microsoft.com/office/drawing/2014/main" id="{CA713C9D-C5AB-9279-4EC9-D986023769F9}"/>
                    </a:ext>
                  </a:extLst>
                </p14:cNvPr>
                <p14:cNvContentPartPr/>
                <p14:nvPr/>
              </p14:nvContentPartPr>
              <p14:xfrm>
                <a:off x="2244510" y="3204462"/>
                <a:ext cx="54360" cy="41760"/>
              </p14:xfrm>
            </p:contentPart>
          </mc:Choice>
          <mc:Fallback>
            <p:pic>
              <p:nvPicPr>
                <p:cNvPr id="59" name="Ink 58">
                  <a:extLst>
                    <a:ext uri="{FF2B5EF4-FFF2-40B4-BE49-F238E27FC236}">
                      <a16:creationId xmlns:a16="http://schemas.microsoft.com/office/drawing/2014/main" id="{CA713C9D-C5AB-9279-4EC9-D986023769F9}"/>
                    </a:ext>
                  </a:extLst>
                </p:cNvPr>
                <p:cNvPicPr/>
                <p:nvPr/>
              </p:nvPicPr>
              <p:blipFill>
                <a:blip r:embed="rId190"/>
                <a:stretch>
                  <a:fillRect/>
                </a:stretch>
              </p:blipFill>
              <p:spPr>
                <a:xfrm>
                  <a:off x="2235510" y="3195822"/>
                  <a:ext cx="720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60" name="Ink 59">
                  <a:extLst>
                    <a:ext uri="{FF2B5EF4-FFF2-40B4-BE49-F238E27FC236}">
                      <a16:creationId xmlns:a16="http://schemas.microsoft.com/office/drawing/2014/main" id="{4AC16733-86DF-793E-A1D8-CFA1D644C479}"/>
                    </a:ext>
                  </a:extLst>
                </p14:cNvPr>
                <p14:cNvContentPartPr/>
                <p14:nvPr/>
              </p14:nvContentPartPr>
              <p14:xfrm>
                <a:off x="2321910" y="3210222"/>
                <a:ext cx="25200" cy="22320"/>
              </p14:xfrm>
            </p:contentPart>
          </mc:Choice>
          <mc:Fallback>
            <p:pic>
              <p:nvPicPr>
                <p:cNvPr id="60" name="Ink 59">
                  <a:extLst>
                    <a:ext uri="{FF2B5EF4-FFF2-40B4-BE49-F238E27FC236}">
                      <a16:creationId xmlns:a16="http://schemas.microsoft.com/office/drawing/2014/main" id="{4AC16733-86DF-793E-A1D8-CFA1D644C479}"/>
                    </a:ext>
                  </a:extLst>
                </p:cNvPr>
                <p:cNvPicPr/>
                <p:nvPr/>
              </p:nvPicPr>
              <p:blipFill>
                <a:blip r:embed="rId192"/>
                <a:stretch>
                  <a:fillRect/>
                </a:stretch>
              </p:blipFill>
              <p:spPr>
                <a:xfrm>
                  <a:off x="2313270" y="3201582"/>
                  <a:ext cx="4284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61" name="Ink 60">
                  <a:extLst>
                    <a:ext uri="{FF2B5EF4-FFF2-40B4-BE49-F238E27FC236}">
                      <a16:creationId xmlns:a16="http://schemas.microsoft.com/office/drawing/2014/main" id="{FDE7B939-8959-6950-6A7F-0D5FCAE9F134}"/>
                    </a:ext>
                  </a:extLst>
                </p14:cNvPr>
                <p14:cNvContentPartPr/>
                <p14:nvPr/>
              </p14:nvContentPartPr>
              <p14:xfrm>
                <a:off x="1615950" y="3237942"/>
                <a:ext cx="1659960" cy="72720"/>
              </p14:xfrm>
            </p:contentPart>
          </mc:Choice>
          <mc:Fallback>
            <p:pic>
              <p:nvPicPr>
                <p:cNvPr id="61" name="Ink 60">
                  <a:extLst>
                    <a:ext uri="{FF2B5EF4-FFF2-40B4-BE49-F238E27FC236}">
                      <a16:creationId xmlns:a16="http://schemas.microsoft.com/office/drawing/2014/main" id="{FDE7B939-8959-6950-6A7F-0D5FCAE9F134}"/>
                    </a:ext>
                  </a:extLst>
                </p:cNvPr>
                <p:cNvPicPr/>
                <p:nvPr/>
              </p:nvPicPr>
              <p:blipFill>
                <a:blip r:embed="rId194"/>
                <a:stretch>
                  <a:fillRect/>
                </a:stretch>
              </p:blipFill>
              <p:spPr>
                <a:xfrm>
                  <a:off x="1606950" y="3229302"/>
                  <a:ext cx="167760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62" name="Ink 61">
                  <a:extLst>
                    <a:ext uri="{FF2B5EF4-FFF2-40B4-BE49-F238E27FC236}">
                      <a16:creationId xmlns:a16="http://schemas.microsoft.com/office/drawing/2014/main" id="{9D396572-C498-0D54-2FE1-58D93F46464F}"/>
                    </a:ext>
                  </a:extLst>
                </p14:cNvPr>
                <p14:cNvContentPartPr/>
                <p14:nvPr/>
              </p14:nvContentPartPr>
              <p14:xfrm>
                <a:off x="3231270" y="3241542"/>
                <a:ext cx="9720" cy="222840"/>
              </p14:xfrm>
            </p:contentPart>
          </mc:Choice>
          <mc:Fallback>
            <p:pic>
              <p:nvPicPr>
                <p:cNvPr id="62" name="Ink 61">
                  <a:extLst>
                    <a:ext uri="{FF2B5EF4-FFF2-40B4-BE49-F238E27FC236}">
                      <a16:creationId xmlns:a16="http://schemas.microsoft.com/office/drawing/2014/main" id="{9D396572-C498-0D54-2FE1-58D93F46464F}"/>
                    </a:ext>
                  </a:extLst>
                </p:cNvPr>
                <p:cNvPicPr/>
                <p:nvPr/>
              </p:nvPicPr>
              <p:blipFill>
                <a:blip r:embed="rId196"/>
                <a:stretch>
                  <a:fillRect/>
                </a:stretch>
              </p:blipFill>
              <p:spPr>
                <a:xfrm>
                  <a:off x="3222630" y="3232902"/>
                  <a:ext cx="27360" cy="24048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1024" name="Ink 1023">
                  <a:extLst>
                    <a:ext uri="{FF2B5EF4-FFF2-40B4-BE49-F238E27FC236}">
                      <a16:creationId xmlns:a16="http://schemas.microsoft.com/office/drawing/2014/main" id="{05F201A0-2336-39A6-3122-24D19F0B8398}"/>
                    </a:ext>
                  </a:extLst>
                </p14:cNvPr>
                <p14:cNvContentPartPr/>
                <p14:nvPr/>
              </p14:nvContentPartPr>
              <p14:xfrm>
                <a:off x="1598310" y="3301302"/>
                <a:ext cx="15120" cy="225000"/>
              </p14:xfrm>
            </p:contentPart>
          </mc:Choice>
          <mc:Fallback>
            <p:pic>
              <p:nvPicPr>
                <p:cNvPr id="1024" name="Ink 1023">
                  <a:extLst>
                    <a:ext uri="{FF2B5EF4-FFF2-40B4-BE49-F238E27FC236}">
                      <a16:creationId xmlns:a16="http://schemas.microsoft.com/office/drawing/2014/main" id="{05F201A0-2336-39A6-3122-24D19F0B8398}"/>
                    </a:ext>
                  </a:extLst>
                </p:cNvPr>
                <p:cNvPicPr/>
                <p:nvPr/>
              </p:nvPicPr>
              <p:blipFill>
                <a:blip r:embed="rId198"/>
                <a:stretch>
                  <a:fillRect/>
                </a:stretch>
              </p:blipFill>
              <p:spPr>
                <a:xfrm>
                  <a:off x="1589310" y="3292302"/>
                  <a:ext cx="3276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1030" name="Ink 1029">
                  <a:extLst>
                    <a:ext uri="{FF2B5EF4-FFF2-40B4-BE49-F238E27FC236}">
                      <a16:creationId xmlns:a16="http://schemas.microsoft.com/office/drawing/2014/main" id="{D5859FDE-1DED-22D2-11FB-CE8ED5FF0ADE}"/>
                    </a:ext>
                  </a:extLst>
                </p14:cNvPr>
                <p14:cNvContentPartPr/>
                <p14:nvPr/>
              </p14:nvContentPartPr>
              <p14:xfrm>
                <a:off x="3379950" y="3241542"/>
                <a:ext cx="4320" cy="82440"/>
              </p14:xfrm>
            </p:contentPart>
          </mc:Choice>
          <mc:Fallback>
            <p:pic>
              <p:nvPicPr>
                <p:cNvPr id="1030" name="Ink 1029">
                  <a:extLst>
                    <a:ext uri="{FF2B5EF4-FFF2-40B4-BE49-F238E27FC236}">
                      <a16:creationId xmlns:a16="http://schemas.microsoft.com/office/drawing/2014/main" id="{D5859FDE-1DED-22D2-11FB-CE8ED5FF0ADE}"/>
                    </a:ext>
                  </a:extLst>
                </p:cNvPr>
                <p:cNvPicPr/>
                <p:nvPr/>
              </p:nvPicPr>
              <p:blipFill>
                <a:blip r:embed="rId200"/>
                <a:stretch>
                  <a:fillRect/>
                </a:stretch>
              </p:blipFill>
              <p:spPr>
                <a:xfrm>
                  <a:off x="3370950" y="3232902"/>
                  <a:ext cx="21960" cy="10008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1031" name="Ink 1030">
                  <a:extLst>
                    <a:ext uri="{FF2B5EF4-FFF2-40B4-BE49-F238E27FC236}">
                      <a16:creationId xmlns:a16="http://schemas.microsoft.com/office/drawing/2014/main" id="{9577EADD-0E23-125C-81CE-65A283C6B57C}"/>
                    </a:ext>
                  </a:extLst>
                </p14:cNvPr>
                <p14:cNvContentPartPr/>
                <p14:nvPr/>
              </p14:nvContentPartPr>
              <p14:xfrm>
                <a:off x="3369870" y="3193662"/>
                <a:ext cx="100440" cy="162360"/>
              </p14:xfrm>
            </p:contentPart>
          </mc:Choice>
          <mc:Fallback>
            <p:pic>
              <p:nvPicPr>
                <p:cNvPr id="1031" name="Ink 1030">
                  <a:extLst>
                    <a:ext uri="{FF2B5EF4-FFF2-40B4-BE49-F238E27FC236}">
                      <a16:creationId xmlns:a16="http://schemas.microsoft.com/office/drawing/2014/main" id="{9577EADD-0E23-125C-81CE-65A283C6B57C}"/>
                    </a:ext>
                  </a:extLst>
                </p:cNvPr>
                <p:cNvPicPr/>
                <p:nvPr/>
              </p:nvPicPr>
              <p:blipFill>
                <a:blip r:embed="rId202"/>
                <a:stretch>
                  <a:fillRect/>
                </a:stretch>
              </p:blipFill>
              <p:spPr>
                <a:xfrm>
                  <a:off x="3361230" y="3185022"/>
                  <a:ext cx="11808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1038" name="Ink 1037">
                  <a:extLst>
                    <a:ext uri="{FF2B5EF4-FFF2-40B4-BE49-F238E27FC236}">
                      <a16:creationId xmlns:a16="http://schemas.microsoft.com/office/drawing/2014/main" id="{81778D19-0124-D864-F3C2-86F7643C7F7F}"/>
                    </a:ext>
                  </a:extLst>
                </p14:cNvPr>
                <p14:cNvContentPartPr/>
                <p14:nvPr/>
              </p14:nvContentPartPr>
              <p14:xfrm>
                <a:off x="1290510" y="3592182"/>
                <a:ext cx="596520" cy="313200"/>
              </p14:xfrm>
            </p:contentPart>
          </mc:Choice>
          <mc:Fallback>
            <p:pic>
              <p:nvPicPr>
                <p:cNvPr id="1038" name="Ink 1037">
                  <a:extLst>
                    <a:ext uri="{FF2B5EF4-FFF2-40B4-BE49-F238E27FC236}">
                      <a16:creationId xmlns:a16="http://schemas.microsoft.com/office/drawing/2014/main" id="{81778D19-0124-D864-F3C2-86F7643C7F7F}"/>
                    </a:ext>
                  </a:extLst>
                </p:cNvPr>
                <p:cNvPicPr/>
                <p:nvPr/>
              </p:nvPicPr>
              <p:blipFill>
                <a:blip r:embed="rId204"/>
                <a:stretch>
                  <a:fillRect/>
                </a:stretch>
              </p:blipFill>
              <p:spPr>
                <a:xfrm>
                  <a:off x="1281870" y="3583542"/>
                  <a:ext cx="614160" cy="33084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1039" name="Ink 1038">
                  <a:extLst>
                    <a:ext uri="{FF2B5EF4-FFF2-40B4-BE49-F238E27FC236}">
                      <a16:creationId xmlns:a16="http://schemas.microsoft.com/office/drawing/2014/main" id="{BBBBA381-3F4A-46A2-CA38-963392A804E9}"/>
                    </a:ext>
                  </a:extLst>
                </p14:cNvPr>
                <p14:cNvContentPartPr/>
                <p14:nvPr/>
              </p14:nvContentPartPr>
              <p14:xfrm>
                <a:off x="1319670" y="3622782"/>
                <a:ext cx="505440" cy="109440"/>
              </p14:xfrm>
            </p:contentPart>
          </mc:Choice>
          <mc:Fallback>
            <p:pic>
              <p:nvPicPr>
                <p:cNvPr id="1039" name="Ink 1038">
                  <a:extLst>
                    <a:ext uri="{FF2B5EF4-FFF2-40B4-BE49-F238E27FC236}">
                      <a16:creationId xmlns:a16="http://schemas.microsoft.com/office/drawing/2014/main" id="{BBBBA381-3F4A-46A2-CA38-963392A804E9}"/>
                    </a:ext>
                  </a:extLst>
                </p:cNvPr>
                <p:cNvPicPr/>
                <p:nvPr/>
              </p:nvPicPr>
              <p:blipFill>
                <a:blip r:embed="rId206"/>
                <a:stretch>
                  <a:fillRect/>
                </a:stretch>
              </p:blipFill>
              <p:spPr>
                <a:xfrm>
                  <a:off x="1310670" y="3613782"/>
                  <a:ext cx="52308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1041" name="Ink 1040">
                  <a:extLst>
                    <a:ext uri="{FF2B5EF4-FFF2-40B4-BE49-F238E27FC236}">
                      <a16:creationId xmlns:a16="http://schemas.microsoft.com/office/drawing/2014/main" id="{999C5560-FCDB-6424-DBB2-D53A8012DA31}"/>
                    </a:ext>
                  </a:extLst>
                </p14:cNvPr>
                <p14:cNvContentPartPr/>
                <p14:nvPr/>
              </p14:nvContentPartPr>
              <p14:xfrm>
                <a:off x="2952630" y="3523782"/>
                <a:ext cx="726840" cy="263520"/>
              </p14:xfrm>
            </p:contentPart>
          </mc:Choice>
          <mc:Fallback>
            <p:pic>
              <p:nvPicPr>
                <p:cNvPr id="1041" name="Ink 1040">
                  <a:extLst>
                    <a:ext uri="{FF2B5EF4-FFF2-40B4-BE49-F238E27FC236}">
                      <a16:creationId xmlns:a16="http://schemas.microsoft.com/office/drawing/2014/main" id="{999C5560-FCDB-6424-DBB2-D53A8012DA31}"/>
                    </a:ext>
                  </a:extLst>
                </p:cNvPr>
                <p:cNvPicPr/>
                <p:nvPr/>
              </p:nvPicPr>
              <p:blipFill>
                <a:blip r:embed="rId208"/>
                <a:stretch>
                  <a:fillRect/>
                </a:stretch>
              </p:blipFill>
              <p:spPr>
                <a:xfrm>
                  <a:off x="2943630" y="3514782"/>
                  <a:ext cx="744480" cy="28116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1042" name="Ink 1041">
                  <a:extLst>
                    <a:ext uri="{FF2B5EF4-FFF2-40B4-BE49-F238E27FC236}">
                      <a16:creationId xmlns:a16="http://schemas.microsoft.com/office/drawing/2014/main" id="{CEEF9A09-46A9-0096-370C-E805BCBFE925}"/>
                    </a:ext>
                  </a:extLst>
                </p14:cNvPr>
                <p14:cNvContentPartPr/>
                <p14:nvPr/>
              </p14:nvContentPartPr>
              <p14:xfrm>
                <a:off x="3002310" y="3530982"/>
                <a:ext cx="578160" cy="115560"/>
              </p14:xfrm>
            </p:contentPart>
          </mc:Choice>
          <mc:Fallback>
            <p:pic>
              <p:nvPicPr>
                <p:cNvPr id="1042" name="Ink 1041">
                  <a:extLst>
                    <a:ext uri="{FF2B5EF4-FFF2-40B4-BE49-F238E27FC236}">
                      <a16:creationId xmlns:a16="http://schemas.microsoft.com/office/drawing/2014/main" id="{CEEF9A09-46A9-0096-370C-E805BCBFE925}"/>
                    </a:ext>
                  </a:extLst>
                </p:cNvPr>
                <p:cNvPicPr/>
                <p:nvPr/>
              </p:nvPicPr>
              <p:blipFill>
                <a:blip r:embed="rId210"/>
                <a:stretch>
                  <a:fillRect/>
                </a:stretch>
              </p:blipFill>
              <p:spPr>
                <a:xfrm>
                  <a:off x="2993310" y="3521982"/>
                  <a:ext cx="5958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1044" name="Ink 1043">
                  <a:extLst>
                    <a:ext uri="{FF2B5EF4-FFF2-40B4-BE49-F238E27FC236}">
                      <a16:creationId xmlns:a16="http://schemas.microsoft.com/office/drawing/2014/main" id="{5EDDC3CA-AD21-9283-BD02-646DEA5F0269}"/>
                    </a:ext>
                  </a:extLst>
                </p14:cNvPr>
                <p14:cNvContentPartPr/>
                <p14:nvPr/>
              </p14:nvContentPartPr>
              <p14:xfrm>
                <a:off x="1672110" y="3803862"/>
                <a:ext cx="1566000" cy="303480"/>
              </p14:xfrm>
            </p:contentPart>
          </mc:Choice>
          <mc:Fallback>
            <p:pic>
              <p:nvPicPr>
                <p:cNvPr id="1044" name="Ink 1043">
                  <a:extLst>
                    <a:ext uri="{FF2B5EF4-FFF2-40B4-BE49-F238E27FC236}">
                      <a16:creationId xmlns:a16="http://schemas.microsoft.com/office/drawing/2014/main" id="{5EDDC3CA-AD21-9283-BD02-646DEA5F0269}"/>
                    </a:ext>
                  </a:extLst>
                </p:cNvPr>
                <p:cNvPicPr/>
                <p:nvPr/>
              </p:nvPicPr>
              <p:blipFill>
                <a:blip r:embed="rId212"/>
                <a:stretch>
                  <a:fillRect/>
                </a:stretch>
              </p:blipFill>
              <p:spPr>
                <a:xfrm>
                  <a:off x="1663110" y="3794862"/>
                  <a:ext cx="1583640" cy="32112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1045" name="Ink 1044">
                  <a:extLst>
                    <a:ext uri="{FF2B5EF4-FFF2-40B4-BE49-F238E27FC236}">
                      <a16:creationId xmlns:a16="http://schemas.microsoft.com/office/drawing/2014/main" id="{C9ACE251-9634-62E6-0628-9BEE3129292E}"/>
                    </a:ext>
                  </a:extLst>
                </p14:cNvPr>
                <p14:cNvContentPartPr/>
                <p14:nvPr/>
              </p14:nvContentPartPr>
              <p14:xfrm>
                <a:off x="2342070" y="4142262"/>
                <a:ext cx="360" cy="131400"/>
              </p14:xfrm>
            </p:contentPart>
          </mc:Choice>
          <mc:Fallback>
            <p:pic>
              <p:nvPicPr>
                <p:cNvPr id="1045" name="Ink 1044">
                  <a:extLst>
                    <a:ext uri="{FF2B5EF4-FFF2-40B4-BE49-F238E27FC236}">
                      <a16:creationId xmlns:a16="http://schemas.microsoft.com/office/drawing/2014/main" id="{C9ACE251-9634-62E6-0628-9BEE3129292E}"/>
                    </a:ext>
                  </a:extLst>
                </p:cNvPr>
                <p:cNvPicPr/>
                <p:nvPr/>
              </p:nvPicPr>
              <p:blipFill>
                <a:blip r:embed="rId214"/>
                <a:stretch>
                  <a:fillRect/>
                </a:stretch>
              </p:blipFill>
              <p:spPr>
                <a:xfrm>
                  <a:off x="2333070" y="4133262"/>
                  <a:ext cx="18000" cy="14904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1046" name="Ink 1045">
                  <a:extLst>
                    <a:ext uri="{FF2B5EF4-FFF2-40B4-BE49-F238E27FC236}">
                      <a16:creationId xmlns:a16="http://schemas.microsoft.com/office/drawing/2014/main" id="{F3CBA0ED-8A23-A7D4-BA56-1F2D875D9BD9}"/>
                    </a:ext>
                  </a:extLst>
                </p14:cNvPr>
                <p14:cNvContentPartPr/>
                <p14:nvPr/>
              </p14:nvContentPartPr>
              <p14:xfrm>
                <a:off x="2283030" y="4345662"/>
                <a:ext cx="157320" cy="164880"/>
              </p14:xfrm>
            </p:contentPart>
          </mc:Choice>
          <mc:Fallback>
            <p:pic>
              <p:nvPicPr>
                <p:cNvPr id="1046" name="Ink 1045">
                  <a:extLst>
                    <a:ext uri="{FF2B5EF4-FFF2-40B4-BE49-F238E27FC236}">
                      <a16:creationId xmlns:a16="http://schemas.microsoft.com/office/drawing/2014/main" id="{F3CBA0ED-8A23-A7D4-BA56-1F2D875D9BD9}"/>
                    </a:ext>
                  </a:extLst>
                </p:cNvPr>
                <p:cNvPicPr/>
                <p:nvPr/>
              </p:nvPicPr>
              <p:blipFill>
                <a:blip r:embed="rId216"/>
                <a:stretch>
                  <a:fillRect/>
                </a:stretch>
              </p:blipFill>
              <p:spPr>
                <a:xfrm>
                  <a:off x="2274390" y="4336662"/>
                  <a:ext cx="174960" cy="18252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1048" name="Ink 1047">
                  <a:extLst>
                    <a:ext uri="{FF2B5EF4-FFF2-40B4-BE49-F238E27FC236}">
                      <a16:creationId xmlns:a16="http://schemas.microsoft.com/office/drawing/2014/main" id="{EF525F9F-A538-9707-5C76-BC815C3CAA0D}"/>
                    </a:ext>
                  </a:extLst>
                </p14:cNvPr>
                <p14:cNvContentPartPr/>
                <p14:nvPr/>
              </p14:nvContentPartPr>
              <p14:xfrm>
                <a:off x="1009350" y="3551502"/>
                <a:ext cx="176040" cy="582120"/>
              </p14:xfrm>
            </p:contentPart>
          </mc:Choice>
          <mc:Fallback>
            <p:pic>
              <p:nvPicPr>
                <p:cNvPr id="1048" name="Ink 1047">
                  <a:extLst>
                    <a:ext uri="{FF2B5EF4-FFF2-40B4-BE49-F238E27FC236}">
                      <a16:creationId xmlns:a16="http://schemas.microsoft.com/office/drawing/2014/main" id="{EF525F9F-A538-9707-5C76-BC815C3CAA0D}"/>
                    </a:ext>
                  </a:extLst>
                </p:cNvPr>
                <p:cNvPicPr/>
                <p:nvPr/>
              </p:nvPicPr>
              <p:blipFill>
                <a:blip r:embed="rId218"/>
                <a:stretch>
                  <a:fillRect/>
                </a:stretch>
              </p:blipFill>
              <p:spPr>
                <a:xfrm>
                  <a:off x="1000350" y="3542862"/>
                  <a:ext cx="193680" cy="5997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1050" name="Ink 1049">
                  <a:extLst>
                    <a:ext uri="{FF2B5EF4-FFF2-40B4-BE49-F238E27FC236}">
                      <a16:creationId xmlns:a16="http://schemas.microsoft.com/office/drawing/2014/main" id="{9863A613-6B45-DEC1-6782-652A87CB3A48}"/>
                    </a:ext>
                  </a:extLst>
                </p14:cNvPr>
                <p14:cNvContentPartPr/>
                <p14:nvPr/>
              </p14:nvContentPartPr>
              <p14:xfrm>
                <a:off x="210870" y="3828702"/>
                <a:ext cx="83160" cy="162000"/>
              </p14:xfrm>
            </p:contentPart>
          </mc:Choice>
          <mc:Fallback>
            <p:pic>
              <p:nvPicPr>
                <p:cNvPr id="1050" name="Ink 1049">
                  <a:extLst>
                    <a:ext uri="{FF2B5EF4-FFF2-40B4-BE49-F238E27FC236}">
                      <a16:creationId xmlns:a16="http://schemas.microsoft.com/office/drawing/2014/main" id="{9863A613-6B45-DEC1-6782-652A87CB3A48}"/>
                    </a:ext>
                  </a:extLst>
                </p:cNvPr>
                <p:cNvPicPr/>
                <p:nvPr/>
              </p:nvPicPr>
              <p:blipFill>
                <a:blip r:embed="rId220"/>
                <a:stretch>
                  <a:fillRect/>
                </a:stretch>
              </p:blipFill>
              <p:spPr>
                <a:xfrm>
                  <a:off x="202230" y="3819702"/>
                  <a:ext cx="1008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1051" name="Ink 1050">
                  <a:extLst>
                    <a:ext uri="{FF2B5EF4-FFF2-40B4-BE49-F238E27FC236}">
                      <a16:creationId xmlns:a16="http://schemas.microsoft.com/office/drawing/2014/main" id="{C7616D1E-022D-2000-5E4C-40DC6CB3BD75}"/>
                    </a:ext>
                  </a:extLst>
                </p14:cNvPr>
                <p14:cNvContentPartPr/>
                <p14:nvPr/>
              </p14:nvContentPartPr>
              <p14:xfrm>
                <a:off x="319230" y="3822942"/>
                <a:ext cx="178920" cy="120240"/>
              </p14:xfrm>
            </p:contentPart>
          </mc:Choice>
          <mc:Fallback>
            <p:pic>
              <p:nvPicPr>
                <p:cNvPr id="1051" name="Ink 1050">
                  <a:extLst>
                    <a:ext uri="{FF2B5EF4-FFF2-40B4-BE49-F238E27FC236}">
                      <a16:creationId xmlns:a16="http://schemas.microsoft.com/office/drawing/2014/main" id="{C7616D1E-022D-2000-5E4C-40DC6CB3BD75}"/>
                    </a:ext>
                  </a:extLst>
                </p:cNvPr>
                <p:cNvPicPr/>
                <p:nvPr/>
              </p:nvPicPr>
              <p:blipFill>
                <a:blip r:embed="rId222"/>
                <a:stretch>
                  <a:fillRect/>
                </a:stretch>
              </p:blipFill>
              <p:spPr>
                <a:xfrm>
                  <a:off x="310590" y="3813942"/>
                  <a:ext cx="196560" cy="1378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1052" name="Ink 1051">
                  <a:extLst>
                    <a:ext uri="{FF2B5EF4-FFF2-40B4-BE49-F238E27FC236}">
                      <a16:creationId xmlns:a16="http://schemas.microsoft.com/office/drawing/2014/main" id="{556B890E-61E6-E15B-EDD7-492F6B6A5040}"/>
                    </a:ext>
                  </a:extLst>
                </p14:cNvPr>
                <p14:cNvContentPartPr/>
                <p14:nvPr/>
              </p14:nvContentPartPr>
              <p14:xfrm>
                <a:off x="547110" y="3793062"/>
                <a:ext cx="146520" cy="104400"/>
              </p14:xfrm>
            </p:contentPart>
          </mc:Choice>
          <mc:Fallback>
            <p:pic>
              <p:nvPicPr>
                <p:cNvPr id="1052" name="Ink 1051">
                  <a:extLst>
                    <a:ext uri="{FF2B5EF4-FFF2-40B4-BE49-F238E27FC236}">
                      <a16:creationId xmlns:a16="http://schemas.microsoft.com/office/drawing/2014/main" id="{556B890E-61E6-E15B-EDD7-492F6B6A5040}"/>
                    </a:ext>
                  </a:extLst>
                </p:cNvPr>
                <p:cNvPicPr/>
                <p:nvPr/>
              </p:nvPicPr>
              <p:blipFill>
                <a:blip r:embed="rId224"/>
                <a:stretch>
                  <a:fillRect/>
                </a:stretch>
              </p:blipFill>
              <p:spPr>
                <a:xfrm>
                  <a:off x="538110" y="3784422"/>
                  <a:ext cx="16416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1053" name="Ink 1052">
                  <a:extLst>
                    <a:ext uri="{FF2B5EF4-FFF2-40B4-BE49-F238E27FC236}">
                      <a16:creationId xmlns:a16="http://schemas.microsoft.com/office/drawing/2014/main" id="{34E70E9F-C960-9BEB-43A5-4FD8434D08CE}"/>
                    </a:ext>
                  </a:extLst>
                </p14:cNvPr>
                <p14:cNvContentPartPr/>
                <p14:nvPr/>
              </p14:nvContentPartPr>
              <p14:xfrm>
                <a:off x="667350" y="3709902"/>
                <a:ext cx="22680" cy="21240"/>
              </p14:xfrm>
            </p:contentPart>
          </mc:Choice>
          <mc:Fallback>
            <p:pic>
              <p:nvPicPr>
                <p:cNvPr id="1053" name="Ink 1052">
                  <a:extLst>
                    <a:ext uri="{FF2B5EF4-FFF2-40B4-BE49-F238E27FC236}">
                      <a16:creationId xmlns:a16="http://schemas.microsoft.com/office/drawing/2014/main" id="{34E70E9F-C960-9BEB-43A5-4FD8434D08CE}"/>
                    </a:ext>
                  </a:extLst>
                </p:cNvPr>
                <p:cNvPicPr/>
                <p:nvPr/>
              </p:nvPicPr>
              <p:blipFill>
                <a:blip r:embed="rId226"/>
                <a:stretch>
                  <a:fillRect/>
                </a:stretch>
              </p:blipFill>
              <p:spPr>
                <a:xfrm>
                  <a:off x="658350" y="3700902"/>
                  <a:ext cx="403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1054" name="Ink 1053">
                  <a:extLst>
                    <a:ext uri="{FF2B5EF4-FFF2-40B4-BE49-F238E27FC236}">
                      <a16:creationId xmlns:a16="http://schemas.microsoft.com/office/drawing/2014/main" id="{2C36F0AC-11F4-F50D-477F-DC6173A5894F}"/>
                    </a:ext>
                  </a:extLst>
                </p14:cNvPr>
                <p14:cNvContentPartPr/>
                <p14:nvPr/>
              </p14:nvContentPartPr>
              <p14:xfrm>
                <a:off x="742950" y="3693342"/>
                <a:ext cx="15120" cy="200880"/>
              </p14:xfrm>
            </p:contentPart>
          </mc:Choice>
          <mc:Fallback>
            <p:pic>
              <p:nvPicPr>
                <p:cNvPr id="1054" name="Ink 1053">
                  <a:extLst>
                    <a:ext uri="{FF2B5EF4-FFF2-40B4-BE49-F238E27FC236}">
                      <a16:creationId xmlns:a16="http://schemas.microsoft.com/office/drawing/2014/main" id="{2C36F0AC-11F4-F50D-477F-DC6173A5894F}"/>
                    </a:ext>
                  </a:extLst>
                </p:cNvPr>
                <p:cNvPicPr/>
                <p:nvPr/>
              </p:nvPicPr>
              <p:blipFill>
                <a:blip r:embed="rId228"/>
                <a:stretch>
                  <a:fillRect/>
                </a:stretch>
              </p:blipFill>
              <p:spPr>
                <a:xfrm>
                  <a:off x="734310" y="3684702"/>
                  <a:ext cx="32760" cy="2185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1095" name="Ink 1094">
                  <a:extLst>
                    <a:ext uri="{FF2B5EF4-FFF2-40B4-BE49-F238E27FC236}">
                      <a16:creationId xmlns:a16="http://schemas.microsoft.com/office/drawing/2014/main" id="{566A60D3-6E5E-0161-6B63-51CD6C1271C7}"/>
                    </a:ext>
                  </a:extLst>
                </p14:cNvPr>
                <p14:cNvContentPartPr/>
                <p14:nvPr/>
              </p14:nvContentPartPr>
              <p14:xfrm>
                <a:off x="807030" y="4617822"/>
                <a:ext cx="223920" cy="125280"/>
              </p14:xfrm>
            </p:contentPart>
          </mc:Choice>
          <mc:Fallback>
            <p:pic>
              <p:nvPicPr>
                <p:cNvPr id="1095" name="Ink 1094">
                  <a:extLst>
                    <a:ext uri="{FF2B5EF4-FFF2-40B4-BE49-F238E27FC236}">
                      <a16:creationId xmlns:a16="http://schemas.microsoft.com/office/drawing/2014/main" id="{566A60D3-6E5E-0161-6B63-51CD6C1271C7}"/>
                    </a:ext>
                  </a:extLst>
                </p:cNvPr>
                <p:cNvPicPr/>
                <p:nvPr/>
              </p:nvPicPr>
              <p:blipFill>
                <a:blip r:embed="rId230"/>
                <a:stretch>
                  <a:fillRect/>
                </a:stretch>
              </p:blipFill>
              <p:spPr>
                <a:xfrm>
                  <a:off x="798390" y="4608822"/>
                  <a:ext cx="24156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1096" name="Ink 1095">
                  <a:extLst>
                    <a:ext uri="{FF2B5EF4-FFF2-40B4-BE49-F238E27FC236}">
                      <a16:creationId xmlns:a16="http://schemas.microsoft.com/office/drawing/2014/main" id="{3B7BFA97-7EEF-9F2A-0CBC-972FCFB0D942}"/>
                    </a:ext>
                  </a:extLst>
                </p14:cNvPr>
                <p14:cNvContentPartPr/>
                <p14:nvPr/>
              </p14:nvContentPartPr>
              <p14:xfrm>
                <a:off x="1085670" y="4633302"/>
                <a:ext cx="41760" cy="76320"/>
              </p14:xfrm>
            </p:contentPart>
          </mc:Choice>
          <mc:Fallback>
            <p:pic>
              <p:nvPicPr>
                <p:cNvPr id="1096" name="Ink 1095">
                  <a:extLst>
                    <a:ext uri="{FF2B5EF4-FFF2-40B4-BE49-F238E27FC236}">
                      <a16:creationId xmlns:a16="http://schemas.microsoft.com/office/drawing/2014/main" id="{3B7BFA97-7EEF-9F2A-0CBC-972FCFB0D942}"/>
                    </a:ext>
                  </a:extLst>
                </p:cNvPr>
                <p:cNvPicPr/>
                <p:nvPr/>
              </p:nvPicPr>
              <p:blipFill>
                <a:blip r:embed="rId232"/>
                <a:stretch>
                  <a:fillRect/>
                </a:stretch>
              </p:blipFill>
              <p:spPr>
                <a:xfrm>
                  <a:off x="1077030" y="4624302"/>
                  <a:ext cx="594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1097" name="Ink 1096">
                  <a:extLst>
                    <a:ext uri="{FF2B5EF4-FFF2-40B4-BE49-F238E27FC236}">
                      <a16:creationId xmlns:a16="http://schemas.microsoft.com/office/drawing/2014/main" id="{B7E991EB-2399-08D4-E45A-F41C3FF6D414}"/>
                    </a:ext>
                  </a:extLst>
                </p14:cNvPr>
                <p14:cNvContentPartPr/>
                <p14:nvPr/>
              </p14:nvContentPartPr>
              <p14:xfrm>
                <a:off x="1163430" y="4646622"/>
                <a:ext cx="84960" cy="28080"/>
              </p14:xfrm>
            </p:contentPart>
          </mc:Choice>
          <mc:Fallback>
            <p:pic>
              <p:nvPicPr>
                <p:cNvPr id="1097" name="Ink 1096">
                  <a:extLst>
                    <a:ext uri="{FF2B5EF4-FFF2-40B4-BE49-F238E27FC236}">
                      <a16:creationId xmlns:a16="http://schemas.microsoft.com/office/drawing/2014/main" id="{B7E991EB-2399-08D4-E45A-F41C3FF6D414}"/>
                    </a:ext>
                  </a:extLst>
                </p:cNvPr>
                <p:cNvPicPr/>
                <p:nvPr/>
              </p:nvPicPr>
              <p:blipFill>
                <a:blip r:embed="rId234"/>
                <a:stretch>
                  <a:fillRect/>
                </a:stretch>
              </p:blipFill>
              <p:spPr>
                <a:xfrm>
                  <a:off x="1154430" y="4637622"/>
                  <a:ext cx="10260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1098" name="Ink 1097">
                  <a:extLst>
                    <a:ext uri="{FF2B5EF4-FFF2-40B4-BE49-F238E27FC236}">
                      <a16:creationId xmlns:a16="http://schemas.microsoft.com/office/drawing/2014/main" id="{D76E605A-A8F2-919D-B14F-F0E9806D5260}"/>
                    </a:ext>
                  </a:extLst>
                </p14:cNvPr>
                <p14:cNvContentPartPr/>
                <p14:nvPr/>
              </p14:nvContentPartPr>
              <p14:xfrm>
                <a:off x="1246590" y="4596222"/>
                <a:ext cx="101880" cy="92160"/>
              </p14:xfrm>
            </p:contentPart>
          </mc:Choice>
          <mc:Fallback>
            <p:pic>
              <p:nvPicPr>
                <p:cNvPr id="1098" name="Ink 1097">
                  <a:extLst>
                    <a:ext uri="{FF2B5EF4-FFF2-40B4-BE49-F238E27FC236}">
                      <a16:creationId xmlns:a16="http://schemas.microsoft.com/office/drawing/2014/main" id="{D76E605A-A8F2-919D-B14F-F0E9806D5260}"/>
                    </a:ext>
                  </a:extLst>
                </p:cNvPr>
                <p:cNvPicPr/>
                <p:nvPr/>
              </p:nvPicPr>
              <p:blipFill>
                <a:blip r:embed="rId236"/>
                <a:stretch>
                  <a:fillRect/>
                </a:stretch>
              </p:blipFill>
              <p:spPr>
                <a:xfrm>
                  <a:off x="1237590" y="4587582"/>
                  <a:ext cx="1195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1099" name="Ink 1098">
                  <a:extLst>
                    <a:ext uri="{FF2B5EF4-FFF2-40B4-BE49-F238E27FC236}">
                      <a16:creationId xmlns:a16="http://schemas.microsoft.com/office/drawing/2014/main" id="{6A616A31-0912-4ED9-7D93-04CC20698537}"/>
                    </a:ext>
                  </a:extLst>
                </p14:cNvPr>
                <p14:cNvContentPartPr/>
                <p14:nvPr/>
              </p14:nvContentPartPr>
              <p14:xfrm>
                <a:off x="1398870" y="4597662"/>
                <a:ext cx="57240" cy="63360"/>
              </p14:xfrm>
            </p:contentPart>
          </mc:Choice>
          <mc:Fallback>
            <p:pic>
              <p:nvPicPr>
                <p:cNvPr id="1099" name="Ink 1098">
                  <a:extLst>
                    <a:ext uri="{FF2B5EF4-FFF2-40B4-BE49-F238E27FC236}">
                      <a16:creationId xmlns:a16="http://schemas.microsoft.com/office/drawing/2014/main" id="{6A616A31-0912-4ED9-7D93-04CC20698537}"/>
                    </a:ext>
                  </a:extLst>
                </p:cNvPr>
                <p:cNvPicPr/>
                <p:nvPr/>
              </p:nvPicPr>
              <p:blipFill>
                <a:blip r:embed="rId238"/>
                <a:stretch>
                  <a:fillRect/>
                </a:stretch>
              </p:blipFill>
              <p:spPr>
                <a:xfrm>
                  <a:off x="1390230" y="4589022"/>
                  <a:ext cx="74880" cy="810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1100" name="Ink 1099">
                  <a:extLst>
                    <a:ext uri="{FF2B5EF4-FFF2-40B4-BE49-F238E27FC236}">
                      <a16:creationId xmlns:a16="http://schemas.microsoft.com/office/drawing/2014/main" id="{E8F019A1-9009-8E6E-F218-910C35BB9FAF}"/>
                    </a:ext>
                  </a:extLst>
                </p14:cNvPr>
                <p14:cNvContentPartPr/>
                <p14:nvPr/>
              </p14:nvContentPartPr>
              <p14:xfrm>
                <a:off x="1491030" y="4610622"/>
                <a:ext cx="91800" cy="140760"/>
              </p14:xfrm>
            </p:contentPart>
          </mc:Choice>
          <mc:Fallback>
            <p:pic>
              <p:nvPicPr>
                <p:cNvPr id="1100" name="Ink 1099">
                  <a:extLst>
                    <a:ext uri="{FF2B5EF4-FFF2-40B4-BE49-F238E27FC236}">
                      <a16:creationId xmlns:a16="http://schemas.microsoft.com/office/drawing/2014/main" id="{E8F019A1-9009-8E6E-F218-910C35BB9FAF}"/>
                    </a:ext>
                  </a:extLst>
                </p:cNvPr>
                <p:cNvPicPr/>
                <p:nvPr/>
              </p:nvPicPr>
              <p:blipFill>
                <a:blip r:embed="rId240"/>
                <a:stretch>
                  <a:fillRect/>
                </a:stretch>
              </p:blipFill>
              <p:spPr>
                <a:xfrm>
                  <a:off x="1482390" y="4601622"/>
                  <a:ext cx="109440" cy="15840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1101" name="Ink 1100">
                  <a:extLst>
                    <a:ext uri="{FF2B5EF4-FFF2-40B4-BE49-F238E27FC236}">
                      <a16:creationId xmlns:a16="http://schemas.microsoft.com/office/drawing/2014/main" id="{542D5696-8DB0-AAF2-1586-19CC5F8A6A31}"/>
                    </a:ext>
                  </a:extLst>
                </p14:cNvPr>
                <p14:cNvContentPartPr/>
                <p14:nvPr/>
              </p14:nvContentPartPr>
              <p14:xfrm>
                <a:off x="1591470" y="4505862"/>
                <a:ext cx="48240" cy="136800"/>
              </p14:xfrm>
            </p:contentPart>
          </mc:Choice>
          <mc:Fallback>
            <p:pic>
              <p:nvPicPr>
                <p:cNvPr id="1101" name="Ink 1100">
                  <a:extLst>
                    <a:ext uri="{FF2B5EF4-FFF2-40B4-BE49-F238E27FC236}">
                      <a16:creationId xmlns:a16="http://schemas.microsoft.com/office/drawing/2014/main" id="{542D5696-8DB0-AAF2-1586-19CC5F8A6A31}"/>
                    </a:ext>
                  </a:extLst>
                </p:cNvPr>
                <p:cNvPicPr/>
                <p:nvPr/>
              </p:nvPicPr>
              <p:blipFill>
                <a:blip r:embed="rId242"/>
                <a:stretch>
                  <a:fillRect/>
                </a:stretch>
              </p:blipFill>
              <p:spPr>
                <a:xfrm>
                  <a:off x="1582830" y="4497222"/>
                  <a:ext cx="65880" cy="15444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1102" name="Ink 1101">
                  <a:extLst>
                    <a:ext uri="{FF2B5EF4-FFF2-40B4-BE49-F238E27FC236}">
                      <a16:creationId xmlns:a16="http://schemas.microsoft.com/office/drawing/2014/main" id="{DBD190FD-5BDC-9659-491D-14FA6ABBB235}"/>
                    </a:ext>
                  </a:extLst>
                </p14:cNvPr>
                <p14:cNvContentPartPr/>
                <p14:nvPr/>
              </p14:nvContentPartPr>
              <p14:xfrm>
                <a:off x="1677150" y="4573542"/>
                <a:ext cx="115560" cy="213840"/>
              </p14:xfrm>
            </p:contentPart>
          </mc:Choice>
          <mc:Fallback>
            <p:pic>
              <p:nvPicPr>
                <p:cNvPr id="1102" name="Ink 1101">
                  <a:extLst>
                    <a:ext uri="{FF2B5EF4-FFF2-40B4-BE49-F238E27FC236}">
                      <a16:creationId xmlns:a16="http://schemas.microsoft.com/office/drawing/2014/main" id="{DBD190FD-5BDC-9659-491D-14FA6ABBB235}"/>
                    </a:ext>
                  </a:extLst>
                </p:cNvPr>
                <p:cNvPicPr/>
                <p:nvPr/>
              </p:nvPicPr>
              <p:blipFill>
                <a:blip r:embed="rId244"/>
                <a:stretch>
                  <a:fillRect/>
                </a:stretch>
              </p:blipFill>
              <p:spPr>
                <a:xfrm>
                  <a:off x="1668150" y="4564902"/>
                  <a:ext cx="133200" cy="23148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1103" name="Ink 1102">
                  <a:extLst>
                    <a:ext uri="{FF2B5EF4-FFF2-40B4-BE49-F238E27FC236}">
                      <a16:creationId xmlns:a16="http://schemas.microsoft.com/office/drawing/2014/main" id="{965F42DD-AEC9-C57A-6B6C-72B9270C9AB6}"/>
                    </a:ext>
                  </a:extLst>
                </p14:cNvPr>
                <p14:cNvContentPartPr/>
                <p14:nvPr/>
              </p14:nvContentPartPr>
              <p14:xfrm>
                <a:off x="1839510" y="4501542"/>
                <a:ext cx="120600" cy="178560"/>
              </p14:xfrm>
            </p:contentPart>
          </mc:Choice>
          <mc:Fallback>
            <p:pic>
              <p:nvPicPr>
                <p:cNvPr id="1103" name="Ink 1102">
                  <a:extLst>
                    <a:ext uri="{FF2B5EF4-FFF2-40B4-BE49-F238E27FC236}">
                      <a16:creationId xmlns:a16="http://schemas.microsoft.com/office/drawing/2014/main" id="{965F42DD-AEC9-C57A-6B6C-72B9270C9AB6}"/>
                    </a:ext>
                  </a:extLst>
                </p:cNvPr>
                <p:cNvPicPr/>
                <p:nvPr/>
              </p:nvPicPr>
              <p:blipFill>
                <a:blip r:embed="rId246"/>
                <a:stretch>
                  <a:fillRect/>
                </a:stretch>
              </p:blipFill>
              <p:spPr>
                <a:xfrm>
                  <a:off x="1830510" y="4492542"/>
                  <a:ext cx="13824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1104" name="Ink 1103">
                  <a:extLst>
                    <a:ext uri="{FF2B5EF4-FFF2-40B4-BE49-F238E27FC236}">
                      <a16:creationId xmlns:a16="http://schemas.microsoft.com/office/drawing/2014/main" id="{A1989F53-0CE4-E61A-D9B2-51FFED3E90F4}"/>
                    </a:ext>
                  </a:extLst>
                </p14:cNvPr>
                <p14:cNvContentPartPr/>
                <p14:nvPr/>
              </p14:nvContentPartPr>
              <p14:xfrm>
                <a:off x="2032830" y="4514862"/>
                <a:ext cx="80280" cy="178560"/>
              </p14:xfrm>
            </p:contentPart>
          </mc:Choice>
          <mc:Fallback>
            <p:pic>
              <p:nvPicPr>
                <p:cNvPr id="1104" name="Ink 1103">
                  <a:extLst>
                    <a:ext uri="{FF2B5EF4-FFF2-40B4-BE49-F238E27FC236}">
                      <a16:creationId xmlns:a16="http://schemas.microsoft.com/office/drawing/2014/main" id="{A1989F53-0CE4-E61A-D9B2-51FFED3E90F4}"/>
                    </a:ext>
                  </a:extLst>
                </p:cNvPr>
                <p:cNvPicPr/>
                <p:nvPr/>
              </p:nvPicPr>
              <p:blipFill>
                <a:blip r:embed="rId248"/>
                <a:stretch>
                  <a:fillRect/>
                </a:stretch>
              </p:blipFill>
              <p:spPr>
                <a:xfrm>
                  <a:off x="2024190" y="4506222"/>
                  <a:ext cx="97920" cy="19620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1105" name="Ink 1104">
                  <a:extLst>
                    <a:ext uri="{FF2B5EF4-FFF2-40B4-BE49-F238E27FC236}">
                      <a16:creationId xmlns:a16="http://schemas.microsoft.com/office/drawing/2014/main" id="{5C052813-7E7B-A411-02DB-F627181F9DFA}"/>
                    </a:ext>
                  </a:extLst>
                </p14:cNvPr>
                <p14:cNvContentPartPr/>
                <p14:nvPr/>
              </p14:nvContentPartPr>
              <p14:xfrm>
                <a:off x="2158110" y="4586142"/>
                <a:ext cx="315720" cy="45720"/>
              </p14:xfrm>
            </p:contentPart>
          </mc:Choice>
          <mc:Fallback>
            <p:pic>
              <p:nvPicPr>
                <p:cNvPr id="1105" name="Ink 1104">
                  <a:extLst>
                    <a:ext uri="{FF2B5EF4-FFF2-40B4-BE49-F238E27FC236}">
                      <a16:creationId xmlns:a16="http://schemas.microsoft.com/office/drawing/2014/main" id="{5C052813-7E7B-A411-02DB-F627181F9DFA}"/>
                    </a:ext>
                  </a:extLst>
                </p:cNvPr>
                <p:cNvPicPr/>
                <p:nvPr/>
              </p:nvPicPr>
              <p:blipFill>
                <a:blip r:embed="rId250"/>
                <a:stretch>
                  <a:fillRect/>
                </a:stretch>
              </p:blipFill>
              <p:spPr>
                <a:xfrm>
                  <a:off x="2149470" y="4577502"/>
                  <a:ext cx="333360" cy="6336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1106" name="Ink 1105">
                  <a:extLst>
                    <a:ext uri="{FF2B5EF4-FFF2-40B4-BE49-F238E27FC236}">
                      <a16:creationId xmlns:a16="http://schemas.microsoft.com/office/drawing/2014/main" id="{7AC7D9B2-544F-18B3-0013-F11B79CB561E}"/>
                    </a:ext>
                  </a:extLst>
                </p14:cNvPr>
                <p14:cNvContentPartPr/>
                <p14:nvPr/>
              </p14:nvContentPartPr>
              <p14:xfrm>
                <a:off x="2626830" y="4582542"/>
                <a:ext cx="55440" cy="29520"/>
              </p14:xfrm>
            </p:contentPart>
          </mc:Choice>
          <mc:Fallback>
            <p:pic>
              <p:nvPicPr>
                <p:cNvPr id="1106" name="Ink 1105">
                  <a:extLst>
                    <a:ext uri="{FF2B5EF4-FFF2-40B4-BE49-F238E27FC236}">
                      <a16:creationId xmlns:a16="http://schemas.microsoft.com/office/drawing/2014/main" id="{7AC7D9B2-544F-18B3-0013-F11B79CB561E}"/>
                    </a:ext>
                  </a:extLst>
                </p:cNvPr>
                <p:cNvPicPr/>
                <p:nvPr/>
              </p:nvPicPr>
              <p:blipFill>
                <a:blip r:embed="rId252"/>
                <a:stretch>
                  <a:fillRect/>
                </a:stretch>
              </p:blipFill>
              <p:spPr>
                <a:xfrm>
                  <a:off x="2617830" y="4573542"/>
                  <a:ext cx="73080" cy="4716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1107" name="Ink 1106">
                  <a:extLst>
                    <a:ext uri="{FF2B5EF4-FFF2-40B4-BE49-F238E27FC236}">
                      <a16:creationId xmlns:a16="http://schemas.microsoft.com/office/drawing/2014/main" id="{448942F9-B7AC-CF48-3DBF-1C14DD9B4FD8}"/>
                    </a:ext>
                  </a:extLst>
                </p14:cNvPr>
                <p14:cNvContentPartPr/>
                <p14:nvPr/>
              </p14:nvContentPartPr>
              <p14:xfrm>
                <a:off x="2811510" y="4523142"/>
                <a:ext cx="97200" cy="143640"/>
              </p14:xfrm>
            </p:contentPart>
          </mc:Choice>
          <mc:Fallback>
            <p:pic>
              <p:nvPicPr>
                <p:cNvPr id="1107" name="Ink 1106">
                  <a:extLst>
                    <a:ext uri="{FF2B5EF4-FFF2-40B4-BE49-F238E27FC236}">
                      <a16:creationId xmlns:a16="http://schemas.microsoft.com/office/drawing/2014/main" id="{448942F9-B7AC-CF48-3DBF-1C14DD9B4FD8}"/>
                    </a:ext>
                  </a:extLst>
                </p:cNvPr>
                <p:cNvPicPr/>
                <p:nvPr/>
              </p:nvPicPr>
              <p:blipFill>
                <a:blip r:embed="rId254"/>
                <a:stretch>
                  <a:fillRect/>
                </a:stretch>
              </p:blipFill>
              <p:spPr>
                <a:xfrm>
                  <a:off x="2802870" y="4514142"/>
                  <a:ext cx="114840" cy="1612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1108" name="Ink 1107">
                  <a:extLst>
                    <a:ext uri="{FF2B5EF4-FFF2-40B4-BE49-F238E27FC236}">
                      <a16:creationId xmlns:a16="http://schemas.microsoft.com/office/drawing/2014/main" id="{F1A3AB9B-8221-CF72-2669-DCC9C360EBBF}"/>
                    </a:ext>
                  </a:extLst>
                </p14:cNvPr>
                <p14:cNvContentPartPr/>
                <p14:nvPr/>
              </p14:nvContentPartPr>
              <p14:xfrm>
                <a:off x="2958750" y="4561662"/>
                <a:ext cx="234000" cy="79920"/>
              </p14:xfrm>
            </p:contentPart>
          </mc:Choice>
          <mc:Fallback>
            <p:pic>
              <p:nvPicPr>
                <p:cNvPr id="1108" name="Ink 1107">
                  <a:extLst>
                    <a:ext uri="{FF2B5EF4-FFF2-40B4-BE49-F238E27FC236}">
                      <a16:creationId xmlns:a16="http://schemas.microsoft.com/office/drawing/2014/main" id="{F1A3AB9B-8221-CF72-2669-DCC9C360EBBF}"/>
                    </a:ext>
                  </a:extLst>
                </p:cNvPr>
                <p:cNvPicPr/>
                <p:nvPr/>
              </p:nvPicPr>
              <p:blipFill>
                <a:blip r:embed="rId256"/>
                <a:stretch>
                  <a:fillRect/>
                </a:stretch>
              </p:blipFill>
              <p:spPr>
                <a:xfrm>
                  <a:off x="2950110" y="4552662"/>
                  <a:ext cx="251640" cy="9756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1109" name="Ink 1108">
                  <a:extLst>
                    <a:ext uri="{FF2B5EF4-FFF2-40B4-BE49-F238E27FC236}">
                      <a16:creationId xmlns:a16="http://schemas.microsoft.com/office/drawing/2014/main" id="{54268438-18AC-1579-D545-C4074212F915}"/>
                    </a:ext>
                  </a:extLst>
                </p14:cNvPr>
                <p14:cNvContentPartPr/>
                <p14:nvPr/>
              </p14:nvContentPartPr>
              <p14:xfrm>
                <a:off x="3253950" y="4526022"/>
                <a:ext cx="159840" cy="98640"/>
              </p14:xfrm>
            </p:contentPart>
          </mc:Choice>
          <mc:Fallback>
            <p:pic>
              <p:nvPicPr>
                <p:cNvPr id="1109" name="Ink 1108">
                  <a:extLst>
                    <a:ext uri="{FF2B5EF4-FFF2-40B4-BE49-F238E27FC236}">
                      <a16:creationId xmlns:a16="http://schemas.microsoft.com/office/drawing/2014/main" id="{54268438-18AC-1579-D545-C4074212F915}"/>
                    </a:ext>
                  </a:extLst>
                </p:cNvPr>
                <p:cNvPicPr/>
                <p:nvPr/>
              </p:nvPicPr>
              <p:blipFill>
                <a:blip r:embed="rId258"/>
                <a:stretch>
                  <a:fillRect/>
                </a:stretch>
              </p:blipFill>
              <p:spPr>
                <a:xfrm>
                  <a:off x="3245310" y="4517022"/>
                  <a:ext cx="17748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59">
              <p14:nvContentPartPr>
                <p14:cNvPr id="1110" name="Ink 1109">
                  <a:extLst>
                    <a:ext uri="{FF2B5EF4-FFF2-40B4-BE49-F238E27FC236}">
                      <a16:creationId xmlns:a16="http://schemas.microsoft.com/office/drawing/2014/main" id="{35F652BA-740C-2EC8-484B-145CC56D4F2F}"/>
                    </a:ext>
                  </a:extLst>
                </p14:cNvPr>
                <p14:cNvContentPartPr/>
                <p14:nvPr/>
              </p14:nvContentPartPr>
              <p14:xfrm>
                <a:off x="3552390" y="4571382"/>
                <a:ext cx="21240" cy="20160"/>
              </p14:xfrm>
            </p:contentPart>
          </mc:Choice>
          <mc:Fallback>
            <p:pic>
              <p:nvPicPr>
                <p:cNvPr id="1110" name="Ink 1109">
                  <a:extLst>
                    <a:ext uri="{FF2B5EF4-FFF2-40B4-BE49-F238E27FC236}">
                      <a16:creationId xmlns:a16="http://schemas.microsoft.com/office/drawing/2014/main" id="{35F652BA-740C-2EC8-484B-145CC56D4F2F}"/>
                    </a:ext>
                  </a:extLst>
                </p:cNvPr>
                <p:cNvPicPr/>
                <p:nvPr/>
              </p:nvPicPr>
              <p:blipFill>
                <a:blip r:embed="rId260"/>
                <a:stretch>
                  <a:fillRect/>
                </a:stretch>
              </p:blipFill>
              <p:spPr>
                <a:xfrm>
                  <a:off x="3543390" y="4562742"/>
                  <a:ext cx="3888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261">
              <p14:nvContentPartPr>
                <p14:cNvPr id="1111" name="Ink 1110">
                  <a:extLst>
                    <a:ext uri="{FF2B5EF4-FFF2-40B4-BE49-F238E27FC236}">
                      <a16:creationId xmlns:a16="http://schemas.microsoft.com/office/drawing/2014/main" id="{A8BB907C-A4E4-BE03-E09E-9FA07AE1E083}"/>
                    </a:ext>
                  </a:extLst>
                </p14:cNvPr>
                <p14:cNvContentPartPr/>
                <p14:nvPr/>
              </p14:nvContentPartPr>
              <p14:xfrm>
                <a:off x="3685590" y="4449342"/>
                <a:ext cx="105480" cy="130320"/>
              </p14:xfrm>
            </p:contentPart>
          </mc:Choice>
          <mc:Fallback>
            <p:pic>
              <p:nvPicPr>
                <p:cNvPr id="1111" name="Ink 1110">
                  <a:extLst>
                    <a:ext uri="{FF2B5EF4-FFF2-40B4-BE49-F238E27FC236}">
                      <a16:creationId xmlns:a16="http://schemas.microsoft.com/office/drawing/2014/main" id="{A8BB907C-A4E4-BE03-E09E-9FA07AE1E083}"/>
                    </a:ext>
                  </a:extLst>
                </p:cNvPr>
                <p:cNvPicPr/>
                <p:nvPr/>
              </p:nvPicPr>
              <p:blipFill>
                <a:blip r:embed="rId262"/>
                <a:stretch>
                  <a:fillRect/>
                </a:stretch>
              </p:blipFill>
              <p:spPr>
                <a:xfrm>
                  <a:off x="3676590" y="4440702"/>
                  <a:ext cx="123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263">
              <p14:nvContentPartPr>
                <p14:cNvPr id="1112" name="Ink 1111">
                  <a:extLst>
                    <a:ext uri="{FF2B5EF4-FFF2-40B4-BE49-F238E27FC236}">
                      <a16:creationId xmlns:a16="http://schemas.microsoft.com/office/drawing/2014/main" id="{B7730FD5-F2FB-7426-0FE9-47042CA7B09F}"/>
                    </a:ext>
                  </a:extLst>
                </p14:cNvPr>
                <p14:cNvContentPartPr/>
                <p14:nvPr/>
              </p14:nvContentPartPr>
              <p14:xfrm>
                <a:off x="3821310" y="4489302"/>
                <a:ext cx="98640" cy="92520"/>
              </p14:xfrm>
            </p:contentPart>
          </mc:Choice>
          <mc:Fallback>
            <p:pic>
              <p:nvPicPr>
                <p:cNvPr id="1112" name="Ink 1111">
                  <a:extLst>
                    <a:ext uri="{FF2B5EF4-FFF2-40B4-BE49-F238E27FC236}">
                      <a16:creationId xmlns:a16="http://schemas.microsoft.com/office/drawing/2014/main" id="{B7730FD5-F2FB-7426-0FE9-47042CA7B09F}"/>
                    </a:ext>
                  </a:extLst>
                </p:cNvPr>
                <p:cNvPicPr/>
                <p:nvPr/>
              </p:nvPicPr>
              <p:blipFill>
                <a:blip r:embed="rId264"/>
                <a:stretch>
                  <a:fillRect/>
                </a:stretch>
              </p:blipFill>
              <p:spPr>
                <a:xfrm>
                  <a:off x="3812670" y="4480662"/>
                  <a:ext cx="116280" cy="110160"/>
                </a:xfrm>
                <a:prstGeom prst="rect">
                  <a:avLst/>
                </a:prstGeom>
              </p:spPr>
            </p:pic>
          </mc:Fallback>
        </mc:AlternateContent>
        <mc:AlternateContent xmlns:mc="http://schemas.openxmlformats.org/markup-compatibility/2006">
          <mc:Choice xmlns:p14="http://schemas.microsoft.com/office/powerpoint/2010/main" Requires="p14">
            <p:contentPart p14:bwMode="auto" r:id="rId265">
              <p14:nvContentPartPr>
                <p14:cNvPr id="1115" name="Ink 1114">
                  <a:extLst>
                    <a:ext uri="{FF2B5EF4-FFF2-40B4-BE49-F238E27FC236}">
                      <a16:creationId xmlns:a16="http://schemas.microsoft.com/office/drawing/2014/main" id="{5EDCF337-236D-A76F-383C-D96DDA5C6045}"/>
                    </a:ext>
                  </a:extLst>
                </p14:cNvPr>
                <p14:cNvContentPartPr/>
                <p14:nvPr/>
              </p14:nvContentPartPr>
              <p14:xfrm>
                <a:off x="578070" y="4750662"/>
                <a:ext cx="126720" cy="41760"/>
              </p14:xfrm>
            </p:contentPart>
          </mc:Choice>
          <mc:Fallback>
            <p:pic>
              <p:nvPicPr>
                <p:cNvPr id="1115" name="Ink 1114">
                  <a:extLst>
                    <a:ext uri="{FF2B5EF4-FFF2-40B4-BE49-F238E27FC236}">
                      <a16:creationId xmlns:a16="http://schemas.microsoft.com/office/drawing/2014/main" id="{5EDCF337-236D-A76F-383C-D96DDA5C6045}"/>
                    </a:ext>
                  </a:extLst>
                </p:cNvPr>
                <p:cNvPicPr/>
                <p:nvPr/>
              </p:nvPicPr>
              <p:blipFill>
                <a:blip r:embed="rId266"/>
                <a:stretch>
                  <a:fillRect/>
                </a:stretch>
              </p:blipFill>
              <p:spPr>
                <a:xfrm>
                  <a:off x="569430" y="4741662"/>
                  <a:ext cx="14436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267">
              <p14:nvContentPartPr>
                <p14:cNvPr id="1116" name="Ink 1115">
                  <a:extLst>
                    <a:ext uri="{FF2B5EF4-FFF2-40B4-BE49-F238E27FC236}">
                      <a16:creationId xmlns:a16="http://schemas.microsoft.com/office/drawing/2014/main" id="{2974E521-10CC-70CD-B0C6-986CB3FEFDC1}"/>
                    </a:ext>
                  </a:extLst>
                </p14:cNvPr>
                <p14:cNvContentPartPr/>
                <p14:nvPr/>
              </p14:nvContentPartPr>
              <p14:xfrm>
                <a:off x="625590" y="4679382"/>
                <a:ext cx="108360" cy="67680"/>
              </p14:xfrm>
            </p:contentPart>
          </mc:Choice>
          <mc:Fallback>
            <p:pic>
              <p:nvPicPr>
                <p:cNvPr id="1116" name="Ink 1115">
                  <a:extLst>
                    <a:ext uri="{FF2B5EF4-FFF2-40B4-BE49-F238E27FC236}">
                      <a16:creationId xmlns:a16="http://schemas.microsoft.com/office/drawing/2014/main" id="{2974E521-10CC-70CD-B0C6-986CB3FEFDC1}"/>
                    </a:ext>
                  </a:extLst>
                </p:cNvPr>
                <p:cNvPicPr/>
                <p:nvPr/>
              </p:nvPicPr>
              <p:blipFill>
                <a:blip r:embed="rId268"/>
                <a:stretch>
                  <a:fillRect/>
                </a:stretch>
              </p:blipFill>
              <p:spPr>
                <a:xfrm>
                  <a:off x="616950" y="4670382"/>
                  <a:ext cx="126000" cy="85320"/>
                </a:xfrm>
                <a:prstGeom prst="rect">
                  <a:avLst/>
                </a:prstGeom>
              </p:spPr>
            </p:pic>
          </mc:Fallback>
        </mc:AlternateContent>
        <mc:AlternateContent xmlns:mc="http://schemas.openxmlformats.org/markup-compatibility/2006">
          <mc:Choice xmlns:p14="http://schemas.microsoft.com/office/powerpoint/2010/main" Requires="p14">
            <p:contentPart p14:bwMode="auto" r:id="rId269">
              <p14:nvContentPartPr>
                <p14:cNvPr id="1118" name="Ink 1117">
                  <a:extLst>
                    <a:ext uri="{FF2B5EF4-FFF2-40B4-BE49-F238E27FC236}">
                      <a16:creationId xmlns:a16="http://schemas.microsoft.com/office/drawing/2014/main" id="{EBD7831F-9FFA-5DBA-597C-52EE8EFE267F}"/>
                    </a:ext>
                  </a:extLst>
                </p14:cNvPr>
                <p14:cNvContentPartPr/>
                <p14:nvPr/>
              </p14:nvContentPartPr>
              <p14:xfrm>
                <a:off x="1188270" y="4245942"/>
                <a:ext cx="40680" cy="245880"/>
              </p14:xfrm>
            </p:contentPart>
          </mc:Choice>
          <mc:Fallback>
            <p:pic>
              <p:nvPicPr>
                <p:cNvPr id="1118" name="Ink 1117">
                  <a:extLst>
                    <a:ext uri="{FF2B5EF4-FFF2-40B4-BE49-F238E27FC236}">
                      <a16:creationId xmlns:a16="http://schemas.microsoft.com/office/drawing/2014/main" id="{EBD7831F-9FFA-5DBA-597C-52EE8EFE267F}"/>
                    </a:ext>
                  </a:extLst>
                </p:cNvPr>
                <p:cNvPicPr/>
                <p:nvPr/>
              </p:nvPicPr>
              <p:blipFill>
                <a:blip r:embed="rId270"/>
                <a:stretch>
                  <a:fillRect/>
                </a:stretch>
              </p:blipFill>
              <p:spPr>
                <a:xfrm>
                  <a:off x="1179630" y="4236942"/>
                  <a:ext cx="5832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271">
              <p14:nvContentPartPr>
                <p14:cNvPr id="1119" name="Ink 1118">
                  <a:extLst>
                    <a:ext uri="{FF2B5EF4-FFF2-40B4-BE49-F238E27FC236}">
                      <a16:creationId xmlns:a16="http://schemas.microsoft.com/office/drawing/2014/main" id="{ABA5642F-CEE5-1EC8-5468-3D974684E83A}"/>
                    </a:ext>
                  </a:extLst>
                </p14:cNvPr>
                <p14:cNvContentPartPr/>
                <p14:nvPr/>
              </p14:nvContentPartPr>
              <p14:xfrm>
                <a:off x="1153710" y="4420182"/>
                <a:ext cx="131760" cy="82080"/>
              </p14:xfrm>
            </p:contentPart>
          </mc:Choice>
          <mc:Fallback>
            <p:pic>
              <p:nvPicPr>
                <p:cNvPr id="1119" name="Ink 1118">
                  <a:extLst>
                    <a:ext uri="{FF2B5EF4-FFF2-40B4-BE49-F238E27FC236}">
                      <a16:creationId xmlns:a16="http://schemas.microsoft.com/office/drawing/2014/main" id="{ABA5642F-CEE5-1EC8-5468-3D974684E83A}"/>
                    </a:ext>
                  </a:extLst>
                </p:cNvPr>
                <p:cNvPicPr/>
                <p:nvPr/>
              </p:nvPicPr>
              <p:blipFill>
                <a:blip r:embed="rId272"/>
                <a:stretch>
                  <a:fillRect/>
                </a:stretch>
              </p:blipFill>
              <p:spPr>
                <a:xfrm>
                  <a:off x="1145070" y="4411182"/>
                  <a:ext cx="149400" cy="99720"/>
                </a:xfrm>
                <a:prstGeom prst="rect">
                  <a:avLst/>
                </a:prstGeom>
              </p:spPr>
            </p:pic>
          </mc:Fallback>
        </mc:AlternateContent>
        <mc:AlternateContent xmlns:mc="http://schemas.openxmlformats.org/markup-compatibility/2006">
          <mc:Choice xmlns:p14="http://schemas.microsoft.com/office/powerpoint/2010/main" Requires="p14">
            <p:contentPart p14:bwMode="auto" r:id="rId273">
              <p14:nvContentPartPr>
                <p14:cNvPr id="1120" name="Ink 1119">
                  <a:extLst>
                    <a:ext uri="{FF2B5EF4-FFF2-40B4-BE49-F238E27FC236}">
                      <a16:creationId xmlns:a16="http://schemas.microsoft.com/office/drawing/2014/main" id="{12B4FA78-60E2-FCD6-97C1-98B4A5950A0A}"/>
                    </a:ext>
                  </a:extLst>
                </p14:cNvPr>
                <p14:cNvContentPartPr/>
                <p14:nvPr/>
              </p14:nvContentPartPr>
              <p14:xfrm>
                <a:off x="997110" y="4722942"/>
                <a:ext cx="1207080" cy="98640"/>
              </p14:xfrm>
            </p:contentPart>
          </mc:Choice>
          <mc:Fallback>
            <p:pic>
              <p:nvPicPr>
                <p:cNvPr id="1120" name="Ink 1119">
                  <a:extLst>
                    <a:ext uri="{FF2B5EF4-FFF2-40B4-BE49-F238E27FC236}">
                      <a16:creationId xmlns:a16="http://schemas.microsoft.com/office/drawing/2014/main" id="{12B4FA78-60E2-FCD6-97C1-98B4A5950A0A}"/>
                    </a:ext>
                  </a:extLst>
                </p:cNvPr>
                <p:cNvPicPr/>
                <p:nvPr/>
              </p:nvPicPr>
              <p:blipFill>
                <a:blip r:embed="rId274"/>
                <a:stretch>
                  <a:fillRect/>
                </a:stretch>
              </p:blipFill>
              <p:spPr>
                <a:xfrm>
                  <a:off x="988470" y="4714302"/>
                  <a:ext cx="122472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275">
              <p14:nvContentPartPr>
                <p14:cNvPr id="1122" name="Ink 1121">
                  <a:extLst>
                    <a:ext uri="{FF2B5EF4-FFF2-40B4-BE49-F238E27FC236}">
                      <a16:creationId xmlns:a16="http://schemas.microsoft.com/office/drawing/2014/main" id="{78F99951-A1F2-7AAC-7E2B-1F3EF9BE02CE}"/>
                    </a:ext>
                  </a:extLst>
                </p14:cNvPr>
                <p14:cNvContentPartPr/>
                <p14:nvPr/>
              </p14:nvContentPartPr>
              <p14:xfrm>
                <a:off x="2431350" y="4882782"/>
                <a:ext cx="141120" cy="185400"/>
              </p14:xfrm>
            </p:contentPart>
          </mc:Choice>
          <mc:Fallback>
            <p:pic>
              <p:nvPicPr>
                <p:cNvPr id="1122" name="Ink 1121">
                  <a:extLst>
                    <a:ext uri="{FF2B5EF4-FFF2-40B4-BE49-F238E27FC236}">
                      <a16:creationId xmlns:a16="http://schemas.microsoft.com/office/drawing/2014/main" id="{78F99951-A1F2-7AAC-7E2B-1F3EF9BE02CE}"/>
                    </a:ext>
                  </a:extLst>
                </p:cNvPr>
                <p:cNvPicPr/>
                <p:nvPr/>
              </p:nvPicPr>
              <p:blipFill>
                <a:blip r:embed="rId276"/>
                <a:stretch>
                  <a:fillRect/>
                </a:stretch>
              </p:blipFill>
              <p:spPr>
                <a:xfrm>
                  <a:off x="2422350" y="4874142"/>
                  <a:ext cx="158760" cy="203040"/>
                </a:xfrm>
                <a:prstGeom prst="rect">
                  <a:avLst/>
                </a:prstGeom>
              </p:spPr>
            </p:pic>
          </mc:Fallback>
        </mc:AlternateContent>
        <mc:AlternateContent xmlns:mc="http://schemas.openxmlformats.org/markup-compatibility/2006">
          <mc:Choice xmlns:p14="http://schemas.microsoft.com/office/powerpoint/2010/main" Requires="p14">
            <p:contentPart p14:bwMode="auto" r:id="rId277">
              <p14:nvContentPartPr>
                <p14:cNvPr id="1123" name="Ink 1122">
                  <a:extLst>
                    <a:ext uri="{FF2B5EF4-FFF2-40B4-BE49-F238E27FC236}">
                      <a16:creationId xmlns:a16="http://schemas.microsoft.com/office/drawing/2014/main" id="{58531FE2-07A2-8832-8325-6D8B378B65C9}"/>
                    </a:ext>
                  </a:extLst>
                </p14:cNvPr>
                <p14:cNvContentPartPr/>
                <p14:nvPr/>
              </p14:nvContentPartPr>
              <p14:xfrm>
                <a:off x="2596230" y="4888182"/>
                <a:ext cx="166320" cy="114120"/>
              </p14:xfrm>
            </p:contentPart>
          </mc:Choice>
          <mc:Fallback>
            <p:pic>
              <p:nvPicPr>
                <p:cNvPr id="1123" name="Ink 1122">
                  <a:extLst>
                    <a:ext uri="{FF2B5EF4-FFF2-40B4-BE49-F238E27FC236}">
                      <a16:creationId xmlns:a16="http://schemas.microsoft.com/office/drawing/2014/main" id="{58531FE2-07A2-8832-8325-6D8B378B65C9}"/>
                    </a:ext>
                  </a:extLst>
                </p:cNvPr>
                <p:cNvPicPr/>
                <p:nvPr/>
              </p:nvPicPr>
              <p:blipFill>
                <a:blip r:embed="rId278"/>
                <a:stretch>
                  <a:fillRect/>
                </a:stretch>
              </p:blipFill>
              <p:spPr>
                <a:xfrm>
                  <a:off x="2587590" y="4879182"/>
                  <a:ext cx="18396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279">
              <p14:nvContentPartPr>
                <p14:cNvPr id="1124" name="Ink 1123">
                  <a:extLst>
                    <a:ext uri="{FF2B5EF4-FFF2-40B4-BE49-F238E27FC236}">
                      <a16:creationId xmlns:a16="http://schemas.microsoft.com/office/drawing/2014/main" id="{CB543073-D162-4D81-2A11-B1E2571794D0}"/>
                    </a:ext>
                  </a:extLst>
                </p14:cNvPr>
                <p14:cNvContentPartPr/>
                <p14:nvPr/>
              </p14:nvContentPartPr>
              <p14:xfrm>
                <a:off x="2822670" y="4874862"/>
                <a:ext cx="100800" cy="95400"/>
              </p14:xfrm>
            </p:contentPart>
          </mc:Choice>
          <mc:Fallback>
            <p:pic>
              <p:nvPicPr>
                <p:cNvPr id="1124" name="Ink 1123">
                  <a:extLst>
                    <a:ext uri="{FF2B5EF4-FFF2-40B4-BE49-F238E27FC236}">
                      <a16:creationId xmlns:a16="http://schemas.microsoft.com/office/drawing/2014/main" id="{CB543073-D162-4D81-2A11-B1E2571794D0}"/>
                    </a:ext>
                  </a:extLst>
                </p:cNvPr>
                <p:cNvPicPr/>
                <p:nvPr/>
              </p:nvPicPr>
              <p:blipFill>
                <a:blip r:embed="rId280"/>
                <a:stretch>
                  <a:fillRect/>
                </a:stretch>
              </p:blipFill>
              <p:spPr>
                <a:xfrm>
                  <a:off x="2814030" y="4865862"/>
                  <a:ext cx="1184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281">
              <p14:nvContentPartPr>
                <p14:cNvPr id="1125" name="Ink 1124">
                  <a:extLst>
                    <a:ext uri="{FF2B5EF4-FFF2-40B4-BE49-F238E27FC236}">
                      <a16:creationId xmlns:a16="http://schemas.microsoft.com/office/drawing/2014/main" id="{753EE68D-DCA2-3736-3848-BEA6351ADF6A}"/>
                    </a:ext>
                  </a:extLst>
                </p14:cNvPr>
                <p14:cNvContentPartPr/>
                <p14:nvPr/>
              </p14:nvContentPartPr>
              <p14:xfrm>
                <a:off x="2958030" y="4843182"/>
                <a:ext cx="47880" cy="149040"/>
              </p14:xfrm>
            </p:contentPart>
          </mc:Choice>
          <mc:Fallback>
            <p:pic>
              <p:nvPicPr>
                <p:cNvPr id="1125" name="Ink 1124">
                  <a:extLst>
                    <a:ext uri="{FF2B5EF4-FFF2-40B4-BE49-F238E27FC236}">
                      <a16:creationId xmlns:a16="http://schemas.microsoft.com/office/drawing/2014/main" id="{753EE68D-DCA2-3736-3848-BEA6351ADF6A}"/>
                    </a:ext>
                  </a:extLst>
                </p:cNvPr>
                <p:cNvPicPr/>
                <p:nvPr/>
              </p:nvPicPr>
              <p:blipFill>
                <a:blip r:embed="rId282"/>
                <a:stretch>
                  <a:fillRect/>
                </a:stretch>
              </p:blipFill>
              <p:spPr>
                <a:xfrm>
                  <a:off x="2949390" y="4834182"/>
                  <a:ext cx="65520" cy="166680"/>
                </a:xfrm>
                <a:prstGeom prst="rect">
                  <a:avLst/>
                </a:prstGeom>
              </p:spPr>
            </p:pic>
          </mc:Fallback>
        </mc:AlternateContent>
        <mc:AlternateContent xmlns:mc="http://schemas.openxmlformats.org/markup-compatibility/2006">
          <mc:Choice xmlns:p14="http://schemas.microsoft.com/office/powerpoint/2010/main" Requires="p14">
            <p:contentPart p14:bwMode="auto" r:id="rId283">
              <p14:nvContentPartPr>
                <p14:cNvPr id="1126" name="Ink 1125">
                  <a:extLst>
                    <a:ext uri="{FF2B5EF4-FFF2-40B4-BE49-F238E27FC236}">
                      <a16:creationId xmlns:a16="http://schemas.microsoft.com/office/drawing/2014/main" id="{CDD74B7E-6FE6-2307-26B4-C37044F7DA6B}"/>
                    </a:ext>
                  </a:extLst>
                </p14:cNvPr>
                <p14:cNvContentPartPr/>
                <p14:nvPr/>
              </p14:nvContentPartPr>
              <p14:xfrm>
                <a:off x="2406510" y="4896462"/>
                <a:ext cx="100440" cy="136440"/>
              </p14:xfrm>
            </p:contentPart>
          </mc:Choice>
          <mc:Fallback>
            <p:pic>
              <p:nvPicPr>
                <p:cNvPr id="1126" name="Ink 1125">
                  <a:extLst>
                    <a:ext uri="{FF2B5EF4-FFF2-40B4-BE49-F238E27FC236}">
                      <a16:creationId xmlns:a16="http://schemas.microsoft.com/office/drawing/2014/main" id="{CDD74B7E-6FE6-2307-26B4-C37044F7DA6B}"/>
                    </a:ext>
                  </a:extLst>
                </p:cNvPr>
                <p:cNvPicPr/>
                <p:nvPr/>
              </p:nvPicPr>
              <p:blipFill>
                <a:blip r:embed="rId284"/>
                <a:stretch>
                  <a:fillRect/>
                </a:stretch>
              </p:blipFill>
              <p:spPr>
                <a:xfrm>
                  <a:off x="2397510" y="4887462"/>
                  <a:ext cx="118080" cy="154080"/>
                </a:xfrm>
                <a:prstGeom prst="rect">
                  <a:avLst/>
                </a:prstGeom>
              </p:spPr>
            </p:pic>
          </mc:Fallback>
        </mc:AlternateContent>
        <mc:AlternateContent xmlns:mc="http://schemas.openxmlformats.org/markup-compatibility/2006">
          <mc:Choice xmlns:p14="http://schemas.microsoft.com/office/powerpoint/2010/main" Requires="p14">
            <p:contentPart p14:bwMode="auto" r:id="rId285">
              <p14:nvContentPartPr>
                <p14:cNvPr id="1165" name="Ink 1164">
                  <a:extLst>
                    <a:ext uri="{FF2B5EF4-FFF2-40B4-BE49-F238E27FC236}">
                      <a16:creationId xmlns:a16="http://schemas.microsoft.com/office/drawing/2014/main" id="{0D3DD285-766C-B6EA-BC06-6DD0B1F1B6E3}"/>
                    </a:ext>
                  </a:extLst>
                </p14:cNvPr>
                <p14:cNvContentPartPr/>
                <p14:nvPr/>
              </p14:nvContentPartPr>
              <p14:xfrm>
                <a:off x="1417950" y="3955782"/>
                <a:ext cx="138600" cy="527760"/>
              </p14:xfrm>
            </p:contentPart>
          </mc:Choice>
          <mc:Fallback>
            <p:pic>
              <p:nvPicPr>
                <p:cNvPr id="1165" name="Ink 1164">
                  <a:extLst>
                    <a:ext uri="{FF2B5EF4-FFF2-40B4-BE49-F238E27FC236}">
                      <a16:creationId xmlns:a16="http://schemas.microsoft.com/office/drawing/2014/main" id="{0D3DD285-766C-B6EA-BC06-6DD0B1F1B6E3}"/>
                    </a:ext>
                  </a:extLst>
                </p:cNvPr>
                <p:cNvPicPr/>
                <p:nvPr/>
              </p:nvPicPr>
              <p:blipFill>
                <a:blip r:embed="rId286"/>
                <a:stretch>
                  <a:fillRect/>
                </a:stretch>
              </p:blipFill>
              <p:spPr>
                <a:xfrm>
                  <a:off x="1408950" y="3947142"/>
                  <a:ext cx="156240" cy="545400"/>
                </a:xfrm>
                <a:prstGeom prst="rect">
                  <a:avLst/>
                </a:prstGeom>
              </p:spPr>
            </p:pic>
          </mc:Fallback>
        </mc:AlternateContent>
        <mc:AlternateContent xmlns:mc="http://schemas.openxmlformats.org/markup-compatibility/2006">
          <mc:Choice xmlns:p14="http://schemas.microsoft.com/office/powerpoint/2010/main" Requires="p14">
            <p:contentPart p14:bwMode="auto" r:id="rId287">
              <p14:nvContentPartPr>
                <p14:cNvPr id="1166" name="Ink 1165">
                  <a:extLst>
                    <a:ext uri="{FF2B5EF4-FFF2-40B4-BE49-F238E27FC236}">
                      <a16:creationId xmlns:a16="http://schemas.microsoft.com/office/drawing/2014/main" id="{D77F02A5-9EA6-BAE8-BEB9-D0C788357C3B}"/>
                    </a:ext>
                  </a:extLst>
                </p14:cNvPr>
                <p14:cNvContentPartPr/>
                <p14:nvPr/>
              </p14:nvContentPartPr>
              <p14:xfrm>
                <a:off x="1482030" y="4442862"/>
                <a:ext cx="133920" cy="37080"/>
              </p14:xfrm>
            </p:contentPart>
          </mc:Choice>
          <mc:Fallback>
            <p:pic>
              <p:nvPicPr>
                <p:cNvPr id="1166" name="Ink 1165">
                  <a:extLst>
                    <a:ext uri="{FF2B5EF4-FFF2-40B4-BE49-F238E27FC236}">
                      <a16:creationId xmlns:a16="http://schemas.microsoft.com/office/drawing/2014/main" id="{D77F02A5-9EA6-BAE8-BEB9-D0C788357C3B}"/>
                    </a:ext>
                  </a:extLst>
                </p:cNvPr>
                <p:cNvPicPr/>
                <p:nvPr/>
              </p:nvPicPr>
              <p:blipFill>
                <a:blip r:embed="rId288"/>
                <a:stretch>
                  <a:fillRect/>
                </a:stretch>
              </p:blipFill>
              <p:spPr>
                <a:xfrm>
                  <a:off x="1473030" y="4433862"/>
                  <a:ext cx="151560" cy="54720"/>
                </a:xfrm>
                <a:prstGeom prst="rect">
                  <a:avLst/>
                </a:prstGeom>
              </p:spPr>
            </p:pic>
          </mc:Fallback>
        </mc:AlternateContent>
        <mc:AlternateContent xmlns:mc="http://schemas.openxmlformats.org/markup-compatibility/2006">
          <mc:Choice xmlns:p14="http://schemas.microsoft.com/office/powerpoint/2010/main" Requires="p14">
            <p:contentPart p14:bwMode="auto" r:id="rId289">
              <p14:nvContentPartPr>
                <p14:cNvPr id="1168" name="Ink 1167">
                  <a:extLst>
                    <a:ext uri="{FF2B5EF4-FFF2-40B4-BE49-F238E27FC236}">
                      <a16:creationId xmlns:a16="http://schemas.microsoft.com/office/drawing/2014/main" id="{1F45408E-5E56-AE6B-FED6-D89A754C3743}"/>
                    </a:ext>
                  </a:extLst>
                </p14:cNvPr>
                <p14:cNvContentPartPr/>
                <p14:nvPr/>
              </p14:nvContentPartPr>
              <p14:xfrm>
                <a:off x="3437910" y="4772262"/>
                <a:ext cx="305280" cy="216000"/>
              </p14:xfrm>
            </p:contentPart>
          </mc:Choice>
          <mc:Fallback>
            <p:pic>
              <p:nvPicPr>
                <p:cNvPr id="1168" name="Ink 1167">
                  <a:extLst>
                    <a:ext uri="{FF2B5EF4-FFF2-40B4-BE49-F238E27FC236}">
                      <a16:creationId xmlns:a16="http://schemas.microsoft.com/office/drawing/2014/main" id="{1F45408E-5E56-AE6B-FED6-D89A754C3743}"/>
                    </a:ext>
                  </a:extLst>
                </p:cNvPr>
                <p:cNvPicPr/>
                <p:nvPr/>
              </p:nvPicPr>
              <p:blipFill>
                <a:blip r:embed="rId290"/>
                <a:stretch>
                  <a:fillRect/>
                </a:stretch>
              </p:blipFill>
              <p:spPr>
                <a:xfrm>
                  <a:off x="3429270" y="4763262"/>
                  <a:ext cx="32292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291">
              <p14:nvContentPartPr>
                <p14:cNvPr id="1169" name="Ink 1168">
                  <a:extLst>
                    <a:ext uri="{FF2B5EF4-FFF2-40B4-BE49-F238E27FC236}">
                      <a16:creationId xmlns:a16="http://schemas.microsoft.com/office/drawing/2014/main" id="{84FC1767-BF0D-34E9-9272-36C6DB44588A}"/>
                    </a:ext>
                  </a:extLst>
                </p14:cNvPr>
                <p14:cNvContentPartPr/>
                <p14:nvPr/>
              </p14:nvContentPartPr>
              <p14:xfrm>
                <a:off x="3690990" y="4921302"/>
                <a:ext cx="82800" cy="81720"/>
              </p14:xfrm>
            </p:contentPart>
          </mc:Choice>
          <mc:Fallback>
            <p:pic>
              <p:nvPicPr>
                <p:cNvPr id="1169" name="Ink 1168">
                  <a:extLst>
                    <a:ext uri="{FF2B5EF4-FFF2-40B4-BE49-F238E27FC236}">
                      <a16:creationId xmlns:a16="http://schemas.microsoft.com/office/drawing/2014/main" id="{84FC1767-BF0D-34E9-9272-36C6DB44588A}"/>
                    </a:ext>
                  </a:extLst>
                </p:cNvPr>
                <p:cNvPicPr/>
                <p:nvPr/>
              </p:nvPicPr>
              <p:blipFill>
                <a:blip r:embed="rId292"/>
                <a:stretch>
                  <a:fillRect/>
                </a:stretch>
              </p:blipFill>
              <p:spPr>
                <a:xfrm>
                  <a:off x="3682350" y="4912302"/>
                  <a:ext cx="100440" cy="99360"/>
                </a:xfrm>
                <a:prstGeom prst="rect">
                  <a:avLst/>
                </a:prstGeom>
              </p:spPr>
            </p:pic>
          </mc:Fallback>
        </mc:AlternateContent>
        <mc:AlternateContent xmlns:mc="http://schemas.openxmlformats.org/markup-compatibility/2006">
          <mc:Choice xmlns:p14="http://schemas.microsoft.com/office/powerpoint/2010/main" Requires="p14">
            <p:contentPart p14:bwMode="auto" r:id="rId293">
              <p14:nvContentPartPr>
                <p14:cNvPr id="1170" name="Ink 1169">
                  <a:extLst>
                    <a:ext uri="{FF2B5EF4-FFF2-40B4-BE49-F238E27FC236}">
                      <a16:creationId xmlns:a16="http://schemas.microsoft.com/office/drawing/2014/main" id="{EDC4015E-6B1E-7A8F-3706-3648CE3547DD}"/>
                    </a:ext>
                  </a:extLst>
                </p14:cNvPr>
                <p14:cNvContentPartPr/>
                <p14:nvPr/>
              </p14:nvContentPartPr>
              <p14:xfrm>
                <a:off x="3872430" y="4875222"/>
                <a:ext cx="296640" cy="180360"/>
              </p14:xfrm>
            </p:contentPart>
          </mc:Choice>
          <mc:Fallback>
            <p:pic>
              <p:nvPicPr>
                <p:cNvPr id="1170" name="Ink 1169">
                  <a:extLst>
                    <a:ext uri="{FF2B5EF4-FFF2-40B4-BE49-F238E27FC236}">
                      <a16:creationId xmlns:a16="http://schemas.microsoft.com/office/drawing/2014/main" id="{EDC4015E-6B1E-7A8F-3706-3648CE3547DD}"/>
                    </a:ext>
                  </a:extLst>
                </p:cNvPr>
                <p:cNvPicPr/>
                <p:nvPr/>
              </p:nvPicPr>
              <p:blipFill>
                <a:blip r:embed="rId294"/>
                <a:stretch>
                  <a:fillRect/>
                </a:stretch>
              </p:blipFill>
              <p:spPr>
                <a:xfrm>
                  <a:off x="3863430" y="4866222"/>
                  <a:ext cx="3142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295">
              <p14:nvContentPartPr>
                <p14:cNvPr id="1172" name="Ink 1171">
                  <a:extLst>
                    <a:ext uri="{FF2B5EF4-FFF2-40B4-BE49-F238E27FC236}">
                      <a16:creationId xmlns:a16="http://schemas.microsoft.com/office/drawing/2014/main" id="{523FBA3F-DA39-4A59-F2C2-847D211BCE7E}"/>
                    </a:ext>
                  </a:extLst>
                </p14:cNvPr>
                <p14:cNvContentPartPr/>
                <p14:nvPr/>
              </p14:nvContentPartPr>
              <p14:xfrm>
                <a:off x="555750" y="4474542"/>
                <a:ext cx="346320" cy="576720"/>
              </p14:xfrm>
            </p:contentPart>
          </mc:Choice>
          <mc:Fallback>
            <p:pic>
              <p:nvPicPr>
                <p:cNvPr id="1172" name="Ink 1171">
                  <a:extLst>
                    <a:ext uri="{FF2B5EF4-FFF2-40B4-BE49-F238E27FC236}">
                      <a16:creationId xmlns:a16="http://schemas.microsoft.com/office/drawing/2014/main" id="{523FBA3F-DA39-4A59-F2C2-847D211BCE7E}"/>
                    </a:ext>
                  </a:extLst>
                </p:cNvPr>
                <p:cNvPicPr/>
                <p:nvPr/>
              </p:nvPicPr>
              <p:blipFill>
                <a:blip r:embed="rId296"/>
                <a:stretch>
                  <a:fillRect/>
                </a:stretch>
              </p:blipFill>
              <p:spPr>
                <a:xfrm>
                  <a:off x="547110" y="4465902"/>
                  <a:ext cx="363960" cy="594360"/>
                </a:xfrm>
                <a:prstGeom prst="rect">
                  <a:avLst/>
                </a:prstGeom>
              </p:spPr>
            </p:pic>
          </mc:Fallback>
        </mc:AlternateContent>
        <mc:AlternateContent xmlns:mc="http://schemas.openxmlformats.org/markup-compatibility/2006">
          <mc:Choice xmlns:p14="http://schemas.microsoft.com/office/powerpoint/2010/main" Requires="p14">
            <p:contentPart p14:bwMode="auto" r:id="rId297">
              <p14:nvContentPartPr>
                <p14:cNvPr id="1173" name="Ink 1172">
                  <a:extLst>
                    <a:ext uri="{FF2B5EF4-FFF2-40B4-BE49-F238E27FC236}">
                      <a16:creationId xmlns:a16="http://schemas.microsoft.com/office/drawing/2014/main" id="{4C6F056D-7B8D-BEDC-4B01-18E146AC7FF4}"/>
                    </a:ext>
                  </a:extLst>
                </p14:cNvPr>
                <p14:cNvContentPartPr/>
                <p14:nvPr/>
              </p14:nvContentPartPr>
              <p14:xfrm>
                <a:off x="4166550" y="4353222"/>
                <a:ext cx="228240" cy="621720"/>
              </p14:xfrm>
            </p:contentPart>
          </mc:Choice>
          <mc:Fallback>
            <p:pic>
              <p:nvPicPr>
                <p:cNvPr id="1173" name="Ink 1172">
                  <a:extLst>
                    <a:ext uri="{FF2B5EF4-FFF2-40B4-BE49-F238E27FC236}">
                      <a16:creationId xmlns:a16="http://schemas.microsoft.com/office/drawing/2014/main" id="{4C6F056D-7B8D-BEDC-4B01-18E146AC7FF4}"/>
                    </a:ext>
                  </a:extLst>
                </p:cNvPr>
                <p:cNvPicPr/>
                <p:nvPr/>
              </p:nvPicPr>
              <p:blipFill>
                <a:blip r:embed="rId298"/>
                <a:stretch>
                  <a:fillRect/>
                </a:stretch>
              </p:blipFill>
              <p:spPr>
                <a:xfrm>
                  <a:off x="4157550" y="4344222"/>
                  <a:ext cx="245880" cy="639360"/>
                </a:xfrm>
                <a:prstGeom prst="rect">
                  <a:avLst/>
                </a:prstGeom>
              </p:spPr>
            </p:pic>
          </mc:Fallback>
        </mc:AlternateContent>
        <mc:AlternateContent xmlns:mc="http://schemas.openxmlformats.org/markup-compatibility/2006">
          <mc:Choice xmlns:p14="http://schemas.microsoft.com/office/powerpoint/2010/main" Requires="p14">
            <p:contentPart p14:bwMode="auto" r:id="rId299">
              <p14:nvContentPartPr>
                <p14:cNvPr id="1134" name="Ink 1133">
                  <a:extLst>
                    <a:ext uri="{FF2B5EF4-FFF2-40B4-BE49-F238E27FC236}">
                      <a16:creationId xmlns:a16="http://schemas.microsoft.com/office/drawing/2014/main" id="{DF9F0B9A-8697-CFF2-1F25-3EB50604B786}"/>
                    </a:ext>
                  </a:extLst>
                </p14:cNvPr>
                <p14:cNvContentPartPr/>
                <p14:nvPr/>
              </p14:nvContentPartPr>
              <p14:xfrm>
                <a:off x="4824270" y="4327662"/>
                <a:ext cx="115560" cy="230040"/>
              </p14:xfrm>
            </p:contentPart>
          </mc:Choice>
          <mc:Fallback>
            <p:pic>
              <p:nvPicPr>
                <p:cNvPr id="1134" name="Ink 1133">
                  <a:extLst>
                    <a:ext uri="{FF2B5EF4-FFF2-40B4-BE49-F238E27FC236}">
                      <a16:creationId xmlns:a16="http://schemas.microsoft.com/office/drawing/2014/main" id="{DF9F0B9A-8697-CFF2-1F25-3EB50604B786}"/>
                    </a:ext>
                  </a:extLst>
                </p:cNvPr>
                <p:cNvPicPr/>
                <p:nvPr/>
              </p:nvPicPr>
              <p:blipFill>
                <a:blip r:embed="rId300"/>
                <a:stretch>
                  <a:fillRect/>
                </a:stretch>
              </p:blipFill>
              <p:spPr>
                <a:xfrm>
                  <a:off x="4815630" y="4318662"/>
                  <a:ext cx="13320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301">
              <p14:nvContentPartPr>
                <p14:cNvPr id="1135" name="Ink 1134">
                  <a:extLst>
                    <a:ext uri="{FF2B5EF4-FFF2-40B4-BE49-F238E27FC236}">
                      <a16:creationId xmlns:a16="http://schemas.microsoft.com/office/drawing/2014/main" id="{D1BF97F3-2318-14DF-37A5-0AF9849DBD41}"/>
                    </a:ext>
                  </a:extLst>
                </p14:cNvPr>
                <p14:cNvContentPartPr/>
                <p14:nvPr/>
              </p14:nvContentPartPr>
              <p14:xfrm>
                <a:off x="4972590" y="4426302"/>
                <a:ext cx="84240" cy="93600"/>
              </p14:xfrm>
            </p:contentPart>
          </mc:Choice>
          <mc:Fallback>
            <p:pic>
              <p:nvPicPr>
                <p:cNvPr id="1135" name="Ink 1134">
                  <a:extLst>
                    <a:ext uri="{FF2B5EF4-FFF2-40B4-BE49-F238E27FC236}">
                      <a16:creationId xmlns:a16="http://schemas.microsoft.com/office/drawing/2014/main" id="{D1BF97F3-2318-14DF-37A5-0AF9849DBD41}"/>
                    </a:ext>
                  </a:extLst>
                </p:cNvPr>
                <p:cNvPicPr/>
                <p:nvPr/>
              </p:nvPicPr>
              <p:blipFill>
                <a:blip r:embed="rId302"/>
                <a:stretch>
                  <a:fillRect/>
                </a:stretch>
              </p:blipFill>
              <p:spPr>
                <a:xfrm>
                  <a:off x="4963590" y="4417302"/>
                  <a:ext cx="101880" cy="111240"/>
                </a:xfrm>
                <a:prstGeom prst="rect">
                  <a:avLst/>
                </a:prstGeom>
              </p:spPr>
            </p:pic>
          </mc:Fallback>
        </mc:AlternateContent>
        <mc:AlternateContent xmlns:mc="http://schemas.openxmlformats.org/markup-compatibility/2006">
          <mc:Choice xmlns:p14="http://schemas.microsoft.com/office/powerpoint/2010/main" Requires="p14">
            <p:contentPart p14:bwMode="auto" r:id="rId303">
              <p14:nvContentPartPr>
                <p14:cNvPr id="1136" name="Ink 1135">
                  <a:extLst>
                    <a:ext uri="{FF2B5EF4-FFF2-40B4-BE49-F238E27FC236}">
                      <a16:creationId xmlns:a16="http://schemas.microsoft.com/office/drawing/2014/main" id="{E647FB8A-3561-348E-081A-C3C793DDD09A}"/>
                    </a:ext>
                  </a:extLst>
                </p14:cNvPr>
                <p14:cNvContentPartPr/>
                <p14:nvPr/>
              </p14:nvContentPartPr>
              <p14:xfrm>
                <a:off x="5066190" y="4427382"/>
                <a:ext cx="58680" cy="104400"/>
              </p14:xfrm>
            </p:contentPart>
          </mc:Choice>
          <mc:Fallback>
            <p:pic>
              <p:nvPicPr>
                <p:cNvPr id="1136" name="Ink 1135">
                  <a:extLst>
                    <a:ext uri="{FF2B5EF4-FFF2-40B4-BE49-F238E27FC236}">
                      <a16:creationId xmlns:a16="http://schemas.microsoft.com/office/drawing/2014/main" id="{E647FB8A-3561-348E-081A-C3C793DDD09A}"/>
                    </a:ext>
                  </a:extLst>
                </p:cNvPr>
                <p:cNvPicPr/>
                <p:nvPr/>
              </p:nvPicPr>
              <p:blipFill>
                <a:blip r:embed="rId304"/>
                <a:stretch>
                  <a:fillRect/>
                </a:stretch>
              </p:blipFill>
              <p:spPr>
                <a:xfrm>
                  <a:off x="5057550" y="4418742"/>
                  <a:ext cx="76320" cy="122040"/>
                </a:xfrm>
                <a:prstGeom prst="rect">
                  <a:avLst/>
                </a:prstGeom>
              </p:spPr>
            </p:pic>
          </mc:Fallback>
        </mc:AlternateContent>
        <mc:AlternateContent xmlns:mc="http://schemas.openxmlformats.org/markup-compatibility/2006">
          <mc:Choice xmlns:p14="http://schemas.microsoft.com/office/powerpoint/2010/main" Requires="p14">
            <p:contentPart p14:bwMode="auto" r:id="rId305">
              <p14:nvContentPartPr>
                <p14:cNvPr id="1137" name="Ink 1136">
                  <a:extLst>
                    <a:ext uri="{FF2B5EF4-FFF2-40B4-BE49-F238E27FC236}">
                      <a16:creationId xmlns:a16="http://schemas.microsoft.com/office/drawing/2014/main" id="{E6AFE51B-4903-B8DF-3AD4-CF90DDB339DD}"/>
                    </a:ext>
                  </a:extLst>
                </p14:cNvPr>
                <p14:cNvContentPartPr/>
                <p14:nvPr/>
              </p14:nvContentPartPr>
              <p14:xfrm>
                <a:off x="5158350" y="4357542"/>
                <a:ext cx="52200" cy="155880"/>
              </p14:xfrm>
            </p:contentPart>
          </mc:Choice>
          <mc:Fallback>
            <p:pic>
              <p:nvPicPr>
                <p:cNvPr id="1137" name="Ink 1136">
                  <a:extLst>
                    <a:ext uri="{FF2B5EF4-FFF2-40B4-BE49-F238E27FC236}">
                      <a16:creationId xmlns:a16="http://schemas.microsoft.com/office/drawing/2014/main" id="{E6AFE51B-4903-B8DF-3AD4-CF90DDB339DD}"/>
                    </a:ext>
                  </a:extLst>
                </p:cNvPr>
                <p:cNvPicPr/>
                <p:nvPr/>
              </p:nvPicPr>
              <p:blipFill>
                <a:blip r:embed="rId306"/>
                <a:stretch>
                  <a:fillRect/>
                </a:stretch>
              </p:blipFill>
              <p:spPr>
                <a:xfrm>
                  <a:off x="5149710" y="4348542"/>
                  <a:ext cx="6984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307">
              <p14:nvContentPartPr>
                <p14:cNvPr id="1138" name="Ink 1137">
                  <a:extLst>
                    <a:ext uri="{FF2B5EF4-FFF2-40B4-BE49-F238E27FC236}">
                      <a16:creationId xmlns:a16="http://schemas.microsoft.com/office/drawing/2014/main" id="{A5DED4B7-C474-F430-DE5E-0BA530EDF32C}"/>
                    </a:ext>
                  </a:extLst>
                </p14:cNvPr>
                <p14:cNvContentPartPr/>
                <p14:nvPr/>
              </p14:nvContentPartPr>
              <p14:xfrm>
                <a:off x="5183550" y="4424502"/>
                <a:ext cx="132480" cy="30600"/>
              </p14:xfrm>
            </p:contentPart>
          </mc:Choice>
          <mc:Fallback>
            <p:pic>
              <p:nvPicPr>
                <p:cNvPr id="1138" name="Ink 1137">
                  <a:extLst>
                    <a:ext uri="{FF2B5EF4-FFF2-40B4-BE49-F238E27FC236}">
                      <a16:creationId xmlns:a16="http://schemas.microsoft.com/office/drawing/2014/main" id="{A5DED4B7-C474-F430-DE5E-0BA530EDF32C}"/>
                    </a:ext>
                  </a:extLst>
                </p:cNvPr>
                <p:cNvPicPr/>
                <p:nvPr/>
              </p:nvPicPr>
              <p:blipFill>
                <a:blip r:embed="rId308"/>
                <a:stretch>
                  <a:fillRect/>
                </a:stretch>
              </p:blipFill>
              <p:spPr>
                <a:xfrm>
                  <a:off x="5174910" y="4415502"/>
                  <a:ext cx="1501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09">
              <p14:nvContentPartPr>
                <p14:cNvPr id="1139" name="Ink 1138">
                  <a:extLst>
                    <a:ext uri="{FF2B5EF4-FFF2-40B4-BE49-F238E27FC236}">
                      <a16:creationId xmlns:a16="http://schemas.microsoft.com/office/drawing/2014/main" id="{637E1A7F-5627-38EE-D1CB-CB4D8237EBF6}"/>
                    </a:ext>
                  </a:extLst>
                </p14:cNvPr>
                <p14:cNvContentPartPr/>
                <p14:nvPr/>
              </p14:nvContentPartPr>
              <p14:xfrm>
                <a:off x="5295510" y="4533222"/>
                <a:ext cx="3600" cy="9720"/>
              </p14:xfrm>
            </p:contentPart>
          </mc:Choice>
          <mc:Fallback>
            <p:pic>
              <p:nvPicPr>
                <p:cNvPr id="1139" name="Ink 1138">
                  <a:extLst>
                    <a:ext uri="{FF2B5EF4-FFF2-40B4-BE49-F238E27FC236}">
                      <a16:creationId xmlns:a16="http://schemas.microsoft.com/office/drawing/2014/main" id="{637E1A7F-5627-38EE-D1CB-CB4D8237EBF6}"/>
                    </a:ext>
                  </a:extLst>
                </p:cNvPr>
                <p:cNvPicPr/>
                <p:nvPr/>
              </p:nvPicPr>
              <p:blipFill>
                <a:blip r:embed="rId310"/>
                <a:stretch>
                  <a:fillRect/>
                </a:stretch>
              </p:blipFill>
              <p:spPr>
                <a:xfrm>
                  <a:off x="5286510" y="4524222"/>
                  <a:ext cx="212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11">
              <p14:nvContentPartPr>
                <p14:cNvPr id="1141" name="Ink 1140">
                  <a:extLst>
                    <a:ext uri="{FF2B5EF4-FFF2-40B4-BE49-F238E27FC236}">
                      <a16:creationId xmlns:a16="http://schemas.microsoft.com/office/drawing/2014/main" id="{8DE6DFAA-6BB0-5126-74E1-C9593CCF5149}"/>
                    </a:ext>
                  </a:extLst>
                </p14:cNvPr>
                <p14:cNvContentPartPr/>
                <p14:nvPr/>
              </p14:nvContentPartPr>
              <p14:xfrm>
                <a:off x="5031630" y="4644822"/>
                <a:ext cx="646560" cy="207360"/>
              </p14:xfrm>
            </p:contentPart>
          </mc:Choice>
          <mc:Fallback>
            <p:pic>
              <p:nvPicPr>
                <p:cNvPr id="1141" name="Ink 1140">
                  <a:extLst>
                    <a:ext uri="{FF2B5EF4-FFF2-40B4-BE49-F238E27FC236}">
                      <a16:creationId xmlns:a16="http://schemas.microsoft.com/office/drawing/2014/main" id="{8DE6DFAA-6BB0-5126-74E1-C9593CCF5149}"/>
                    </a:ext>
                  </a:extLst>
                </p:cNvPr>
                <p:cNvPicPr/>
                <p:nvPr/>
              </p:nvPicPr>
              <p:blipFill>
                <a:blip r:embed="rId312"/>
                <a:stretch>
                  <a:fillRect/>
                </a:stretch>
              </p:blipFill>
              <p:spPr>
                <a:xfrm>
                  <a:off x="5022630" y="4635822"/>
                  <a:ext cx="66420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313">
              <p14:nvContentPartPr>
                <p14:cNvPr id="1142" name="Ink 1141">
                  <a:extLst>
                    <a:ext uri="{FF2B5EF4-FFF2-40B4-BE49-F238E27FC236}">
                      <a16:creationId xmlns:a16="http://schemas.microsoft.com/office/drawing/2014/main" id="{A7554EE2-DF29-DA22-F58C-4935B08D0B3D}"/>
                    </a:ext>
                  </a:extLst>
                </p14:cNvPr>
                <p14:cNvContentPartPr/>
                <p14:nvPr/>
              </p14:nvContentPartPr>
              <p14:xfrm>
                <a:off x="5740470" y="4779822"/>
                <a:ext cx="99720" cy="140040"/>
              </p14:xfrm>
            </p:contentPart>
          </mc:Choice>
          <mc:Fallback>
            <p:pic>
              <p:nvPicPr>
                <p:cNvPr id="1142" name="Ink 1141">
                  <a:extLst>
                    <a:ext uri="{FF2B5EF4-FFF2-40B4-BE49-F238E27FC236}">
                      <a16:creationId xmlns:a16="http://schemas.microsoft.com/office/drawing/2014/main" id="{A7554EE2-DF29-DA22-F58C-4935B08D0B3D}"/>
                    </a:ext>
                  </a:extLst>
                </p:cNvPr>
                <p:cNvPicPr/>
                <p:nvPr/>
              </p:nvPicPr>
              <p:blipFill>
                <a:blip r:embed="rId314"/>
                <a:stretch>
                  <a:fillRect/>
                </a:stretch>
              </p:blipFill>
              <p:spPr>
                <a:xfrm>
                  <a:off x="5731830" y="4770822"/>
                  <a:ext cx="1173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315">
              <p14:nvContentPartPr>
                <p14:cNvPr id="1143" name="Ink 1142">
                  <a:extLst>
                    <a:ext uri="{FF2B5EF4-FFF2-40B4-BE49-F238E27FC236}">
                      <a16:creationId xmlns:a16="http://schemas.microsoft.com/office/drawing/2014/main" id="{0680E4B4-8B30-2699-0B2B-5866CB72DC1B}"/>
                    </a:ext>
                  </a:extLst>
                </p14:cNvPr>
                <p14:cNvContentPartPr/>
                <p14:nvPr/>
              </p14:nvContentPartPr>
              <p14:xfrm>
                <a:off x="5881230" y="4841022"/>
                <a:ext cx="74520" cy="69480"/>
              </p14:xfrm>
            </p:contentPart>
          </mc:Choice>
          <mc:Fallback>
            <p:pic>
              <p:nvPicPr>
                <p:cNvPr id="1143" name="Ink 1142">
                  <a:extLst>
                    <a:ext uri="{FF2B5EF4-FFF2-40B4-BE49-F238E27FC236}">
                      <a16:creationId xmlns:a16="http://schemas.microsoft.com/office/drawing/2014/main" id="{0680E4B4-8B30-2699-0B2B-5866CB72DC1B}"/>
                    </a:ext>
                  </a:extLst>
                </p:cNvPr>
                <p:cNvPicPr/>
                <p:nvPr/>
              </p:nvPicPr>
              <p:blipFill>
                <a:blip r:embed="rId316"/>
                <a:stretch>
                  <a:fillRect/>
                </a:stretch>
              </p:blipFill>
              <p:spPr>
                <a:xfrm>
                  <a:off x="5872590" y="4832022"/>
                  <a:ext cx="92160" cy="87120"/>
                </a:xfrm>
                <a:prstGeom prst="rect">
                  <a:avLst/>
                </a:prstGeom>
              </p:spPr>
            </p:pic>
          </mc:Fallback>
        </mc:AlternateContent>
        <mc:AlternateContent xmlns:mc="http://schemas.openxmlformats.org/markup-compatibility/2006">
          <mc:Choice xmlns:p14="http://schemas.microsoft.com/office/powerpoint/2010/main" Requires="p14">
            <p:contentPart p14:bwMode="auto" r:id="rId317">
              <p14:nvContentPartPr>
                <p14:cNvPr id="1144" name="Ink 1143">
                  <a:extLst>
                    <a:ext uri="{FF2B5EF4-FFF2-40B4-BE49-F238E27FC236}">
                      <a16:creationId xmlns:a16="http://schemas.microsoft.com/office/drawing/2014/main" id="{0FDF5EB0-1064-347E-94A6-F31663C8493E}"/>
                    </a:ext>
                  </a:extLst>
                </p14:cNvPr>
                <p14:cNvContentPartPr/>
                <p14:nvPr/>
              </p14:nvContentPartPr>
              <p14:xfrm>
                <a:off x="5956470" y="4804662"/>
                <a:ext cx="118080" cy="97200"/>
              </p14:xfrm>
            </p:contentPart>
          </mc:Choice>
          <mc:Fallback>
            <p:pic>
              <p:nvPicPr>
                <p:cNvPr id="1144" name="Ink 1143">
                  <a:extLst>
                    <a:ext uri="{FF2B5EF4-FFF2-40B4-BE49-F238E27FC236}">
                      <a16:creationId xmlns:a16="http://schemas.microsoft.com/office/drawing/2014/main" id="{0FDF5EB0-1064-347E-94A6-F31663C8493E}"/>
                    </a:ext>
                  </a:extLst>
                </p:cNvPr>
                <p:cNvPicPr/>
                <p:nvPr/>
              </p:nvPicPr>
              <p:blipFill>
                <a:blip r:embed="rId318"/>
                <a:stretch>
                  <a:fillRect/>
                </a:stretch>
              </p:blipFill>
              <p:spPr>
                <a:xfrm>
                  <a:off x="5947830" y="4796022"/>
                  <a:ext cx="135720" cy="114840"/>
                </a:xfrm>
                <a:prstGeom prst="rect">
                  <a:avLst/>
                </a:prstGeom>
              </p:spPr>
            </p:pic>
          </mc:Fallback>
        </mc:AlternateContent>
        <mc:AlternateContent xmlns:mc="http://schemas.openxmlformats.org/markup-compatibility/2006">
          <mc:Choice xmlns:p14="http://schemas.microsoft.com/office/powerpoint/2010/main" Requires="p14">
            <p:contentPart p14:bwMode="auto" r:id="rId319">
              <p14:nvContentPartPr>
                <p14:cNvPr id="1145" name="Ink 1144">
                  <a:extLst>
                    <a:ext uri="{FF2B5EF4-FFF2-40B4-BE49-F238E27FC236}">
                      <a16:creationId xmlns:a16="http://schemas.microsoft.com/office/drawing/2014/main" id="{4E395C60-DC40-94DD-0FC4-03DB24DA0C22}"/>
                    </a:ext>
                  </a:extLst>
                </p14:cNvPr>
                <p14:cNvContentPartPr/>
                <p14:nvPr/>
              </p14:nvContentPartPr>
              <p14:xfrm>
                <a:off x="6084630" y="4827702"/>
                <a:ext cx="131400" cy="85320"/>
              </p14:xfrm>
            </p:contentPart>
          </mc:Choice>
          <mc:Fallback>
            <p:pic>
              <p:nvPicPr>
                <p:cNvPr id="1145" name="Ink 1144">
                  <a:extLst>
                    <a:ext uri="{FF2B5EF4-FFF2-40B4-BE49-F238E27FC236}">
                      <a16:creationId xmlns:a16="http://schemas.microsoft.com/office/drawing/2014/main" id="{4E395C60-DC40-94DD-0FC4-03DB24DA0C22}"/>
                    </a:ext>
                  </a:extLst>
                </p:cNvPr>
                <p:cNvPicPr/>
                <p:nvPr/>
              </p:nvPicPr>
              <p:blipFill>
                <a:blip r:embed="rId320"/>
                <a:stretch>
                  <a:fillRect/>
                </a:stretch>
              </p:blipFill>
              <p:spPr>
                <a:xfrm>
                  <a:off x="6075630" y="4819062"/>
                  <a:ext cx="14904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321">
              <p14:nvContentPartPr>
                <p14:cNvPr id="1146" name="Ink 1145">
                  <a:extLst>
                    <a:ext uri="{FF2B5EF4-FFF2-40B4-BE49-F238E27FC236}">
                      <a16:creationId xmlns:a16="http://schemas.microsoft.com/office/drawing/2014/main" id="{895E4E3A-111C-0E8B-1033-980193CB6ED4}"/>
                    </a:ext>
                  </a:extLst>
                </p14:cNvPr>
                <p14:cNvContentPartPr/>
                <p14:nvPr/>
              </p14:nvContentPartPr>
              <p14:xfrm>
                <a:off x="6268590" y="4822662"/>
                <a:ext cx="92520" cy="87120"/>
              </p14:xfrm>
            </p:contentPart>
          </mc:Choice>
          <mc:Fallback>
            <p:pic>
              <p:nvPicPr>
                <p:cNvPr id="1146" name="Ink 1145">
                  <a:extLst>
                    <a:ext uri="{FF2B5EF4-FFF2-40B4-BE49-F238E27FC236}">
                      <a16:creationId xmlns:a16="http://schemas.microsoft.com/office/drawing/2014/main" id="{895E4E3A-111C-0E8B-1033-980193CB6ED4}"/>
                    </a:ext>
                  </a:extLst>
                </p:cNvPr>
                <p:cNvPicPr/>
                <p:nvPr/>
              </p:nvPicPr>
              <p:blipFill>
                <a:blip r:embed="rId322"/>
                <a:stretch>
                  <a:fillRect/>
                </a:stretch>
              </p:blipFill>
              <p:spPr>
                <a:xfrm>
                  <a:off x="6259590" y="4814022"/>
                  <a:ext cx="11016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23">
              <p14:nvContentPartPr>
                <p14:cNvPr id="1147" name="Ink 1146">
                  <a:extLst>
                    <a:ext uri="{FF2B5EF4-FFF2-40B4-BE49-F238E27FC236}">
                      <a16:creationId xmlns:a16="http://schemas.microsoft.com/office/drawing/2014/main" id="{5D1150ED-8C0D-3EAE-522C-3ED6E5669C97}"/>
                    </a:ext>
                  </a:extLst>
                </p14:cNvPr>
                <p14:cNvContentPartPr/>
                <p14:nvPr/>
              </p14:nvContentPartPr>
              <p14:xfrm>
                <a:off x="6391350" y="4737702"/>
                <a:ext cx="153720" cy="199800"/>
              </p14:xfrm>
            </p:contentPart>
          </mc:Choice>
          <mc:Fallback>
            <p:pic>
              <p:nvPicPr>
                <p:cNvPr id="1147" name="Ink 1146">
                  <a:extLst>
                    <a:ext uri="{FF2B5EF4-FFF2-40B4-BE49-F238E27FC236}">
                      <a16:creationId xmlns:a16="http://schemas.microsoft.com/office/drawing/2014/main" id="{5D1150ED-8C0D-3EAE-522C-3ED6E5669C97}"/>
                    </a:ext>
                  </a:extLst>
                </p:cNvPr>
                <p:cNvPicPr/>
                <p:nvPr/>
              </p:nvPicPr>
              <p:blipFill>
                <a:blip r:embed="rId324"/>
                <a:stretch>
                  <a:fillRect/>
                </a:stretch>
              </p:blipFill>
              <p:spPr>
                <a:xfrm>
                  <a:off x="6382350" y="4729062"/>
                  <a:ext cx="171360" cy="217440"/>
                </a:xfrm>
                <a:prstGeom prst="rect">
                  <a:avLst/>
                </a:prstGeom>
              </p:spPr>
            </p:pic>
          </mc:Fallback>
        </mc:AlternateContent>
        <mc:AlternateContent xmlns:mc="http://schemas.openxmlformats.org/markup-compatibility/2006">
          <mc:Choice xmlns:p14="http://schemas.microsoft.com/office/powerpoint/2010/main" Requires="p14">
            <p:contentPart p14:bwMode="auto" r:id="rId325">
              <p14:nvContentPartPr>
                <p14:cNvPr id="1148" name="Ink 1147">
                  <a:extLst>
                    <a:ext uri="{FF2B5EF4-FFF2-40B4-BE49-F238E27FC236}">
                      <a16:creationId xmlns:a16="http://schemas.microsoft.com/office/drawing/2014/main" id="{371B7291-BCA8-0A18-567C-24232292CE88}"/>
                    </a:ext>
                  </a:extLst>
                </p14:cNvPr>
                <p14:cNvContentPartPr/>
                <p14:nvPr/>
              </p14:nvContentPartPr>
              <p14:xfrm>
                <a:off x="6533190" y="4825542"/>
                <a:ext cx="116280" cy="76680"/>
              </p14:xfrm>
            </p:contentPart>
          </mc:Choice>
          <mc:Fallback>
            <p:pic>
              <p:nvPicPr>
                <p:cNvPr id="1148" name="Ink 1147">
                  <a:extLst>
                    <a:ext uri="{FF2B5EF4-FFF2-40B4-BE49-F238E27FC236}">
                      <a16:creationId xmlns:a16="http://schemas.microsoft.com/office/drawing/2014/main" id="{371B7291-BCA8-0A18-567C-24232292CE88}"/>
                    </a:ext>
                  </a:extLst>
                </p:cNvPr>
                <p:cNvPicPr/>
                <p:nvPr/>
              </p:nvPicPr>
              <p:blipFill>
                <a:blip r:embed="rId326"/>
                <a:stretch>
                  <a:fillRect/>
                </a:stretch>
              </p:blipFill>
              <p:spPr>
                <a:xfrm>
                  <a:off x="6524550" y="4816542"/>
                  <a:ext cx="133920" cy="94320"/>
                </a:xfrm>
                <a:prstGeom prst="rect">
                  <a:avLst/>
                </a:prstGeom>
              </p:spPr>
            </p:pic>
          </mc:Fallback>
        </mc:AlternateContent>
        <mc:AlternateContent xmlns:mc="http://schemas.openxmlformats.org/markup-compatibility/2006">
          <mc:Choice xmlns:p14="http://schemas.microsoft.com/office/powerpoint/2010/main" Requires="p14">
            <p:contentPart p14:bwMode="auto" r:id="rId327">
              <p14:nvContentPartPr>
                <p14:cNvPr id="1149" name="Ink 1148">
                  <a:extLst>
                    <a:ext uri="{FF2B5EF4-FFF2-40B4-BE49-F238E27FC236}">
                      <a16:creationId xmlns:a16="http://schemas.microsoft.com/office/drawing/2014/main" id="{1860A21C-A1DD-ACBF-21BE-62A96CA90944}"/>
                    </a:ext>
                  </a:extLst>
                </p14:cNvPr>
                <p14:cNvContentPartPr/>
                <p14:nvPr/>
              </p14:nvContentPartPr>
              <p14:xfrm>
                <a:off x="6678630" y="4733022"/>
                <a:ext cx="1080" cy="5400"/>
              </p14:xfrm>
            </p:contentPart>
          </mc:Choice>
          <mc:Fallback>
            <p:pic>
              <p:nvPicPr>
                <p:cNvPr id="1149" name="Ink 1148">
                  <a:extLst>
                    <a:ext uri="{FF2B5EF4-FFF2-40B4-BE49-F238E27FC236}">
                      <a16:creationId xmlns:a16="http://schemas.microsoft.com/office/drawing/2014/main" id="{1860A21C-A1DD-ACBF-21BE-62A96CA90944}"/>
                    </a:ext>
                  </a:extLst>
                </p:cNvPr>
                <p:cNvPicPr/>
                <p:nvPr/>
              </p:nvPicPr>
              <p:blipFill>
                <a:blip r:embed="rId328"/>
                <a:stretch>
                  <a:fillRect/>
                </a:stretch>
              </p:blipFill>
              <p:spPr>
                <a:xfrm>
                  <a:off x="6669630" y="4724382"/>
                  <a:ext cx="18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329">
              <p14:nvContentPartPr>
                <p14:cNvPr id="1150" name="Ink 1149">
                  <a:extLst>
                    <a:ext uri="{FF2B5EF4-FFF2-40B4-BE49-F238E27FC236}">
                      <a16:creationId xmlns:a16="http://schemas.microsoft.com/office/drawing/2014/main" id="{87A0D0F4-B937-27F0-6F3D-1B2F98492DEF}"/>
                    </a:ext>
                  </a:extLst>
                </p14:cNvPr>
                <p14:cNvContentPartPr/>
                <p14:nvPr/>
              </p14:nvContentPartPr>
              <p14:xfrm>
                <a:off x="6732990" y="4788102"/>
                <a:ext cx="250200" cy="132840"/>
              </p14:xfrm>
            </p:contentPart>
          </mc:Choice>
          <mc:Fallback>
            <p:pic>
              <p:nvPicPr>
                <p:cNvPr id="1150" name="Ink 1149">
                  <a:extLst>
                    <a:ext uri="{FF2B5EF4-FFF2-40B4-BE49-F238E27FC236}">
                      <a16:creationId xmlns:a16="http://schemas.microsoft.com/office/drawing/2014/main" id="{87A0D0F4-B937-27F0-6F3D-1B2F98492DEF}"/>
                    </a:ext>
                  </a:extLst>
                </p:cNvPr>
                <p:cNvPicPr/>
                <p:nvPr/>
              </p:nvPicPr>
              <p:blipFill>
                <a:blip r:embed="rId330"/>
                <a:stretch>
                  <a:fillRect/>
                </a:stretch>
              </p:blipFill>
              <p:spPr>
                <a:xfrm>
                  <a:off x="6724350" y="4779102"/>
                  <a:ext cx="26784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331">
              <p14:nvContentPartPr>
                <p14:cNvPr id="1128" name="Ink 1127">
                  <a:extLst>
                    <a:ext uri="{FF2B5EF4-FFF2-40B4-BE49-F238E27FC236}">
                      <a16:creationId xmlns:a16="http://schemas.microsoft.com/office/drawing/2014/main" id="{77E15F52-A467-65AF-84CF-9D07E81286B1}"/>
                    </a:ext>
                  </a:extLst>
                </p14:cNvPr>
                <p14:cNvContentPartPr/>
                <p14:nvPr/>
              </p14:nvContentPartPr>
              <p14:xfrm>
                <a:off x="4273470" y="4355742"/>
                <a:ext cx="194400" cy="539280"/>
              </p14:xfrm>
            </p:contentPart>
          </mc:Choice>
          <mc:Fallback>
            <p:pic>
              <p:nvPicPr>
                <p:cNvPr id="1128" name="Ink 1127">
                  <a:extLst>
                    <a:ext uri="{FF2B5EF4-FFF2-40B4-BE49-F238E27FC236}">
                      <a16:creationId xmlns:a16="http://schemas.microsoft.com/office/drawing/2014/main" id="{77E15F52-A467-65AF-84CF-9D07E81286B1}"/>
                    </a:ext>
                  </a:extLst>
                </p:cNvPr>
                <p:cNvPicPr/>
                <p:nvPr/>
              </p:nvPicPr>
              <p:blipFill>
                <a:blip r:embed="rId332"/>
                <a:stretch>
                  <a:fillRect/>
                </a:stretch>
              </p:blipFill>
              <p:spPr>
                <a:xfrm>
                  <a:off x="4264830" y="4346742"/>
                  <a:ext cx="212040" cy="556920"/>
                </a:xfrm>
                <a:prstGeom prst="rect">
                  <a:avLst/>
                </a:prstGeom>
              </p:spPr>
            </p:pic>
          </mc:Fallback>
        </mc:AlternateContent>
        <mc:AlternateContent xmlns:mc="http://schemas.openxmlformats.org/markup-compatibility/2006">
          <mc:Choice xmlns:p14="http://schemas.microsoft.com/office/powerpoint/2010/main" Requires="p14">
            <p:contentPart p14:bwMode="auto" r:id="rId333">
              <p14:nvContentPartPr>
                <p14:cNvPr id="1129" name="Ink 1128">
                  <a:extLst>
                    <a:ext uri="{FF2B5EF4-FFF2-40B4-BE49-F238E27FC236}">
                      <a16:creationId xmlns:a16="http://schemas.microsoft.com/office/drawing/2014/main" id="{35C6DC3A-9573-0D44-9817-55EBA4123BD6}"/>
                    </a:ext>
                  </a:extLst>
                </p14:cNvPr>
                <p14:cNvContentPartPr/>
                <p14:nvPr/>
              </p14:nvContentPartPr>
              <p14:xfrm>
                <a:off x="4444830" y="4605582"/>
                <a:ext cx="93240" cy="34920"/>
              </p14:xfrm>
            </p:contentPart>
          </mc:Choice>
          <mc:Fallback>
            <p:pic>
              <p:nvPicPr>
                <p:cNvPr id="1129" name="Ink 1128">
                  <a:extLst>
                    <a:ext uri="{FF2B5EF4-FFF2-40B4-BE49-F238E27FC236}">
                      <a16:creationId xmlns:a16="http://schemas.microsoft.com/office/drawing/2014/main" id="{35C6DC3A-9573-0D44-9817-55EBA4123BD6}"/>
                    </a:ext>
                  </a:extLst>
                </p:cNvPr>
                <p:cNvPicPr/>
                <p:nvPr/>
              </p:nvPicPr>
              <p:blipFill>
                <a:blip r:embed="rId334"/>
                <a:stretch>
                  <a:fillRect/>
                </a:stretch>
              </p:blipFill>
              <p:spPr>
                <a:xfrm>
                  <a:off x="4435830" y="4596942"/>
                  <a:ext cx="11088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335">
              <p14:nvContentPartPr>
                <p14:cNvPr id="1131" name="Ink 1130">
                  <a:extLst>
                    <a:ext uri="{FF2B5EF4-FFF2-40B4-BE49-F238E27FC236}">
                      <a16:creationId xmlns:a16="http://schemas.microsoft.com/office/drawing/2014/main" id="{021B881F-119D-D250-EEEF-880B02A5D302}"/>
                    </a:ext>
                  </a:extLst>
                </p14:cNvPr>
                <p14:cNvContentPartPr/>
                <p14:nvPr/>
              </p14:nvContentPartPr>
              <p14:xfrm>
                <a:off x="4477950" y="4573902"/>
                <a:ext cx="213840" cy="27720"/>
              </p14:xfrm>
            </p:contentPart>
          </mc:Choice>
          <mc:Fallback>
            <p:pic>
              <p:nvPicPr>
                <p:cNvPr id="1131" name="Ink 1130">
                  <a:extLst>
                    <a:ext uri="{FF2B5EF4-FFF2-40B4-BE49-F238E27FC236}">
                      <a16:creationId xmlns:a16="http://schemas.microsoft.com/office/drawing/2014/main" id="{021B881F-119D-D250-EEEF-880B02A5D302}"/>
                    </a:ext>
                  </a:extLst>
                </p:cNvPr>
                <p:cNvPicPr/>
                <p:nvPr/>
              </p:nvPicPr>
              <p:blipFill>
                <a:blip r:embed="rId336"/>
                <a:stretch>
                  <a:fillRect/>
                </a:stretch>
              </p:blipFill>
              <p:spPr>
                <a:xfrm>
                  <a:off x="4468950" y="4564902"/>
                  <a:ext cx="2314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337">
              <p14:nvContentPartPr>
                <p14:cNvPr id="1132" name="Ink 1131">
                  <a:extLst>
                    <a:ext uri="{FF2B5EF4-FFF2-40B4-BE49-F238E27FC236}">
                      <a16:creationId xmlns:a16="http://schemas.microsoft.com/office/drawing/2014/main" id="{5F19292B-6B68-8F91-B892-E91AB46AF121}"/>
                    </a:ext>
                  </a:extLst>
                </p14:cNvPr>
                <p14:cNvContentPartPr/>
                <p14:nvPr/>
              </p14:nvContentPartPr>
              <p14:xfrm>
                <a:off x="4592070" y="4523142"/>
                <a:ext cx="135720" cy="126000"/>
              </p14:xfrm>
            </p:contentPart>
          </mc:Choice>
          <mc:Fallback>
            <p:pic>
              <p:nvPicPr>
                <p:cNvPr id="1132" name="Ink 1131">
                  <a:extLst>
                    <a:ext uri="{FF2B5EF4-FFF2-40B4-BE49-F238E27FC236}">
                      <a16:creationId xmlns:a16="http://schemas.microsoft.com/office/drawing/2014/main" id="{5F19292B-6B68-8F91-B892-E91AB46AF121}"/>
                    </a:ext>
                  </a:extLst>
                </p:cNvPr>
                <p:cNvPicPr/>
                <p:nvPr/>
              </p:nvPicPr>
              <p:blipFill>
                <a:blip r:embed="rId338"/>
                <a:stretch>
                  <a:fillRect/>
                </a:stretch>
              </p:blipFill>
              <p:spPr>
                <a:xfrm>
                  <a:off x="4583430" y="4514502"/>
                  <a:ext cx="15336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339">
              <p14:nvContentPartPr>
                <p14:cNvPr id="1176" name="Ink 1175">
                  <a:extLst>
                    <a:ext uri="{FF2B5EF4-FFF2-40B4-BE49-F238E27FC236}">
                      <a16:creationId xmlns:a16="http://schemas.microsoft.com/office/drawing/2014/main" id="{B543A246-0F1B-4E14-D7CF-44AC82E3B332}"/>
                    </a:ext>
                  </a:extLst>
                </p14:cNvPr>
                <p14:cNvContentPartPr/>
                <p14:nvPr/>
              </p14:nvContentPartPr>
              <p14:xfrm>
                <a:off x="4948470" y="4559502"/>
                <a:ext cx="81720" cy="27360"/>
              </p14:xfrm>
            </p:contentPart>
          </mc:Choice>
          <mc:Fallback>
            <p:pic>
              <p:nvPicPr>
                <p:cNvPr id="1176" name="Ink 1175">
                  <a:extLst>
                    <a:ext uri="{FF2B5EF4-FFF2-40B4-BE49-F238E27FC236}">
                      <a16:creationId xmlns:a16="http://schemas.microsoft.com/office/drawing/2014/main" id="{B543A246-0F1B-4E14-D7CF-44AC82E3B332}"/>
                    </a:ext>
                  </a:extLst>
                </p:cNvPr>
                <p:cNvPicPr/>
                <p:nvPr/>
              </p:nvPicPr>
              <p:blipFill>
                <a:blip r:embed="rId340"/>
                <a:stretch>
                  <a:fillRect/>
                </a:stretch>
              </p:blipFill>
              <p:spPr>
                <a:xfrm>
                  <a:off x="4939470" y="4550862"/>
                  <a:ext cx="9936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341">
              <p14:nvContentPartPr>
                <p14:cNvPr id="1177" name="Ink 1176">
                  <a:extLst>
                    <a:ext uri="{FF2B5EF4-FFF2-40B4-BE49-F238E27FC236}">
                      <a16:creationId xmlns:a16="http://schemas.microsoft.com/office/drawing/2014/main" id="{560D98A3-FE4A-29B4-4578-CF21531CF06A}"/>
                    </a:ext>
                  </a:extLst>
                </p14:cNvPr>
                <p14:cNvContentPartPr/>
                <p14:nvPr/>
              </p14:nvContentPartPr>
              <p14:xfrm>
                <a:off x="5007150" y="4633302"/>
                <a:ext cx="84600" cy="20160"/>
              </p14:xfrm>
            </p:contentPart>
          </mc:Choice>
          <mc:Fallback>
            <p:pic>
              <p:nvPicPr>
                <p:cNvPr id="1177" name="Ink 1176">
                  <a:extLst>
                    <a:ext uri="{FF2B5EF4-FFF2-40B4-BE49-F238E27FC236}">
                      <a16:creationId xmlns:a16="http://schemas.microsoft.com/office/drawing/2014/main" id="{560D98A3-FE4A-29B4-4578-CF21531CF06A}"/>
                    </a:ext>
                  </a:extLst>
                </p:cNvPr>
                <p:cNvPicPr/>
                <p:nvPr/>
              </p:nvPicPr>
              <p:blipFill>
                <a:blip r:embed="rId342"/>
                <a:stretch>
                  <a:fillRect/>
                </a:stretch>
              </p:blipFill>
              <p:spPr>
                <a:xfrm>
                  <a:off x="4998150" y="4624302"/>
                  <a:ext cx="1022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343">
              <p14:nvContentPartPr>
                <p14:cNvPr id="1179" name="Ink 1178">
                  <a:extLst>
                    <a:ext uri="{FF2B5EF4-FFF2-40B4-BE49-F238E27FC236}">
                      <a16:creationId xmlns:a16="http://schemas.microsoft.com/office/drawing/2014/main" id="{9D8010BB-DC88-8D18-2078-75A238D390A9}"/>
                    </a:ext>
                  </a:extLst>
                </p14:cNvPr>
                <p14:cNvContentPartPr/>
                <p14:nvPr/>
              </p14:nvContentPartPr>
              <p14:xfrm>
                <a:off x="4684950" y="4243062"/>
                <a:ext cx="698040" cy="477720"/>
              </p14:xfrm>
            </p:contentPart>
          </mc:Choice>
          <mc:Fallback>
            <p:pic>
              <p:nvPicPr>
                <p:cNvPr id="1179" name="Ink 1178">
                  <a:extLst>
                    <a:ext uri="{FF2B5EF4-FFF2-40B4-BE49-F238E27FC236}">
                      <a16:creationId xmlns:a16="http://schemas.microsoft.com/office/drawing/2014/main" id="{9D8010BB-DC88-8D18-2078-75A238D390A9}"/>
                    </a:ext>
                  </a:extLst>
                </p:cNvPr>
                <p:cNvPicPr/>
                <p:nvPr/>
              </p:nvPicPr>
              <p:blipFill>
                <a:blip r:embed="rId344"/>
                <a:stretch>
                  <a:fillRect/>
                </a:stretch>
              </p:blipFill>
              <p:spPr>
                <a:xfrm>
                  <a:off x="4676310" y="4234422"/>
                  <a:ext cx="71568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345">
              <p14:nvContentPartPr>
                <p14:cNvPr id="1180" name="Ink 1179">
                  <a:extLst>
                    <a:ext uri="{FF2B5EF4-FFF2-40B4-BE49-F238E27FC236}">
                      <a16:creationId xmlns:a16="http://schemas.microsoft.com/office/drawing/2014/main" id="{9B8DEC24-747D-BE57-4120-7002B6BB1D07}"/>
                    </a:ext>
                  </a:extLst>
                </p14:cNvPr>
                <p14:cNvContentPartPr/>
                <p14:nvPr/>
              </p14:nvContentPartPr>
              <p14:xfrm>
                <a:off x="4827870" y="3979542"/>
                <a:ext cx="96120" cy="254160"/>
              </p14:xfrm>
            </p:contentPart>
          </mc:Choice>
          <mc:Fallback>
            <p:pic>
              <p:nvPicPr>
                <p:cNvPr id="1180" name="Ink 1179">
                  <a:extLst>
                    <a:ext uri="{FF2B5EF4-FFF2-40B4-BE49-F238E27FC236}">
                      <a16:creationId xmlns:a16="http://schemas.microsoft.com/office/drawing/2014/main" id="{9B8DEC24-747D-BE57-4120-7002B6BB1D07}"/>
                    </a:ext>
                  </a:extLst>
                </p:cNvPr>
                <p:cNvPicPr/>
                <p:nvPr/>
              </p:nvPicPr>
              <p:blipFill>
                <a:blip r:embed="rId346"/>
                <a:stretch>
                  <a:fillRect/>
                </a:stretch>
              </p:blipFill>
              <p:spPr>
                <a:xfrm>
                  <a:off x="4818870" y="3970902"/>
                  <a:ext cx="11376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347">
              <p14:nvContentPartPr>
                <p14:cNvPr id="1181" name="Ink 1180">
                  <a:extLst>
                    <a:ext uri="{FF2B5EF4-FFF2-40B4-BE49-F238E27FC236}">
                      <a16:creationId xmlns:a16="http://schemas.microsoft.com/office/drawing/2014/main" id="{6220093A-7500-6846-F228-FF0262CFF3EA}"/>
                    </a:ext>
                  </a:extLst>
                </p14:cNvPr>
                <p14:cNvContentPartPr/>
                <p14:nvPr/>
              </p14:nvContentPartPr>
              <p14:xfrm>
                <a:off x="4791870" y="4126782"/>
                <a:ext cx="150840" cy="58320"/>
              </p14:xfrm>
            </p:contentPart>
          </mc:Choice>
          <mc:Fallback>
            <p:pic>
              <p:nvPicPr>
                <p:cNvPr id="1181" name="Ink 1180">
                  <a:extLst>
                    <a:ext uri="{FF2B5EF4-FFF2-40B4-BE49-F238E27FC236}">
                      <a16:creationId xmlns:a16="http://schemas.microsoft.com/office/drawing/2014/main" id="{6220093A-7500-6846-F228-FF0262CFF3EA}"/>
                    </a:ext>
                  </a:extLst>
                </p:cNvPr>
                <p:cNvPicPr/>
                <p:nvPr/>
              </p:nvPicPr>
              <p:blipFill>
                <a:blip r:embed="rId348"/>
                <a:stretch>
                  <a:fillRect/>
                </a:stretch>
              </p:blipFill>
              <p:spPr>
                <a:xfrm>
                  <a:off x="4782870" y="4117782"/>
                  <a:ext cx="168480" cy="75960"/>
                </a:xfrm>
                <a:prstGeom prst="rect">
                  <a:avLst/>
                </a:prstGeom>
              </p:spPr>
            </p:pic>
          </mc:Fallback>
        </mc:AlternateContent>
        <mc:AlternateContent xmlns:mc="http://schemas.openxmlformats.org/markup-compatibility/2006">
          <mc:Choice xmlns:p14="http://schemas.microsoft.com/office/powerpoint/2010/main" Requires="p14">
            <p:contentPart p14:bwMode="auto" r:id="rId349">
              <p14:nvContentPartPr>
                <p14:cNvPr id="1182" name="Ink 1181">
                  <a:extLst>
                    <a:ext uri="{FF2B5EF4-FFF2-40B4-BE49-F238E27FC236}">
                      <a16:creationId xmlns:a16="http://schemas.microsoft.com/office/drawing/2014/main" id="{D420CC0A-1B3A-E3F3-D8F4-C503504202D0}"/>
                    </a:ext>
                  </a:extLst>
                </p14:cNvPr>
                <p14:cNvContentPartPr/>
                <p14:nvPr/>
              </p14:nvContentPartPr>
              <p14:xfrm>
                <a:off x="4948470" y="4069182"/>
                <a:ext cx="360" cy="28440"/>
              </p14:xfrm>
            </p:contentPart>
          </mc:Choice>
          <mc:Fallback>
            <p:pic>
              <p:nvPicPr>
                <p:cNvPr id="1182" name="Ink 1181">
                  <a:extLst>
                    <a:ext uri="{FF2B5EF4-FFF2-40B4-BE49-F238E27FC236}">
                      <a16:creationId xmlns:a16="http://schemas.microsoft.com/office/drawing/2014/main" id="{D420CC0A-1B3A-E3F3-D8F4-C503504202D0}"/>
                    </a:ext>
                  </a:extLst>
                </p:cNvPr>
                <p:cNvPicPr/>
                <p:nvPr/>
              </p:nvPicPr>
              <p:blipFill>
                <a:blip r:embed="rId350"/>
                <a:stretch>
                  <a:fillRect/>
                </a:stretch>
              </p:blipFill>
              <p:spPr>
                <a:xfrm>
                  <a:off x="4939470" y="4060542"/>
                  <a:ext cx="1800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351">
              <p14:nvContentPartPr>
                <p14:cNvPr id="1183" name="Ink 1182">
                  <a:extLst>
                    <a:ext uri="{FF2B5EF4-FFF2-40B4-BE49-F238E27FC236}">
                      <a16:creationId xmlns:a16="http://schemas.microsoft.com/office/drawing/2014/main" id="{C540F75A-BE69-FD3B-AB4B-A596E88D9315}"/>
                    </a:ext>
                  </a:extLst>
                </p14:cNvPr>
                <p14:cNvContentPartPr/>
                <p14:nvPr/>
              </p14:nvContentPartPr>
              <p14:xfrm>
                <a:off x="4967910" y="4117062"/>
                <a:ext cx="55080" cy="78840"/>
              </p14:xfrm>
            </p:contentPart>
          </mc:Choice>
          <mc:Fallback>
            <p:pic>
              <p:nvPicPr>
                <p:cNvPr id="1183" name="Ink 1182">
                  <a:extLst>
                    <a:ext uri="{FF2B5EF4-FFF2-40B4-BE49-F238E27FC236}">
                      <a16:creationId xmlns:a16="http://schemas.microsoft.com/office/drawing/2014/main" id="{C540F75A-BE69-FD3B-AB4B-A596E88D9315}"/>
                    </a:ext>
                  </a:extLst>
                </p:cNvPr>
                <p:cNvPicPr/>
                <p:nvPr/>
              </p:nvPicPr>
              <p:blipFill>
                <a:blip r:embed="rId352"/>
                <a:stretch>
                  <a:fillRect/>
                </a:stretch>
              </p:blipFill>
              <p:spPr>
                <a:xfrm>
                  <a:off x="4958910" y="4108422"/>
                  <a:ext cx="72720" cy="96480"/>
                </a:xfrm>
                <a:prstGeom prst="rect">
                  <a:avLst/>
                </a:prstGeom>
              </p:spPr>
            </p:pic>
          </mc:Fallback>
        </mc:AlternateContent>
        <mc:AlternateContent xmlns:mc="http://schemas.openxmlformats.org/markup-compatibility/2006">
          <mc:Choice xmlns:p14="http://schemas.microsoft.com/office/powerpoint/2010/main" Requires="p14">
            <p:contentPart p14:bwMode="auto" r:id="rId353">
              <p14:nvContentPartPr>
                <p14:cNvPr id="1184" name="Ink 1183">
                  <a:extLst>
                    <a:ext uri="{FF2B5EF4-FFF2-40B4-BE49-F238E27FC236}">
                      <a16:creationId xmlns:a16="http://schemas.microsoft.com/office/drawing/2014/main" id="{8E3203E2-3523-826B-E067-6DBCED9B9C71}"/>
                    </a:ext>
                  </a:extLst>
                </p14:cNvPr>
                <p14:cNvContentPartPr/>
                <p14:nvPr/>
              </p14:nvContentPartPr>
              <p14:xfrm>
                <a:off x="4963230" y="4113462"/>
                <a:ext cx="83160" cy="68040"/>
              </p14:xfrm>
            </p:contentPart>
          </mc:Choice>
          <mc:Fallback>
            <p:pic>
              <p:nvPicPr>
                <p:cNvPr id="1184" name="Ink 1183">
                  <a:extLst>
                    <a:ext uri="{FF2B5EF4-FFF2-40B4-BE49-F238E27FC236}">
                      <a16:creationId xmlns:a16="http://schemas.microsoft.com/office/drawing/2014/main" id="{8E3203E2-3523-826B-E067-6DBCED9B9C71}"/>
                    </a:ext>
                  </a:extLst>
                </p:cNvPr>
                <p:cNvPicPr/>
                <p:nvPr/>
              </p:nvPicPr>
              <p:blipFill>
                <a:blip r:embed="rId354"/>
                <a:stretch>
                  <a:fillRect/>
                </a:stretch>
              </p:blipFill>
              <p:spPr>
                <a:xfrm>
                  <a:off x="4954590" y="4104822"/>
                  <a:ext cx="10080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355">
              <p14:nvContentPartPr>
                <p14:cNvPr id="1185" name="Ink 1184">
                  <a:extLst>
                    <a:ext uri="{FF2B5EF4-FFF2-40B4-BE49-F238E27FC236}">
                      <a16:creationId xmlns:a16="http://schemas.microsoft.com/office/drawing/2014/main" id="{D3E70184-835B-E802-C1A2-8C53B1B9DBBD}"/>
                    </a:ext>
                  </a:extLst>
                </p14:cNvPr>
                <p14:cNvContentPartPr/>
                <p14:nvPr/>
              </p14:nvContentPartPr>
              <p14:xfrm>
                <a:off x="5069790" y="4113462"/>
                <a:ext cx="75600" cy="91440"/>
              </p14:xfrm>
            </p:contentPart>
          </mc:Choice>
          <mc:Fallback>
            <p:pic>
              <p:nvPicPr>
                <p:cNvPr id="1185" name="Ink 1184">
                  <a:extLst>
                    <a:ext uri="{FF2B5EF4-FFF2-40B4-BE49-F238E27FC236}">
                      <a16:creationId xmlns:a16="http://schemas.microsoft.com/office/drawing/2014/main" id="{D3E70184-835B-E802-C1A2-8C53B1B9DBBD}"/>
                    </a:ext>
                  </a:extLst>
                </p:cNvPr>
                <p:cNvPicPr/>
                <p:nvPr/>
              </p:nvPicPr>
              <p:blipFill>
                <a:blip r:embed="rId356"/>
                <a:stretch>
                  <a:fillRect/>
                </a:stretch>
              </p:blipFill>
              <p:spPr>
                <a:xfrm>
                  <a:off x="5060790" y="4104462"/>
                  <a:ext cx="93240" cy="109080"/>
                </a:xfrm>
                <a:prstGeom prst="rect">
                  <a:avLst/>
                </a:prstGeom>
              </p:spPr>
            </p:pic>
          </mc:Fallback>
        </mc:AlternateContent>
        <mc:AlternateContent xmlns:mc="http://schemas.openxmlformats.org/markup-compatibility/2006">
          <mc:Choice xmlns:p14="http://schemas.microsoft.com/office/powerpoint/2010/main" Requires="p14">
            <p:contentPart p14:bwMode="auto" r:id="rId357">
              <p14:nvContentPartPr>
                <p14:cNvPr id="1186" name="Ink 1185">
                  <a:extLst>
                    <a:ext uri="{FF2B5EF4-FFF2-40B4-BE49-F238E27FC236}">
                      <a16:creationId xmlns:a16="http://schemas.microsoft.com/office/drawing/2014/main" id="{AF3548F1-13A2-61F8-BAC2-CCCC7C432DD4}"/>
                    </a:ext>
                  </a:extLst>
                </p14:cNvPr>
                <p14:cNvContentPartPr/>
                <p14:nvPr/>
              </p14:nvContentPartPr>
              <p14:xfrm>
                <a:off x="5183910" y="4073502"/>
                <a:ext cx="96120" cy="122040"/>
              </p14:xfrm>
            </p:contentPart>
          </mc:Choice>
          <mc:Fallback>
            <p:pic>
              <p:nvPicPr>
                <p:cNvPr id="1186" name="Ink 1185">
                  <a:extLst>
                    <a:ext uri="{FF2B5EF4-FFF2-40B4-BE49-F238E27FC236}">
                      <a16:creationId xmlns:a16="http://schemas.microsoft.com/office/drawing/2014/main" id="{AF3548F1-13A2-61F8-BAC2-CCCC7C432DD4}"/>
                    </a:ext>
                  </a:extLst>
                </p:cNvPr>
                <p:cNvPicPr/>
                <p:nvPr/>
              </p:nvPicPr>
              <p:blipFill>
                <a:blip r:embed="rId358"/>
                <a:stretch>
                  <a:fillRect/>
                </a:stretch>
              </p:blipFill>
              <p:spPr>
                <a:xfrm>
                  <a:off x="5174910" y="4064502"/>
                  <a:ext cx="113760" cy="139680"/>
                </a:xfrm>
                <a:prstGeom prst="rect">
                  <a:avLst/>
                </a:prstGeom>
              </p:spPr>
            </p:pic>
          </mc:Fallback>
        </mc:AlternateContent>
        <mc:AlternateContent xmlns:mc="http://schemas.openxmlformats.org/markup-compatibility/2006">
          <mc:Choice xmlns:p14="http://schemas.microsoft.com/office/powerpoint/2010/main" Requires="p14">
            <p:contentPart p14:bwMode="auto" r:id="rId359">
              <p14:nvContentPartPr>
                <p14:cNvPr id="1187" name="Ink 1186">
                  <a:extLst>
                    <a:ext uri="{FF2B5EF4-FFF2-40B4-BE49-F238E27FC236}">
                      <a16:creationId xmlns:a16="http://schemas.microsoft.com/office/drawing/2014/main" id="{787CF10A-0A19-1E9D-B99E-3F31BA22F760}"/>
                    </a:ext>
                  </a:extLst>
                </p14:cNvPr>
                <p14:cNvContentPartPr/>
                <p14:nvPr/>
              </p14:nvContentPartPr>
              <p14:xfrm>
                <a:off x="5309910" y="4036782"/>
                <a:ext cx="57600" cy="177120"/>
              </p14:xfrm>
            </p:contentPart>
          </mc:Choice>
          <mc:Fallback>
            <p:pic>
              <p:nvPicPr>
                <p:cNvPr id="1187" name="Ink 1186">
                  <a:extLst>
                    <a:ext uri="{FF2B5EF4-FFF2-40B4-BE49-F238E27FC236}">
                      <a16:creationId xmlns:a16="http://schemas.microsoft.com/office/drawing/2014/main" id="{787CF10A-0A19-1E9D-B99E-3F31BA22F760}"/>
                    </a:ext>
                  </a:extLst>
                </p:cNvPr>
                <p:cNvPicPr/>
                <p:nvPr/>
              </p:nvPicPr>
              <p:blipFill>
                <a:blip r:embed="rId360"/>
                <a:stretch>
                  <a:fillRect/>
                </a:stretch>
              </p:blipFill>
              <p:spPr>
                <a:xfrm>
                  <a:off x="5301270" y="4027782"/>
                  <a:ext cx="7524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361">
              <p14:nvContentPartPr>
                <p14:cNvPr id="1188" name="Ink 1187">
                  <a:extLst>
                    <a:ext uri="{FF2B5EF4-FFF2-40B4-BE49-F238E27FC236}">
                      <a16:creationId xmlns:a16="http://schemas.microsoft.com/office/drawing/2014/main" id="{22DBF732-1B24-5EF2-ADE9-0C5AE5CD7AA0}"/>
                    </a:ext>
                  </a:extLst>
                </p14:cNvPr>
                <p14:cNvContentPartPr/>
                <p14:nvPr/>
              </p14:nvContentPartPr>
              <p14:xfrm>
                <a:off x="4737150" y="4019142"/>
                <a:ext cx="86040" cy="212760"/>
              </p14:xfrm>
            </p:contentPart>
          </mc:Choice>
          <mc:Fallback>
            <p:pic>
              <p:nvPicPr>
                <p:cNvPr id="1188" name="Ink 1187">
                  <a:extLst>
                    <a:ext uri="{FF2B5EF4-FFF2-40B4-BE49-F238E27FC236}">
                      <a16:creationId xmlns:a16="http://schemas.microsoft.com/office/drawing/2014/main" id="{22DBF732-1B24-5EF2-ADE9-0C5AE5CD7AA0}"/>
                    </a:ext>
                  </a:extLst>
                </p:cNvPr>
                <p:cNvPicPr/>
                <p:nvPr/>
              </p:nvPicPr>
              <p:blipFill>
                <a:blip r:embed="rId362"/>
                <a:stretch>
                  <a:fillRect/>
                </a:stretch>
              </p:blipFill>
              <p:spPr>
                <a:xfrm>
                  <a:off x="4728150" y="4010502"/>
                  <a:ext cx="103680" cy="230400"/>
                </a:xfrm>
                <a:prstGeom prst="rect">
                  <a:avLst/>
                </a:prstGeom>
              </p:spPr>
            </p:pic>
          </mc:Fallback>
        </mc:AlternateContent>
        <mc:AlternateContent xmlns:mc="http://schemas.openxmlformats.org/markup-compatibility/2006">
          <mc:Choice xmlns:p14="http://schemas.microsoft.com/office/powerpoint/2010/main" Requires="p14">
            <p:contentPart p14:bwMode="auto" r:id="rId363">
              <p14:nvContentPartPr>
                <p14:cNvPr id="1190" name="Ink 1189">
                  <a:extLst>
                    <a:ext uri="{FF2B5EF4-FFF2-40B4-BE49-F238E27FC236}">
                      <a16:creationId xmlns:a16="http://schemas.microsoft.com/office/drawing/2014/main" id="{96F8B4E1-A63D-03AD-17F0-F4E1B2C7230E}"/>
                    </a:ext>
                  </a:extLst>
                </p14:cNvPr>
                <p14:cNvContentPartPr/>
                <p14:nvPr/>
              </p14:nvContentPartPr>
              <p14:xfrm>
                <a:off x="3748590" y="3766062"/>
                <a:ext cx="858240" cy="501840"/>
              </p14:xfrm>
            </p:contentPart>
          </mc:Choice>
          <mc:Fallback>
            <p:pic>
              <p:nvPicPr>
                <p:cNvPr id="1190" name="Ink 1189">
                  <a:extLst>
                    <a:ext uri="{FF2B5EF4-FFF2-40B4-BE49-F238E27FC236}">
                      <a16:creationId xmlns:a16="http://schemas.microsoft.com/office/drawing/2014/main" id="{96F8B4E1-A63D-03AD-17F0-F4E1B2C7230E}"/>
                    </a:ext>
                  </a:extLst>
                </p:cNvPr>
                <p:cNvPicPr/>
                <p:nvPr/>
              </p:nvPicPr>
              <p:blipFill>
                <a:blip r:embed="rId364"/>
                <a:stretch>
                  <a:fillRect/>
                </a:stretch>
              </p:blipFill>
              <p:spPr>
                <a:xfrm>
                  <a:off x="3739590" y="3757422"/>
                  <a:ext cx="875880" cy="519480"/>
                </a:xfrm>
                <a:prstGeom prst="rect">
                  <a:avLst/>
                </a:prstGeom>
              </p:spPr>
            </p:pic>
          </mc:Fallback>
        </mc:AlternateContent>
        <mc:AlternateContent xmlns:mc="http://schemas.openxmlformats.org/markup-compatibility/2006">
          <mc:Choice xmlns:p14="http://schemas.microsoft.com/office/powerpoint/2010/main" Requires="p14">
            <p:contentPart p14:bwMode="auto" r:id="rId365">
              <p14:nvContentPartPr>
                <p14:cNvPr id="1191" name="Ink 1190">
                  <a:extLst>
                    <a:ext uri="{FF2B5EF4-FFF2-40B4-BE49-F238E27FC236}">
                      <a16:creationId xmlns:a16="http://schemas.microsoft.com/office/drawing/2014/main" id="{8A4F2A09-754F-AAA9-1A03-99459EC86101}"/>
                    </a:ext>
                  </a:extLst>
                </p14:cNvPr>
                <p14:cNvContentPartPr/>
                <p14:nvPr/>
              </p14:nvContentPartPr>
              <p14:xfrm>
                <a:off x="4498470" y="4225062"/>
                <a:ext cx="156600" cy="120960"/>
              </p14:xfrm>
            </p:contentPart>
          </mc:Choice>
          <mc:Fallback>
            <p:pic>
              <p:nvPicPr>
                <p:cNvPr id="1191" name="Ink 1190">
                  <a:extLst>
                    <a:ext uri="{FF2B5EF4-FFF2-40B4-BE49-F238E27FC236}">
                      <a16:creationId xmlns:a16="http://schemas.microsoft.com/office/drawing/2014/main" id="{8A4F2A09-754F-AAA9-1A03-99459EC86101}"/>
                    </a:ext>
                  </a:extLst>
                </p:cNvPr>
                <p:cNvPicPr/>
                <p:nvPr/>
              </p:nvPicPr>
              <p:blipFill>
                <a:blip r:embed="rId366"/>
                <a:stretch>
                  <a:fillRect/>
                </a:stretch>
              </p:blipFill>
              <p:spPr>
                <a:xfrm>
                  <a:off x="4489470" y="4216422"/>
                  <a:ext cx="174240" cy="138600"/>
                </a:xfrm>
                <a:prstGeom prst="rect">
                  <a:avLst/>
                </a:prstGeom>
              </p:spPr>
            </p:pic>
          </mc:Fallback>
        </mc:AlternateContent>
        <mc:AlternateContent xmlns:mc="http://schemas.openxmlformats.org/markup-compatibility/2006">
          <mc:Choice xmlns:p14="http://schemas.microsoft.com/office/powerpoint/2010/main" Requires="p14">
            <p:contentPart p14:bwMode="auto" r:id="rId367">
              <p14:nvContentPartPr>
                <p14:cNvPr id="1193" name="Ink 1192">
                  <a:extLst>
                    <a:ext uri="{FF2B5EF4-FFF2-40B4-BE49-F238E27FC236}">
                      <a16:creationId xmlns:a16="http://schemas.microsoft.com/office/drawing/2014/main" id="{3848D72C-B5C3-494F-352A-142D3878CEA0}"/>
                    </a:ext>
                  </a:extLst>
                </p14:cNvPr>
                <p14:cNvContentPartPr/>
                <p14:nvPr/>
              </p14:nvContentPartPr>
              <p14:xfrm>
                <a:off x="4859910" y="4224702"/>
                <a:ext cx="434160" cy="30240"/>
              </p14:xfrm>
            </p:contentPart>
          </mc:Choice>
          <mc:Fallback>
            <p:pic>
              <p:nvPicPr>
                <p:cNvPr id="1193" name="Ink 1192">
                  <a:extLst>
                    <a:ext uri="{FF2B5EF4-FFF2-40B4-BE49-F238E27FC236}">
                      <a16:creationId xmlns:a16="http://schemas.microsoft.com/office/drawing/2014/main" id="{3848D72C-B5C3-494F-352A-142D3878CEA0}"/>
                    </a:ext>
                  </a:extLst>
                </p:cNvPr>
                <p:cNvPicPr/>
                <p:nvPr/>
              </p:nvPicPr>
              <p:blipFill>
                <a:blip r:embed="rId368"/>
                <a:stretch>
                  <a:fillRect/>
                </a:stretch>
              </p:blipFill>
              <p:spPr>
                <a:xfrm>
                  <a:off x="4851270" y="4215702"/>
                  <a:ext cx="45180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369">
              <p14:nvContentPartPr>
                <p14:cNvPr id="1194" name="Ink 1193">
                  <a:extLst>
                    <a:ext uri="{FF2B5EF4-FFF2-40B4-BE49-F238E27FC236}">
                      <a16:creationId xmlns:a16="http://schemas.microsoft.com/office/drawing/2014/main" id="{35C5C60F-676D-0B16-38AC-91B02630110C}"/>
                    </a:ext>
                  </a:extLst>
                </p14:cNvPr>
                <p14:cNvContentPartPr/>
                <p14:nvPr/>
              </p14:nvContentPartPr>
              <p14:xfrm>
                <a:off x="4875030" y="4295262"/>
                <a:ext cx="297720" cy="8280"/>
              </p14:xfrm>
            </p:contentPart>
          </mc:Choice>
          <mc:Fallback>
            <p:pic>
              <p:nvPicPr>
                <p:cNvPr id="1194" name="Ink 1193">
                  <a:extLst>
                    <a:ext uri="{FF2B5EF4-FFF2-40B4-BE49-F238E27FC236}">
                      <a16:creationId xmlns:a16="http://schemas.microsoft.com/office/drawing/2014/main" id="{35C5C60F-676D-0B16-38AC-91B02630110C}"/>
                    </a:ext>
                  </a:extLst>
                </p:cNvPr>
                <p:cNvPicPr/>
                <p:nvPr/>
              </p:nvPicPr>
              <p:blipFill>
                <a:blip r:embed="rId370"/>
                <a:stretch>
                  <a:fillRect/>
                </a:stretch>
              </p:blipFill>
              <p:spPr>
                <a:xfrm>
                  <a:off x="4866030" y="4286262"/>
                  <a:ext cx="315360" cy="25920"/>
                </a:xfrm>
                <a:prstGeom prst="rect">
                  <a:avLst/>
                </a:prstGeom>
              </p:spPr>
            </p:pic>
          </mc:Fallback>
        </mc:AlternateContent>
      </p:grpSp>
    </p:spTree>
    <p:extLst>
      <p:ext uri="{BB962C8B-B14F-4D97-AF65-F5344CB8AC3E}">
        <p14:creationId xmlns:p14="http://schemas.microsoft.com/office/powerpoint/2010/main" val="3101967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7F86A-5A24-6B63-06C5-6554CA4523B5}"/>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F88ECD-14F1-AC95-F641-736487734C1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DE33B254-7BB2-DE8C-DA98-7DE44BEE029A}"/>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5</a:t>
            </a:fld>
            <a:endParaRPr lang="en-US" dirty="0"/>
          </a:p>
        </p:txBody>
      </p:sp>
      <p:sp>
        <p:nvSpPr>
          <p:cNvPr id="5" name="Title 4">
            <a:extLst>
              <a:ext uri="{FF2B5EF4-FFF2-40B4-BE49-F238E27FC236}">
                <a16:creationId xmlns:a16="http://schemas.microsoft.com/office/drawing/2014/main" id="{C964FE0B-2836-4019-1E5B-AEAD844DE081}"/>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Configuring the SMTP mail destination</a:t>
            </a:r>
          </a:p>
        </p:txBody>
      </p:sp>
      <p:sp>
        <p:nvSpPr>
          <p:cNvPr id="2" name="TextBox 1">
            <a:extLst>
              <a:ext uri="{FF2B5EF4-FFF2-40B4-BE49-F238E27FC236}">
                <a16:creationId xmlns:a16="http://schemas.microsoft.com/office/drawing/2014/main" id="{D2D51BA8-9C1F-B405-CCD6-6E4FBA001705}"/>
              </a:ext>
            </a:extLst>
          </p:cNvPr>
          <p:cNvSpPr txBox="1"/>
          <p:nvPr/>
        </p:nvSpPr>
        <p:spPr>
          <a:xfrm>
            <a:off x="285554" y="1030534"/>
            <a:ext cx="8686800" cy="830997"/>
          </a:xfrm>
          <a:prstGeom prst="rect">
            <a:avLst/>
          </a:prstGeom>
          <a:noFill/>
        </p:spPr>
        <p:txBody>
          <a:bodyPr wrap="square" rtlCol="0">
            <a:spAutoFit/>
          </a:bodyPr>
          <a:lstStyle/>
          <a:p>
            <a:r>
              <a:rPr lang="en-IN" sz="1600" dirty="0">
                <a:latin typeface="Amasis MT Pro" panose="02040504050005020304" pitchFamily="18" charset="0"/>
              </a:rPr>
              <a:t>We will create a process with many process steps including the actions, mail steps. A mail step is executed is executed to send a email. E.g. when a manage approve leave request of an employee, the employee receives an email.</a:t>
            </a:r>
          </a:p>
        </p:txBody>
      </p:sp>
      <p:sp>
        <p:nvSpPr>
          <p:cNvPr id="6" name="Rectangle 5">
            <a:extLst>
              <a:ext uri="{FF2B5EF4-FFF2-40B4-BE49-F238E27FC236}">
                <a16:creationId xmlns:a16="http://schemas.microsoft.com/office/drawing/2014/main" id="{F5EF4C34-4E52-28E4-D85F-4C1A5624EFD4}"/>
              </a:ext>
            </a:extLst>
          </p:cNvPr>
          <p:cNvSpPr/>
          <p:nvPr/>
        </p:nvSpPr>
        <p:spPr>
          <a:xfrm>
            <a:off x="4114800" y="2724150"/>
            <a:ext cx="1752600" cy="838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Mail server</a:t>
            </a:r>
          </a:p>
        </p:txBody>
      </p:sp>
      <p:sp>
        <p:nvSpPr>
          <p:cNvPr id="7" name="Rectangle: Rounded Corners 6">
            <a:extLst>
              <a:ext uri="{FF2B5EF4-FFF2-40B4-BE49-F238E27FC236}">
                <a16:creationId xmlns:a16="http://schemas.microsoft.com/office/drawing/2014/main" id="{8F69E79F-C4FA-C745-875E-08B79163E42A}"/>
              </a:ext>
            </a:extLst>
          </p:cNvPr>
          <p:cNvSpPr/>
          <p:nvPr/>
        </p:nvSpPr>
        <p:spPr>
          <a:xfrm>
            <a:off x="285554" y="2038350"/>
            <a:ext cx="1524000" cy="2209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SAP build process automation</a:t>
            </a:r>
          </a:p>
        </p:txBody>
      </p:sp>
      <p:sp>
        <p:nvSpPr>
          <p:cNvPr id="8" name="Arrow: Chevron 7">
            <a:extLst>
              <a:ext uri="{FF2B5EF4-FFF2-40B4-BE49-F238E27FC236}">
                <a16:creationId xmlns:a16="http://schemas.microsoft.com/office/drawing/2014/main" id="{EDEC805B-0D4A-77F4-06D0-2A7AF4AEA6C3}"/>
              </a:ext>
            </a:extLst>
          </p:cNvPr>
          <p:cNvSpPr/>
          <p:nvPr/>
        </p:nvSpPr>
        <p:spPr>
          <a:xfrm>
            <a:off x="6170629"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A9ECE95E-74BA-83B4-C008-3170D643A7D5}"/>
              </a:ext>
            </a:extLst>
          </p:cNvPr>
          <p:cNvSpPr/>
          <p:nvPr/>
        </p:nvSpPr>
        <p:spPr>
          <a:xfrm>
            <a:off x="6400800" y="2952750"/>
            <a:ext cx="381000" cy="38100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Rectangle 9">
            <a:extLst>
              <a:ext uri="{FF2B5EF4-FFF2-40B4-BE49-F238E27FC236}">
                <a16:creationId xmlns:a16="http://schemas.microsoft.com/office/drawing/2014/main" id="{22C5C576-14D1-77AD-A85C-D1961F63BE17}"/>
              </a:ext>
            </a:extLst>
          </p:cNvPr>
          <p:cNvSpPr/>
          <p:nvPr/>
        </p:nvSpPr>
        <p:spPr>
          <a:xfrm>
            <a:off x="7315200" y="2876550"/>
            <a:ext cx="990600" cy="457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Freeform: Shape 10">
            <a:extLst>
              <a:ext uri="{FF2B5EF4-FFF2-40B4-BE49-F238E27FC236}">
                <a16:creationId xmlns:a16="http://schemas.microsoft.com/office/drawing/2014/main" id="{DFFF6567-1F1B-2006-71E1-90B79F749CBF}"/>
              </a:ext>
            </a:extLst>
          </p:cNvPr>
          <p:cNvSpPr/>
          <p:nvPr/>
        </p:nvSpPr>
        <p:spPr>
          <a:xfrm>
            <a:off x="7310487" y="2861035"/>
            <a:ext cx="989814" cy="287547"/>
          </a:xfrm>
          <a:custGeom>
            <a:avLst/>
            <a:gdLst>
              <a:gd name="connsiteX0" fmla="*/ 0 w 989814"/>
              <a:gd name="connsiteY0" fmla="*/ 0 h 287547"/>
              <a:gd name="connsiteX1" fmla="*/ 490193 w 989814"/>
              <a:gd name="connsiteY1" fmla="*/ 287518 h 287547"/>
              <a:gd name="connsiteX2" fmla="*/ 989814 w 989814"/>
              <a:gd name="connsiteY2" fmla="*/ 14140 h 287547"/>
            </a:gdLst>
            <a:ahLst/>
            <a:cxnLst>
              <a:cxn ang="0">
                <a:pos x="connsiteX0" y="connsiteY0"/>
              </a:cxn>
              <a:cxn ang="0">
                <a:pos x="connsiteX1" y="connsiteY1"/>
              </a:cxn>
              <a:cxn ang="0">
                <a:pos x="connsiteX2" y="connsiteY2"/>
              </a:cxn>
            </a:cxnLst>
            <a:rect l="l" t="t" r="r" b="b"/>
            <a:pathLst>
              <a:path w="989814" h="287547">
                <a:moveTo>
                  <a:pt x="0" y="0"/>
                </a:moveTo>
                <a:cubicBezTo>
                  <a:pt x="162612" y="142580"/>
                  <a:pt x="325224" y="285161"/>
                  <a:pt x="490193" y="287518"/>
                </a:cubicBezTo>
                <a:cubicBezTo>
                  <a:pt x="655162" y="289875"/>
                  <a:pt x="822488" y="152007"/>
                  <a:pt x="989814" y="1414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8C1C0A0E-F625-4467-AA57-4EE0D3478737}"/>
              </a:ext>
            </a:extLst>
          </p:cNvPr>
          <p:cNvSpPr/>
          <p:nvPr/>
        </p:nvSpPr>
        <p:spPr>
          <a:xfrm>
            <a:off x="2659144" y="2952750"/>
            <a:ext cx="381000" cy="3810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4" name="Straight Connector 13">
            <a:extLst>
              <a:ext uri="{FF2B5EF4-FFF2-40B4-BE49-F238E27FC236}">
                <a16:creationId xmlns:a16="http://schemas.microsoft.com/office/drawing/2014/main" id="{57DAB391-C789-7DE1-00C8-AC5DB43EEB5B}"/>
              </a:ext>
            </a:extLst>
          </p:cNvPr>
          <p:cNvCxnSpPr>
            <a:cxnSpLocks/>
            <a:stCxn id="7" idx="3"/>
            <a:endCxn id="6" idx="1"/>
          </p:cNvCxnSpPr>
          <p:nvPr/>
        </p:nvCxnSpPr>
        <p:spPr>
          <a:xfrm>
            <a:off x="1809554" y="3143250"/>
            <a:ext cx="2305246"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5C0CC3B-B0CD-C0EC-AB69-727F54355460}"/>
              </a:ext>
            </a:extLst>
          </p:cNvPr>
          <p:cNvSpPr txBox="1"/>
          <p:nvPr/>
        </p:nvSpPr>
        <p:spPr>
          <a:xfrm>
            <a:off x="1771257" y="2343996"/>
            <a:ext cx="2438400" cy="523220"/>
          </a:xfrm>
          <a:prstGeom prst="rect">
            <a:avLst/>
          </a:prstGeom>
          <a:noFill/>
        </p:spPr>
        <p:txBody>
          <a:bodyPr wrap="square" rtlCol="0">
            <a:spAutoFit/>
          </a:bodyPr>
          <a:lstStyle/>
          <a:p>
            <a:r>
              <a:rPr lang="en-IN" sz="1400" b="1" dirty="0"/>
              <a:t>Destination</a:t>
            </a:r>
          </a:p>
          <a:p>
            <a:r>
              <a:rPr lang="en-IN" sz="1400" b="1" i="1" dirty="0" err="1"/>
              <a:t>sap_processautomation_mail</a:t>
            </a:r>
            <a:endParaRPr lang="en-IN" sz="1400" b="1" i="1" dirty="0"/>
          </a:p>
        </p:txBody>
      </p:sp>
      <p:sp>
        <p:nvSpPr>
          <p:cNvPr id="19" name="TextBox 18">
            <a:extLst>
              <a:ext uri="{FF2B5EF4-FFF2-40B4-BE49-F238E27FC236}">
                <a16:creationId xmlns:a16="http://schemas.microsoft.com/office/drawing/2014/main" id="{EDF4A0C3-2A6B-F1F0-4B7D-74465AF487D9}"/>
              </a:ext>
            </a:extLst>
          </p:cNvPr>
          <p:cNvSpPr txBox="1"/>
          <p:nvPr/>
        </p:nvSpPr>
        <p:spPr>
          <a:xfrm>
            <a:off x="4468600" y="2467106"/>
            <a:ext cx="1094000" cy="276999"/>
          </a:xfrm>
          <a:prstGeom prst="rect">
            <a:avLst/>
          </a:prstGeom>
          <a:noFill/>
        </p:spPr>
        <p:txBody>
          <a:bodyPr wrap="square" rtlCol="0">
            <a:spAutoFit/>
          </a:bodyPr>
          <a:lstStyle/>
          <a:p>
            <a:r>
              <a:rPr lang="en-IN" sz="1200" dirty="0" err="1"/>
              <a:t>Smtp.sap.corp</a:t>
            </a:r>
            <a:endParaRPr lang="en-IN" sz="1200" dirty="0"/>
          </a:p>
        </p:txBody>
      </p:sp>
    </p:spTree>
    <p:extLst>
      <p:ext uri="{BB962C8B-B14F-4D97-AF65-F5344CB8AC3E}">
        <p14:creationId xmlns:p14="http://schemas.microsoft.com/office/powerpoint/2010/main" val="2875194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76754-D167-C013-560D-B5256777678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76A090E-B143-4A94-9BD8-C93AEF199CF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282AC0D1-8909-D479-D045-C611ECFA67DB}"/>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6</a:t>
            </a:fld>
            <a:endParaRPr lang="en-US" dirty="0"/>
          </a:p>
        </p:txBody>
      </p:sp>
      <p:sp>
        <p:nvSpPr>
          <p:cNvPr id="5" name="Title 4">
            <a:extLst>
              <a:ext uri="{FF2B5EF4-FFF2-40B4-BE49-F238E27FC236}">
                <a16:creationId xmlns:a16="http://schemas.microsoft.com/office/drawing/2014/main" id="{9609C8D8-8D29-291D-8924-DA5783DEBB03}"/>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Process to configure </a:t>
            </a:r>
            <a:r>
              <a:rPr lang="en-IN" sz="2500" dirty="0" err="1">
                <a:latin typeface="Cooper Black" panose="0208090404030B020404" pitchFamily="18" charset="0"/>
              </a:rPr>
              <a:t>gmail</a:t>
            </a:r>
            <a:endParaRPr lang="en-IN" sz="2500" dirty="0">
              <a:latin typeface="Cooper Black" panose="0208090404030B020404" pitchFamily="18" charset="0"/>
            </a:endParaRPr>
          </a:p>
        </p:txBody>
      </p:sp>
      <p:sp>
        <p:nvSpPr>
          <p:cNvPr id="2" name="TextBox 1">
            <a:extLst>
              <a:ext uri="{FF2B5EF4-FFF2-40B4-BE49-F238E27FC236}">
                <a16:creationId xmlns:a16="http://schemas.microsoft.com/office/drawing/2014/main" id="{789461A7-50D6-8E10-C841-CFFC69BC5660}"/>
              </a:ext>
            </a:extLst>
          </p:cNvPr>
          <p:cNvSpPr txBox="1"/>
          <p:nvPr/>
        </p:nvSpPr>
        <p:spPr>
          <a:xfrm>
            <a:off x="76200" y="596376"/>
            <a:ext cx="8763000" cy="2677656"/>
          </a:xfrm>
          <a:prstGeom prst="rect">
            <a:avLst/>
          </a:prstGeom>
          <a:noFill/>
        </p:spPr>
        <p:txBody>
          <a:bodyPr wrap="square" rtlCol="0">
            <a:spAutoFit/>
          </a:bodyPr>
          <a:lstStyle/>
          <a:p>
            <a:pPr marL="285750" indent="-285750">
              <a:buFont typeface="Arial" panose="020B0604020202020204" pitchFamily="34" charset="0"/>
              <a:buChar char="•"/>
            </a:pPr>
            <a:r>
              <a:rPr lang="en-IN" sz="1200" dirty="0"/>
              <a:t>Make sure that 2FA is enabled for your google account (</a:t>
            </a:r>
            <a:r>
              <a:rPr lang="en-IN" sz="1200" dirty="0">
                <a:hlinkClick r:id="rId2"/>
              </a:rPr>
              <a:t>documentation link</a:t>
            </a:r>
            <a:r>
              <a:rPr lang="en-IN" sz="1200" dirty="0"/>
              <a:t>)</a:t>
            </a:r>
          </a:p>
          <a:p>
            <a:pPr marL="285750" indent="-285750">
              <a:buFont typeface="Arial" panose="020B0604020202020204" pitchFamily="34" charset="0"/>
              <a:buChar char="•"/>
            </a:pPr>
            <a:r>
              <a:rPr lang="en-IN" sz="1200" dirty="0"/>
              <a:t>Open the link </a:t>
            </a:r>
            <a:r>
              <a:rPr lang="en-IN" sz="1200" dirty="0">
                <a:hlinkClick r:id="rId3"/>
              </a:rPr>
              <a:t>https://myaccount.google.com/apppasswords</a:t>
            </a:r>
            <a:endParaRPr lang="en-IN" sz="1200" dirty="0"/>
          </a:p>
          <a:p>
            <a:pPr marL="285750" indent="-285750">
              <a:buFont typeface="Arial" panose="020B0604020202020204" pitchFamily="34" charset="0"/>
              <a:buChar char="•"/>
            </a:pPr>
            <a:r>
              <a:rPr lang="en-IN" sz="1200" dirty="0"/>
              <a:t>Generate an app password - </a:t>
            </a:r>
            <a:r>
              <a:rPr lang="en-IN" b="1" dirty="0" err="1"/>
              <a:t>uziz</a:t>
            </a:r>
            <a:r>
              <a:rPr lang="en-IN" b="1" dirty="0"/>
              <a:t> </a:t>
            </a:r>
            <a:r>
              <a:rPr lang="en-IN" b="1" dirty="0" err="1"/>
              <a:t>tqob</a:t>
            </a:r>
            <a:r>
              <a:rPr lang="en-IN" b="1" dirty="0"/>
              <a:t> </a:t>
            </a:r>
            <a:r>
              <a:rPr lang="en-IN" b="1" dirty="0" err="1"/>
              <a:t>ralf</a:t>
            </a:r>
            <a:r>
              <a:rPr lang="en-IN" b="1" dirty="0"/>
              <a:t> </a:t>
            </a:r>
            <a:r>
              <a:rPr lang="en-IN" b="1" dirty="0" err="1"/>
              <a:t>oxxl</a:t>
            </a:r>
            <a:endParaRPr lang="en-IN" sz="1200" b="1" dirty="0">
              <a:effectLst/>
              <a:latin typeface="var(--identity-gm3-migration-headline5-font)"/>
            </a:endParaRPr>
          </a:p>
          <a:p>
            <a:pPr marL="285750" indent="-285750">
              <a:buFont typeface="Arial" panose="020B0604020202020204" pitchFamily="34" charset="0"/>
              <a:buChar char="•"/>
            </a:pPr>
            <a:r>
              <a:rPr lang="en-IN" sz="1200" dirty="0">
                <a:effectLst/>
                <a:latin typeface="var(--identity-gm3-migration-headline5-font)"/>
              </a:rPr>
              <a:t>Maintain destination using documentation </a:t>
            </a:r>
            <a:r>
              <a:rPr lang="en-IN" sz="1200" dirty="0">
                <a:effectLst/>
                <a:latin typeface="var(--identity-gm3-migration-headline5-font)"/>
                <a:hlinkClick r:id="rId4"/>
              </a:rPr>
              <a:t>here</a:t>
            </a:r>
            <a:endParaRPr lang="en-IN" sz="1200" dirty="0">
              <a:effectLst/>
              <a:latin typeface="var(--identity-gm3-migration-headline5-font)"/>
            </a:endParaRPr>
          </a:p>
          <a:p>
            <a:pPr marL="285750" indent="-285750">
              <a:buFont typeface="Arial" panose="020B0604020202020204" pitchFamily="34" charset="0"/>
              <a:buChar char="•"/>
            </a:pPr>
            <a:r>
              <a:rPr lang="en-IN" sz="1200" dirty="0">
                <a:latin typeface="var(--identity-gm3-migration-headline5-font)"/>
              </a:rPr>
              <a:t>The destination name must be - </a:t>
            </a:r>
            <a:r>
              <a:rPr lang="en-IN" sz="1200" dirty="0" err="1">
                <a:latin typeface="var(--identity-gm3-migration-headline5-font)"/>
              </a:rPr>
              <a:t>sap_process_automation_mail</a:t>
            </a:r>
            <a:endParaRPr lang="en-IN" sz="1200" dirty="0">
              <a:latin typeface="var(--identity-gm3-migration-headline5-font)"/>
            </a:endParaRPr>
          </a:p>
          <a:p>
            <a:pPr marL="285750" indent="-285750">
              <a:buFont typeface="Arial" panose="020B0604020202020204" pitchFamily="34" charset="0"/>
              <a:buChar char="•"/>
            </a:pPr>
            <a:r>
              <a:rPr lang="en-IN" sz="1200" dirty="0">
                <a:latin typeface="var(--identity-gm3-migration-headline5-font)"/>
                <a:hlinkClick r:id="rId5"/>
              </a:rPr>
              <a:t>anubhavsmtpbpa@gmail.com</a:t>
            </a:r>
            <a:endParaRPr lang="en-IN" sz="1200" dirty="0">
              <a:latin typeface="var(--identity-gm3-migration-headline5-font)"/>
            </a:endParaRPr>
          </a:p>
          <a:p>
            <a:pPr marL="285750" indent="-285750">
              <a:buFont typeface="Arial" panose="020B0604020202020204" pitchFamily="34" charset="0"/>
              <a:buChar char="•"/>
            </a:pPr>
            <a:endParaRPr lang="en-IN" sz="1200" dirty="0">
              <a:effectLst/>
              <a:latin typeface="var(--identity-gm3-migration-headline5-font)"/>
            </a:endParaRPr>
          </a:p>
          <a:p>
            <a:pPr marL="285750" indent="-285750" rtl="0">
              <a:spcBef>
                <a:spcPts val="1800"/>
              </a:spcBef>
              <a:spcAft>
                <a:spcPts val="1800"/>
              </a:spcAft>
              <a:buFont typeface="Arial" panose="020B0604020202020204" pitchFamily="34" charset="0"/>
              <a:buChar char="•"/>
            </a:pPr>
            <a:endParaRPr lang="en-IN" sz="1600" b="1" dirty="0">
              <a:effectLst/>
              <a:latin typeface="var(--identity-gm3-migration-headline5-font)"/>
            </a:endParaRPr>
          </a:p>
          <a:p>
            <a:br>
              <a:rPr lang="en-IN" sz="1600" dirty="0"/>
            </a:br>
            <a:endParaRPr lang="en-IN" sz="1600" dirty="0"/>
          </a:p>
        </p:txBody>
      </p:sp>
      <p:pic>
        <p:nvPicPr>
          <p:cNvPr id="11" name="Picture 10">
            <a:extLst>
              <a:ext uri="{FF2B5EF4-FFF2-40B4-BE49-F238E27FC236}">
                <a16:creationId xmlns:a16="http://schemas.microsoft.com/office/drawing/2014/main" id="{C9A6A958-2F65-0841-8C09-C698E3EA4276}"/>
              </a:ext>
            </a:extLst>
          </p:cNvPr>
          <p:cNvPicPr>
            <a:picLocks noChangeAspect="1"/>
          </p:cNvPicPr>
          <p:nvPr/>
        </p:nvPicPr>
        <p:blipFill>
          <a:blip r:embed="rId6"/>
          <a:stretch>
            <a:fillRect/>
          </a:stretch>
        </p:blipFill>
        <p:spPr>
          <a:xfrm>
            <a:off x="369404" y="1919815"/>
            <a:ext cx="6400800" cy="2943683"/>
          </a:xfrm>
          <a:prstGeom prst="rect">
            <a:avLst/>
          </a:prstGeom>
        </p:spPr>
      </p:pic>
    </p:spTree>
    <p:extLst>
      <p:ext uri="{BB962C8B-B14F-4D97-AF65-F5344CB8AC3E}">
        <p14:creationId xmlns:p14="http://schemas.microsoft.com/office/powerpoint/2010/main" val="41599419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017590-13D1-905D-9E57-AE874CE63F93}"/>
              </a:ext>
            </a:extLst>
          </p:cNvPr>
          <p:cNvSpPr>
            <a:spLocks noGrp="1"/>
          </p:cNvSpPr>
          <p:nvPr>
            <p:ph type="ftr" sz="quarter" idx="11"/>
          </p:nvPr>
        </p:nvSpPr>
        <p:spPr/>
        <p:txBody>
          <a:bodyPr/>
          <a:lstStyle/>
          <a:p>
            <a:r>
              <a:rPr lang="en-US"/>
              <a:t>www.anubhavtrainings.com</a:t>
            </a:r>
            <a:endParaRPr lang="en-US" dirty="0"/>
          </a:p>
        </p:txBody>
      </p:sp>
      <p:sp>
        <p:nvSpPr>
          <p:cNvPr id="3" name="Slide Number Placeholder 2">
            <a:extLst>
              <a:ext uri="{FF2B5EF4-FFF2-40B4-BE49-F238E27FC236}">
                <a16:creationId xmlns:a16="http://schemas.microsoft.com/office/drawing/2014/main" id="{82428198-40C0-F928-11F7-0005625FCD92}"/>
              </a:ext>
            </a:extLst>
          </p:cNvPr>
          <p:cNvSpPr>
            <a:spLocks noGrp="1"/>
          </p:cNvSpPr>
          <p:nvPr>
            <p:ph type="sldNum" sz="quarter" idx="12"/>
          </p:nvPr>
        </p:nvSpPr>
        <p:spPr/>
        <p:txBody>
          <a:bodyPr/>
          <a:lstStyle/>
          <a:p>
            <a:fld id="{B6F15528-21DE-4FAA-801E-634DDDAF4B2B}" type="slidenum">
              <a:rPr lang="en-US" smtClean="0"/>
              <a:pPr/>
              <a:t>7</a:t>
            </a:fld>
            <a:endParaRPr lang="en-US"/>
          </a:p>
        </p:txBody>
      </p:sp>
      <p:sp>
        <p:nvSpPr>
          <p:cNvPr id="4" name="Title 3">
            <a:extLst>
              <a:ext uri="{FF2B5EF4-FFF2-40B4-BE49-F238E27FC236}">
                <a16:creationId xmlns:a16="http://schemas.microsoft.com/office/drawing/2014/main" id="{CC372391-9B76-8D14-F948-301BAC4E1D1C}"/>
              </a:ext>
            </a:extLst>
          </p:cNvPr>
          <p:cNvSpPr>
            <a:spLocks noGrp="1"/>
          </p:cNvSpPr>
          <p:nvPr>
            <p:ph type="title"/>
          </p:nvPr>
        </p:nvSpPr>
        <p:spPr/>
        <p:txBody>
          <a:bodyPr/>
          <a:lstStyle/>
          <a:p>
            <a:endParaRPr lang="en-IN"/>
          </a:p>
        </p:txBody>
      </p:sp>
      <p:grpSp>
        <p:nvGrpSpPr>
          <p:cNvPr id="97" name="Group 96">
            <a:extLst>
              <a:ext uri="{FF2B5EF4-FFF2-40B4-BE49-F238E27FC236}">
                <a16:creationId xmlns:a16="http://schemas.microsoft.com/office/drawing/2014/main" id="{05B6A881-DDB5-AC7D-F2F6-E87A30D6D1D1}"/>
              </a:ext>
            </a:extLst>
          </p:cNvPr>
          <p:cNvGrpSpPr/>
          <p:nvPr/>
        </p:nvGrpSpPr>
        <p:grpSpPr>
          <a:xfrm>
            <a:off x="522270" y="952302"/>
            <a:ext cx="8198640" cy="4117320"/>
            <a:chOff x="522270" y="952302"/>
            <a:chExt cx="8198640" cy="4117320"/>
          </a:xfrm>
        </p:grpSpPr>
        <mc:AlternateContent xmlns:mc="http://schemas.openxmlformats.org/markup-compatibility/2006">
          <mc:Choice xmlns:p14="http://schemas.microsoft.com/office/powerpoint/2010/main" Requires="p14">
            <p:contentPart p14:bwMode="auto" r:id="rId2">
              <p14:nvContentPartPr>
                <p14:cNvPr id="7" name="Ink 6">
                  <a:extLst>
                    <a:ext uri="{FF2B5EF4-FFF2-40B4-BE49-F238E27FC236}">
                      <a16:creationId xmlns:a16="http://schemas.microsoft.com/office/drawing/2014/main" id="{84A0402B-9581-6E39-A279-40E17B19BBA3}"/>
                    </a:ext>
                  </a:extLst>
                </p14:cNvPr>
                <p14:cNvContentPartPr/>
                <p14:nvPr/>
              </p14:nvContentPartPr>
              <p14:xfrm>
                <a:off x="605430" y="3282222"/>
                <a:ext cx="637200" cy="627480"/>
              </p14:xfrm>
            </p:contentPart>
          </mc:Choice>
          <mc:Fallback>
            <p:pic>
              <p:nvPicPr>
                <p:cNvPr id="7" name="Ink 6">
                  <a:extLst>
                    <a:ext uri="{FF2B5EF4-FFF2-40B4-BE49-F238E27FC236}">
                      <a16:creationId xmlns:a16="http://schemas.microsoft.com/office/drawing/2014/main" id="{84A0402B-9581-6E39-A279-40E17B19BBA3}"/>
                    </a:ext>
                  </a:extLst>
                </p:cNvPr>
                <p:cNvPicPr/>
                <p:nvPr/>
              </p:nvPicPr>
              <p:blipFill>
                <a:blip r:embed="rId3"/>
                <a:stretch>
                  <a:fillRect/>
                </a:stretch>
              </p:blipFill>
              <p:spPr>
                <a:xfrm>
                  <a:off x="596430" y="3273582"/>
                  <a:ext cx="65484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28151E82-F77E-CCED-152D-F69BC2232804}"/>
                    </a:ext>
                  </a:extLst>
                </p14:cNvPr>
                <p14:cNvContentPartPr/>
                <p14:nvPr/>
              </p14:nvContentPartPr>
              <p14:xfrm>
                <a:off x="609750" y="1125822"/>
                <a:ext cx="943560" cy="590760"/>
              </p14:xfrm>
            </p:contentPart>
          </mc:Choice>
          <mc:Fallback>
            <p:pic>
              <p:nvPicPr>
                <p:cNvPr id="5" name="Ink 4">
                  <a:extLst>
                    <a:ext uri="{FF2B5EF4-FFF2-40B4-BE49-F238E27FC236}">
                      <a16:creationId xmlns:a16="http://schemas.microsoft.com/office/drawing/2014/main" id="{28151E82-F77E-CCED-152D-F69BC2232804}"/>
                    </a:ext>
                  </a:extLst>
                </p:cNvPr>
                <p:cNvPicPr/>
                <p:nvPr/>
              </p:nvPicPr>
              <p:blipFill>
                <a:blip r:embed="rId5"/>
                <a:stretch>
                  <a:fillRect/>
                </a:stretch>
              </p:blipFill>
              <p:spPr>
                <a:xfrm>
                  <a:off x="601110" y="1117182"/>
                  <a:ext cx="961200" cy="608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a:extLst>
                    <a:ext uri="{FF2B5EF4-FFF2-40B4-BE49-F238E27FC236}">
                      <a16:creationId xmlns:a16="http://schemas.microsoft.com/office/drawing/2014/main" id="{CA8B61E0-CEDE-6D7D-1B38-BFDC4AD4340F}"/>
                    </a:ext>
                  </a:extLst>
                </p14:cNvPr>
                <p14:cNvContentPartPr/>
                <p14:nvPr/>
              </p14:nvContentPartPr>
              <p14:xfrm>
                <a:off x="1878750" y="1331382"/>
                <a:ext cx="151560" cy="233640"/>
              </p14:xfrm>
            </p:contentPart>
          </mc:Choice>
          <mc:Fallback>
            <p:pic>
              <p:nvPicPr>
                <p:cNvPr id="8" name="Ink 7">
                  <a:extLst>
                    <a:ext uri="{FF2B5EF4-FFF2-40B4-BE49-F238E27FC236}">
                      <a16:creationId xmlns:a16="http://schemas.microsoft.com/office/drawing/2014/main" id="{CA8B61E0-CEDE-6D7D-1B38-BFDC4AD4340F}"/>
                    </a:ext>
                  </a:extLst>
                </p:cNvPr>
                <p:cNvPicPr/>
                <p:nvPr/>
              </p:nvPicPr>
              <p:blipFill>
                <a:blip r:embed="rId7"/>
                <a:stretch>
                  <a:fillRect/>
                </a:stretch>
              </p:blipFill>
              <p:spPr>
                <a:xfrm>
                  <a:off x="1870110" y="1322742"/>
                  <a:ext cx="169200" cy="2512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a:extLst>
                    <a:ext uri="{FF2B5EF4-FFF2-40B4-BE49-F238E27FC236}">
                      <a16:creationId xmlns:a16="http://schemas.microsoft.com/office/drawing/2014/main" id="{59EB54B1-C8C2-B90B-EA96-9080A65286BF}"/>
                    </a:ext>
                  </a:extLst>
                </p14:cNvPr>
                <p14:cNvContentPartPr/>
                <p14:nvPr/>
              </p14:nvContentPartPr>
              <p14:xfrm>
                <a:off x="2180430" y="1344342"/>
                <a:ext cx="19440" cy="176760"/>
              </p14:xfrm>
            </p:contentPart>
          </mc:Choice>
          <mc:Fallback>
            <p:pic>
              <p:nvPicPr>
                <p:cNvPr id="9" name="Ink 8">
                  <a:extLst>
                    <a:ext uri="{FF2B5EF4-FFF2-40B4-BE49-F238E27FC236}">
                      <a16:creationId xmlns:a16="http://schemas.microsoft.com/office/drawing/2014/main" id="{59EB54B1-C8C2-B90B-EA96-9080A65286BF}"/>
                    </a:ext>
                  </a:extLst>
                </p:cNvPr>
                <p:cNvPicPr/>
                <p:nvPr/>
              </p:nvPicPr>
              <p:blipFill>
                <a:blip r:embed="rId9"/>
                <a:stretch>
                  <a:fillRect/>
                </a:stretch>
              </p:blipFill>
              <p:spPr>
                <a:xfrm>
                  <a:off x="2171790" y="1335702"/>
                  <a:ext cx="37080" cy="194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6" name="Ink 5">
                  <a:extLst>
                    <a:ext uri="{FF2B5EF4-FFF2-40B4-BE49-F238E27FC236}">
                      <a16:creationId xmlns:a16="http://schemas.microsoft.com/office/drawing/2014/main" id="{6DF54E4E-F8E3-B72F-B782-C4DFFEBB8C7C}"/>
                    </a:ext>
                  </a:extLst>
                </p14:cNvPr>
                <p14:cNvContentPartPr/>
                <p14:nvPr/>
              </p14:nvContentPartPr>
              <p14:xfrm>
                <a:off x="522270" y="2068662"/>
                <a:ext cx="1051200" cy="705960"/>
              </p14:xfrm>
            </p:contentPart>
          </mc:Choice>
          <mc:Fallback>
            <p:pic>
              <p:nvPicPr>
                <p:cNvPr id="6" name="Ink 5">
                  <a:extLst>
                    <a:ext uri="{FF2B5EF4-FFF2-40B4-BE49-F238E27FC236}">
                      <a16:creationId xmlns:a16="http://schemas.microsoft.com/office/drawing/2014/main" id="{6DF54E4E-F8E3-B72F-B782-C4DFFEBB8C7C}"/>
                    </a:ext>
                  </a:extLst>
                </p:cNvPr>
                <p:cNvPicPr/>
                <p:nvPr/>
              </p:nvPicPr>
              <p:blipFill>
                <a:blip r:embed="rId11"/>
                <a:stretch>
                  <a:fillRect/>
                </a:stretch>
              </p:blipFill>
              <p:spPr>
                <a:xfrm>
                  <a:off x="513630" y="2059662"/>
                  <a:ext cx="1068840" cy="723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0" name="Ink 9">
                  <a:extLst>
                    <a:ext uri="{FF2B5EF4-FFF2-40B4-BE49-F238E27FC236}">
                      <a16:creationId xmlns:a16="http://schemas.microsoft.com/office/drawing/2014/main" id="{E5D990D8-56E2-8756-DBEB-0F6E38975B58}"/>
                    </a:ext>
                  </a:extLst>
                </p14:cNvPr>
                <p14:cNvContentPartPr/>
                <p14:nvPr/>
              </p14:nvContentPartPr>
              <p14:xfrm>
                <a:off x="1967670" y="2238942"/>
                <a:ext cx="147600" cy="250920"/>
              </p14:xfrm>
            </p:contentPart>
          </mc:Choice>
          <mc:Fallback>
            <p:pic>
              <p:nvPicPr>
                <p:cNvPr id="10" name="Ink 9">
                  <a:extLst>
                    <a:ext uri="{FF2B5EF4-FFF2-40B4-BE49-F238E27FC236}">
                      <a16:creationId xmlns:a16="http://schemas.microsoft.com/office/drawing/2014/main" id="{E5D990D8-56E2-8756-DBEB-0F6E38975B58}"/>
                    </a:ext>
                  </a:extLst>
                </p:cNvPr>
                <p:cNvPicPr/>
                <p:nvPr/>
              </p:nvPicPr>
              <p:blipFill>
                <a:blip r:embed="rId13"/>
                <a:stretch>
                  <a:fillRect/>
                </a:stretch>
              </p:blipFill>
              <p:spPr>
                <a:xfrm>
                  <a:off x="1959030" y="2229942"/>
                  <a:ext cx="165240" cy="2685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1" name="Ink 10">
                  <a:extLst>
                    <a:ext uri="{FF2B5EF4-FFF2-40B4-BE49-F238E27FC236}">
                      <a16:creationId xmlns:a16="http://schemas.microsoft.com/office/drawing/2014/main" id="{1879B410-E012-5A52-CE13-1F1A56C77B79}"/>
                    </a:ext>
                  </a:extLst>
                </p14:cNvPr>
                <p14:cNvContentPartPr/>
                <p14:nvPr/>
              </p14:nvContentPartPr>
              <p14:xfrm>
                <a:off x="2195190" y="2290422"/>
                <a:ext cx="133920" cy="225360"/>
              </p14:xfrm>
            </p:contentPart>
          </mc:Choice>
          <mc:Fallback>
            <p:pic>
              <p:nvPicPr>
                <p:cNvPr id="11" name="Ink 10">
                  <a:extLst>
                    <a:ext uri="{FF2B5EF4-FFF2-40B4-BE49-F238E27FC236}">
                      <a16:creationId xmlns:a16="http://schemas.microsoft.com/office/drawing/2014/main" id="{1879B410-E012-5A52-CE13-1F1A56C77B79}"/>
                    </a:ext>
                  </a:extLst>
                </p:cNvPr>
                <p:cNvPicPr/>
                <p:nvPr/>
              </p:nvPicPr>
              <p:blipFill>
                <a:blip r:embed="rId15"/>
                <a:stretch>
                  <a:fillRect/>
                </a:stretch>
              </p:blipFill>
              <p:spPr>
                <a:xfrm>
                  <a:off x="2186550" y="2281422"/>
                  <a:ext cx="15156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2" name="Ink 11">
                  <a:extLst>
                    <a:ext uri="{FF2B5EF4-FFF2-40B4-BE49-F238E27FC236}">
                      <a16:creationId xmlns:a16="http://schemas.microsoft.com/office/drawing/2014/main" id="{8D896073-0C27-9EBE-22B7-630858D68FF9}"/>
                    </a:ext>
                  </a:extLst>
                </p14:cNvPr>
                <p14:cNvContentPartPr/>
                <p14:nvPr/>
              </p14:nvContentPartPr>
              <p14:xfrm>
                <a:off x="1888830" y="3356382"/>
                <a:ext cx="144720" cy="248760"/>
              </p14:xfrm>
            </p:contentPart>
          </mc:Choice>
          <mc:Fallback>
            <p:pic>
              <p:nvPicPr>
                <p:cNvPr id="12" name="Ink 11">
                  <a:extLst>
                    <a:ext uri="{FF2B5EF4-FFF2-40B4-BE49-F238E27FC236}">
                      <a16:creationId xmlns:a16="http://schemas.microsoft.com/office/drawing/2014/main" id="{8D896073-0C27-9EBE-22B7-630858D68FF9}"/>
                    </a:ext>
                  </a:extLst>
                </p:cNvPr>
                <p:cNvPicPr/>
                <p:nvPr/>
              </p:nvPicPr>
              <p:blipFill>
                <a:blip r:embed="rId17"/>
                <a:stretch>
                  <a:fillRect/>
                </a:stretch>
              </p:blipFill>
              <p:spPr>
                <a:xfrm>
                  <a:off x="1879830" y="3347742"/>
                  <a:ext cx="16236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3" name="Ink 12">
                  <a:extLst>
                    <a:ext uri="{FF2B5EF4-FFF2-40B4-BE49-F238E27FC236}">
                      <a16:creationId xmlns:a16="http://schemas.microsoft.com/office/drawing/2014/main" id="{E96DB6B9-AD14-F792-2D24-3225EC0B32DE}"/>
                    </a:ext>
                  </a:extLst>
                </p14:cNvPr>
                <p14:cNvContentPartPr/>
                <p14:nvPr/>
              </p14:nvContentPartPr>
              <p14:xfrm>
                <a:off x="2151630" y="3407862"/>
                <a:ext cx="106920" cy="204480"/>
              </p14:xfrm>
            </p:contentPart>
          </mc:Choice>
          <mc:Fallback>
            <p:pic>
              <p:nvPicPr>
                <p:cNvPr id="13" name="Ink 12">
                  <a:extLst>
                    <a:ext uri="{FF2B5EF4-FFF2-40B4-BE49-F238E27FC236}">
                      <a16:creationId xmlns:a16="http://schemas.microsoft.com/office/drawing/2014/main" id="{E96DB6B9-AD14-F792-2D24-3225EC0B32DE}"/>
                    </a:ext>
                  </a:extLst>
                </p:cNvPr>
                <p:cNvPicPr/>
                <p:nvPr/>
              </p:nvPicPr>
              <p:blipFill>
                <a:blip r:embed="rId19"/>
                <a:stretch>
                  <a:fillRect/>
                </a:stretch>
              </p:blipFill>
              <p:spPr>
                <a:xfrm>
                  <a:off x="2142630" y="3398862"/>
                  <a:ext cx="124560" cy="2221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7" name="Ink 16">
                  <a:extLst>
                    <a:ext uri="{FF2B5EF4-FFF2-40B4-BE49-F238E27FC236}">
                      <a16:creationId xmlns:a16="http://schemas.microsoft.com/office/drawing/2014/main" id="{F70ECA63-58D8-BC3C-3875-061B664D50C9}"/>
                    </a:ext>
                  </a:extLst>
                </p14:cNvPr>
                <p14:cNvContentPartPr/>
                <p14:nvPr/>
              </p14:nvContentPartPr>
              <p14:xfrm>
                <a:off x="2928150" y="3983142"/>
                <a:ext cx="795960" cy="420120"/>
              </p14:xfrm>
            </p:contentPart>
          </mc:Choice>
          <mc:Fallback>
            <p:pic>
              <p:nvPicPr>
                <p:cNvPr id="17" name="Ink 16">
                  <a:extLst>
                    <a:ext uri="{FF2B5EF4-FFF2-40B4-BE49-F238E27FC236}">
                      <a16:creationId xmlns:a16="http://schemas.microsoft.com/office/drawing/2014/main" id="{F70ECA63-58D8-BC3C-3875-061B664D50C9}"/>
                    </a:ext>
                  </a:extLst>
                </p:cNvPr>
                <p:cNvPicPr/>
                <p:nvPr/>
              </p:nvPicPr>
              <p:blipFill>
                <a:blip r:embed="rId21"/>
                <a:stretch>
                  <a:fillRect/>
                </a:stretch>
              </p:blipFill>
              <p:spPr>
                <a:xfrm>
                  <a:off x="2919510" y="3974502"/>
                  <a:ext cx="813600" cy="437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8" name="Ink 17">
                  <a:extLst>
                    <a:ext uri="{FF2B5EF4-FFF2-40B4-BE49-F238E27FC236}">
                      <a16:creationId xmlns:a16="http://schemas.microsoft.com/office/drawing/2014/main" id="{038F33DB-3423-96E2-8256-05E5BC95B8E9}"/>
                    </a:ext>
                  </a:extLst>
                </p14:cNvPr>
                <p14:cNvContentPartPr/>
                <p14:nvPr/>
              </p14:nvContentPartPr>
              <p14:xfrm>
                <a:off x="3021750" y="3998982"/>
                <a:ext cx="698400" cy="493200"/>
              </p14:xfrm>
            </p:contentPart>
          </mc:Choice>
          <mc:Fallback>
            <p:pic>
              <p:nvPicPr>
                <p:cNvPr id="18" name="Ink 17">
                  <a:extLst>
                    <a:ext uri="{FF2B5EF4-FFF2-40B4-BE49-F238E27FC236}">
                      <a16:creationId xmlns:a16="http://schemas.microsoft.com/office/drawing/2014/main" id="{038F33DB-3423-96E2-8256-05E5BC95B8E9}"/>
                    </a:ext>
                  </a:extLst>
                </p:cNvPr>
                <p:cNvPicPr/>
                <p:nvPr/>
              </p:nvPicPr>
              <p:blipFill>
                <a:blip r:embed="rId23"/>
                <a:stretch>
                  <a:fillRect/>
                </a:stretch>
              </p:blipFill>
              <p:spPr>
                <a:xfrm>
                  <a:off x="3012750" y="3990342"/>
                  <a:ext cx="716040" cy="510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9" name="Ink 18">
                  <a:extLst>
                    <a:ext uri="{FF2B5EF4-FFF2-40B4-BE49-F238E27FC236}">
                      <a16:creationId xmlns:a16="http://schemas.microsoft.com/office/drawing/2014/main" id="{2DD757BD-4829-952D-8479-85A0E22BC4A2}"/>
                    </a:ext>
                  </a:extLst>
                </p14:cNvPr>
                <p14:cNvContentPartPr/>
                <p14:nvPr/>
              </p14:nvContentPartPr>
              <p14:xfrm>
                <a:off x="3117150" y="4035702"/>
                <a:ext cx="558720" cy="197280"/>
              </p14:xfrm>
            </p:contentPart>
          </mc:Choice>
          <mc:Fallback>
            <p:pic>
              <p:nvPicPr>
                <p:cNvPr id="19" name="Ink 18">
                  <a:extLst>
                    <a:ext uri="{FF2B5EF4-FFF2-40B4-BE49-F238E27FC236}">
                      <a16:creationId xmlns:a16="http://schemas.microsoft.com/office/drawing/2014/main" id="{2DD757BD-4829-952D-8479-85A0E22BC4A2}"/>
                    </a:ext>
                  </a:extLst>
                </p:cNvPr>
                <p:cNvPicPr/>
                <p:nvPr/>
              </p:nvPicPr>
              <p:blipFill>
                <a:blip r:embed="rId25"/>
                <a:stretch>
                  <a:fillRect/>
                </a:stretch>
              </p:blipFill>
              <p:spPr>
                <a:xfrm>
                  <a:off x="3108510" y="4027062"/>
                  <a:ext cx="57636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1" name="Ink 20">
                  <a:extLst>
                    <a:ext uri="{FF2B5EF4-FFF2-40B4-BE49-F238E27FC236}">
                      <a16:creationId xmlns:a16="http://schemas.microsoft.com/office/drawing/2014/main" id="{D2D6C789-2074-C732-C5E1-E30BE312329C}"/>
                    </a:ext>
                  </a:extLst>
                </p14:cNvPr>
                <p14:cNvContentPartPr/>
                <p14:nvPr/>
              </p14:nvContentPartPr>
              <p14:xfrm>
                <a:off x="4028310" y="4186902"/>
                <a:ext cx="321840" cy="224280"/>
              </p14:xfrm>
            </p:contentPart>
          </mc:Choice>
          <mc:Fallback>
            <p:pic>
              <p:nvPicPr>
                <p:cNvPr id="21" name="Ink 20">
                  <a:extLst>
                    <a:ext uri="{FF2B5EF4-FFF2-40B4-BE49-F238E27FC236}">
                      <a16:creationId xmlns:a16="http://schemas.microsoft.com/office/drawing/2014/main" id="{D2D6C789-2074-C732-C5E1-E30BE312329C}"/>
                    </a:ext>
                  </a:extLst>
                </p:cNvPr>
                <p:cNvPicPr/>
                <p:nvPr/>
              </p:nvPicPr>
              <p:blipFill>
                <a:blip r:embed="rId27"/>
                <a:stretch>
                  <a:fillRect/>
                </a:stretch>
              </p:blipFill>
              <p:spPr>
                <a:xfrm>
                  <a:off x="4019670" y="4178262"/>
                  <a:ext cx="339480" cy="241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2" name="Ink 21">
                  <a:extLst>
                    <a:ext uri="{FF2B5EF4-FFF2-40B4-BE49-F238E27FC236}">
                      <a16:creationId xmlns:a16="http://schemas.microsoft.com/office/drawing/2014/main" id="{05854303-CF6E-C83B-7BFC-C136F4E61187}"/>
                    </a:ext>
                  </a:extLst>
                </p14:cNvPr>
                <p14:cNvContentPartPr/>
                <p14:nvPr/>
              </p14:nvContentPartPr>
              <p14:xfrm>
                <a:off x="4401990" y="4151262"/>
                <a:ext cx="94680" cy="59040"/>
              </p14:xfrm>
            </p:contentPart>
          </mc:Choice>
          <mc:Fallback>
            <p:pic>
              <p:nvPicPr>
                <p:cNvPr id="22" name="Ink 21">
                  <a:extLst>
                    <a:ext uri="{FF2B5EF4-FFF2-40B4-BE49-F238E27FC236}">
                      <a16:creationId xmlns:a16="http://schemas.microsoft.com/office/drawing/2014/main" id="{05854303-CF6E-C83B-7BFC-C136F4E61187}"/>
                    </a:ext>
                  </a:extLst>
                </p:cNvPr>
                <p:cNvPicPr/>
                <p:nvPr/>
              </p:nvPicPr>
              <p:blipFill>
                <a:blip r:embed="rId29"/>
                <a:stretch>
                  <a:fillRect/>
                </a:stretch>
              </p:blipFill>
              <p:spPr>
                <a:xfrm>
                  <a:off x="4393350" y="4142622"/>
                  <a:ext cx="112320" cy="766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Ink 22">
                  <a:extLst>
                    <a:ext uri="{FF2B5EF4-FFF2-40B4-BE49-F238E27FC236}">
                      <a16:creationId xmlns:a16="http://schemas.microsoft.com/office/drawing/2014/main" id="{05537CF4-E1A3-6FB4-6E1D-7C5857860ED6}"/>
                    </a:ext>
                  </a:extLst>
                </p14:cNvPr>
                <p14:cNvContentPartPr/>
                <p14:nvPr/>
              </p14:nvContentPartPr>
              <p14:xfrm>
                <a:off x="4459950" y="4380942"/>
                <a:ext cx="43920" cy="52560"/>
              </p14:xfrm>
            </p:contentPart>
          </mc:Choice>
          <mc:Fallback>
            <p:pic>
              <p:nvPicPr>
                <p:cNvPr id="23" name="Ink 22">
                  <a:extLst>
                    <a:ext uri="{FF2B5EF4-FFF2-40B4-BE49-F238E27FC236}">
                      <a16:creationId xmlns:a16="http://schemas.microsoft.com/office/drawing/2014/main" id="{05537CF4-E1A3-6FB4-6E1D-7C5857860ED6}"/>
                    </a:ext>
                  </a:extLst>
                </p:cNvPr>
                <p:cNvPicPr/>
                <p:nvPr/>
              </p:nvPicPr>
              <p:blipFill>
                <a:blip r:embed="rId31"/>
                <a:stretch>
                  <a:fillRect/>
                </a:stretch>
              </p:blipFill>
              <p:spPr>
                <a:xfrm>
                  <a:off x="4451310" y="4372302"/>
                  <a:ext cx="615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Ink 23">
                  <a:extLst>
                    <a:ext uri="{FF2B5EF4-FFF2-40B4-BE49-F238E27FC236}">
                      <a16:creationId xmlns:a16="http://schemas.microsoft.com/office/drawing/2014/main" id="{EDF87708-D537-B199-4483-0CF3F1A3DC64}"/>
                    </a:ext>
                  </a:extLst>
                </p14:cNvPr>
                <p14:cNvContentPartPr/>
                <p14:nvPr/>
              </p14:nvContentPartPr>
              <p14:xfrm>
                <a:off x="4597110" y="4239462"/>
                <a:ext cx="549360" cy="152280"/>
              </p14:xfrm>
            </p:contentPart>
          </mc:Choice>
          <mc:Fallback>
            <p:pic>
              <p:nvPicPr>
                <p:cNvPr id="24" name="Ink 23">
                  <a:extLst>
                    <a:ext uri="{FF2B5EF4-FFF2-40B4-BE49-F238E27FC236}">
                      <a16:creationId xmlns:a16="http://schemas.microsoft.com/office/drawing/2014/main" id="{EDF87708-D537-B199-4483-0CF3F1A3DC64}"/>
                    </a:ext>
                  </a:extLst>
                </p:cNvPr>
                <p:cNvPicPr/>
                <p:nvPr/>
              </p:nvPicPr>
              <p:blipFill>
                <a:blip r:embed="rId33"/>
                <a:stretch>
                  <a:fillRect/>
                </a:stretch>
              </p:blipFill>
              <p:spPr>
                <a:xfrm>
                  <a:off x="4588470" y="4230462"/>
                  <a:ext cx="56700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5" name="Ink 24">
                  <a:extLst>
                    <a:ext uri="{FF2B5EF4-FFF2-40B4-BE49-F238E27FC236}">
                      <a16:creationId xmlns:a16="http://schemas.microsoft.com/office/drawing/2014/main" id="{592D604E-3A22-B5A0-0B1B-FE21B85DED31}"/>
                    </a:ext>
                  </a:extLst>
                </p14:cNvPr>
                <p14:cNvContentPartPr/>
                <p14:nvPr/>
              </p14:nvContentPartPr>
              <p14:xfrm>
                <a:off x="5212710" y="4200942"/>
                <a:ext cx="214200" cy="208800"/>
              </p14:xfrm>
            </p:contentPart>
          </mc:Choice>
          <mc:Fallback>
            <p:pic>
              <p:nvPicPr>
                <p:cNvPr id="25" name="Ink 24">
                  <a:extLst>
                    <a:ext uri="{FF2B5EF4-FFF2-40B4-BE49-F238E27FC236}">
                      <a16:creationId xmlns:a16="http://schemas.microsoft.com/office/drawing/2014/main" id="{592D604E-3A22-B5A0-0B1B-FE21B85DED31}"/>
                    </a:ext>
                  </a:extLst>
                </p:cNvPr>
                <p:cNvPicPr/>
                <p:nvPr/>
              </p:nvPicPr>
              <p:blipFill>
                <a:blip r:embed="rId35"/>
                <a:stretch>
                  <a:fillRect/>
                </a:stretch>
              </p:blipFill>
              <p:spPr>
                <a:xfrm>
                  <a:off x="5204070" y="4191942"/>
                  <a:ext cx="231840" cy="226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6" name="Ink 25">
                  <a:extLst>
                    <a:ext uri="{FF2B5EF4-FFF2-40B4-BE49-F238E27FC236}">
                      <a16:creationId xmlns:a16="http://schemas.microsoft.com/office/drawing/2014/main" id="{CA01C055-F73B-FDF2-494C-B4FEFED6FA59}"/>
                    </a:ext>
                  </a:extLst>
                </p14:cNvPr>
                <p14:cNvContentPartPr/>
                <p14:nvPr/>
              </p14:nvContentPartPr>
              <p14:xfrm>
                <a:off x="3792510" y="4543662"/>
                <a:ext cx="2000520" cy="42120"/>
              </p14:xfrm>
            </p:contentPart>
          </mc:Choice>
          <mc:Fallback>
            <p:pic>
              <p:nvPicPr>
                <p:cNvPr id="26" name="Ink 25">
                  <a:extLst>
                    <a:ext uri="{FF2B5EF4-FFF2-40B4-BE49-F238E27FC236}">
                      <a16:creationId xmlns:a16="http://schemas.microsoft.com/office/drawing/2014/main" id="{CA01C055-F73B-FDF2-494C-B4FEFED6FA59}"/>
                    </a:ext>
                  </a:extLst>
                </p:cNvPr>
                <p:cNvPicPr/>
                <p:nvPr/>
              </p:nvPicPr>
              <p:blipFill>
                <a:blip r:embed="rId37"/>
                <a:stretch>
                  <a:fillRect/>
                </a:stretch>
              </p:blipFill>
              <p:spPr>
                <a:xfrm>
                  <a:off x="3783870" y="4535022"/>
                  <a:ext cx="20181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Ink 27">
                  <a:extLst>
                    <a:ext uri="{FF2B5EF4-FFF2-40B4-BE49-F238E27FC236}">
                      <a16:creationId xmlns:a16="http://schemas.microsoft.com/office/drawing/2014/main" id="{6F655F35-8BE7-C257-9F0B-C0FE0840E8AB}"/>
                    </a:ext>
                  </a:extLst>
                </p14:cNvPr>
                <p14:cNvContentPartPr/>
                <p14:nvPr/>
              </p14:nvContentPartPr>
              <p14:xfrm>
                <a:off x="3207510" y="3989982"/>
                <a:ext cx="1265040" cy="579240"/>
              </p14:xfrm>
            </p:contentPart>
          </mc:Choice>
          <mc:Fallback>
            <p:pic>
              <p:nvPicPr>
                <p:cNvPr id="28" name="Ink 27">
                  <a:extLst>
                    <a:ext uri="{FF2B5EF4-FFF2-40B4-BE49-F238E27FC236}">
                      <a16:creationId xmlns:a16="http://schemas.microsoft.com/office/drawing/2014/main" id="{6F655F35-8BE7-C257-9F0B-C0FE0840E8AB}"/>
                    </a:ext>
                  </a:extLst>
                </p:cNvPr>
                <p:cNvPicPr/>
                <p:nvPr/>
              </p:nvPicPr>
              <p:blipFill>
                <a:blip r:embed="rId39"/>
                <a:stretch>
                  <a:fillRect/>
                </a:stretch>
              </p:blipFill>
              <p:spPr>
                <a:xfrm>
                  <a:off x="3198870" y="3980982"/>
                  <a:ext cx="1282680" cy="596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Ink 28">
                  <a:extLst>
                    <a:ext uri="{FF2B5EF4-FFF2-40B4-BE49-F238E27FC236}">
                      <a16:creationId xmlns:a16="http://schemas.microsoft.com/office/drawing/2014/main" id="{E2AF92E4-9942-15E2-F087-50C314856DCA}"/>
                    </a:ext>
                  </a:extLst>
                </p14:cNvPr>
                <p14:cNvContentPartPr/>
                <p14:nvPr/>
              </p14:nvContentPartPr>
              <p14:xfrm>
                <a:off x="2965590" y="4050822"/>
                <a:ext cx="1509120" cy="655920"/>
              </p14:xfrm>
            </p:contentPart>
          </mc:Choice>
          <mc:Fallback>
            <p:pic>
              <p:nvPicPr>
                <p:cNvPr id="29" name="Ink 28">
                  <a:extLst>
                    <a:ext uri="{FF2B5EF4-FFF2-40B4-BE49-F238E27FC236}">
                      <a16:creationId xmlns:a16="http://schemas.microsoft.com/office/drawing/2014/main" id="{E2AF92E4-9942-15E2-F087-50C314856DCA}"/>
                    </a:ext>
                  </a:extLst>
                </p:cNvPr>
                <p:cNvPicPr/>
                <p:nvPr/>
              </p:nvPicPr>
              <p:blipFill>
                <a:blip r:embed="rId41"/>
                <a:stretch>
                  <a:fillRect/>
                </a:stretch>
              </p:blipFill>
              <p:spPr>
                <a:xfrm>
                  <a:off x="2956590" y="4041822"/>
                  <a:ext cx="1526760" cy="6735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1" name="Ink 30">
                  <a:extLst>
                    <a:ext uri="{FF2B5EF4-FFF2-40B4-BE49-F238E27FC236}">
                      <a16:creationId xmlns:a16="http://schemas.microsoft.com/office/drawing/2014/main" id="{FED688B8-3E53-3105-3A87-D619B2B42AC5}"/>
                    </a:ext>
                  </a:extLst>
                </p14:cNvPr>
                <p14:cNvContentPartPr/>
                <p14:nvPr/>
              </p14:nvContentPartPr>
              <p14:xfrm>
                <a:off x="2461230" y="2612982"/>
                <a:ext cx="3042360" cy="924120"/>
              </p14:xfrm>
            </p:contentPart>
          </mc:Choice>
          <mc:Fallback>
            <p:pic>
              <p:nvPicPr>
                <p:cNvPr id="31" name="Ink 30">
                  <a:extLst>
                    <a:ext uri="{FF2B5EF4-FFF2-40B4-BE49-F238E27FC236}">
                      <a16:creationId xmlns:a16="http://schemas.microsoft.com/office/drawing/2014/main" id="{FED688B8-3E53-3105-3A87-D619B2B42AC5}"/>
                    </a:ext>
                  </a:extLst>
                </p:cNvPr>
                <p:cNvPicPr/>
                <p:nvPr/>
              </p:nvPicPr>
              <p:blipFill>
                <a:blip r:embed="rId43"/>
                <a:stretch>
                  <a:fillRect/>
                </a:stretch>
              </p:blipFill>
              <p:spPr>
                <a:xfrm>
                  <a:off x="2452590" y="2604342"/>
                  <a:ext cx="3060000" cy="9417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2" name="Ink 31">
                  <a:extLst>
                    <a:ext uri="{FF2B5EF4-FFF2-40B4-BE49-F238E27FC236}">
                      <a16:creationId xmlns:a16="http://schemas.microsoft.com/office/drawing/2014/main" id="{777E4C3F-B357-0819-07EC-5AF0BCFBEE1C}"/>
                    </a:ext>
                  </a:extLst>
                </p14:cNvPr>
                <p14:cNvContentPartPr/>
                <p14:nvPr/>
              </p14:nvContentPartPr>
              <p14:xfrm>
                <a:off x="5381190" y="2520102"/>
                <a:ext cx="160560" cy="186840"/>
              </p14:xfrm>
            </p:contentPart>
          </mc:Choice>
          <mc:Fallback>
            <p:pic>
              <p:nvPicPr>
                <p:cNvPr id="32" name="Ink 31">
                  <a:extLst>
                    <a:ext uri="{FF2B5EF4-FFF2-40B4-BE49-F238E27FC236}">
                      <a16:creationId xmlns:a16="http://schemas.microsoft.com/office/drawing/2014/main" id="{777E4C3F-B357-0819-07EC-5AF0BCFBEE1C}"/>
                    </a:ext>
                  </a:extLst>
                </p:cNvPr>
                <p:cNvPicPr/>
                <p:nvPr/>
              </p:nvPicPr>
              <p:blipFill>
                <a:blip r:embed="rId45"/>
                <a:stretch>
                  <a:fillRect/>
                </a:stretch>
              </p:blipFill>
              <p:spPr>
                <a:xfrm>
                  <a:off x="5372550" y="2511462"/>
                  <a:ext cx="17820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3" name="Ink 32">
                  <a:extLst>
                    <a:ext uri="{FF2B5EF4-FFF2-40B4-BE49-F238E27FC236}">
                      <a16:creationId xmlns:a16="http://schemas.microsoft.com/office/drawing/2014/main" id="{8CCB9241-8B1B-5C82-234E-956FDE67502E}"/>
                    </a:ext>
                  </a:extLst>
                </p14:cNvPr>
                <p14:cNvContentPartPr/>
                <p14:nvPr/>
              </p14:nvContentPartPr>
              <p14:xfrm>
                <a:off x="2718630" y="2193942"/>
                <a:ext cx="2606760" cy="148320"/>
              </p14:xfrm>
            </p:contentPart>
          </mc:Choice>
          <mc:Fallback>
            <p:pic>
              <p:nvPicPr>
                <p:cNvPr id="33" name="Ink 32">
                  <a:extLst>
                    <a:ext uri="{FF2B5EF4-FFF2-40B4-BE49-F238E27FC236}">
                      <a16:creationId xmlns:a16="http://schemas.microsoft.com/office/drawing/2014/main" id="{8CCB9241-8B1B-5C82-234E-956FDE67502E}"/>
                    </a:ext>
                  </a:extLst>
                </p:cNvPr>
                <p:cNvPicPr/>
                <p:nvPr/>
              </p:nvPicPr>
              <p:blipFill>
                <a:blip r:embed="rId47"/>
                <a:stretch>
                  <a:fillRect/>
                </a:stretch>
              </p:blipFill>
              <p:spPr>
                <a:xfrm>
                  <a:off x="2709990" y="2185302"/>
                  <a:ext cx="2624400" cy="165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4" name="Ink 33">
                  <a:extLst>
                    <a:ext uri="{FF2B5EF4-FFF2-40B4-BE49-F238E27FC236}">
                      <a16:creationId xmlns:a16="http://schemas.microsoft.com/office/drawing/2014/main" id="{E8CAC055-AB30-07AA-95E1-DE27459D73CA}"/>
                    </a:ext>
                  </a:extLst>
                </p14:cNvPr>
                <p14:cNvContentPartPr/>
                <p14:nvPr/>
              </p14:nvContentPartPr>
              <p14:xfrm>
                <a:off x="5263110" y="2089542"/>
                <a:ext cx="131760" cy="221760"/>
              </p14:xfrm>
            </p:contentPart>
          </mc:Choice>
          <mc:Fallback>
            <p:pic>
              <p:nvPicPr>
                <p:cNvPr id="34" name="Ink 33">
                  <a:extLst>
                    <a:ext uri="{FF2B5EF4-FFF2-40B4-BE49-F238E27FC236}">
                      <a16:creationId xmlns:a16="http://schemas.microsoft.com/office/drawing/2014/main" id="{E8CAC055-AB30-07AA-95E1-DE27459D73CA}"/>
                    </a:ext>
                  </a:extLst>
                </p:cNvPr>
                <p:cNvPicPr/>
                <p:nvPr/>
              </p:nvPicPr>
              <p:blipFill>
                <a:blip r:embed="rId49"/>
                <a:stretch>
                  <a:fillRect/>
                </a:stretch>
              </p:blipFill>
              <p:spPr>
                <a:xfrm>
                  <a:off x="5254470" y="2080902"/>
                  <a:ext cx="14940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5" name="Ink 34">
                  <a:extLst>
                    <a:ext uri="{FF2B5EF4-FFF2-40B4-BE49-F238E27FC236}">
                      <a16:creationId xmlns:a16="http://schemas.microsoft.com/office/drawing/2014/main" id="{21595BFE-F115-7746-E823-C0E8B6B7F0C5}"/>
                    </a:ext>
                  </a:extLst>
                </p14:cNvPr>
                <p14:cNvContentPartPr/>
                <p14:nvPr/>
              </p14:nvContentPartPr>
              <p14:xfrm>
                <a:off x="2789550" y="1294662"/>
                <a:ext cx="2425680" cy="471960"/>
              </p14:xfrm>
            </p:contentPart>
          </mc:Choice>
          <mc:Fallback>
            <p:pic>
              <p:nvPicPr>
                <p:cNvPr id="35" name="Ink 34">
                  <a:extLst>
                    <a:ext uri="{FF2B5EF4-FFF2-40B4-BE49-F238E27FC236}">
                      <a16:creationId xmlns:a16="http://schemas.microsoft.com/office/drawing/2014/main" id="{21595BFE-F115-7746-E823-C0E8B6B7F0C5}"/>
                    </a:ext>
                  </a:extLst>
                </p:cNvPr>
                <p:cNvPicPr/>
                <p:nvPr/>
              </p:nvPicPr>
              <p:blipFill>
                <a:blip r:embed="rId51"/>
                <a:stretch>
                  <a:fillRect/>
                </a:stretch>
              </p:blipFill>
              <p:spPr>
                <a:xfrm>
                  <a:off x="2780550" y="1286022"/>
                  <a:ext cx="2443320" cy="48960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6" name="Ink 35">
                  <a:extLst>
                    <a:ext uri="{FF2B5EF4-FFF2-40B4-BE49-F238E27FC236}">
                      <a16:creationId xmlns:a16="http://schemas.microsoft.com/office/drawing/2014/main" id="{2D6DD6B9-F3E2-7058-CBD7-EB7B5E1FB10D}"/>
                    </a:ext>
                  </a:extLst>
                </p14:cNvPr>
                <p14:cNvContentPartPr/>
                <p14:nvPr/>
              </p14:nvContentPartPr>
              <p14:xfrm>
                <a:off x="5128830" y="1598862"/>
                <a:ext cx="174600" cy="251280"/>
              </p14:xfrm>
            </p:contentPart>
          </mc:Choice>
          <mc:Fallback>
            <p:pic>
              <p:nvPicPr>
                <p:cNvPr id="36" name="Ink 35">
                  <a:extLst>
                    <a:ext uri="{FF2B5EF4-FFF2-40B4-BE49-F238E27FC236}">
                      <a16:creationId xmlns:a16="http://schemas.microsoft.com/office/drawing/2014/main" id="{2D6DD6B9-F3E2-7058-CBD7-EB7B5E1FB10D}"/>
                    </a:ext>
                  </a:extLst>
                </p:cNvPr>
                <p:cNvPicPr/>
                <p:nvPr/>
              </p:nvPicPr>
              <p:blipFill>
                <a:blip r:embed="rId53"/>
                <a:stretch>
                  <a:fillRect/>
                </a:stretch>
              </p:blipFill>
              <p:spPr>
                <a:xfrm>
                  <a:off x="5120190" y="1589862"/>
                  <a:ext cx="19224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7" name="Ink 36">
                  <a:extLst>
                    <a:ext uri="{FF2B5EF4-FFF2-40B4-BE49-F238E27FC236}">
                      <a16:creationId xmlns:a16="http://schemas.microsoft.com/office/drawing/2014/main" id="{855B2D2F-2168-617F-7986-91FE3E502D24}"/>
                    </a:ext>
                  </a:extLst>
                </p14:cNvPr>
                <p14:cNvContentPartPr/>
                <p14:nvPr/>
              </p14:nvContentPartPr>
              <p14:xfrm>
                <a:off x="5657310" y="1583022"/>
                <a:ext cx="1852920" cy="1616040"/>
              </p14:xfrm>
            </p:contentPart>
          </mc:Choice>
          <mc:Fallback>
            <p:pic>
              <p:nvPicPr>
                <p:cNvPr id="37" name="Ink 36">
                  <a:extLst>
                    <a:ext uri="{FF2B5EF4-FFF2-40B4-BE49-F238E27FC236}">
                      <a16:creationId xmlns:a16="http://schemas.microsoft.com/office/drawing/2014/main" id="{855B2D2F-2168-617F-7986-91FE3E502D24}"/>
                    </a:ext>
                  </a:extLst>
                </p:cNvPr>
                <p:cNvPicPr/>
                <p:nvPr/>
              </p:nvPicPr>
              <p:blipFill>
                <a:blip r:embed="rId55"/>
                <a:stretch>
                  <a:fillRect/>
                </a:stretch>
              </p:blipFill>
              <p:spPr>
                <a:xfrm>
                  <a:off x="5648670" y="1574022"/>
                  <a:ext cx="1870560" cy="16336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38" name="Ink 37">
                  <a:extLst>
                    <a:ext uri="{FF2B5EF4-FFF2-40B4-BE49-F238E27FC236}">
                      <a16:creationId xmlns:a16="http://schemas.microsoft.com/office/drawing/2014/main" id="{235866CB-E887-7CB5-4C91-035A866075BB}"/>
                    </a:ext>
                  </a:extLst>
                </p14:cNvPr>
                <p14:cNvContentPartPr/>
                <p14:nvPr/>
              </p14:nvContentPartPr>
              <p14:xfrm>
                <a:off x="5893830" y="1628742"/>
                <a:ext cx="2099520" cy="1557000"/>
              </p14:xfrm>
            </p:contentPart>
          </mc:Choice>
          <mc:Fallback>
            <p:pic>
              <p:nvPicPr>
                <p:cNvPr id="38" name="Ink 37">
                  <a:extLst>
                    <a:ext uri="{FF2B5EF4-FFF2-40B4-BE49-F238E27FC236}">
                      <a16:creationId xmlns:a16="http://schemas.microsoft.com/office/drawing/2014/main" id="{235866CB-E887-7CB5-4C91-035A866075BB}"/>
                    </a:ext>
                  </a:extLst>
                </p:cNvPr>
                <p:cNvPicPr/>
                <p:nvPr/>
              </p:nvPicPr>
              <p:blipFill>
                <a:blip r:embed="rId57"/>
                <a:stretch>
                  <a:fillRect/>
                </a:stretch>
              </p:blipFill>
              <p:spPr>
                <a:xfrm>
                  <a:off x="5885190" y="1619742"/>
                  <a:ext cx="2117160" cy="15746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Ink 38">
                  <a:extLst>
                    <a:ext uri="{FF2B5EF4-FFF2-40B4-BE49-F238E27FC236}">
                      <a16:creationId xmlns:a16="http://schemas.microsoft.com/office/drawing/2014/main" id="{0845CCAB-62E6-5B90-7F48-A103CAC25F3D}"/>
                    </a:ext>
                  </a:extLst>
                </p14:cNvPr>
                <p14:cNvContentPartPr/>
                <p14:nvPr/>
              </p14:nvContentPartPr>
              <p14:xfrm>
                <a:off x="6199830" y="1176222"/>
                <a:ext cx="261360" cy="385200"/>
              </p14:xfrm>
            </p:contentPart>
          </mc:Choice>
          <mc:Fallback>
            <p:pic>
              <p:nvPicPr>
                <p:cNvPr id="39" name="Ink 38">
                  <a:extLst>
                    <a:ext uri="{FF2B5EF4-FFF2-40B4-BE49-F238E27FC236}">
                      <a16:creationId xmlns:a16="http://schemas.microsoft.com/office/drawing/2014/main" id="{0845CCAB-62E6-5B90-7F48-A103CAC25F3D}"/>
                    </a:ext>
                  </a:extLst>
                </p:cNvPr>
                <p:cNvPicPr/>
                <p:nvPr/>
              </p:nvPicPr>
              <p:blipFill>
                <a:blip r:embed="rId59"/>
                <a:stretch>
                  <a:fillRect/>
                </a:stretch>
              </p:blipFill>
              <p:spPr>
                <a:xfrm>
                  <a:off x="6190830" y="1167582"/>
                  <a:ext cx="279000" cy="4028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40" name="Ink 39">
                  <a:extLst>
                    <a:ext uri="{FF2B5EF4-FFF2-40B4-BE49-F238E27FC236}">
                      <a16:creationId xmlns:a16="http://schemas.microsoft.com/office/drawing/2014/main" id="{F61163EE-822C-7F99-BE75-0D0CC105C509}"/>
                    </a:ext>
                  </a:extLst>
                </p14:cNvPr>
                <p14:cNvContentPartPr/>
                <p14:nvPr/>
              </p14:nvContentPartPr>
              <p14:xfrm>
                <a:off x="6518070" y="1221582"/>
                <a:ext cx="299160" cy="284760"/>
              </p14:xfrm>
            </p:contentPart>
          </mc:Choice>
          <mc:Fallback>
            <p:pic>
              <p:nvPicPr>
                <p:cNvPr id="40" name="Ink 39">
                  <a:extLst>
                    <a:ext uri="{FF2B5EF4-FFF2-40B4-BE49-F238E27FC236}">
                      <a16:creationId xmlns:a16="http://schemas.microsoft.com/office/drawing/2014/main" id="{F61163EE-822C-7F99-BE75-0D0CC105C509}"/>
                    </a:ext>
                  </a:extLst>
                </p:cNvPr>
                <p:cNvPicPr/>
                <p:nvPr/>
              </p:nvPicPr>
              <p:blipFill>
                <a:blip r:embed="rId61"/>
                <a:stretch>
                  <a:fillRect/>
                </a:stretch>
              </p:blipFill>
              <p:spPr>
                <a:xfrm>
                  <a:off x="6509070" y="1212942"/>
                  <a:ext cx="31680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41" name="Ink 40">
                  <a:extLst>
                    <a:ext uri="{FF2B5EF4-FFF2-40B4-BE49-F238E27FC236}">
                      <a16:creationId xmlns:a16="http://schemas.microsoft.com/office/drawing/2014/main" id="{DC536281-2C45-2D0E-C667-2E0AC422F3DB}"/>
                    </a:ext>
                  </a:extLst>
                </p14:cNvPr>
                <p14:cNvContentPartPr/>
                <p14:nvPr/>
              </p14:nvContentPartPr>
              <p14:xfrm>
                <a:off x="6889230" y="1201782"/>
                <a:ext cx="166680" cy="299160"/>
              </p14:xfrm>
            </p:contentPart>
          </mc:Choice>
          <mc:Fallback>
            <p:pic>
              <p:nvPicPr>
                <p:cNvPr id="41" name="Ink 40">
                  <a:extLst>
                    <a:ext uri="{FF2B5EF4-FFF2-40B4-BE49-F238E27FC236}">
                      <a16:creationId xmlns:a16="http://schemas.microsoft.com/office/drawing/2014/main" id="{DC536281-2C45-2D0E-C667-2E0AC422F3DB}"/>
                    </a:ext>
                  </a:extLst>
                </p:cNvPr>
                <p:cNvPicPr/>
                <p:nvPr/>
              </p:nvPicPr>
              <p:blipFill>
                <a:blip r:embed="rId63"/>
                <a:stretch>
                  <a:fillRect/>
                </a:stretch>
              </p:blipFill>
              <p:spPr>
                <a:xfrm>
                  <a:off x="6880590" y="1192782"/>
                  <a:ext cx="184320" cy="3168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42" name="Ink 41">
                  <a:extLst>
                    <a:ext uri="{FF2B5EF4-FFF2-40B4-BE49-F238E27FC236}">
                      <a16:creationId xmlns:a16="http://schemas.microsoft.com/office/drawing/2014/main" id="{F09EFB45-ED36-4BE6-78C4-2E112E57DEEB}"/>
                    </a:ext>
                  </a:extLst>
                </p14:cNvPr>
                <p14:cNvContentPartPr/>
                <p14:nvPr/>
              </p14:nvContentPartPr>
              <p14:xfrm>
                <a:off x="6952590" y="1353702"/>
                <a:ext cx="223920" cy="20520"/>
              </p14:xfrm>
            </p:contentPart>
          </mc:Choice>
          <mc:Fallback>
            <p:pic>
              <p:nvPicPr>
                <p:cNvPr id="42" name="Ink 41">
                  <a:extLst>
                    <a:ext uri="{FF2B5EF4-FFF2-40B4-BE49-F238E27FC236}">
                      <a16:creationId xmlns:a16="http://schemas.microsoft.com/office/drawing/2014/main" id="{F09EFB45-ED36-4BE6-78C4-2E112E57DEEB}"/>
                    </a:ext>
                  </a:extLst>
                </p:cNvPr>
                <p:cNvPicPr/>
                <p:nvPr/>
              </p:nvPicPr>
              <p:blipFill>
                <a:blip r:embed="rId65"/>
                <a:stretch>
                  <a:fillRect/>
                </a:stretch>
              </p:blipFill>
              <p:spPr>
                <a:xfrm>
                  <a:off x="6943590" y="1344702"/>
                  <a:ext cx="241560" cy="381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43" name="Ink 42">
                  <a:extLst>
                    <a:ext uri="{FF2B5EF4-FFF2-40B4-BE49-F238E27FC236}">
                      <a16:creationId xmlns:a16="http://schemas.microsoft.com/office/drawing/2014/main" id="{9E81A15A-E552-A675-EF62-5CC453807AAB}"/>
                    </a:ext>
                  </a:extLst>
                </p14:cNvPr>
                <p14:cNvContentPartPr/>
                <p14:nvPr/>
              </p14:nvContentPartPr>
              <p14:xfrm>
                <a:off x="6087150" y="1901622"/>
                <a:ext cx="556200" cy="397800"/>
              </p14:xfrm>
            </p:contentPart>
          </mc:Choice>
          <mc:Fallback>
            <p:pic>
              <p:nvPicPr>
                <p:cNvPr id="43" name="Ink 42">
                  <a:extLst>
                    <a:ext uri="{FF2B5EF4-FFF2-40B4-BE49-F238E27FC236}">
                      <a16:creationId xmlns:a16="http://schemas.microsoft.com/office/drawing/2014/main" id="{9E81A15A-E552-A675-EF62-5CC453807AAB}"/>
                    </a:ext>
                  </a:extLst>
                </p:cNvPr>
                <p:cNvPicPr/>
                <p:nvPr/>
              </p:nvPicPr>
              <p:blipFill>
                <a:blip r:embed="rId67"/>
                <a:stretch>
                  <a:fillRect/>
                </a:stretch>
              </p:blipFill>
              <p:spPr>
                <a:xfrm>
                  <a:off x="6078150" y="1892982"/>
                  <a:ext cx="573840" cy="4154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44" name="Ink 43">
                  <a:extLst>
                    <a:ext uri="{FF2B5EF4-FFF2-40B4-BE49-F238E27FC236}">
                      <a16:creationId xmlns:a16="http://schemas.microsoft.com/office/drawing/2014/main" id="{19CD106C-46A8-D44C-2A0D-4171010495A8}"/>
                    </a:ext>
                  </a:extLst>
                </p14:cNvPr>
                <p14:cNvContentPartPr/>
                <p14:nvPr/>
              </p14:nvContentPartPr>
              <p14:xfrm>
                <a:off x="6610590" y="1925742"/>
                <a:ext cx="527400" cy="431640"/>
              </p14:xfrm>
            </p:contentPart>
          </mc:Choice>
          <mc:Fallback>
            <p:pic>
              <p:nvPicPr>
                <p:cNvPr id="44" name="Ink 43">
                  <a:extLst>
                    <a:ext uri="{FF2B5EF4-FFF2-40B4-BE49-F238E27FC236}">
                      <a16:creationId xmlns:a16="http://schemas.microsoft.com/office/drawing/2014/main" id="{19CD106C-46A8-D44C-2A0D-4171010495A8}"/>
                    </a:ext>
                  </a:extLst>
                </p:cNvPr>
                <p:cNvPicPr/>
                <p:nvPr/>
              </p:nvPicPr>
              <p:blipFill>
                <a:blip r:embed="rId69"/>
                <a:stretch>
                  <a:fillRect/>
                </a:stretch>
              </p:blipFill>
              <p:spPr>
                <a:xfrm>
                  <a:off x="6601590" y="1917102"/>
                  <a:ext cx="545040" cy="4492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45" name="Ink 44">
                  <a:extLst>
                    <a:ext uri="{FF2B5EF4-FFF2-40B4-BE49-F238E27FC236}">
                      <a16:creationId xmlns:a16="http://schemas.microsoft.com/office/drawing/2014/main" id="{D7D7F6A2-0C16-5D41-F5FF-2E06728E1108}"/>
                    </a:ext>
                  </a:extLst>
                </p14:cNvPr>
                <p14:cNvContentPartPr/>
                <p14:nvPr/>
              </p14:nvContentPartPr>
              <p14:xfrm>
                <a:off x="7153470" y="1962102"/>
                <a:ext cx="586080" cy="360720"/>
              </p14:xfrm>
            </p:contentPart>
          </mc:Choice>
          <mc:Fallback>
            <p:pic>
              <p:nvPicPr>
                <p:cNvPr id="45" name="Ink 44">
                  <a:extLst>
                    <a:ext uri="{FF2B5EF4-FFF2-40B4-BE49-F238E27FC236}">
                      <a16:creationId xmlns:a16="http://schemas.microsoft.com/office/drawing/2014/main" id="{D7D7F6A2-0C16-5D41-F5FF-2E06728E1108}"/>
                    </a:ext>
                  </a:extLst>
                </p:cNvPr>
                <p:cNvPicPr/>
                <p:nvPr/>
              </p:nvPicPr>
              <p:blipFill>
                <a:blip r:embed="rId71"/>
                <a:stretch>
                  <a:fillRect/>
                </a:stretch>
              </p:blipFill>
              <p:spPr>
                <a:xfrm>
                  <a:off x="7144830" y="1953462"/>
                  <a:ext cx="603720" cy="3783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47" name="Ink 46">
                  <a:extLst>
                    <a:ext uri="{FF2B5EF4-FFF2-40B4-BE49-F238E27FC236}">
                      <a16:creationId xmlns:a16="http://schemas.microsoft.com/office/drawing/2014/main" id="{202A8C00-DEBE-450E-438E-D1F4D542A49E}"/>
                    </a:ext>
                  </a:extLst>
                </p14:cNvPr>
                <p14:cNvContentPartPr/>
                <p14:nvPr/>
              </p14:nvContentPartPr>
              <p14:xfrm>
                <a:off x="6172110" y="2063982"/>
                <a:ext cx="97560" cy="113400"/>
              </p14:xfrm>
            </p:contentPart>
          </mc:Choice>
          <mc:Fallback>
            <p:pic>
              <p:nvPicPr>
                <p:cNvPr id="47" name="Ink 46">
                  <a:extLst>
                    <a:ext uri="{FF2B5EF4-FFF2-40B4-BE49-F238E27FC236}">
                      <a16:creationId xmlns:a16="http://schemas.microsoft.com/office/drawing/2014/main" id="{202A8C00-DEBE-450E-438E-D1F4D542A49E}"/>
                    </a:ext>
                  </a:extLst>
                </p:cNvPr>
                <p:cNvPicPr/>
                <p:nvPr/>
              </p:nvPicPr>
              <p:blipFill>
                <a:blip r:embed="rId73"/>
                <a:stretch>
                  <a:fillRect/>
                </a:stretch>
              </p:blipFill>
              <p:spPr>
                <a:xfrm>
                  <a:off x="6163470" y="2054982"/>
                  <a:ext cx="11520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48" name="Ink 47">
                  <a:extLst>
                    <a:ext uri="{FF2B5EF4-FFF2-40B4-BE49-F238E27FC236}">
                      <a16:creationId xmlns:a16="http://schemas.microsoft.com/office/drawing/2014/main" id="{A04E76C5-E625-6B82-5672-7FDD991F3375}"/>
                    </a:ext>
                  </a:extLst>
                </p14:cNvPr>
                <p14:cNvContentPartPr/>
                <p14:nvPr/>
              </p14:nvContentPartPr>
              <p14:xfrm>
                <a:off x="6306030" y="2043102"/>
                <a:ext cx="81360" cy="167400"/>
              </p14:xfrm>
            </p:contentPart>
          </mc:Choice>
          <mc:Fallback>
            <p:pic>
              <p:nvPicPr>
                <p:cNvPr id="48" name="Ink 47">
                  <a:extLst>
                    <a:ext uri="{FF2B5EF4-FFF2-40B4-BE49-F238E27FC236}">
                      <a16:creationId xmlns:a16="http://schemas.microsoft.com/office/drawing/2014/main" id="{A04E76C5-E625-6B82-5672-7FDD991F3375}"/>
                    </a:ext>
                  </a:extLst>
                </p:cNvPr>
                <p:cNvPicPr/>
                <p:nvPr/>
              </p:nvPicPr>
              <p:blipFill>
                <a:blip r:embed="rId75"/>
                <a:stretch>
                  <a:fillRect/>
                </a:stretch>
              </p:blipFill>
              <p:spPr>
                <a:xfrm>
                  <a:off x="6297390" y="2034102"/>
                  <a:ext cx="99000" cy="1850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50" name="Ink 49">
                  <a:extLst>
                    <a:ext uri="{FF2B5EF4-FFF2-40B4-BE49-F238E27FC236}">
                      <a16:creationId xmlns:a16="http://schemas.microsoft.com/office/drawing/2014/main" id="{B40BA30C-E09D-803D-9DBB-765827AE9D48}"/>
                    </a:ext>
                  </a:extLst>
                </p14:cNvPr>
                <p14:cNvContentPartPr/>
                <p14:nvPr/>
              </p14:nvContentPartPr>
              <p14:xfrm>
                <a:off x="2550870" y="1265862"/>
                <a:ext cx="3769200" cy="876240"/>
              </p14:xfrm>
            </p:contentPart>
          </mc:Choice>
          <mc:Fallback>
            <p:pic>
              <p:nvPicPr>
                <p:cNvPr id="50" name="Ink 49">
                  <a:extLst>
                    <a:ext uri="{FF2B5EF4-FFF2-40B4-BE49-F238E27FC236}">
                      <a16:creationId xmlns:a16="http://schemas.microsoft.com/office/drawing/2014/main" id="{B40BA30C-E09D-803D-9DBB-765827AE9D48}"/>
                    </a:ext>
                  </a:extLst>
                </p:cNvPr>
                <p:cNvPicPr/>
                <p:nvPr/>
              </p:nvPicPr>
              <p:blipFill>
                <a:blip r:embed="rId77"/>
                <a:stretch>
                  <a:fillRect/>
                </a:stretch>
              </p:blipFill>
              <p:spPr>
                <a:xfrm>
                  <a:off x="2541870" y="1257222"/>
                  <a:ext cx="3786840" cy="8938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51" name="Ink 50">
                  <a:extLst>
                    <a:ext uri="{FF2B5EF4-FFF2-40B4-BE49-F238E27FC236}">
                      <a16:creationId xmlns:a16="http://schemas.microsoft.com/office/drawing/2014/main" id="{58F6E493-9268-C588-0DD8-8EB43B0DECCD}"/>
                    </a:ext>
                  </a:extLst>
                </p14:cNvPr>
                <p14:cNvContentPartPr/>
                <p14:nvPr/>
              </p14:nvContentPartPr>
              <p14:xfrm>
                <a:off x="2511270" y="1226982"/>
                <a:ext cx="101160" cy="228240"/>
              </p14:xfrm>
            </p:contentPart>
          </mc:Choice>
          <mc:Fallback>
            <p:pic>
              <p:nvPicPr>
                <p:cNvPr id="51" name="Ink 50">
                  <a:extLst>
                    <a:ext uri="{FF2B5EF4-FFF2-40B4-BE49-F238E27FC236}">
                      <a16:creationId xmlns:a16="http://schemas.microsoft.com/office/drawing/2014/main" id="{58F6E493-9268-C588-0DD8-8EB43B0DECCD}"/>
                    </a:ext>
                  </a:extLst>
                </p:cNvPr>
                <p:cNvPicPr/>
                <p:nvPr/>
              </p:nvPicPr>
              <p:blipFill>
                <a:blip r:embed="rId79"/>
                <a:stretch>
                  <a:fillRect/>
                </a:stretch>
              </p:blipFill>
              <p:spPr>
                <a:xfrm>
                  <a:off x="2502630" y="1218342"/>
                  <a:ext cx="1188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53" name="Ink 52">
                  <a:extLst>
                    <a:ext uri="{FF2B5EF4-FFF2-40B4-BE49-F238E27FC236}">
                      <a16:creationId xmlns:a16="http://schemas.microsoft.com/office/drawing/2014/main" id="{6BE44E9B-B4B7-DDED-ED62-E2AD504D1699}"/>
                    </a:ext>
                  </a:extLst>
                </p14:cNvPr>
                <p14:cNvContentPartPr/>
                <p14:nvPr/>
              </p14:nvContentPartPr>
              <p14:xfrm>
                <a:off x="6674670" y="2116902"/>
                <a:ext cx="105120" cy="99000"/>
              </p14:xfrm>
            </p:contentPart>
          </mc:Choice>
          <mc:Fallback>
            <p:pic>
              <p:nvPicPr>
                <p:cNvPr id="53" name="Ink 52">
                  <a:extLst>
                    <a:ext uri="{FF2B5EF4-FFF2-40B4-BE49-F238E27FC236}">
                      <a16:creationId xmlns:a16="http://schemas.microsoft.com/office/drawing/2014/main" id="{6BE44E9B-B4B7-DDED-ED62-E2AD504D1699}"/>
                    </a:ext>
                  </a:extLst>
                </p:cNvPr>
                <p:cNvPicPr/>
                <p:nvPr/>
              </p:nvPicPr>
              <p:blipFill>
                <a:blip r:embed="rId81"/>
                <a:stretch>
                  <a:fillRect/>
                </a:stretch>
              </p:blipFill>
              <p:spPr>
                <a:xfrm>
                  <a:off x="6666030" y="2108262"/>
                  <a:ext cx="12276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54" name="Ink 53">
                  <a:extLst>
                    <a:ext uri="{FF2B5EF4-FFF2-40B4-BE49-F238E27FC236}">
                      <a16:creationId xmlns:a16="http://schemas.microsoft.com/office/drawing/2014/main" id="{C09788B5-BF9D-2859-CEAA-B4BB9B7A89A0}"/>
                    </a:ext>
                  </a:extLst>
                </p14:cNvPr>
                <p14:cNvContentPartPr/>
                <p14:nvPr/>
              </p14:nvContentPartPr>
              <p14:xfrm>
                <a:off x="6830910" y="2090622"/>
                <a:ext cx="81000" cy="144000"/>
              </p14:xfrm>
            </p:contentPart>
          </mc:Choice>
          <mc:Fallback>
            <p:pic>
              <p:nvPicPr>
                <p:cNvPr id="54" name="Ink 53">
                  <a:extLst>
                    <a:ext uri="{FF2B5EF4-FFF2-40B4-BE49-F238E27FC236}">
                      <a16:creationId xmlns:a16="http://schemas.microsoft.com/office/drawing/2014/main" id="{C09788B5-BF9D-2859-CEAA-B4BB9B7A89A0}"/>
                    </a:ext>
                  </a:extLst>
                </p:cNvPr>
                <p:cNvPicPr/>
                <p:nvPr/>
              </p:nvPicPr>
              <p:blipFill>
                <a:blip r:embed="rId83"/>
                <a:stretch>
                  <a:fillRect/>
                </a:stretch>
              </p:blipFill>
              <p:spPr>
                <a:xfrm>
                  <a:off x="6822270" y="2081982"/>
                  <a:ext cx="98640" cy="1616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5" name="Ink 54">
                  <a:extLst>
                    <a:ext uri="{FF2B5EF4-FFF2-40B4-BE49-F238E27FC236}">
                      <a16:creationId xmlns:a16="http://schemas.microsoft.com/office/drawing/2014/main" id="{305A351A-056E-242A-07B7-4074608E3DF4}"/>
                    </a:ext>
                  </a:extLst>
                </p14:cNvPr>
                <p14:cNvContentPartPr/>
                <p14:nvPr/>
              </p14:nvContentPartPr>
              <p14:xfrm>
                <a:off x="6929550" y="2119782"/>
                <a:ext cx="115920" cy="84240"/>
              </p14:xfrm>
            </p:contentPart>
          </mc:Choice>
          <mc:Fallback>
            <p:pic>
              <p:nvPicPr>
                <p:cNvPr id="55" name="Ink 54">
                  <a:extLst>
                    <a:ext uri="{FF2B5EF4-FFF2-40B4-BE49-F238E27FC236}">
                      <a16:creationId xmlns:a16="http://schemas.microsoft.com/office/drawing/2014/main" id="{305A351A-056E-242A-07B7-4074608E3DF4}"/>
                    </a:ext>
                  </a:extLst>
                </p:cNvPr>
                <p:cNvPicPr/>
                <p:nvPr/>
              </p:nvPicPr>
              <p:blipFill>
                <a:blip r:embed="rId85"/>
                <a:stretch>
                  <a:fillRect/>
                </a:stretch>
              </p:blipFill>
              <p:spPr>
                <a:xfrm>
                  <a:off x="6920910" y="2111142"/>
                  <a:ext cx="133560" cy="1018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7" name="Ink 56">
                  <a:extLst>
                    <a:ext uri="{FF2B5EF4-FFF2-40B4-BE49-F238E27FC236}">
                      <a16:creationId xmlns:a16="http://schemas.microsoft.com/office/drawing/2014/main" id="{9DD9666F-6122-6FE5-DDA1-0DFE1C1E6DC5}"/>
                    </a:ext>
                  </a:extLst>
                </p14:cNvPr>
                <p14:cNvContentPartPr/>
                <p14:nvPr/>
              </p14:nvContentPartPr>
              <p14:xfrm>
                <a:off x="7304670" y="2076942"/>
                <a:ext cx="82440" cy="156240"/>
              </p14:xfrm>
            </p:contentPart>
          </mc:Choice>
          <mc:Fallback>
            <p:pic>
              <p:nvPicPr>
                <p:cNvPr id="57" name="Ink 56">
                  <a:extLst>
                    <a:ext uri="{FF2B5EF4-FFF2-40B4-BE49-F238E27FC236}">
                      <a16:creationId xmlns:a16="http://schemas.microsoft.com/office/drawing/2014/main" id="{9DD9666F-6122-6FE5-DDA1-0DFE1C1E6DC5}"/>
                    </a:ext>
                  </a:extLst>
                </p:cNvPr>
                <p:cNvPicPr/>
                <p:nvPr/>
              </p:nvPicPr>
              <p:blipFill>
                <a:blip r:embed="rId87"/>
                <a:stretch>
                  <a:fillRect/>
                </a:stretch>
              </p:blipFill>
              <p:spPr>
                <a:xfrm>
                  <a:off x="7296030" y="2068302"/>
                  <a:ext cx="100080" cy="173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58" name="Ink 57">
                  <a:extLst>
                    <a:ext uri="{FF2B5EF4-FFF2-40B4-BE49-F238E27FC236}">
                      <a16:creationId xmlns:a16="http://schemas.microsoft.com/office/drawing/2014/main" id="{7F643FEF-968E-24A9-2F9A-712BD7A660CF}"/>
                    </a:ext>
                  </a:extLst>
                </p14:cNvPr>
                <p14:cNvContentPartPr/>
                <p14:nvPr/>
              </p14:nvContentPartPr>
              <p14:xfrm>
                <a:off x="7422030" y="2122662"/>
                <a:ext cx="43200" cy="114840"/>
              </p14:xfrm>
            </p:contentPart>
          </mc:Choice>
          <mc:Fallback>
            <p:pic>
              <p:nvPicPr>
                <p:cNvPr id="58" name="Ink 57">
                  <a:extLst>
                    <a:ext uri="{FF2B5EF4-FFF2-40B4-BE49-F238E27FC236}">
                      <a16:creationId xmlns:a16="http://schemas.microsoft.com/office/drawing/2014/main" id="{7F643FEF-968E-24A9-2F9A-712BD7A660CF}"/>
                    </a:ext>
                  </a:extLst>
                </p:cNvPr>
                <p:cNvPicPr/>
                <p:nvPr/>
              </p:nvPicPr>
              <p:blipFill>
                <a:blip r:embed="rId89"/>
                <a:stretch>
                  <a:fillRect/>
                </a:stretch>
              </p:blipFill>
              <p:spPr>
                <a:xfrm>
                  <a:off x="7413390" y="2114022"/>
                  <a:ext cx="60840" cy="1324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59" name="Ink 58">
                  <a:extLst>
                    <a:ext uri="{FF2B5EF4-FFF2-40B4-BE49-F238E27FC236}">
                      <a16:creationId xmlns:a16="http://schemas.microsoft.com/office/drawing/2014/main" id="{F250102C-B0D6-C7EC-53A8-2C6BA9E0DF42}"/>
                    </a:ext>
                  </a:extLst>
                </p14:cNvPr>
                <p14:cNvContentPartPr/>
                <p14:nvPr/>
              </p14:nvContentPartPr>
              <p14:xfrm>
                <a:off x="7465230" y="2145702"/>
                <a:ext cx="304200" cy="79200"/>
              </p14:xfrm>
            </p:contentPart>
          </mc:Choice>
          <mc:Fallback>
            <p:pic>
              <p:nvPicPr>
                <p:cNvPr id="59" name="Ink 58">
                  <a:extLst>
                    <a:ext uri="{FF2B5EF4-FFF2-40B4-BE49-F238E27FC236}">
                      <a16:creationId xmlns:a16="http://schemas.microsoft.com/office/drawing/2014/main" id="{F250102C-B0D6-C7EC-53A8-2C6BA9E0DF42}"/>
                    </a:ext>
                  </a:extLst>
                </p:cNvPr>
                <p:cNvPicPr/>
                <p:nvPr/>
              </p:nvPicPr>
              <p:blipFill>
                <a:blip r:embed="rId91"/>
                <a:stretch>
                  <a:fillRect/>
                </a:stretch>
              </p:blipFill>
              <p:spPr>
                <a:xfrm>
                  <a:off x="7456230" y="2137062"/>
                  <a:ext cx="321840" cy="9684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60" name="Ink 59">
                  <a:extLst>
                    <a:ext uri="{FF2B5EF4-FFF2-40B4-BE49-F238E27FC236}">
                      <a16:creationId xmlns:a16="http://schemas.microsoft.com/office/drawing/2014/main" id="{0F957AC0-E71C-B5F1-543E-E76827E6A4C6}"/>
                    </a:ext>
                  </a:extLst>
                </p14:cNvPr>
                <p14:cNvContentPartPr/>
                <p14:nvPr/>
              </p14:nvContentPartPr>
              <p14:xfrm>
                <a:off x="7359030" y="2303022"/>
                <a:ext cx="151200" cy="26280"/>
              </p14:xfrm>
            </p:contentPart>
          </mc:Choice>
          <mc:Fallback>
            <p:pic>
              <p:nvPicPr>
                <p:cNvPr id="60" name="Ink 59">
                  <a:extLst>
                    <a:ext uri="{FF2B5EF4-FFF2-40B4-BE49-F238E27FC236}">
                      <a16:creationId xmlns:a16="http://schemas.microsoft.com/office/drawing/2014/main" id="{0F957AC0-E71C-B5F1-543E-E76827E6A4C6}"/>
                    </a:ext>
                  </a:extLst>
                </p:cNvPr>
                <p:cNvPicPr/>
                <p:nvPr/>
              </p:nvPicPr>
              <p:blipFill>
                <a:blip r:embed="rId93"/>
                <a:stretch>
                  <a:fillRect/>
                </a:stretch>
              </p:blipFill>
              <p:spPr>
                <a:xfrm>
                  <a:off x="7350390" y="2294382"/>
                  <a:ext cx="168840" cy="439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62" name="Ink 61">
                  <a:extLst>
                    <a:ext uri="{FF2B5EF4-FFF2-40B4-BE49-F238E27FC236}">
                      <a16:creationId xmlns:a16="http://schemas.microsoft.com/office/drawing/2014/main" id="{AD866140-ADE3-ADE4-2711-B6DA8738EC7E}"/>
                    </a:ext>
                  </a:extLst>
                </p14:cNvPr>
                <p14:cNvContentPartPr/>
                <p14:nvPr/>
              </p14:nvContentPartPr>
              <p14:xfrm>
                <a:off x="6024150" y="2513622"/>
                <a:ext cx="600840" cy="464760"/>
              </p14:xfrm>
            </p:contentPart>
          </mc:Choice>
          <mc:Fallback>
            <p:pic>
              <p:nvPicPr>
                <p:cNvPr id="62" name="Ink 61">
                  <a:extLst>
                    <a:ext uri="{FF2B5EF4-FFF2-40B4-BE49-F238E27FC236}">
                      <a16:creationId xmlns:a16="http://schemas.microsoft.com/office/drawing/2014/main" id="{AD866140-ADE3-ADE4-2711-B6DA8738EC7E}"/>
                    </a:ext>
                  </a:extLst>
                </p:cNvPr>
                <p:cNvPicPr/>
                <p:nvPr/>
              </p:nvPicPr>
              <p:blipFill>
                <a:blip r:embed="rId95"/>
                <a:stretch>
                  <a:fillRect/>
                </a:stretch>
              </p:blipFill>
              <p:spPr>
                <a:xfrm>
                  <a:off x="6015150" y="2504622"/>
                  <a:ext cx="61848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63" name="Ink 62">
                  <a:extLst>
                    <a:ext uri="{FF2B5EF4-FFF2-40B4-BE49-F238E27FC236}">
                      <a16:creationId xmlns:a16="http://schemas.microsoft.com/office/drawing/2014/main" id="{664F0750-81B9-1D65-0F06-73A5D9E25509}"/>
                    </a:ext>
                  </a:extLst>
                </p14:cNvPr>
                <p14:cNvContentPartPr/>
                <p14:nvPr/>
              </p14:nvContentPartPr>
              <p14:xfrm>
                <a:off x="6178590" y="2673822"/>
                <a:ext cx="179280" cy="177840"/>
              </p14:xfrm>
            </p:contentPart>
          </mc:Choice>
          <mc:Fallback>
            <p:pic>
              <p:nvPicPr>
                <p:cNvPr id="63" name="Ink 62">
                  <a:extLst>
                    <a:ext uri="{FF2B5EF4-FFF2-40B4-BE49-F238E27FC236}">
                      <a16:creationId xmlns:a16="http://schemas.microsoft.com/office/drawing/2014/main" id="{664F0750-81B9-1D65-0F06-73A5D9E25509}"/>
                    </a:ext>
                  </a:extLst>
                </p:cNvPr>
                <p:cNvPicPr/>
                <p:nvPr/>
              </p:nvPicPr>
              <p:blipFill>
                <a:blip r:embed="rId97"/>
                <a:stretch>
                  <a:fillRect/>
                </a:stretch>
              </p:blipFill>
              <p:spPr>
                <a:xfrm>
                  <a:off x="6169950" y="2665182"/>
                  <a:ext cx="196920" cy="195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64" name="Ink 63">
                  <a:extLst>
                    <a:ext uri="{FF2B5EF4-FFF2-40B4-BE49-F238E27FC236}">
                      <a16:creationId xmlns:a16="http://schemas.microsoft.com/office/drawing/2014/main" id="{31C2BB83-1675-CB89-D4DC-6D7EB48B47D0}"/>
                    </a:ext>
                  </a:extLst>
                </p14:cNvPr>
                <p14:cNvContentPartPr/>
                <p14:nvPr/>
              </p14:nvContentPartPr>
              <p14:xfrm>
                <a:off x="6366510" y="2792622"/>
                <a:ext cx="58320" cy="73080"/>
              </p14:xfrm>
            </p:contentPart>
          </mc:Choice>
          <mc:Fallback>
            <p:pic>
              <p:nvPicPr>
                <p:cNvPr id="64" name="Ink 63">
                  <a:extLst>
                    <a:ext uri="{FF2B5EF4-FFF2-40B4-BE49-F238E27FC236}">
                      <a16:creationId xmlns:a16="http://schemas.microsoft.com/office/drawing/2014/main" id="{31C2BB83-1675-CB89-D4DC-6D7EB48B47D0}"/>
                    </a:ext>
                  </a:extLst>
                </p:cNvPr>
                <p:cNvPicPr/>
                <p:nvPr/>
              </p:nvPicPr>
              <p:blipFill>
                <a:blip r:embed="rId99"/>
                <a:stretch>
                  <a:fillRect/>
                </a:stretch>
              </p:blipFill>
              <p:spPr>
                <a:xfrm>
                  <a:off x="6357510" y="2783622"/>
                  <a:ext cx="75960" cy="9072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65" name="Ink 64">
                  <a:extLst>
                    <a:ext uri="{FF2B5EF4-FFF2-40B4-BE49-F238E27FC236}">
                      <a16:creationId xmlns:a16="http://schemas.microsoft.com/office/drawing/2014/main" id="{FAF22FCD-CF61-3220-3B91-40B8FF9DF105}"/>
                    </a:ext>
                  </a:extLst>
                </p14:cNvPr>
                <p14:cNvContentPartPr/>
                <p14:nvPr/>
              </p14:nvContentPartPr>
              <p14:xfrm>
                <a:off x="6660630" y="2645742"/>
                <a:ext cx="97200" cy="377280"/>
              </p14:xfrm>
            </p:contentPart>
          </mc:Choice>
          <mc:Fallback>
            <p:pic>
              <p:nvPicPr>
                <p:cNvPr id="65" name="Ink 64">
                  <a:extLst>
                    <a:ext uri="{FF2B5EF4-FFF2-40B4-BE49-F238E27FC236}">
                      <a16:creationId xmlns:a16="http://schemas.microsoft.com/office/drawing/2014/main" id="{FAF22FCD-CF61-3220-3B91-40B8FF9DF105}"/>
                    </a:ext>
                  </a:extLst>
                </p:cNvPr>
                <p:cNvPicPr/>
                <p:nvPr/>
              </p:nvPicPr>
              <p:blipFill>
                <a:blip r:embed="rId101"/>
                <a:stretch>
                  <a:fillRect/>
                </a:stretch>
              </p:blipFill>
              <p:spPr>
                <a:xfrm>
                  <a:off x="6651630" y="2636742"/>
                  <a:ext cx="114840" cy="3949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66" name="Ink 65">
                  <a:extLst>
                    <a:ext uri="{FF2B5EF4-FFF2-40B4-BE49-F238E27FC236}">
                      <a16:creationId xmlns:a16="http://schemas.microsoft.com/office/drawing/2014/main" id="{C37F1565-1CAA-D9F9-AFDC-0AA096398CF8}"/>
                    </a:ext>
                  </a:extLst>
                </p14:cNvPr>
                <p14:cNvContentPartPr/>
                <p14:nvPr/>
              </p14:nvContentPartPr>
              <p14:xfrm>
                <a:off x="6770790" y="2592462"/>
                <a:ext cx="370080" cy="464760"/>
              </p14:xfrm>
            </p:contentPart>
          </mc:Choice>
          <mc:Fallback>
            <p:pic>
              <p:nvPicPr>
                <p:cNvPr id="66" name="Ink 65">
                  <a:extLst>
                    <a:ext uri="{FF2B5EF4-FFF2-40B4-BE49-F238E27FC236}">
                      <a16:creationId xmlns:a16="http://schemas.microsoft.com/office/drawing/2014/main" id="{C37F1565-1CAA-D9F9-AFDC-0AA096398CF8}"/>
                    </a:ext>
                  </a:extLst>
                </p:cNvPr>
                <p:cNvPicPr/>
                <p:nvPr/>
              </p:nvPicPr>
              <p:blipFill>
                <a:blip r:embed="rId103"/>
                <a:stretch>
                  <a:fillRect/>
                </a:stretch>
              </p:blipFill>
              <p:spPr>
                <a:xfrm>
                  <a:off x="6761790" y="2583822"/>
                  <a:ext cx="387720" cy="4824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67" name="Ink 66">
                  <a:extLst>
                    <a:ext uri="{FF2B5EF4-FFF2-40B4-BE49-F238E27FC236}">
                      <a16:creationId xmlns:a16="http://schemas.microsoft.com/office/drawing/2014/main" id="{3B7574D6-B19D-635E-4514-B1B29B39A774}"/>
                    </a:ext>
                  </a:extLst>
                </p14:cNvPr>
                <p14:cNvContentPartPr/>
                <p14:nvPr/>
              </p14:nvContentPartPr>
              <p14:xfrm>
                <a:off x="7314030" y="2708742"/>
                <a:ext cx="30240" cy="273240"/>
              </p14:xfrm>
            </p:contentPart>
          </mc:Choice>
          <mc:Fallback>
            <p:pic>
              <p:nvPicPr>
                <p:cNvPr id="67" name="Ink 66">
                  <a:extLst>
                    <a:ext uri="{FF2B5EF4-FFF2-40B4-BE49-F238E27FC236}">
                      <a16:creationId xmlns:a16="http://schemas.microsoft.com/office/drawing/2014/main" id="{3B7574D6-B19D-635E-4514-B1B29B39A774}"/>
                    </a:ext>
                  </a:extLst>
                </p:cNvPr>
                <p:cNvPicPr/>
                <p:nvPr/>
              </p:nvPicPr>
              <p:blipFill>
                <a:blip r:embed="rId105"/>
                <a:stretch>
                  <a:fillRect/>
                </a:stretch>
              </p:blipFill>
              <p:spPr>
                <a:xfrm>
                  <a:off x="7305390" y="2700102"/>
                  <a:ext cx="47880" cy="2908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68" name="Ink 67">
                  <a:extLst>
                    <a:ext uri="{FF2B5EF4-FFF2-40B4-BE49-F238E27FC236}">
                      <a16:creationId xmlns:a16="http://schemas.microsoft.com/office/drawing/2014/main" id="{0B6A16B1-7866-4E86-2802-32B4AEE06FBE}"/>
                    </a:ext>
                  </a:extLst>
                </p14:cNvPr>
                <p14:cNvContentPartPr/>
                <p14:nvPr/>
              </p14:nvContentPartPr>
              <p14:xfrm>
                <a:off x="7334550" y="2583102"/>
                <a:ext cx="384120" cy="434880"/>
              </p14:xfrm>
            </p:contentPart>
          </mc:Choice>
          <mc:Fallback>
            <p:pic>
              <p:nvPicPr>
                <p:cNvPr id="68" name="Ink 67">
                  <a:extLst>
                    <a:ext uri="{FF2B5EF4-FFF2-40B4-BE49-F238E27FC236}">
                      <a16:creationId xmlns:a16="http://schemas.microsoft.com/office/drawing/2014/main" id="{0B6A16B1-7866-4E86-2802-32B4AEE06FBE}"/>
                    </a:ext>
                  </a:extLst>
                </p:cNvPr>
                <p:cNvPicPr/>
                <p:nvPr/>
              </p:nvPicPr>
              <p:blipFill>
                <a:blip r:embed="rId107"/>
                <a:stretch>
                  <a:fillRect/>
                </a:stretch>
              </p:blipFill>
              <p:spPr>
                <a:xfrm>
                  <a:off x="7325910" y="2574102"/>
                  <a:ext cx="401760" cy="452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70" name="Ink 69">
                  <a:extLst>
                    <a:ext uri="{FF2B5EF4-FFF2-40B4-BE49-F238E27FC236}">
                      <a16:creationId xmlns:a16="http://schemas.microsoft.com/office/drawing/2014/main" id="{D9BEE7C7-BFB4-E8D7-A0FB-DADFFB8128E7}"/>
                    </a:ext>
                  </a:extLst>
                </p14:cNvPr>
                <p14:cNvContentPartPr/>
                <p14:nvPr/>
              </p14:nvContentPartPr>
              <p14:xfrm>
                <a:off x="5975190" y="952302"/>
                <a:ext cx="1468800" cy="879840"/>
              </p14:xfrm>
            </p:contentPart>
          </mc:Choice>
          <mc:Fallback>
            <p:pic>
              <p:nvPicPr>
                <p:cNvPr id="70" name="Ink 69">
                  <a:extLst>
                    <a:ext uri="{FF2B5EF4-FFF2-40B4-BE49-F238E27FC236}">
                      <a16:creationId xmlns:a16="http://schemas.microsoft.com/office/drawing/2014/main" id="{D9BEE7C7-BFB4-E8D7-A0FB-DADFFB8128E7}"/>
                    </a:ext>
                  </a:extLst>
                </p:cNvPr>
                <p:cNvPicPr/>
                <p:nvPr/>
              </p:nvPicPr>
              <p:blipFill>
                <a:blip r:embed="rId109"/>
                <a:stretch>
                  <a:fillRect/>
                </a:stretch>
              </p:blipFill>
              <p:spPr>
                <a:xfrm>
                  <a:off x="5966550" y="943662"/>
                  <a:ext cx="1486440" cy="8974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72" name="Ink 71">
                  <a:extLst>
                    <a:ext uri="{FF2B5EF4-FFF2-40B4-BE49-F238E27FC236}">
                      <a16:creationId xmlns:a16="http://schemas.microsoft.com/office/drawing/2014/main" id="{DDBED2CE-720A-9B6C-9151-9074BC192A2C}"/>
                    </a:ext>
                  </a:extLst>
                </p14:cNvPr>
                <p14:cNvContentPartPr/>
                <p14:nvPr/>
              </p14:nvContentPartPr>
              <p14:xfrm>
                <a:off x="5866830" y="3266022"/>
                <a:ext cx="132840" cy="25560"/>
              </p14:xfrm>
            </p:contentPart>
          </mc:Choice>
          <mc:Fallback>
            <p:pic>
              <p:nvPicPr>
                <p:cNvPr id="72" name="Ink 71">
                  <a:extLst>
                    <a:ext uri="{FF2B5EF4-FFF2-40B4-BE49-F238E27FC236}">
                      <a16:creationId xmlns:a16="http://schemas.microsoft.com/office/drawing/2014/main" id="{DDBED2CE-720A-9B6C-9151-9074BC192A2C}"/>
                    </a:ext>
                  </a:extLst>
                </p:cNvPr>
                <p:cNvPicPr/>
                <p:nvPr/>
              </p:nvPicPr>
              <p:blipFill>
                <a:blip r:embed="rId111"/>
                <a:stretch>
                  <a:fillRect/>
                </a:stretch>
              </p:blipFill>
              <p:spPr>
                <a:xfrm>
                  <a:off x="5858190" y="3257382"/>
                  <a:ext cx="15048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74" name="Ink 73">
                  <a:extLst>
                    <a:ext uri="{FF2B5EF4-FFF2-40B4-BE49-F238E27FC236}">
                      <a16:creationId xmlns:a16="http://schemas.microsoft.com/office/drawing/2014/main" id="{33904D4B-363B-923A-649F-BF1C2A9BE2B4}"/>
                    </a:ext>
                  </a:extLst>
                </p14:cNvPr>
                <p14:cNvContentPartPr/>
                <p14:nvPr/>
              </p14:nvContentPartPr>
              <p14:xfrm>
                <a:off x="6644070" y="3217062"/>
                <a:ext cx="45360" cy="555480"/>
              </p14:xfrm>
            </p:contentPart>
          </mc:Choice>
          <mc:Fallback>
            <p:pic>
              <p:nvPicPr>
                <p:cNvPr id="74" name="Ink 73">
                  <a:extLst>
                    <a:ext uri="{FF2B5EF4-FFF2-40B4-BE49-F238E27FC236}">
                      <a16:creationId xmlns:a16="http://schemas.microsoft.com/office/drawing/2014/main" id="{33904D4B-363B-923A-649F-BF1C2A9BE2B4}"/>
                    </a:ext>
                  </a:extLst>
                </p:cNvPr>
                <p:cNvPicPr/>
                <p:nvPr/>
              </p:nvPicPr>
              <p:blipFill>
                <a:blip r:embed="rId113"/>
                <a:stretch>
                  <a:fillRect/>
                </a:stretch>
              </p:blipFill>
              <p:spPr>
                <a:xfrm>
                  <a:off x="6635430" y="3208062"/>
                  <a:ext cx="63000" cy="5731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75" name="Ink 74">
                  <a:extLst>
                    <a:ext uri="{FF2B5EF4-FFF2-40B4-BE49-F238E27FC236}">
                      <a16:creationId xmlns:a16="http://schemas.microsoft.com/office/drawing/2014/main" id="{BB1B0DAA-E2BC-DD8B-7D8F-7390C99B916C}"/>
                    </a:ext>
                  </a:extLst>
                </p14:cNvPr>
                <p14:cNvContentPartPr/>
                <p14:nvPr/>
              </p14:nvContentPartPr>
              <p14:xfrm>
                <a:off x="6546510" y="3715662"/>
                <a:ext cx="203400" cy="96840"/>
              </p14:xfrm>
            </p:contentPart>
          </mc:Choice>
          <mc:Fallback>
            <p:pic>
              <p:nvPicPr>
                <p:cNvPr id="75" name="Ink 74">
                  <a:extLst>
                    <a:ext uri="{FF2B5EF4-FFF2-40B4-BE49-F238E27FC236}">
                      <a16:creationId xmlns:a16="http://schemas.microsoft.com/office/drawing/2014/main" id="{BB1B0DAA-E2BC-DD8B-7D8F-7390C99B916C}"/>
                    </a:ext>
                  </a:extLst>
                </p:cNvPr>
                <p:cNvPicPr/>
                <p:nvPr/>
              </p:nvPicPr>
              <p:blipFill>
                <a:blip r:embed="rId115"/>
                <a:stretch>
                  <a:fillRect/>
                </a:stretch>
              </p:blipFill>
              <p:spPr>
                <a:xfrm>
                  <a:off x="6537870" y="3707022"/>
                  <a:ext cx="2210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77" name="Ink 76">
                  <a:extLst>
                    <a:ext uri="{FF2B5EF4-FFF2-40B4-BE49-F238E27FC236}">
                      <a16:creationId xmlns:a16="http://schemas.microsoft.com/office/drawing/2014/main" id="{7CAF057A-7F9C-2054-51D3-B72D4E873727}"/>
                    </a:ext>
                  </a:extLst>
                </p14:cNvPr>
                <p14:cNvContentPartPr/>
                <p14:nvPr/>
              </p14:nvContentPartPr>
              <p14:xfrm>
                <a:off x="6362190" y="4106982"/>
                <a:ext cx="163440" cy="284760"/>
              </p14:xfrm>
            </p:contentPart>
          </mc:Choice>
          <mc:Fallback>
            <p:pic>
              <p:nvPicPr>
                <p:cNvPr id="77" name="Ink 76">
                  <a:extLst>
                    <a:ext uri="{FF2B5EF4-FFF2-40B4-BE49-F238E27FC236}">
                      <a16:creationId xmlns:a16="http://schemas.microsoft.com/office/drawing/2014/main" id="{7CAF057A-7F9C-2054-51D3-B72D4E873727}"/>
                    </a:ext>
                  </a:extLst>
                </p:cNvPr>
                <p:cNvPicPr/>
                <p:nvPr/>
              </p:nvPicPr>
              <p:blipFill>
                <a:blip r:embed="rId117"/>
                <a:stretch>
                  <a:fillRect/>
                </a:stretch>
              </p:blipFill>
              <p:spPr>
                <a:xfrm>
                  <a:off x="6353550" y="4097982"/>
                  <a:ext cx="1810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78" name="Ink 77">
                  <a:extLst>
                    <a:ext uri="{FF2B5EF4-FFF2-40B4-BE49-F238E27FC236}">
                      <a16:creationId xmlns:a16="http://schemas.microsoft.com/office/drawing/2014/main" id="{A1F2B7E8-B9B9-7EE2-3113-84CFFB7C6756}"/>
                    </a:ext>
                  </a:extLst>
                </p14:cNvPr>
                <p14:cNvContentPartPr/>
                <p14:nvPr/>
              </p14:nvContentPartPr>
              <p14:xfrm>
                <a:off x="6660990" y="4174662"/>
                <a:ext cx="43200" cy="161280"/>
              </p14:xfrm>
            </p:contentPart>
          </mc:Choice>
          <mc:Fallback>
            <p:pic>
              <p:nvPicPr>
                <p:cNvPr id="78" name="Ink 77">
                  <a:extLst>
                    <a:ext uri="{FF2B5EF4-FFF2-40B4-BE49-F238E27FC236}">
                      <a16:creationId xmlns:a16="http://schemas.microsoft.com/office/drawing/2014/main" id="{A1F2B7E8-B9B9-7EE2-3113-84CFFB7C6756}"/>
                    </a:ext>
                  </a:extLst>
                </p:cNvPr>
                <p:cNvPicPr/>
                <p:nvPr/>
              </p:nvPicPr>
              <p:blipFill>
                <a:blip r:embed="rId119"/>
                <a:stretch>
                  <a:fillRect/>
                </a:stretch>
              </p:blipFill>
              <p:spPr>
                <a:xfrm>
                  <a:off x="6651990" y="4165662"/>
                  <a:ext cx="6084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79" name="Ink 78">
                  <a:extLst>
                    <a:ext uri="{FF2B5EF4-FFF2-40B4-BE49-F238E27FC236}">
                      <a16:creationId xmlns:a16="http://schemas.microsoft.com/office/drawing/2014/main" id="{5026B129-B9F1-9F75-D769-5AF936858343}"/>
                    </a:ext>
                  </a:extLst>
                </p14:cNvPr>
                <p14:cNvContentPartPr/>
                <p14:nvPr/>
              </p14:nvContentPartPr>
              <p14:xfrm>
                <a:off x="6777630" y="4288062"/>
                <a:ext cx="33840" cy="88200"/>
              </p14:xfrm>
            </p:contentPart>
          </mc:Choice>
          <mc:Fallback>
            <p:pic>
              <p:nvPicPr>
                <p:cNvPr id="79" name="Ink 78">
                  <a:extLst>
                    <a:ext uri="{FF2B5EF4-FFF2-40B4-BE49-F238E27FC236}">
                      <a16:creationId xmlns:a16="http://schemas.microsoft.com/office/drawing/2014/main" id="{5026B129-B9F1-9F75-D769-5AF936858343}"/>
                    </a:ext>
                  </a:extLst>
                </p:cNvPr>
                <p:cNvPicPr/>
                <p:nvPr/>
              </p:nvPicPr>
              <p:blipFill>
                <a:blip r:embed="rId121"/>
                <a:stretch>
                  <a:fillRect/>
                </a:stretch>
              </p:blipFill>
              <p:spPr>
                <a:xfrm>
                  <a:off x="6768990" y="4279422"/>
                  <a:ext cx="514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80" name="Ink 79">
                  <a:extLst>
                    <a:ext uri="{FF2B5EF4-FFF2-40B4-BE49-F238E27FC236}">
                      <a16:creationId xmlns:a16="http://schemas.microsoft.com/office/drawing/2014/main" id="{821B4715-BE23-A197-B17D-CDFAC82AE312}"/>
                    </a:ext>
                  </a:extLst>
                </p14:cNvPr>
                <p14:cNvContentPartPr/>
                <p14:nvPr/>
              </p14:nvContentPartPr>
              <p14:xfrm>
                <a:off x="6872310" y="4193382"/>
                <a:ext cx="3240" cy="2160"/>
              </p14:xfrm>
            </p:contentPart>
          </mc:Choice>
          <mc:Fallback>
            <p:pic>
              <p:nvPicPr>
                <p:cNvPr id="80" name="Ink 79">
                  <a:extLst>
                    <a:ext uri="{FF2B5EF4-FFF2-40B4-BE49-F238E27FC236}">
                      <a16:creationId xmlns:a16="http://schemas.microsoft.com/office/drawing/2014/main" id="{821B4715-BE23-A197-B17D-CDFAC82AE312}"/>
                    </a:ext>
                  </a:extLst>
                </p:cNvPr>
                <p:cNvPicPr/>
                <p:nvPr/>
              </p:nvPicPr>
              <p:blipFill>
                <a:blip r:embed="rId123"/>
                <a:stretch>
                  <a:fillRect/>
                </a:stretch>
              </p:blipFill>
              <p:spPr>
                <a:xfrm>
                  <a:off x="6863310" y="4184382"/>
                  <a:ext cx="208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81" name="Ink 80">
                  <a:extLst>
                    <a:ext uri="{FF2B5EF4-FFF2-40B4-BE49-F238E27FC236}">
                      <a16:creationId xmlns:a16="http://schemas.microsoft.com/office/drawing/2014/main" id="{7FD95D2F-C0CA-F253-3DF0-CE0C8371CB69}"/>
                    </a:ext>
                  </a:extLst>
                </p14:cNvPr>
                <p14:cNvContentPartPr/>
                <p14:nvPr/>
              </p14:nvContentPartPr>
              <p14:xfrm>
                <a:off x="6923430" y="4283382"/>
                <a:ext cx="115560" cy="101880"/>
              </p14:xfrm>
            </p:contentPart>
          </mc:Choice>
          <mc:Fallback>
            <p:pic>
              <p:nvPicPr>
                <p:cNvPr id="81" name="Ink 80">
                  <a:extLst>
                    <a:ext uri="{FF2B5EF4-FFF2-40B4-BE49-F238E27FC236}">
                      <a16:creationId xmlns:a16="http://schemas.microsoft.com/office/drawing/2014/main" id="{7FD95D2F-C0CA-F253-3DF0-CE0C8371CB69}"/>
                    </a:ext>
                  </a:extLst>
                </p:cNvPr>
                <p:cNvPicPr/>
                <p:nvPr/>
              </p:nvPicPr>
              <p:blipFill>
                <a:blip r:embed="rId125"/>
                <a:stretch>
                  <a:fillRect/>
                </a:stretch>
              </p:blipFill>
              <p:spPr>
                <a:xfrm>
                  <a:off x="6914430" y="4274382"/>
                  <a:ext cx="13320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82" name="Ink 81">
                  <a:extLst>
                    <a:ext uri="{FF2B5EF4-FFF2-40B4-BE49-F238E27FC236}">
                      <a16:creationId xmlns:a16="http://schemas.microsoft.com/office/drawing/2014/main" id="{D7CC42AF-33B3-ED68-936A-9CA7A000C725}"/>
                    </a:ext>
                  </a:extLst>
                </p14:cNvPr>
                <p14:cNvContentPartPr/>
                <p14:nvPr/>
              </p14:nvContentPartPr>
              <p14:xfrm>
                <a:off x="7092630" y="4202382"/>
                <a:ext cx="55440" cy="164520"/>
              </p14:xfrm>
            </p:contentPart>
          </mc:Choice>
          <mc:Fallback>
            <p:pic>
              <p:nvPicPr>
                <p:cNvPr id="82" name="Ink 81">
                  <a:extLst>
                    <a:ext uri="{FF2B5EF4-FFF2-40B4-BE49-F238E27FC236}">
                      <a16:creationId xmlns:a16="http://schemas.microsoft.com/office/drawing/2014/main" id="{D7CC42AF-33B3-ED68-936A-9CA7A000C725}"/>
                    </a:ext>
                  </a:extLst>
                </p:cNvPr>
                <p:cNvPicPr/>
                <p:nvPr/>
              </p:nvPicPr>
              <p:blipFill>
                <a:blip r:embed="rId127"/>
                <a:stretch>
                  <a:fillRect/>
                </a:stretch>
              </p:blipFill>
              <p:spPr>
                <a:xfrm>
                  <a:off x="7083630" y="4193742"/>
                  <a:ext cx="73080" cy="1821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83" name="Ink 82">
                  <a:extLst>
                    <a:ext uri="{FF2B5EF4-FFF2-40B4-BE49-F238E27FC236}">
                      <a16:creationId xmlns:a16="http://schemas.microsoft.com/office/drawing/2014/main" id="{E84837FE-CA0C-EFEE-36A2-E9BCED900B5F}"/>
                    </a:ext>
                  </a:extLst>
                </p14:cNvPr>
                <p14:cNvContentPartPr/>
                <p14:nvPr/>
              </p14:nvContentPartPr>
              <p14:xfrm>
                <a:off x="7130430" y="4296702"/>
                <a:ext cx="61200" cy="122760"/>
              </p14:xfrm>
            </p:contentPart>
          </mc:Choice>
          <mc:Fallback>
            <p:pic>
              <p:nvPicPr>
                <p:cNvPr id="83" name="Ink 82">
                  <a:extLst>
                    <a:ext uri="{FF2B5EF4-FFF2-40B4-BE49-F238E27FC236}">
                      <a16:creationId xmlns:a16="http://schemas.microsoft.com/office/drawing/2014/main" id="{E84837FE-CA0C-EFEE-36A2-E9BCED900B5F}"/>
                    </a:ext>
                  </a:extLst>
                </p:cNvPr>
                <p:cNvPicPr/>
                <p:nvPr/>
              </p:nvPicPr>
              <p:blipFill>
                <a:blip r:embed="rId129"/>
                <a:stretch>
                  <a:fillRect/>
                </a:stretch>
              </p:blipFill>
              <p:spPr>
                <a:xfrm>
                  <a:off x="7121430" y="4287702"/>
                  <a:ext cx="788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84" name="Ink 83">
                  <a:extLst>
                    <a:ext uri="{FF2B5EF4-FFF2-40B4-BE49-F238E27FC236}">
                      <a16:creationId xmlns:a16="http://schemas.microsoft.com/office/drawing/2014/main" id="{6883F591-A15B-9AF3-5EF3-78EB1AE0799B}"/>
                    </a:ext>
                  </a:extLst>
                </p14:cNvPr>
                <p14:cNvContentPartPr/>
                <p14:nvPr/>
              </p14:nvContentPartPr>
              <p14:xfrm>
                <a:off x="7290270" y="4204902"/>
                <a:ext cx="89280" cy="238320"/>
              </p14:xfrm>
            </p:contentPart>
          </mc:Choice>
          <mc:Fallback>
            <p:pic>
              <p:nvPicPr>
                <p:cNvPr id="84" name="Ink 83">
                  <a:extLst>
                    <a:ext uri="{FF2B5EF4-FFF2-40B4-BE49-F238E27FC236}">
                      <a16:creationId xmlns:a16="http://schemas.microsoft.com/office/drawing/2014/main" id="{6883F591-A15B-9AF3-5EF3-78EB1AE0799B}"/>
                    </a:ext>
                  </a:extLst>
                </p:cNvPr>
                <p:cNvPicPr/>
                <p:nvPr/>
              </p:nvPicPr>
              <p:blipFill>
                <a:blip r:embed="rId131"/>
                <a:stretch>
                  <a:fillRect/>
                </a:stretch>
              </p:blipFill>
              <p:spPr>
                <a:xfrm>
                  <a:off x="7281270" y="4196262"/>
                  <a:ext cx="10692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85" name="Ink 84">
                  <a:extLst>
                    <a:ext uri="{FF2B5EF4-FFF2-40B4-BE49-F238E27FC236}">
                      <a16:creationId xmlns:a16="http://schemas.microsoft.com/office/drawing/2014/main" id="{79CD9B55-D292-6AC5-97CB-62BAC6CE6E4D}"/>
                    </a:ext>
                  </a:extLst>
                </p14:cNvPr>
                <p14:cNvContentPartPr/>
                <p14:nvPr/>
              </p14:nvContentPartPr>
              <p14:xfrm>
                <a:off x="6241590" y="4540422"/>
                <a:ext cx="1146600" cy="17280"/>
              </p14:xfrm>
            </p:contentPart>
          </mc:Choice>
          <mc:Fallback>
            <p:pic>
              <p:nvPicPr>
                <p:cNvPr id="85" name="Ink 84">
                  <a:extLst>
                    <a:ext uri="{FF2B5EF4-FFF2-40B4-BE49-F238E27FC236}">
                      <a16:creationId xmlns:a16="http://schemas.microsoft.com/office/drawing/2014/main" id="{79CD9B55-D292-6AC5-97CB-62BAC6CE6E4D}"/>
                    </a:ext>
                  </a:extLst>
                </p:cNvPr>
                <p:cNvPicPr/>
                <p:nvPr/>
              </p:nvPicPr>
              <p:blipFill>
                <a:blip r:embed="rId133"/>
                <a:stretch>
                  <a:fillRect/>
                </a:stretch>
              </p:blipFill>
              <p:spPr>
                <a:xfrm>
                  <a:off x="6232590" y="4531782"/>
                  <a:ext cx="11642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86" name="Ink 85">
                  <a:extLst>
                    <a:ext uri="{FF2B5EF4-FFF2-40B4-BE49-F238E27FC236}">
                      <a16:creationId xmlns:a16="http://schemas.microsoft.com/office/drawing/2014/main" id="{FC167457-6B40-FA2E-8474-7DF0FD33DFA2}"/>
                    </a:ext>
                  </a:extLst>
                </p14:cNvPr>
                <p14:cNvContentPartPr/>
                <p14:nvPr/>
              </p14:nvContentPartPr>
              <p14:xfrm>
                <a:off x="6992190" y="4629702"/>
                <a:ext cx="1035000" cy="291600"/>
              </p14:xfrm>
            </p:contentPart>
          </mc:Choice>
          <mc:Fallback>
            <p:pic>
              <p:nvPicPr>
                <p:cNvPr id="86" name="Ink 85">
                  <a:extLst>
                    <a:ext uri="{FF2B5EF4-FFF2-40B4-BE49-F238E27FC236}">
                      <a16:creationId xmlns:a16="http://schemas.microsoft.com/office/drawing/2014/main" id="{FC167457-6B40-FA2E-8474-7DF0FD33DFA2}"/>
                    </a:ext>
                  </a:extLst>
                </p:cNvPr>
                <p:cNvPicPr/>
                <p:nvPr/>
              </p:nvPicPr>
              <p:blipFill>
                <a:blip r:embed="rId135"/>
                <a:stretch>
                  <a:fillRect/>
                </a:stretch>
              </p:blipFill>
              <p:spPr>
                <a:xfrm>
                  <a:off x="6983550" y="4620702"/>
                  <a:ext cx="105264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87" name="Ink 86">
                  <a:extLst>
                    <a:ext uri="{FF2B5EF4-FFF2-40B4-BE49-F238E27FC236}">
                      <a16:creationId xmlns:a16="http://schemas.microsoft.com/office/drawing/2014/main" id="{99A2007B-A8DE-C754-96FA-10EFBC1188D1}"/>
                    </a:ext>
                  </a:extLst>
                </p14:cNvPr>
                <p14:cNvContentPartPr/>
                <p14:nvPr/>
              </p14:nvContentPartPr>
              <p14:xfrm>
                <a:off x="7948350" y="4731942"/>
                <a:ext cx="186480" cy="203040"/>
              </p14:xfrm>
            </p:contentPart>
          </mc:Choice>
          <mc:Fallback>
            <p:pic>
              <p:nvPicPr>
                <p:cNvPr id="87" name="Ink 86">
                  <a:extLst>
                    <a:ext uri="{FF2B5EF4-FFF2-40B4-BE49-F238E27FC236}">
                      <a16:creationId xmlns:a16="http://schemas.microsoft.com/office/drawing/2014/main" id="{99A2007B-A8DE-C754-96FA-10EFBC1188D1}"/>
                    </a:ext>
                  </a:extLst>
                </p:cNvPr>
                <p:cNvPicPr/>
                <p:nvPr/>
              </p:nvPicPr>
              <p:blipFill>
                <a:blip r:embed="rId137"/>
                <a:stretch>
                  <a:fillRect/>
                </a:stretch>
              </p:blipFill>
              <p:spPr>
                <a:xfrm>
                  <a:off x="7939350" y="4723302"/>
                  <a:ext cx="204120" cy="2206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88" name="Ink 87">
                  <a:extLst>
                    <a:ext uri="{FF2B5EF4-FFF2-40B4-BE49-F238E27FC236}">
                      <a16:creationId xmlns:a16="http://schemas.microsoft.com/office/drawing/2014/main" id="{13F888AD-4CE1-3FC2-00B9-5B90A532F76C}"/>
                    </a:ext>
                  </a:extLst>
                </p14:cNvPr>
                <p14:cNvContentPartPr/>
                <p14:nvPr/>
              </p14:nvContentPartPr>
              <p14:xfrm>
                <a:off x="8322030" y="4628982"/>
                <a:ext cx="376920" cy="272160"/>
              </p14:xfrm>
            </p:contentPart>
          </mc:Choice>
          <mc:Fallback>
            <p:pic>
              <p:nvPicPr>
                <p:cNvPr id="88" name="Ink 87">
                  <a:extLst>
                    <a:ext uri="{FF2B5EF4-FFF2-40B4-BE49-F238E27FC236}">
                      <a16:creationId xmlns:a16="http://schemas.microsoft.com/office/drawing/2014/main" id="{13F888AD-4CE1-3FC2-00B9-5B90A532F76C}"/>
                    </a:ext>
                  </a:extLst>
                </p:cNvPr>
                <p:cNvPicPr/>
                <p:nvPr/>
              </p:nvPicPr>
              <p:blipFill>
                <a:blip r:embed="rId139"/>
                <a:stretch>
                  <a:fillRect/>
                </a:stretch>
              </p:blipFill>
              <p:spPr>
                <a:xfrm>
                  <a:off x="8313390" y="4619982"/>
                  <a:ext cx="394560" cy="2898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89" name="Ink 88">
                  <a:extLst>
                    <a:ext uri="{FF2B5EF4-FFF2-40B4-BE49-F238E27FC236}">
                      <a16:creationId xmlns:a16="http://schemas.microsoft.com/office/drawing/2014/main" id="{20987A0C-4E07-FC36-77AB-A3D9309F4131}"/>
                    </a:ext>
                  </a:extLst>
                </p14:cNvPr>
                <p14:cNvContentPartPr/>
                <p14:nvPr/>
              </p14:nvContentPartPr>
              <p14:xfrm>
                <a:off x="8354430" y="4830942"/>
                <a:ext cx="299880" cy="238680"/>
              </p14:xfrm>
            </p:contentPart>
          </mc:Choice>
          <mc:Fallback>
            <p:pic>
              <p:nvPicPr>
                <p:cNvPr id="89" name="Ink 88">
                  <a:extLst>
                    <a:ext uri="{FF2B5EF4-FFF2-40B4-BE49-F238E27FC236}">
                      <a16:creationId xmlns:a16="http://schemas.microsoft.com/office/drawing/2014/main" id="{20987A0C-4E07-FC36-77AB-A3D9309F4131}"/>
                    </a:ext>
                  </a:extLst>
                </p:cNvPr>
                <p:cNvPicPr/>
                <p:nvPr/>
              </p:nvPicPr>
              <p:blipFill>
                <a:blip r:embed="rId141"/>
                <a:stretch>
                  <a:fillRect/>
                </a:stretch>
              </p:blipFill>
              <p:spPr>
                <a:xfrm>
                  <a:off x="8345790" y="4822302"/>
                  <a:ext cx="317520" cy="25632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90" name="Ink 89">
                  <a:extLst>
                    <a:ext uri="{FF2B5EF4-FFF2-40B4-BE49-F238E27FC236}">
                      <a16:creationId xmlns:a16="http://schemas.microsoft.com/office/drawing/2014/main" id="{ADFCD514-7F6D-18B4-347D-5D7BB6C85383}"/>
                    </a:ext>
                  </a:extLst>
                </p14:cNvPr>
                <p14:cNvContentPartPr/>
                <p14:nvPr/>
              </p14:nvContentPartPr>
              <p14:xfrm>
                <a:off x="8355150" y="4140102"/>
                <a:ext cx="365760" cy="296280"/>
              </p14:xfrm>
            </p:contentPart>
          </mc:Choice>
          <mc:Fallback>
            <p:pic>
              <p:nvPicPr>
                <p:cNvPr id="90" name="Ink 89">
                  <a:extLst>
                    <a:ext uri="{FF2B5EF4-FFF2-40B4-BE49-F238E27FC236}">
                      <a16:creationId xmlns:a16="http://schemas.microsoft.com/office/drawing/2014/main" id="{ADFCD514-7F6D-18B4-347D-5D7BB6C85383}"/>
                    </a:ext>
                  </a:extLst>
                </p:cNvPr>
                <p:cNvPicPr/>
                <p:nvPr/>
              </p:nvPicPr>
              <p:blipFill>
                <a:blip r:embed="rId143"/>
                <a:stretch>
                  <a:fillRect/>
                </a:stretch>
              </p:blipFill>
              <p:spPr>
                <a:xfrm>
                  <a:off x="8346150" y="4131462"/>
                  <a:ext cx="38340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91" name="Ink 90">
                  <a:extLst>
                    <a:ext uri="{FF2B5EF4-FFF2-40B4-BE49-F238E27FC236}">
                      <a16:creationId xmlns:a16="http://schemas.microsoft.com/office/drawing/2014/main" id="{A94D93B9-3E03-6120-86D5-A7733622581B}"/>
                    </a:ext>
                  </a:extLst>
                </p14:cNvPr>
                <p14:cNvContentPartPr/>
                <p14:nvPr/>
              </p14:nvContentPartPr>
              <p14:xfrm>
                <a:off x="8406630" y="4423062"/>
                <a:ext cx="304920" cy="226440"/>
              </p14:xfrm>
            </p:contentPart>
          </mc:Choice>
          <mc:Fallback>
            <p:pic>
              <p:nvPicPr>
                <p:cNvPr id="91" name="Ink 90">
                  <a:extLst>
                    <a:ext uri="{FF2B5EF4-FFF2-40B4-BE49-F238E27FC236}">
                      <a16:creationId xmlns:a16="http://schemas.microsoft.com/office/drawing/2014/main" id="{A94D93B9-3E03-6120-86D5-A7733622581B}"/>
                    </a:ext>
                  </a:extLst>
                </p:cNvPr>
                <p:cNvPicPr/>
                <p:nvPr/>
              </p:nvPicPr>
              <p:blipFill>
                <a:blip r:embed="rId145"/>
                <a:stretch>
                  <a:fillRect/>
                </a:stretch>
              </p:blipFill>
              <p:spPr>
                <a:xfrm>
                  <a:off x="8397630" y="4414422"/>
                  <a:ext cx="322560" cy="244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93" name="Ink 92">
                  <a:extLst>
                    <a:ext uri="{FF2B5EF4-FFF2-40B4-BE49-F238E27FC236}">
                      <a16:creationId xmlns:a16="http://schemas.microsoft.com/office/drawing/2014/main" id="{74FA9164-BEB4-8D3C-E9DA-C210EDB9E9D2}"/>
                    </a:ext>
                  </a:extLst>
                </p14:cNvPr>
                <p14:cNvContentPartPr/>
                <p14:nvPr/>
              </p14:nvContentPartPr>
              <p14:xfrm>
                <a:off x="8156070" y="3615582"/>
                <a:ext cx="299160" cy="332640"/>
              </p14:xfrm>
            </p:contentPart>
          </mc:Choice>
          <mc:Fallback>
            <p:pic>
              <p:nvPicPr>
                <p:cNvPr id="93" name="Ink 92">
                  <a:extLst>
                    <a:ext uri="{FF2B5EF4-FFF2-40B4-BE49-F238E27FC236}">
                      <a16:creationId xmlns:a16="http://schemas.microsoft.com/office/drawing/2014/main" id="{74FA9164-BEB4-8D3C-E9DA-C210EDB9E9D2}"/>
                    </a:ext>
                  </a:extLst>
                </p:cNvPr>
                <p:cNvPicPr/>
                <p:nvPr/>
              </p:nvPicPr>
              <p:blipFill>
                <a:blip r:embed="rId147"/>
                <a:stretch>
                  <a:fillRect/>
                </a:stretch>
              </p:blipFill>
              <p:spPr>
                <a:xfrm>
                  <a:off x="8147070" y="3606942"/>
                  <a:ext cx="316800" cy="3502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94" name="Ink 93">
                  <a:extLst>
                    <a:ext uri="{FF2B5EF4-FFF2-40B4-BE49-F238E27FC236}">
                      <a16:creationId xmlns:a16="http://schemas.microsoft.com/office/drawing/2014/main" id="{AD2DFF11-6472-E017-621D-F492DBA03526}"/>
                    </a:ext>
                  </a:extLst>
                </p14:cNvPr>
                <p14:cNvContentPartPr/>
                <p14:nvPr/>
              </p14:nvContentPartPr>
              <p14:xfrm>
                <a:off x="8082630" y="3910062"/>
                <a:ext cx="333000" cy="243720"/>
              </p14:xfrm>
            </p:contentPart>
          </mc:Choice>
          <mc:Fallback>
            <p:pic>
              <p:nvPicPr>
                <p:cNvPr id="94" name="Ink 93">
                  <a:extLst>
                    <a:ext uri="{FF2B5EF4-FFF2-40B4-BE49-F238E27FC236}">
                      <a16:creationId xmlns:a16="http://schemas.microsoft.com/office/drawing/2014/main" id="{AD2DFF11-6472-E017-621D-F492DBA03526}"/>
                    </a:ext>
                  </a:extLst>
                </p:cNvPr>
                <p:cNvPicPr/>
                <p:nvPr/>
              </p:nvPicPr>
              <p:blipFill>
                <a:blip r:embed="rId149"/>
                <a:stretch>
                  <a:fillRect/>
                </a:stretch>
              </p:blipFill>
              <p:spPr>
                <a:xfrm>
                  <a:off x="8073630" y="3901062"/>
                  <a:ext cx="350640" cy="26136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95" name="Ink 94">
                  <a:extLst>
                    <a:ext uri="{FF2B5EF4-FFF2-40B4-BE49-F238E27FC236}">
                      <a16:creationId xmlns:a16="http://schemas.microsoft.com/office/drawing/2014/main" id="{ECF1C517-8CA4-46C5-5CD6-26151EE39061}"/>
                    </a:ext>
                  </a:extLst>
                </p14:cNvPr>
                <p14:cNvContentPartPr/>
                <p14:nvPr/>
              </p14:nvContentPartPr>
              <p14:xfrm>
                <a:off x="7812270" y="4321182"/>
                <a:ext cx="380160" cy="279000"/>
              </p14:xfrm>
            </p:contentPart>
          </mc:Choice>
          <mc:Fallback>
            <p:pic>
              <p:nvPicPr>
                <p:cNvPr id="95" name="Ink 94">
                  <a:extLst>
                    <a:ext uri="{FF2B5EF4-FFF2-40B4-BE49-F238E27FC236}">
                      <a16:creationId xmlns:a16="http://schemas.microsoft.com/office/drawing/2014/main" id="{ECF1C517-8CA4-46C5-5CD6-26151EE39061}"/>
                    </a:ext>
                  </a:extLst>
                </p:cNvPr>
                <p:cNvPicPr/>
                <p:nvPr/>
              </p:nvPicPr>
              <p:blipFill>
                <a:blip r:embed="rId151"/>
                <a:stretch>
                  <a:fillRect/>
                </a:stretch>
              </p:blipFill>
              <p:spPr>
                <a:xfrm>
                  <a:off x="7803630" y="4312542"/>
                  <a:ext cx="397800" cy="2966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96" name="Ink 95">
                  <a:extLst>
                    <a:ext uri="{FF2B5EF4-FFF2-40B4-BE49-F238E27FC236}">
                      <a16:creationId xmlns:a16="http://schemas.microsoft.com/office/drawing/2014/main" id="{B6D78444-B0CE-4D51-A290-14D15955AD82}"/>
                    </a:ext>
                  </a:extLst>
                </p14:cNvPr>
                <p14:cNvContentPartPr/>
                <p14:nvPr/>
              </p14:nvContentPartPr>
              <p14:xfrm>
                <a:off x="7901910" y="4566702"/>
                <a:ext cx="279360" cy="208080"/>
              </p14:xfrm>
            </p:contentPart>
          </mc:Choice>
          <mc:Fallback>
            <p:pic>
              <p:nvPicPr>
                <p:cNvPr id="96" name="Ink 95">
                  <a:extLst>
                    <a:ext uri="{FF2B5EF4-FFF2-40B4-BE49-F238E27FC236}">
                      <a16:creationId xmlns:a16="http://schemas.microsoft.com/office/drawing/2014/main" id="{B6D78444-B0CE-4D51-A290-14D15955AD82}"/>
                    </a:ext>
                  </a:extLst>
                </p:cNvPr>
                <p:cNvPicPr/>
                <p:nvPr/>
              </p:nvPicPr>
              <p:blipFill>
                <a:blip r:embed="rId153"/>
                <a:stretch>
                  <a:fillRect/>
                </a:stretch>
              </p:blipFill>
              <p:spPr>
                <a:xfrm>
                  <a:off x="7892910" y="4558062"/>
                  <a:ext cx="297000" cy="225720"/>
                </a:xfrm>
                <a:prstGeom prst="rect">
                  <a:avLst/>
                </a:prstGeom>
              </p:spPr>
            </p:pic>
          </mc:Fallback>
        </mc:AlternateContent>
      </p:grpSp>
    </p:spTree>
    <p:extLst>
      <p:ext uri="{BB962C8B-B14F-4D97-AF65-F5344CB8AC3E}">
        <p14:creationId xmlns:p14="http://schemas.microsoft.com/office/powerpoint/2010/main" val="4052967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F478C-7688-4F9A-8B38-7F3E83686BA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0E884FA-5450-107C-E2F8-1FC6D745BA51}"/>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CE008A88-730B-200D-E55D-E705349EBFB7}"/>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8</a:t>
            </a:fld>
            <a:endParaRPr lang="en-US" dirty="0"/>
          </a:p>
        </p:txBody>
      </p:sp>
      <p:sp>
        <p:nvSpPr>
          <p:cNvPr id="5" name="Title 4">
            <a:extLst>
              <a:ext uri="{FF2B5EF4-FFF2-40B4-BE49-F238E27FC236}">
                <a16:creationId xmlns:a16="http://schemas.microsoft.com/office/drawing/2014/main" id="{8885B7B1-3DB4-8112-ABC5-38971552B6EF}"/>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My Inbox Fiori App</a:t>
            </a:r>
          </a:p>
        </p:txBody>
      </p:sp>
      <p:pic>
        <p:nvPicPr>
          <p:cNvPr id="2050" name="Picture 2" descr="S4HANA setup FIORI my Inbox app – Saptechnicalguru.com">
            <a:extLst>
              <a:ext uri="{FF2B5EF4-FFF2-40B4-BE49-F238E27FC236}">
                <a16:creationId xmlns:a16="http://schemas.microsoft.com/office/drawing/2014/main" id="{9BDD0A8C-BF7F-4082-DE5B-E7EE1B3E769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379013" y="3409950"/>
            <a:ext cx="1095460" cy="111918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al Life Experiences Extending Fiori My Inbox - SAP Community">
            <a:extLst>
              <a:ext uri="{FF2B5EF4-FFF2-40B4-BE49-F238E27FC236}">
                <a16:creationId xmlns:a16="http://schemas.microsoft.com/office/drawing/2014/main" id="{D9C5746B-6186-EBDB-D180-BBDC8169796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34000" y="2952750"/>
            <a:ext cx="3167063" cy="1850333"/>
          </a:xfrm>
          <a:prstGeom prst="rect">
            <a:avLst/>
          </a:prstGeom>
          <a:noFill/>
          <a:extLst>
            <a:ext uri="{909E8E84-426E-40DD-AFC4-6F175D3DCCD1}">
              <a14:hiddenFill xmlns:a14="http://schemas.microsoft.com/office/drawing/2010/main">
                <a:solidFill>
                  <a:srgbClr val="FFFFFF"/>
                </a:solidFill>
              </a14:hiddenFill>
            </a:ext>
          </a:extLst>
        </p:spPr>
      </p:pic>
      <p:sp>
        <p:nvSpPr>
          <p:cNvPr id="2" name="Arrow: Notched Right 1">
            <a:extLst>
              <a:ext uri="{FF2B5EF4-FFF2-40B4-BE49-F238E27FC236}">
                <a16:creationId xmlns:a16="http://schemas.microsoft.com/office/drawing/2014/main" id="{EE2FB89A-D054-D0D0-BA6F-7AF38B191470}"/>
              </a:ext>
            </a:extLst>
          </p:cNvPr>
          <p:cNvSpPr/>
          <p:nvPr/>
        </p:nvSpPr>
        <p:spPr>
          <a:xfrm>
            <a:off x="3124200" y="3714750"/>
            <a:ext cx="1524000" cy="381000"/>
          </a:xfrm>
          <a:prstGeom prst="notch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D14AB93A-BC73-A1B8-16C9-98506D172342}"/>
              </a:ext>
            </a:extLst>
          </p:cNvPr>
          <p:cNvSpPr txBox="1"/>
          <p:nvPr/>
        </p:nvSpPr>
        <p:spPr>
          <a:xfrm>
            <a:off x="152400" y="675196"/>
            <a:ext cx="8915400" cy="2292935"/>
          </a:xfrm>
          <a:prstGeom prst="rect">
            <a:avLst/>
          </a:prstGeom>
          <a:noFill/>
        </p:spPr>
        <p:txBody>
          <a:bodyPr wrap="square" rtlCol="0">
            <a:spAutoFit/>
          </a:bodyPr>
          <a:lstStyle/>
          <a:p>
            <a:r>
              <a:rPr lang="en-US" sz="1100" dirty="0"/>
              <a:t>In SAP Business Technology Platform (BTP), the Inbox Fiori app typically refers to an application that provides a centralized view for managing tasks and notifications within the system. This app allows users to handle workflow tasks and process approvals directly from within the Fiori interface.</a:t>
            </a:r>
          </a:p>
          <a:p>
            <a:r>
              <a:rPr lang="en-US" sz="1100" b="1" dirty="0"/>
              <a:t>Here are some key points about the Inbox Fiori app:</a:t>
            </a:r>
          </a:p>
          <a:p>
            <a:r>
              <a:rPr lang="en-US" sz="1100" dirty="0"/>
              <a:t>1. Task Management: It provides an interface where users can view, manage, and act upon their tasks. These tasks can be related to business workflows, approvals, or notifications that need attention.</a:t>
            </a:r>
          </a:p>
          <a:p>
            <a:r>
              <a:rPr lang="en-US" sz="1100" dirty="0"/>
              <a:t>2. Integration with SAP Workflow: The Inbox app is often integrated with SAP Business Workflow, allowing users to interact with tasks that are part of larger business processes.</a:t>
            </a:r>
          </a:p>
          <a:p>
            <a:r>
              <a:rPr lang="en-US" sz="1100" dirty="0"/>
              <a:t>3. User-Friendly Interface: As part of the Fiori design principles, the app offers a simple, intuitive, and responsive user interface that can be accessed on desktop and mobile devices.</a:t>
            </a:r>
          </a:p>
          <a:p>
            <a:r>
              <a:rPr lang="en-US" sz="1100" dirty="0"/>
              <a:t>4. Real-Time Updates: Users are notified of new tasks, and updates to tasks are reflected in real-time, ensuring that users can stay on top of their workload.</a:t>
            </a:r>
          </a:p>
          <a:p>
            <a:r>
              <a:rPr lang="en-US" sz="1100" dirty="0"/>
              <a:t>6. Access Control: Only users with appropriate roles and permissions can access specific tasks, ensuring that the right people are notified and able to act on the tasks.</a:t>
            </a:r>
            <a:endParaRPr lang="en-IN" sz="1100" dirty="0"/>
          </a:p>
        </p:txBody>
      </p:sp>
    </p:spTree>
    <p:extLst>
      <p:ext uri="{BB962C8B-B14F-4D97-AF65-F5344CB8AC3E}">
        <p14:creationId xmlns:p14="http://schemas.microsoft.com/office/powerpoint/2010/main" val="3146831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 calcmode="lin" valueType="num">
                                      <p:cBhvr additive="base">
                                        <p:cTn id="14"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6">
                                            <p:txEl>
                                              <p:pRg st="2" end="2"/>
                                            </p:txEl>
                                          </p:spTgt>
                                        </p:tgtEl>
                                        <p:attrNameLst>
                                          <p:attrName>style.visibility</p:attrName>
                                        </p:attrNameLst>
                                      </p:cBhvr>
                                      <p:to>
                                        <p:strVal val="visible"/>
                                      </p:to>
                                    </p:set>
                                    <p:animEffect transition="in" filter="fade">
                                      <p:cBhvr>
                                        <p:cTn id="20" dur="1000"/>
                                        <p:tgtEl>
                                          <p:spTgt spid="6">
                                            <p:txEl>
                                              <p:pRg st="2" end="2"/>
                                            </p:txEl>
                                          </p:spTgt>
                                        </p:tgtEl>
                                      </p:cBhvr>
                                    </p:animEffect>
                                    <p:anim calcmode="lin" valueType="num">
                                      <p:cBhvr>
                                        <p:cTn id="21"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22" dur="10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fade">
                                      <p:cBhvr>
                                        <p:cTn id="27" dur="1000"/>
                                        <p:tgtEl>
                                          <p:spTgt spid="6">
                                            <p:txEl>
                                              <p:pRg st="3" end="3"/>
                                            </p:txEl>
                                          </p:spTgt>
                                        </p:tgtEl>
                                      </p:cBhvr>
                                    </p:animEffect>
                                    <p:anim calcmode="lin" valueType="num">
                                      <p:cBhvr>
                                        <p:cTn id="28" dur="1000" fill="hold"/>
                                        <p:tgtEl>
                                          <p:spTgt spid="6">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6">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nodeType="clickEffect">
                                  <p:stCondLst>
                                    <p:cond delay="0"/>
                                  </p:stCondLst>
                                  <p:childTnLst>
                                    <p:set>
                                      <p:cBhvr>
                                        <p:cTn id="33" dur="1" fill="hold">
                                          <p:stCondLst>
                                            <p:cond delay="0"/>
                                          </p:stCondLst>
                                        </p:cTn>
                                        <p:tgtEl>
                                          <p:spTgt spid="6">
                                            <p:txEl>
                                              <p:pRg st="4" end="4"/>
                                            </p:txEl>
                                          </p:spTgt>
                                        </p:tgtEl>
                                        <p:attrNameLst>
                                          <p:attrName>style.visibility</p:attrName>
                                        </p:attrNameLst>
                                      </p:cBhvr>
                                      <p:to>
                                        <p:strVal val="visible"/>
                                      </p:to>
                                    </p:set>
                                    <p:animEffect transition="in" filter="fade">
                                      <p:cBhvr>
                                        <p:cTn id="34" dur="1000"/>
                                        <p:tgtEl>
                                          <p:spTgt spid="6">
                                            <p:txEl>
                                              <p:pRg st="4" end="4"/>
                                            </p:txEl>
                                          </p:spTgt>
                                        </p:tgtEl>
                                      </p:cBhvr>
                                    </p:animEffect>
                                    <p:anim calcmode="lin" valueType="num">
                                      <p:cBhvr>
                                        <p:cTn id="35"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animEffect transition="in" filter="fade">
                                      <p:cBhvr>
                                        <p:cTn id="41" dur="1000"/>
                                        <p:tgtEl>
                                          <p:spTgt spid="6">
                                            <p:txEl>
                                              <p:pRg st="5" end="5"/>
                                            </p:txEl>
                                          </p:spTgt>
                                        </p:tgtEl>
                                      </p:cBhvr>
                                    </p:animEffect>
                                    <p:anim calcmode="lin" valueType="num">
                                      <p:cBhvr>
                                        <p:cTn id="42" dur="1000" fill="hold"/>
                                        <p:tgtEl>
                                          <p:spTgt spid="6">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6">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6">
                                            <p:txEl>
                                              <p:pRg st="6" end="6"/>
                                            </p:txEl>
                                          </p:spTgt>
                                        </p:tgtEl>
                                        <p:attrNameLst>
                                          <p:attrName>style.visibility</p:attrName>
                                        </p:attrNameLst>
                                      </p:cBhvr>
                                      <p:to>
                                        <p:strVal val="visible"/>
                                      </p:to>
                                    </p:set>
                                    <p:animEffect transition="in" filter="fade">
                                      <p:cBhvr>
                                        <p:cTn id="48" dur="1000"/>
                                        <p:tgtEl>
                                          <p:spTgt spid="6">
                                            <p:txEl>
                                              <p:pRg st="6" end="6"/>
                                            </p:txEl>
                                          </p:spTgt>
                                        </p:tgtEl>
                                      </p:cBhvr>
                                    </p:animEffect>
                                    <p:anim calcmode="lin" valueType="num">
                                      <p:cBhvr>
                                        <p:cTn id="49"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50" dur="1000" fill="hold"/>
                                        <p:tgtEl>
                                          <p:spTgt spid="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8E66F-08B2-0C01-F003-9D6BA064168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AAB625F-26BD-A032-8BF2-67EA48B4AA24}"/>
              </a:ext>
            </a:extLst>
          </p:cNvPr>
          <p:cNvSpPr>
            <a:spLocks noGrp="1"/>
          </p:cNvSpPr>
          <p:nvPr>
            <p:ph type="ftr" sz="quarter" idx="11"/>
          </p:nvPr>
        </p:nvSpPr>
        <p:spPr/>
        <p:txBody>
          <a:bodyPr/>
          <a:lstStyle/>
          <a:p>
            <a:r>
              <a:rPr lang="en-US" dirty="0"/>
              <a:t>www.anubhavtrainings.com</a:t>
            </a:r>
          </a:p>
        </p:txBody>
      </p:sp>
      <p:sp>
        <p:nvSpPr>
          <p:cNvPr id="4" name="Slide Number Placeholder 3">
            <a:extLst>
              <a:ext uri="{FF2B5EF4-FFF2-40B4-BE49-F238E27FC236}">
                <a16:creationId xmlns:a16="http://schemas.microsoft.com/office/drawing/2014/main" id="{3A82740B-D2FB-B6A2-C234-AA5D28C7FE4F}"/>
              </a:ext>
            </a:extLst>
          </p:cNvPr>
          <p:cNvSpPr>
            <a:spLocks noGrp="1"/>
          </p:cNvSpPr>
          <p:nvPr>
            <p:ph type="sldNum" sz="quarter" idx="12"/>
          </p:nvPr>
        </p:nvSpPr>
        <p:spPr>
          <a:xfrm>
            <a:off x="152400" y="4781550"/>
            <a:ext cx="457200" cy="273844"/>
          </a:xfrm>
        </p:spPr>
        <p:txBody>
          <a:bodyPr/>
          <a:lstStyle/>
          <a:p>
            <a:fld id="{B6F15528-21DE-4FAA-801E-634DDDAF4B2B}" type="slidenum">
              <a:rPr lang="en-US" smtClean="0"/>
              <a:pPr/>
              <a:t>9</a:t>
            </a:fld>
            <a:endParaRPr lang="en-US" dirty="0"/>
          </a:p>
        </p:txBody>
      </p:sp>
      <p:sp>
        <p:nvSpPr>
          <p:cNvPr id="5" name="Title 4">
            <a:extLst>
              <a:ext uri="{FF2B5EF4-FFF2-40B4-BE49-F238E27FC236}">
                <a16:creationId xmlns:a16="http://schemas.microsoft.com/office/drawing/2014/main" id="{35D77215-746B-14D3-1C16-DD54C6DAD1EB}"/>
              </a:ext>
            </a:extLst>
          </p:cNvPr>
          <p:cNvSpPr>
            <a:spLocks noGrp="1"/>
          </p:cNvSpPr>
          <p:nvPr>
            <p:ph type="title"/>
          </p:nvPr>
        </p:nvSpPr>
        <p:spPr>
          <a:xfrm>
            <a:off x="76200" y="133350"/>
            <a:ext cx="8229600" cy="533401"/>
          </a:xfrm>
        </p:spPr>
        <p:txBody>
          <a:bodyPr/>
          <a:lstStyle/>
          <a:p>
            <a:r>
              <a:rPr lang="en-IN" sz="2500" dirty="0">
                <a:latin typeface="Cooper Black" panose="0208090404030B020404" pitchFamily="18" charset="0"/>
              </a:rPr>
              <a:t>The destination  </a:t>
            </a:r>
            <a:r>
              <a:rPr lang="en-IN" sz="2500" dirty="0" err="1">
                <a:latin typeface="Cooper Black" panose="0208090404030B020404" pitchFamily="18" charset="0"/>
              </a:rPr>
              <a:t>sap_process_automation_service</a:t>
            </a:r>
            <a:br>
              <a:rPr lang="en-IN" sz="2500" dirty="0">
                <a:latin typeface="Cooper Black" panose="0208090404030B020404" pitchFamily="18" charset="0"/>
              </a:rPr>
            </a:br>
            <a:br>
              <a:rPr lang="en-IN" sz="2500" dirty="0">
                <a:latin typeface="Cooper Black" panose="0208090404030B020404" pitchFamily="18" charset="0"/>
              </a:rPr>
            </a:br>
            <a:endParaRPr lang="en-IN" sz="2500" dirty="0">
              <a:latin typeface="Cooper Black" panose="0208090404030B020404" pitchFamily="18" charset="0"/>
            </a:endParaRPr>
          </a:p>
        </p:txBody>
      </p:sp>
      <p:sp>
        <p:nvSpPr>
          <p:cNvPr id="257" name="TextBox 256">
            <a:extLst>
              <a:ext uri="{FF2B5EF4-FFF2-40B4-BE49-F238E27FC236}">
                <a16:creationId xmlns:a16="http://schemas.microsoft.com/office/drawing/2014/main" id="{F306E2AB-0FF6-AC87-2763-6CA8691B8843}"/>
              </a:ext>
            </a:extLst>
          </p:cNvPr>
          <p:cNvSpPr txBox="1"/>
          <p:nvPr/>
        </p:nvSpPr>
        <p:spPr>
          <a:xfrm>
            <a:off x="152400" y="742950"/>
            <a:ext cx="8534400" cy="430887"/>
          </a:xfrm>
          <a:prstGeom prst="rect">
            <a:avLst/>
          </a:prstGeom>
          <a:noFill/>
        </p:spPr>
        <p:txBody>
          <a:bodyPr wrap="square" rtlCol="0">
            <a:spAutoFit/>
          </a:bodyPr>
          <a:lstStyle/>
          <a:p>
            <a:r>
              <a:rPr lang="en-IN" sz="1100" dirty="0">
                <a:hlinkClick r:id="rId2"/>
              </a:rPr>
              <a:t>https://help.sap.com/docs/build-process-automation/sap-build-process-automation/configure-sap-build-process-automation-destinations</a:t>
            </a:r>
            <a:endParaRPr lang="en-IN" sz="1100" dirty="0"/>
          </a:p>
          <a:p>
            <a:endParaRPr lang="en-IN" sz="1100" dirty="0"/>
          </a:p>
        </p:txBody>
      </p:sp>
      <mc:AlternateContent xmlns:mc="http://schemas.openxmlformats.org/markup-compatibility/2006">
        <mc:Choice xmlns:p14="http://schemas.microsoft.com/office/powerpoint/2010/main" Requires="p14">
          <p:contentPart p14:bwMode="auto" r:id="rId3">
            <p14:nvContentPartPr>
              <p14:cNvPr id="277" name="Ink 276">
                <a:extLst>
                  <a:ext uri="{FF2B5EF4-FFF2-40B4-BE49-F238E27FC236}">
                    <a16:creationId xmlns:a16="http://schemas.microsoft.com/office/drawing/2014/main" id="{3BBAE05F-3139-0E8E-605F-1907C5E16A61}"/>
                  </a:ext>
                </a:extLst>
              </p14:cNvPr>
              <p14:cNvContentPartPr/>
              <p14:nvPr/>
            </p14:nvContentPartPr>
            <p14:xfrm>
              <a:off x="6749190" y="3503982"/>
              <a:ext cx="1988640" cy="900720"/>
            </p14:xfrm>
          </p:contentPart>
        </mc:Choice>
        <mc:Fallback>
          <p:pic>
            <p:nvPicPr>
              <p:cNvPr id="277" name="Ink 276">
                <a:extLst>
                  <a:ext uri="{FF2B5EF4-FFF2-40B4-BE49-F238E27FC236}">
                    <a16:creationId xmlns:a16="http://schemas.microsoft.com/office/drawing/2014/main" id="{3BBAE05F-3139-0E8E-605F-1907C5E16A61}"/>
                  </a:ext>
                </a:extLst>
              </p:cNvPr>
              <p:cNvPicPr/>
              <p:nvPr/>
            </p:nvPicPr>
            <p:blipFill>
              <a:blip r:embed="rId4"/>
              <a:stretch>
                <a:fillRect/>
              </a:stretch>
            </p:blipFill>
            <p:spPr>
              <a:xfrm>
                <a:off x="6740190" y="3495342"/>
                <a:ext cx="2006280" cy="918360"/>
              </a:xfrm>
              <a:prstGeom prst="rect">
                <a:avLst/>
              </a:prstGeom>
            </p:spPr>
          </p:pic>
        </mc:Fallback>
      </mc:AlternateContent>
      <p:grpSp>
        <p:nvGrpSpPr>
          <p:cNvPr id="284" name="Group 283">
            <a:extLst>
              <a:ext uri="{FF2B5EF4-FFF2-40B4-BE49-F238E27FC236}">
                <a16:creationId xmlns:a16="http://schemas.microsoft.com/office/drawing/2014/main" id="{CF0CF980-ADB1-9703-A3B2-2E5CC166DA85}"/>
              </a:ext>
            </a:extLst>
          </p:cNvPr>
          <p:cNvGrpSpPr/>
          <p:nvPr/>
        </p:nvGrpSpPr>
        <p:grpSpPr>
          <a:xfrm>
            <a:off x="3287070" y="544422"/>
            <a:ext cx="136440" cy="252720"/>
            <a:chOff x="3287070" y="544422"/>
            <a:chExt cx="136440" cy="252720"/>
          </a:xfrm>
        </p:grpSpPr>
        <mc:AlternateContent xmlns:mc="http://schemas.openxmlformats.org/markup-compatibility/2006">
          <mc:Choice xmlns:p14="http://schemas.microsoft.com/office/powerpoint/2010/main" Requires="p14">
            <p:contentPart p14:bwMode="auto" r:id="rId5">
              <p14:nvContentPartPr>
                <p14:cNvPr id="282" name="Ink 281">
                  <a:extLst>
                    <a:ext uri="{FF2B5EF4-FFF2-40B4-BE49-F238E27FC236}">
                      <a16:creationId xmlns:a16="http://schemas.microsoft.com/office/drawing/2014/main" id="{36C4446F-5937-5CCB-09CF-7443C449FA2B}"/>
                    </a:ext>
                  </a:extLst>
                </p14:cNvPr>
                <p14:cNvContentPartPr/>
                <p14:nvPr/>
              </p14:nvContentPartPr>
              <p14:xfrm>
                <a:off x="3386430" y="605982"/>
                <a:ext cx="8640" cy="191160"/>
              </p14:xfrm>
            </p:contentPart>
          </mc:Choice>
          <mc:Fallback>
            <p:pic>
              <p:nvPicPr>
                <p:cNvPr id="282" name="Ink 281">
                  <a:extLst>
                    <a:ext uri="{FF2B5EF4-FFF2-40B4-BE49-F238E27FC236}">
                      <a16:creationId xmlns:a16="http://schemas.microsoft.com/office/drawing/2014/main" id="{36C4446F-5937-5CCB-09CF-7443C449FA2B}"/>
                    </a:ext>
                  </a:extLst>
                </p:cNvPr>
                <p:cNvPicPr/>
                <p:nvPr/>
              </p:nvPicPr>
              <p:blipFill>
                <a:blip r:embed="rId6"/>
                <a:stretch>
                  <a:fillRect/>
                </a:stretch>
              </p:blipFill>
              <p:spPr>
                <a:xfrm>
                  <a:off x="3377430" y="596982"/>
                  <a:ext cx="262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283" name="Ink 282">
                  <a:extLst>
                    <a:ext uri="{FF2B5EF4-FFF2-40B4-BE49-F238E27FC236}">
                      <a16:creationId xmlns:a16="http://schemas.microsoft.com/office/drawing/2014/main" id="{73B8ABDE-5A63-C7E7-2839-CDC8ECD88618}"/>
                    </a:ext>
                  </a:extLst>
                </p14:cNvPr>
                <p14:cNvContentPartPr/>
                <p14:nvPr/>
              </p14:nvContentPartPr>
              <p14:xfrm>
                <a:off x="3287070" y="544422"/>
                <a:ext cx="136440" cy="103320"/>
              </p14:xfrm>
            </p:contentPart>
          </mc:Choice>
          <mc:Fallback>
            <p:pic>
              <p:nvPicPr>
                <p:cNvPr id="283" name="Ink 282">
                  <a:extLst>
                    <a:ext uri="{FF2B5EF4-FFF2-40B4-BE49-F238E27FC236}">
                      <a16:creationId xmlns:a16="http://schemas.microsoft.com/office/drawing/2014/main" id="{73B8ABDE-5A63-C7E7-2839-CDC8ECD88618}"/>
                    </a:ext>
                  </a:extLst>
                </p:cNvPr>
                <p:cNvPicPr/>
                <p:nvPr/>
              </p:nvPicPr>
              <p:blipFill>
                <a:blip r:embed="rId8"/>
                <a:stretch>
                  <a:fillRect/>
                </a:stretch>
              </p:blipFill>
              <p:spPr>
                <a:xfrm>
                  <a:off x="3278070" y="535782"/>
                  <a:ext cx="154080" cy="12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9">
            <p14:nvContentPartPr>
              <p14:cNvPr id="309" name="Ink 308">
                <a:extLst>
                  <a:ext uri="{FF2B5EF4-FFF2-40B4-BE49-F238E27FC236}">
                    <a16:creationId xmlns:a16="http://schemas.microsoft.com/office/drawing/2014/main" id="{1254CD3D-A2E3-3B1D-60DC-35E3821D0265}"/>
                  </a:ext>
                </a:extLst>
              </p14:cNvPr>
              <p14:cNvContentPartPr/>
              <p14:nvPr/>
            </p14:nvContentPartPr>
            <p14:xfrm>
              <a:off x="3481110" y="3576342"/>
              <a:ext cx="1057320" cy="775080"/>
            </p14:xfrm>
          </p:contentPart>
        </mc:Choice>
        <mc:Fallback>
          <p:pic>
            <p:nvPicPr>
              <p:cNvPr id="309" name="Ink 308">
                <a:extLst>
                  <a:ext uri="{FF2B5EF4-FFF2-40B4-BE49-F238E27FC236}">
                    <a16:creationId xmlns:a16="http://schemas.microsoft.com/office/drawing/2014/main" id="{1254CD3D-A2E3-3B1D-60DC-35E3821D0265}"/>
                  </a:ext>
                </a:extLst>
              </p:cNvPr>
              <p:cNvPicPr/>
              <p:nvPr/>
            </p:nvPicPr>
            <p:blipFill>
              <a:blip r:embed="rId10"/>
              <a:stretch>
                <a:fillRect/>
              </a:stretch>
            </p:blipFill>
            <p:spPr>
              <a:xfrm>
                <a:off x="3472110" y="3567702"/>
                <a:ext cx="1074960" cy="7927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351" name="Ink 350">
                <a:extLst>
                  <a:ext uri="{FF2B5EF4-FFF2-40B4-BE49-F238E27FC236}">
                    <a16:creationId xmlns:a16="http://schemas.microsoft.com/office/drawing/2014/main" id="{90260F4F-35C7-4B3F-3074-16B66977821C}"/>
                  </a:ext>
                </a:extLst>
              </p14:cNvPr>
              <p14:cNvContentPartPr/>
              <p14:nvPr/>
            </p14:nvContentPartPr>
            <p14:xfrm>
              <a:off x="6038550" y="2456382"/>
              <a:ext cx="290160" cy="18000"/>
            </p14:xfrm>
          </p:contentPart>
        </mc:Choice>
        <mc:Fallback>
          <p:pic>
            <p:nvPicPr>
              <p:cNvPr id="351" name="Ink 350">
                <a:extLst>
                  <a:ext uri="{FF2B5EF4-FFF2-40B4-BE49-F238E27FC236}">
                    <a16:creationId xmlns:a16="http://schemas.microsoft.com/office/drawing/2014/main" id="{90260F4F-35C7-4B3F-3074-16B66977821C}"/>
                  </a:ext>
                </a:extLst>
              </p:cNvPr>
              <p:cNvPicPr/>
              <p:nvPr/>
            </p:nvPicPr>
            <p:blipFill>
              <a:blip r:embed="rId12"/>
              <a:stretch>
                <a:fillRect/>
              </a:stretch>
            </p:blipFill>
            <p:spPr>
              <a:xfrm>
                <a:off x="6029910" y="2447742"/>
                <a:ext cx="307800" cy="35640"/>
              </a:xfrm>
              <a:prstGeom prst="rect">
                <a:avLst/>
              </a:prstGeom>
            </p:spPr>
          </p:pic>
        </mc:Fallback>
      </mc:AlternateContent>
      <p:grpSp>
        <p:nvGrpSpPr>
          <p:cNvPr id="361" name="Group 360">
            <a:extLst>
              <a:ext uri="{FF2B5EF4-FFF2-40B4-BE49-F238E27FC236}">
                <a16:creationId xmlns:a16="http://schemas.microsoft.com/office/drawing/2014/main" id="{03A6AE30-95F0-9058-8FDC-46AB0B56D2EB}"/>
              </a:ext>
            </a:extLst>
          </p:cNvPr>
          <p:cNvGrpSpPr/>
          <p:nvPr/>
        </p:nvGrpSpPr>
        <p:grpSpPr>
          <a:xfrm>
            <a:off x="3813750" y="596622"/>
            <a:ext cx="99000" cy="159480"/>
            <a:chOff x="3813750" y="596622"/>
            <a:chExt cx="99000" cy="159480"/>
          </a:xfrm>
        </p:grpSpPr>
        <mc:AlternateContent xmlns:mc="http://schemas.openxmlformats.org/markup-compatibility/2006">
          <mc:Choice xmlns:p14="http://schemas.microsoft.com/office/powerpoint/2010/main" Requires="p14">
            <p:contentPart p14:bwMode="auto" r:id="rId13">
              <p14:nvContentPartPr>
                <p14:cNvPr id="353" name="Ink 352">
                  <a:extLst>
                    <a:ext uri="{FF2B5EF4-FFF2-40B4-BE49-F238E27FC236}">
                      <a16:creationId xmlns:a16="http://schemas.microsoft.com/office/drawing/2014/main" id="{B91B89D8-D3E5-9022-0F86-CE50FA85DBB3}"/>
                    </a:ext>
                  </a:extLst>
                </p14:cNvPr>
                <p14:cNvContentPartPr/>
                <p14:nvPr/>
              </p14:nvContentPartPr>
              <p14:xfrm>
                <a:off x="3897270" y="596622"/>
                <a:ext cx="10440" cy="159480"/>
              </p14:xfrm>
            </p:contentPart>
          </mc:Choice>
          <mc:Fallback>
            <p:pic>
              <p:nvPicPr>
                <p:cNvPr id="353" name="Ink 352">
                  <a:extLst>
                    <a:ext uri="{FF2B5EF4-FFF2-40B4-BE49-F238E27FC236}">
                      <a16:creationId xmlns:a16="http://schemas.microsoft.com/office/drawing/2014/main" id="{B91B89D8-D3E5-9022-0F86-CE50FA85DBB3}"/>
                    </a:ext>
                  </a:extLst>
                </p:cNvPr>
                <p:cNvPicPr/>
                <p:nvPr/>
              </p:nvPicPr>
              <p:blipFill>
                <a:blip r:embed="rId14"/>
                <a:stretch>
                  <a:fillRect/>
                </a:stretch>
              </p:blipFill>
              <p:spPr>
                <a:xfrm>
                  <a:off x="3888270" y="587622"/>
                  <a:ext cx="28080" cy="1771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354" name="Ink 353">
                  <a:extLst>
                    <a:ext uri="{FF2B5EF4-FFF2-40B4-BE49-F238E27FC236}">
                      <a16:creationId xmlns:a16="http://schemas.microsoft.com/office/drawing/2014/main" id="{6092A3BC-69B5-F270-0154-DF28C715D173}"/>
                    </a:ext>
                  </a:extLst>
                </p14:cNvPr>
                <p14:cNvContentPartPr/>
                <p14:nvPr/>
              </p14:nvContentPartPr>
              <p14:xfrm>
                <a:off x="3813750" y="607422"/>
                <a:ext cx="99000" cy="30240"/>
              </p14:xfrm>
            </p:contentPart>
          </mc:Choice>
          <mc:Fallback>
            <p:pic>
              <p:nvPicPr>
                <p:cNvPr id="354" name="Ink 353">
                  <a:extLst>
                    <a:ext uri="{FF2B5EF4-FFF2-40B4-BE49-F238E27FC236}">
                      <a16:creationId xmlns:a16="http://schemas.microsoft.com/office/drawing/2014/main" id="{6092A3BC-69B5-F270-0154-DF28C715D173}"/>
                    </a:ext>
                  </a:extLst>
                </p:cNvPr>
                <p:cNvPicPr/>
                <p:nvPr/>
              </p:nvPicPr>
              <p:blipFill>
                <a:blip r:embed="rId16"/>
                <a:stretch>
                  <a:fillRect/>
                </a:stretch>
              </p:blipFill>
              <p:spPr>
                <a:xfrm>
                  <a:off x="3805110" y="598782"/>
                  <a:ext cx="116640" cy="47880"/>
                </a:xfrm>
                <a:prstGeom prst="rect">
                  <a:avLst/>
                </a:prstGeom>
              </p:spPr>
            </p:pic>
          </mc:Fallback>
        </mc:AlternateContent>
      </p:grpSp>
      <p:grpSp>
        <p:nvGrpSpPr>
          <p:cNvPr id="360" name="Group 359">
            <a:extLst>
              <a:ext uri="{FF2B5EF4-FFF2-40B4-BE49-F238E27FC236}">
                <a16:creationId xmlns:a16="http://schemas.microsoft.com/office/drawing/2014/main" id="{24ACBC09-0AAD-951E-BE8D-EC314F0634B1}"/>
              </a:ext>
            </a:extLst>
          </p:cNvPr>
          <p:cNvGrpSpPr/>
          <p:nvPr/>
        </p:nvGrpSpPr>
        <p:grpSpPr>
          <a:xfrm>
            <a:off x="5794830" y="611742"/>
            <a:ext cx="135720" cy="154800"/>
            <a:chOff x="5794830" y="611742"/>
            <a:chExt cx="135720" cy="154800"/>
          </a:xfrm>
        </p:grpSpPr>
        <mc:AlternateContent xmlns:mc="http://schemas.openxmlformats.org/markup-compatibility/2006">
          <mc:Choice xmlns:p14="http://schemas.microsoft.com/office/powerpoint/2010/main" Requires="p14">
            <p:contentPart p14:bwMode="auto" r:id="rId17">
              <p14:nvContentPartPr>
                <p14:cNvPr id="355" name="Ink 354">
                  <a:extLst>
                    <a:ext uri="{FF2B5EF4-FFF2-40B4-BE49-F238E27FC236}">
                      <a16:creationId xmlns:a16="http://schemas.microsoft.com/office/drawing/2014/main" id="{3261AA6B-44C7-7E91-92BB-16C88CDC0384}"/>
                    </a:ext>
                  </a:extLst>
                </p14:cNvPr>
                <p14:cNvContentPartPr/>
                <p14:nvPr/>
              </p14:nvContentPartPr>
              <p14:xfrm>
                <a:off x="5861070" y="660702"/>
                <a:ext cx="35280" cy="105840"/>
              </p14:xfrm>
            </p:contentPart>
          </mc:Choice>
          <mc:Fallback>
            <p:pic>
              <p:nvPicPr>
                <p:cNvPr id="355" name="Ink 354">
                  <a:extLst>
                    <a:ext uri="{FF2B5EF4-FFF2-40B4-BE49-F238E27FC236}">
                      <a16:creationId xmlns:a16="http://schemas.microsoft.com/office/drawing/2014/main" id="{3261AA6B-44C7-7E91-92BB-16C88CDC0384}"/>
                    </a:ext>
                  </a:extLst>
                </p:cNvPr>
                <p:cNvPicPr/>
                <p:nvPr/>
              </p:nvPicPr>
              <p:blipFill>
                <a:blip r:embed="rId18"/>
                <a:stretch>
                  <a:fillRect/>
                </a:stretch>
              </p:blipFill>
              <p:spPr>
                <a:xfrm>
                  <a:off x="5852430" y="651702"/>
                  <a:ext cx="52920" cy="12348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56" name="Ink 355">
                  <a:extLst>
                    <a:ext uri="{FF2B5EF4-FFF2-40B4-BE49-F238E27FC236}">
                      <a16:creationId xmlns:a16="http://schemas.microsoft.com/office/drawing/2014/main" id="{AF76DA63-770B-A7EE-3974-91C343B94C09}"/>
                    </a:ext>
                  </a:extLst>
                </p14:cNvPr>
                <p14:cNvContentPartPr/>
                <p14:nvPr/>
              </p14:nvContentPartPr>
              <p14:xfrm>
                <a:off x="5794830" y="611742"/>
                <a:ext cx="135720" cy="68040"/>
              </p14:xfrm>
            </p:contentPart>
          </mc:Choice>
          <mc:Fallback>
            <p:pic>
              <p:nvPicPr>
                <p:cNvPr id="356" name="Ink 355">
                  <a:extLst>
                    <a:ext uri="{FF2B5EF4-FFF2-40B4-BE49-F238E27FC236}">
                      <a16:creationId xmlns:a16="http://schemas.microsoft.com/office/drawing/2014/main" id="{AF76DA63-770B-A7EE-3974-91C343B94C09}"/>
                    </a:ext>
                  </a:extLst>
                </p:cNvPr>
                <p:cNvPicPr/>
                <p:nvPr/>
              </p:nvPicPr>
              <p:blipFill>
                <a:blip r:embed="rId20"/>
                <a:stretch>
                  <a:fillRect/>
                </a:stretch>
              </p:blipFill>
              <p:spPr>
                <a:xfrm>
                  <a:off x="5785830" y="602742"/>
                  <a:ext cx="153360" cy="85680"/>
                </a:xfrm>
                <a:prstGeom prst="rect">
                  <a:avLst/>
                </a:prstGeom>
              </p:spPr>
            </p:pic>
          </mc:Fallback>
        </mc:AlternateContent>
      </p:grpSp>
      <p:grpSp>
        <p:nvGrpSpPr>
          <p:cNvPr id="359" name="Group 358">
            <a:extLst>
              <a:ext uri="{FF2B5EF4-FFF2-40B4-BE49-F238E27FC236}">
                <a16:creationId xmlns:a16="http://schemas.microsoft.com/office/drawing/2014/main" id="{EBF535C7-A7AE-627D-46A7-00DB3483C162}"/>
              </a:ext>
            </a:extLst>
          </p:cNvPr>
          <p:cNvGrpSpPr/>
          <p:nvPr/>
        </p:nvGrpSpPr>
        <p:grpSpPr>
          <a:xfrm>
            <a:off x="7085070" y="631182"/>
            <a:ext cx="78120" cy="117360"/>
            <a:chOff x="7085070" y="631182"/>
            <a:chExt cx="78120" cy="117360"/>
          </a:xfrm>
        </p:grpSpPr>
        <mc:AlternateContent xmlns:mc="http://schemas.openxmlformats.org/markup-compatibility/2006">
          <mc:Choice xmlns:p14="http://schemas.microsoft.com/office/powerpoint/2010/main" Requires="p14">
            <p:contentPart p14:bwMode="auto" r:id="rId21">
              <p14:nvContentPartPr>
                <p14:cNvPr id="357" name="Ink 356">
                  <a:extLst>
                    <a:ext uri="{FF2B5EF4-FFF2-40B4-BE49-F238E27FC236}">
                      <a16:creationId xmlns:a16="http://schemas.microsoft.com/office/drawing/2014/main" id="{AF03FCB6-1513-0EE7-A977-9254B5BF8356}"/>
                    </a:ext>
                  </a:extLst>
                </p14:cNvPr>
                <p14:cNvContentPartPr/>
                <p14:nvPr/>
              </p14:nvContentPartPr>
              <p14:xfrm>
                <a:off x="7085070" y="702102"/>
                <a:ext cx="33120" cy="46440"/>
              </p14:xfrm>
            </p:contentPart>
          </mc:Choice>
          <mc:Fallback>
            <p:pic>
              <p:nvPicPr>
                <p:cNvPr id="357" name="Ink 356">
                  <a:extLst>
                    <a:ext uri="{FF2B5EF4-FFF2-40B4-BE49-F238E27FC236}">
                      <a16:creationId xmlns:a16="http://schemas.microsoft.com/office/drawing/2014/main" id="{AF03FCB6-1513-0EE7-A977-9254B5BF8356}"/>
                    </a:ext>
                  </a:extLst>
                </p:cNvPr>
                <p:cNvPicPr/>
                <p:nvPr/>
              </p:nvPicPr>
              <p:blipFill>
                <a:blip r:embed="rId22"/>
                <a:stretch>
                  <a:fillRect/>
                </a:stretch>
              </p:blipFill>
              <p:spPr>
                <a:xfrm>
                  <a:off x="7076430" y="693462"/>
                  <a:ext cx="5076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58" name="Ink 357">
                  <a:extLst>
                    <a:ext uri="{FF2B5EF4-FFF2-40B4-BE49-F238E27FC236}">
                      <a16:creationId xmlns:a16="http://schemas.microsoft.com/office/drawing/2014/main" id="{302DD6D9-8043-BC7A-D2A5-2CADD5BA211C}"/>
                    </a:ext>
                  </a:extLst>
                </p14:cNvPr>
                <p14:cNvContentPartPr/>
                <p14:nvPr/>
              </p14:nvContentPartPr>
              <p14:xfrm>
                <a:off x="7090830" y="631182"/>
                <a:ext cx="72360" cy="63360"/>
              </p14:xfrm>
            </p:contentPart>
          </mc:Choice>
          <mc:Fallback>
            <p:pic>
              <p:nvPicPr>
                <p:cNvPr id="358" name="Ink 357">
                  <a:extLst>
                    <a:ext uri="{FF2B5EF4-FFF2-40B4-BE49-F238E27FC236}">
                      <a16:creationId xmlns:a16="http://schemas.microsoft.com/office/drawing/2014/main" id="{302DD6D9-8043-BC7A-D2A5-2CADD5BA211C}"/>
                    </a:ext>
                  </a:extLst>
                </p:cNvPr>
                <p:cNvPicPr/>
                <p:nvPr/>
              </p:nvPicPr>
              <p:blipFill>
                <a:blip r:embed="rId24"/>
                <a:stretch>
                  <a:fillRect/>
                </a:stretch>
              </p:blipFill>
              <p:spPr>
                <a:xfrm>
                  <a:off x="7082190" y="622542"/>
                  <a:ext cx="90000" cy="81000"/>
                </a:xfrm>
                <a:prstGeom prst="rect">
                  <a:avLst/>
                </a:prstGeom>
              </p:spPr>
            </p:pic>
          </mc:Fallback>
        </mc:AlternateContent>
      </p:grpSp>
      <p:grpSp>
        <p:nvGrpSpPr>
          <p:cNvPr id="382" name="Group 381">
            <a:extLst>
              <a:ext uri="{FF2B5EF4-FFF2-40B4-BE49-F238E27FC236}">
                <a16:creationId xmlns:a16="http://schemas.microsoft.com/office/drawing/2014/main" id="{B57E3280-182D-3010-BEFD-339428A8831D}"/>
              </a:ext>
            </a:extLst>
          </p:cNvPr>
          <p:cNvGrpSpPr/>
          <p:nvPr/>
        </p:nvGrpSpPr>
        <p:grpSpPr>
          <a:xfrm>
            <a:off x="415710" y="1183422"/>
            <a:ext cx="8448480" cy="3212280"/>
            <a:chOff x="415710" y="1183422"/>
            <a:chExt cx="8448480" cy="3212280"/>
          </a:xfrm>
        </p:grpSpPr>
        <mc:AlternateContent xmlns:mc="http://schemas.openxmlformats.org/markup-compatibility/2006">
          <mc:Choice xmlns:p14="http://schemas.microsoft.com/office/powerpoint/2010/main" Requires="p14">
            <p:contentPart p14:bwMode="auto" r:id="rId25">
              <p14:nvContentPartPr>
                <p14:cNvPr id="8" name="Ink 7">
                  <a:extLst>
                    <a:ext uri="{FF2B5EF4-FFF2-40B4-BE49-F238E27FC236}">
                      <a16:creationId xmlns:a16="http://schemas.microsoft.com/office/drawing/2014/main" id="{5BFCE4C0-4A75-7C90-2CDA-138188690DDE}"/>
                    </a:ext>
                  </a:extLst>
                </p14:cNvPr>
                <p14:cNvContentPartPr/>
                <p14:nvPr/>
              </p14:nvContentPartPr>
              <p14:xfrm>
                <a:off x="6601230" y="3511902"/>
                <a:ext cx="1965960" cy="816120"/>
              </p14:xfrm>
            </p:contentPart>
          </mc:Choice>
          <mc:Fallback>
            <p:pic>
              <p:nvPicPr>
                <p:cNvPr id="8" name="Ink 7">
                  <a:extLst>
                    <a:ext uri="{FF2B5EF4-FFF2-40B4-BE49-F238E27FC236}">
                      <a16:creationId xmlns:a16="http://schemas.microsoft.com/office/drawing/2014/main" id="{5BFCE4C0-4A75-7C90-2CDA-138188690DDE}"/>
                    </a:ext>
                  </a:extLst>
                </p:cNvPr>
                <p:cNvPicPr/>
                <p:nvPr/>
              </p:nvPicPr>
              <p:blipFill>
                <a:blip r:embed="rId26"/>
                <a:stretch>
                  <a:fillRect/>
                </a:stretch>
              </p:blipFill>
              <p:spPr>
                <a:xfrm>
                  <a:off x="6592590" y="3503262"/>
                  <a:ext cx="1983600" cy="83376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9" name="Ink 8">
                  <a:extLst>
                    <a:ext uri="{FF2B5EF4-FFF2-40B4-BE49-F238E27FC236}">
                      <a16:creationId xmlns:a16="http://schemas.microsoft.com/office/drawing/2014/main" id="{CD811F82-2128-8C5C-D8F3-B5E39F6D8C66}"/>
                    </a:ext>
                  </a:extLst>
                </p14:cNvPr>
                <p14:cNvContentPartPr/>
                <p14:nvPr/>
              </p14:nvContentPartPr>
              <p14:xfrm>
                <a:off x="6632190" y="3459342"/>
                <a:ext cx="1852200" cy="936360"/>
              </p14:xfrm>
            </p:contentPart>
          </mc:Choice>
          <mc:Fallback>
            <p:pic>
              <p:nvPicPr>
                <p:cNvPr id="9" name="Ink 8">
                  <a:extLst>
                    <a:ext uri="{FF2B5EF4-FFF2-40B4-BE49-F238E27FC236}">
                      <a16:creationId xmlns:a16="http://schemas.microsoft.com/office/drawing/2014/main" id="{CD811F82-2128-8C5C-D8F3-B5E39F6D8C66}"/>
                    </a:ext>
                  </a:extLst>
                </p:cNvPr>
                <p:cNvPicPr/>
                <p:nvPr/>
              </p:nvPicPr>
              <p:blipFill>
                <a:blip r:embed="rId28"/>
                <a:stretch>
                  <a:fillRect/>
                </a:stretch>
              </p:blipFill>
              <p:spPr>
                <a:xfrm>
                  <a:off x="6623190" y="3450702"/>
                  <a:ext cx="1869840" cy="954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0" name="Ink 9">
                  <a:extLst>
                    <a:ext uri="{FF2B5EF4-FFF2-40B4-BE49-F238E27FC236}">
                      <a16:creationId xmlns:a16="http://schemas.microsoft.com/office/drawing/2014/main" id="{C5498A7B-0EB9-7838-4C50-E12F9771E8F2}"/>
                    </a:ext>
                  </a:extLst>
                </p14:cNvPr>
                <p14:cNvContentPartPr/>
                <p14:nvPr/>
              </p14:nvContentPartPr>
              <p14:xfrm>
                <a:off x="7011990" y="2899542"/>
                <a:ext cx="1852200" cy="1013400"/>
              </p14:xfrm>
            </p:contentPart>
          </mc:Choice>
          <mc:Fallback>
            <p:pic>
              <p:nvPicPr>
                <p:cNvPr id="10" name="Ink 9">
                  <a:extLst>
                    <a:ext uri="{FF2B5EF4-FFF2-40B4-BE49-F238E27FC236}">
                      <a16:creationId xmlns:a16="http://schemas.microsoft.com/office/drawing/2014/main" id="{C5498A7B-0EB9-7838-4C50-E12F9771E8F2}"/>
                    </a:ext>
                  </a:extLst>
                </p:cNvPr>
                <p:cNvPicPr/>
                <p:nvPr/>
              </p:nvPicPr>
              <p:blipFill>
                <a:blip r:embed="rId30"/>
                <a:stretch>
                  <a:fillRect/>
                </a:stretch>
              </p:blipFill>
              <p:spPr>
                <a:xfrm>
                  <a:off x="7002990" y="2890902"/>
                  <a:ext cx="1869840" cy="103104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1" name="Ink 10">
                  <a:extLst>
                    <a:ext uri="{FF2B5EF4-FFF2-40B4-BE49-F238E27FC236}">
                      <a16:creationId xmlns:a16="http://schemas.microsoft.com/office/drawing/2014/main" id="{D4155692-9D56-5E28-4BEA-A4076123F843}"/>
                    </a:ext>
                  </a:extLst>
                </p14:cNvPr>
                <p14:cNvContentPartPr/>
                <p14:nvPr/>
              </p14:nvContentPartPr>
              <p14:xfrm>
                <a:off x="6584310" y="2907102"/>
                <a:ext cx="462240" cy="594360"/>
              </p14:xfrm>
            </p:contentPart>
          </mc:Choice>
          <mc:Fallback>
            <p:pic>
              <p:nvPicPr>
                <p:cNvPr id="11" name="Ink 10">
                  <a:extLst>
                    <a:ext uri="{FF2B5EF4-FFF2-40B4-BE49-F238E27FC236}">
                      <a16:creationId xmlns:a16="http://schemas.microsoft.com/office/drawing/2014/main" id="{D4155692-9D56-5E28-4BEA-A4076123F843}"/>
                    </a:ext>
                  </a:extLst>
                </p:cNvPr>
                <p:cNvPicPr/>
                <p:nvPr/>
              </p:nvPicPr>
              <p:blipFill>
                <a:blip r:embed="rId32"/>
                <a:stretch>
                  <a:fillRect/>
                </a:stretch>
              </p:blipFill>
              <p:spPr>
                <a:xfrm>
                  <a:off x="6575670" y="2898462"/>
                  <a:ext cx="479880" cy="612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2" name="Ink 11">
                  <a:extLst>
                    <a:ext uri="{FF2B5EF4-FFF2-40B4-BE49-F238E27FC236}">
                      <a16:creationId xmlns:a16="http://schemas.microsoft.com/office/drawing/2014/main" id="{6F09BD9C-728B-AF89-CE9A-56D3012354C6}"/>
                    </a:ext>
                  </a:extLst>
                </p14:cNvPr>
                <p14:cNvContentPartPr/>
                <p14:nvPr/>
              </p14:nvContentPartPr>
              <p14:xfrm>
                <a:off x="8298270" y="2953542"/>
                <a:ext cx="453600" cy="563760"/>
              </p14:xfrm>
            </p:contentPart>
          </mc:Choice>
          <mc:Fallback>
            <p:pic>
              <p:nvPicPr>
                <p:cNvPr id="12" name="Ink 11">
                  <a:extLst>
                    <a:ext uri="{FF2B5EF4-FFF2-40B4-BE49-F238E27FC236}">
                      <a16:creationId xmlns:a16="http://schemas.microsoft.com/office/drawing/2014/main" id="{6F09BD9C-728B-AF89-CE9A-56D3012354C6}"/>
                    </a:ext>
                  </a:extLst>
                </p:cNvPr>
                <p:cNvPicPr/>
                <p:nvPr/>
              </p:nvPicPr>
              <p:blipFill>
                <a:blip r:embed="rId34"/>
                <a:stretch>
                  <a:fillRect/>
                </a:stretch>
              </p:blipFill>
              <p:spPr>
                <a:xfrm>
                  <a:off x="8289630" y="2944542"/>
                  <a:ext cx="471240" cy="58140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13" name="Ink 12">
                  <a:extLst>
                    <a:ext uri="{FF2B5EF4-FFF2-40B4-BE49-F238E27FC236}">
                      <a16:creationId xmlns:a16="http://schemas.microsoft.com/office/drawing/2014/main" id="{1DF45727-CD12-A92E-6180-E235F3E8D65D}"/>
                    </a:ext>
                  </a:extLst>
                </p14:cNvPr>
                <p14:cNvContentPartPr/>
                <p14:nvPr/>
              </p14:nvContentPartPr>
              <p14:xfrm>
                <a:off x="8553870" y="3931302"/>
                <a:ext cx="268200" cy="391680"/>
              </p14:xfrm>
            </p:contentPart>
          </mc:Choice>
          <mc:Fallback>
            <p:pic>
              <p:nvPicPr>
                <p:cNvPr id="13" name="Ink 12">
                  <a:extLst>
                    <a:ext uri="{FF2B5EF4-FFF2-40B4-BE49-F238E27FC236}">
                      <a16:creationId xmlns:a16="http://schemas.microsoft.com/office/drawing/2014/main" id="{1DF45727-CD12-A92E-6180-E235F3E8D65D}"/>
                    </a:ext>
                  </a:extLst>
                </p:cNvPr>
                <p:cNvPicPr/>
                <p:nvPr/>
              </p:nvPicPr>
              <p:blipFill>
                <a:blip r:embed="rId36"/>
                <a:stretch>
                  <a:fillRect/>
                </a:stretch>
              </p:blipFill>
              <p:spPr>
                <a:xfrm>
                  <a:off x="8545230" y="3922662"/>
                  <a:ext cx="285840" cy="40932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14" name="Ink 13">
                  <a:extLst>
                    <a:ext uri="{FF2B5EF4-FFF2-40B4-BE49-F238E27FC236}">
                      <a16:creationId xmlns:a16="http://schemas.microsoft.com/office/drawing/2014/main" id="{3BE5D17C-4FA3-8874-7089-02C01F4B2510}"/>
                    </a:ext>
                  </a:extLst>
                </p14:cNvPr>
                <p14:cNvContentPartPr/>
                <p14:nvPr/>
              </p14:nvContentPartPr>
              <p14:xfrm>
                <a:off x="6563430" y="3875862"/>
                <a:ext cx="497880" cy="411840"/>
              </p14:xfrm>
            </p:contentPart>
          </mc:Choice>
          <mc:Fallback>
            <p:pic>
              <p:nvPicPr>
                <p:cNvPr id="14" name="Ink 13">
                  <a:extLst>
                    <a:ext uri="{FF2B5EF4-FFF2-40B4-BE49-F238E27FC236}">
                      <a16:creationId xmlns:a16="http://schemas.microsoft.com/office/drawing/2014/main" id="{3BE5D17C-4FA3-8874-7089-02C01F4B2510}"/>
                    </a:ext>
                  </a:extLst>
                </p:cNvPr>
                <p:cNvPicPr/>
                <p:nvPr/>
              </p:nvPicPr>
              <p:blipFill>
                <a:blip r:embed="rId38"/>
                <a:stretch>
                  <a:fillRect/>
                </a:stretch>
              </p:blipFill>
              <p:spPr>
                <a:xfrm>
                  <a:off x="6554430" y="3866862"/>
                  <a:ext cx="515520" cy="429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15" name="Ink 14">
                  <a:extLst>
                    <a:ext uri="{FF2B5EF4-FFF2-40B4-BE49-F238E27FC236}">
                      <a16:creationId xmlns:a16="http://schemas.microsoft.com/office/drawing/2014/main" id="{70EBCEDD-9D20-E15D-D0C9-DE0FBB13BCE6}"/>
                    </a:ext>
                  </a:extLst>
                </p14:cNvPr>
                <p14:cNvContentPartPr/>
                <p14:nvPr/>
              </p14:nvContentPartPr>
              <p14:xfrm>
                <a:off x="7691310" y="2522982"/>
                <a:ext cx="55080" cy="173160"/>
              </p14:xfrm>
            </p:contentPart>
          </mc:Choice>
          <mc:Fallback>
            <p:pic>
              <p:nvPicPr>
                <p:cNvPr id="15" name="Ink 14">
                  <a:extLst>
                    <a:ext uri="{FF2B5EF4-FFF2-40B4-BE49-F238E27FC236}">
                      <a16:creationId xmlns:a16="http://schemas.microsoft.com/office/drawing/2014/main" id="{70EBCEDD-9D20-E15D-D0C9-DE0FBB13BCE6}"/>
                    </a:ext>
                  </a:extLst>
                </p:cNvPr>
                <p:cNvPicPr/>
                <p:nvPr/>
              </p:nvPicPr>
              <p:blipFill>
                <a:blip r:embed="rId40"/>
                <a:stretch>
                  <a:fillRect/>
                </a:stretch>
              </p:blipFill>
              <p:spPr>
                <a:xfrm>
                  <a:off x="7682670" y="2513982"/>
                  <a:ext cx="727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16" name="Ink 15">
                  <a:extLst>
                    <a:ext uri="{FF2B5EF4-FFF2-40B4-BE49-F238E27FC236}">
                      <a16:creationId xmlns:a16="http://schemas.microsoft.com/office/drawing/2014/main" id="{940D6548-9251-0F41-8466-4E65B19DF973}"/>
                    </a:ext>
                  </a:extLst>
                </p14:cNvPr>
                <p14:cNvContentPartPr/>
                <p14:nvPr/>
              </p14:nvContentPartPr>
              <p14:xfrm>
                <a:off x="7724790" y="2426142"/>
                <a:ext cx="133920" cy="181080"/>
              </p14:xfrm>
            </p:contentPart>
          </mc:Choice>
          <mc:Fallback>
            <p:pic>
              <p:nvPicPr>
                <p:cNvPr id="16" name="Ink 15">
                  <a:extLst>
                    <a:ext uri="{FF2B5EF4-FFF2-40B4-BE49-F238E27FC236}">
                      <a16:creationId xmlns:a16="http://schemas.microsoft.com/office/drawing/2014/main" id="{940D6548-9251-0F41-8466-4E65B19DF973}"/>
                    </a:ext>
                  </a:extLst>
                </p:cNvPr>
                <p:cNvPicPr/>
                <p:nvPr/>
              </p:nvPicPr>
              <p:blipFill>
                <a:blip r:embed="rId42"/>
                <a:stretch>
                  <a:fillRect/>
                </a:stretch>
              </p:blipFill>
              <p:spPr>
                <a:xfrm>
                  <a:off x="7715790" y="2417142"/>
                  <a:ext cx="1515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17" name="Ink 16">
                  <a:extLst>
                    <a:ext uri="{FF2B5EF4-FFF2-40B4-BE49-F238E27FC236}">
                      <a16:creationId xmlns:a16="http://schemas.microsoft.com/office/drawing/2014/main" id="{6DACD7FF-E520-249A-9955-C1EAC1A4D389}"/>
                    </a:ext>
                  </a:extLst>
                </p14:cNvPr>
                <p14:cNvContentPartPr/>
                <p14:nvPr/>
              </p14:nvContentPartPr>
              <p14:xfrm>
                <a:off x="7877070" y="2506422"/>
                <a:ext cx="34920" cy="181800"/>
              </p14:xfrm>
            </p:contentPart>
          </mc:Choice>
          <mc:Fallback>
            <p:pic>
              <p:nvPicPr>
                <p:cNvPr id="17" name="Ink 16">
                  <a:extLst>
                    <a:ext uri="{FF2B5EF4-FFF2-40B4-BE49-F238E27FC236}">
                      <a16:creationId xmlns:a16="http://schemas.microsoft.com/office/drawing/2014/main" id="{6DACD7FF-E520-249A-9955-C1EAC1A4D389}"/>
                    </a:ext>
                  </a:extLst>
                </p:cNvPr>
                <p:cNvPicPr/>
                <p:nvPr/>
              </p:nvPicPr>
              <p:blipFill>
                <a:blip r:embed="rId44"/>
                <a:stretch>
                  <a:fillRect/>
                </a:stretch>
              </p:blipFill>
              <p:spPr>
                <a:xfrm>
                  <a:off x="7868430" y="2497782"/>
                  <a:ext cx="5256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18" name="Ink 17">
                  <a:extLst>
                    <a:ext uri="{FF2B5EF4-FFF2-40B4-BE49-F238E27FC236}">
                      <a16:creationId xmlns:a16="http://schemas.microsoft.com/office/drawing/2014/main" id="{A7831A47-A4B8-E9D2-EBCE-DFC02EF87B8E}"/>
                    </a:ext>
                  </a:extLst>
                </p14:cNvPr>
                <p14:cNvContentPartPr/>
                <p14:nvPr/>
              </p14:nvContentPartPr>
              <p14:xfrm>
                <a:off x="7910910" y="2609382"/>
                <a:ext cx="99360" cy="97560"/>
              </p14:xfrm>
            </p:contentPart>
          </mc:Choice>
          <mc:Fallback>
            <p:pic>
              <p:nvPicPr>
                <p:cNvPr id="18" name="Ink 17">
                  <a:extLst>
                    <a:ext uri="{FF2B5EF4-FFF2-40B4-BE49-F238E27FC236}">
                      <a16:creationId xmlns:a16="http://schemas.microsoft.com/office/drawing/2014/main" id="{A7831A47-A4B8-E9D2-EBCE-DFC02EF87B8E}"/>
                    </a:ext>
                  </a:extLst>
                </p:cNvPr>
                <p:cNvPicPr/>
                <p:nvPr/>
              </p:nvPicPr>
              <p:blipFill>
                <a:blip r:embed="rId46"/>
                <a:stretch>
                  <a:fillRect/>
                </a:stretch>
              </p:blipFill>
              <p:spPr>
                <a:xfrm>
                  <a:off x="7901910" y="2600742"/>
                  <a:ext cx="11700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19" name="Ink 18">
                  <a:extLst>
                    <a:ext uri="{FF2B5EF4-FFF2-40B4-BE49-F238E27FC236}">
                      <a16:creationId xmlns:a16="http://schemas.microsoft.com/office/drawing/2014/main" id="{625796AD-5040-9D29-DF6E-1368356D0D8B}"/>
                    </a:ext>
                  </a:extLst>
                </p14:cNvPr>
                <p14:cNvContentPartPr/>
                <p14:nvPr/>
              </p14:nvContentPartPr>
              <p14:xfrm>
                <a:off x="8048070" y="2581302"/>
                <a:ext cx="101520" cy="251280"/>
              </p14:xfrm>
            </p:contentPart>
          </mc:Choice>
          <mc:Fallback>
            <p:pic>
              <p:nvPicPr>
                <p:cNvPr id="19" name="Ink 18">
                  <a:extLst>
                    <a:ext uri="{FF2B5EF4-FFF2-40B4-BE49-F238E27FC236}">
                      <a16:creationId xmlns:a16="http://schemas.microsoft.com/office/drawing/2014/main" id="{625796AD-5040-9D29-DF6E-1368356D0D8B}"/>
                    </a:ext>
                  </a:extLst>
                </p:cNvPr>
                <p:cNvPicPr/>
                <p:nvPr/>
              </p:nvPicPr>
              <p:blipFill>
                <a:blip r:embed="rId48"/>
                <a:stretch>
                  <a:fillRect/>
                </a:stretch>
              </p:blipFill>
              <p:spPr>
                <a:xfrm>
                  <a:off x="8039430" y="2572662"/>
                  <a:ext cx="119160" cy="2689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20" name="Ink 19">
                  <a:extLst>
                    <a:ext uri="{FF2B5EF4-FFF2-40B4-BE49-F238E27FC236}">
                      <a16:creationId xmlns:a16="http://schemas.microsoft.com/office/drawing/2014/main" id="{C6109493-52C8-9FC0-65F3-9A9D4039DC29}"/>
                    </a:ext>
                  </a:extLst>
                </p14:cNvPr>
                <p14:cNvContentPartPr/>
                <p14:nvPr/>
              </p14:nvContentPartPr>
              <p14:xfrm>
                <a:off x="8253990" y="2664822"/>
                <a:ext cx="360" cy="360"/>
              </p14:xfrm>
            </p:contentPart>
          </mc:Choice>
          <mc:Fallback>
            <p:pic>
              <p:nvPicPr>
                <p:cNvPr id="20" name="Ink 19">
                  <a:extLst>
                    <a:ext uri="{FF2B5EF4-FFF2-40B4-BE49-F238E27FC236}">
                      <a16:creationId xmlns:a16="http://schemas.microsoft.com/office/drawing/2014/main" id="{C6109493-52C8-9FC0-65F3-9A9D4039DC29}"/>
                    </a:ext>
                  </a:extLst>
                </p:cNvPr>
                <p:cNvPicPr/>
                <p:nvPr/>
              </p:nvPicPr>
              <p:blipFill>
                <a:blip r:embed="rId50"/>
                <a:stretch>
                  <a:fillRect/>
                </a:stretch>
              </p:blipFill>
              <p:spPr>
                <a:xfrm>
                  <a:off x="8244990" y="26558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22" name="Ink 21">
                  <a:extLst>
                    <a:ext uri="{FF2B5EF4-FFF2-40B4-BE49-F238E27FC236}">
                      <a16:creationId xmlns:a16="http://schemas.microsoft.com/office/drawing/2014/main" id="{08BE4920-1412-038B-94D2-ABE1EBF19245}"/>
                    </a:ext>
                  </a:extLst>
                </p14:cNvPr>
                <p14:cNvContentPartPr/>
                <p14:nvPr/>
              </p14:nvContentPartPr>
              <p14:xfrm>
                <a:off x="7306470" y="3217422"/>
                <a:ext cx="18360" cy="39960"/>
              </p14:xfrm>
            </p:contentPart>
          </mc:Choice>
          <mc:Fallback>
            <p:pic>
              <p:nvPicPr>
                <p:cNvPr id="22" name="Ink 21">
                  <a:extLst>
                    <a:ext uri="{FF2B5EF4-FFF2-40B4-BE49-F238E27FC236}">
                      <a16:creationId xmlns:a16="http://schemas.microsoft.com/office/drawing/2014/main" id="{08BE4920-1412-038B-94D2-ABE1EBF19245}"/>
                    </a:ext>
                  </a:extLst>
                </p:cNvPr>
                <p:cNvPicPr/>
                <p:nvPr/>
              </p:nvPicPr>
              <p:blipFill>
                <a:blip r:embed="rId52"/>
                <a:stretch>
                  <a:fillRect/>
                </a:stretch>
              </p:blipFill>
              <p:spPr>
                <a:xfrm>
                  <a:off x="7297830" y="3208422"/>
                  <a:ext cx="3600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23" name="Ink 22">
                  <a:extLst>
                    <a:ext uri="{FF2B5EF4-FFF2-40B4-BE49-F238E27FC236}">
                      <a16:creationId xmlns:a16="http://schemas.microsoft.com/office/drawing/2014/main" id="{5277E5A3-2490-3B90-FC76-9724B8C6DBE3}"/>
                    </a:ext>
                  </a:extLst>
                </p14:cNvPr>
                <p14:cNvContentPartPr/>
                <p14:nvPr/>
              </p14:nvContentPartPr>
              <p14:xfrm>
                <a:off x="7277310" y="3080982"/>
                <a:ext cx="151560" cy="184680"/>
              </p14:xfrm>
            </p:contentPart>
          </mc:Choice>
          <mc:Fallback>
            <p:pic>
              <p:nvPicPr>
                <p:cNvPr id="23" name="Ink 22">
                  <a:extLst>
                    <a:ext uri="{FF2B5EF4-FFF2-40B4-BE49-F238E27FC236}">
                      <a16:creationId xmlns:a16="http://schemas.microsoft.com/office/drawing/2014/main" id="{5277E5A3-2490-3B90-FC76-9724B8C6DBE3}"/>
                    </a:ext>
                  </a:extLst>
                </p:cNvPr>
                <p:cNvPicPr/>
                <p:nvPr/>
              </p:nvPicPr>
              <p:blipFill>
                <a:blip r:embed="rId54"/>
                <a:stretch>
                  <a:fillRect/>
                </a:stretch>
              </p:blipFill>
              <p:spPr>
                <a:xfrm>
                  <a:off x="7268310" y="3072342"/>
                  <a:ext cx="169200" cy="2023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24" name="Ink 23">
                  <a:extLst>
                    <a:ext uri="{FF2B5EF4-FFF2-40B4-BE49-F238E27FC236}">
                      <a16:creationId xmlns:a16="http://schemas.microsoft.com/office/drawing/2014/main" id="{46836E1D-DC53-33D7-AAF5-FCC9CE6846F3}"/>
                    </a:ext>
                  </a:extLst>
                </p14:cNvPr>
                <p14:cNvContentPartPr/>
                <p14:nvPr/>
              </p14:nvContentPartPr>
              <p14:xfrm>
                <a:off x="7471350" y="3158382"/>
                <a:ext cx="58680" cy="86760"/>
              </p14:xfrm>
            </p:contentPart>
          </mc:Choice>
          <mc:Fallback>
            <p:pic>
              <p:nvPicPr>
                <p:cNvPr id="24" name="Ink 23">
                  <a:extLst>
                    <a:ext uri="{FF2B5EF4-FFF2-40B4-BE49-F238E27FC236}">
                      <a16:creationId xmlns:a16="http://schemas.microsoft.com/office/drawing/2014/main" id="{46836E1D-DC53-33D7-AAF5-FCC9CE6846F3}"/>
                    </a:ext>
                  </a:extLst>
                </p:cNvPr>
                <p:cNvPicPr/>
                <p:nvPr/>
              </p:nvPicPr>
              <p:blipFill>
                <a:blip r:embed="rId56"/>
                <a:stretch>
                  <a:fillRect/>
                </a:stretch>
              </p:blipFill>
              <p:spPr>
                <a:xfrm>
                  <a:off x="7462710" y="3149742"/>
                  <a:ext cx="7632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25" name="Ink 24">
                  <a:extLst>
                    <a:ext uri="{FF2B5EF4-FFF2-40B4-BE49-F238E27FC236}">
                      <a16:creationId xmlns:a16="http://schemas.microsoft.com/office/drawing/2014/main" id="{DA6D15EA-14E7-A9B1-421F-B8BE9A30C32B}"/>
                    </a:ext>
                  </a:extLst>
                </p14:cNvPr>
                <p14:cNvContentPartPr/>
                <p14:nvPr/>
              </p14:nvContentPartPr>
              <p14:xfrm>
                <a:off x="7559550" y="3168462"/>
                <a:ext cx="11160" cy="76320"/>
              </p14:xfrm>
            </p:contentPart>
          </mc:Choice>
          <mc:Fallback>
            <p:pic>
              <p:nvPicPr>
                <p:cNvPr id="25" name="Ink 24">
                  <a:extLst>
                    <a:ext uri="{FF2B5EF4-FFF2-40B4-BE49-F238E27FC236}">
                      <a16:creationId xmlns:a16="http://schemas.microsoft.com/office/drawing/2014/main" id="{DA6D15EA-14E7-A9B1-421F-B8BE9A30C32B}"/>
                    </a:ext>
                  </a:extLst>
                </p:cNvPr>
                <p:cNvPicPr/>
                <p:nvPr/>
              </p:nvPicPr>
              <p:blipFill>
                <a:blip r:embed="rId58"/>
                <a:stretch>
                  <a:fillRect/>
                </a:stretch>
              </p:blipFill>
              <p:spPr>
                <a:xfrm>
                  <a:off x="7550910" y="3159822"/>
                  <a:ext cx="288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26" name="Ink 25">
                  <a:extLst>
                    <a:ext uri="{FF2B5EF4-FFF2-40B4-BE49-F238E27FC236}">
                      <a16:creationId xmlns:a16="http://schemas.microsoft.com/office/drawing/2014/main" id="{612F9C61-742D-B9DF-16F9-EF117A9AA659}"/>
                    </a:ext>
                  </a:extLst>
                </p14:cNvPr>
                <p14:cNvContentPartPr/>
                <p14:nvPr/>
              </p14:nvContentPartPr>
              <p14:xfrm>
                <a:off x="7565670" y="3121662"/>
                <a:ext cx="9000" cy="23040"/>
              </p14:xfrm>
            </p:contentPart>
          </mc:Choice>
          <mc:Fallback>
            <p:pic>
              <p:nvPicPr>
                <p:cNvPr id="26" name="Ink 25">
                  <a:extLst>
                    <a:ext uri="{FF2B5EF4-FFF2-40B4-BE49-F238E27FC236}">
                      <a16:creationId xmlns:a16="http://schemas.microsoft.com/office/drawing/2014/main" id="{612F9C61-742D-B9DF-16F9-EF117A9AA659}"/>
                    </a:ext>
                  </a:extLst>
                </p:cNvPr>
                <p:cNvPicPr/>
                <p:nvPr/>
              </p:nvPicPr>
              <p:blipFill>
                <a:blip r:embed="rId60"/>
                <a:stretch>
                  <a:fillRect/>
                </a:stretch>
              </p:blipFill>
              <p:spPr>
                <a:xfrm>
                  <a:off x="7556670" y="3112662"/>
                  <a:ext cx="266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27" name="Ink 26">
                  <a:extLst>
                    <a:ext uri="{FF2B5EF4-FFF2-40B4-BE49-F238E27FC236}">
                      <a16:creationId xmlns:a16="http://schemas.microsoft.com/office/drawing/2014/main" id="{5BAF2953-6E5E-67E6-56EA-50A48644CF4D}"/>
                    </a:ext>
                  </a:extLst>
                </p14:cNvPr>
                <p14:cNvContentPartPr/>
                <p14:nvPr/>
              </p14:nvContentPartPr>
              <p14:xfrm>
                <a:off x="7610310" y="3114822"/>
                <a:ext cx="8640" cy="132840"/>
              </p14:xfrm>
            </p:contentPart>
          </mc:Choice>
          <mc:Fallback>
            <p:pic>
              <p:nvPicPr>
                <p:cNvPr id="27" name="Ink 26">
                  <a:extLst>
                    <a:ext uri="{FF2B5EF4-FFF2-40B4-BE49-F238E27FC236}">
                      <a16:creationId xmlns:a16="http://schemas.microsoft.com/office/drawing/2014/main" id="{5BAF2953-6E5E-67E6-56EA-50A48644CF4D}"/>
                    </a:ext>
                  </a:extLst>
                </p:cNvPr>
                <p:cNvPicPr/>
                <p:nvPr/>
              </p:nvPicPr>
              <p:blipFill>
                <a:blip r:embed="rId62"/>
                <a:stretch>
                  <a:fillRect/>
                </a:stretch>
              </p:blipFill>
              <p:spPr>
                <a:xfrm>
                  <a:off x="7601310" y="3105822"/>
                  <a:ext cx="26280" cy="1504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28" name="Ink 27">
                  <a:extLst>
                    <a:ext uri="{FF2B5EF4-FFF2-40B4-BE49-F238E27FC236}">
                      <a16:creationId xmlns:a16="http://schemas.microsoft.com/office/drawing/2014/main" id="{C267C489-9E5E-6F85-4B3C-DB6A9A1B3DF0}"/>
                    </a:ext>
                  </a:extLst>
                </p14:cNvPr>
                <p14:cNvContentPartPr/>
                <p14:nvPr/>
              </p14:nvContentPartPr>
              <p14:xfrm>
                <a:off x="7666110" y="3097182"/>
                <a:ext cx="118080" cy="154440"/>
              </p14:xfrm>
            </p:contentPart>
          </mc:Choice>
          <mc:Fallback>
            <p:pic>
              <p:nvPicPr>
                <p:cNvPr id="28" name="Ink 27">
                  <a:extLst>
                    <a:ext uri="{FF2B5EF4-FFF2-40B4-BE49-F238E27FC236}">
                      <a16:creationId xmlns:a16="http://schemas.microsoft.com/office/drawing/2014/main" id="{C267C489-9E5E-6F85-4B3C-DB6A9A1B3DF0}"/>
                    </a:ext>
                  </a:extLst>
                </p:cNvPr>
                <p:cNvPicPr/>
                <p:nvPr/>
              </p:nvPicPr>
              <p:blipFill>
                <a:blip r:embed="rId64"/>
                <a:stretch>
                  <a:fillRect/>
                </a:stretch>
              </p:blipFill>
              <p:spPr>
                <a:xfrm>
                  <a:off x="7657470" y="3088182"/>
                  <a:ext cx="135720" cy="17208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30" name="Ink 29">
                  <a:extLst>
                    <a:ext uri="{FF2B5EF4-FFF2-40B4-BE49-F238E27FC236}">
                      <a16:creationId xmlns:a16="http://schemas.microsoft.com/office/drawing/2014/main" id="{FA4D54A6-DAB0-9A4D-332E-E997B51E5BAA}"/>
                    </a:ext>
                  </a:extLst>
                </p14:cNvPr>
                <p14:cNvContentPartPr/>
                <p14:nvPr/>
              </p14:nvContentPartPr>
              <p14:xfrm>
                <a:off x="7877070" y="3130662"/>
                <a:ext cx="360" cy="87120"/>
              </p14:xfrm>
            </p:contentPart>
          </mc:Choice>
          <mc:Fallback>
            <p:pic>
              <p:nvPicPr>
                <p:cNvPr id="30" name="Ink 29">
                  <a:extLst>
                    <a:ext uri="{FF2B5EF4-FFF2-40B4-BE49-F238E27FC236}">
                      <a16:creationId xmlns:a16="http://schemas.microsoft.com/office/drawing/2014/main" id="{FA4D54A6-DAB0-9A4D-332E-E997B51E5BAA}"/>
                    </a:ext>
                  </a:extLst>
                </p:cNvPr>
                <p:cNvPicPr/>
                <p:nvPr/>
              </p:nvPicPr>
              <p:blipFill>
                <a:blip r:embed="rId66"/>
                <a:stretch>
                  <a:fillRect/>
                </a:stretch>
              </p:blipFill>
              <p:spPr>
                <a:xfrm>
                  <a:off x="7868430" y="3122022"/>
                  <a:ext cx="180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31" name="Ink 30">
                  <a:extLst>
                    <a:ext uri="{FF2B5EF4-FFF2-40B4-BE49-F238E27FC236}">
                      <a16:creationId xmlns:a16="http://schemas.microsoft.com/office/drawing/2014/main" id="{89B07478-5228-D35D-7D40-23FC2137E52E}"/>
                    </a:ext>
                  </a:extLst>
                </p14:cNvPr>
                <p14:cNvContentPartPr/>
                <p14:nvPr/>
              </p14:nvContentPartPr>
              <p14:xfrm>
                <a:off x="7852230" y="3079182"/>
                <a:ext cx="128520" cy="140040"/>
              </p14:xfrm>
            </p:contentPart>
          </mc:Choice>
          <mc:Fallback>
            <p:pic>
              <p:nvPicPr>
                <p:cNvPr id="31" name="Ink 30">
                  <a:extLst>
                    <a:ext uri="{FF2B5EF4-FFF2-40B4-BE49-F238E27FC236}">
                      <a16:creationId xmlns:a16="http://schemas.microsoft.com/office/drawing/2014/main" id="{89B07478-5228-D35D-7D40-23FC2137E52E}"/>
                    </a:ext>
                  </a:extLst>
                </p:cNvPr>
                <p:cNvPicPr/>
                <p:nvPr/>
              </p:nvPicPr>
              <p:blipFill>
                <a:blip r:embed="rId68"/>
                <a:stretch>
                  <a:fillRect/>
                </a:stretch>
              </p:blipFill>
              <p:spPr>
                <a:xfrm>
                  <a:off x="7843590" y="3070182"/>
                  <a:ext cx="14616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32" name="Ink 31">
                  <a:extLst>
                    <a:ext uri="{FF2B5EF4-FFF2-40B4-BE49-F238E27FC236}">
                      <a16:creationId xmlns:a16="http://schemas.microsoft.com/office/drawing/2014/main" id="{CE0111DF-D0BE-C5FA-0A94-D367816AF797}"/>
                    </a:ext>
                  </a:extLst>
                </p14:cNvPr>
                <p14:cNvContentPartPr/>
                <p14:nvPr/>
              </p14:nvContentPartPr>
              <p14:xfrm>
                <a:off x="8009550" y="3101142"/>
                <a:ext cx="83880" cy="135360"/>
              </p14:xfrm>
            </p:contentPart>
          </mc:Choice>
          <mc:Fallback>
            <p:pic>
              <p:nvPicPr>
                <p:cNvPr id="32" name="Ink 31">
                  <a:extLst>
                    <a:ext uri="{FF2B5EF4-FFF2-40B4-BE49-F238E27FC236}">
                      <a16:creationId xmlns:a16="http://schemas.microsoft.com/office/drawing/2014/main" id="{CE0111DF-D0BE-C5FA-0A94-D367816AF797}"/>
                    </a:ext>
                  </a:extLst>
                </p:cNvPr>
                <p:cNvPicPr/>
                <p:nvPr/>
              </p:nvPicPr>
              <p:blipFill>
                <a:blip r:embed="rId70"/>
                <a:stretch>
                  <a:fillRect/>
                </a:stretch>
              </p:blipFill>
              <p:spPr>
                <a:xfrm>
                  <a:off x="8000550" y="3092502"/>
                  <a:ext cx="10152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33" name="Ink 32">
                  <a:extLst>
                    <a:ext uri="{FF2B5EF4-FFF2-40B4-BE49-F238E27FC236}">
                      <a16:creationId xmlns:a16="http://schemas.microsoft.com/office/drawing/2014/main" id="{0671DED3-77B4-8D74-CFB2-65308C46B90D}"/>
                    </a:ext>
                  </a:extLst>
                </p14:cNvPr>
                <p14:cNvContentPartPr/>
                <p14:nvPr/>
              </p14:nvContentPartPr>
              <p14:xfrm>
                <a:off x="8030070" y="3158022"/>
                <a:ext cx="60120" cy="15480"/>
              </p14:xfrm>
            </p:contentPart>
          </mc:Choice>
          <mc:Fallback>
            <p:pic>
              <p:nvPicPr>
                <p:cNvPr id="33" name="Ink 32">
                  <a:extLst>
                    <a:ext uri="{FF2B5EF4-FFF2-40B4-BE49-F238E27FC236}">
                      <a16:creationId xmlns:a16="http://schemas.microsoft.com/office/drawing/2014/main" id="{0671DED3-77B4-8D74-CFB2-65308C46B90D}"/>
                    </a:ext>
                  </a:extLst>
                </p:cNvPr>
                <p:cNvPicPr/>
                <p:nvPr/>
              </p:nvPicPr>
              <p:blipFill>
                <a:blip r:embed="rId72"/>
                <a:stretch>
                  <a:fillRect/>
                </a:stretch>
              </p:blipFill>
              <p:spPr>
                <a:xfrm>
                  <a:off x="8021430" y="3149022"/>
                  <a:ext cx="777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34" name="Ink 33">
                  <a:extLst>
                    <a:ext uri="{FF2B5EF4-FFF2-40B4-BE49-F238E27FC236}">
                      <a16:creationId xmlns:a16="http://schemas.microsoft.com/office/drawing/2014/main" id="{A7FB046A-08A5-61D0-C702-AB9B2C498852}"/>
                    </a:ext>
                  </a:extLst>
                </p14:cNvPr>
                <p14:cNvContentPartPr/>
                <p14:nvPr/>
              </p14:nvContentPartPr>
              <p14:xfrm>
                <a:off x="8042310" y="3103662"/>
                <a:ext cx="71280" cy="173160"/>
              </p14:xfrm>
            </p:contentPart>
          </mc:Choice>
          <mc:Fallback>
            <p:pic>
              <p:nvPicPr>
                <p:cNvPr id="34" name="Ink 33">
                  <a:extLst>
                    <a:ext uri="{FF2B5EF4-FFF2-40B4-BE49-F238E27FC236}">
                      <a16:creationId xmlns:a16="http://schemas.microsoft.com/office/drawing/2014/main" id="{A7FB046A-08A5-61D0-C702-AB9B2C498852}"/>
                    </a:ext>
                  </a:extLst>
                </p:cNvPr>
                <p:cNvPicPr/>
                <p:nvPr/>
              </p:nvPicPr>
              <p:blipFill>
                <a:blip r:embed="rId74"/>
                <a:stretch>
                  <a:fillRect/>
                </a:stretch>
              </p:blipFill>
              <p:spPr>
                <a:xfrm>
                  <a:off x="8033310" y="3094662"/>
                  <a:ext cx="8892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36" name="Ink 35">
                  <a:extLst>
                    <a:ext uri="{FF2B5EF4-FFF2-40B4-BE49-F238E27FC236}">
                      <a16:creationId xmlns:a16="http://schemas.microsoft.com/office/drawing/2014/main" id="{0B9D6D5D-2E5F-0E4D-21B8-F5E24F47AA67}"/>
                    </a:ext>
                  </a:extLst>
                </p14:cNvPr>
                <p14:cNvContentPartPr/>
                <p14:nvPr/>
              </p14:nvContentPartPr>
              <p14:xfrm>
                <a:off x="8140590" y="3090702"/>
                <a:ext cx="102960" cy="124200"/>
              </p14:xfrm>
            </p:contentPart>
          </mc:Choice>
          <mc:Fallback>
            <p:pic>
              <p:nvPicPr>
                <p:cNvPr id="36" name="Ink 35">
                  <a:extLst>
                    <a:ext uri="{FF2B5EF4-FFF2-40B4-BE49-F238E27FC236}">
                      <a16:creationId xmlns:a16="http://schemas.microsoft.com/office/drawing/2014/main" id="{0B9D6D5D-2E5F-0E4D-21B8-F5E24F47AA67}"/>
                    </a:ext>
                  </a:extLst>
                </p:cNvPr>
                <p:cNvPicPr/>
                <p:nvPr/>
              </p:nvPicPr>
              <p:blipFill>
                <a:blip r:embed="rId76"/>
                <a:stretch>
                  <a:fillRect/>
                </a:stretch>
              </p:blipFill>
              <p:spPr>
                <a:xfrm>
                  <a:off x="8131950" y="3081702"/>
                  <a:ext cx="1206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37" name="Ink 36">
                  <a:extLst>
                    <a:ext uri="{FF2B5EF4-FFF2-40B4-BE49-F238E27FC236}">
                      <a16:creationId xmlns:a16="http://schemas.microsoft.com/office/drawing/2014/main" id="{2EFE3AD7-239F-96E5-8138-EDB69754CE6E}"/>
                    </a:ext>
                  </a:extLst>
                </p14:cNvPr>
                <p14:cNvContentPartPr/>
                <p14:nvPr/>
              </p14:nvContentPartPr>
              <p14:xfrm>
                <a:off x="8162910" y="3153342"/>
                <a:ext cx="114120" cy="25200"/>
              </p14:xfrm>
            </p:contentPart>
          </mc:Choice>
          <mc:Fallback>
            <p:pic>
              <p:nvPicPr>
                <p:cNvPr id="37" name="Ink 36">
                  <a:extLst>
                    <a:ext uri="{FF2B5EF4-FFF2-40B4-BE49-F238E27FC236}">
                      <a16:creationId xmlns:a16="http://schemas.microsoft.com/office/drawing/2014/main" id="{2EFE3AD7-239F-96E5-8138-EDB69754CE6E}"/>
                    </a:ext>
                  </a:extLst>
                </p:cNvPr>
                <p:cNvPicPr/>
                <p:nvPr/>
              </p:nvPicPr>
              <p:blipFill>
                <a:blip r:embed="rId78"/>
                <a:stretch>
                  <a:fillRect/>
                </a:stretch>
              </p:blipFill>
              <p:spPr>
                <a:xfrm>
                  <a:off x="8154270" y="3144342"/>
                  <a:ext cx="13176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39" name="Ink 38">
                  <a:extLst>
                    <a:ext uri="{FF2B5EF4-FFF2-40B4-BE49-F238E27FC236}">
                      <a16:creationId xmlns:a16="http://schemas.microsoft.com/office/drawing/2014/main" id="{84052239-1AC5-26C8-DC45-A632A4632924}"/>
                    </a:ext>
                  </a:extLst>
                </p14:cNvPr>
                <p14:cNvContentPartPr/>
                <p14:nvPr/>
              </p14:nvContentPartPr>
              <p14:xfrm>
                <a:off x="7519590" y="3290142"/>
                <a:ext cx="100440" cy="141840"/>
              </p14:xfrm>
            </p:contentPart>
          </mc:Choice>
          <mc:Fallback>
            <p:pic>
              <p:nvPicPr>
                <p:cNvPr id="39" name="Ink 38">
                  <a:extLst>
                    <a:ext uri="{FF2B5EF4-FFF2-40B4-BE49-F238E27FC236}">
                      <a16:creationId xmlns:a16="http://schemas.microsoft.com/office/drawing/2014/main" id="{84052239-1AC5-26C8-DC45-A632A4632924}"/>
                    </a:ext>
                  </a:extLst>
                </p:cNvPr>
                <p:cNvPicPr/>
                <p:nvPr/>
              </p:nvPicPr>
              <p:blipFill>
                <a:blip r:embed="rId80"/>
                <a:stretch>
                  <a:fillRect/>
                </a:stretch>
              </p:blipFill>
              <p:spPr>
                <a:xfrm>
                  <a:off x="7510950" y="3281142"/>
                  <a:ext cx="118080" cy="1594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40" name="Ink 39">
                  <a:extLst>
                    <a:ext uri="{FF2B5EF4-FFF2-40B4-BE49-F238E27FC236}">
                      <a16:creationId xmlns:a16="http://schemas.microsoft.com/office/drawing/2014/main" id="{1B603615-EF36-7F4F-3814-1EC032FB91B4}"/>
                    </a:ext>
                  </a:extLst>
                </p14:cNvPr>
                <p14:cNvContentPartPr/>
                <p14:nvPr/>
              </p14:nvContentPartPr>
              <p14:xfrm>
                <a:off x="7535070" y="3346302"/>
                <a:ext cx="200160" cy="128160"/>
              </p14:xfrm>
            </p:contentPart>
          </mc:Choice>
          <mc:Fallback>
            <p:pic>
              <p:nvPicPr>
                <p:cNvPr id="40" name="Ink 39">
                  <a:extLst>
                    <a:ext uri="{FF2B5EF4-FFF2-40B4-BE49-F238E27FC236}">
                      <a16:creationId xmlns:a16="http://schemas.microsoft.com/office/drawing/2014/main" id="{1B603615-EF36-7F4F-3814-1EC032FB91B4}"/>
                    </a:ext>
                  </a:extLst>
                </p:cNvPr>
                <p:cNvPicPr/>
                <p:nvPr/>
              </p:nvPicPr>
              <p:blipFill>
                <a:blip r:embed="rId82"/>
                <a:stretch>
                  <a:fillRect/>
                </a:stretch>
              </p:blipFill>
              <p:spPr>
                <a:xfrm>
                  <a:off x="7526430" y="3337302"/>
                  <a:ext cx="217800" cy="14580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41" name="Ink 40">
                  <a:extLst>
                    <a:ext uri="{FF2B5EF4-FFF2-40B4-BE49-F238E27FC236}">
                      <a16:creationId xmlns:a16="http://schemas.microsoft.com/office/drawing/2014/main" id="{81A32CE0-5A31-8836-B933-DD8BF057EE86}"/>
                    </a:ext>
                  </a:extLst>
                </p14:cNvPr>
                <p14:cNvContentPartPr/>
                <p14:nvPr/>
              </p14:nvContentPartPr>
              <p14:xfrm>
                <a:off x="7753590" y="3334422"/>
                <a:ext cx="64800" cy="134640"/>
              </p14:xfrm>
            </p:contentPart>
          </mc:Choice>
          <mc:Fallback>
            <p:pic>
              <p:nvPicPr>
                <p:cNvPr id="41" name="Ink 40">
                  <a:extLst>
                    <a:ext uri="{FF2B5EF4-FFF2-40B4-BE49-F238E27FC236}">
                      <a16:creationId xmlns:a16="http://schemas.microsoft.com/office/drawing/2014/main" id="{81A32CE0-5A31-8836-B933-DD8BF057EE86}"/>
                    </a:ext>
                  </a:extLst>
                </p:cNvPr>
                <p:cNvPicPr/>
                <p:nvPr/>
              </p:nvPicPr>
              <p:blipFill>
                <a:blip r:embed="rId84"/>
                <a:stretch>
                  <a:fillRect/>
                </a:stretch>
              </p:blipFill>
              <p:spPr>
                <a:xfrm>
                  <a:off x="7744590" y="3325782"/>
                  <a:ext cx="8244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42" name="Ink 41">
                  <a:extLst>
                    <a:ext uri="{FF2B5EF4-FFF2-40B4-BE49-F238E27FC236}">
                      <a16:creationId xmlns:a16="http://schemas.microsoft.com/office/drawing/2014/main" id="{7FD937D0-8193-4D53-C98B-97421EF696B7}"/>
                    </a:ext>
                  </a:extLst>
                </p14:cNvPr>
                <p14:cNvContentPartPr/>
                <p14:nvPr/>
              </p14:nvContentPartPr>
              <p14:xfrm>
                <a:off x="7824510" y="3334422"/>
                <a:ext cx="114840" cy="104040"/>
              </p14:xfrm>
            </p:contentPart>
          </mc:Choice>
          <mc:Fallback>
            <p:pic>
              <p:nvPicPr>
                <p:cNvPr id="42" name="Ink 41">
                  <a:extLst>
                    <a:ext uri="{FF2B5EF4-FFF2-40B4-BE49-F238E27FC236}">
                      <a16:creationId xmlns:a16="http://schemas.microsoft.com/office/drawing/2014/main" id="{7FD937D0-8193-4D53-C98B-97421EF696B7}"/>
                    </a:ext>
                  </a:extLst>
                </p:cNvPr>
                <p:cNvPicPr/>
                <p:nvPr/>
              </p:nvPicPr>
              <p:blipFill>
                <a:blip r:embed="rId86"/>
                <a:stretch>
                  <a:fillRect/>
                </a:stretch>
              </p:blipFill>
              <p:spPr>
                <a:xfrm>
                  <a:off x="7815510" y="3325422"/>
                  <a:ext cx="13248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44" name="Ink 43">
                  <a:extLst>
                    <a:ext uri="{FF2B5EF4-FFF2-40B4-BE49-F238E27FC236}">
                      <a16:creationId xmlns:a16="http://schemas.microsoft.com/office/drawing/2014/main" id="{6472C024-49A5-D24E-97F6-5DE3FF2A018A}"/>
                    </a:ext>
                  </a:extLst>
                </p14:cNvPr>
                <p14:cNvContentPartPr/>
                <p14:nvPr/>
              </p14:nvContentPartPr>
              <p14:xfrm>
                <a:off x="8105670" y="3318222"/>
                <a:ext cx="99720" cy="171720"/>
              </p14:xfrm>
            </p:contentPart>
          </mc:Choice>
          <mc:Fallback>
            <p:pic>
              <p:nvPicPr>
                <p:cNvPr id="44" name="Ink 43">
                  <a:extLst>
                    <a:ext uri="{FF2B5EF4-FFF2-40B4-BE49-F238E27FC236}">
                      <a16:creationId xmlns:a16="http://schemas.microsoft.com/office/drawing/2014/main" id="{6472C024-49A5-D24E-97F6-5DE3FF2A018A}"/>
                    </a:ext>
                  </a:extLst>
                </p:cNvPr>
                <p:cNvPicPr/>
                <p:nvPr/>
              </p:nvPicPr>
              <p:blipFill>
                <a:blip r:embed="rId88"/>
                <a:stretch>
                  <a:fillRect/>
                </a:stretch>
              </p:blipFill>
              <p:spPr>
                <a:xfrm>
                  <a:off x="8096670" y="3309222"/>
                  <a:ext cx="11736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45" name="Ink 44">
                  <a:extLst>
                    <a:ext uri="{FF2B5EF4-FFF2-40B4-BE49-F238E27FC236}">
                      <a16:creationId xmlns:a16="http://schemas.microsoft.com/office/drawing/2014/main" id="{02730F24-4D85-8C0F-9F08-604572EDF3C0}"/>
                    </a:ext>
                  </a:extLst>
                </p14:cNvPr>
                <p14:cNvContentPartPr/>
                <p14:nvPr/>
              </p14:nvContentPartPr>
              <p14:xfrm>
                <a:off x="8200350" y="3378702"/>
                <a:ext cx="183240" cy="93960"/>
              </p14:xfrm>
            </p:contentPart>
          </mc:Choice>
          <mc:Fallback>
            <p:pic>
              <p:nvPicPr>
                <p:cNvPr id="45" name="Ink 44">
                  <a:extLst>
                    <a:ext uri="{FF2B5EF4-FFF2-40B4-BE49-F238E27FC236}">
                      <a16:creationId xmlns:a16="http://schemas.microsoft.com/office/drawing/2014/main" id="{02730F24-4D85-8C0F-9F08-604572EDF3C0}"/>
                    </a:ext>
                  </a:extLst>
                </p:cNvPr>
                <p:cNvPicPr/>
                <p:nvPr/>
              </p:nvPicPr>
              <p:blipFill>
                <a:blip r:embed="rId90"/>
                <a:stretch>
                  <a:fillRect/>
                </a:stretch>
              </p:blipFill>
              <p:spPr>
                <a:xfrm>
                  <a:off x="8191350" y="3370062"/>
                  <a:ext cx="200880" cy="1116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46" name="Ink 45">
                  <a:extLst>
                    <a:ext uri="{FF2B5EF4-FFF2-40B4-BE49-F238E27FC236}">
                      <a16:creationId xmlns:a16="http://schemas.microsoft.com/office/drawing/2014/main" id="{80902EF3-BF85-A9A4-6CF1-1C33A28895D7}"/>
                    </a:ext>
                  </a:extLst>
                </p14:cNvPr>
                <p14:cNvContentPartPr/>
                <p14:nvPr/>
              </p14:nvContentPartPr>
              <p14:xfrm>
                <a:off x="8336790" y="3298422"/>
                <a:ext cx="49320" cy="70920"/>
              </p14:xfrm>
            </p:contentPart>
          </mc:Choice>
          <mc:Fallback>
            <p:pic>
              <p:nvPicPr>
                <p:cNvPr id="46" name="Ink 45">
                  <a:extLst>
                    <a:ext uri="{FF2B5EF4-FFF2-40B4-BE49-F238E27FC236}">
                      <a16:creationId xmlns:a16="http://schemas.microsoft.com/office/drawing/2014/main" id="{80902EF3-BF85-A9A4-6CF1-1C33A28895D7}"/>
                    </a:ext>
                  </a:extLst>
                </p:cNvPr>
                <p:cNvPicPr/>
                <p:nvPr/>
              </p:nvPicPr>
              <p:blipFill>
                <a:blip r:embed="rId92"/>
                <a:stretch>
                  <a:fillRect/>
                </a:stretch>
              </p:blipFill>
              <p:spPr>
                <a:xfrm>
                  <a:off x="8328150" y="3289422"/>
                  <a:ext cx="66960" cy="8856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47" name="Ink 46">
                  <a:extLst>
                    <a:ext uri="{FF2B5EF4-FFF2-40B4-BE49-F238E27FC236}">
                      <a16:creationId xmlns:a16="http://schemas.microsoft.com/office/drawing/2014/main" id="{F20C1659-1742-B9E9-08FA-49483C738F21}"/>
                    </a:ext>
                  </a:extLst>
                </p14:cNvPr>
                <p14:cNvContentPartPr/>
                <p14:nvPr/>
              </p14:nvContentPartPr>
              <p14:xfrm>
                <a:off x="8381070" y="3363942"/>
                <a:ext cx="14760" cy="83520"/>
              </p14:xfrm>
            </p:contentPart>
          </mc:Choice>
          <mc:Fallback>
            <p:pic>
              <p:nvPicPr>
                <p:cNvPr id="47" name="Ink 46">
                  <a:extLst>
                    <a:ext uri="{FF2B5EF4-FFF2-40B4-BE49-F238E27FC236}">
                      <a16:creationId xmlns:a16="http://schemas.microsoft.com/office/drawing/2014/main" id="{F20C1659-1742-B9E9-08FA-49483C738F21}"/>
                    </a:ext>
                  </a:extLst>
                </p:cNvPr>
                <p:cNvPicPr/>
                <p:nvPr/>
              </p:nvPicPr>
              <p:blipFill>
                <a:blip r:embed="rId94"/>
                <a:stretch>
                  <a:fillRect/>
                </a:stretch>
              </p:blipFill>
              <p:spPr>
                <a:xfrm>
                  <a:off x="8372070" y="3355302"/>
                  <a:ext cx="3240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48" name="Ink 47">
                  <a:extLst>
                    <a:ext uri="{FF2B5EF4-FFF2-40B4-BE49-F238E27FC236}">
                      <a16:creationId xmlns:a16="http://schemas.microsoft.com/office/drawing/2014/main" id="{6A422CA3-3851-F2D2-94B8-B016DBAA69AF}"/>
                    </a:ext>
                  </a:extLst>
                </p14:cNvPr>
                <p14:cNvContentPartPr/>
                <p14:nvPr/>
              </p14:nvContentPartPr>
              <p14:xfrm>
                <a:off x="8411670" y="3314262"/>
                <a:ext cx="317520" cy="161640"/>
              </p14:xfrm>
            </p:contentPart>
          </mc:Choice>
          <mc:Fallback>
            <p:pic>
              <p:nvPicPr>
                <p:cNvPr id="48" name="Ink 47">
                  <a:extLst>
                    <a:ext uri="{FF2B5EF4-FFF2-40B4-BE49-F238E27FC236}">
                      <a16:creationId xmlns:a16="http://schemas.microsoft.com/office/drawing/2014/main" id="{6A422CA3-3851-F2D2-94B8-B016DBAA69AF}"/>
                    </a:ext>
                  </a:extLst>
                </p:cNvPr>
                <p:cNvPicPr/>
                <p:nvPr/>
              </p:nvPicPr>
              <p:blipFill>
                <a:blip r:embed="rId96"/>
                <a:stretch>
                  <a:fillRect/>
                </a:stretch>
              </p:blipFill>
              <p:spPr>
                <a:xfrm>
                  <a:off x="8403030" y="3305622"/>
                  <a:ext cx="33516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50" name="Ink 49">
                  <a:extLst>
                    <a:ext uri="{FF2B5EF4-FFF2-40B4-BE49-F238E27FC236}">
                      <a16:creationId xmlns:a16="http://schemas.microsoft.com/office/drawing/2014/main" id="{97635A51-D2DA-D7C1-BD65-25F08B625756}"/>
                    </a:ext>
                  </a:extLst>
                </p14:cNvPr>
                <p14:cNvContentPartPr/>
                <p14:nvPr/>
              </p14:nvContentPartPr>
              <p14:xfrm>
                <a:off x="7153830" y="3664902"/>
                <a:ext cx="152280" cy="189720"/>
              </p14:xfrm>
            </p:contentPart>
          </mc:Choice>
          <mc:Fallback>
            <p:pic>
              <p:nvPicPr>
                <p:cNvPr id="50" name="Ink 49">
                  <a:extLst>
                    <a:ext uri="{FF2B5EF4-FFF2-40B4-BE49-F238E27FC236}">
                      <a16:creationId xmlns:a16="http://schemas.microsoft.com/office/drawing/2014/main" id="{97635A51-D2DA-D7C1-BD65-25F08B625756}"/>
                    </a:ext>
                  </a:extLst>
                </p:cNvPr>
                <p:cNvPicPr/>
                <p:nvPr/>
              </p:nvPicPr>
              <p:blipFill>
                <a:blip r:embed="rId98"/>
                <a:stretch>
                  <a:fillRect/>
                </a:stretch>
              </p:blipFill>
              <p:spPr>
                <a:xfrm>
                  <a:off x="7144830" y="3656262"/>
                  <a:ext cx="169920" cy="20736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51" name="Ink 50">
                  <a:extLst>
                    <a:ext uri="{FF2B5EF4-FFF2-40B4-BE49-F238E27FC236}">
                      <a16:creationId xmlns:a16="http://schemas.microsoft.com/office/drawing/2014/main" id="{D8324147-33CA-1EE9-8BFB-B58A89AA2EFA}"/>
                    </a:ext>
                  </a:extLst>
                </p14:cNvPr>
                <p14:cNvContentPartPr/>
                <p14:nvPr/>
              </p14:nvContentPartPr>
              <p14:xfrm>
                <a:off x="7325910" y="3715302"/>
                <a:ext cx="78120" cy="280440"/>
              </p14:xfrm>
            </p:contentPart>
          </mc:Choice>
          <mc:Fallback>
            <p:pic>
              <p:nvPicPr>
                <p:cNvPr id="51" name="Ink 50">
                  <a:extLst>
                    <a:ext uri="{FF2B5EF4-FFF2-40B4-BE49-F238E27FC236}">
                      <a16:creationId xmlns:a16="http://schemas.microsoft.com/office/drawing/2014/main" id="{D8324147-33CA-1EE9-8BFB-B58A89AA2EFA}"/>
                    </a:ext>
                  </a:extLst>
                </p:cNvPr>
                <p:cNvPicPr/>
                <p:nvPr/>
              </p:nvPicPr>
              <p:blipFill>
                <a:blip r:embed="rId100"/>
                <a:stretch>
                  <a:fillRect/>
                </a:stretch>
              </p:blipFill>
              <p:spPr>
                <a:xfrm>
                  <a:off x="7317270" y="3706662"/>
                  <a:ext cx="95760" cy="2980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52" name="Ink 51">
                  <a:extLst>
                    <a:ext uri="{FF2B5EF4-FFF2-40B4-BE49-F238E27FC236}">
                      <a16:creationId xmlns:a16="http://schemas.microsoft.com/office/drawing/2014/main" id="{E85F9BE7-C6CC-5F6F-1CEE-64E64BEBE874}"/>
                    </a:ext>
                  </a:extLst>
                </p14:cNvPr>
                <p14:cNvContentPartPr/>
                <p14:nvPr/>
              </p14:nvContentPartPr>
              <p14:xfrm>
                <a:off x="7465950" y="3655902"/>
                <a:ext cx="59400" cy="225360"/>
              </p14:xfrm>
            </p:contentPart>
          </mc:Choice>
          <mc:Fallback>
            <p:pic>
              <p:nvPicPr>
                <p:cNvPr id="52" name="Ink 51">
                  <a:extLst>
                    <a:ext uri="{FF2B5EF4-FFF2-40B4-BE49-F238E27FC236}">
                      <a16:creationId xmlns:a16="http://schemas.microsoft.com/office/drawing/2014/main" id="{E85F9BE7-C6CC-5F6F-1CEE-64E64BEBE874}"/>
                    </a:ext>
                  </a:extLst>
                </p:cNvPr>
                <p:cNvPicPr/>
                <p:nvPr/>
              </p:nvPicPr>
              <p:blipFill>
                <a:blip r:embed="rId102"/>
                <a:stretch>
                  <a:fillRect/>
                </a:stretch>
              </p:blipFill>
              <p:spPr>
                <a:xfrm>
                  <a:off x="7457310" y="3646902"/>
                  <a:ext cx="7704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53" name="Ink 52">
                  <a:extLst>
                    <a:ext uri="{FF2B5EF4-FFF2-40B4-BE49-F238E27FC236}">
                      <a16:creationId xmlns:a16="http://schemas.microsoft.com/office/drawing/2014/main" id="{ABA96D59-C22C-625A-1739-4555F007DE55}"/>
                    </a:ext>
                  </a:extLst>
                </p14:cNvPr>
                <p14:cNvContentPartPr/>
                <p14:nvPr/>
              </p14:nvContentPartPr>
              <p14:xfrm>
                <a:off x="7566750" y="3748062"/>
                <a:ext cx="67680" cy="99000"/>
              </p14:xfrm>
            </p:contentPart>
          </mc:Choice>
          <mc:Fallback>
            <p:pic>
              <p:nvPicPr>
                <p:cNvPr id="53" name="Ink 52">
                  <a:extLst>
                    <a:ext uri="{FF2B5EF4-FFF2-40B4-BE49-F238E27FC236}">
                      <a16:creationId xmlns:a16="http://schemas.microsoft.com/office/drawing/2014/main" id="{ABA96D59-C22C-625A-1739-4555F007DE55}"/>
                    </a:ext>
                  </a:extLst>
                </p:cNvPr>
                <p:cNvPicPr/>
                <p:nvPr/>
              </p:nvPicPr>
              <p:blipFill>
                <a:blip r:embed="rId104"/>
                <a:stretch>
                  <a:fillRect/>
                </a:stretch>
              </p:blipFill>
              <p:spPr>
                <a:xfrm>
                  <a:off x="7558110" y="3739422"/>
                  <a:ext cx="85320" cy="1166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54" name="Ink 53">
                  <a:extLst>
                    <a:ext uri="{FF2B5EF4-FFF2-40B4-BE49-F238E27FC236}">
                      <a16:creationId xmlns:a16="http://schemas.microsoft.com/office/drawing/2014/main" id="{B3CDDC6C-4F08-CC18-8FF5-325B5D41851B}"/>
                    </a:ext>
                  </a:extLst>
                </p14:cNvPr>
                <p14:cNvContentPartPr/>
                <p14:nvPr/>
              </p14:nvContentPartPr>
              <p14:xfrm>
                <a:off x="7667190" y="3703422"/>
                <a:ext cx="79200" cy="155160"/>
              </p14:xfrm>
            </p:contentPart>
          </mc:Choice>
          <mc:Fallback>
            <p:pic>
              <p:nvPicPr>
                <p:cNvPr id="54" name="Ink 53">
                  <a:extLst>
                    <a:ext uri="{FF2B5EF4-FFF2-40B4-BE49-F238E27FC236}">
                      <a16:creationId xmlns:a16="http://schemas.microsoft.com/office/drawing/2014/main" id="{B3CDDC6C-4F08-CC18-8FF5-325B5D41851B}"/>
                    </a:ext>
                  </a:extLst>
                </p:cNvPr>
                <p:cNvPicPr/>
                <p:nvPr/>
              </p:nvPicPr>
              <p:blipFill>
                <a:blip r:embed="rId106"/>
                <a:stretch>
                  <a:fillRect/>
                </a:stretch>
              </p:blipFill>
              <p:spPr>
                <a:xfrm>
                  <a:off x="7658190" y="3694782"/>
                  <a:ext cx="9684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55" name="Ink 54">
                  <a:extLst>
                    <a:ext uri="{FF2B5EF4-FFF2-40B4-BE49-F238E27FC236}">
                      <a16:creationId xmlns:a16="http://schemas.microsoft.com/office/drawing/2014/main" id="{DDFE3042-5B80-CF54-5FD4-9C21EA7D2617}"/>
                    </a:ext>
                  </a:extLst>
                </p14:cNvPr>
                <p14:cNvContentPartPr/>
                <p14:nvPr/>
              </p14:nvContentPartPr>
              <p14:xfrm>
                <a:off x="7783110" y="3770382"/>
                <a:ext cx="56160" cy="98640"/>
              </p14:xfrm>
            </p:contentPart>
          </mc:Choice>
          <mc:Fallback>
            <p:pic>
              <p:nvPicPr>
                <p:cNvPr id="55" name="Ink 54">
                  <a:extLst>
                    <a:ext uri="{FF2B5EF4-FFF2-40B4-BE49-F238E27FC236}">
                      <a16:creationId xmlns:a16="http://schemas.microsoft.com/office/drawing/2014/main" id="{DDFE3042-5B80-CF54-5FD4-9C21EA7D2617}"/>
                    </a:ext>
                  </a:extLst>
                </p:cNvPr>
                <p:cNvPicPr/>
                <p:nvPr/>
              </p:nvPicPr>
              <p:blipFill>
                <a:blip r:embed="rId108"/>
                <a:stretch>
                  <a:fillRect/>
                </a:stretch>
              </p:blipFill>
              <p:spPr>
                <a:xfrm>
                  <a:off x="7774470" y="3761742"/>
                  <a:ext cx="73800" cy="116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56" name="Ink 55">
                  <a:extLst>
                    <a:ext uri="{FF2B5EF4-FFF2-40B4-BE49-F238E27FC236}">
                      <a16:creationId xmlns:a16="http://schemas.microsoft.com/office/drawing/2014/main" id="{5CB61C9D-4C00-6768-99BF-FFC8EC789D92}"/>
                    </a:ext>
                  </a:extLst>
                </p14:cNvPr>
                <p14:cNvContentPartPr/>
                <p14:nvPr/>
              </p14:nvContentPartPr>
              <p14:xfrm>
                <a:off x="7862670" y="3767142"/>
                <a:ext cx="92880" cy="106200"/>
              </p14:xfrm>
            </p:contentPart>
          </mc:Choice>
          <mc:Fallback>
            <p:pic>
              <p:nvPicPr>
                <p:cNvPr id="56" name="Ink 55">
                  <a:extLst>
                    <a:ext uri="{FF2B5EF4-FFF2-40B4-BE49-F238E27FC236}">
                      <a16:creationId xmlns:a16="http://schemas.microsoft.com/office/drawing/2014/main" id="{5CB61C9D-4C00-6768-99BF-FFC8EC789D92}"/>
                    </a:ext>
                  </a:extLst>
                </p:cNvPr>
                <p:cNvPicPr/>
                <p:nvPr/>
              </p:nvPicPr>
              <p:blipFill>
                <a:blip r:embed="rId110"/>
                <a:stretch>
                  <a:fillRect/>
                </a:stretch>
              </p:blipFill>
              <p:spPr>
                <a:xfrm>
                  <a:off x="7854030" y="3758142"/>
                  <a:ext cx="110520" cy="12384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57" name="Ink 56">
                  <a:extLst>
                    <a:ext uri="{FF2B5EF4-FFF2-40B4-BE49-F238E27FC236}">
                      <a16:creationId xmlns:a16="http://schemas.microsoft.com/office/drawing/2014/main" id="{1B506206-4761-5133-2C6F-4796612901F5}"/>
                    </a:ext>
                  </a:extLst>
                </p14:cNvPr>
                <p14:cNvContentPartPr/>
                <p14:nvPr/>
              </p14:nvContentPartPr>
              <p14:xfrm>
                <a:off x="7878150" y="3771462"/>
                <a:ext cx="63000" cy="126720"/>
              </p14:xfrm>
            </p:contentPart>
          </mc:Choice>
          <mc:Fallback>
            <p:pic>
              <p:nvPicPr>
                <p:cNvPr id="57" name="Ink 56">
                  <a:extLst>
                    <a:ext uri="{FF2B5EF4-FFF2-40B4-BE49-F238E27FC236}">
                      <a16:creationId xmlns:a16="http://schemas.microsoft.com/office/drawing/2014/main" id="{1B506206-4761-5133-2C6F-4796612901F5}"/>
                    </a:ext>
                  </a:extLst>
                </p:cNvPr>
                <p:cNvPicPr/>
                <p:nvPr/>
              </p:nvPicPr>
              <p:blipFill>
                <a:blip r:embed="rId112"/>
                <a:stretch>
                  <a:fillRect/>
                </a:stretch>
              </p:blipFill>
              <p:spPr>
                <a:xfrm>
                  <a:off x="7869510" y="3762822"/>
                  <a:ext cx="8064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58" name="Ink 57">
                  <a:extLst>
                    <a:ext uri="{FF2B5EF4-FFF2-40B4-BE49-F238E27FC236}">
                      <a16:creationId xmlns:a16="http://schemas.microsoft.com/office/drawing/2014/main" id="{06392FBB-B9F4-DF43-5309-5BD26B406ECE}"/>
                    </a:ext>
                  </a:extLst>
                </p14:cNvPr>
                <p14:cNvContentPartPr/>
                <p14:nvPr/>
              </p14:nvContentPartPr>
              <p14:xfrm>
                <a:off x="8028990" y="3833742"/>
                <a:ext cx="1080" cy="360"/>
              </p14:xfrm>
            </p:contentPart>
          </mc:Choice>
          <mc:Fallback>
            <p:pic>
              <p:nvPicPr>
                <p:cNvPr id="58" name="Ink 57">
                  <a:extLst>
                    <a:ext uri="{FF2B5EF4-FFF2-40B4-BE49-F238E27FC236}">
                      <a16:creationId xmlns:a16="http://schemas.microsoft.com/office/drawing/2014/main" id="{06392FBB-B9F4-DF43-5309-5BD26B406ECE}"/>
                    </a:ext>
                  </a:extLst>
                </p:cNvPr>
                <p:cNvPicPr/>
                <p:nvPr/>
              </p:nvPicPr>
              <p:blipFill>
                <a:blip r:embed="rId114"/>
                <a:stretch>
                  <a:fillRect/>
                </a:stretch>
              </p:blipFill>
              <p:spPr>
                <a:xfrm>
                  <a:off x="8019990" y="3824742"/>
                  <a:ext cx="18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60" name="Ink 59">
                  <a:extLst>
                    <a:ext uri="{FF2B5EF4-FFF2-40B4-BE49-F238E27FC236}">
                      <a16:creationId xmlns:a16="http://schemas.microsoft.com/office/drawing/2014/main" id="{FD4E35B5-C93F-DAB4-555B-24559875D33B}"/>
                    </a:ext>
                  </a:extLst>
                </p14:cNvPr>
                <p14:cNvContentPartPr/>
                <p14:nvPr/>
              </p14:nvContentPartPr>
              <p14:xfrm>
                <a:off x="7103790" y="4094022"/>
                <a:ext cx="153360" cy="21240"/>
              </p14:xfrm>
            </p:contentPart>
          </mc:Choice>
          <mc:Fallback>
            <p:pic>
              <p:nvPicPr>
                <p:cNvPr id="60" name="Ink 59">
                  <a:extLst>
                    <a:ext uri="{FF2B5EF4-FFF2-40B4-BE49-F238E27FC236}">
                      <a16:creationId xmlns:a16="http://schemas.microsoft.com/office/drawing/2014/main" id="{FD4E35B5-C93F-DAB4-555B-24559875D33B}"/>
                    </a:ext>
                  </a:extLst>
                </p:cNvPr>
                <p:cNvPicPr/>
                <p:nvPr/>
              </p:nvPicPr>
              <p:blipFill>
                <a:blip r:embed="rId116"/>
                <a:stretch>
                  <a:fillRect/>
                </a:stretch>
              </p:blipFill>
              <p:spPr>
                <a:xfrm>
                  <a:off x="7094790" y="4085382"/>
                  <a:ext cx="1710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61" name="Ink 60">
                  <a:extLst>
                    <a:ext uri="{FF2B5EF4-FFF2-40B4-BE49-F238E27FC236}">
                      <a16:creationId xmlns:a16="http://schemas.microsoft.com/office/drawing/2014/main" id="{09C64FB5-1EF9-0ED2-32A8-D3B1C5C60BF3}"/>
                    </a:ext>
                  </a:extLst>
                </p14:cNvPr>
                <p14:cNvContentPartPr/>
                <p14:nvPr/>
              </p14:nvContentPartPr>
              <p14:xfrm>
                <a:off x="7535790" y="4092582"/>
                <a:ext cx="136080" cy="5400"/>
              </p14:xfrm>
            </p:contentPart>
          </mc:Choice>
          <mc:Fallback>
            <p:pic>
              <p:nvPicPr>
                <p:cNvPr id="61" name="Ink 60">
                  <a:extLst>
                    <a:ext uri="{FF2B5EF4-FFF2-40B4-BE49-F238E27FC236}">
                      <a16:creationId xmlns:a16="http://schemas.microsoft.com/office/drawing/2014/main" id="{09C64FB5-1EF9-0ED2-32A8-D3B1C5C60BF3}"/>
                    </a:ext>
                  </a:extLst>
                </p:cNvPr>
                <p:cNvPicPr/>
                <p:nvPr/>
              </p:nvPicPr>
              <p:blipFill>
                <a:blip r:embed="rId118"/>
                <a:stretch>
                  <a:fillRect/>
                </a:stretch>
              </p:blipFill>
              <p:spPr>
                <a:xfrm>
                  <a:off x="7527150" y="4083582"/>
                  <a:ext cx="15372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62" name="Ink 61">
                  <a:extLst>
                    <a:ext uri="{FF2B5EF4-FFF2-40B4-BE49-F238E27FC236}">
                      <a16:creationId xmlns:a16="http://schemas.microsoft.com/office/drawing/2014/main" id="{BD2FFAC1-2B85-05EA-5496-2AE856692646}"/>
                    </a:ext>
                  </a:extLst>
                </p14:cNvPr>
                <p14:cNvContentPartPr/>
                <p14:nvPr/>
              </p14:nvContentPartPr>
              <p14:xfrm>
                <a:off x="7958430" y="4092582"/>
                <a:ext cx="163800" cy="15480"/>
              </p14:xfrm>
            </p:contentPart>
          </mc:Choice>
          <mc:Fallback>
            <p:pic>
              <p:nvPicPr>
                <p:cNvPr id="62" name="Ink 61">
                  <a:extLst>
                    <a:ext uri="{FF2B5EF4-FFF2-40B4-BE49-F238E27FC236}">
                      <a16:creationId xmlns:a16="http://schemas.microsoft.com/office/drawing/2014/main" id="{BD2FFAC1-2B85-05EA-5496-2AE856692646}"/>
                    </a:ext>
                  </a:extLst>
                </p:cNvPr>
                <p:cNvPicPr/>
                <p:nvPr/>
              </p:nvPicPr>
              <p:blipFill>
                <a:blip r:embed="rId120"/>
                <a:stretch>
                  <a:fillRect/>
                </a:stretch>
              </p:blipFill>
              <p:spPr>
                <a:xfrm>
                  <a:off x="7949790" y="4083582"/>
                  <a:ext cx="18144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63" name="Ink 62">
                  <a:extLst>
                    <a:ext uri="{FF2B5EF4-FFF2-40B4-BE49-F238E27FC236}">
                      <a16:creationId xmlns:a16="http://schemas.microsoft.com/office/drawing/2014/main" id="{7AFD81C8-8B21-AD94-3597-F812255CFC32}"/>
                    </a:ext>
                  </a:extLst>
                </p14:cNvPr>
                <p14:cNvContentPartPr/>
                <p14:nvPr/>
              </p14:nvContentPartPr>
              <p14:xfrm>
                <a:off x="8293230" y="4102302"/>
                <a:ext cx="166320" cy="360"/>
              </p14:xfrm>
            </p:contentPart>
          </mc:Choice>
          <mc:Fallback>
            <p:pic>
              <p:nvPicPr>
                <p:cNvPr id="63" name="Ink 62">
                  <a:extLst>
                    <a:ext uri="{FF2B5EF4-FFF2-40B4-BE49-F238E27FC236}">
                      <a16:creationId xmlns:a16="http://schemas.microsoft.com/office/drawing/2014/main" id="{7AFD81C8-8B21-AD94-3597-F812255CFC32}"/>
                    </a:ext>
                  </a:extLst>
                </p:cNvPr>
                <p:cNvPicPr/>
                <p:nvPr/>
              </p:nvPicPr>
              <p:blipFill>
                <a:blip r:embed="rId122"/>
                <a:stretch>
                  <a:fillRect/>
                </a:stretch>
              </p:blipFill>
              <p:spPr>
                <a:xfrm>
                  <a:off x="8284230" y="4093662"/>
                  <a:ext cx="1839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258" name="Ink 257">
                  <a:extLst>
                    <a:ext uri="{FF2B5EF4-FFF2-40B4-BE49-F238E27FC236}">
                      <a16:creationId xmlns:a16="http://schemas.microsoft.com/office/drawing/2014/main" id="{BA0CF9C6-2C3F-1AE7-CCF0-7ACADC36B06D}"/>
                    </a:ext>
                  </a:extLst>
                </p14:cNvPr>
                <p14:cNvContentPartPr/>
                <p14:nvPr/>
              </p14:nvContentPartPr>
              <p14:xfrm>
                <a:off x="8136270" y="3764982"/>
                <a:ext cx="105840" cy="9000"/>
              </p14:xfrm>
            </p:contentPart>
          </mc:Choice>
          <mc:Fallback>
            <p:pic>
              <p:nvPicPr>
                <p:cNvPr id="258" name="Ink 257">
                  <a:extLst>
                    <a:ext uri="{FF2B5EF4-FFF2-40B4-BE49-F238E27FC236}">
                      <a16:creationId xmlns:a16="http://schemas.microsoft.com/office/drawing/2014/main" id="{BA0CF9C6-2C3F-1AE7-CCF0-7ACADC36B06D}"/>
                    </a:ext>
                  </a:extLst>
                </p:cNvPr>
                <p:cNvPicPr/>
                <p:nvPr/>
              </p:nvPicPr>
              <p:blipFill>
                <a:blip r:embed="rId124"/>
                <a:stretch>
                  <a:fillRect/>
                </a:stretch>
              </p:blipFill>
              <p:spPr>
                <a:xfrm>
                  <a:off x="8127630" y="3756342"/>
                  <a:ext cx="123480" cy="2664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260" name="Ink 259">
                  <a:extLst>
                    <a:ext uri="{FF2B5EF4-FFF2-40B4-BE49-F238E27FC236}">
                      <a16:creationId xmlns:a16="http://schemas.microsoft.com/office/drawing/2014/main" id="{EFB1EED9-B255-6AE9-DC51-80459227554E}"/>
                    </a:ext>
                  </a:extLst>
                </p14:cNvPr>
                <p14:cNvContentPartPr/>
                <p14:nvPr/>
              </p14:nvContentPartPr>
              <p14:xfrm>
                <a:off x="415710" y="3154062"/>
                <a:ext cx="1670040" cy="1112400"/>
              </p14:xfrm>
            </p:contentPart>
          </mc:Choice>
          <mc:Fallback>
            <p:pic>
              <p:nvPicPr>
                <p:cNvPr id="260" name="Ink 259">
                  <a:extLst>
                    <a:ext uri="{FF2B5EF4-FFF2-40B4-BE49-F238E27FC236}">
                      <a16:creationId xmlns:a16="http://schemas.microsoft.com/office/drawing/2014/main" id="{EFB1EED9-B255-6AE9-DC51-80459227554E}"/>
                    </a:ext>
                  </a:extLst>
                </p:cNvPr>
                <p:cNvPicPr/>
                <p:nvPr/>
              </p:nvPicPr>
              <p:blipFill>
                <a:blip r:embed="rId126"/>
                <a:stretch>
                  <a:fillRect/>
                </a:stretch>
              </p:blipFill>
              <p:spPr>
                <a:xfrm>
                  <a:off x="407070" y="3145422"/>
                  <a:ext cx="1687680" cy="11300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261" name="Ink 260">
                  <a:extLst>
                    <a:ext uri="{FF2B5EF4-FFF2-40B4-BE49-F238E27FC236}">
                      <a16:creationId xmlns:a16="http://schemas.microsoft.com/office/drawing/2014/main" id="{0172D66B-52A9-49B9-4E68-9CA602E1A734}"/>
                    </a:ext>
                  </a:extLst>
                </p14:cNvPr>
                <p14:cNvContentPartPr/>
                <p14:nvPr/>
              </p14:nvContentPartPr>
              <p14:xfrm>
                <a:off x="513990" y="3002862"/>
                <a:ext cx="1777680" cy="1038240"/>
              </p14:xfrm>
            </p:contentPart>
          </mc:Choice>
          <mc:Fallback>
            <p:pic>
              <p:nvPicPr>
                <p:cNvPr id="261" name="Ink 260">
                  <a:extLst>
                    <a:ext uri="{FF2B5EF4-FFF2-40B4-BE49-F238E27FC236}">
                      <a16:creationId xmlns:a16="http://schemas.microsoft.com/office/drawing/2014/main" id="{0172D66B-52A9-49B9-4E68-9CA602E1A734}"/>
                    </a:ext>
                  </a:extLst>
                </p:cNvPr>
                <p:cNvPicPr/>
                <p:nvPr/>
              </p:nvPicPr>
              <p:blipFill>
                <a:blip r:embed="rId128"/>
                <a:stretch>
                  <a:fillRect/>
                </a:stretch>
              </p:blipFill>
              <p:spPr>
                <a:xfrm>
                  <a:off x="505350" y="2994222"/>
                  <a:ext cx="1795320" cy="10558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62" name="Ink 261">
                  <a:extLst>
                    <a:ext uri="{FF2B5EF4-FFF2-40B4-BE49-F238E27FC236}">
                      <a16:creationId xmlns:a16="http://schemas.microsoft.com/office/drawing/2014/main" id="{E5F9B231-F81F-BF91-03EC-4498955CCFF7}"/>
                    </a:ext>
                  </a:extLst>
                </p14:cNvPr>
                <p14:cNvContentPartPr/>
                <p14:nvPr/>
              </p14:nvContentPartPr>
              <p14:xfrm>
                <a:off x="647190" y="3147582"/>
                <a:ext cx="211680" cy="345600"/>
              </p14:xfrm>
            </p:contentPart>
          </mc:Choice>
          <mc:Fallback>
            <p:pic>
              <p:nvPicPr>
                <p:cNvPr id="262" name="Ink 261">
                  <a:extLst>
                    <a:ext uri="{FF2B5EF4-FFF2-40B4-BE49-F238E27FC236}">
                      <a16:creationId xmlns:a16="http://schemas.microsoft.com/office/drawing/2014/main" id="{E5F9B231-F81F-BF91-03EC-4498955CCFF7}"/>
                    </a:ext>
                  </a:extLst>
                </p:cNvPr>
                <p:cNvPicPr/>
                <p:nvPr/>
              </p:nvPicPr>
              <p:blipFill>
                <a:blip r:embed="rId130"/>
                <a:stretch>
                  <a:fillRect/>
                </a:stretch>
              </p:blipFill>
              <p:spPr>
                <a:xfrm>
                  <a:off x="638190" y="3138582"/>
                  <a:ext cx="229320" cy="3632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63" name="Ink 262">
                  <a:extLst>
                    <a:ext uri="{FF2B5EF4-FFF2-40B4-BE49-F238E27FC236}">
                      <a16:creationId xmlns:a16="http://schemas.microsoft.com/office/drawing/2014/main" id="{EA43F0D1-049F-D114-851E-FE547B6EAF97}"/>
                    </a:ext>
                  </a:extLst>
                </p14:cNvPr>
                <p14:cNvContentPartPr/>
                <p14:nvPr/>
              </p14:nvContentPartPr>
              <p14:xfrm>
                <a:off x="909270" y="3223902"/>
                <a:ext cx="154080" cy="195120"/>
              </p14:xfrm>
            </p:contentPart>
          </mc:Choice>
          <mc:Fallback>
            <p:pic>
              <p:nvPicPr>
                <p:cNvPr id="263" name="Ink 262">
                  <a:extLst>
                    <a:ext uri="{FF2B5EF4-FFF2-40B4-BE49-F238E27FC236}">
                      <a16:creationId xmlns:a16="http://schemas.microsoft.com/office/drawing/2014/main" id="{EA43F0D1-049F-D114-851E-FE547B6EAF97}"/>
                    </a:ext>
                  </a:extLst>
                </p:cNvPr>
                <p:cNvPicPr/>
                <p:nvPr/>
              </p:nvPicPr>
              <p:blipFill>
                <a:blip r:embed="rId132"/>
                <a:stretch>
                  <a:fillRect/>
                </a:stretch>
              </p:blipFill>
              <p:spPr>
                <a:xfrm>
                  <a:off x="900270" y="3214902"/>
                  <a:ext cx="171720" cy="2127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64" name="Ink 263">
                  <a:extLst>
                    <a:ext uri="{FF2B5EF4-FFF2-40B4-BE49-F238E27FC236}">
                      <a16:creationId xmlns:a16="http://schemas.microsoft.com/office/drawing/2014/main" id="{151225E8-45BC-7419-4DCC-2733A0EBC60F}"/>
                    </a:ext>
                  </a:extLst>
                </p14:cNvPr>
                <p14:cNvContentPartPr/>
                <p14:nvPr/>
              </p14:nvContentPartPr>
              <p14:xfrm>
                <a:off x="1114830" y="3262422"/>
                <a:ext cx="35640" cy="135720"/>
              </p14:xfrm>
            </p:contentPart>
          </mc:Choice>
          <mc:Fallback>
            <p:pic>
              <p:nvPicPr>
                <p:cNvPr id="264" name="Ink 263">
                  <a:extLst>
                    <a:ext uri="{FF2B5EF4-FFF2-40B4-BE49-F238E27FC236}">
                      <a16:creationId xmlns:a16="http://schemas.microsoft.com/office/drawing/2014/main" id="{151225E8-45BC-7419-4DCC-2733A0EBC60F}"/>
                    </a:ext>
                  </a:extLst>
                </p:cNvPr>
                <p:cNvPicPr/>
                <p:nvPr/>
              </p:nvPicPr>
              <p:blipFill>
                <a:blip r:embed="rId134"/>
                <a:stretch>
                  <a:fillRect/>
                </a:stretch>
              </p:blipFill>
              <p:spPr>
                <a:xfrm>
                  <a:off x="1105830" y="3253782"/>
                  <a:ext cx="5328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265" name="Ink 264">
                  <a:extLst>
                    <a:ext uri="{FF2B5EF4-FFF2-40B4-BE49-F238E27FC236}">
                      <a16:creationId xmlns:a16="http://schemas.microsoft.com/office/drawing/2014/main" id="{4ECB1860-2D3B-D99F-54DD-83469AFB3447}"/>
                    </a:ext>
                  </a:extLst>
                </p14:cNvPr>
                <p14:cNvContentPartPr/>
                <p14:nvPr/>
              </p14:nvContentPartPr>
              <p14:xfrm>
                <a:off x="1112310" y="3142182"/>
                <a:ext cx="12240" cy="65520"/>
              </p14:xfrm>
            </p:contentPart>
          </mc:Choice>
          <mc:Fallback>
            <p:pic>
              <p:nvPicPr>
                <p:cNvPr id="265" name="Ink 264">
                  <a:extLst>
                    <a:ext uri="{FF2B5EF4-FFF2-40B4-BE49-F238E27FC236}">
                      <a16:creationId xmlns:a16="http://schemas.microsoft.com/office/drawing/2014/main" id="{4ECB1860-2D3B-D99F-54DD-83469AFB3447}"/>
                    </a:ext>
                  </a:extLst>
                </p:cNvPr>
                <p:cNvPicPr/>
                <p:nvPr/>
              </p:nvPicPr>
              <p:blipFill>
                <a:blip r:embed="rId136"/>
                <a:stretch>
                  <a:fillRect/>
                </a:stretch>
              </p:blipFill>
              <p:spPr>
                <a:xfrm>
                  <a:off x="1103670" y="3133542"/>
                  <a:ext cx="29880" cy="8316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66" name="Ink 265">
                  <a:extLst>
                    <a:ext uri="{FF2B5EF4-FFF2-40B4-BE49-F238E27FC236}">
                      <a16:creationId xmlns:a16="http://schemas.microsoft.com/office/drawing/2014/main" id="{70EE677F-FDF7-8A71-EE26-B9A70B00C832}"/>
                    </a:ext>
                  </a:extLst>
                </p14:cNvPr>
                <p14:cNvContentPartPr/>
                <p14:nvPr/>
              </p14:nvContentPartPr>
              <p14:xfrm>
                <a:off x="1173510" y="3192942"/>
                <a:ext cx="30240" cy="203760"/>
              </p14:xfrm>
            </p:contentPart>
          </mc:Choice>
          <mc:Fallback>
            <p:pic>
              <p:nvPicPr>
                <p:cNvPr id="266" name="Ink 265">
                  <a:extLst>
                    <a:ext uri="{FF2B5EF4-FFF2-40B4-BE49-F238E27FC236}">
                      <a16:creationId xmlns:a16="http://schemas.microsoft.com/office/drawing/2014/main" id="{70EE677F-FDF7-8A71-EE26-B9A70B00C832}"/>
                    </a:ext>
                  </a:extLst>
                </p:cNvPr>
                <p:cNvPicPr/>
                <p:nvPr/>
              </p:nvPicPr>
              <p:blipFill>
                <a:blip r:embed="rId138"/>
                <a:stretch>
                  <a:fillRect/>
                </a:stretch>
              </p:blipFill>
              <p:spPr>
                <a:xfrm>
                  <a:off x="1164510" y="3183942"/>
                  <a:ext cx="4788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67" name="Ink 266">
                  <a:extLst>
                    <a:ext uri="{FF2B5EF4-FFF2-40B4-BE49-F238E27FC236}">
                      <a16:creationId xmlns:a16="http://schemas.microsoft.com/office/drawing/2014/main" id="{94E19EC4-0286-64C9-55FA-E71AC94AE70E}"/>
                    </a:ext>
                  </a:extLst>
                </p14:cNvPr>
                <p14:cNvContentPartPr/>
                <p14:nvPr/>
              </p14:nvContentPartPr>
              <p14:xfrm>
                <a:off x="1289790" y="3158382"/>
                <a:ext cx="144360" cy="250560"/>
              </p14:xfrm>
            </p:contentPart>
          </mc:Choice>
          <mc:Fallback>
            <p:pic>
              <p:nvPicPr>
                <p:cNvPr id="267" name="Ink 266">
                  <a:extLst>
                    <a:ext uri="{FF2B5EF4-FFF2-40B4-BE49-F238E27FC236}">
                      <a16:creationId xmlns:a16="http://schemas.microsoft.com/office/drawing/2014/main" id="{94E19EC4-0286-64C9-55FA-E71AC94AE70E}"/>
                    </a:ext>
                  </a:extLst>
                </p:cNvPr>
                <p:cNvPicPr/>
                <p:nvPr/>
              </p:nvPicPr>
              <p:blipFill>
                <a:blip r:embed="rId140"/>
                <a:stretch>
                  <a:fillRect/>
                </a:stretch>
              </p:blipFill>
              <p:spPr>
                <a:xfrm>
                  <a:off x="1280790" y="3149742"/>
                  <a:ext cx="16200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268" name="Ink 267">
                  <a:extLst>
                    <a:ext uri="{FF2B5EF4-FFF2-40B4-BE49-F238E27FC236}">
                      <a16:creationId xmlns:a16="http://schemas.microsoft.com/office/drawing/2014/main" id="{63DFE8B2-47EB-C938-5968-A4AD668880CD}"/>
                    </a:ext>
                  </a:extLst>
                </p14:cNvPr>
                <p14:cNvContentPartPr/>
                <p14:nvPr/>
              </p14:nvContentPartPr>
              <p14:xfrm>
                <a:off x="893430" y="3694782"/>
                <a:ext cx="281520" cy="217440"/>
              </p14:xfrm>
            </p:contentPart>
          </mc:Choice>
          <mc:Fallback>
            <p:pic>
              <p:nvPicPr>
                <p:cNvPr id="268" name="Ink 267">
                  <a:extLst>
                    <a:ext uri="{FF2B5EF4-FFF2-40B4-BE49-F238E27FC236}">
                      <a16:creationId xmlns:a16="http://schemas.microsoft.com/office/drawing/2014/main" id="{63DFE8B2-47EB-C938-5968-A4AD668880CD}"/>
                    </a:ext>
                  </a:extLst>
                </p:cNvPr>
                <p:cNvPicPr/>
                <p:nvPr/>
              </p:nvPicPr>
              <p:blipFill>
                <a:blip r:embed="rId142"/>
                <a:stretch>
                  <a:fillRect/>
                </a:stretch>
              </p:blipFill>
              <p:spPr>
                <a:xfrm>
                  <a:off x="884790" y="3685782"/>
                  <a:ext cx="299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269" name="Ink 268">
                  <a:extLst>
                    <a:ext uri="{FF2B5EF4-FFF2-40B4-BE49-F238E27FC236}">
                      <a16:creationId xmlns:a16="http://schemas.microsoft.com/office/drawing/2014/main" id="{57C6AEFA-06A7-23E1-2466-C78C1F053F93}"/>
                    </a:ext>
                  </a:extLst>
                </p14:cNvPr>
                <p14:cNvContentPartPr/>
                <p14:nvPr/>
              </p14:nvContentPartPr>
              <p14:xfrm>
                <a:off x="1262070" y="3669582"/>
                <a:ext cx="108000" cy="193320"/>
              </p14:xfrm>
            </p:contentPart>
          </mc:Choice>
          <mc:Fallback>
            <p:pic>
              <p:nvPicPr>
                <p:cNvPr id="269" name="Ink 268">
                  <a:extLst>
                    <a:ext uri="{FF2B5EF4-FFF2-40B4-BE49-F238E27FC236}">
                      <a16:creationId xmlns:a16="http://schemas.microsoft.com/office/drawing/2014/main" id="{57C6AEFA-06A7-23E1-2466-C78C1F053F93}"/>
                    </a:ext>
                  </a:extLst>
                </p:cNvPr>
                <p:cNvPicPr/>
                <p:nvPr/>
              </p:nvPicPr>
              <p:blipFill>
                <a:blip r:embed="rId144"/>
                <a:stretch>
                  <a:fillRect/>
                </a:stretch>
              </p:blipFill>
              <p:spPr>
                <a:xfrm>
                  <a:off x="1253070" y="3660582"/>
                  <a:ext cx="12564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270" name="Ink 269">
                  <a:extLst>
                    <a:ext uri="{FF2B5EF4-FFF2-40B4-BE49-F238E27FC236}">
                      <a16:creationId xmlns:a16="http://schemas.microsoft.com/office/drawing/2014/main" id="{4112D60E-25A2-8D20-315B-AAAF472A2D44}"/>
                    </a:ext>
                  </a:extLst>
                </p14:cNvPr>
                <p14:cNvContentPartPr/>
                <p14:nvPr/>
              </p14:nvContentPartPr>
              <p14:xfrm>
                <a:off x="1417590" y="3670302"/>
                <a:ext cx="103320" cy="168840"/>
              </p14:xfrm>
            </p:contentPart>
          </mc:Choice>
          <mc:Fallback>
            <p:pic>
              <p:nvPicPr>
                <p:cNvPr id="270" name="Ink 269">
                  <a:extLst>
                    <a:ext uri="{FF2B5EF4-FFF2-40B4-BE49-F238E27FC236}">
                      <a16:creationId xmlns:a16="http://schemas.microsoft.com/office/drawing/2014/main" id="{4112D60E-25A2-8D20-315B-AAAF472A2D44}"/>
                    </a:ext>
                  </a:extLst>
                </p:cNvPr>
                <p:cNvPicPr/>
                <p:nvPr/>
              </p:nvPicPr>
              <p:blipFill>
                <a:blip r:embed="rId146"/>
                <a:stretch>
                  <a:fillRect/>
                </a:stretch>
              </p:blipFill>
              <p:spPr>
                <a:xfrm>
                  <a:off x="1408950" y="3661662"/>
                  <a:ext cx="120960" cy="18648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271" name="Ink 270">
                  <a:extLst>
                    <a:ext uri="{FF2B5EF4-FFF2-40B4-BE49-F238E27FC236}">
                      <a16:creationId xmlns:a16="http://schemas.microsoft.com/office/drawing/2014/main" id="{FE1319A5-DDC1-F5F9-FC5A-20D3159C7CD9}"/>
                    </a:ext>
                  </a:extLst>
                </p14:cNvPr>
                <p14:cNvContentPartPr/>
                <p14:nvPr/>
              </p14:nvContentPartPr>
              <p14:xfrm>
                <a:off x="1545390" y="3563742"/>
                <a:ext cx="129600" cy="246600"/>
              </p14:xfrm>
            </p:contentPart>
          </mc:Choice>
          <mc:Fallback>
            <p:pic>
              <p:nvPicPr>
                <p:cNvPr id="271" name="Ink 270">
                  <a:extLst>
                    <a:ext uri="{FF2B5EF4-FFF2-40B4-BE49-F238E27FC236}">
                      <a16:creationId xmlns:a16="http://schemas.microsoft.com/office/drawing/2014/main" id="{FE1319A5-DDC1-F5F9-FC5A-20D3159C7CD9}"/>
                    </a:ext>
                  </a:extLst>
                </p:cNvPr>
                <p:cNvPicPr/>
                <p:nvPr/>
              </p:nvPicPr>
              <p:blipFill>
                <a:blip r:embed="rId148"/>
                <a:stretch>
                  <a:fillRect/>
                </a:stretch>
              </p:blipFill>
              <p:spPr>
                <a:xfrm>
                  <a:off x="1536750" y="3555102"/>
                  <a:ext cx="1472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272" name="Ink 271">
                  <a:extLst>
                    <a:ext uri="{FF2B5EF4-FFF2-40B4-BE49-F238E27FC236}">
                      <a16:creationId xmlns:a16="http://schemas.microsoft.com/office/drawing/2014/main" id="{4242371C-A6A6-1965-8338-8BF77ED49186}"/>
                    </a:ext>
                  </a:extLst>
                </p14:cNvPr>
                <p14:cNvContentPartPr/>
                <p14:nvPr/>
              </p14:nvContentPartPr>
              <p14:xfrm>
                <a:off x="1680390" y="3579222"/>
                <a:ext cx="102960" cy="243000"/>
              </p14:xfrm>
            </p:contentPart>
          </mc:Choice>
          <mc:Fallback>
            <p:pic>
              <p:nvPicPr>
                <p:cNvPr id="272" name="Ink 271">
                  <a:extLst>
                    <a:ext uri="{FF2B5EF4-FFF2-40B4-BE49-F238E27FC236}">
                      <a16:creationId xmlns:a16="http://schemas.microsoft.com/office/drawing/2014/main" id="{4242371C-A6A6-1965-8338-8BF77ED49186}"/>
                    </a:ext>
                  </a:extLst>
                </p:cNvPr>
                <p:cNvPicPr/>
                <p:nvPr/>
              </p:nvPicPr>
              <p:blipFill>
                <a:blip r:embed="rId150"/>
                <a:stretch>
                  <a:fillRect/>
                </a:stretch>
              </p:blipFill>
              <p:spPr>
                <a:xfrm>
                  <a:off x="1671390" y="3570222"/>
                  <a:ext cx="12060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151">
              <p14:nvContentPartPr>
                <p14:cNvPr id="273" name="Ink 272">
                  <a:extLst>
                    <a:ext uri="{FF2B5EF4-FFF2-40B4-BE49-F238E27FC236}">
                      <a16:creationId xmlns:a16="http://schemas.microsoft.com/office/drawing/2014/main" id="{3C20C856-646B-EFD2-0B36-2335B2CFC1C9}"/>
                    </a:ext>
                  </a:extLst>
                </p14:cNvPr>
                <p14:cNvContentPartPr/>
                <p14:nvPr/>
              </p14:nvContentPartPr>
              <p14:xfrm>
                <a:off x="1706670" y="3642582"/>
                <a:ext cx="179280" cy="127440"/>
              </p14:xfrm>
            </p:contentPart>
          </mc:Choice>
          <mc:Fallback>
            <p:pic>
              <p:nvPicPr>
                <p:cNvPr id="273" name="Ink 272">
                  <a:extLst>
                    <a:ext uri="{FF2B5EF4-FFF2-40B4-BE49-F238E27FC236}">
                      <a16:creationId xmlns:a16="http://schemas.microsoft.com/office/drawing/2014/main" id="{3C20C856-646B-EFD2-0B36-2335B2CFC1C9}"/>
                    </a:ext>
                  </a:extLst>
                </p:cNvPr>
                <p:cNvPicPr/>
                <p:nvPr/>
              </p:nvPicPr>
              <p:blipFill>
                <a:blip r:embed="rId152"/>
                <a:stretch>
                  <a:fillRect/>
                </a:stretch>
              </p:blipFill>
              <p:spPr>
                <a:xfrm>
                  <a:off x="1697670" y="3633582"/>
                  <a:ext cx="19692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274" name="Ink 273">
                  <a:extLst>
                    <a:ext uri="{FF2B5EF4-FFF2-40B4-BE49-F238E27FC236}">
                      <a16:creationId xmlns:a16="http://schemas.microsoft.com/office/drawing/2014/main" id="{D25A1E1E-FBCA-AA6A-57AF-77F5420C23AB}"/>
                    </a:ext>
                  </a:extLst>
                </p14:cNvPr>
                <p14:cNvContentPartPr/>
                <p14:nvPr/>
              </p14:nvContentPartPr>
              <p14:xfrm>
                <a:off x="1901430" y="3635022"/>
                <a:ext cx="99000" cy="114120"/>
              </p14:xfrm>
            </p:contentPart>
          </mc:Choice>
          <mc:Fallback>
            <p:pic>
              <p:nvPicPr>
                <p:cNvPr id="274" name="Ink 273">
                  <a:extLst>
                    <a:ext uri="{FF2B5EF4-FFF2-40B4-BE49-F238E27FC236}">
                      <a16:creationId xmlns:a16="http://schemas.microsoft.com/office/drawing/2014/main" id="{D25A1E1E-FBCA-AA6A-57AF-77F5420C23AB}"/>
                    </a:ext>
                  </a:extLst>
                </p:cNvPr>
                <p:cNvPicPr/>
                <p:nvPr/>
              </p:nvPicPr>
              <p:blipFill>
                <a:blip r:embed="rId154"/>
                <a:stretch>
                  <a:fillRect/>
                </a:stretch>
              </p:blipFill>
              <p:spPr>
                <a:xfrm>
                  <a:off x="1892790" y="3626382"/>
                  <a:ext cx="1166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275" name="Ink 274">
                  <a:extLst>
                    <a:ext uri="{FF2B5EF4-FFF2-40B4-BE49-F238E27FC236}">
                      <a16:creationId xmlns:a16="http://schemas.microsoft.com/office/drawing/2014/main" id="{F8137736-92F8-0BEB-77CE-A5C25439C4F1}"/>
                    </a:ext>
                  </a:extLst>
                </p14:cNvPr>
                <p14:cNvContentPartPr/>
                <p14:nvPr/>
              </p14:nvContentPartPr>
              <p14:xfrm>
                <a:off x="2028870" y="3601542"/>
                <a:ext cx="96120" cy="135360"/>
              </p14:xfrm>
            </p:contentPart>
          </mc:Choice>
          <mc:Fallback>
            <p:pic>
              <p:nvPicPr>
                <p:cNvPr id="275" name="Ink 274">
                  <a:extLst>
                    <a:ext uri="{FF2B5EF4-FFF2-40B4-BE49-F238E27FC236}">
                      <a16:creationId xmlns:a16="http://schemas.microsoft.com/office/drawing/2014/main" id="{F8137736-92F8-0BEB-77CE-A5C25439C4F1}"/>
                    </a:ext>
                  </a:extLst>
                </p:cNvPr>
                <p:cNvPicPr/>
                <p:nvPr/>
              </p:nvPicPr>
              <p:blipFill>
                <a:blip r:embed="rId156"/>
                <a:stretch>
                  <a:fillRect/>
                </a:stretch>
              </p:blipFill>
              <p:spPr>
                <a:xfrm>
                  <a:off x="2020230" y="3592542"/>
                  <a:ext cx="11376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279" name="Ink 278">
                  <a:extLst>
                    <a:ext uri="{FF2B5EF4-FFF2-40B4-BE49-F238E27FC236}">
                      <a16:creationId xmlns:a16="http://schemas.microsoft.com/office/drawing/2014/main" id="{65B46DFE-6A25-C19A-4A9D-8005F12853CE}"/>
                    </a:ext>
                  </a:extLst>
                </p14:cNvPr>
                <p14:cNvContentPartPr/>
                <p14:nvPr/>
              </p14:nvContentPartPr>
              <p14:xfrm>
                <a:off x="3261150" y="3711342"/>
                <a:ext cx="2027160" cy="514080"/>
              </p14:xfrm>
            </p:contentPart>
          </mc:Choice>
          <mc:Fallback>
            <p:pic>
              <p:nvPicPr>
                <p:cNvPr id="279" name="Ink 278">
                  <a:extLst>
                    <a:ext uri="{FF2B5EF4-FFF2-40B4-BE49-F238E27FC236}">
                      <a16:creationId xmlns:a16="http://schemas.microsoft.com/office/drawing/2014/main" id="{65B46DFE-6A25-C19A-4A9D-8005F12853CE}"/>
                    </a:ext>
                  </a:extLst>
                </p:cNvPr>
                <p:cNvPicPr/>
                <p:nvPr/>
              </p:nvPicPr>
              <p:blipFill>
                <a:blip r:embed="rId158"/>
                <a:stretch>
                  <a:fillRect/>
                </a:stretch>
              </p:blipFill>
              <p:spPr>
                <a:xfrm>
                  <a:off x="3252510" y="3702342"/>
                  <a:ext cx="2044800" cy="53172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280" name="Ink 279">
                  <a:extLst>
                    <a:ext uri="{FF2B5EF4-FFF2-40B4-BE49-F238E27FC236}">
                      <a16:creationId xmlns:a16="http://schemas.microsoft.com/office/drawing/2014/main" id="{3CC9BFAC-9AA3-2D41-4C54-2D5B7B8095C3}"/>
                    </a:ext>
                  </a:extLst>
                </p14:cNvPr>
                <p14:cNvContentPartPr/>
                <p14:nvPr/>
              </p14:nvContentPartPr>
              <p14:xfrm>
                <a:off x="3393630" y="3691542"/>
                <a:ext cx="2298960" cy="577080"/>
              </p14:xfrm>
            </p:contentPart>
          </mc:Choice>
          <mc:Fallback>
            <p:pic>
              <p:nvPicPr>
                <p:cNvPr id="280" name="Ink 279">
                  <a:extLst>
                    <a:ext uri="{FF2B5EF4-FFF2-40B4-BE49-F238E27FC236}">
                      <a16:creationId xmlns:a16="http://schemas.microsoft.com/office/drawing/2014/main" id="{3CC9BFAC-9AA3-2D41-4C54-2D5B7B8095C3}"/>
                    </a:ext>
                  </a:extLst>
                </p:cNvPr>
                <p:cNvPicPr/>
                <p:nvPr/>
              </p:nvPicPr>
              <p:blipFill>
                <a:blip r:embed="rId160"/>
                <a:stretch>
                  <a:fillRect/>
                </a:stretch>
              </p:blipFill>
              <p:spPr>
                <a:xfrm>
                  <a:off x="3384630" y="3682902"/>
                  <a:ext cx="2316600" cy="5947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285" name="Ink 284">
                  <a:extLst>
                    <a:ext uri="{FF2B5EF4-FFF2-40B4-BE49-F238E27FC236}">
                      <a16:creationId xmlns:a16="http://schemas.microsoft.com/office/drawing/2014/main" id="{BBDD5ADA-82D2-5379-C4BA-5D86E9B1D05E}"/>
                    </a:ext>
                  </a:extLst>
                </p14:cNvPr>
                <p14:cNvContentPartPr/>
                <p14:nvPr/>
              </p14:nvContentPartPr>
              <p14:xfrm>
                <a:off x="3558510" y="3902502"/>
                <a:ext cx="152640" cy="143280"/>
              </p14:xfrm>
            </p:contentPart>
          </mc:Choice>
          <mc:Fallback>
            <p:pic>
              <p:nvPicPr>
                <p:cNvPr id="285" name="Ink 284">
                  <a:extLst>
                    <a:ext uri="{FF2B5EF4-FFF2-40B4-BE49-F238E27FC236}">
                      <a16:creationId xmlns:a16="http://schemas.microsoft.com/office/drawing/2014/main" id="{BBDD5ADA-82D2-5379-C4BA-5D86E9B1D05E}"/>
                    </a:ext>
                  </a:extLst>
                </p:cNvPr>
                <p:cNvPicPr/>
                <p:nvPr/>
              </p:nvPicPr>
              <p:blipFill>
                <a:blip r:embed="rId162"/>
                <a:stretch>
                  <a:fillRect/>
                </a:stretch>
              </p:blipFill>
              <p:spPr>
                <a:xfrm>
                  <a:off x="3549870" y="3893502"/>
                  <a:ext cx="1702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286" name="Ink 285">
                  <a:extLst>
                    <a:ext uri="{FF2B5EF4-FFF2-40B4-BE49-F238E27FC236}">
                      <a16:creationId xmlns:a16="http://schemas.microsoft.com/office/drawing/2014/main" id="{B9DCD3AD-18C9-FBE7-C120-BC9FE8D2803E}"/>
                    </a:ext>
                  </a:extLst>
                </p14:cNvPr>
                <p14:cNvContentPartPr/>
                <p14:nvPr/>
              </p14:nvContentPartPr>
              <p14:xfrm>
                <a:off x="3852270" y="3858942"/>
                <a:ext cx="93240" cy="157680"/>
              </p14:xfrm>
            </p:contentPart>
          </mc:Choice>
          <mc:Fallback>
            <p:pic>
              <p:nvPicPr>
                <p:cNvPr id="286" name="Ink 285">
                  <a:extLst>
                    <a:ext uri="{FF2B5EF4-FFF2-40B4-BE49-F238E27FC236}">
                      <a16:creationId xmlns:a16="http://schemas.microsoft.com/office/drawing/2014/main" id="{B9DCD3AD-18C9-FBE7-C120-BC9FE8D2803E}"/>
                    </a:ext>
                  </a:extLst>
                </p:cNvPr>
                <p:cNvPicPr/>
                <p:nvPr/>
              </p:nvPicPr>
              <p:blipFill>
                <a:blip r:embed="rId164"/>
                <a:stretch>
                  <a:fillRect/>
                </a:stretch>
              </p:blipFill>
              <p:spPr>
                <a:xfrm>
                  <a:off x="3843630" y="3850302"/>
                  <a:ext cx="110880" cy="175320"/>
                </a:xfrm>
                <a:prstGeom prst="rect">
                  <a:avLst/>
                </a:prstGeom>
              </p:spPr>
            </p:pic>
          </mc:Fallback>
        </mc:AlternateContent>
        <mc:AlternateContent xmlns:mc="http://schemas.openxmlformats.org/markup-compatibility/2006">
          <mc:Choice xmlns:p14="http://schemas.microsoft.com/office/powerpoint/2010/main" Requires="p14">
            <p:contentPart p14:bwMode="auto" r:id="rId165">
              <p14:nvContentPartPr>
                <p14:cNvPr id="287" name="Ink 286">
                  <a:extLst>
                    <a:ext uri="{FF2B5EF4-FFF2-40B4-BE49-F238E27FC236}">
                      <a16:creationId xmlns:a16="http://schemas.microsoft.com/office/drawing/2014/main" id="{A5C62172-1C71-E625-1457-31EB659BF4C0}"/>
                    </a:ext>
                  </a:extLst>
                </p14:cNvPr>
                <p14:cNvContentPartPr/>
                <p14:nvPr/>
              </p14:nvContentPartPr>
              <p14:xfrm>
                <a:off x="3990870" y="3874062"/>
                <a:ext cx="156960" cy="103680"/>
              </p14:xfrm>
            </p:contentPart>
          </mc:Choice>
          <mc:Fallback>
            <p:pic>
              <p:nvPicPr>
                <p:cNvPr id="287" name="Ink 286">
                  <a:extLst>
                    <a:ext uri="{FF2B5EF4-FFF2-40B4-BE49-F238E27FC236}">
                      <a16:creationId xmlns:a16="http://schemas.microsoft.com/office/drawing/2014/main" id="{A5C62172-1C71-E625-1457-31EB659BF4C0}"/>
                    </a:ext>
                  </a:extLst>
                </p:cNvPr>
                <p:cNvPicPr/>
                <p:nvPr/>
              </p:nvPicPr>
              <p:blipFill>
                <a:blip r:embed="rId166"/>
                <a:stretch>
                  <a:fillRect/>
                </a:stretch>
              </p:blipFill>
              <p:spPr>
                <a:xfrm>
                  <a:off x="3982230" y="3865062"/>
                  <a:ext cx="17460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288" name="Ink 287">
                  <a:extLst>
                    <a:ext uri="{FF2B5EF4-FFF2-40B4-BE49-F238E27FC236}">
                      <a16:creationId xmlns:a16="http://schemas.microsoft.com/office/drawing/2014/main" id="{64C9BA72-11D9-3E2F-1C12-889889C71943}"/>
                    </a:ext>
                  </a:extLst>
                </p14:cNvPr>
                <p14:cNvContentPartPr/>
                <p14:nvPr/>
              </p14:nvContentPartPr>
              <p14:xfrm>
                <a:off x="4231350" y="3845262"/>
                <a:ext cx="123480" cy="150840"/>
              </p14:xfrm>
            </p:contentPart>
          </mc:Choice>
          <mc:Fallback>
            <p:pic>
              <p:nvPicPr>
                <p:cNvPr id="288" name="Ink 287">
                  <a:extLst>
                    <a:ext uri="{FF2B5EF4-FFF2-40B4-BE49-F238E27FC236}">
                      <a16:creationId xmlns:a16="http://schemas.microsoft.com/office/drawing/2014/main" id="{64C9BA72-11D9-3E2F-1C12-889889C71943}"/>
                    </a:ext>
                  </a:extLst>
                </p:cNvPr>
                <p:cNvPicPr/>
                <p:nvPr/>
              </p:nvPicPr>
              <p:blipFill>
                <a:blip r:embed="rId168"/>
                <a:stretch>
                  <a:fillRect/>
                </a:stretch>
              </p:blipFill>
              <p:spPr>
                <a:xfrm>
                  <a:off x="4222710" y="3836622"/>
                  <a:ext cx="14112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289" name="Ink 288">
                  <a:extLst>
                    <a:ext uri="{FF2B5EF4-FFF2-40B4-BE49-F238E27FC236}">
                      <a16:creationId xmlns:a16="http://schemas.microsoft.com/office/drawing/2014/main" id="{B2D36BDE-255A-8008-338E-8AF3BA9273D2}"/>
                    </a:ext>
                  </a:extLst>
                </p14:cNvPr>
                <p14:cNvContentPartPr/>
                <p14:nvPr/>
              </p14:nvContentPartPr>
              <p14:xfrm>
                <a:off x="3329550" y="4050462"/>
                <a:ext cx="1046160" cy="27720"/>
              </p14:xfrm>
            </p:contentPart>
          </mc:Choice>
          <mc:Fallback>
            <p:pic>
              <p:nvPicPr>
                <p:cNvPr id="289" name="Ink 288">
                  <a:extLst>
                    <a:ext uri="{FF2B5EF4-FFF2-40B4-BE49-F238E27FC236}">
                      <a16:creationId xmlns:a16="http://schemas.microsoft.com/office/drawing/2014/main" id="{B2D36BDE-255A-8008-338E-8AF3BA9273D2}"/>
                    </a:ext>
                  </a:extLst>
                </p:cNvPr>
                <p:cNvPicPr/>
                <p:nvPr/>
              </p:nvPicPr>
              <p:blipFill>
                <a:blip r:embed="rId170"/>
                <a:stretch>
                  <a:fillRect/>
                </a:stretch>
              </p:blipFill>
              <p:spPr>
                <a:xfrm>
                  <a:off x="3320550" y="4041822"/>
                  <a:ext cx="10638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291" name="Ink 290">
                  <a:extLst>
                    <a:ext uri="{FF2B5EF4-FFF2-40B4-BE49-F238E27FC236}">
                      <a16:creationId xmlns:a16="http://schemas.microsoft.com/office/drawing/2014/main" id="{3298FA5D-C696-0E51-CD99-4A6438078A73}"/>
                    </a:ext>
                  </a:extLst>
                </p14:cNvPr>
                <p14:cNvContentPartPr/>
                <p14:nvPr/>
              </p14:nvContentPartPr>
              <p14:xfrm>
                <a:off x="2236950" y="3359262"/>
                <a:ext cx="1086480" cy="617040"/>
              </p14:xfrm>
            </p:contentPart>
          </mc:Choice>
          <mc:Fallback>
            <p:pic>
              <p:nvPicPr>
                <p:cNvPr id="291" name="Ink 290">
                  <a:extLst>
                    <a:ext uri="{FF2B5EF4-FFF2-40B4-BE49-F238E27FC236}">
                      <a16:creationId xmlns:a16="http://schemas.microsoft.com/office/drawing/2014/main" id="{3298FA5D-C696-0E51-CD99-4A6438078A73}"/>
                    </a:ext>
                  </a:extLst>
                </p:cNvPr>
                <p:cNvPicPr/>
                <p:nvPr/>
              </p:nvPicPr>
              <p:blipFill>
                <a:blip r:embed="rId172"/>
                <a:stretch>
                  <a:fillRect/>
                </a:stretch>
              </p:blipFill>
              <p:spPr>
                <a:xfrm>
                  <a:off x="2228310" y="3350262"/>
                  <a:ext cx="1104120" cy="63468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292" name="Ink 291">
                  <a:extLst>
                    <a:ext uri="{FF2B5EF4-FFF2-40B4-BE49-F238E27FC236}">
                      <a16:creationId xmlns:a16="http://schemas.microsoft.com/office/drawing/2014/main" id="{2644843C-DE28-E470-E099-642EF7A85887}"/>
                    </a:ext>
                  </a:extLst>
                </p14:cNvPr>
                <p14:cNvContentPartPr/>
                <p14:nvPr/>
              </p14:nvContentPartPr>
              <p14:xfrm>
                <a:off x="3196350" y="3862542"/>
                <a:ext cx="122400" cy="183240"/>
              </p14:xfrm>
            </p:contentPart>
          </mc:Choice>
          <mc:Fallback>
            <p:pic>
              <p:nvPicPr>
                <p:cNvPr id="292" name="Ink 291">
                  <a:extLst>
                    <a:ext uri="{FF2B5EF4-FFF2-40B4-BE49-F238E27FC236}">
                      <a16:creationId xmlns:a16="http://schemas.microsoft.com/office/drawing/2014/main" id="{2644843C-DE28-E470-E099-642EF7A85887}"/>
                    </a:ext>
                  </a:extLst>
                </p:cNvPr>
                <p:cNvPicPr/>
                <p:nvPr/>
              </p:nvPicPr>
              <p:blipFill>
                <a:blip r:embed="rId174"/>
                <a:stretch>
                  <a:fillRect/>
                </a:stretch>
              </p:blipFill>
              <p:spPr>
                <a:xfrm>
                  <a:off x="3187710" y="3853902"/>
                  <a:ext cx="140040" cy="20088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294" name="Ink 293">
                  <a:extLst>
                    <a:ext uri="{FF2B5EF4-FFF2-40B4-BE49-F238E27FC236}">
                      <a16:creationId xmlns:a16="http://schemas.microsoft.com/office/drawing/2014/main" id="{2692CF4A-7C3F-306D-4FA0-EFE9507715FB}"/>
                    </a:ext>
                  </a:extLst>
                </p14:cNvPr>
                <p14:cNvContentPartPr/>
                <p14:nvPr/>
              </p14:nvContentPartPr>
              <p14:xfrm>
                <a:off x="5462190" y="3808542"/>
                <a:ext cx="1063440" cy="72720"/>
              </p14:xfrm>
            </p:contentPart>
          </mc:Choice>
          <mc:Fallback>
            <p:pic>
              <p:nvPicPr>
                <p:cNvPr id="294" name="Ink 293">
                  <a:extLst>
                    <a:ext uri="{FF2B5EF4-FFF2-40B4-BE49-F238E27FC236}">
                      <a16:creationId xmlns:a16="http://schemas.microsoft.com/office/drawing/2014/main" id="{2692CF4A-7C3F-306D-4FA0-EFE9507715FB}"/>
                    </a:ext>
                  </a:extLst>
                </p:cNvPr>
                <p:cNvPicPr/>
                <p:nvPr/>
              </p:nvPicPr>
              <p:blipFill>
                <a:blip r:embed="rId176"/>
                <a:stretch>
                  <a:fillRect/>
                </a:stretch>
              </p:blipFill>
              <p:spPr>
                <a:xfrm>
                  <a:off x="5453550" y="3799542"/>
                  <a:ext cx="1081080" cy="903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295" name="Ink 294">
                  <a:extLst>
                    <a:ext uri="{FF2B5EF4-FFF2-40B4-BE49-F238E27FC236}">
                      <a16:creationId xmlns:a16="http://schemas.microsoft.com/office/drawing/2014/main" id="{23310CE7-1F01-7066-453F-2F3AEA298375}"/>
                    </a:ext>
                  </a:extLst>
                </p14:cNvPr>
                <p14:cNvContentPartPr/>
                <p14:nvPr/>
              </p14:nvContentPartPr>
              <p14:xfrm>
                <a:off x="6376230" y="3708102"/>
                <a:ext cx="259200" cy="258480"/>
              </p14:xfrm>
            </p:contentPart>
          </mc:Choice>
          <mc:Fallback>
            <p:pic>
              <p:nvPicPr>
                <p:cNvPr id="295" name="Ink 294">
                  <a:extLst>
                    <a:ext uri="{FF2B5EF4-FFF2-40B4-BE49-F238E27FC236}">
                      <a16:creationId xmlns:a16="http://schemas.microsoft.com/office/drawing/2014/main" id="{23310CE7-1F01-7066-453F-2F3AEA298375}"/>
                    </a:ext>
                  </a:extLst>
                </p:cNvPr>
                <p:cNvPicPr/>
                <p:nvPr/>
              </p:nvPicPr>
              <p:blipFill>
                <a:blip r:embed="rId178"/>
                <a:stretch>
                  <a:fillRect/>
                </a:stretch>
              </p:blipFill>
              <p:spPr>
                <a:xfrm>
                  <a:off x="6367590" y="3699462"/>
                  <a:ext cx="276840" cy="276120"/>
                </a:xfrm>
                <a:prstGeom prst="rect">
                  <a:avLst/>
                </a:prstGeom>
              </p:spPr>
            </p:pic>
          </mc:Fallback>
        </mc:AlternateContent>
        <mc:AlternateContent xmlns:mc="http://schemas.openxmlformats.org/markup-compatibility/2006">
          <mc:Choice xmlns:p14="http://schemas.microsoft.com/office/powerpoint/2010/main" Requires="p14">
            <p:contentPart p14:bwMode="auto" r:id="rId179">
              <p14:nvContentPartPr>
                <p14:cNvPr id="296" name="Ink 295">
                  <a:extLst>
                    <a:ext uri="{FF2B5EF4-FFF2-40B4-BE49-F238E27FC236}">
                      <a16:creationId xmlns:a16="http://schemas.microsoft.com/office/drawing/2014/main" id="{434DD4E2-0D5A-7CE7-7E89-D5498025E5AA}"/>
                    </a:ext>
                  </a:extLst>
                </p14:cNvPr>
                <p14:cNvContentPartPr/>
                <p14:nvPr/>
              </p14:nvContentPartPr>
              <p14:xfrm>
                <a:off x="5927310" y="4037502"/>
                <a:ext cx="884160" cy="24840"/>
              </p14:xfrm>
            </p:contentPart>
          </mc:Choice>
          <mc:Fallback>
            <p:pic>
              <p:nvPicPr>
                <p:cNvPr id="296" name="Ink 295">
                  <a:extLst>
                    <a:ext uri="{FF2B5EF4-FFF2-40B4-BE49-F238E27FC236}">
                      <a16:creationId xmlns:a16="http://schemas.microsoft.com/office/drawing/2014/main" id="{434DD4E2-0D5A-7CE7-7E89-D5498025E5AA}"/>
                    </a:ext>
                  </a:extLst>
                </p:cNvPr>
                <p:cNvPicPr/>
                <p:nvPr/>
              </p:nvPicPr>
              <p:blipFill>
                <a:blip r:embed="rId180"/>
                <a:stretch>
                  <a:fillRect/>
                </a:stretch>
              </p:blipFill>
              <p:spPr>
                <a:xfrm>
                  <a:off x="5918670" y="4028502"/>
                  <a:ext cx="9018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297" name="Ink 296">
                  <a:extLst>
                    <a:ext uri="{FF2B5EF4-FFF2-40B4-BE49-F238E27FC236}">
                      <a16:creationId xmlns:a16="http://schemas.microsoft.com/office/drawing/2014/main" id="{867C3A14-10B1-5EAF-9102-163042A930B2}"/>
                    </a:ext>
                  </a:extLst>
                </p14:cNvPr>
                <p14:cNvContentPartPr/>
                <p14:nvPr/>
              </p14:nvContentPartPr>
              <p14:xfrm>
                <a:off x="5838750" y="3972342"/>
                <a:ext cx="153000" cy="191160"/>
              </p14:xfrm>
            </p:contentPart>
          </mc:Choice>
          <mc:Fallback>
            <p:pic>
              <p:nvPicPr>
                <p:cNvPr id="297" name="Ink 296">
                  <a:extLst>
                    <a:ext uri="{FF2B5EF4-FFF2-40B4-BE49-F238E27FC236}">
                      <a16:creationId xmlns:a16="http://schemas.microsoft.com/office/drawing/2014/main" id="{867C3A14-10B1-5EAF-9102-163042A930B2}"/>
                    </a:ext>
                  </a:extLst>
                </p:cNvPr>
                <p:cNvPicPr/>
                <p:nvPr/>
              </p:nvPicPr>
              <p:blipFill>
                <a:blip r:embed="rId182"/>
                <a:stretch>
                  <a:fillRect/>
                </a:stretch>
              </p:blipFill>
              <p:spPr>
                <a:xfrm>
                  <a:off x="5830110" y="3963342"/>
                  <a:ext cx="17064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299" name="Ink 298">
                  <a:extLst>
                    <a:ext uri="{FF2B5EF4-FFF2-40B4-BE49-F238E27FC236}">
                      <a16:creationId xmlns:a16="http://schemas.microsoft.com/office/drawing/2014/main" id="{17A56CFC-33A6-E6F6-7955-ED85F4498DD0}"/>
                    </a:ext>
                  </a:extLst>
                </p14:cNvPr>
                <p14:cNvContentPartPr/>
                <p14:nvPr/>
              </p14:nvContentPartPr>
              <p14:xfrm>
                <a:off x="2247390" y="3640782"/>
                <a:ext cx="1116720" cy="603720"/>
              </p14:xfrm>
            </p:contentPart>
          </mc:Choice>
          <mc:Fallback>
            <p:pic>
              <p:nvPicPr>
                <p:cNvPr id="299" name="Ink 298">
                  <a:extLst>
                    <a:ext uri="{FF2B5EF4-FFF2-40B4-BE49-F238E27FC236}">
                      <a16:creationId xmlns:a16="http://schemas.microsoft.com/office/drawing/2014/main" id="{17A56CFC-33A6-E6F6-7955-ED85F4498DD0}"/>
                    </a:ext>
                  </a:extLst>
                </p:cNvPr>
                <p:cNvPicPr/>
                <p:nvPr/>
              </p:nvPicPr>
              <p:blipFill>
                <a:blip r:embed="rId184"/>
                <a:stretch>
                  <a:fillRect/>
                </a:stretch>
              </p:blipFill>
              <p:spPr>
                <a:xfrm>
                  <a:off x="2238750" y="3632142"/>
                  <a:ext cx="1134360" cy="62136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300" name="Ink 299">
                  <a:extLst>
                    <a:ext uri="{FF2B5EF4-FFF2-40B4-BE49-F238E27FC236}">
                      <a16:creationId xmlns:a16="http://schemas.microsoft.com/office/drawing/2014/main" id="{557A57B4-869F-6ACC-621C-3ADB9835D377}"/>
                    </a:ext>
                  </a:extLst>
                </p14:cNvPr>
                <p14:cNvContentPartPr/>
                <p14:nvPr/>
              </p14:nvContentPartPr>
              <p14:xfrm>
                <a:off x="2177910" y="3609462"/>
                <a:ext cx="152640" cy="225360"/>
              </p14:xfrm>
            </p:contentPart>
          </mc:Choice>
          <mc:Fallback>
            <p:pic>
              <p:nvPicPr>
                <p:cNvPr id="300" name="Ink 299">
                  <a:extLst>
                    <a:ext uri="{FF2B5EF4-FFF2-40B4-BE49-F238E27FC236}">
                      <a16:creationId xmlns:a16="http://schemas.microsoft.com/office/drawing/2014/main" id="{557A57B4-869F-6ACC-621C-3ADB9835D377}"/>
                    </a:ext>
                  </a:extLst>
                </p:cNvPr>
                <p:cNvPicPr/>
                <p:nvPr/>
              </p:nvPicPr>
              <p:blipFill>
                <a:blip r:embed="rId186"/>
                <a:stretch>
                  <a:fillRect/>
                </a:stretch>
              </p:blipFill>
              <p:spPr>
                <a:xfrm>
                  <a:off x="2168910" y="3600462"/>
                  <a:ext cx="1702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301" name="Ink 300">
                  <a:extLst>
                    <a:ext uri="{FF2B5EF4-FFF2-40B4-BE49-F238E27FC236}">
                      <a16:creationId xmlns:a16="http://schemas.microsoft.com/office/drawing/2014/main" id="{C52E1F77-3D9C-C2FF-DD8D-BE7000949234}"/>
                    </a:ext>
                  </a:extLst>
                </p14:cNvPr>
                <p14:cNvContentPartPr/>
                <p14:nvPr/>
              </p14:nvContentPartPr>
              <p14:xfrm>
                <a:off x="1174950" y="2385102"/>
                <a:ext cx="75960" cy="661320"/>
              </p14:xfrm>
            </p:contentPart>
          </mc:Choice>
          <mc:Fallback>
            <p:pic>
              <p:nvPicPr>
                <p:cNvPr id="301" name="Ink 300">
                  <a:extLst>
                    <a:ext uri="{FF2B5EF4-FFF2-40B4-BE49-F238E27FC236}">
                      <a16:creationId xmlns:a16="http://schemas.microsoft.com/office/drawing/2014/main" id="{C52E1F77-3D9C-C2FF-DD8D-BE7000949234}"/>
                    </a:ext>
                  </a:extLst>
                </p:cNvPr>
                <p:cNvPicPr/>
                <p:nvPr/>
              </p:nvPicPr>
              <p:blipFill>
                <a:blip r:embed="rId188"/>
                <a:stretch>
                  <a:fillRect/>
                </a:stretch>
              </p:blipFill>
              <p:spPr>
                <a:xfrm>
                  <a:off x="1166310" y="2376462"/>
                  <a:ext cx="93600" cy="678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302" name="Ink 301">
                  <a:extLst>
                    <a:ext uri="{FF2B5EF4-FFF2-40B4-BE49-F238E27FC236}">
                      <a16:creationId xmlns:a16="http://schemas.microsoft.com/office/drawing/2014/main" id="{497EA89A-5731-B97D-8590-7D583F22AB0B}"/>
                    </a:ext>
                  </a:extLst>
                </p14:cNvPr>
                <p14:cNvContentPartPr/>
                <p14:nvPr/>
              </p14:nvContentPartPr>
              <p14:xfrm>
                <a:off x="1070910" y="2254422"/>
                <a:ext cx="223920" cy="214920"/>
              </p14:xfrm>
            </p:contentPart>
          </mc:Choice>
          <mc:Fallback>
            <p:pic>
              <p:nvPicPr>
                <p:cNvPr id="302" name="Ink 301">
                  <a:extLst>
                    <a:ext uri="{FF2B5EF4-FFF2-40B4-BE49-F238E27FC236}">
                      <a16:creationId xmlns:a16="http://schemas.microsoft.com/office/drawing/2014/main" id="{497EA89A-5731-B97D-8590-7D583F22AB0B}"/>
                    </a:ext>
                  </a:extLst>
                </p:cNvPr>
                <p:cNvPicPr/>
                <p:nvPr/>
              </p:nvPicPr>
              <p:blipFill>
                <a:blip r:embed="rId190"/>
                <a:stretch>
                  <a:fillRect/>
                </a:stretch>
              </p:blipFill>
              <p:spPr>
                <a:xfrm>
                  <a:off x="1061910" y="2245782"/>
                  <a:ext cx="241560" cy="23256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303" name="Ink 302">
                  <a:extLst>
                    <a:ext uri="{FF2B5EF4-FFF2-40B4-BE49-F238E27FC236}">
                      <a16:creationId xmlns:a16="http://schemas.microsoft.com/office/drawing/2014/main" id="{45D03CED-B5F4-6DB0-D40B-4D33A06D5565}"/>
                    </a:ext>
                  </a:extLst>
                </p14:cNvPr>
                <p14:cNvContentPartPr/>
                <p14:nvPr/>
              </p14:nvContentPartPr>
              <p14:xfrm>
                <a:off x="1019070" y="1575462"/>
                <a:ext cx="442800" cy="361800"/>
              </p14:xfrm>
            </p:contentPart>
          </mc:Choice>
          <mc:Fallback>
            <p:pic>
              <p:nvPicPr>
                <p:cNvPr id="303" name="Ink 302">
                  <a:extLst>
                    <a:ext uri="{FF2B5EF4-FFF2-40B4-BE49-F238E27FC236}">
                      <a16:creationId xmlns:a16="http://schemas.microsoft.com/office/drawing/2014/main" id="{45D03CED-B5F4-6DB0-D40B-4D33A06D5565}"/>
                    </a:ext>
                  </a:extLst>
                </p:cNvPr>
                <p:cNvPicPr/>
                <p:nvPr/>
              </p:nvPicPr>
              <p:blipFill>
                <a:blip r:embed="rId192"/>
                <a:stretch>
                  <a:fillRect/>
                </a:stretch>
              </p:blipFill>
              <p:spPr>
                <a:xfrm>
                  <a:off x="1010070" y="1566462"/>
                  <a:ext cx="460440" cy="37944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304" name="Ink 303">
                  <a:extLst>
                    <a:ext uri="{FF2B5EF4-FFF2-40B4-BE49-F238E27FC236}">
                      <a16:creationId xmlns:a16="http://schemas.microsoft.com/office/drawing/2014/main" id="{014C13CE-44A6-9A40-AB7A-0B64E8780C9C}"/>
                    </a:ext>
                  </a:extLst>
                </p14:cNvPr>
                <p14:cNvContentPartPr/>
                <p14:nvPr/>
              </p14:nvContentPartPr>
              <p14:xfrm>
                <a:off x="1119510" y="1771302"/>
                <a:ext cx="196920" cy="101160"/>
              </p14:xfrm>
            </p:contentPart>
          </mc:Choice>
          <mc:Fallback>
            <p:pic>
              <p:nvPicPr>
                <p:cNvPr id="304" name="Ink 303">
                  <a:extLst>
                    <a:ext uri="{FF2B5EF4-FFF2-40B4-BE49-F238E27FC236}">
                      <a16:creationId xmlns:a16="http://schemas.microsoft.com/office/drawing/2014/main" id="{014C13CE-44A6-9A40-AB7A-0B64E8780C9C}"/>
                    </a:ext>
                  </a:extLst>
                </p:cNvPr>
                <p:cNvPicPr/>
                <p:nvPr/>
              </p:nvPicPr>
              <p:blipFill>
                <a:blip r:embed="rId194"/>
                <a:stretch>
                  <a:fillRect/>
                </a:stretch>
              </p:blipFill>
              <p:spPr>
                <a:xfrm>
                  <a:off x="1110870" y="1762662"/>
                  <a:ext cx="214560" cy="118800"/>
                </a:xfrm>
                <a:prstGeom prst="rect">
                  <a:avLst/>
                </a:prstGeom>
              </p:spPr>
            </p:pic>
          </mc:Fallback>
        </mc:AlternateContent>
        <mc:AlternateContent xmlns:mc="http://schemas.openxmlformats.org/markup-compatibility/2006">
          <mc:Choice xmlns:p14="http://schemas.microsoft.com/office/powerpoint/2010/main" Requires="p14">
            <p:contentPart p14:bwMode="auto" r:id="rId195">
              <p14:nvContentPartPr>
                <p14:cNvPr id="305" name="Ink 304">
                  <a:extLst>
                    <a:ext uri="{FF2B5EF4-FFF2-40B4-BE49-F238E27FC236}">
                      <a16:creationId xmlns:a16="http://schemas.microsoft.com/office/drawing/2014/main" id="{7A719964-59A4-D15C-81B9-4894A4478CF1}"/>
                    </a:ext>
                  </a:extLst>
                </p14:cNvPr>
                <p14:cNvContentPartPr/>
                <p14:nvPr/>
              </p14:nvContentPartPr>
              <p14:xfrm>
                <a:off x="1060830" y="1968222"/>
                <a:ext cx="341280" cy="193320"/>
              </p14:xfrm>
            </p:contentPart>
          </mc:Choice>
          <mc:Fallback>
            <p:pic>
              <p:nvPicPr>
                <p:cNvPr id="305" name="Ink 304">
                  <a:extLst>
                    <a:ext uri="{FF2B5EF4-FFF2-40B4-BE49-F238E27FC236}">
                      <a16:creationId xmlns:a16="http://schemas.microsoft.com/office/drawing/2014/main" id="{7A719964-59A4-D15C-81B9-4894A4478CF1}"/>
                    </a:ext>
                  </a:extLst>
                </p:cNvPr>
                <p:cNvPicPr/>
                <p:nvPr/>
              </p:nvPicPr>
              <p:blipFill>
                <a:blip r:embed="rId196"/>
                <a:stretch>
                  <a:fillRect/>
                </a:stretch>
              </p:blipFill>
              <p:spPr>
                <a:xfrm>
                  <a:off x="1052190" y="1959222"/>
                  <a:ext cx="35892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197">
              <p14:nvContentPartPr>
                <p14:cNvPr id="306" name="Ink 305">
                  <a:extLst>
                    <a:ext uri="{FF2B5EF4-FFF2-40B4-BE49-F238E27FC236}">
                      <a16:creationId xmlns:a16="http://schemas.microsoft.com/office/drawing/2014/main" id="{B7549E45-F878-9A0E-1CA3-B8069C1C92C3}"/>
                    </a:ext>
                  </a:extLst>
                </p14:cNvPr>
                <p14:cNvContentPartPr/>
                <p14:nvPr/>
              </p14:nvContentPartPr>
              <p14:xfrm>
                <a:off x="1090350" y="1676982"/>
                <a:ext cx="18720" cy="37800"/>
              </p14:xfrm>
            </p:contentPart>
          </mc:Choice>
          <mc:Fallback>
            <p:pic>
              <p:nvPicPr>
                <p:cNvPr id="306" name="Ink 305">
                  <a:extLst>
                    <a:ext uri="{FF2B5EF4-FFF2-40B4-BE49-F238E27FC236}">
                      <a16:creationId xmlns:a16="http://schemas.microsoft.com/office/drawing/2014/main" id="{B7549E45-F878-9A0E-1CA3-B8069C1C92C3}"/>
                    </a:ext>
                  </a:extLst>
                </p:cNvPr>
                <p:cNvPicPr/>
                <p:nvPr/>
              </p:nvPicPr>
              <p:blipFill>
                <a:blip r:embed="rId198"/>
                <a:stretch>
                  <a:fillRect/>
                </a:stretch>
              </p:blipFill>
              <p:spPr>
                <a:xfrm>
                  <a:off x="1081350" y="1668342"/>
                  <a:ext cx="36360" cy="55440"/>
                </a:xfrm>
                <a:prstGeom prst="rect">
                  <a:avLst/>
                </a:prstGeom>
              </p:spPr>
            </p:pic>
          </mc:Fallback>
        </mc:AlternateContent>
        <mc:AlternateContent xmlns:mc="http://schemas.openxmlformats.org/markup-compatibility/2006">
          <mc:Choice xmlns:p14="http://schemas.microsoft.com/office/powerpoint/2010/main" Requires="p14">
            <p:contentPart p14:bwMode="auto" r:id="rId199">
              <p14:nvContentPartPr>
                <p14:cNvPr id="307" name="Ink 306">
                  <a:extLst>
                    <a:ext uri="{FF2B5EF4-FFF2-40B4-BE49-F238E27FC236}">
                      <a16:creationId xmlns:a16="http://schemas.microsoft.com/office/drawing/2014/main" id="{EB42F3F3-0ADC-FC29-10CD-348E4A43E700}"/>
                    </a:ext>
                  </a:extLst>
                </p14:cNvPr>
                <p14:cNvContentPartPr/>
                <p14:nvPr/>
              </p14:nvContentPartPr>
              <p14:xfrm>
                <a:off x="1236870" y="1705422"/>
                <a:ext cx="9000" cy="1080"/>
              </p14:xfrm>
            </p:contentPart>
          </mc:Choice>
          <mc:Fallback>
            <p:pic>
              <p:nvPicPr>
                <p:cNvPr id="307" name="Ink 306">
                  <a:extLst>
                    <a:ext uri="{FF2B5EF4-FFF2-40B4-BE49-F238E27FC236}">
                      <a16:creationId xmlns:a16="http://schemas.microsoft.com/office/drawing/2014/main" id="{EB42F3F3-0ADC-FC29-10CD-348E4A43E700}"/>
                    </a:ext>
                  </a:extLst>
                </p:cNvPr>
                <p:cNvPicPr/>
                <p:nvPr/>
              </p:nvPicPr>
              <p:blipFill>
                <a:blip r:embed="rId200"/>
                <a:stretch>
                  <a:fillRect/>
                </a:stretch>
              </p:blipFill>
              <p:spPr>
                <a:xfrm>
                  <a:off x="1228230" y="1696782"/>
                  <a:ext cx="26640" cy="18720"/>
                </a:xfrm>
                <a:prstGeom prst="rect">
                  <a:avLst/>
                </a:prstGeom>
              </p:spPr>
            </p:pic>
          </mc:Fallback>
        </mc:AlternateContent>
        <mc:AlternateContent xmlns:mc="http://schemas.openxmlformats.org/markup-compatibility/2006">
          <mc:Choice xmlns:p14="http://schemas.microsoft.com/office/powerpoint/2010/main" Requires="p14">
            <p:contentPart p14:bwMode="auto" r:id="rId201">
              <p14:nvContentPartPr>
                <p14:cNvPr id="311" name="Ink 310">
                  <a:extLst>
                    <a:ext uri="{FF2B5EF4-FFF2-40B4-BE49-F238E27FC236}">
                      <a16:creationId xmlns:a16="http://schemas.microsoft.com/office/drawing/2014/main" id="{78CACEDF-DE4F-FDA9-532D-28A3F375DD8F}"/>
                    </a:ext>
                  </a:extLst>
                </p14:cNvPr>
                <p14:cNvContentPartPr/>
                <p14:nvPr/>
              </p14:nvContentPartPr>
              <p14:xfrm>
                <a:off x="5784390" y="2982702"/>
                <a:ext cx="662040" cy="608760"/>
              </p14:xfrm>
            </p:contentPart>
          </mc:Choice>
          <mc:Fallback>
            <p:pic>
              <p:nvPicPr>
                <p:cNvPr id="311" name="Ink 310">
                  <a:extLst>
                    <a:ext uri="{FF2B5EF4-FFF2-40B4-BE49-F238E27FC236}">
                      <a16:creationId xmlns:a16="http://schemas.microsoft.com/office/drawing/2014/main" id="{78CACEDF-DE4F-FDA9-532D-28A3F375DD8F}"/>
                    </a:ext>
                  </a:extLst>
                </p:cNvPr>
                <p:cNvPicPr/>
                <p:nvPr/>
              </p:nvPicPr>
              <p:blipFill>
                <a:blip r:embed="rId202"/>
                <a:stretch>
                  <a:fillRect/>
                </a:stretch>
              </p:blipFill>
              <p:spPr>
                <a:xfrm>
                  <a:off x="5775750" y="2973702"/>
                  <a:ext cx="679680" cy="626400"/>
                </a:xfrm>
                <a:prstGeom prst="rect">
                  <a:avLst/>
                </a:prstGeom>
              </p:spPr>
            </p:pic>
          </mc:Fallback>
        </mc:AlternateContent>
        <mc:AlternateContent xmlns:mc="http://schemas.openxmlformats.org/markup-compatibility/2006">
          <mc:Choice xmlns:p14="http://schemas.microsoft.com/office/powerpoint/2010/main" Requires="p14">
            <p:contentPart p14:bwMode="auto" r:id="rId203">
              <p14:nvContentPartPr>
                <p14:cNvPr id="312" name="Ink 311">
                  <a:extLst>
                    <a:ext uri="{FF2B5EF4-FFF2-40B4-BE49-F238E27FC236}">
                      <a16:creationId xmlns:a16="http://schemas.microsoft.com/office/drawing/2014/main" id="{0931A10B-2A5E-0BCF-9765-3804E3A61DFE}"/>
                    </a:ext>
                  </a:extLst>
                </p14:cNvPr>
                <p14:cNvContentPartPr/>
                <p14:nvPr/>
              </p14:nvContentPartPr>
              <p14:xfrm>
                <a:off x="5983470" y="3155142"/>
                <a:ext cx="61200" cy="99360"/>
              </p14:xfrm>
            </p:contentPart>
          </mc:Choice>
          <mc:Fallback>
            <p:pic>
              <p:nvPicPr>
                <p:cNvPr id="312" name="Ink 311">
                  <a:extLst>
                    <a:ext uri="{FF2B5EF4-FFF2-40B4-BE49-F238E27FC236}">
                      <a16:creationId xmlns:a16="http://schemas.microsoft.com/office/drawing/2014/main" id="{0931A10B-2A5E-0BCF-9765-3804E3A61DFE}"/>
                    </a:ext>
                  </a:extLst>
                </p:cNvPr>
                <p:cNvPicPr/>
                <p:nvPr/>
              </p:nvPicPr>
              <p:blipFill>
                <a:blip r:embed="rId204"/>
                <a:stretch>
                  <a:fillRect/>
                </a:stretch>
              </p:blipFill>
              <p:spPr>
                <a:xfrm>
                  <a:off x="5974470" y="3146502"/>
                  <a:ext cx="78840" cy="117000"/>
                </a:xfrm>
                <a:prstGeom prst="rect">
                  <a:avLst/>
                </a:prstGeom>
              </p:spPr>
            </p:pic>
          </mc:Fallback>
        </mc:AlternateContent>
        <mc:AlternateContent xmlns:mc="http://schemas.openxmlformats.org/markup-compatibility/2006">
          <mc:Choice xmlns:p14="http://schemas.microsoft.com/office/powerpoint/2010/main" Requires="p14">
            <p:contentPart p14:bwMode="auto" r:id="rId205">
              <p14:nvContentPartPr>
                <p14:cNvPr id="313" name="Ink 312">
                  <a:extLst>
                    <a:ext uri="{FF2B5EF4-FFF2-40B4-BE49-F238E27FC236}">
                      <a16:creationId xmlns:a16="http://schemas.microsoft.com/office/drawing/2014/main" id="{EA7718C3-9FA6-445D-843D-8FB390A84FA6}"/>
                    </a:ext>
                  </a:extLst>
                </p14:cNvPr>
                <p14:cNvContentPartPr/>
                <p14:nvPr/>
              </p14:nvContentPartPr>
              <p14:xfrm>
                <a:off x="5935950" y="3393462"/>
                <a:ext cx="77040" cy="82800"/>
              </p14:xfrm>
            </p:contentPart>
          </mc:Choice>
          <mc:Fallback>
            <p:pic>
              <p:nvPicPr>
                <p:cNvPr id="313" name="Ink 312">
                  <a:extLst>
                    <a:ext uri="{FF2B5EF4-FFF2-40B4-BE49-F238E27FC236}">
                      <a16:creationId xmlns:a16="http://schemas.microsoft.com/office/drawing/2014/main" id="{EA7718C3-9FA6-445D-843D-8FB390A84FA6}"/>
                    </a:ext>
                  </a:extLst>
                </p:cNvPr>
                <p:cNvPicPr/>
                <p:nvPr/>
              </p:nvPicPr>
              <p:blipFill>
                <a:blip r:embed="rId206"/>
                <a:stretch>
                  <a:fillRect/>
                </a:stretch>
              </p:blipFill>
              <p:spPr>
                <a:xfrm>
                  <a:off x="5926950" y="3384462"/>
                  <a:ext cx="9468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07">
              <p14:nvContentPartPr>
                <p14:cNvPr id="314" name="Ink 313">
                  <a:extLst>
                    <a:ext uri="{FF2B5EF4-FFF2-40B4-BE49-F238E27FC236}">
                      <a16:creationId xmlns:a16="http://schemas.microsoft.com/office/drawing/2014/main" id="{51655A76-9559-CF91-9484-C7BBCCE6D70B}"/>
                    </a:ext>
                  </a:extLst>
                </p14:cNvPr>
                <p14:cNvContentPartPr/>
                <p14:nvPr/>
              </p14:nvContentPartPr>
              <p14:xfrm>
                <a:off x="6019110" y="3316062"/>
                <a:ext cx="250560" cy="126360"/>
              </p14:xfrm>
            </p:contentPart>
          </mc:Choice>
          <mc:Fallback>
            <p:pic>
              <p:nvPicPr>
                <p:cNvPr id="314" name="Ink 313">
                  <a:extLst>
                    <a:ext uri="{FF2B5EF4-FFF2-40B4-BE49-F238E27FC236}">
                      <a16:creationId xmlns:a16="http://schemas.microsoft.com/office/drawing/2014/main" id="{51655A76-9559-CF91-9484-C7BBCCE6D70B}"/>
                    </a:ext>
                  </a:extLst>
                </p:cNvPr>
                <p:cNvPicPr/>
                <p:nvPr/>
              </p:nvPicPr>
              <p:blipFill>
                <a:blip r:embed="rId208"/>
                <a:stretch>
                  <a:fillRect/>
                </a:stretch>
              </p:blipFill>
              <p:spPr>
                <a:xfrm>
                  <a:off x="6010470" y="3307422"/>
                  <a:ext cx="268200" cy="144000"/>
                </a:xfrm>
                <a:prstGeom prst="rect">
                  <a:avLst/>
                </a:prstGeom>
              </p:spPr>
            </p:pic>
          </mc:Fallback>
        </mc:AlternateContent>
        <mc:AlternateContent xmlns:mc="http://schemas.openxmlformats.org/markup-compatibility/2006">
          <mc:Choice xmlns:p14="http://schemas.microsoft.com/office/powerpoint/2010/main" Requires="p14">
            <p:contentPart p14:bwMode="auto" r:id="rId209">
              <p14:nvContentPartPr>
                <p14:cNvPr id="315" name="Ink 314">
                  <a:extLst>
                    <a:ext uri="{FF2B5EF4-FFF2-40B4-BE49-F238E27FC236}">
                      <a16:creationId xmlns:a16="http://schemas.microsoft.com/office/drawing/2014/main" id="{F790AEFB-AA80-DF4E-90B0-34C84FAC2B72}"/>
                    </a:ext>
                  </a:extLst>
                </p14:cNvPr>
                <p14:cNvContentPartPr/>
                <p14:nvPr/>
              </p14:nvContentPartPr>
              <p14:xfrm>
                <a:off x="6254190" y="3210582"/>
                <a:ext cx="90360" cy="115560"/>
              </p14:xfrm>
            </p:contentPart>
          </mc:Choice>
          <mc:Fallback>
            <p:pic>
              <p:nvPicPr>
                <p:cNvPr id="315" name="Ink 314">
                  <a:extLst>
                    <a:ext uri="{FF2B5EF4-FFF2-40B4-BE49-F238E27FC236}">
                      <a16:creationId xmlns:a16="http://schemas.microsoft.com/office/drawing/2014/main" id="{F790AEFB-AA80-DF4E-90B0-34C84FAC2B72}"/>
                    </a:ext>
                  </a:extLst>
                </p:cNvPr>
                <p:cNvPicPr/>
                <p:nvPr/>
              </p:nvPicPr>
              <p:blipFill>
                <a:blip r:embed="rId210"/>
                <a:stretch>
                  <a:fillRect/>
                </a:stretch>
              </p:blipFill>
              <p:spPr>
                <a:xfrm>
                  <a:off x="6245550" y="3201582"/>
                  <a:ext cx="1080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211">
              <p14:nvContentPartPr>
                <p14:cNvPr id="316" name="Ink 315">
                  <a:extLst>
                    <a:ext uri="{FF2B5EF4-FFF2-40B4-BE49-F238E27FC236}">
                      <a16:creationId xmlns:a16="http://schemas.microsoft.com/office/drawing/2014/main" id="{7C7002F0-DE0D-5A6A-B97C-BFACA950F1A1}"/>
                    </a:ext>
                  </a:extLst>
                </p14:cNvPr>
                <p14:cNvContentPartPr/>
                <p14:nvPr/>
              </p14:nvContentPartPr>
              <p14:xfrm>
                <a:off x="6028830" y="3202662"/>
                <a:ext cx="214560" cy="41040"/>
              </p14:xfrm>
            </p:contentPart>
          </mc:Choice>
          <mc:Fallback>
            <p:pic>
              <p:nvPicPr>
                <p:cNvPr id="316" name="Ink 315">
                  <a:extLst>
                    <a:ext uri="{FF2B5EF4-FFF2-40B4-BE49-F238E27FC236}">
                      <a16:creationId xmlns:a16="http://schemas.microsoft.com/office/drawing/2014/main" id="{7C7002F0-DE0D-5A6A-B97C-BFACA950F1A1}"/>
                    </a:ext>
                  </a:extLst>
                </p:cNvPr>
                <p:cNvPicPr/>
                <p:nvPr/>
              </p:nvPicPr>
              <p:blipFill>
                <a:blip r:embed="rId212"/>
                <a:stretch>
                  <a:fillRect/>
                </a:stretch>
              </p:blipFill>
              <p:spPr>
                <a:xfrm>
                  <a:off x="6020190" y="3193662"/>
                  <a:ext cx="2322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13">
              <p14:nvContentPartPr>
                <p14:cNvPr id="318" name="Ink 317">
                  <a:extLst>
                    <a:ext uri="{FF2B5EF4-FFF2-40B4-BE49-F238E27FC236}">
                      <a16:creationId xmlns:a16="http://schemas.microsoft.com/office/drawing/2014/main" id="{B7D99F93-3738-3BD9-CC4E-15993EAE7E7F}"/>
                    </a:ext>
                  </a:extLst>
                </p14:cNvPr>
                <p14:cNvContentPartPr/>
                <p14:nvPr/>
              </p14:nvContentPartPr>
              <p14:xfrm>
                <a:off x="6322230" y="3485622"/>
                <a:ext cx="427320" cy="186840"/>
              </p14:xfrm>
            </p:contentPart>
          </mc:Choice>
          <mc:Fallback>
            <p:pic>
              <p:nvPicPr>
                <p:cNvPr id="318" name="Ink 317">
                  <a:extLst>
                    <a:ext uri="{FF2B5EF4-FFF2-40B4-BE49-F238E27FC236}">
                      <a16:creationId xmlns:a16="http://schemas.microsoft.com/office/drawing/2014/main" id="{B7D99F93-3738-3BD9-CC4E-15993EAE7E7F}"/>
                    </a:ext>
                  </a:extLst>
                </p:cNvPr>
                <p:cNvPicPr/>
                <p:nvPr/>
              </p:nvPicPr>
              <p:blipFill>
                <a:blip r:embed="rId214"/>
                <a:stretch>
                  <a:fillRect/>
                </a:stretch>
              </p:blipFill>
              <p:spPr>
                <a:xfrm>
                  <a:off x="6313590" y="3476982"/>
                  <a:ext cx="4449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215">
              <p14:nvContentPartPr>
                <p14:cNvPr id="319" name="Ink 318">
                  <a:extLst>
                    <a:ext uri="{FF2B5EF4-FFF2-40B4-BE49-F238E27FC236}">
                      <a16:creationId xmlns:a16="http://schemas.microsoft.com/office/drawing/2014/main" id="{FDEAB8B9-62C8-A897-A3CA-55D938DD8C77}"/>
                    </a:ext>
                  </a:extLst>
                </p14:cNvPr>
                <p14:cNvContentPartPr/>
                <p14:nvPr/>
              </p14:nvContentPartPr>
              <p14:xfrm>
                <a:off x="6627510" y="3578142"/>
                <a:ext cx="162720" cy="162360"/>
              </p14:xfrm>
            </p:contentPart>
          </mc:Choice>
          <mc:Fallback>
            <p:pic>
              <p:nvPicPr>
                <p:cNvPr id="319" name="Ink 318">
                  <a:extLst>
                    <a:ext uri="{FF2B5EF4-FFF2-40B4-BE49-F238E27FC236}">
                      <a16:creationId xmlns:a16="http://schemas.microsoft.com/office/drawing/2014/main" id="{FDEAB8B9-62C8-A897-A3CA-55D938DD8C77}"/>
                    </a:ext>
                  </a:extLst>
                </p:cNvPr>
                <p:cNvPicPr/>
                <p:nvPr/>
              </p:nvPicPr>
              <p:blipFill>
                <a:blip r:embed="rId216"/>
                <a:stretch>
                  <a:fillRect/>
                </a:stretch>
              </p:blipFill>
              <p:spPr>
                <a:xfrm>
                  <a:off x="6618510" y="3569502"/>
                  <a:ext cx="18036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217">
              <p14:nvContentPartPr>
                <p14:cNvPr id="321" name="Ink 320">
                  <a:extLst>
                    <a:ext uri="{FF2B5EF4-FFF2-40B4-BE49-F238E27FC236}">
                      <a16:creationId xmlns:a16="http://schemas.microsoft.com/office/drawing/2014/main" id="{37414DE8-1DBB-CEF9-E612-E21D4673F5F1}"/>
                    </a:ext>
                  </a:extLst>
                </p14:cNvPr>
                <p14:cNvContentPartPr/>
                <p14:nvPr/>
              </p14:nvContentPartPr>
              <p14:xfrm>
                <a:off x="6031710" y="2553942"/>
                <a:ext cx="186120" cy="324720"/>
              </p14:xfrm>
            </p:contentPart>
          </mc:Choice>
          <mc:Fallback>
            <p:pic>
              <p:nvPicPr>
                <p:cNvPr id="321" name="Ink 320">
                  <a:extLst>
                    <a:ext uri="{FF2B5EF4-FFF2-40B4-BE49-F238E27FC236}">
                      <a16:creationId xmlns:a16="http://schemas.microsoft.com/office/drawing/2014/main" id="{37414DE8-1DBB-CEF9-E612-E21D4673F5F1}"/>
                    </a:ext>
                  </a:extLst>
                </p:cNvPr>
                <p:cNvPicPr/>
                <p:nvPr/>
              </p:nvPicPr>
              <p:blipFill>
                <a:blip r:embed="rId218"/>
                <a:stretch>
                  <a:fillRect/>
                </a:stretch>
              </p:blipFill>
              <p:spPr>
                <a:xfrm>
                  <a:off x="6023070" y="2545302"/>
                  <a:ext cx="203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219">
              <p14:nvContentPartPr>
                <p14:cNvPr id="322" name="Ink 321">
                  <a:extLst>
                    <a:ext uri="{FF2B5EF4-FFF2-40B4-BE49-F238E27FC236}">
                      <a16:creationId xmlns:a16="http://schemas.microsoft.com/office/drawing/2014/main" id="{AF12AA9A-1649-5D39-4BC5-9083DDC0822D}"/>
                    </a:ext>
                  </a:extLst>
                </p14:cNvPr>
                <p14:cNvContentPartPr/>
                <p14:nvPr/>
              </p14:nvContentPartPr>
              <p14:xfrm>
                <a:off x="6266790" y="2709102"/>
                <a:ext cx="96120" cy="163440"/>
              </p14:xfrm>
            </p:contentPart>
          </mc:Choice>
          <mc:Fallback>
            <p:pic>
              <p:nvPicPr>
                <p:cNvPr id="322" name="Ink 321">
                  <a:extLst>
                    <a:ext uri="{FF2B5EF4-FFF2-40B4-BE49-F238E27FC236}">
                      <a16:creationId xmlns:a16="http://schemas.microsoft.com/office/drawing/2014/main" id="{AF12AA9A-1649-5D39-4BC5-9083DDC0822D}"/>
                    </a:ext>
                  </a:extLst>
                </p:cNvPr>
                <p:cNvPicPr/>
                <p:nvPr/>
              </p:nvPicPr>
              <p:blipFill>
                <a:blip r:embed="rId220"/>
                <a:stretch>
                  <a:fillRect/>
                </a:stretch>
              </p:blipFill>
              <p:spPr>
                <a:xfrm>
                  <a:off x="6258150" y="2700102"/>
                  <a:ext cx="113760" cy="181080"/>
                </a:xfrm>
                <a:prstGeom prst="rect">
                  <a:avLst/>
                </a:prstGeom>
              </p:spPr>
            </p:pic>
          </mc:Fallback>
        </mc:AlternateContent>
        <mc:AlternateContent xmlns:mc="http://schemas.openxmlformats.org/markup-compatibility/2006">
          <mc:Choice xmlns:p14="http://schemas.microsoft.com/office/powerpoint/2010/main" Requires="p14">
            <p:contentPart p14:bwMode="auto" r:id="rId221">
              <p14:nvContentPartPr>
                <p14:cNvPr id="323" name="Ink 322">
                  <a:extLst>
                    <a:ext uri="{FF2B5EF4-FFF2-40B4-BE49-F238E27FC236}">
                      <a16:creationId xmlns:a16="http://schemas.microsoft.com/office/drawing/2014/main" id="{A1518BF2-B7B4-72F9-938B-9FEE86C830C6}"/>
                    </a:ext>
                  </a:extLst>
                </p14:cNvPr>
                <p14:cNvContentPartPr/>
                <p14:nvPr/>
              </p14:nvContentPartPr>
              <p14:xfrm>
                <a:off x="6576390" y="2707662"/>
                <a:ext cx="10440" cy="158040"/>
              </p14:xfrm>
            </p:contentPart>
          </mc:Choice>
          <mc:Fallback>
            <p:pic>
              <p:nvPicPr>
                <p:cNvPr id="323" name="Ink 322">
                  <a:extLst>
                    <a:ext uri="{FF2B5EF4-FFF2-40B4-BE49-F238E27FC236}">
                      <a16:creationId xmlns:a16="http://schemas.microsoft.com/office/drawing/2014/main" id="{A1518BF2-B7B4-72F9-938B-9FEE86C830C6}"/>
                    </a:ext>
                  </a:extLst>
                </p:cNvPr>
                <p:cNvPicPr/>
                <p:nvPr/>
              </p:nvPicPr>
              <p:blipFill>
                <a:blip r:embed="rId222"/>
                <a:stretch>
                  <a:fillRect/>
                </a:stretch>
              </p:blipFill>
              <p:spPr>
                <a:xfrm>
                  <a:off x="6567390" y="2699022"/>
                  <a:ext cx="28080" cy="175680"/>
                </a:xfrm>
                <a:prstGeom prst="rect">
                  <a:avLst/>
                </a:prstGeom>
              </p:spPr>
            </p:pic>
          </mc:Fallback>
        </mc:AlternateContent>
        <mc:AlternateContent xmlns:mc="http://schemas.openxmlformats.org/markup-compatibility/2006">
          <mc:Choice xmlns:p14="http://schemas.microsoft.com/office/powerpoint/2010/main" Requires="p14">
            <p:contentPart p14:bwMode="auto" r:id="rId223">
              <p14:nvContentPartPr>
                <p14:cNvPr id="324" name="Ink 323">
                  <a:extLst>
                    <a:ext uri="{FF2B5EF4-FFF2-40B4-BE49-F238E27FC236}">
                      <a16:creationId xmlns:a16="http://schemas.microsoft.com/office/drawing/2014/main" id="{337ED549-5EF2-A99A-5484-16405F24DA0F}"/>
                    </a:ext>
                  </a:extLst>
                </p14:cNvPr>
                <p14:cNvContentPartPr/>
                <p14:nvPr/>
              </p14:nvContentPartPr>
              <p14:xfrm>
                <a:off x="6439590" y="2608302"/>
                <a:ext cx="280800" cy="316440"/>
              </p14:xfrm>
            </p:contentPart>
          </mc:Choice>
          <mc:Fallback>
            <p:pic>
              <p:nvPicPr>
                <p:cNvPr id="324" name="Ink 323">
                  <a:extLst>
                    <a:ext uri="{FF2B5EF4-FFF2-40B4-BE49-F238E27FC236}">
                      <a16:creationId xmlns:a16="http://schemas.microsoft.com/office/drawing/2014/main" id="{337ED549-5EF2-A99A-5484-16405F24DA0F}"/>
                    </a:ext>
                  </a:extLst>
                </p:cNvPr>
                <p:cNvPicPr/>
                <p:nvPr/>
              </p:nvPicPr>
              <p:blipFill>
                <a:blip r:embed="rId224"/>
                <a:stretch>
                  <a:fillRect/>
                </a:stretch>
              </p:blipFill>
              <p:spPr>
                <a:xfrm>
                  <a:off x="6430590" y="2599302"/>
                  <a:ext cx="298440" cy="334080"/>
                </a:xfrm>
                <a:prstGeom prst="rect">
                  <a:avLst/>
                </a:prstGeom>
              </p:spPr>
            </p:pic>
          </mc:Fallback>
        </mc:AlternateContent>
        <mc:AlternateContent xmlns:mc="http://schemas.openxmlformats.org/markup-compatibility/2006">
          <mc:Choice xmlns:p14="http://schemas.microsoft.com/office/powerpoint/2010/main" Requires="p14">
            <p:contentPart p14:bwMode="auto" r:id="rId225">
              <p14:nvContentPartPr>
                <p14:cNvPr id="326" name="Ink 325">
                  <a:extLst>
                    <a:ext uri="{FF2B5EF4-FFF2-40B4-BE49-F238E27FC236}">
                      <a16:creationId xmlns:a16="http://schemas.microsoft.com/office/drawing/2014/main" id="{274E9B36-3EB2-1268-8830-6D92B7DF16B7}"/>
                    </a:ext>
                  </a:extLst>
                </p14:cNvPr>
                <p14:cNvContentPartPr/>
                <p14:nvPr/>
              </p14:nvContentPartPr>
              <p14:xfrm>
                <a:off x="5652990" y="2279622"/>
                <a:ext cx="173880" cy="223560"/>
              </p14:xfrm>
            </p:contentPart>
          </mc:Choice>
          <mc:Fallback>
            <p:pic>
              <p:nvPicPr>
                <p:cNvPr id="326" name="Ink 325">
                  <a:extLst>
                    <a:ext uri="{FF2B5EF4-FFF2-40B4-BE49-F238E27FC236}">
                      <a16:creationId xmlns:a16="http://schemas.microsoft.com/office/drawing/2014/main" id="{274E9B36-3EB2-1268-8830-6D92B7DF16B7}"/>
                    </a:ext>
                  </a:extLst>
                </p:cNvPr>
                <p:cNvPicPr/>
                <p:nvPr/>
              </p:nvPicPr>
              <p:blipFill>
                <a:blip r:embed="rId226"/>
                <a:stretch>
                  <a:fillRect/>
                </a:stretch>
              </p:blipFill>
              <p:spPr>
                <a:xfrm>
                  <a:off x="5643990" y="2270982"/>
                  <a:ext cx="191520" cy="241200"/>
                </a:xfrm>
                <a:prstGeom prst="rect">
                  <a:avLst/>
                </a:prstGeom>
              </p:spPr>
            </p:pic>
          </mc:Fallback>
        </mc:AlternateContent>
        <mc:AlternateContent xmlns:mc="http://schemas.openxmlformats.org/markup-compatibility/2006">
          <mc:Choice xmlns:p14="http://schemas.microsoft.com/office/powerpoint/2010/main" Requires="p14">
            <p:contentPart p14:bwMode="auto" r:id="rId227">
              <p14:nvContentPartPr>
                <p14:cNvPr id="327" name="Ink 326">
                  <a:extLst>
                    <a:ext uri="{FF2B5EF4-FFF2-40B4-BE49-F238E27FC236}">
                      <a16:creationId xmlns:a16="http://schemas.microsoft.com/office/drawing/2014/main" id="{9ED80572-6AAB-598B-D0B4-2DFE513A836B}"/>
                    </a:ext>
                  </a:extLst>
                </p14:cNvPr>
                <p14:cNvContentPartPr/>
                <p14:nvPr/>
              </p14:nvContentPartPr>
              <p14:xfrm>
                <a:off x="5564430" y="2167302"/>
                <a:ext cx="426240" cy="440280"/>
              </p14:xfrm>
            </p:contentPart>
          </mc:Choice>
          <mc:Fallback>
            <p:pic>
              <p:nvPicPr>
                <p:cNvPr id="327" name="Ink 326">
                  <a:extLst>
                    <a:ext uri="{FF2B5EF4-FFF2-40B4-BE49-F238E27FC236}">
                      <a16:creationId xmlns:a16="http://schemas.microsoft.com/office/drawing/2014/main" id="{9ED80572-6AAB-598B-D0B4-2DFE513A836B}"/>
                    </a:ext>
                  </a:extLst>
                </p:cNvPr>
                <p:cNvPicPr/>
                <p:nvPr/>
              </p:nvPicPr>
              <p:blipFill>
                <a:blip r:embed="rId228"/>
                <a:stretch>
                  <a:fillRect/>
                </a:stretch>
              </p:blipFill>
              <p:spPr>
                <a:xfrm>
                  <a:off x="5555430" y="2158662"/>
                  <a:ext cx="44388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229">
              <p14:nvContentPartPr>
                <p14:cNvPr id="328" name="Ink 327">
                  <a:extLst>
                    <a:ext uri="{FF2B5EF4-FFF2-40B4-BE49-F238E27FC236}">
                      <a16:creationId xmlns:a16="http://schemas.microsoft.com/office/drawing/2014/main" id="{45437F4E-F3D3-BFB1-E057-944861D84675}"/>
                    </a:ext>
                  </a:extLst>
                </p14:cNvPr>
                <p14:cNvContentPartPr/>
                <p14:nvPr/>
              </p14:nvContentPartPr>
              <p14:xfrm>
                <a:off x="6077430" y="2179902"/>
                <a:ext cx="16200" cy="249840"/>
              </p14:xfrm>
            </p:contentPart>
          </mc:Choice>
          <mc:Fallback>
            <p:pic>
              <p:nvPicPr>
                <p:cNvPr id="328" name="Ink 327">
                  <a:extLst>
                    <a:ext uri="{FF2B5EF4-FFF2-40B4-BE49-F238E27FC236}">
                      <a16:creationId xmlns:a16="http://schemas.microsoft.com/office/drawing/2014/main" id="{45437F4E-F3D3-BFB1-E057-944861D84675}"/>
                    </a:ext>
                  </a:extLst>
                </p:cNvPr>
                <p:cNvPicPr/>
                <p:nvPr/>
              </p:nvPicPr>
              <p:blipFill>
                <a:blip r:embed="rId230"/>
                <a:stretch>
                  <a:fillRect/>
                </a:stretch>
              </p:blipFill>
              <p:spPr>
                <a:xfrm>
                  <a:off x="6068430" y="2170902"/>
                  <a:ext cx="338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231">
              <p14:nvContentPartPr>
                <p14:cNvPr id="329" name="Ink 328">
                  <a:extLst>
                    <a:ext uri="{FF2B5EF4-FFF2-40B4-BE49-F238E27FC236}">
                      <a16:creationId xmlns:a16="http://schemas.microsoft.com/office/drawing/2014/main" id="{7E9CCCE2-4B6F-02AD-3013-CAB51E44C0B8}"/>
                    </a:ext>
                  </a:extLst>
                </p14:cNvPr>
                <p14:cNvContentPartPr/>
                <p14:nvPr/>
              </p14:nvContentPartPr>
              <p14:xfrm>
                <a:off x="6069510" y="2234262"/>
                <a:ext cx="128880" cy="178920"/>
              </p14:xfrm>
            </p:contentPart>
          </mc:Choice>
          <mc:Fallback>
            <p:pic>
              <p:nvPicPr>
                <p:cNvPr id="329" name="Ink 328">
                  <a:extLst>
                    <a:ext uri="{FF2B5EF4-FFF2-40B4-BE49-F238E27FC236}">
                      <a16:creationId xmlns:a16="http://schemas.microsoft.com/office/drawing/2014/main" id="{7E9CCCE2-4B6F-02AD-3013-CAB51E44C0B8}"/>
                    </a:ext>
                  </a:extLst>
                </p:cNvPr>
                <p:cNvPicPr/>
                <p:nvPr/>
              </p:nvPicPr>
              <p:blipFill>
                <a:blip r:embed="rId232"/>
                <a:stretch>
                  <a:fillRect/>
                </a:stretch>
              </p:blipFill>
              <p:spPr>
                <a:xfrm>
                  <a:off x="6060510" y="2225622"/>
                  <a:ext cx="1465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33">
              <p14:nvContentPartPr>
                <p14:cNvPr id="331" name="Ink 330">
                  <a:extLst>
                    <a:ext uri="{FF2B5EF4-FFF2-40B4-BE49-F238E27FC236}">
                      <a16:creationId xmlns:a16="http://schemas.microsoft.com/office/drawing/2014/main" id="{16486197-1915-328D-F849-771AB4277619}"/>
                    </a:ext>
                  </a:extLst>
                </p14:cNvPr>
                <p14:cNvContentPartPr/>
                <p14:nvPr/>
              </p14:nvContentPartPr>
              <p14:xfrm>
                <a:off x="6219630" y="2243982"/>
                <a:ext cx="314280" cy="329400"/>
              </p14:xfrm>
            </p:contentPart>
          </mc:Choice>
          <mc:Fallback>
            <p:pic>
              <p:nvPicPr>
                <p:cNvPr id="331" name="Ink 330">
                  <a:extLst>
                    <a:ext uri="{FF2B5EF4-FFF2-40B4-BE49-F238E27FC236}">
                      <a16:creationId xmlns:a16="http://schemas.microsoft.com/office/drawing/2014/main" id="{16486197-1915-328D-F849-771AB4277619}"/>
                    </a:ext>
                  </a:extLst>
                </p:cNvPr>
                <p:cNvPicPr/>
                <p:nvPr/>
              </p:nvPicPr>
              <p:blipFill>
                <a:blip r:embed="rId234"/>
                <a:stretch>
                  <a:fillRect/>
                </a:stretch>
              </p:blipFill>
              <p:spPr>
                <a:xfrm>
                  <a:off x="6210630" y="2235342"/>
                  <a:ext cx="331920" cy="347040"/>
                </a:xfrm>
                <a:prstGeom prst="rect">
                  <a:avLst/>
                </a:prstGeom>
              </p:spPr>
            </p:pic>
          </mc:Fallback>
        </mc:AlternateContent>
        <mc:AlternateContent xmlns:mc="http://schemas.openxmlformats.org/markup-compatibility/2006">
          <mc:Choice xmlns:p14="http://schemas.microsoft.com/office/powerpoint/2010/main" Requires="p14">
            <p:contentPart p14:bwMode="auto" r:id="rId235">
              <p14:nvContentPartPr>
                <p14:cNvPr id="333" name="Ink 332">
                  <a:extLst>
                    <a:ext uri="{FF2B5EF4-FFF2-40B4-BE49-F238E27FC236}">
                      <a16:creationId xmlns:a16="http://schemas.microsoft.com/office/drawing/2014/main" id="{8CDE110A-47DE-A1C2-F90E-F88F1FE1AA14}"/>
                    </a:ext>
                  </a:extLst>
                </p14:cNvPr>
                <p14:cNvContentPartPr/>
                <p14:nvPr/>
              </p14:nvContentPartPr>
              <p14:xfrm>
                <a:off x="5066550" y="2386902"/>
                <a:ext cx="463680" cy="96480"/>
              </p14:xfrm>
            </p:contentPart>
          </mc:Choice>
          <mc:Fallback>
            <p:pic>
              <p:nvPicPr>
                <p:cNvPr id="333" name="Ink 332">
                  <a:extLst>
                    <a:ext uri="{FF2B5EF4-FFF2-40B4-BE49-F238E27FC236}">
                      <a16:creationId xmlns:a16="http://schemas.microsoft.com/office/drawing/2014/main" id="{8CDE110A-47DE-A1C2-F90E-F88F1FE1AA14}"/>
                    </a:ext>
                  </a:extLst>
                </p:cNvPr>
                <p:cNvPicPr/>
                <p:nvPr/>
              </p:nvPicPr>
              <p:blipFill>
                <a:blip r:embed="rId236"/>
                <a:stretch>
                  <a:fillRect/>
                </a:stretch>
              </p:blipFill>
              <p:spPr>
                <a:xfrm>
                  <a:off x="5057910" y="2378262"/>
                  <a:ext cx="481320" cy="114120"/>
                </a:xfrm>
                <a:prstGeom prst="rect">
                  <a:avLst/>
                </a:prstGeom>
              </p:spPr>
            </p:pic>
          </mc:Fallback>
        </mc:AlternateContent>
        <mc:AlternateContent xmlns:mc="http://schemas.openxmlformats.org/markup-compatibility/2006">
          <mc:Choice xmlns:p14="http://schemas.microsoft.com/office/powerpoint/2010/main" Requires="p14">
            <p:contentPart p14:bwMode="auto" r:id="rId237">
              <p14:nvContentPartPr>
                <p14:cNvPr id="334" name="Ink 333">
                  <a:extLst>
                    <a:ext uri="{FF2B5EF4-FFF2-40B4-BE49-F238E27FC236}">
                      <a16:creationId xmlns:a16="http://schemas.microsoft.com/office/drawing/2014/main" id="{60DC58A2-6CE9-1CCE-51B7-3CB95832E04C}"/>
                    </a:ext>
                  </a:extLst>
                </p14:cNvPr>
                <p14:cNvContentPartPr/>
                <p14:nvPr/>
              </p14:nvContentPartPr>
              <p14:xfrm>
                <a:off x="4964310" y="2342262"/>
                <a:ext cx="116280" cy="239760"/>
              </p14:xfrm>
            </p:contentPart>
          </mc:Choice>
          <mc:Fallback>
            <p:pic>
              <p:nvPicPr>
                <p:cNvPr id="334" name="Ink 333">
                  <a:extLst>
                    <a:ext uri="{FF2B5EF4-FFF2-40B4-BE49-F238E27FC236}">
                      <a16:creationId xmlns:a16="http://schemas.microsoft.com/office/drawing/2014/main" id="{60DC58A2-6CE9-1CCE-51B7-3CB95832E04C}"/>
                    </a:ext>
                  </a:extLst>
                </p:cNvPr>
                <p:cNvPicPr/>
                <p:nvPr/>
              </p:nvPicPr>
              <p:blipFill>
                <a:blip r:embed="rId238"/>
                <a:stretch>
                  <a:fillRect/>
                </a:stretch>
              </p:blipFill>
              <p:spPr>
                <a:xfrm>
                  <a:off x="4955310" y="2333262"/>
                  <a:ext cx="13392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239">
              <p14:nvContentPartPr>
                <p14:cNvPr id="336" name="Ink 335">
                  <a:extLst>
                    <a:ext uri="{FF2B5EF4-FFF2-40B4-BE49-F238E27FC236}">
                      <a16:creationId xmlns:a16="http://schemas.microsoft.com/office/drawing/2014/main" id="{C10D61B4-8152-5F32-F647-66F0F37200C8}"/>
                    </a:ext>
                  </a:extLst>
                </p14:cNvPr>
                <p14:cNvContentPartPr/>
                <p14:nvPr/>
              </p14:nvContentPartPr>
              <p14:xfrm>
                <a:off x="4031190" y="2425422"/>
                <a:ext cx="491760" cy="276840"/>
              </p14:xfrm>
            </p:contentPart>
          </mc:Choice>
          <mc:Fallback>
            <p:pic>
              <p:nvPicPr>
                <p:cNvPr id="336" name="Ink 335">
                  <a:extLst>
                    <a:ext uri="{FF2B5EF4-FFF2-40B4-BE49-F238E27FC236}">
                      <a16:creationId xmlns:a16="http://schemas.microsoft.com/office/drawing/2014/main" id="{C10D61B4-8152-5F32-F647-66F0F37200C8}"/>
                    </a:ext>
                  </a:extLst>
                </p:cNvPr>
                <p:cNvPicPr/>
                <p:nvPr/>
              </p:nvPicPr>
              <p:blipFill>
                <a:blip r:embed="rId240"/>
                <a:stretch>
                  <a:fillRect/>
                </a:stretch>
              </p:blipFill>
              <p:spPr>
                <a:xfrm>
                  <a:off x="4022190" y="2416782"/>
                  <a:ext cx="509400" cy="294480"/>
                </a:xfrm>
                <a:prstGeom prst="rect">
                  <a:avLst/>
                </a:prstGeom>
              </p:spPr>
            </p:pic>
          </mc:Fallback>
        </mc:AlternateContent>
        <mc:AlternateContent xmlns:mc="http://schemas.openxmlformats.org/markup-compatibility/2006">
          <mc:Choice xmlns:p14="http://schemas.microsoft.com/office/powerpoint/2010/main" Requires="p14">
            <p:contentPart p14:bwMode="auto" r:id="rId241">
              <p14:nvContentPartPr>
                <p14:cNvPr id="337" name="Ink 336">
                  <a:extLst>
                    <a:ext uri="{FF2B5EF4-FFF2-40B4-BE49-F238E27FC236}">
                      <a16:creationId xmlns:a16="http://schemas.microsoft.com/office/drawing/2014/main" id="{9E4D1872-9FE9-8431-8466-707FB13A7294}"/>
                    </a:ext>
                  </a:extLst>
                </p14:cNvPr>
                <p14:cNvContentPartPr/>
                <p14:nvPr/>
              </p14:nvContentPartPr>
              <p14:xfrm>
                <a:off x="4562910" y="2431182"/>
                <a:ext cx="48600" cy="355680"/>
              </p14:xfrm>
            </p:contentPart>
          </mc:Choice>
          <mc:Fallback>
            <p:pic>
              <p:nvPicPr>
                <p:cNvPr id="337" name="Ink 336">
                  <a:extLst>
                    <a:ext uri="{FF2B5EF4-FFF2-40B4-BE49-F238E27FC236}">
                      <a16:creationId xmlns:a16="http://schemas.microsoft.com/office/drawing/2014/main" id="{9E4D1872-9FE9-8431-8466-707FB13A7294}"/>
                    </a:ext>
                  </a:extLst>
                </p:cNvPr>
                <p:cNvPicPr/>
                <p:nvPr/>
              </p:nvPicPr>
              <p:blipFill>
                <a:blip r:embed="rId242"/>
                <a:stretch>
                  <a:fillRect/>
                </a:stretch>
              </p:blipFill>
              <p:spPr>
                <a:xfrm>
                  <a:off x="4554270" y="2422182"/>
                  <a:ext cx="66240" cy="373320"/>
                </a:xfrm>
                <a:prstGeom prst="rect">
                  <a:avLst/>
                </a:prstGeom>
              </p:spPr>
            </p:pic>
          </mc:Fallback>
        </mc:AlternateContent>
        <mc:AlternateContent xmlns:mc="http://schemas.openxmlformats.org/markup-compatibility/2006">
          <mc:Choice xmlns:p14="http://schemas.microsoft.com/office/powerpoint/2010/main" Requires="p14">
            <p:contentPart p14:bwMode="auto" r:id="rId243">
              <p14:nvContentPartPr>
                <p14:cNvPr id="338" name="Ink 337">
                  <a:extLst>
                    <a:ext uri="{FF2B5EF4-FFF2-40B4-BE49-F238E27FC236}">
                      <a16:creationId xmlns:a16="http://schemas.microsoft.com/office/drawing/2014/main" id="{53410ADF-9654-885A-6A9E-B32B27B3BE94}"/>
                    </a:ext>
                  </a:extLst>
                </p14:cNvPr>
                <p14:cNvContentPartPr/>
                <p14:nvPr/>
              </p14:nvContentPartPr>
              <p14:xfrm>
                <a:off x="4547430" y="2593902"/>
                <a:ext cx="165960" cy="76320"/>
              </p14:xfrm>
            </p:contentPart>
          </mc:Choice>
          <mc:Fallback>
            <p:pic>
              <p:nvPicPr>
                <p:cNvPr id="338" name="Ink 337">
                  <a:extLst>
                    <a:ext uri="{FF2B5EF4-FFF2-40B4-BE49-F238E27FC236}">
                      <a16:creationId xmlns:a16="http://schemas.microsoft.com/office/drawing/2014/main" id="{53410ADF-9654-885A-6A9E-B32B27B3BE94}"/>
                    </a:ext>
                  </a:extLst>
                </p:cNvPr>
                <p:cNvPicPr/>
                <p:nvPr/>
              </p:nvPicPr>
              <p:blipFill>
                <a:blip r:embed="rId244"/>
                <a:stretch>
                  <a:fillRect/>
                </a:stretch>
              </p:blipFill>
              <p:spPr>
                <a:xfrm>
                  <a:off x="4538790" y="2585262"/>
                  <a:ext cx="183600" cy="93960"/>
                </a:xfrm>
                <a:prstGeom prst="rect">
                  <a:avLst/>
                </a:prstGeom>
              </p:spPr>
            </p:pic>
          </mc:Fallback>
        </mc:AlternateContent>
        <mc:AlternateContent xmlns:mc="http://schemas.openxmlformats.org/markup-compatibility/2006">
          <mc:Choice xmlns:p14="http://schemas.microsoft.com/office/powerpoint/2010/main" Requires="p14">
            <p:contentPart p14:bwMode="auto" r:id="rId245">
              <p14:nvContentPartPr>
                <p14:cNvPr id="339" name="Ink 338">
                  <a:extLst>
                    <a:ext uri="{FF2B5EF4-FFF2-40B4-BE49-F238E27FC236}">
                      <a16:creationId xmlns:a16="http://schemas.microsoft.com/office/drawing/2014/main" id="{A795B839-F107-A55E-50F5-0211A19D5CE3}"/>
                    </a:ext>
                  </a:extLst>
                </p14:cNvPr>
                <p14:cNvContentPartPr/>
                <p14:nvPr/>
              </p14:nvContentPartPr>
              <p14:xfrm>
                <a:off x="4723470" y="2509662"/>
                <a:ext cx="5040" cy="57600"/>
              </p14:xfrm>
            </p:contentPart>
          </mc:Choice>
          <mc:Fallback>
            <p:pic>
              <p:nvPicPr>
                <p:cNvPr id="339" name="Ink 338">
                  <a:extLst>
                    <a:ext uri="{FF2B5EF4-FFF2-40B4-BE49-F238E27FC236}">
                      <a16:creationId xmlns:a16="http://schemas.microsoft.com/office/drawing/2014/main" id="{A795B839-F107-A55E-50F5-0211A19D5CE3}"/>
                    </a:ext>
                  </a:extLst>
                </p:cNvPr>
                <p:cNvPicPr/>
                <p:nvPr/>
              </p:nvPicPr>
              <p:blipFill>
                <a:blip r:embed="rId246"/>
                <a:stretch>
                  <a:fillRect/>
                </a:stretch>
              </p:blipFill>
              <p:spPr>
                <a:xfrm>
                  <a:off x="4714830" y="2501022"/>
                  <a:ext cx="2268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47">
              <p14:nvContentPartPr>
                <p14:cNvPr id="340" name="Ink 339">
                  <a:extLst>
                    <a:ext uri="{FF2B5EF4-FFF2-40B4-BE49-F238E27FC236}">
                      <a16:creationId xmlns:a16="http://schemas.microsoft.com/office/drawing/2014/main" id="{52021A93-46F1-6E29-096A-358E0BAC9566}"/>
                    </a:ext>
                  </a:extLst>
                </p14:cNvPr>
                <p14:cNvContentPartPr/>
                <p14:nvPr/>
              </p14:nvContentPartPr>
              <p14:xfrm>
                <a:off x="4762710" y="2494182"/>
                <a:ext cx="79920" cy="161280"/>
              </p14:xfrm>
            </p:contentPart>
          </mc:Choice>
          <mc:Fallback>
            <p:pic>
              <p:nvPicPr>
                <p:cNvPr id="340" name="Ink 339">
                  <a:extLst>
                    <a:ext uri="{FF2B5EF4-FFF2-40B4-BE49-F238E27FC236}">
                      <a16:creationId xmlns:a16="http://schemas.microsoft.com/office/drawing/2014/main" id="{52021A93-46F1-6E29-096A-358E0BAC9566}"/>
                    </a:ext>
                  </a:extLst>
                </p:cNvPr>
                <p:cNvPicPr/>
                <p:nvPr/>
              </p:nvPicPr>
              <p:blipFill>
                <a:blip r:embed="rId248"/>
                <a:stretch>
                  <a:fillRect/>
                </a:stretch>
              </p:blipFill>
              <p:spPr>
                <a:xfrm>
                  <a:off x="4754070" y="2485542"/>
                  <a:ext cx="97560" cy="178920"/>
                </a:xfrm>
                <a:prstGeom prst="rect">
                  <a:avLst/>
                </a:prstGeom>
              </p:spPr>
            </p:pic>
          </mc:Fallback>
        </mc:AlternateContent>
        <mc:AlternateContent xmlns:mc="http://schemas.openxmlformats.org/markup-compatibility/2006">
          <mc:Choice xmlns:p14="http://schemas.microsoft.com/office/powerpoint/2010/main" Requires="p14">
            <p:contentPart p14:bwMode="auto" r:id="rId249">
              <p14:nvContentPartPr>
                <p14:cNvPr id="342" name="Ink 341">
                  <a:extLst>
                    <a:ext uri="{FF2B5EF4-FFF2-40B4-BE49-F238E27FC236}">
                      <a16:creationId xmlns:a16="http://schemas.microsoft.com/office/drawing/2014/main" id="{7089245D-6805-2203-4618-8110578180D5}"/>
                    </a:ext>
                  </a:extLst>
                </p14:cNvPr>
                <p14:cNvContentPartPr/>
                <p14:nvPr/>
              </p14:nvContentPartPr>
              <p14:xfrm>
                <a:off x="4422870" y="2754102"/>
                <a:ext cx="350280" cy="951480"/>
              </p14:xfrm>
            </p:contentPart>
          </mc:Choice>
          <mc:Fallback>
            <p:pic>
              <p:nvPicPr>
                <p:cNvPr id="342" name="Ink 341">
                  <a:extLst>
                    <a:ext uri="{FF2B5EF4-FFF2-40B4-BE49-F238E27FC236}">
                      <a16:creationId xmlns:a16="http://schemas.microsoft.com/office/drawing/2014/main" id="{7089245D-6805-2203-4618-8110578180D5}"/>
                    </a:ext>
                  </a:extLst>
                </p:cNvPr>
                <p:cNvPicPr/>
                <p:nvPr/>
              </p:nvPicPr>
              <p:blipFill>
                <a:blip r:embed="rId250"/>
                <a:stretch>
                  <a:fillRect/>
                </a:stretch>
              </p:blipFill>
              <p:spPr>
                <a:xfrm>
                  <a:off x="4414230" y="2745462"/>
                  <a:ext cx="367920" cy="969120"/>
                </a:xfrm>
                <a:prstGeom prst="rect">
                  <a:avLst/>
                </a:prstGeom>
              </p:spPr>
            </p:pic>
          </mc:Fallback>
        </mc:AlternateContent>
        <mc:AlternateContent xmlns:mc="http://schemas.openxmlformats.org/markup-compatibility/2006">
          <mc:Choice xmlns:p14="http://schemas.microsoft.com/office/powerpoint/2010/main" Requires="p14">
            <p:contentPart p14:bwMode="auto" r:id="rId251">
              <p14:nvContentPartPr>
                <p14:cNvPr id="343" name="Ink 342">
                  <a:extLst>
                    <a:ext uri="{FF2B5EF4-FFF2-40B4-BE49-F238E27FC236}">
                      <a16:creationId xmlns:a16="http://schemas.microsoft.com/office/drawing/2014/main" id="{59550A2C-D29D-414E-B2CA-3CF0EFF42316}"/>
                    </a:ext>
                  </a:extLst>
                </p14:cNvPr>
                <p14:cNvContentPartPr/>
                <p14:nvPr/>
              </p14:nvContentPartPr>
              <p14:xfrm>
                <a:off x="4410630" y="3598662"/>
                <a:ext cx="140400" cy="118440"/>
              </p14:xfrm>
            </p:contentPart>
          </mc:Choice>
          <mc:Fallback>
            <p:pic>
              <p:nvPicPr>
                <p:cNvPr id="343" name="Ink 342">
                  <a:extLst>
                    <a:ext uri="{FF2B5EF4-FFF2-40B4-BE49-F238E27FC236}">
                      <a16:creationId xmlns:a16="http://schemas.microsoft.com/office/drawing/2014/main" id="{59550A2C-D29D-414E-B2CA-3CF0EFF42316}"/>
                    </a:ext>
                  </a:extLst>
                </p:cNvPr>
                <p:cNvPicPr/>
                <p:nvPr/>
              </p:nvPicPr>
              <p:blipFill>
                <a:blip r:embed="rId252"/>
                <a:stretch>
                  <a:fillRect/>
                </a:stretch>
              </p:blipFill>
              <p:spPr>
                <a:xfrm>
                  <a:off x="4401630" y="3590022"/>
                  <a:ext cx="158040" cy="136080"/>
                </a:xfrm>
                <a:prstGeom prst="rect">
                  <a:avLst/>
                </a:prstGeom>
              </p:spPr>
            </p:pic>
          </mc:Fallback>
        </mc:AlternateContent>
        <mc:AlternateContent xmlns:mc="http://schemas.openxmlformats.org/markup-compatibility/2006">
          <mc:Choice xmlns:p14="http://schemas.microsoft.com/office/powerpoint/2010/main" Requires="p14">
            <p:contentPart p14:bwMode="auto" r:id="rId253">
              <p14:nvContentPartPr>
                <p14:cNvPr id="345" name="Ink 344">
                  <a:extLst>
                    <a:ext uri="{FF2B5EF4-FFF2-40B4-BE49-F238E27FC236}">
                      <a16:creationId xmlns:a16="http://schemas.microsoft.com/office/drawing/2014/main" id="{BFAD624B-94CD-8A8D-E50C-3ADCBB53FDDB}"/>
                    </a:ext>
                  </a:extLst>
                </p14:cNvPr>
                <p14:cNvContentPartPr/>
                <p14:nvPr/>
              </p14:nvContentPartPr>
              <p14:xfrm>
                <a:off x="4118670" y="3393102"/>
                <a:ext cx="162720" cy="150840"/>
              </p14:xfrm>
            </p:contentPart>
          </mc:Choice>
          <mc:Fallback>
            <p:pic>
              <p:nvPicPr>
                <p:cNvPr id="345" name="Ink 344">
                  <a:extLst>
                    <a:ext uri="{FF2B5EF4-FFF2-40B4-BE49-F238E27FC236}">
                      <a16:creationId xmlns:a16="http://schemas.microsoft.com/office/drawing/2014/main" id="{BFAD624B-94CD-8A8D-E50C-3ADCBB53FDDB}"/>
                    </a:ext>
                  </a:extLst>
                </p:cNvPr>
                <p:cNvPicPr/>
                <p:nvPr/>
              </p:nvPicPr>
              <p:blipFill>
                <a:blip r:embed="rId254"/>
                <a:stretch>
                  <a:fillRect/>
                </a:stretch>
              </p:blipFill>
              <p:spPr>
                <a:xfrm>
                  <a:off x="4110030" y="3384102"/>
                  <a:ext cx="180360" cy="168480"/>
                </a:xfrm>
                <a:prstGeom prst="rect">
                  <a:avLst/>
                </a:prstGeom>
              </p:spPr>
            </p:pic>
          </mc:Fallback>
        </mc:AlternateContent>
        <mc:AlternateContent xmlns:mc="http://schemas.openxmlformats.org/markup-compatibility/2006">
          <mc:Choice xmlns:p14="http://schemas.microsoft.com/office/powerpoint/2010/main" Requires="p14">
            <p:contentPart p14:bwMode="auto" r:id="rId255">
              <p14:nvContentPartPr>
                <p14:cNvPr id="346" name="Ink 345">
                  <a:extLst>
                    <a:ext uri="{FF2B5EF4-FFF2-40B4-BE49-F238E27FC236}">
                      <a16:creationId xmlns:a16="http://schemas.microsoft.com/office/drawing/2014/main" id="{F7FDCA27-826A-FE82-94E9-43F3EB4D1EF7}"/>
                    </a:ext>
                  </a:extLst>
                </p14:cNvPr>
                <p14:cNvContentPartPr/>
                <p14:nvPr/>
              </p14:nvContentPartPr>
              <p14:xfrm>
                <a:off x="4019310" y="3259182"/>
                <a:ext cx="323640" cy="352080"/>
              </p14:xfrm>
            </p:contentPart>
          </mc:Choice>
          <mc:Fallback>
            <p:pic>
              <p:nvPicPr>
                <p:cNvPr id="346" name="Ink 345">
                  <a:extLst>
                    <a:ext uri="{FF2B5EF4-FFF2-40B4-BE49-F238E27FC236}">
                      <a16:creationId xmlns:a16="http://schemas.microsoft.com/office/drawing/2014/main" id="{F7FDCA27-826A-FE82-94E9-43F3EB4D1EF7}"/>
                    </a:ext>
                  </a:extLst>
                </p:cNvPr>
                <p:cNvPicPr/>
                <p:nvPr/>
              </p:nvPicPr>
              <p:blipFill>
                <a:blip r:embed="rId256"/>
                <a:stretch>
                  <a:fillRect/>
                </a:stretch>
              </p:blipFill>
              <p:spPr>
                <a:xfrm>
                  <a:off x="4010310" y="3250542"/>
                  <a:ext cx="341280" cy="369720"/>
                </a:xfrm>
                <a:prstGeom prst="rect">
                  <a:avLst/>
                </a:prstGeom>
              </p:spPr>
            </p:pic>
          </mc:Fallback>
        </mc:AlternateContent>
        <mc:AlternateContent xmlns:mc="http://schemas.openxmlformats.org/markup-compatibility/2006">
          <mc:Choice xmlns:p14="http://schemas.microsoft.com/office/powerpoint/2010/main" Requires="p14">
            <p:contentPart p14:bwMode="auto" r:id="rId257">
              <p14:nvContentPartPr>
                <p14:cNvPr id="348" name="Ink 347">
                  <a:extLst>
                    <a:ext uri="{FF2B5EF4-FFF2-40B4-BE49-F238E27FC236}">
                      <a16:creationId xmlns:a16="http://schemas.microsoft.com/office/drawing/2014/main" id="{D07E0563-FBC4-1832-E7F6-9B3205C72B33}"/>
                    </a:ext>
                  </a:extLst>
                </p14:cNvPr>
                <p14:cNvContentPartPr/>
                <p14:nvPr/>
              </p14:nvContentPartPr>
              <p14:xfrm>
                <a:off x="6483510" y="2806302"/>
                <a:ext cx="1080" cy="360"/>
              </p14:xfrm>
            </p:contentPart>
          </mc:Choice>
          <mc:Fallback>
            <p:pic>
              <p:nvPicPr>
                <p:cNvPr id="348" name="Ink 347">
                  <a:extLst>
                    <a:ext uri="{FF2B5EF4-FFF2-40B4-BE49-F238E27FC236}">
                      <a16:creationId xmlns:a16="http://schemas.microsoft.com/office/drawing/2014/main" id="{D07E0563-FBC4-1832-E7F6-9B3205C72B33}"/>
                    </a:ext>
                  </a:extLst>
                </p:cNvPr>
                <p:cNvPicPr/>
                <p:nvPr/>
              </p:nvPicPr>
              <p:blipFill>
                <a:blip r:embed="rId50"/>
                <a:stretch>
                  <a:fillRect/>
                </a:stretch>
              </p:blipFill>
              <p:spPr>
                <a:xfrm>
                  <a:off x="6474870" y="2797662"/>
                  <a:ext cx="187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58">
              <p14:nvContentPartPr>
                <p14:cNvPr id="349" name="Ink 348">
                  <a:extLst>
                    <a:ext uri="{FF2B5EF4-FFF2-40B4-BE49-F238E27FC236}">
                      <a16:creationId xmlns:a16="http://schemas.microsoft.com/office/drawing/2014/main" id="{E30B9504-B08A-985A-1843-27DBA7FA7006}"/>
                    </a:ext>
                  </a:extLst>
                </p14:cNvPr>
                <p14:cNvContentPartPr/>
                <p14:nvPr/>
              </p14:nvContentPartPr>
              <p14:xfrm>
                <a:off x="5989950" y="2927262"/>
                <a:ext cx="376920" cy="60480"/>
              </p14:xfrm>
            </p:contentPart>
          </mc:Choice>
          <mc:Fallback>
            <p:pic>
              <p:nvPicPr>
                <p:cNvPr id="349" name="Ink 348">
                  <a:extLst>
                    <a:ext uri="{FF2B5EF4-FFF2-40B4-BE49-F238E27FC236}">
                      <a16:creationId xmlns:a16="http://schemas.microsoft.com/office/drawing/2014/main" id="{E30B9504-B08A-985A-1843-27DBA7FA7006}"/>
                    </a:ext>
                  </a:extLst>
                </p:cNvPr>
                <p:cNvPicPr/>
                <p:nvPr/>
              </p:nvPicPr>
              <p:blipFill>
                <a:blip r:embed="rId259"/>
                <a:stretch>
                  <a:fillRect/>
                </a:stretch>
              </p:blipFill>
              <p:spPr>
                <a:xfrm>
                  <a:off x="5980950" y="2918262"/>
                  <a:ext cx="39456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260">
              <p14:nvContentPartPr>
                <p14:cNvPr id="362" name="Ink 361">
                  <a:extLst>
                    <a:ext uri="{FF2B5EF4-FFF2-40B4-BE49-F238E27FC236}">
                      <a16:creationId xmlns:a16="http://schemas.microsoft.com/office/drawing/2014/main" id="{FE79FDF4-3974-6E25-7AD7-6E504E223574}"/>
                    </a:ext>
                  </a:extLst>
                </p14:cNvPr>
                <p14:cNvContentPartPr/>
                <p14:nvPr/>
              </p14:nvContentPartPr>
              <p14:xfrm>
                <a:off x="4311270" y="2606142"/>
                <a:ext cx="1386720" cy="1184400"/>
              </p14:xfrm>
            </p:contentPart>
          </mc:Choice>
          <mc:Fallback>
            <p:pic>
              <p:nvPicPr>
                <p:cNvPr id="362" name="Ink 361">
                  <a:extLst>
                    <a:ext uri="{FF2B5EF4-FFF2-40B4-BE49-F238E27FC236}">
                      <a16:creationId xmlns:a16="http://schemas.microsoft.com/office/drawing/2014/main" id="{FE79FDF4-3974-6E25-7AD7-6E504E223574}"/>
                    </a:ext>
                  </a:extLst>
                </p:cNvPr>
                <p:cNvPicPr/>
                <p:nvPr/>
              </p:nvPicPr>
              <p:blipFill>
                <a:blip r:embed="rId261"/>
                <a:stretch>
                  <a:fillRect/>
                </a:stretch>
              </p:blipFill>
              <p:spPr>
                <a:xfrm>
                  <a:off x="4302630" y="2597142"/>
                  <a:ext cx="1404360" cy="1202040"/>
                </a:xfrm>
                <a:prstGeom prst="rect">
                  <a:avLst/>
                </a:prstGeom>
              </p:spPr>
            </p:pic>
          </mc:Fallback>
        </mc:AlternateContent>
        <mc:AlternateContent xmlns:mc="http://schemas.openxmlformats.org/markup-compatibility/2006">
          <mc:Choice xmlns:p14="http://schemas.microsoft.com/office/powerpoint/2010/main" Requires="p14">
            <p:contentPart p14:bwMode="auto" r:id="rId262">
              <p14:nvContentPartPr>
                <p14:cNvPr id="363" name="Ink 362">
                  <a:extLst>
                    <a:ext uri="{FF2B5EF4-FFF2-40B4-BE49-F238E27FC236}">
                      <a16:creationId xmlns:a16="http://schemas.microsoft.com/office/drawing/2014/main" id="{913F5DD4-2023-9218-E7DC-A968DF64EA97}"/>
                    </a:ext>
                  </a:extLst>
                </p14:cNvPr>
                <p14:cNvContentPartPr/>
                <p14:nvPr/>
              </p14:nvContentPartPr>
              <p14:xfrm>
                <a:off x="4338270" y="3660222"/>
                <a:ext cx="113760" cy="196560"/>
              </p14:xfrm>
            </p:contentPart>
          </mc:Choice>
          <mc:Fallback>
            <p:pic>
              <p:nvPicPr>
                <p:cNvPr id="363" name="Ink 362">
                  <a:extLst>
                    <a:ext uri="{FF2B5EF4-FFF2-40B4-BE49-F238E27FC236}">
                      <a16:creationId xmlns:a16="http://schemas.microsoft.com/office/drawing/2014/main" id="{913F5DD4-2023-9218-E7DC-A968DF64EA97}"/>
                    </a:ext>
                  </a:extLst>
                </p:cNvPr>
                <p:cNvPicPr/>
                <p:nvPr/>
              </p:nvPicPr>
              <p:blipFill>
                <a:blip r:embed="rId263"/>
                <a:stretch>
                  <a:fillRect/>
                </a:stretch>
              </p:blipFill>
              <p:spPr>
                <a:xfrm>
                  <a:off x="4329630" y="3651222"/>
                  <a:ext cx="131400" cy="214200"/>
                </a:xfrm>
                <a:prstGeom prst="rect">
                  <a:avLst/>
                </a:prstGeom>
              </p:spPr>
            </p:pic>
          </mc:Fallback>
        </mc:AlternateContent>
        <mc:AlternateContent xmlns:mc="http://schemas.openxmlformats.org/markup-compatibility/2006">
          <mc:Choice xmlns:p14="http://schemas.microsoft.com/office/powerpoint/2010/main" Requires="p14">
            <p:contentPart p14:bwMode="auto" r:id="rId264">
              <p14:nvContentPartPr>
                <p14:cNvPr id="365" name="Ink 364">
                  <a:extLst>
                    <a:ext uri="{FF2B5EF4-FFF2-40B4-BE49-F238E27FC236}">
                      <a16:creationId xmlns:a16="http://schemas.microsoft.com/office/drawing/2014/main" id="{52229D12-6FBB-3D2B-A111-49ED1677F091}"/>
                    </a:ext>
                  </a:extLst>
                </p14:cNvPr>
                <p14:cNvContentPartPr/>
                <p14:nvPr/>
              </p14:nvContentPartPr>
              <p14:xfrm>
                <a:off x="3643470" y="4121022"/>
                <a:ext cx="633960" cy="21960"/>
              </p14:xfrm>
            </p:contentPart>
          </mc:Choice>
          <mc:Fallback>
            <p:pic>
              <p:nvPicPr>
                <p:cNvPr id="365" name="Ink 364">
                  <a:extLst>
                    <a:ext uri="{FF2B5EF4-FFF2-40B4-BE49-F238E27FC236}">
                      <a16:creationId xmlns:a16="http://schemas.microsoft.com/office/drawing/2014/main" id="{52229D12-6FBB-3D2B-A111-49ED1677F091}"/>
                    </a:ext>
                  </a:extLst>
                </p:cNvPr>
                <p:cNvPicPr/>
                <p:nvPr/>
              </p:nvPicPr>
              <p:blipFill>
                <a:blip r:embed="rId265"/>
                <a:stretch>
                  <a:fillRect/>
                </a:stretch>
              </p:blipFill>
              <p:spPr>
                <a:xfrm>
                  <a:off x="3634470" y="4112382"/>
                  <a:ext cx="65160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266">
              <p14:nvContentPartPr>
                <p14:cNvPr id="366" name="Ink 365">
                  <a:extLst>
                    <a:ext uri="{FF2B5EF4-FFF2-40B4-BE49-F238E27FC236}">
                      <a16:creationId xmlns:a16="http://schemas.microsoft.com/office/drawing/2014/main" id="{95AE3BDE-52DA-37CD-4EDD-D2C57C67BF58}"/>
                    </a:ext>
                  </a:extLst>
                </p14:cNvPr>
                <p14:cNvContentPartPr/>
                <p14:nvPr/>
              </p14:nvContentPartPr>
              <p14:xfrm>
                <a:off x="3636630" y="4190502"/>
                <a:ext cx="521280" cy="15120"/>
              </p14:xfrm>
            </p:contentPart>
          </mc:Choice>
          <mc:Fallback>
            <p:pic>
              <p:nvPicPr>
                <p:cNvPr id="366" name="Ink 365">
                  <a:extLst>
                    <a:ext uri="{FF2B5EF4-FFF2-40B4-BE49-F238E27FC236}">
                      <a16:creationId xmlns:a16="http://schemas.microsoft.com/office/drawing/2014/main" id="{95AE3BDE-52DA-37CD-4EDD-D2C57C67BF58}"/>
                    </a:ext>
                  </a:extLst>
                </p:cNvPr>
                <p:cNvPicPr/>
                <p:nvPr/>
              </p:nvPicPr>
              <p:blipFill>
                <a:blip r:embed="rId267"/>
                <a:stretch>
                  <a:fillRect/>
                </a:stretch>
              </p:blipFill>
              <p:spPr>
                <a:xfrm>
                  <a:off x="3627990" y="4181502"/>
                  <a:ext cx="53892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268">
              <p14:nvContentPartPr>
                <p14:cNvPr id="368" name="Ink 367">
                  <a:extLst>
                    <a:ext uri="{FF2B5EF4-FFF2-40B4-BE49-F238E27FC236}">
                      <a16:creationId xmlns:a16="http://schemas.microsoft.com/office/drawing/2014/main" id="{559F6B77-B238-3906-4C79-B69781171480}"/>
                    </a:ext>
                  </a:extLst>
                </p14:cNvPr>
                <p14:cNvContentPartPr/>
                <p14:nvPr/>
              </p14:nvContentPartPr>
              <p14:xfrm>
                <a:off x="7465950" y="2762022"/>
                <a:ext cx="84960" cy="255240"/>
              </p14:xfrm>
            </p:contentPart>
          </mc:Choice>
          <mc:Fallback>
            <p:pic>
              <p:nvPicPr>
                <p:cNvPr id="368" name="Ink 367">
                  <a:extLst>
                    <a:ext uri="{FF2B5EF4-FFF2-40B4-BE49-F238E27FC236}">
                      <a16:creationId xmlns:a16="http://schemas.microsoft.com/office/drawing/2014/main" id="{559F6B77-B238-3906-4C79-B69781171480}"/>
                    </a:ext>
                  </a:extLst>
                </p:cNvPr>
                <p:cNvPicPr/>
                <p:nvPr/>
              </p:nvPicPr>
              <p:blipFill>
                <a:blip r:embed="rId269"/>
                <a:stretch>
                  <a:fillRect/>
                </a:stretch>
              </p:blipFill>
              <p:spPr>
                <a:xfrm>
                  <a:off x="7457310" y="2753022"/>
                  <a:ext cx="10260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270">
              <p14:nvContentPartPr>
                <p14:cNvPr id="369" name="Ink 368">
                  <a:extLst>
                    <a:ext uri="{FF2B5EF4-FFF2-40B4-BE49-F238E27FC236}">
                      <a16:creationId xmlns:a16="http://schemas.microsoft.com/office/drawing/2014/main" id="{F87A4D53-A60F-2CF6-FC45-52D2E380BF4E}"/>
                    </a:ext>
                  </a:extLst>
                </p14:cNvPr>
                <p14:cNvContentPartPr/>
                <p14:nvPr/>
              </p14:nvContentPartPr>
              <p14:xfrm>
                <a:off x="7559550" y="2818542"/>
                <a:ext cx="73080" cy="93240"/>
              </p14:xfrm>
            </p:contentPart>
          </mc:Choice>
          <mc:Fallback>
            <p:pic>
              <p:nvPicPr>
                <p:cNvPr id="369" name="Ink 368">
                  <a:extLst>
                    <a:ext uri="{FF2B5EF4-FFF2-40B4-BE49-F238E27FC236}">
                      <a16:creationId xmlns:a16="http://schemas.microsoft.com/office/drawing/2014/main" id="{F87A4D53-A60F-2CF6-FC45-52D2E380BF4E}"/>
                    </a:ext>
                  </a:extLst>
                </p:cNvPr>
                <p:cNvPicPr/>
                <p:nvPr/>
              </p:nvPicPr>
              <p:blipFill>
                <a:blip r:embed="rId271"/>
                <a:stretch>
                  <a:fillRect/>
                </a:stretch>
              </p:blipFill>
              <p:spPr>
                <a:xfrm>
                  <a:off x="7550550" y="2809542"/>
                  <a:ext cx="90720" cy="110880"/>
                </a:xfrm>
                <a:prstGeom prst="rect">
                  <a:avLst/>
                </a:prstGeom>
              </p:spPr>
            </p:pic>
          </mc:Fallback>
        </mc:AlternateContent>
        <mc:AlternateContent xmlns:mc="http://schemas.openxmlformats.org/markup-compatibility/2006">
          <mc:Choice xmlns:p14="http://schemas.microsoft.com/office/powerpoint/2010/main" Requires="p14">
            <p:contentPart p14:bwMode="auto" r:id="rId272">
              <p14:nvContentPartPr>
                <p14:cNvPr id="370" name="Ink 369">
                  <a:extLst>
                    <a:ext uri="{FF2B5EF4-FFF2-40B4-BE49-F238E27FC236}">
                      <a16:creationId xmlns:a16="http://schemas.microsoft.com/office/drawing/2014/main" id="{CBD51CF9-43D8-3B87-14ED-82801BD153CC}"/>
                    </a:ext>
                  </a:extLst>
                </p14:cNvPr>
                <p14:cNvContentPartPr/>
                <p14:nvPr/>
              </p14:nvContentPartPr>
              <p14:xfrm>
                <a:off x="7648830" y="2798382"/>
                <a:ext cx="68760" cy="121680"/>
              </p14:xfrm>
            </p:contentPart>
          </mc:Choice>
          <mc:Fallback>
            <p:pic>
              <p:nvPicPr>
                <p:cNvPr id="370" name="Ink 369">
                  <a:extLst>
                    <a:ext uri="{FF2B5EF4-FFF2-40B4-BE49-F238E27FC236}">
                      <a16:creationId xmlns:a16="http://schemas.microsoft.com/office/drawing/2014/main" id="{CBD51CF9-43D8-3B87-14ED-82801BD153CC}"/>
                    </a:ext>
                  </a:extLst>
                </p:cNvPr>
                <p:cNvPicPr/>
                <p:nvPr/>
              </p:nvPicPr>
              <p:blipFill>
                <a:blip r:embed="rId273"/>
                <a:stretch>
                  <a:fillRect/>
                </a:stretch>
              </p:blipFill>
              <p:spPr>
                <a:xfrm>
                  <a:off x="7639830" y="2789382"/>
                  <a:ext cx="86400" cy="139320"/>
                </a:xfrm>
                <a:prstGeom prst="rect">
                  <a:avLst/>
                </a:prstGeom>
              </p:spPr>
            </p:pic>
          </mc:Fallback>
        </mc:AlternateContent>
        <mc:AlternateContent xmlns:mc="http://schemas.openxmlformats.org/markup-compatibility/2006">
          <mc:Choice xmlns:p14="http://schemas.microsoft.com/office/powerpoint/2010/main" Requires="p14">
            <p:contentPart p14:bwMode="auto" r:id="rId274">
              <p14:nvContentPartPr>
                <p14:cNvPr id="371" name="Ink 370">
                  <a:extLst>
                    <a:ext uri="{FF2B5EF4-FFF2-40B4-BE49-F238E27FC236}">
                      <a16:creationId xmlns:a16="http://schemas.microsoft.com/office/drawing/2014/main" id="{5245D12B-6079-2AF6-DB66-D5F8C00ABD25}"/>
                    </a:ext>
                  </a:extLst>
                </p14:cNvPr>
                <p14:cNvContentPartPr/>
                <p14:nvPr/>
              </p14:nvContentPartPr>
              <p14:xfrm>
                <a:off x="7764750" y="2829342"/>
                <a:ext cx="86400" cy="94320"/>
              </p14:xfrm>
            </p:contentPart>
          </mc:Choice>
          <mc:Fallback>
            <p:pic>
              <p:nvPicPr>
                <p:cNvPr id="371" name="Ink 370">
                  <a:extLst>
                    <a:ext uri="{FF2B5EF4-FFF2-40B4-BE49-F238E27FC236}">
                      <a16:creationId xmlns:a16="http://schemas.microsoft.com/office/drawing/2014/main" id="{5245D12B-6079-2AF6-DB66-D5F8C00ABD25}"/>
                    </a:ext>
                  </a:extLst>
                </p:cNvPr>
                <p:cNvPicPr/>
                <p:nvPr/>
              </p:nvPicPr>
              <p:blipFill>
                <a:blip r:embed="rId275"/>
                <a:stretch>
                  <a:fillRect/>
                </a:stretch>
              </p:blipFill>
              <p:spPr>
                <a:xfrm>
                  <a:off x="7756110" y="2820702"/>
                  <a:ext cx="104040" cy="111960"/>
                </a:xfrm>
                <a:prstGeom prst="rect">
                  <a:avLst/>
                </a:prstGeom>
              </p:spPr>
            </p:pic>
          </mc:Fallback>
        </mc:AlternateContent>
        <mc:AlternateContent xmlns:mc="http://schemas.openxmlformats.org/markup-compatibility/2006">
          <mc:Choice xmlns:p14="http://schemas.microsoft.com/office/powerpoint/2010/main" Requires="p14">
            <p:contentPart p14:bwMode="auto" r:id="rId276">
              <p14:nvContentPartPr>
                <p14:cNvPr id="372" name="Ink 371">
                  <a:extLst>
                    <a:ext uri="{FF2B5EF4-FFF2-40B4-BE49-F238E27FC236}">
                      <a16:creationId xmlns:a16="http://schemas.microsoft.com/office/drawing/2014/main" id="{3A65031D-2E51-C53C-17EB-FFA0EC1737C3}"/>
                    </a:ext>
                  </a:extLst>
                </p14:cNvPr>
                <p14:cNvContentPartPr/>
                <p14:nvPr/>
              </p14:nvContentPartPr>
              <p14:xfrm>
                <a:off x="7853670" y="2825742"/>
                <a:ext cx="179280" cy="88920"/>
              </p14:xfrm>
            </p:contentPart>
          </mc:Choice>
          <mc:Fallback>
            <p:pic>
              <p:nvPicPr>
                <p:cNvPr id="372" name="Ink 371">
                  <a:extLst>
                    <a:ext uri="{FF2B5EF4-FFF2-40B4-BE49-F238E27FC236}">
                      <a16:creationId xmlns:a16="http://schemas.microsoft.com/office/drawing/2014/main" id="{3A65031D-2E51-C53C-17EB-FFA0EC1737C3}"/>
                    </a:ext>
                  </a:extLst>
                </p:cNvPr>
                <p:cNvPicPr/>
                <p:nvPr/>
              </p:nvPicPr>
              <p:blipFill>
                <a:blip r:embed="rId277"/>
                <a:stretch>
                  <a:fillRect/>
                </a:stretch>
              </p:blipFill>
              <p:spPr>
                <a:xfrm>
                  <a:off x="7844670" y="2817102"/>
                  <a:ext cx="19692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278">
              <p14:nvContentPartPr>
                <p14:cNvPr id="373" name="Ink 372">
                  <a:extLst>
                    <a:ext uri="{FF2B5EF4-FFF2-40B4-BE49-F238E27FC236}">
                      <a16:creationId xmlns:a16="http://schemas.microsoft.com/office/drawing/2014/main" id="{141E9140-1CE3-B3AC-4F34-B64E91E0CE2A}"/>
                    </a:ext>
                  </a:extLst>
                </p14:cNvPr>
                <p14:cNvContentPartPr/>
                <p14:nvPr/>
              </p14:nvContentPartPr>
              <p14:xfrm>
                <a:off x="8069670" y="2828262"/>
                <a:ext cx="68760" cy="119880"/>
              </p14:xfrm>
            </p:contentPart>
          </mc:Choice>
          <mc:Fallback>
            <p:pic>
              <p:nvPicPr>
                <p:cNvPr id="373" name="Ink 372">
                  <a:extLst>
                    <a:ext uri="{FF2B5EF4-FFF2-40B4-BE49-F238E27FC236}">
                      <a16:creationId xmlns:a16="http://schemas.microsoft.com/office/drawing/2014/main" id="{141E9140-1CE3-B3AC-4F34-B64E91E0CE2A}"/>
                    </a:ext>
                  </a:extLst>
                </p:cNvPr>
                <p:cNvPicPr/>
                <p:nvPr/>
              </p:nvPicPr>
              <p:blipFill>
                <a:blip r:embed="rId279"/>
                <a:stretch>
                  <a:fillRect/>
                </a:stretch>
              </p:blipFill>
              <p:spPr>
                <a:xfrm>
                  <a:off x="8061030" y="2819262"/>
                  <a:ext cx="8640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280">
              <p14:nvContentPartPr>
                <p14:cNvPr id="374" name="Ink 373">
                  <a:extLst>
                    <a:ext uri="{FF2B5EF4-FFF2-40B4-BE49-F238E27FC236}">
                      <a16:creationId xmlns:a16="http://schemas.microsoft.com/office/drawing/2014/main" id="{48F48075-0718-3884-077B-14CBB78A6E10}"/>
                    </a:ext>
                  </a:extLst>
                </p14:cNvPr>
                <p14:cNvContentPartPr/>
                <p14:nvPr/>
              </p14:nvContentPartPr>
              <p14:xfrm>
                <a:off x="8122590" y="2728182"/>
                <a:ext cx="160920" cy="266040"/>
              </p14:xfrm>
            </p:contentPart>
          </mc:Choice>
          <mc:Fallback>
            <p:pic>
              <p:nvPicPr>
                <p:cNvPr id="374" name="Ink 373">
                  <a:extLst>
                    <a:ext uri="{FF2B5EF4-FFF2-40B4-BE49-F238E27FC236}">
                      <a16:creationId xmlns:a16="http://schemas.microsoft.com/office/drawing/2014/main" id="{48F48075-0718-3884-077B-14CBB78A6E10}"/>
                    </a:ext>
                  </a:extLst>
                </p:cNvPr>
                <p:cNvPicPr/>
                <p:nvPr/>
              </p:nvPicPr>
              <p:blipFill>
                <a:blip r:embed="rId281"/>
                <a:stretch>
                  <a:fillRect/>
                </a:stretch>
              </p:blipFill>
              <p:spPr>
                <a:xfrm>
                  <a:off x="8113590" y="2719182"/>
                  <a:ext cx="178560" cy="283680"/>
                </a:xfrm>
                <a:prstGeom prst="rect">
                  <a:avLst/>
                </a:prstGeom>
              </p:spPr>
            </p:pic>
          </mc:Fallback>
        </mc:AlternateContent>
        <mc:AlternateContent xmlns:mc="http://schemas.openxmlformats.org/markup-compatibility/2006">
          <mc:Choice xmlns:p14="http://schemas.microsoft.com/office/powerpoint/2010/main" Requires="p14">
            <p:contentPart p14:bwMode="auto" r:id="rId282">
              <p14:nvContentPartPr>
                <p14:cNvPr id="375" name="Ink 374">
                  <a:extLst>
                    <a:ext uri="{FF2B5EF4-FFF2-40B4-BE49-F238E27FC236}">
                      <a16:creationId xmlns:a16="http://schemas.microsoft.com/office/drawing/2014/main" id="{83FD2F01-DFBD-2373-1B76-8C9D50E27EF8}"/>
                    </a:ext>
                  </a:extLst>
                </p14:cNvPr>
                <p14:cNvContentPartPr/>
                <p14:nvPr/>
              </p14:nvContentPartPr>
              <p14:xfrm>
                <a:off x="7378470" y="2690742"/>
                <a:ext cx="132840" cy="312480"/>
              </p14:xfrm>
            </p:contentPart>
          </mc:Choice>
          <mc:Fallback>
            <p:pic>
              <p:nvPicPr>
                <p:cNvPr id="375" name="Ink 374">
                  <a:extLst>
                    <a:ext uri="{FF2B5EF4-FFF2-40B4-BE49-F238E27FC236}">
                      <a16:creationId xmlns:a16="http://schemas.microsoft.com/office/drawing/2014/main" id="{83FD2F01-DFBD-2373-1B76-8C9D50E27EF8}"/>
                    </a:ext>
                  </a:extLst>
                </p:cNvPr>
                <p:cNvPicPr/>
                <p:nvPr/>
              </p:nvPicPr>
              <p:blipFill>
                <a:blip r:embed="rId283"/>
                <a:stretch>
                  <a:fillRect/>
                </a:stretch>
              </p:blipFill>
              <p:spPr>
                <a:xfrm>
                  <a:off x="7369470" y="2682102"/>
                  <a:ext cx="150480" cy="330120"/>
                </a:xfrm>
                <a:prstGeom prst="rect">
                  <a:avLst/>
                </a:prstGeom>
              </p:spPr>
            </p:pic>
          </mc:Fallback>
        </mc:AlternateContent>
        <mc:AlternateContent xmlns:mc="http://schemas.openxmlformats.org/markup-compatibility/2006">
          <mc:Choice xmlns:p14="http://schemas.microsoft.com/office/powerpoint/2010/main" Requires="p14">
            <p:contentPart p14:bwMode="auto" r:id="rId284">
              <p14:nvContentPartPr>
                <p14:cNvPr id="377" name="Ink 376">
                  <a:extLst>
                    <a:ext uri="{FF2B5EF4-FFF2-40B4-BE49-F238E27FC236}">
                      <a16:creationId xmlns:a16="http://schemas.microsoft.com/office/drawing/2014/main" id="{4F283BD1-4377-8DBC-1430-57C60E8BD401}"/>
                    </a:ext>
                  </a:extLst>
                </p14:cNvPr>
                <p14:cNvContentPartPr/>
                <p14:nvPr/>
              </p14:nvContentPartPr>
              <p14:xfrm>
                <a:off x="3798630" y="1183422"/>
                <a:ext cx="733320" cy="839520"/>
              </p14:xfrm>
            </p:contentPart>
          </mc:Choice>
          <mc:Fallback>
            <p:pic>
              <p:nvPicPr>
                <p:cNvPr id="377" name="Ink 376">
                  <a:extLst>
                    <a:ext uri="{FF2B5EF4-FFF2-40B4-BE49-F238E27FC236}">
                      <a16:creationId xmlns:a16="http://schemas.microsoft.com/office/drawing/2014/main" id="{4F283BD1-4377-8DBC-1430-57C60E8BD401}"/>
                    </a:ext>
                  </a:extLst>
                </p:cNvPr>
                <p:cNvPicPr/>
                <p:nvPr/>
              </p:nvPicPr>
              <p:blipFill>
                <a:blip r:embed="rId285"/>
                <a:stretch>
                  <a:fillRect/>
                </a:stretch>
              </p:blipFill>
              <p:spPr>
                <a:xfrm>
                  <a:off x="3789990" y="1174782"/>
                  <a:ext cx="750960" cy="857160"/>
                </a:xfrm>
                <a:prstGeom prst="rect">
                  <a:avLst/>
                </a:prstGeom>
              </p:spPr>
            </p:pic>
          </mc:Fallback>
        </mc:AlternateContent>
        <mc:AlternateContent xmlns:mc="http://schemas.openxmlformats.org/markup-compatibility/2006">
          <mc:Choice xmlns:p14="http://schemas.microsoft.com/office/powerpoint/2010/main" Requires="p14">
            <p:contentPart p14:bwMode="auto" r:id="rId286">
              <p14:nvContentPartPr>
                <p14:cNvPr id="378" name="Ink 377">
                  <a:extLst>
                    <a:ext uri="{FF2B5EF4-FFF2-40B4-BE49-F238E27FC236}">
                      <a16:creationId xmlns:a16="http://schemas.microsoft.com/office/drawing/2014/main" id="{5F906B9B-5953-DB6B-FFF8-6EC9E902D6FB}"/>
                    </a:ext>
                  </a:extLst>
                </p14:cNvPr>
                <p14:cNvContentPartPr/>
                <p14:nvPr/>
              </p14:nvContentPartPr>
              <p14:xfrm>
                <a:off x="4038750" y="1774182"/>
                <a:ext cx="112320" cy="133200"/>
              </p14:xfrm>
            </p:contentPart>
          </mc:Choice>
          <mc:Fallback>
            <p:pic>
              <p:nvPicPr>
                <p:cNvPr id="378" name="Ink 377">
                  <a:extLst>
                    <a:ext uri="{FF2B5EF4-FFF2-40B4-BE49-F238E27FC236}">
                      <a16:creationId xmlns:a16="http://schemas.microsoft.com/office/drawing/2014/main" id="{5F906B9B-5953-DB6B-FFF8-6EC9E902D6FB}"/>
                    </a:ext>
                  </a:extLst>
                </p:cNvPr>
                <p:cNvPicPr/>
                <p:nvPr/>
              </p:nvPicPr>
              <p:blipFill>
                <a:blip r:embed="rId287"/>
                <a:stretch>
                  <a:fillRect/>
                </a:stretch>
              </p:blipFill>
              <p:spPr>
                <a:xfrm>
                  <a:off x="4029750" y="1765542"/>
                  <a:ext cx="1299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88">
              <p14:nvContentPartPr>
                <p14:cNvPr id="380" name="Ink 379">
                  <a:extLst>
                    <a:ext uri="{FF2B5EF4-FFF2-40B4-BE49-F238E27FC236}">
                      <a16:creationId xmlns:a16="http://schemas.microsoft.com/office/drawing/2014/main" id="{37F0591F-2D89-D6BF-9382-E368D5FE5158}"/>
                    </a:ext>
                  </a:extLst>
                </p14:cNvPr>
                <p14:cNvContentPartPr/>
                <p14:nvPr/>
              </p14:nvContentPartPr>
              <p14:xfrm>
                <a:off x="5944590" y="3476622"/>
                <a:ext cx="309240" cy="54000"/>
              </p14:xfrm>
            </p:contentPart>
          </mc:Choice>
          <mc:Fallback>
            <p:pic>
              <p:nvPicPr>
                <p:cNvPr id="380" name="Ink 379">
                  <a:extLst>
                    <a:ext uri="{FF2B5EF4-FFF2-40B4-BE49-F238E27FC236}">
                      <a16:creationId xmlns:a16="http://schemas.microsoft.com/office/drawing/2014/main" id="{37F0591F-2D89-D6BF-9382-E368D5FE5158}"/>
                    </a:ext>
                  </a:extLst>
                </p:cNvPr>
                <p:cNvPicPr/>
                <p:nvPr/>
              </p:nvPicPr>
              <p:blipFill>
                <a:blip r:embed="rId289"/>
                <a:stretch>
                  <a:fillRect/>
                </a:stretch>
              </p:blipFill>
              <p:spPr>
                <a:xfrm>
                  <a:off x="5935950" y="3467622"/>
                  <a:ext cx="326880" cy="71640"/>
                </a:xfrm>
                <a:prstGeom prst="rect">
                  <a:avLst/>
                </a:prstGeom>
              </p:spPr>
            </p:pic>
          </mc:Fallback>
        </mc:AlternateContent>
        <mc:AlternateContent xmlns:mc="http://schemas.openxmlformats.org/markup-compatibility/2006">
          <mc:Choice xmlns:p14="http://schemas.microsoft.com/office/powerpoint/2010/main" Requires="p14">
            <p:contentPart p14:bwMode="auto" r:id="rId290">
              <p14:nvContentPartPr>
                <p14:cNvPr id="381" name="Ink 380">
                  <a:extLst>
                    <a:ext uri="{FF2B5EF4-FFF2-40B4-BE49-F238E27FC236}">
                      <a16:creationId xmlns:a16="http://schemas.microsoft.com/office/drawing/2014/main" id="{5F40532F-7F46-05E8-58C3-6D85E2464CA5}"/>
                    </a:ext>
                  </a:extLst>
                </p14:cNvPr>
                <p14:cNvContentPartPr/>
                <p14:nvPr/>
              </p14:nvContentPartPr>
              <p14:xfrm>
                <a:off x="5969070" y="3539622"/>
                <a:ext cx="333720" cy="12960"/>
              </p14:xfrm>
            </p:contentPart>
          </mc:Choice>
          <mc:Fallback>
            <p:pic>
              <p:nvPicPr>
                <p:cNvPr id="381" name="Ink 380">
                  <a:extLst>
                    <a:ext uri="{FF2B5EF4-FFF2-40B4-BE49-F238E27FC236}">
                      <a16:creationId xmlns:a16="http://schemas.microsoft.com/office/drawing/2014/main" id="{5F40532F-7F46-05E8-58C3-6D85E2464CA5}"/>
                    </a:ext>
                  </a:extLst>
                </p:cNvPr>
                <p:cNvPicPr/>
                <p:nvPr/>
              </p:nvPicPr>
              <p:blipFill>
                <a:blip r:embed="rId291"/>
                <a:stretch>
                  <a:fillRect/>
                </a:stretch>
              </p:blipFill>
              <p:spPr>
                <a:xfrm>
                  <a:off x="5960430" y="3530982"/>
                  <a:ext cx="351360" cy="30600"/>
                </a:xfrm>
                <a:prstGeom prst="rect">
                  <a:avLst/>
                </a:prstGeom>
              </p:spPr>
            </p:pic>
          </mc:Fallback>
        </mc:AlternateContent>
      </p:grpSp>
      <p:grpSp>
        <p:nvGrpSpPr>
          <p:cNvPr id="385" name="Group 384">
            <a:extLst>
              <a:ext uri="{FF2B5EF4-FFF2-40B4-BE49-F238E27FC236}">
                <a16:creationId xmlns:a16="http://schemas.microsoft.com/office/drawing/2014/main" id="{EB7CF4F4-E821-8ED7-E4F2-BD382A199057}"/>
              </a:ext>
            </a:extLst>
          </p:cNvPr>
          <p:cNvGrpSpPr/>
          <p:nvPr/>
        </p:nvGrpSpPr>
        <p:grpSpPr>
          <a:xfrm>
            <a:off x="5023710" y="1467822"/>
            <a:ext cx="1494720" cy="572400"/>
            <a:chOff x="5023710" y="1467822"/>
            <a:chExt cx="1494720" cy="572400"/>
          </a:xfrm>
        </p:grpSpPr>
        <mc:AlternateContent xmlns:mc="http://schemas.openxmlformats.org/markup-compatibility/2006">
          <mc:Choice xmlns:p14="http://schemas.microsoft.com/office/powerpoint/2010/main" Requires="p14">
            <p:contentPart p14:bwMode="auto" r:id="rId292">
              <p14:nvContentPartPr>
                <p14:cNvPr id="383" name="Ink 382">
                  <a:extLst>
                    <a:ext uri="{FF2B5EF4-FFF2-40B4-BE49-F238E27FC236}">
                      <a16:creationId xmlns:a16="http://schemas.microsoft.com/office/drawing/2014/main" id="{1CB3838C-D5A6-8AF8-AF56-D2E8258D972B}"/>
                    </a:ext>
                  </a:extLst>
                </p14:cNvPr>
                <p14:cNvContentPartPr/>
                <p14:nvPr/>
              </p14:nvContentPartPr>
              <p14:xfrm>
                <a:off x="5023710" y="1467822"/>
                <a:ext cx="1476360" cy="572400"/>
              </p14:xfrm>
            </p:contentPart>
          </mc:Choice>
          <mc:Fallback>
            <p:pic>
              <p:nvPicPr>
                <p:cNvPr id="383" name="Ink 382">
                  <a:extLst>
                    <a:ext uri="{FF2B5EF4-FFF2-40B4-BE49-F238E27FC236}">
                      <a16:creationId xmlns:a16="http://schemas.microsoft.com/office/drawing/2014/main" id="{1CB3838C-D5A6-8AF8-AF56-D2E8258D972B}"/>
                    </a:ext>
                  </a:extLst>
                </p:cNvPr>
                <p:cNvPicPr/>
                <p:nvPr/>
              </p:nvPicPr>
              <p:blipFill>
                <a:blip r:embed="rId293"/>
                <a:stretch>
                  <a:fillRect/>
                </a:stretch>
              </p:blipFill>
              <p:spPr>
                <a:xfrm>
                  <a:off x="5014710" y="1458822"/>
                  <a:ext cx="1494000" cy="590040"/>
                </a:xfrm>
                <a:prstGeom prst="rect">
                  <a:avLst/>
                </a:prstGeom>
              </p:spPr>
            </p:pic>
          </mc:Fallback>
        </mc:AlternateContent>
        <mc:AlternateContent xmlns:mc="http://schemas.openxmlformats.org/markup-compatibility/2006">
          <mc:Choice xmlns:p14="http://schemas.microsoft.com/office/powerpoint/2010/main" Requires="p14">
            <p:contentPart p14:bwMode="auto" r:id="rId294">
              <p14:nvContentPartPr>
                <p14:cNvPr id="384" name="Ink 383">
                  <a:extLst>
                    <a:ext uri="{FF2B5EF4-FFF2-40B4-BE49-F238E27FC236}">
                      <a16:creationId xmlns:a16="http://schemas.microsoft.com/office/drawing/2014/main" id="{097834BF-9F81-4956-7CA7-4BC97511DB30}"/>
                    </a:ext>
                  </a:extLst>
                </p14:cNvPr>
                <p14:cNvContentPartPr/>
                <p14:nvPr/>
              </p14:nvContentPartPr>
              <p14:xfrm>
                <a:off x="6405390" y="1970382"/>
                <a:ext cx="113040" cy="64440"/>
              </p14:xfrm>
            </p:contentPart>
          </mc:Choice>
          <mc:Fallback>
            <p:pic>
              <p:nvPicPr>
                <p:cNvPr id="384" name="Ink 383">
                  <a:extLst>
                    <a:ext uri="{FF2B5EF4-FFF2-40B4-BE49-F238E27FC236}">
                      <a16:creationId xmlns:a16="http://schemas.microsoft.com/office/drawing/2014/main" id="{097834BF-9F81-4956-7CA7-4BC97511DB30}"/>
                    </a:ext>
                  </a:extLst>
                </p:cNvPr>
                <p:cNvPicPr/>
                <p:nvPr/>
              </p:nvPicPr>
              <p:blipFill>
                <a:blip r:embed="rId295"/>
                <a:stretch>
                  <a:fillRect/>
                </a:stretch>
              </p:blipFill>
              <p:spPr>
                <a:xfrm>
                  <a:off x="6396750" y="1961382"/>
                  <a:ext cx="130680" cy="82080"/>
                </a:xfrm>
                <a:prstGeom prst="rect">
                  <a:avLst/>
                </a:prstGeom>
              </p:spPr>
            </p:pic>
          </mc:Fallback>
        </mc:AlternateContent>
      </p:grpSp>
    </p:spTree>
    <p:extLst>
      <p:ext uri="{BB962C8B-B14F-4D97-AF65-F5344CB8AC3E}">
        <p14:creationId xmlns:p14="http://schemas.microsoft.com/office/powerpoint/2010/main" val="3638766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1085</TotalTime>
  <Words>872</Words>
  <Application>Microsoft Office PowerPoint</Application>
  <PresentationFormat>On-screen Show (16:9)</PresentationFormat>
  <Paragraphs>109</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Amasis MT Pro</vt:lpstr>
      <vt:lpstr>Arial</vt:lpstr>
      <vt:lpstr>Calibri</vt:lpstr>
      <vt:lpstr>Cambria</vt:lpstr>
      <vt:lpstr>Cooper Black</vt:lpstr>
      <vt:lpstr>Segoe UI</vt:lpstr>
      <vt:lpstr>Segoe UI Light</vt:lpstr>
      <vt:lpstr>var(--identity-gm3-migration-headline5-font)</vt:lpstr>
      <vt:lpstr>Office Theme</vt:lpstr>
      <vt:lpstr>SAP Build Training for Corporate Professionals</vt:lpstr>
      <vt:lpstr>PowerPoint Presentation</vt:lpstr>
      <vt:lpstr>Agenda</vt:lpstr>
      <vt:lpstr>Leave Request Process</vt:lpstr>
      <vt:lpstr>Configuring the SMTP mail destination</vt:lpstr>
      <vt:lpstr>Process to configure gmail</vt:lpstr>
      <vt:lpstr>PowerPoint Presentation</vt:lpstr>
      <vt:lpstr>My Inbox Fiori App</vt:lpstr>
      <vt:lpstr>The destination  sap_process_automation_service  </vt:lpstr>
      <vt:lpstr>Deploy the BPA process</vt:lpstr>
      <vt:lpstr>The Postman tool</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Anubhav Oberoy</cp:lastModifiedBy>
  <cp:revision>63</cp:revision>
  <dcterms:created xsi:type="dcterms:W3CDTF">2013-12-05T19:37:13Z</dcterms:created>
  <dcterms:modified xsi:type="dcterms:W3CDTF">2025-07-11T06:05:13Z</dcterms:modified>
</cp:coreProperties>
</file>