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494" r:id="rId3"/>
    <p:sldId id="498" r:id="rId4"/>
    <p:sldId id="265" r:id="rId5"/>
    <p:sldId id="315" r:id="rId6"/>
    <p:sldId id="499" r:id="rId7"/>
    <p:sldId id="500" r:id="rId8"/>
    <p:sldId id="334" r:id="rId9"/>
    <p:sldId id="311" r:id="rId10"/>
    <p:sldId id="312" r:id="rId11"/>
    <p:sldId id="308" r:id="rId12"/>
    <p:sldId id="309" r:id="rId13"/>
    <p:sldId id="317" r:id="rId14"/>
    <p:sldId id="495" r:id="rId15"/>
    <p:sldId id="496" r:id="rId16"/>
    <p:sldId id="497"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7/15/2025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51.169"/>
    </inkml:context>
    <inkml:brush xml:id="br0">
      <inkml:brushProperty name="width" value="0.05" units="cm"/>
      <inkml:brushProperty name="height" value="0.05" units="cm"/>
    </inkml:brush>
  </inkml:definitions>
  <inkml:trace contextRef="#ctx0" brushRef="#br0">51 0 24575,'-2'21'0,"0"-1"0,-1 0 0,-11 40 0,8-36 0,8-31 0,10-45 0,-12 47 0,1 0 0,0 1 0,-1-1 0,0 0 0,0 1 0,0-1 0,-1 0 0,0 1 0,-1-8 0,1 12 7,1-1 1,0 1-1,0 0 0,-1 0 0,1-1 1,0 1-1,-1 0 0,1 0 0,0 0 1,-1-1-1,1 1 0,0 0 0,-1 0 1,1 0-1,0 0 0,-1 0 0,1 0 0,-1 0 1,1 0-1,0 0 0,-1 0 0,1 0 1,-1 0-1,1 0 0,0 0 0,-1 0 1,1 0-1,0 0 0,-1 0 0,1 0 0,0 1 1,-1-1-1,1 0 0,0 0 0,-1 0 1,1 1-1,0-1 0,-1 0 0,1 0 1,0 1-1,0-1 0,-1 0 0,1 1 0,-17 16-676,13-13-345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48.021"/>
    </inkml:context>
    <inkml:brush xml:id="br0">
      <inkml:brushProperty name="width" value="0.05" units="cm"/>
      <inkml:brushProperty name="height" value="0.05" units="cm"/>
    </inkml:brush>
  </inkml:definitions>
  <inkml:trace contextRef="#ctx0" brushRef="#br0">107 194 24575,'-7'-3'0,"0"-1"0,0-1 0,0 1 0,0-1 0,1 0 0,-1-1 0,2 1 0,-1-1 0,0-1 0,1 1 0,0-1 0,1 0 0,-6-11 0,10 18 0,0 0 0,0 0 0,0 0 0,0 0 0,0 0 0,0 0 0,0-1 0,0 1 0,0 0 0,0 0 0,0 0 0,0 0 0,0 0 0,0 0 0,0-1 0,0 1 0,0 0 0,0 0 0,0 0 0,0 0 0,0 0 0,-1 0 0,1 0 0,0-1 0,0 1 0,0 0 0,0 0 0,0 0 0,0 0 0,0 0 0,0 0 0,0 0 0,-1 0 0,1 0 0,0 0 0,0 0 0,0-1 0,0 1 0,0 0 0,0 0 0,-1 0 0,1 0 0,0 0 0,0 0 0,0 0 0,0 0 0,0 0 0,0 0 0,-1 0 0,1 0 0,0 0 0,0 0 0,0 0 0,0 1 0,0-1 0,0 0 0,-1 0 0,1 0 0,0 0 0,0 0 0,0 0 0,0 0 0,0 0 0,0 0 0,0 1 0,-3 13 0,3 33 0,0-32 0,-5 65 0,2-50 0,1 1 0,4 44 0,-2-73 0,0 0 0,0 1 0,0-1 0,1 1 0,-1-1 0,1 0 0,0 1 0,0-1 0,0 0 0,0 0 0,0 0 0,0 0 0,0 0 0,1 0 0,-1 0 0,1 0 0,0 0 0,-1 0 0,1-1 0,0 1 0,0-1 0,0 1 0,0-1 0,3 1 0,-2-1 0,1 0 0,0 0 0,0-1 0,-1 0 0,1 1 0,0-1 0,0-1 0,0 1 0,-1 0 0,1-1 0,0 0 0,0 0 0,-1 0 0,7-3 0,2-1 0,-1-1 0,1-1 0,-1 0 0,-1 0 0,1-1 0,-1 0 0,-1-1 0,1 0 0,-1 0 0,-1-1 0,14-21 0,-12 16 0,-1-1 0,-1 0 0,-1 0 0,0 0 0,-1-1 0,-1 0 0,0 0 0,2-22 0,-8 14 0,1 25 0,0 0 0,0 0 0,0-1 0,0 1 0,0 0 0,0 0 0,0 0 0,0 0 0,0 0 0,0 0 0,0 0 0,0-1 0,0 1 0,0 0 0,-1 0 0,1 0 0,0 0 0,0 0 0,0 0 0,0 0 0,0 0 0,0 0 0,0-1 0,0 1 0,0 0 0,0 0 0,0 0 0,-1 0 0,1 0 0,0 0 0,0 0 0,0 0 0,0 0 0,0 0 0,0 0 0,0 0 0,-1 0 0,1 0 0,0 0 0,0 0 0,0 0 0,0 0 0,0 0 0,0 0 0,0 0 0,-1 0 0,1 0 0,0 0 0,0 0 0,0 0 0,-6 13 0,-2 16 0,2 1 0,1-1 0,-2 33 0,6-43 0,1 1 0,0-1 0,2 1 0,0 0 0,9 33 0,-10-48 0,1 1 0,0-1 0,1 1 0,-1-1 0,1 0 0,0 1 0,5 5 0,-7-10 0,0 1 0,1-1 0,-1 0 0,0 0 0,0 0 0,1 0 0,-1 0 0,1 0 0,-1 0 0,1 0 0,-1-1 0,1 1 0,-1 0 0,1-1 0,0 1 0,-1-1 0,1 0 0,0 0 0,-1 0 0,1 0 0,0 0 0,-1 0 0,1 0 0,0 0 0,-1 0 0,1-1 0,0 1 0,-1-1 0,4-1 0,2-2 0,1 0 0,-2 0 0,1-1 0,0 0 0,-1-1 0,0 1 0,0-1 0,0 0 0,5-8 0,41-67 0,-46 70 0,11-17 0,-1-1 0,-1-1 0,-2 0 0,-1-1 0,-2 0 0,0-1 0,6-50 0,-15 78 0,-1 0 0,1 0 0,-1 0 0,-1 0 0,1 0 0,-1 0 0,1 0 0,-1 0 0,-2-7 0,2 11 0,1-1 0,0 0 0,-1 1 0,1-1 0,-1 0 0,1 1 0,-1-1 0,1 1 0,-1-1 0,0 1 0,1-1 0,-1 1 0,1-1 0,-1 1 0,0-1 0,0 1 0,1 0 0,-1-1 0,0 1 0,-1 0 0,1 0 0,-1 0 0,1 0 0,-1 0 0,1 0 0,-1 0 0,1 1 0,-1-1 0,1 1 0,-1-1 0,1 1 0,-1 0 0,1-1 0,0 1 0,-3 2 0,-12 10-1365,1 3-5461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01.992"/>
    </inkml:context>
    <inkml:brush xml:id="br0">
      <inkml:brushProperty name="width" value="0.05" units="cm"/>
      <inkml:brushProperty name="height" value="0.05" units="cm"/>
    </inkml:brush>
  </inkml:definitions>
  <inkml:trace contextRef="#ctx0" brushRef="#br0">228 327 24575,'0'0'0,"1"0"0,-1 0 0,1-1 0,-1 1 0,1 0 0,-1 0 0,1 0 0,-1-1 0,1 1 0,-1 0 0,0-1 0,1 1 0,-1 0 0,1-1 0,-1 1 0,0-1 0,1 1 0,-1-1 0,0 1 0,0 0 0,1-1 0,-1 1 0,0-1 0,0 1 0,0-1 0,1 1 0,-1-1 0,0 0 0,0 1 0,0-1 0,0 1 0,0-1 0,0 1 0,0-1 0,0 1 0,-1-2 0,-4-19 0,4 18 0,-1 1 0,0 0 0,0-1 0,-1 1 0,1 0 0,0 0 0,-1 0 0,1 0 0,-1 0 0,0 1 0,0-1 0,1 1 0,-1 0 0,0 0 0,0 0 0,0 0 0,0 0 0,0 1 0,-1-1 0,1 1 0,0 0 0,0 0 0,0 0 0,0 0 0,0 1 0,-1-1 0,-5 2 0,0 1 0,0-1 0,1 1 0,-1 1 0,0-1 0,1 2 0,0-1 0,0 1 0,-10 7 0,12-7 0,1 1 0,-1-1 0,1 1 0,0 0 0,1 1 0,0-1 0,0 1 0,0-1 0,1 1 0,-1 0 0,2 1 0,-1-1 0,1 0 0,0 1 0,-1 13 0,3-18 0,-1 1 0,1 0 0,0-1 0,1 1 0,-1 0 0,1-1 0,0 1 0,-1-1 0,1 1 0,1-1 0,-1 1 0,1-1 0,-1 0 0,1 0 0,0 0 0,0 0 0,0 0 0,0 0 0,1 0 0,-1 0 0,1-1 0,0 0 0,0 1 0,0-1 0,0 0 0,0 0 0,0-1 0,0 1 0,1-1 0,-1 1 0,1-1 0,-1 0 0,1 0 0,6 0 0,-5 0 0,1-1 0,-1 0 0,1 0 0,-1 0 0,1-1 0,-1 1 0,0-1 0,1-1 0,-1 1 0,0-1 0,1 0 0,-1 0 0,0 0 0,-1-1 0,1 0 0,0 0 0,-1 0 0,0-1 0,1 1 0,-1-1 0,-1 0 0,1 0 0,0 0 0,2-5 0,4-5 0,-2 1 0,1-2 0,-2 1 0,0-1 0,0 0 0,7-31 0,-5-1 0,-2 0 0,-2-1 0,-2 0 0,-6-88 0,4 229 0,2 45 0,15 26-1365,-12-123-5461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02.384"/>
    </inkml:context>
    <inkml:brush xml:id="br0">
      <inkml:brushProperty name="width" value="0.05" units="cm"/>
      <inkml:brushProperty name="height" value="0.05" units="cm"/>
    </inkml:brush>
  </inkml:definitions>
  <inkml:trace contextRef="#ctx0" brushRef="#br0">52 149 24575,'9'1'0,"-1"1"0,1-1 0,-1 1 0,10 4 0,-5-1 0,1-2 0,24 5 0,-35-8 0,0 0 0,1 0 0,-1 0 0,0 0 0,0 0 0,0 0 0,1-1 0,-1 0 0,0 1 0,0-1 0,0-1 0,0 1 0,0 0 0,0-1 0,-1 1 0,1-1 0,3-2 0,-4 2 0,-1 1 0,1-1 0,-1 0 0,1 0 0,-1 1 0,0-1 0,0 0 0,0 0 0,0 0 0,0 0 0,0-1 0,0 1 0,-1 0 0,1 0 0,-1 0 0,1-1 0,-1-3 0,0 1 0,-1 1 0,1 0 0,-1 0 0,0-1 0,0 1 0,-1 0 0,1 0 0,-1 0 0,-2-4 0,1 2 0,-1 0 0,0 0 0,0 1 0,0 0 0,0-1 0,-1 2 0,0-1 0,0 0 0,0 1 0,-1 0 0,1 0 0,-8-3 0,9 6 0,1-1 0,-1 1 0,1 0 0,-1 0 0,1 0 0,-1 1 0,0 0 0,1-1 0,-1 1 0,0 0 0,0 1 0,1-1 0,-1 0 0,1 1 0,-1 0 0,0 0 0,1 0 0,-5 3 0,3-1 0,0 0 0,1 0 0,-1 0 0,1 1 0,0 0 0,0 0 0,0 0 0,0 1 0,1-1 0,-6 10 0,2-1 0,1-1 0,1 0 0,0 1 0,1 0 0,0 0 0,1 1 0,1-1 0,0 1 0,-1 17 0,3-24-47,0-1 0,1 1 0,-1 0 0,1-1 0,0 1 0,1-1 0,0 0 0,0 1 0,0-1-1,1 0 1,-1 0 0,2 0 0,-1 0 0,1-1 0,-1 1 0,2-1 0,-1 0 0,0 0 0,1-1 0,0 1 0,0-1 0,0 0-1,1 0 1,0-1 0,-1 0 0,1 0 0,0 0 0,11 3 0,13 1-6779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02.646"/>
    </inkml:context>
    <inkml:brush xml:id="br0">
      <inkml:brushProperty name="width" value="0.05" units="cm"/>
      <inkml:brushProperty name="height" value="0.05" units="cm"/>
    </inkml:brush>
  </inkml:definitions>
  <inkml:trace contextRef="#ctx0" brushRef="#br0">168 153 24575,'0'-14'0,"0"1"0,-1-1 0,-1 0 0,0 0 0,-7-20 0,8 31 0,1 0 0,-1 1 0,0-1 0,0 1 0,0-1 0,-1 1 0,1 0 0,-1-1 0,1 1 0,-1 0 0,0 0 0,0 0 0,0 0 0,0 0 0,0 1 0,0-1 0,0 0 0,0 1 0,-1 0 0,1 0 0,-1-1 0,1 1 0,-1 1 0,1-1 0,-1 0 0,0 1 0,1-1 0,-1 1 0,0 0 0,0 0 0,1 0 0,-1 0 0,0 0 0,1 0 0,-6 2 0,4-1 0,1 0 0,0 0 0,-1 1 0,1-1 0,0 1 0,-1-1 0,1 1 0,0 0 0,0 0 0,1 0 0,-1 1 0,0-1 0,1 1 0,-1 0 0,1-1 0,0 1 0,0 0 0,0 0 0,0 0 0,1 1 0,-1-1 0,1 0 0,0 1 0,-1 4 0,1-3 0,0 0 0,1-1 0,0 1 0,0 0 0,0 0 0,0 0 0,1-1 0,0 1 0,0 0 0,0-1 0,0 1 0,1-1 0,0 1 0,0-1 0,0 0 0,0 1 0,6 6 0,4 2 0,0 1 0,16 11 0,-19-18 0,0 1 0,-1 0 0,0 0 0,0 1 0,-1 0 0,0 0 0,-1 1 0,7 11 0,-12-19 8,-1 0 1,1 0-1,0 0 0,-1 0 0,0 0 0,1 0 0,-1 0 0,0 0 0,0-1 1,0 1-1,0 0 0,0 0 0,0 0 0,-1 0 0,1 0 0,-1 0 0,1 0 1,-1 0-1,0 0 0,-1 2 0,0-1 7,0 0 1,-1 0-1,1-1 1,-1 1-1,0-1 1,1 0 0,-1 1-1,0-1 1,0-1-1,-6 4 1,-4 0-358,0 0 1,0-1 0,0-1-1,-25 4 1,6-3-6485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02.878"/>
    </inkml:context>
    <inkml:brush xml:id="br0">
      <inkml:brushProperty name="width" value="0.05" units="cm"/>
      <inkml:brushProperty name="height" value="0.05" units="cm"/>
    </inkml:brush>
  </inkml:definitions>
  <inkml:trace contextRef="#ctx0" brushRef="#br0">1 0 24575,'2'0'0,"0"0"0,0 0 0,0 1 0,0-1 0,0 0 0,0 1 0,0-1 0,0 1 0,0 0 0,0-1 0,0 1 0,0 0 0,-1 0 0,1 0 0,0 1 0,0-1 0,-1 0 0,1 1 0,-1-1 0,1 1 0,-1-1 0,0 1 0,0 0 0,0 0 0,0-1 0,0 1 0,2 3 0,-1 4 0,1 0 0,-1 0 0,0 1 0,-1-1 0,0 10 0,2 7 0,14 86-682,64 216-1,-74-307-6143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03.033"/>
    </inkml:context>
    <inkml:brush xml:id="br0">
      <inkml:brushProperty name="width" value="0.05" units="cm"/>
      <inkml:brushProperty name="height" value="0.05" units="cm"/>
    </inkml:brush>
  </inkml:definitions>
  <inkml:trace contextRef="#ctx0" brushRef="#br0">27 48 24575,'-4'-2'0,"-5"-3"0,0-4 0,4 1 0,7 1 0,10 2 0,10 1 0,13 3 0,10 0 0,9-2 0,-6 1-8191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03.173"/>
    </inkml:context>
    <inkml:brush xml:id="br0">
      <inkml:brushProperty name="width" value="0.05" units="cm"/>
      <inkml:brushProperty name="height" value="0.05" units="cm"/>
    </inkml:brush>
  </inkml:definitions>
  <inkml:trace contextRef="#ctx0" brushRef="#br0">38 1 24575,'-3'2'0,"-2"1"0,-3 2 0,-3 1 0,3-2 0,5 0 0,6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09.028"/>
    </inkml:context>
    <inkml:brush xml:id="br0">
      <inkml:brushProperty name="width" value="0.05" units="cm"/>
      <inkml:brushProperty name="height" value="0.05" units="cm"/>
    </inkml:brush>
  </inkml:definitions>
  <inkml:trace contextRef="#ctx0" brushRef="#br0">1 15 24575,'5'-5'0,"5"-4"0,-9 9 0,-1 0 0,1 0 0,-1 0 0,0 0 0,1 0 0,-1 0 0,1 0 0,-1 1 0,0-1 0,1 0 0,-1 0 0,0 1 0,1-1 0,-1 0 0,0 1 0,1-1 0,-1 0 0,0 1 0,0-1 0,1 0 0,-1 1 0,0-1 0,0 0 0,0 1 0,1-1 0,-1 1 0,0-1 0,0 0 0,0 1 0,0-1 0,0 1 0,0-1 0,0 1 0,0-1 0,0 1 0,4 27 0,-2 0 0,-1 0 0,-1-1 0,-5 42 0,1-16 0,-1 54 109,-13 359-1583,19-442-5352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09.248"/>
    </inkml:context>
    <inkml:brush xml:id="br0">
      <inkml:brushProperty name="width" value="0.05" units="cm"/>
      <inkml:brushProperty name="height" value="0.05" units="cm"/>
    </inkml:brush>
  </inkml:definitions>
  <inkml:trace contextRef="#ctx0" brushRef="#br0">24 1 24575,'-2'0'0,"-4"0"0,-2 0 0,2 0 0,5 2 0,4 1 0,6 3 0,7 1 0,3 6 0,2 1 0,3 2 0,2 0 0,0 0 0,2-3 0,-3-4 0,0-3 0,-5-3-8191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09.369"/>
    </inkml:context>
    <inkml:brush xml:id="br0">
      <inkml:brushProperty name="width" value="0.05" units="cm"/>
      <inkml:brushProperty name="height" value="0.05" units="cm"/>
    </inkml:brush>
  </inkml:definitions>
  <inkml:trace contextRef="#ctx0" brushRef="#br0">69 94 24575,'2'-2'0,"6"-6"0,3-3 0,3-2 0,3-2 0,-1 0 0,-2 0 0,-4 5 0,-7 6 0,-9 9 0,-9 8 0,-10 6 0,-10 5 0,-8 3 0,4-4-8191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12.630"/>
    </inkml:context>
    <inkml:brush xml:id="br0">
      <inkml:brushProperty name="width" value="0.05" units="cm"/>
      <inkml:brushProperty name="height" value="0.05" units="cm"/>
    </inkml:brush>
  </inkml:definitions>
  <inkml:trace contextRef="#ctx0" brushRef="#br0">3894 1252 24575,'0'-1'0,"1"-1"0,-1 1 0,1-1 0,-1 1 0,1 0 0,-1-1 0,1 1 0,0 0 0,0-1 0,-1 1 0,3-2 0,4-11 0,-7 13 0,-1 1 0,1-1 0,-1 1 0,1-1 0,-1 1 0,0-1 0,1 0 0,-1 1 0,1 0 0,-1-1 0,0 1 0,1-1 0,-1 1 0,0 0 0,1 0 0,-1-1 0,0 1 0,0 0 0,1 0 0,-1 0 0,0 0 0,0 0 0,1 0 0,-1 0 0,-1 0 0,-12-1 0,0 0 0,0 2 0,0-1 0,0 2 0,-25 5 0,-70 26 0,69-20 0,-77 19 0,-2-4 0,0-6 0,-180 11 0,-368-36 0,443-12 0,-307-61 0,427 53 0,1-4 0,1-5 0,1-4 0,3-4 0,-106-60 0,154 71 0,2-3 0,0-1 0,3-3 0,1-1 0,1-2 0,3-2 0,1-2 0,2-2 0,2-1 0,2-2 0,3 0 0,-35-74 0,40 64 0,2-2 0,3 0 0,3-1 0,-16-98 0,33 157 0,0 0 0,-1 0 0,1 0 0,-1 0 0,1 0 0,-1 0 0,0 1 0,0-1 0,0 0 0,0 0 0,0 0 0,0 1 0,0-1 0,-2-1 0,2 3 0,1-1 0,0 1 0,-1 0 0,1 0 0,-1-1 0,1 1 0,-1 0 0,1 0 0,-1 0 0,1 0 0,-1 0 0,1-1 0,-1 1 0,1 0 0,-1 0 0,1 0 0,-1 0 0,1 1 0,-1-1 0,1 0 0,-1 0 0,0 0 0,0 1 0,0 0 0,0-1 0,0 1 0,0 0 0,-1 0 0,1 0 0,0 0 0,1 0 0,-1 0 0,0 0 0,-1 2 0,-12 21 0,2 1 0,1 0 0,-13 41 0,2-4 0,-28 74 0,57-159 0,-2-1 0,-1-1 0,-1 1 0,-2-1 0,0-33 0,1-34 0,-1 89 0,-1 0 0,1 0 0,0 0 0,0 0 0,0 0 0,0 1 0,1-1 0,-1 0 0,1 0 0,-1 1 0,1-1 0,0 1 0,0 0 0,0-1 0,1 1 0,-1 0 0,0 0 0,1 0 0,-1 1 0,1-1 0,0 0 0,-1 1 0,1 0 0,0 0 0,0 0 0,0 0 0,0 0 0,0 0 0,0 1 0,0-1 0,0 1 0,0 0 0,1 0 0,-1 0 0,0 1 0,0-1 0,0 1 0,0-1 0,0 1 0,0 0 0,0 0 0,-1 0 0,1 1 0,5 3 0,14 10 0,0 1 0,-2 2 0,0 0 0,23 28 0,-10-12 0,28 32-1365,-37-39-5461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48.440"/>
    </inkml:context>
    <inkml:brush xml:id="br0">
      <inkml:brushProperty name="width" value="0.05" units="cm"/>
      <inkml:brushProperty name="height" value="0.05" units="cm"/>
    </inkml:brush>
  </inkml:definitions>
  <inkml:trace contextRef="#ctx0" brushRef="#br0">167 136 24575,'0'-4'0,"-1"1"0,0-1 0,0 1 0,0-1 0,0 1 0,-1-1 0,1 1 0,-1 0 0,0 0 0,0 0 0,-3-4 0,-28-30 0,24 29 0,0 0 0,-1 0 0,-12-7 0,19 13 0,0 0 0,0 0 0,0 1 0,-1-1 0,1 1 0,-1-1 0,1 1 0,-1 1 0,1-1 0,-1 0 0,1 1 0,-1-1 0,0 1 0,-6 1 0,10-1 0,-1 0 0,1 0 0,0 0 0,0 0 0,0 0 0,-1 0 0,1 0 0,0 0 0,0 0 0,0 0 0,-1 0 0,1 0 0,0 0 0,0 0 0,0 0 0,-1 0 0,1 0 0,0 0 0,0 1 0,0-1 0,-1 0 0,1 0 0,0 0 0,0 0 0,0 0 0,0 1 0,0-1 0,0 0 0,-1 0 0,1 0 0,0 1 0,0-1 0,0 0 0,0 0 0,0 0 0,0 1 0,0-1 0,0 0 0,0 0 0,0 0 0,0 1 0,0-1 0,0 0 0,0 0 0,0 0 0,0 1 0,10 7 0,18 4 0,70 5 0,-67-13 0,56 14 0,-84-17 0,-1 0 0,1-1 0,-1 1 0,1 0 0,-1 1 0,0-1 0,1 0 0,-1 1 0,0-1 0,0 1 0,0-1 0,0 1 0,0 0 0,0 0 0,-1 0 0,1 0 0,-1 0 0,3 4 0,-4-4 0,1 0 0,-1 1 0,1-1 0,-1 0 0,0 1 0,0-1 0,0 0 0,0 1 0,-1-1 0,1 0 0,-1 1 0,1-1 0,-1 0 0,0 0 0,0 1 0,0-1 0,0 0 0,0 0 0,0 0 0,-3 3 0,-59 73 0,45-57 0,1 0 0,0 1 0,-19 33 0,33-47 0,-1 0 0,1-1 0,0 1 0,0 1 0,1-1 0,0 0 0,1 1 0,-1-1 0,2 0 0,-1 1 0,1-1 0,1 1 0,-1-1 0,1 1 0,3 11 0,-1-11-54,0 0-1,1 0 0,0-1 1,0 1-1,1-1 1,0 0-1,0 0 0,1 0 1,0-1-1,0 0 1,1 0-1,0 0 0,0-1 1,1 0-1,-1 0 0,1-1 1,1 0-1,-1-1 1,1 0-1,-1 0 0,1 0 1,0-1-1,1-1 1,15 3-1,0-3-6771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13.370"/>
    </inkml:context>
    <inkml:brush xml:id="br0">
      <inkml:brushProperty name="width" value="0.05" units="cm"/>
      <inkml:brushProperty name="height" value="0.05" units="cm"/>
    </inkml:brush>
  </inkml:definitions>
  <inkml:trace contextRef="#ctx0" brushRef="#br0">135 63 24575,'0'0'0,"0"-1"0,-1 0 0,1 1 0,-1-1 0,1 0 0,0 1 0,-1-1 0,1 1 0,-1-1 0,1 1 0,-1-1 0,0 1 0,1-1 0,-1 1 0,1-1 0,-1 1 0,0 0 0,0-1 0,1 1 0,-1 0 0,0 0 0,1-1 0,-1 1 0,0 0 0,0 0 0,1 0 0,-1 0 0,0 0 0,-1 0 0,-24 1 0,22 1 0,-1-1 0,1 1 0,-1 0 0,1 0 0,0 0 0,0 1 0,0-1 0,0 1 0,0 0 0,1 1 0,-1-1 0,1 0 0,0 1 0,0 0 0,0 0 0,0 0 0,1 0 0,0 0 0,-1 0 0,2 1 0,-1-1 0,-1 6 0,0-1 0,0 0 0,1 0 0,0 0 0,1 0 0,0 1 0,1-1 0,-1 0 0,2 1 0,-1-1 0,4 14 0,-3-18 0,0 0 0,1 1 0,0-1 0,0-1 0,0 1 0,1 0 0,0 0 0,0-1 0,0 0 0,0 0 0,1 1 0,-1-2 0,1 1 0,0 0 0,7 4 0,-5-4 0,0-1 0,0 0 0,1-1 0,-1 1 0,1-1 0,-1-1 0,1 1 0,-1-1 0,1 0 0,0 0 0,7-1 0,0-1 0,-1 0 0,1-1 0,-1 0 0,0-1 0,0 0 0,0-1 0,0-1 0,0 0 0,-1-1 0,0 0 0,19-13 0,-25 14 0,0 0 0,0 0 0,0 0 0,-1-1 0,0 0 0,0 0 0,0 0 0,-1-1 0,0 1 0,0-1 0,0 0 0,-1 0 0,0 0 0,3-14 0,-5 16 0,-1-1 0,1 1 0,-1 0 0,0 0 0,0-1 0,-1 1 0,1 0 0,-1 0 0,-1-1 0,1 1 0,-1 0 0,1 0 0,-1 1 0,-1-1 0,1 0 0,-1 1 0,0-1 0,0 1 0,0 0 0,0 0 0,-1 0 0,-6-5 0,1 1 38,-1 1 0,1 0 0,-2 0 0,1 1 0,-1 1 0,1 0 0,-1 0 0,-17-4 0,21 7-139,1 0 1,-1 1-1,0 0 1,0 0 0,1 0-1,-1 1 1,0 0-1,0 1 1,0-1 0,0 1-1,1 1 1,-1-1 0,1 1-1,-1 0 1,1 1-1,-8 3 1,-1 4-6726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13.792"/>
    </inkml:context>
    <inkml:brush xml:id="br0">
      <inkml:brushProperty name="width" value="0.05" units="cm"/>
      <inkml:brushProperty name="height" value="0.05" units="cm"/>
    </inkml:brush>
  </inkml:definitions>
  <inkml:trace contextRef="#ctx0" brushRef="#br0">125 68 24575,'0'-2'0,"0"1"0,0-1 0,0 0 0,0 0 0,-1 0 0,1 1 0,-1-1 0,1 0 0,-1 0 0,1 1 0,-1-1 0,0 0 0,0 1 0,0-1 0,0 1 0,0-1 0,0 1 0,0 0 0,-3-2 0,3 2 0,0 0 0,0 1 0,-1-1 0,1 1 0,-1-1 0,1 1 0,0-1 0,-1 1 0,1 0 0,-1 0 0,1-1 0,-1 1 0,1 0 0,-1 1 0,1-1 0,-1 0 0,1 0 0,-1 1 0,1-1 0,0 0 0,-1 1 0,1 0 0,0-1 0,-1 1 0,0 1 0,-3 1 0,0 0 0,0 0 0,1 1 0,-1 0 0,1 0 0,0 0 0,0 1 0,1-1 0,-1 1 0,1 0 0,0 0 0,0 0 0,-2 7 0,1-4 0,2 0 0,-1 1 0,1-1 0,0 0 0,1 1 0,0-1 0,1 1 0,0 16 0,1-18 0,-1 0 0,2 0 0,-1-1 0,1 1 0,0-1 0,0 1 0,1-1 0,0 1 0,0-1 0,0 0 0,5 6 0,-5-8 0,0-1 0,1 1 0,-1-1 0,1 0 0,-1 0 0,1 0 0,0-1 0,0 1 0,0-1 0,1 0 0,-1 0 0,0 0 0,1-1 0,-1 1 0,1-1 0,0 0 0,5 0 0,-1-1 0,0 0 0,-1-1 0,1 0 0,0 0 0,0-1 0,0 0 0,-1 0 0,1-1 0,-1 0 0,0-1 0,0 0 0,0 0 0,0-1 0,-1 0 0,0 0 0,0-1 0,9-8 0,-10 8 0,0 0 0,-1 0 0,0 0 0,0-1 0,0 1 0,-1-1 0,0 0 0,0-1 0,0 1 0,-1-1 0,0 0 0,-1 1 0,0-1 0,0 0 0,-1 0 0,0-1 0,0 1 0,-1-16 0,-1 19 14,0 0 0,0 1-1,0-1 1,-1 1 0,0-1-1,0 1 1,0 0-1,0 0 1,-1 0 0,0 0-1,1 0 1,-1 0 0,-1 1-1,1-1 1,0 1 0,-1 0-1,0 0 1,0 0 0,0 1-1,0-1 1,0 1 0,0 0-1,-1 0 1,-8-2 0,2 0-185,0 2 0,0 0 1,0 0-1,0 1 0,0 0 1,0 1-1,-1 0 0,1 1 1,-17 3-1,4 2-6655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14.177"/>
    </inkml:context>
    <inkml:brush xml:id="br0">
      <inkml:brushProperty name="width" value="0.05" units="cm"/>
      <inkml:brushProperty name="height" value="0.05" units="cm"/>
    </inkml:brush>
  </inkml:definitions>
  <inkml:trace contextRef="#ctx0" brushRef="#br0">113 42 24575,'-4'-4'0,"-1"0"0,1 1 0,-1-1 0,0 1 0,0 0 0,0 0 0,-10-4 0,13 7 0,1-1 0,-1 1 0,1-1 0,-1 1 0,1 0 0,-1 0 0,0 0 0,1 0 0,-1 0 0,1 0 0,-1 0 0,0 0 0,1 1 0,-1-1 0,1 0 0,-1 1 0,1-1 0,-1 1 0,1 0 0,0 0 0,-1-1 0,1 1 0,0 0 0,-1 0 0,1 0 0,0 0 0,0 1 0,0-1 0,0 0 0,0 0 0,0 1 0,0-1 0,0 2 0,-3 5 0,2-1 0,-1 1 0,1-1 0,0 1 0,0 0 0,1 0 0,0 0 0,1 0 0,0 13 0,1-8 0,0-1 0,1 0 0,0 1 0,1-1 0,7 18 0,-8-25 0,0 0 0,0-1 0,0 1 0,1-1 0,0 1 0,0-1 0,0 0 0,0 0 0,1-1 0,-1 1 0,1-1 0,0 1 0,0-1 0,1 0 0,-1-1 0,5 3 0,-3-3 0,0 0 0,0 0 0,0-1 0,0 1 0,0-1 0,0-1 0,1 1 0,-1-1 0,0 0 0,0-1 0,12-2 0,-7 1 0,0-1 0,0-1 0,0 0 0,0 0 0,-1-1 0,0-1 0,0 0 0,0 0 0,-1-1 0,1 0 0,-2 0 0,1-1 0,13-16 0,-18 19 0,-1 0 0,1-1 0,-1 0 0,0 1 0,0-1 0,0 0 0,-1 0 0,0-1 0,0 1 0,-1 0 0,0-1 0,1-9 0,-2 12 0,0 0 0,-1 1 0,1-1 0,-1 0 0,0 1 0,0-1 0,0 1 0,-1-1 0,1 1 0,-1-1 0,0 1 0,1 0 0,-1 0 0,-1 0 0,1 0 0,0 0 0,-1 1 0,0-1 0,1 1 0,-1-1 0,0 1 0,0 0 0,-5-2 0,-2-1-227,1 1-1,-1 0 1,0 1-1,0 0 1,-18-3-1,-14 0-6598</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14.702"/>
    </inkml:context>
    <inkml:brush xml:id="br0">
      <inkml:brushProperty name="width" value="0.05" units="cm"/>
      <inkml:brushProperty name="height" value="0.05" units="cm"/>
    </inkml:brush>
  </inkml:definitions>
  <inkml:trace contextRef="#ctx0" brushRef="#br0">120 13 24575,'-5'0'0,"0"1"0,-1 0 0,1 0 0,0 1 0,-1-1 0,1 1 0,0 0 0,0 1 0,0-1 0,1 1 0,-1 0 0,0 0 0,1 0 0,0 1 0,0 0 0,0 0 0,0 0 0,1 0 0,0 0 0,-1 1 0,2 0 0,-1-1 0,-3 8 0,4-9 0,1 1 0,-1 0 0,0 0 0,1 0 0,0 0 0,0 0 0,0 0 0,0 1 0,1-1 0,0 0 0,0 0 0,0 1 0,0-1 0,1 0 0,-1 0 0,1 1 0,0-1 0,0 0 0,1 0 0,-1 0 0,1 0 0,0-1 0,0 1 0,0 0 0,1-1 0,-1 1 0,1-1 0,0 0 0,0 0 0,4 4 0,2-2 0,-1 1 0,1-2 0,0 1 0,1-1 0,-1 0 0,1-1 0,-1 0 0,1-1 0,0 0 0,0-1 0,1 0 0,19 0 0,-17-1 0,1-1 0,0-1 0,0 0 0,-1-1 0,0 0 0,1-1 0,-1-1 0,0 0 0,13-7 0,-22 9 0,0 1 0,1-1 0,-1 0 0,0 0 0,0 0 0,-1-1 0,1 1 0,-1-1 0,1 0 0,-1 0 0,-1 0 0,1-1 0,0 1 0,-1-1 0,0 1 0,0-1 0,0 0 0,1-7 0,-3 8 0,1 0 0,-1 0 0,0 0 0,-1 0 0,1 0 0,-1 0 0,1 0 0,-1 0 0,0 0 0,-1 0 0,1 0 0,-1 0 0,1 1 0,-1-1 0,-1 1 0,1-1 0,0 1 0,-1 0 0,1 0 0,-1 0 0,0 0 0,0 1 0,-5-5 0,-2 1-57,0 0 0,0 0 1,-1 1-1,1 0 0,-1 1 0,0 1 0,0-1 0,0 2 0,-1-1 0,1 2 0,-1-1 1,1 2-1,-1 0 0,1 0 0,-1 1 0,1 0 0,-1 1 0,1 0 0,0 1 1,0 0-1,0 1 0,0 0 0,-17 10 0,10-2-6769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15.170"/>
    </inkml:context>
    <inkml:brush xml:id="br0">
      <inkml:brushProperty name="width" value="0.05" units="cm"/>
      <inkml:brushProperty name="height" value="0.05" units="cm"/>
    </inkml:brush>
  </inkml:definitions>
  <inkml:trace contextRef="#ctx0" brushRef="#br0">176 25 24575,'-3'-3'0,"1"1"0,-1-1 0,0 1 0,0 0 0,0 1 0,0-1 0,0 0 0,0 1 0,0-1 0,0 1 0,-1 0 0,1 0 0,0 1 0,-1-1 0,1 0 0,-1 1 0,1 0 0,-1 0 0,1 0 0,-1 0 0,1 1 0,-1 0 0,1-1 0,0 1 0,-1 0 0,-5 3 0,4-1 0,0 0 0,0 0 0,0 0 0,0 1 0,1 0 0,-1 0 0,1 0 0,0 0 0,0 1 0,1 0 0,-1-1 0,1 1 0,0 1 0,-4 9 0,3-6 0,1-1 0,1 1 0,0 1 0,0-1 0,0 0 0,1 0 0,1 1 0,-1-1 0,2 0 0,-1 1 0,1-1 0,1 0 0,4 17 0,-4-21 0,0 0 0,0 0 0,0 0 0,1 0 0,-1-1 0,1 1 0,1-1 0,-1 0 0,0 0 0,1 0 0,0 0 0,0-1 0,0 1 0,0-1 0,1 0 0,-1-1 0,1 1 0,0-1 0,0 0 0,0 0 0,0 0 0,0 0 0,0-1 0,0 0 0,8 1 0,-3-2 0,-1-1 0,0 0 0,0 0 0,0 0 0,0-1 0,-1-1 0,1 1 0,0-2 0,-1 1 0,0-1 0,0 0 0,0-1 0,0 0 0,-1 0 0,1 0 0,-1-1 0,-1 0 0,1-1 0,6-8 0,-9 10 0,1-1 0,-1 1 0,-1-1 0,1 0 0,-1 0 0,0-1 0,-1 1 0,1 0 0,-1-1 0,0 0 0,1-10 0,-3 12 0,0 0 0,0 0 0,0 0 0,-1 1 0,1-1 0,-1 0 0,-1 0 0,1 0 0,0 1 0,-1-1 0,0 1 0,0-1 0,-1 1 0,1 0 0,-1-1 0,0 1 0,-4-4 0,2 3-41,-1 0 0,1 1-1,-1 0 1,0 0-1,0 0 1,0 1 0,0 0-1,-1 0 1,1 0 0,-1 1-1,0 0 1,0 0-1,0 1 1,0 0 0,0 0-1,0 1 1,0 0 0,0 0-1,0 0 1,0 1-1,0 0 1,0 0 0,0 1-1,1 0 1,-1 0 0,0 1-1,1 0 1,0 0-1,0 0 1,0 1 0,0 0-1,-10 9 1,2 2-6785</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15.529"/>
    </inkml:context>
    <inkml:brush xml:id="br0">
      <inkml:brushProperty name="width" value="0.05" units="cm"/>
      <inkml:brushProperty name="height" value="0.05" units="cm"/>
    </inkml:brush>
  </inkml:definitions>
  <inkml:trace contextRef="#ctx0" brushRef="#br0">196 68 24575,'-6'-1'0,"1"0"0,0-1 0,0 1 0,0-1 0,1 0 0,-1-1 0,-8-5 0,-3 0 0,14 7 0,-5-3 0,0 0 0,-1 1 0,1 0 0,-1 1 0,-14-3 0,20 4 0,-1 1 0,1 0 0,0 0 0,0 1 0,0-1 0,0 0 0,0 1 0,0-1 0,0 1 0,0 0 0,0-1 0,0 1 0,0 0 0,0 0 0,1 0 0,-1 1 0,0-1 0,1 0 0,-1 1 0,1-1 0,-1 1 0,1-1 0,0 1 0,-1 0 0,1-1 0,0 1 0,-1 3 0,-3 6 0,2 0 0,-1 0 0,2 1 0,-1-1 0,1 1 0,1-1 0,0 1 0,1-1 0,0 1 0,1 0 0,0-1 0,1 1 0,0-1 0,6 18 0,-6-25 0,-1 0 0,1 0 0,0 0 0,1 0 0,-1-1 0,0 1 0,1-1 0,0 1 0,0-1 0,0 0 0,0 0 0,1-1 0,-1 1 0,1 0 0,-1-1 0,8 3 0,-5-3 0,-1 0 0,1 0 0,0-1 0,-1 0 0,1 0 0,0-1 0,0 0 0,0 0 0,-1 0 0,1-1 0,8-1 0,-4 0 0,0-1 0,0 0 0,0-1 0,-1 0 0,1 0 0,-1-1 0,0 0 0,0-1 0,-1 0 0,0 0 0,0 0 0,0-2 0,12-14 0,-17 19 0,0-1 0,-1 0 0,0 0 0,1 0 0,-1 0 0,-1-1 0,1 1 0,0-1 0,-1 1 0,0-1 0,0 1 0,-1-1 0,1 0 0,-1 1 0,0-1 0,0 0 0,-1 1 0,1-1 0,-3-8 0,1 7 0,0 1 0,-1-1 0,0 1 0,0 0 0,0 0 0,-1 0 0,1 0 0,-1 0 0,0 1 0,-1 0 0,1 0 0,-1 0 0,0 0 0,0 1 0,-6-4 0,-2 0-227,-1 1-1,1 1 1,-1 0-1,0 1 1,-16-3-1,-20-2-6598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35.104"/>
    </inkml:context>
    <inkml:brush xml:id="br0">
      <inkml:brushProperty name="width" value="0.05" units="cm"/>
      <inkml:brushProperty name="height" value="0.05" units="cm"/>
    </inkml:brush>
  </inkml:definitions>
  <inkml:trace contextRef="#ctx0" brushRef="#br0">0 583 24575,'0'-11'0,"1"1"0,0 0 0,0 0 0,4-11 0,-4 16 0,1 1 0,-1-1 0,1 1 0,0-1 0,0 1 0,1 0 0,-1 0 0,1 0 0,0 0 0,5-5 0,-7 8 0,-1 1 0,1-1 0,-1 1 0,1-1 0,0 1 0,-1 0 0,1-1 0,0 1 0,-1 0 0,1 0 0,0 0 0,-1-1 0,1 1 0,0 0 0,0 0 0,-1 0 0,1 0 0,0 0 0,0 0 0,-1 0 0,1 1 0,0-1 0,-1 0 0,1 0 0,0 1 0,0-1 0,-1 0 0,1 0 0,-1 1 0,1-1 0,0 1 0,-1-1 0,1 1 0,-1-1 0,1 1 0,-1-1 0,1 1 0,-1-1 0,1 1 0,-1 0 0,0-1 0,1 2 0,16 32 0,-15-31 0,10 31 0,-9-23 0,1-1 0,0 1 0,10 17 0,-13-27 0,-1 0 0,1 0 0,0 0 0,-1 0 0,1-1 0,0 1 0,-1 0 0,1-1 0,0 1 0,0 0 0,-1-1 0,1 1 0,0-1 0,0 1 0,0-1 0,0 0 0,0 1 0,0-1 0,0 0 0,0 0 0,0 1 0,0-1 0,1 0 0,0-1 0,-1 1 0,1 0 0,0-1 0,0 1 0,0-1 0,-1 0 0,1 0 0,0 1 0,-1-1 0,1 0 0,2-3 0,4-3 0,0-1 0,0 0 0,9-14 0,-10 13 0,138-181 277,-69 86-1098,113-117 0,-150 182-6005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35.871"/>
    </inkml:context>
    <inkml:brush xml:id="br0">
      <inkml:brushProperty name="width" value="0.05" units="cm"/>
      <inkml:brushProperty name="height" value="0.05" units="cm"/>
    </inkml:brush>
  </inkml:definitions>
  <inkml:trace contextRef="#ctx0" brushRef="#br0">21 383 24575,'-1'0'0,"0"0"0,0 0 0,0 0 0,1 0 0,-1 0 0,0 0 0,0 0 0,1 0 0,-1 1 0,0-1 0,0 0 0,1 0 0,-1 1 0,0-1 0,1 0 0,-1 1 0,0-1 0,1 1 0,-1-1 0,1 1 0,-1-1 0,0 1 0,1 0 0,0-1 0,-1 1 0,1 0 0,-1 0 0,0 1 0,1 0 0,0-1 0,-1 1 0,1 0 0,0 0 0,0 0 0,0-1 0,0 1 0,1 0 0,-1 0 0,1 3 0,3 6 0,0 0 0,1-1 0,6 11 0,-8-15 0,0-1 0,11 17 0,-14-22 0,1 1 0,-1-1 0,1 0 0,0 1 0,-1-1 0,1 0 0,-1 1 0,1-1 0,-1 0 0,1 0 0,0 0 0,-1 0 0,1 0 0,0 1 0,-1-1 0,1 0 0,-1 0 0,1-1 0,0 1 0,-1 0 0,1 0 0,0 0 0,-1 0 0,1 0 0,-1-1 0,1 1 0,-1 0 0,1-1 0,-1 1 0,1 0 0,-1-1 0,1 1 0,-1 0 0,1-1 0,-1 1 0,1-1 0,-1 1 0,1-2 0,98-121 0,-35 41 0,-3 12-682,117-103-1,-117 121-6143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44.310"/>
    </inkml:context>
    <inkml:brush xml:id="br0">
      <inkml:brushProperty name="width" value="0.05" units="cm"/>
      <inkml:brushProperty name="height" value="0.05" units="cm"/>
    </inkml:brush>
  </inkml:definitions>
  <inkml:trace contextRef="#ctx0" brushRef="#br0">1521 216 24575,'-19'-19'0,"-1"0"0,-1 1 0,-1 1 0,0 2 0,-1 0 0,-1 1 0,0 1 0,-27-10 0,14 10 0,-1 1 0,0 2 0,0 2 0,-79-7 0,46 11 0,1 3 0,0 3 0,-110 18 0,125-10 0,0 3 0,1 2 0,0 2 0,-100 48 0,132-53 0,0 0 0,1 2 0,0 0 0,1 1 0,0 2 0,2 0 0,0 0 0,-18 25 0,28-32 0,0 1 0,1 0 0,1 1 0,0-1 0,0 1 0,1 1 0,1-1 0,0 1 0,0-1 0,2 1 0,-1 0 0,2 0 0,0 1 0,0-1 0,1 0 0,1 0 0,2 17 0,2-11 0,0-1 0,1 0 0,0 0 0,2 0 0,0-1 0,1 0 0,1-1 0,0 0 0,1 0 0,1-1 0,0-1 0,22 20 0,-5-7 0,2-2 0,1-1 0,1-2 0,71 37 0,-40-30-65,2-2 0,1-4 0,1-2 0,0-3 0,81 9 0,-53-15-33,0-5 0,1-3 1,120-12-1,-129-2 98,-1-3 0,-1-3 0,117-40 0,-134 32 0,-2-3 0,0-3 0,-2-2 0,91-63 0,-125 74 0,-1-3 0,0 0 0,45-50 0,-65 62 0,0-1 0,-1 0 0,0-1 0,12-26 0,-17 31 0,-1 0 0,0 0 0,-1 0 0,1 0 0,-2-1 0,1 1 0,-1-1 0,-1 1 0,0-10 0,-1 11 5,0 0 0,-1 0 0,0 0-1,0 1 1,0-1 0,-1 1 0,0-1 0,-1 1 0,0 0-1,0 1 1,0-1 0,-1 1 0,0-1 0,0 1 0,-1 1-1,-9-9 1,-2 1-268,0 0-1,-1 2 1,-1 0-1,-35-15 1,-58-18-5912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45.764"/>
    </inkml:context>
    <inkml:brush xml:id="br0">
      <inkml:brushProperty name="width" value="0.05" units="cm"/>
      <inkml:brushProperty name="height" value="0.05" units="cm"/>
    </inkml:brush>
  </inkml:definitions>
  <inkml:trace contextRef="#ctx0" brushRef="#br0">180 34 24575,'0'-1'0,"0"-1"0,0 1 0,0-1 0,1 1 0,-1-1 0,0 1 0,1-1 0,-1 1 0,1 0 0,0-1 0,-1 1 0,1 0 0,0 0 0,0-1 0,0 1 0,0 0 0,0 0 0,0 0 0,0 0 0,0 0 0,1 0 0,-1 0 0,0 1 0,0-1 0,1 0 0,-1 1 0,3-2 0,-3 2 0,0 0 0,0 0 0,0 0 0,0 0 0,0 0 0,0 0 0,0 0 0,0 0 0,0 0 0,0 0 0,0 1 0,0-1 0,0 0 0,-1 1 0,1-1 0,0 1 0,0-1 0,0 1 0,0-1 0,-1 1 0,1 0 0,0-1 0,0 1 0,-1 0 0,1 0 0,0-1 0,-1 1 0,1 0 0,-1 0 0,1 0 0,-1 0 0,0 0 0,1 0 0,-1 0 0,0-1 0,0 1 0,1 0 0,-1 0 0,0 0 0,0 0 0,0 0 0,0 2 0,-1 25 0,0 0 0,-2 0 0,-1 0 0,-14 53 0,6-33 0,-19 76 0,-7-1 0,-52 118 0,85-230 0,-18 51 0,21-57 0,1 0 0,0 0 0,0 0 0,0 1 0,0-1 0,1 0 0,0 1 0,0-1 0,2 9 0,-2-13 0,1 0 0,-1 0 0,1 0 0,0 0 0,-1 0 0,1 0 0,0 0 0,-1 0 0,1 0 0,0 0 0,0 0 0,0 0 0,0 0 0,0-1 0,0 1 0,0 0 0,0-1 0,0 1 0,0-1 0,1 1 0,-1-1 0,0 0 0,0 1 0,0-1 0,1 0 0,-1 0 0,2 0 0,38-2 0,-33 1 0,208-33 0,-46 7 0,197-13 0,-180 23 0,-173 16 86,28-4 139,-40 4-330,0 1 1,0 0-1,0-1 0,0 0 0,0 1 0,0-1 1,0 0-1,0 0 0,0 0 0,-1 0 1,1 0-1,0 0 0,-1-1 0,1 1 1,1-3-1,-1-5-6721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48.579"/>
    </inkml:context>
    <inkml:brush xml:id="br0">
      <inkml:brushProperty name="width" value="0.05" units="cm"/>
      <inkml:brushProperty name="height" value="0.05" units="cm"/>
    </inkml:brush>
  </inkml:definitions>
  <inkml:trace contextRef="#ctx0" brushRef="#br0">132 107 24575,'-9'-2'0,"-10"-1"0,-9 0 0,-4-2 0,4-2 0,12-2 0,18-2 0,16-2 0,17-1 0,16 1 0,12-1 0,-6 2-8191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46.325"/>
    </inkml:context>
    <inkml:brush xml:id="br0">
      <inkml:brushProperty name="width" value="0.05" units="cm"/>
      <inkml:brushProperty name="height" value="0.05" units="cm"/>
    </inkml:brush>
  </inkml:definitions>
  <inkml:trace contextRef="#ctx0" brushRef="#br0">16 98 24575,'0'0'0,"-1"0"0,0 0 0,1 0 0,-1 0 0,0 0 0,1 0 0,-1-1 0,1 1 0,-1 0 0,0 0 0,1-1 0,-1 1 0,1 0 0,-1-1 0,1 1 0,-1 0 0,1-1 0,-1 1 0,1-1 0,-1 1 0,1-1 0,0 1 0,-1-1 0,1 1 0,0-1 0,-1 1 0,1-1 0,0 1 0,0-1 0,-1 0 0,1 1 0,0-1 0,0 1 0,0-1 0,0-1 0,0 1 0,0 0 0,0 0 0,0 0 0,0-1 0,0 1 0,1 0 0,-1 0 0,0 0 0,1 0 0,-1 0 0,1 0 0,-1 0 0,1 0 0,-1 0 0,1 0 0,0 0 0,-1 0 0,1 0 0,1-1 0,5-1 0,-1 0 0,1 0 0,-1 0 0,1 1 0,0 0 0,0 0 0,0 0 0,13 0 0,-4-1 0,263-24 0,3 21 0,-221 5 0,75-1 0,375 5 0,-508-3 0,23 3 0,-20 2 0,-13 5 0,-1-2 0,2-4 0,1 1 0,-1 0 0,1 0 0,0 0 0,0 1 0,0 0 0,1 0 0,0 0 0,0 0 0,1 1 0,-1 0 0,-3 13 0,-2 23 0,3 0 0,1 1 0,2 73 0,2-61 0,-10 85 0,6-114 0,4-12 0,-2 0 0,0 0 0,-9 26 0,10-36 0,-1 0 0,1 0 0,-1-1 0,0 1 0,0-1 0,0 0 0,-1 0 0,1 0 0,-1 0 0,0-1 0,0 0 0,0 1 0,-1-1 0,1-1 0,-6 4 0,-10 3 80,-1-1 0,-1-1 1,-35 8-1,-69 6-792,84-15-262,-38 5-5852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54.401"/>
    </inkml:context>
    <inkml:brush xml:id="br0">
      <inkml:brushProperty name="width" value="0.05" units="cm"/>
      <inkml:brushProperty name="height" value="0.05" units="cm"/>
    </inkml:brush>
  </inkml:definitions>
  <inkml:trace contextRef="#ctx0" brushRef="#br0">369 94 24575,'1'-1'0,"-1"0"0,1 0 0,0 0 0,0 0 0,0 0 0,-1 0 0,1 0 0,0-1 0,-1 1 0,1 0 0,-1 0 0,0-1 0,1 1 0,-1 0 0,0-1 0,0 1 0,0 0 0,0-1 0,0 1 0,0-1 0,0 1 0,0 0 0,-1-1 0,1 1 0,0 0 0,-1 0 0,1-1 0,-1 1 0,1 0 0,-1 0 0,0 0 0,0-1 0,1 1 0,-1 0 0,-2-1 0,0-2 0,-1 0 0,1 1 0,-1-1 0,0 1 0,0 0 0,0 0 0,-1 0 0,-5-2 0,0 1 0,0 1 0,-1 0 0,1 1 0,-1 0 0,0 1 0,1 0 0,-1 0 0,0 1 0,0 1 0,1 0 0,-1 0 0,-20 6 0,20-4 0,0 0 0,1 1 0,-1 0 0,1 1 0,0 0 0,1 0 0,-1 1 0,1 0 0,0 1 0,0 0 0,1 1 0,-11 11 0,15-14 0,1 0 0,-1 0 0,1 0 0,0 0 0,1 1 0,-1-1 0,1 1 0,0-1 0,0 1 0,1 0 0,-1 0 0,1 0 0,1 0 0,-1 0 0,1 0 0,0 0 0,1 0 0,-1 0 0,1 0 0,0 0 0,1 0 0,-1 0 0,1-1 0,0 1 0,1 0 0,3 6 0,-1-3 0,1 0 0,1-1 0,-1 1 0,2-1 0,-1 0 0,1-1 0,0 0 0,0 0 0,1-1 0,0 0 0,0 0 0,0-1 0,1 0 0,10 3 0,-7-4 0,0 0 0,0 0 0,0-1 0,1-1 0,-1-1 0,1 0 0,-1 0 0,1-1 0,0-1 0,-1 0 0,17-4 0,-23 3 0,-1 0 0,1 0 0,0 0 0,-1-1 0,0 0 0,1 0 0,-1-1 0,-1 0 0,1 0 0,0 0 0,-1 0 0,0-1 0,0 0 0,0 0 0,-1-1 0,0 1 0,0-1 0,0 0 0,-1 0 0,1 0 0,-1-1 0,-1 1 0,3-11 0,-3 10-72,0 0 1,-1 0-1,0 0 0,0-1 0,-1 1 0,0 0 0,0-1 0,-1 1 1,0 0-1,0-1 0,-1 1 0,0 0 0,0 0 0,0 0 0,-1 0 1,0 1-1,-1-1 0,-4-6 0,-6-5-6754</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54.665"/>
    </inkml:context>
    <inkml:brush xml:id="br0">
      <inkml:brushProperty name="width" value="0.05" units="cm"/>
      <inkml:brushProperty name="height" value="0.05" units="cm"/>
    </inkml:brush>
  </inkml:definitions>
  <inkml:trace contextRef="#ctx0" brushRef="#br0">0 24 24575,'0'-2'0,"0"-4"0,0-2 0,0 2 0,0 4 0,2 6 0,1 5 0,0 5 0,-1 4 0,2 3 0,1 4 0,-2 1 0,0 1 0,-2 1 0,0-2 0,0-3 0,-1-2 0,0-3-8191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55.024"/>
    </inkml:context>
    <inkml:brush xml:id="br0">
      <inkml:brushProperty name="width" value="0.05" units="cm"/>
      <inkml:brushProperty name="height" value="0.05" units="cm"/>
    </inkml:brush>
  </inkml:definitions>
  <inkml:trace contextRef="#ctx0" brushRef="#br0">175 39 24575,'0'-1'0,"-1"0"0,1 1 0,-1-1 0,1 0 0,-1 0 0,0 0 0,1 0 0,-1 1 0,0-1 0,0 0 0,1 1 0,-1-1 0,0 1 0,0-1 0,0 1 0,0-1 0,0 1 0,0-1 0,-2 1 0,-19-8 0,17 7 0,-1-1 0,1 1 0,0 1 0,-1-1 0,1 1 0,0 0 0,-1 0 0,1 1 0,0-1 0,-1 1 0,1 0 0,0 1 0,0-1 0,0 1 0,0 0 0,0 0 0,-4 4 0,6-4 0,0 0 0,0 0 0,0 1 0,1-1 0,-1 1 0,1 0 0,0-1 0,-1 1 0,1 0 0,1 1 0,-1-1 0,0 0 0,1 0 0,0 1 0,0-1 0,0 1 0,0-1 0,0 1 0,1 0 0,-1-1 0,1 1 0,0-1 0,0 1 0,1 0 0,0 6 0,1-3 0,0 0 0,0 0 0,1 0 0,-1 0 0,2-1 0,-1 1 0,1-1 0,0 0 0,0 0 0,0 0 0,1-1 0,0 1 0,0-1 0,0 0 0,1 0 0,0-1 0,0 0 0,0 0 0,0 0 0,1-1 0,-1 0 0,1 0 0,0-1 0,12 4 0,-13-5 0,0 0 0,0 0 0,0 0 0,0 0 0,0-1 0,0 0 0,0 0 0,0-1 0,0 0 0,0 0 0,0 0 0,0-1 0,0 0 0,-1 0 0,1 0 0,-1-1 0,1 0 0,-1 0 0,0 0 0,0 0 0,0-1 0,-1 0 0,1 0 0,-1 0 0,0-1 0,0 0 0,-1 1 0,1-1 0,5-11 0,-7 10 22,1 0-1,-1 0 0,0 0 1,0-1-1,-1 1 0,0-1 1,0 1-1,0-1 0,-1 1 1,0-1-1,0 1 0,-1-1 1,0 1-1,0-1 0,-3-8 1,3 11-86,0 0 1,-1 0 0,0 1 0,1-1 0,-1 1-1,-1 0 1,1-1 0,0 1 0,-1 0 0,0 0-1,1 0 1,-1 1 0,0-1 0,-1 1-1,1 0 1,0-1 0,-1 2 0,1-1 0,-1 0-1,0 1 1,1-1 0,-1 1 0,0 0 0,0 0-1,0 1 1,-5-1 0,-10 1-6763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55.428"/>
    </inkml:context>
    <inkml:brush xml:id="br0">
      <inkml:brushProperty name="width" value="0.05" units="cm"/>
      <inkml:brushProperty name="height" value="0.05" units="cm"/>
    </inkml:brush>
  </inkml:definitions>
  <inkml:trace contextRef="#ctx0" brushRef="#br0">9 6 24575,'0'-2'0,"3"-1"0,0 2 0,0 4 0,-1 4 0,0 5 0,-1 3 0,0 3 0,-3 4 0,-2 4 0,1 3 0,1 1 0,0 3 0,-2-1 0,1 0 0,-1-6-8191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55.798"/>
    </inkml:context>
    <inkml:brush xml:id="br0">
      <inkml:brushProperty name="width" value="0.05" units="cm"/>
      <inkml:brushProperty name="height" value="0.05" units="cm"/>
    </inkml:brush>
  </inkml:definitions>
  <inkml:trace contextRef="#ctx0" brushRef="#br0">232 34 24575,'-4'-1'0,"0"0"0,0 0 0,0 0 0,0-1 0,0 1 0,0-1 0,-4-3 0,-9-3 0,10 6 0,1-1 0,-1 2 0,1-1 0,-1 1 0,1 0 0,-1 0 0,0 1 0,0-1 0,0 2 0,1-1 0,-12 3 0,13-2 0,1 0 0,0 1 0,0 0 0,0 0 0,0 0 0,0 0 0,0 0 0,1 1 0,-1 0 0,1 0 0,0 0 0,-1 0 0,1 0 0,1 1 0,-1-1 0,1 1 0,-1 0 0,1-1 0,-2 6 0,0 0 0,1 0 0,0 0 0,1 0 0,-1 0 0,2 1 0,-1-1 0,2 1 0,-1-1 0,1 1 0,0-1 0,1 1 0,0-1 0,1 1 0,0-1 0,0 0 0,8 18 0,-8-22 0,1 1 0,0 0 0,0-1 0,0 0 0,1 1 0,0-1 0,0-1 0,0 1 0,1-1 0,-1 1 0,1-1 0,0 0 0,0-1 0,1 0 0,-1 1 0,1-1 0,0-1 0,-1 1 0,1-1 0,0 0 0,0-1 0,1 1 0,-1-1 0,0-1 0,0 1 0,10-1 0,-6-1 0,-1 0 0,0-1 0,0 0 0,1-1 0,-1 1 0,-1-2 0,1 1 0,0-2 0,-1 1 0,0-1 0,0 0 0,0 0 0,-1-1 0,14-13 0,-16 14 0,0-1 0,0 1 0,0-1 0,-1 0 0,0 0 0,0-1 0,-1 1 0,1-1 0,-1 0 0,-1 0 0,1 0 0,-1 0 0,-1 0 0,1 0 0,-1-1 0,0 1 0,-1-1 0,0 1 0,-1-12 0,0 16 18,1 0 0,-1-1 0,0 1 0,0 0 0,0 0 0,-1 0 0,1 0 0,-1 0 0,0 0 0,0 0 0,0 0 0,0 1 0,0-1 0,-1 1 0,1-1 0,-1 1 0,1 0 0,-7-3 0,3 1-232,0 1 1,-1 1 0,0-1-1,1 1 1,-1 1 0,0-1-1,-14-1 1,-7 2-6613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56.201"/>
    </inkml:context>
    <inkml:brush xml:id="br0">
      <inkml:brushProperty name="width" value="0.05" units="cm"/>
      <inkml:brushProperty name="height" value="0.05" units="cm"/>
    </inkml:brush>
  </inkml:definitions>
  <inkml:trace contextRef="#ctx0" brushRef="#br0">43 0 24575,'2'0'0,"-1"3"0,-3 2 0,-2 3 0,1 3 0,-3 2 0,1 2 0,1 5 0,-2 2 0,1 3 0,1 1 0,1 2 0,1-1 0,1 1 0,1-4-8191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56.590"/>
    </inkml:context>
    <inkml:brush xml:id="br0">
      <inkml:brushProperty name="width" value="0.05" units="cm"/>
      <inkml:brushProperty name="height" value="0.05" units="cm"/>
    </inkml:brush>
  </inkml:definitions>
  <inkml:trace contextRef="#ctx0" brushRef="#br0">80 57 24575,'-14'-24'0,"13"22"0,0-1 0,0 1 0,0 0 0,0 0 0,0 0 0,-1 0 0,1 0 0,-1 0 0,1 0 0,-1 0 0,0 1 0,1-1 0,-1 0 0,0 1 0,-3-2 0,5 3 0,-1 0 0,0 0 0,1 0 0,-1 0 0,0 0 0,1 0 0,-1 0 0,0 0 0,1 0 0,-1 0 0,0 0 0,1 0 0,-1 0 0,1 1 0,-1-1 0,0 0 0,1 0 0,-1 1 0,1-1 0,-1 0 0,1 1 0,-1-1 0,1 1 0,-1-1 0,1 1 0,-1-1 0,1 1 0,0-1 0,-1 1 0,1-1 0,0 1 0,-1-1 0,1 1 0,0 1 0,-9 24 0,8-22 0,-3 11 0,2 1 0,-1-1 0,2 1 0,0-1 0,1 1 0,0 0 0,2-1 0,5 31 0,-5-40 0,0 1 0,0-1 0,0 0 0,1 0 0,0 0 0,0 0 0,1-1 0,0 1 0,0-1 0,6 7 0,-7-9 0,1 0 0,0 0 0,0 0 0,0 0 0,1-1 0,-1 0 0,0 0 0,1 0 0,-1 0 0,1-1 0,0 0 0,0 0 0,-1 0 0,1 0 0,7-1 0,1 0 0,-1-1 0,1 0 0,-1-1 0,0-1 0,0 0 0,0 0 0,0-2 0,-1 1 0,1-1 0,-1-1 0,0 0 0,-1 0 0,1-1 0,-1-1 0,-1 0 0,1 0 0,-2-1 0,1 0 0,-1 0 0,0-1 0,9-15 0,-15 22 0,-1 0 0,1-1 0,-1 1 0,0 0 0,0-1 0,0 1 0,0-1 0,0 1 0,-1-1 0,1 0 0,-1 1 0,0-1 0,0 1 0,-1-1 0,1 0 0,-1 1 0,0-1 0,0 1 0,0-1 0,0 1 0,0 0 0,-1-1 0,1 1 0,-1 0 0,0 0 0,0 0 0,0 0 0,-4-3 0,0 0 0,0 1 0,-1 0 0,1 0 0,-1 1 0,0-1 0,0 2 0,-1-1 0,1 1 0,-1 0 0,0 0 0,-12-2 0,-3 1-455,0 2 0,-39-1 0,10 4-6371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57.318"/>
    </inkml:context>
    <inkml:brush xml:id="br0">
      <inkml:brushProperty name="width" value="0.05" units="cm"/>
      <inkml:brushProperty name="height" value="0.05" units="cm"/>
    </inkml:brush>
  </inkml:definitions>
  <inkml:trace contextRef="#ctx0" brushRef="#br0">14 85 24575,'0'-7'0,"-1"1"0,0 0 0,0 0 0,-3-9 0,-3-17 0,7 31 0,0 0 0,1 1 0,-1-1 0,0 1 0,0-1 0,1 0 0,-1 1 0,1-1 0,-1 1 0,0-1 0,1 1 0,-1-1 0,1 1 0,-1-1 0,1 1 0,-1 0 0,1-1 0,0 1 0,-1 0 0,1-1 0,-1 1 0,1 0 0,0 0 0,-1-1 0,1 1 0,0 0 0,-1 0 0,1 0 0,0 0 0,-1 0 0,1 0 0,1 0 0,29 0 0,-24 0 0,40 4 0,0 1 0,60 15 0,18 3 0,-110-23 0,-17-2 0,0 2 0,1 0 0,-1 0 0,1 0 0,-1 0 0,0 0 0,1 1 0,-1-1 0,1 0 0,-1 1 0,0-1 0,1 1 0,-1 0 0,1-1 0,0 1 0,-1 0 0,1 0 0,0 0 0,-2 1 0,0 1 0,1 1 0,-1-1 0,1 1 0,-1 0 0,1 0 0,1 0 0,-1 0 0,0 0 0,1 0 0,0 0 0,0 0 0,0 0 0,0 7 0,-1 10 0,2 31 0,1-28 0,-5 89-455,-4 0 0,-25 120 0,29-214-6371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57.644"/>
    </inkml:context>
    <inkml:brush xml:id="br0">
      <inkml:brushProperty name="width" value="0.05" units="cm"/>
      <inkml:brushProperty name="height" value="0.05" units="cm"/>
    </inkml:brush>
  </inkml:definitions>
  <inkml:trace contextRef="#ctx0" brushRef="#br0">230 66 24575,'0'-3'0,"0"-1"0,0 1 0,0-1 0,-1 1 0,1-1 0,-1 1 0,0 0 0,0-1 0,0 1 0,-1 0 0,-1-5 0,1 7 0,1-1 0,-1 0 0,1 1 0,-1-1 0,0 1 0,0-1 0,1 1 0,-1 0 0,0 0 0,0 0 0,0 0 0,-1 0 0,1 0 0,0 1 0,0-1 0,0 1 0,-1-1 0,-3 1 0,1 0 0,-1 0 0,0 0 0,0 1 0,0 0 0,0 0 0,1 0 0,-1 1 0,0 0 0,1 0 0,-1 0 0,1 1 0,0 0 0,0 0 0,0 0 0,0 1 0,1-1 0,-1 1 0,1 0 0,0 1 0,-6 6 0,3-1 0,-1 0 0,2 0 0,-1 0 0,1 1 0,1 0 0,0 0 0,0 0 0,1 1 0,-2 11 0,5-17 0,0-1 0,0 1 0,0-1 0,1 1 0,0-1 0,0 1 0,0-1 0,1 1 0,0-1 0,0 1 0,0-1 0,1 0 0,-1 1 0,1-1 0,1 0 0,-1 0 0,1 0 0,0 0 0,0-1 0,0 1 0,0-1 0,1 0 0,0 0 0,0 0 0,0 0 0,1-1 0,-1 0 0,1 1 0,-1-2 0,1 1 0,0 0 0,0-1 0,0 0 0,1 0 0,-1-1 0,0 0 0,1 0 0,-1 0 0,1 0 0,6-1 0,-1 0 0,-1 0 0,1-1 0,0 0 0,-1-1 0,0 0 0,1-1 0,-1 0 0,0 0 0,13-7 0,-19 8 0,1 0 0,-1 0 0,0-1 0,0 0 0,0 1 0,0-1 0,-1 0 0,1-1 0,-1 1 0,1-1 0,-1 0 0,0 1 0,-1-1 0,1 0 0,-1-1 0,0 1 0,0 0 0,0-1 0,0 1 0,-1-1 0,0 0 0,2-8 0,-4 10 14,1-1 1,0 0-1,-1 0 0,0 1 0,0-1 1,0 0-1,0 1 0,0-1 0,-1 1 0,0 0 1,0-1-1,0 1 0,0 0 0,0 0 1,0 0-1,-1 0 0,0 0 0,1 1 0,-1-1 1,0 1-1,0 0 0,0 0 0,-5-2 1,-5-3-357,1 1 1,-1 0 0,-1 1-1,-23-6 1,-13 1-6485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10.209"/>
    </inkml:context>
    <inkml:brush xml:id="br0">
      <inkml:brushProperty name="width" value="0.05" units="cm"/>
      <inkml:brushProperty name="height" value="0.05" units="cm"/>
    </inkml:brush>
  </inkml:definitions>
  <inkml:trace contextRef="#ctx0" brushRef="#br0">246 1 24575,'-10'176'0,"7"-3"0,-22 329 0,-6-339 0,2-9 0,-101 802 0,121-880 0,3-1 0,4 83 0,2-151 0,0 0 0,1 1 0,0-1 0,1 0 0,0 0 0,0 0 0,0 0 0,6 12 0,-6-17 0,-1 1 0,1-1 0,0 0 0,0 1 0,0-1 0,0 0 0,0 0 0,1 0 0,-1 0 0,1-1 0,-1 1 0,1-1 0,0 1 0,-1-1 0,1 0 0,0 0 0,0 0 0,0-1 0,0 1 0,-1-1 0,1 1 0,0-1 0,4 0 0,221-1-84,466 6-690,3665 192-7977,-4298-193 8847,481 19 2237,-523-22-2130,-10 0 143,-1-1 0,1 0 0,0 0-1,-1-1 1,1 0 0,-1-1-1,17-4 1,-25 6-353,1-1-1,-1 1 1,0 0 0,1 0-1,-1 0 1,1-1-1,-1 1 1,0 0 0,1 0-1,-1-1 1,0 1 0,1 0-1,-1-1 1,0 1-1,1 0 1,-1-1 0,0 1-1,0 0 1,1-1 0,-1 1-1,0-1 1,0 1-1,0-1 1,0 1 0,1 0-1,-1-1 1,0 1 0,0-1-1,0 1 1,0-1-1,-8-11-3743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58.605"/>
    </inkml:context>
    <inkml:brush xml:id="br0">
      <inkml:brushProperty name="width" value="0.05" units="cm"/>
      <inkml:brushProperty name="height" value="0.05" units="cm"/>
    </inkml:brush>
  </inkml:definitions>
  <inkml:trace contextRef="#ctx0" brushRef="#br0">396 11 24575,'-1'-1'0,"0"0"0,0 0 0,0 0 0,0 0 0,0 1 0,0-1 0,0 0 0,-1 1 0,1-1 0,0 0 0,-1 1 0,1 0 0,0-1 0,-1 1 0,1 0 0,0 0 0,-1-1 0,1 1 0,0 0 0,-1 0 0,1 1 0,-1-1 0,1 0 0,0 0 0,-1 1 0,1-1 0,0 1 0,0-1 0,-1 1 0,1-1 0,0 1 0,0 0 0,0 0 0,-1-1 0,1 1 0,0 0 0,0 0 0,-1 2 0,-2 1 0,0 1 0,0 0 0,0 0 0,1 0 0,0 1 0,0-1 0,-3 7 0,-9 34 0,2 0 0,2 0 0,-6 52 0,10-55 0,-148 1134-545,72-491 304,71-581-993,9-71-4937</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59.146"/>
    </inkml:context>
    <inkml:brush xml:id="br0">
      <inkml:brushProperty name="width" value="0.05" units="cm"/>
      <inkml:brushProperty name="height" value="0.05" units="cm"/>
    </inkml:brush>
  </inkml:definitions>
  <inkml:trace contextRef="#ctx0" brushRef="#br0">83 206 24575,'-21'-26'0,"-20"-30"0,38 52 0,0 0 0,1-1 0,0 0 0,0 1 0,0-1 0,1 0 0,-1 0 0,1 0 0,0 0 0,0-7 0,1 10 0,0-1 0,1 1 0,-1 0 0,1-1 0,-1 1 0,1 0 0,0 0 0,0-1 0,0 1 0,0 0 0,0 0 0,1 0 0,-1 0 0,1 1 0,-1-1 0,1 0 0,0 1 0,-1-1 0,1 1 0,0-1 0,0 1 0,0 0 0,0 0 0,0-1 0,0 2 0,1-1 0,-1 0 0,3 0 0,8-3 0,1 1 0,-1 0 0,24 0 0,-33 2 0,440 1-17,-334 4-105,8-1-342,475 24 230,-590-26 234,135 14 0,-113-10 0,0 0 0,0 2 0,31 12 0,-50-17 5,0 1-1,0 0 1,0 0 0,0 0-1,-1 1 1,1 0 0,-1 0-1,0 0 1,0 1-1,-1 0 1,1 0 0,-1 0-1,0 0 1,0 1 0,-1-1-1,0 1 1,0 0 0,0 0-1,-1 0 1,1 1 0,-1-1-1,-1 0 1,0 1 0,1-1-1,-2 1 1,1 0 0,-1-1-1,0 1 1,-2 10 0,-4 33 281,-26 96 0,7-45-161,4 21-125,-7 138 0,13 125 0,4-53 0,10-329 0,-36 445 0,36-437 0,0 0 0,-1 0 0,-1-1 0,0 1 0,-1 0 0,-7 14 0,9-21 0,0 0 0,-1-1 0,1 1 0,-1-1 0,0 1 0,0-1 0,-1 0 0,1 0 0,-1-1 0,1 1 0,-1-1 0,0 0 0,0 0 0,0 0 0,0 0 0,0-1 0,0 1 0,-1-1 0,-4 1 0,-19 2 0,0-1 0,-1-2 0,-32-1 0,-86-13 0,87 6 0,-303-29-1365,247 27-5461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50.105"/>
    </inkml:context>
    <inkml:brush xml:id="br0">
      <inkml:brushProperty name="width" value="0.05" units="cm"/>
      <inkml:brushProperty name="height" value="0.05" units="cm"/>
    </inkml:brush>
  </inkml:definitions>
  <inkml:trace contextRef="#ctx0" brushRef="#br0">222 0 24575,'1'0'0,"0"0"0,0 1 0,0-1 0,0 0 0,0 1 0,0-1 0,0 1 0,-1-1 0,1 1 0,0-1 0,0 1 0,0 0 0,-1-1 0,1 1 0,0 0 0,0 0 0,-1-1 0,1 1 0,-1 0 0,1 0 0,-1 0 0,1 0 0,-1 0 0,1 0 0,-1 0 0,0 0 0,0 0 0,1 1 0,4 33 0,-5-32 0,15 265 0,-5-64 0,2 344 0,-18-416 0,-6 0 0,-33 148 0,-53 100 0,-7 36 0,99-389 0,2 0 0,0 0 0,2 0 0,1 42 0,1-67 0,0-1 0,0 1 0,1 0 0,-1 0 0,0 0 0,1 0 0,0-1 0,-1 1 0,1 0 0,0-1 0,0 1 0,0 0 0,0-1 0,0 1 0,1-1 0,-1 0 0,0 1 0,1-1 0,-1 0 0,1 0 0,-1 0 0,1 0 0,-1 0 0,1 0 0,0 0 0,0 0 0,-1-1 0,1 1 0,0-1 0,0 1 0,0-1 0,0 0 0,2 0 0,7 1 0,-1-2 0,1 1 0,0-1 0,18-5 0,-12 3 0,484-51 0,-436 49 0,612-38 0,-600 36-1365,-19 1-5461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50.785"/>
    </inkml:context>
    <inkml:brush xml:id="br0">
      <inkml:brushProperty name="width" value="0.05" units="cm"/>
      <inkml:brushProperty name="height" value="0.05" units="cm"/>
    </inkml:brush>
  </inkml:definitions>
  <inkml:trace contextRef="#ctx0" brushRef="#br0">7 373 24575,'-1'-1'0,"0"1"0,1-1 0,-1 0 0,1 0 0,-1 1 0,1-1 0,0 0 0,-1 0 0,1 0 0,0 0 0,-1 0 0,1 1 0,0-1 0,0 0 0,0 0 0,0 0 0,0 0 0,0 0 0,0 0 0,0 0 0,0 0 0,1 0 0,-1 1 0,0-1 0,0 0 0,1 0 0,-1 0 0,1 0 0,-1 1 0,1-1 0,-1 0 0,1 0 0,-1 1 0,1-1 0,-1 0 0,1 1 0,1-2 0,3-2 0,0 0 0,0 0 0,0 0 0,7-3 0,28-12 0,1 2 0,1 2 0,84-20 0,-72 21 0,95-26 0,534-118 0,-669 155 0,98-11 0,-93 12 0,0 2 0,0 0 0,34 5 0,-47-4 0,0 1 0,0 0 0,0 0 0,0 0 0,0 1 0,0 0 0,-1 0 0,1 0 0,-1 1 0,0-1 0,8 8 0,-6-3 0,0 0 0,0 0 0,-1 1 0,0 0 0,0 0 0,5 13 0,2 10 0,-1 1 0,-2 0 0,7 41 0,-16-73 0,17 97 0,9 191 0,-24 105 0,-4-266 0,0 1 0,-26 602 0,16-633 0,-4-1 0,-4 0 0,-4-2 0,-5 0 0,-55 126 0,16-98-1365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51.173"/>
    </inkml:context>
    <inkml:brush xml:id="br0">
      <inkml:brushProperty name="width" value="0.05" units="cm"/>
      <inkml:brushProperty name="height" value="0.05" units="cm"/>
    </inkml:brush>
  </inkml:definitions>
  <inkml:trace contextRef="#ctx0" brushRef="#br0">165 63 24575,'-43'-25'0,"36"19"0,-1 1 0,0 0 0,0 1 0,0 0 0,-1 0 0,1 1 0,-13-4 0,19 7 0,1 0 0,0 0 0,-1 0 0,1 1 0,-1-1 0,1 0 0,-1 1 0,1-1 0,0 1 0,-1-1 0,1 1 0,0-1 0,-1 1 0,1 0 0,0 0 0,0 0 0,0 0 0,0 0 0,0 0 0,0 0 0,0 0 0,0 0 0,0 0 0,0 1 0,0-1 0,1 0 0,-1 0 0,1 1 0,-1-1 0,1 1 0,-1-1 0,1 0 0,0 4 0,-3 5 0,1 1 0,1 0 0,-1 14 0,2-19 0,-1 16 0,0 1 0,2 0 0,1-1 0,8 45 0,-8-60 0,-1-1 0,1 1 0,1-1 0,-1 1 0,1-1 0,0 0 0,1 0 0,-1 0 0,1 0 0,0-1 0,1 0 0,-1 0 0,1 0 0,0 0 0,0-1 0,1 1 0,-1-1 0,1-1 0,0 1 0,11 4 0,-12-6 0,0-1 0,0 0 0,0 0 0,1-1 0,-1 0 0,0 0 0,1 0 0,-1 0 0,0-1 0,0 0 0,0 0 0,0 0 0,1 0 0,-1-1 0,-1 0 0,1 0 0,0-1 0,0 1 0,-1-1 0,0 0 0,8-7 0,-6 6 0,-1-1 0,-1 1 0,1-1 0,-1 0 0,1-1 0,-1 1 0,-1-1 0,1 1 0,-1-1 0,0 0 0,-1-1 0,1 1 0,-1 0 0,0-1 0,-1 1 0,2-13 0,-3 16 18,0 0 0,0 0 0,0 0 0,-1 0 0,1 1 0,-1-1 0,0 0 0,0 0 0,0 0 0,0 1 0,0-1 0,-1 0 0,1 1 0,-1-1 0,1 1 0,-1 0 0,0-1 0,-4-2 0,3 2-174,-1 0 1,-1 0 0,1 1 0,0-1 0,0 1 0,-1 0 0,1 0-1,-1 1 1,0-1 0,-5 0 0,-24-3-6671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52.184"/>
    </inkml:context>
    <inkml:brush xml:id="br0">
      <inkml:brushProperty name="width" value="0.05" units="cm"/>
      <inkml:brushProperty name="height" value="0.05" units="cm"/>
    </inkml:brush>
  </inkml:definitions>
  <inkml:trace contextRef="#ctx0" brushRef="#br0">17 8 24575,'0'-2'0,"-3"-1"0,-2 0 0,-3 3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6:01.911"/>
    </inkml:context>
    <inkml:brush xml:id="br0">
      <inkml:brushProperty name="width" value="0.05" units="cm"/>
      <inkml:brushProperty name="height" value="0.05" units="cm"/>
    </inkml:brush>
  </inkml:definitions>
  <inkml:trace contextRef="#ctx0" brushRef="#br0">1 1 24575,'2'0'0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6:02.002"/>
    </inkml:context>
    <inkml:brush xml:id="br0">
      <inkml:brushProperty name="width" value="0.05" units="cm"/>
      <inkml:brushProperty name="height" value="0.05" units="cm"/>
    </inkml:brush>
  </inkml:definitions>
  <inkml:trace contextRef="#ctx0" brushRef="#br0">0 1 24575,'0'0'-8191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6:07.086"/>
    </inkml:context>
    <inkml:brush xml:id="br0">
      <inkml:brushProperty name="width" value="0.05" units="cm"/>
      <inkml:brushProperty name="height" value="0.05" units="cm"/>
    </inkml:brush>
  </inkml:definitions>
  <inkml:trace contextRef="#ctx0" brushRef="#br0">1 134 24575,'608'-31'0,"934"-56"-1807,6 71-2170,1 52 0,-6 29 2170,1031 100 1595,-1474-70 8732,-1081-93-7976,0 1-1,0 1 0,0 0 1,-1 2-1,24 9 0,-8-3-543,1-2 0,63 10 0,-32-8 0,631 150 0,-291-65 0,22 9 0,-424-105 0,3 0 0,1 1 0,-1 0 0,0 0 0,12 6 0,-17-7 0,0 0 0,0 1 0,-1-1 0,1 0 0,0 1 0,-1 0 0,1-1 0,-1 1 0,1 0 0,-1 0 0,0 0 0,0-1 0,1 1 0,-2 1 0,1-1 0,0 0 0,0 0 0,-1 0 0,1 0 0,0 3 0,5 100 0,-2-8 0,30 143 0,13 151 0,-36-194 0,18 259 0,29-3 0,-46-389 0,52 308 0,-20 2 0,-43-300 0,-9 97 0,5-123 0,2-39 0,1 1 0,1-1 0,-1 0 0,2 0 0,-1 0 0,4 12 0,-3-18-1365</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6:07.430"/>
    </inkml:context>
    <inkml:brush xml:id="br0">
      <inkml:brushProperty name="width" value="0.05" units="cm"/>
      <inkml:brushProperty name="height" value="0.05" units="cm"/>
    </inkml:brush>
  </inkml:definitions>
  <inkml:trace contextRef="#ctx0" brushRef="#br0">9 1 24575,'-1'0'0,"1"1"0,-1 0 0,0 0 0,0-1 0,1 1 0,-1 0 0,1 0 0,-1 0 0,1 0 0,-1 0 0,1 0 0,-1 0 0,1 0 0,0 0 0,0 0 0,-1 1 0,1-1 0,0 0 0,0 1 0,1 0 0,-1 0 0,1 1 0,0-1 0,0 0 0,0 0 0,0 0 0,0 0 0,3 3 0,11 16 0,1-1 0,25 25 0,-33-38 0,-1 0 0,1-1 0,0 0 0,0 0 0,1-1 0,0 0 0,0 0 0,0-1 0,10 3 0,-12-5 0,1-1 0,-1-1 0,1 1 0,-1-2 0,1 1 0,-1-1 0,1 0 0,-1 0 0,0-1 0,0 1 0,1-2 0,-1 1 0,0-1 0,10-6 0,10-7 0,0 0 0,26-22 0,-42 30 0,41-29 0,-106 79 0,-73 47-1365,86-59-5461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11.406"/>
    </inkml:context>
    <inkml:brush xml:id="br0">
      <inkml:brushProperty name="width" value="0.05" units="cm"/>
      <inkml:brushProperty name="height" value="0.05" units="cm"/>
    </inkml:brush>
  </inkml:definitions>
  <inkml:trace contextRef="#ctx0" brushRef="#br0">99 92 24575,'-38'-14'0,"33"12"0,-1 1 0,1-1 0,-1 0 0,1 0 0,0-1 0,0 0 0,0 0 0,0 0 0,-5-5 0,10 8 0,-1 0 0,1-1 0,0 1 0,-1 0 0,1-1 0,0 1 0,0-1 0,-1 1 0,1 0 0,0-1 0,0 1 0,0-1 0,0 1 0,-1-1 0,1 1 0,0-1 0,0 1 0,0-1 0,0 1 0,0-1 0,0 1 0,0 0 0,0-1 0,0 1 0,1-1 0,-1 1 0,0-1 0,0 1 0,0-1 0,0 1 0,1 0 0,-1-1 0,0 1 0,0-1 0,1 1 0,-1 0 0,0-1 0,1 1 0,-1 0 0,1-1 0,-1 1 0,0 0 0,1 0 0,-1-1 0,1 1 0,-1 0 0,0 0 0,1 0 0,0-1 0,26-7 0,38-2 0,1 4 0,70 1 0,-85 4 0,1610 9-4510,0 58-207,-1609-64 4710,37 2 7,1157 61-7,-6 45 395,-1204-106-421,122 17 1088,-5 13 3628,-150-34-4554,-1 1-1,1-1 0,0 1 0,-1 0 1,1 0-1,-1 1 0,0-1 1,1 0-1,-1 1 0,0 0 0,0-1 1,0 1-1,0 0 0,3 3 0,-4-2-40,0-1-1,0 1 1,0 0-1,0-1 0,0 1 1,-1 0-1,1 0 1,-1 0-1,0 0 1,0-1-1,0 1 0,0 0 1,-1 4-1,-13 80-87,-2 31 0,14 10 0,24 220 0,0-76 0,-20-197 0,-11 122 0,-61 166 0,-2 24 0,69-357 0,-19 142 0,17-151 0,0 0 0,-1 0 0,-1-1 0,-2 0 0,-19 38 0,23-52 0,1-1 0,-1 1 0,0-1 0,0 0 0,-1 0 0,1 0 0,-1-1 0,-8 5 0,-57 28 0,50-27 0,-4 2 0,-1-2 0,-1 0 0,0-2 0,0 0 0,-48 5 0,32-9 0,-1-2 0,1-2 0,-46-6 0,-196-35-1365,195 26-5461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2.313"/>
    </inkml:context>
    <inkml:brush xml:id="br0">
      <inkml:brushProperty name="width" value="0.05" units="cm"/>
      <inkml:brushProperty name="height" value="0.05" units="cm"/>
    </inkml:brush>
  </inkml:definitions>
  <inkml:trace contextRef="#ctx0" brushRef="#br0">1 290 24575,'-1'0'0,"1"-1"0,0 1 0,0-1 0,0 0 0,0 1 0,0-1 0,0 1 0,1-1 0,-1 1 0,0-1 0,0 0 0,0 1 0,0-1 0,1 1 0,-1-1 0,0 1 0,1-1 0,-1 1 0,0-1 0,1 1 0,-1-1 0,0 1 0,1-1 0,-1 1 0,1 0 0,-1-1 0,1 1 0,-1 0 0,1-1 0,-1 1 0,1 0 0,-1 0 0,1 0 0,0-1 0,-1 1 0,1 0 0,-1 0 0,1 0 0,0 0 0,-1 0 0,1 0 0,-1 0 0,2 0 0,-1 1 0,1-1 0,-1 0 0,1 1 0,-1-1 0,1 1 0,-1 0 0,1-1 0,-1 1 0,0 0 0,1 0 0,-1 0 0,0 0 0,0 0 0,1 0 0,0 2 0,1 2 0,0 1 0,-1-1 0,0 1 0,0 0 0,0 0 0,0-1 0,0 12 0,-1-12 0,-1-1 0,1 1 0,0 0 0,0 0 0,1-1 0,-1 1 0,1-1 0,0 1 0,0-1 0,1 0 0,-1 0 0,1 0 0,4 4 0,-6-7 0,1 0 0,-1 0 0,1 0 0,-1-1 0,1 1 0,0 0 0,0-1 0,-1 0 0,1 1 0,0-1 0,0 0 0,-1 0 0,1 0 0,0 0 0,0 0 0,-1 0 0,1-1 0,0 1 0,0 0 0,-1-1 0,1 0 0,0 1 0,-1-1 0,1 0 0,-1 0 0,3-1 0,5-4 0,1 0 0,14-15 0,-23 21 0,120-113 0,-69 61 0,3 2 0,95-66 0,-148 115 2,13-9 111,-1 2 0,18-8 0,-29 14-208,1 1 1,-1 0-1,0 0 0,0 0 0,0 0 0,1 0 1,-1 1-1,1-1 0,-1 1 0,0 0 0,1 0 1,-1 0-1,0 1 0,1-1 0,-1 1 1,0-1-1,6 3 0,0 4-6731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5.373"/>
    </inkml:context>
    <inkml:brush xml:id="br0">
      <inkml:brushProperty name="width" value="0.05" units="cm"/>
      <inkml:brushProperty name="height" value="0.05" units="cm"/>
    </inkml:brush>
  </inkml:definitions>
  <inkml:trace contextRef="#ctx0" brushRef="#br0">121 207 24575,'-4'0'0,"3"0"0,0 0 0,0-1 0,-1 1 0,1 0 0,0 1 0,-1-1 0,1 0 0,0 0 0,0 1 0,-1-1 0,1 0 0,-2 2 0,2-1 0,1 0 0,-1 0 0,0 0 0,1 0 0,-1 0 0,1 1 0,-1-1 0,1 0 0,0 0 0,-1 1 0,1-1 0,0 0 0,0 0 0,0 1 0,0 0 0,-3 86 0,2-57 0,0 0 0,-10 54 0,10-79 0,-2 8 0,0-1 0,-1 1 0,-9 20 0,13-34 0,0 1 0,-1-1 0,1 0 0,0 0 0,0 1 0,0-1 0,0 0 0,0 1 0,0-1 0,-1 0 0,1 1 0,0-1 0,0 0 0,-1 0 0,1 0 0,0 1 0,0-1 0,-1 0 0,1 0 0,0 0 0,0 1 0,-1-1 0,1 0 0,0 0 0,-1 0 0,1 0 0,0 0 0,-1 0 0,-2-7 0,1-17 0,8-59 0,3 0 0,31-128 0,-38 199 0,2 1 0,0 0 0,0 0 0,1 0 0,0 0 0,13-18 0,-14 25 0,-1 0 0,1 0 0,-1 0 0,1 1 0,0 0 0,0 0 0,1 0 0,-1 0 0,1 0 0,-1 1 0,1 0 0,0 0 0,0 0 0,0 1 0,0 0 0,0 0 0,0 0 0,6 0 0,-1 1 0,0 0 0,0 1 0,0 0 0,-1 1 0,1 0 0,-1 1 0,1 0 0,-1 0 0,0 1 0,0 0 0,0 1 0,-1 0 0,1 0 0,11 10 0,-16-11 0,0 0 0,0-1 0,0 2 0,-1-1 0,1 0 0,-1 1 0,0-1 0,0 1 0,-1 0 0,0 0 0,4 11 0,-5-12 0,0 0 0,-1 0 0,0 1 0,1-1 0,-2 0 0,1 1 0,0-1 0,-1 0 0,0 0 0,0 1 0,0-1 0,0 0 0,-1 0 0,1 0 0,-1 0 0,0 0 0,-3 3 0,-1 1 0,0 0 0,-1-1 0,0 0 0,-1 0 0,1-1 0,-1 1 0,0-2 0,-1 1 0,-9 4 0,-32 24 0,48-33 0,1 0 0,0 0 0,0 0 0,-1 0 0,1 1 0,0-1 0,0 0 0,1 1 0,-1-1 0,0 1 0,0-1 0,1 1 0,-1-1 0,1 1 0,-1 0 0,1-1 0,0 1 0,-1 0 0,1-1 0,0 1 0,0 0 0,0-1 0,0 1 0,1 0 0,-1-1 0,0 1 0,1 0 0,-1-1 0,1 1 0,0-1 0,1 3 0,3 5 0,0-1 0,0 0 0,1-1 0,11 12 0,-5-5 0,4 4 0,-10-12 0,0 0 0,0 0 0,-1 1 0,0 0 0,0 0 0,-1 1 0,0-1 0,0 1 0,5 14 0,-9-21 0,0 1 0,0-1 0,0 1 0,0-1 0,0 1 0,0-1 0,0 1 0,-1-1 0,1 1 0,0-1 0,-1 1 0,1-1 0,-1 1 0,0-1 0,1 0 0,-1 1 0,0-1 0,0 0 0,0 1 0,0-1 0,-1 1 0,-1 1 0,0-1 0,0 0 0,0-1 0,0 1 0,0-1 0,0 1 0,-1-1 0,1 0 0,-4 1 0,-6 0 0,1 0 0,-1-1 0,1 0 0,-16-1 0,9-2 0,0 0 0,1-1 0,-1-1 0,1-1 0,0-1 0,0 0 0,0-1 0,1-1 0,-27-16 0,40 21-124,0 0 0,0 0 0,0 0 0,1 0 0,-1-1 0,1 0-1,-1 1 1,1-1 0,1-1 0,-4-4 0,-2-12-6702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5.916"/>
    </inkml:context>
    <inkml:brush xml:id="br0">
      <inkml:brushProperty name="width" value="0.05" units="cm"/>
      <inkml:brushProperty name="height" value="0.05" units="cm"/>
    </inkml:brush>
  </inkml:definitions>
  <inkml:trace contextRef="#ctx0" brushRef="#br0">31 285 24575,'2'-10'0,"4"16"0,4 18 0,-7-2 0,-1-1 0,0 1 0,-2-1 0,0 1 0,-1-1 0,-2 1 0,0-1 0,-1 1 0,-12 34 0,6-31 0,3-19 0,6-6 0,1 0 0,0 0 0,-1 0 0,1-1 0,0 1 0,-1 0 0,1 0 0,0-1 0,-1 1 0,1 0 0,0-1 0,0 1 0,-1-1 0,1 1 0,0 0 0,0-1 0,0 1 0,0 0 0,0-1 0,-1 1 0,1-1 0,0 1 0,0-1 0,0 1 0,0 0 0,0-1 0,-3-29 0,1 0 0,1-1 0,2 1 0,1 0 0,6-33 0,-3 32 0,1 0 0,2 0 0,18-48 0,-19 61 0,1 1 0,1 0 0,0 1 0,1 0 0,1 0 0,0 1 0,19-19 0,-25 30 0,-1 0 0,1 0 0,0 0 0,0 0 0,0 1 0,0 0 0,1 0 0,0 1 0,-1-1 0,1 1 0,0 0 0,7-1 0,-10 3 0,0 0 0,0 0 0,0 0 0,0 0 0,0 0 0,0 0 0,0 1 0,0-1 0,0 1 0,0 0 0,-1 0 0,1 0 0,0 0 0,0 1 0,-1-1 0,1 1 0,-1 0 0,1-1 0,-1 1 0,0 0 0,0 1 0,0-1 0,0 0 0,0 0 0,0 1 0,2 3 0,-2-3 0,0 1 0,0 0 0,0-1 0,-1 1 0,0 0 0,1 0 0,-1 0 0,0 1 0,-1-1 0,1 0 0,-1 0 0,0 0 0,0 0 0,0 1 0,0-1 0,-2 6 0,0-3 0,0-1 0,-1 1 0,0-1 0,0 1 0,0-1 0,-1 0 0,0 0 0,0-1 0,-5 7 0,-5 2 0,-1 0 0,-1 0 0,0-1 0,0-1 0,-33 17 0,-4-5 0,39-19 0,0 1 0,1 1 0,-24 14 0,36-20 0,0 0 0,0 0 0,0 1 0,0-1 0,1 0 0,-1 0 0,0 0 0,1 1 0,-1-1 0,1 0 0,-1 0 0,1 1 0,-1-1 0,1 1 0,0-1 0,0 0 0,0 1 0,0-1 0,0 0 0,0 1 0,0-1 0,0 1 0,1-1 0,-1 0 0,0 1 0,1-1 0,-1 0 0,1 1 0,0-1 0,-1 0 0,1 0 0,0 0 0,1 2 0,4 6 0,0 1 0,1-1 0,9 9 0,-8-9 0,169 204-1365,-164-198-5461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6.087"/>
    </inkml:context>
    <inkml:brush xml:id="br0">
      <inkml:brushProperty name="width" value="0.05" units="cm"/>
      <inkml:brushProperty name="height" value="0.05" units="cm"/>
    </inkml:brush>
  </inkml:definitions>
  <inkml:trace contextRef="#ctx0" brushRef="#br0">1 37 24575,'0'-3'0,"2"0"0,3 0 0,4 1 0,4-2 0,5-1 0,3 2 0,6 0 0,3-1 0,0 0 0,-4 1-8191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6.802"/>
    </inkml:context>
    <inkml:brush xml:id="br0">
      <inkml:brushProperty name="width" value="0.05" units="cm"/>
      <inkml:brushProperty name="height" value="0.05" units="cm"/>
    </inkml:brush>
  </inkml:definitions>
  <inkml:trace contextRef="#ctx0" brushRef="#br0">21 260 24575,'-4'-8'0,"1"3"0,0 1 0,1-1 0,0 0 0,0 0 0,-2-6 0,4 10 0,0 0 0,0 0 0,0 1 0,0-1 0,-1 0 0,1 0 0,0 0 0,1 1 0,-1-1 0,0 0 0,0 0 0,0 0 0,0 1 0,1-1 0,-1 0 0,0 0 0,1 1 0,-1-1 0,0 0 0,1 1 0,-1-1 0,1 0 0,-1 1 0,1-1 0,0 1 0,-1-1 0,1 1 0,0-1 0,-1 1 0,1-1 0,0 1 0,-1-1 0,1 1 0,0 0 0,0 0 0,-1-1 0,1 1 0,0 0 0,0 0 0,0 0 0,1 0 0,0 0 0,1 0 0,-1 0 0,1 1 0,-1-1 0,1 1 0,-1 0 0,1 0 0,-1 0 0,0 0 0,1 0 0,-1 0 0,0 1 0,0-1 0,0 1 0,0-1 0,0 1 0,0 0 0,0 0 0,-1 0 0,1 0 0,-1 0 0,3 4 0,3 5 0,0 1 0,10 23 0,-10-13 0,0 1 0,-2 0 0,0 0 0,-1 0 0,-2 0 0,0 1 0,-2-1 0,-2 27 0,2-48 0,0 0 0,0 0 0,-1 0 0,1 0 0,0 0 0,-1 0 0,1 0 0,-1 0 0,0 0 0,1 0 0,-1-1 0,0 1 0,0 0 0,0 0 0,0-1 0,-1 1 0,1-1 0,0 1 0,-1-1 0,-1 2 0,1-2 0,1-1 0,0 0 0,-1 0 0,1 0 0,0 0 0,-1 0 0,1 0 0,0 0 0,-1 0 0,1 0 0,0 0 0,-1-1 0,1 1 0,0-1 0,-1 1 0,1-1 0,0 1 0,0-1 0,0 0 0,0 0 0,0 1 0,0-1 0,0 0 0,0 0 0,0 0 0,0 0 0,0 0 0,0 0 0,0 0 0,0-2 0,-7-8 0,1 0 0,0-1 0,1 1 0,0-1 0,1 0 0,0-1 0,1 0 0,1 1 0,0-1 0,0 0 0,0-17 0,1 9 0,2-1 0,0 0 0,2 0 0,0 1 0,2-1 0,5-22 0,-5 31 0,0 0 0,1 0 0,1 0 0,0 1 0,0 0 0,1 0 0,1 0 0,0 1 0,0 0 0,1 1 0,16-15 0,-19 20 0,0 0 0,1 1 0,-1-1 0,1 1 0,0 1 0,0-1 0,0 1 0,0 1 0,1-1 0,-1 1 0,1 1 0,-1-1 0,1 1 0,0 0 0,0 1 0,-1 0 0,1 0 0,0 1 0,-1 0 0,1 0 0,14 5 0,-13-3 0,1 1 0,-1 1 0,0 0 0,0 0 0,0 0 0,-1 2 0,0-1 0,0 1 0,0 0 0,6 8 0,-11-11 0,0 0 0,0 0 0,0 0 0,0 0 0,-1 1 0,0-1 0,0 1 0,0 0 0,-1-1 0,2 7 0,-3-8 0,1 0 0,-1 0 0,0 0 0,0 0 0,-1 1 0,1-1 0,-1 0 0,1 0 0,-1 0 0,0 0 0,0 0 0,0-1 0,0 1 0,-1 0 0,1 0 0,-1-1 0,-3 5 0,2-3 0,-1 0 0,0 0 0,0-1 0,0 1 0,0-1 0,-1 0 0,1 0 0,-1-1 0,0 1 0,0-1 0,-8 3 0,-4 0 0,0-1 0,-21 2 0,-16 4 0,53-10 0,0 0 0,0 0 0,1 0 0,-1 0 0,0 0 0,0 1 0,0-1 0,0 0 0,1 1 0,-1-1 0,0 0 0,1 1 0,-1-1 0,0 1 0,1-1 0,-1 1 0,0 0 0,1-1 0,-1 1 0,0 1 0,1-2 0,0 1 0,0 0 0,0-1 0,1 1 0,-1-1 0,0 1 0,0-1 0,1 1 0,-1-1 0,0 1 0,0-1 0,1 0 0,-1 1 0,1-1 0,-1 1 0,0-1 0,1 0 0,-1 1 0,1-1 0,-1 0 0,1 0 0,-1 1 0,1-1 0,42 17 0,-36-15 0,-2 0 0,112 45 0,-101-40 0,-1 1 0,-1 0 0,0 1 0,0 1 0,17 15 0,-28-23 0,-1 0 0,0 0 0,0 0 0,0 0 0,-1 1 0,1-1 0,0 0 0,-1 1 0,1-1 0,-1 1 0,0 0 0,0-1 0,0 1 0,0 0 0,-1 0 0,1 0 0,-1-1 0,1 6 0,-2-6 0,1 0 0,-1 1 0,0-1 0,0 0 0,0 0 0,0 0 0,0 0 0,-1 0 0,1-1 0,0 1 0,-1 0 0,1 0 0,-1-1 0,0 1 0,1-1 0,-1 0 0,0 1 0,0-1 0,0 0 0,0 0 0,0 0 0,0 0 0,-1-1 0,-1 1 0,-12 4 0,0-1 0,0 0 0,0-1 0,-1-1 0,1-1 0,-1 0 0,0-2 0,1 1 0,-1-2 0,1 0 0,0-1 0,-1-1 0,1-1 0,1 0 0,-29-13 0,42 17-97,-1-1-1,1 1 1,-1-1-1,1 1 1,0-1-1,-1 0 1,1 0-1,0 0 1,0-1-1,1 1 1,-1 0-1,0-1 0,-1-2 1,-2-10-6729</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7.161"/>
    </inkml:context>
    <inkml:brush xml:id="br0">
      <inkml:brushProperty name="width" value="0.05" units="cm"/>
      <inkml:brushProperty name="height" value="0.05" units="cm"/>
    </inkml:brush>
  </inkml:definitions>
  <inkml:trace contextRef="#ctx0" brushRef="#br0">44 46 24575,'1'-1'0,"0"0"0,0 0 0,-1 0 0,1 0 0,0 0 0,-1 0 0,1 0 0,-1 0 0,1 0 0,-1 0 0,0-1 0,1 1 0,-1 0 0,0 0 0,0 0 0,0-1 0,0 1 0,0 0 0,0 0 0,0 0 0,0-1 0,0 1 0,-1 0 0,1 0 0,0 0 0,-1-1 0,1 1 0,-1 0 0,0 0 0,1 0 0,-1 0 0,0 0 0,1 0 0,-1 0 0,-1 0 0,1 0 0,1 0 0,-1 1 0,1 0 0,-1-1 0,0 1 0,1-1 0,-1 1 0,0 0 0,0-1 0,1 1 0,-1 0 0,0 0 0,0 0 0,1-1 0,-1 1 0,0 0 0,0 0 0,1 0 0,-1 0 0,0 0 0,-1 1 0,1-1 0,0 1 0,0-1 0,0 1 0,0-1 0,0 1 0,0 0 0,0 0 0,0-1 0,1 1 0,-1 0 0,0 0 0,1 0 0,-1 0 0,0 0 0,1 0 0,-1 0 0,1 0 0,-1 0 0,0 2 0,-1 7 0,-1 0 0,2 1 0,-1-1 0,1 0 0,1 1 0,0-1 0,0 0 0,2 12 0,19 82 0,-21-103 0,3 11 0,0-1 0,1 0 0,0 0 0,1-1 0,0 1 0,1-1 0,0 0 0,13 16 0,-16-23 0,-1 0 0,1-1 0,0 1 0,0 0 0,0-1 0,0 1 0,0-1 0,0 0 0,1 0 0,-1-1 0,1 1 0,-1 0 0,1-1 0,0 0 0,0 0 0,-1 0 0,1-1 0,0 1 0,0-1 0,0 0 0,0 0 0,0 0 0,0 0 0,0-1 0,-1 0 0,1 0 0,0 0 0,0 0 0,5-3 0,-3 1 0,-1 0 0,1-1 0,-1 0 0,0 0 0,0-1 0,0 1 0,-1-1 0,1 0 0,-1 0 0,0-1 0,-1 1 0,1-1 0,-1 0 0,-1 0 0,1 0 0,-1 0 0,0 0 0,0-1 0,2-11 0,0-10 0,-1-1 0,-1 1 0,-2-34 0,0 53 0,-2-19 0,1 19 0,1 1 0,0-1 0,0 1 0,0-1 0,3-9 0,-3 17-28,0 1 1,0 0-1,0 0 0,0 0 0,0-1 0,0 1 0,0 0 0,0 0 0,0 0 1,0-1-1,0 1 0,0 0 0,1 0 0,-1 0 0,0-1 0,0 1 1,0 0-1,0 0 0,0 0 0,1 0 0,-1 0 0,0-1 0,0 1 1,0 0-1,0 0 0,1 0 0,-1 0 0,0 0 0,0 0 0,0 0 1,1 0-1,-1 0 0,0 0 0,0 0 0,1 0 0,-1 0 0,0 0 0,0 0 1,0 0-1,1 0 0,-1 0 0,0 0 0,0 0 0,0 0 0,1 0 1,-1 0-1,0 0 0,0 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7.347"/>
    </inkml:context>
    <inkml:brush xml:id="br0">
      <inkml:brushProperty name="width" value="0.05" units="cm"/>
      <inkml:brushProperty name="height" value="0.05" units="cm"/>
    </inkml:brush>
  </inkml:definitions>
  <inkml:trace contextRef="#ctx0" brushRef="#br0">0 24 24575,'0'-2'0,"0"-4"0,0-2 0,0 2 0,0 5 0,0 4 0,0 9 0,0 7 0,0 7 0,0 6 0,0 2 0,0 3 0,0-1 0,0-2 0,0-4 0,0-7-8191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7.517"/>
    </inkml:context>
    <inkml:brush xml:id="br0">
      <inkml:brushProperty name="width" value="0.05" units="cm"/>
      <inkml:brushProperty name="height" value="0.05" units="cm"/>
    </inkml:brush>
  </inkml:definitions>
  <inkml:trace contextRef="#ctx0" brushRef="#br0">0 107 24575,'0'-5'0,"0"-5"0,0-7 0,0-2 0,0 0 0,0 0 0,0 7 0,0 6 0,0 8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7.707"/>
    </inkml:context>
    <inkml:brush xml:id="br0">
      <inkml:brushProperty name="width" value="0.05" units="cm"/>
      <inkml:brushProperty name="height" value="0.05" units="cm"/>
    </inkml:brush>
  </inkml:definitions>
  <inkml:trace contextRef="#ctx0" brushRef="#br0">79 1 24575,'0'2'0,"0"3"0,-3 4 0,0 4 0,-2 7 0,0 4 0,-2 6 0,-2 4 0,1 6 0,-1 3 0,1 1 0,2-2 0,0-2 0,1-5 0,1-8-8191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8.327"/>
    </inkml:context>
    <inkml:brush xml:id="br0">
      <inkml:brushProperty name="width" value="0.05" units="cm"/>
      <inkml:brushProperty name="height" value="0.05" units="cm"/>
    </inkml:brush>
  </inkml:definitions>
  <inkml:trace contextRef="#ctx0" brushRef="#br0">193 550 24575,'0'0'0,"1"-1"0,0 1 0,-1 0 0,1-1 0,0 1 0,-1 0 0,1-1 0,-1 1 0,1-1 0,0 1 0,-1-1 0,1 0 0,-1 1 0,0-1 0,1 0 0,-1 1 0,1-1 0,-1 0 0,0 1 0,0-1 0,1 0 0,-1 1 0,0-1 0,0 0 0,0 0 0,0 1 0,0-3 0,3-26 0,-3 21 0,10-47 0,-7 43 0,0 0 0,-1 0 0,-1 1 0,0-1 0,0-14 0,-1 25 0,0 0 0,0 0 0,0 0 0,-1 0 0,1 0 0,0 0 0,0 1 0,0-1 0,-1 0 0,1 0 0,-1 0 0,1 0 0,-1 0 0,1 1 0,-1-1 0,1 0 0,-1 0 0,0 1 0,1-1 0,-1 1 0,0-1 0,1 0 0,-1 1 0,0-1 0,-1 0 0,0 1 0,0 0 0,0-1 0,1 1 0,-1 0 0,0 0 0,0 0 0,1 0 0,-1 1 0,0-1 0,0 0 0,1 1 0,-4 1 0,-3 1 0,1 1 0,-1 0 0,1 0 0,-11 9 0,1 0 0,2 1 0,0 1 0,-25 32 0,33-38 0,0 0 0,1 1 0,1-1 0,0 2 0,0-1 0,1 0 0,0 1 0,1 0 0,-2 11 0,4-19 0,1-1 0,-1 0 0,1 1 0,0-1 0,0 1 0,0-1 0,0 1 0,0-1 0,0 0 0,1 1 0,0-1 0,-1 1 0,1-1 0,0 0 0,0 0 0,0 1 0,0-1 0,0 0 0,1 0 0,-1 0 0,1 0 0,-1 0 0,1-1 0,0 1 0,-1 0 0,1-1 0,0 1 0,0-1 0,0 0 0,1 1 0,-1-1 0,0 0 0,0 0 0,1-1 0,1 2 0,4-1 0,0 0 0,-1 0 0,1 0 0,0-1 0,-1 0 0,1 0 0,0-1 0,-1 0 0,1-1 0,8-2 0,1-2 0,0-1 0,0-1 0,0 0 0,-1-2 0,-1 0 0,1 0 0,-2-1 0,1-1 0,-2-1 0,1 0 0,20-27 0,-12 11 0,-2-1 0,0-1 0,-3-1 0,0 0 0,13-38 0,-19 39 0,12-54 0,-20 70 0,-1 0 0,0-1 0,-1 1 0,0 0 0,-4-28 0,3 41 0,0 1 0,0-1 0,0 1 0,-1-1 0,1 1 0,-1-1 0,1 1 0,-1-1 0,1 1 0,-1 0 0,0-1 0,0 1 0,1 0 0,-3-3 0,2 4 0,1 0 0,-1 0 0,1 0 0,0 0 0,-1-1 0,1 1 0,-1 0 0,1 0 0,-1 0 0,1 0 0,-1 0 0,1 0 0,-1 0 0,1 0 0,-1 0 0,1 1 0,0-1 0,-1 0 0,1 0 0,-1 0 0,1 0 0,-1 1 0,1-1 0,0 0 0,-1 0 0,1 1 0,0-1 0,-1 0 0,0 1 0,-2 3 0,0-1 0,0 1 0,1 0 0,-1 0 0,1 0 0,0 0 0,-3 9 0,-6 21 0,3 1 0,0 0 0,2 1 0,2-1 0,2 1 0,0 0 0,3 0 0,1 0 0,1 0 0,14 55 0,-16-84 0,1-1 0,0 1 0,1 0 0,-1-1 0,1 0 0,1 1 0,-1-1 0,1 0 0,6 6 0,-8-9 0,0-1 0,1 0 0,-1 0 0,1 0 0,0 0 0,0-1 0,0 1 0,0-1 0,0 0 0,0 0 0,0 0 0,0 0 0,0 0 0,0 0 0,1-1 0,-1 0 0,0 0 0,0 0 0,1 0 0,-1 0 0,6-2 0,11-2-273,1-1 0,-1-1 0,-1-1 0,32-15 0,-41 16-6553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12.275"/>
    </inkml:context>
    <inkml:brush xml:id="br0">
      <inkml:brushProperty name="width" value="0.05" units="cm"/>
      <inkml:brushProperty name="height" value="0.05" units="cm"/>
    </inkml:brush>
  </inkml:definitions>
  <inkml:trace contextRef="#ctx0" brushRef="#br0">439 176 24575,'2'-2'0,"1"0"0,-1-1 0,0 1 0,0-1 0,0 0 0,0 1 0,-1-1 0,1 0 0,-1 0 0,0 0 0,0 0 0,0-1 0,0 1 0,0 0 0,-1 0 0,1-1 0,-1 1 0,0 0 0,0 0 0,0-1 0,-1 1 0,1 0 0,-1-1 0,1 1 0,-1 0 0,0 0 0,-1 0 0,1 0 0,0 0 0,-1 0 0,0 0 0,-2-3 0,0 0 0,0 1 0,0-1 0,-1 1 0,0 0 0,0 0 0,-1 0 0,1 1 0,-1-1 0,0 1 0,0 1 0,0-1 0,-1 1 0,1 0 0,-8-2 0,5 3 0,-1 1 0,0 0 0,0 0 0,0 0 0,1 2 0,-1-1 0,0 1 0,0 0 0,-15 5 0,12-2 0,1 0 0,0 0 0,0 1 0,0 1 0,1 0 0,-19 13 0,27-17 0,0 0 0,0 0 0,0 1 0,1-1 0,-1 1 0,1-1 0,0 1 0,0 0 0,0-1 0,0 1 0,0 0 0,0 1 0,1-1 0,0 0 0,0 0 0,-1 1 0,2-1 0,-1 0 0,0 1 0,1-1 0,-1 5 0,2-4 0,0 0 0,0 1 0,0-1 0,0 0 0,1 0 0,0 0 0,0 0 0,0 0 0,0-1 0,0 1 0,1-1 0,0 1 0,-1-1 0,1 0 0,1 0 0,4 5 0,16 9 0,1-1 0,0-1 0,1 0 0,0-2 0,31 10 0,48 24 0,-102-45 0,1 0 0,-1 0 0,1 0 0,-1 0 0,0 1 0,0-1 0,0 1 0,0 0 0,2 4 0,-4-6 0,-1 0 0,1 0 0,-1 0 0,0 0 0,1 0 0,-1 0 0,0 0 0,0 0 0,0 0 0,0 0 0,0 0 0,0 0 0,0 0 0,0 0 0,0 0 0,0 1 0,-1-1 0,1 0 0,0 0 0,-1 0 0,1 0 0,-1 0 0,1 0 0,-1-1 0,0 1 0,1 0 0,-1 0 0,0 0 0,1 0 0,-1-1 0,0 1 0,0 0 0,0-1 0,0 1 0,0-1 0,0 1 0,-1 0 0,-7 4 0,-1 0 0,1 0 0,-1-1 0,0 0 0,0 0 0,-17 3 0,-69 7 0,84-12 0,-14 2-195,0-2 0,0 0 0,1-2 0,-1-1 0,0-1 0,-45-9 0,37 0-6631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9.265"/>
    </inkml:context>
    <inkml:brush xml:id="br0">
      <inkml:brushProperty name="width" value="0.05" units="cm"/>
      <inkml:brushProperty name="height" value="0.05" units="cm"/>
    </inkml:brush>
  </inkml:definitions>
  <inkml:trace contextRef="#ctx0" brushRef="#br0">32 1 24575,'-7'-1'0,"-14"1"0,18 1 0,12 1 0,400 56 25,-233-35-297,1391 158-3026,-1092-147 2781,-2-37 1,-448 1 466,-5 2 324,-1-2-1,1 0 1,-1-1-1,1-1 1,24-9-1,-43 13-230,1-1-1,0 1 0,-1-1 0,1 0 1,-1 1-1,1-1 0,-1 0 0,0 0 1,1 0-1,-1 0 0,0 0 0,0-1 0,1 1 1,-1 0-1,0 0 0,0-1 0,1-2 1,-2 3 2,0 0 0,1 0 0,-1 0 0,0 0 0,0 0 1,-1 0-1,1 0 0,0 0 0,0 0 0,0 0 1,-1 0-1,1 0 0,0 0 0,-1 0 0,1 1 0,-1-1 1,1 0-1,-1 0 0,1 0 0,-1 0 0,-1-1 1,-2-2 108,-1 0 0,0 0 0,0 1 0,0-1 0,-1 1 0,1 0 0,-11-3 0,-39-9-1519,30 11-5461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3.899"/>
    </inkml:context>
    <inkml:brush xml:id="br0">
      <inkml:brushProperty name="width" value="0.05" units="cm"/>
      <inkml:brushProperty name="height" value="0.05" units="cm"/>
    </inkml:brush>
  </inkml:definitions>
  <inkml:trace contextRef="#ctx0" brushRef="#br0">1 301 24575,'3'-34'0,"-3"34"0,0 0 0,0-1 0,0 1 0,1-1 0,-1 1 0,0 0 0,0-1 0,0 1 0,0 0 0,0-1 0,1 1 0,-1 0 0,0-1 0,0 1 0,1 0 0,-1 0 0,0-1 0,0 1 0,1 0 0,-1 0 0,0-1 0,1 1 0,-1 0 0,0 0 0,1 0 0,-1 0 0,1-1 0,0 2 0,-1-1 0,1 1 0,0-1 0,0 1 0,-1-1 0,1 1 0,0 0 0,-1-1 0,1 1 0,-1 0 0,1-1 0,-1 1 0,1 0 0,-1 0 0,1-1 0,-1 1 0,1 1 0,4 11 0,-1 0 0,0 0 0,0 0 0,-2 1 0,0-1 0,1 22 0,-1-16 0,0-1 0,8 32 0,-10-49 0,1 0 0,-1 0 0,0 1 0,1-1 0,-1 0 0,1 0 0,-1 0 0,1 0 0,0 0 0,-1 0 0,1 0 0,0 0 0,0 0 0,0 0 0,-1 0 0,1-1 0,0 1 0,0 0 0,0-1 0,0 1 0,1 0 0,-1-1 0,1 1 0,0-1 0,0 0 0,-1 0 0,1 0 0,0 0 0,0 0 0,-1 0 0,1-1 0,0 1 0,-1-1 0,1 1 0,0-1 0,-1 0 0,1 1 0,1-3 0,7-3 0,0-1 0,-1-1 0,16-16 0,-18 17 0,107-109 0,41-39 0,-117 120 0,2 2 0,52-33 0,-89 64 7,6-4 104,1 1 0,19-9 0,-27 13-149,0 1 1,0-1 0,0 0 0,0 1-1,1 0 1,-1 0 0,0-1-1,0 1 1,3 1 0,-4-1-16,0 0-1,0 0 1,-1 0 0,1 1-1,0-1 1,0 0 0,-1 1 0,1-1-1,0 1 1,0-1 0,-1 1 0,1-1-1,-1 1 1,1-1 0,0 1-1,-1 0 1,1-1 0,-1 1 0,1 0-1,-1-1 1,0 1 0,1 0 0,-1 0-1,1 0 1,2 12-6773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7.250"/>
    </inkml:context>
    <inkml:brush xml:id="br0">
      <inkml:brushProperty name="width" value="0.05" units="cm"/>
      <inkml:brushProperty name="height" value="0.05" units="cm"/>
    </inkml:brush>
  </inkml:definitions>
  <inkml:trace contextRef="#ctx0" brushRef="#br0">172 12 24575,'0'-1'0,"0"1"0,0-1 0,0 1 0,0-1 0,0 1 0,0-1 0,1 1 0,-1-1 0,0 1 0,0 0 0,0-1 0,1 1 0,-1-1 0,0 1 0,1-1 0,-1 1 0,0 0 0,1-1 0,-1 1 0,0 0 0,1-1 0,-1 1 0,1 0 0,-1 0 0,1-1 0,-1 1 0,1 0 0,-1 0 0,1 0 0,-1-1 0,1 1 0,-1 0 0,1 0 0,-1 0 0,1 0 0,-1 0 0,1 0 0,-1 0 0,1 0 0,-1 1 0,1-1 0,-1 0 0,1 0 0,-1 0 0,1 0 0,-1 1 0,1-1 0,-1 0 0,1 0 0,-1 1 0,0-1 0,1 0 0,-1 1 0,0-1 0,1 1 0,-1-1 0,0 0 0,1 1 0,-1-1 0,0 1 0,1 0 0,0 9 0,-1 0 0,0 0 0,0 1 0,-1-1 0,0 0 0,-4 13 0,0 11 0,-35 303 0,-51 396 0,81-667-682,-26 95-1,29-141-6143</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7.621"/>
    </inkml:context>
    <inkml:brush xml:id="br0">
      <inkml:brushProperty name="width" value="0.05" units="cm"/>
      <inkml:brushProperty name="height" value="0.05" units="cm"/>
    </inkml:brush>
  </inkml:definitions>
  <inkml:trace contextRef="#ctx0" brushRef="#br0">0 1 24575,'34'32'0,"25"20"0,-31-25 0,2-1 0,45 29 0,-66-49 0,-1-1 0,1 0 0,1-1 0,-1 0 0,0 0 0,1-1 0,0 0 0,0-1 0,0 0 0,0-1 0,0 0 0,0 0 0,0-1 0,12-1 0,-16-1 0,0 1 0,0-1 0,0 0 0,-1 0 0,1 0 0,0-1 0,-1 0 0,1 0 0,-1 0 0,0-1 0,0 0 0,-1 0 0,1 0 0,-1 0 0,5-6 0,4-8 0,0 0 0,19-38 0,0 1 0,-100 146-1365,46-61-5461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8.305"/>
    </inkml:context>
    <inkml:brush xml:id="br0">
      <inkml:brushProperty name="width" value="0.05" units="cm"/>
      <inkml:brushProperty name="height" value="0.05" units="cm"/>
    </inkml:brush>
  </inkml:definitions>
  <inkml:trace contextRef="#ctx0" brushRef="#br0">0 16 24575,'0'-2'0,"0"-3"0,0-3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8.896"/>
    </inkml:context>
    <inkml:brush xml:id="br0">
      <inkml:brushProperty name="width" value="0.05" units="cm"/>
      <inkml:brushProperty name="height" value="0.05" units="cm"/>
    </inkml:brush>
  </inkml:definitions>
  <inkml:trace contextRef="#ctx0" brushRef="#br0">34 10 24575,'-4'0'0,"2"0"0,0 1 0,0-1 0,0 0 0,-1-1 0,1 1 0,0 0 0,0-1 0,0 1 0,0-1 0,-1 0 0,-2-1 0,5 1 0,0 1 0,0 0 0,0 0 0,0-1 0,1 1 0,-1 0 0,0 0 0,0-1 0,1 1 0,-1 0 0,0 0 0,1-1 0,-1 1 0,0 0 0,0 0 0,1 0 0,-1 0 0,0 0 0,1 0 0,-1-1 0,0 1 0,1 0 0,-1 0 0,0 0 0,1 0 0,-1 0 0,1 0 0,-1 0 0,0 0 0,1 1 0,-1-1 0,0 0 0,1 0 0,17-1 0,535 50 20,-281-21-179,-73-8-400,657 42 421,-831-62 138,-7 1 0,0 0 0,0-2 0,0 0 0,0-1 0,18-4 0,-35 5 6,0 1 1,-1 0 0,1 0 0,0 0 0,0-1 0,0 1 0,0-1 0,0 1-1,0 0 1,0-1 0,0 0 0,-1 1 0,1-1 0,0 1 0,0-1 0,-1 0 0,1 0-1,0-1 1,-1 2 4,0 0 0,0-1 0,0 1 1,0-1-1,0 1 0,0-1 0,0 1 0,0-1 0,0 1 0,0-1 0,-1 1 0,1 0 0,0-1 0,0 1 0,-1-1 0,1 1 0,0 0 0,0-1 0,-1 1 1,1 0-1,0-1 0,-1 1 0,1 0 0,-1-1 0,0 1 0,-3-3 59,0 1-1,0-1 1,-1 1 0,1 0 0,-8-1-1,-5-1-410,0 1 0,0 1-1,-24 0 1,23 1-6485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9.176"/>
    </inkml:context>
    <inkml:brush xml:id="br0">
      <inkml:brushProperty name="width" value="0.05" units="cm"/>
      <inkml:brushProperty name="height" value="0.05" units="cm"/>
    </inkml:brush>
  </inkml:definitions>
  <inkml:trace contextRef="#ctx0" brushRef="#br0">105 39 24575,'-46'-38'0,"116"81"0,-40-21 0,-2 1 0,42 42 0,-60-55 0,-1 1 0,-1-1 0,0 2 0,0-1 0,-1 1 0,-1 0 0,0 0 0,0 1 0,-1 0 0,3 16 0,-6-23 11,-2-1 0,1 0-1,0 1 1,-1-1 0,0 0-1,-1 1 1,1-1 0,-1 0-1,0 0 1,0 1 0,0-1-1,-1 0 1,0 0 0,0 0-1,-5 9 1,2-7 6,0-1 0,0 1 0,-1-1 0,0-1 0,0 1 0,0-1 0,-1 0 0,0 0 1,-10 5-1,-10 3-359,0-1 1,-1-2 0,0-1-1,-45 9 1,2-3-6485</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20.034"/>
    </inkml:context>
    <inkml:brush xml:id="br0">
      <inkml:brushProperty name="width" value="0.05" units="cm"/>
      <inkml:brushProperty name="height" value="0.05" units="cm"/>
    </inkml:brush>
  </inkml:definitions>
  <inkml:trace contextRef="#ctx0" brushRef="#br0">302 260 24575,'23'-22'0,"56"-59"0,-72 72 0,1-1 0,-1 0 0,-1 0 0,0 0 0,0-1 0,-1 0 0,4-13 0,-8 22 0,0 0 0,-1 1 0,1-1 0,-1 0 0,1 0 0,-1 0 0,0 0 0,0 0 0,0 0 0,0 0 0,0 0 0,0 0 0,-1 0 0,1 0 0,-1 0 0,1 1 0,-1-1 0,0 0 0,1 0 0,-1 0 0,0 1 0,0-1 0,0 0 0,-2-1 0,1 1 0,0 1 0,-1 0 0,1-1 0,0 1 0,-1 0 0,1 0 0,-1 0 0,0 0 0,1 0 0,-1 1 0,0-1 0,1 1 0,-1 0 0,0 0 0,1 0 0,-1 0 0,-3 1 0,-13 1 0,-1 2 0,1 0 0,0 1 0,0 1 0,1 0 0,-1 2 0,-20 11 0,15-5 0,0 1 0,1 1 0,0 0 0,-29 30 0,43-37 0,0 0 0,1 1 0,0 0 0,1 0 0,0 1 0,0 0 0,1 0 0,1 1 0,-7 19 0,11-26 0,-1 0 0,1 0 0,0 1 0,1-1 0,-1 0 0,1 0 0,0 1 0,0-1 0,1 0 0,0 0 0,0 0 0,0 1 0,0-1 0,1 0 0,0 0 0,0-1 0,0 1 0,0 0 0,1-1 0,0 1 0,0-1 0,0 0 0,1 0 0,-1 0 0,7 5 0,-4-4 0,1-1 0,-1 0 0,1 0 0,0 0 0,0-1 0,10 4 0,-12-6 0,-1 1 0,1-1 0,0 0 0,0 0 0,0 0 0,0-1 0,0 0 0,0 0 0,0 0 0,9-1 0,-62 0 0,40 2 0,0 0 0,0 1 0,0 1 0,0-1 0,1 1 0,-1 0 0,1 1 0,0 0 0,-12 8 0,17-11 0,0 1 0,1-1 0,-1 1 0,0 0 0,1-1 0,-1 1 0,1 0 0,-1 0 0,1 0 0,0 0 0,0 1 0,0-1 0,0 0 0,0 0 0,0 1 0,1-1 0,-1 0 0,1 1 0,-1-1 0,1 0 0,0 1 0,0-1 0,0 1 0,1-1 0,-1 1 0,0-1 0,1 0 0,0 1 0,-1-1 0,1 0 0,0 0 0,0 1 0,0-1 0,1 0 0,-1 0 0,3 3 0,2 3 31,0-1 0,1 0 0,0-1 0,0 0 0,1 0 0,-1 0 0,1-1 0,0 0 1,1 0-1,15 5 0,3 1-600,1-2 0,31 6 0,-3-4-6257</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20.392"/>
    </inkml:context>
    <inkml:brush xml:id="br0">
      <inkml:brushProperty name="width" value="0.05" units="cm"/>
      <inkml:brushProperty name="height" value="0.05" units="cm"/>
    </inkml:brush>
  </inkml:definitions>
  <inkml:trace contextRef="#ctx0" brushRef="#br0">120 133 24575,'-47'-42'0,"33"31"0,0-1 0,1 0 0,-12-15 0,25 27 0,-1-1 0,0 0 0,1 1 0,-1-1 0,1 0 0,-1 1 0,1-1 0,-1 0 0,1 1 0,0-1 0,-1 0 0,1 0 0,0 0 0,0 1 0,-1-1 0,1 0 0,0 0 0,0 0 0,0 0 0,0 0 0,0 1 0,0-1 0,0 0 0,1 0 0,-1-1 0,1 2 0,-1-1 0,1 0 0,0 1 0,0-1 0,-1 0 0,1 1 0,0-1 0,0 1 0,0 0 0,0-1 0,0 1 0,0 0 0,0-1 0,0 1 0,0 0 0,0 0 0,1 0 0,7 0 0,-1 0 0,1 0 0,13 4 0,-2 0 0,-1 1 0,1 1 0,-1 1 0,-1 0 0,1 2 0,-1 0 0,-1 1 0,31 23 0,-45-31 0,0 1 0,0 0 0,0 0 0,0 0 0,-1 0 0,0 0 0,1 0 0,-1 1 0,0-1 0,-1 1 0,1 0 0,-1-1 0,1 1 0,-1 0 0,0 0 0,-1 0 0,1 4 0,-1-6 0,0 0 0,0 1 0,-1-1 0,1 0 0,-1 0 0,1 1 0,-1-1 0,0 0 0,0 0 0,0 0 0,0 0 0,0 0 0,0 0 0,-1 0 0,1-1 0,-1 1 0,1 0 0,-1-1 0,0 1 0,1-1 0,-1 0 0,0 1 0,0-1 0,0 0 0,0 0 0,0 0 0,0 0 0,0-1 0,-1 1 0,-3 0 0,-40 6 0,43-7 0,0 0 0,-1 0 0,1 0 0,0-1 0,-1 1 0,1-1 0,0 0 0,0 0 0,0 0 0,-1 0 0,-3-3 0,6 4 0,0-1 0,0 0 0,1 0 0,-1 1 0,0-1 0,1 0 0,-1 0 0,1 0 0,-1 1 0,1-1 0,-1 0 0,1 0 0,-1 0 0,1 0 0,0 0 0,0 0 0,0 0 0,-1 0 0,1 0 0,0 0 0,0 0 0,0 0 0,1 0 0,-1 0 0,0 0 0,0 0 0,0 0 0,1 0 0,-1 0 0,0 0 0,1 0 0,-1 0 0,1 1 0,-1-1 0,1 0 0,0 0 0,0-1 0,4-3 0,-1-1 0,0 1 0,1 0 0,6-4 0,8-6-151,0 0-1,1 2 0,0 0 0,1 2 1,0 0-1,1 2 0,1 0 1,41-10-1,-44 15-6674</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20.718"/>
    </inkml:context>
    <inkml:brush xml:id="br0">
      <inkml:brushProperty name="width" value="0.05" units="cm"/>
      <inkml:brushProperty name="height" value="0.05" units="cm"/>
    </inkml:brush>
  </inkml:definitions>
  <inkml:trace contextRef="#ctx0" brushRef="#br0">26 18 24575,'-22'-5'0,"19"1"0,15 1 0,-6 2 0,1 2 0,-1-1 0,0 1 0,1 0 0,-1 0 0,0 0 0,1 1 0,-1 0 0,0 1 0,0-1 0,-1 1 0,1 0 0,-1 1 0,1-1 0,-1 1 0,0 0 0,0 0 0,5 6 0,-2-1 0,1 0 0,-1 1 0,-1 0 0,0 0 0,0 0 0,-1 1 0,0 0 0,6 18 0,-11-27 0,0 0 0,0 0 0,-1 0 0,1 0 0,-1 0 0,0 0 0,0 0 0,0 1 0,0-1 0,0 0 0,0 0 0,0 0 0,-1 0 0,1 0 0,-1 0 0,1 0 0,-1 0 0,0 0 0,0-1 0,0 1 0,-1 2 0,1-3 0,0 0 0,0 0 0,-1 0 0,1-1 0,0 1 0,0 0 0,0-1 0,-1 1 0,1-1 0,0 0 0,-1 1 0,1-1 0,0 0 0,-1 0 0,1 0 0,-1 0 0,1 0 0,0 0 0,-1 0 0,1 0 0,0-1 0,-1 1 0,1 0 0,0-1 0,-1 1 0,1-1 0,0 0 0,0 1 0,0-1 0,-1 0 0,1 0 0,-1-1 0,-1 1 0,1 0 0,0-1 0,-1 1 0,1-1 0,0 0 0,0 0 0,0 1 0,0-1 0,0-1 0,0 1 0,1 0 0,-1 0 0,1-1 0,0 1 0,-1-1 0,1 1 0,0-1 0,0 1 0,1-1 0,-1 0 0,0 0 0,1 1 0,0-1 0,0 0 0,0 0 0,0 1 0,0-1 0,0 0 0,1 0 0,-1 1 0,1-1 0,0 0 0,0 1 0,0-1 0,0 0 0,0 1 0,0 0 0,1-1 0,-1 1 0,1 0 0,0-1 0,0 1 0,3-3 0,4-4 34,1 0 1,0 1-1,1 0 0,0 1 0,0 0 0,1 1 0,0 0 0,0 0 0,13-3 1,-4 3-377,-1 0 1,1 1 0,0 2-1,40-3 1,-44 6-6485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12.662"/>
    </inkml:context>
    <inkml:brush xml:id="br0">
      <inkml:brushProperty name="width" value="0.05" units="cm"/>
      <inkml:brushProperty name="height" value="0.05" units="cm"/>
    </inkml:brush>
  </inkml:definitions>
  <inkml:trace contextRef="#ctx0" brushRef="#br0">29 197 24575,'10'2'0,"-8"11"0,-4 10 0,-1-1 0,-1 1 0,-7 21 0,5-26 0,2 1 0,0 0 0,1 0 0,0 33 0,11-64 0,2-12 0,24-84 0,11-32 0,-36 118 0,1 0 0,0 1 0,2 0 0,15-21 0,-24 38 0,0 0 0,0 1 0,0 0 0,0-1 0,0 1 0,1 0 0,-1 1 0,1-1 0,5-2 0,-7 4 0,-1 0 0,1 1 0,-1-1 0,1 1 0,0 0 0,-1-1 0,1 1 0,0 0 0,0 0 0,-1 0 0,1 0 0,0 0 0,-1 1 0,1-1 0,0 0 0,-1 1 0,1-1 0,0 1 0,-1 0 0,1-1 0,-1 1 0,1 0 0,-1 0 0,0 0 0,1 0 0,-1 0 0,2 2 0,2 2 0,0 1 0,-1 0 0,0 1 0,1-1 0,-2 1 0,1-1 0,-1 1 0,0 0 0,-1 0 0,3 11 0,2 14 0,3 35 0,-7-44 0,13 181-1365,-16-167-5461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20.874"/>
    </inkml:context>
    <inkml:brush xml:id="br0">
      <inkml:brushProperty name="width" value="0.05" units="cm"/>
      <inkml:brushProperty name="height" value="0.05" units="cm"/>
    </inkml:brush>
  </inkml:definitions>
  <inkml:trace contextRef="#ctx0" brushRef="#br0">0 0 24575,'3'0'0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42.343"/>
    </inkml:context>
    <inkml:brush xml:id="br0">
      <inkml:brushProperty name="width" value="0.05" units="cm"/>
      <inkml:brushProperty name="height" value="0.05" units="cm"/>
    </inkml:brush>
  </inkml:definitions>
  <inkml:trace contextRef="#ctx0" brushRef="#br0">589 152 24575,'1'0'0,"0"-1"0,0 1 0,-1-1 0,1 1 0,0-1 0,0 0 0,-1 0 0,1 1 0,-1-1 0,1 0 0,0 0 0,-1 0 0,1 0 0,-1 1 0,0-1 0,1 0 0,-1 0 0,0 0 0,1 0 0,-1 0 0,0 0 0,0 0 0,0 0 0,0 0 0,0-1 0,1-28 0,-1 28 0,0 1 0,0-1 0,0 1 0,0-1 0,-1 1 0,1-1 0,-1 1 0,1-1 0,-1 1 0,0-1 0,1 1 0,-1-1 0,0 1 0,0 0 0,0 0 0,0-1 0,0 1 0,0 0 0,-1 0 0,1 0 0,0 0 0,-2-1 0,0 1 0,0 0 0,0-1 0,-1 1 0,1 0 0,-1 0 0,1 1 0,-1-1 0,1 1 0,-6 0 0,-7 0 0,1 2 0,0 0 0,-22 6 0,6 1 0,1 0 0,0 3 0,0 0 0,1 2 0,1 1 0,0 1 0,-39 31 0,50-34 0,0 1 0,1 1 0,1 1 0,0 0 0,2 0 0,0 1 0,0 1 0,2 1 0,0-1 0,1 2 0,1-1 0,-7 25 0,12-32 0,1 1 0,1 0 0,0 1 0,1-1 0,0 0 0,1 0 0,1 1 0,0-1 0,0 0 0,2 0 0,0 0 0,0 0 0,1-1 0,0 1 0,1-1 0,1 0 0,7 12 0,-2-7 0,0-1 0,2 0 0,-1-1 0,2 0 0,0-1 0,1-1 0,0 0 0,1-1 0,1-1 0,30 17 0,-21-16 0,0-1 0,1-1 0,0-1 0,0-2 0,1 0 0,0-2 0,0-1 0,1-1 0,-1-2 0,1-1 0,-1-1 0,1-1 0,-1-1 0,52-14 0,-59 11 0,0-1 0,0 0 0,-1-2 0,0 0 0,-1-1 0,0-1 0,-1-1 0,0-1 0,0 0 0,-1-1 0,-1-1 0,-1 0 0,0-2 0,-1 0 0,-1 0 0,0-1 0,-2-1 0,0 0 0,16-37 0,-18 30 0,-1 0 0,-2-1 0,0 0 0,-2-1 0,-1 1 0,-1-1 0,-1 0 0,-4-41 0,1 53 0,0-1 0,-1 1 0,0 0 0,-2 0 0,0 0 0,0 0 0,-2 1 0,0 0 0,0 0 0,-2 1 0,0 0 0,0 0 0,-1 1 0,-1 0 0,-17-15 0,18 20 19,0 1 0,-1 0 0,0 0 0,0 1 0,0 1 0,-1 0 0,0 1 0,0 0 0,0 0 0,0 1 0,-1 1 0,1 0 0,-1 1 0,1 0 0,-1 1 0,0 1 0,-21 2 0,18 0-141,0 1 0,0 0 0,1 1 0,-1 0 0,1 2 0,0 0 0,1 0 0,-1 1 0,1 1 1,1 0-1,0 1 0,0 1 0,-12 14 0,-2 6-6704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42.858"/>
    </inkml:context>
    <inkml:brush xml:id="br0">
      <inkml:brushProperty name="width" value="0.05" units="cm"/>
      <inkml:brushProperty name="height" value="0.05" units="cm"/>
    </inkml:brush>
  </inkml:definitions>
  <inkml:trace contextRef="#ctx0" brushRef="#br0">503 107 24575,'-29'-31'0,"20"21"0,0 0 0,-1 0 0,-19-14 0,24 21 0,1 0 0,-1 0 0,0 1 0,-1 0 0,1 0 0,0 0 0,0 1 0,-1 0 0,1 0 0,-1 0 0,1 0 0,-12 1 0,8 1 0,0 1 0,1 0 0,-1 0 0,0 0 0,1 1 0,0 1 0,-1-1 0,1 1 0,0 1 0,1 0 0,-1 0 0,1 0 0,0 1 0,1 0 0,-10 10 0,-1 3 0,1 1 0,1 0 0,0 1 0,-14 31 0,8-11 0,2 1 0,-24 82 0,35-98 0,2 2 0,1-1 0,1 1 0,2-1 0,1 1 0,2 28 0,-1-46 0,2-1 0,-1 1 0,1-1 0,0 0 0,1 1 0,0-1 0,1 0 0,0-1 0,9 15 0,-10-18 0,1 0 0,0-1 0,0 1 0,0-1 0,0 0 0,1 0 0,0 0 0,0-1 0,0 1 0,0-1 0,1-1 0,-1 1 0,1-1 0,-1 0 0,1 0 0,9 1 0,-1-1 0,0-1 0,0 0 0,0-1 0,0-1 0,0 0 0,0-1 0,0 0 0,-1-1 0,1-1 0,-1 0 0,0-1 0,0-1 0,0 1 0,22-15 0,-12 4 0,0 0 0,0-1 0,-2-2 0,0 0 0,-2-1 0,26-33 0,-28 30 0,-1-1 0,-1 0 0,-1-1 0,-1-1 0,-2 0 0,14-43 0,-21 55 0,-1 0 0,0 0 0,-1 0 0,0 0 0,-1 0 0,0-1 0,-2 1 0,1 0 0,-2-1 0,0 1 0,-1 0 0,0 0 0,-1 1 0,0-1 0,-7-13 0,7 19 16,-1 0-1,0 1 1,0 0-1,-1 0 1,0 0-1,0 0 1,0 1-1,-1 0 1,0 0-1,-14-8 1,9 7 8,-1 1 1,1 0-1,-1 1 0,0 1 1,0 0-1,-21-3 1,6 3-269,1 2 0,-1 1 0,1 1 0,-1 1 1,1 2-1,-42 8 0,38-3-6582</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43.385"/>
    </inkml:context>
    <inkml:brush xml:id="br0">
      <inkml:brushProperty name="width" value="0.05" units="cm"/>
      <inkml:brushProperty name="height" value="0.05" units="cm"/>
    </inkml:brush>
  </inkml:definitions>
  <inkml:trace contextRef="#ctx0" brushRef="#br0">415 151 24575,'-1'-1'0,"1"0"0,0 0 0,-1-1 0,1 1 0,-1 0 0,1 0 0,-1 0 0,1 0 0,-1 0 0,0 0 0,1 0 0,-1 0 0,0 0 0,0 0 0,0 1 0,0-1 0,0 0 0,0 1 0,0-1 0,0 0 0,0 1 0,0-1 0,0 1 0,0-1 0,-1 1 0,1 0 0,0 0 0,0-1 0,0 1 0,-2 0 0,-4-1 0,0 1 0,1-1 0,-1 1 0,-7 1 0,0 1 0,-1 1 0,2 1 0,-1 0 0,0 1 0,1 1 0,0 0 0,0 0 0,1 1 0,0 1 0,0 0 0,0 1 0,-17 17 0,11-8 0,1 0 0,1 1 0,1 1 0,0 1 0,2 0 0,-17 34 0,24-41 0,0 1 0,1 0 0,0 0 0,1 0 0,1 0 0,0 1 0,1 0 0,1-1 0,0 1 0,3 27 0,0-32 0,0 0 0,0 0 0,1 0 0,1 0 0,0 0 0,0-1 0,1 0 0,0 1 0,1-2 0,0 1 0,1-1 0,0 0 0,0 0 0,1-1 0,14 13 0,-8-11 0,1 0 0,1 0 0,0-1 0,0-1 0,0-1 0,1 0 0,0-1 0,1-1 0,-1-1 0,1 0 0,0-2 0,36 2 0,-26-4 0,0-1 0,0-1 0,0-1 0,-1-2 0,1-1 0,-1-1 0,45-18 0,-48 14 0,-1-1 0,0 0 0,-1-2 0,-1-1 0,0-1 0,-1 0 0,-1-2 0,0 0 0,-2-1 0,0-1 0,15-23 0,-20 25 0,0-2 0,-1 0 0,-1 0 0,-1-1 0,-1 0 0,-1 0 0,0-1 0,-2 0 0,0 0 0,-2-1 0,-1 1 0,0-44 0,-3 55 0,0 0 0,0-1 0,-1 1 0,0 0 0,-1 0 0,-1 0 0,0 0 0,0 1 0,-1 0 0,0 0 0,-1 0 0,0 0 0,0 1 0,-1 0 0,-1 0 0,1 1 0,-1 0 0,-1 0 0,1 1 0,-1 0 0,-1 0 0,1 1 0,-1 1 0,0-1 0,0 1 0,-1 1 0,0 0 0,-21-5 0,4 4-341,0 1 0,0 1-1,-52 0 1,3 7-6485</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43.960"/>
    </inkml:context>
    <inkml:brush xml:id="br0">
      <inkml:brushProperty name="width" value="0.05" units="cm"/>
      <inkml:brushProperty name="height" value="0.05" units="cm"/>
    </inkml:brush>
  </inkml:definitions>
  <inkml:trace contextRef="#ctx0" brushRef="#br0">17 73 24575,'-2'0'0,"-4"0"0,0-3 0,4 0 0,3-2 0,7-1 0,6 0 0,6-1 0,6 0 0,6 0 0,4-1 0,3 2 0,0-2 0,-8 2-8191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44.115"/>
    </inkml:context>
    <inkml:brush xml:id="br0">
      <inkml:brushProperty name="width" value="0.05" units="cm"/>
      <inkml:brushProperty name="height" value="0.05" units="cm"/>
    </inkml:brush>
  </inkml:definitions>
  <inkml:trace contextRef="#ctx0" brushRef="#br0">79 0 24575,'-5'2'0,"-6"2"0,-3 1 0,0 3 0,1 2 0,2 1 0,3 5 0,6 5 0,2 7 0,4 5 0,2 4 0,1 3 0,0 1 0,1 0 0,-1-6-8191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44.640"/>
    </inkml:context>
    <inkml:brush xml:id="br0">
      <inkml:brushProperty name="width" value="0.05" units="cm"/>
      <inkml:brushProperty name="height" value="0.05" units="cm"/>
    </inkml:brush>
  </inkml:definitions>
  <inkml:trace contextRef="#ctx0" brushRef="#br0">45 69 24575,'-5'0'0,"1"0"0,-1-1 0,0 0 0,0 0 0,-6-2 0,10 3 0,1 0 0,-1 0 0,1 0 0,-1-1 0,1 1 0,-1 0 0,1 0 0,-1-1 0,1 1 0,0 0 0,-1-1 0,1 1 0,-1-1 0,1 1 0,0 0 0,-1-1 0,1 1 0,0-1 0,0 1 0,-1-1 0,1 1 0,0-1 0,0 0 0,0 0 0,0 1 0,0-1 0,1 0 0,-1 0 0,0 1 0,1-1 0,-1 0 0,1 0 0,-1 1 0,1-1 0,-1 0 0,1 1 0,0-1 0,-1 1 0,1-1 0,0 1 0,-1-1 0,1 1 0,0-1 0,1 0 0,9-5 0,0 0 0,1 1 0,0 1 0,0-1 0,1 2 0,-1 0 0,1 0 0,-1 1 0,17 0 0,-28 2 0,-1 0 0,1 0 0,0 0 0,-1-1 0,1 1 0,0 1 0,0-1 0,-1 0 0,1 0 0,0 0 0,-1 0 0,1 0 0,0 1 0,-1-1 0,1 0 0,-1 0 0,1 1 0,0-1 0,-1 1 0,1-1 0,0 1 0,-1 0 0,0-1 0,0 1 0,0-1 0,0 1 0,0-1 0,0 1 0,0-1 0,0 1 0,0-1 0,0 1 0,0-1 0,0 1 0,-1-1 0,1 1 0,0-1 0,0 1 0,-1-1 0,1 1 0,0-1 0,-1 1 0,0 0 0,-31 28 0,20-19 0,6-3 34,1 0 1,0 0-1,0 0 0,0 1 0,1 0 0,0 0 0,1 0 0,0 1 0,-4 15 1,4-9-377,0 1 1,1 0 0,1 0-1,1 25 1,2-15-6485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45.078"/>
    </inkml:context>
    <inkml:brush xml:id="br0">
      <inkml:brushProperty name="width" value="0.05" units="cm"/>
      <inkml:brushProperty name="height" value="0.05" units="cm"/>
    </inkml:brush>
  </inkml:definitions>
  <inkml:trace contextRef="#ctx0" brushRef="#br0">0 20 24575,'57'2'0,"-22"-1"0,63-6 0,-95 5 0,-2 0 0,1 0 0,0 0 0,0-1 0,0 1 0,0 0 0,0-1 0,0 1 0,-1-1 0,1 0 0,0 0 0,0 1 0,-1-1 0,1 0 0,0 0 0,-1-1 0,3-1 0,-5-2 0,-7 7 0,-7 6 0,8-1 34,1 0 1,0 0-1,1 0 0,-1 1 0,1 0 0,1 0 0,0 0 0,0 1 0,-4 11 1,2 0-462,1 0 0,1 0 1,-2 23-1,3-2-6399</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46.558"/>
    </inkml:context>
    <inkml:brush xml:id="br0">
      <inkml:brushProperty name="width" value="0.05" units="cm"/>
      <inkml:brushProperty name="height" value="0.05" units="cm"/>
    </inkml:brush>
  </inkml:definitions>
  <inkml:trace contextRef="#ctx0" brushRef="#br0">489 438 24575,'-8'-8'0,"-1"1"0,1-1 0,-2 2 0,1-1 0,-1 2 0,1-1 0,-2 1 0,1 1 0,-14-5 0,23 9 0,0-1 0,0 1 0,-1 0 0,1 0 0,0 0 0,0 0 0,0 1 0,0-1 0,1 0 0,-1 0 0,0 1 0,0-1 0,0 0 0,0 1 0,0-1 0,0 1 0,0-1 0,0 1 0,1-1 0,-1 1 0,0 0 0,0 0 0,1-1 0,-1 1 0,0 0 0,1 0 0,-1 0 0,1-1 0,-1 1 0,1 0 0,0 0 0,-1 0 0,1 0 0,0 0 0,0 0 0,-1 0 0,1 2 0,-1 5 0,0 1 0,0 0 0,1 13 0,0-11 0,15 398 16,-5-229-176,-6 677-625,-17-665 806,-9-2 0,-67 276 0,-125 201 571,203-639-447,5-14-123,0 1-1,1 0 1,1 0-1,0 0 1,-1 16-1,5-29-21,0 0 0,0 0 0,1 0 0,-1 0 0,0 0 0,1-1 0,-1 1 0,1 0 0,0 0 0,0-1 0,-1 1 0,1 0 0,0-1 0,0 1 0,1-1 0,-1 1 0,0-1 0,0 1 0,1-1 0,-1 0 0,1 0 0,-1 0 0,1 0 0,-1 0 0,1 0 0,0 0 0,0 0 0,-1-1 0,1 1 0,0-1 0,2 1 0,8 2 0,-1-1 0,1 0 0,21 0 0,-26-2 0,422-18-32,-319 10-203,354-27-1091,981-62-4669,-137 44 6156,-279 14-1966,-624 16 1238,-9-21 1567,-382 42-1056,124-25 1490,-121 22-1054,0 0 1,0-1 0,0-1-1,-1-1 1,23-15 0,-35 21-257,0 0 1,-1-1 0,1 1-1,-1-1 1,1 0-1,-1 0 1,0 0 0,0-1-1,-1 1 1,1-1-1,-1 1 1,1-1 0,-1 0-1,0 0 1,-1 0-1,1 0 1,-1 0 0,0-1-1,0 1 1,0 0-1,0-1 1,-1 1 0,1 0-1,-1-1 1,0 1-1,-1-1 1,1 1 0,-1 0-1,0-1 1,-2-5-1,-3-8 47,-1 1 0,-1 0 0,-18-30 1,-38-48 306,19 33-366,1-6-106,3-2 1,3-1-1,-32-87 0,49 100-31,2-1 1,3-1-1,3 0 0,-10-108 1,19 88-16,3 0 0,4 0 0,18-103 0,-2 79-40,65-201 0,79-87-43,33 18 74,-177 339 49,10-16 0,34-80 0,-60 123 0,0-1 0,0 0 0,-1 0 0,2-18 0,-4 24 0,1 0 0,-1 0 0,-1 0 0,1 1 0,0-1 0,-1 0 0,1 0 0,-1 0 0,0 1 0,0-1 0,0 0 0,0 1 0,-1-1 0,1 0 0,-1 1 0,0 0 0,1-1 0,-1 1 0,-3-3 0,-3 0 45,0 0 0,0 1-1,0 0 1,0 1 0,0-1-1,-1 2 1,0-1 0,1 1 0,-1 0-1,-10 0 1,-95-12-224,-180 1 1,196 11-325,-662-20-2129,-519-9-74,1 46 2714,530 29-434,10 53-853,665-84 1570,0 4 1,0 2-1,-75 32 0,83-20-1654</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47.521"/>
    </inkml:context>
    <inkml:brush xml:id="br0">
      <inkml:brushProperty name="width" value="0.05" units="cm"/>
      <inkml:brushProperty name="height" value="0.05" units="cm"/>
    </inkml:brush>
  </inkml:definitions>
  <inkml:trace contextRef="#ctx0" brushRef="#br0">527 316 24575,'46'-56'0,"-29"36"0,0-1 0,22-36 0,-38 55 0,1 0 0,-1 0 0,0-1 0,0 1 0,0 0 0,-1 0 0,1-1 0,0 1 0,-1 0 0,1-1 0,-1 1 0,0 0 0,0-1 0,0 1 0,0-1 0,-1-3 0,0 4 0,0 1 0,0 0 0,0 0 0,0 0 0,0 0 0,0 0 0,0 0 0,0 0 0,0 0 0,0 0 0,-1 0 0,1 1 0,0-1 0,-1 1 0,1-1 0,0 1 0,-1-1 0,1 1 0,0 0 0,-1-1 0,1 1 0,-1 0 0,1 0 0,-1 0 0,1 0 0,-1 1 0,1-1 0,-3 1 0,-14 2 0,0 0 0,0 2 0,1 0 0,-1 0 0,1 2 0,-20 11 0,-95 60 0,94-51 0,1 0 0,1 3 0,-54 57 0,73-69 0,2 1 0,0 0 0,1 2 0,1-1 0,1 2 0,1 0 0,1 0 0,-13 42 0,20-55 0,1 0 0,0 1 0,1 0 0,0-1 0,0 1 0,1 0 0,1-1 0,-1 1 0,2 0 0,-1-1 0,1 1 0,1-1 0,5 15 0,-5-17 0,1 0 0,0-1 0,0 1 0,1-1 0,-1 0 0,1 0 0,1-1 0,-1 1 0,1-1 0,0 0 0,0-1 0,0 0 0,1 0 0,-1 0 0,1 0 0,0-1 0,13 4 0,2-2 0,0 0 0,0-1 0,0-1 0,0-2 0,0 0 0,0-1 0,1-1 0,-1-1 0,0-1 0,23-7 0,1-2 0,0-2 0,-2-2 0,73-37 0,-69 28 0,-1-3 0,70-53 0,-92 61 0,-1-2 0,0 0 0,-2-2 0,-1 0 0,32-48 0,-49 65 0,0-1 0,0 1 0,0-1 0,-1 0 0,4-14 0,-7 20 0,1 1 0,-1 0 0,0 0 0,1-1 0,-1 1 0,0 0 0,0-1 0,0 1 0,0-1 0,0 1 0,0 0 0,0-1 0,0 1 0,-1 0 0,1-1 0,-1 1 0,1 0 0,-1 0 0,1-1 0,-1 1 0,0 0 0,1 0 0,-1 0 0,0 0 0,0 0 0,0 0 0,0 0 0,0 0 0,0 0 0,0 0 0,0 1 0,0-1 0,0 0 0,-1 1 0,1-1 0,0 0 0,0 1 0,-1 0 0,1-1 0,0 1 0,-1 0 0,1 0 0,0 0 0,-2 0 0,-7 0 0,0 0 0,0 1 0,0 1 0,0 0 0,1 0 0,-1 1 0,1 0 0,0 0 0,-11 7 0,0 0 0,0 1 0,-36 27 0,43-27 0,0 0 0,0 2 0,1-1 0,0 1 0,1 1 0,-14 23 0,22-32 0,1-1 0,0 1 0,0 0 0,0 0 0,0 0 0,1 0 0,0 0 0,0 0 0,0 1 0,1-1 0,-1 8 0,2-10 0,0 1 0,-1-1 0,1 1 0,0-1 0,1 1 0,-1-1 0,1 0 0,-1 0 0,1 0 0,0 0 0,0 0 0,0 0 0,1 0 0,-1 0 0,1-1 0,-1 1 0,1-1 0,5 3 0,-1-1 0,0 0 0,0 0 0,1-1 0,-1 0 0,1-1 0,0 0 0,0 0 0,0 0 0,0-1 0,0 0 0,0-1 0,0 0 0,0 0 0,1-1 0,-1 0 0,0 0 0,0-1 0,-1 0 0,1 0 0,0-1 0,11-5 0,-10 4 0,0-1 0,0 1 0,-1-1 0,0-1 0,1 1 0,-2-1 0,1-1 0,-1 0 0,0 0 0,0 0 0,-1-1 0,0 0 0,0 0 0,-1 0 0,0-1 0,-1 0 0,5-13 0,-8 19 0,0-1 0,-1 0 0,1 1 0,-1-1 0,0 0 0,-1-6 0,1 9 0,0 0 0,0 1 0,0-1 0,0 1 0,0-1 0,0 1 0,0-1 0,0 1 0,-1-1 0,1 1 0,0-1 0,0 1 0,0-1 0,-1 1 0,1-1 0,0 1 0,-1-1 0,1 1 0,-1-1 0,1 1 0,0 0 0,-1-1 0,1 1 0,-1 0 0,1-1 0,-1 1 0,1 0 0,-1 0 0,1-1 0,-1 1 0,1 0 0,-1 0 0,1 0 0,-1 0 0,1 0 0,-1-1 0,0 1 0,1 0 0,-1 1 0,1-1 0,-1 0 0,1 0 0,-1 0 0,1 0 0,-1 0 0,1 0 0,-1 1 0,1-1 0,-1 0 0,1 0 0,-1 1 0,1-1 0,-1 0 0,0 1 0,-1 2 0,-1-1 0,1 0 0,0 0 0,0 1 0,0-1 0,0 1 0,0-1 0,1 1 0,-1 0 0,1 0 0,0 0 0,0-1 0,0 1 0,0 1 0,-1 4 0,0 5 0,0 0 0,1 17 0,0-22 0,1-1 0,1 0 0,-1 1 0,1-1 0,1 0 0,-1 0 0,1 1 0,1-1 0,-1-1 0,1 1 0,0 0 0,5 7 0,-5-10 0,0-1 0,-1 0 0,1 0 0,0 0 0,0 0 0,1 0 0,-1-1 0,1 1 0,-1-1 0,1 0 0,0 0 0,0 0 0,0-1 0,0 0 0,0 1 0,0-1 0,0 0 0,0-1 0,0 1 0,1-1 0,-1 0 0,7 0 0,0-2 0,1 0 0,-1 0 0,0-1 0,0-1 0,0 0 0,-1 0 0,1-1 0,-1-1 0,0 1 0,0-2 0,-1 1 0,0-1 0,0-1 0,0 1 0,-1-2 0,8-9 0,5-8 0,-2 0 0,0-1 0,-2-1 0,20-44 0,-13 21 0,-3-1 0,-2-1 0,-3-1 0,-2 0 0,-2-1 0,5-64 0,-17 115 0,0 1 0,0-1 0,0 1 0,0-1 0,0 1 0,-1 0 0,0-1 0,-2-5 0,3 9 0,0-1 0,0 1 0,0 0 0,0 0 0,0 0 0,0 0 0,0-1 0,0 1 0,-1 0 0,1 0 0,0 0 0,0 0 0,0 0 0,0-1 0,0 1 0,-1 0 0,1 0 0,0 0 0,0 0 0,0 0 0,0 0 0,-1 0 0,1 0 0,0 0 0,0 0 0,0-1 0,-1 1 0,1 0 0,0 0 0,0 0 0,0 0 0,-1 0 0,1 0 0,0 1 0,0-1 0,0 0 0,-1 0 0,1 0 0,0 0 0,0 0 0,0 0 0,0 0 0,-1 0 0,1 1 0,-10 17 0,-1 16 0,1 0 0,-8 65 0,2 73 0,13-110-341,3 1 0,2-1-1,13 74 1,-11-110-6485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13.199"/>
    </inkml:context>
    <inkml:brush xml:id="br0">
      <inkml:brushProperty name="width" value="0.05" units="cm"/>
      <inkml:brushProperty name="height" value="0.05" units="cm"/>
    </inkml:brush>
  </inkml:definitions>
  <inkml:trace contextRef="#ctx0" brushRef="#br0">0 235 24575,'1'-2'0,"-1"1"0,0-1 0,1 0 0,-1 1 0,1-1 0,0 1 0,-1-1 0,1 1 0,0-1 0,0 1 0,0 0 0,0-1 0,0 1 0,0 0 0,1 0 0,-1 0 0,0 0 0,1 0 0,-1 0 0,2-1 0,33-16 0,-34 18 0,37-14 0,0 3 0,1 1 0,51-5 0,15-4 0,-105 18 0,17-4 0,-17 5 0,-1 0 0,1 0 0,-1 0 0,1-1 0,-1 1 0,1 0 0,-1 0 0,1 0 0,-1-1 0,0 1 0,1 0 0,-1-1 0,0 1 0,1 0 0,-1-1 0,0 1 0,1 0 0,-1-1 0,0 1 0,0-1 0,1 1 0,-1 0 0,0-1 0,0 1 0,0-1 0,1 1 0,-1-1 0,0 1 0,0-1 0,0 0 0,0 1 0,0 0 0,0 0 0,0 0 0,0 0 0,0-1 0,0 1 0,0 0 0,0 0 0,0 0 0,0 0 0,0 0 0,0 0 0,0 0 0,0-1 0,0 1 0,0 0 0,0 0 0,-1 0 0,1 0 0,0 0 0,0 0 0,0 0 0,0 0 0,0 0 0,0-1 0,0 1 0,0 0 0,0 0 0,0 0 0,-1 0 0,1 0 0,0 0 0,0 0 0,0 0 0,0 0 0,0 0 0,0 0 0,0 0 0,0 0 0,-1 0 0,1 0 0,0 0 0,0 0 0,0 0 0,0 0 0,0 0 0,0 0 0,-1 0 0,1 0 0,0 0 0,0 0 0,-5 7 0,-3 11 0,5 4 0,-2 30 0,-1 12 0,2-39 0,1-4 0,0-1 0,-1 0 0,-1 0 0,-1 0 0,-12 25 0,18-44 0,0 0 0,-1 0 0,1 0 0,-1 0 0,1 0 0,-1 0 0,1-1 0,-1 1 0,0 0 0,0 0 0,1-1 0,-1 1 0,0 0 0,0-1 0,1 1 0,-1 0 0,0-1 0,0 1 0,0-1 0,0 0 0,0 1 0,0-1 0,-1 1 0,1-2 0,0 1 0,0 0 0,0-1 0,0 1 0,0-1 0,0 1 0,0-1 0,0 1 0,1-1 0,-1 1 0,0-1 0,0 0 0,1 1 0,-1-1 0,0 0 0,1 0 0,-1 0 0,1 0 0,-1 0 0,-3-6 0,1 0 0,0-1 0,1 1 0,-4-14 0,2-2 0,1 0 0,1-1 0,0 1 0,2 0 0,1 0 0,6-37 0,-5 50 0,0 0 0,0 0 0,1 0 0,1 0 0,0 1 0,0-1 0,1 1 0,0 0 0,0 0 0,1 1 0,0-1 0,1 1 0,-1 1 0,2-1 0,-1 1 0,1 1 0,12-9 0,-13 11 0,0 1 0,0 0 0,0 0 0,1 1 0,-1-1 0,1 2 0,-1-1 0,1 1 0,0 0 0,0 1 0,8 0 0,-12 0 0,1 0 0,-1 1 0,1-1 0,-1 1 0,0 0 0,1 0 0,-1 0 0,0 1 0,0 0 0,0 0 0,0 0 0,0 0 0,-1 0 0,1 1 0,0 0 0,-1 0 0,0 0 0,0 0 0,0 0 0,5 6 0,-7-7 0,0 0 0,0 0 0,-1 0 0,1-1 0,0 1 0,-1 0 0,1 0 0,-1 0 0,1 0 0,-1 0 0,0 0 0,0 0 0,0 0 0,0 0 0,0 0 0,0 0 0,-1 0 0,1 0 0,-2 4 0,0-3 0,1 1 0,-1-1 0,0 0 0,-1 0 0,1 1 0,-1-1 0,1-1 0,-1 1 0,-5 4 0,-4 1 0,0 0 0,0 0 0,-1-2 0,-19 9 0,-32 5-1365,38-14-5461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47.658"/>
    </inkml:context>
    <inkml:brush xml:id="br0">
      <inkml:brushProperty name="width" value="0.05" units="cm"/>
      <inkml:brushProperty name="height" value="0.05" units="cm"/>
    </inkml:brush>
  </inkml:definitions>
  <inkml:trace contextRef="#ctx0" brushRef="#br0">9 147 24575,'-2'-4'0,"-1"-5"0,0-2 0,5-2 0,7-1 0,9-1 0,8 3 0,12 3 0,8 1 0,10 1 0,5 1 0,3-2 0,1-2 0,-4-1 0,-13 1-8191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48.810"/>
    </inkml:context>
    <inkml:brush xml:id="br0">
      <inkml:brushProperty name="width" value="0.05" units="cm"/>
      <inkml:brushProperty name="height" value="0.05" units="cm"/>
    </inkml:brush>
  </inkml:definitions>
  <inkml:trace contextRef="#ctx0" brushRef="#br0">701 381 24575,'-2'0'0,"0"1"0,0-1 0,0 0 0,1 1 0,-1 0 0,0-1 0,1 1 0,-1 0 0,0 0 0,1 0 0,-1 0 0,1 0 0,-1 0 0,1 1 0,0-1 0,-1 0 0,1 1 0,0-1 0,0 1 0,0-1 0,-1 3 0,-17 37 0,5 7 0,2 1 0,2 0 0,-4 53 0,5-35 0,-173 999-1656,112-756 828,-154 421-1,189-644 971,12-30 362,-27 100 0,49-153-424,0 0-1,0 0 1,0 1-1,1-1 1,-1 0-1,1 0 1,1 0-1,-1 0 1,0 1-1,1-1 1,0 0 0,0 0-1,0 0 1,0 0-1,4 6 1,-3-8-33,0 1-1,0 0 1,1 0 0,0-1 0,-1 1 0,1-1 0,0 0 0,0 0 0,1 0-1,-1 0 1,0-1 0,0 1 0,1-1 0,-1 0 0,1 0 0,-1 0 0,1 0-1,4 0 1,23 3-47,0-1 0,59-3 0,70-14 0,-95 7 0,529-53-963,1311-116-4797,-1444 147 5861,509-47-1659,-954 74 1613,161-23 180,-135 17 304,-1-2 0,45-17-1,-76 24-333,0-1-1,-1 0 1,0-1-1,0 0 0,0-1 1,0 0-1,-1 0 1,0-1-1,8-7 1,-13 10-63,0 0 1,0 0-1,0 0 1,-1 0-1,1-1 1,-1 1 0,0-1-1,0 0 1,-1 1-1,1-1 1,-1 0 0,0 0-1,0 0 1,-1 0-1,0 0 1,0 0 0,0 0-1,0 0 1,-1 0-1,-1-6 1,-2-7-12,-2-1-1,0 1 1,-1 0 0,0 0 0,-13-19 0,-57-84 286,50 81-384,-53-79-56,-242-392-374,277 428 336,4-1 0,3-3 0,5-1 0,-32-126 0,54 166 66,3 0 0,1 0 1,3-1-1,1 1 1,3-1-1,2 0 0,2 1 1,2-1-1,3 1 0,1 1 1,3 0-1,1 0 0,3 1 1,39-78-1,22-1 363,-46 77-230,31-63 1,-61 106-139,0 1 0,0-1 0,0 0 0,-1 0 0,0 0 0,0 0 0,1-9 0,-2 12 0,0 0 0,0 0 0,0 0 0,-1 0 0,1 0 0,-1 0 0,1 0 0,-1 0 0,0 0 0,0 0 0,0 0 0,0 0 0,0 1 0,0-1 0,0 0 0,-1 1 0,1-1 0,-1 1 0,1-1 0,-1 1 0,-3-2 0,-2-2 0,-1 1 0,0 0 0,-1 0 0,1 1 0,-1 0 0,1 0 0,-17-2 0,-68-3 0,66 7 0,-716 0-1357,647 3 1119,-563 19-839,3 33 498,304 3 285,304-45 77,1 1 1,0 2-1,1 3 1,1 1-1,-50 30 1,31-7-3131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49.216"/>
    </inkml:context>
    <inkml:brush xml:id="br0">
      <inkml:brushProperty name="width" value="0.05" units="cm"/>
      <inkml:brushProperty name="height" value="0.05" units="cm"/>
    </inkml:brush>
  </inkml:definitions>
  <inkml:trace contextRef="#ctx0" brushRef="#br0">176 294 24575,'1'-6'0,"0"0"0,0 0 0,1 0 0,-1 0 0,6-11 0,1-5 0,-6 16 0,6-21 0,7-39 0,-14 59 0,0-1 0,0 0 0,-1 1 0,0-1 0,0 0 0,-1 1 0,0-1 0,-1 0 0,1 1 0,-5-10 0,6 15 0,-1 1 0,1-1 0,-1 0 0,0 0 0,0 1 0,0-1 0,0 0 0,0 1 0,-1-1 0,1 1 0,0-1 0,-1 1 0,1 0 0,-1 0 0,1-1 0,-1 1 0,1 0 0,-1 0 0,0 1 0,0-1 0,1 0 0,-1 1 0,0-1 0,0 1 0,0-1 0,0 1 0,0 0 0,0 0 0,0 0 0,0 0 0,1 0 0,-1 0 0,0 0 0,0 1 0,0-1 0,0 1 0,0-1 0,-2 2 0,-2 1 0,-1 0 0,1 1 0,0 0 0,0 0 0,1 0 0,-1 0 0,1 1 0,0 0 0,-6 8 0,0 2 0,1 0 0,0 1 0,1 0 0,1 0 0,0 1 0,2 0 0,0 1 0,0-1 0,-4 33 0,8-39 0,1 0 0,0 0 0,0 0 0,1 0 0,1 0 0,0 0 0,1 0 0,0 0 0,0 0 0,1-1 0,0 1 0,1-1 0,0 1 0,1-1 0,0-1 0,1 1 0,10 13 0,-11-18 0,0 1 0,0-1 0,0 0 0,1-1 0,0 0 0,0 1 0,0-2 0,1 1 0,-1-1 0,1 0 0,0 0 0,9 2 0,-6-3 0,1 0 0,-1-1 0,1 0 0,-1-1 0,1 0 0,-1-1 0,20-3 0,-9 0 0,-1-2 0,0-1 0,0 0 0,-1-1 0,1-2 0,-2 0 0,34-23 0,-46 28 0,24-17 0,-17 19 0,-13 3 0,1 0 0,-1 0 0,0 0 0,0 0 0,1 0 0,-1 0 0,0 1 0,1-1 0,-1 0 0,0 0 0,0 0 0,0 1 0,1-1 0,-1 0 0,0 0 0,0 1 0,0-1 0,1 0 0,-1 0 0,0 1 0,0-1 0,0 0 0,0 1 0,0-1 0,0 0 0,0 1 0,0-1 0,1 0 0,-1 0 0,0 1 0,0-1 0,-1 0 0,1 1 0,-1 12-13,0-1 1,-1 0-1,0 0 0,-7 18 0,3-8-1288,-6 21-5525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50.426"/>
    </inkml:context>
    <inkml:brush xml:id="br0">
      <inkml:brushProperty name="width" value="0.05" units="cm"/>
      <inkml:brushProperty name="height" value="0.05" units="cm"/>
    </inkml:brush>
  </inkml:definitions>
  <inkml:trace contextRef="#ctx0" brushRef="#br0">53 44 24575,'0'-5'0,"0"0"0,-1 0 0,1 0 0,-1 1 0,-2-7 0,3 11 0,0-1 0,0 1 0,0-1 0,0 1 0,-1-1 0,1 1 0,0-1 0,-1 1 0,1 0 0,0-1 0,-1 1 0,1-1 0,0 1 0,-1 0 0,1-1 0,0 1 0,-1 0 0,1-1 0,-1 1 0,1 0 0,-1 0 0,1 0 0,-1-1 0,0 1 0,0 1 0,0-1 0,0 0 0,0 0 0,0 1 0,0-1 0,1 0 0,-1 1 0,0-1 0,0 1 0,0-1 0,1 1 0,-1-1 0,0 1 0,1 0 0,-1-1 0,0 1 0,0 1 0,-2 2 0,0 1 0,1-1 0,-1 1 0,1-1 0,0 1 0,0 0 0,0 0 0,1 0 0,0 0 0,0 0 0,0 0 0,1 0 0,-1 1 0,1-1 0,1 0 0,-1 0 0,1 0 0,1 7 0,3 11 0,1-1 0,13 36 0,30 55 0,4-2 0,5-2 0,108 153 0,-107-180-83,3-1 0,4-4 0,3-3 1,4-2-1,2-4 0,3-3 0,3-4 0,114 65 0,-58-52-516,4-6 0,159 52 0,310 62-1197,158-20 1809,12-80-176,-468-79-583,-264-6 905,0-2-1,0-2 1,0-2 0,63-21 0,-96 25 79,1-1 1,-1-1-1,-1-1 1,0 0-1,0-1 1,0 0-1,-1-1 1,0-1-1,11-12 1,-19 18-153,-1 0-1,1 0 1,-1-1 0,0 0-1,0 0 1,-1 0 0,0 0-1,0-1 1,0 1 0,-1-1-1,0 1 1,0-1 0,0 0-1,-1 0 1,0 0 0,-1 0-1,0 0 1,0 0 0,0 0 0,-1 0-1,0 0 1,0 0 0,-3-9-1,3 13-66,-1 0 1,1 0-1,-1 0 0,1 0 0,-1 1 0,0-1 0,0 0 1,-1 1-1,1 0 0,0-1 0,-1 1 0,1 0 0,-1 0 0,0 0 1,0 1-1,-4-3 0,-5-1-295,0 0 1,-24-5-1,20 6-588,-4-2-5962</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50.658"/>
    </inkml:context>
    <inkml:brush xml:id="br0">
      <inkml:brushProperty name="width" value="0.05" units="cm"/>
      <inkml:brushProperty name="height" value="0.05" units="cm"/>
    </inkml:brush>
  </inkml:definitions>
  <inkml:trace contextRef="#ctx0" brushRef="#br0">19 38 24575,'-2'-2'0,"0"0"0,0 0 0,0 0 0,0 0 0,1-1 0,-1 1 0,1-1 0,-3-4 0,4 7 0,0-1 0,0 1 0,0 0 0,0-1 0,0 1 0,0 0 0,-1-1 0,1 1 0,1 0 0,-1-1 0,0 1 0,0-1 0,0 1 0,0 0 0,0-1 0,0 1 0,0 0 0,0-1 0,0 1 0,1 0 0,-1 0 0,0-1 0,0 1 0,0 0 0,1-1 0,-1 1 0,0 0 0,1-1 0,0 1 0,0-1 0,1 1 0,-1 0 0,0-1 0,0 1 0,1 0 0,-1 0 0,0-1 0,1 1 0,-1 0 0,0 1 0,3-1 0,9 2 0,0 0 0,-1 2 0,1-1 0,0 1 0,-1 1 0,20 10 0,-5 1 0,43 30 0,-52-32 0,-1-1 0,0 2 0,-1 1 0,-1 0 0,0 0 0,16 25 0,-27-34 0,0 0 0,-1-1 0,1 2 0,-2-1 0,1 0 0,-1 1 0,0-1 0,0 1 0,0 10 0,-2-12 0,0-1 0,0 1 0,-1 0 0,1 0 0,-2-1 0,1 1 0,0 0 0,-1-1 0,0 1 0,-1-1 0,1 0 0,-1 0 0,0 0 0,-4 5 0,1-2 38,-1 0 0,0 0 0,-1-1 0,0 0 0,0 0 0,-1-1 0,1 0 0,-15 7 0,-2-1-607,0-1 0,-27 7 0,-31 7-6257</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51.760"/>
    </inkml:context>
    <inkml:brush xml:id="br0">
      <inkml:brushProperty name="width" value="0.05" units="cm"/>
      <inkml:brushProperty name="height" value="0.05" units="cm"/>
    </inkml:brush>
  </inkml:definitions>
  <inkml:trace contextRef="#ctx0" brushRef="#br0">0 1 24575,'1'9'0,"0"1"0,1-1 0,0 1 0,0-1 0,1 0 0,4 12 0,31 59 0,-24-52 0,-12-23 0,234 468 14,31-15 0,-189-343-28,166 187 0,-175-230-13,3-2-1,3-4 1,109 73-1,-90-80-151,3-5-1,1-4 1,3-4 0,2-4-1,165 43 1,-36-31-277,360 38 1,260-38-598,1-67 0,181-79-637,-751 46 863,447-131 0,-402 62 1373,-278 94 188,-2-3 0,0-1 0,-2-3 0,61-46 0,-90 60-349,-1 0 1,-1-1-1,0-1 0,22-30 0,-32 39-297,-1 0 0,0 0 0,0 0-1,0 0 1,-1-1 0,0 1 0,-1-1 0,0 0 0,0 0-1,0 0 1,-1 0 0,0 0 0,-1 0 0,0-1-1,-1-11 1,0 19-72,1-1 0,0 1 0,0-1 0,-1 1 1,1-1-1,-1 1 0,1-1 0,-1 1 0,0-1 0,0 1 0,0 0 0,1 0 0,-1-1 0,0 1 0,0 0 0,-1 0 0,1 0 0,0 0 0,-2-1 0,0 1-119,0-1-1,-1 1 1,1 0-1,-1 0 1,1 0-1,-6 0 0,-2-1-857,2-1-5865</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52.054"/>
    </inkml:context>
    <inkml:brush xml:id="br0">
      <inkml:brushProperty name="width" value="0.05" units="cm"/>
      <inkml:brushProperty name="height" value="0.05" units="cm"/>
    </inkml:brush>
  </inkml:definitions>
  <inkml:trace contextRef="#ctx0" brushRef="#br0">18 76 24575,'-2'-2'0,"0"0"0,1 1 0,-1-1 0,1 0 0,0 1 0,0-1 0,0 0 0,0 0 0,0 0 0,0 0 0,0 0 0,1 0 0,-1-1 0,1 1 0,-1-3 0,1 4 0,0 0 0,0 0 0,0 0 0,1 0 0,-1 0 0,0 0 0,1 0 0,-1 0 0,1 1 0,-1-1 0,1 0 0,-1 0 0,1 0 0,-1 1 0,1-1 0,0 0 0,0 0 0,-1 1 0,1-1 0,0 1 0,0-1 0,0 1 0,0-1 0,-1 1 0,1-1 0,0 1 0,0 0 0,0-1 0,0 1 0,0 0 0,0 0 0,0 0 0,0 0 0,1 0 0,82-4 0,-64 4 0,0-1 0,1 0 0,-1-2 0,26-5 0,-44 7 0,0 0 0,0 1 0,-1-1 0,1 1 0,0 0 0,0-1 0,0 1 0,0 0 0,0 0 0,0 0 0,0 1 0,0-1 0,0 0 0,-1 1 0,1-1 0,0 1 0,0 0 0,0-1 0,-1 1 0,1 0 0,3 2 0,-3 0 0,0-1 0,0 0 0,-1 1 0,1 0 0,-1-1 0,1 1 0,-1 0 0,0 0 0,0 0 0,0-1 0,0 1 0,0 0 0,0 5 0,4 43-341,-3 2 0,-1-1-1,-12 94 1,5-87-6485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54.232"/>
    </inkml:context>
    <inkml:brush xml:id="br0">
      <inkml:brushProperty name="width" value="0.05" units="cm"/>
      <inkml:brushProperty name="height" value="0.05" units="cm"/>
    </inkml:brush>
  </inkml:definitions>
  <inkml:trace contextRef="#ctx0" brushRef="#br0">2604 12 24575,'29'-5'0,"3"-1"0,-30 6 0,-1 0 0,1 0 0,-1 0 0,1 0 0,-1 0 0,1 0 0,-1 0 0,1 1 0,-1-1 0,1 1 0,-1-1 0,0 1 0,1-1 0,-1 1 0,2 1 0,-1-1 0,-1 1 0,0-1 0,0 1 0,0-1 0,0 1 0,0 0 0,-1-1 0,1 1 0,0 0 0,-1-1 0,1 1 0,-1 0 0,0 0 0,1 0 0,-1-1 0,0 3 0,-2 34 0,1-27 0,-48 502 0,35-398 0,-39 157 0,43-234 0,-1-1 0,-2 0 0,-2-1 0,-1-1 0,-2-1 0,-2 0 0,0-1 0,-28 32 0,32-47 0,-1 0 0,-1-2 0,0 0 0,-1-1 0,-1-1 0,0-1 0,-1-1 0,-1 0 0,1-2 0,-42 14 0,16-11 0,0-2 0,0-2 0,-1-2 0,-70 1 0,-253-5 0,-119 7 0,109 25 0,275-20 0,-162 45 0,241-53 0,1 2 0,0 0 0,-35 19 0,55-25 0,0 1 0,0 0 0,0 0 0,0 0 0,1 1 0,0 0 0,0 0 0,0 0 0,0 1 0,1-1 0,0 1 0,0 0 0,1 1 0,-1-1 0,2 0 0,-1 1 0,0 0 0,-1 9 0,0 8 0,2 1 0,1-1 0,0 0 0,2 1 0,6 36 0,2-8 0,24 72 0,-25-98 0,1 0 0,1-2 0,2 1 0,1-1 0,0-1 0,2 0 0,18 21 0,-27-38 43,-1-1 0,2-1-1,-1 1 1,0-1 0,1 0-1,0-1 1,10 6 0,-13-9-144,-1 1 1,1 0-1,0-1 1,0 0 0,0 0-1,0 0 1,0 0-1,0-1 1,0 1 0,0-1-1,0 0 1,0 0 0,0-1-1,0 1 1,0-1-1,7-2 1,6-5-6726</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55.288"/>
    </inkml:context>
    <inkml:brush xml:id="br0">
      <inkml:brushProperty name="width" value="0.05" units="cm"/>
      <inkml:brushProperty name="height" value="0.05" units="cm"/>
    </inkml:brush>
  </inkml:definitions>
  <inkml:trace contextRef="#ctx0" brushRef="#br0">1 73 24575,'0'-10'0,"0"6"0,0 0 0,0 0 0,0 0 0,1-1 0,-1 1 0,1 0 0,1-4 0,-1 6 0,0 1 0,-1-1 0,1 1 0,0 0 0,0 0 0,0 0 0,0 0 0,1-1 0,-1 1 0,0 1 0,0-1 0,1 0 0,-1 0 0,0 0 0,1 1 0,-1-1 0,1 0 0,-1 1 0,0 0 0,1-1 0,0 1 0,-1 0 0,3-1 0,39-2 0,0 2 0,47 4 0,-74-2 0,16 1 0,0 1 0,0 2 0,0 1 0,-1 2 0,0 1 0,-1 1 0,0 2 0,0 1 0,-1 1 0,-1 2 0,-1 0 0,0 2 0,-1 1 0,-1 1 0,0 2 0,-2 0 0,-1 1 0,-1 1 0,-1 1 0,-1 1 0,-1 1 0,-1 1 0,-1 0 0,15 40 0,-18-31 0,-1 1 0,-2 0 0,-1 1 0,-2 0 0,-2 0 0,-2 1 0,-3 69 0,-10 11 0,-30 143 0,12-96 0,4 67 0,23-198 0,1 0 0,2 0 0,2 0 0,12 53 0,-13-76 0,1-1 0,0 0 0,1 0 0,0 0 0,1-1 0,0 0 0,1 0 0,13 17 0,-12-20 0,-1-1 0,1 1 0,1-2 0,-1 1 0,1-1 0,1 0 0,-1-1 0,1 0 0,0 0 0,16 4 0,2-1 0,0-1 0,1-2 0,54 4 0,90-8 0,-115-2 0,2-1 0,68 1 0,-112 2 0,0 1 0,0 0 0,0 1 0,-1 1 0,27 9 0,-38-11 0,0 0 0,-1 1 0,1-1 0,0 1 0,-1-1 0,0 1 0,1 0 0,-1 1 0,0-1 0,-1 0 0,1 1 0,0 0 0,-1-1 0,0 1 0,0 0 0,0 0 0,-1 0 0,1 1 0,1 5 0,1 9 0,-1 0 0,-1 0 0,1 24 0,-1 3 0,8 34 0,15 260 0,-24-336 116,-1-4-186,0 1-1,0-1 1,0 1-1,0 0 1,0-1-1,0 1 0,0-1 1,0 1-1,0 0 1,0-1-1,-1 1 1,1-1-1,0 1 1,0-1-1,0 1 1,-1 0-1,1-1 1,0 1-1,-1-1 0,1 1 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56.362"/>
    </inkml:context>
    <inkml:brush xml:id="br0">
      <inkml:brushProperty name="width" value="0.05" units="cm"/>
      <inkml:brushProperty name="height" value="0.05" units="cm"/>
    </inkml:brush>
  </inkml:definitions>
  <inkml:trace contextRef="#ctx0" brushRef="#br0">3019 157 24575,'11'0'0,"1"-1"0,0 0 0,19-6 0,-28 7 0,1-1 0,0 0 0,-1 0 0,1-1 0,-1 1 0,0-1 0,1 0 0,-1 0 0,0 0 0,0 0 0,0 0 0,0-1 0,0 1 0,-1-1 0,4-4 0,-6 6 0,1-1 0,0 1 0,-1-1 0,1 0 0,-1 1 0,1-1 0,-1 1 0,0-1 0,0 0 0,0 1 0,0-1 0,0 0 0,0 1 0,0-1 0,-1 0 0,1 1 0,0-1 0,-1 0 0,1 1 0,-1-1 0,0 1 0,0-1 0,1 1 0,-1-1 0,0 1 0,0 0 0,0-1 0,-1 1 0,1 0 0,0 0 0,0 0 0,-1 0 0,1 0 0,0 0 0,-3-1 0,-5-3 0,0 0 0,0 1 0,-1 0 0,-15-5 0,-13-1 0,-1 2 0,-1 1 0,-67-3 0,-122 12 0,-37 13-684,1 11-1,1 12 0,-421 117 0,538-110 486,-195 86-1,277-100 133,1 2 1,3 3-1,0 2 1,3 3-1,-66 60 1,102-80 161,0 0 0,2 2 0,0 1 0,2 0 0,0 1 0,2 1 0,1 1 0,-12 28 0,22-43-37,1 0 0,0 0 0,0 0 1,1 1-1,1-1 0,0 1 0,1 0 0,1-1 0,0 1 0,0 0 0,1 0 1,1-1-1,0 1 0,1-1 0,0 1 0,1-1 0,0 0 0,1 0 0,0-1 0,1 0 1,11 18-1,-3-11-28,1-1 0,0-1 1,2 0-1,-1-1 0,2-1 0,0 0 1,0-2-1,2 0 0,28 13 1,6 0-74,2-4-1,81 22 1,-2-11-324,1-6 0,157 9-1,283-12-2560,471-68 1041,-728 6 1261,394-99-1,-268 5 243,-358 101 289,-3-5 0,159-92 0,-210 108 260,44-39 0,-64 49 46,-1 0 0,-1-1 0,0-1 0,-1 0 0,16-25 0,-23 32-107,1-1 1,-1 1-1,-1 0 0,1-1 1,-1 0-1,0 1 1,-1-1-1,0 0 0,0 0 1,0 0-1,-1 0 1,0 0-1,0 0 1,-1 0-1,0 0 0,0 0 1,-4-11-1,2 8 15,-2 1-1,0-1 0,0 1 1,-1 0-1,0 0 1,0 1-1,-1 0 0,0 0 1,0 1-1,-1-1 0,-10-6 1,-10-6-74,-1 1 1,0 1 0,-1 2-1,0 1 1,-34-11-1,-172-44 463,43 28-682,-304-28 0,-205 41-83,494 33-442,33 2-2796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13.846"/>
    </inkml:context>
    <inkml:brush xml:id="br0">
      <inkml:brushProperty name="width" value="0.05" units="cm"/>
      <inkml:brushProperty name="height" value="0.05" units="cm"/>
    </inkml:brush>
  </inkml:definitions>
  <inkml:trace contextRef="#ctx0" brushRef="#br0">138 220 24575,'-12'-10'0,"0"1"0,-23-14 0,19 13 0,16 9 0,0 1 0,0 0 0,-1-1 0,1 1 0,0 0 0,-1 0 0,1-1 0,-1 1 0,1 0 0,0 0 0,-1 0 0,1 0 0,-1-1 0,1 1 0,0 0 0,-1 0 0,1 0 0,-1 0 0,1 0 0,-1 0 0,1 0 0,0 0 0,-1 0 0,1 0 0,-1 0 0,1 1 0,0-1 0,-1 0 0,1 0 0,-1 0 0,1 0 0,0 1 0,-1-1 0,-3 17 0,12 29 0,-6-37 0,4 23 0,2 50 0,-8-72 0,0 1 0,-1-1 0,1 0 0,-2 0 0,0 0 0,0 0 0,0-1 0,-1 1 0,-6 12 0,8-20 0,0-1 0,0 1 0,1-1 0,-1 1 0,0-1 0,0 0 0,0 0 0,0 1 0,0-1 0,-1 0 0,1 0 0,0 0 0,-3 1 0,4-1 0,-1-1 0,1 0 0,-1 0 0,0 0 0,1 0 0,-1 0 0,1 0 0,-1 0 0,1 0 0,-1 0 0,1 0 0,-1 0 0,1 0 0,-1-1 0,1 1 0,-1 0 0,1 0 0,-1 0 0,1-1 0,-1 1 0,1 0 0,0-1 0,-1 1 0,1 0 0,-1-1 0,1 1 0,-1-1 0,-1-2 0,0 0 0,1 0 0,-1 0 0,1-1 0,-1 1 0,1 0 0,0-1 0,0 1 0,0-1 0,0-4 0,-1-17 0,1 0 0,1 0 0,1 0 0,1 0 0,2 0 0,9-38 0,-9 48 0,1 0 0,0 1 0,1-1 0,1 1 0,0 0 0,1 1 0,0 0 0,1 0 0,0 0 0,1 2 0,20-20 0,-23 26 0,1 0 0,0 0 0,0 0 0,0 1 0,1 1 0,-1-1 0,1 1 0,0 1 0,0 0 0,0 0 0,0 0 0,0 1 0,0 1 0,0 0 0,13 1 0,-15-1 0,-1 1 0,0 0 0,0 0 0,1 0 0,-1 1 0,0 0 0,-1 1 0,1-1 0,0 1 0,-1 0 0,1 0 0,-1 1 0,0-1 0,0 1 0,0 0 0,-1 1 0,1-1 0,-1 1 0,0 0 0,0 0 0,-1 0 0,0 1 0,4 7 0,-6-10 0,1 0 0,-1 0 0,0 1 0,-1-1 0,1 1 0,0-1 0,-1 0 0,0 1 0,0-1 0,0 1 0,0-1 0,0 1 0,-1-1 0,0 1 0,1-1 0,-1 1 0,-3 4 0,2-3 0,-1 0 0,0-1 0,-1 1 0,1-1 0,-1 0 0,1 0 0,-1 0 0,-1 0 0,1 0 0,-6 3 0,-4 1 0,-1 0 0,0 0 0,-1-1 0,0-1 0,0-1 0,-21 5 0,26-7 0,0-1 0,0 0 0,0-1 0,-14 0 0,20-3 0,10-1 0,11-1 0,2 1 0,1 1 0,0 1 0,-1 1 0,1 1 0,0 1 0,25 5 0,-34-6 0,1 2 0,-1 0 0,0 0 0,-1 1 0,1 0 0,-1 0 0,0 1 0,0 1 0,0-1 0,-1 2 0,1-1 0,-2 1 0,9 8 0,-14-13 0,0 0 0,0 1 0,-1-1 0,1 1 0,0-1 0,-1 1 0,0 0 0,1 0 0,-1-1 0,0 1 0,-1 0 0,1 0 0,0 0 0,-1 0 0,0 0 0,1 0 0,-1 0 0,-1 0 0,1 0 0,0 0 0,-1 0 0,1 0 0,-1 0 0,0 0 0,0 0 0,0-1 0,0 1 0,0 0 0,-1-1 0,0 1 0,1 0 0,-1-1 0,0 0 0,0 1 0,0-1 0,-5 3 0,-1 3 0,-1-2 0,0 1 0,-1-1 0,1 0 0,-1-1 0,-1-1 0,1 1 0,-20 4 0,11-4 86,-1-1-1,1-1 0,-38 1 1,49-4-208,1 0 0,0 0 0,0-1 0,-1 0 0,1-1 0,0 0 0,0 0 0,0 0 0,1-1 1,-1 0-1,0 0 0,1 0 0,-10-8 0,-1-6-6704</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56.923"/>
    </inkml:context>
    <inkml:brush xml:id="br0">
      <inkml:brushProperty name="width" value="0.05" units="cm"/>
      <inkml:brushProperty name="height" value="0.05" units="cm"/>
    </inkml:brush>
  </inkml:definitions>
  <inkml:trace contextRef="#ctx0" brushRef="#br0">214 383 24575,'-6'4'0,"-1"0"0,1 0 0,-1 0 0,1 1 0,1 0 0,-1 0 0,1 1 0,0-1 0,0 1 0,0 0 0,1 0 0,0 1 0,0-1 0,1 1 0,-1 0 0,2 0 0,-1 0 0,1 1 0,0-1 0,0 0 0,1 1 0,0 0 0,0 14 0,2 108 0,1-82 0,-2 0 0,-7 56 0,6-100 0,1 0 0,-1-1 0,0 1 0,-1 0 0,1 0 0,-1-1 0,1 1 0,-1-1 0,0 1 0,-5 5 0,7-9 0,-1 1 0,0 0 0,1-1 0,-1 1 0,0 0 0,0-1 0,0 1 0,0-1 0,1 1 0,-1-1 0,0 0 0,0 1 0,0-1 0,0 0 0,0 0 0,0 0 0,0 1 0,-2-1 0,2-1 0,-1 1 0,0-1 0,1 1 0,-1-1 0,1 1 0,-1-1 0,1 0 0,-1 0 0,1 0 0,0 0 0,-1 0 0,1 0 0,0 0 0,0 0 0,-1-2 0,-3-2 0,2-1 0,-1 1 0,0-1 0,1 0 0,0 0 0,1 0 0,-1-1 0,-2-11 0,-8-57 0,13 72 0,-4-36 0,1-2 0,3 1 0,1 0 0,2 0 0,1 0 0,3 1 0,1-1 0,2 2 0,1-1 0,2 1 0,2 1 0,2 0 0,1 1 0,24-36 0,-31 57 0,0 0 0,1 1 0,0 1 0,1 0 0,1 0 0,0 2 0,0-1 0,17-8 0,-25 16 0,0 1 0,1-1 0,-1 1 0,1 1 0,-1-1 0,1 1 0,0 0 0,0 1 0,0-1 0,0 2 0,0-1 0,1 1 0,-1 0 0,0 0 0,0 1 0,0 0 0,0 0 0,0 1 0,0-1 0,0 2 0,-1-1 0,1 1 0,7 4 0,-8-3 0,0-1 0,0 2 0,-1-1 0,0 0 0,0 1 0,0 0 0,0 0 0,-1 0 0,0 1 0,0 0 0,0-1 0,-1 1 0,0 1 0,4 8 0,-5-6 0,1 0 0,-2 0 0,1 0 0,-1 1 0,0-1 0,-1 1 0,0-1 0,-1 0 0,-2 16 0,-2-6 0,0-1 0,0 1 0,-2-1 0,0-1 0,-2 1 0,0-1 0,0 0 0,-2-1 0,-21 26 0,12-21 0,-2 0 0,0-1 0,-1-1 0,-1-1 0,-1-2 0,-1 0 0,0-2 0,-31 13 0,41-18 0,13-4 0,25 3 0,-9-6 0,6 4 0,0 0 0,0 1 0,-1 0 0,0 2 0,20 12 0,79 62 0,-95-66 0,-12-10-227,-1-1-1,1 1 1,1-1-1,-1-1 1,21 8-1,-8-6-6598</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57.420"/>
    </inkml:context>
    <inkml:brush xml:id="br0">
      <inkml:brushProperty name="width" value="0.05" units="cm"/>
      <inkml:brushProperty name="height" value="0.05" units="cm"/>
    </inkml:brush>
  </inkml:definitions>
  <inkml:trace contextRef="#ctx0" brushRef="#br0">97 441 24575,'11'-31'0,"-3"7"0,7-29 0,-14 47 0,1 0 0,-2 0 0,1 0 0,-1-1 0,0 1 0,0 0 0,0 0 0,-1-1 0,-3-11 0,4 17 0,-1 0 0,1 0 0,0 0 0,-1 0 0,1 0 0,-1 0 0,1 0 0,-1 0 0,1 0 0,-1 0 0,0 0 0,1 0 0,-1 1 0,0-1 0,0 0 0,0 0 0,1 1 0,-1-1 0,0 0 0,0 1 0,0-1 0,0 1 0,0-1 0,-2 0 0,1 2 0,0-1 0,1 0 0,-1 0 0,0 0 0,1 1 0,-1-1 0,1 1 0,-1-1 0,1 1 0,-1 0 0,1-1 0,-1 1 0,1 0 0,-3 2 0,-2 2 0,0 1 0,1-1 0,0 1 0,0 0 0,-8 13 0,6-6 0,0 1 0,1 0 0,1 0 0,0 1 0,1-1 0,-4 29 0,7-35 0,0 0 0,0 1 0,1-1 0,0 0 0,1 0 0,0 0 0,0 0 0,1 0 0,0 0 0,0-1 0,1 1 0,0-1 0,0 1 0,8 11 0,-9-16 0,0 0 0,0 0 0,0-1 0,1 1 0,0 0 0,-1-1 0,1 0 0,0 0 0,0 0 0,0 0 0,0 0 0,1 0 0,-1-1 0,0 1 0,1-1 0,-1 0 0,5 1 0,-3-2 0,-1 0 0,1 0 0,0 0 0,-1 0 0,1-1 0,-1 0 0,1 0 0,-1 0 0,1 0 0,-1-1 0,0 0 0,5-2 0,0-1 0,0-1 0,-1 0 0,0 0 0,0-1 0,0 0 0,-1 0 0,0-1 0,0 0 0,-1 0 0,0 0 0,7-14 0,-9 12 0,0 1 0,0-1 0,-1 0 0,-1 0 0,1 0 0,-2 0 0,1 0 0,-1-1 0,-1 1 0,0 0 0,0-1 0,-4-19 0,3 25 0,-1 1 0,1-1 0,-1 0 0,0 0 0,0 1 0,0-1 0,0 1 0,-1 0 0,0-1 0,0 1 0,0 0 0,0 1 0,-1-1 0,1 1 0,-1-1 0,0 1 0,0 0 0,0 1 0,-1-1 0,1 1 0,-1-1 0,1 1 0,-1 1 0,0-1 0,0 1 0,1-1 0,-1 1 0,-7 0 0,7 1 0,-1 0 0,0 0 0,0 1 0,1-1 0,-1 1 0,-8 3 0,12-4 0,1 0 0,-1 1 0,1-1 0,0 1 0,-1-1 0,1 1 0,0-1 0,-1 1 0,1 0 0,0-1 0,0 1 0,0 0 0,0 0 0,0 0 0,0 0 0,0 0 0,0 0 0,0 0 0,0 0 0,0 0 0,1 1 0,-1-1 0,0 0 0,1 0 0,-1 1 0,1-1 0,-1 0 0,1 1 0,0-1 0,0 1 0,0 1 0,0-2 0,1 0 0,-1 0 0,1 0 0,0 0 0,0 1 0,-1-1 0,1 0 0,0 0 0,0-1 0,0 1 0,0 0 0,0 0 0,1 0 0,-1-1 0,0 1 0,0 0 0,0-1 0,1 1 0,-1-1 0,0 0 0,1 1 0,-1-1 0,0 0 0,0 0 0,1 0 0,1 0 0,39 1 0,-24-3 0,-1-1 0,0 0 0,0-1 0,0-1 0,0-1 0,-1 0 0,1-1 0,-2-1 0,1 0 0,20-16 0,-27 18 0,0-1 0,0 0 0,-1 0 0,0-1 0,-1 0 0,0-1 0,0 1 0,-1-1 0,0-1 0,0 1 0,-1-1 0,-1 0 0,0 0 0,0-1 0,0 1 0,-2-1 0,4-18 0,-3-7 0,-1 36 0,-1 8 0,2 12 0,6 104 292,8 81-1949,-12-165-5169</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5:57.794"/>
    </inkml:context>
    <inkml:brush xml:id="br0">
      <inkml:brushProperty name="width" value="0.05" units="cm"/>
      <inkml:brushProperty name="height" value="0.05" units="cm"/>
    </inkml:brush>
  </inkml:definitions>
  <inkml:trace contextRef="#ctx0" brushRef="#br0">0 365 24575,'7'-7'0,"0"0"0,0 1 0,0 0 0,1 0 0,11-6 0,-15 10 0,-1 1 0,0 0 0,1 0 0,-1 0 0,1 0 0,-1 0 0,1 1 0,-1-1 0,1 1 0,0 0 0,-1 0 0,1 1 0,-1-1 0,1 1 0,-1 0 0,1 0 0,4 2 0,4 0 0,-1 0 0,0 0 0,0-1 0,1-1 0,0 0 0,-1 0 0,1-1 0,-1-1 0,1 0 0,-1 0 0,1-1 0,-1-1 0,15-5 0,-14 4 0,0 0 0,0-2 0,-1 1 0,0-1 0,0-1 0,0 0 0,-1-1 0,0 0 0,0 0 0,-1-1 0,16-20 0,-22 25 0,0-1 0,0 0 0,0 0 0,-1 0 0,0 0 0,0 0 0,0-1 0,-1 1 0,1-1 0,-1 1 0,0-1 0,-1 1 0,0-1 0,0 1 0,0-1 0,0 0 0,-1 1 0,0-1 0,0 1 0,0-1 0,-1 1 0,0 0 0,0-1 0,0 1 0,-1 0 0,0 0 0,0 1 0,0-1 0,0 0 0,-1 1 0,0 0 0,1 0 0,-2 0 0,1 0 0,0 1 0,-1 0 0,0 0 0,1 0 0,-1 0 0,-9-3 0,7 3 0,-1 0 0,0 0 0,0 1 0,0 0 0,0 0 0,0 1 0,0 0 0,0 1 0,-1 0 0,1 0 0,0 0 0,0 1 0,-1 0 0,1 1 0,0 0 0,0 0 0,1 1 0,-1 0 0,-13 7 0,14-6 0,1 1 0,0-1 0,0 1 0,0 0 0,1 1 0,0-1 0,0 1 0,0 0 0,1 1 0,-1-1 0,2 1 0,-1-1 0,1 1 0,0 0 0,0 0 0,1 1 0,0-1 0,0 1 0,1-1 0,0 1 0,-1 12 0,3-9 15,-1 1 0,2-1 0,-1 1 0,1-1-1,1 0 1,0 0 0,1 0 0,0 0 0,1 0 0,0-1-1,0 0 1,1 0 0,1 0 0,-1-1 0,2 0 0,-1 0 0,1-1-1,0 0 1,1 0 0,0-1 0,0 0 0,12 7 0,-8-7-110,0 0 0,-1 0 0,2-2 0,-1 1 1,1-2-1,0 1 0,0-2 0,0 0 0,0-1 0,1 0 1,-1-1-1,1-1 0,-1 0 0,1-1 0,-1-1 1,0 0-1,18-5 0,9-8-6731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07.233"/>
    </inkml:context>
    <inkml:brush xml:id="br0">
      <inkml:brushProperty name="width" value="0.05" units="cm"/>
      <inkml:brushProperty name="height" value="0.05" units="cm"/>
    </inkml:brush>
  </inkml:definitions>
  <inkml:trace contextRef="#ctx0" brushRef="#br0">1 144 24575,'4'2'0,"-1"0"0,1 0 0,0-1 0,0 0 0,0 0 0,0 0 0,0 0 0,0 0 0,0-1 0,6 0 0,61 2 0,-54-2 0,1448-15-4345,-1262 11 3932,-59 1 486,794-22-1069,-4-48 801,-893 68 705,-5 2 634,0-2 1,57-16 0,-87 18 116,-13 3-2153,6 0 694,-13 1-6232</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08.864"/>
    </inkml:context>
    <inkml:brush xml:id="br0">
      <inkml:brushProperty name="width" value="0.05" units="cm"/>
      <inkml:brushProperty name="height" value="0.05" units="cm"/>
    </inkml:brush>
  </inkml:definitions>
  <inkml:trace contextRef="#ctx0" brushRef="#br0">33 91 24575,'-2'0'0,"-1"0"0,1-1 0,0 1 0,0-1 0,0 1 0,0-1 0,0 0 0,0 0 0,0 1 0,0-2 0,-2 0 0,3 2 0,1-1 0,0 1 0,-1 0 0,1 0 0,0-1 0,-1 1 0,1-1 0,0 1 0,-1 0 0,1-1 0,0 1 0,0-1 0,-1 1 0,1-1 0,0 1 0,0 0 0,0-1 0,0 1 0,0-1 0,0 1 0,-1-2 0,2 1 0,-1 1 0,0-1 0,1 0 0,-1 0 0,0 1 0,1-1 0,-1 0 0,1 1 0,-1-1 0,1 0 0,-1 1 0,1-1 0,0 1 0,-1-1 0,1 1 0,0-1 0,-1 1 0,2-1 0,7-3 0,0 1 0,0 0 0,0 1 0,0 0 0,1 0 0,-1 1 0,1 0 0,14 0 0,-7 0 0,562-13 0,22-2 0,-593 16 0,-4 0 0,1-1 0,0 1 0,0-1 0,-1 0 0,1 0 0,4-1 0,-8-1-1365</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11.824"/>
    </inkml:context>
    <inkml:brush xml:id="br0">
      <inkml:brushProperty name="width" value="0.05" units="cm"/>
      <inkml:brushProperty name="height" value="0.05" units="cm"/>
    </inkml:brush>
  </inkml:definitions>
  <inkml:trace contextRef="#ctx0" brushRef="#br0">1 7 24575,'0'-3'0,"2"0"0,4 2 0,2 5 0,3 5 0,3 3 0,5 5 0,3 4 0,6 1 0,4 1 0,1 1 0,3 1 0,1-1 0,0-2 0,-1-3 0,-5-5-8191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12.011"/>
    </inkml:context>
    <inkml:brush xml:id="br0">
      <inkml:brushProperty name="width" value="0.05" units="cm"/>
      <inkml:brushProperty name="height" value="0.05" units="cm"/>
    </inkml:brush>
  </inkml:definitions>
  <inkml:trace contextRef="#ctx0" brushRef="#br0">264 40 24575,'0'-2'0,"0"-3"0,0-4 0,-2 1 0,-4 1 0,-2 2 0,-3 2 0,-3 3 0,-5 7 0,-4 4 0,-1 6 0,-5 1 0,-4 2 0,-1 3 0,1 2 0,5-3-8191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12.490"/>
    </inkml:context>
    <inkml:brush xml:id="br0">
      <inkml:brushProperty name="width" value="0.05" units="cm"/>
      <inkml:brushProperty name="height" value="0.05" units="cm"/>
    </inkml:brush>
  </inkml:definitions>
  <inkml:trace contextRef="#ctx0" brushRef="#br0">17 1 24575,'-3'0'0,"-2"0"0,-1 2 0,3 3 0,5 6 0,3 2 0,4 5 0,5 3 0,5 3 0,5 2 0,4 1 0,2 1 0,0 0 0,0-3 0,-1-3 0,-5-5-8191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12.676"/>
    </inkml:context>
    <inkml:brush xml:id="br0">
      <inkml:brushProperty name="width" value="0.05" units="cm"/>
      <inkml:brushProperty name="height" value="0.05" units="cm"/>
    </inkml:brush>
  </inkml:definitions>
  <inkml:trace contextRef="#ctx0" brushRef="#br0">202 56 24575,'0'-2'0,"0"-6"0,0-3 0,3 0 0,0-1 0,-3 5 0,-3 3 0,-6 6 0,-6 7 0,-5 5 0,-6 3 0,-5 5 0,-5 4 0,-1 0 0,6-5-8191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13.173"/>
    </inkml:context>
    <inkml:brush xml:id="br0">
      <inkml:brushProperty name="width" value="0.05" units="cm"/>
      <inkml:brushProperty name="height" value="0.05" units="cm"/>
    </inkml:brush>
  </inkml:definitions>
  <inkml:trace contextRef="#ctx0" brushRef="#br0">32 7 24575,'-21'-5'0,"11"3"0,18 8 0,94 62 0,-17-10 0,26 4 0,-90-52 0,-1-2 0,1 0 0,37 9 0,-33-16 342,-24-1-411,0 0 1,0 0 0,-1 0 0,1-1-1,0 1 1,0 0 0,0-1-1,-1 1 1,1-1 0,0 1 0,0-1-1,-1 1 1,1-1 0,0 0 0,-1 1-1,1-1 1,-1 0 0,1 1 0,-1-1-1,1 0 1,-1 0 0,1 0-1,-1 1 1,1-2 0,1-7-6758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14.452"/>
    </inkml:context>
    <inkml:brush xml:id="br0">
      <inkml:brushProperty name="width" value="0.05" units="cm"/>
      <inkml:brushProperty name="height" value="0.05" units="cm"/>
    </inkml:brush>
  </inkml:definitions>
  <inkml:trace contextRef="#ctx0" brushRef="#br0">100 7 24575,'-19'0'0,"11"-1"0,1 0 0,-1 1 0,1 1 0,-11 1 0,16-2 0,1 0 0,0 1 0,-1-1 0,1 1 0,-1-1 0,1 1 0,0 0 0,-1-1 0,1 1 0,0 0 0,0 0 0,0 0 0,0 0 0,-1 0 0,1 0 0,1 0 0,-1 0 0,0 1 0,0-1 0,0 0 0,1 0 0,-1 1 0,0-1 0,1 0 0,-1 1 0,1-1 0,-1 3 0,-1 11 0,1 0 0,1 1 0,0-1 0,1 0 0,0 1 0,1-1 0,1 0 0,1 0 0,0 0 0,1-1 0,0 1 0,1-1 0,10 17 0,-13-26 0,0-1 0,0 1 0,1-1 0,-1 0 0,1 0 0,0-1 0,0 1 0,0-1 0,0 0 0,1 0 0,-1 0 0,1 0 0,0-1 0,0 0 0,0 0 0,0 0 0,0-1 0,0 1 0,0-1 0,1-1 0,-1 1 0,0-1 0,1 0 0,-1 0 0,0 0 0,1-1 0,-1 1 0,0-2 0,1 1 0,-1 0 0,0-1 0,0 0 0,0 0 0,-1-1 0,1 1 0,0-1 0,-1 0 0,0 0 0,1 0 0,-1-1 0,0 0 0,-1 0 0,1 0 0,-1 0 0,3-5 0,0 0 0,-1 0 0,-1-1 0,0 1 0,0-1 0,-1 0 0,0-1 0,0 1 0,-1 0 0,-1-1 0,1-14 0,-2 12 0,0 1 0,0-1 0,-1 0 0,-1 1 0,0-1 0,-1 1 0,0-1 0,-7-13 0,10 25 0,0 0 0,0 0 0,-1 1 0,1-1 0,0 0 0,0 1 0,-1-1 0,1 0 0,0 1 0,-1-1 0,1 0 0,-1 1 0,1-1 0,-1 1 0,1-1 0,-1 1 0,0-1 0,1 1 0,-1-1 0,1 1 0,-1 0 0,0-1 0,1 1 0,-1 0 0,0 0 0,0-1 0,-1 1 0,2 1 0,-1-1 0,1 1 0,-1-1 0,1 1 0,-1 0 0,1-1 0,-1 1 0,1 0 0,-1 0 0,1 0 0,0-1 0,0 1 0,-1 0 0,1 0 0,0 0 0,0-1 0,0 1 0,0 0 0,0 0 0,0 0 0,0 0 0,0-1 0,0 1 0,1 1 0,2 18 0,0 0 0,2 0 0,0-1 0,2 0 0,0 0 0,1 0 0,1-1 0,0 0 0,22 29 0,-27-41 0,2 1 0,-1-1 0,1 0 0,-1-1 0,2 0 0,-1 0 0,0 0 0,1 0 0,0-1 0,10 4 0,-15-7 0,1 0 0,-1 0 0,1 0 0,0-1 0,-1 1 0,1-1 0,0 1 0,-1-1 0,1 0 0,0 0 0,0-1 0,-1 1 0,1 0 0,0-1 0,-1 0 0,1 1 0,0-1 0,-1 0 0,1 0 0,-1-1 0,1 1 0,-1 0 0,0-1 0,0 0 0,1 1 0,-1-1 0,0 0 0,-1 0 0,1 0 0,0 0 0,0-1 0,-1 1 0,2-3 0,10-19 0,-1 0 0,-1 0 0,-2-1 0,0-1 0,-1 1 0,5-35 0,-12 41 0,-1 19 0,0 0 0,0 0 0,-1 0 0,1 0 0,0 0 0,0 0 0,0 0 0,0 0 0,0 0 0,0 0 0,-1 0 0,1 0 0,0 0 0,0 0 0,0 0 0,0 0 0,0 0 0,0 0 0,-1 0 0,1 0 0,0 0 0,0 0 0,0 0 0,0 0 0,0 0 0,0 0 0,0 0 0,-1 0 0,1 0 0,0 0 0,0 0 0,0 0 0,0 1 0,0-1 0,0 0 0,0 0 0,0 0 0,0 0 0,-1 0 0,1 0 0,0 0 0,0 1 0,0-1 0,0 0 0,0 0 0,0 0 0,0 0 0,0 0 0,0 0 0,0 1 0,0-1 0,0 0 0,0 0 0,-14 32 0,9-15 57,0-1 0,2 1 0,0 0 0,0 0 0,1 18 0,2-28-106,0-1 0,1 1 0,0 0 1,0-1-1,1 1 0,4 12 0,-5-16-48,1 1-1,0-1 1,-1 0-1,1 0 1,1 0-1,-1 0 1,0 0-1,1-1 1,-1 1-1,1-1 1,0 1-1,0-1 0,5 3 1,5 1-6729</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16.939"/>
    </inkml:context>
    <inkml:brush xml:id="br0">
      <inkml:brushProperty name="width" value="0.05" units="cm"/>
      <inkml:brushProperty name="height" value="0.05" units="cm"/>
    </inkml:brush>
  </inkml:definitions>
  <inkml:trace contextRef="#ctx0" brushRef="#br0">1424 10 24575,'-5'-2'0,"0"0"0,0 1 0,0-1 0,0 1 0,0 1 0,0-1 0,-1 1 0,1 0 0,0 0 0,0 0 0,-7 2 0,-9 2 0,-29 9 0,29-7 0,-49 17-61,1 2 0,1 4 0,2 3 0,0 2 0,3 3 0,-76 58 0,59-32-45,2 4-1,3 4 0,-128 155 1,157-167 106,3 2 0,-64 121 0,92-151 0,1 1 0,1 0 0,1 1 0,3 1 0,0 0 0,2 0 0,2 0 0,-2 45 0,8-61-11,0 1 1,0-1-1,2 0 1,0 0-1,1-1 1,1 1 0,1-1-1,0 0 1,2 0-1,17 31 1,-13-30 5,1 0 0,1-1 1,0-1-1,1 0 0,1-1 1,0 0-1,1-2 0,35 23 1,-12-14-87,1-2-1,1-2 1,1-1 0,0-3 0,1-1 0,1-2 0,45 5-1,-14-7-214,0-4 0,0-2 0,109-12 0,-115 2 279,-1-4 1,0-3-1,-1-2 1,0-4-1,-2-2 1,0-4 0,-2-2-1,119-73 1,-142 74 32,-2-2-1,-1-2 1,-1-2 0,-2-1 0,54-68 0,-65 70-4,-2-1-1,-2-1 1,-1 0-1,-1-2 1,-2 0-1,-2-1 1,17-67-1,-25 76 8,-1 0-1,-1-1 1,-2 1 0,-1-1-1,-1 0 1,-1 0-1,-2 1 1,0-1-1,-12-40 1,8 45-5,-2 0 0,0 0 0,-1 1-1,-2 1 1,0-1 0,-1 2 0,-2 0 0,0 1 0,-1 0 0,-1 1-1,-19-17 1,4 10-4,-2 1 0,0 2 0,-1 1 0,-1 1 0,-1 3 0,-1 0 0,-1 3 0,0 1 0,-75-16 0,38 16 0,0 4 0,0 2 0,-1 4 0,-109 8 0,138 0-153,0 1-1,1 3 1,0 2-1,-53 17 0,41-4-4246</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17.547"/>
    </inkml:context>
    <inkml:brush xml:id="br0">
      <inkml:brushProperty name="width" value="0.05" units="cm"/>
      <inkml:brushProperty name="height" value="0.05" units="cm"/>
    </inkml:brush>
  </inkml:definitions>
  <inkml:trace contextRef="#ctx0" brushRef="#br0">933 103 24575,'-7'-4'0,"0"-1"0,0 1 0,-12-13 0,13 12 0,0 0 0,-1 0 0,1 0 0,-14-7 0,11 9 0,1 0 0,-1 1 0,0 0 0,0 0 0,0 1 0,0 0 0,0 1 0,0 0 0,0 0 0,-1 1 0,1 0 0,0 1 0,-10 2 0,-7 4 0,1 0 0,-1 2 0,-27 15 0,9-1 0,2 2 0,0 1 0,2 2 0,1 2 0,2 2 0,-53 57 0,61-55 0,1 0 0,2 2 0,1 0 0,2 2 0,1 1 0,3 0 0,-22 63 0,33-75 0,0 2 0,2-1 0,1 1 0,1 0 0,2 0 0,1 0 0,1 0 0,2 0 0,1 0 0,6 31 0,-4-40 0,1-1 0,1 0 0,0 0 0,1 0 0,2-1 0,0-1 0,0 1 0,2-2 0,0 1 0,1-2 0,1 1 0,1-2 0,0 0 0,1-1 0,18 13 0,-13-13-6,1 0 1,1-2-1,0-1 0,1 0 0,0-2 1,0-1-1,35 8 0,-25-10-13,-1-1 0,1-2 0,0-2-1,0 0 1,40-6 0,-29-1-14,-1-2-1,0-2 1,0-2 0,-1-2 0,0-1-1,-2-3 1,0-1 0,69-44 0,-73 38 21,-2-2 1,-1-2 0,-1-1 0,-1-1 0,-2-2 0,-2-1 0,0-1-1,35-62 1,-47 68 12,-1-1 0,-1 0-1,-2-1 1,-1 0-1,-1-1 1,-2 0 0,-1-1-1,-2 0 1,-1 1 0,-1-2-1,-2 1 1,-4-39-1,0 50 0,0 0 0,-2 1 0,0-1 0,-2 1 0,0 1 0,-1-1 0,-1 1 0,-1 1 0,-1 0 0,-1 0 0,0 1 0,-1 0 0,-24-24 0,16 22 0,-1 1 0,-1 1 0,0 1 0,-1 1 0,-1 1 0,0 1 0,-1 1 0,-1 1 0,-49-14 0,35 15 0,0 1 0,0 3 0,-64-4 0,84 10 0,1 1 0,-1 1 0,1 1 0,-1 0 0,1 2 0,0 0 0,0 1 0,0 1 0,-20 10 0,33-13-254,1 1-1,0-1 1,0 1-1,-7 7 0,-9 13-6110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17.970"/>
    </inkml:context>
    <inkml:brush xml:id="br0">
      <inkml:brushProperty name="width" value="0.05" units="cm"/>
      <inkml:brushProperty name="height" value="0.05" units="cm"/>
    </inkml:brush>
  </inkml:definitions>
  <inkml:trace contextRef="#ctx0" brushRef="#br0">936 110 24575,'2'-1'0,"51"-25"0,-51 25 0,1 0 0,-1-1 0,1 0 0,-1 1 0,0-1 0,0 0 0,0 0 0,0 0 0,0 0 0,0-1 0,-1 1 0,1 0 0,-1-1 0,1 1 0,-1-1 0,0 0 0,1-3 0,-2 5 0,0 0 0,0-1 0,0 1 0,-1 0 0,1 0 0,0 0 0,-1-1 0,1 1 0,-1 0 0,1 0 0,-1 0 0,0 0 0,1 0 0,-1 0 0,0 0 0,0 0 0,1 0 0,-1 0 0,0 0 0,0 0 0,0 1 0,0-1 0,0 0 0,-1 1 0,1-1 0,0 1 0,0-1 0,0 1 0,0 0 0,-1-1 0,1 1 0,-2 0 0,-6-2 0,-1 0 0,-18-1 0,-13 3 0,1 1 0,-1 2 0,1 2 0,-53 12 0,34-1 0,1 2 0,-71 32 0,98-36 0,0 2 0,2 1 0,0 2 0,1 0 0,1 2 0,0 1 0,2 1 0,1 2 0,1 0 0,1 1 0,-22 34 0,28-35 0,2 0 0,1 0 0,1 1 0,1 1 0,2 0 0,0 1 0,2-1 0,1 1 0,1 1 0,1-1 0,2 1 0,1 0 0,4 47 0,0-54 0,0-1 0,1 0 0,2 0 0,0 0 0,1 0 0,1-1 0,0 0 0,2-1 0,0 0 0,2-1 0,0 0 0,1 0 0,0-1 0,2-1 0,0-1 0,0 0 0,2 0 0,0-2 0,0 0 0,1-1 0,1-1 0,0-1 0,0 0 0,1-1 0,33 9 0,-24-10 0,0-2 0,0 0 0,1-2 0,-1-2 0,1 0 0,0-2 0,-1-1 0,38-7 0,-31 1 0,1-1 0,-2-2 0,0-1 0,0-2 0,-1-2 0,39-22 0,-34 14 0,-1-2 0,-1-2 0,-1-1 0,-2-2 0,-1-1 0,-1-2 0,-2-1 0,-1-1 0,-2-2 0,-1-1 0,28-57 0,-41 70 0,-2-1 0,-1 0 0,-1-1 0,-1 0 0,-1 0 0,-2-1 0,4-54 0,-8 66 0,-2 0 0,0 1 0,-1 0 0,0-1 0,-1 1 0,-1 0 0,0 0 0,-1 0 0,-1 1 0,0-1 0,-1 2 0,0-1 0,-1 1 0,-1 0 0,-19-23 0,9 18-29,-1 1 0,0 0-1,-1 1 1,-1 2 0,-1 0-1,0 1 1,0 1 0,-1 1 0,-1 2-1,-39-11 1,-5 3-79,-1 3 1,-120-7 0,43 13-1151,17 6-5031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19.937"/>
    </inkml:context>
    <inkml:brush xml:id="br0">
      <inkml:brushProperty name="width" value="0.05" units="cm"/>
      <inkml:brushProperty name="height" value="0.05" units="cm"/>
    </inkml:brush>
  </inkml:definitions>
  <inkml:trace contextRef="#ctx0" brushRef="#br0">1 6 24575,'16'-3'0,"-15"3"0,0-1 0,0 1 0,0 0 0,0-1 0,0 1 0,-1 0 0,1 0 0,0 0 0,0 0 0,0-1 0,0 1 0,0 0 0,0 1 0,0-1 0,0 0 0,0 0 0,0 0 0,0 0 0,0 1 0,0-1 0,0 1 0,-1-1 0,1 0 0,0 1 0,0-1 0,0 1 0,-1 0 0,1-1 0,0 1 0,-1 0 0,1-1 0,0 1 0,-1 0 0,1 0 0,-1-1 0,1 1 0,-1 0 0,1 0 0,-1 0 0,0 0 0,1 2 0,2 13 0,0 1 0,-1 0 0,-1 0 0,-1 0 0,-2 22 0,1-7 0,-22 618 293,6-222-1951,15-372-5168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20.249"/>
    </inkml:context>
    <inkml:brush xml:id="br0">
      <inkml:brushProperty name="width" value="0.05" units="cm"/>
      <inkml:brushProperty name="height" value="0.05" units="cm"/>
    </inkml:brush>
  </inkml:definitions>
  <inkml:trace contextRef="#ctx0" brushRef="#br0">25 106 24575,'-21'-20'0,"18"18"0,13 13 0,3 2 0,0-2 0,1 1 0,0-2 0,1 0 0,1 0 0,-1-2 0,1 0 0,1-1 0,-1 0 0,1-1 0,22 4 0,-3-2 0,-1-2 0,1-2 0,0-1 0,58-3 0,-76-2 0,0 0 0,0-1 0,0 0 0,0-2 0,-1 0 0,0-1 0,0-1 0,29-15 0,-38 17 0,0 1 0,-1-1 0,0-1 0,0 1 0,0-1 0,-1 0 0,1-1 0,-2 0 0,1 0 0,-1 0 0,0 0 0,0-1 0,-1 0 0,0 0 0,0 0 0,-1 0 0,0-1 0,-1 1 0,3-16 0,-6 8 171,0 16-166,1 0 1,0 0-1,0-1 1,0 1-1,0 0 1,0 0-1,0 0 1,-1-1-1,1 1 1,0 0-1,0 0 1,0 0-1,-1 0 1,1 0-1,0-1 1,0 1 0,-1 0-1,1 0 1,0 0-1,0 0 1,-1 0-1,1 0 1,0 0-1,0 0 1,-1 0-1,1 0 1,0 0-1,0 0 1,-1 0-1,1 0 1,-2 1-128,1-1 0,0 1 0,-1 0 0,1-1 0,0 1 0,-1 0 0,1 0 0,0 0 0,0 0 1,0 1-1,0-1 0,0 0 0,-2 3 0,-8 13-6704</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20.839"/>
    </inkml:context>
    <inkml:brush xml:id="br0">
      <inkml:brushProperty name="width" value="0.05" units="cm"/>
      <inkml:brushProperty name="height" value="0.05" units="cm"/>
    </inkml:brush>
  </inkml:definitions>
  <inkml:trace contextRef="#ctx0" brushRef="#br0">2920 200 24575,'-63'-33'0,"-50"-23"0,44 32-87,0 2 0,-2 4 0,0 3 0,0 3 0,-110-5 0,40 15-174,-266 30 0,245-5-170,-265 72 0,318-62 215,2 5 1,1 5-1,-127 70 0,183-84 156,2 1-1,0 3 0,2 2 0,2 2 1,1 2-1,-40 47 0,63-62 12,1 1 1,2 1-1,0 1 0,2 0 1,-16 39-1,23-45 32,0 2 1,2-1-1,1 1 0,0 0 1,2 0-1,1 0 1,1 44-1,2-45-1,2-1-1,0 0 1,1 0-1,2 0 1,0 0-1,1-1 1,1 0-1,13 24 1,-6-18-51,1-1 0,1-1 0,1 0-1,2-2 1,30 29 0,-4-11-111,3-3 1,0-2-1,3-2 0,0-2 0,76 31 0,-7-11-579,209 57 1,145-1-536,676 49-1475,15-91 611,21-70 1809,-9-94-298,-673 14 367,-356 51 366,184-67 1,-132 15 623,-168 69-508,-1-2 0,-1-1 0,46-39 1,-64 49 2,-2-1 0,1-1 1,-2 0-1,1-1 1,-2 1-1,0-2 1,0 0-1,-1 0 1,-1 0-1,10-28 0,-14 30-190,0-1-1,-1 1 1,0-1-1,-1 0 1,0 0-1,-1 1 1,-1-1-1,0 0 1,-1 0-1,0 1 0,0-1 1,-2 1-1,-8-23 1,0 9 7,-1 1-1,-1 0 1,-1 1 0,-1 1 0,-1 0 0,-1 1 0,-1 1 0,-23-19-1,-14-8 751,-122-80-1,49 51-562,-2 5 0,-4 6 0,-173-59 0,-451-89-1378,388 141 1079,-593-39 0,-376 109-745,1108 18 2392</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21.744"/>
    </inkml:context>
    <inkml:brush xml:id="br0">
      <inkml:brushProperty name="width" value="0.05" units="cm"/>
      <inkml:brushProperty name="height" value="0.05" units="cm"/>
    </inkml:brush>
  </inkml:definitions>
  <inkml:trace contextRef="#ctx0" brushRef="#br0">841 314 24575,'0'-9'0,"-2"-1"0,1 0 0,-1 0 0,-1 1 0,0 0 0,0-1 0,-1 1 0,0 0 0,-1 0 0,0 1 0,0 0 0,-1 0 0,0 0 0,0 0 0,-1 1 0,0 0 0,-9-7 0,-1-1 0,-2 1 0,0 0 0,0 2 0,-2 0 0,1 2 0,-28-11 0,24 12 0,1 2 0,-1 1 0,0 1 0,-1 1 0,1 0 0,-1 3 0,0 0 0,0 1 0,1 1 0,-1 1 0,-32 8 0,43-7 0,0 1 0,0 1 0,0 0 0,1 0 0,-1 2 0,1-1 0,1 2 0,0 0 0,0 0 0,0 1 0,1 0 0,0 1 0,1 1 0,0-1 0,1 2 0,0-1 0,1 1 0,0 1 0,1-1 0,-9 20 0,11-16 0,0 0 0,1 0 0,0 1 0,1-1 0,1 1 0,1 0 0,0-1 0,1 1 0,1 0 0,1 0 0,0-1 0,1 1 0,1-1 0,0 0 0,1 0 0,1 0 0,1 0 0,0-1 0,1 0 0,0-1 0,2 0 0,-1 0 0,2-1 0,-1 0 0,2-1 0,0 0 0,0-1 0,1 0 0,1-1 0,0 0 0,0-2 0,0 1 0,18 6 0,-8-6 0,0-1 0,0-1 0,1-1 0,0-2 0,0 0 0,0-2 0,1 0 0,-1-2 0,0-1 0,0-1 0,1-1 0,-2-1 0,1-1 0,35-12 0,-42 10 0,0 0 0,0-1 0,-1-1 0,0-1 0,-1 0 0,0-1 0,-1-1 0,22-21 0,-27 22 0,0 0 0,0-1 0,-1-1 0,-1 1 0,0-1 0,-1-1 0,-1 1 0,0-1 0,0 0 0,-2-1 0,6-25 0,-8 28 0,-1 1 0,0-1 0,-1 0 0,0 0 0,-1 1 0,0-1 0,-1 0 0,-5-20 0,6 28 0,0 0 0,0 1 0,-1-1 0,1 1 0,-1 0 0,0-1 0,0 1 0,0 0 0,0 0 0,0 0 0,0 1 0,-1-1 0,0 0 0,1 1 0,-1 0 0,0-1 0,0 1 0,-1 0 0,1 1 0,0-1 0,0 1 0,-1-1 0,1 1 0,-1 0 0,0 0 0,1 0 0,-1 1 0,1-1 0,-1 1 0,0 0 0,-6 1 0,4 0 0,0 0 0,1 0 0,-1 1 0,1 0 0,-1 0 0,1 1 0,0 0 0,-1 0 0,1 0 0,1 0 0,-1 1 0,0 0 0,1 0 0,0 0 0,0 0 0,0 1 0,0-1 0,1 1 0,0 0 0,0 0 0,0 0 0,1 1 0,-1-1 0,-1 8 0,3-10 0,0 1 0,0 0 0,0 0 0,0 0 0,1 0 0,0 0 0,0 0 0,0 0 0,0 0 0,0 0 0,1 0 0,0 0 0,0 0 0,0 0 0,0 0 0,0 0 0,1-1 0,0 1 0,0 0 0,0-1 0,0 0 0,0 1 0,1-1 0,-1 0 0,1 0 0,0 0 0,0-1 0,0 1 0,1-1 0,-1 0 0,0 1 0,1-1 0,-1-1 0,1 1 0,7 2 0,-4-2 0,1 0 0,0 0 0,-1-1 0,1 0 0,0 0 0,0 0 0,0-1 0,0-1 0,0 1 0,13-4 0,-8 1 0,0-1 0,-1 0 0,1-1 0,-1-1 0,17-10 0,-29 16 0,0 1 0,0-1 0,0 0 0,-1 0 0,1 1 0,0-1 0,0 0 0,0 1 0,0-1 0,0 0 0,0 0 0,0 1 0,0-1 0,0 0 0,0 1 0,0-1 0,0 0 0,0 0 0,1 1 0,-1-1 0,0 0 0,0 0 0,0 1 0,0-1 0,0 0 0,1 0 0,-1 1 0,0-1 0,0 0 0,0 0 0,1 0 0,-1 1 0,0-1 0,0 0 0,0 0 0,1 0 0,-1 0 0,0 1 0,1-1 0,-1 0 0,0 0 0,0 0 0,1 0 0,-1 0 0,0 0 0,1 0 0,-1 0 0,0 0 0,0 0 0,1 0 0,-1 0 0,0 0 0,0 0 0,1 0 0,-1 0 0,0-1 0,1 1 0,-1 0 0,0 0 0,0 0 0,1 0 0,-1 0 0,0-1 0,0 1 0,0 0 0,1 0 0,-1-1 0,-10 33 0,5-17 0,3-7 0,0-1 0,1 0 0,0 1 0,0-1 0,1 1 0,0-1 0,1 1 0,1 9 0,-2-15 0,1 1 0,0-1 0,-1 0 0,1 1 0,1-1 0,-1 0 0,0 0 0,0 1 0,1-1 0,-1 0 0,1 0 0,0 0 0,0-1 0,0 1 0,0 0 0,0-1 0,0 1 0,0-1 0,0 0 0,0 1 0,1-1 0,-1 0 0,0-1 0,1 1 0,-1 0 0,1-1 0,4 1 0,6 0 0,0 0 0,1-1 0,-1-1 0,0 0 0,0-1 0,0 0 0,-1-1 0,1-1 0,0 0 0,-1 0 0,22-12 0,-11 3 0,0-1 0,-1 0 0,-1-2 0,38-34 0,-32 22 0,-1-1 0,-1-1 0,-1-2 0,23-40 0,-34 50 0,-1-2 0,-1 1 0,-1-2 0,-1 1 0,-1-1 0,-2-1 0,5-29 0,-10 50 0,-1 0 0,0 1 0,0-1 0,-1 0 0,1 0 0,-1 1 0,-2-7 0,3 10 0,0 1 0,0-1 0,0 1 0,0-1 0,-1 1 0,1-1 0,0 1 0,0-1 0,-1 1 0,1-1 0,0 1 0,-1-1 0,1 1 0,-1 0 0,1-1 0,-1 1 0,1-1 0,-1 1 0,1 0 0,0 0 0,-1-1 0,0 1 0,1 0 0,-1 0 0,0 0 0,0 0 0,0 0 0,0 0 0,0 1 0,0-1 0,0 1 0,0-1 0,0 1 0,0 0 0,0-1 0,0 1 0,0 0 0,0-1 0,0 1 0,1 0 0,-1 0 0,0 0 0,0 0 0,0 1 0,-4 7 0,0-1 0,0 1 0,0 0 0,1 1 0,1-1 0,0 1 0,-3 12 0,-10 74 0,16-91 0,-5 45 0,2 1 0,2-1 0,3 0 0,2 1 0,2-1 0,24 97 0,-18-113-1365,-2-8-5461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21.899"/>
    </inkml:context>
    <inkml:brush xml:id="br0">
      <inkml:brushProperty name="width" value="0.05" units="cm"/>
      <inkml:brushProperty name="height" value="0.05" units="cm"/>
    </inkml:brush>
  </inkml:definitions>
  <inkml:trace contextRef="#ctx0" brushRef="#br0">36 156 24575,'0'-1'0,"-26"-41"0,25 38 0,-1 1 0,1 0 0,0-1 0,0 1 0,0-1 0,0 1 0,0-1 0,1 0 0,-1 1 0,1-1 0,0-3 0,1 5 0,-1 1 0,1-1 0,-1 1 0,1-1 0,0 1 0,0 0 0,-1-1 0,1 1 0,0 0 0,0 0 0,0-1 0,1 1 0,-1 0 0,0 0 0,0 0 0,0 0 0,1 1 0,-1-1 0,1 0 0,-1 0 0,0 1 0,1-1 0,-1 1 0,4-1 0,42-6 0,-42 7 0,215-11 0,35-3 0,-220 10-1365,-11 0-5461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22.454"/>
    </inkml:context>
    <inkml:brush xml:id="br0">
      <inkml:brushProperty name="width" value="0.05" units="cm"/>
      <inkml:brushProperty name="height" value="0.05" units="cm"/>
    </inkml:brush>
  </inkml:definitions>
  <inkml:trace contextRef="#ctx0" brushRef="#br0">61 36 24575,'0'-4'0,"0"0"0,-1 0 0,1 0 0,-1 0 0,-2-7 0,3 10 0,0 1 0,0 0 0,0 0 0,0 0 0,0-1 0,0 1 0,0 0 0,0 0 0,-1 0 0,1-1 0,0 1 0,0 0 0,0 0 0,0 0 0,0 0 0,-1-1 0,1 1 0,0 0 0,0 0 0,0 0 0,0 0 0,-1 0 0,1 0 0,0-1 0,0 1 0,0 0 0,-1 0 0,1 0 0,0 0 0,0 0 0,-1 0 0,1 0 0,0 0 0,0 0 0,0 0 0,-1 0 0,1 0 0,0 0 0,-10 16 0,3 9 0,1-1 0,1 2 0,1-1 0,1 0 0,1 31 0,0-25 0,-5 328-1365,4-317-5461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22.764"/>
    </inkml:context>
    <inkml:brush xml:id="br0">
      <inkml:brushProperty name="width" value="0.05" units="cm"/>
      <inkml:brushProperty name="height" value="0.05" units="cm"/>
    </inkml:brush>
  </inkml:definitions>
  <inkml:trace contextRef="#ctx0" brushRef="#br0">125 61 24575,'-3'-5'0,"0"-1"0,0 1 0,0 1 0,-1-1 0,1 0 0,-1 1 0,0 0 0,-1-1 0,1 2 0,-6-5 0,9 7 0,-1 0 0,1 1 0,-1-1 0,1 0 0,-1 1 0,0-1 0,1 1 0,-1-1 0,0 1 0,0 0 0,1 0 0,-1 0 0,0 0 0,0 0 0,1 0 0,-1 0 0,0 1 0,1-1 0,-1 0 0,0 1 0,1-1 0,-1 1 0,0 0 0,1 0 0,-1 0 0,1 0 0,0 0 0,-1 0 0,1 0 0,0 0 0,-1 0 0,1 0 0,0 1 0,0-1 0,0 1 0,0-1 0,0 1 0,0 1 0,-3 3 0,2-1 0,-1 1 0,1 0 0,0 0 0,0 1 0,0-1 0,1 0 0,0 0 0,0 1 0,1-1 0,0 1 0,0-1 0,0 0 0,1 1 0,0-1 0,0 0 0,0 1 0,1-1 0,0 0 0,0 0 0,4 7 0,-2-5 0,1 1 0,-1-1 0,1 0 0,1-1 0,-1 1 0,1-1 0,1 0 0,-1 0 0,1-1 0,1 0 0,-1 0 0,1-1 0,15 9 0,-14-10 0,1-1 0,-1 0 0,1 0 0,-1-1 0,1 0 0,0-1 0,0 0 0,0 0 0,0-1 0,-1 0 0,1-1 0,0 0 0,0-1 0,0 0 0,-1-1 0,12-4 0,-10 3 0,0-1 0,0-1 0,-1 0 0,0 0 0,0-1 0,-1 0 0,0-1 0,0 0 0,-1 0 0,0-1 0,0 0 0,-1-1 0,7-11 0,-10 13 342,-8 10-2049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05.125"/>
    </inkml:context>
    <inkml:brush xml:id="br0">
      <inkml:brushProperty name="width" value="0.05" units="cm"/>
      <inkml:brushProperty name="height" value="0.05" units="cm"/>
    </inkml:brush>
  </inkml:definitions>
  <inkml:trace contextRef="#ctx0" brushRef="#br0">0 124 23840,'4863'-124'0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14.623"/>
    </inkml:context>
    <inkml:brush xml:id="br0">
      <inkml:brushProperty name="width" value="0.05" units="cm"/>
      <inkml:brushProperty name="height" value="0.05" units="cm"/>
    </inkml:brush>
  </inkml:definitions>
  <inkml:trace contextRef="#ctx0" brushRef="#br0">152 9 24575,'-4'-3'0,"-7"1"0,-3-1 0,-4 3 0,-4 1 0,0 6 0,1 3 0,4 2 0,6 3 0,3-1 0,4-1-8191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23.400"/>
    </inkml:context>
    <inkml:brush xml:id="br0">
      <inkml:brushProperty name="width" value="0.05" units="cm"/>
      <inkml:brushProperty name="height" value="0.05" units="cm"/>
    </inkml:brush>
  </inkml:definitions>
  <inkml:trace contextRef="#ctx0" brushRef="#br0">4112 203 24575,'-7'-5'0,"0"0"0,0 1 0,0-1 0,-1 2 0,1-1 0,-1 1 0,-11-3 0,3 1 0,-64-23-97,-2 5-1,-112-19 0,-176-1-446,78 24-197,0 12 1,1 13-1,-1 13 1,2 13 0,-381 91-1,508-81 467,-165 67-1,245-76 77,2 4 1,2 4 0,-128 86-1,183-110 304,0 1-1,2 2 1,0 0-1,1 1 1,1 2-1,1 0 1,-18 29 0,31-42-46,0 1 0,1 0 0,0 1 1,1-1-1,0 1 0,1-1 0,0 1 1,-2 21-1,5-23-41,0-1-1,0 1 1,1 0 0,1 0 0,-1-1 0,2 1-1,-1-1 1,1 1 0,1-1 0,-1 0-1,2 0 1,5 9 0,1-2-23,0 0-1,2 0 1,0-1 0,0 0 0,2-1-1,0-1 1,0-1 0,23 15 0,7 0 67,1-2 1,53 21 0,25 2 45,2-5-1,134 28 1,275 28-1492,519 15-3006,11-61 2796,1686-30-755,-2389-30 2283,-48-5 261,-54-5 112,-78-3 568,-140 13-541,0-2 0,41-14 0,-70 19 60,-1-1 1,0 0-1,0-1 0,20-12 1,-29 16-308,1-1 0,-1 0 0,0 1 0,0-1 0,0 0 1,-1 0-1,1-1 0,-1 1 0,1-1 0,-1 1 0,0-1 0,0 0 1,-1 1-1,1-1 0,-1 0 0,0 0 0,1-8 0,-2 6 119,0 0 0,0 0 0,0 0 0,-1 0 0,0 0 0,-1 0 0,1 0 0,-1 1 0,0-1 0,0 0 0,-1 1 0,-6-11 0,-2 0-45,-1 0-1,-26-28 0,-3 3 224,-2 1-1,-83-57 0,-114-53 250,-15 8-1519,-7 12-1,-294-103 0,217 117 496,-466-97-1,-142 71 465,673 124-895,-403 24 0,510 7 1013</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24.300"/>
    </inkml:context>
    <inkml:brush xml:id="br0">
      <inkml:brushProperty name="width" value="0.05" units="cm"/>
      <inkml:brushProperty name="height" value="0.05" units="cm"/>
    </inkml:brush>
  </inkml:definitions>
  <inkml:trace contextRef="#ctx0" brushRef="#br0">12 207 24575,'9'26'0,"0"140"0,-7-69 0,3-34 0,-2-27 0,-1 1 0,-1 0 0,-6 38 0,0-62 0,-1-19 0,-4-20 0,4-2 0,1-1 0,2 0 0,1 0 0,2-50 0,5 17 0,14-71 0,-12 99 0,1-1 0,1 2 0,21-48 0,-26 71 0,1-1 0,1 0 0,0 1 0,0 0 0,1 0 0,0 1 0,1 0 0,0 0 0,0 1 0,1 0 0,0 1 0,0-1 0,21-11 0,-24 17 0,1-1 0,-1 1 0,1 0 0,0 1 0,0 0 0,-1 0 0,1 0 0,0 1 0,0 0 0,0 0 0,0 0 0,0 1 0,8 2 0,-12-2 0,1 0 0,0 0 0,0 0 0,0 1 0,-1 0 0,1-1 0,0 1 0,-1 0 0,0 1 0,1-1 0,-1 1 0,0-1 0,0 1 0,-1 0 0,1 0 0,0 0 0,-1 1 0,0-1 0,0 0 0,0 1 0,0 0 0,-1-1 0,3 8 0,-4-7 0,1 0 0,-1 0 0,0 0 0,0 1 0,-1-1 0,1 0 0,-1 0 0,0 0 0,0 0 0,-1 0 0,1 0 0,-1 0 0,0 0 0,0 0 0,0-1 0,0 1 0,0-1 0,-1 0 0,-5 6 0,-5 5 0,-1-1 0,-29 22 0,-47 25 0,61-42 0,0 1 0,1 2 0,-26 24 0,51-42 0,-1 1 0,1-1 0,0 1 0,0 0 0,0 0 0,1 0 0,-1 0 0,1 1 0,0-1 0,0 0 0,1 1 0,-1 0 0,1-1 0,0 1 0,0 0 0,1 0 0,-1 5 0,2-3 0,0-1 0,0 1 0,0-1 0,1 0 0,0 1 0,0-1 0,1 0 0,0 0 0,0 0 0,0-1 0,0 1 0,6 5 0,8 12 86,2-1-1,1-1 0,36 31 1,-41-40-330,0-1 0,0-1 0,1 0 0,0-1 1,1-1-1,30 11 0,-22-12-6582</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24.798"/>
    </inkml:context>
    <inkml:brush xml:id="br0">
      <inkml:brushProperty name="width" value="0.05" units="cm"/>
      <inkml:brushProperty name="height" value="0.05" units="cm"/>
    </inkml:brush>
  </inkml:definitions>
  <inkml:trace contextRef="#ctx0" brushRef="#br0">232 98 24575,'1'-2'0,"0"1"0,1-1 0,-1 0 0,0 0 0,0 1 0,0-1 0,0 0 0,0 0 0,-1 0 0,1 0 0,-1 0 0,1 0 0,-1-1 0,0 1 0,0 0 0,1 0 0,-2 0 0,1 0 0,0 0 0,0 0 0,-1 0 0,1 0 0,-1-1 0,1 1 0,-1 0 0,0 1 0,0-1 0,0 0 0,0 0 0,0 0 0,-1 0 0,1 1 0,0-1 0,-1 1 0,1-1 0,-1 1 0,1-1 0,-1 1 0,0 0 0,0 0 0,0 0 0,0 0 0,1 0 0,-1 0 0,0 1 0,-1-1 0,1 1 0,0-1 0,0 1 0,0 0 0,-3-1 0,-2 2 0,-1-1 0,0 1 0,0 0 0,1 0 0,-1 1 0,0 0 0,1 1 0,0 0 0,0 0 0,0 0 0,0 1 0,0 0 0,0 0 0,1 1 0,0-1 0,0 2 0,0-1 0,-8 11 0,8-10 0,1 1 0,-1 0 0,1 0 0,1 1 0,0-1 0,0 1 0,0 0 0,1 0 0,0 1 0,0-1 0,1 0 0,0 1 0,1 0 0,0-1 0,0 1 0,1 14 0,1-19 0,-1 0 0,1 0 0,0 1 0,0-1 0,0 0 0,1 0 0,-1 0 0,1 0 0,0 0 0,0-1 0,1 1 0,-1-1 0,1 1 0,-1-1 0,1 0 0,0 0 0,1 0 0,-1 0 0,0 0 0,1-1 0,-1 0 0,1 1 0,0-1 0,0-1 0,0 1 0,0-1 0,0 1 0,0-1 0,0 0 0,0 0 0,1-1 0,6 1 0,-4-1 0,-1 0 0,1-1 0,0 0 0,-1 0 0,1 0 0,-1-1 0,1 1 0,-1-2 0,0 1 0,0-1 0,0 0 0,0 0 0,0 0 0,-1-1 0,1 0 0,-1 0 0,0-1 0,0 1 0,-1-1 0,7-8 0,-7 5 0,0 0 0,0 0 0,-1 0 0,0 0 0,0 0 0,-1 0 0,-1-1 0,1 0 0,-1 1 0,0-1 0,-1 1 0,0-1 0,-1 0 0,-1-11 0,1 14 0,0-1 0,0 0 0,-1 1 0,0 0 0,0-1 0,-1 1 0,1 0 0,-1 0 0,-1 0 0,1 0 0,-1 1 0,0-1 0,0 1 0,0 0 0,-1 0 0,0 1 0,0-1 0,-11-7 0,13 11 19,0 0 0,0-1 0,0 1 0,0 1 0,0-1 0,0 0 0,0 1 0,-1-1 0,1 1 0,0 0 0,0 0 0,0 0 0,0 1 0,-1-1 0,1 1 0,0-1 0,-4 3 0,6-3-76,-1 1 0,0 0 0,0 0 0,1 0 0,-1 0 0,1 0 0,-1 0 0,1 0 1,-1 1-1,1-1 0,0 1 0,-1-1 0,1 1 0,0-1 0,0 1 0,0-1 0,0 1 1,1 0-1,-1 0 0,0 0 0,1-1 0,-1 1 0,1 0 0,0 0 0,-1 0 1,1 0-1,0 0 0,0 0 0,1 2 0,1 9-6769</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26.053"/>
    </inkml:context>
    <inkml:brush xml:id="br0">
      <inkml:brushProperty name="width" value="0.05" units="cm"/>
      <inkml:brushProperty name="height" value="0.05" units="cm"/>
    </inkml:brush>
  </inkml:definitions>
  <inkml:trace contextRef="#ctx0" brushRef="#br0">565 214 24575,'1'-15'0,"-2"1"0,0-1 0,-1 0 0,0 1 0,-1 0 0,-10-28 0,11 37 0,0 0 0,-1 0 0,0 0 0,0 0 0,0 0 0,0 1 0,-1 0 0,0-1 0,0 1 0,0 0 0,0 1 0,0-1 0,-1 1 0,0 0 0,1 0 0,-1 1 0,0-1 0,-1 1 0,1 0 0,0 0 0,-7-1 0,5 2 0,-1 0 0,0 0 0,0 1 0,0 0 0,0 0 0,1 0 0,-1 1 0,0 1 0,0-1 0,-11 5 0,7-1 0,0 0 0,1 1 0,0 0 0,0 0 0,0 1 0,-9 9 0,-1 3 0,2 0 0,0 1 0,1 1 0,1 1 0,-20 34 0,16-20 0,2 1 0,1 1 0,2 0 0,-13 50 0,20-56 0,2 1 0,1 1 0,2-1 0,1 1 0,2 56 0,2-75 0,1 0 0,0 0 0,1 0 0,1 0 0,0 0 0,1-1 0,0 0 0,1 0 0,1 0 0,12 18 0,-13-24 0,0-1 0,0 1 0,0-1 0,1-1 0,0 1 0,1-1 0,-1 0 0,1-1 0,0 0 0,1 0 0,-1-1 0,1 0 0,0 0 0,0-1 0,0 0 0,0-1 0,16 2 0,-9-3 0,0 0 0,0-1 0,0-1 0,-1-1 0,1 0 0,0-1 0,-1-1 0,0-1 0,1 0 0,-2 0 0,1-2 0,-1 0 0,0 0 0,0-1 0,21-18 0,-21 15 0,0 0 0,-1-1 0,-1-1 0,0 0 0,0-1 0,-2 0 0,0-1 0,0 0 0,-1-1 0,-1 0 0,-1 0 0,0 0 0,8-32 0,-13 37 0,-1 0 0,0 1 0,0-1 0,-1 0 0,-1 1 0,0-1 0,0 0 0,-3-11 0,2 18 0,1-1 0,0 1 0,-1 0 0,0 0 0,0 0 0,0 0 0,-1 0 0,1 0 0,-6-5 0,6 7 0,0 0 0,0 1 0,0-1 0,0 0 0,-1 1 0,1 0 0,-1-1 0,1 1 0,-1 0 0,1 0 0,-1 1 0,1-1 0,-1 0 0,0 1 0,0-1 0,-5 1 0,5 0 0,0 1 0,0-1 0,-1 0 0,1 1 0,0 0 0,0 0 0,0 0 0,0 0 0,0 0 0,0 1 0,0 0 0,0-1 0,1 1 0,-5 3 0,3-1 0,-1 1 0,1-1 0,0 1 0,0 0 0,1 0 0,0 1 0,-4 6 0,2 0 0,0 1 0,0 0 0,1 0 0,1 0 0,0 1 0,-1 17 0,3-22 34,1 1 1,0-1-1,0 1 0,1-1 0,1 1 0,-1-1 0,1 0 0,1 0 0,5 13 1,-6-17-125,0-1 0,1 1 0,0-1 0,0 1 0,0-1 1,0 0-1,1 0 0,-1-1 0,1 1 0,0-1 1,0 1-1,0-1 0,1-1 0,-1 1 0,1-1 0,0 1 1,-1-1-1,9 2 0,12 2-6736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27.191"/>
    </inkml:context>
    <inkml:brush xml:id="br0">
      <inkml:brushProperty name="width" value="0.05" units="cm"/>
      <inkml:brushProperty name="height" value="0.05" units="cm"/>
    </inkml:brush>
  </inkml:definitions>
  <inkml:trace contextRef="#ctx0" brushRef="#br0">25 109 24575,'-4'-8'0,"1"1"0,1-1 0,-1 0 0,1 0 0,0 0 0,0-14 0,1 21 0,1-1 0,0 1 0,0 0 0,0-1 0,0 1 0,0-1 0,0 1 0,0 0 0,1-1 0,-1 1 0,0-1 0,1 1 0,-1 0 0,1-1 0,0 1 0,-1 0 0,1 0 0,0-1 0,0 1 0,-1 0 0,1 0 0,0 0 0,0 0 0,0 0 0,1 0 0,-1 0 0,0 1 0,0-1 0,0 0 0,1 1 0,-1-1 0,0 0 0,1 1 0,-1 0 0,0-1 0,1 1 0,-1 0 0,1 0 0,-1-1 0,0 1 0,1 0 0,-1 1 0,1-1 0,-1 0 0,0 0 0,2 1 0,6 1 0,-1 0 0,0 1 0,0 0 0,0 0 0,0 1 0,0 0 0,-1 1 0,1-1 0,-1 1 0,11 11 0,-7-6 0,-1 0 0,0 1 0,0 0 0,-1 1 0,11 20 0,-17-27 0,0 0 0,-1 1 0,1-1 0,-1 1 0,-1 0 0,1-1 0,-1 1 0,0 0 0,0 0 0,-1 0 0,1 0 0,-1 0 0,-1 0 0,1 0 0,-3 10 0,1-11 0,1 0 0,-1 0 0,-1-1 0,1 1 0,-1 0 0,0-1 0,0 0 0,0 1 0,0-1 0,-1 0 0,0-1 0,1 1 0,-1-1 0,-1 0 0,1 0 0,0 0 0,-1 0 0,-5 2 0,1-1 0,-1 0 0,0-1 0,0 0 0,-1 0 0,-9 1 0,14-3 0,0-1 0,0 1 0,0-1 0,0 0 0,0-1 0,0 1 0,0-1 0,0 0 0,0-1 0,-7-2 0,12 4 0,0-1 0,0 1 0,0-1 0,0 1 0,0-1 0,0 1 0,0-1 0,0 0 0,0 0 0,0 1 0,0-1 0,0 0 0,0 0 0,1 0 0,-1 0 0,0 0 0,1 0 0,-1 0 0,0 0 0,1 0 0,0-1 0,-1 1 0,1 0 0,0 0 0,-1 0 0,1 0 0,0-1 0,0 1 0,0 0 0,0 0 0,0 0 0,0-1 0,0 1 0,1 0 0,-1 0 0,0 0 0,1-1 0,-1 1 0,1 0 0,-1 0 0,1 0 0,0 0 0,1-2 0,2-3 0,0 0 0,1 0 0,0 1 0,0-1 0,11-7 0,8-4 0,0 1 0,1 1 0,0 1 0,1 1 0,49-16 0,-4 7 0,77-13 0,-118 29 0,0 1 0,0 1 0,54 1 0,-84 5 0,-6 1 0,-11 6 0,14-8 0,-6 4 0,-1 0 0,2 1 0,-1 0 0,1 1 0,0 0 0,0 0 0,-7 9 0,11-12 0,1 0 0,-1 0 0,1 0 0,0 0 0,1 1 0,-1 0 0,1-1 0,0 1 0,0 0 0,0 0 0,1 0 0,0 0 0,0 0 0,0 1 0,1-1 0,-1 6 0,1-9 0,1 0 0,-1 0 0,1 0 0,-1-1 0,1 1 0,-1 0 0,1 0 0,0 0 0,0-1 0,0 1 0,0 0 0,0-1 0,0 1 0,1-1 0,-1 1 0,0-1 0,4 3 0,-2-2 0,0 0 0,1-1 0,-1 1 0,1 0 0,-1-1 0,1 0 0,0 0 0,5 1 0,6 0 0,0-1 0,1-1 0,22-2 0,-35 2 0,2 0 0,-1-1 0,0 1 0,0-1 0,1 0 0,-1 0 0,0-1 0,0 1 0,0-1 0,0 0 0,0 0 0,-1 0 0,7-5 0,-9 6 0,1-1 0,-1 1 0,0-1 0,1 0 0,-1 0 0,0 1 0,0-1 0,0 0 0,0 0 0,-1 0 0,1 0 0,0 0 0,-1 0 0,0 0 0,1 0 0,-1 0 0,0 0 0,0 0 0,0-1 0,0 1 0,0 0 0,-1 0 0,1 0 0,-1 0 0,1 0 0,-1 0 0,-2-3 0,-3-8 0,-1 1 0,-1 0 0,0 1 0,-1-1 0,0 2 0,-1-1 0,0 2 0,0-1 0,-1 1 0,0 1 0,-16-10 0,12 11 0,14 7 0,1 0 0,0 0 0,0 0 0,0 0 0,0 0 0,0 0 0,0 0 0,0 0 0,0 0 0,0 0 0,0 0 0,-1 0 0,1 0 0,0 0 0,0 0 0,0 0 0,0 0 0,0 0 0,0 0 0,0 0 0,0 0 0,0 0 0,0 0 0,-1 0 0,1 0 0,0 0 0,0 0 0,0 0 0,0 0 0,0 0 0,0 1 0,0-1 0,0 0 0,0 0 0,0 0 0,0 0 0,0 0 0,0 0 0,0 0 0,0 0 0,0 0 0,0 0 0,0 1 0,0-1 0,0 0 0,0 0 0,0 0 0,0 0 0,0 0 0,0 0 0,0 0 0,0 0 0,0 0 0,0 0 0,0 1 0,0-1 0,0 0 0,0 0 0,0 0 0,0 0 0,0 0 0,0 0 0,2 3 0,0-1 0,-1 0 0,1 1 0,0-1 0,0 0 0,0 0 0,5 3 0,11 7 0,0-1 0,1-1 0,0 0 0,1-2 0,-1 0 0,2-1 0,-1-1 0,1-1 0,0-1 0,0-1 0,0-1 0,1 0 0,-1-2 0,0 0 0,32-6 0,-16-6 0,-22 6 0,-14 6 0,-1 0 0,0-1 0,0 1 0,1 0 0,-1 0 0,0 0 0,0 0 0,1 0 0,-1 0 0,0 0 0,0 0 0,1 0 0,-1 0 0,0 0 0,1 0 0,-1 0 0,0 0 0,0 0 0,1 1 0,-1-1 0,0 0 0,0 0 0,1 0 0,-1 0 0,0 0 0,0 1 0,0-1 0,1 0 0,-1 0 0,0 0 0,0 1 0,0-1 0,0 0 0,1 1 0,2 13 0,-5 21 0,1-28 0,1 8 0,0-1 0,0 1 0,1-1 0,1 1 0,1-1 0,0 0 0,0 0 0,2 0 0,11 25 0,-13-33 0,0-1 0,0 1 0,0-1 0,1 0 0,0-1 0,0 1 0,0 0 0,1-1 0,0 0 0,-1 0 0,1-1 0,1 1 0,-1-1 0,0 0 0,1 0 0,0-1 0,-1 0 0,1 0 0,0 0 0,0-1 0,0 1 0,0-1 0,1-1 0,-1 1 0,11-2 0,-10 1 0,-1-1 0,1 0 0,0 0 0,-1-1 0,0 0 0,1 0 0,-1 0 0,0-1 0,0 0 0,0 0 0,-1 0 0,1-1 0,6-5 0,-5 3 0,-1-1 0,0 0 0,0 0 0,0 0 0,-1-1 0,0 0 0,-1 0 0,6-14 0,-2 1 0,-2 0 0,0 0 0,-1-1 0,-2 0 0,0 0 0,-1 0 0,-2-25 0,1 27 0,3 16 0,3 11 0,5 15 0,-2 0 0,10 27 0,-14-30 0,2-1 0,0 0 0,1 0 0,17 25 0,-24-40-57,0-1 0,-1 0 1,1 0-1,0 0 0,0 0 0,1-1 0,-1 1 0,0 0 0,0-1 0,1 0 0,-1 1 1,1-1-1,-1 0 0,1 0 0,0-1 0,-1 1 0,1 0 0,0-1 0,-1 0 1,1 1-1,0-1 0,0 0 0,4-1 0,5-2-6769</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27.562"/>
    </inkml:context>
    <inkml:brush xml:id="br0">
      <inkml:brushProperty name="width" value="0.05" units="cm"/>
      <inkml:brushProperty name="height" value="0.05" units="cm"/>
    </inkml:brush>
  </inkml:definitions>
  <inkml:trace contextRef="#ctx0" brushRef="#br0">0 294 24575,'1'-2'0,"-1"0"0,1 0 0,-1 0 0,1 0 0,0 1 0,0-1 0,0 0 0,0 0 0,0 1 0,0-1 0,0 0 0,1 1 0,-1-1 0,3-1 0,-4 2 0,0 1 0,1-1 0,-1 1 0,1-1 0,-1 1 0,1 0 0,-1-1 0,1 1 0,-1-1 0,1 1 0,-1 0 0,1 0 0,0-1 0,-1 1 0,1 0 0,-1 0 0,1 0 0,0-1 0,-1 1 0,1 0 0,0 0 0,-1 0 0,1 0 0,0 0 0,-1 0 0,1 1 0,0-1 0,-1 0 0,1 0 0,-1 0 0,1 1 0,0-1 0,-1 0 0,1 0 0,-1 1 0,1-1 0,-1 1 0,1-1 0,-1 0 0,1 1 0,-1-1 0,1 1 0,-1-1 0,0 1 0,1-1 0,-1 2 0,49 115 0,-21-66 0,35 48 0,-35-56 0,-20-25 0,-8-18 0,0 0 0,0 1 0,-1-1 0,1 0 0,0 0 0,0 0 0,-1 0 0,1 0 0,0 0 0,-1 0 0,1 0 0,0 0 0,0 0 0,-1 0 0,1 0 0,0 0 0,-1 0 0,1 0 0,0 0 0,0 0 0,-1 0 0,1 0 0,0-1 0,0 1 0,-1 0 0,1 0 0,0 0 0,0 0 0,-1-1 0,1 1 0,0 0 0,0-1 0,-31-23 0,15 7 0,2 0 0,0-1 0,1-1 0,0 0 0,2 0 0,0-1 0,1-1 0,1 0 0,1 0 0,1-1 0,-6-31 0,11 40 0,1 0 0,0-1 0,0 0 0,1 1 0,1-1 0,0 1 0,1-1 0,7-24 0,-5 28 0,-1 0 0,2 0 0,-1 1 0,2-1 0,-1 1 0,1 0 0,0 1 0,1 0 0,0 0 0,1 0 0,-1 1 0,13-10 0,-13 13 0,0 0 0,0 0 0,0 0 0,0 1 0,1 0 0,-1 0 0,1 1 0,0 0 0,-1 1 0,1-1 0,0 1 0,0 1 0,0 0 0,0 0 0,0 0 0,13 3 0,-16-2 0,0 0 0,0 0 0,-1 1 0,1 0 0,0-1 0,-1 1 0,0 1 0,1-1 0,-1 1 0,0 0 0,0 0 0,0 0 0,-1 0 0,1 1 0,-1-1 0,0 1 0,0 0 0,0 0 0,0 0 0,-1 0 0,1 1 0,-1-1 0,0 1 0,-1-1 0,1 1 0,-1 0 0,0 0 0,1 4 0,-2-3 12,1-1-1,-1 0 0,0 0 1,0 0-1,-1 1 1,0-1-1,0 0 0,0 0 1,0 0-1,-1 0 0,0 0 1,0 0-1,0-1 1,-4 7-1,1-4 10,0-1 1,-1 1-1,0-1 0,0 0 1,0 0-1,-1 0 0,-14 8 1,0-2-364,-2 0 1,0-2 0,0-1-1,-46 12 1,7-6-6485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28.339"/>
    </inkml:context>
    <inkml:brush xml:id="br0">
      <inkml:brushProperty name="width" value="0.05" units="cm"/>
      <inkml:brushProperty name="height" value="0.05" units="cm"/>
    </inkml:brush>
  </inkml:definitions>
  <inkml:trace contextRef="#ctx0" brushRef="#br0">3888 161 24575,'28'-4'0,"-27"4"0,-1 0 0,1 0 0,-1 0 0,1 0 0,-1-1 0,1 1 0,-1 0 0,0 0 0,1-1 0,-1 1 0,0 0 0,1-1 0,-1 1 0,0 0 0,1-1 0,-1 1 0,0-1 0,1 1 0,-1 0 0,0-1 0,0 1 0,0-1 0,1 1 0,-1-1 0,0 1 0,0-1 0,0 1 0,0-1 0,0 1 0,0 0 0,0-1 0,0 1 0,0-1 0,0 1 0,0-1 0,0 1 0,0-1 0,-1 1 0,1-1 0,0 1 0,0-1 0,0 1 0,-1 0 0,1-1 0,0 1 0,-1-1 0,1 1 0,0 0 0,-1-1 0,1 1 0,0 0 0,-1-1 0,1 1 0,0 0 0,-1 0 0,0-1 0,-6-5 0,1 1 0,-2 0 0,1 0 0,0 1 0,-1 0 0,0 0 0,-14-5 0,-65-16 0,69 21 0,-81-18-128,-1 4 0,-174-7 0,-210 31-749,73 24-1087,-630 129-1,525-34 1362,401-89 402,1 4 0,-148 75 0,230-99 256,1 2 0,0 1 0,2 2 0,0 0 0,1 2-1,-38 41 1,57-53 15,0 0-1,1 1 1,0 0-1,1 0 1,1 1-1,0-1 1,0 1-1,-5 20 1,9-23 52,0 1 0,0 0 0,1 0 0,1-1 0,0 1 0,0 0 0,1 0 0,0 0 0,1-1 0,1 1 0,-1-1 0,6 13 0,0-4 93,1 0-1,1-1 0,0-1 0,2 1 0,0-2 1,0 0-1,2 0 0,0-1 0,19 16 0,5-1-227,1 0-1,78 43 0,-16-21-203,3-4-1,2-4 1,118 31 0,343 58-2789,-124-61 646,679 21-1,455-109 1246,-631-42 1010,-11-45-775,-681 62 1018,-76 3 129,-137 27 337,78-32-1,-107 38-466,-1-1 0,0 0-1,0-1 1,17-12 0,-26 17-24,1-1 1,-1 1-1,1 0 1,-1-1-1,0 1 1,0-1-1,0 0 1,-1 1-1,1-1 0,-1 0 1,1 0-1,-1 0 1,0 0-1,0 0 1,0-1-1,-1 1 1,1 0-1,-1 0 1,0-1-1,0 1 0,0-4 1,-1 1-73,0 1 0,-1 0 1,0 0-1,0 0 0,0 0 1,-1 0-1,1 0 0,-1 1 0,0-1 1,-1 1-1,1 0 0,-1 0 1,0 0-1,-4-4 0,-10-6-54,0-1-1,-24-12 0,-21-10 693,-129-54 0,-83-9 191,-785-191-3374,-24 96 26,-429 59 1994,1297 133 2556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29.474"/>
    </inkml:context>
    <inkml:brush xml:id="br0">
      <inkml:brushProperty name="width" value="0.05" units="cm"/>
      <inkml:brushProperty name="height" value="0.05" units="cm"/>
    </inkml:brush>
  </inkml:definitions>
  <inkml:trace contextRef="#ctx0" brushRef="#br0">25 264 24575,'-1'0'0,"0"0"0,-1 0 0,1-1 0,0 1 0,0 0 0,-1-1 0,1 1 0,0-1 0,0 0 0,0 1 0,0-1 0,0 0 0,0 0 0,-2-1 0,3 2 0,-1-1 0,1 1 0,-1 0 0,1-1 0,0 1 0,-1-1 0,1 1 0,0-1 0,0 1 0,-1-1 0,1 1 0,0-1 0,0 1 0,-1-1 0,1 1 0,0-1 0,0 0 0,0 1 0,0-1 0,0 1 0,0-1 0,0 1 0,0-1 0,0 0 0,0 1 0,0-1 0,1 1 0,-1-1 0,0 1 0,0-1 0,0 1 0,1-1 0,-1 1 0,1-2 0,7 24 0,-1 15 0,-2 1 0,1 44 0,1 14 0,4-32 0,-6-37 0,3 50 0,-10-65 0,-5-17 0,-6-19 0,6 4 0,1-1 0,1 0 0,0 0 0,1 0 0,2 0 0,0-1 0,1 1 0,2-1 0,0 1 0,1-1 0,1 1 0,1 0 0,6-22 0,-3 20 0,1 0 0,0 1 0,2 0 0,1 0 0,0 1 0,1 1 0,2 0 0,0 0 0,1 2 0,0-1 0,29-23 0,-33 33 0,0 1 0,0 1 0,1 0 0,1 0 0,-1 1 0,1 0 0,0 2 0,0-1 0,19-3 0,-26 7 0,0 0 0,0 0 0,0 0 0,0 1 0,0 0 0,0 0 0,0 0 0,0 1 0,0 0 0,-1 0 0,1 1 0,0 0 0,0 0 0,-1 0 0,0 0 0,1 1 0,-1 0 0,0 0 0,0 0 0,0 1 0,-1 0 0,1 0 0,-1 0 0,4 5 0,-5-5 0,-1 0 0,1 0 0,-1 0 0,0 0 0,-1 0 0,1 1 0,-1-1 0,1 1 0,-1-1 0,-1 1 0,1 0 0,-1-1 0,0 1 0,0 0 0,0-1 0,0 1 0,-1-1 0,0 1 0,0 0 0,0-1 0,0 0 0,-1 1 0,0-1 0,0 0 0,0 0 0,-5 7 0,-1 1 0,0 0 0,-1-1 0,-1 0 0,0 0 0,0-1 0,-1-1 0,-18 13 0,-35 16 0,47-30 0,0 1 0,1 1 0,1 1 0,-18 14 0,31-23 0,0 0 0,0 1 0,0-1 0,0 0 0,0 1 0,1 0 0,-1-1 0,1 1 0,0 0 0,0-1 0,0 1 0,0 0 0,0 0 0,0 0 0,1 0 0,-1 6 0,1-4 0,1 0 0,0 0 0,0 0 0,0 0 0,0 0 0,0-1 0,1 1 0,0 0 0,3 5 0,4 5 0,1-1 0,0 0 0,1 0 0,22 21 0,-21-24 0,0 0 0,1-1 0,0 0 0,1 0 0,0-2 0,0 0 0,1 0 0,0-2 0,0 1 0,1-2 0,-1 0 0,22 3 0,-24-6 0,1-1 0,-1 0 0,0-1 0,1-1 0,-1 0 0,0 0 0,0-2 0,0 1 0,0-2 0,0 0 0,0 0 0,-1-1 0,0-1 0,0 0 0,19-13 0,-21 12 0,0-1 0,0-1 0,-1 0 0,0 0 0,0-1 0,-1 0 0,-1 0 0,0-1 0,7-12 0,-12 18 0,0 0 0,0 0 0,0 0 0,-1 0 0,1 0 0,-1-1 0,0 1 0,-1-1 0,1 1 0,-2-9 0,1 11 0,-1-1 0,0 0 0,0 0 0,0 1 0,0-1 0,0 1 0,-1-1 0,0 1 0,0 0 0,0-1 0,0 1 0,0 0 0,-1 0 0,1 0 0,-1 1 0,-4-4 0,5 4 0,-1 0 0,1 0 0,-1 0 0,1 0 0,-1 0 0,0 1 0,0-1 0,1 1 0,-1 0 0,0 0 0,0 0 0,0 0 0,0 1 0,0-1 0,-1 1 0,1 0 0,0 0 0,0 0 0,0 0 0,0 0 0,0 1 0,0-1 0,0 1 0,0 0 0,0 0 0,0 0 0,0 0 0,0 1 0,0-1 0,1 1 0,-1 0 0,1-1 0,-1 1 0,1 0 0,-3 3 0,1 0 0,-1 0 0,1 1 0,0-1 0,0 1 0,1 0 0,-1 0 0,2 0 0,-1 0 0,0 1 0,1-1 0,0 1 0,1-1 0,0 1 0,0 0 0,0 8 0,1-5 0,1 0 0,1 0 0,0-1 0,0 1 0,1 0 0,0-1 0,0 0 0,1 0 0,0 0 0,1 0 0,0-1 0,1 0 0,-1 0 0,2 0 0,-1 0 0,1-1 0,9 8 0,-11-11 0,0 0 0,1 1 0,-1-2 0,1 1 0,0-1 0,-1 0 0,2 0 0,-1 0 0,0-1 0,0 0 0,1 0 0,0-1 0,-1 0 0,1 0 0,-1 0 0,1-1 0,0 0 0,0-1 0,-1 1 0,1-1 0,-1 0 0,1-1 0,-1 1 0,1-2 0,-1 1 0,7-4 0,-8 4 0,0-1 0,-1 0 0,1-1 0,-1 1 0,0-1 0,0 0 0,0 0 0,0 0 0,-1 0 0,1-1 0,-1 1 0,0-1 0,-1 0 0,1 0 0,-1 0 0,0 0 0,0-1 0,-1 1 0,0 0 0,1-1 0,-2 1 0,1-1 0,-1 1 0,0-1 0,0 0 0,0 1 0,-2-11 0,0 8 0,0 0 0,0 0 0,0-1 0,-1 2 0,0-1 0,-1 0 0,0 1 0,0-1 0,-1 1 0,1 0 0,-2 1 0,1-1 0,-1 1 0,0 0 0,0 0 0,0 1 0,-14-9 0,13 10 0,-1 0 0,1 1 0,-1 0 0,0 1 0,-8-2 0,14 3 0,0 0 0,0 1 0,-1 0 0,1-1 0,0 1 0,-1 0 0,1 0 0,0 0 0,0 1 0,-1-1 0,1 0 0,0 1 0,0-1 0,0 1 0,0 0 0,-1 0 0,1 0 0,0 0 0,0 0 0,1 0 0,-1 1 0,-3 2 0,4-4 0,1 1 0,-1-1 0,1 1 0,0-1 0,-1 1 0,1 0 0,-1-1 0,1 1 0,0-1 0,0 1 0,-1 0 0,1-1 0,0 1 0,0 0 0,0-1 0,0 1 0,0 0 0,0-1 0,0 1 0,0 0 0,0-1 0,0 1 0,0 0 0,0-1 0,0 1 0,0 0 0,1-1 0,-1 1 0,1 0 0,0 1 0,0-1 0,0 0 0,0 0 0,0 0 0,1 0 0,-1 0 0,1 0 0,-1 0 0,0 0 0,1-1 0,2 2 0,5 1 0,0-1 0,-1 0 0,14 1 0,1-2 0,0 0 0,0-2 0,0-1 0,0 0 0,32-9 0,-41 8 0,-1-1 0,0 0 0,1-1 0,-2 0 0,1-1 0,-1-1 0,1 0 0,-2-1 0,1 0 0,11-11 0,-15 8 0,0 0 0,-1 0 0,-1 0 0,8-18 0,-14 28 0,-23 77 0,6-21 0,-16 90 0,31-129 0,0 0 0,1 0 0,1 0 0,0 0 0,1 0 0,1 0 0,0 0 0,1 0 0,1-1 0,8 24 0,6-8-1365,-1-6-5461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29.797"/>
    </inkml:context>
    <inkml:brush xml:id="br0">
      <inkml:brushProperty name="width" value="0.05" units="cm"/>
      <inkml:brushProperty name="height" value="0.05" units="cm"/>
    </inkml:brush>
  </inkml:definitions>
  <inkml:trace contextRef="#ctx0" brushRef="#br0">1 344 24575,'63'-78'0,"-61"76"0,0 1 0,0-1 0,0 1 0,0 0 0,0 0 0,1 0 0,-1 0 0,0 0 0,0 1 0,1-1 0,-1 0 0,0 1 0,1 0 0,-1 0 0,3 0 0,41 4 0,-13 0 0,-25-5 0,0 0 0,0 0 0,0 0 0,0-1 0,0 0 0,0-1 0,0 0 0,-1 0 0,1 0 0,-1-1 0,0 0 0,0-1 0,0 1 0,-1-1 0,0-1 0,0 1 0,0-1 0,6-8 0,-9 11 0,0-1 0,-1 0 0,1 0 0,-1 0 0,1 0 0,-1-1 0,-1 1 0,1-1 0,-1 1 0,1-1 0,-1 1 0,0-1 0,-1 0 0,1 0 0,-1 1 0,0-1 0,0 0 0,-1 0 0,1 0 0,-1 1 0,0-1 0,-1 0 0,1 1 0,-1-1 0,1 1 0,-1 0 0,-1-1 0,1 1 0,-1 0 0,1 0 0,-1 0 0,-4-3 0,4 4 0,0-1 0,0 1 0,-1 0 0,1 0 0,-1 0 0,0 0 0,0 1 0,0-1 0,0 1 0,0 0 0,-1 0 0,1 1 0,-1-1 0,1 1 0,-1 0 0,1 0 0,-1 1 0,0 0 0,1-1 0,-1 1 0,0 1 0,0-1 0,-5 2 0,4-1 0,0 1 0,0 0 0,1 1 0,-1-1 0,1 1 0,-1 0 0,1 1 0,0-1 0,0 1 0,1 0 0,-1 0 0,1 0 0,0 1 0,0 0 0,0 0 0,1 0 0,-5 9 0,4-6 0,0 0 0,1 0 0,0 1 0,1-1 0,-1 1 0,2 0 0,-1 0 0,1 0 0,1 0 0,0 0 0,0 0 0,0-1 0,3 12 0,-2-14 0,0-1 0,1 1 0,0 0 0,0 0 0,0-1 0,1 0 0,0 1 0,0-1 0,0 0 0,0 0 0,1 0 0,0-1 0,0 0 0,0 1 0,1-1 0,-1-1 0,1 1 0,0-1 0,0 1 0,9 3 0,26 5-1365,-1-6-5461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30.144"/>
    </inkml:context>
    <inkml:brush xml:id="br0">
      <inkml:brushProperty name="width" value="0.05" units="cm"/>
      <inkml:brushProperty name="height" value="0.05" units="cm"/>
    </inkml:brush>
  </inkml:definitions>
  <inkml:trace contextRef="#ctx0" brushRef="#br0">0 76 24575,'0'-9'0,"1"1"0,-1-1 0,2 0 0,-1 1 0,1-1 0,5-12 0,-7 21 0,0 0 0,0 0 0,0 0 0,0 1 0,0-1 0,0 0 0,0 0 0,1 0 0,-1 0 0,0 0 0,0 1 0,0-1 0,0 0 0,0 0 0,1 0 0,-1 0 0,0 0 0,0 0 0,0 0 0,0 0 0,1 0 0,-1 0 0,0 0 0,0 1 0,0-1 0,0 0 0,1 0 0,-1 0 0,0 0 0,0 0 0,0-1 0,1 1 0,-1 0 0,0 0 0,0 0 0,0 0 0,0 0 0,1 0 0,-1 0 0,0 0 0,0 0 0,0 0 0,0 0 0,0-1 0,1 1 0,-1 0 0,0 0 0,0 0 0,0 0 0,0 0 0,0-1 0,0 1 0,0 0 0,0 0 0,0 0 0,1 0 0,-1 0 0,0-1 0,0 1 0,0 0 0,0 0 0,0 0 0,0-1 0,0 1 0,0 0 0,0 0 0,0 0 0,3 15 0,5 164 0,-7-84 0,7 94 235,5 224-1835,-12-378-5226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14.824"/>
    </inkml:context>
    <inkml:brush xml:id="br0">
      <inkml:brushProperty name="width" value="0.05" units="cm"/>
      <inkml:brushProperty name="height" value="0.05" units="cm"/>
    </inkml:brush>
  </inkml:definitions>
  <inkml:trace contextRef="#ctx0" brushRef="#br0">70 0 24575,'-2'3'0,"-4"2"0,-2 3 0,-3 3 0,1 2 0,0 0 0,1 3 0,3 4 0,2 5 0,1 5 0,2 5 0,1 5 0,0 3 0,1 1 0,2 2 0,0-1 0,0-3 0,0-7-8191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6:30.409"/>
    </inkml:context>
    <inkml:brush xml:id="br0">
      <inkml:brushProperty name="width" value="0.05" units="cm"/>
      <inkml:brushProperty name="height" value="0.05" units="cm"/>
    </inkml:brush>
  </inkml:definitions>
  <inkml:trace contextRef="#ctx0" brushRef="#br0">12 45 24575,'-1'-1'0,"0"0"0,0 0 0,0 1 0,0-1 0,0 0 0,0 0 0,1-1 0,-1 1 0,0 0 0,1 0 0,-1 0 0,1 0 0,-1-1 0,1 1 0,0 0 0,0 0 0,-1-1 0,1 1 0,0 0 0,0 0 0,0-3 0,1 3 0,-1 0 0,1 1 0,-1-1 0,1 1 0,0-1 0,-1 0 0,1 1 0,-1-1 0,1 1 0,0-1 0,-1 1 0,1 0 0,0-1 0,0 1 0,0 0 0,-1 0 0,1-1 0,0 1 0,0 0 0,0 0 0,-1 0 0,1 0 0,0 0 0,0 0 0,0 0 0,-1 0 0,1 0 0,0 0 0,0 1 0,0-1 0,-1 0 0,1 0 0,0 1 0,1 0 0,57 17 0,64 16 0,-109-31 0,0-1 0,1 0 0,-1-1 0,0-1 0,1 0 0,22-4 0,-32 3 0,0 0 0,0-1 0,0 0 0,0 0 0,0 0 0,-1-1 0,7-4 0,-9 6 0,-1 0 0,1 0 0,0 0 0,-1-1 0,1 1 0,-1 0 0,0-1 0,0 1 0,1-1 0,-1 1 0,0-1 0,0 0 0,0 0 0,0 1 0,-1-1 0,1 0 0,-1 0 0,1 0 0,-1 0 0,1 0 0,-1 0 0,0-2 0,0 4 0,0-1 0,0 1 0,-1-1 0,1 1 0,0-1 0,-1 1 0,1-1 0,0 1 0,-1 0 0,1-1 0,0 1 0,-1 0 0,1-1 0,-1 1 0,1 0 0,-1-1 0,1 1 0,-1 0 0,1 0 0,-1-1 0,1 1 0,-1 0 0,1 0 0,-1 0 0,1 0 0,-1 0 0,1 0 0,-1 0 0,1 0 0,-1 0 0,1 0 0,-1 0 0,0 0 0,1 0 0,-1 1 0,0-1 0,-23 7 0,21-7 0,-29 12-1365,-1 0-5461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15.289"/>
    </inkml:context>
    <inkml:brush xml:id="br0">
      <inkml:brushProperty name="width" value="0.05" units="cm"/>
      <inkml:brushProperty name="height" value="0.05" units="cm"/>
    </inkml:brush>
  </inkml:definitions>
  <inkml:trace contextRef="#ctx0" brushRef="#br0">249 326 24575,'0'-6'0,"0"0"0,-1 0 0,0 1 0,0-1 0,-1 1 0,1-1 0,-1 1 0,0-1 0,-1 1 0,1 0 0,-1 0 0,0 0 0,-1 0 0,1 1 0,-1-1 0,1 1 0,-9-7 0,9 9 0,0 0 0,0-1 0,0 1 0,0 1 0,-1-1 0,1 0 0,0 1 0,-1 0 0,0 0 0,1 0 0,-1 0 0,0 0 0,1 1 0,-1-1 0,0 1 0,1 0 0,-1 0 0,0 1 0,0-1 0,1 1 0,-1 0 0,1 0 0,-1 0 0,0 0 0,1 1 0,0-1 0,-1 1 0,-2 2 0,-2 1 0,1 1 0,0 0 0,0 1 0,0-1 0,1 1 0,0 0 0,0 1 0,1 0 0,0 0 0,0 0 0,1 0 0,-5 13 0,6-12 0,0-1 0,0 0 0,1 1 0,1-1 0,-1 1 0,1 0 0,1-1 0,0 1 0,0 0 0,0 0 0,1-1 0,1 1 0,3 13 0,-4-18 0,1-1 0,-1 0 0,1 0 0,0 1 0,0-1 0,0-1 0,0 1 0,0 0 0,1 0 0,-1-1 0,1 1 0,0-1 0,-1 0 0,1 0 0,0 0 0,1 0 0,-1 0 0,0-1 0,0 1 0,1-1 0,-1 0 0,1 0 0,-1 0 0,1-1 0,-1 1 0,1-1 0,-1 0 0,1 0 0,0 0 0,6-1 0,0-1 0,0 1 0,-1-1 0,1-1 0,-1 0 0,1 0 0,-1-1 0,0 0 0,0-1 0,-1 0 0,11-8 0,-8 4 0,0-1 0,-1-1 0,0 0 0,-1 0 0,0-1 0,-1 0 0,0 0 0,-1-1 0,0 0 0,-1-1 0,-1 1 0,0-1 0,4-17 0,-3-1 0,0 1 0,-2-1 0,-2 0 0,-2-64 0,-1 92 0,-2-28 0,3 31 0,0 0 0,0-1 0,0 1 0,-1 0 0,1-1 0,0 1 0,-1 0 0,1 0 0,-1 0 0,0-1 0,1 1 0,-1 0 0,0 0 0,1 0 0,-1 0 0,0 0 0,0 0 0,0 0 0,-1 0 0,1 1 0,1 0 0,0 0 0,0 0 0,-1 0 0,1 0 0,0 0 0,-1 0 0,1 0 0,0 0 0,-1 1 0,1-1 0,0 0 0,0 0 0,-1 0 0,1 0 0,0 1 0,0-1 0,0 0 0,-1 0 0,1 1 0,0-1 0,0 0 0,0 0 0,-1 1 0,1-1 0,0 0 0,0 0 0,0 1 0,0-1 0,0 0 0,0 1 0,0-1 0,0 1 0,-3 13 0,3-13 0,-3 32 0,2 1 0,2-1 0,1 1 0,12 62 0,-7-45 0,12 65-1365,-10-67-5461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17.380"/>
    </inkml:context>
    <inkml:brush xml:id="br0">
      <inkml:brushProperty name="width" value="0.05" units="cm"/>
      <inkml:brushProperty name="height" value="0.05" units="cm"/>
    </inkml:brush>
  </inkml:definitions>
  <inkml:trace contextRef="#ctx0" brushRef="#br0">105 154 24575,'-1'0'0,"0"0"0,0 0 0,0 1 0,0-1 0,0 0 0,0 0 0,0 1 0,0-1 0,0 1 0,1-1 0,-1 1 0,0-1 0,0 1 0,0 0 0,0-1 0,1 1 0,-1 0 0,0 0 0,1-1 0,-1 1 0,1 0 0,-1 0 0,1 0 0,-1 0 0,1 0 0,-1 0 0,1 0 0,0 0 0,0 0 0,0 0 0,-1 0 0,1 2 0,0 37 0,0-36 0,3 30 0,1 18 0,-3 64 0,-1-113 0,0-1 0,0 0 0,-1 1 0,1-1 0,-1 0 0,1 0 0,-1 0 0,0 1 0,0-1 0,0 0 0,0 0 0,-1 0 0,1-1 0,-2 3 0,2-3 0,0-1 0,1 1 0,-1-1 0,0 1 0,0-1 0,1 0 0,-1 1 0,0-1 0,0 0 0,0 0 0,1 1 0,-1-1 0,0 0 0,0 0 0,0 0 0,0 0 0,0 0 0,1 0 0,-1-1 0,0 1 0,0 0 0,0 0 0,0 0 0,1-1 0,-1 1 0,0-1 0,0 1 0,1 0 0,-1-1 0,0 1 0,1-1 0,-1 0 0,0 1 0,1-1 0,-1 1 0,1-1 0,-1 0 0,1 0 0,-1 1 0,0-2 0,-5-6 0,1-1 0,0 1 0,0-1 0,1 0 0,0 0 0,0-1 0,1 1 0,1-1 0,-1 0 0,1 0 0,0-19 0,1 6 0,1-1 0,1 1 0,1 0 0,5-24 0,-3 31 0,-1 0 0,2 0 0,0 0 0,1 1 0,1 0 0,10-18 0,-14 29 0,1-1 0,-1 1 0,0 0 0,1 0 0,0 0 0,0 0 0,0 1 0,0-1 0,10-4 0,-11 6 0,0 1 0,1-1 0,-1 1 0,1 0 0,-1 1 0,1-1 0,-1 0 0,1 1 0,0 0 0,-1 0 0,1 0 0,-1 0 0,1 1 0,-1-1 0,1 1 0,4 2 0,-3-1 0,0 0 0,0 0 0,-1 1 0,1-1 0,-1 1 0,0 0 0,0 1 0,0-1 0,0 1 0,0 0 0,-1-1 0,0 2 0,0-1 0,0 0 0,0 1 0,-1-1 0,1 1 0,-1 0 0,0-1 0,-1 1 0,3 7 0,-3-5 0,0-1 0,0 0 0,0 1 0,0-1 0,-1 1 0,0-1 0,-1 1 0,1-1 0,-1 0 0,-1 1 0,1-1 0,-1 0 0,0 0 0,0 0 0,-1 0 0,-5 10 0,1-7 0,0-1 0,-1 0 0,0 0 0,0-1 0,-1 0 0,-12 9 0,-15 10 0,36-25 0,-1-1 0,1 0 0,0 0 0,-1 1 0,1-1 0,0 0 0,0 1 0,-1-1 0,1 0 0,0 1 0,0-1 0,0 0 0,-1 1 0,1-1 0,0 0 0,0 1 0,0-1 0,0 1 0,0-1 0,0 0 0,0 1 0,0-1 0,0 1 0,0-1 0,0 0 0,0 1 0,0-1 0,0 1 0,0-1 0,0 0 0,0 1 0,0-1 0,1 1 0,-1-1 0,0 0 0,0 1 0,0-1 0,1 0 0,-1 1 0,0-1 0,0 0 0,1 0 0,-1 1 0,0-1 0,1 0 0,-1 0 0,0 1 0,1-1 0,-1 0 0,1 0 0,-1 0 0,0 0 0,1 1 0,-1-1 0,1 0 0,-1 0 0,0 0 0,1 0 0,0 0 0,33 8 0,-27-7 0,22 5 0,51 12 0,-70-15 0,-1 0 0,0 1 0,0 0 0,0 0 0,16 12 0,-24-16 0,0 1 0,0-1 0,0 1 0,0-1 0,0 1 0,-1 0 0,1-1 0,0 1 0,0 0 0,-1 0 0,1 0 0,-1 0 0,1 0 0,0-1 0,-1 1 0,0 0 0,1 0 0,-1 0 0,0 0 0,1 0 0,-1 0 0,0 1 0,0 0 0,0-1 0,-1 0 0,1 0 0,-1 0 0,1 0 0,-1 0 0,0 0 0,1 0 0,-1-1 0,0 1 0,1 0 0,-1 0 0,0-1 0,0 1 0,0 0 0,0-1 0,0 1 0,0-1 0,-1 1 0,-6 2 0,0 0 0,-1-1 0,1 0 0,-13 2 0,-7-1-195,0-2 0,0 0 0,0-2 0,0-1 0,0-1 0,-40-11 0,30 3-6631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17.817"/>
    </inkml:context>
    <inkml:brush xml:id="br0">
      <inkml:brushProperty name="width" value="0.05" units="cm"/>
      <inkml:brushProperty name="height" value="0.05" units="cm"/>
    </inkml:brush>
  </inkml:definitions>
  <inkml:trace contextRef="#ctx0" brushRef="#br0">1 112 24575,'0'-1'0,"1"0"0,0 0 0,-1 0 0,1 1 0,0-1 0,0 0 0,0 1 0,0-1 0,-1 1 0,1-1 0,0 1 0,0-1 0,0 1 0,2-1 0,-3 1 0,1 1 0,-1-1 0,1 0 0,0 0 0,-1 1 0,1-1 0,-1 1 0,1-1 0,-1 0 0,1 1 0,-1-1 0,0 1 0,1-1 0,-1 1 0,1 0 0,-1-1 0,0 1 0,0-1 0,1 1 0,-1 0 0,0-1 0,0 1 0,0-1 0,1 1 0,-1 1 0,12 50 0,-1 1 0,4 67 0,-10-70 0,-6-77 0,1 1 0,1-1 0,6-37 0,23-93 0,-29 151 0,1-3 0,0-1 0,1 1 0,0 0 0,7-15 0,-9 22 0,0 1 0,-1-1 0,1 1 0,0 0 0,0 0 0,0-1 0,0 1 0,0 0 0,0 0 0,0 0 0,0 0 0,1 0 0,-1 0 0,0 0 0,1 1 0,-1-1 0,0 0 0,1 1 0,-1-1 0,1 1 0,-1-1 0,1 1 0,-1 0 0,1 0 0,-1 0 0,1 0 0,-1 0 0,1 0 0,-1 0 0,1 0 0,-1 0 0,1 1 0,-1-1 0,1 1 0,-1-1 0,1 1 0,1 1 0,1 0 0,1 0 0,-1 1 0,1 0 0,-1 0 0,0 0 0,0 0 0,-1 1 0,1 0 0,-1-1 0,0 1 0,0 1 0,0-1 0,0 0 0,-1 1 0,1-1 0,-1 1 0,-1 0 0,3 7 0,-3-8 0,0-1 0,-1 1 0,0 0 0,0 0 0,0-1 0,0 1 0,0 0 0,-1 0 0,0-1 0,0 1 0,0-1 0,0 1 0,0 0 0,-1-1 0,1 0 0,-1 1 0,0-1 0,0 0 0,-1 0 0,1 0 0,0 0 0,-1-1 0,0 1 0,1-1 0,-1 1 0,-4 1 0,0 1-151,-1-1-1,0 0 0,0 0 0,-1-1 1,1 0-1,-1-1 0,0 0 1,-9 1-1,-9 1-6674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18.219"/>
    </inkml:context>
    <inkml:brush xml:id="br0">
      <inkml:brushProperty name="width" value="0.05" units="cm"/>
      <inkml:brushProperty name="height" value="0.05" units="cm"/>
    </inkml:brush>
  </inkml:definitions>
  <inkml:trace contextRef="#ctx0" brushRef="#br0">97 107 24575,'-6'-3'0,"1"-1"0,-1 2 0,0-1 0,0 1 0,0 0 0,0 0 0,0 1 0,0-1 0,-7 1 0,12 0 0,0 1 0,-1 0 0,1 0 0,0 0 0,0 0 0,0 0 0,0 0 0,0 1 0,0-1 0,0 0 0,0 0 0,0 1 0,0-1 0,0 1 0,0-1 0,0 1 0,0-1 0,0 1 0,0 0 0,0-1 0,0 1 0,1 0 0,-1 0 0,0-1 0,1 1 0,-1 0 0,0 0 0,1 0 0,-1 0 0,1 0 0,-1 0 0,1 0 0,0 0 0,-1 0 0,1 0 0,0 0 0,0 0 0,0 1 0,0-1 0,0 0 0,0 0 0,0 0 0,0 1 0,0 8 0,1 0 0,0-1 0,5 18 0,-5-23 0,9 38 0,-1-6 0,6 45 0,-17-102 0,2 0 0,1-1 0,1 1 0,1 0 0,0 0 0,2 0 0,0 1 0,1-1 0,2 1 0,0 0 0,1 1 0,16-27 0,-22 42 0,-1 1 0,1 0 0,0 0 0,0 0 0,0 0 0,0 0 0,0 1 0,1-1 0,-1 1 0,1 0 0,-1 0 0,5-1 0,-6 2 0,0 0 0,0 1 0,0 0 0,0-1 0,0 1 0,0 0 0,0 0 0,0 0 0,0 0 0,0 1 0,0-1 0,0 1 0,0-1 0,0 1 0,0-1 0,0 1 0,-1 0 0,1 0 0,0 0 0,0 0 0,-1 0 0,1 1 0,-1-1 0,1 0 0,-1 1 0,3 2 0,3 5 0,-1 0 0,0 1 0,0 0 0,-1 0 0,0 1 0,-1-1 0,0 1 0,-1 0 0,4 18 0,0 15 0,2 48 0,-8-77 0,3 55-1365,-4-45-5461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18.375"/>
    </inkml:context>
    <inkml:brush xml:id="br0">
      <inkml:brushProperty name="width" value="0.05" units="cm"/>
      <inkml:brushProperty name="height" value="0.05" units="cm"/>
    </inkml:brush>
  </inkml:definitions>
  <inkml:trace contextRef="#ctx0" brushRef="#br0">1 42 24575,'0'-3'0,"0"-2"0,4-1 0,7 1 0,5 1 0,8-1 0,6 0 0,5 1 0,6 2 0,-4 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19.389"/>
    </inkml:context>
    <inkml:brush xml:id="br0">
      <inkml:brushProperty name="width" value="0.05" units="cm"/>
      <inkml:brushProperty name="height" value="0.05" units="cm"/>
    </inkml:brush>
  </inkml:definitions>
  <inkml:trace contextRef="#ctx0" brushRef="#br0">57 124 24575,'-2'-3'0,"-1"0"0,1 0 0,0 0 0,0-1 0,0 1 0,0-1 0,0 1 0,1-1 0,0 0 0,0 0 0,0 0 0,0 0 0,0 1 0,1-8 0,8 44 0,-6 215 0,-7-226 0,0-19 0,-2-13 0,2-7 0,0 0 0,0 0 0,2 0 0,0-1 0,-1-22 0,3 1 0,4-52 0,-2 81 0,0 0 0,0 0 0,1 1 0,0-1 0,6-15 0,-7 23 0,0 0 0,0 0 0,0 1 0,0-1 0,0 0 0,0 1 0,1-1 0,-1 1 0,0-1 0,1 1 0,-1 0 0,1-1 0,0 1 0,-1 0 0,1 0 0,0 0 0,0 0 0,0 1 0,0-1 0,0 0 0,-1 1 0,1-1 0,0 1 0,0 0 0,0 0 0,0-1 0,1 1 0,-1 1 0,0-1 0,0 0 0,0 0 0,0 1 0,3 1 0,28 8 0,-1 2 0,51 28 0,-76-37 0,0 1 0,0 0 0,-1 0 0,1 1 0,-1 0 0,0 0 0,0 1 0,-1 0 0,1 0 0,-1 0 0,5 9 0,-8-11 0,0-1 0,0 1 0,-1 0 0,0 0 0,1 0 0,-1 0 0,-1 0 0,1 0 0,-1 0 0,1 0 0,-1 0 0,0 0 0,-1 0 0,1 1 0,-1-1 0,1 0 0,-1 0 0,-1 0 0,1 0 0,0-1 0,-1 1 0,0 0 0,-3 4 0,2-3 0,-1 0 0,1 0 0,-2-1 0,1 1 0,0-1 0,-1 0 0,0 0 0,0 0 0,-6 3 0,10-7 0,0 1 0,0 0 0,0 0 0,0 0 0,0 0 0,0 0 0,1 0 0,-1 0 0,0 1 0,0-1 0,1 0 0,-1 0 0,1 1 0,-1-1 0,1 0 0,-1 1 0,1 2 0,0-3 0,0 0 0,-1 0 0,1 0 0,0 0 0,0 0 0,-1 0 0,1 0 0,0 0 0,-1 0 0,1 0 0,-1 0 0,0 0 0,1 0 0,-1 0 0,0 0 0,1 0 0,-1-1 0,0 1 0,0 0 0,0 0 0,0-1 0,0 1 0,0-1 0,0 1 0,0-1 0,0 1 0,0-1 0,0 0 0,-1 1 0,-9 1 86,-1-1-1,1 0 0,-13 0 1,20-1-242,-1 0 1,0 0 0,1-1 0,-1 0 0,0 0 0,1 0 0,-1 0-1,1 0 1,-1-1 0,-3-2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19.870"/>
    </inkml:context>
    <inkml:brush xml:id="br0">
      <inkml:brushProperty name="width" value="0.05" units="cm"/>
      <inkml:brushProperty name="height" value="0.05" units="cm"/>
    </inkml:brush>
  </inkml:definitions>
  <inkml:trace contextRef="#ctx0" brushRef="#br0">160 56 24575,'-2'0'0,"1"0"0,-1 0 0,1 0 0,-1 0 0,1 0 0,-1-1 0,1 1 0,-1 0 0,1-1 0,-1 1 0,1-1 0,0 1 0,-1-1 0,1 0 0,0 0 0,-2-1 0,3 2 0,0 0 0,0-1 0,-1 1 0,1 0 0,0 0 0,0-1 0,0 1 0,0 0 0,0-1 0,0 1 0,0 0 0,0-1 0,0 1 0,0-1 0,0 1 0,0 0 0,0-1 0,0 1 0,0 0 0,0-1 0,0 1 0,0 0 0,0-1 0,0 1 0,1-1 0,10-11 0,-5 9 0,-1-1 0,1 1 0,0 0 0,0 1 0,0-1 0,0 1 0,0 0 0,1 1 0,-1-1 0,1 1 0,-1 1 0,1-1 0,-1 1 0,1 0 0,9 2 0,-13-2 0,1 1 0,-1-1 0,1 1 0,-1 0 0,0 1 0,0-1 0,0 0 0,0 1 0,0 0 0,0-1 0,0 1 0,0 0 0,0 1 0,-1-1 0,1 0 0,-1 1 0,0-1 0,0 1 0,0 0 0,0 0 0,0 0 0,-1 0 0,1 0 0,-1 0 0,0 0 0,0 1 0,0-1 0,0 0 0,0 1 0,0 4 0,-1 1 0,0-1 0,-1 1 0,0 0 0,0-1 0,-1 1 0,0-1 0,0 1 0,-1-1 0,0 0 0,0 0 0,-1 0 0,0-1 0,-1 1 0,0-1 0,0 0 0,0 0 0,-1-1 0,0 1 0,0-1 0,-1-1 0,-9 8 0,10-9 0,0 1 0,0-2 0,-1 1 0,1-1 0,-1 0 0,1 0 0,-1-1 0,0 0 0,0 0 0,-1 0 0,1-1 0,0 0 0,0-1 0,-1 1 0,1-2 0,0 1 0,0-1 0,-1 0 0,1 0 0,0-1 0,0 0 0,0 0 0,0-1 0,1 1 0,-12-8 0,13 7-170,1 0-1,-1-1 0,1 1 1,0-1-1,1 0 0,-1 0 1,-4-6-1,-3-8-6655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0.337"/>
    </inkml:context>
    <inkml:brush xml:id="br0">
      <inkml:brushProperty name="width" value="0.05" units="cm"/>
      <inkml:brushProperty name="height" value="0.05" units="cm"/>
    </inkml:brush>
  </inkml:definitions>
  <inkml:trace contextRef="#ctx0" brushRef="#br0">83 174 24575,'-1'0'0,"0"-1"0,0 1 0,0 0 0,0-1 0,1 0 0,-1 1 0,0-1 0,0 1 0,0-1 0,1 0 0,-1 1 0,0-1 0,1 0 0,-1 0 0,1 0 0,-1 0 0,0-1 0,1 2 0,4 10 0,2 7 0,-1-1 0,-1 1 0,0 0 0,-1 1 0,1 30 0,-4-36 0,0-1 0,-1 0 0,0 1 0,-1-1 0,0 0 0,0 0 0,-1 0 0,-1-1 0,0 1 0,-6 10 0,10-19 0,-1-1 0,0 1 0,0-1 0,0 1 0,0-1 0,0 1 0,0-1 0,-1 1 0,1-1 0,0 0 0,-1 0 0,1 0 0,-1 0 0,1 0 0,-1 0 0,0 0 0,1 0 0,-1-1 0,0 1 0,-2 0 0,3-1 0,-1 0 0,1-1 0,0 1 0,0-1 0,-1 1 0,1-1 0,0 1 0,0-1 0,-1 0 0,1 1 0,0-1 0,0 0 0,0 0 0,0 0 0,0 0 0,0 0 0,0 0 0,0 0 0,1 0 0,-1 0 0,0 0 0,1-1 0,-1 1 0,0 0 0,1-1 0,0 1 0,-1-2 0,-2-9 0,0 1 0,0-1 0,1 0 0,1 0 0,0 0 0,1 0 0,0 0 0,1 1 0,3-19 0,3-7 0,21-60 0,-28 96 0,8-24 0,19-39 0,-24 58 0,-1 0 0,2 1 0,-1-1 0,1 1 0,0 0 0,0 0 0,0 0 0,1 0 0,0 1 0,-1 0 0,2 0 0,7-5 0,-11 8 0,0 0 0,0 1 0,0-1 0,0 0 0,0 1 0,0-1 0,0 1 0,0 0 0,0 0 0,0 0 0,0 0 0,0 0 0,0 0 0,-1 0 0,1 1 0,0-1 0,0 1 0,0-1 0,2 2 0,-1-1 0,0 1 0,0 0 0,0 1 0,0-1 0,0 0 0,0 1 0,-1 0 0,1-1 0,3 6 0,2 5 0,-1 1 0,0-1 0,10 28 0,-17-39 0,10 26-273,-2 1 0,-1 0 0,-1 0 0,3 60 0,-8-56-6553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44.394"/>
    </inkml:context>
    <inkml:brush xml:id="br0">
      <inkml:brushProperty name="width" value="0.05" units="cm"/>
      <inkml:brushProperty name="height" value="0.05" units="cm"/>
    </inkml:brush>
  </inkml:definitions>
  <inkml:trace contextRef="#ctx0" brushRef="#br0">433 71 24575,'15'-50'0,"-9"30"0,-7 49 0,-74 664 0,-52-8 0,91-559 0,-6-1 0,-87 178 0,122-287 0,0-3 0,1 0 0,1 0 0,0 0 0,0 1 0,-2 16 0,6-27 0,1 0 0,0-1 0,-1 1 0,1 0 0,0 0 0,1-1 0,-1 1 0,0 0 0,1 0 0,0-1 0,-1 1 0,1-1 0,0 1 0,1 0 0,-1-1 0,0 0 0,1 1 0,-1-1 0,1 0 0,0 0 0,-1 0 0,1 0 0,0 0 0,0 0 0,1 0 0,-1-1 0,0 1 0,1-1 0,-1 1 0,0-1 0,1 0 0,0 0 0,3 1 0,17 4 0,0-2 0,0 0 0,0-1 0,42-1 0,554-26-1794,-487 15 1273,617-42-743,601-38-2547,0 30 1604,-1170 56 2529,225-9 1434,-355 8-1587,-25 0-1010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0.864"/>
    </inkml:context>
    <inkml:brush xml:id="br0">
      <inkml:brushProperty name="width" value="0.05" units="cm"/>
      <inkml:brushProperty name="height" value="0.05" units="cm"/>
    </inkml:brush>
  </inkml:definitions>
  <inkml:trace contextRef="#ctx0" brushRef="#br0">6 150 24575,'0'0'0,"0"0"0,-1 0 0,1 0 0,0 0 0,0 0 0,0 0 0,0 0 0,-1 0 0,1 0 0,0 0 0,0 0 0,0 0 0,0 0 0,0 0 0,-1 0 0,1 0 0,0 0 0,0 0 0,0 0 0,0 0 0,-1 0 0,1 0 0,0-1 0,0 1 0,0 0 0,0 0 0,0 0 0,0 0 0,-1 0 0,1 0 0,0 0 0,0 0 0,0-1 0,0 1 0,0 0 0,0 0 0,0 0 0,0 0 0,0 0 0,0-1 0,0 1 0,-1 0 0,1 0 0,0 0 0,0 0 0,0-1 0,0 1 0,0 0 0,0 0 0,7-9 0,14-5 0,0 6 0,0 1 0,0 1 0,1 1 0,38-5 0,91 3 0,-150 7 0,3 0 0,-1 0 0,1 0 0,0 0 0,-1 1 0,1-1 0,0 1 0,3 1 0,-6-2 0,-1 0 0,0 0 0,1 1 0,-1-1 0,0 0 0,1 0 0,-1 1 0,0-1 0,1 0 0,-1 1 0,0-1 0,0 0 0,0 0 0,1 1 0,-1-1 0,0 1 0,0-1 0,0 0 0,0 1 0,1-1 0,-1 0 0,0 1 0,0-1 0,0 1 0,0-1 0,0 1 0,-8 16 0,2-8 0,1 1 0,0 0 0,1 0 0,0 0 0,0 1 0,1-1 0,1 1 0,-1 0 0,0 17 0,1 13 0,3 49 0,0-61 0,-13-185 0,11 127 0,0-1 0,3-35 0,-2 57 0,1 0 0,1 1 0,-1-1 0,1 1 0,0-1 0,1 1 0,0 0 0,0 0 0,8-12 0,-10 17 0,0 0 0,1 1 0,-1-1 0,1 0 0,-1 1 0,1-1 0,0 1 0,-1 0 0,1-1 0,0 1 0,0 0 0,0 0 0,0 0 0,0 1 0,0-1 0,0 0 0,0 1 0,1-1 0,-1 1 0,0 0 0,0-1 0,0 1 0,1 0 0,-1 1 0,0-1 0,0 0 0,0 1 0,0-1 0,1 1 0,-1-1 0,0 1 0,0 0 0,0 0 0,0 0 0,0 0 0,0 0 0,-1 1 0,1-1 0,2 2 0,-1 0 0,1 0 0,-1 0 0,0 0 0,0 1 0,0-1 0,0 1 0,-1 0 0,0-1 0,1 1 0,-1 0 0,0 0 0,-1 1 0,1-1 0,-1 0 0,0 1 0,0-1 0,0 0 0,0 9 0,-2-8 19,0 0 0,0 0 0,-1 0 0,0 0 0,0-1 0,0 1 0,0-1 0,0 1 0,-1-1 0,0 0 0,0 0 0,0 0 0,-1 0 0,1-1 0,-1 1 0,0-1 0,-6 4 0,2-1-233,-1 0 1,0-1 0,0 0-1,-1-1 1,0 0 0,1 0-1,-16 3 1,8-4-6613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1.284"/>
    </inkml:context>
    <inkml:brush xml:id="br0">
      <inkml:brushProperty name="width" value="0.05" units="cm"/>
      <inkml:brushProperty name="height" value="0.05" units="cm"/>
    </inkml:brush>
  </inkml:definitions>
  <inkml:trace contextRef="#ctx0" brushRef="#br0">54 120 24575,'0'-1'0,"0"1"0,1 0 0,-1 0 0,1 0 0,-1 0 0,0 0 0,1 1 0,-1-1 0,0 0 0,1 0 0,-1 0 0,0 0 0,1 0 0,-1 0 0,0 0 0,1 1 0,-1-1 0,0 0 0,0 0 0,1 1 0,-1-1 0,0 0 0,0 0 0,1 1 0,-1-1 0,0 0 0,0 0 0,0 1 0,1-1 0,-1 0 0,0 1 0,0-1 0,0 0 0,0 1 0,0-1 0,0 0 0,0 1 0,0-1 0,0 1 0,0-1 0,0 0 0,0 1 0,0-1 0,0 0 0,0 1 0,0-1 0,0 0 0,0 1 0,0-1 0,0 0 0,-1 1 0,1-1 0,0 0 0,0 1 0,0-1 0,-1 0 0,1 0 0,0 1 0,-1-1 0,-14 21 0,14-20 0,-2 2 0,1 0 0,0 0 0,0 0 0,1 1 0,-1-1 0,1 1 0,-1-1 0,1 1 0,0-1 0,1 1 0,-2 5 0,3 44 0,-1-44 0,1 0 0,-1 1 0,0-1 0,-3 17 0,-4-13 0,7-13 0,0 0 0,0 0 0,-1 1 0,1-1 0,0 0 0,0 0 0,0 0 0,-1 0 0,1 0 0,0 0 0,0 0 0,-1 0 0,1 0 0,0 0 0,0 0 0,0 0 0,-1 0 0,1-1 0,0 1 0,0 0 0,0 0 0,-1 0 0,1 0 0,0 0 0,0 0 0,0 0 0,0-1 0,-1 1 0,1 0 0,0 0 0,0 0 0,0 0 0,0-1 0,-1 1 0,0-2 0,0 0 0,0-1 0,0 1 0,0 0 0,0-1 0,0 1 0,1 0 0,-2-5 0,2-8 0,-1 0 0,2 0 0,0 0 0,1 1 0,6-25 0,25-70 0,-30 97 0,14-31 0,-17 41 0,1 0 0,0 1 0,0-1 0,0 0 0,0 1 0,0-1 0,0 1 0,0-1 0,1 1 0,-1 0 0,1-1 0,-1 1 0,1 0 0,-1 0 0,1 0 0,-1 0 0,1 0 0,0 1 0,2-2 0,-2 2 0,-1 0 0,0 0 0,1 0 0,-1 1 0,1-1 0,-1 0 0,0 1 0,1-1 0,-1 1 0,0 0 0,0-1 0,1 1 0,-1 0 0,0-1 0,0 1 0,0 0 0,0 0 0,0 0 0,0 0 0,0 0 0,0 0 0,0 1 0,-1-1 0,1 0 0,0 0 0,-1 1 0,1-1 0,0 2 0,1 4 0,0-1 0,0 0 0,0 1 0,1 11 0,-3-14 18,0-1 0,1 1 0,-1 0 0,-1 0 0,1 0 0,-1 0 0,1-1 0,-1 1 0,0 0 0,0-1 0,-1 1 0,1-1 0,-1 1 0,0-1 0,0 1 0,0-1 0,0 0 0,-3 4 0,0-3-189,-1 1 0,1-1 1,-1 0-1,1 0 0,-1-1 1,0 1-1,-1-1 0,1-1 1,-9 3-1,-5 2-6655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1.592"/>
    </inkml:context>
    <inkml:brush xml:id="br0">
      <inkml:brushProperty name="width" value="0.05" units="cm"/>
      <inkml:brushProperty name="height" value="0.05" units="cm"/>
    </inkml:brush>
  </inkml:definitions>
  <inkml:trace contextRef="#ctx0" brushRef="#br0">172 51 24575,'0'-1'0,"1"1"0,0 0 0,-1-1 0,1 1 0,0 0 0,-1-1 0,1 1 0,0-1 0,-1 1 0,1-1 0,-1 1 0,1-1 0,-1 1 0,1-1 0,-1 0 0,0 1 0,1-1 0,-1 0 0,0 1 0,1-1 0,-1 0 0,0 1 0,0-1 0,1 0 0,-1 0 0,0 1 0,0-1 0,0 0 0,0 0 0,0 1 0,0-2 0,0 1 0,0-1 0,0 1 0,0-1 0,0 1 0,0-1 0,-1 1 0,1 0 0,0-1 0,0 1 0,-1-1 0,1 1 0,-1 0 0,0-1 0,1 1 0,-1 0 0,-1-2 0,1 2 0,-1 1 0,0-1 0,0 0 0,0 1 0,1-1 0,-1 1 0,0-1 0,0 1 0,0 0 0,0 0 0,0 0 0,0 0 0,0 0 0,1 0 0,-1 0 0,-4 2 0,-29 10 0,25-7 0,0 0 0,0 1 0,1 0 0,0 0 0,0 1 0,1 0 0,-13 14 0,19-18 0,0-1 0,-1 1 0,1 0 0,1 0 0,-1 1 0,0-1 0,1 0 0,-1 1 0,1-1 0,0 1 0,-1 6 0,2-8 0,0 1 0,0-1 0,1 1 0,-1-1 0,1 1 0,-1-1 0,1 1 0,0-1 0,-1 0 0,1 1 0,1-1 0,-1 0 0,0 0 0,0 0 0,1 0 0,-1 0 0,1 0 0,0 0 0,1 1 0,7 5 0,0-1 0,0-1 0,0 0 0,1 0 0,0-1 0,0 0 0,0-1 0,1 0 0,-1-1 0,21 3 0,-73-6-1365,8 0-5461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2.641"/>
    </inkml:context>
    <inkml:brush xml:id="br0">
      <inkml:brushProperty name="width" value="0.05" units="cm"/>
      <inkml:brushProperty name="height" value="0.05" units="cm"/>
    </inkml:brush>
  </inkml:definitions>
  <inkml:trace contextRef="#ctx0" brushRef="#br0">77 53 24575,'0'-7'0,"0"4"0,-1 0 0,1 0 0,0 0 0,0 0 0,1 0 0,-1 0 0,0 0 0,1 0 0,0 0 0,0 0 0,0 0 0,0 0 0,2-4 0,-2 9 0,0 0 0,0 1 0,0-1 0,-1 0 0,1 0 0,-1 1 0,0-1 0,1 5 0,-1 120 0,-6-1 0,-5 1 0,-5-1 0,-39 142 0,55-267 0,-1 0 0,1 0 0,0 0 0,-1 1 0,1-1 0,0 0 0,0 0 0,-1 0 0,1 0 0,0 0 0,0 1 0,0-1 0,0 0 0,1 0 0,-1 0 0,0 0 0,0 0 0,1 0 0,-1 1 0,1-1 0,-1 0 0,1 0 0,-1 0 0,1 0 0,0 0 0,-1-1 0,2 3 0,0-3 0,1 1 0,-1-1 0,0 1 0,1-1 0,-1 0 0,0 0 0,1 0 0,-1 0 0,0 0 0,1-1 0,-1 1 0,0-1 0,3 0 0,82-16 108,0 4 0,92-1 0,179 12-881,-245 3-143,-59-1-5910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3.245"/>
    </inkml:context>
    <inkml:brush xml:id="br0">
      <inkml:brushProperty name="width" value="0.05" units="cm"/>
      <inkml:brushProperty name="height" value="0.05" units="cm"/>
    </inkml:brush>
  </inkml:definitions>
  <inkml:trace contextRef="#ctx0" brushRef="#br0">28 59 24575,'0'0'0,"-4"-4"0,0 1 0,1-1 0,0 0 0,0 0 0,0 0 0,-2-5 0,4 9 0,1-1 0,0 0 0,0 1 0,-1-1 0,1 1 0,0-1 0,0 1 0,0-1 0,0 1 0,0-1 0,0 0 0,0 1 0,0-1 0,0 1 0,0-1 0,0 1 0,1-1 0,-1 0 0,0 1 0,0-1 0,0 1 0,1-1 0,0 0 0,0 0 0,0 0 0,0 0 0,0 1 0,0-1 0,1 0 0,-1 1 0,0-1 0,1 1 0,-1-1 0,0 1 0,1-1 0,-1 1 0,0 0 0,3 0 0,47-3 0,1 2 0,73 8 0,-51-1 0,96 3 0,546 43 0,-693-50 0,-15-1 0,0-1 0,0 1 0,0 0 0,0 0 0,-1 1 0,1 0 0,-1 1 0,8 3 0,-14-6 0,0 1 0,-1 0 0,1-1 0,0 1 0,0-1 0,-1 1 0,1 0 0,-1 0 0,1-1 0,-1 1 0,1 0 0,-1 0 0,1 0 0,-1-1 0,0 1 0,1 0 0,-1 0 0,0 0 0,0 0 0,1 0 0,-1 0 0,0 0 0,0 0 0,0 0 0,0 0 0,-1-1 0,1 1 0,0 0 0,0 0 0,0 0 0,-1 0 0,1 0 0,0 0 0,-1 0 0,1-1 0,-2 2 0,-2 5 0,0 0 0,-1 0 0,-8 9 0,3-3 0,1 2 0,1 0 0,0 1 0,1-1 0,1 1 0,1 1 0,0-1 0,1 1 0,-3 33 0,3 10 0,4 72 0,2-78 0,-1 0 0,1-23 0,-2 0 0,-4 45 0,4-74 0,-1 0 0,1 0 0,0 0 0,0 0 0,-1 0 0,1 0 0,-1 0 0,0 0 0,0 0 0,1-1 0,-1 1 0,0 0 0,-1-1 0,1 1 0,0 0 0,0-1 0,-1 1 0,1-1 0,0 0 0,-1 0 0,0 1 0,1-1 0,-1 0 0,0 0 0,1 0 0,-1-1 0,0 1 0,0 0 0,0-1 0,0 1 0,0-1 0,0 1 0,0-1 0,0 0 0,0 0 0,0 0 0,0 0 0,0 0 0,0-1 0,1 1 0,-4-1 0,-189-35 0,36 4 0,-249-9-1365,349 39-5461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4.239"/>
    </inkml:context>
    <inkml:brush xml:id="br0">
      <inkml:brushProperty name="width" value="0.05" units="cm"/>
      <inkml:brushProperty name="height" value="0.05" units="cm"/>
    </inkml:brush>
  </inkml:definitions>
  <inkml:trace contextRef="#ctx0" brushRef="#br0">67 85 24575,'-23'324'0,"14"-263"0,1-12 0,-3 89 0,11-133 0,0 1 0,1 0 0,-1-1 0,1 1 0,0-1 0,1 1 0,-1-1 0,1 1 0,0-1 0,5 9 0,-5-11 0,1 0 0,-1-1 0,1 1 0,-1 0 0,1-1 0,0 1 0,0-1 0,0 0 0,0 0 0,1 0 0,-1 0 0,0-1 0,1 1 0,-1-1 0,1 0 0,0 0 0,3 0 0,26 4 0,0-3 0,0 0 0,52-5 0,-16 1 0,479 15 0,-32 0 0,-494-16 0,-21 3 0,-1-1 0,0 0 0,0 0 0,0 1 0,0-1 0,0 0 0,0 1 0,0-1 0,0 0 0,0 1 0,-1-1 0,1 0 0,0 0 0,0 1 0,-1-1 0,1 1 0,0-1 0,-1 0 0,1 1 0,0-1 0,-1 1 0,1-1 0,-1 1 0,0-1 0,-1-4 0,0 1 0,0-1 0,0 0 0,1 1 0,-1-1 0,1 0 0,1 0 0,-1 0 0,0 0 0,1 0 0,0 0 0,1 1 0,0-8 0,2-9 0,12-37 0,-8 35 0,97-268 0,-40 127 0,-59 151 0,10-31 0,-15 42 0,1 0 0,-1-1 0,1 1 0,-1 0 0,0 0 0,0-1 0,0 1 0,0 0 0,0-1 0,0 1 0,-1 0 0,1 0 0,-1 0 0,1-1 0,-3-2 0,2 4 0,0 0 0,0 0 0,0 0 0,0 0 0,0 1 0,0-1 0,0 0 0,-1 1 0,1-1 0,0 1 0,0-1 0,-1 1 0,1 0 0,0 0 0,-1-1 0,1 1 0,0 0 0,-1 0 0,1 0 0,0 0 0,-1 0 0,1 1 0,0-1 0,0 0 0,-1 1 0,0 0 0,-41 15 0,30-10 0,2-3 0,-1 0 0,0 0 0,1-1 0,-1 0 0,0-1 0,-14 0 0,-74-7 0,61 2 0,25 3 0,-1124-61 0,1102 61 0,17-1 0,0 2 0,-1 1 0,-22 3 0,32 1 342,18-1-2049,3-2-5119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4.487"/>
    </inkml:context>
    <inkml:brush xml:id="br0">
      <inkml:brushProperty name="width" value="0.05" units="cm"/>
      <inkml:brushProperty name="height" value="0.05" units="cm"/>
    </inkml:brush>
  </inkml:definitions>
  <inkml:trace contextRef="#ctx0" brushRef="#br0">481 0 24575,'0'2'0,"-3"2"0,-2-1 0,-3 1 0,-5 3 0,-5 3 0,-6 1 0,-6 4 0,-7 4 0,-5 3 0,-3 5 0,-2 2 0,0 1 0,2 1 0,6-2 0,4 0 0,9-3 0,9-6-8191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4.891"/>
    </inkml:context>
    <inkml:brush xml:id="br0">
      <inkml:brushProperty name="width" value="0.05" units="cm"/>
      <inkml:brushProperty name="height" value="0.05" units="cm"/>
    </inkml:brush>
  </inkml:definitions>
  <inkml:trace contextRef="#ctx0" brushRef="#br0">634 27 24575,'-1'-1'0,"1"0"0,0 0 0,-1 0 0,1 0 0,0 0 0,-1 0 0,1 0 0,-1 0 0,0 0 0,1 0 0,-1 0 0,0 0 0,0 0 0,1 0 0,-1 1 0,0-1 0,0 0 0,0 1 0,0-1 0,0 0 0,0 1 0,0-1 0,0 1 0,0 0 0,0-1 0,0 1 0,0 0 0,-2-1 0,-33-4 0,35 5 0,-18 0 0,0 1 0,0 1 0,1 1 0,-1 0 0,1 1 0,0 1 0,0 1 0,-31 14 0,-10 10 0,-61 40 0,-35 35-1365,114-76-5461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5.279"/>
    </inkml:context>
    <inkml:brush xml:id="br0">
      <inkml:brushProperty name="width" value="0.05" units="cm"/>
      <inkml:brushProperty name="height" value="0.05" units="cm"/>
    </inkml:brush>
  </inkml:definitions>
  <inkml:trace contextRef="#ctx0" brushRef="#br0">374 2 24575,'1'-1'0,"0"1"0,0 0 0,0 0 0,0 0 0,0 0 0,0 0 0,0 0 0,-1 0 0,1 0 0,0 0 0,0 1 0,0-1 0,0 0 0,0 0 0,0 1 0,0-1 0,-1 1 0,1-1 0,0 1 0,0-1 0,-1 1 0,1-1 0,0 1 0,-1 0 0,1-1 0,0 1 0,-1 0 0,1 0 0,-1 0 0,1 1 0,-1-1 0,0 0 0,0 0 0,-1 0 0,1 0 0,0 0 0,-1 0 0,1 0 0,-1 0 0,1 0 0,-1 0 0,0 0 0,1-1 0,-1 1 0,0 0 0,0 0 0,1-1 0,-1 1 0,0 0 0,0-1 0,0 1 0,0-1 0,0 1 0,0-1 0,0 1 0,-1 0 0,-174 66 0,8 11-1365,131-61-5461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5.621"/>
    </inkml:context>
    <inkml:brush xml:id="br0">
      <inkml:brushProperty name="width" value="0.05" units="cm"/>
      <inkml:brushProperty name="height" value="0.05" units="cm"/>
    </inkml:brush>
  </inkml:definitions>
  <inkml:trace contextRef="#ctx0" brushRef="#br0">469 1 24575,'-2'0'0,"-4"0"0,-4 0 0,-4 0 0,-3 0 0,-5 2 0,-4 3 0,-5 6 0,-4 5 0,-4 7 0,-3 4 0,-5 5 0,-1 3 0,1 3 0,2 2 0,7-6-8191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45.061"/>
    </inkml:context>
    <inkml:brush xml:id="br0">
      <inkml:brushProperty name="width" value="0.05" units="cm"/>
      <inkml:brushProperty name="height" value="0.05" units="cm"/>
    </inkml:brush>
  </inkml:definitions>
  <inkml:trace contextRef="#ctx0" brushRef="#br0">81 225 24575,'-15'-14'0,"-25"-28"0,37 38 0,0 1 0,0-1 0,0 0 0,1 0 0,0 0 0,0-1 0,0 1 0,0-1 0,-1-7 0,3 10 0,0 0 0,0 0 0,0 0 0,0 0 0,1-1 0,-1 1 0,1 0 0,-1 0 0,1 0 0,0 0 0,0 0 0,0 0 0,0 1 0,0-1 0,0 0 0,0 0 0,1 1 0,-1-1 0,1 1 0,-1-1 0,1 1 0,-1-1 0,1 1 0,0 0 0,0 0 0,0 0 0,0 0 0,0 0 0,0 0 0,3 0 0,8-4 0,1 1 0,0 0 0,20-2 0,-31 5 0,140-16-513,178 2 0,-246 13 300,1590-8-6171,-1145 12 4295,240 0 1740,1105-6-1048,-1723 1 2046,128 2 2332,-259 1-2771,33 3 489,-41-2-505,0-1 1,-1 1 0,1-1-1,-1 1 1,1 0-1,0 0 1,-1 0 0,0 1-1,1-1 1,-1 1 0,4 2-1,-5-3-148,-1-1-1,1 1 1,-1 0-1,1-1 1,-1 1-1,0 0 1,1-1-1,-1 1 1,0 0-1,1 0 1,-1-1-1,0 1 1,0 0-1,0 0 1,1 0-1,-1-1 1,0 1-1,0 0 1,0 0-1,0 0 1,-1-1-1,1 1 0,0 0 1,0 0-1,0-1 1,-1 1-1,1 0 1,-1 0-1,-14 21 1406,-54 52-399,38-43-671,-36 47 0,46-48-381,2 1 0,1 0 0,1 2 0,2 0 0,1 0 0,2 2 0,1-1 0,-8 51 0,11-31 0,2 2 0,3-1 0,2 1 0,11 100 0,76 301 0,-14-106 0,-71-346 0,5 29 0,-2 0 0,-1 1 0,-2 64 0,-2-88 0,-1-1 0,0 1 0,0-1 0,-1 0 0,-1 0 0,1 0 0,-8 12 0,8-15 0,-2-1 0,1 0 0,0 0 0,-1 0 0,0-1 0,-1 0 0,1 0 0,-1 0 0,0 0 0,0-1 0,-10 5 0,-2-1 0,1 0 0,-1-2 0,0 0 0,-1-1 0,1-1 0,-21 2 0,-120 3 0,138-8 0,-548 0-1275,107-2-105,240 5 189,20 1-3154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6.302"/>
    </inkml:context>
    <inkml:brush xml:id="br0">
      <inkml:brushProperty name="width" value="0.05" units="cm"/>
      <inkml:brushProperty name="height" value="0.05" units="cm"/>
    </inkml:brush>
  </inkml:definitions>
  <inkml:trace contextRef="#ctx0" brushRef="#br0">205 123 24575,'18'-7'0,"34"-10"0,-1 1 0,-39 12 0,4-2 0,-1 0 0,0 0 0,-1-2 0,18-11 0,-31 19 0,0 0 0,-1-1 0,1 1 0,-1 0 0,1-1 0,-1 1 0,1 0 0,-1-1 0,1 1 0,-1-1 0,1 1 0,-1-1 0,1 1 0,-1-1 0,0 0 0,1 1 0,-1-1 0,0 1 0,1-1 0,-1 0 0,0 1 0,0-1 0,0 1 0,0-1 0,0 0 0,0 1 0,0-1 0,0 0 0,0 1 0,0-1 0,0-1 0,-1 1 0,0 0 0,0 0 0,0 1 0,0-1 0,0 0 0,0 0 0,0 1 0,0-1 0,-1 0 0,1 1 0,0-1 0,0 1 0,-1 0 0,-1-1 0,-8-1 0,0 0 0,-18 1 0,3 1 0,1 1 0,0 1 0,0 2 0,0 0 0,1 2 0,-1 0 0,1 2 0,-28 13 0,48-19 0,0 0 0,1 0 0,-1 0 0,1 0 0,0 1 0,0 0 0,0-1 0,0 1 0,0 0 0,0 0 0,1 0 0,0 1 0,0-1 0,-1 1 0,-1 6 0,3-8 0,0 1 0,1-1 0,0 1 0,-1 0 0,1-1 0,0 1 0,0 0 0,1-1 0,-1 1 0,1 0 0,-1-1 0,1 1 0,0-1 0,0 1 0,0-1 0,0 1 0,0-1 0,0 0 0,1 1 0,-1-1 0,1 0 0,0 0 0,-1 0 0,4 2 0,11 10 0,0 0 0,35 21 0,-32-23 0,0 1 0,18 17 0,-36-29 0,1 0 0,-1 0 0,0 0 0,0 0 0,0 0 0,0 1 0,0-1 0,0 0 0,-1 0 0,1 1 0,0-1 0,0 1 0,-1-1 0,1 0 0,-1 1 0,0-1 0,1 1 0,-1-1 0,0 1 0,0 1 0,0-1 0,-1-1 0,1 0 0,-1 0 0,1 0 0,-1 1 0,1-1 0,-1 0 0,0 0 0,0 0 0,0 0 0,0 0 0,0 0 0,0-1 0,0 1 0,0 0 0,0 0 0,0-1 0,-2 2 0,-5 1 0,0 0 0,-1 0 0,1-1 0,0 0 0,-14 2 0,-1-2-273,1-1 0,-1-1 0,1-1 0,-41-6 0,35 1-6553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6.505"/>
    </inkml:context>
    <inkml:brush xml:id="br0">
      <inkml:brushProperty name="width" value="0.05" units="cm"/>
      <inkml:brushProperty name="height" value="0.05" units="cm"/>
    </inkml:brush>
  </inkml:definitions>
  <inkml:trace contextRef="#ctx0" brushRef="#br0">84 21 24575,'5'0'0,"3"-2"0,1-4 0,-3 0 0,-6 1 0,-7 3 0,-5 5 0,-2 6 0,-2 8 0,0 9 0,3 7 0,1 4 0,3 5 0,2 3 0,4 0 0,1 0 0,1-1 0,1-8-8191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7.007"/>
    </inkml:context>
    <inkml:brush xml:id="br0">
      <inkml:brushProperty name="width" value="0.05" units="cm"/>
      <inkml:brushProperty name="height" value="0.05" units="cm"/>
    </inkml:brush>
  </inkml:definitions>
  <inkml:trace contextRef="#ctx0" brushRef="#br0">1 447 24575,'24'-28'0,"-20"22"0,1 0 0,0 0 0,1 0 0,-1 1 0,7-5 0,0 3 0,0 0 0,0 1 0,0 0 0,1 1 0,0 0 0,19-4 0,85-10 0,-16 2 0,-96 16 0,0 0 0,0-1 0,0 0 0,-1 0 0,1 0 0,-1 0 0,5-4 0,-8 6 0,-1-1 0,1 1 0,-1 0 0,0-1 0,1 1 0,-1 0 0,0-1 0,1 1 0,-1 0 0,0-1 0,1 1 0,-1-1 0,0 1 0,0-1 0,1 1 0,-1 0 0,0-1 0,0 1 0,0-1 0,0 1 0,0-1 0,0 1 0,0-1 0,0 1 0,0-1 0,0 1 0,0-1 0,0 0 0,-1 0 0,0 0 0,0 0 0,0 0 0,0 0 0,0 0 0,0 0 0,0 0 0,-1 0 0,1 0 0,0 1 0,0-1 0,-1 1 0,1-1 0,-1 1 0,-1-1 0,-10-2 0,1 0 0,-1 1 0,1 0 0,-1 1 0,0 1 0,1 0 0,-1 1 0,0 0 0,1 1 0,-25 7 0,30-7 0,0 0 0,0 1 0,1 0 0,0 0 0,0 0 0,-1 1 0,2 0 0,-1 0 0,-7 8 0,10-8 0,0-1 0,0 1 0,0-1 0,1 1 0,0 0 0,0 0 0,0 0 0,0 0 0,0 0 0,1 1 0,0-1 0,0 0 0,0 1 0,0-1 0,1 1 0,0 4 0,0-5 0,0 0 0,1 0 0,0 0 0,-1 0 0,2 0 0,-1 0 0,0 0 0,1 0 0,-1 0 0,1-1 0,0 1 0,1-1 0,-1 1 0,0-1 0,1 0 0,0 0 0,0 0 0,0 0 0,0-1 0,0 1 0,1-1 0,-1 0 0,1 0 0,-1 0 0,1 0 0,0 0 0,5 1 0,-2-1 0,0 0 0,0 0 0,-1-1 0,1 0 0,0 0 0,0-1 0,0 0 0,0 0 0,0-1 0,0 1 0,0-1 0,0-1 0,0 0 0,0 0 0,8-4 0,-6 2 0,-1-2 0,0 1 0,0-1 0,-1 0 0,1-1 0,-1 0 0,-1 0 0,1 0 0,-1-1 0,-1 0 0,1 0 0,-1-1 0,-1 1 0,1-1 0,3-12 0,3-14 0,-1-1 0,9-63 0,-8 37 0,-7 43 0,-3 11 0,0-1 0,1 1 0,0 0 0,1 0 0,0 0 0,7-14 0,-10 22 0,0-1 0,0 1 0,0 0 0,0 0 0,0-1 0,0 1 0,0 0 0,0-1 0,0 1 0,1 0 0,-1 0 0,0-1 0,0 1 0,0 0 0,0 0 0,1-1 0,-1 1 0,0 0 0,0 0 0,1 0 0,-1-1 0,0 1 0,0 0 0,1 0 0,-1 0 0,0 0 0,0 0 0,1 0 0,-1 0 0,0-1 0,1 1 0,-1 0 0,0 0 0,0 0 0,1 0 0,-1 0 0,0 0 0,1 0 0,-1 1 0,0-1 0,1 0 0,-1 0 0,0 0 0,0 0 0,1 0 0,-1 0 0,0 0 0,0 1 0,1-1 0,-1 0 0,0 0 0,0 0 0,1 1 0,-1-1 0,0 0 0,0 0 0,0 0 0,0 1 0,1-1 0,-1 0 0,0 1 0,0-1 0,0 1 0,5 20 0,-4 28 0,-3 1 0,-2-1 0,-16 82 0,9-68 0,4-18-1365,2-8-5461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7.161"/>
    </inkml:context>
    <inkml:brush xml:id="br0">
      <inkml:brushProperty name="width" value="0.05" units="cm"/>
      <inkml:brushProperty name="height" value="0.05" units="cm"/>
    </inkml:brush>
  </inkml:definitions>
  <inkml:trace contextRef="#ctx0" brushRef="#br0">0 17 24575,'2'0'0,"1"-2"0,0-4 0,0-2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8.261"/>
    </inkml:context>
    <inkml:brush xml:id="br0">
      <inkml:brushProperty name="width" value="0.05" units="cm"/>
      <inkml:brushProperty name="height" value="0.05" units="cm"/>
    </inkml:brush>
  </inkml:definitions>
  <inkml:trace contextRef="#ctx0" brushRef="#br0">0 91 24575,'11'-16'0,"-9"12"0,0 0 0,1 0 0,-1 1 0,1-1 0,0 1 0,3-4 0,-6 7 0,1 0 0,-1-1 0,1 1 0,-1 0 0,1 0 0,-1-1 0,1 1 0,-1 0 0,1 0 0,-1 0 0,1 0 0,-1 0 0,1-1 0,-1 1 0,1 0 0,-1 0 0,1 0 0,0 0 0,-1 1 0,1-1 0,0 0 0,0 0 0,0 1 0,0 0 0,0-1 0,0 1 0,-1 0 0,1 0 0,0-1 0,0 1 0,0 0 0,-1 0 0,1 0 0,0 0 0,-1 0 0,1 1 0,2 4 0,-1 0 0,0-1 0,-1 1 0,1 0 0,-1 0 0,0 1 0,-1-1 0,0 0 0,0 0 0,0 0 0,-2 11 0,-2 8 0,-10 34 0,12-53 0,-14 52 0,35-104 0,26-46 0,-32 69 0,1 0 0,1 1 0,1 0 0,20-20 0,-35 40 0,1 0 0,0 1 0,0-1 0,0 1 0,0-1 0,0 1 0,0 0 0,0-1 0,1 1 0,-1 0 0,4-1 0,-5 2 0,-1 0 0,1 0 0,-1 0 0,1 0 0,-1 0 0,1 0 0,-1 0 0,1 0 0,-1 1 0,1-1 0,-1 0 0,1 0 0,-1 0 0,1 0 0,-1 1 0,1-1 0,-1 0 0,1 1 0,-1-1 0,0 0 0,1 1 0,0-1 0,-1 2 0,1-1 0,0 0 0,-1 0 0,1 0 0,-1 0 0,1 1 0,-1-1 0,0 0 0,0 1 0,1-1 0,-1 0 0,0 3 0,-1 11 0,0 0 0,-1-1 0,-1 1 0,0 0 0,-9 24 0,1-4 0,11-35 0,0 0 0,0 1 0,-1-1 0,1 0 0,0 0 0,0 1 0,0-1 0,0 0 0,0 0 0,-1 1 0,1-1 0,0 0 0,0 0 0,0 1 0,0-1 0,0 0 0,0 0 0,0 1 0,0-1 0,0 0 0,0 1 0,0-1 0,0 0 0,0 0 0,0 1 0,0-1 0,1 0 0,-1 0 0,0 1 0,0-1 0,0 0 0,0 0 0,0 1 0,1-1 0,-1 0 0,0 0 0,0 0 0,0 0 0,1 1 0,-1-1 0,11-8 0,17-26 0,-24 29 0,6-8 0,34-38 0,-41 48 0,1 0 0,-1 0 0,0 1 0,1-1 0,-1 1 0,1 0 0,0 0 0,-1 0 0,1 0 0,0 1 0,0-1 0,8-1 0,-11 3 0,1 0 0,0 0 0,-1 0 0,1 1 0,-1-1 0,1 0 0,-1 1 0,1-1 0,-1 1 0,1-1 0,-1 1 0,1 0 0,-1 0 0,0-1 0,1 1 0,-1 0 0,0 0 0,0 0 0,0 1 0,0-1 0,0 0 0,0 0 0,0 1 0,0-1 0,0 0 0,-1 1 0,1-1 0,0 1 0,-1-1 0,1 1 0,-1-1 0,0 1 0,1-1 0,-1 1 0,0-1 0,0 3 0,1 4 0,-1 1 0,1 0 0,-2 0 0,1-1 0,-3 11 0,-16 94-1365,16-93-5461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8.680"/>
    </inkml:context>
    <inkml:brush xml:id="br0">
      <inkml:brushProperty name="width" value="0.05" units="cm"/>
      <inkml:brushProperty name="height" value="0.05" units="cm"/>
    </inkml:brush>
  </inkml:definitions>
  <inkml:trace contextRef="#ctx0" brushRef="#br0">153 35 24575,'-3'-24'0,"3"24"0,0 0 0,0-1 0,0 1 0,0-1 0,0 1 0,0 0 0,0-1 0,0 1 0,0-1 0,0 1 0,-1 0 0,1-1 0,0 1 0,0 0 0,0-1 0,0 1 0,-1 0 0,1-1 0,0 1 0,0 0 0,-1 0 0,1-1 0,0 1 0,-1 0 0,1 0 0,0-1 0,-1 1 0,1 0 0,0 0 0,-1 0 0,1-1 0,0 1 0,-1 0 0,1 0 0,0 0 0,-1 0 0,1 0 0,-1 0 0,1 0 0,0 0 0,-1 0 0,1 0 0,-1 0 0,1 0 0,0 0 0,-1 0 0,1 1 0,0-1 0,-1 0 0,1 0 0,0 0 0,-1 0 0,1 1 0,0-1 0,-1 1 0,0 0 0,-1 1 0,1-1 0,1 1 0,-1 0 0,0 0 0,0-1 0,0 1 0,1 0 0,-1 0 0,1 0 0,0 0 0,-1 0 0,1 0 0,0 0 0,0 0 0,1 2 0,4 34 0,-5-35 0,2 5 0,0 1 0,1 0 0,0-1 0,0 0 0,1 0 0,0 0 0,0 0 0,10 12 0,-13-18 0,0 0 0,1-1 0,-1 1 0,1-1 0,-1 1 0,1-1 0,-1 1 0,1-1 0,0 0 0,0 0 0,-1 0 0,1 0 0,0 0 0,0 0 0,0 0 0,0-1 0,0 1 0,0-1 0,1 1 0,-1-1 0,0 0 0,0 0 0,0 0 0,0 0 0,0 0 0,0-1 0,1 1 0,-1-1 0,0 1 0,0-1 0,0 0 0,0 1 0,0-1 0,-1 0 0,1 0 0,0-1 0,0 1 0,-1 0 0,1-1 0,0 1 0,1-3 0,5-4 0,0-1 0,0 0 0,-1 0 0,8-15 0,-12 20 0,0-1 0,-1 1 0,0-1 0,0 0 0,0 1 0,0-1 0,-1 0 0,0 0 0,0 0 0,-1-1 0,1 1 0,-1-7 0,0 12 0,0-1 0,0 0 0,0 1 0,0-1 0,0 0 0,0 1 0,-1-1 0,1 0 0,0 1 0,0-1 0,0 1 0,-1-1 0,1 0 0,0 1 0,-1-1 0,1 1 0,0-1 0,-1 1 0,1-1 0,-1 1 0,1 0 0,-1-1 0,1 1 0,-1-1 0,1 1 0,-1 0 0,0-1 0,0 1 0,0 0 0,0 0 0,0 0 0,0 0 0,0 0 0,0 1 0,0-1 0,-1 0 0,1 1 0,0-1 0,0 0 0,0 1 0,0-1 0,1 1 0,-3 1 0,-3 2 0,1 1 0,0 0 0,-10 11 0,-1 7 0,0 1 0,2 0 0,-22 47 0,-23 86 0,38-96 0,6-13 0,9-29 0,0-1 0,-1 1 0,-17 31 0,24-49 27,-1 0-1,0 1 0,0-1 0,0 0 1,1 0-1,-1 0 0,0 0 0,0-1 1,0 1-1,0 0 0,-1 0 0,-1 1 1,2-2-88,1 0 0,-1 0 0,1 0 0,-1 0 0,1 0 0,-1 0 0,0 0 0,1 0 0,-1 0 0,1 0 0,-1 0 0,0-1 0,1 1 0,-1 0 0,1 0 0,-1 0 0,1-1 0,-1 1 1,1 0-1,-1-1 0,1 1 0,-1-1 0,1 1 0,-1 0 0,1-1 0,0 1 0,-1-2 0,-7-9-6765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8.913"/>
    </inkml:context>
    <inkml:brush xml:id="br0">
      <inkml:brushProperty name="width" value="0.05" units="cm"/>
      <inkml:brushProperty name="height" value="0.05" units="cm"/>
    </inkml:brush>
  </inkml:definitions>
  <inkml:trace contextRef="#ctx0" brushRef="#br0">18 3 24575,'-2'0'0,"-4"0"0,0-2 0,3 1 0,4 6 0,3 4 0,-1 5 0,1 3 0,-2 3 0,0 2 0,-1 1 0,-3 0 0,-3-4 0,-1-4-8191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9.037"/>
    </inkml:context>
    <inkml:brush xml:id="br0">
      <inkml:brushProperty name="width" value="0.05" units="cm"/>
      <inkml:brushProperty name="height" value="0.05" units="cm"/>
    </inkml:brush>
  </inkml:definitions>
  <inkml:trace contextRef="#ctx0" brushRef="#br0">1 49 24575,'0'-4'0,"0"-5"0,0-2 0,0-2 0,0 1-8191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9.429"/>
    </inkml:context>
    <inkml:brush xml:id="br0">
      <inkml:brushProperty name="width" value="0.05" units="cm"/>
      <inkml:brushProperty name="height" value="0.05" units="cm"/>
    </inkml:brush>
  </inkml:definitions>
  <inkml:trace contextRef="#ctx0" brushRef="#br0">1 106 24575,'0'-28'0,"0"27"0,0 17 0,-1 6 0,1 40 0,1-42 0,0-16 0,0-7 0,2-12 0,1-1 0,1 1 0,1 0 0,0 0 0,11-20 0,-13 28 0,0 0 0,1 1 0,0-1 0,0 1 0,0 0 0,1 1 0,-1-1 0,1 1 0,1 0 0,-1 1 0,1-1 0,-1 1 0,9-3 0,-13 6 0,1 0 0,-1 0 0,1 0 0,-1 0 0,1 1 0,-1-1 0,1 1 0,0-1 0,-1 1 0,1 0 0,0 0 0,-1 0 0,1 1 0,-1-1 0,1 1 0,0-1 0,-1 1 0,1 0 0,-1 0 0,1 0 0,-1 0 0,0 0 0,1 1 0,-1-1 0,0 1 0,0-1 0,0 1 0,0 0 0,0 0 0,0 0 0,-1 0 0,1 0 0,-1 0 0,1 1 0,-1-1 0,2 5 0,0 0 0,0 1 0,-1 0 0,1 0 0,-2 0 0,1 0 0,-1 0 0,0 0 0,-1 1 0,0-1 0,-2 14 0,-8 26-1365,4-29-5461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29.833"/>
    </inkml:context>
    <inkml:brush xml:id="br0">
      <inkml:brushProperty name="width" value="0.05" units="cm"/>
      <inkml:brushProperty name="height" value="0.05" units="cm"/>
    </inkml:brush>
  </inkml:definitions>
  <inkml:trace contextRef="#ctx0" brushRef="#br0">28 35 24575,'0'-26'0,"0"18"0,0 19 0,-15 207 0,6-128 0,9-84 0,-3 24 0,3-29 0,0 1 0,0-1 0,0 0 0,0 0 0,0 0 0,0 0 0,0 0 0,0 0 0,1 0 0,-1 0 0,0 0 0,1 0 0,-1 0 0,0-1 0,1 1 0,-1 0 0,1 0 0,-1 0 0,1 0 0,1 1 0,-1-2 0,0-1 0,-1 1 0,1 0 0,0-1 0,0 1 0,-1 0 0,1-1 0,0 1 0,0-1 0,-1 1 0,1-1 0,-1 0 0,1 1 0,0-1 0,-1 1 0,1-1 0,-1 0 0,0 0 0,1 1 0,0-2 0,12-20 0,-12 19 0,13-20 0,-1-2 0,25-33 0,-33 53 0,-1-1 0,1 0 0,0 1 0,1 0 0,0 0 0,-1 1 0,1-1 0,1 1 0,-1 0 0,12-4 0,-17 7 0,1 0 0,0 0 0,0 1 0,-1-1 0,1 1 0,0-1 0,0 1 0,0 0 0,0 0 0,0 0 0,-1 0 0,1 0 0,0 0 0,0 0 0,0 1 0,0-1 0,0 0 0,-1 1 0,1 0 0,0-1 0,-1 1 0,1 0 0,0 0 0,-1 0 0,1 0 0,-1 0 0,1 1 0,-1-1 0,0 0 0,1 1 0,-1-1 0,0 1 0,0-1 0,0 1 0,0-1 0,0 1 0,0 0 0,-1 0 0,1-1 0,-1 1 0,1 2 0,1 4 0,0 0 0,-1 0 0,0 0 0,0 0 0,-1 0 0,0 0 0,-1 1 0,-1 9 0,-1-5 0,0 0 0,0-1 0,-1 1 0,-1-1 0,0 0 0,-11 18 0,13-26 0,0 0 0,0 0 0,0 0 0,0-1 0,-1 1 0,1-1 0,-1 0 0,0 0 0,-5 3 0,6-4 0,0-1 0,1 0 0,-1 0 0,0 0 0,0-1 0,0 1 0,0 0 0,0-1 0,0 0 0,1 0 0,-1 0 0,0 0 0,0 0 0,0-1 0,0 1 0,-4-2 0,3 0-85,0 1 0,1-1-1,-1 0 1,1 0 0,-1-1-1,1 1 1,0-1 0,0 1-1,0-1 1,0 0 0,1 0-1,-1 0 1,1 0 0,0-1-1,-3-5 1,-6-12-6741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45.930"/>
    </inkml:context>
    <inkml:brush xml:id="br0">
      <inkml:brushProperty name="width" value="0.05" units="cm"/>
      <inkml:brushProperty name="height" value="0.05" units="cm"/>
    </inkml:brush>
  </inkml:definitions>
  <inkml:trace contextRef="#ctx0" brushRef="#br0">227 450 24575,'1'-5'0,"-1"1"0,1 0 0,0 0 0,1 0 0,-1 0 0,1 0 0,0 1 0,0-1 0,0 0 0,4-5 0,-6 9 0,0 0 0,0 0 0,0 0 0,0 1 0,0-1 0,0 0 0,0 0 0,0 0 0,0 0 0,0 0 0,0 0 0,0 1 0,0-1 0,0 0 0,0 0 0,0 0 0,0 0 0,0 0 0,0 0 0,0 1 0,1-1 0,-1 0 0,0 0 0,0 0 0,0 0 0,0 0 0,0 0 0,0 0 0,0 0 0,0 1 0,0-1 0,0 0 0,1 0 0,-1 0 0,0 0 0,0 0 0,0 0 0,0 0 0,0 0 0,0 0 0,1 0 0,-1 0 0,0 0 0,0 0 0,0 0 0,0 0 0,0 0 0,0 0 0,1 0 0,-1 0 0,0 0 0,0 0 0,0 0 0,0 0 0,0 0 0,0 0 0,0 0 0,1 0 0,-1 0 0,0 0 0,0 0 0,0-1 0,0 1 0,0 13 0,-6 33 0,-1-1 0,-2 0 0,-3-1 0,-24 64 0,33-101 0,0-1 0,-1 0 0,1 0 0,-1 0 0,-8 9 0,11-14 0,1 0 0,-1-1 0,0 1 0,1 0 0,-1 0 0,0-1 0,0 1 0,1 0 0,-1-1 0,0 1 0,0-1 0,0 1 0,0-1 0,0 1 0,0-1 0,0 0 0,0 1 0,0-1 0,0 0 0,0 0 0,0 0 0,0 0 0,0 0 0,0 0 0,0 0 0,0 0 0,0 0 0,0 0 0,0-1 0,0 1 0,0 0 0,0-1 0,0 1 0,0-1 0,0 1 0,0-1 0,0 1 0,0-1 0,1 0 0,-1 1 0,0-1 0,0 0 0,1 0 0,-1 0 0,0 1 0,1-1 0,-1 0 0,0-1 0,-2-4 0,0 0 0,1 1 0,0-1 0,-1-1 0,2 1 0,-1 0 0,1 0 0,-1-11 0,0-55 0,2 46 0,1-11 0,1 1 0,1 0 0,3 0 0,0 0 0,3 0 0,0 1 0,28-62 0,-28 78 0,1 0 0,1 1 0,0 1 0,1 0 0,1 0 0,23-21 0,-26 28 0,2 0 0,-1 1 0,1 1 0,0 0 0,1 1 0,0 0 0,0 1 0,1 0 0,0 1 0,15-4 0,-22 8 0,1-1 0,-1 1 0,1 0 0,-1 1 0,1 0 0,-1 0 0,1 1 0,-1 0 0,0 0 0,1 0 0,-1 1 0,8 3 0,-12-4 0,0 1 0,-1-1 0,1 1 0,-1-1 0,1 1 0,-1 0 0,0-1 0,1 1 0,-1 1 0,0-1 0,0 0 0,-1 0 0,1 1 0,0-1 0,-1 1 0,1-1 0,-1 1 0,0 0 0,0 0 0,0 0 0,0-1 0,-1 1 0,1 0 0,-1 0 0,1 0 0,-1 0 0,0 0 0,0 0 0,0 0 0,-1 0 0,1 0 0,-3 5 0,0 3 0,0-1 0,-2 1 0,1-1 0,-1 0 0,-1-1 0,1 1 0,-2-1 0,1 0 0,-15 15 0,-9 5 0,-39 30 0,68-58 0,-51 38 0,29-22 0,2 0 0,-27 26 0,47-42 0,0 0 0,0 0 0,0 0 0,0 0 0,0 0 0,0 0 0,1 0 0,-1 0 0,0 0 0,1 0 0,-1 1 0,1-1 0,-1 0 0,1 0 0,0 1 0,0-1 0,-1 0 0,1 2 0,0-2 0,1-1 0,-1 1 0,0 0 0,1 0 0,-1-1 0,1 1 0,-1-1 0,0 1 0,1 0 0,-1-1 0,1 1 0,0-1 0,-1 1 0,1-1 0,-1 0 0,1 1 0,0-1 0,-1 1 0,1-1 0,0 0 0,0 0 0,0 1 0,8 1 0,-1-1 0,0 0 0,0 0 0,13-1 0,-10 0 0,29 1 0,52 9 0,-80-8 0,0 0 0,0 1 0,0 1 0,0 0 0,-1 0 0,1 1 0,-1 1 0,17 11 0,-25-15 0,-1-1 0,0 1 0,0-1 0,0 1 0,0 0 0,-1 0 0,1 0 0,0 0 0,-1 0 0,1 0 0,-1 0 0,0 1 0,0-1 0,0 0 0,0 1 0,0-1 0,0 1 0,-1-1 0,1 1 0,-1-1 0,0 1 0,0 0 0,0-1 0,0 1 0,0-1 0,0 1 0,-1-1 0,1 1 0,-1 0 0,0-1 0,0 0 0,0 1 0,0-1 0,0 0 0,0 1 0,0-1 0,-1 0 0,1 0 0,-5 4 0,-1 3 0,-2-1 0,1 0 0,-1 0 0,0-1 0,-1 0 0,0 0 0,-17 8 0,2-3 0,-1-2 0,-1 0 0,0-2 0,0 0 0,-1-2 0,1-1 0,-1-2 0,-1 0 0,1-2 0,0-1 0,-49-7 0,65 5-227,0-1-1,1 0 1,-1-1-1,1 0 1,-18-9-1,0-5-6598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30.206"/>
    </inkml:context>
    <inkml:brush xml:id="br0">
      <inkml:brushProperty name="width" value="0.05" units="cm"/>
      <inkml:brushProperty name="height" value="0.05" units="cm"/>
    </inkml:brush>
  </inkml:definitions>
  <inkml:trace contextRef="#ctx0" brushRef="#br0">97 70 24575,'-1'-4'0,"-1"0"0,0 0 0,0 1 0,0-1 0,0 1 0,0 0 0,-1 0 0,0-1 0,1 2 0,-1-1 0,0 0 0,-6-4 0,1 0 0,7 6 0,0 0 0,0-1 0,-1 1 0,1 0 0,0 0 0,-1 0 0,1 0 0,-1 0 0,0 0 0,1 0 0,-1 0 0,0 1 0,1-1 0,-1 0 0,0 1 0,0 0 0,1-1 0,-4 1 0,4 1 0,0-1 0,-1 1 0,1 0 0,0 0 0,0 0 0,0 0 0,0 0 0,0 0 0,0 0 0,0 0 0,1 0 0,-1 0 0,0 1 0,1-1 0,-1 0 0,0 0 0,1 1 0,0-1 0,-1 1 0,1-1 0,0 0 0,0 1 0,-1-1 0,1 0 0,1 2 0,-3 12 0,1-1 0,0 1 0,1-1 0,1 1 0,0 0 0,2-1 0,3 15 0,-5-24 0,0 0 0,0 1 0,1-1 0,0 0 0,0 0 0,1-1 0,-1 1 0,1 0 0,0-1 0,1 1 0,-1-1 0,1 0 0,-1 0 0,1-1 0,0 1 0,0-1 0,1 0 0,-1 0 0,1 0 0,0 0 0,0-1 0,5 2 0,-8-3 0,-1-1 0,1 1 0,0-1 0,0 1 0,0-1 0,-1 0 0,1 0 0,0 0 0,0 0 0,0 0 0,0-1 0,0 1 0,-1 0 0,1-1 0,0 0 0,0 1 0,-1-1 0,1 0 0,0 0 0,2-1 0,-2 0 0,0 0 0,-1 0 0,1 0 0,0 0 0,-1-1 0,1 1 0,-1 0 0,0-1 0,0 1 0,0-1 0,0 1 0,1-6 0,0 2 0,-1-1 0,-1 0 0,1 0 0,-1 0 0,0 0 0,0 0 0,-1 1 0,0-1 0,-1 0 0,-2-9 0,1 10 38,1 1 0,-2-1 0,1 1 0,0 0 0,-1 0 0,0 1 0,0-1 0,-8-5 0,11 8-90,0 1 0,0 0 0,-1-1 1,1 1-1,-1 0 0,1 0 1,-1 0-1,0 0 0,1 1 0,-1-1 1,0 0-1,1 1 0,-1-1 1,0 1-1,0 0 0,0-1 0,1 1 1,-1 0-1,0 0 0,0 0 1,0 0-1,0 1 0,1-1 0,-1 0 1,0 1-1,0-1 0,1 1 1,-1 0-1,0-1 0,1 1 0,-1 0 1,-1 1-1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30.392"/>
    </inkml:context>
    <inkml:brush xml:id="br0">
      <inkml:brushProperty name="width" value="0.05" units="cm"/>
      <inkml:brushProperty name="height" value="0.05" units="cm"/>
    </inkml:brush>
  </inkml:definitions>
  <inkml:trace contextRef="#ctx0" brushRef="#br0">0 62 24575,'0'-5'0,"0"-3"0,0-3 0,2-2 0,4 1 0,2 3 0,3 5 0,1 6 0,1 7 0,1 6 0,1 6 0,-1 3 0,0 5 0,0 3 0,-3-1 0,-2 0 0,-4-6-8191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30.547"/>
    </inkml:context>
    <inkml:brush xml:id="br0">
      <inkml:brushProperty name="width" value="0.05" units="cm"/>
      <inkml:brushProperty name="height" value="0.05" units="cm"/>
    </inkml:brush>
  </inkml:definitions>
  <inkml:trace contextRef="#ctx0" brushRef="#br0">268 78 24575,'0'-5'0,"0"-6"0,0-5 0,0-3 0,-3 1 0,-2 10 0,-5 10 0,-9 9 0,-7 10 0,-6 11 0,-7 11 0,-7 7 0,-1 6 0,6-8-8191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36.169"/>
    </inkml:context>
    <inkml:brush xml:id="br0">
      <inkml:brushProperty name="width" value="0.05" units="cm"/>
      <inkml:brushProperty name="height" value="0.05" units="cm"/>
    </inkml:brush>
  </inkml:definitions>
  <inkml:trace contextRef="#ctx0" brushRef="#br0">362 86 24575,'1'-1'0,"-1"1"0,1 0 0,-1 0 0,1-1 0,-1 1 0,1 0 0,-1-1 0,0 1 0,1 0 0,-1-1 0,1 1 0,-1-1 0,0 1 0,1-1 0,-1 1 0,0-1 0,1 1 0,-1-1 0,0 1 0,0-1 0,0 1 0,1-1 0,-1 0 0,0 1 0,0-1 0,0 1 0,0-1 0,0 0 0,0 1 0,0-1 0,-2-19 0,1 17 0,0 0 0,0 0 0,-1 0 0,1 0 0,-1 1 0,0-1 0,1 1 0,-1-1 0,0 1 0,-1 0 0,1-1 0,0 1 0,-1 0 0,1 0 0,-1 1 0,1-1 0,-1 1 0,-3-2 0,1 1 0,1 1 0,0 0 0,-1 0 0,1 1 0,-1 0 0,0-1 0,1 1 0,-1 1 0,1-1 0,-1 1 0,-5 1 0,-5 2 0,1 1 0,0 1 0,0 0 0,0 1 0,1 0 0,-18 14 0,10-6 0,1 1 0,-32 33 0,46-42 0,-1 0 0,1 1 0,1 0 0,-1 0 0,1 0 0,0 1 0,1 0 0,0 0 0,1 0 0,-4 13 0,7-20 0,-1 1 0,1-1 0,0 0 0,0 1 0,0-1 0,0 1 0,0-1 0,0 1 0,1-1 0,-1 1 0,1-1 0,-1 0 0,1 1 0,0-1 0,0 0 0,0 0 0,1 0 0,-1 1 0,0-1 0,1 0 0,-1-1 0,1 1 0,0 0 0,0 0 0,0-1 0,-1 1 0,1-1 0,1 0 0,-1 1 0,0-1 0,0 0 0,0 0 0,1 0 0,-1-1 0,0 1 0,3 0 0,5 1 0,0 0 0,-1-1 0,1 0 0,0 0 0,0-1 0,0 0 0,18-4 0,-16 1 0,1 0 0,0-1 0,-1-1 0,0 0 0,0-1 0,0 0 0,-1-1 0,0 0 0,16-14 0,-21 16 0,-1 0 0,0 0 0,-1 0 0,1-1 0,-1 1 0,0-1 0,-1 0 0,6-12 0,-8 14 0,1 0 0,-1 0 0,0 0 0,0-1 0,-1 1 0,1 0 0,-1-1 0,0 1 0,0 0 0,0-1 0,-1 1 0,0 0 0,0 0 0,0-1 0,-2-3 0,1 2 23,-1 0 0,-1 0 0,1 1-1,-1 0 1,0-1 0,0 2 0,0-1-1,-1 0 1,1 1 0,-1 0 0,0 0-1,-1 0 1,1 0 0,-10-4 0,0 1-365,0 1 1,0 0 0,0 1-1,-28-5 1,21 7-6485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36.559"/>
    </inkml:context>
    <inkml:brush xml:id="br0">
      <inkml:brushProperty name="width" value="0.05" units="cm"/>
      <inkml:brushProperty name="height" value="0.05" units="cm"/>
    </inkml:brush>
  </inkml:definitions>
  <inkml:trace contextRef="#ctx0" brushRef="#br0">7 341 24575,'0'0'0,"0"0"0,-1 0 0,1-1 0,0 1 0,-1 0 0,1 0 0,0 0 0,-1 0 0,1 0 0,0-1 0,0 1 0,-1 0 0,1 0 0,0 0 0,0-1 0,-1 1 0,1 0 0,0-1 0,0 1 0,0 0 0,0 0 0,-1-1 0,1 1 0,0 0 0,0-1 0,0 1 0,0 0 0,0-1 0,0 1 0,0 0 0,0-1 0,0 1 0,0 0 0,0-1 0,0 1 0,0 0 0,0-1 0,0 1 0,0 0 0,0-1 0,0 1 0,1 0 0,-1 0 0,0-1 0,0 1 0,0 0 0,0-1 0,1 1 0,-1 0 0,0 0 0,0-1 0,1 1 0,10-18 0,16-11 0,2 0 0,0 2 0,44-31 0,-48 38 0,11-7 0,2 2 0,0 1 0,2 2 0,52-21 0,-81 38-1365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36.931"/>
    </inkml:context>
    <inkml:brush xml:id="br0">
      <inkml:brushProperty name="width" value="0.05" units="cm"/>
      <inkml:brushProperty name="height" value="0.05" units="cm"/>
    </inkml:brush>
  </inkml:definitions>
  <inkml:trace contextRef="#ctx0" brushRef="#br0">94 26 24575,'0'0'0,"-1"-1"0,0 1 0,1 0 0,-1 0 0,0 0 0,0-1 0,1 1 0,-1 0 0,1-1 0,-1 1 0,0 0 0,1-1 0,-1 1 0,1-1 0,-1 1 0,1-1 0,-1 1 0,1-1 0,-1-1 0,0 2 0,1-1 0,0 1 0,-1 0 0,1-1 0,0 1 0,-1-1 0,1 1 0,-1-1 0,1 1 0,0 0 0,-1-1 0,1 1 0,-1 0 0,1 0 0,-1-1 0,1 1 0,-1 0 0,1 0 0,-1 0 0,0 0 0,1-1 0,-1 1 0,1 0 0,-1 0 0,1 0 0,-1 0 0,1 0 0,-1 0 0,0 1 0,1-1 0,-1 0 0,1 0 0,-1 0 0,1 0 0,-1 1 0,1-1 0,-1 0 0,1 0 0,-1 1 0,1-1 0,-1 1 0,1-1 0,0 0 0,-1 1 0,1-1 0,0 1 0,-1 0 0,-5 4 0,1 1 0,-1 0 0,1 0 0,1 1 0,-1-1 0,1 1 0,0 0 0,1 0 0,0 1 0,0-1 0,0 1 0,1-1 0,0 1 0,1 0 0,0 0 0,0 0 0,0 11 0,1-15 0,0 0 0,0-1 0,1 1 0,-1 0 0,1-1 0,0 1 0,0 0 0,0-1 0,0 1 0,1-1 0,-1 1 0,1-1 0,0 0 0,0 0 0,0 1 0,0-2 0,1 1 0,-1 0 0,1 0 0,0-1 0,0 1 0,0-1 0,0 0 0,0 0 0,0 0 0,0 0 0,1-1 0,-1 1 0,1-1 0,-1 0 0,1 0 0,0 0 0,0-1 0,-1 1 0,1-1 0,0 0 0,-1 0 0,5 0 0,0-1 0,-1 0 0,1 0 0,-1-1 0,0 0 0,1 0 0,-1-1 0,0 0 0,0 0 0,-1-1 0,1 1 0,-1-2 0,0 1 0,0-1 0,0 1 0,0-2 0,-1 1 0,9-12 0,-11 13 0,0 0 0,0 1 0,-1-1 0,0 0 0,0 0 0,0 0 0,0-1 0,-1 1 0,1 0 0,-1-1 0,0 1 0,-1-1 0,1 1 0,-1-1 0,0 0 0,0 1 0,0-1 0,0 1 0,-1-1 0,0 1 0,0-1 0,0 1 0,-1 0 0,1-1 0,-1 1 0,0 0 0,0 0 0,-1 0 0,1 0 0,-6-6 0,5 7-85,0 0 0,-1 0-1,1 0 1,-1 0 0,0 0-1,0 1 1,0-1 0,0 1-1,0 0 1,-1 1 0,1-1-1,0 1 1,-1-1 0,0 1-1,-4 0 1,-15 0-6741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37.320"/>
    </inkml:context>
    <inkml:brush xml:id="br0">
      <inkml:brushProperty name="width" value="0.05" units="cm"/>
      <inkml:brushProperty name="height" value="0.05" units="cm"/>
    </inkml:brush>
  </inkml:definitions>
  <inkml:trace contextRef="#ctx0" brushRef="#br0">0 43 24575,'0'-3'0,"0"0"0,0 0 0,0 1 0,1-1 0,-1 0 0,1 0 0,0 1 0,0-1 0,0 0 0,0 1 0,2-5 0,-3 7 0,1-1 0,-1 1 0,1-1 0,-1 1 0,1-1 0,-1 1 0,1 0 0,-1-1 0,1 1 0,-1 0 0,1-1 0,-1 1 0,1 0 0,-1 0 0,1 0 0,0-1 0,-1 1 0,1 0 0,0 0 0,-1 0 0,2 0 0,-1 0 0,1 1 0,-1-1 0,1 1 0,-1-1 0,0 1 0,1-1 0,-1 1 0,0 0 0,1 0 0,-1 0 0,0 0 0,2 1 0,10 12 0,0 1 0,-1-1 0,-1 2 0,12 21 0,1 0 0,5 4-455,1-1 0,56 55 0,-60-70-6371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37.693"/>
    </inkml:context>
    <inkml:brush xml:id="br0">
      <inkml:brushProperty name="width" value="0.05" units="cm"/>
      <inkml:brushProperty name="height" value="0.05" units="cm"/>
    </inkml:brush>
  </inkml:definitions>
  <inkml:trace contextRef="#ctx0" brushRef="#br0">148 84 24575,'0'-4'0,"1"-1"0,-1 0 0,0-1 0,-1 1 0,0 0 0,1-1 0,-4-8 0,3 13 0,1-1 0,-1 1 0,0 0 0,0 0 0,1 0 0,-1 0 0,0 0 0,0 0 0,0 0 0,0 0 0,0 0 0,-1 1 0,1-1 0,0 0 0,0 1 0,0-1 0,-1 1 0,1-1 0,0 1 0,0-1 0,-1 1 0,1 0 0,-1 0 0,1 0 0,0 0 0,-1 0 0,1 0 0,0 0 0,-1 0 0,1 0 0,0 1 0,-2-1 0,-1 1 0,0 0 0,0 0 0,0 1 0,0-1 0,0 1 0,0 0 0,0 0 0,1 0 0,-1 0 0,1 1 0,-1-1 0,1 1 0,-4 5 0,2-3 0,1 1 0,0 0 0,0 0 0,1 0 0,-1 0 0,1 1 0,-3 9 0,2-2 0,1 0 0,0 0 0,1 1 0,0-1 0,1 0 0,1 1 0,2 18 0,-1-26 0,0-1 0,0 1 0,0-1 0,1 0 0,0 1 0,1-1 0,-1 0 0,1 0 0,0-1 0,1 1 0,-1-1 0,1 1 0,0-1 0,6 5 0,-7-7 0,0-1 0,0 1 0,0-1 0,1 0 0,-1 0 0,1 0 0,-1-1 0,1 1 0,0-1 0,0 0 0,-1 0 0,1 0 0,0 0 0,0-1 0,0 0 0,0 0 0,0 0 0,0 0 0,0 0 0,0-1 0,-1 0 0,1 0 0,0 0 0,6-2 0,-3 0 0,-1 0 0,0-1 0,0 1 0,0-1 0,0 0 0,-1 0 0,1-1 0,-1 0 0,0 0 0,-1 0 0,1 0 0,-1-1 0,0 0 0,0 0 0,-1 0 0,0 0 0,0 0 0,0-1 0,-1 1 0,0-1 0,0 0 0,1-10 0,-2 9 0,0-1 0,-1 1 0,0 0 0,0 0 0,-1-1 0,0 1 0,0 0 0,-1 0 0,0 0 0,0 0 0,-1 0 0,0 1 0,-1-1 0,1 1 0,-1 0 0,-1-1 0,1 2 0,-10-12 0,7 12-124,0 0 0,0 1 0,0-1 0,-1 1 0,0 1 0,0-1-1,0 1 1,0 1 0,-1-1 0,-14-2 0,-11-2-6702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38.237"/>
    </inkml:context>
    <inkml:brush xml:id="br0">
      <inkml:brushProperty name="width" value="0.05" units="cm"/>
      <inkml:brushProperty name="height" value="0.05" units="cm"/>
    </inkml:brush>
  </inkml:definitions>
  <inkml:trace contextRef="#ctx0" brushRef="#br0">81 18 24575,'2'-15'0,"1"13"0,-2 4 0,0 0 0,0 0 0,-1 0 0,1 0 0,-1 0 0,1 0 0,-1 0 0,1 0 0,-1 3 0,2 56 0,-3-1 0,-17 118 0,8-91 0,-38 630 0,45-654 0,-3 19 0,-1 29 0,7-110 0,0 0 0,0 0 0,0 0 0,0 0 0,0 0 0,0 0 0,1 0 0,-1 1 0,1-1 0,-1 0 0,0 0 0,1 0 0,0 0 0,-1-1 0,1 1 0,-1 0 0,1 0 0,0 0 0,0 0 0,0-1 0,-1 1 0,1 0 0,0-1 0,0 1 0,0 0 0,0-1 0,0 0 0,0 1 0,0-1 0,0 1 0,0-1 0,0 0 0,1 0 0,-1 0 0,0 0 0,0 0 0,0 0 0,1 0 0,8 0 0,-1-1 0,0 0 0,18-4 0,-7 0 0,146-12 0,0 6 0,241 17 0,327 77 0,-717-80 0,-5-1 0,0 0 0,1-1 0,13 0 0,-12-6-1365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38.878"/>
    </inkml:context>
    <inkml:brush xml:id="br0">
      <inkml:brushProperty name="width" value="0.05" units="cm"/>
      <inkml:brushProperty name="height" value="0.05" units="cm"/>
    </inkml:brush>
  </inkml:definitions>
  <inkml:trace contextRef="#ctx0" brushRef="#br0">79 109 24575,'-9'-4'0,"0"-1"0,1 0 0,-1-1 0,1 0 0,0 0 0,-13-14 0,20 20 0,1-1 0,-1 1 0,1-1 0,-1 1 0,1-1 0,-1 1 0,1-1 0,0 1 0,-1-1 0,1 0 0,0 1 0,0-1 0,-1 0 0,1 1 0,0-1 0,0 0 0,0 1 0,0-1 0,0 0 0,0 1 0,0-1 0,0 0 0,0 0 0,0 1 0,0-1 0,0 0 0,1 1 0,-1-1 0,0 0 0,0 1 0,1-1 0,-1 1 0,0-1 0,1 0 0,-1 1 0,1-1 0,-1 1 0,1-1 0,-1 1 0,1-1 0,-1 1 0,1 0 0,-1-1 0,1 1 0,0 0 0,-1-1 0,1 1 0,0 0 0,0-1 0,6-1 0,-1 0 0,1 0 0,0 1 0,7-2 0,-12 3 0,83-10 16,92 1 0,90 13-115,-215-3 38,934 77-580,-946-74 649,-19-2 22,0 1 0,0 1 0,36 11 0,-56-15-20,0 1 0,0-1 0,0 1-1,0-1 1,-1 1 0,1-1-1,0 1 1,0 0 0,-1-1 0,1 1-1,0 0 1,-1-1 0,1 1-1,-1 0 1,1 0 0,-1 0 0,1 0-1,-1-1 1,1 1 0,-1 0-1,0 0 1,0 0 0,1 0 0,-1 0-1,0 0 1,0 0 0,0 0 0,0 0-1,0 0 1,0 0 0,0 0-1,-1 0 1,1 0 0,-1 1 0,-1 5 42,0-1 0,-1 1 1,0-1-1,-4 7 1,-1 1-15,-2 12-38,1 0 0,1 1 0,1 1 0,2-1 0,-5 51 0,8 145 0,4-136 0,9 288 0,-2-257 0,29 135 0,-37-252 0,-1 0 0,0 0 0,1 1 0,-1-1 0,0 0 0,1 0 0,-1 0 0,0 1 0,0-1 0,0 0 0,0 0 0,0 1 0,-1-1 0,1 0 0,0 0 0,0 0 0,-1 1 0,1-1 0,-1 0 0,1 0 0,-1 0 0,0 0 0,1 0 0,-1 0 0,0 0 0,0 0 0,1 0 0,-1 0 0,0 0 0,-2 1 0,-1-1 0,0 0 0,0 0 0,-1 0 0,1-1 0,0 1 0,0-1 0,-9-1 0,11 1 0,-207-9 0,-102 0 0,245 12-1365,12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46.675"/>
    </inkml:context>
    <inkml:brush xml:id="br0">
      <inkml:brushProperty name="width" value="0.05" units="cm"/>
      <inkml:brushProperty name="height" value="0.05" units="cm"/>
    </inkml:brush>
  </inkml:definitions>
  <inkml:trace contextRef="#ctx0" brushRef="#br0">68 154 24575,'18'-17'0,"-11"14"0,-11 14 0,-51 107 0,48-100 0,0 1 0,2 0 0,0 0 0,-3 33 0,7-50 0,1 0 0,0 0 0,0 0 0,0 0 0,0 0 0,0 0 0,0 0 0,0 0 0,1 0 0,-1 0 0,1 0 0,0 0 0,-1 0 0,1 0 0,0-1 0,0 1 0,0 0 0,0-1 0,1 1 0,-1 0 0,0-1 0,2 2 0,0-2 0,-1 1 0,0-1 0,1 0 0,-1 0 0,1 0 0,0-1 0,-1 1 0,1-1 0,0 1 0,-1-1 0,1 0 0,0 0 0,-1 0 0,5-1 0,6-1 0,0-1 0,-1 0 0,1-1 0,0 0 0,17-10 0,-14 6 0,0-1 0,-1-1 0,0 0 0,-1-1 0,0-1 0,-1 0 0,0-1 0,18-24 0,-24 28 0,-1 0 0,0-1 0,0 0 0,-1-1 0,0 1 0,-1-1 0,0 0 0,-1 0 0,0 0 0,0 0 0,-1-1 0,-1 1 0,0-1 0,-1-18 0,0 29 0,0 0 0,0 0 0,0-1 0,-1 1 0,1 0 0,0 0 0,0 0 0,-1-1 0,1 1 0,-1 0 0,1 0 0,-1 0 0,1 0 0,-1 0 0,0 0 0,-1-2 0,2 3 0,-1 0 0,1 0 0,-1 0 0,1-1 0,0 1 0,-1 0 0,1 0 0,-1 0 0,1 0 0,-1 0 0,1 0 0,-1 0 0,1 0 0,-1 0 0,1 0 0,-1 1 0,1-1 0,-1 0 0,1 0 0,-1 0 0,1 0 0,0 1 0,-1-1 0,1 0 0,-1 1 0,1-1 0,-1 1 0,-1 1 0,-1 1 0,0 0 0,1-1 0,0 1 0,0 0 0,0 1 0,0-1 0,0 0 0,-1 5 0,-1 4 0,1-1 0,0 1 0,1 0 0,1 0 0,0-1 0,0 1 0,1 0 0,0 0 0,3 14 0,-2-22 0,-1 1 0,1-1 0,0 0 0,0 0 0,1 0 0,-1-1 0,1 1 0,0 0 0,0 0 0,0-1 0,1 1 0,-1-1 0,1 0 0,0 0 0,0 0 0,0 0 0,0 0 0,0-1 0,1 1 0,-1-1 0,1 0 0,-1 0 0,1 0 0,0-1 0,0 1 0,0-1 0,0 0 0,0 0 0,5 0 0,4 0 0,0-1 0,0 0 0,0-1 0,-1 0 0,1-1 0,0-1 0,-1 0 0,0-1 0,15-6 0,-14 5 0,1-1 0,-1-1 0,0-1 0,-1 0 0,0 0 0,0-1 0,18-19 0,-24 22 0,-1-1 0,0 0 0,-1 0 0,1 0 0,-1 0 0,-1 0 0,0-1 0,0 0 0,0 1 0,-1-1 0,0 0 0,0 0 0,-1-1 0,0 1 0,-1 0 0,0 0 0,0-1 0,-1 1 0,0 0 0,0 0 0,0 0 0,-2 0 0,1 0 0,-1 0 0,0 0 0,0 1 0,-1-1 0,-6-9 0,9 16 0,1 1 0,0-1 0,0 1 0,-1-1 0,1 1 0,0-1 0,-1 1 0,1-1 0,-1 1 0,1 0 0,0-1 0,-1 1 0,1 0 0,-1-1 0,1 1 0,-1 0 0,1 0 0,-1-1 0,1 1 0,-1 0 0,1 0 0,-1 0 0,1 0 0,-1 0 0,1 0 0,-1 0 0,1 0 0,-1 0 0,0 0 0,0 0 0,0 1 0,0-1 0,1 1 0,-1 0 0,0-1 0,0 1 0,1 0 0,-1 0 0,0 0 0,1 0 0,-1 0 0,1 0 0,-1 0 0,1 0 0,-1 1 0,-7 38 0,8-40 0,-1 15 49,0 1 0,1-1 0,0 0-1,1 1 1,1-1 0,4 17 0,-4-25-156,0 0 0,0 0 1,0 0-1,1-1 0,0 1 1,0-1-1,0 0 0,1 0 1,0 0-1,0 0 0,1-1 1,0 0-1,-1 0 0,2 0 1,7 6-1,5-1-6719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39.866"/>
    </inkml:context>
    <inkml:brush xml:id="br0">
      <inkml:brushProperty name="width" value="0.05" units="cm"/>
      <inkml:brushProperty name="height" value="0.05" units="cm"/>
    </inkml:brush>
  </inkml:definitions>
  <inkml:trace contextRef="#ctx0" brushRef="#br0">44 0 24575,'-3'2'0,"0"0"0,-1 0 0,0 0 0,1-1 0,-1 0 0,0 0 0,0 0 0,-6 1 0,5-1 0,791 56-905,-477-44 349,2089 165-3342,-1670-116 2874,-628-54 1283,280 14 1747,-371-22-1665,-7 1-220,1-1-1,-1 0 1,1 0 0,-1 0-1,0 0 1,1 0 0,-1-1-1,1 1 1,-1-1 0,0 1-1,1-1 1,-1 0 0,0 0-1,4-2 1,-6 3-75,0-1 1,0 1-1,0-1 1,0 0-1,-1 1 0,1-1 1,0 1-1,0-1 1,0 1-1,0-1 0,0 1 1,-1-1-1,1 1 1,0 0-1,0-1 0,-1 1 1,1-1-1,0 1 1,-1-1-1,1 1 1,0 0-1,-1-1 0,1 1 1,-1 0-1,1 0 1,-1-1-1,1 1 0,-1 0 1,1 0-1,-1-1 1,1 1-1,-1 0 1,-20-11 170,20 11-100,-16-9-433,-1 2 0,-1 0 0,-36-7 0,42 12-6510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40.132"/>
    </inkml:context>
    <inkml:brush xml:id="br0">
      <inkml:brushProperty name="width" value="0.05" units="cm"/>
      <inkml:brushProperty name="height" value="0.05" units="cm"/>
    </inkml:brush>
  </inkml:definitions>
  <inkml:trace contextRef="#ctx0" brushRef="#br0">104 35 24575,'-4'-3'0,"0"1"0,0 0 0,0 0 0,0 0 0,-1 0 0,1 1 0,-1-1 0,-4 0 0,-12-4 0,14 3 0,4 2 0,1 0 0,-1 0 0,0 0 0,1 0 0,-1 0 0,0 0 0,0 1 0,0 0 0,-4-1 0,9 4 0,-1-1 0,1 1 0,0-1 0,1 1 0,-1-1 0,0 0 0,0 0 0,5 2 0,84 60 0,-48-36 0,72 63 0,-110-85 0,1-1 0,-1 1 0,0 0 0,-1 0 0,1 0 0,-1 0 0,5 13 0,-8-16 0,0-1 0,0 1 0,0 0 0,0 0 0,-1 0 0,0 0 0,1 0 0,-1 0 0,0 0 0,0-1 0,-1 1 0,1 0 0,0 0 0,-1 0 0,0 0 0,0 0 0,0-1 0,0 1 0,0 0 0,0-1 0,-1 1 0,0-1 0,-1 3 0,-3 2 38,0-1-1,0 0 0,-1 0 0,0 0 1,0-1-1,0 0 0,-1 0 0,-10 4 1,-10 3-604,-29 9 1,43-16-5,-65 20-6256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41.747"/>
    </inkml:context>
    <inkml:brush xml:id="br0">
      <inkml:brushProperty name="width" value="0.05" units="cm"/>
      <inkml:brushProperty name="height" value="0.05" units="cm"/>
    </inkml:brush>
  </inkml:definitions>
  <inkml:trace contextRef="#ctx0" brushRef="#br0">4705 269 24575,'-631'-15'0,"-558"-40"-391,-92-5-47,218-11 1267,981 68-829,50 3 0,0-2 0,-50-8 0,-8-8 0,-101-7 0,188 25-124,1 0 0,-1-1 0,1 1 0,-1-1 0,1 1 0,-1-1-1,1 0 1,-1 0 0,1 0 0,-4-3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42.055"/>
    </inkml:context>
    <inkml:brush xml:id="br0">
      <inkml:brushProperty name="width" value="0.05" units="cm"/>
      <inkml:brushProperty name="height" value="0.05" units="cm"/>
    </inkml:brush>
  </inkml:definitions>
  <inkml:trace contextRef="#ctx0" brushRef="#br0">323 81 24575,'26'-34'0,"-25"33"0,0-1 0,0 1 0,0 0 0,0-1 0,0 1 0,-1-1 0,1 1 0,-1-1 0,1 1 0,-1-1 0,0 0 0,1 1 0,-1-1 0,0 0 0,0 1 0,0-1 0,0 1 0,-1-1 0,1 0 0,0 1 0,-1-1 0,1 1 0,-1-2 0,0 2 0,0 0 0,0 0 0,0 0 0,0 1 0,0-1 0,-1 0 0,1 1 0,0-1 0,0 1 0,0 0 0,-1-1 0,1 1 0,0 0 0,0-1 0,-1 1 0,1 0 0,0 0 0,-1 0 0,1 1 0,0-1 0,0 0 0,-1 0 0,1 1 0,0-1 0,0 0 0,-1 1 0,0 0 0,-39 18 0,35-15 0,-26 13 0,-19 9 0,1 3 0,-50 38 0,97-65 0,0 1 0,0-1 0,0 1 0,0 0 0,0 0 0,0 0 0,1 1 0,-1-1 0,1 1 0,0-1 0,0 1 0,1 0 0,-1-1 0,1 1 0,-1 0 0,0 6 0,2-5 0,0-1 0,0 1 0,1-1 0,-1 1 0,1-1 0,0 1 0,1-1 0,-1 1 0,1-1 0,-1 0 0,1 0 0,0 0 0,1 0 0,4 6 0,85 103 148,-51-65-1661,-16-18-5313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51.084"/>
    </inkml:context>
    <inkml:brush xml:id="br0">
      <inkml:brushProperty name="width" value="0.05" units="cm"/>
      <inkml:brushProperty name="height" value="0.05" units="cm"/>
    </inkml:brush>
  </inkml:definitions>
  <inkml:trace contextRef="#ctx0" brushRef="#br0">3 1 24575,'0'0'0,"0"0"0,0 0 0,-1 1 0,1-1 0,0 0 0,0 0 0,0 0 0,0 0 0,0 1 0,0-1 0,-1 0 0,1 0 0,0 1 0,0-1 0,0 0 0,0 0 0,0 0 0,0 1 0,0-1 0,0 0 0,0 0 0,0 1 0,0-1 0,0 0 0,0 0 0,0 1 0,0-1 0,0 0 0,0 0 0,0 0 0,1 1 0,-1-1 0,0 0 0,0 0 0,0 1 0,0-1 0,11 7 0,13-1 0,31 1 0,83 0 0,-79-6 0,508 18-77,1627 44-551,-303-44-626,-1199-27 925,19 1 144,-396 7 2658,-332-1-2473,-31-5 0,3-1 0,29 5-1365,2-1-5461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51.412"/>
    </inkml:context>
    <inkml:brush xml:id="br0">
      <inkml:brushProperty name="width" value="0.05" units="cm"/>
      <inkml:brushProperty name="height" value="0.05" units="cm"/>
    </inkml:brush>
  </inkml:definitions>
  <inkml:trace contextRef="#ctx0" brushRef="#br0">150 11 24575,'-93'-10'0,"92"10"0,0 0 0,1 0 0,-1 0 0,0 0 0,1-1 0,-1 1 0,0 0 0,1 0 0,-1 0 0,0 0 0,0 1 0,1-1 0,-1 0 0,0 0 0,1 0 0,-1 0 0,0 1 0,1-1 0,-1 0 0,0 1 0,1-1 0,-1 0 0,1 1 0,-1-1 0,1 1 0,-1-1 0,1 1 0,-1 0 0,1 0 0,0 0 0,0 0 0,0 0 0,0 0 0,1 0 0,-1 0 0,0 0 0,1 0 0,-1 0 0,1 0 0,-1 0 0,1-1 0,0 1 0,-1 0 0,1 0 0,1 1 0,4 4 0,1 0 0,0-1 0,10 8 0,19 5 0,45 18 0,-56-27 0,0 2 0,0 1 0,-1 0 0,44 33 0,-65-43 0,-1 0 0,1 0 0,-1 1 0,0-1 0,1 1 0,-1 0 0,0-1 0,-1 1 0,1 0 0,2 6 0,-3-7 0,-1 0 0,1 0 0,-1 0 0,0 0 0,0 0 0,0 0 0,0 0 0,0 0 0,0 0 0,-1 0 0,1 0 0,-1 0 0,1 0 0,-1-1 0,0 1 0,0 0 0,0 0 0,1-1 0,-2 1 0,-1 2 0,-2 2 0,0 0 0,-1 0 0,0 0 0,0-1 0,-1 0 0,1-1 0,-1 1 0,0-1 0,-8 3 0,-13 5 0,-31 9 0,44-16 0,-90 26-1365,-2-4-5461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56.259"/>
    </inkml:context>
    <inkml:brush xml:id="br0">
      <inkml:brushProperty name="width" value="0.05" units="cm"/>
      <inkml:brushProperty name="height" value="0.05" units="cm"/>
    </inkml:brush>
  </inkml:definitions>
  <inkml:trace contextRef="#ctx0" brushRef="#br0">5975 30 24575,'7'-8'0,"-4"5"0,-12 1 0,-67 0 0,-86 8 0,38 0 0,-588-17-412,220-2 176,-1702 11 714,1086 4-308,847 5-170,-10 0 0,-79-18 0,138 7 0,198 2-1365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56.539"/>
    </inkml:context>
    <inkml:brush xml:id="br0">
      <inkml:brushProperty name="width" value="0.05" units="cm"/>
      <inkml:brushProperty name="height" value="0.05" units="cm"/>
    </inkml:brush>
  </inkml:definitions>
  <inkml:trace contextRef="#ctx0" brushRef="#br0">146 31 24575,'1'-1'0,"0"-1"0,-1 0 0,1 1 0,0-1 0,0 0 0,0 1 0,0-1 0,1 1 0,-1-1 0,0 1 0,1 0 0,-1 0 0,3-2 0,-3 2 0,-1 0 0,1 1 0,0-1 0,-1 0 0,1 1 0,0-1 0,0 1 0,0-1 0,-1 1 0,1-1 0,0 1 0,0 0 0,0-1 0,0 1 0,0 0 0,0 0 0,0-1 0,0 1 0,0 0 0,0 0 0,0 0 0,-1 0 0,1 1 0,0-1 0,0 0 0,1 0 0,-2 2 0,-1 0 0,0 0 0,1-1 0,-1 1 0,0-1 0,0 1 0,0-1 0,0 1 0,0-1 0,-1 0 0,1 1 0,0-1 0,-1 0 0,-1 1 0,1 1 0,-49 41 0,-16 15 0,61-52 0,0-1 0,1 1 0,-1 0 0,1 1 0,1-1 0,-1 1 0,-4 12 0,8-16 19,0 0 0,0 0 0,0 0 0,1 0 0,0 0 0,0 0-1,0 0 1,0 0 0,0 0 0,1 0 0,0 1 0,0-1 0,0-1 0,0 1 0,1 0-1,3 6 1,3 5-260,1-1-1,19 24 0,-13-19-719,8 13-5865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01.117"/>
    </inkml:context>
    <inkml:brush xml:id="br0">
      <inkml:brushProperty name="width" value="0.05" units="cm"/>
      <inkml:brushProperty name="height" value="0.05" units="cm"/>
    </inkml:brush>
  </inkml:definitions>
  <inkml:trace contextRef="#ctx0" brushRef="#br0">265 216 24575,'33'-31'0,"-22"21"0,1-1 0,18-22 0,-27 29 0,-1 1 0,0-1 0,0 0 0,0 1 0,0-1 0,0 0 0,-1 0 0,0 0 0,1 0 0,-2-1 0,1 1 0,0 0 0,-1 0 0,0 0 0,0-6 0,-1 7 0,1 0 0,-1 0 0,0 1 0,0-1 0,-1 1 0,1-1 0,0 1 0,-1-1 0,1 1 0,-1 0 0,0-1 0,0 1 0,0 0 0,0 0 0,0 1 0,0-1 0,-1 0 0,1 1 0,-1-1 0,1 1 0,-1 0 0,1 0 0,-1 0 0,0 0 0,-5-1 0,-3-1 0,-1 1 0,1 0 0,-1 1 0,-23 0 0,12 2 0,0 1 0,-1 1 0,-23 7 0,37-8 0,1 1 0,-1 0 0,1 1 0,0 0 0,0 0 0,0 1 0,0 0 0,1 1 0,-14 11 0,21-16 0,-1 0 0,1 1 0,0-1 0,-1 1 0,1-1 0,0 1 0,0 0 0,0-1 0,0 1 0,1 0 0,-1 0 0,0 0 0,1 0 0,-1-1 0,1 1 0,0 0 0,-1 0 0,1 0 0,0 0 0,0 0 0,1 3 0,0-2 0,0 0 0,0 0 0,0 0 0,0 0 0,1 0 0,0-1 0,-1 1 0,1 0 0,0-1 0,0 1 0,5 3 0,5 4 0,-1-2 0,2 1 0,-1-1 0,21 8 0,138 53 0,-119-52 0,-1 3 0,61 33 0,-105-49 0,1 1 0,-1 0 0,0 0 0,0 1 0,-1 0 0,11 11 0,-16-16 0,0 1 0,0-1 0,0 1 0,0-1 0,0 1 0,0-1 0,-1 1 0,1 0 0,0-1 0,-1 1 0,1 0 0,-1 0 0,0-1 0,1 1 0,-1 0 0,0 0 0,0 0 0,0-1 0,-1 1 0,1 0 0,0 0 0,-1-1 0,1 1 0,-1 0 0,1 0 0,-1-1 0,0 1 0,0-1 0,0 1 0,0 0 0,0-1 0,0 0 0,0 1 0,0-1 0,0 0 0,-1 1 0,1-1 0,-3 1 0,-5 4 0,0 0 0,0-1 0,-1 0 0,0 0 0,0-1 0,0-1 0,0 0 0,-20 4 0,-8-2 0,-41 2 0,49-5 114,0-2 0,-48-6 0,67 5-270,0-1 1,0-1 0,0 0 0,0 0 0,0-1 0,1 0 0,0-1-1,0 0 1,0-1 0,-10-7 0,3-3-6671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01.698"/>
    </inkml:context>
    <inkml:brush xml:id="br0">
      <inkml:brushProperty name="width" value="0.05" units="cm"/>
      <inkml:brushProperty name="height" value="0.05" units="cm"/>
    </inkml:brush>
  </inkml:definitions>
  <inkml:trace contextRef="#ctx0" brushRef="#br0">17 83 24575,'0'-2'0,"-1"-1"0,1 1 0,-1 0 0,0 0 0,0 0 0,1 1 0,-1-1 0,-3-3 0,3 3 0,0 1 0,0-1 0,1 1 0,-1-1 0,0 0 0,0 1 0,1-1 0,-1 0 0,1 1 0,-1-4 0,2 4 0,-1 0 0,0 0 0,1 1 0,-1-1 0,1 0 0,-1 1 0,1-1 0,-1 0 0,1 1 0,0-1 0,-1 1 0,1-1 0,0 1 0,-1-1 0,1 1 0,0-1 0,0 1 0,-1 0 0,1-1 0,0 1 0,0 0 0,0 0 0,0 0 0,-1 0 0,1 0 0,0 0 0,0 0 0,0 0 0,0 0 0,1 0 0,9 0 0,0 0 0,0 1 0,0 0 0,0 1 0,0 1 0,-1-1 0,1 2 0,-1-1 0,1 1 0,-1 1 0,0 0 0,13 9 0,-11-6 0,-1 0 0,0 0 0,0 1 0,-1 0 0,-1 1 0,1 0 0,-2 1 0,1 0 0,11 21 0,-18-28 0,0 0 0,0 0 0,-1 0 0,1 0 0,-1 0 0,0 0 0,0 1 0,-1-1 0,1 0 0,-1 1 0,0-1 0,0 0 0,-1 1 0,1-1 0,-1 0 0,0 0 0,0 1 0,-2 4 0,2-6 0,-1 1 0,0-1 0,0 0 0,0 0 0,-1 0 0,1 0 0,-1 0 0,0-1 0,0 1 0,0-1 0,0 0 0,0 1 0,0-1 0,0-1 0,-1 1 0,1 0 0,-1-1 0,1 0 0,-1 0 0,0 0 0,-3 1 0,2-2 0,1 1 0,0 0 0,0-1 0,-1 0 0,1 0 0,0-1 0,0 1 0,-1-1 0,1 0 0,0 0 0,0 0 0,0 0 0,0-1 0,0 0 0,0 1 0,0-2 0,1 1 0,-1 0 0,1-1 0,-1 1 0,1-1 0,0 0 0,-4-5 0,4 4 0,0-1 0,0 0 0,0 1 0,1-1 0,0 0 0,0 0 0,0 0 0,0 0 0,1-1 0,0 1 0,0 0 0,0-1 0,1 1 0,0-1 0,0 1 0,0 0 0,0-1 0,3-6 0,0 1 0,0 1 0,1-1 0,1 1 0,-1 0 0,2 0 0,-1 0 0,2 1 0,-1 0 0,1 0 0,0 1 0,1 0 0,0 0 0,0 0 0,1 1 0,0 1 0,0-1 0,1 2 0,0-1 0,0 1 0,0 0 0,18-5 0,-26 10-76,1-1 1,-1 1-1,0-1 0,0 1 0,1 0 0,-1 0 0,0 0 0,0 0 1,1 0-1,-1 0 0,0 1 0,0-1 0,1 1 0,-1 0 1,0-1-1,0 1 0,2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46.845"/>
    </inkml:context>
    <inkml:brush xml:id="br0">
      <inkml:brushProperty name="width" value="0.05" units="cm"/>
      <inkml:brushProperty name="height" value="0.05" units="cm"/>
    </inkml:brush>
  </inkml:definitions>
  <inkml:trace contextRef="#ctx0" brushRef="#br0">113 14 24575,'-4'-3'0,"-7"0"0,-3 0 0,-2 1 0,0 0 0,0 1 0,0 3 0,3 3 0,7 3 0,5 3 0,9 0 0,2-3-8191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02.031"/>
    </inkml:context>
    <inkml:brush xml:id="br0">
      <inkml:brushProperty name="width" value="0.05" units="cm"/>
      <inkml:brushProperty name="height" value="0.05" units="cm"/>
    </inkml:brush>
  </inkml:definitions>
  <inkml:trace contextRef="#ctx0" brushRef="#br0">5 1 24575,'0'0'0,"0"0"0,0 0 0,-1 0 0,1 0 0,0 0 0,0 0 0,0 0 0,-1 0 0,1 0 0,0 0 0,0 0 0,0 0 0,-1 0 0,1 1 0,0-1 0,0 0 0,0 0 0,0 0 0,0 0 0,-1 0 0,1 1 0,0-1 0,0 0 0,0 0 0,0 0 0,0 0 0,0 1 0,0-1 0,0 0 0,-1 0 0,1 0 0,0 1 0,0-1 0,0 0 0,0 0 0,0 1 0,2 11 0,9 13 0,-11-23 0,15 36 0,-2-1 0,8 41 0,5 16 0,-26-93 0,0 0 0,1 1 0,-1-1 0,0 0 0,1 0 0,-1 1 0,1-1 0,0 0 0,-1 0 0,1 0 0,0 0 0,0 0 0,-1 0 0,1 0 0,0 0 0,0 0 0,0 0 0,0 0 0,0 0 0,1-1 0,-1 1 0,1 0 0,0-1 0,-1 0 0,0-1 0,0 1 0,1 0 0,-1-1 0,0 0 0,0 1 0,0-1 0,0 0 0,0 1 0,0-1 0,0 0 0,0 0 0,0 0 0,0 0 0,0 0 0,0 0 0,-1 0 0,1 0 0,0 0 0,-1 0 0,2-3 0,23-46 0,-2-2 0,25-80 0,-42 112-1365,-2 4-5461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02.199"/>
    </inkml:context>
    <inkml:brush xml:id="br0">
      <inkml:brushProperty name="width" value="0.05" units="cm"/>
      <inkml:brushProperty name="height" value="0.05" units="cm"/>
    </inkml:brush>
  </inkml:definitions>
  <inkml:trace contextRef="#ctx0" brushRef="#br0">34 8 24575,'-2'0'0,"-3"0"0,-4 0 0,1-2 0,-1-4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02.779"/>
    </inkml:context>
    <inkml:brush xml:id="br0">
      <inkml:brushProperty name="width" value="0.05" units="cm"/>
      <inkml:brushProperty name="height" value="0.05" units="cm"/>
    </inkml:brush>
  </inkml:definitions>
  <inkml:trace contextRef="#ctx0" brushRef="#br0">1 29 24575,'2'-2'0,"3"-4"0,4-2 0,1 0 0,3 3 0,0 6 0,1 4 0,-2 6 0,-1 8 0,0 6 0,-2 5 0,-2 4 0,-2 4 0,-3 2 0,-1-1 0,-1-2 0,0-6 0,-1-8-8191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02.929"/>
    </inkml:context>
    <inkml:brush xml:id="br0">
      <inkml:brushProperty name="width" value="0.05" units="cm"/>
      <inkml:brushProperty name="height" value="0.05" units="cm"/>
    </inkml:brush>
  </inkml:definitions>
  <inkml:trace contextRef="#ctx0" brushRef="#br0">33 0 24575,'-4'0'0,"-5"0"0,0 2 0,2 4 0,3 2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03.329"/>
    </inkml:context>
    <inkml:brush xml:id="br0">
      <inkml:brushProperty name="width" value="0.05" units="cm"/>
      <inkml:brushProperty name="height" value="0.05" units="cm"/>
    </inkml:brush>
  </inkml:definitions>
  <inkml:trace contextRef="#ctx0" brushRef="#br0">5 23 24575,'-2'-9'0,"-1"-3"0,3 11 0,3 5 0,2 7 0,-1 1 0,0-1 0,-1 1 0,0-1 0,2 21 0,1 61 0,-6-88 0,0 49 0,2-61 0,1 0 0,0 1 0,0-1 0,4-6 0,1-4 0,2-5 0,1 1 0,14-21 0,-21 36 0,1 0 0,-1 0 0,1 1 0,0 0 0,0 0 0,1 0 0,0 0 0,-1 1 0,1 0 0,1 0 0,8-3 0,-14 6 0,0 1 0,1-1 0,-1 1 0,1-1 0,-1 1 0,0 0 0,1-1 0,-1 1 0,1 0 0,-1 0 0,1 0 0,-1 0 0,1 0 0,-1 1 0,1-1 0,-1 0 0,1 1 0,-1-1 0,0 1 0,1-1 0,1 2 0,-1 0 0,0-1 0,-1 1 0,1-1 0,-1 1 0,1 0 0,-1 0 0,0 0 0,0 0 0,1 0 0,-1 0 0,-1 0 0,2 4 0,1 4 0,-1 1 0,0-1 0,-1 1 0,1 18 0,-3 48-1365,0-55-5461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03.634"/>
    </inkml:context>
    <inkml:brush xml:id="br0">
      <inkml:brushProperty name="width" value="0.05" units="cm"/>
      <inkml:brushProperty name="height" value="0.05" units="cm"/>
    </inkml:brush>
  </inkml:definitions>
  <inkml:trace contextRef="#ctx0" brushRef="#br0">133 55 24575,'0'-2'0,"0"0"0,-1 0 0,1 0 0,0 0 0,-1 0 0,0 0 0,1 0 0,-1 0 0,0 0 0,0 0 0,0 0 0,0 1 0,0-1 0,-1 0 0,1 1 0,0-1 0,-1 1 0,1-1 0,-1 1 0,1 0 0,-4-2 0,1 1 0,1 0 0,-1 0 0,0 0 0,0 1 0,0 0 0,0 0 0,0 0 0,0 0 0,-1 0 0,-6 1 0,8 0 0,1 0 0,-1 0 0,0 0 0,0 1 0,0-1 0,0 1 0,0 0 0,0 0 0,1 0 0,-1 0 0,0 0 0,1 1 0,-1-1 0,-3 3 0,5-2 0,0-1 0,-1 0 0,1 1 0,0-1 0,0 1 0,1-1 0,-1 1 0,0-1 0,0 1 0,1-1 0,-1 1 0,1 0 0,0-1 0,-1 1 0,1 0 0,0 0 0,0-1 0,0 1 0,0 0 0,0 0 0,0-1 0,1 1 0,-1 0 0,0-1 0,1 1 0,0 2 0,4 6 0,0 1 0,1-1 0,0 0 0,1 0 0,0-1 0,0 0 0,10 8 0,20 29 0,-32-38 0,1 0 0,-1 0 0,-1 1 0,0 0 0,0 0 0,-1 0 0,0 0 0,3 14 0,-6-20 0,1 0 0,-1 1 0,0-1 0,0 0 0,0 1 0,-1-1 0,1 0 0,-1 1 0,1-1 0,-1 0 0,0 0 0,-1 0 0,1 0 0,0 0 0,-1 0 0,0 0 0,1 0 0,-1 0 0,0-1 0,-1 1 0,1-1 0,0 1 0,-1-1 0,1 0 0,-1 0 0,0 0 0,-4 2 0,3-2-76,1 0 1,-1 0-1,1-1 0,-1 0 0,1 1 0,-1-1 0,0 0 0,1-1 1,-1 1-1,0-1 0,0 0 0,0 0 0,0 0 0,1 0 1,-1 0-1,0-1 0,-6-2 0,-4-3-6750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03.850"/>
    </inkml:context>
    <inkml:brush xml:id="br0">
      <inkml:brushProperty name="width" value="0.05" units="cm"/>
      <inkml:brushProperty name="height" value="0.05" units="cm"/>
    </inkml:brush>
  </inkml:definitions>
  <inkml:trace contextRef="#ctx0" brushRef="#br0">1 4 24575,'3'-3'0,"0"3"0,0 2 0,-3 6 0,-2 6 0,0 6 0,1 6 0,-1 5 0,1 5 0,0 3 0,1 2 0,0 1 0,0-3 0,0 0 0,0-3 0,0-2 0,0-5 0,0-8-8191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04.298"/>
    </inkml:context>
    <inkml:brush xml:id="br0">
      <inkml:brushProperty name="width" value="0.05" units="cm"/>
      <inkml:brushProperty name="height" value="0.05" units="cm"/>
    </inkml:brush>
  </inkml:definitions>
  <inkml:trace contextRef="#ctx0" brushRef="#br0">50 52 24575,'-4'-2'0,"-4"-4"0,-4 0 0,-1 1 0,4-1 0,5 0 0,7 2 0,6 1 0,7 1 0,7 1 0,7 1 0,3 0 0,3 0 0,0-2 0,-2-1 0,-4 0 0,-8 1-8191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04.482"/>
    </inkml:context>
    <inkml:brush xml:id="br0">
      <inkml:brushProperty name="width" value="0.05" units="cm"/>
      <inkml:brushProperty name="height" value="0.05" units="cm"/>
    </inkml:brush>
  </inkml:definitions>
  <inkml:trace contextRef="#ctx0" brushRef="#br0">1 1 24575,'0'2'0,"2"1"0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15.731"/>
    </inkml:context>
    <inkml:brush xml:id="br0">
      <inkml:brushProperty name="width" value="0.05" units="cm"/>
      <inkml:brushProperty name="height" value="0.05" units="cm"/>
    </inkml:brush>
  </inkml:definitions>
  <inkml:trace contextRef="#ctx0" brushRef="#br0">1112 191 24575,'1'0'0,"-1"0"0,1 0 0,0-1 0,-1 1 0,1 0 0,-1 0 0,1-1 0,0 1 0,-1 0 0,1 0 0,-1-1 0,1 1 0,-1-1 0,1 1 0,-1-1 0,1 1 0,-1 0 0,0-1 0,1 0 0,-1 1 0,0-1 0,1 1 0,-1-1 0,0 1 0,1-1 0,-1 0 0,0 1 0,0-1 0,0 1 0,0-1 0,0 0 0,0 1 0,0-1 0,0 0 0,0 1 0,0-2 0,-4-23 0,2 18 0,-1 0 0,0 0 0,0 0 0,-1 0 0,0 1 0,0-1 0,0 1 0,-9-8 0,11 12 0,0-1 0,-1 1 0,1 0 0,-1 0 0,0 0 0,1 0 0,-1 1 0,0-1 0,0 1 0,0 0 0,0-1 0,-1 1 0,1 1 0,0-1 0,0 0 0,-1 1 0,1 0 0,0-1 0,-1 1 0,1 1 0,-6 0 0,-18 6 0,-1 1 0,1 2 0,1 0 0,-26 15 0,-97 63 0,50-18 0,86-60 0,1 1 0,0 0 0,1 1 0,0 0 0,-13 19 0,21-24 0,-1 0 0,2 0 0,-1 0 0,1 0 0,-1 1 0,2 0 0,-1-1 0,1 1 0,1-1 0,-1 1 0,1 0 0,1 0 0,2 14 0,-2-9 0,0 0 0,-1 0 0,-3 21 0,3-33 0,0 0 0,-1 0 0,1-1 0,-1 1 0,1-1 0,-1 1 0,0 0 0,1-1 0,-1 1 0,1-1 0,-1 1 0,0-1 0,1 0 0,-1 1 0,0-1 0,0 0 0,1 1 0,-1-1 0,0 0 0,0 0 0,0 0 0,1 0 0,-1 0 0,0 0 0,0 0 0,0 0 0,1 0 0,-2 0 0,-27-3 0,26 3 0,-28-5 0,4 0 0,-1 2 0,-27 0 0,45 3 0,-20 0 0,-51 7 0,73-6 0,0 0 0,1 1 0,-1 0 0,0 1 0,1 0 0,0 0 0,0 0 0,0 1 0,0 0 0,0 0 0,-11 10 0,-7 9 0,16-16 0,2-1 0,-1 2 0,1-1 0,-11 15 0,16-19 0,1 0 0,-1-1 0,1 1 0,0 0 0,0 0 0,0 0 0,0 0 0,0 0 0,1 0 0,-1 0 0,1 0 0,0 0 0,0 0 0,0 0 0,0 0 0,1 0 0,-1 0 0,1 0 0,0 0 0,1 5 0,12 22 0,-10-23 0,-1 0 0,0 0 0,0 1 0,0-1 0,1 9 0,-3-13 0,0 0 0,1 0 0,-1 0 0,1 0 0,0-1 0,0 1 0,0 0 0,0-1 0,0 1 0,0-1 0,1 0 0,-1 0 0,1 0 0,4 3 0,-2-1 0,1-1 0,0 1 0,1-1 0,-1 0 0,0-1 0,8 3 0,4-3 0,1 0 0,0-1 0,-1-1 0,1-1 0,0 0 0,20-5 0,40-3 0,49 10 0,41-2 0,-167 1 0,1 0 0,-1 0 0,0-1 0,0 1 0,1-1 0,-1 1 0,0-1 0,0 1 0,0-1 0,0 0 0,0 0 0,0 0 0,0 0 0,0-1 0,0 1 0,0 0 0,-1-1 0,1 0 0,0 1 0,-1-1 0,0 0 0,1 1 0,-1-1 0,0 0 0,2-4 0,-1-1 0,-1 0 0,0 0 0,0 0 0,0 0 0,-1 0 0,-1-13 0,1 20 0,0-9 0,0 1 0,0 0 0,1-1 0,0 1 0,0 0 0,1 0 0,0 0 0,1 0 0,5-13 0,-5 17 0,-1 0 0,0 0 0,1 1 0,0-1 0,-1 1 0,2 0 0,-1 0 0,0 0 0,0 0 0,1 1 0,0-1 0,-1 1 0,1 0 0,0 0 0,0 0 0,0 0 0,1 1 0,-1 0 0,0 0 0,6-1 0,18-1 0,-1 2 0,37 2 0,-8 1 0,-53-2 0,0 0 0,0 0 0,-1 1 0,1-1 0,0 1 0,0 0 0,-1-1 0,1 1 0,-1 1 0,1-1 0,-1 0 0,1 0 0,-1 1 0,1 0 0,-1-1 0,0 1 0,0 0 0,0 0 0,0 0 0,0 0 0,-1 1 0,3 1 0,-1 3 0,1 0 0,-1-1 0,-1 1 0,1 0 0,-1 0 0,0 1 0,1 10 0,-3 25 0,-1-37 0,1 0 0,0 0 0,0 0 0,0 0 0,1 0 0,-1 1 0,4 10 0,-3-16 0,0-1 0,-1 1 0,1 0 0,0 0 0,-1-1 0,1 1 0,0 0 0,0-1 0,0 1 0,-1-1 0,1 1 0,0-1 0,0 1 0,0-1 0,0 0 0,0 1 0,0-1 0,0 0 0,0 0 0,0 0 0,0 0 0,0 0 0,0 0 0,0 0 0,0 0 0,2 0 0,31-8 0,-24 6 0,31-5 0,1 3 0,0 1 0,74 4 0,-35 1 0,-55-1 0,-18 0 0,0 0 0,0-1 0,0 0 0,0-1 0,0 0 0,13-3 0,-20 4 0,-1 0 0,1-1 0,0 1 0,-1-1 0,1 1 0,0-1 0,-1 1 0,1-1 0,-1 0 0,1 1 0,-1-1 0,1 0 0,-1 1 0,1-1 0,-1 0 0,0 1 0,1-1 0,-1 0 0,0 0 0,0 0 0,0 1 0,1-1 0,-1 0 0,0 0 0,0 0 0,0 1 0,0-1 0,0 0 0,-1 0 0,1 0 0,0 1 0,-1-2 0,-11-33 0,5 15 0,5 14 0,1-1 0,0 1 0,1-1 0,-1 0 0,1 1 0,0-1 0,1 1 0,0-1 0,0 0 0,0 1 0,3-8 0,-2 11 0,-1-1 0,1 1 0,0-1 0,0 1 0,0 0 0,1 0 0,-1 0 0,1 0 0,-1 0 0,1 1 0,0-1 0,0 1 0,0-1 0,1 1 0,-1 0 0,0 1 0,1-1 0,-1 1 0,1-1 0,4 0 0,3-1 0,1 0 0,0 1 0,-1 0 0,1 1 0,0 1 0,0 0 0,0 0 0,14 3 0,-22-3 0,-1 1 0,0 0 0,1-1 0,-1 1 0,0 1 0,1-1 0,-1 0 0,0 1 0,0-1 0,0 1 0,0 0 0,-1 0 0,1 0 0,0 1 0,-1-1 0,1 1 0,-1-1 0,0 1 0,0 0 0,0 0 0,0 0 0,-1 0 0,1 0 0,-1 0 0,0 0 0,1 1 0,-2-1 0,1 0 0,0 1 0,-1-1 0,1 7 0,-4 113 0,1-112 0,2-9 0,0-1 0,-1 1 0,1-1 0,0 1 0,0 0 0,0-1 0,0 1 0,0-1 0,0 1 0,1 0 0,-1-1 0,1 3 0,0-3 0,0 0 0,0 0 0,0 0 0,0-1 0,1 1 0,-1 0 0,0-1 0,0 1 0,0-1 0,1 0 0,-1 1 0,0-1 0,1 0 0,-1 1 0,0-1 0,0 0 0,1 0 0,-1 0 0,3-1 0,110 2 0,-40-2 0,121 14 0,-98 0 0,158 0 0,-244-13 0,-5 1 0,-1-1 0,1 0 0,-1 0 0,11-3 0,-16 3 0,1 0 0,0 0 0,0 0 0,-1-1 0,1 1 0,0 0 0,-1 0 0,1-1 0,0 1 0,-1-1 0,1 1 0,-1-1 0,1 1 0,-1-1 0,1 1 0,-1-1 0,1 1 0,-1-1 0,1 0 0,-1 1 0,0-1 0,1 0 0,-1 1 0,0-1 0,1 0 0,-1 1 0,0-1 0,0 0 0,0 0 0,0 1 0,0-1 0,0 0 0,0 0 0,0 1 0,0-1 0,0 0 0,0 1 0,0-1 0,-1 0 0,1 0 0,0 1 0,-1-2 0,-19-45 0,15 38 0,1 1 0,0-1 0,0 0 0,1-1 0,1 1 0,-1 0 0,2-1 0,-2-9 0,4-28 0,-2-21 0,0 61 0,0 1 0,-1-1 0,1 0 0,-1 1 0,-1 0 0,1-1 0,-1 1 0,-4-7 0,-27-51 0,28 50 0,-1 0 0,-1 0 0,0 0 0,-1 1 0,0 0 0,-1 1 0,-11-12 0,-5 3 0,-1 0 0,-1 2 0,-38-20 0,6 4 0,-66-35 0,104 60 0,0 0 0,-1 2 0,-46-11 0,-47-5 0,-132-22 0,93 32 0,-176 8 0,232 7 0,94-2 43,0 2 0,1-1-1,-1 0 1,0 1 0,1 0-1,-1 0 1,-5 2 0,8-2-115,1-1 1,-1 1 0,1 0 0,0 0 0,-1 0 0,1 0 0,0 0 0,0 0 0,-1 1-1,1-1 1,0 0 0,0 1 0,1-1 0,-1 1 0,0-1 0,0 1 0,1-1 0,-1 1 0,0-1-1,1 1 1,0 0 0,-1-1 0,1 3 0,-1 7-6755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47.017"/>
    </inkml:context>
    <inkml:brush xml:id="br0">
      <inkml:brushProperty name="width" value="0.05" units="cm"/>
      <inkml:brushProperty name="height" value="0.05" units="cm"/>
    </inkml:brush>
  </inkml:definitions>
  <inkml:trace contextRef="#ctx0" brushRef="#br0">70 0 24575,'0'2'0,"-2"2"0,-1 1 0,-3 0 0,1 2 0,-2 2 0,-2 1 0,1 5 0,1 3 0,0 4 0,1 5 0,2 4 0,1 3 0,1 1 0,1 2 0,1-5-8191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16.384"/>
    </inkml:context>
    <inkml:brush xml:id="br0">
      <inkml:brushProperty name="width" value="0.05" units="cm"/>
      <inkml:brushProperty name="height" value="0.05" units="cm"/>
    </inkml:brush>
  </inkml:definitions>
  <inkml:trace contextRef="#ctx0" brushRef="#br0">338 67 24575,'0'-3'0,"1"1"0,-1-1 0,1 1 0,0 0 0,0 0 0,0-1 0,1 1 0,1-3 0,-1 3 0,-1-1 0,1 0 0,-1 1 0,1-1 0,-1 0 0,0 0 0,1-3 0,-2 6 0,0-1 0,0 0 0,-1 1 0,1-1 0,0 0 0,0 1 0,0-1 0,0 0 0,-1 1 0,1-1 0,0 0 0,0 1 0,-1-1 0,1 1 0,-1-1 0,1 1 0,0-1 0,-1 1 0,1-1 0,-1 1 0,1-1 0,-1 1 0,0-1 0,1 1 0,-1 0 0,1-1 0,-1 1 0,0 0 0,1 0 0,-1 0 0,0-1 0,1 1 0,-1 0 0,0 0 0,1 0 0,-2 0 0,-4-1 0,-1 1 0,1-1 0,0 1 0,-1 1 0,1-1 0,0 1 0,-11 3 0,-45 16 0,43-14 0,-21 7 0,17-7 0,-44 19 0,62-22 0,0-1 0,0 1 0,0 0 0,0 0 0,0 1 0,1-1 0,0 1 0,0 0 0,0 0 0,0 0 0,1 1 0,-1-1 0,-4 9 0,7-11 0,1-1 0,-1 1 0,0 0 0,1-1 0,-1 1 0,1 0 0,-1-1 0,1 1 0,0 0 0,0 0 0,0-1 0,0 1 0,0 0 0,0-1 0,0 1 0,1 0 0,-1 0 0,1-1 0,-1 1 0,1 0 0,1 2 0,-1-2 0,1 0 0,0 0 0,0 0 0,0 0 0,0 0 0,0-1 0,0 1 0,1-1 0,-1 1 0,0-1 0,1 0 0,3 2 0,9 1 0,-1 0 0,1-1 0,0-1 0,16 1 0,-22-2 0,27 3 0,0 0 0,1-1 0,0-1 0,0-2 0,40-6 0,-67 5 0,1-2 0,-1 1 0,1-2 0,-1 1 0,0-1 0,-1-1 0,19-10 0,-22 10 0,0 0 0,0 0 0,0 0 0,0-1 0,-1 0 0,0 0 0,0 0 0,-1-1 0,0 0 0,0 0 0,6-14 0,-10 19 0,1 1 0,0-1 0,-1 0 0,1 1 0,-1-1 0,0 0 0,0 1 0,1-1 0,-1 0 0,0 1 0,-1-1 0,1 0 0,0 1 0,0-1 0,-1 0 0,1 1 0,-1-1 0,1 0 0,-1 1 0,-1-3 0,0 1 0,0 1 0,0 0 0,0 0 0,0 0 0,0 0 0,0 0 0,-1 1 0,1-1 0,-1 1 0,1-1 0,-4 0 0,-8-3 0,1 1 0,-1 1 0,-27-4 0,35 6 0,-33-4 0,1 2 0,-67 3 0,89 2-1365,5 2-5461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16.926"/>
    </inkml:context>
    <inkml:brush xml:id="br0">
      <inkml:brushProperty name="width" value="0.05" units="cm"/>
      <inkml:brushProperty name="height" value="0.05" units="cm"/>
    </inkml:brush>
  </inkml:definitions>
  <inkml:trace contextRef="#ctx0" brushRef="#br0">381 55 24575,'-4'-1'0,"0"1"0,1-1 0,-1 0 0,0 0 0,1 0 0,-1-1 0,1 1 0,-6-4 0,-21-7 0,14 10 0,0 0 0,0 1 0,0 1 0,-1 1 0,1 0 0,-16 4 0,-3 2 0,-57 18 0,88-23 0,0-1 0,0 1 0,0 0 0,0 0 0,0 0 0,0 0 0,0 1 0,1 0 0,0-1 0,-1 1 0,-3 6 0,6-8 0,0 0 0,0 1 0,0-1 0,1 1 0,-1-1 0,0 1 0,1 0 0,-1-1 0,1 1 0,0 0 0,0-1 0,0 1 0,-1 0 0,1-1 0,1 1 0,-1 0 0,0-1 0,0 1 0,1 0 0,-1-1 0,1 1 0,-1-1 0,1 1 0,0-1 0,-1 1 0,1-1 0,0 1 0,0-1 0,0 0 0,0 1 0,0-1 0,3 2 0,4 4 0,-1 0 0,2-1 0,-1 0 0,1 0 0,0-1 0,0 0 0,0 0 0,1-1 0,-1-1 0,1 1 0,0-2 0,18 4 0,-6-3 0,1-1 0,0-1 0,0-1 0,39-4 0,-48 1 0,1 1 0,-1-2 0,0 0 0,0 0 0,-1-2 0,21-10 0,-29 13 0,0 0 0,0 0 0,0-1 0,-1 0 0,1 1 0,-1-2 0,0 1 0,5-8 0,-7 9 0,0 1 0,-1-1 0,0 0 0,1 0 0,-1-1 0,0 1 0,0 0 0,-1 0 0,1 0 0,-1-1 0,1 1 0,-1 0 0,0-1 0,-1 1 0,1 0 0,-1-4 0,0 3 0,-1 0 0,1 1 0,-1-1 0,0 0 0,0 1 0,0 0 0,-1 0 0,1-1 0,-1 1 0,1 1 0,-1-1 0,0 0 0,0 1 0,-1-1 0,1 1 0,0 0 0,-1 0 0,1 0 0,-1 1 0,0-1 0,1 1 0,-6-1 0,-7-3 0,0 1 0,0 1 0,0 1 0,-18-1 0,11 3-341,1 1 0,-1 0-1,-39 9 1,25-1-6485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17.531"/>
    </inkml:context>
    <inkml:brush xml:id="br0">
      <inkml:brushProperty name="width" value="0.05" units="cm"/>
      <inkml:brushProperty name="height" value="0.05" units="cm"/>
    </inkml:brush>
  </inkml:definitions>
  <inkml:trace contextRef="#ctx0" brushRef="#br0">299 176 24575,'2'0'0,"-1"-1"0,0 1 0,0-1 0,0 1 0,0-1 0,0 1 0,0-1 0,0 0 0,0 0 0,0 1 0,-1-1 0,1 0 0,0 0 0,0 0 0,-1 0 0,1 0 0,-1 0 0,1 0 0,-1 0 0,1 0 0,-1 0 0,1 0 0,-1-3 0,7-26 0,-7 27 0,0 1 0,0 0 0,0-1 0,0 1 0,-1 0 0,1-1 0,-1 1 0,1 0 0,-1 0 0,0-1 0,0 1 0,0 0 0,0 0 0,0 0 0,-1 0 0,1 0 0,-1 0 0,-2-2 0,1 1 0,0 1 0,0 0 0,0 0 0,-1 0 0,1 0 0,-1 1 0,1-1 0,-1 1 0,0 0 0,-5-1 0,-2 0 0,0 1 0,0 0 0,0 1 0,0 0 0,0 1 0,0 0 0,-12 3 0,14-1 0,0 0 0,-1 1 0,2 0 0,-1 0 0,0 1 0,1 0 0,0 0 0,0 1 0,0 0 0,1 1 0,0 0 0,0 0 0,0 0 0,1 1 0,0 0 0,1 0 0,0 0 0,-5 11 0,7-13 0,0 1 0,1 0 0,-1-1 0,1 1 0,0 0 0,1 0 0,0 0 0,0 1 0,1-1 0,-1 0 0,2 0 0,-1 0 0,1 0 0,0 1 0,0-1 0,1 0 0,0 0 0,0-1 0,1 1 0,0 0 0,0-1 0,0 0 0,1 1 0,0-1 0,6 7 0,-5-9 0,0 1 0,-1-1 0,1-1 0,1 1 0,-1-1 0,0 0 0,1 0 0,0-1 0,-1 1 0,1-1 0,0 0 0,0-1 0,0 0 0,1 0 0,-1 0 0,0 0 0,0-1 0,1 0 0,-1-1 0,0 1 0,0-1 0,8-2 0,1 0 0,1-2 0,-1 1 0,1-2 0,-2 0 0,1-1 0,-1 0 0,20-15 0,-23 14 0,0-1 0,-1 0 0,0 0 0,-1-1 0,0-1 0,-1 0 0,0 0 0,-1 0 0,0-1 0,10-23 0,-14 29 0,-1 0 0,0-1 0,0 1 0,-1 0 0,1 0 0,-1-1 0,0 1 0,-1-1 0,0 1 0,0-1 0,0 1 0,-1-1 0,0 1 0,0 0 0,-1-1 0,1 1 0,-1 0 0,-1 0 0,1 0 0,-1 0 0,0 0 0,-1 1 0,1-1 0,-8-8 0,5 9-68,0 0 0,0 0-1,0 1 1,0 0 0,-1 0 0,1 0-1,-1 1 1,0 0 0,0 1 0,0-1-1,-1 1 1,1 1 0,0-1 0,-1 1-1,1 0 1,-1 1 0,0 0-1,1 0 1,-14 3 0,-6 2-6758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18.060"/>
    </inkml:context>
    <inkml:brush xml:id="br0">
      <inkml:brushProperty name="width" value="0.05" units="cm"/>
      <inkml:brushProperty name="height" value="0.05" units="cm"/>
    </inkml:brush>
  </inkml:definitions>
  <inkml:trace contextRef="#ctx0" brushRef="#br0">244 88 24575,'1'0'0,"0"-1"0,0 0 0,-1 0 0,1 0 0,0 0 0,-1 0 0,1 0 0,0 0 0,-1 0 0,1 0 0,-1 0 0,0 0 0,1 0 0,-1 0 0,0 0 0,0 0 0,0 0 0,0-1 0,1 1 0,-2 0 0,1 0 0,0 0 0,0 0 0,0 0 0,0 0 0,-1-1 0,1 1 0,-1 0 0,1 0 0,0 0 0,-2-1 0,1 1 0,0-1 0,0 1 0,0 0 0,0-1 0,-1 1 0,1 0 0,0 0 0,-1 0 0,1 0 0,-1 0 0,1 1 0,-1-1 0,1 0 0,-1 1 0,0-1 0,1 1 0,-1 0 0,0-1 0,1 1 0,-3 0 0,-5 1 0,0 0 0,0 0 0,0 1 0,0 1 0,0-1 0,1 1 0,-1 1 0,1 0 0,0 0 0,0 0 0,1 1 0,-1 0 0,1 1 0,0 0 0,-8 8 0,8-6 0,-1 0 0,1 0 0,0 1 0,0 0 0,1 0 0,1 1 0,0-1 0,0 1 0,0 1 0,2-1 0,-1 0 0,-2 14 0,5-19 0,1 0 0,-1 0 0,1 0 0,0 0 0,0 0 0,1 0 0,-1-1 0,1 1 0,0 0 0,0 0 0,1 0 0,0-1 0,-1 1 0,2-1 0,-1 1 0,0-1 0,1 0 0,0 0 0,0 0 0,0 0 0,0-1 0,5 4 0,-2-1 0,1-1 0,1-1 0,-1 1 0,1-1 0,-1-1 0,1 1 0,0-1 0,1-1 0,-1 0 0,0 0 0,17 2 0,-9-3 0,-1 0 0,0-1 0,1-1 0,-1 0 0,1-1 0,-1-1 0,0 0 0,0-1 0,0 0 0,27-14 0,-35 15 0,0-1 0,-1 0 0,1 0 0,-1-1 0,0 0 0,0 0 0,0 0 0,-1-1 0,1 0 0,-2 0 0,1 0 0,-1-1 0,1 1 0,-2-1 0,1 0 0,-1 0 0,0-1 0,-1 1 0,0-1 0,0 1 0,0-1 0,-1 0 0,1-10 0,-2 12 0,0-1 0,0 0 0,-1 0 0,0 1 0,0-1 0,-1 0 0,1 1 0,-1-1 0,-1 1 0,1 0 0,-1 0 0,0 0 0,-1 0 0,1 0 0,-1 0 0,0 1 0,-1 0 0,1 0 0,-1 0 0,0 0 0,0 1 0,0 0 0,-7-4 0,-1 1 0,-1-1 0,-1 2 0,1 0 0,-1 1 0,0 0 0,0 1 0,0 1 0,-32-2 0,-3 2-1365,5 2-5461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23.820"/>
    </inkml:context>
    <inkml:brush xml:id="br0">
      <inkml:brushProperty name="width" value="0.05" units="cm"/>
      <inkml:brushProperty name="height" value="0.05" units="cm"/>
    </inkml:brush>
  </inkml:definitions>
  <inkml:trace contextRef="#ctx0" brushRef="#br0">664 45 24575,'0'-2'0,"-4"-31"0,4 32 0,0 1 0,0-1 0,0 1 0,0-1 0,-1 1 0,1-1 0,0 1 0,0 0 0,-1-1 0,1 1 0,0-1 0,-1 1 0,1 0 0,0-1 0,-1 1 0,1-1 0,-1 1 0,1 0 0,-1 0 0,1-1 0,-1 1 0,0 0 0,0 0 0,0 0 0,1 0 0,-1 0 0,0 0 0,0 1 0,0-1 0,1 0 0,-1 0 0,0 1 0,0-1 0,1 1 0,-1-1 0,0 0 0,1 1 0,-1 0 0,1-1 0,-1 1 0,0 0 0,-120 131 0,83-96 0,2 1 0,-35 49 0,67-81 0,0-1 0,0 0 0,-1 0 0,1-1 0,-1 1 0,-6 3 0,7-5 0,1 0 0,-1 0 0,1 1 0,-1-1 0,1 1 0,0 0 0,0 0 0,0 0 0,0 0 0,1 0 0,-1 1 0,-2 6 0,5-13 0,0 1 0,0-1 0,0 1 0,0 0 0,0-1 0,0 1 0,-1 0 0,1-1 0,-1 1 0,0 0 0,1-1 0,-1 1 0,0 0 0,0 0 0,-1 0 0,1 0 0,0 0 0,-1 0 0,1 0 0,-1 0 0,1 1 0,-1-1 0,0 1 0,0-1 0,-2-1 0,-2-2 0,0 1 0,-1-1 0,1 1 0,-1 0 0,0 1 0,0 0 0,-11-4 0,12 6 0,0 0 0,0 0 0,0 0 0,0 1 0,0 0 0,0 0 0,0 0 0,0 1 0,0 0 0,0 0 0,0 0 0,1 1 0,-1 0 0,0 0 0,1 1 0,-1-1 0,1 1 0,0 0 0,-6 5 0,5-3 0,0 0 0,0 1 0,0 0 0,0 0 0,1 1 0,0 0 0,1-1 0,-1 2 0,1-1 0,1 0 0,-1 1 0,1-1 0,-2 13 0,1-8 0,1 1 0,1 0 0,0-1 0,1 15 0,1-21 0,1 0 0,-1 0 0,2 0 0,-1 0 0,0 0 0,1-1 0,0 1 0,1 0 0,-1-1 0,7 10 0,4 7 0,-8-13 0,1 0 0,0 0 0,12 14 0,-16-21 0,1 1 0,0-1 0,-1 0 0,1 0 0,0 0 0,0-1 0,0 1 0,0 0 0,0-1 0,1 0 0,-1 0 0,0 0 0,1 0 0,-1-1 0,6 1 0,24 0 0,-14-1 0,34 6 0,-41-4 0,1-1 0,0 0 0,0-1 0,0 0 0,0-1 0,-1-1 0,1 0 0,0 0 0,-1-1 0,1-1 0,-1 0 0,0-1 0,0 0 0,15-10 0,-25 14 0,-1 0 0,1 0 0,0 0 0,-1 0 0,1 0 0,-1 0 0,0-1 0,1 1 0,-1 0 0,0-1 0,0 1 0,0-1 0,0 1 0,0-1 0,0 0 0,-1 1 0,1-1 0,0 0 0,-1 0 0,1 1 0,-1-1 0,0 0 0,0 0 0,0 0 0,0-2 0,-1-4 0,0 1 0,0 0 0,-1 1 0,0-1 0,-5-9 0,-3-13 0,6 15 0,3 11 0,0-1 0,0 0 0,0 0 0,0 1 0,1-1 0,-1 0 0,1-4 0,0 6 0,1 1 0,-1-1 0,1 0 0,0 0 0,-1 1 0,1-1 0,0 1 0,0-1 0,0 1 0,0-1 0,0 1 0,0 0 0,0-1 0,1 1 0,-1 0 0,0 0 0,1 0 0,-1 0 0,3-1 0,16-10 0,32-13 0,-35 17 0,1 0 0,-1-1 0,17-13 0,-26 17 0,0-1 0,-1 0 0,0-1 0,0 0 0,0 0 0,-1 0 0,0-1 0,-1 0 0,0 0 0,0-1 0,4-10 0,-3 9 0,0-1 0,0 1 0,1 1 0,0-1 0,9-8 0,15-19 0,-31 36 0,1 1 0,-1-1 0,0 1 0,1-1 0,-1 0 0,1 1 0,-1-1 0,0 0 0,0 0 0,1 1 0,-1-1 0,0 0 0,0 1 0,0-1 0,0 0 0,0 0 0,0 1 0,0-1 0,0 0 0,0 0 0,0 1 0,-1-1 0,1 0 0,0 0 0,0 1 0,-1-1 0,1 0 0,0 1 0,-1-1 0,1 1 0,-1-1 0,1 0 0,-1 1 0,1-1 0,-1 1 0,1-1 0,-1 1 0,1-1 0,-1 1 0,0 0 0,1-1 0,-1 1 0,0-1 0,-6-2 0,0 0 0,0 1 0,-13-4 0,1 0 0,16 5-136,0 0-1,1 0 1,-1 0-1,0 1 1,0-1-1,0 1 1,0 0-1,0-1 0,-4 2 1,-4 1-6690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24.552"/>
    </inkml:context>
    <inkml:brush xml:id="br0">
      <inkml:brushProperty name="width" value="0.05" units="cm"/>
      <inkml:brushProperty name="height" value="0.05" units="cm"/>
    </inkml:brush>
  </inkml:definitions>
  <inkml:trace contextRef="#ctx0" brushRef="#br0">37 44 24575,'0'0'0,"-1"-1"0,1 1 0,-1 0 0,1 0 0,-1 0 0,1-1 0,-1 1 0,1 0 0,-1-1 0,1 1 0,-1 0 0,1-1 0,0 1 0,-1-1 0,1 1 0,-1 0 0,1-1 0,0 1 0,0-1 0,-1 1 0,1-1 0,0 1 0,0-1 0,-1 0 0,1 1 0,0-1 0,0 1 0,0-1 0,0 1 0,0-1 0,0 1 0,0-1 0,0 0 0,0 1 0,0-1 0,0 1 0,1-1 0,-1 1 0,0-1 0,0 1 0,0-1 0,1 1 0,-1-1 0,0 1 0,1-1 0,-1 1 0,0-1 0,1 1 0,-1-1 0,1 1 0,-1 0 0,0-1 0,1 1 0,-1 0 0,1 0 0,-1-1 0,1 1 0,-1 0 0,1 0 0,-1-1 0,2 1 0,-3 0 0,-1 0 0,1-1 0,0 1 0,-1 0 0,1 0 0,0 0 0,-1 0 0,1 1 0,0-1 0,-1 0 0,1 0 0,0 1 0,0-1 0,-1 1 0,1-1 0,0 1 0,0 0 0,0-1 0,0 1 0,0 0 0,0 0 0,0 0 0,0-1 0,0 1 0,0 0 0,0 0 0,0 1 0,1-1 0,-1 0 0,0 0 0,1 0 0,-1 0 0,1 1 0,0-1 0,-1 0 0,1 0 0,0 1 0,-1-1 0,1 0 0,0 1 0,0 1 0,1-1 0,-1 1 0,0-1 0,1 0 0,-1 0 0,1 0 0,0 1 0,0-1 0,0 0 0,0 0 0,0 0 0,0 0 0,1-1 0,-1 1 0,1 0 0,-1 0 0,1-1 0,-1 1 0,1-1 0,0 1 0,0-1 0,0 0 0,0 0 0,4 2 0,-1-2 0,-1 0 0,1 0 0,0 0 0,0-1 0,0 0 0,0 0 0,-1 0 0,1-1 0,0 1 0,0-1 0,-1 0 0,1-1 0,6-2 0,-9 4 0,0-1 0,0 0 0,0 0 0,0 0 0,0 0 0,0 0 0,0 0 0,0-1 0,0 1 0,-1-1 0,1 1 0,-1-1 0,1 0 0,-1 1 0,1-1 0,-1 0 0,0 0 0,0 0 0,0 0 0,0 0 0,0 0 0,-1 0 0,1-1 0,-1 1 0,1 0 0,-1 0 0,0-1 0,1 1 0,-1 0 0,-1-4 0,1 4 12,-1 1 1,0-1-1,1 0 0,-1 1 0,0-1 0,0 0 1,0 1-1,0-1 0,0 1 0,0 0 0,-1-1 1,1 1-1,0 0 0,-1 0 0,1-1 0,-1 1 0,1 0 1,-1 1-1,0-1 0,1 0 0,-1 0 0,0 1 1,0-1-1,1 1 0,-1-1 0,0 1 0,-3 0 1,-4-1-355,1 0 1,-1 1 0,1 0-1,-14 2 1,1 1-6485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27.925"/>
    </inkml:context>
    <inkml:brush xml:id="br0">
      <inkml:brushProperty name="width" value="0.05" units="cm"/>
      <inkml:brushProperty name="height" value="0.05" units="cm"/>
    </inkml:brush>
  </inkml:definitions>
  <inkml:trace contextRef="#ctx0" brushRef="#br0">104 6 24575,'0'0'0,"-1"-1"0,1 1 0,0-1 0,-1 1 0,1 0 0,0-1 0,-1 1 0,1 0 0,-1-1 0,1 1 0,-1 0 0,1 0 0,-1-1 0,1 1 0,-1 0 0,1 0 0,-1 0 0,1 0 0,-1 0 0,1 0 0,-1 0 0,1 0 0,-1 0 0,1 0 0,-1 0 0,1 0 0,-1 0 0,1 0 0,-2 0 0,2 1 0,-1 0 0,0-1 0,0 1 0,0 0 0,1 0 0,-1 0 0,0 0 0,1-1 0,-1 1 0,1 0 0,-1 0 0,1 0 0,-1 2 0,-7 38 0,8-38 0,-13 272 0,11-151 0,-3 106 159,-6 139-44,-24-3-1754,30-329-5187</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28.501"/>
    </inkml:context>
    <inkml:brush xml:id="br0">
      <inkml:brushProperty name="width" value="0.05" units="cm"/>
      <inkml:brushProperty name="height" value="0.05" units="cm"/>
    </inkml:brush>
  </inkml:definitions>
  <inkml:trace contextRef="#ctx0" brushRef="#br0">283 28 24575,'-56'-21'0,"54"18"0,9 1 0,11 0 0,334 15 0,35-11 0,-384-3 0,-1 1 0,1 0 0,0 1 0,-1-1 0,1 0 0,0 1 0,-1-1 0,1 1 0,0 0 0,-1 0 0,1 0 0,-1 0 0,3 2 0,-4-2 0,-1 0 0,1 0 0,0 1 0,-1-1 0,0 0 0,1 0 0,-1 0 0,0 1 0,1-1 0,-1 0 0,0 0 0,0 1 0,0-1 0,0 0 0,0 1 0,0-1 0,0 0 0,-1 0 0,1 1 0,0-1 0,-1 0 0,1 0 0,-1 0 0,1 0 0,-1 1 0,0-1 0,1 0 0,-2 1 0,-17 34 0,1-3 0,1 1 0,2 0 0,-12 43 0,15-24 0,2 0 0,2 0 0,0 73 0,15 162 0,0-25 0,-8-204 0,-3 1 0,-17 82 0,14-105 0,-2-1 0,-1 0 0,-21 49 0,30-83 0,0 0 0,-1-1 0,1 1 0,0 0 0,-1-1 0,1 1 0,-1 0 0,1-1 0,-1 0 0,0 1 0,1-1 0,-1 0 0,0 0 0,0 0 0,0 0 0,0 0 0,0-1 0,0 1 0,0-1 0,0 1 0,0-1 0,0 1 0,0-1 0,-1 0 0,1 0 0,-2-1 0,-8 0 0,0 0 0,1-1 0,-21-7 0,4 2 0,-584-95-1365,547 94-5461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29.140"/>
    </inkml:context>
    <inkml:brush xml:id="br0">
      <inkml:brushProperty name="width" value="0.05" units="cm"/>
      <inkml:brushProperty name="height" value="0.05" units="cm"/>
    </inkml:brush>
  </inkml:definitions>
  <inkml:trace contextRef="#ctx0" brushRef="#br0">189 164 24575,'5'-5'0,"0"0"0,-1 0 0,1-1 0,-1 1 0,-1-1 0,1 0 0,-1 0 0,1 0 0,-2 0 0,1-1 0,1-7 0,-3 11 0,-1 1 0,1-1 0,-1 0 0,0 1 0,0-1 0,0 0 0,0 1 0,0-1 0,-1 1 0,1-1 0,-1 1 0,0-1 0,1 0 0,-1 1 0,0 0 0,-1-1 0,1 1 0,0 0 0,-1 0 0,1-1 0,-1 1 0,0 0 0,0 1 0,0-1 0,1 0 0,-2 0 0,1 1 0,0-1 0,0 1 0,0 0 0,-5-2 0,-2 0 0,1 0 0,0 1 0,-1 0 0,1 0 0,-1 1 0,1 0 0,-1 1 0,0 0 0,1 0 0,-1 0 0,1 2 0,-1-1 0,-13 5 0,17-5 0,1 0 0,0 1 0,0 0 0,0 0 0,1 0 0,-1 0 0,0 1 0,1-1 0,0 1 0,-1 0 0,1 0 0,-4 6 0,5-6 0,0 0 0,1 0 0,-1 0 0,1 0 0,0 0 0,0 0 0,0 0 0,0 1 0,1-1 0,-1 0 0,1 1 0,0-1 0,0 0 0,0 1 0,1-1 0,-1 0 0,1 1 0,1 3 0,0 0 0,0-1 0,1 0 0,0 1 0,0-1 0,0-1 0,1 1 0,0 0 0,0-1 0,1 0 0,-1 0 0,7 5 0,9 7 0,35 23 0,-23-18 0,-31-22 0,12 10 0,0 0 0,0 0 0,-1 2 0,13 14 0,-22-23 0,-1 0 0,0 0 0,0 0 0,-1 0 0,1 1 0,0-1 0,-1 0 0,0 1 0,0-1 0,0 1 0,0 4 0,-1-6 0,0 0 0,0 1 0,0-1 0,0 0 0,-1 0 0,1 1 0,-1-1 0,0 0 0,0 0 0,1 0 0,-1 0 0,-1 0 0,1 0 0,0 0 0,0 0 0,-1 0 0,1-1 0,-1 1 0,-3 2 0,-1 1 31,0 0 0,-1-1 0,0 0 0,0 0 0,-1 0 0,1-1 0,-1 0 0,1-1 1,-1 1-1,-15 1 0,8-2-316,1-1 1,0 0-1,-1-1 1,1-1-1,-18-2 1,2-3-6542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29.589"/>
    </inkml:context>
    <inkml:brush xml:id="br0">
      <inkml:brushProperty name="width" value="0.05" units="cm"/>
      <inkml:brushProperty name="height" value="0.05" units="cm"/>
    </inkml:brush>
  </inkml:definitions>
  <inkml:trace contextRef="#ctx0" brushRef="#br0">0 15 24575,'8'-3'0,"-6"1"0,1 1 0,0-1 0,-1 1 0,1 0 0,0 0 0,0 0 0,0 0 0,4 0 0,-5 1 0,-1 0 0,0 1 0,0-1 0,0 0 0,0 1 0,0-1 0,0 0 0,0 1 0,0 0 0,0-1 0,-1 1 0,1 0 0,0-1 0,0 1 0,0 0 0,-1 0 0,1-1 0,0 1 0,-1 0 0,1 0 0,-1 0 0,1 0 0,-1 0 0,1 0 0,-1 0 0,0 0 0,1 0 0,-1 2 0,8 29 0,-2 0 0,-1 1 0,1 54 0,-2-23 0,-1-23 0,-2-18 0,5 34 0,-6-57 0,0 1 0,0-1 0,0 1 0,0-1 0,0 0 0,0 1 0,0-1 0,0 0 0,1 1 0,-1-1 0,0 1 0,0-1 0,0 0 0,0 1 0,0-1 0,1 0 0,-1 1 0,0-1 0,0 0 0,0 0 0,1 1 0,-1-1 0,0 0 0,1 1 0,-1-1 0,0 0 0,0 0 0,1 0 0,-1 1 0,0-1 0,1 0 0,-1 0 0,1 0 0,-1 0 0,0 0 0,1 0 0,-1 0 0,0 0 0,1 0 0,-1 0 0,1 0 0,-1 0 0,0 0 0,1 0 0,-1 0 0,0 0 0,1 0 0,-1 0 0,1 0 0,-1 0 0,0-1 0,1 1 0,-1 0 0,0 0 0,0 0 0,1-1 0,-1 1 0,0 0 0,1-1 0,-1 1 0,0 0 0,0 0 0,0-1 0,1 1 0,-1 0 0,0-1 0,0 1 0,0 0 0,0-1 0,20-30 0,-16 25 0,12-21 0,85-147 0,-100 171 0,1 0 0,-1 0 0,0 0 0,0 0 0,0 0 0,0 0 0,1-4 0,-2 7 0,0-1 0,0 1 0,0 0 0,0 0 0,0 0 0,0 0 0,0 0 0,0-1 0,-1 1 0,1 0 0,0 0 0,0 0 0,0 0 0,0-1 0,0 1 0,0 0 0,0 0 0,0 0 0,0 0 0,0 0 0,0-1 0,-1 1 0,1 0 0,0 0 0,0 0 0,0 0 0,0 0 0,0 0 0,0 0 0,-1 0 0,1 0 0,0-1 0,0 1 0,0 0 0,0 0 0,-1 0 0,1 0 0,0 0 0,0 0 0,0 0 0,0 0 0,-1 0 0,1 0 0,-15 9 0,6-2 0,1 0 0,-1 0 0,1 1 0,1 1 0,-1-1 0,2 1 0,-1 0 0,1 1 0,1 0 0,-9 20 0,13-28 0,1 1 0,-1 0 0,1 0 0,0 0 0,0-1 0,0 1 0,1 0 0,-1 0 0,1 0 0,-1-1 0,1 1 0,0 0 0,0-1 0,0 1 0,0-1 0,1 1 0,-1-1 0,1 1 0,0-1 0,-1 0 0,4 2 0,4 6 0,0-1 0,1 0 0,15 8 0,-12-7 0,2 1-195,0 1 0,-1 0 0,-1 1 0,0 0 0,0 1 0,16 25 0,-13-10-6631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3:47.437"/>
    </inkml:context>
    <inkml:brush xml:id="br0">
      <inkml:brushProperty name="width" value="0.05" units="cm"/>
      <inkml:brushProperty name="height" value="0.05" units="cm"/>
    </inkml:brush>
  </inkml:definitions>
  <inkml:trace contextRef="#ctx0" brushRef="#br0">236 439 24575,'2'-3'0,"0"0"0,1 0 0,-1 0 0,-1-1 0,1 1 0,0 0 0,-1-1 0,1 1 0,-1-1 0,0 0 0,0 1 0,-1-1 0,1 0 0,-1 0 0,0 0 0,0 1 0,0-1 0,0 0 0,-1 0 0,1 1 0,-1-1 0,0 0 0,0 1 0,-1-1 0,1 1 0,-1-1 0,1 1 0,-1-1 0,-4-4 0,4 5 0,0 0 0,0-1 0,0 1 0,-1 0 0,0 0 0,1 1 0,-1-1 0,0 1 0,0-1 0,0 1 0,-1 0 0,1 0 0,0 0 0,-1 0 0,1 1 0,-1-1 0,0 1 0,0 0 0,1 0 0,-1 1 0,0-1 0,0 1 0,0-1 0,0 1 0,0 1 0,1-1 0,-1 0 0,-6 2 0,1 2 0,1 0 0,0 1 0,0-1 0,1 1 0,-1 1 0,1 0 0,0 0 0,1 0 0,-1 0 0,1 1 0,1 0 0,-9 14 0,9-13 0,0 0 0,0 1 0,1-1 0,1 1 0,0 0 0,0 0 0,0 0 0,1 0 0,0 0 0,1 0 0,0 1 0,1 12 0,0-21 0,0 1 0,0 0 0,0-1 0,1 1 0,-1-1 0,0 1 0,1-1 0,-1 0 0,1 1 0,0-1 0,-1 1 0,1-1 0,0 0 0,0 1 0,0-1 0,0 0 0,0 0 0,0 0 0,0 0 0,0 0 0,0 0 0,1 0 0,-1 0 0,2 1 0,0-2 0,-1 1 0,1 0 0,0-1 0,0 1 0,0-1 0,0 0 0,0 0 0,0 0 0,-1 0 0,1-1 0,6 0 0,5-4 0,0 1 0,-1-2 0,26-13 0,-22 9 0,0-1 0,0-1 0,-1-1 0,-1 0 0,0-1 0,0 0 0,-2-1 0,0-1 0,-1-1 0,0 1 0,17-35 0,-19 30 0,-1 0 0,-1 0 0,-1-1 0,-1 1 0,-1-2 0,-1 1 0,-1 0 0,-1-1 0,0 0 0,-4-32 0,-2 35 0,4 20 0,0-1 0,-1 1 0,1 0 0,0 0 0,0 0 0,0 0 0,0-1 0,0 1 0,0 0 0,-1 0 0,1 0 0,0 0 0,0 0 0,0 0 0,0 0 0,0-1 0,-1 1 0,1 0 0,0 0 0,0 0 0,0 0 0,-1 0 0,1 0 0,0 0 0,0 0 0,0 0 0,-1 0 0,1 0 0,0 0 0,0 0 0,0 0 0,0 0 0,-1 0 0,1 0 0,0 0 0,0 1 0,0-1 0,-1 0 0,1 0 0,0 0 0,0 0 0,0 0 0,-1 1 0,-1 1 0,0 1 0,0 0 0,0 0 0,1 0 0,-1 0 0,0 0 0,1 1 0,-1 3 0,-17 57-227,3 2 0,-13 118 0,25-150-457,-4 22-6142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31.451"/>
    </inkml:context>
    <inkml:brush xml:id="br0">
      <inkml:brushProperty name="width" value="0.05" units="cm"/>
      <inkml:brushProperty name="height" value="0.05" units="cm"/>
    </inkml:brush>
  </inkml:definitions>
  <inkml:trace contextRef="#ctx0" brushRef="#br0">124 45 24575,'-1'-2'0,"1"0"0,0 0 0,-1 0 0,1 0 0,-1 0 0,0 0 0,1 0 0,-1 0 0,0 0 0,0 0 0,0 1 0,-1-1 0,1 0 0,0 1 0,-1-1 0,1 1 0,-1 0 0,1-1 0,-1 1 0,1 0 0,-1 0 0,0 0 0,0 0 0,0 0 0,-2 0 0,3 0 0,-1 0 0,1 1 0,-1-1 0,1 1 0,-1 0 0,1-1 0,-1 1 0,0 0 0,1 0 0,-1 0 0,1 0 0,-1 0 0,1 1 0,-1-1 0,0 0 0,1 1 0,-1-1 0,1 1 0,-1 0 0,1-1 0,0 1 0,-1 0 0,1 0 0,0 0 0,-1 0 0,1 0 0,0 0 0,0 0 0,0 0 0,0 0 0,0 1 0,-1 2 0,-4 10 0,2 0 0,0 0 0,1 0 0,0 1 0,1 0 0,1-1 0,0 21 0,-1 3 0,-15 271-1365,16-273-5461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31.669"/>
    </inkml:context>
    <inkml:brush xml:id="br0">
      <inkml:brushProperty name="width" value="0.05" units="cm"/>
      <inkml:brushProperty name="height" value="0.05" units="cm"/>
    </inkml:brush>
  </inkml:definitions>
  <inkml:trace contextRef="#ctx0" brushRef="#br0">4 1 24575,'-2'0'0,"1"0"0,3 0 0,4 0 0,3 2 0,5 1 0,2 2 0,0 1 0,3 1 0,0 2 0,0-1 0,-5-2-8191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31.826"/>
    </inkml:context>
    <inkml:brush xml:id="br0">
      <inkml:brushProperty name="width" value="0.05" units="cm"/>
      <inkml:brushProperty name="height" value="0.05" units="cm"/>
    </inkml:brush>
  </inkml:definitions>
  <inkml:trace contextRef="#ctx0" brushRef="#br0">39 25 24575,'2'-3'0,"3"-2"0,4-3 0,-3 2 0,-5 4 0,-6 5 0,-8 4 0,-8 6 0,-1 1-8191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58.508"/>
    </inkml:context>
    <inkml:brush xml:id="br0">
      <inkml:brushProperty name="width" value="0.05" units="cm"/>
      <inkml:brushProperty name="height" value="0.05" units="cm"/>
    </inkml:brush>
  </inkml:definitions>
  <inkml:trace contextRef="#ctx0" brushRef="#br0">63 48 24575,'0'-2'0,"0"-3"0,0-6 0,-2-3 0,-1 4 0,-2 5 0,-1 6 0,2 9 0,0 11 0,2 10 0,-1 10 0,-1 7 0,-1 4 0,-1 5 0,2 2 0,-2 1 0,1-6 0,1-12-8191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59.052"/>
    </inkml:context>
    <inkml:brush xml:id="br0">
      <inkml:brushProperty name="width" value="0.05" units="cm"/>
      <inkml:brushProperty name="height" value="0.05" units="cm"/>
    </inkml:brush>
  </inkml:definitions>
  <inkml:trace contextRef="#ctx0" brushRef="#br0">42 310 24575,'-8'-1'0,"6"1"0,0 0 0,0 0 0,-1 0 0,1 0 0,0 0 0,0 0 0,0 0 0,0 1 0,0-1 0,0 1 0,0-1 0,0 1 0,0 0 0,-3 1 0,9-2 0,-1 1 0,0-1 0,1-1 0,-1 1 0,0 0 0,1-1 0,3-1 0,5-3 0,0-1 0,0 0 0,-1 0 0,0-1 0,0-1 0,-1 0 0,0-1 0,16-16 0,4-9 0,30-43 0,-38 42 0,-17 27 0,-1-1 0,2 1 0,-1 0 0,1 0 0,0 1 0,1 0 0,0 0 0,0 0 0,11-7 0,-17 13 0,0 1 0,0 0 0,0-1 0,0 1 0,0 0 0,0 0 0,0 0 0,0 0 0,0 0 0,0 0 0,0 0 0,0 0 0,0 0 0,0 0 0,0 0 0,1 1 0,-1-1 0,-1 0 0,1 1 0,0-1 0,0 1 0,0-1 0,0 1 0,0-1 0,0 1 0,0 0 0,-1-1 0,1 1 0,0 0 0,-1 0 0,1-1 0,0 1 0,-1 0 0,1 0 0,-1 0 0,1 0 0,-1 0 0,0 0 0,1 1 0,3 7 0,-1-1 0,0 1 0,2 13 0,-3-14 0,43 171-1365,-40-154-5461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59.454"/>
    </inkml:context>
    <inkml:brush xml:id="br0">
      <inkml:brushProperty name="width" value="0.05" units="cm"/>
      <inkml:brushProperty name="height" value="0.05" units="cm"/>
    </inkml:brush>
  </inkml:definitions>
  <inkml:trace contextRef="#ctx0" brushRef="#br0">29 14 24575,'0'-2'0,"-2"-1"0,-1-3 0,0 3 0,0 4 0,1 6 0,1 9 0,1 9 0,-3 7 0,0 7 0,0 4 0,1 4 0,0 3 0,1 3 0,1-1 0,0-1 0,0-8-8191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4:59.777"/>
    </inkml:context>
    <inkml:brush xml:id="br0">
      <inkml:brushProperty name="width" value="0.05" units="cm"/>
      <inkml:brushProperty name="height" value="0.05" units="cm"/>
    </inkml:brush>
  </inkml:definitions>
  <inkml:trace contextRef="#ctx0" brushRef="#br0">11 49 24575,'-1'0'0,"1"0"0,-1 1 0,1-1 0,0 0 0,-1 0 0,1 0 0,-1 0 0,1 0 0,-1 0 0,1 1 0,0-1 0,-1 0 0,1 0 0,0 1 0,-1-1 0,1 0 0,0 1 0,-1-1 0,1 0 0,0 1 0,0-1 0,-1 0 0,1 1 0,0-1 0,0 1 0,0-1 0,-1 0 0,1 1 0,0-1 0,0 1 0,0-1 0,0 1 0,0-1 0,0 1 0,0-1 0,0 0 0,0 1 0,0-1 0,0 1 0,0-1 0,0 1 0,0-1 0,1 0 0,-1 1 0,0-1 0,0 1 0,0-1 0,1 0 0,-1 1 0,1 0 0,11 20 0,-5-14 0,0-1 0,0 0 0,0 0 0,0-1 0,1 0 0,0-1 0,0 0 0,1 0 0,-1 0 0,1-1 0,0 0 0,15 2 0,-12-3 0,0 0 0,0-1 0,0-1 0,0 0 0,0 0 0,0-1 0,-1-1 0,1 0 0,15-4 0,-18 3 0,0-1 0,-1 0 0,1 0 0,-1-1 0,0 1 0,-1-2 0,11-8 0,-13 10 0,-1-1 0,1 1 0,-1-1 0,-1 1 0,1-1 0,-1-1 0,0 1 0,0 0 0,0-1 0,-1 1 0,0-1 0,2-8 0,-3 13 0,-1 0 0,0 0 0,1 0 0,-1-1 0,0 1 0,0 0 0,0 0 0,0 0 0,0 0 0,0 0 0,0 0 0,-1 0 0,1 0 0,0 0 0,0 0 0,-1 0 0,1 0 0,-1 0 0,0-1 0,1 1 0,-1 1 0,0-1 0,1 1 0,-1 0 0,1 0 0,-1-1 0,0 1 0,1 0 0,-1 0 0,0-1 0,1 1 0,-1 0 0,0 0 0,1 0 0,-1 0 0,0 0 0,1 0 0,-1 0 0,0 0 0,1 0 0,-2 1 0,-3 0 0,1 1 0,0 0 0,0-1 0,0 2 0,0-1 0,0 0 0,-5 5 0,-10 11-1365,1 0-5461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00.243"/>
    </inkml:context>
    <inkml:brush xml:id="br0">
      <inkml:brushProperty name="width" value="0.05" units="cm"/>
      <inkml:brushProperty name="height" value="0.05" units="cm"/>
    </inkml:brush>
  </inkml:definitions>
  <inkml:trace contextRef="#ctx0" brushRef="#br0">1 44 24575,'0'-4'0,"1"1"0,0-1 0,0 0 0,0 1 0,0-1 0,1 1 0,2-6 0,-4 9 0,0-1 0,0 1 0,0 0 0,1-1 0,-1 1 0,0-1 0,0 1 0,0-1 0,0 1 0,1 0 0,-1-1 0,0 1 0,1 0 0,-1-1 0,0 1 0,0 0 0,1-1 0,-1 1 0,1 0 0,-1 0 0,0-1 0,1 1 0,-1 0 0,1 0 0,-1 0 0,0-1 0,1 1 0,-1 0 0,1 0 0,-1 0 0,1 0 0,-1 0 0,1 0 0,-1 0 0,1 0 0,-1 0 0,0 0 0,1 0 0,-1 0 0,1 0 0,-1 1 0,1-1 0,-1 0 0,0 0 0,1 0 0,-1 1 0,1-1 0,-1 0 0,0 1 0,1-1 0,-1 0 0,0 0 0,1 1 0,-1-1 0,0 1 0,0-1 0,1 0 0,-1 1 0,0-1 0,0 1 0,0-1 0,0 0 0,1 1 0,-1-1 0,0 1 0,0-1 0,0 1 0,0-1 0,0 1 0,3 14 0,0-1 0,0 1 0,-2-1 0,0 1 0,0 0 0,-3 18 0,2-9 0,-24 402 90,12-261-1545,8-106-5371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00.506"/>
    </inkml:context>
    <inkml:brush xml:id="br0">
      <inkml:brushProperty name="width" value="0.05" units="cm"/>
      <inkml:brushProperty name="height" value="0.05" units="cm"/>
    </inkml:brush>
  </inkml:definitions>
  <inkml:trace contextRef="#ctx0" brushRef="#br0">2 0 24575,'0'0'0,"0"0"0,0 0 0,-1 1 0,1-1 0,0 0 0,0 0 0,0 0 0,0 0 0,0 0 0,0 0 0,0 1 0,-1-1 0,1 0 0,0 0 0,0 0 0,0 0 0,0 0 0,0 1 0,0-1 0,0 0 0,0 0 0,0 0 0,0 0 0,0 1 0,0-1 0,0 0 0,0 0 0,0 0 0,0 0 0,0 1 0,0-1 0,0 0 0,0 0 0,0 0 0,0 0 0,1 1 0,-1-1 0,0 0 0,0 0 0,0 0 0,0 0 0,0 0 0,10 4 0,14-1 0,-22-3 0,264-4 31,-108-1-224,1281 47-4700,-3 75 3087,-1314-106 1656,27 3-113,192 13 682,-305-27-1755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4:15:01.204"/>
    </inkml:context>
    <inkml:brush xml:id="br0">
      <inkml:brushProperty name="width" value="0.05" units="cm"/>
      <inkml:brushProperty name="height" value="0.05" units="cm"/>
    </inkml:brush>
  </inkml:definitions>
  <inkml:trace contextRef="#ctx0" brushRef="#br0">81 28 24575,'-38'-8'0,"32"8"0,0-1 0,0 0 0,0-1 0,0 1 0,-7-4 0,13 5 0,0 0 0,0 0 0,1 0 0,-1 0 0,0 0 0,0 0 0,0 0 0,0 0 0,0 0 0,0 0 0,0 0 0,0 0 0,0 0 0,1 0 0,-1 0 0,0 0 0,0 0 0,0-1 0,0 1 0,0 0 0,0 0 0,0 0 0,0 0 0,0 0 0,0 0 0,0 0 0,0 0 0,0 0 0,0-1 0,0 1 0,0 0 0,0 0 0,0 0 0,0 0 0,0 0 0,0 0 0,0 0 0,0-1 0,0 1 0,0 0 0,0 0 0,0 0 0,0 0 0,0 0 0,0 0 0,0 0 0,0 0 0,0-1 0,0 1 0,0 0 0,0 0 0,0 0 0,0 0 0,0 0 0,-1 0 0,1 0 0,0 0 0,0 0 0,0 0 0,13-3 0,61 0 0,102 9 0,-87-1 0,4252 129-8693,-4263-132 8710,163 2 2470,-200-6-511,-33 0-762,-8 0-374,-16-4 59,-25-3 130,30 8-951,-1-1-36,-1 0 0,1 1 0,-1 1 0,-24 2 0,34-2-44,0 1 0,1 0 0,-1-1 0,0 1 0,0 0 0,1 0 0,-1 0 0,1 1 0,-1-1 0,1 1 0,-1-1 0,1 1 0,0 0 0,0 0 0,0 0 0,0 0 0,0 0 0,0 1 0,1-1 0,-1 0 0,1 1-1,-1-1 1,1 1 0,0 0 0,0-1 0,0 1 0,0 4 0,-2 18 2,0 0 0,2-1 0,2 1 0,5 45 0,-1-11 0,4 194 0,-23 254 0,13-494 0,0-1 0,1 0 0,-2 0 0,0 0 0,-5 15 0,6-23 0,0-1 0,-1 0 0,0 1 0,1-1 0,-1 0 0,0 0 0,-1 0 0,1 0 0,0-1 0,-1 1 0,0-1 0,1 1 0,-1-1 0,0 0 0,0 0 0,-1 0 0,1 0 0,-7 2 0,-20 5 0,-1-2 0,0-1 0,-1-1 0,-52 0 0,42-2 0,-199 8-1365,117-8-5461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7/15/2025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15,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mailto:server@anubhavtrainings.com" TargetMode="External"/><Relationship Id="rId2" Type="http://schemas.openxmlformats.org/officeDocument/2006/relationships/hyperlink" Target="https://api.sap.com/"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6.png"/><Relationship Id="rId2" Type="http://schemas.openxmlformats.org/officeDocument/2006/relationships/hyperlink" Target="https://www.postman.com/download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7.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223.jpeg"/><Relationship Id="rId3" Type="http://schemas.openxmlformats.org/officeDocument/2006/relationships/image" Target="../media/image218.jpeg"/><Relationship Id="rId7" Type="http://schemas.openxmlformats.org/officeDocument/2006/relationships/image" Target="../media/image222.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221.tiff"/><Relationship Id="rId5" Type="http://schemas.openxmlformats.org/officeDocument/2006/relationships/image" Target="../media/image220.tiff"/><Relationship Id="rId4" Type="http://schemas.openxmlformats.org/officeDocument/2006/relationships/image" Target="../media/image219.tiff"/><Relationship Id="rId9" Type="http://schemas.openxmlformats.org/officeDocument/2006/relationships/image" Target="../media/image22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63" Type="http://schemas.openxmlformats.org/officeDocument/2006/relationships/customXml" Target="../ink/ink31.xml"/><Relationship Id="rId159" Type="http://schemas.openxmlformats.org/officeDocument/2006/relationships/image" Target="../media/image85.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image" Target="../media/image22.png"/><Relationship Id="rId74" Type="http://schemas.openxmlformats.org/officeDocument/2006/relationships/image" Target="../media/image43.png"/><Relationship Id="rId128" Type="http://schemas.openxmlformats.org/officeDocument/2006/relationships/image" Target="../media/image70.png"/><Relationship Id="rId5" Type="http://schemas.openxmlformats.org/officeDocument/2006/relationships/customXml" Target="../ink/ink2.xml"/><Relationship Id="rId181" Type="http://schemas.openxmlformats.org/officeDocument/2006/relationships/image" Target="../media/image96.png"/><Relationship Id="rId237" Type="http://schemas.openxmlformats.org/officeDocument/2006/relationships/image" Target="../media/image124.png"/><Relationship Id="rId258" Type="http://schemas.openxmlformats.org/officeDocument/2006/relationships/customXml" Target="../ink/ink129.xml"/><Relationship Id="rId22" Type="http://schemas.openxmlformats.org/officeDocument/2006/relationships/image" Target="../media/image17.png"/><Relationship Id="rId43" Type="http://schemas.openxmlformats.org/officeDocument/2006/relationships/customXml" Target="../ink/ink21.xml"/><Relationship Id="rId64" Type="http://schemas.openxmlformats.org/officeDocument/2006/relationships/image" Target="../media/image38.png"/><Relationship Id="rId118" Type="http://schemas.openxmlformats.org/officeDocument/2006/relationships/image" Target="../media/image65.png"/><Relationship Id="rId139" Type="http://schemas.openxmlformats.org/officeDocument/2006/relationships/customXml" Target="../ink/ink69.xml"/><Relationship Id="rId85" Type="http://schemas.openxmlformats.org/officeDocument/2006/relationships/customXml" Target="../ink/ink42.xml"/><Relationship Id="rId150" Type="http://schemas.openxmlformats.org/officeDocument/2006/relationships/image" Target="../media/image81.png"/><Relationship Id="rId171" Type="http://schemas.openxmlformats.org/officeDocument/2006/relationships/image" Target="../media/image91.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9.png"/><Relationship Id="rId248" Type="http://schemas.openxmlformats.org/officeDocument/2006/relationships/customXml" Target="../ink/ink124.xml"/><Relationship Id="rId269" Type="http://schemas.openxmlformats.org/officeDocument/2006/relationships/image" Target="../media/image140.png"/><Relationship Id="rId12" Type="http://schemas.openxmlformats.org/officeDocument/2006/relationships/image" Target="../media/image12.png"/><Relationship Id="rId33" Type="http://schemas.openxmlformats.org/officeDocument/2006/relationships/customXml" Target="../ink/ink16.xml"/><Relationship Id="rId108" Type="http://schemas.openxmlformats.org/officeDocument/2006/relationships/image" Target="../media/image60.png"/><Relationship Id="rId129" Type="http://schemas.openxmlformats.org/officeDocument/2006/relationships/customXml" Target="../ink/ink64.xml"/><Relationship Id="rId54" Type="http://schemas.openxmlformats.org/officeDocument/2006/relationships/image" Target="../media/image33.png"/><Relationship Id="rId75" Type="http://schemas.openxmlformats.org/officeDocument/2006/relationships/customXml" Target="../ink/ink37.xml"/><Relationship Id="rId96" Type="http://schemas.openxmlformats.org/officeDocument/2006/relationships/image" Target="../media/image54.png"/><Relationship Id="rId140" Type="http://schemas.openxmlformats.org/officeDocument/2006/relationships/image" Target="../media/image76.png"/><Relationship Id="rId161" Type="http://schemas.openxmlformats.org/officeDocument/2006/relationships/image" Target="../media/image86.png"/><Relationship Id="rId182" Type="http://schemas.openxmlformats.org/officeDocument/2006/relationships/customXml" Target="../ink/ink91.xml"/><Relationship Id="rId217" Type="http://schemas.openxmlformats.org/officeDocument/2006/relationships/image" Target="../media/image114.png"/><Relationship Id="rId6" Type="http://schemas.openxmlformats.org/officeDocument/2006/relationships/image" Target="../media/image9.png"/><Relationship Id="rId238" Type="http://schemas.openxmlformats.org/officeDocument/2006/relationships/customXml" Target="../ink/ink119.xml"/><Relationship Id="rId259" Type="http://schemas.openxmlformats.org/officeDocument/2006/relationships/image" Target="../media/image135.png"/><Relationship Id="rId23" Type="http://schemas.openxmlformats.org/officeDocument/2006/relationships/customXml" Target="../ink/ink11.xml"/><Relationship Id="rId119" Type="http://schemas.openxmlformats.org/officeDocument/2006/relationships/customXml" Target="../ink/ink59.xml"/><Relationship Id="rId270" Type="http://schemas.openxmlformats.org/officeDocument/2006/relationships/customXml" Target="../ink/ink135.xml"/><Relationship Id="rId44" Type="http://schemas.openxmlformats.org/officeDocument/2006/relationships/image" Target="../media/image28.png"/><Relationship Id="rId65" Type="http://schemas.openxmlformats.org/officeDocument/2006/relationships/customXml" Target="../ink/ink32.xml"/><Relationship Id="rId86" Type="http://schemas.openxmlformats.org/officeDocument/2006/relationships/image" Target="../media/image49.png"/><Relationship Id="rId130" Type="http://schemas.openxmlformats.org/officeDocument/2006/relationships/image" Target="../media/image71.png"/><Relationship Id="rId151" Type="http://schemas.openxmlformats.org/officeDocument/2006/relationships/customXml" Target="../ink/ink75.xml"/><Relationship Id="rId172" Type="http://schemas.openxmlformats.org/officeDocument/2006/relationships/customXml" Target="../ink/ink86.xml"/><Relationship Id="rId193" Type="http://schemas.openxmlformats.org/officeDocument/2006/relationships/image" Target="../media/image102.png"/><Relationship Id="rId207" Type="http://schemas.openxmlformats.org/officeDocument/2006/relationships/image" Target="../media/image109.png"/><Relationship Id="rId228" Type="http://schemas.openxmlformats.org/officeDocument/2006/relationships/customXml" Target="../ink/ink114.xml"/><Relationship Id="rId249" Type="http://schemas.openxmlformats.org/officeDocument/2006/relationships/image" Target="../media/image130.png"/><Relationship Id="rId13" Type="http://schemas.openxmlformats.org/officeDocument/2006/relationships/customXml" Target="../ink/ink6.xml"/><Relationship Id="rId109" Type="http://schemas.openxmlformats.org/officeDocument/2006/relationships/customXml" Target="../ink/ink54.xml"/><Relationship Id="rId260" Type="http://schemas.openxmlformats.org/officeDocument/2006/relationships/customXml" Target="../ink/ink130.xml"/><Relationship Id="rId34" Type="http://schemas.openxmlformats.org/officeDocument/2006/relationships/image" Target="../media/image23.png"/><Relationship Id="rId55" Type="http://schemas.openxmlformats.org/officeDocument/2006/relationships/customXml" Target="../ink/ink27.xml"/><Relationship Id="rId76" Type="http://schemas.openxmlformats.org/officeDocument/2006/relationships/image" Target="../media/image44.png"/><Relationship Id="rId97" Type="http://schemas.openxmlformats.org/officeDocument/2006/relationships/customXml" Target="../ink/ink48.xml"/><Relationship Id="rId120" Type="http://schemas.openxmlformats.org/officeDocument/2006/relationships/image" Target="../media/image66.png"/><Relationship Id="rId141" Type="http://schemas.openxmlformats.org/officeDocument/2006/relationships/customXml" Target="../ink/ink70.xml"/><Relationship Id="rId7" Type="http://schemas.openxmlformats.org/officeDocument/2006/relationships/customXml" Target="../ink/ink3.xml"/><Relationship Id="rId162" Type="http://schemas.openxmlformats.org/officeDocument/2006/relationships/customXml" Target="../ink/ink81.xml"/><Relationship Id="rId183" Type="http://schemas.openxmlformats.org/officeDocument/2006/relationships/image" Target="../media/image97.png"/><Relationship Id="rId218" Type="http://schemas.openxmlformats.org/officeDocument/2006/relationships/customXml" Target="../ink/ink109.xml"/><Relationship Id="rId239" Type="http://schemas.openxmlformats.org/officeDocument/2006/relationships/image" Target="../media/image125.png"/><Relationship Id="rId250" Type="http://schemas.openxmlformats.org/officeDocument/2006/relationships/customXml" Target="../ink/ink125.xml"/><Relationship Id="rId271" Type="http://schemas.openxmlformats.org/officeDocument/2006/relationships/customXml" Target="../ink/ink136.xml"/><Relationship Id="rId24" Type="http://schemas.openxmlformats.org/officeDocument/2006/relationships/image" Target="../media/image18.png"/><Relationship Id="rId45" Type="http://schemas.openxmlformats.org/officeDocument/2006/relationships/customXml" Target="../ink/ink22.xml"/><Relationship Id="rId66" Type="http://schemas.openxmlformats.org/officeDocument/2006/relationships/image" Target="../media/image39.png"/><Relationship Id="rId87" Type="http://schemas.openxmlformats.org/officeDocument/2006/relationships/customXml" Target="../ink/ink43.xml"/><Relationship Id="rId110" Type="http://schemas.openxmlformats.org/officeDocument/2006/relationships/image" Target="../media/image61.png"/><Relationship Id="rId131" Type="http://schemas.openxmlformats.org/officeDocument/2006/relationships/customXml" Target="../ink/ink65.xml"/><Relationship Id="rId152" Type="http://schemas.openxmlformats.org/officeDocument/2006/relationships/image" Target="../media/image82.png"/><Relationship Id="rId173" Type="http://schemas.openxmlformats.org/officeDocument/2006/relationships/image" Target="../media/image92.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20.png"/><Relationship Id="rId240" Type="http://schemas.openxmlformats.org/officeDocument/2006/relationships/customXml" Target="../ink/ink120.xml"/><Relationship Id="rId261" Type="http://schemas.openxmlformats.org/officeDocument/2006/relationships/image" Target="../media/image136.png"/><Relationship Id="rId14" Type="http://schemas.openxmlformats.org/officeDocument/2006/relationships/image" Target="../media/image13.png"/><Relationship Id="rId35" Type="http://schemas.openxmlformats.org/officeDocument/2006/relationships/customXml" Target="../ink/ink17.xml"/><Relationship Id="rId56" Type="http://schemas.openxmlformats.org/officeDocument/2006/relationships/image" Target="../media/image34.png"/><Relationship Id="rId77" Type="http://schemas.openxmlformats.org/officeDocument/2006/relationships/customXml" Target="../ink/ink38.xml"/><Relationship Id="rId100" Type="http://schemas.openxmlformats.org/officeDocument/2006/relationships/image" Target="../media/image56.png"/><Relationship Id="rId8" Type="http://schemas.openxmlformats.org/officeDocument/2006/relationships/image" Target="../media/image10.png"/><Relationship Id="rId98" Type="http://schemas.openxmlformats.org/officeDocument/2006/relationships/image" Target="../media/image55.png"/><Relationship Id="rId121" Type="http://schemas.openxmlformats.org/officeDocument/2006/relationships/customXml" Target="../ink/ink60.xml"/><Relationship Id="rId142" Type="http://schemas.openxmlformats.org/officeDocument/2006/relationships/image" Target="../media/image77.png"/><Relationship Id="rId163" Type="http://schemas.openxmlformats.org/officeDocument/2006/relationships/image" Target="../media/image87.png"/><Relationship Id="rId184" Type="http://schemas.openxmlformats.org/officeDocument/2006/relationships/customXml" Target="../ink/ink92.xml"/><Relationship Id="rId219" Type="http://schemas.openxmlformats.org/officeDocument/2006/relationships/image" Target="../media/image115.png"/><Relationship Id="rId230" Type="http://schemas.openxmlformats.org/officeDocument/2006/relationships/customXml" Target="../ink/ink115.xml"/><Relationship Id="rId251" Type="http://schemas.openxmlformats.org/officeDocument/2006/relationships/image" Target="../media/image131.png"/><Relationship Id="rId25" Type="http://schemas.openxmlformats.org/officeDocument/2006/relationships/customXml" Target="../ink/ink12.xml"/><Relationship Id="rId46" Type="http://schemas.openxmlformats.org/officeDocument/2006/relationships/image" Target="../media/image29.png"/><Relationship Id="rId67" Type="http://schemas.openxmlformats.org/officeDocument/2006/relationships/customXml" Target="../ink/ink33.xml"/><Relationship Id="rId272" Type="http://schemas.openxmlformats.org/officeDocument/2006/relationships/image" Target="../media/image141.png"/><Relationship Id="rId88" Type="http://schemas.openxmlformats.org/officeDocument/2006/relationships/image" Target="../media/image50.png"/><Relationship Id="rId111" Type="http://schemas.openxmlformats.org/officeDocument/2006/relationships/customXml" Target="../ink/ink55.xml"/><Relationship Id="rId132" Type="http://schemas.openxmlformats.org/officeDocument/2006/relationships/image" Target="../media/image72.png"/><Relationship Id="rId153" Type="http://schemas.openxmlformats.org/officeDocument/2006/relationships/customXml" Target="../ink/ink76.xml"/><Relationship Id="rId174" Type="http://schemas.openxmlformats.org/officeDocument/2006/relationships/customXml" Target="../ink/ink87.xml"/><Relationship Id="rId195" Type="http://schemas.openxmlformats.org/officeDocument/2006/relationships/image" Target="../media/image103.png"/><Relationship Id="rId209" Type="http://schemas.openxmlformats.org/officeDocument/2006/relationships/image" Target="../media/image110.png"/><Relationship Id="rId220" Type="http://schemas.openxmlformats.org/officeDocument/2006/relationships/customXml" Target="../ink/ink110.xml"/><Relationship Id="rId241" Type="http://schemas.openxmlformats.org/officeDocument/2006/relationships/image" Target="../media/image126.png"/><Relationship Id="rId15" Type="http://schemas.openxmlformats.org/officeDocument/2006/relationships/customXml" Target="../ink/ink7.xml"/><Relationship Id="rId36" Type="http://schemas.openxmlformats.org/officeDocument/2006/relationships/image" Target="../media/image24.png"/><Relationship Id="rId57" Type="http://schemas.openxmlformats.org/officeDocument/2006/relationships/customXml" Target="../ink/ink28.xml"/><Relationship Id="rId262" Type="http://schemas.openxmlformats.org/officeDocument/2006/relationships/customXml" Target="../ink/ink131.xml"/><Relationship Id="rId78" Type="http://schemas.openxmlformats.org/officeDocument/2006/relationships/image" Target="../media/image45.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7.png"/><Relationship Id="rId143" Type="http://schemas.openxmlformats.org/officeDocument/2006/relationships/customXml" Target="../ink/ink71.xml"/><Relationship Id="rId164" Type="http://schemas.openxmlformats.org/officeDocument/2006/relationships/customXml" Target="../ink/ink82.xml"/><Relationship Id="rId185" Type="http://schemas.openxmlformats.org/officeDocument/2006/relationships/image" Target="../media/image98.png"/><Relationship Id="rId9" Type="http://schemas.openxmlformats.org/officeDocument/2006/relationships/customXml" Target="../ink/ink4.xml"/><Relationship Id="rId210" Type="http://schemas.openxmlformats.org/officeDocument/2006/relationships/customXml" Target="../ink/ink105.xml"/><Relationship Id="rId26" Type="http://schemas.openxmlformats.org/officeDocument/2006/relationships/image" Target="../media/image19.png"/><Relationship Id="rId231" Type="http://schemas.openxmlformats.org/officeDocument/2006/relationships/image" Target="../media/image121.png"/><Relationship Id="rId252" Type="http://schemas.openxmlformats.org/officeDocument/2006/relationships/customXml" Target="../ink/ink126.xml"/><Relationship Id="rId273" Type="http://schemas.openxmlformats.org/officeDocument/2006/relationships/customXml" Target="../ink/ink137.xml"/><Relationship Id="rId47" Type="http://schemas.openxmlformats.org/officeDocument/2006/relationships/customXml" Target="../ink/ink23.xml"/><Relationship Id="rId68" Type="http://schemas.openxmlformats.org/officeDocument/2006/relationships/image" Target="../media/image40.png"/><Relationship Id="rId89" Type="http://schemas.openxmlformats.org/officeDocument/2006/relationships/customXml" Target="../ink/ink44.xml"/><Relationship Id="rId112" Type="http://schemas.openxmlformats.org/officeDocument/2006/relationships/image" Target="../media/image62.png"/><Relationship Id="rId133" Type="http://schemas.openxmlformats.org/officeDocument/2006/relationships/customXml" Target="../ink/ink66.xml"/><Relationship Id="rId154" Type="http://schemas.openxmlformats.org/officeDocument/2006/relationships/image" Target="../media/image83.png"/><Relationship Id="rId175" Type="http://schemas.openxmlformats.org/officeDocument/2006/relationships/image" Target="../media/image93.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image" Target="../media/image14.png"/><Relationship Id="rId221" Type="http://schemas.openxmlformats.org/officeDocument/2006/relationships/image" Target="../media/image116.png"/><Relationship Id="rId242" Type="http://schemas.openxmlformats.org/officeDocument/2006/relationships/customXml" Target="../ink/ink121.xml"/><Relationship Id="rId263" Type="http://schemas.openxmlformats.org/officeDocument/2006/relationships/image" Target="../media/image137.png"/><Relationship Id="rId37" Type="http://schemas.openxmlformats.org/officeDocument/2006/relationships/customXml" Target="../ink/ink18.xml"/><Relationship Id="rId58" Type="http://schemas.openxmlformats.org/officeDocument/2006/relationships/image" Target="../media/image35.png"/><Relationship Id="rId79" Type="http://schemas.openxmlformats.org/officeDocument/2006/relationships/customXml" Target="../ink/ink39.xml"/><Relationship Id="rId102" Type="http://schemas.openxmlformats.org/officeDocument/2006/relationships/image" Target="../media/image57.png"/><Relationship Id="rId123" Type="http://schemas.openxmlformats.org/officeDocument/2006/relationships/customXml" Target="../ink/ink61.xml"/><Relationship Id="rId144" Type="http://schemas.openxmlformats.org/officeDocument/2006/relationships/image" Target="../media/image78.png"/><Relationship Id="rId90" Type="http://schemas.openxmlformats.org/officeDocument/2006/relationships/image" Target="../media/image51.png"/><Relationship Id="rId165" Type="http://schemas.openxmlformats.org/officeDocument/2006/relationships/image" Target="../media/image88.png"/><Relationship Id="rId186" Type="http://schemas.openxmlformats.org/officeDocument/2006/relationships/customXml" Target="../ink/ink93.xml"/><Relationship Id="rId211" Type="http://schemas.openxmlformats.org/officeDocument/2006/relationships/image" Target="../media/image111.png"/><Relationship Id="rId232" Type="http://schemas.openxmlformats.org/officeDocument/2006/relationships/customXml" Target="../ink/ink116.xml"/><Relationship Id="rId253" Type="http://schemas.openxmlformats.org/officeDocument/2006/relationships/image" Target="../media/image132.png"/><Relationship Id="rId274" Type="http://schemas.openxmlformats.org/officeDocument/2006/relationships/customXml" Target="../ink/ink138.xml"/><Relationship Id="rId27" Type="http://schemas.openxmlformats.org/officeDocument/2006/relationships/customXml" Target="../ink/ink13.xml"/><Relationship Id="rId48" Type="http://schemas.openxmlformats.org/officeDocument/2006/relationships/image" Target="../media/image30.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73.png"/><Relationship Id="rId80" Type="http://schemas.openxmlformats.org/officeDocument/2006/relationships/image" Target="../media/image46.png"/><Relationship Id="rId155" Type="http://schemas.openxmlformats.org/officeDocument/2006/relationships/customXml" Target="../ink/ink77.xml"/><Relationship Id="rId176" Type="http://schemas.openxmlformats.org/officeDocument/2006/relationships/customXml" Target="../ink/ink88.xml"/><Relationship Id="rId197" Type="http://schemas.openxmlformats.org/officeDocument/2006/relationships/image" Target="../media/image104.png"/><Relationship Id="rId201" Type="http://schemas.openxmlformats.org/officeDocument/2006/relationships/image" Target="../media/image106.png"/><Relationship Id="rId222" Type="http://schemas.openxmlformats.org/officeDocument/2006/relationships/customXml" Target="../ink/ink111.xml"/><Relationship Id="rId243" Type="http://schemas.openxmlformats.org/officeDocument/2006/relationships/image" Target="../media/image127.png"/><Relationship Id="rId264" Type="http://schemas.openxmlformats.org/officeDocument/2006/relationships/customXml" Target="../ink/ink132.xml"/><Relationship Id="rId17" Type="http://schemas.openxmlformats.org/officeDocument/2006/relationships/customXml" Target="../ink/ink8.xml"/><Relationship Id="rId38" Type="http://schemas.openxmlformats.org/officeDocument/2006/relationships/image" Target="../media/image25.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68.png"/><Relationship Id="rId70" Type="http://schemas.openxmlformats.org/officeDocument/2006/relationships/image" Target="../media/image41.png"/><Relationship Id="rId91" Type="http://schemas.openxmlformats.org/officeDocument/2006/relationships/customXml" Target="../ink/ink45.xml"/><Relationship Id="rId145" Type="http://schemas.openxmlformats.org/officeDocument/2006/relationships/customXml" Target="../ink/ink72.xml"/><Relationship Id="rId166" Type="http://schemas.openxmlformats.org/officeDocument/2006/relationships/customXml" Target="../ink/ink83.xml"/><Relationship Id="rId187" Type="http://schemas.openxmlformats.org/officeDocument/2006/relationships/image" Target="../media/image99.png"/><Relationship Id="rId1" Type="http://schemas.openxmlformats.org/officeDocument/2006/relationships/slideLayout" Target="../slideLayouts/slideLayout7.xml"/><Relationship Id="rId212" Type="http://schemas.openxmlformats.org/officeDocument/2006/relationships/customXml" Target="../ink/ink106.xml"/><Relationship Id="rId233" Type="http://schemas.openxmlformats.org/officeDocument/2006/relationships/image" Target="../media/image122.png"/><Relationship Id="rId254" Type="http://schemas.openxmlformats.org/officeDocument/2006/relationships/customXml" Target="../ink/ink127.xml"/><Relationship Id="rId28" Type="http://schemas.openxmlformats.org/officeDocument/2006/relationships/image" Target="../media/image20.png"/><Relationship Id="rId49" Type="http://schemas.openxmlformats.org/officeDocument/2006/relationships/customXml" Target="../ink/ink24.xml"/><Relationship Id="rId114" Type="http://schemas.openxmlformats.org/officeDocument/2006/relationships/image" Target="../media/image63.png"/><Relationship Id="rId275" Type="http://schemas.openxmlformats.org/officeDocument/2006/relationships/image" Target="../media/image142.png"/><Relationship Id="rId60" Type="http://schemas.openxmlformats.org/officeDocument/2006/relationships/image" Target="../media/image36.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84.png"/><Relationship Id="rId177" Type="http://schemas.openxmlformats.org/officeDocument/2006/relationships/image" Target="../media/image94.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7.png"/><Relationship Id="rId244" Type="http://schemas.openxmlformats.org/officeDocument/2006/relationships/customXml" Target="../ink/ink122.xml"/><Relationship Id="rId18" Type="http://schemas.openxmlformats.org/officeDocument/2006/relationships/image" Target="../media/image15.png"/><Relationship Id="rId39" Type="http://schemas.openxmlformats.org/officeDocument/2006/relationships/customXml" Target="../ink/ink19.xml"/><Relationship Id="rId265" Type="http://schemas.openxmlformats.org/officeDocument/2006/relationships/image" Target="../media/image138.png"/><Relationship Id="rId50" Type="http://schemas.openxmlformats.org/officeDocument/2006/relationships/image" Target="../media/image31.png"/><Relationship Id="rId104" Type="http://schemas.openxmlformats.org/officeDocument/2006/relationships/image" Target="../media/image58.png"/><Relationship Id="rId125" Type="http://schemas.openxmlformats.org/officeDocument/2006/relationships/customXml" Target="../ink/ink62.xml"/><Relationship Id="rId146" Type="http://schemas.openxmlformats.org/officeDocument/2006/relationships/image" Target="../media/image79.png"/><Relationship Id="rId167" Type="http://schemas.openxmlformats.org/officeDocument/2006/relationships/image" Target="../media/image89.png"/><Relationship Id="rId188" Type="http://schemas.openxmlformats.org/officeDocument/2006/relationships/customXml" Target="../ink/ink94.xml"/><Relationship Id="rId71" Type="http://schemas.openxmlformats.org/officeDocument/2006/relationships/customXml" Target="../ink/ink35.xml"/><Relationship Id="rId92" Type="http://schemas.openxmlformats.org/officeDocument/2006/relationships/image" Target="../media/image52.png"/><Relationship Id="rId213" Type="http://schemas.openxmlformats.org/officeDocument/2006/relationships/image" Target="../media/image112.png"/><Relationship Id="rId234" Type="http://schemas.openxmlformats.org/officeDocument/2006/relationships/customXml" Target="../ink/ink117.xml"/><Relationship Id="rId2" Type="http://schemas.openxmlformats.org/officeDocument/2006/relationships/hyperlink" Target="https://help.sap.com/docs/build-process-automation/sap-build-process-automation/configure-sap-build-process-automation-destinations" TargetMode="External"/><Relationship Id="rId29" Type="http://schemas.openxmlformats.org/officeDocument/2006/relationships/customXml" Target="../ink/ink14.xml"/><Relationship Id="rId255" Type="http://schemas.openxmlformats.org/officeDocument/2006/relationships/image" Target="../media/image133.png"/><Relationship Id="rId276" Type="http://schemas.openxmlformats.org/officeDocument/2006/relationships/customXml" Target="../ink/ink139.xml"/><Relationship Id="rId40" Type="http://schemas.openxmlformats.org/officeDocument/2006/relationships/image" Target="../media/image26.png"/><Relationship Id="rId115" Type="http://schemas.openxmlformats.org/officeDocument/2006/relationships/customXml" Target="../ink/ink57.xml"/><Relationship Id="rId136" Type="http://schemas.openxmlformats.org/officeDocument/2006/relationships/image" Target="../media/image74.png"/><Relationship Id="rId157" Type="http://schemas.openxmlformats.org/officeDocument/2006/relationships/customXml" Target="../ink/ink78.xml"/><Relationship Id="rId178" Type="http://schemas.openxmlformats.org/officeDocument/2006/relationships/customXml" Target="../ink/ink89.xml"/><Relationship Id="rId61" Type="http://schemas.openxmlformats.org/officeDocument/2006/relationships/customXml" Target="../ink/ink30.xml"/><Relationship Id="rId82" Type="http://schemas.openxmlformats.org/officeDocument/2006/relationships/image" Target="../media/image47.png"/><Relationship Id="rId199" Type="http://schemas.openxmlformats.org/officeDocument/2006/relationships/image" Target="../media/image105.png"/><Relationship Id="rId203" Type="http://schemas.openxmlformats.org/officeDocument/2006/relationships/image" Target="../media/image107.png"/><Relationship Id="rId19" Type="http://schemas.openxmlformats.org/officeDocument/2006/relationships/customXml" Target="../ink/ink9.xml"/><Relationship Id="rId224" Type="http://schemas.openxmlformats.org/officeDocument/2006/relationships/customXml" Target="../ink/ink112.xml"/><Relationship Id="rId245" Type="http://schemas.openxmlformats.org/officeDocument/2006/relationships/image" Target="../media/image128.png"/><Relationship Id="rId266" Type="http://schemas.openxmlformats.org/officeDocument/2006/relationships/customXml" Target="../ink/ink133.xml"/><Relationship Id="rId30" Type="http://schemas.openxmlformats.org/officeDocument/2006/relationships/image" Target="../media/image21.png"/><Relationship Id="rId105" Type="http://schemas.openxmlformats.org/officeDocument/2006/relationships/customXml" Target="../ink/ink52.xml"/><Relationship Id="rId126" Type="http://schemas.openxmlformats.org/officeDocument/2006/relationships/image" Target="../media/image69.png"/><Relationship Id="rId147" Type="http://schemas.openxmlformats.org/officeDocument/2006/relationships/customXml" Target="../ink/ink73.xml"/><Relationship Id="rId168" Type="http://schemas.openxmlformats.org/officeDocument/2006/relationships/customXml" Target="../ink/ink84.xml"/><Relationship Id="rId51" Type="http://schemas.openxmlformats.org/officeDocument/2006/relationships/customXml" Target="../ink/ink25.xml"/><Relationship Id="rId72" Type="http://schemas.openxmlformats.org/officeDocument/2006/relationships/image" Target="../media/image42.png"/><Relationship Id="rId93" Type="http://schemas.openxmlformats.org/officeDocument/2006/relationships/customXml" Target="../ink/ink46.xml"/><Relationship Id="rId189" Type="http://schemas.openxmlformats.org/officeDocument/2006/relationships/image" Target="../media/image100.png"/><Relationship Id="rId3" Type="http://schemas.openxmlformats.org/officeDocument/2006/relationships/customXml" Target="../ink/ink1.xml"/><Relationship Id="rId214" Type="http://schemas.openxmlformats.org/officeDocument/2006/relationships/customXml" Target="../ink/ink107.xml"/><Relationship Id="rId235" Type="http://schemas.openxmlformats.org/officeDocument/2006/relationships/image" Target="../media/image123.png"/><Relationship Id="rId256" Type="http://schemas.openxmlformats.org/officeDocument/2006/relationships/customXml" Target="../ink/ink128.xml"/><Relationship Id="rId277" Type="http://schemas.openxmlformats.org/officeDocument/2006/relationships/image" Target="../media/image143.png"/><Relationship Id="rId116" Type="http://schemas.openxmlformats.org/officeDocument/2006/relationships/image" Target="../media/image64.png"/><Relationship Id="rId137" Type="http://schemas.openxmlformats.org/officeDocument/2006/relationships/customXml" Target="../ink/ink68.xml"/><Relationship Id="rId158" Type="http://schemas.openxmlformats.org/officeDocument/2006/relationships/customXml" Target="../ink/ink79.xml"/><Relationship Id="rId20" Type="http://schemas.openxmlformats.org/officeDocument/2006/relationships/image" Target="../media/image16.png"/><Relationship Id="rId41" Type="http://schemas.openxmlformats.org/officeDocument/2006/relationships/customXml" Target="../ink/ink20.xml"/><Relationship Id="rId62" Type="http://schemas.openxmlformats.org/officeDocument/2006/relationships/image" Target="../media/image37.png"/><Relationship Id="rId83" Type="http://schemas.openxmlformats.org/officeDocument/2006/relationships/customXml" Target="../ink/ink41.xml"/><Relationship Id="rId179" Type="http://schemas.openxmlformats.org/officeDocument/2006/relationships/image" Target="../media/image95.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8.png"/><Relationship Id="rId246" Type="http://schemas.openxmlformats.org/officeDocument/2006/relationships/customXml" Target="../ink/ink123.xml"/><Relationship Id="rId267" Type="http://schemas.openxmlformats.org/officeDocument/2006/relationships/image" Target="../media/image139.png"/><Relationship Id="rId106" Type="http://schemas.openxmlformats.org/officeDocument/2006/relationships/image" Target="../media/image59.png"/><Relationship Id="rId127" Type="http://schemas.openxmlformats.org/officeDocument/2006/relationships/customXml" Target="../ink/ink63.xml"/><Relationship Id="rId10" Type="http://schemas.openxmlformats.org/officeDocument/2006/relationships/image" Target="../media/image11.png"/><Relationship Id="rId31" Type="http://schemas.openxmlformats.org/officeDocument/2006/relationships/customXml" Target="../ink/ink15.xml"/><Relationship Id="rId52" Type="http://schemas.openxmlformats.org/officeDocument/2006/relationships/image" Target="../media/image32.png"/><Relationship Id="rId73" Type="http://schemas.openxmlformats.org/officeDocument/2006/relationships/customXml" Target="../ink/ink36.xml"/><Relationship Id="rId94" Type="http://schemas.openxmlformats.org/officeDocument/2006/relationships/image" Target="../media/image53.png"/><Relationship Id="rId148" Type="http://schemas.openxmlformats.org/officeDocument/2006/relationships/image" Target="../media/image80.png"/><Relationship Id="rId169" Type="http://schemas.openxmlformats.org/officeDocument/2006/relationships/image" Target="../media/image90.png"/><Relationship Id="rId4" Type="http://schemas.openxmlformats.org/officeDocument/2006/relationships/image" Target="../media/image8.png"/><Relationship Id="rId180" Type="http://schemas.openxmlformats.org/officeDocument/2006/relationships/customXml" Target="../ink/ink90.xml"/><Relationship Id="rId215" Type="http://schemas.openxmlformats.org/officeDocument/2006/relationships/image" Target="../media/image113.png"/><Relationship Id="rId236" Type="http://schemas.openxmlformats.org/officeDocument/2006/relationships/customXml" Target="../ink/ink118.xml"/><Relationship Id="rId257" Type="http://schemas.openxmlformats.org/officeDocument/2006/relationships/image" Target="../media/image134.png"/><Relationship Id="rId42" Type="http://schemas.openxmlformats.org/officeDocument/2006/relationships/image" Target="../media/image27.png"/><Relationship Id="rId84" Type="http://schemas.openxmlformats.org/officeDocument/2006/relationships/image" Target="../media/image48.png"/><Relationship Id="rId138" Type="http://schemas.openxmlformats.org/officeDocument/2006/relationships/image" Target="../media/image75.png"/><Relationship Id="rId191" Type="http://schemas.openxmlformats.org/officeDocument/2006/relationships/image" Target="../media/image101.png"/><Relationship Id="rId205" Type="http://schemas.openxmlformats.org/officeDocument/2006/relationships/image" Target="../media/image108.png"/><Relationship Id="rId247" Type="http://schemas.openxmlformats.org/officeDocument/2006/relationships/image" Target="../media/image129.png"/><Relationship Id="rId107" Type="http://schemas.openxmlformats.org/officeDocument/2006/relationships/customXml" Target="../ink/ink53.xml"/><Relationship Id="rId11" Type="http://schemas.openxmlformats.org/officeDocument/2006/relationships/customXml" Target="../ink/ink5.xml"/><Relationship Id="rId53" Type="http://schemas.openxmlformats.org/officeDocument/2006/relationships/customXml" Target="../ink/ink26.xml"/><Relationship Id="rId149" Type="http://schemas.openxmlformats.org/officeDocument/2006/relationships/customXml" Target="../ink/ink74.xml"/><Relationship Id="rId95" Type="http://schemas.openxmlformats.org/officeDocument/2006/relationships/customXml" Target="../ink/ink47.xml"/><Relationship Id="rId160" Type="http://schemas.openxmlformats.org/officeDocument/2006/relationships/customXml" Target="../ink/ink80.xml"/><Relationship Id="rId216" Type="http://schemas.openxmlformats.org/officeDocument/2006/relationships/customXml" Target="../ink/ink108.xml"/></Relationships>
</file>

<file path=ppt/slides/_rels/slide6.xml.rels><?xml version="1.0" encoding="UTF-8" standalone="yes"?>
<Relationships xmlns="http://schemas.openxmlformats.org/package/2006/relationships"><Relationship Id="rId13" Type="http://schemas.openxmlformats.org/officeDocument/2006/relationships/customXml" Target="../ink/ink144.xml"/><Relationship Id="rId18" Type="http://schemas.openxmlformats.org/officeDocument/2006/relationships/image" Target="../media/image153.png"/><Relationship Id="rId26" Type="http://schemas.openxmlformats.org/officeDocument/2006/relationships/image" Target="../media/image157.png"/><Relationship Id="rId39" Type="http://schemas.openxmlformats.org/officeDocument/2006/relationships/customXml" Target="../ink/ink157.xml"/><Relationship Id="rId21" Type="http://schemas.openxmlformats.org/officeDocument/2006/relationships/customXml" Target="../ink/ink148.xml"/><Relationship Id="rId34" Type="http://schemas.openxmlformats.org/officeDocument/2006/relationships/image" Target="../media/image50.png"/><Relationship Id="rId42" Type="http://schemas.openxmlformats.org/officeDocument/2006/relationships/image" Target="../media/image164.png"/><Relationship Id="rId7" Type="http://schemas.openxmlformats.org/officeDocument/2006/relationships/customXml" Target="../ink/ink141.xml"/><Relationship Id="rId2" Type="http://schemas.openxmlformats.org/officeDocument/2006/relationships/image" Target="../media/image144.jpeg"/><Relationship Id="rId16" Type="http://schemas.openxmlformats.org/officeDocument/2006/relationships/image" Target="../media/image152.png"/><Relationship Id="rId29" Type="http://schemas.openxmlformats.org/officeDocument/2006/relationships/customXml" Target="../ink/ink152.xml"/><Relationship Id="rId1" Type="http://schemas.openxmlformats.org/officeDocument/2006/relationships/slideLayout" Target="../slideLayouts/slideLayout7.xml"/><Relationship Id="rId6" Type="http://schemas.openxmlformats.org/officeDocument/2006/relationships/image" Target="../media/image147.png"/><Relationship Id="rId11" Type="http://schemas.openxmlformats.org/officeDocument/2006/relationships/customXml" Target="../ink/ink143.xml"/><Relationship Id="rId24" Type="http://schemas.openxmlformats.org/officeDocument/2006/relationships/image" Target="../media/image156.png"/><Relationship Id="rId32" Type="http://schemas.openxmlformats.org/officeDocument/2006/relationships/image" Target="../media/image160.png"/><Relationship Id="rId37" Type="http://schemas.openxmlformats.org/officeDocument/2006/relationships/customXml" Target="../ink/ink156.xml"/><Relationship Id="rId40" Type="http://schemas.openxmlformats.org/officeDocument/2006/relationships/image" Target="../media/image163.png"/><Relationship Id="rId45" Type="http://schemas.openxmlformats.org/officeDocument/2006/relationships/customXml" Target="../ink/ink160.xml"/><Relationship Id="rId5" Type="http://schemas.openxmlformats.org/officeDocument/2006/relationships/customXml" Target="../ink/ink140.xml"/><Relationship Id="rId15" Type="http://schemas.openxmlformats.org/officeDocument/2006/relationships/customXml" Target="../ink/ink145.xml"/><Relationship Id="rId23" Type="http://schemas.openxmlformats.org/officeDocument/2006/relationships/customXml" Target="../ink/ink149.xml"/><Relationship Id="rId28" Type="http://schemas.openxmlformats.org/officeDocument/2006/relationships/image" Target="../media/image158.png"/><Relationship Id="rId36" Type="http://schemas.openxmlformats.org/officeDocument/2006/relationships/image" Target="../media/image161.png"/><Relationship Id="rId10" Type="http://schemas.openxmlformats.org/officeDocument/2006/relationships/image" Target="../media/image149.png"/><Relationship Id="rId19" Type="http://schemas.openxmlformats.org/officeDocument/2006/relationships/customXml" Target="../ink/ink147.xml"/><Relationship Id="rId31" Type="http://schemas.openxmlformats.org/officeDocument/2006/relationships/customXml" Target="../ink/ink153.xml"/><Relationship Id="rId44" Type="http://schemas.openxmlformats.org/officeDocument/2006/relationships/image" Target="../media/image165.png"/><Relationship Id="rId4" Type="http://schemas.openxmlformats.org/officeDocument/2006/relationships/image" Target="../media/image146.png"/><Relationship Id="rId9" Type="http://schemas.openxmlformats.org/officeDocument/2006/relationships/customXml" Target="../ink/ink142.xml"/><Relationship Id="rId14" Type="http://schemas.openxmlformats.org/officeDocument/2006/relationships/image" Target="../media/image151.png"/><Relationship Id="rId22" Type="http://schemas.openxmlformats.org/officeDocument/2006/relationships/image" Target="../media/image155.png"/><Relationship Id="rId27" Type="http://schemas.openxmlformats.org/officeDocument/2006/relationships/customXml" Target="../ink/ink151.xml"/><Relationship Id="rId30" Type="http://schemas.openxmlformats.org/officeDocument/2006/relationships/image" Target="../media/image159.png"/><Relationship Id="rId35" Type="http://schemas.openxmlformats.org/officeDocument/2006/relationships/customXml" Target="../ink/ink155.xml"/><Relationship Id="rId43" Type="http://schemas.openxmlformats.org/officeDocument/2006/relationships/customXml" Target="../ink/ink159.xml"/><Relationship Id="rId8" Type="http://schemas.openxmlformats.org/officeDocument/2006/relationships/image" Target="../media/image148.png"/><Relationship Id="rId3" Type="http://schemas.openxmlformats.org/officeDocument/2006/relationships/image" Target="../media/image145.png"/><Relationship Id="rId12" Type="http://schemas.openxmlformats.org/officeDocument/2006/relationships/image" Target="../media/image150.png"/><Relationship Id="rId17" Type="http://schemas.openxmlformats.org/officeDocument/2006/relationships/customXml" Target="../ink/ink146.xml"/><Relationship Id="rId25" Type="http://schemas.openxmlformats.org/officeDocument/2006/relationships/customXml" Target="../ink/ink150.xml"/><Relationship Id="rId33" Type="http://schemas.openxmlformats.org/officeDocument/2006/relationships/customXml" Target="../ink/ink154.xml"/><Relationship Id="rId38" Type="http://schemas.openxmlformats.org/officeDocument/2006/relationships/image" Target="../media/image162.png"/><Relationship Id="rId46" Type="http://schemas.openxmlformats.org/officeDocument/2006/relationships/image" Target="../media/image141.png"/><Relationship Id="rId20" Type="http://schemas.openxmlformats.org/officeDocument/2006/relationships/image" Target="../media/image154.png"/><Relationship Id="rId41" Type="http://schemas.openxmlformats.org/officeDocument/2006/relationships/customXml" Target="../ink/ink158.xml"/></Relationships>
</file>

<file path=ppt/slides/_rels/slide7.xml.rels><?xml version="1.0" encoding="UTF-8" standalone="yes"?>
<Relationships xmlns="http://schemas.openxmlformats.org/package/2006/relationships"><Relationship Id="rId26" Type="http://schemas.openxmlformats.org/officeDocument/2006/relationships/customXml" Target="../ink/ink173.xml"/><Relationship Id="rId21" Type="http://schemas.openxmlformats.org/officeDocument/2006/relationships/image" Target="../media/image175.png"/><Relationship Id="rId42" Type="http://schemas.openxmlformats.org/officeDocument/2006/relationships/customXml" Target="../ink/ink181.xml"/><Relationship Id="rId47" Type="http://schemas.openxmlformats.org/officeDocument/2006/relationships/image" Target="../media/image188.png"/><Relationship Id="rId63" Type="http://schemas.openxmlformats.org/officeDocument/2006/relationships/image" Target="../media/image196.png"/><Relationship Id="rId68" Type="http://schemas.openxmlformats.org/officeDocument/2006/relationships/customXml" Target="../ink/ink194.xml"/><Relationship Id="rId84" Type="http://schemas.openxmlformats.org/officeDocument/2006/relationships/customXml" Target="../ink/ink202.xml"/><Relationship Id="rId89" Type="http://schemas.openxmlformats.org/officeDocument/2006/relationships/image" Target="../media/image209.png"/><Relationship Id="rId16" Type="http://schemas.openxmlformats.org/officeDocument/2006/relationships/customXml" Target="../ink/ink168.xml"/><Relationship Id="rId11" Type="http://schemas.openxmlformats.org/officeDocument/2006/relationships/image" Target="../media/image170.png"/><Relationship Id="rId32" Type="http://schemas.openxmlformats.org/officeDocument/2006/relationships/customXml" Target="../ink/ink176.xml"/><Relationship Id="rId37" Type="http://schemas.openxmlformats.org/officeDocument/2006/relationships/image" Target="../media/image183.png"/><Relationship Id="rId53" Type="http://schemas.openxmlformats.org/officeDocument/2006/relationships/image" Target="../media/image191.png"/><Relationship Id="rId58" Type="http://schemas.openxmlformats.org/officeDocument/2006/relationships/customXml" Target="../ink/ink189.xml"/><Relationship Id="rId74" Type="http://schemas.openxmlformats.org/officeDocument/2006/relationships/customXml" Target="../ink/ink197.xml"/><Relationship Id="rId79" Type="http://schemas.openxmlformats.org/officeDocument/2006/relationships/image" Target="../media/image204.png"/><Relationship Id="rId5" Type="http://schemas.openxmlformats.org/officeDocument/2006/relationships/image" Target="../media/image167.png"/><Relationship Id="rId90" Type="http://schemas.openxmlformats.org/officeDocument/2006/relationships/customXml" Target="../ink/ink205.xml"/><Relationship Id="rId95" Type="http://schemas.openxmlformats.org/officeDocument/2006/relationships/image" Target="../media/image212.png"/><Relationship Id="rId22" Type="http://schemas.openxmlformats.org/officeDocument/2006/relationships/customXml" Target="../ink/ink171.xml"/><Relationship Id="rId27" Type="http://schemas.openxmlformats.org/officeDocument/2006/relationships/image" Target="../media/image178.png"/><Relationship Id="rId43" Type="http://schemas.openxmlformats.org/officeDocument/2006/relationships/image" Target="../media/image186.png"/><Relationship Id="rId48" Type="http://schemas.openxmlformats.org/officeDocument/2006/relationships/customXml" Target="../ink/ink184.xml"/><Relationship Id="rId64" Type="http://schemas.openxmlformats.org/officeDocument/2006/relationships/customXml" Target="../ink/ink192.xml"/><Relationship Id="rId69" Type="http://schemas.openxmlformats.org/officeDocument/2006/relationships/image" Target="../media/image199.png"/><Relationship Id="rId80" Type="http://schemas.openxmlformats.org/officeDocument/2006/relationships/customXml" Target="../ink/ink200.xml"/><Relationship Id="rId85" Type="http://schemas.openxmlformats.org/officeDocument/2006/relationships/image" Target="../media/image207.png"/><Relationship Id="rId12" Type="http://schemas.openxmlformats.org/officeDocument/2006/relationships/customXml" Target="../ink/ink166.xml"/><Relationship Id="rId17" Type="http://schemas.openxmlformats.org/officeDocument/2006/relationships/image" Target="../media/image173.png"/><Relationship Id="rId25" Type="http://schemas.openxmlformats.org/officeDocument/2006/relationships/image" Target="../media/image177.png"/><Relationship Id="rId33" Type="http://schemas.openxmlformats.org/officeDocument/2006/relationships/image" Target="../media/image181.png"/><Relationship Id="rId38" Type="http://schemas.openxmlformats.org/officeDocument/2006/relationships/customXml" Target="../ink/ink179.xml"/><Relationship Id="rId46" Type="http://schemas.openxmlformats.org/officeDocument/2006/relationships/customXml" Target="../ink/ink183.xml"/><Relationship Id="rId59" Type="http://schemas.openxmlformats.org/officeDocument/2006/relationships/image" Target="../media/image194.png"/><Relationship Id="rId67" Type="http://schemas.openxmlformats.org/officeDocument/2006/relationships/image" Target="../media/image198.png"/><Relationship Id="rId20" Type="http://schemas.openxmlformats.org/officeDocument/2006/relationships/customXml" Target="../ink/ink170.xml"/><Relationship Id="rId41" Type="http://schemas.openxmlformats.org/officeDocument/2006/relationships/image" Target="../media/image185.png"/><Relationship Id="rId54" Type="http://schemas.openxmlformats.org/officeDocument/2006/relationships/customXml" Target="../ink/ink187.xml"/><Relationship Id="rId62" Type="http://schemas.openxmlformats.org/officeDocument/2006/relationships/customXml" Target="../ink/ink191.xml"/><Relationship Id="rId70" Type="http://schemas.openxmlformats.org/officeDocument/2006/relationships/customXml" Target="../ink/ink195.xml"/><Relationship Id="rId75" Type="http://schemas.openxmlformats.org/officeDocument/2006/relationships/image" Target="../media/image202.png"/><Relationship Id="rId83" Type="http://schemas.openxmlformats.org/officeDocument/2006/relationships/image" Target="../media/image206.png"/><Relationship Id="rId88" Type="http://schemas.openxmlformats.org/officeDocument/2006/relationships/customXml" Target="../ink/ink204.xml"/><Relationship Id="rId91" Type="http://schemas.openxmlformats.org/officeDocument/2006/relationships/image" Target="../media/image210.png"/><Relationship Id="rId96" Type="http://schemas.openxmlformats.org/officeDocument/2006/relationships/customXml" Target="../ink/ink208.xml"/><Relationship Id="rId1" Type="http://schemas.openxmlformats.org/officeDocument/2006/relationships/slideLayout" Target="../slideLayouts/slideLayout7.xml"/><Relationship Id="rId6" Type="http://schemas.openxmlformats.org/officeDocument/2006/relationships/customXml" Target="../ink/ink163.xml"/><Relationship Id="rId15" Type="http://schemas.openxmlformats.org/officeDocument/2006/relationships/image" Target="../media/image172.png"/><Relationship Id="rId23" Type="http://schemas.openxmlformats.org/officeDocument/2006/relationships/image" Target="../media/image176.png"/><Relationship Id="rId28" Type="http://schemas.openxmlformats.org/officeDocument/2006/relationships/customXml" Target="../ink/ink174.xml"/><Relationship Id="rId36" Type="http://schemas.openxmlformats.org/officeDocument/2006/relationships/customXml" Target="../ink/ink178.xml"/><Relationship Id="rId49" Type="http://schemas.openxmlformats.org/officeDocument/2006/relationships/image" Target="../media/image189.png"/><Relationship Id="rId57" Type="http://schemas.openxmlformats.org/officeDocument/2006/relationships/image" Target="../media/image193.png"/><Relationship Id="rId10" Type="http://schemas.openxmlformats.org/officeDocument/2006/relationships/customXml" Target="../ink/ink165.xml"/><Relationship Id="rId31" Type="http://schemas.openxmlformats.org/officeDocument/2006/relationships/image" Target="../media/image180.png"/><Relationship Id="rId44" Type="http://schemas.openxmlformats.org/officeDocument/2006/relationships/customXml" Target="../ink/ink182.xml"/><Relationship Id="rId52" Type="http://schemas.openxmlformats.org/officeDocument/2006/relationships/customXml" Target="../ink/ink186.xml"/><Relationship Id="rId60" Type="http://schemas.openxmlformats.org/officeDocument/2006/relationships/customXml" Target="../ink/ink190.xml"/><Relationship Id="rId65" Type="http://schemas.openxmlformats.org/officeDocument/2006/relationships/image" Target="../media/image197.png"/><Relationship Id="rId73" Type="http://schemas.openxmlformats.org/officeDocument/2006/relationships/image" Target="../media/image201.png"/><Relationship Id="rId78" Type="http://schemas.openxmlformats.org/officeDocument/2006/relationships/customXml" Target="../ink/ink199.xml"/><Relationship Id="rId81" Type="http://schemas.openxmlformats.org/officeDocument/2006/relationships/image" Target="../media/image205.png"/><Relationship Id="rId86" Type="http://schemas.openxmlformats.org/officeDocument/2006/relationships/customXml" Target="../ink/ink203.xml"/><Relationship Id="rId94" Type="http://schemas.openxmlformats.org/officeDocument/2006/relationships/customXml" Target="../ink/ink207.xml"/><Relationship Id="rId99" Type="http://schemas.openxmlformats.org/officeDocument/2006/relationships/image" Target="../media/image214.png"/><Relationship Id="rId101" Type="http://schemas.openxmlformats.org/officeDocument/2006/relationships/image" Target="../media/image215.png"/><Relationship Id="rId4" Type="http://schemas.openxmlformats.org/officeDocument/2006/relationships/customXml" Target="../ink/ink162.xml"/><Relationship Id="rId9" Type="http://schemas.openxmlformats.org/officeDocument/2006/relationships/image" Target="../media/image169.png"/><Relationship Id="rId13" Type="http://schemas.openxmlformats.org/officeDocument/2006/relationships/image" Target="../media/image171.png"/><Relationship Id="rId18" Type="http://schemas.openxmlformats.org/officeDocument/2006/relationships/customXml" Target="../ink/ink169.xml"/><Relationship Id="rId39" Type="http://schemas.openxmlformats.org/officeDocument/2006/relationships/image" Target="../media/image184.png"/><Relationship Id="rId34" Type="http://schemas.openxmlformats.org/officeDocument/2006/relationships/customXml" Target="../ink/ink177.xml"/><Relationship Id="rId50" Type="http://schemas.openxmlformats.org/officeDocument/2006/relationships/customXml" Target="../ink/ink185.xml"/><Relationship Id="rId55" Type="http://schemas.openxmlformats.org/officeDocument/2006/relationships/image" Target="../media/image192.png"/><Relationship Id="rId76" Type="http://schemas.openxmlformats.org/officeDocument/2006/relationships/customXml" Target="../ink/ink198.xml"/><Relationship Id="rId97" Type="http://schemas.openxmlformats.org/officeDocument/2006/relationships/image" Target="../media/image213.png"/><Relationship Id="rId7" Type="http://schemas.openxmlformats.org/officeDocument/2006/relationships/image" Target="../media/image168.png"/><Relationship Id="rId71" Type="http://schemas.openxmlformats.org/officeDocument/2006/relationships/image" Target="../media/image200.png"/><Relationship Id="rId92" Type="http://schemas.openxmlformats.org/officeDocument/2006/relationships/customXml" Target="../ink/ink206.xml"/><Relationship Id="rId2" Type="http://schemas.openxmlformats.org/officeDocument/2006/relationships/customXml" Target="../ink/ink161.xml"/><Relationship Id="rId29" Type="http://schemas.openxmlformats.org/officeDocument/2006/relationships/image" Target="../media/image179.png"/><Relationship Id="rId24" Type="http://schemas.openxmlformats.org/officeDocument/2006/relationships/customXml" Target="../ink/ink172.xml"/><Relationship Id="rId40" Type="http://schemas.openxmlformats.org/officeDocument/2006/relationships/customXml" Target="../ink/ink180.xml"/><Relationship Id="rId45" Type="http://schemas.openxmlformats.org/officeDocument/2006/relationships/image" Target="../media/image187.png"/><Relationship Id="rId66" Type="http://schemas.openxmlformats.org/officeDocument/2006/relationships/customXml" Target="../ink/ink193.xml"/><Relationship Id="rId87" Type="http://schemas.openxmlformats.org/officeDocument/2006/relationships/image" Target="../media/image208.png"/><Relationship Id="rId61" Type="http://schemas.openxmlformats.org/officeDocument/2006/relationships/image" Target="../media/image195.png"/><Relationship Id="rId82" Type="http://schemas.openxmlformats.org/officeDocument/2006/relationships/customXml" Target="../ink/ink201.xml"/><Relationship Id="rId19" Type="http://schemas.openxmlformats.org/officeDocument/2006/relationships/image" Target="../media/image174.png"/><Relationship Id="rId14" Type="http://schemas.openxmlformats.org/officeDocument/2006/relationships/customXml" Target="../ink/ink167.xml"/><Relationship Id="rId30" Type="http://schemas.openxmlformats.org/officeDocument/2006/relationships/customXml" Target="../ink/ink175.xml"/><Relationship Id="rId35" Type="http://schemas.openxmlformats.org/officeDocument/2006/relationships/image" Target="../media/image182.png"/><Relationship Id="rId56" Type="http://schemas.openxmlformats.org/officeDocument/2006/relationships/customXml" Target="../ink/ink188.xml"/><Relationship Id="rId77" Type="http://schemas.openxmlformats.org/officeDocument/2006/relationships/image" Target="../media/image203.png"/><Relationship Id="rId100" Type="http://schemas.openxmlformats.org/officeDocument/2006/relationships/customXml" Target="../ink/ink210.xml"/><Relationship Id="rId8" Type="http://schemas.openxmlformats.org/officeDocument/2006/relationships/customXml" Target="../ink/ink164.xml"/><Relationship Id="rId51" Type="http://schemas.openxmlformats.org/officeDocument/2006/relationships/image" Target="../media/image190.png"/><Relationship Id="rId72" Type="http://schemas.openxmlformats.org/officeDocument/2006/relationships/customXml" Target="../ink/ink196.xml"/><Relationship Id="rId93" Type="http://schemas.openxmlformats.org/officeDocument/2006/relationships/image" Target="../media/image211.png"/><Relationship Id="rId98" Type="http://schemas.openxmlformats.org/officeDocument/2006/relationships/customXml" Target="../ink/ink209.xml"/><Relationship Id="rId3" Type="http://schemas.openxmlformats.org/officeDocument/2006/relationships/image" Target="../media/image16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DAY-5</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073C7-A573-8D10-EE6B-98ADA6998A4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AF07877-8E4A-FEBB-EB60-ED28BA66CDF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0993EE6-DBFE-DD31-4388-A2CF11CE39EC}"/>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139016E8-3F3A-555F-6F42-8BB0377D4F8C}"/>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JSON</a:t>
            </a:r>
          </a:p>
        </p:txBody>
      </p:sp>
      <p:sp>
        <p:nvSpPr>
          <p:cNvPr id="2" name="TextBox 1">
            <a:extLst>
              <a:ext uri="{FF2B5EF4-FFF2-40B4-BE49-F238E27FC236}">
                <a16:creationId xmlns:a16="http://schemas.microsoft.com/office/drawing/2014/main" id="{5ACFC16C-C5A5-4074-4A90-1378D71E5FA9}"/>
              </a:ext>
            </a:extLst>
          </p:cNvPr>
          <p:cNvSpPr txBox="1"/>
          <p:nvPr/>
        </p:nvSpPr>
        <p:spPr>
          <a:xfrm>
            <a:off x="228600" y="819150"/>
            <a:ext cx="5029200" cy="1477328"/>
          </a:xfrm>
          <a:prstGeom prst="rect">
            <a:avLst/>
          </a:prstGeom>
          <a:noFill/>
        </p:spPr>
        <p:txBody>
          <a:bodyPr wrap="square" rtlCol="0">
            <a:spAutoFit/>
          </a:bodyPr>
          <a:lstStyle/>
          <a:p>
            <a:r>
              <a:rPr lang="en-IN" b="1" dirty="0"/>
              <a:t>{</a:t>
            </a:r>
          </a:p>
          <a:p>
            <a:r>
              <a:rPr lang="en-IN" b="1" dirty="0"/>
              <a:t>    key: ‘value’,</a:t>
            </a:r>
          </a:p>
          <a:p>
            <a:r>
              <a:rPr lang="en-IN" b="1" dirty="0"/>
              <a:t>    key: ‘value’,</a:t>
            </a:r>
          </a:p>
          <a:p>
            <a:r>
              <a:rPr lang="en-IN" b="1" dirty="0"/>
              <a:t>    key: ‘value’</a:t>
            </a:r>
          </a:p>
          <a:p>
            <a:r>
              <a:rPr lang="en-IN" b="1" dirty="0"/>
              <a:t>}</a:t>
            </a:r>
          </a:p>
        </p:txBody>
      </p:sp>
      <p:graphicFrame>
        <p:nvGraphicFramePr>
          <p:cNvPr id="6" name="Table 5">
            <a:extLst>
              <a:ext uri="{FF2B5EF4-FFF2-40B4-BE49-F238E27FC236}">
                <a16:creationId xmlns:a16="http://schemas.microsoft.com/office/drawing/2014/main" id="{EA203EF2-5312-8232-B3E8-316965C6EDAC}"/>
              </a:ext>
            </a:extLst>
          </p:cNvPr>
          <p:cNvGraphicFramePr>
            <a:graphicFrameLocks noGrp="1"/>
          </p:cNvGraphicFramePr>
          <p:nvPr/>
        </p:nvGraphicFramePr>
        <p:xfrm>
          <a:off x="2743200" y="1433158"/>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165643659"/>
                    </a:ext>
                  </a:extLst>
                </a:gridCol>
                <a:gridCol w="1219200">
                  <a:extLst>
                    <a:ext uri="{9D8B030D-6E8A-4147-A177-3AD203B41FA5}">
                      <a16:colId xmlns:a16="http://schemas.microsoft.com/office/drawing/2014/main" val="4136994743"/>
                    </a:ext>
                  </a:extLst>
                </a:gridCol>
                <a:gridCol w="1219200">
                  <a:extLst>
                    <a:ext uri="{9D8B030D-6E8A-4147-A177-3AD203B41FA5}">
                      <a16:colId xmlns:a16="http://schemas.microsoft.com/office/drawing/2014/main" val="3350471309"/>
                    </a:ext>
                  </a:extLst>
                </a:gridCol>
                <a:gridCol w="1219200">
                  <a:extLst>
                    <a:ext uri="{9D8B030D-6E8A-4147-A177-3AD203B41FA5}">
                      <a16:colId xmlns:a16="http://schemas.microsoft.com/office/drawing/2014/main" val="994915914"/>
                    </a:ext>
                  </a:extLst>
                </a:gridCol>
                <a:gridCol w="1219200">
                  <a:extLst>
                    <a:ext uri="{9D8B030D-6E8A-4147-A177-3AD203B41FA5}">
                      <a16:colId xmlns:a16="http://schemas.microsoft.com/office/drawing/2014/main" val="3972085618"/>
                    </a:ext>
                  </a:extLst>
                </a:gridCol>
              </a:tblGrid>
              <a:tr h="370840">
                <a:tc>
                  <a:txBody>
                    <a:bodyPr/>
                    <a:lstStyle/>
                    <a:p>
                      <a:r>
                        <a:rPr lang="en-IN" dirty="0"/>
                        <a:t>101</a:t>
                      </a:r>
                    </a:p>
                  </a:txBody>
                  <a:tcPr/>
                </a:tc>
                <a:tc>
                  <a:txBody>
                    <a:bodyPr/>
                    <a:lstStyle/>
                    <a:p>
                      <a:r>
                        <a:rPr lang="en-IN" dirty="0"/>
                        <a:t>SHIP1</a:t>
                      </a:r>
                    </a:p>
                  </a:txBody>
                  <a:tcPr/>
                </a:tc>
                <a:tc>
                  <a:txBody>
                    <a:bodyPr/>
                    <a:lstStyle/>
                    <a:p>
                      <a:r>
                        <a:rPr lang="en-IN" dirty="0"/>
                        <a:t>20251212</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652445291"/>
                  </a:ext>
                </a:extLst>
              </a:tr>
            </a:tbl>
          </a:graphicData>
        </a:graphic>
      </p:graphicFrame>
      <p:sp>
        <p:nvSpPr>
          <p:cNvPr id="7" name="TextBox 6">
            <a:extLst>
              <a:ext uri="{FF2B5EF4-FFF2-40B4-BE49-F238E27FC236}">
                <a16:creationId xmlns:a16="http://schemas.microsoft.com/office/drawing/2014/main" id="{9A76F90A-2C3E-B771-3C93-C94451E49989}"/>
              </a:ext>
            </a:extLst>
          </p:cNvPr>
          <p:cNvSpPr txBox="1"/>
          <p:nvPr/>
        </p:nvSpPr>
        <p:spPr>
          <a:xfrm>
            <a:off x="2819400" y="1123950"/>
            <a:ext cx="6019800" cy="369332"/>
          </a:xfrm>
          <a:prstGeom prst="rect">
            <a:avLst/>
          </a:prstGeom>
          <a:noFill/>
        </p:spPr>
        <p:txBody>
          <a:bodyPr wrap="square" rtlCol="0">
            <a:spAutoFit/>
          </a:bodyPr>
          <a:lstStyle/>
          <a:p>
            <a:r>
              <a:rPr lang="en-IN" dirty="0" err="1"/>
              <a:t>orderNo</a:t>
            </a:r>
            <a:r>
              <a:rPr lang="en-IN" dirty="0"/>
              <a:t>       </a:t>
            </a:r>
            <a:r>
              <a:rPr lang="en-IN" dirty="0" err="1"/>
              <a:t>shipTo</a:t>
            </a:r>
            <a:r>
              <a:rPr lang="en-IN" dirty="0"/>
              <a:t>             date</a:t>
            </a:r>
          </a:p>
        </p:txBody>
      </p:sp>
    </p:spTree>
    <p:extLst>
      <p:ext uri="{BB962C8B-B14F-4D97-AF65-F5344CB8AC3E}">
        <p14:creationId xmlns:p14="http://schemas.microsoft.com/office/powerpoint/2010/main" val="109158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374D4-0C5E-2AF6-9B47-A0506958AAA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ABD81D-2A1A-B36C-45DB-9C7102EC7C4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F28E9CA-016B-704A-E18B-F9871644A8F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7BC9EBA1-EE78-4CC2-59DC-111940676180}"/>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API?</a:t>
            </a:r>
          </a:p>
        </p:txBody>
      </p:sp>
      <p:sp>
        <p:nvSpPr>
          <p:cNvPr id="2" name="TextBox 1">
            <a:extLst>
              <a:ext uri="{FF2B5EF4-FFF2-40B4-BE49-F238E27FC236}">
                <a16:creationId xmlns:a16="http://schemas.microsoft.com/office/drawing/2014/main" id="{EA33CFD6-0483-9FAA-7E99-65E92BAAF2EF}"/>
              </a:ext>
            </a:extLst>
          </p:cNvPr>
          <p:cNvSpPr txBox="1"/>
          <p:nvPr/>
        </p:nvSpPr>
        <p:spPr>
          <a:xfrm>
            <a:off x="228600" y="742950"/>
            <a:ext cx="8686800" cy="1384995"/>
          </a:xfrm>
          <a:prstGeom prst="rect">
            <a:avLst/>
          </a:prstGeom>
          <a:noFill/>
        </p:spPr>
        <p:txBody>
          <a:bodyPr wrap="square" rtlCol="0">
            <a:spAutoFit/>
          </a:bodyPr>
          <a:lstStyle/>
          <a:p>
            <a:r>
              <a:rPr lang="en-IN" sz="1400" dirty="0"/>
              <a:t>API stands for application programming interface, it is a contract between our system and a system which is trying to connect with us.</a:t>
            </a:r>
          </a:p>
          <a:p>
            <a:pPr marL="285750" indent="-285750">
              <a:buFont typeface="Arial" panose="020B0604020202020204" pitchFamily="34" charset="0"/>
              <a:buChar char="•"/>
            </a:pPr>
            <a:r>
              <a:rPr lang="en-IN" sz="1400" dirty="0"/>
              <a:t>API gives a contract between caller and called party</a:t>
            </a:r>
          </a:p>
          <a:p>
            <a:pPr marL="285750" indent="-285750">
              <a:buFont typeface="Arial" panose="020B0604020202020204" pitchFamily="34" charset="0"/>
              <a:buChar char="•"/>
            </a:pPr>
            <a:r>
              <a:rPr lang="en-IN" sz="1400" dirty="0"/>
              <a:t>That makes integration possible w/o knowing internal functionality of system</a:t>
            </a:r>
          </a:p>
          <a:p>
            <a:pPr marL="285750" indent="-285750">
              <a:buFont typeface="Arial" panose="020B0604020202020204" pitchFamily="34" charset="0"/>
              <a:buChar char="•"/>
            </a:pPr>
            <a:r>
              <a:rPr lang="en-IN" sz="1400" dirty="0"/>
              <a:t>Critical role in integration and exchange of data between systems</a:t>
            </a:r>
          </a:p>
          <a:p>
            <a:pPr marL="285750" indent="-285750">
              <a:buFont typeface="Arial" panose="020B0604020202020204" pitchFamily="34" charset="0"/>
              <a:buChar char="•"/>
            </a:pPr>
            <a:r>
              <a:rPr lang="en-IN" sz="1400" dirty="0"/>
              <a:t>Servers as single entry point for different business objects (</a:t>
            </a:r>
            <a:r>
              <a:rPr lang="en-IN" sz="1400" dirty="0" err="1"/>
              <a:t>so,po,material</a:t>
            </a:r>
            <a:r>
              <a:rPr lang="en-IN" sz="1400" dirty="0"/>
              <a:t>)</a:t>
            </a:r>
          </a:p>
        </p:txBody>
      </p:sp>
    </p:spTree>
    <p:extLst>
      <p:ext uri="{BB962C8B-B14F-4D97-AF65-F5344CB8AC3E}">
        <p14:creationId xmlns:p14="http://schemas.microsoft.com/office/powerpoint/2010/main" val="54706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7BF4E-8B28-D674-57FE-3E79300454D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978BB3-577C-01FE-FA48-87C76FF0011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5AD9A86-FB8B-D00B-7281-30D3934C19B5}"/>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D5EE818E-9DAE-9523-E7EE-A41059E99647}"/>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API HUB</a:t>
            </a:r>
          </a:p>
        </p:txBody>
      </p:sp>
      <p:sp>
        <p:nvSpPr>
          <p:cNvPr id="2" name="TextBox 1">
            <a:extLst>
              <a:ext uri="{FF2B5EF4-FFF2-40B4-BE49-F238E27FC236}">
                <a16:creationId xmlns:a16="http://schemas.microsoft.com/office/drawing/2014/main" id="{10D76612-AFCC-576B-3D64-1F13DE1844B5}"/>
              </a:ext>
            </a:extLst>
          </p:cNvPr>
          <p:cNvSpPr txBox="1"/>
          <p:nvPr/>
        </p:nvSpPr>
        <p:spPr>
          <a:xfrm>
            <a:off x="152400" y="666751"/>
            <a:ext cx="8839200" cy="1815882"/>
          </a:xfrm>
          <a:prstGeom prst="rect">
            <a:avLst/>
          </a:prstGeom>
          <a:noFill/>
        </p:spPr>
        <p:txBody>
          <a:bodyPr wrap="square" rtlCol="0">
            <a:spAutoFit/>
          </a:bodyPr>
          <a:lstStyle/>
          <a:p>
            <a:r>
              <a:rPr lang="en-IN" sz="1600" dirty="0"/>
              <a:t>SAP provides a publicly available website. Any developer can go and explore the APIs offered by SAP Solutions e.g. S/4HANA, BTP, Success Factors, Field Glass, Concur etc.</a:t>
            </a:r>
          </a:p>
          <a:p>
            <a:endParaRPr lang="en-IN" sz="1600" dirty="0"/>
          </a:p>
          <a:p>
            <a:r>
              <a:rPr lang="en-IN" sz="1600" dirty="0">
                <a:hlinkClick r:id="rId2"/>
              </a:rPr>
              <a:t>https://api.sap.com</a:t>
            </a:r>
            <a:endParaRPr lang="en-IN" sz="1600" dirty="0"/>
          </a:p>
          <a:p>
            <a:endParaRPr lang="en-IN" sz="1600" dirty="0"/>
          </a:p>
          <a:p>
            <a:r>
              <a:rPr lang="en-IN" sz="1600" dirty="0"/>
              <a:t>You can request S/4HANA server access – </a:t>
            </a:r>
            <a:r>
              <a:rPr lang="en-IN" sz="1600" dirty="0">
                <a:hlinkClick r:id="rId3"/>
              </a:rPr>
              <a:t>server@anubhavtrainings.com</a:t>
            </a:r>
            <a:endParaRPr lang="en-IN" sz="1600" dirty="0"/>
          </a:p>
          <a:p>
            <a:endParaRPr lang="en-IN" sz="1600" dirty="0"/>
          </a:p>
        </p:txBody>
      </p:sp>
    </p:spTree>
    <p:extLst>
      <p:ext uri="{BB962C8B-B14F-4D97-AF65-F5344CB8AC3E}">
        <p14:creationId xmlns:p14="http://schemas.microsoft.com/office/powerpoint/2010/main" val="367246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003A-3303-8841-1B5B-02944F38B69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D583B-681C-7B18-0B70-24C911E9F2FA}"/>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1642E6CD-E3D5-6F5D-4BA5-F3EFDFA48BA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13</a:t>
            </a:fld>
            <a:endParaRPr lang="en-US" dirty="0"/>
          </a:p>
        </p:txBody>
      </p:sp>
      <p:sp>
        <p:nvSpPr>
          <p:cNvPr id="5" name="Title 4">
            <a:extLst>
              <a:ext uri="{FF2B5EF4-FFF2-40B4-BE49-F238E27FC236}">
                <a16:creationId xmlns:a16="http://schemas.microsoft.com/office/drawing/2014/main" id="{6AF580BD-58F5-00A7-04A2-F67F5233D93D}"/>
              </a:ext>
            </a:extLst>
          </p:cNvPr>
          <p:cNvSpPr>
            <a:spLocks noGrp="1"/>
          </p:cNvSpPr>
          <p:nvPr>
            <p:ph type="title"/>
          </p:nvPr>
        </p:nvSpPr>
        <p:spPr>
          <a:xfrm>
            <a:off x="76200" y="133350"/>
            <a:ext cx="8229600" cy="533401"/>
          </a:xfrm>
        </p:spPr>
        <p:txBody>
          <a:bodyPr/>
          <a:lstStyle/>
          <a:p>
            <a:r>
              <a:rPr lang="en-IN" sz="2500">
                <a:latin typeface="Cooper Black" panose="0208090404030B020404" pitchFamily="18" charset="0"/>
              </a:rPr>
              <a:t>The Postman tool</a:t>
            </a:r>
            <a:endParaRPr lang="en-IN" sz="2500" dirty="0">
              <a:latin typeface="Cooper Black" panose="0208090404030B020404" pitchFamily="18" charset="0"/>
            </a:endParaRPr>
          </a:p>
        </p:txBody>
      </p:sp>
      <p:sp>
        <p:nvSpPr>
          <p:cNvPr id="6" name="Rectangle 1">
            <a:extLst>
              <a:ext uri="{FF2B5EF4-FFF2-40B4-BE49-F238E27FC236}">
                <a16:creationId xmlns:a16="http://schemas.microsoft.com/office/drawing/2014/main" id="{D9EB8F85-07E9-A8CB-6AF4-1F0F7EE3BE84}"/>
              </a:ext>
            </a:extLst>
          </p:cNvPr>
          <p:cNvSpPr>
            <a:spLocks noChangeArrowheads="1"/>
          </p:cNvSpPr>
          <p:nvPr/>
        </p:nvSpPr>
        <p:spPr bwMode="auto">
          <a:xfrm>
            <a:off x="87830" y="581368"/>
            <a:ext cx="8968339" cy="266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Postman is a popular API (Application Programming Interface) testing and development tool. It provides an easy-to-use interface for interacting with APIs, enabling developers, testers, and other users to test, debug, and document APIs efficiently. It is widely used in the software development lifecycle to ensure that APIs function as intended.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Send requests (GET, POST, PUT, DELETE, etc.) to APIs and receive responses.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Validate the API’s behavior, response codes, and data.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Simplifies sending HTTP requests without needing to write complex scripts.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Supports various authentication methods like OAuth, Basic Auth, Bearer Token,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Reduces manual effort by automating repetitive tasks.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Helps in documenting APIs for better team understanding.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Integrates well into agile and DevOps workflows.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It is available as a desktop application, web application, and browser extension, making it accessible across different platforms.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hlinkClick r:id="rId2"/>
              </a:rPr>
              <a:t>https://www.postman.com/downloads/</a:t>
            </a:r>
            <a:endParaRPr lang="en-US" altLang="en-US" sz="105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latin typeface="Arial" panose="020B0604020202020204" pitchFamily="34" charset="0"/>
            </a:endParaRPr>
          </a:p>
        </p:txBody>
      </p:sp>
      <p:pic>
        <p:nvPicPr>
          <p:cNvPr id="4099" name="Picture 3" descr="Postman icon SVG Vector &amp; PNG Free Download | UXWing">
            <a:extLst>
              <a:ext uri="{FF2B5EF4-FFF2-40B4-BE49-F238E27FC236}">
                <a16:creationId xmlns:a16="http://schemas.microsoft.com/office/drawing/2014/main" id="{03EB7D30-1385-8978-1A2D-A437AE1C9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10000" y="3355642"/>
            <a:ext cx="1214438"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5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a:solidFill>
                  <a:srgbClr val="75C042"/>
                </a:solidFill>
                <a:latin typeface="Segoe UI" panose="020B0502040204020203" pitchFamily="34" charset="0"/>
                <a:ea typeface="Calibri Light" charset="0"/>
                <a:cs typeface="Segoe UI" panose="020B0502040204020203" pitchFamily="34" charset="0"/>
              </a:rPr>
              <a:t>Day 5</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460779-84FC-48FF-69DF-132D4F9FB058}"/>
              </a:ext>
            </a:extLst>
          </p:cNvPr>
          <p:cNvSpPr txBox="1"/>
          <p:nvPr/>
        </p:nvSpPr>
        <p:spPr>
          <a:xfrm>
            <a:off x="76200" y="1276350"/>
            <a:ext cx="8458200" cy="2339102"/>
          </a:xfrm>
          <a:prstGeom prst="rect">
            <a:avLst/>
          </a:prstGeom>
          <a:noFill/>
        </p:spPr>
        <p:txBody>
          <a:bodyPr wrap="square" rtlCol="0">
            <a:spAutoFit/>
          </a:bodyPr>
          <a:lstStyle/>
          <a:p>
            <a:r>
              <a:rPr lang="en-IN" dirty="0"/>
              <a:t>When to create instance/when subscription?</a:t>
            </a:r>
          </a:p>
          <a:p>
            <a:r>
              <a:rPr lang="en-IN" sz="1400" dirty="0"/>
              <a:t>When we want to use any SAP BTP services to design and develop something. Subscription (one time per a/c) is like a tool launcher. Instances (multiple per integration) are created for integration purpose.</a:t>
            </a:r>
          </a:p>
          <a:p>
            <a:r>
              <a:rPr lang="en-IN" dirty="0"/>
              <a:t>How to dynamically assigned agent?</a:t>
            </a:r>
          </a:p>
          <a:p>
            <a:r>
              <a:rPr lang="en-IN" sz="1400" dirty="0"/>
              <a:t>Future. Decision table.</a:t>
            </a:r>
          </a:p>
          <a:p>
            <a:r>
              <a:rPr lang="en-IN" dirty="0"/>
              <a:t>Complex logic?</a:t>
            </a:r>
          </a:p>
          <a:p>
            <a:r>
              <a:rPr lang="en-IN" sz="1400" dirty="0"/>
              <a:t>Integrate JS code in the process.</a:t>
            </a:r>
          </a:p>
          <a:p>
            <a:r>
              <a:rPr lang="en-IN" dirty="0"/>
              <a:t>Mail issue?</a:t>
            </a:r>
          </a:p>
          <a:p>
            <a:r>
              <a:rPr lang="en-IN" sz="1400" dirty="0"/>
              <a:t>Maintain new password</a:t>
            </a:r>
          </a:p>
        </p:txBody>
      </p:sp>
    </p:spTree>
    <p:extLst>
      <p:ext uri="{BB962C8B-B14F-4D97-AF65-F5344CB8AC3E}">
        <p14:creationId xmlns:p14="http://schemas.microsoft.com/office/powerpoint/2010/main" val="298335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4</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Trigger Process</a:t>
            </a:r>
          </a:p>
          <a:p>
            <a:pPr algn="ctr"/>
            <a:r>
              <a:rPr lang="en-US" sz="1200" dirty="0">
                <a:solidFill>
                  <a:schemeClr val="bg1">
                    <a:lumMod val="50000"/>
                  </a:schemeClr>
                </a:solidFill>
                <a:latin typeface="Arial" pitchFamily="34" charset="0"/>
                <a:cs typeface="Arial" pitchFamily="34" charset="0"/>
              </a:rPr>
              <a:t>Test the process by using an API trigger</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APIHUB</a:t>
            </a:r>
          </a:p>
          <a:p>
            <a:pPr algn="ctr"/>
            <a:r>
              <a:rPr lang="en-US" sz="1400" dirty="0">
                <a:solidFill>
                  <a:schemeClr val="bg1">
                    <a:lumMod val="50000"/>
                  </a:schemeClr>
                </a:solidFill>
                <a:latin typeface="Arial" pitchFamily="34" charset="0"/>
                <a:cs typeface="Arial" pitchFamily="34" charset="0"/>
              </a:rPr>
              <a:t>What is API and API HUB</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Environment</a:t>
            </a:r>
          </a:p>
          <a:p>
            <a:pPr algn="ctr"/>
            <a:r>
              <a:rPr lang="en-US" sz="1200" dirty="0">
                <a:solidFill>
                  <a:schemeClr val="bg1">
                    <a:lumMod val="50000"/>
                  </a:schemeClr>
                </a:solidFill>
                <a:latin typeface="Arial" pitchFamily="34" charset="0"/>
                <a:cs typeface="Arial" pitchFamily="34" charset="0"/>
              </a:rPr>
              <a:t>Working with environment in Build</a:t>
            </a:r>
            <a:endParaRPr lang="en-US" sz="105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892552"/>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Configure BWZ</a:t>
            </a:r>
          </a:p>
          <a:p>
            <a:pPr algn="ctr"/>
            <a:r>
              <a:rPr lang="en-US" sz="1400" dirty="0">
                <a:solidFill>
                  <a:schemeClr val="bg1">
                    <a:lumMod val="50000"/>
                  </a:schemeClr>
                </a:solidFill>
                <a:latin typeface="Arial" pitchFamily="34" charset="0"/>
                <a:cs typeface="Arial" pitchFamily="34" charset="0"/>
              </a:rPr>
              <a:t> </a:t>
            </a:r>
            <a:r>
              <a:rPr lang="en-US" sz="1200" dirty="0">
                <a:solidFill>
                  <a:schemeClr val="bg1">
                    <a:lumMod val="50000"/>
                  </a:schemeClr>
                </a:solidFill>
                <a:latin typeface="Arial" pitchFamily="34" charset="0"/>
                <a:cs typeface="Arial" pitchFamily="34" charset="0"/>
              </a:rPr>
              <a:t>Configure Build Work zone using My Inbox App</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E66F-08B2-0C01-F003-9D6BA064168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5D77215-746B-14D3-1C16-DD54C6DAD1EB}"/>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The destination  </a:t>
            </a:r>
            <a:r>
              <a:rPr lang="en-IN" sz="2500" dirty="0" err="1">
                <a:latin typeface="Cooper Black" panose="0208090404030B020404" pitchFamily="18" charset="0"/>
              </a:rPr>
              <a:t>sap_process_automation_service</a:t>
            </a:r>
            <a:br>
              <a:rPr lang="en-IN" sz="2500" dirty="0">
                <a:latin typeface="Cooper Black" panose="0208090404030B020404" pitchFamily="18" charset="0"/>
              </a:rPr>
            </a:br>
            <a:br>
              <a:rPr lang="en-IN" sz="2500" dirty="0">
                <a:latin typeface="Cooper Black" panose="0208090404030B020404" pitchFamily="18" charset="0"/>
              </a:rPr>
            </a:br>
            <a:endParaRPr lang="en-IN" sz="2500" dirty="0">
              <a:latin typeface="Cooper Black" panose="0208090404030B020404" pitchFamily="18" charset="0"/>
            </a:endParaRPr>
          </a:p>
        </p:txBody>
      </p:sp>
      <p:sp>
        <p:nvSpPr>
          <p:cNvPr id="257" name="TextBox 256">
            <a:extLst>
              <a:ext uri="{FF2B5EF4-FFF2-40B4-BE49-F238E27FC236}">
                <a16:creationId xmlns:a16="http://schemas.microsoft.com/office/drawing/2014/main" id="{F306E2AB-0FF6-AC87-2763-6CA8691B8843}"/>
              </a:ext>
            </a:extLst>
          </p:cNvPr>
          <p:cNvSpPr txBox="1"/>
          <p:nvPr/>
        </p:nvSpPr>
        <p:spPr>
          <a:xfrm>
            <a:off x="152400" y="742950"/>
            <a:ext cx="8534400" cy="430887"/>
          </a:xfrm>
          <a:prstGeom prst="rect">
            <a:avLst/>
          </a:prstGeom>
          <a:noFill/>
        </p:spPr>
        <p:txBody>
          <a:bodyPr wrap="square" rtlCol="0">
            <a:spAutoFit/>
          </a:bodyPr>
          <a:lstStyle/>
          <a:p>
            <a:r>
              <a:rPr lang="en-IN" sz="1100" dirty="0">
                <a:hlinkClick r:id="rId2"/>
              </a:rPr>
              <a:t>https://help.sap.com/docs/build-process-automation/sap-build-process-automation/configure-sap-build-process-automation-destinations</a:t>
            </a:r>
            <a:endParaRPr lang="en-IN" sz="1100" dirty="0"/>
          </a:p>
          <a:p>
            <a:endParaRPr lang="en-IN" sz="1100" dirty="0"/>
          </a:p>
        </p:txBody>
      </p:sp>
      <mc:AlternateContent xmlns:mc="http://schemas.openxmlformats.org/markup-compatibility/2006">
        <mc:Choice xmlns:p14="http://schemas.microsoft.com/office/powerpoint/2010/main" Requires="p14">
          <p:contentPart p14:bwMode="auto" r:id="rId3">
            <p14:nvContentPartPr>
              <p14:cNvPr id="299" name="Ink 298">
                <a:extLst>
                  <a:ext uri="{FF2B5EF4-FFF2-40B4-BE49-F238E27FC236}">
                    <a16:creationId xmlns:a16="http://schemas.microsoft.com/office/drawing/2014/main" id="{F5FBC9F6-4593-D723-CBD7-677C5AEEA247}"/>
                  </a:ext>
                </a:extLst>
              </p14:cNvPr>
              <p14:cNvContentPartPr/>
              <p14:nvPr/>
            </p14:nvContentPartPr>
            <p14:xfrm>
              <a:off x="4558590" y="4430262"/>
              <a:ext cx="18360" cy="52200"/>
            </p14:xfrm>
          </p:contentPart>
        </mc:Choice>
        <mc:Fallback>
          <p:pic>
            <p:nvPicPr>
              <p:cNvPr id="299" name="Ink 298">
                <a:extLst>
                  <a:ext uri="{FF2B5EF4-FFF2-40B4-BE49-F238E27FC236}">
                    <a16:creationId xmlns:a16="http://schemas.microsoft.com/office/drawing/2014/main" id="{F5FBC9F6-4593-D723-CBD7-677C5AEEA247}"/>
                  </a:ext>
                </a:extLst>
              </p:cNvPr>
              <p:cNvPicPr/>
              <p:nvPr/>
            </p:nvPicPr>
            <p:blipFill>
              <a:blip r:embed="rId4"/>
              <a:stretch>
                <a:fillRect/>
              </a:stretch>
            </p:blipFill>
            <p:spPr>
              <a:xfrm>
                <a:off x="4549590" y="4421262"/>
                <a:ext cx="3600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16" name="Ink 315">
                <a:extLst>
                  <a:ext uri="{FF2B5EF4-FFF2-40B4-BE49-F238E27FC236}">
                    <a16:creationId xmlns:a16="http://schemas.microsoft.com/office/drawing/2014/main" id="{DDD2A613-3A87-854A-0B08-346C17EADCF8}"/>
                  </a:ext>
                </a:extLst>
              </p14:cNvPr>
              <p14:cNvContentPartPr/>
              <p14:nvPr/>
            </p14:nvContentPartPr>
            <p14:xfrm flipV="1">
              <a:off x="3769830" y="3271062"/>
              <a:ext cx="1751040" cy="44640"/>
            </p14:xfrm>
          </p:contentPart>
        </mc:Choice>
        <mc:Fallback>
          <p:pic>
            <p:nvPicPr>
              <p:cNvPr id="316" name="Ink 315">
                <a:extLst>
                  <a:ext uri="{FF2B5EF4-FFF2-40B4-BE49-F238E27FC236}">
                    <a16:creationId xmlns:a16="http://schemas.microsoft.com/office/drawing/2014/main" id="{DDD2A613-3A87-854A-0B08-346C17EADCF8}"/>
                  </a:ext>
                </a:extLst>
              </p:cNvPr>
              <p:cNvPicPr/>
              <p:nvPr/>
            </p:nvPicPr>
            <p:blipFill>
              <a:blip r:embed="rId6"/>
              <a:stretch>
                <a:fillRect/>
              </a:stretch>
            </p:blipFill>
            <p:spPr>
              <a:xfrm flipV="1">
                <a:off x="3760830" y="3262134"/>
                <a:ext cx="1768680" cy="62139"/>
              </a:xfrm>
              <a:prstGeom prst="rect">
                <a:avLst/>
              </a:prstGeom>
            </p:spPr>
          </p:pic>
        </mc:Fallback>
      </mc:AlternateContent>
      <p:grpSp>
        <p:nvGrpSpPr>
          <p:cNvPr id="362" name="Group 361">
            <a:extLst>
              <a:ext uri="{FF2B5EF4-FFF2-40B4-BE49-F238E27FC236}">
                <a16:creationId xmlns:a16="http://schemas.microsoft.com/office/drawing/2014/main" id="{4061F4D5-EAF6-5075-2536-3BF9962B68C0}"/>
              </a:ext>
            </a:extLst>
          </p:cNvPr>
          <p:cNvGrpSpPr/>
          <p:nvPr/>
        </p:nvGrpSpPr>
        <p:grpSpPr>
          <a:xfrm>
            <a:off x="433710" y="1611462"/>
            <a:ext cx="8499960" cy="3367440"/>
            <a:chOff x="433710" y="1611462"/>
            <a:chExt cx="8499960" cy="3367440"/>
          </a:xfrm>
        </p:grpSpPr>
        <mc:AlternateContent xmlns:mc="http://schemas.openxmlformats.org/markup-compatibility/2006">
          <mc:Choice xmlns:p14="http://schemas.microsoft.com/office/powerpoint/2010/main" Requires="p14">
            <p:contentPart p14:bwMode="auto" r:id="rId7">
              <p14:nvContentPartPr>
                <p14:cNvPr id="59" name="Ink 58">
                  <a:extLst>
                    <a:ext uri="{FF2B5EF4-FFF2-40B4-BE49-F238E27FC236}">
                      <a16:creationId xmlns:a16="http://schemas.microsoft.com/office/drawing/2014/main" id="{9F29F518-04B3-DDB7-A055-B9F94572A3C5}"/>
                    </a:ext>
                  </a:extLst>
                </p14:cNvPr>
                <p14:cNvContentPartPr/>
                <p14:nvPr/>
              </p14:nvContentPartPr>
              <p14:xfrm>
                <a:off x="553230" y="3881262"/>
                <a:ext cx="1824120" cy="780480"/>
              </p14:xfrm>
            </p:contentPart>
          </mc:Choice>
          <mc:Fallback>
            <p:pic>
              <p:nvPicPr>
                <p:cNvPr id="59" name="Ink 58">
                  <a:extLst>
                    <a:ext uri="{FF2B5EF4-FFF2-40B4-BE49-F238E27FC236}">
                      <a16:creationId xmlns:a16="http://schemas.microsoft.com/office/drawing/2014/main" id="{9F29F518-04B3-DDB7-A055-B9F94572A3C5}"/>
                    </a:ext>
                  </a:extLst>
                </p:cNvPr>
                <p:cNvPicPr/>
                <p:nvPr/>
              </p:nvPicPr>
              <p:blipFill>
                <a:blip r:embed="rId8"/>
                <a:stretch>
                  <a:fillRect/>
                </a:stretch>
              </p:blipFill>
              <p:spPr>
                <a:xfrm>
                  <a:off x="544230" y="3872622"/>
                  <a:ext cx="1841760" cy="7981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0" name="Ink 59">
                  <a:extLst>
                    <a:ext uri="{FF2B5EF4-FFF2-40B4-BE49-F238E27FC236}">
                      <a16:creationId xmlns:a16="http://schemas.microsoft.com/office/drawing/2014/main" id="{31A96C29-05B4-B428-D9BF-584439D60592}"/>
                    </a:ext>
                  </a:extLst>
                </p14:cNvPr>
                <p14:cNvContentPartPr/>
                <p14:nvPr/>
              </p14:nvContentPartPr>
              <p14:xfrm>
                <a:off x="772830" y="3781902"/>
                <a:ext cx="2150280" cy="795240"/>
              </p14:xfrm>
            </p:contentPart>
          </mc:Choice>
          <mc:Fallback>
            <p:pic>
              <p:nvPicPr>
                <p:cNvPr id="60" name="Ink 59">
                  <a:extLst>
                    <a:ext uri="{FF2B5EF4-FFF2-40B4-BE49-F238E27FC236}">
                      <a16:creationId xmlns:a16="http://schemas.microsoft.com/office/drawing/2014/main" id="{31A96C29-05B4-B428-D9BF-584439D60592}"/>
                    </a:ext>
                  </a:extLst>
                </p:cNvPr>
                <p:cNvPicPr/>
                <p:nvPr/>
              </p:nvPicPr>
              <p:blipFill>
                <a:blip r:embed="rId10"/>
                <a:stretch>
                  <a:fillRect/>
                </a:stretch>
              </p:blipFill>
              <p:spPr>
                <a:xfrm>
                  <a:off x="764190" y="3773262"/>
                  <a:ext cx="2167920" cy="812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1" name="Ink 60">
                  <a:extLst>
                    <a:ext uri="{FF2B5EF4-FFF2-40B4-BE49-F238E27FC236}">
                      <a16:creationId xmlns:a16="http://schemas.microsoft.com/office/drawing/2014/main" id="{9D061BBA-0350-0A79-48E3-62E4E64844B7}"/>
                    </a:ext>
                  </a:extLst>
                </p14:cNvPr>
                <p14:cNvContentPartPr/>
                <p14:nvPr/>
              </p14:nvContentPartPr>
              <p14:xfrm>
                <a:off x="940230" y="3979902"/>
                <a:ext cx="216360" cy="274320"/>
              </p14:xfrm>
            </p:contentPart>
          </mc:Choice>
          <mc:Fallback>
            <p:pic>
              <p:nvPicPr>
                <p:cNvPr id="61" name="Ink 60">
                  <a:extLst>
                    <a:ext uri="{FF2B5EF4-FFF2-40B4-BE49-F238E27FC236}">
                      <a16:creationId xmlns:a16="http://schemas.microsoft.com/office/drawing/2014/main" id="{9D061BBA-0350-0A79-48E3-62E4E64844B7}"/>
                    </a:ext>
                  </a:extLst>
                </p:cNvPr>
                <p:cNvPicPr/>
                <p:nvPr/>
              </p:nvPicPr>
              <p:blipFill>
                <a:blip r:embed="rId12"/>
                <a:stretch>
                  <a:fillRect/>
                </a:stretch>
              </p:blipFill>
              <p:spPr>
                <a:xfrm>
                  <a:off x="931590" y="3971262"/>
                  <a:ext cx="23400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2" name="Ink 61">
                  <a:extLst>
                    <a:ext uri="{FF2B5EF4-FFF2-40B4-BE49-F238E27FC236}">
                      <a16:creationId xmlns:a16="http://schemas.microsoft.com/office/drawing/2014/main" id="{D3FCD483-5E31-8B8D-952A-61A77A938C25}"/>
                    </a:ext>
                  </a:extLst>
                </p14:cNvPr>
                <p14:cNvContentPartPr/>
                <p14:nvPr/>
              </p14:nvContentPartPr>
              <p14:xfrm>
                <a:off x="1232190" y="4056942"/>
                <a:ext cx="258840" cy="159840"/>
              </p14:xfrm>
            </p:contentPart>
          </mc:Choice>
          <mc:Fallback>
            <p:pic>
              <p:nvPicPr>
                <p:cNvPr id="62" name="Ink 61">
                  <a:extLst>
                    <a:ext uri="{FF2B5EF4-FFF2-40B4-BE49-F238E27FC236}">
                      <a16:creationId xmlns:a16="http://schemas.microsoft.com/office/drawing/2014/main" id="{D3FCD483-5E31-8B8D-952A-61A77A938C25}"/>
                    </a:ext>
                  </a:extLst>
                </p:cNvPr>
                <p:cNvPicPr/>
                <p:nvPr/>
              </p:nvPicPr>
              <p:blipFill>
                <a:blip r:embed="rId14"/>
                <a:stretch>
                  <a:fillRect/>
                </a:stretch>
              </p:blipFill>
              <p:spPr>
                <a:xfrm>
                  <a:off x="1223550" y="4048302"/>
                  <a:ext cx="2764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63" name="Ink 62">
                  <a:extLst>
                    <a:ext uri="{FF2B5EF4-FFF2-40B4-BE49-F238E27FC236}">
                      <a16:creationId xmlns:a16="http://schemas.microsoft.com/office/drawing/2014/main" id="{B423F004-D94B-3E38-E6C0-3CB17EF850D5}"/>
                    </a:ext>
                  </a:extLst>
                </p14:cNvPr>
                <p14:cNvContentPartPr/>
                <p14:nvPr/>
              </p14:nvContentPartPr>
              <p14:xfrm>
                <a:off x="1489590" y="3946062"/>
                <a:ext cx="41040" cy="16560"/>
              </p14:xfrm>
            </p:contentPart>
          </mc:Choice>
          <mc:Fallback>
            <p:pic>
              <p:nvPicPr>
                <p:cNvPr id="63" name="Ink 62">
                  <a:extLst>
                    <a:ext uri="{FF2B5EF4-FFF2-40B4-BE49-F238E27FC236}">
                      <a16:creationId xmlns:a16="http://schemas.microsoft.com/office/drawing/2014/main" id="{B423F004-D94B-3E38-E6C0-3CB17EF850D5}"/>
                    </a:ext>
                  </a:extLst>
                </p:cNvPr>
                <p:cNvPicPr/>
                <p:nvPr/>
              </p:nvPicPr>
              <p:blipFill>
                <a:blip r:embed="rId16"/>
                <a:stretch>
                  <a:fillRect/>
                </a:stretch>
              </p:blipFill>
              <p:spPr>
                <a:xfrm>
                  <a:off x="1480590" y="3937062"/>
                  <a:ext cx="586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56" name="Ink 255">
                  <a:extLst>
                    <a:ext uri="{FF2B5EF4-FFF2-40B4-BE49-F238E27FC236}">
                      <a16:creationId xmlns:a16="http://schemas.microsoft.com/office/drawing/2014/main" id="{1FC8F1F4-8B18-3EB0-219A-AC7868D96DC7}"/>
                    </a:ext>
                  </a:extLst>
                </p14:cNvPr>
                <p14:cNvContentPartPr/>
                <p14:nvPr/>
              </p14:nvContentPartPr>
              <p14:xfrm>
                <a:off x="1598310" y="4004742"/>
                <a:ext cx="25560" cy="105840"/>
              </p14:xfrm>
            </p:contentPart>
          </mc:Choice>
          <mc:Fallback>
            <p:pic>
              <p:nvPicPr>
                <p:cNvPr id="256" name="Ink 255">
                  <a:extLst>
                    <a:ext uri="{FF2B5EF4-FFF2-40B4-BE49-F238E27FC236}">
                      <a16:creationId xmlns:a16="http://schemas.microsoft.com/office/drawing/2014/main" id="{1FC8F1F4-8B18-3EB0-219A-AC7868D96DC7}"/>
                    </a:ext>
                  </a:extLst>
                </p:cNvPr>
                <p:cNvPicPr/>
                <p:nvPr/>
              </p:nvPicPr>
              <p:blipFill>
                <a:blip r:embed="rId18"/>
                <a:stretch>
                  <a:fillRect/>
                </a:stretch>
              </p:blipFill>
              <p:spPr>
                <a:xfrm>
                  <a:off x="1589310" y="3995742"/>
                  <a:ext cx="4320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58" name="Ink 257">
                  <a:extLst>
                    <a:ext uri="{FF2B5EF4-FFF2-40B4-BE49-F238E27FC236}">
                      <a16:creationId xmlns:a16="http://schemas.microsoft.com/office/drawing/2014/main" id="{71096772-78DF-4042-B4CE-19EFC44A2BB7}"/>
                    </a:ext>
                  </a:extLst>
                </p14:cNvPr>
                <p14:cNvContentPartPr/>
                <p14:nvPr/>
              </p14:nvContentPartPr>
              <p14:xfrm>
                <a:off x="1680390" y="3954342"/>
                <a:ext cx="139680" cy="192960"/>
              </p14:xfrm>
            </p:contentPart>
          </mc:Choice>
          <mc:Fallback>
            <p:pic>
              <p:nvPicPr>
                <p:cNvPr id="258" name="Ink 257">
                  <a:extLst>
                    <a:ext uri="{FF2B5EF4-FFF2-40B4-BE49-F238E27FC236}">
                      <a16:creationId xmlns:a16="http://schemas.microsoft.com/office/drawing/2014/main" id="{71096772-78DF-4042-B4CE-19EFC44A2BB7}"/>
                    </a:ext>
                  </a:extLst>
                </p:cNvPr>
                <p:cNvPicPr/>
                <p:nvPr/>
              </p:nvPicPr>
              <p:blipFill>
                <a:blip r:embed="rId20"/>
                <a:stretch>
                  <a:fillRect/>
                </a:stretch>
              </p:blipFill>
              <p:spPr>
                <a:xfrm>
                  <a:off x="1671750" y="3945342"/>
                  <a:ext cx="15732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59" name="Ink 258">
                  <a:extLst>
                    <a:ext uri="{FF2B5EF4-FFF2-40B4-BE49-F238E27FC236}">
                      <a16:creationId xmlns:a16="http://schemas.microsoft.com/office/drawing/2014/main" id="{01E6B6A2-3D38-8708-41F7-480BA970F84B}"/>
                    </a:ext>
                  </a:extLst>
                </p14:cNvPr>
                <p14:cNvContentPartPr/>
                <p14:nvPr/>
              </p14:nvContentPartPr>
              <p14:xfrm>
                <a:off x="1932030" y="4018062"/>
                <a:ext cx="210240" cy="182520"/>
              </p14:xfrm>
            </p:contentPart>
          </mc:Choice>
          <mc:Fallback>
            <p:pic>
              <p:nvPicPr>
                <p:cNvPr id="259" name="Ink 258">
                  <a:extLst>
                    <a:ext uri="{FF2B5EF4-FFF2-40B4-BE49-F238E27FC236}">
                      <a16:creationId xmlns:a16="http://schemas.microsoft.com/office/drawing/2014/main" id="{01E6B6A2-3D38-8708-41F7-480BA970F84B}"/>
                    </a:ext>
                  </a:extLst>
                </p:cNvPr>
                <p:cNvPicPr/>
                <p:nvPr/>
              </p:nvPicPr>
              <p:blipFill>
                <a:blip r:embed="rId22"/>
                <a:stretch>
                  <a:fillRect/>
                </a:stretch>
              </p:blipFill>
              <p:spPr>
                <a:xfrm>
                  <a:off x="1923030" y="4009422"/>
                  <a:ext cx="2278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60" name="Ink 259">
                  <a:extLst>
                    <a:ext uri="{FF2B5EF4-FFF2-40B4-BE49-F238E27FC236}">
                      <a16:creationId xmlns:a16="http://schemas.microsoft.com/office/drawing/2014/main" id="{9621630F-FAA3-2F7C-E6AC-7C528A653D9F}"/>
                    </a:ext>
                  </a:extLst>
                </p14:cNvPr>
                <p14:cNvContentPartPr/>
                <p14:nvPr/>
              </p14:nvContentPartPr>
              <p14:xfrm>
                <a:off x="2174310" y="3989982"/>
                <a:ext cx="117000" cy="234000"/>
              </p14:xfrm>
            </p:contentPart>
          </mc:Choice>
          <mc:Fallback>
            <p:pic>
              <p:nvPicPr>
                <p:cNvPr id="260" name="Ink 259">
                  <a:extLst>
                    <a:ext uri="{FF2B5EF4-FFF2-40B4-BE49-F238E27FC236}">
                      <a16:creationId xmlns:a16="http://schemas.microsoft.com/office/drawing/2014/main" id="{9621630F-FAA3-2F7C-E6AC-7C528A653D9F}"/>
                    </a:ext>
                  </a:extLst>
                </p:cNvPr>
                <p:cNvPicPr/>
                <p:nvPr/>
              </p:nvPicPr>
              <p:blipFill>
                <a:blip r:embed="rId24"/>
                <a:stretch>
                  <a:fillRect/>
                </a:stretch>
              </p:blipFill>
              <p:spPr>
                <a:xfrm>
                  <a:off x="2165670" y="3980982"/>
                  <a:ext cx="13464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61" name="Ink 260">
                  <a:extLst>
                    <a:ext uri="{FF2B5EF4-FFF2-40B4-BE49-F238E27FC236}">
                      <a16:creationId xmlns:a16="http://schemas.microsoft.com/office/drawing/2014/main" id="{EB3268FF-BEC9-436D-F62F-04463B87F1AF}"/>
                    </a:ext>
                  </a:extLst>
                </p14:cNvPr>
                <p14:cNvContentPartPr/>
                <p14:nvPr/>
              </p14:nvContentPartPr>
              <p14:xfrm>
                <a:off x="2186910" y="4083582"/>
                <a:ext cx="81720" cy="38520"/>
              </p14:xfrm>
            </p:contentPart>
          </mc:Choice>
          <mc:Fallback>
            <p:pic>
              <p:nvPicPr>
                <p:cNvPr id="261" name="Ink 260">
                  <a:extLst>
                    <a:ext uri="{FF2B5EF4-FFF2-40B4-BE49-F238E27FC236}">
                      <a16:creationId xmlns:a16="http://schemas.microsoft.com/office/drawing/2014/main" id="{EB3268FF-BEC9-436D-F62F-04463B87F1AF}"/>
                    </a:ext>
                  </a:extLst>
                </p:cNvPr>
                <p:cNvPicPr/>
                <p:nvPr/>
              </p:nvPicPr>
              <p:blipFill>
                <a:blip r:embed="rId26"/>
                <a:stretch>
                  <a:fillRect/>
                </a:stretch>
              </p:blipFill>
              <p:spPr>
                <a:xfrm>
                  <a:off x="2177910" y="4074942"/>
                  <a:ext cx="9936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 name="Ink 1">
                  <a:extLst>
                    <a:ext uri="{FF2B5EF4-FFF2-40B4-BE49-F238E27FC236}">
                      <a16:creationId xmlns:a16="http://schemas.microsoft.com/office/drawing/2014/main" id="{F0766A76-9CE3-0BDE-BBE3-100BF360FD2A}"/>
                    </a:ext>
                  </a:extLst>
                </p14:cNvPr>
                <p14:cNvContentPartPr/>
                <p14:nvPr/>
              </p14:nvContentPartPr>
              <p14:xfrm>
                <a:off x="6209550" y="3774702"/>
                <a:ext cx="2188080" cy="998640"/>
              </p14:xfrm>
            </p:contentPart>
          </mc:Choice>
          <mc:Fallback>
            <p:pic>
              <p:nvPicPr>
                <p:cNvPr id="2" name="Ink 1">
                  <a:extLst>
                    <a:ext uri="{FF2B5EF4-FFF2-40B4-BE49-F238E27FC236}">
                      <a16:creationId xmlns:a16="http://schemas.microsoft.com/office/drawing/2014/main" id="{F0766A76-9CE3-0BDE-BBE3-100BF360FD2A}"/>
                    </a:ext>
                  </a:extLst>
                </p:cNvPr>
                <p:cNvPicPr/>
                <p:nvPr/>
              </p:nvPicPr>
              <p:blipFill>
                <a:blip r:embed="rId28"/>
                <a:stretch>
                  <a:fillRect/>
                </a:stretch>
              </p:blipFill>
              <p:spPr>
                <a:xfrm>
                  <a:off x="6200910" y="3766062"/>
                  <a:ext cx="2205720" cy="10162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 name="Ink 2">
                  <a:extLst>
                    <a:ext uri="{FF2B5EF4-FFF2-40B4-BE49-F238E27FC236}">
                      <a16:creationId xmlns:a16="http://schemas.microsoft.com/office/drawing/2014/main" id="{CE874FEE-B5E6-4ADA-5E54-24C82C1746CB}"/>
                    </a:ext>
                  </a:extLst>
                </p14:cNvPr>
                <p14:cNvContentPartPr/>
                <p14:nvPr/>
              </p14:nvContentPartPr>
              <p14:xfrm>
                <a:off x="6277230" y="3732222"/>
                <a:ext cx="2415240" cy="1037520"/>
              </p14:xfrm>
            </p:contentPart>
          </mc:Choice>
          <mc:Fallback>
            <p:pic>
              <p:nvPicPr>
                <p:cNvPr id="3" name="Ink 2">
                  <a:extLst>
                    <a:ext uri="{FF2B5EF4-FFF2-40B4-BE49-F238E27FC236}">
                      <a16:creationId xmlns:a16="http://schemas.microsoft.com/office/drawing/2014/main" id="{CE874FEE-B5E6-4ADA-5E54-24C82C1746CB}"/>
                    </a:ext>
                  </a:extLst>
                </p:cNvPr>
                <p:cNvPicPr/>
                <p:nvPr/>
              </p:nvPicPr>
              <p:blipFill>
                <a:blip r:embed="rId30"/>
                <a:stretch>
                  <a:fillRect/>
                </a:stretch>
              </p:blipFill>
              <p:spPr>
                <a:xfrm>
                  <a:off x="6268230" y="3723222"/>
                  <a:ext cx="2432880" cy="10551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 name="Ink 3">
                  <a:extLst>
                    <a:ext uri="{FF2B5EF4-FFF2-40B4-BE49-F238E27FC236}">
                      <a16:creationId xmlns:a16="http://schemas.microsoft.com/office/drawing/2014/main" id="{DE08F173-CB8D-C8A9-2ED8-3D6AA57D8EFF}"/>
                    </a:ext>
                  </a:extLst>
                </p14:cNvPr>
                <p14:cNvContentPartPr/>
                <p14:nvPr/>
              </p14:nvContentPartPr>
              <p14:xfrm>
                <a:off x="7709670" y="3569502"/>
                <a:ext cx="169560" cy="165960"/>
              </p14:xfrm>
            </p:contentPart>
          </mc:Choice>
          <mc:Fallback>
            <p:pic>
              <p:nvPicPr>
                <p:cNvPr id="4" name="Ink 3">
                  <a:extLst>
                    <a:ext uri="{FF2B5EF4-FFF2-40B4-BE49-F238E27FC236}">
                      <a16:creationId xmlns:a16="http://schemas.microsoft.com/office/drawing/2014/main" id="{DE08F173-CB8D-C8A9-2ED8-3D6AA57D8EFF}"/>
                    </a:ext>
                  </a:extLst>
                </p:cNvPr>
                <p:cNvPicPr/>
                <p:nvPr/>
              </p:nvPicPr>
              <p:blipFill>
                <a:blip r:embed="rId32"/>
                <a:stretch>
                  <a:fillRect/>
                </a:stretch>
              </p:blipFill>
              <p:spPr>
                <a:xfrm>
                  <a:off x="7701030" y="3560502"/>
                  <a:ext cx="18720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6" name="Ink 5">
                  <a:extLst>
                    <a:ext uri="{FF2B5EF4-FFF2-40B4-BE49-F238E27FC236}">
                      <a16:creationId xmlns:a16="http://schemas.microsoft.com/office/drawing/2014/main" id="{3DFF1048-CE65-F7F2-38D3-86F0076DA8AC}"/>
                    </a:ext>
                  </a:extLst>
                </p14:cNvPr>
                <p14:cNvContentPartPr/>
                <p14:nvPr/>
              </p14:nvContentPartPr>
              <p14:xfrm>
                <a:off x="7960230" y="3547542"/>
                <a:ext cx="118800" cy="165240"/>
              </p14:xfrm>
            </p:contentPart>
          </mc:Choice>
          <mc:Fallback>
            <p:pic>
              <p:nvPicPr>
                <p:cNvPr id="6" name="Ink 5">
                  <a:extLst>
                    <a:ext uri="{FF2B5EF4-FFF2-40B4-BE49-F238E27FC236}">
                      <a16:creationId xmlns:a16="http://schemas.microsoft.com/office/drawing/2014/main" id="{3DFF1048-CE65-F7F2-38D3-86F0076DA8AC}"/>
                    </a:ext>
                  </a:extLst>
                </p:cNvPr>
                <p:cNvPicPr/>
                <p:nvPr/>
              </p:nvPicPr>
              <p:blipFill>
                <a:blip r:embed="rId34"/>
                <a:stretch>
                  <a:fillRect/>
                </a:stretch>
              </p:blipFill>
              <p:spPr>
                <a:xfrm>
                  <a:off x="7951590" y="3538902"/>
                  <a:ext cx="13644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8" name="Ink 7">
                  <a:extLst>
                    <a:ext uri="{FF2B5EF4-FFF2-40B4-BE49-F238E27FC236}">
                      <a16:creationId xmlns:a16="http://schemas.microsoft.com/office/drawing/2014/main" id="{F18F5C06-6E5B-ED11-9DD7-80FC7D920770}"/>
                    </a:ext>
                  </a:extLst>
                </p14:cNvPr>
                <p14:cNvContentPartPr/>
                <p14:nvPr/>
              </p14:nvContentPartPr>
              <p14:xfrm>
                <a:off x="7994790" y="3573102"/>
                <a:ext cx="205200" cy="162000"/>
              </p14:xfrm>
            </p:contentPart>
          </mc:Choice>
          <mc:Fallback>
            <p:pic>
              <p:nvPicPr>
                <p:cNvPr id="8" name="Ink 7">
                  <a:extLst>
                    <a:ext uri="{FF2B5EF4-FFF2-40B4-BE49-F238E27FC236}">
                      <a16:creationId xmlns:a16="http://schemas.microsoft.com/office/drawing/2014/main" id="{F18F5C06-6E5B-ED11-9DD7-80FC7D920770}"/>
                    </a:ext>
                  </a:extLst>
                </p:cNvPr>
                <p:cNvPicPr/>
                <p:nvPr/>
              </p:nvPicPr>
              <p:blipFill>
                <a:blip r:embed="rId36"/>
                <a:stretch>
                  <a:fillRect/>
                </a:stretch>
              </p:blipFill>
              <p:spPr>
                <a:xfrm>
                  <a:off x="7985790" y="3564462"/>
                  <a:ext cx="2228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9" name="Ink 8">
                  <a:extLst>
                    <a:ext uri="{FF2B5EF4-FFF2-40B4-BE49-F238E27FC236}">
                      <a16:creationId xmlns:a16="http://schemas.microsoft.com/office/drawing/2014/main" id="{C436C7E8-0BAB-B7FA-E325-AC8508E66848}"/>
                    </a:ext>
                  </a:extLst>
                </p14:cNvPr>
                <p14:cNvContentPartPr/>
                <p14:nvPr/>
              </p14:nvContentPartPr>
              <p14:xfrm>
                <a:off x="8273070" y="3558702"/>
                <a:ext cx="176040" cy="182880"/>
              </p14:xfrm>
            </p:contentPart>
          </mc:Choice>
          <mc:Fallback>
            <p:pic>
              <p:nvPicPr>
                <p:cNvPr id="9" name="Ink 8">
                  <a:extLst>
                    <a:ext uri="{FF2B5EF4-FFF2-40B4-BE49-F238E27FC236}">
                      <a16:creationId xmlns:a16="http://schemas.microsoft.com/office/drawing/2014/main" id="{C436C7E8-0BAB-B7FA-E325-AC8508E66848}"/>
                    </a:ext>
                  </a:extLst>
                </p:cNvPr>
                <p:cNvPicPr/>
                <p:nvPr/>
              </p:nvPicPr>
              <p:blipFill>
                <a:blip r:embed="rId38"/>
                <a:stretch>
                  <a:fillRect/>
                </a:stretch>
              </p:blipFill>
              <p:spPr>
                <a:xfrm>
                  <a:off x="8264070" y="3550062"/>
                  <a:ext cx="19368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0" name="Ink 9">
                  <a:extLst>
                    <a:ext uri="{FF2B5EF4-FFF2-40B4-BE49-F238E27FC236}">
                      <a16:creationId xmlns:a16="http://schemas.microsoft.com/office/drawing/2014/main" id="{A2A50B88-5161-9DA2-8638-4D4A11D87396}"/>
                    </a:ext>
                  </a:extLst>
                </p14:cNvPr>
                <p14:cNvContentPartPr/>
                <p14:nvPr/>
              </p14:nvContentPartPr>
              <p14:xfrm>
                <a:off x="8477190" y="3635382"/>
                <a:ext cx="214560" cy="116640"/>
              </p14:xfrm>
            </p:contentPart>
          </mc:Choice>
          <mc:Fallback>
            <p:pic>
              <p:nvPicPr>
                <p:cNvPr id="10" name="Ink 9">
                  <a:extLst>
                    <a:ext uri="{FF2B5EF4-FFF2-40B4-BE49-F238E27FC236}">
                      <a16:creationId xmlns:a16="http://schemas.microsoft.com/office/drawing/2014/main" id="{A2A50B88-5161-9DA2-8638-4D4A11D87396}"/>
                    </a:ext>
                  </a:extLst>
                </p:cNvPr>
                <p:cNvPicPr/>
                <p:nvPr/>
              </p:nvPicPr>
              <p:blipFill>
                <a:blip r:embed="rId40"/>
                <a:stretch>
                  <a:fillRect/>
                </a:stretch>
              </p:blipFill>
              <p:spPr>
                <a:xfrm>
                  <a:off x="8468550" y="3626742"/>
                  <a:ext cx="23220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1" name="Ink 10">
                  <a:extLst>
                    <a:ext uri="{FF2B5EF4-FFF2-40B4-BE49-F238E27FC236}">
                      <a16:creationId xmlns:a16="http://schemas.microsoft.com/office/drawing/2014/main" id="{61876F07-4FA3-8F83-C48A-54A71D847B87}"/>
                    </a:ext>
                  </a:extLst>
                </p14:cNvPr>
                <p14:cNvContentPartPr/>
                <p14:nvPr/>
              </p14:nvContentPartPr>
              <p14:xfrm>
                <a:off x="8648910" y="3522342"/>
                <a:ext cx="55080" cy="26280"/>
              </p14:xfrm>
            </p:contentPart>
          </mc:Choice>
          <mc:Fallback>
            <p:pic>
              <p:nvPicPr>
                <p:cNvPr id="11" name="Ink 10">
                  <a:extLst>
                    <a:ext uri="{FF2B5EF4-FFF2-40B4-BE49-F238E27FC236}">
                      <a16:creationId xmlns:a16="http://schemas.microsoft.com/office/drawing/2014/main" id="{61876F07-4FA3-8F83-C48A-54A71D847B87}"/>
                    </a:ext>
                  </a:extLst>
                </p:cNvPr>
                <p:cNvPicPr/>
                <p:nvPr/>
              </p:nvPicPr>
              <p:blipFill>
                <a:blip r:embed="rId42"/>
                <a:stretch>
                  <a:fillRect/>
                </a:stretch>
              </p:blipFill>
              <p:spPr>
                <a:xfrm>
                  <a:off x="8639910" y="3513702"/>
                  <a:ext cx="7272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2" name="Ink 11">
                  <a:extLst>
                    <a:ext uri="{FF2B5EF4-FFF2-40B4-BE49-F238E27FC236}">
                      <a16:creationId xmlns:a16="http://schemas.microsoft.com/office/drawing/2014/main" id="{023E0D52-F489-0B27-65E9-19DA2009828B}"/>
                    </a:ext>
                  </a:extLst>
                </p14:cNvPr>
                <p14:cNvContentPartPr/>
                <p14:nvPr/>
              </p14:nvContentPartPr>
              <p14:xfrm>
                <a:off x="8722710" y="3564462"/>
                <a:ext cx="25560" cy="170640"/>
              </p14:xfrm>
            </p:contentPart>
          </mc:Choice>
          <mc:Fallback>
            <p:pic>
              <p:nvPicPr>
                <p:cNvPr id="12" name="Ink 11">
                  <a:extLst>
                    <a:ext uri="{FF2B5EF4-FFF2-40B4-BE49-F238E27FC236}">
                      <a16:creationId xmlns:a16="http://schemas.microsoft.com/office/drawing/2014/main" id="{023E0D52-F489-0B27-65E9-19DA2009828B}"/>
                    </a:ext>
                  </a:extLst>
                </p:cNvPr>
                <p:cNvPicPr/>
                <p:nvPr/>
              </p:nvPicPr>
              <p:blipFill>
                <a:blip r:embed="rId44"/>
                <a:stretch>
                  <a:fillRect/>
                </a:stretch>
              </p:blipFill>
              <p:spPr>
                <a:xfrm>
                  <a:off x="8713710" y="3555462"/>
                  <a:ext cx="4320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3" name="Ink 12">
                  <a:extLst>
                    <a:ext uri="{FF2B5EF4-FFF2-40B4-BE49-F238E27FC236}">
                      <a16:creationId xmlns:a16="http://schemas.microsoft.com/office/drawing/2014/main" id="{DD823C0D-2F69-E125-A211-06471D6D68A3}"/>
                    </a:ext>
                  </a:extLst>
                </p14:cNvPr>
                <p14:cNvContentPartPr/>
                <p14:nvPr/>
              </p14:nvContentPartPr>
              <p14:xfrm>
                <a:off x="8800110" y="3589302"/>
                <a:ext cx="133560" cy="185760"/>
              </p14:xfrm>
            </p:contentPart>
          </mc:Choice>
          <mc:Fallback>
            <p:pic>
              <p:nvPicPr>
                <p:cNvPr id="13" name="Ink 12">
                  <a:extLst>
                    <a:ext uri="{FF2B5EF4-FFF2-40B4-BE49-F238E27FC236}">
                      <a16:creationId xmlns:a16="http://schemas.microsoft.com/office/drawing/2014/main" id="{DD823C0D-2F69-E125-A211-06471D6D68A3}"/>
                    </a:ext>
                  </a:extLst>
                </p:cNvPr>
                <p:cNvPicPr/>
                <p:nvPr/>
              </p:nvPicPr>
              <p:blipFill>
                <a:blip r:embed="rId46"/>
                <a:stretch>
                  <a:fillRect/>
                </a:stretch>
              </p:blipFill>
              <p:spPr>
                <a:xfrm>
                  <a:off x="8791470" y="3580662"/>
                  <a:ext cx="15120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5" name="Ink 14">
                  <a:extLst>
                    <a:ext uri="{FF2B5EF4-FFF2-40B4-BE49-F238E27FC236}">
                      <a16:creationId xmlns:a16="http://schemas.microsoft.com/office/drawing/2014/main" id="{758504B2-29F3-80B7-6345-433D2DADF713}"/>
                    </a:ext>
                  </a:extLst>
                </p14:cNvPr>
                <p14:cNvContentPartPr/>
                <p14:nvPr/>
              </p14:nvContentPartPr>
              <p14:xfrm>
                <a:off x="7453350" y="3890622"/>
                <a:ext cx="132120" cy="166680"/>
              </p14:xfrm>
            </p:contentPart>
          </mc:Choice>
          <mc:Fallback>
            <p:pic>
              <p:nvPicPr>
                <p:cNvPr id="15" name="Ink 14">
                  <a:extLst>
                    <a:ext uri="{FF2B5EF4-FFF2-40B4-BE49-F238E27FC236}">
                      <a16:creationId xmlns:a16="http://schemas.microsoft.com/office/drawing/2014/main" id="{758504B2-29F3-80B7-6345-433D2DADF713}"/>
                    </a:ext>
                  </a:extLst>
                </p:cNvPr>
                <p:cNvPicPr/>
                <p:nvPr/>
              </p:nvPicPr>
              <p:blipFill>
                <a:blip r:embed="rId48"/>
                <a:stretch>
                  <a:fillRect/>
                </a:stretch>
              </p:blipFill>
              <p:spPr>
                <a:xfrm>
                  <a:off x="7444710" y="3881982"/>
                  <a:ext cx="1497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6" name="Ink 15">
                  <a:extLst>
                    <a:ext uri="{FF2B5EF4-FFF2-40B4-BE49-F238E27FC236}">
                      <a16:creationId xmlns:a16="http://schemas.microsoft.com/office/drawing/2014/main" id="{C3CC2897-1990-449C-3BE6-7A79ACBB0D96}"/>
                    </a:ext>
                  </a:extLst>
                </p14:cNvPr>
                <p14:cNvContentPartPr/>
                <p14:nvPr/>
              </p14:nvContentPartPr>
              <p14:xfrm>
                <a:off x="7618230" y="3910782"/>
                <a:ext cx="87840" cy="140760"/>
              </p14:xfrm>
            </p:contentPart>
          </mc:Choice>
          <mc:Fallback>
            <p:pic>
              <p:nvPicPr>
                <p:cNvPr id="16" name="Ink 15">
                  <a:extLst>
                    <a:ext uri="{FF2B5EF4-FFF2-40B4-BE49-F238E27FC236}">
                      <a16:creationId xmlns:a16="http://schemas.microsoft.com/office/drawing/2014/main" id="{C3CC2897-1990-449C-3BE6-7A79ACBB0D96}"/>
                    </a:ext>
                  </a:extLst>
                </p:cNvPr>
                <p:cNvPicPr/>
                <p:nvPr/>
              </p:nvPicPr>
              <p:blipFill>
                <a:blip r:embed="rId50"/>
                <a:stretch>
                  <a:fillRect/>
                </a:stretch>
              </p:blipFill>
              <p:spPr>
                <a:xfrm>
                  <a:off x="7609590" y="3902142"/>
                  <a:ext cx="10548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7" name="Ink 16">
                  <a:extLst>
                    <a:ext uri="{FF2B5EF4-FFF2-40B4-BE49-F238E27FC236}">
                      <a16:creationId xmlns:a16="http://schemas.microsoft.com/office/drawing/2014/main" id="{E08227AB-A305-B056-7DAD-F7BD15C58516}"/>
                    </a:ext>
                  </a:extLst>
                </p14:cNvPr>
                <p14:cNvContentPartPr/>
                <p14:nvPr/>
              </p14:nvContentPartPr>
              <p14:xfrm>
                <a:off x="7779150" y="3902862"/>
                <a:ext cx="104040" cy="138960"/>
              </p14:xfrm>
            </p:contentPart>
          </mc:Choice>
          <mc:Fallback>
            <p:pic>
              <p:nvPicPr>
                <p:cNvPr id="17" name="Ink 16">
                  <a:extLst>
                    <a:ext uri="{FF2B5EF4-FFF2-40B4-BE49-F238E27FC236}">
                      <a16:creationId xmlns:a16="http://schemas.microsoft.com/office/drawing/2014/main" id="{E08227AB-A305-B056-7DAD-F7BD15C58516}"/>
                    </a:ext>
                  </a:extLst>
                </p:cNvPr>
                <p:cNvPicPr/>
                <p:nvPr/>
              </p:nvPicPr>
              <p:blipFill>
                <a:blip r:embed="rId52"/>
                <a:stretch>
                  <a:fillRect/>
                </a:stretch>
              </p:blipFill>
              <p:spPr>
                <a:xfrm>
                  <a:off x="7770510" y="3893862"/>
                  <a:ext cx="1216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8" name="Ink 17">
                  <a:extLst>
                    <a:ext uri="{FF2B5EF4-FFF2-40B4-BE49-F238E27FC236}">
                      <a16:creationId xmlns:a16="http://schemas.microsoft.com/office/drawing/2014/main" id="{4F53FA4B-DF92-DCB7-B90B-FECF69345F70}"/>
                    </a:ext>
                  </a:extLst>
                </p14:cNvPr>
                <p14:cNvContentPartPr/>
                <p14:nvPr/>
              </p14:nvContentPartPr>
              <p14:xfrm>
                <a:off x="7794270" y="3960462"/>
                <a:ext cx="71640" cy="15120"/>
              </p14:xfrm>
            </p:contentPart>
          </mc:Choice>
          <mc:Fallback>
            <p:pic>
              <p:nvPicPr>
                <p:cNvPr id="18" name="Ink 17">
                  <a:extLst>
                    <a:ext uri="{FF2B5EF4-FFF2-40B4-BE49-F238E27FC236}">
                      <a16:creationId xmlns:a16="http://schemas.microsoft.com/office/drawing/2014/main" id="{4F53FA4B-DF92-DCB7-B90B-FECF69345F70}"/>
                    </a:ext>
                  </a:extLst>
                </p:cNvPr>
                <p:cNvPicPr/>
                <p:nvPr/>
              </p:nvPicPr>
              <p:blipFill>
                <a:blip r:embed="rId54"/>
                <a:stretch>
                  <a:fillRect/>
                </a:stretch>
              </p:blipFill>
              <p:spPr>
                <a:xfrm>
                  <a:off x="7785630" y="3951822"/>
                  <a:ext cx="892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9" name="Ink 18">
                  <a:extLst>
                    <a:ext uri="{FF2B5EF4-FFF2-40B4-BE49-F238E27FC236}">
                      <a16:creationId xmlns:a16="http://schemas.microsoft.com/office/drawing/2014/main" id="{FEB6CE8D-C473-18B6-2601-625496E66D1C}"/>
                    </a:ext>
                  </a:extLst>
                </p14:cNvPr>
                <p14:cNvContentPartPr/>
                <p14:nvPr/>
              </p14:nvContentPartPr>
              <p14:xfrm>
                <a:off x="8184510" y="3940302"/>
                <a:ext cx="114480" cy="133560"/>
              </p14:xfrm>
            </p:contentPart>
          </mc:Choice>
          <mc:Fallback>
            <p:pic>
              <p:nvPicPr>
                <p:cNvPr id="19" name="Ink 18">
                  <a:extLst>
                    <a:ext uri="{FF2B5EF4-FFF2-40B4-BE49-F238E27FC236}">
                      <a16:creationId xmlns:a16="http://schemas.microsoft.com/office/drawing/2014/main" id="{FEB6CE8D-C473-18B6-2601-625496E66D1C}"/>
                    </a:ext>
                  </a:extLst>
                </p:cNvPr>
                <p:cNvPicPr/>
                <p:nvPr/>
              </p:nvPicPr>
              <p:blipFill>
                <a:blip r:embed="rId56"/>
                <a:stretch>
                  <a:fillRect/>
                </a:stretch>
              </p:blipFill>
              <p:spPr>
                <a:xfrm>
                  <a:off x="8175870" y="3931302"/>
                  <a:ext cx="1321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0" name="Ink 19">
                  <a:extLst>
                    <a:ext uri="{FF2B5EF4-FFF2-40B4-BE49-F238E27FC236}">
                      <a16:creationId xmlns:a16="http://schemas.microsoft.com/office/drawing/2014/main" id="{81726201-C4F8-AFA8-0DE7-FCF14831B322}"/>
                    </a:ext>
                  </a:extLst>
                </p14:cNvPr>
                <p14:cNvContentPartPr/>
                <p14:nvPr/>
              </p14:nvContentPartPr>
              <p14:xfrm>
                <a:off x="8201430" y="4033542"/>
                <a:ext cx="117360" cy="103320"/>
              </p14:xfrm>
            </p:contentPart>
          </mc:Choice>
          <mc:Fallback>
            <p:pic>
              <p:nvPicPr>
                <p:cNvPr id="20" name="Ink 19">
                  <a:extLst>
                    <a:ext uri="{FF2B5EF4-FFF2-40B4-BE49-F238E27FC236}">
                      <a16:creationId xmlns:a16="http://schemas.microsoft.com/office/drawing/2014/main" id="{81726201-C4F8-AFA8-0DE7-FCF14831B322}"/>
                    </a:ext>
                  </a:extLst>
                </p:cNvPr>
                <p:cNvPicPr/>
                <p:nvPr/>
              </p:nvPicPr>
              <p:blipFill>
                <a:blip r:embed="rId58"/>
                <a:stretch>
                  <a:fillRect/>
                </a:stretch>
              </p:blipFill>
              <p:spPr>
                <a:xfrm>
                  <a:off x="8192430" y="4024542"/>
                  <a:ext cx="13500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1" name="Ink 20">
                  <a:extLst>
                    <a:ext uri="{FF2B5EF4-FFF2-40B4-BE49-F238E27FC236}">
                      <a16:creationId xmlns:a16="http://schemas.microsoft.com/office/drawing/2014/main" id="{36286CAA-6493-B782-3AAA-454E049D10FD}"/>
                    </a:ext>
                  </a:extLst>
                </p14:cNvPr>
                <p14:cNvContentPartPr/>
                <p14:nvPr/>
              </p14:nvContentPartPr>
              <p14:xfrm>
                <a:off x="8356230" y="3951822"/>
                <a:ext cx="104400" cy="165960"/>
              </p14:xfrm>
            </p:contentPart>
          </mc:Choice>
          <mc:Fallback>
            <p:pic>
              <p:nvPicPr>
                <p:cNvPr id="21" name="Ink 20">
                  <a:extLst>
                    <a:ext uri="{FF2B5EF4-FFF2-40B4-BE49-F238E27FC236}">
                      <a16:creationId xmlns:a16="http://schemas.microsoft.com/office/drawing/2014/main" id="{36286CAA-6493-B782-3AAA-454E049D10FD}"/>
                    </a:ext>
                  </a:extLst>
                </p:cNvPr>
                <p:cNvPicPr/>
                <p:nvPr/>
              </p:nvPicPr>
              <p:blipFill>
                <a:blip r:embed="rId60"/>
                <a:stretch>
                  <a:fillRect/>
                </a:stretch>
              </p:blipFill>
              <p:spPr>
                <a:xfrm>
                  <a:off x="8347230" y="3943182"/>
                  <a:ext cx="12204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2" name="Ink 21">
                  <a:extLst>
                    <a:ext uri="{FF2B5EF4-FFF2-40B4-BE49-F238E27FC236}">
                      <a16:creationId xmlns:a16="http://schemas.microsoft.com/office/drawing/2014/main" id="{4A9E7006-7A9D-9D28-2AAF-688A1827FF72}"/>
                    </a:ext>
                  </a:extLst>
                </p14:cNvPr>
                <p14:cNvContentPartPr/>
                <p14:nvPr/>
              </p14:nvContentPartPr>
              <p14:xfrm>
                <a:off x="8388990" y="4004742"/>
                <a:ext cx="163080" cy="140760"/>
              </p14:xfrm>
            </p:contentPart>
          </mc:Choice>
          <mc:Fallback>
            <p:pic>
              <p:nvPicPr>
                <p:cNvPr id="22" name="Ink 21">
                  <a:extLst>
                    <a:ext uri="{FF2B5EF4-FFF2-40B4-BE49-F238E27FC236}">
                      <a16:creationId xmlns:a16="http://schemas.microsoft.com/office/drawing/2014/main" id="{4A9E7006-7A9D-9D28-2AAF-688A1827FF72}"/>
                    </a:ext>
                  </a:extLst>
                </p:cNvPr>
                <p:cNvPicPr/>
                <p:nvPr/>
              </p:nvPicPr>
              <p:blipFill>
                <a:blip r:embed="rId62"/>
                <a:stretch>
                  <a:fillRect/>
                </a:stretch>
              </p:blipFill>
              <p:spPr>
                <a:xfrm>
                  <a:off x="8379990" y="3995742"/>
                  <a:ext cx="18072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3" name="Ink 22">
                  <a:extLst>
                    <a:ext uri="{FF2B5EF4-FFF2-40B4-BE49-F238E27FC236}">
                      <a16:creationId xmlns:a16="http://schemas.microsoft.com/office/drawing/2014/main" id="{37E17CFD-5209-BB31-0AA0-34B758B3859B}"/>
                    </a:ext>
                  </a:extLst>
                </p14:cNvPr>
                <p14:cNvContentPartPr/>
                <p14:nvPr/>
              </p14:nvContentPartPr>
              <p14:xfrm>
                <a:off x="8567190" y="4015542"/>
                <a:ext cx="49320" cy="119880"/>
              </p14:xfrm>
            </p:contentPart>
          </mc:Choice>
          <mc:Fallback>
            <p:pic>
              <p:nvPicPr>
                <p:cNvPr id="23" name="Ink 22">
                  <a:extLst>
                    <a:ext uri="{FF2B5EF4-FFF2-40B4-BE49-F238E27FC236}">
                      <a16:creationId xmlns:a16="http://schemas.microsoft.com/office/drawing/2014/main" id="{37E17CFD-5209-BB31-0AA0-34B758B3859B}"/>
                    </a:ext>
                  </a:extLst>
                </p:cNvPr>
                <p:cNvPicPr/>
                <p:nvPr/>
              </p:nvPicPr>
              <p:blipFill>
                <a:blip r:embed="rId64"/>
                <a:stretch>
                  <a:fillRect/>
                </a:stretch>
              </p:blipFill>
              <p:spPr>
                <a:xfrm>
                  <a:off x="8558190" y="4006542"/>
                  <a:ext cx="669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4" name="Ink 23">
                  <a:extLst>
                    <a:ext uri="{FF2B5EF4-FFF2-40B4-BE49-F238E27FC236}">
                      <a16:creationId xmlns:a16="http://schemas.microsoft.com/office/drawing/2014/main" id="{37FB3AAE-2DDB-7FB7-3991-90F40D600C5F}"/>
                    </a:ext>
                  </a:extLst>
                </p14:cNvPr>
                <p14:cNvContentPartPr/>
                <p14:nvPr/>
              </p14:nvContentPartPr>
              <p14:xfrm>
                <a:off x="8627310" y="4030662"/>
                <a:ext cx="66600" cy="82800"/>
              </p14:xfrm>
            </p:contentPart>
          </mc:Choice>
          <mc:Fallback>
            <p:pic>
              <p:nvPicPr>
                <p:cNvPr id="24" name="Ink 23">
                  <a:extLst>
                    <a:ext uri="{FF2B5EF4-FFF2-40B4-BE49-F238E27FC236}">
                      <a16:creationId xmlns:a16="http://schemas.microsoft.com/office/drawing/2014/main" id="{37FB3AAE-2DDB-7FB7-3991-90F40D600C5F}"/>
                    </a:ext>
                  </a:extLst>
                </p:cNvPr>
                <p:cNvPicPr/>
                <p:nvPr/>
              </p:nvPicPr>
              <p:blipFill>
                <a:blip r:embed="rId66"/>
                <a:stretch>
                  <a:fillRect/>
                </a:stretch>
              </p:blipFill>
              <p:spPr>
                <a:xfrm>
                  <a:off x="8618310" y="4022022"/>
                  <a:ext cx="842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5" name="Ink 24">
                  <a:extLst>
                    <a:ext uri="{FF2B5EF4-FFF2-40B4-BE49-F238E27FC236}">
                      <a16:creationId xmlns:a16="http://schemas.microsoft.com/office/drawing/2014/main" id="{B64096F9-E8CD-BFFD-AC67-BCA81CBBB5E3}"/>
                    </a:ext>
                  </a:extLst>
                </p14:cNvPr>
                <p14:cNvContentPartPr/>
                <p14:nvPr/>
              </p14:nvContentPartPr>
              <p14:xfrm>
                <a:off x="7478190" y="4274382"/>
                <a:ext cx="331920" cy="300240"/>
              </p14:xfrm>
            </p:contentPart>
          </mc:Choice>
          <mc:Fallback>
            <p:pic>
              <p:nvPicPr>
                <p:cNvPr id="25" name="Ink 24">
                  <a:extLst>
                    <a:ext uri="{FF2B5EF4-FFF2-40B4-BE49-F238E27FC236}">
                      <a16:creationId xmlns:a16="http://schemas.microsoft.com/office/drawing/2014/main" id="{B64096F9-E8CD-BFFD-AC67-BCA81CBBB5E3}"/>
                    </a:ext>
                  </a:extLst>
                </p:cNvPr>
                <p:cNvPicPr/>
                <p:nvPr/>
              </p:nvPicPr>
              <p:blipFill>
                <a:blip r:embed="rId68"/>
                <a:stretch>
                  <a:fillRect/>
                </a:stretch>
              </p:blipFill>
              <p:spPr>
                <a:xfrm>
                  <a:off x="7469190" y="4265382"/>
                  <a:ext cx="34956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6" name="Ink 25">
                  <a:extLst>
                    <a:ext uri="{FF2B5EF4-FFF2-40B4-BE49-F238E27FC236}">
                      <a16:creationId xmlns:a16="http://schemas.microsoft.com/office/drawing/2014/main" id="{342C2DFE-B3D9-9C9A-2CD9-D000634BBC7B}"/>
                    </a:ext>
                  </a:extLst>
                </p14:cNvPr>
                <p14:cNvContentPartPr/>
                <p14:nvPr/>
              </p14:nvContentPartPr>
              <p14:xfrm>
                <a:off x="7510590" y="4272222"/>
                <a:ext cx="476640" cy="300960"/>
              </p14:xfrm>
            </p:contentPart>
          </mc:Choice>
          <mc:Fallback>
            <p:pic>
              <p:nvPicPr>
                <p:cNvPr id="26" name="Ink 25">
                  <a:extLst>
                    <a:ext uri="{FF2B5EF4-FFF2-40B4-BE49-F238E27FC236}">
                      <a16:creationId xmlns:a16="http://schemas.microsoft.com/office/drawing/2014/main" id="{342C2DFE-B3D9-9C9A-2CD9-D000634BBC7B}"/>
                    </a:ext>
                  </a:extLst>
                </p:cNvPr>
                <p:cNvPicPr/>
                <p:nvPr/>
              </p:nvPicPr>
              <p:blipFill>
                <a:blip r:embed="rId70"/>
                <a:stretch>
                  <a:fillRect/>
                </a:stretch>
              </p:blipFill>
              <p:spPr>
                <a:xfrm>
                  <a:off x="7501950" y="4263582"/>
                  <a:ext cx="49428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27" name="Ink 26">
                  <a:extLst>
                    <a:ext uri="{FF2B5EF4-FFF2-40B4-BE49-F238E27FC236}">
                      <a16:creationId xmlns:a16="http://schemas.microsoft.com/office/drawing/2014/main" id="{5017ADC8-4FC0-0A07-D95C-16C81BDD92F7}"/>
                    </a:ext>
                  </a:extLst>
                </p14:cNvPr>
                <p14:cNvContentPartPr/>
                <p14:nvPr/>
              </p14:nvContentPartPr>
              <p14:xfrm>
                <a:off x="7604190" y="4174662"/>
                <a:ext cx="586800" cy="285480"/>
              </p14:xfrm>
            </p:contentPart>
          </mc:Choice>
          <mc:Fallback>
            <p:pic>
              <p:nvPicPr>
                <p:cNvPr id="27" name="Ink 26">
                  <a:extLst>
                    <a:ext uri="{FF2B5EF4-FFF2-40B4-BE49-F238E27FC236}">
                      <a16:creationId xmlns:a16="http://schemas.microsoft.com/office/drawing/2014/main" id="{5017ADC8-4FC0-0A07-D95C-16C81BDD92F7}"/>
                    </a:ext>
                  </a:extLst>
                </p:cNvPr>
                <p:cNvPicPr/>
                <p:nvPr/>
              </p:nvPicPr>
              <p:blipFill>
                <a:blip r:embed="rId72"/>
                <a:stretch>
                  <a:fillRect/>
                </a:stretch>
              </p:blipFill>
              <p:spPr>
                <a:xfrm>
                  <a:off x="7595550" y="4165662"/>
                  <a:ext cx="60444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28" name="Ink 27">
                  <a:extLst>
                    <a:ext uri="{FF2B5EF4-FFF2-40B4-BE49-F238E27FC236}">
                      <a16:creationId xmlns:a16="http://schemas.microsoft.com/office/drawing/2014/main" id="{A7168D1A-8572-E77B-A049-84E38B26A778}"/>
                    </a:ext>
                  </a:extLst>
                </p14:cNvPr>
                <p14:cNvContentPartPr/>
                <p14:nvPr/>
              </p14:nvContentPartPr>
              <p14:xfrm>
                <a:off x="7455150" y="4190502"/>
                <a:ext cx="173520" cy="114840"/>
              </p14:xfrm>
            </p:contentPart>
          </mc:Choice>
          <mc:Fallback>
            <p:pic>
              <p:nvPicPr>
                <p:cNvPr id="28" name="Ink 27">
                  <a:extLst>
                    <a:ext uri="{FF2B5EF4-FFF2-40B4-BE49-F238E27FC236}">
                      <a16:creationId xmlns:a16="http://schemas.microsoft.com/office/drawing/2014/main" id="{A7168D1A-8572-E77B-A049-84E38B26A778}"/>
                    </a:ext>
                  </a:extLst>
                </p:cNvPr>
                <p:cNvPicPr/>
                <p:nvPr/>
              </p:nvPicPr>
              <p:blipFill>
                <a:blip r:embed="rId74"/>
                <a:stretch>
                  <a:fillRect/>
                </a:stretch>
              </p:blipFill>
              <p:spPr>
                <a:xfrm>
                  <a:off x="7446150" y="4181502"/>
                  <a:ext cx="19116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29" name="Ink 28">
                  <a:extLst>
                    <a:ext uri="{FF2B5EF4-FFF2-40B4-BE49-F238E27FC236}">
                      <a16:creationId xmlns:a16="http://schemas.microsoft.com/office/drawing/2014/main" id="{2C04749B-B4EE-E497-1552-B6DEA5676327}"/>
                    </a:ext>
                  </a:extLst>
                </p14:cNvPr>
                <p14:cNvContentPartPr/>
                <p14:nvPr/>
              </p14:nvContentPartPr>
              <p14:xfrm>
                <a:off x="7928190" y="4249182"/>
                <a:ext cx="228240" cy="100440"/>
              </p14:xfrm>
            </p:contentPart>
          </mc:Choice>
          <mc:Fallback>
            <p:pic>
              <p:nvPicPr>
                <p:cNvPr id="29" name="Ink 28">
                  <a:extLst>
                    <a:ext uri="{FF2B5EF4-FFF2-40B4-BE49-F238E27FC236}">
                      <a16:creationId xmlns:a16="http://schemas.microsoft.com/office/drawing/2014/main" id="{2C04749B-B4EE-E497-1552-B6DEA5676327}"/>
                    </a:ext>
                  </a:extLst>
                </p:cNvPr>
                <p:cNvPicPr/>
                <p:nvPr/>
              </p:nvPicPr>
              <p:blipFill>
                <a:blip r:embed="rId76"/>
                <a:stretch>
                  <a:fillRect/>
                </a:stretch>
              </p:blipFill>
              <p:spPr>
                <a:xfrm>
                  <a:off x="7919550" y="4240182"/>
                  <a:ext cx="2458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30" name="Ink 29">
                  <a:extLst>
                    <a:ext uri="{FF2B5EF4-FFF2-40B4-BE49-F238E27FC236}">
                      <a16:creationId xmlns:a16="http://schemas.microsoft.com/office/drawing/2014/main" id="{46972054-F5FA-8CEB-781D-E192181986EA}"/>
                    </a:ext>
                  </a:extLst>
                </p14:cNvPr>
                <p14:cNvContentPartPr/>
                <p14:nvPr/>
              </p14:nvContentPartPr>
              <p14:xfrm>
                <a:off x="7894350" y="4483542"/>
                <a:ext cx="144000" cy="70920"/>
              </p14:xfrm>
            </p:contentPart>
          </mc:Choice>
          <mc:Fallback>
            <p:pic>
              <p:nvPicPr>
                <p:cNvPr id="30" name="Ink 29">
                  <a:extLst>
                    <a:ext uri="{FF2B5EF4-FFF2-40B4-BE49-F238E27FC236}">
                      <a16:creationId xmlns:a16="http://schemas.microsoft.com/office/drawing/2014/main" id="{46972054-F5FA-8CEB-781D-E192181986EA}"/>
                    </a:ext>
                  </a:extLst>
                </p:cNvPr>
                <p:cNvPicPr/>
                <p:nvPr/>
              </p:nvPicPr>
              <p:blipFill>
                <a:blip r:embed="rId78"/>
                <a:stretch>
                  <a:fillRect/>
                </a:stretch>
              </p:blipFill>
              <p:spPr>
                <a:xfrm>
                  <a:off x="7885350" y="4474902"/>
                  <a:ext cx="16164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31" name="Ink 30">
                  <a:extLst>
                    <a:ext uri="{FF2B5EF4-FFF2-40B4-BE49-F238E27FC236}">
                      <a16:creationId xmlns:a16="http://schemas.microsoft.com/office/drawing/2014/main" id="{EA9CFD4C-0170-F0AE-E813-77D57EF6BDAD}"/>
                    </a:ext>
                  </a:extLst>
                </p14:cNvPr>
                <p14:cNvContentPartPr/>
                <p14:nvPr/>
              </p14:nvContentPartPr>
              <p14:xfrm>
                <a:off x="7522830" y="4454382"/>
                <a:ext cx="169200" cy="95040"/>
              </p14:xfrm>
            </p:contentPart>
          </mc:Choice>
          <mc:Fallback>
            <p:pic>
              <p:nvPicPr>
                <p:cNvPr id="31" name="Ink 30">
                  <a:extLst>
                    <a:ext uri="{FF2B5EF4-FFF2-40B4-BE49-F238E27FC236}">
                      <a16:creationId xmlns:a16="http://schemas.microsoft.com/office/drawing/2014/main" id="{EA9CFD4C-0170-F0AE-E813-77D57EF6BDAD}"/>
                    </a:ext>
                  </a:extLst>
                </p:cNvPr>
                <p:cNvPicPr/>
                <p:nvPr/>
              </p:nvPicPr>
              <p:blipFill>
                <a:blip r:embed="rId80"/>
                <a:stretch>
                  <a:fillRect/>
                </a:stretch>
              </p:blipFill>
              <p:spPr>
                <a:xfrm>
                  <a:off x="7513830" y="4445742"/>
                  <a:ext cx="18684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32" name="Ink 31">
                  <a:extLst>
                    <a:ext uri="{FF2B5EF4-FFF2-40B4-BE49-F238E27FC236}">
                      <a16:creationId xmlns:a16="http://schemas.microsoft.com/office/drawing/2014/main" id="{2D4A7995-5098-C8EC-8603-62309D64F12A}"/>
                    </a:ext>
                  </a:extLst>
                </p14:cNvPr>
                <p14:cNvContentPartPr/>
                <p14:nvPr/>
              </p14:nvContentPartPr>
              <p14:xfrm>
                <a:off x="8170470" y="4390662"/>
                <a:ext cx="158400" cy="127800"/>
              </p14:xfrm>
            </p:contentPart>
          </mc:Choice>
          <mc:Fallback>
            <p:pic>
              <p:nvPicPr>
                <p:cNvPr id="32" name="Ink 31">
                  <a:extLst>
                    <a:ext uri="{FF2B5EF4-FFF2-40B4-BE49-F238E27FC236}">
                      <a16:creationId xmlns:a16="http://schemas.microsoft.com/office/drawing/2014/main" id="{2D4A7995-5098-C8EC-8603-62309D64F12A}"/>
                    </a:ext>
                  </a:extLst>
                </p:cNvPr>
                <p:cNvPicPr/>
                <p:nvPr/>
              </p:nvPicPr>
              <p:blipFill>
                <a:blip r:embed="rId82"/>
                <a:stretch>
                  <a:fillRect/>
                </a:stretch>
              </p:blipFill>
              <p:spPr>
                <a:xfrm>
                  <a:off x="8161830" y="4382022"/>
                  <a:ext cx="17604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33" name="Ink 32">
                  <a:extLst>
                    <a:ext uri="{FF2B5EF4-FFF2-40B4-BE49-F238E27FC236}">
                      <a16:creationId xmlns:a16="http://schemas.microsoft.com/office/drawing/2014/main" id="{1069EBFB-A2BF-F269-5579-C26F6631DABF}"/>
                    </a:ext>
                  </a:extLst>
                </p14:cNvPr>
                <p14:cNvContentPartPr/>
                <p14:nvPr/>
              </p14:nvContentPartPr>
              <p14:xfrm>
                <a:off x="8331390" y="4364022"/>
                <a:ext cx="40680" cy="137880"/>
              </p14:xfrm>
            </p:contentPart>
          </mc:Choice>
          <mc:Fallback>
            <p:pic>
              <p:nvPicPr>
                <p:cNvPr id="33" name="Ink 32">
                  <a:extLst>
                    <a:ext uri="{FF2B5EF4-FFF2-40B4-BE49-F238E27FC236}">
                      <a16:creationId xmlns:a16="http://schemas.microsoft.com/office/drawing/2014/main" id="{1069EBFB-A2BF-F269-5579-C26F6631DABF}"/>
                    </a:ext>
                  </a:extLst>
                </p:cNvPr>
                <p:cNvPicPr/>
                <p:nvPr/>
              </p:nvPicPr>
              <p:blipFill>
                <a:blip r:embed="rId84"/>
                <a:stretch>
                  <a:fillRect/>
                </a:stretch>
              </p:blipFill>
              <p:spPr>
                <a:xfrm>
                  <a:off x="8322390" y="4355022"/>
                  <a:ext cx="583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34" name="Ink 33">
                  <a:extLst>
                    <a:ext uri="{FF2B5EF4-FFF2-40B4-BE49-F238E27FC236}">
                      <a16:creationId xmlns:a16="http://schemas.microsoft.com/office/drawing/2014/main" id="{BB59FE8B-0A87-3F64-AA3B-B68721A632E4}"/>
                    </a:ext>
                  </a:extLst>
                </p14:cNvPr>
                <p14:cNvContentPartPr/>
                <p14:nvPr/>
              </p14:nvContentPartPr>
              <p14:xfrm>
                <a:off x="8351550" y="4328022"/>
                <a:ext cx="195120" cy="169200"/>
              </p14:xfrm>
            </p:contentPart>
          </mc:Choice>
          <mc:Fallback>
            <p:pic>
              <p:nvPicPr>
                <p:cNvPr id="34" name="Ink 33">
                  <a:extLst>
                    <a:ext uri="{FF2B5EF4-FFF2-40B4-BE49-F238E27FC236}">
                      <a16:creationId xmlns:a16="http://schemas.microsoft.com/office/drawing/2014/main" id="{BB59FE8B-0A87-3F64-AA3B-B68721A632E4}"/>
                    </a:ext>
                  </a:extLst>
                </p:cNvPr>
                <p:cNvPicPr/>
                <p:nvPr/>
              </p:nvPicPr>
              <p:blipFill>
                <a:blip r:embed="rId86"/>
                <a:stretch>
                  <a:fillRect/>
                </a:stretch>
              </p:blipFill>
              <p:spPr>
                <a:xfrm>
                  <a:off x="8342910" y="4319022"/>
                  <a:ext cx="21276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35" name="Ink 34">
                  <a:extLst>
                    <a:ext uri="{FF2B5EF4-FFF2-40B4-BE49-F238E27FC236}">
                      <a16:creationId xmlns:a16="http://schemas.microsoft.com/office/drawing/2014/main" id="{6E4D4788-C7F4-5155-B0A8-8E56AEA98E2F}"/>
                    </a:ext>
                  </a:extLst>
                </p14:cNvPr>
                <p14:cNvContentPartPr/>
                <p14:nvPr/>
              </p14:nvContentPartPr>
              <p14:xfrm>
                <a:off x="8620830" y="4448622"/>
                <a:ext cx="3960" cy="6120"/>
              </p14:xfrm>
            </p:contentPart>
          </mc:Choice>
          <mc:Fallback>
            <p:pic>
              <p:nvPicPr>
                <p:cNvPr id="35" name="Ink 34">
                  <a:extLst>
                    <a:ext uri="{FF2B5EF4-FFF2-40B4-BE49-F238E27FC236}">
                      <a16:creationId xmlns:a16="http://schemas.microsoft.com/office/drawing/2014/main" id="{6E4D4788-C7F4-5155-B0A8-8E56AEA98E2F}"/>
                    </a:ext>
                  </a:extLst>
                </p:cNvPr>
                <p:cNvPicPr/>
                <p:nvPr/>
              </p:nvPicPr>
              <p:blipFill>
                <a:blip r:embed="rId88"/>
                <a:stretch>
                  <a:fillRect/>
                </a:stretch>
              </p:blipFill>
              <p:spPr>
                <a:xfrm>
                  <a:off x="8611830" y="4439982"/>
                  <a:ext cx="216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36" name="Ink 35">
                  <a:extLst>
                    <a:ext uri="{FF2B5EF4-FFF2-40B4-BE49-F238E27FC236}">
                      <a16:creationId xmlns:a16="http://schemas.microsoft.com/office/drawing/2014/main" id="{6C454C0D-77C7-444B-0C29-FA39A964E219}"/>
                    </a:ext>
                  </a:extLst>
                </p14:cNvPr>
                <p14:cNvContentPartPr/>
                <p14:nvPr/>
              </p14:nvContentPartPr>
              <p14:xfrm>
                <a:off x="7750350" y="4612782"/>
                <a:ext cx="141480" cy="104040"/>
              </p14:xfrm>
            </p:contentPart>
          </mc:Choice>
          <mc:Fallback>
            <p:pic>
              <p:nvPicPr>
                <p:cNvPr id="36" name="Ink 35">
                  <a:extLst>
                    <a:ext uri="{FF2B5EF4-FFF2-40B4-BE49-F238E27FC236}">
                      <a16:creationId xmlns:a16="http://schemas.microsoft.com/office/drawing/2014/main" id="{6C454C0D-77C7-444B-0C29-FA39A964E219}"/>
                    </a:ext>
                  </a:extLst>
                </p:cNvPr>
                <p:cNvPicPr/>
                <p:nvPr/>
              </p:nvPicPr>
              <p:blipFill>
                <a:blip r:embed="rId90"/>
                <a:stretch>
                  <a:fillRect/>
                </a:stretch>
              </p:blipFill>
              <p:spPr>
                <a:xfrm>
                  <a:off x="7741350" y="4603782"/>
                  <a:ext cx="1591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37" name="Ink 36">
                  <a:extLst>
                    <a:ext uri="{FF2B5EF4-FFF2-40B4-BE49-F238E27FC236}">
                      <a16:creationId xmlns:a16="http://schemas.microsoft.com/office/drawing/2014/main" id="{7C61EDC0-61E1-2328-B29C-DBE13220D2C2}"/>
                    </a:ext>
                  </a:extLst>
                </p14:cNvPr>
                <p14:cNvContentPartPr/>
                <p14:nvPr/>
              </p14:nvContentPartPr>
              <p14:xfrm>
                <a:off x="7875990" y="4627902"/>
                <a:ext cx="113760" cy="212040"/>
              </p14:xfrm>
            </p:contentPart>
          </mc:Choice>
          <mc:Fallback>
            <p:pic>
              <p:nvPicPr>
                <p:cNvPr id="37" name="Ink 36">
                  <a:extLst>
                    <a:ext uri="{FF2B5EF4-FFF2-40B4-BE49-F238E27FC236}">
                      <a16:creationId xmlns:a16="http://schemas.microsoft.com/office/drawing/2014/main" id="{7C61EDC0-61E1-2328-B29C-DBE13220D2C2}"/>
                    </a:ext>
                  </a:extLst>
                </p:cNvPr>
                <p:cNvPicPr/>
                <p:nvPr/>
              </p:nvPicPr>
              <p:blipFill>
                <a:blip r:embed="rId92"/>
                <a:stretch>
                  <a:fillRect/>
                </a:stretch>
              </p:blipFill>
              <p:spPr>
                <a:xfrm>
                  <a:off x="7866990" y="4619262"/>
                  <a:ext cx="13140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38" name="Ink 37">
                  <a:extLst>
                    <a:ext uri="{FF2B5EF4-FFF2-40B4-BE49-F238E27FC236}">
                      <a16:creationId xmlns:a16="http://schemas.microsoft.com/office/drawing/2014/main" id="{945F4A89-A94E-EDF2-F8D9-CC75789EACD9}"/>
                    </a:ext>
                  </a:extLst>
                </p14:cNvPr>
                <p14:cNvContentPartPr/>
                <p14:nvPr/>
              </p14:nvContentPartPr>
              <p14:xfrm>
                <a:off x="8032590" y="4683342"/>
                <a:ext cx="6480" cy="60120"/>
              </p14:xfrm>
            </p:contentPart>
          </mc:Choice>
          <mc:Fallback>
            <p:pic>
              <p:nvPicPr>
                <p:cNvPr id="38" name="Ink 37">
                  <a:extLst>
                    <a:ext uri="{FF2B5EF4-FFF2-40B4-BE49-F238E27FC236}">
                      <a16:creationId xmlns:a16="http://schemas.microsoft.com/office/drawing/2014/main" id="{945F4A89-A94E-EDF2-F8D9-CC75789EACD9}"/>
                    </a:ext>
                  </a:extLst>
                </p:cNvPr>
                <p:cNvPicPr/>
                <p:nvPr/>
              </p:nvPicPr>
              <p:blipFill>
                <a:blip r:embed="rId94"/>
                <a:stretch>
                  <a:fillRect/>
                </a:stretch>
              </p:blipFill>
              <p:spPr>
                <a:xfrm>
                  <a:off x="8023950" y="4674342"/>
                  <a:ext cx="2412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39" name="Ink 38">
                  <a:extLst>
                    <a:ext uri="{FF2B5EF4-FFF2-40B4-BE49-F238E27FC236}">
                      <a16:creationId xmlns:a16="http://schemas.microsoft.com/office/drawing/2014/main" id="{410286B8-A26D-D528-C2F8-66AD7EAD50EB}"/>
                    </a:ext>
                  </a:extLst>
                </p14:cNvPr>
                <p14:cNvContentPartPr/>
                <p14:nvPr/>
              </p14:nvContentPartPr>
              <p14:xfrm>
                <a:off x="8058150" y="4603062"/>
                <a:ext cx="360" cy="18000"/>
              </p14:xfrm>
            </p:contentPart>
          </mc:Choice>
          <mc:Fallback>
            <p:pic>
              <p:nvPicPr>
                <p:cNvPr id="39" name="Ink 38">
                  <a:extLst>
                    <a:ext uri="{FF2B5EF4-FFF2-40B4-BE49-F238E27FC236}">
                      <a16:creationId xmlns:a16="http://schemas.microsoft.com/office/drawing/2014/main" id="{410286B8-A26D-D528-C2F8-66AD7EAD50EB}"/>
                    </a:ext>
                  </a:extLst>
                </p:cNvPr>
                <p:cNvPicPr/>
                <p:nvPr/>
              </p:nvPicPr>
              <p:blipFill>
                <a:blip r:embed="rId96"/>
                <a:stretch>
                  <a:fillRect/>
                </a:stretch>
              </p:blipFill>
              <p:spPr>
                <a:xfrm>
                  <a:off x="8049510" y="4594062"/>
                  <a:ext cx="1800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40" name="Ink 39">
                  <a:extLst>
                    <a:ext uri="{FF2B5EF4-FFF2-40B4-BE49-F238E27FC236}">
                      <a16:creationId xmlns:a16="http://schemas.microsoft.com/office/drawing/2014/main" id="{778E0036-675C-DD19-F089-0B7898D637CF}"/>
                    </a:ext>
                  </a:extLst>
                </p14:cNvPr>
                <p14:cNvContentPartPr/>
                <p14:nvPr/>
              </p14:nvContentPartPr>
              <p14:xfrm>
                <a:off x="8082630" y="4641222"/>
                <a:ext cx="83520" cy="75240"/>
              </p14:xfrm>
            </p:contentPart>
          </mc:Choice>
          <mc:Fallback>
            <p:pic>
              <p:nvPicPr>
                <p:cNvPr id="40" name="Ink 39">
                  <a:extLst>
                    <a:ext uri="{FF2B5EF4-FFF2-40B4-BE49-F238E27FC236}">
                      <a16:creationId xmlns:a16="http://schemas.microsoft.com/office/drawing/2014/main" id="{778E0036-675C-DD19-F089-0B7898D637CF}"/>
                    </a:ext>
                  </a:extLst>
                </p:cNvPr>
                <p:cNvPicPr/>
                <p:nvPr/>
              </p:nvPicPr>
              <p:blipFill>
                <a:blip r:embed="rId98"/>
                <a:stretch>
                  <a:fillRect/>
                </a:stretch>
              </p:blipFill>
              <p:spPr>
                <a:xfrm>
                  <a:off x="8073630" y="4632222"/>
                  <a:ext cx="10116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41" name="Ink 40">
                  <a:extLst>
                    <a:ext uri="{FF2B5EF4-FFF2-40B4-BE49-F238E27FC236}">
                      <a16:creationId xmlns:a16="http://schemas.microsoft.com/office/drawing/2014/main" id="{05F0F49D-EF07-EC8D-04C0-23DBEF9E8475}"/>
                    </a:ext>
                  </a:extLst>
                </p14:cNvPr>
                <p14:cNvContentPartPr/>
                <p14:nvPr/>
              </p14:nvContentPartPr>
              <p14:xfrm>
                <a:off x="8209710" y="4598382"/>
                <a:ext cx="87480" cy="159480"/>
              </p14:xfrm>
            </p:contentPart>
          </mc:Choice>
          <mc:Fallback>
            <p:pic>
              <p:nvPicPr>
                <p:cNvPr id="41" name="Ink 40">
                  <a:extLst>
                    <a:ext uri="{FF2B5EF4-FFF2-40B4-BE49-F238E27FC236}">
                      <a16:creationId xmlns:a16="http://schemas.microsoft.com/office/drawing/2014/main" id="{05F0F49D-EF07-EC8D-04C0-23DBEF9E8475}"/>
                    </a:ext>
                  </a:extLst>
                </p:cNvPr>
                <p:cNvPicPr/>
                <p:nvPr/>
              </p:nvPicPr>
              <p:blipFill>
                <a:blip r:embed="rId100"/>
                <a:stretch>
                  <a:fillRect/>
                </a:stretch>
              </p:blipFill>
              <p:spPr>
                <a:xfrm>
                  <a:off x="8201070" y="4589742"/>
                  <a:ext cx="1051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42" name="Ink 41">
                  <a:extLst>
                    <a:ext uri="{FF2B5EF4-FFF2-40B4-BE49-F238E27FC236}">
                      <a16:creationId xmlns:a16="http://schemas.microsoft.com/office/drawing/2014/main" id="{65CD3C6C-F3C8-04E5-2BF7-10C597FDE375}"/>
                    </a:ext>
                  </a:extLst>
                </p14:cNvPr>
                <p14:cNvContentPartPr/>
                <p14:nvPr/>
              </p14:nvContentPartPr>
              <p14:xfrm>
                <a:off x="8360910" y="4639782"/>
                <a:ext cx="55800" cy="93600"/>
              </p14:xfrm>
            </p:contentPart>
          </mc:Choice>
          <mc:Fallback>
            <p:pic>
              <p:nvPicPr>
                <p:cNvPr id="42" name="Ink 41">
                  <a:extLst>
                    <a:ext uri="{FF2B5EF4-FFF2-40B4-BE49-F238E27FC236}">
                      <a16:creationId xmlns:a16="http://schemas.microsoft.com/office/drawing/2014/main" id="{65CD3C6C-F3C8-04E5-2BF7-10C597FDE375}"/>
                    </a:ext>
                  </a:extLst>
                </p:cNvPr>
                <p:cNvPicPr/>
                <p:nvPr/>
              </p:nvPicPr>
              <p:blipFill>
                <a:blip r:embed="rId102"/>
                <a:stretch>
                  <a:fillRect/>
                </a:stretch>
              </p:blipFill>
              <p:spPr>
                <a:xfrm>
                  <a:off x="8351910" y="4630782"/>
                  <a:ext cx="734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43" name="Ink 42">
                  <a:extLst>
                    <a:ext uri="{FF2B5EF4-FFF2-40B4-BE49-F238E27FC236}">
                      <a16:creationId xmlns:a16="http://schemas.microsoft.com/office/drawing/2014/main" id="{1613D14E-9C3A-BD38-8F9A-46B2A223E3AD}"/>
                    </a:ext>
                  </a:extLst>
                </p14:cNvPr>
                <p14:cNvContentPartPr/>
                <p14:nvPr/>
              </p14:nvContentPartPr>
              <p14:xfrm>
                <a:off x="8454510" y="4627902"/>
                <a:ext cx="53640" cy="79200"/>
              </p14:xfrm>
            </p:contentPart>
          </mc:Choice>
          <mc:Fallback>
            <p:pic>
              <p:nvPicPr>
                <p:cNvPr id="43" name="Ink 42">
                  <a:extLst>
                    <a:ext uri="{FF2B5EF4-FFF2-40B4-BE49-F238E27FC236}">
                      <a16:creationId xmlns:a16="http://schemas.microsoft.com/office/drawing/2014/main" id="{1613D14E-9C3A-BD38-8F9A-46B2A223E3AD}"/>
                    </a:ext>
                  </a:extLst>
                </p:cNvPr>
                <p:cNvPicPr/>
                <p:nvPr/>
              </p:nvPicPr>
              <p:blipFill>
                <a:blip r:embed="rId104"/>
                <a:stretch>
                  <a:fillRect/>
                </a:stretch>
              </p:blipFill>
              <p:spPr>
                <a:xfrm>
                  <a:off x="8445510" y="4618902"/>
                  <a:ext cx="7128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44" name="Ink 43">
                  <a:extLst>
                    <a:ext uri="{FF2B5EF4-FFF2-40B4-BE49-F238E27FC236}">
                      <a16:creationId xmlns:a16="http://schemas.microsoft.com/office/drawing/2014/main" id="{1220C6AE-639C-A023-3302-C37C214DEA41}"/>
                    </a:ext>
                  </a:extLst>
                </p14:cNvPr>
                <p14:cNvContentPartPr/>
                <p14:nvPr/>
              </p14:nvContentPartPr>
              <p14:xfrm>
                <a:off x="8416710" y="4627182"/>
                <a:ext cx="96480" cy="95040"/>
              </p14:xfrm>
            </p:contentPart>
          </mc:Choice>
          <mc:Fallback>
            <p:pic>
              <p:nvPicPr>
                <p:cNvPr id="44" name="Ink 43">
                  <a:extLst>
                    <a:ext uri="{FF2B5EF4-FFF2-40B4-BE49-F238E27FC236}">
                      <a16:creationId xmlns:a16="http://schemas.microsoft.com/office/drawing/2014/main" id="{1220C6AE-639C-A023-3302-C37C214DEA41}"/>
                    </a:ext>
                  </a:extLst>
                </p:cNvPr>
                <p:cNvPicPr/>
                <p:nvPr/>
              </p:nvPicPr>
              <p:blipFill>
                <a:blip r:embed="rId106"/>
                <a:stretch>
                  <a:fillRect/>
                </a:stretch>
              </p:blipFill>
              <p:spPr>
                <a:xfrm>
                  <a:off x="8407710" y="4618542"/>
                  <a:ext cx="11412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46" name="Ink 45">
                  <a:extLst>
                    <a:ext uri="{FF2B5EF4-FFF2-40B4-BE49-F238E27FC236}">
                      <a16:creationId xmlns:a16="http://schemas.microsoft.com/office/drawing/2014/main" id="{C59C901B-B847-39CF-14B1-CF927F98A5C2}"/>
                    </a:ext>
                  </a:extLst>
                </p14:cNvPr>
                <p14:cNvContentPartPr/>
                <p14:nvPr/>
              </p14:nvContentPartPr>
              <p14:xfrm>
                <a:off x="5268150" y="4105902"/>
                <a:ext cx="133560" cy="115560"/>
              </p14:xfrm>
            </p:contentPart>
          </mc:Choice>
          <mc:Fallback>
            <p:pic>
              <p:nvPicPr>
                <p:cNvPr id="46" name="Ink 45">
                  <a:extLst>
                    <a:ext uri="{FF2B5EF4-FFF2-40B4-BE49-F238E27FC236}">
                      <a16:creationId xmlns:a16="http://schemas.microsoft.com/office/drawing/2014/main" id="{C59C901B-B847-39CF-14B1-CF927F98A5C2}"/>
                    </a:ext>
                  </a:extLst>
                </p:cNvPr>
                <p:cNvPicPr/>
                <p:nvPr/>
              </p:nvPicPr>
              <p:blipFill>
                <a:blip r:embed="rId108"/>
                <a:stretch>
                  <a:fillRect/>
                </a:stretch>
              </p:blipFill>
              <p:spPr>
                <a:xfrm>
                  <a:off x="5259510" y="4096902"/>
                  <a:ext cx="15120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47" name="Ink 46">
                  <a:extLst>
                    <a:ext uri="{FF2B5EF4-FFF2-40B4-BE49-F238E27FC236}">
                      <a16:creationId xmlns:a16="http://schemas.microsoft.com/office/drawing/2014/main" id="{82A9DD06-F6FC-66F9-7A5C-9324B2C64E0D}"/>
                    </a:ext>
                  </a:extLst>
                </p14:cNvPr>
                <p14:cNvContentPartPr/>
                <p14:nvPr/>
              </p14:nvContentPartPr>
              <p14:xfrm>
                <a:off x="5385870" y="3994662"/>
                <a:ext cx="163440" cy="123120"/>
              </p14:xfrm>
            </p:contentPart>
          </mc:Choice>
          <mc:Fallback>
            <p:pic>
              <p:nvPicPr>
                <p:cNvPr id="47" name="Ink 46">
                  <a:extLst>
                    <a:ext uri="{FF2B5EF4-FFF2-40B4-BE49-F238E27FC236}">
                      <a16:creationId xmlns:a16="http://schemas.microsoft.com/office/drawing/2014/main" id="{82A9DD06-F6FC-66F9-7A5C-9324B2C64E0D}"/>
                    </a:ext>
                  </a:extLst>
                </p:cNvPr>
                <p:cNvPicPr/>
                <p:nvPr/>
              </p:nvPicPr>
              <p:blipFill>
                <a:blip r:embed="rId110"/>
                <a:stretch>
                  <a:fillRect/>
                </a:stretch>
              </p:blipFill>
              <p:spPr>
                <a:xfrm>
                  <a:off x="5377230" y="3985662"/>
                  <a:ext cx="18108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48" name="Ink 47">
                  <a:extLst>
                    <a:ext uri="{FF2B5EF4-FFF2-40B4-BE49-F238E27FC236}">
                      <a16:creationId xmlns:a16="http://schemas.microsoft.com/office/drawing/2014/main" id="{2CEB4073-AB47-A235-A03B-05A09396D7A4}"/>
                    </a:ext>
                  </a:extLst>
                </p14:cNvPr>
                <p14:cNvContentPartPr/>
                <p14:nvPr/>
              </p14:nvContentPartPr>
              <p14:xfrm>
                <a:off x="5511150" y="3961182"/>
                <a:ext cx="90000" cy="88920"/>
              </p14:xfrm>
            </p:contentPart>
          </mc:Choice>
          <mc:Fallback>
            <p:pic>
              <p:nvPicPr>
                <p:cNvPr id="48" name="Ink 47">
                  <a:extLst>
                    <a:ext uri="{FF2B5EF4-FFF2-40B4-BE49-F238E27FC236}">
                      <a16:creationId xmlns:a16="http://schemas.microsoft.com/office/drawing/2014/main" id="{2CEB4073-AB47-A235-A03B-05A09396D7A4}"/>
                    </a:ext>
                  </a:extLst>
                </p:cNvPr>
                <p:cNvPicPr/>
                <p:nvPr/>
              </p:nvPicPr>
              <p:blipFill>
                <a:blip r:embed="rId112"/>
                <a:stretch>
                  <a:fillRect/>
                </a:stretch>
              </p:blipFill>
              <p:spPr>
                <a:xfrm>
                  <a:off x="5502150" y="3952542"/>
                  <a:ext cx="10764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49" name="Ink 48">
                  <a:extLst>
                    <a:ext uri="{FF2B5EF4-FFF2-40B4-BE49-F238E27FC236}">
                      <a16:creationId xmlns:a16="http://schemas.microsoft.com/office/drawing/2014/main" id="{E119CC77-AA62-B6CB-0E46-B54D0BC74197}"/>
                    </a:ext>
                  </a:extLst>
                </p14:cNvPr>
                <p14:cNvContentPartPr/>
                <p14:nvPr/>
              </p14:nvContentPartPr>
              <p14:xfrm>
                <a:off x="5393430" y="4185102"/>
                <a:ext cx="111240" cy="124200"/>
              </p14:xfrm>
            </p:contentPart>
          </mc:Choice>
          <mc:Fallback>
            <p:pic>
              <p:nvPicPr>
                <p:cNvPr id="49" name="Ink 48">
                  <a:extLst>
                    <a:ext uri="{FF2B5EF4-FFF2-40B4-BE49-F238E27FC236}">
                      <a16:creationId xmlns:a16="http://schemas.microsoft.com/office/drawing/2014/main" id="{E119CC77-AA62-B6CB-0E46-B54D0BC74197}"/>
                    </a:ext>
                  </a:extLst>
                </p:cNvPr>
                <p:cNvPicPr/>
                <p:nvPr/>
              </p:nvPicPr>
              <p:blipFill>
                <a:blip r:embed="rId114"/>
                <a:stretch>
                  <a:fillRect/>
                </a:stretch>
              </p:blipFill>
              <p:spPr>
                <a:xfrm>
                  <a:off x="5384430" y="4176102"/>
                  <a:ext cx="1288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50" name="Ink 49">
                  <a:extLst>
                    <a:ext uri="{FF2B5EF4-FFF2-40B4-BE49-F238E27FC236}">
                      <a16:creationId xmlns:a16="http://schemas.microsoft.com/office/drawing/2014/main" id="{22F85EFC-7FED-44DC-6FA7-FB4E4C9144BE}"/>
                    </a:ext>
                  </a:extLst>
                </p14:cNvPr>
                <p14:cNvContentPartPr/>
                <p14:nvPr/>
              </p14:nvContentPartPr>
              <p14:xfrm>
                <a:off x="5491710" y="4253142"/>
                <a:ext cx="88920" cy="129240"/>
              </p14:xfrm>
            </p:contentPart>
          </mc:Choice>
          <mc:Fallback>
            <p:pic>
              <p:nvPicPr>
                <p:cNvPr id="50" name="Ink 49">
                  <a:extLst>
                    <a:ext uri="{FF2B5EF4-FFF2-40B4-BE49-F238E27FC236}">
                      <a16:creationId xmlns:a16="http://schemas.microsoft.com/office/drawing/2014/main" id="{22F85EFC-7FED-44DC-6FA7-FB4E4C9144BE}"/>
                    </a:ext>
                  </a:extLst>
                </p:cNvPr>
                <p:cNvPicPr/>
                <p:nvPr/>
              </p:nvPicPr>
              <p:blipFill>
                <a:blip r:embed="rId116"/>
                <a:stretch>
                  <a:fillRect/>
                </a:stretch>
              </p:blipFill>
              <p:spPr>
                <a:xfrm>
                  <a:off x="5482710" y="4244142"/>
                  <a:ext cx="1065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51" name="Ink 50">
                  <a:extLst>
                    <a:ext uri="{FF2B5EF4-FFF2-40B4-BE49-F238E27FC236}">
                      <a16:creationId xmlns:a16="http://schemas.microsoft.com/office/drawing/2014/main" id="{3DC690F4-492E-6912-6084-DAD8BE3C640D}"/>
                    </a:ext>
                  </a:extLst>
                </p14:cNvPr>
                <p14:cNvContentPartPr/>
                <p14:nvPr/>
              </p14:nvContentPartPr>
              <p14:xfrm>
                <a:off x="5095350" y="3944622"/>
                <a:ext cx="601560" cy="528120"/>
              </p14:xfrm>
            </p:contentPart>
          </mc:Choice>
          <mc:Fallback>
            <p:pic>
              <p:nvPicPr>
                <p:cNvPr id="51" name="Ink 50">
                  <a:extLst>
                    <a:ext uri="{FF2B5EF4-FFF2-40B4-BE49-F238E27FC236}">
                      <a16:creationId xmlns:a16="http://schemas.microsoft.com/office/drawing/2014/main" id="{3DC690F4-492E-6912-6084-DAD8BE3C640D}"/>
                    </a:ext>
                  </a:extLst>
                </p:cNvPr>
                <p:cNvPicPr/>
                <p:nvPr/>
              </p:nvPicPr>
              <p:blipFill>
                <a:blip r:embed="rId118"/>
                <a:stretch>
                  <a:fillRect/>
                </a:stretch>
              </p:blipFill>
              <p:spPr>
                <a:xfrm>
                  <a:off x="5086710" y="3935982"/>
                  <a:ext cx="619200" cy="5457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52" name="Ink 51">
                  <a:extLst>
                    <a:ext uri="{FF2B5EF4-FFF2-40B4-BE49-F238E27FC236}">
                      <a16:creationId xmlns:a16="http://schemas.microsoft.com/office/drawing/2014/main" id="{5FA77547-91DA-12B2-2427-F26ACCA81849}"/>
                    </a:ext>
                  </a:extLst>
                </p14:cNvPr>
                <p14:cNvContentPartPr/>
                <p14:nvPr/>
              </p14:nvContentPartPr>
              <p14:xfrm>
                <a:off x="5091030" y="3867582"/>
                <a:ext cx="647280" cy="541080"/>
              </p14:xfrm>
            </p:contentPart>
          </mc:Choice>
          <mc:Fallback>
            <p:pic>
              <p:nvPicPr>
                <p:cNvPr id="52" name="Ink 51">
                  <a:extLst>
                    <a:ext uri="{FF2B5EF4-FFF2-40B4-BE49-F238E27FC236}">
                      <a16:creationId xmlns:a16="http://schemas.microsoft.com/office/drawing/2014/main" id="{5FA77547-91DA-12B2-2427-F26ACCA81849}"/>
                    </a:ext>
                  </a:extLst>
                </p:cNvPr>
                <p:cNvPicPr/>
                <p:nvPr/>
              </p:nvPicPr>
              <p:blipFill>
                <a:blip r:embed="rId120"/>
                <a:stretch>
                  <a:fillRect/>
                </a:stretch>
              </p:blipFill>
              <p:spPr>
                <a:xfrm>
                  <a:off x="5082390" y="3858582"/>
                  <a:ext cx="664920" cy="5587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53" name="Ink 52">
                  <a:extLst>
                    <a:ext uri="{FF2B5EF4-FFF2-40B4-BE49-F238E27FC236}">
                      <a16:creationId xmlns:a16="http://schemas.microsoft.com/office/drawing/2014/main" id="{1580E9C3-8170-817C-EE68-DE2118786F08}"/>
                    </a:ext>
                  </a:extLst>
                </p14:cNvPr>
                <p14:cNvContentPartPr/>
                <p14:nvPr/>
              </p14:nvContentPartPr>
              <p14:xfrm>
                <a:off x="5709870" y="4166022"/>
                <a:ext cx="1710000" cy="128520"/>
              </p14:xfrm>
            </p:contentPart>
          </mc:Choice>
          <mc:Fallback>
            <p:pic>
              <p:nvPicPr>
                <p:cNvPr id="53" name="Ink 52">
                  <a:extLst>
                    <a:ext uri="{FF2B5EF4-FFF2-40B4-BE49-F238E27FC236}">
                      <a16:creationId xmlns:a16="http://schemas.microsoft.com/office/drawing/2014/main" id="{1580E9C3-8170-817C-EE68-DE2118786F08}"/>
                    </a:ext>
                  </a:extLst>
                </p:cNvPr>
                <p:cNvPicPr/>
                <p:nvPr/>
              </p:nvPicPr>
              <p:blipFill>
                <a:blip r:embed="rId122"/>
                <a:stretch>
                  <a:fillRect/>
                </a:stretch>
              </p:blipFill>
              <p:spPr>
                <a:xfrm>
                  <a:off x="5700870" y="4157022"/>
                  <a:ext cx="17276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54" name="Ink 53">
                  <a:extLst>
                    <a:ext uri="{FF2B5EF4-FFF2-40B4-BE49-F238E27FC236}">
                      <a16:creationId xmlns:a16="http://schemas.microsoft.com/office/drawing/2014/main" id="{C8720628-DA60-7A46-A5C1-A463E0CB39F3}"/>
                    </a:ext>
                  </a:extLst>
                </p14:cNvPr>
                <p14:cNvContentPartPr/>
                <p14:nvPr/>
              </p14:nvContentPartPr>
              <p14:xfrm>
                <a:off x="7297470" y="4202382"/>
                <a:ext cx="115920" cy="163440"/>
              </p14:xfrm>
            </p:contentPart>
          </mc:Choice>
          <mc:Fallback>
            <p:pic>
              <p:nvPicPr>
                <p:cNvPr id="54" name="Ink 53">
                  <a:extLst>
                    <a:ext uri="{FF2B5EF4-FFF2-40B4-BE49-F238E27FC236}">
                      <a16:creationId xmlns:a16="http://schemas.microsoft.com/office/drawing/2014/main" id="{C8720628-DA60-7A46-A5C1-A463E0CB39F3}"/>
                    </a:ext>
                  </a:extLst>
                </p:cNvPr>
                <p:cNvPicPr/>
                <p:nvPr/>
              </p:nvPicPr>
              <p:blipFill>
                <a:blip r:embed="rId124"/>
                <a:stretch>
                  <a:fillRect/>
                </a:stretch>
              </p:blipFill>
              <p:spPr>
                <a:xfrm>
                  <a:off x="7288830" y="4193382"/>
                  <a:ext cx="13356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56" name="Ink 55">
                  <a:extLst>
                    <a:ext uri="{FF2B5EF4-FFF2-40B4-BE49-F238E27FC236}">
                      <a16:creationId xmlns:a16="http://schemas.microsoft.com/office/drawing/2014/main" id="{49D9EE90-7C8A-9D28-E48A-7B6472CAE5A2}"/>
                    </a:ext>
                  </a:extLst>
                </p14:cNvPr>
                <p14:cNvContentPartPr/>
                <p14:nvPr/>
              </p14:nvContentPartPr>
              <p14:xfrm>
                <a:off x="5782590" y="4347822"/>
                <a:ext cx="1693800" cy="97200"/>
              </p14:xfrm>
            </p:contentPart>
          </mc:Choice>
          <mc:Fallback>
            <p:pic>
              <p:nvPicPr>
                <p:cNvPr id="56" name="Ink 55">
                  <a:extLst>
                    <a:ext uri="{FF2B5EF4-FFF2-40B4-BE49-F238E27FC236}">
                      <a16:creationId xmlns:a16="http://schemas.microsoft.com/office/drawing/2014/main" id="{49D9EE90-7C8A-9D28-E48A-7B6472CAE5A2}"/>
                    </a:ext>
                  </a:extLst>
                </p:cNvPr>
                <p:cNvPicPr/>
                <p:nvPr/>
              </p:nvPicPr>
              <p:blipFill>
                <a:blip r:embed="rId126"/>
                <a:stretch>
                  <a:fillRect/>
                </a:stretch>
              </p:blipFill>
              <p:spPr>
                <a:xfrm>
                  <a:off x="5773950" y="4338822"/>
                  <a:ext cx="171144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57" name="Ink 56">
                  <a:extLst>
                    <a:ext uri="{FF2B5EF4-FFF2-40B4-BE49-F238E27FC236}">
                      <a16:creationId xmlns:a16="http://schemas.microsoft.com/office/drawing/2014/main" id="{D740191A-AE4B-3D7F-84CF-9C1D6F8B765F}"/>
                    </a:ext>
                  </a:extLst>
                </p14:cNvPr>
                <p14:cNvContentPartPr/>
                <p14:nvPr/>
              </p14:nvContentPartPr>
              <p14:xfrm>
                <a:off x="5741910" y="4268982"/>
                <a:ext cx="129240" cy="176760"/>
              </p14:xfrm>
            </p:contentPart>
          </mc:Choice>
          <mc:Fallback>
            <p:pic>
              <p:nvPicPr>
                <p:cNvPr id="57" name="Ink 56">
                  <a:extLst>
                    <a:ext uri="{FF2B5EF4-FFF2-40B4-BE49-F238E27FC236}">
                      <a16:creationId xmlns:a16="http://schemas.microsoft.com/office/drawing/2014/main" id="{D740191A-AE4B-3D7F-84CF-9C1D6F8B765F}"/>
                    </a:ext>
                  </a:extLst>
                </p:cNvPr>
                <p:cNvPicPr/>
                <p:nvPr/>
              </p:nvPicPr>
              <p:blipFill>
                <a:blip r:embed="rId128"/>
                <a:stretch>
                  <a:fillRect/>
                </a:stretch>
              </p:blipFill>
              <p:spPr>
                <a:xfrm>
                  <a:off x="5732910" y="4259982"/>
                  <a:ext cx="14688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263" name="Ink 262">
                  <a:extLst>
                    <a:ext uri="{FF2B5EF4-FFF2-40B4-BE49-F238E27FC236}">
                      <a16:creationId xmlns:a16="http://schemas.microsoft.com/office/drawing/2014/main" id="{469D024A-A6FF-C06C-1B4D-65FCBA4857C6}"/>
                    </a:ext>
                  </a:extLst>
                </p14:cNvPr>
                <p14:cNvContentPartPr/>
                <p14:nvPr/>
              </p14:nvContentPartPr>
              <p14:xfrm>
                <a:off x="2839950" y="4028862"/>
                <a:ext cx="2397240" cy="49680"/>
              </p14:xfrm>
            </p:contentPart>
          </mc:Choice>
          <mc:Fallback>
            <p:pic>
              <p:nvPicPr>
                <p:cNvPr id="263" name="Ink 262">
                  <a:extLst>
                    <a:ext uri="{FF2B5EF4-FFF2-40B4-BE49-F238E27FC236}">
                      <a16:creationId xmlns:a16="http://schemas.microsoft.com/office/drawing/2014/main" id="{469D024A-A6FF-C06C-1B4D-65FCBA4857C6}"/>
                    </a:ext>
                  </a:extLst>
                </p:cNvPr>
                <p:cNvPicPr/>
                <p:nvPr/>
              </p:nvPicPr>
              <p:blipFill>
                <a:blip r:embed="rId130"/>
                <a:stretch>
                  <a:fillRect/>
                </a:stretch>
              </p:blipFill>
              <p:spPr>
                <a:xfrm>
                  <a:off x="2831310" y="4020222"/>
                  <a:ext cx="241488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264" name="Ink 263">
                  <a:extLst>
                    <a:ext uri="{FF2B5EF4-FFF2-40B4-BE49-F238E27FC236}">
                      <a16:creationId xmlns:a16="http://schemas.microsoft.com/office/drawing/2014/main" id="{B11702EA-5F38-523A-742E-A0B18CE5BD0D}"/>
                    </a:ext>
                  </a:extLst>
                </p14:cNvPr>
                <p14:cNvContentPartPr/>
                <p14:nvPr/>
              </p14:nvContentPartPr>
              <p14:xfrm>
                <a:off x="5011830" y="3995742"/>
                <a:ext cx="142560" cy="152640"/>
              </p14:xfrm>
            </p:contentPart>
          </mc:Choice>
          <mc:Fallback>
            <p:pic>
              <p:nvPicPr>
                <p:cNvPr id="264" name="Ink 263">
                  <a:extLst>
                    <a:ext uri="{FF2B5EF4-FFF2-40B4-BE49-F238E27FC236}">
                      <a16:creationId xmlns:a16="http://schemas.microsoft.com/office/drawing/2014/main" id="{B11702EA-5F38-523A-742E-A0B18CE5BD0D}"/>
                    </a:ext>
                  </a:extLst>
                </p:cNvPr>
                <p:cNvPicPr/>
                <p:nvPr/>
              </p:nvPicPr>
              <p:blipFill>
                <a:blip r:embed="rId132"/>
                <a:stretch>
                  <a:fillRect/>
                </a:stretch>
              </p:blipFill>
              <p:spPr>
                <a:xfrm>
                  <a:off x="5002830" y="3986742"/>
                  <a:ext cx="16020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266" name="Ink 265">
                  <a:extLst>
                    <a:ext uri="{FF2B5EF4-FFF2-40B4-BE49-F238E27FC236}">
                      <a16:creationId xmlns:a16="http://schemas.microsoft.com/office/drawing/2014/main" id="{445AA72A-5353-73F3-DF5D-4D49554C2ADD}"/>
                    </a:ext>
                  </a:extLst>
                </p14:cNvPr>
                <p14:cNvContentPartPr/>
                <p14:nvPr/>
              </p14:nvContentPartPr>
              <p14:xfrm>
                <a:off x="2885310" y="4302102"/>
                <a:ext cx="2154600" cy="11160"/>
              </p14:xfrm>
            </p:contentPart>
          </mc:Choice>
          <mc:Fallback>
            <p:pic>
              <p:nvPicPr>
                <p:cNvPr id="266" name="Ink 265">
                  <a:extLst>
                    <a:ext uri="{FF2B5EF4-FFF2-40B4-BE49-F238E27FC236}">
                      <a16:creationId xmlns:a16="http://schemas.microsoft.com/office/drawing/2014/main" id="{445AA72A-5353-73F3-DF5D-4D49554C2ADD}"/>
                    </a:ext>
                  </a:extLst>
                </p:cNvPr>
                <p:cNvPicPr/>
                <p:nvPr/>
              </p:nvPicPr>
              <p:blipFill>
                <a:blip r:embed="rId134"/>
                <a:stretch>
                  <a:fillRect/>
                </a:stretch>
              </p:blipFill>
              <p:spPr>
                <a:xfrm>
                  <a:off x="2876310" y="4293102"/>
                  <a:ext cx="21722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267" name="Ink 266">
                  <a:extLst>
                    <a:ext uri="{FF2B5EF4-FFF2-40B4-BE49-F238E27FC236}">
                      <a16:creationId xmlns:a16="http://schemas.microsoft.com/office/drawing/2014/main" id="{E4B9392A-9DC1-4F3D-5E29-5C69C93166FE}"/>
                    </a:ext>
                  </a:extLst>
                </p14:cNvPr>
                <p14:cNvContentPartPr/>
                <p14:nvPr/>
              </p14:nvContentPartPr>
              <p14:xfrm>
                <a:off x="2866590" y="4232982"/>
                <a:ext cx="68040" cy="141120"/>
              </p14:xfrm>
            </p:contentPart>
          </mc:Choice>
          <mc:Fallback>
            <p:pic>
              <p:nvPicPr>
                <p:cNvPr id="267" name="Ink 266">
                  <a:extLst>
                    <a:ext uri="{FF2B5EF4-FFF2-40B4-BE49-F238E27FC236}">
                      <a16:creationId xmlns:a16="http://schemas.microsoft.com/office/drawing/2014/main" id="{E4B9392A-9DC1-4F3D-5E29-5C69C93166FE}"/>
                    </a:ext>
                  </a:extLst>
                </p:cNvPr>
                <p:cNvPicPr/>
                <p:nvPr/>
              </p:nvPicPr>
              <p:blipFill>
                <a:blip r:embed="rId136"/>
                <a:stretch>
                  <a:fillRect/>
                </a:stretch>
              </p:blipFill>
              <p:spPr>
                <a:xfrm>
                  <a:off x="2857950" y="4223982"/>
                  <a:ext cx="856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269" name="Ink 268">
                  <a:extLst>
                    <a:ext uri="{FF2B5EF4-FFF2-40B4-BE49-F238E27FC236}">
                      <a16:creationId xmlns:a16="http://schemas.microsoft.com/office/drawing/2014/main" id="{A6B7622B-B57F-E487-4AE7-CCA784A96426}"/>
                    </a:ext>
                  </a:extLst>
                </p14:cNvPr>
                <p14:cNvContentPartPr/>
                <p14:nvPr/>
              </p14:nvContentPartPr>
              <p14:xfrm>
                <a:off x="5210190" y="3614142"/>
                <a:ext cx="201960" cy="189720"/>
              </p14:xfrm>
            </p:contentPart>
          </mc:Choice>
          <mc:Fallback>
            <p:pic>
              <p:nvPicPr>
                <p:cNvPr id="269" name="Ink 268">
                  <a:extLst>
                    <a:ext uri="{FF2B5EF4-FFF2-40B4-BE49-F238E27FC236}">
                      <a16:creationId xmlns:a16="http://schemas.microsoft.com/office/drawing/2014/main" id="{A6B7622B-B57F-E487-4AE7-CCA784A96426}"/>
                    </a:ext>
                  </a:extLst>
                </p:cNvPr>
                <p:cNvPicPr/>
                <p:nvPr/>
              </p:nvPicPr>
              <p:blipFill>
                <a:blip r:embed="rId138"/>
                <a:stretch>
                  <a:fillRect/>
                </a:stretch>
              </p:blipFill>
              <p:spPr>
                <a:xfrm>
                  <a:off x="5201190" y="3605502"/>
                  <a:ext cx="21960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270" name="Ink 269">
                  <a:extLst>
                    <a:ext uri="{FF2B5EF4-FFF2-40B4-BE49-F238E27FC236}">
                      <a16:creationId xmlns:a16="http://schemas.microsoft.com/office/drawing/2014/main" id="{200DD5BC-FE53-CE6C-0466-261EC50D8AC9}"/>
                    </a:ext>
                  </a:extLst>
                </p14:cNvPr>
                <p14:cNvContentPartPr/>
                <p14:nvPr/>
              </p14:nvContentPartPr>
              <p14:xfrm>
                <a:off x="5402070" y="3667062"/>
                <a:ext cx="115920" cy="117360"/>
              </p14:xfrm>
            </p:contentPart>
          </mc:Choice>
          <mc:Fallback>
            <p:pic>
              <p:nvPicPr>
                <p:cNvPr id="270" name="Ink 269">
                  <a:extLst>
                    <a:ext uri="{FF2B5EF4-FFF2-40B4-BE49-F238E27FC236}">
                      <a16:creationId xmlns:a16="http://schemas.microsoft.com/office/drawing/2014/main" id="{200DD5BC-FE53-CE6C-0466-261EC50D8AC9}"/>
                    </a:ext>
                  </a:extLst>
                </p:cNvPr>
                <p:cNvPicPr/>
                <p:nvPr/>
              </p:nvPicPr>
              <p:blipFill>
                <a:blip r:embed="rId140"/>
                <a:stretch>
                  <a:fillRect/>
                </a:stretch>
              </p:blipFill>
              <p:spPr>
                <a:xfrm>
                  <a:off x="5393070" y="3658422"/>
                  <a:ext cx="13356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271" name="Ink 270">
                  <a:extLst>
                    <a:ext uri="{FF2B5EF4-FFF2-40B4-BE49-F238E27FC236}">
                      <a16:creationId xmlns:a16="http://schemas.microsoft.com/office/drawing/2014/main" id="{F080C7FE-8ED7-8CDE-AC5F-1C6974176ACB}"/>
                    </a:ext>
                  </a:extLst>
                </p14:cNvPr>
                <p14:cNvContentPartPr/>
                <p14:nvPr/>
              </p14:nvContentPartPr>
              <p14:xfrm>
                <a:off x="5567670" y="3696582"/>
                <a:ext cx="84960" cy="114120"/>
              </p14:xfrm>
            </p:contentPart>
          </mc:Choice>
          <mc:Fallback>
            <p:pic>
              <p:nvPicPr>
                <p:cNvPr id="271" name="Ink 270">
                  <a:extLst>
                    <a:ext uri="{FF2B5EF4-FFF2-40B4-BE49-F238E27FC236}">
                      <a16:creationId xmlns:a16="http://schemas.microsoft.com/office/drawing/2014/main" id="{F080C7FE-8ED7-8CDE-AC5F-1C6974176ACB}"/>
                    </a:ext>
                  </a:extLst>
                </p:cNvPr>
                <p:cNvPicPr/>
                <p:nvPr/>
              </p:nvPicPr>
              <p:blipFill>
                <a:blip r:embed="rId142"/>
                <a:stretch>
                  <a:fillRect/>
                </a:stretch>
              </p:blipFill>
              <p:spPr>
                <a:xfrm>
                  <a:off x="5558670" y="3687942"/>
                  <a:ext cx="10260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272" name="Ink 271">
                  <a:extLst>
                    <a:ext uri="{FF2B5EF4-FFF2-40B4-BE49-F238E27FC236}">
                      <a16:creationId xmlns:a16="http://schemas.microsoft.com/office/drawing/2014/main" id="{3AAA4808-DF69-542D-3AB8-F89F932F388B}"/>
                    </a:ext>
                  </a:extLst>
                </p14:cNvPr>
                <p14:cNvContentPartPr/>
                <p14:nvPr/>
              </p14:nvContentPartPr>
              <p14:xfrm>
                <a:off x="5708790" y="3767142"/>
                <a:ext cx="12600" cy="3240"/>
              </p14:xfrm>
            </p:contentPart>
          </mc:Choice>
          <mc:Fallback>
            <p:pic>
              <p:nvPicPr>
                <p:cNvPr id="272" name="Ink 271">
                  <a:extLst>
                    <a:ext uri="{FF2B5EF4-FFF2-40B4-BE49-F238E27FC236}">
                      <a16:creationId xmlns:a16="http://schemas.microsoft.com/office/drawing/2014/main" id="{3AAA4808-DF69-542D-3AB8-F89F932F388B}"/>
                    </a:ext>
                  </a:extLst>
                </p:cNvPr>
                <p:cNvPicPr/>
                <p:nvPr/>
              </p:nvPicPr>
              <p:blipFill>
                <a:blip r:embed="rId144"/>
                <a:stretch>
                  <a:fillRect/>
                </a:stretch>
              </p:blipFill>
              <p:spPr>
                <a:xfrm>
                  <a:off x="5700150" y="3758142"/>
                  <a:ext cx="302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273" name="Ink 272">
                  <a:extLst>
                    <a:ext uri="{FF2B5EF4-FFF2-40B4-BE49-F238E27FC236}">
                      <a16:creationId xmlns:a16="http://schemas.microsoft.com/office/drawing/2014/main" id="{043BDB81-B111-16B0-BFA6-2FF1D5A19942}"/>
                    </a:ext>
                  </a:extLst>
                </p14:cNvPr>
                <p14:cNvContentPartPr/>
                <p14:nvPr/>
              </p14:nvContentPartPr>
              <p14:xfrm>
                <a:off x="5799150" y="3676422"/>
                <a:ext cx="45360" cy="120240"/>
              </p14:xfrm>
            </p:contentPart>
          </mc:Choice>
          <mc:Fallback>
            <p:pic>
              <p:nvPicPr>
                <p:cNvPr id="273" name="Ink 272">
                  <a:extLst>
                    <a:ext uri="{FF2B5EF4-FFF2-40B4-BE49-F238E27FC236}">
                      <a16:creationId xmlns:a16="http://schemas.microsoft.com/office/drawing/2014/main" id="{043BDB81-B111-16B0-BFA6-2FF1D5A19942}"/>
                    </a:ext>
                  </a:extLst>
                </p:cNvPr>
                <p:cNvPicPr/>
                <p:nvPr/>
              </p:nvPicPr>
              <p:blipFill>
                <a:blip r:embed="rId146"/>
                <a:stretch>
                  <a:fillRect/>
                </a:stretch>
              </p:blipFill>
              <p:spPr>
                <a:xfrm>
                  <a:off x="5790510" y="3667422"/>
                  <a:ext cx="630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274" name="Ink 273">
                  <a:extLst>
                    <a:ext uri="{FF2B5EF4-FFF2-40B4-BE49-F238E27FC236}">
                      <a16:creationId xmlns:a16="http://schemas.microsoft.com/office/drawing/2014/main" id="{770AB7AD-745E-68B1-1D02-E8FA76C7D68F}"/>
                    </a:ext>
                  </a:extLst>
                </p14:cNvPr>
                <p14:cNvContentPartPr/>
                <p14:nvPr/>
              </p14:nvContentPartPr>
              <p14:xfrm>
                <a:off x="5811750" y="3574542"/>
                <a:ext cx="12240" cy="6120"/>
              </p14:xfrm>
            </p:contentPart>
          </mc:Choice>
          <mc:Fallback>
            <p:pic>
              <p:nvPicPr>
                <p:cNvPr id="274" name="Ink 273">
                  <a:extLst>
                    <a:ext uri="{FF2B5EF4-FFF2-40B4-BE49-F238E27FC236}">
                      <a16:creationId xmlns:a16="http://schemas.microsoft.com/office/drawing/2014/main" id="{770AB7AD-745E-68B1-1D02-E8FA76C7D68F}"/>
                    </a:ext>
                  </a:extLst>
                </p:cNvPr>
                <p:cNvPicPr/>
                <p:nvPr/>
              </p:nvPicPr>
              <p:blipFill>
                <a:blip r:embed="rId148"/>
                <a:stretch>
                  <a:fillRect/>
                </a:stretch>
              </p:blipFill>
              <p:spPr>
                <a:xfrm>
                  <a:off x="5802750" y="3565542"/>
                  <a:ext cx="298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275" name="Ink 274">
                  <a:extLst>
                    <a:ext uri="{FF2B5EF4-FFF2-40B4-BE49-F238E27FC236}">
                      <a16:creationId xmlns:a16="http://schemas.microsoft.com/office/drawing/2014/main" id="{387268A0-3D83-B5E3-82B1-726533E916D2}"/>
                    </a:ext>
                  </a:extLst>
                </p14:cNvPr>
                <p14:cNvContentPartPr/>
                <p14:nvPr/>
              </p14:nvContentPartPr>
              <p14:xfrm>
                <a:off x="5875830" y="3673902"/>
                <a:ext cx="86400" cy="88560"/>
              </p14:xfrm>
            </p:contentPart>
          </mc:Choice>
          <mc:Fallback>
            <p:pic>
              <p:nvPicPr>
                <p:cNvPr id="275" name="Ink 274">
                  <a:extLst>
                    <a:ext uri="{FF2B5EF4-FFF2-40B4-BE49-F238E27FC236}">
                      <a16:creationId xmlns:a16="http://schemas.microsoft.com/office/drawing/2014/main" id="{387268A0-3D83-B5E3-82B1-726533E916D2}"/>
                    </a:ext>
                  </a:extLst>
                </p:cNvPr>
                <p:cNvPicPr/>
                <p:nvPr/>
              </p:nvPicPr>
              <p:blipFill>
                <a:blip r:embed="rId150"/>
                <a:stretch>
                  <a:fillRect/>
                </a:stretch>
              </p:blipFill>
              <p:spPr>
                <a:xfrm>
                  <a:off x="5866830" y="3665262"/>
                  <a:ext cx="10404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276" name="Ink 275">
                  <a:extLst>
                    <a:ext uri="{FF2B5EF4-FFF2-40B4-BE49-F238E27FC236}">
                      <a16:creationId xmlns:a16="http://schemas.microsoft.com/office/drawing/2014/main" id="{68912BA3-8F5F-1041-D143-37E9B8FFFC44}"/>
                    </a:ext>
                  </a:extLst>
                </p14:cNvPr>
                <p14:cNvContentPartPr/>
                <p14:nvPr/>
              </p14:nvContentPartPr>
              <p14:xfrm>
                <a:off x="5991030" y="3652662"/>
                <a:ext cx="51120" cy="137160"/>
              </p14:xfrm>
            </p:contentPart>
          </mc:Choice>
          <mc:Fallback>
            <p:pic>
              <p:nvPicPr>
                <p:cNvPr id="276" name="Ink 275">
                  <a:extLst>
                    <a:ext uri="{FF2B5EF4-FFF2-40B4-BE49-F238E27FC236}">
                      <a16:creationId xmlns:a16="http://schemas.microsoft.com/office/drawing/2014/main" id="{68912BA3-8F5F-1041-D143-37E9B8FFFC44}"/>
                    </a:ext>
                  </a:extLst>
                </p:cNvPr>
                <p:cNvPicPr/>
                <p:nvPr/>
              </p:nvPicPr>
              <p:blipFill>
                <a:blip r:embed="rId152"/>
                <a:stretch>
                  <a:fillRect/>
                </a:stretch>
              </p:blipFill>
              <p:spPr>
                <a:xfrm>
                  <a:off x="5982390" y="3644022"/>
                  <a:ext cx="6876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277" name="Ink 276">
                  <a:extLst>
                    <a:ext uri="{FF2B5EF4-FFF2-40B4-BE49-F238E27FC236}">
                      <a16:creationId xmlns:a16="http://schemas.microsoft.com/office/drawing/2014/main" id="{3E5D713C-78D5-71FA-14C7-2AFF567A4799}"/>
                    </a:ext>
                  </a:extLst>
                </p14:cNvPr>
                <p14:cNvContentPartPr/>
                <p14:nvPr/>
              </p14:nvContentPartPr>
              <p14:xfrm>
                <a:off x="6092190" y="3602622"/>
                <a:ext cx="3600" cy="165240"/>
              </p14:xfrm>
            </p:contentPart>
          </mc:Choice>
          <mc:Fallback>
            <p:pic>
              <p:nvPicPr>
                <p:cNvPr id="277" name="Ink 276">
                  <a:extLst>
                    <a:ext uri="{FF2B5EF4-FFF2-40B4-BE49-F238E27FC236}">
                      <a16:creationId xmlns:a16="http://schemas.microsoft.com/office/drawing/2014/main" id="{3E5D713C-78D5-71FA-14C7-2AFF567A4799}"/>
                    </a:ext>
                  </a:extLst>
                </p:cNvPr>
                <p:cNvPicPr/>
                <p:nvPr/>
              </p:nvPicPr>
              <p:blipFill>
                <a:blip r:embed="rId154"/>
                <a:stretch>
                  <a:fillRect/>
                </a:stretch>
              </p:blipFill>
              <p:spPr>
                <a:xfrm>
                  <a:off x="6083550" y="3593982"/>
                  <a:ext cx="2124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278" name="Ink 277">
                  <a:extLst>
                    <a:ext uri="{FF2B5EF4-FFF2-40B4-BE49-F238E27FC236}">
                      <a16:creationId xmlns:a16="http://schemas.microsoft.com/office/drawing/2014/main" id="{BF5C4376-4764-A8A9-BF56-DB924844FD3B}"/>
                    </a:ext>
                  </a:extLst>
                </p14:cNvPr>
                <p14:cNvContentPartPr/>
                <p14:nvPr/>
              </p14:nvContentPartPr>
              <p14:xfrm>
                <a:off x="6059790" y="3668142"/>
                <a:ext cx="98280" cy="18720"/>
              </p14:xfrm>
            </p:contentPart>
          </mc:Choice>
          <mc:Fallback>
            <p:pic>
              <p:nvPicPr>
                <p:cNvPr id="278" name="Ink 277">
                  <a:extLst>
                    <a:ext uri="{FF2B5EF4-FFF2-40B4-BE49-F238E27FC236}">
                      <a16:creationId xmlns:a16="http://schemas.microsoft.com/office/drawing/2014/main" id="{BF5C4376-4764-A8A9-BF56-DB924844FD3B}"/>
                    </a:ext>
                  </a:extLst>
                </p:cNvPr>
                <p:cNvPicPr/>
                <p:nvPr/>
              </p:nvPicPr>
              <p:blipFill>
                <a:blip r:embed="rId156"/>
                <a:stretch>
                  <a:fillRect/>
                </a:stretch>
              </p:blipFill>
              <p:spPr>
                <a:xfrm>
                  <a:off x="6050790" y="3659502"/>
                  <a:ext cx="1159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279" name="Ink 278">
                  <a:extLst>
                    <a:ext uri="{FF2B5EF4-FFF2-40B4-BE49-F238E27FC236}">
                      <a16:creationId xmlns:a16="http://schemas.microsoft.com/office/drawing/2014/main" id="{6C88614F-299B-9329-E3CD-1B468BB43EBD}"/>
                    </a:ext>
                  </a:extLst>
                </p14:cNvPr>
                <p14:cNvContentPartPr/>
                <p14:nvPr/>
              </p14:nvContentPartPr>
              <p14:xfrm>
                <a:off x="6209910" y="3681822"/>
                <a:ext cx="1080" cy="2160"/>
              </p14:xfrm>
            </p:contentPart>
          </mc:Choice>
          <mc:Fallback>
            <p:pic>
              <p:nvPicPr>
                <p:cNvPr id="279" name="Ink 278">
                  <a:extLst>
                    <a:ext uri="{FF2B5EF4-FFF2-40B4-BE49-F238E27FC236}">
                      <a16:creationId xmlns:a16="http://schemas.microsoft.com/office/drawing/2014/main" id="{6C88614F-299B-9329-E3CD-1B468BB43EBD}"/>
                    </a:ext>
                  </a:extLst>
                </p:cNvPr>
                <p:cNvPicPr/>
                <p:nvPr/>
              </p:nvPicPr>
              <p:blipFill>
                <a:blip r:embed="rId88"/>
                <a:stretch>
                  <a:fillRect/>
                </a:stretch>
              </p:blipFill>
              <p:spPr>
                <a:xfrm>
                  <a:off x="6201270" y="3673182"/>
                  <a:ext cx="1872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281" name="Ink 280">
                  <a:extLst>
                    <a:ext uri="{FF2B5EF4-FFF2-40B4-BE49-F238E27FC236}">
                      <a16:creationId xmlns:a16="http://schemas.microsoft.com/office/drawing/2014/main" id="{033933B9-86CB-7AAF-AC90-43D3E5A045FB}"/>
                    </a:ext>
                  </a:extLst>
                </p14:cNvPr>
                <p14:cNvContentPartPr/>
                <p14:nvPr/>
              </p14:nvContentPartPr>
              <p14:xfrm>
                <a:off x="4914990" y="4581462"/>
                <a:ext cx="941400" cy="319680"/>
              </p14:xfrm>
            </p:contentPart>
          </mc:Choice>
          <mc:Fallback>
            <p:pic>
              <p:nvPicPr>
                <p:cNvPr id="281" name="Ink 280">
                  <a:extLst>
                    <a:ext uri="{FF2B5EF4-FFF2-40B4-BE49-F238E27FC236}">
                      <a16:creationId xmlns:a16="http://schemas.microsoft.com/office/drawing/2014/main" id="{033933B9-86CB-7AAF-AC90-43D3E5A045FB}"/>
                    </a:ext>
                  </a:extLst>
                </p:cNvPr>
                <p:cNvPicPr/>
                <p:nvPr/>
              </p:nvPicPr>
              <p:blipFill>
                <a:blip r:embed="rId159"/>
                <a:stretch>
                  <a:fillRect/>
                </a:stretch>
              </p:blipFill>
              <p:spPr>
                <a:xfrm>
                  <a:off x="4906350" y="4572462"/>
                  <a:ext cx="95904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282" name="Ink 281">
                  <a:extLst>
                    <a:ext uri="{FF2B5EF4-FFF2-40B4-BE49-F238E27FC236}">
                      <a16:creationId xmlns:a16="http://schemas.microsoft.com/office/drawing/2014/main" id="{1F9E4212-2322-6683-3296-2EA8FC9A837D}"/>
                    </a:ext>
                  </a:extLst>
                </p14:cNvPr>
                <p14:cNvContentPartPr/>
                <p14:nvPr/>
              </p14:nvContentPartPr>
              <p14:xfrm>
                <a:off x="5232870" y="4645902"/>
                <a:ext cx="203760" cy="82080"/>
              </p14:xfrm>
            </p:contentPart>
          </mc:Choice>
          <mc:Fallback>
            <p:pic>
              <p:nvPicPr>
                <p:cNvPr id="282" name="Ink 281">
                  <a:extLst>
                    <a:ext uri="{FF2B5EF4-FFF2-40B4-BE49-F238E27FC236}">
                      <a16:creationId xmlns:a16="http://schemas.microsoft.com/office/drawing/2014/main" id="{1F9E4212-2322-6683-3296-2EA8FC9A837D}"/>
                    </a:ext>
                  </a:extLst>
                </p:cNvPr>
                <p:cNvPicPr/>
                <p:nvPr/>
              </p:nvPicPr>
              <p:blipFill>
                <a:blip r:embed="rId161"/>
                <a:stretch>
                  <a:fillRect/>
                </a:stretch>
              </p:blipFill>
              <p:spPr>
                <a:xfrm>
                  <a:off x="5224230" y="4636902"/>
                  <a:ext cx="2214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283" name="Ink 282">
                  <a:extLst>
                    <a:ext uri="{FF2B5EF4-FFF2-40B4-BE49-F238E27FC236}">
                      <a16:creationId xmlns:a16="http://schemas.microsoft.com/office/drawing/2014/main" id="{2D3CA4BD-DC2A-FF85-E480-B85305667A2C}"/>
                    </a:ext>
                  </a:extLst>
                </p14:cNvPr>
                <p14:cNvContentPartPr/>
                <p14:nvPr/>
              </p14:nvContentPartPr>
              <p14:xfrm>
                <a:off x="5481270" y="4640502"/>
                <a:ext cx="172800" cy="79560"/>
              </p14:xfrm>
            </p:contentPart>
          </mc:Choice>
          <mc:Fallback>
            <p:pic>
              <p:nvPicPr>
                <p:cNvPr id="283" name="Ink 282">
                  <a:extLst>
                    <a:ext uri="{FF2B5EF4-FFF2-40B4-BE49-F238E27FC236}">
                      <a16:creationId xmlns:a16="http://schemas.microsoft.com/office/drawing/2014/main" id="{2D3CA4BD-DC2A-FF85-E480-B85305667A2C}"/>
                    </a:ext>
                  </a:extLst>
                </p:cNvPr>
                <p:cNvPicPr/>
                <p:nvPr/>
              </p:nvPicPr>
              <p:blipFill>
                <a:blip r:embed="rId163"/>
                <a:stretch>
                  <a:fillRect/>
                </a:stretch>
              </p:blipFill>
              <p:spPr>
                <a:xfrm>
                  <a:off x="5472270" y="4631862"/>
                  <a:ext cx="19044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284" name="Ink 283">
                  <a:extLst>
                    <a:ext uri="{FF2B5EF4-FFF2-40B4-BE49-F238E27FC236}">
                      <a16:creationId xmlns:a16="http://schemas.microsoft.com/office/drawing/2014/main" id="{62962CD0-EB5C-ED7D-426E-B0E3112EB02F}"/>
                    </a:ext>
                  </a:extLst>
                </p14:cNvPr>
                <p14:cNvContentPartPr/>
                <p14:nvPr/>
              </p14:nvContentPartPr>
              <p14:xfrm>
                <a:off x="5168430" y="4806822"/>
                <a:ext cx="158760" cy="149040"/>
              </p14:xfrm>
            </p:contentPart>
          </mc:Choice>
          <mc:Fallback>
            <p:pic>
              <p:nvPicPr>
                <p:cNvPr id="284" name="Ink 283">
                  <a:extLst>
                    <a:ext uri="{FF2B5EF4-FFF2-40B4-BE49-F238E27FC236}">
                      <a16:creationId xmlns:a16="http://schemas.microsoft.com/office/drawing/2014/main" id="{62962CD0-EB5C-ED7D-426E-B0E3112EB02F}"/>
                    </a:ext>
                  </a:extLst>
                </p:cNvPr>
                <p:cNvPicPr/>
                <p:nvPr/>
              </p:nvPicPr>
              <p:blipFill>
                <a:blip r:embed="rId165"/>
                <a:stretch>
                  <a:fillRect/>
                </a:stretch>
              </p:blipFill>
              <p:spPr>
                <a:xfrm>
                  <a:off x="5159430" y="4797822"/>
                  <a:ext cx="17640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85" name="Ink 284">
                  <a:extLst>
                    <a:ext uri="{FF2B5EF4-FFF2-40B4-BE49-F238E27FC236}">
                      <a16:creationId xmlns:a16="http://schemas.microsoft.com/office/drawing/2014/main" id="{70F828A6-B124-C8D7-89D5-E71F2B0A915D}"/>
                    </a:ext>
                  </a:extLst>
                </p14:cNvPr>
                <p14:cNvContentPartPr/>
                <p14:nvPr/>
              </p14:nvContentPartPr>
              <p14:xfrm>
                <a:off x="5476590" y="4838502"/>
                <a:ext cx="161280" cy="140400"/>
              </p14:xfrm>
            </p:contentPart>
          </mc:Choice>
          <mc:Fallback>
            <p:pic>
              <p:nvPicPr>
                <p:cNvPr id="285" name="Ink 284">
                  <a:extLst>
                    <a:ext uri="{FF2B5EF4-FFF2-40B4-BE49-F238E27FC236}">
                      <a16:creationId xmlns:a16="http://schemas.microsoft.com/office/drawing/2014/main" id="{70F828A6-B124-C8D7-89D5-E71F2B0A915D}"/>
                    </a:ext>
                  </a:extLst>
                </p:cNvPr>
                <p:cNvPicPr/>
                <p:nvPr/>
              </p:nvPicPr>
              <p:blipFill>
                <a:blip r:embed="rId167"/>
                <a:stretch>
                  <a:fillRect/>
                </a:stretch>
              </p:blipFill>
              <p:spPr>
                <a:xfrm>
                  <a:off x="5467950" y="4829862"/>
                  <a:ext cx="1789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287" name="Ink 286">
                  <a:extLst>
                    <a:ext uri="{FF2B5EF4-FFF2-40B4-BE49-F238E27FC236}">
                      <a16:creationId xmlns:a16="http://schemas.microsoft.com/office/drawing/2014/main" id="{337CC370-0243-00D5-C5B4-79D35416671E}"/>
                    </a:ext>
                  </a:extLst>
                </p14:cNvPr>
                <p14:cNvContentPartPr/>
                <p14:nvPr/>
              </p14:nvContentPartPr>
              <p14:xfrm>
                <a:off x="4430790" y="4648782"/>
                <a:ext cx="276120" cy="240840"/>
              </p14:xfrm>
            </p:contentPart>
          </mc:Choice>
          <mc:Fallback>
            <p:pic>
              <p:nvPicPr>
                <p:cNvPr id="287" name="Ink 286">
                  <a:extLst>
                    <a:ext uri="{FF2B5EF4-FFF2-40B4-BE49-F238E27FC236}">
                      <a16:creationId xmlns:a16="http://schemas.microsoft.com/office/drawing/2014/main" id="{337CC370-0243-00D5-C5B4-79D35416671E}"/>
                    </a:ext>
                  </a:extLst>
                </p:cNvPr>
                <p:cNvPicPr/>
                <p:nvPr/>
              </p:nvPicPr>
              <p:blipFill>
                <a:blip r:embed="rId169"/>
                <a:stretch>
                  <a:fillRect/>
                </a:stretch>
              </p:blipFill>
              <p:spPr>
                <a:xfrm>
                  <a:off x="4422150" y="4640142"/>
                  <a:ext cx="2937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288" name="Ink 287">
                  <a:extLst>
                    <a:ext uri="{FF2B5EF4-FFF2-40B4-BE49-F238E27FC236}">
                      <a16:creationId xmlns:a16="http://schemas.microsoft.com/office/drawing/2014/main" id="{C2E9FAC9-4AD3-6519-06F2-F10DCCE73984}"/>
                    </a:ext>
                  </a:extLst>
                </p14:cNvPr>
                <p14:cNvContentPartPr/>
                <p14:nvPr/>
              </p14:nvContentPartPr>
              <p14:xfrm>
                <a:off x="4480470" y="4825182"/>
                <a:ext cx="52200" cy="35640"/>
              </p14:xfrm>
            </p:contentPart>
          </mc:Choice>
          <mc:Fallback>
            <p:pic>
              <p:nvPicPr>
                <p:cNvPr id="288" name="Ink 287">
                  <a:extLst>
                    <a:ext uri="{FF2B5EF4-FFF2-40B4-BE49-F238E27FC236}">
                      <a16:creationId xmlns:a16="http://schemas.microsoft.com/office/drawing/2014/main" id="{C2E9FAC9-4AD3-6519-06F2-F10DCCE73984}"/>
                    </a:ext>
                  </a:extLst>
                </p:cNvPr>
                <p:cNvPicPr/>
                <p:nvPr/>
              </p:nvPicPr>
              <p:blipFill>
                <a:blip r:embed="rId171"/>
                <a:stretch>
                  <a:fillRect/>
                </a:stretch>
              </p:blipFill>
              <p:spPr>
                <a:xfrm>
                  <a:off x="4471470" y="4816542"/>
                  <a:ext cx="698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290" name="Ink 289">
                  <a:extLst>
                    <a:ext uri="{FF2B5EF4-FFF2-40B4-BE49-F238E27FC236}">
                      <a16:creationId xmlns:a16="http://schemas.microsoft.com/office/drawing/2014/main" id="{0C2DC28F-666E-E85D-90DA-F0DE48DE1958}"/>
                    </a:ext>
                  </a:extLst>
                </p14:cNvPr>
                <p14:cNvContentPartPr/>
                <p14:nvPr/>
              </p14:nvContentPartPr>
              <p14:xfrm>
                <a:off x="4573710" y="3909702"/>
                <a:ext cx="37440" cy="525600"/>
              </p14:xfrm>
            </p:contentPart>
          </mc:Choice>
          <mc:Fallback>
            <p:pic>
              <p:nvPicPr>
                <p:cNvPr id="290" name="Ink 289">
                  <a:extLst>
                    <a:ext uri="{FF2B5EF4-FFF2-40B4-BE49-F238E27FC236}">
                      <a16:creationId xmlns:a16="http://schemas.microsoft.com/office/drawing/2014/main" id="{0C2DC28F-666E-E85D-90DA-F0DE48DE1958}"/>
                    </a:ext>
                  </a:extLst>
                </p:cNvPr>
                <p:cNvPicPr/>
                <p:nvPr/>
              </p:nvPicPr>
              <p:blipFill>
                <a:blip r:embed="rId173"/>
                <a:stretch>
                  <a:fillRect/>
                </a:stretch>
              </p:blipFill>
              <p:spPr>
                <a:xfrm>
                  <a:off x="4565070" y="3901062"/>
                  <a:ext cx="55080" cy="5432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291" name="Ink 290">
                  <a:extLst>
                    <a:ext uri="{FF2B5EF4-FFF2-40B4-BE49-F238E27FC236}">
                      <a16:creationId xmlns:a16="http://schemas.microsoft.com/office/drawing/2014/main" id="{73345AF6-99EC-3355-5B6C-A7694E7CF1E8}"/>
                    </a:ext>
                  </a:extLst>
                </p14:cNvPr>
                <p14:cNvContentPartPr/>
                <p14:nvPr/>
              </p14:nvContentPartPr>
              <p14:xfrm>
                <a:off x="4499550" y="3931302"/>
                <a:ext cx="372240" cy="573480"/>
              </p14:xfrm>
            </p:contentPart>
          </mc:Choice>
          <mc:Fallback>
            <p:pic>
              <p:nvPicPr>
                <p:cNvPr id="291" name="Ink 290">
                  <a:extLst>
                    <a:ext uri="{FF2B5EF4-FFF2-40B4-BE49-F238E27FC236}">
                      <a16:creationId xmlns:a16="http://schemas.microsoft.com/office/drawing/2014/main" id="{73345AF6-99EC-3355-5B6C-A7694E7CF1E8}"/>
                    </a:ext>
                  </a:extLst>
                </p:cNvPr>
                <p:cNvPicPr/>
                <p:nvPr/>
              </p:nvPicPr>
              <p:blipFill>
                <a:blip r:embed="rId175"/>
                <a:stretch>
                  <a:fillRect/>
                </a:stretch>
              </p:blipFill>
              <p:spPr>
                <a:xfrm>
                  <a:off x="4490910" y="3922302"/>
                  <a:ext cx="389880" cy="5911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92" name="Ink 291">
                  <a:extLst>
                    <a:ext uri="{FF2B5EF4-FFF2-40B4-BE49-F238E27FC236}">
                      <a16:creationId xmlns:a16="http://schemas.microsoft.com/office/drawing/2014/main" id="{8B2FCE48-EAA2-8FE3-15A2-C186F81DD4B4}"/>
                    </a:ext>
                  </a:extLst>
                </p14:cNvPr>
                <p14:cNvContentPartPr/>
                <p14:nvPr/>
              </p14:nvContentPartPr>
              <p14:xfrm>
                <a:off x="4660470" y="3710982"/>
                <a:ext cx="92160" cy="166680"/>
              </p14:xfrm>
            </p:contentPart>
          </mc:Choice>
          <mc:Fallback>
            <p:pic>
              <p:nvPicPr>
                <p:cNvPr id="292" name="Ink 291">
                  <a:extLst>
                    <a:ext uri="{FF2B5EF4-FFF2-40B4-BE49-F238E27FC236}">
                      <a16:creationId xmlns:a16="http://schemas.microsoft.com/office/drawing/2014/main" id="{8B2FCE48-EAA2-8FE3-15A2-C186F81DD4B4}"/>
                    </a:ext>
                  </a:extLst>
                </p:cNvPr>
                <p:cNvPicPr/>
                <p:nvPr/>
              </p:nvPicPr>
              <p:blipFill>
                <a:blip r:embed="rId177"/>
                <a:stretch>
                  <a:fillRect/>
                </a:stretch>
              </p:blipFill>
              <p:spPr>
                <a:xfrm>
                  <a:off x="4651470" y="3702342"/>
                  <a:ext cx="1098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293" name="Ink 292">
                  <a:extLst>
                    <a:ext uri="{FF2B5EF4-FFF2-40B4-BE49-F238E27FC236}">
                      <a16:creationId xmlns:a16="http://schemas.microsoft.com/office/drawing/2014/main" id="{FF8C8073-F2DE-DE01-6076-DEC60F19E7B0}"/>
                    </a:ext>
                  </a:extLst>
                </p14:cNvPr>
                <p14:cNvContentPartPr/>
                <p14:nvPr/>
              </p14:nvContentPartPr>
              <p14:xfrm>
                <a:off x="4767390" y="3705942"/>
                <a:ext cx="133920" cy="181800"/>
              </p14:xfrm>
            </p:contentPart>
          </mc:Choice>
          <mc:Fallback>
            <p:pic>
              <p:nvPicPr>
                <p:cNvPr id="293" name="Ink 292">
                  <a:extLst>
                    <a:ext uri="{FF2B5EF4-FFF2-40B4-BE49-F238E27FC236}">
                      <a16:creationId xmlns:a16="http://schemas.microsoft.com/office/drawing/2014/main" id="{FF8C8073-F2DE-DE01-6076-DEC60F19E7B0}"/>
                    </a:ext>
                  </a:extLst>
                </p:cNvPr>
                <p:cNvPicPr/>
                <p:nvPr/>
              </p:nvPicPr>
              <p:blipFill>
                <a:blip r:embed="rId179"/>
                <a:stretch>
                  <a:fillRect/>
                </a:stretch>
              </p:blipFill>
              <p:spPr>
                <a:xfrm>
                  <a:off x="4758390" y="3697302"/>
                  <a:ext cx="1515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295" name="Ink 294">
                  <a:extLst>
                    <a:ext uri="{FF2B5EF4-FFF2-40B4-BE49-F238E27FC236}">
                      <a16:creationId xmlns:a16="http://schemas.microsoft.com/office/drawing/2014/main" id="{630CD32C-1E99-4045-2900-CD0487E63734}"/>
                    </a:ext>
                  </a:extLst>
                </p14:cNvPr>
                <p14:cNvContentPartPr/>
                <p14:nvPr/>
              </p14:nvContentPartPr>
              <p14:xfrm>
                <a:off x="4781790" y="3426222"/>
                <a:ext cx="44640" cy="194040"/>
              </p14:xfrm>
            </p:contentPart>
          </mc:Choice>
          <mc:Fallback>
            <p:pic>
              <p:nvPicPr>
                <p:cNvPr id="295" name="Ink 294">
                  <a:extLst>
                    <a:ext uri="{FF2B5EF4-FFF2-40B4-BE49-F238E27FC236}">
                      <a16:creationId xmlns:a16="http://schemas.microsoft.com/office/drawing/2014/main" id="{630CD32C-1E99-4045-2900-CD0487E63734}"/>
                    </a:ext>
                  </a:extLst>
                </p:cNvPr>
                <p:cNvPicPr/>
                <p:nvPr/>
              </p:nvPicPr>
              <p:blipFill>
                <a:blip r:embed="rId181"/>
                <a:stretch>
                  <a:fillRect/>
                </a:stretch>
              </p:blipFill>
              <p:spPr>
                <a:xfrm>
                  <a:off x="4772790" y="3417222"/>
                  <a:ext cx="6228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96" name="Ink 295">
                  <a:extLst>
                    <a:ext uri="{FF2B5EF4-FFF2-40B4-BE49-F238E27FC236}">
                      <a16:creationId xmlns:a16="http://schemas.microsoft.com/office/drawing/2014/main" id="{9D240A7D-3A2E-B394-8B74-FA8D6AC4EED8}"/>
                    </a:ext>
                  </a:extLst>
                </p14:cNvPr>
                <p14:cNvContentPartPr/>
                <p14:nvPr/>
              </p14:nvContentPartPr>
              <p14:xfrm>
                <a:off x="4727070" y="3608382"/>
                <a:ext cx="48600" cy="17280"/>
              </p14:xfrm>
            </p:contentPart>
          </mc:Choice>
          <mc:Fallback>
            <p:pic>
              <p:nvPicPr>
                <p:cNvPr id="296" name="Ink 295">
                  <a:extLst>
                    <a:ext uri="{FF2B5EF4-FFF2-40B4-BE49-F238E27FC236}">
                      <a16:creationId xmlns:a16="http://schemas.microsoft.com/office/drawing/2014/main" id="{9D240A7D-3A2E-B394-8B74-FA8D6AC4EED8}"/>
                    </a:ext>
                  </a:extLst>
                </p:cNvPr>
                <p:cNvPicPr/>
                <p:nvPr/>
              </p:nvPicPr>
              <p:blipFill>
                <a:blip r:embed="rId183"/>
                <a:stretch>
                  <a:fillRect/>
                </a:stretch>
              </p:blipFill>
              <p:spPr>
                <a:xfrm>
                  <a:off x="4718430" y="3599742"/>
                  <a:ext cx="662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97" name="Ink 296">
                  <a:extLst>
                    <a:ext uri="{FF2B5EF4-FFF2-40B4-BE49-F238E27FC236}">
                      <a16:creationId xmlns:a16="http://schemas.microsoft.com/office/drawing/2014/main" id="{32C641F9-D177-D95F-D8C9-50DFF2D00006}"/>
                    </a:ext>
                  </a:extLst>
                </p14:cNvPr>
                <p14:cNvContentPartPr/>
                <p14:nvPr/>
              </p14:nvContentPartPr>
              <p14:xfrm>
                <a:off x="4812390" y="3604782"/>
                <a:ext cx="22320" cy="13680"/>
              </p14:xfrm>
            </p:contentPart>
          </mc:Choice>
          <mc:Fallback>
            <p:pic>
              <p:nvPicPr>
                <p:cNvPr id="297" name="Ink 296">
                  <a:extLst>
                    <a:ext uri="{FF2B5EF4-FFF2-40B4-BE49-F238E27FC236}">
                      <a16:creationId xmlns:a16="http://schemas.microsoft.com/office/drawing/2014/main" id="{32C641F9-D177-D95F-D8C9-50DFF2D00006}"/>
                    </a:ext>
                  </a:extLst>
                </p:cNvPr>
                <p:cNvPicPr/>
                <p:nvPr/>
              </p:nvPicPr>
              <p:blipFill>
                <a:blip r:embed="rId185"/>
                <a:stretch>
                  <a:fillRect/>
                </a:stretch>
              </p:blipFill>
              <p:spPr>
                <a:xfrm>
                  <a:off x="4803750" y="3596142"/>
                  <a:ext cx="399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301" name="Ink 300">
                  <a:extLst>
                    <a:ext uri="{FF2B5EF4-FFF2-40B4-BE49-F238E27FC236}">
                      <a16:creationId xmlns:a16="http://schemas.microsoft.com/office/drawing/2014/main" id="{EA10C6EB-104C-7942-5F1B-EAC78AD2DEF1}"/>
                    </a:ext>
                  </a:extLst>
                </p14:cNvPr>
                <p14:cNvContentPartPr/>
                <p14:nvPr/>
              </p14:nvContentPartPr>
              <p14:xfrm>
                <a:off x="2285190" y="3561942"/>
                <a:ext cx="23040" cy="171720"/>
              </p14:xfrm>
            </p:contentPart>
          </mc:Choice>
          <mc:Fallback>
            <p:pic>
              <p:nvPicPr>
                <p:cNvPr id="301" name="Ink 300">
                  <a:extLst>
                    <a:ext uri="{FF2B5EF4-FFF2-40B4-BE49-F238E27FC236}">
                      <a16:creationId xmlns:a16="http://schemas.microsoft.com/office/drawing/2014/main" id="{EA10C6EB-104C-7942-5F1B-EAC78AD2DEF1}"/>
                    </a:ext>
                  </a:extLst>
                </p:cNvPr>
                <p:cNvPicPr/>
                <p:nvPr/>
              </p:nvPicPr>
              <p:blipFill>
                <a:blip r:embed="rId187"/>
                <a:stretch>
                  <a:fillRect/>
                </a:stretch>
              </p:blipFill>
              <p:spPr>
                <a:xfrm>
                  <a:off x="2276190" y="3553302"/>
                  <a:ext cx="4068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302" name="Ink 301">
                  <a:extLst>
                    <a:ext uri="{FF2B5EF4-FFF2-40B4-BE49-F238E27FC236}">
                      <a16:creationId xmlns:a16="http://schemas.microsoft.com/office/drawing/2014/main" id="{F335D1D6-3DAD-5138-5C86-E9AC4B205ECE}"/>
                    </a:ext>
                  </a:extLst>
                </p14:cNvPr>
                <p14:cNvContentPartPr/>
                <p14:nvPr/>
              </p14:nvContentPartPr>
              <p14:xfrm>
                <a:off x="2180430" y="3506862"/>
                <a:ext cx="155160" cy="113760"/>
              </p14:xfrm>
            </p:contentPart>
          </mc:Choice>
          <mc:Fallback>
            <p:pic>
              <p:nvPicPr>
                <p:cNvPr id="302" name="Ink 301">
                  <a:extLst>
                    <a:ext uri="{FF2B5EF4-FFF2-40B4-BE49-F238E27FC236}">
                      <a16:creationId xmlns:a16="http://schemas.microsoft.com/office/drawing/2014/main" id="{F335D1D6-3DAD-5138-5C86-E9AC4B205ECE}"/>
                    </a:ext>
                  </a:extLst>
                </p:cNvPr>
                <p:cNvPicPr/>
                <p:nvPr/>
              </p:nvPicPr>
              <p:blipFill>
                <a:blip r:embed="rId189"/>
                <a:stretch>
                  <a:fillRect/>
                </a:stretch>
              </p:blipFill>
              <p:spPr>
                <a:xfrm>
                  <a:off x="2171430" y="3498222"/>
                  <a:ext cx="1728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303" name="Ink 302">
                  <a:extLst>
                    <a:ext uri="{FF2B5EF4-FFF2-40B4-BE49-F238E27FC236}">
                      <a16:creationId xmlns:a16="http://schemas.microsoft.com/office/drawing/2014/main" id="{A26E61DA-5809-794C-0E6E-80BACF31BC08}"/>
                    </a:ext>
                  </a:extLst>
                </p14:cNvPr>
                <p14:cNvContentPartPr/>
                <p14:nvPr/>
              </p14:nvContentPartPr>
              <p14:xfrm>
                <a:off x="2493270" y="3545022"/>
                <a:ext cx="10440" cy="165600"/>
              </p14:xfrm>
            </p:contentPart>
          </mc:Choice>
          <mc:Fallback>
            <p:pic>
              <p:nvPicPr>
                <p:cNvPr id="303" name="Ink 302">
                  <a:extLst>
                    <a:ext uri="{FF2B5EF4-FFF2-40B4-BE49-F238E27FC236}">
                      <a16:creationId xmlns:a16="http://schemas.microsoft.com/office/drawing/2014/main" id="{A26E61DA-5809-794C-0E6E-80BACF31BC08}"/>
                    </a:ext>
                  </a:extLst>
                </p:cNvPr>
                <p:cNvPicPr/>
                <p:nvPr/>
              </p:nvPicPr>
              <p:blipFill>
                <a:blip r:embed="rId191"/>
                <a:stretch>
                  <a:fillRect/>
                </a:stretch>
              </p:blipFill>
              <p:spPr>
                <a:xfrm>
                  <a:off x="2484630" y="3536022"/>
                  <a:ext cx="2808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304" name="Ink 303">
                  <a:extLst>
                    <a:ext uri="{FF2B5EF4-FFF2-40B4-BE49-F238E27FC236}">
                      <a16:creationId xmlns:a16="http://schemas.microsoft.com/office/drawing/2014/main" id="{8127A567-E301-0B3E-48BD-9CFCB7395708}"/>
                    </a:ext>
                  </a:extLst>
                </p14:cNvPr>
                <p14:cNvContentPartPr/>
                <p14:nvPr/>
              </p14:nvContentPartPr>
              <p14:xfrm>
                <a:off x="2441070" y="3703422"/>
                <a:ext cx="140760" cy="56160"/>
              </p14:xfrm>
            </p:contentPart>
          </mc:Choice>
          <mc:Fallback>
            <p:pic>
              <p:nvPicPr>
                <p:cNvPr id="304" name="Ink 303">
                  <a:extLst>
                    <a:ext uri="{FF2B5EF4-FFF2-40B4-BE49-F238E27FC236}">
                      <a16:creationId xmlns:a16="http://schemas.microsoft.com/office/drawing/2014/main" id="{8127A567-E301-0B3E-48BD-9CFCB7395708}"/>
                    </a:ext>
                  </a:extLst>
                </p:cNvPr>
                <p:cNvPicPr/>
                <p:nvPr/>
              </p:nvPicPr>
              <p:blipFill>
                <a:blip r:embed="rId193"/>
                <a:stretch>
                  <a:fillRect/>
                </a:stretch>
              </p:blipFill>
              <p:spPr>
                <a:xfrm>
                  <a:off x="2432430" y="3694422"/>
                  <a:ext cx="1584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305" name="Ink 304">
                  <a:extLst>
                    <a:ext uri="{FF2B5EF4-FFF2-40B4-BE49-F238E27FC236}">
                      <a16:creationId xmlns:a16="http://schemas.microsoft.com/office/drawing/2014/main" id="{839B199C-6785-F2BB-9991-0816E94AD9BD}"/>
                    </a:ext>
                  </a:extLst>
                </p14:cNvPr>
                <p14:cNvContentPartPr/>
                <p14:nvPr/>
              </p14:nvContentPartPr>
              <p14:xfrm>
                <a:off x="2009430" y="3113742"/>
                <a:ext cx="16200" cy="290520"/>
              </p14:xfrm>
            </p:contentPart>
          </mc:Choice>
          <mc:Fallback>
            <p:pic>
              <p:nvPicPr>
                <p:cNvPr id="305" name="Ink 304">
                  <a:extLst>
                    <a:ext uri="{FF2B5EF4-FFF2-40B4-BE49-F238E27FC236}">
                      <a16:creationId xmlns:a16="http://schemas.microsoft.com/office/drawing/2014/main" id="{839B199C-6785-F2BB-9991-0816E94AD9BD}"/>
                    </a:ext>
                  </a:extLst>
                </p:cNvPr>
                <p:cNvPicPr/>
                <p:nvPr/>
              </p:nvPicPr>
              <p:blipFill>
                <a:blip r:embed="rId195"/>
                <a:stretch>
                  <a:fillRect/>
                </a:stretch>
              </p:blipFill>
              <p:spPr>
                <a:xfrm>
                  <a:off x="2000790" y="3105102"/>
                  <a:ext cx="3384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306" name="Ink 305">
                  <a:extLst>
                    <a:ext uri="{FF2B5EF4-FFF2-40B4-BE49-F238E27FC236}">
                      <a16:creationId xmlns:a16="http://schemas.microsoft.com/office/drawing/2014/main" id="{725FD11A-696D-4060-3924-34AD69D08947}"/>
                    </a:ext>
                  </a:extLst>
                </p14:cNvPr>
                <p14:cNvContentPartPr/>
                <p14:nvPr/>
              </p14:nvContentPartPr>
              <p14:xfrm>
                <a:off x="1984590" y="3476622"/>
                <a:ext cx="1434600" cy="77760"/>
              </p14:xfrm>
            </p:contentPart>
          </mc:Choice>
          <mc:Fallback>
            <p:pic>
              <p:nvPicPr>
                <p:cNvPr id="306" name="Ink 305">
                  <a:extLst>
                    <a:ext uri="{FF2B5EF4-FFF2-40B4-BE49-F238E27FC236}">
                      <a16:creationId xmlns:a16="http://schemas.microsoft.com/office/drawing/2014/main" id="{725FD11A-696D-4060-3924-34AD69D08947}"/>
                    </a:ext>
                  </a:extLst>
                </p:cNvPr>
                <p:cNvPicPr/>
                <p:nvPr/>
              </p:nvPicPr>
              <p:blipFill>
                <a:blip r:embed="rId197"/>
                <a:stretch>
                  <a:fillRect/>
                </a:stretch>
              </p:blipFill>
              <p:spPr>
                <a:xfrm>
                  <a:off x="1975590" y="3467622"/>
                  <a:ext cx="145224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307" name="Ink 306">
                  <a:extLst>
                    <a:ext uri="{FF2B5EF4-FFF2-40B4-BE49-F238E27FC236}">
                      <a16:creationId xmlns:a16="http://schemas.microsoft.com/office/drawing/2014/main" id="{8D95FA23-FA3E-EA21-FDB4-F904E11A0DD4}"/>
                    </a:ext>
                  </a:extLst>
                </p14:cNvPr>
                <p14:cNvContentPartPr/>
                <p14:nvPr/>
              </p14:nvContentPartPr>
              <p14:xfrm>
                <a:off x="2009790" y="3085302"/>
                <a:ext cx="1822680" cy="489240"/>
              </p14:xfrm>
            </p:contentPart>
          </mc:Choice>
          <mc:Fallback>
            <p:pic>
              <p:nvPicPr>
                <p:cNvPr id="307" name="Ink 306">
                  <a:extLst>
                    <a:ext uri="{FF2B5EF4-FFF2-40B4-BE49-F238E27FC236}">
                      <a16:creationId xmlns:a16="http://schemas.microsoft.com/office/drawing/2014/main" id="{8D95FA23-FA3E-EA21-FDB4-F904E11A0DD4}"/>
                    </a:ext>
                  </a:extLst>
                </p:cNvPr>
                <p:cNvPicPr/>
                <p:nvPr/>
              </p:nvPicPr>
              <p:blipFill>
                <a:blip r:embed="rId199"/>
                <a:stretch>
                  <a:fillRect/>
                </a:stretch>
              </p:blipFill>
              <p:spPr>
                <a:xfrm>
                  <a:off x="2000790" y="3076302"/>
                  <a:ext cx="184032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308" name="Ink 307">
                  <a:extLst>
                    <a:ext uri="{FF2B5EF4-FFF2-40B4-BE49-F238E27FC236}">
                      <a16:creationId xmlns:a16="http://schemas.microsoft.com/office/drawing/2014/main" id="{A7A796F0-69CC-CF02-C94D-424E391A0A2B}"/>
                    </a:ext>
                  </a:extLst>
                </p14:cNvPr>
                <p14:cNvContentPartPr/>
                <p14:nvPr/>
              </p14:nvContentPartPr>
              <p14:xfrm>
                <a:off x="2201670" y="3187902"/>
                <a:ext cx="112320" cy="185760"/>
              </p14:xfrm>
            </p:contentPart>
          </mc:Choice>
          <mc:Fallback>
            <p:pic>
              <p:nvPicPr>
                <p:cNvPr id="308" name="Ink 307">
                  <a:extLst>
                    <a:ext uri="{FF2B5EF4-FFF2-40B4-BE49-F238E27FC236}">
                      <a16:creationId xmlns:a16="http://schemas.microsoft.com/office/drawing/2014/main" id="{A7A796F0-69CC-CF02-C94D-424E391A0A2B}"/>
                    </a:ext>
                  </a:extLst>
                </p:cNvPr>
                <p:cNvPicPr/>
                <p:nvPr/>
              </p:nvPicPr>
              <p:blipFill>
                <a:blip r:embed="rId201"/>
                <a:stretch>
                  <a:fillRect/>
                </a:stretch>
              </p:blipFill>
              <p:spPr>
                <a:xfrm>
                  <a:off x="2192670" y="3178902"/>
                  <a:ext cx="12996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309" name="Ink 308">
                  <a:extLst>
                    <a:ext uri="{FF2B5EF4-FFF2-40B4-BE49-F238E27FC236}">
                      <a16:creationId xmlns:a16="http://schemas.microsoft.com/office/drawing/2014/main" id="{A933EB13-BCDD-3B19-33AD-0BB6C8BFBE62}"/>
                    </a:ext>
                  </a:extLst>
                </p14:cNvPr>
                <p14:cNvContentPartPr/>
                <p14:nvPr/>
              </p14:nvContentPartPr>
              <p14:xfrm>
                <a:off x="2343150" y="3246942"/>
                <a:ext cx="88560" cy="133200"/>
              </p14:xfrm>
            </p:contentPart>
          </mc:Choice>
          <mc:Fallback>
            <p:pic>
              <p:nvPicPr>
                <p:cNvPr id="309" name="Ink 308">
                  <a:extLst>
                    <a:ext uri="{FF2B5EF4-FFF2-40B4-BE49-F238E27FC236}">
                      <a16:creationId xmlns:a16="http://schemas.microsoft.com/office/drawing/2014/main" id="{A933EB13-BCDD-3B19-33AD-0BB6C8BFBE62}"/>
                    </a:ext>
                  </a:extLst>
                </p:cNvPr>
                <p:cNvPicPr/>
                <p:nvPr/>
              </p:nvPicPr>
              <p:blipFill>
                <a:blip r:embed="rId203"/>
                <a:stretch>
                  <a:fillRect/>
                </a:stretch>
              </p:blipFill>
              <p:spPr>
                <a:xfrm>
                  <a:off x="2334150" y="3237942"/>
                  <a:ext cx="10620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310" name="Ink 309">
                  <a:extLst>
                    <a:ext uri="{FF2B5EF4-FFF2-40B4-BE49-F238E27FC236}">
                      <a16:creationId xmlns:a16="http://schemas.microsoft.com/office/drawing/2014/main" id="{34031868-2ECC-795C-C9F5-5D29E8511B0F}"/>
                    </a:ext>
                  </a:extLst>
                </p14:cNvPr>
                <p14:cNvContentPartPr/>
                <p14:nvPr/>
              </p14:nvContentPartPr>
              <p14:xfrm>
                <a:off x="2457630" y="3245502"/>
                <a:ext cx="60480" cy="143280"/>
              </p14:xfrm>
            </p:contentPart>
          </mc:Choice>
          <mc:Fallback>
            <p:pic>
              <p:nvPicPr>
                <p:cNvPr id="310" name="Ink 309">
                  <a:extLst>
                    <a:ext uri="{FF2B5EF4-FFF2-40B4-BE49-F238E27FC236}">
                      <a16:creationId xmlns:a16="http://schemas.microsoft.com/office/drawing/2014/main" id="{34031868-2ECC-795C-C9F5-5D29E8511B0F}"/>
                    </a:ext>
                  </a:extLst>
                </p:cNvPr>
                <p:cNvPicPr/>
                <p:nvPr/>
              </p:nvPicPr>
              <p:blipFill>
                <a:blip r:embed="rId205"/>
                <a:stretch>
                  <a:fillRect/>
                </a:stretch>
              </p:blipFill>
              <p:spPr>
                <a:xfrm>
                  <a:off x="2448990" y="3236862"/>
                  <a:ext cx="7812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311" name="Ink 310">
                  <a:extLst>
                    <a:ext uri="{FF2B5EF4-FFF2-40B4-BE49-F238E27FC236}">
                      <a16:creationId xmlns:a16="http://schemas.microsoft.com/office/drawing/2014/main" id="{D9BD39B6-9C47-44C3-6914-56247B985089}"/>
                    </a:ext>
                  </a:extLst>
                </p14:cNvPr>
                <p14:cNvContentPartPr/>
                <p14:nvPr/>
              </p14:nvContentPartPr>
              <p14:xfrm>
                <a:off x="2552310" y="3192942"/>
                <a:ext cx="60480" cy="210240"/>
              </p14:xfrm>
            </p:contentPart>
          </mc:Choice>
          <mc:Fallback>
            <p:pic>
              <p:nvPicPr>
                <p:cNvPr id="311" name="Ink 310">
                  <a:extLst>
                    <a:ext uri="{FF2B5EF4-FFF2-40B4-BE49-F238E27FC236}">
                      <a16:creationId xmlns:a16="http://schemas.microsoft.com/office/drawing/2014/main" id="{D9BD39B6-9C47-44C3-6914-56247B985089}"/>
                    </a:ext>
                  </a:extLst>
                </p:cNvPr>
                <p:cNvPicPr/>
                <p:nvPr/>
              </p:nvPicPr>
              <p:blipFill>
                <a:blip r:embed="rId207"/>
                <a:stretch>
                  <a:fillRect/>
                </a:stretch>
              </p:blipFill>
              <p:spPr>
                <a:xfrm>
                  <a:off x="2543670" y="3183942"/>
                  <a:ext cx="7812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312" name="Ink 311">
                  <a:extLst>
                    <a:ext uri="{FF2B5EF4-FFF2-40B4-BE49-F238E27FC236}">
                      <a16:creationId xmlns:a16="http://schemas.microsoft.com/office/drawing/2014/main" id="{14DDE6E5-29D5-7155-64A7-BF0AC0E5196E}"/>
                    </a:ext>
                  </a:extLst>
                </p14:cNvPr>
                <p14:cNvContentPartPr/>
                <p14:nvPr/>
              </p14:nvContentPartPr>
              <p14:xfrm>
                <a:off x="2567070" y="3293022"/>
                <a:ext cx="78840" cy="17280"/>
              </p14:xfrm>
            </p:contentPart>
          </mc:Choice>
          <mc:Fallback>
            <p:pic>
              <p:nvPicPr>
                <p:cNvPr id="312" name="Ink 311">
                  <a:extLst>
                    <a:ext uri="{FF2B5EF4-FFF2-40B4-BE49-F238E27FC236}">
                      <a16:creationId xmlns:a16="http://schemas.microsoft.com/office/drawing/2014/main" id="{14DDE6E5-29D5-7155-64A7-BF0AC0E5196E}"/>
                    </a:ext>
                  </a:extLst>
                </p:cNvPr>
                <p:cNvPicPr/>
                <p:nvPr/>
              </p:nvPicPr>
              <p:blipFill>
                <a:blip r:embed="rId209"/>
                <a:stretch>
                  <a:fillRect/>
                </a:stretch>
              </p:blipFill>
              <p:spPr>
                <a:xfrm>
                  <a:off x="2558070" y="3284382"/>
                  <a:ext cx="9648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313" name="Ink 312">
                  <a:extLst>
                    <a:ext uri="{FF2B5EF4-FFF2-40B4-BE49-F238E27FC236}">
                      <a16:creationId xmlns:a16="http://schemas.microsoft.com/office/drawing/2014/main" id="{B6C103A7-0D85-25EB-CE0B-AD9F0052A09E}"/>
                    </a:ext>
                  </a:extLst>
                </p14:cNvPr>
                <p14:cNvContentPartPr/>
                <p14:nvPr/>
              </p14:nvContentPartPr>
              <p14:xfrm>
                <a:off x="2798190" y="3329742"/>
                <a:ext cx="13680" cy="10440"/>
              </p14:xfrm>
            </p:contentPart>
          </mc:Choice>
          <mc:Fallback>
            <p:pic>
              <p:nvPicPr>
                <p:cNvPr id="313" name="Ink 312">
                  <a:extLst>
                    <a:ext uri="{FF2B5EF4-FFF2-40B4-BE49-F238E27FC236}">
                      <a16:creationId xmlns:a16="http://schemas.microsoft.com/office/drawing/2014/main" id="{B6C103A7-0D85-25EB-CE0B-AD9F0052A09E}"/>
                    </a:ext>
                  </a:extLst>
                </p:cNvPr>
                <p:cNvPicPr/>
                <p:nvPr/>
              </p:nvPicPr>
              <p:blipFill>
                <a:blip r:embed="rId211"/>
                <a:stretch>
                  <a:fillRect/>
                </a:stretch>
              </p:blipFill>
              <p:spPr>
                <a:xfrm>
                  <a:off x="2789190" y="3321102"/>
                  <a:ext cx="313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319" name="Ink 318">
                  <a:extLst>
                    <a:ext uri="{FF2B5EF4-FFF2-40B4-BE49-F238E27FC236}">
                      <a16:creationId xmlns:a16="http://schemas.microsoft.com/office/drawing/2014/main" id="{2B961E3B-6FDF-0204-61D9-570A3CC9C980}"/>
                    </a:ext>
                  </a:extLst>
                </p14:cNvPr>
                <p14:cNvContentPartPr/>
                <p14:nvPr/>
              </p14:nvContentPartPr>
              <p14:xfrm>
                <a:off x="5466510" y="3260982"/>
                <a:ext cx="11880" cy="303120"/>
              </p14:xfrm>
            </p:contentPart>
          </mc:Choice>
          <mc:Fallback>
            <p:pic>
              <p:nvPicPr>
                <p:cNvPr id="319" name="Ink 318">
                  <a:extLst>
                    <a:ext uri="{FF2B5EF4-FFF2-40B4-BE49-F238E27FC236}">
                      <a16:creationId xmlns:a16="http://schemas.microsoft.com/office/drawing/2014/main" id="{2B961E3B-6FDF-0204-61D9-570A3CC9C980}"/>
                    </a:ext>
                  </a:extLst>
                </p:cNvPr>
                <p:cNvPicPr/>
                <p:nvPr/>
              </p:nvPicPr>
              <p:blipFill>
                <a:blip r:embed="rId213"/>
                <a:stretch>
                  <a:fillRect/>
                </a:stretch>
              </p:blipFill>
              <p:spPr>
                <a:xfrm>
                  <a:off x="5457510" y="3252342"/>
                  <a:ext cx="2952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320" name="Ink 319">
                  <a:extLst>
                    <a:ext uri="{FF2B5EF4-FFF2-40B4-BE49-F238E27FC236}">
                      <a16:creationId xmlns:a16="http://schemas.microsoft.com/office/drawing/2014/main" id="{506DBE5B-EB0A-E7E5-6343-BE5A1C34CC1E}"/>
                    </a:ext>
                  </a:extLst>
                </p14:cNvPr>
                <p14:cNvContentPartPr/>
                <p14:nvPr/>
              </p14:nvContentPartPr>
              <p14:xfrm>
                <a:off x="5384790" y="3525222"/>
                <a:ext cx="87840" cy="45000"/>
              </p14:xfrm>
            </p:contentPart>
          </mc:Choice>
          <mc:Fallback>
            <p:pic>
              <p:nvPicPr>
                <p:cNvPr id="320" name="Ink 319">
                  <a:extLst>
                    <a:ext uri="{FF2B5EF4-FFF2-40B4-BE49-F238E27FC236}">
                      <a16:creationId xmlns:a16="http://schemas.microsoft.com/office/drawing/2014/main" id="{506DBE5B-EB0A-E7E5-6343-BE5A1C34CC1E}"/>
                    </a:ext>
                  </a:extLst>
                </p:cNvPr>
                <p:cNvPicPr/>
                <p:nvPr/>
              </p:nvPicPr>
              <p:blipFill>
                <a:blip r:embed="rId215"/>
                <a:stretch>
                  <a:fillRect/>
                </a:stretch>
              </p:blipFill>
              <p:spPr>
                <a:xfrm>
                  <a:off x="5376150" y="3516582"/>
                  <a:ext cx="10548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321" name="Ink 320">
                  <a:extLst>
                    <a:ext uri="{FF2B5EF4-FFF2-40B4-BE49-F238E27FC236}">
                      <a16:creationId xmlns:a16="http://schemas.microsoft.com/office/drawing/2014/main" id="{AA472C41-1C3A-FEA2-16B1-0007DADE209B}"/>
                    </a:ext>
                  </a:extLst>
                </p14:cNvPr>
                <p14:cNvContentPartPr/>
                <p14:nvPr/>
              </p14:nvContentPartPr>
              <p14:xfrm>
                <a:off x="5490990" y="3520902"/>
                <a:ext cx="59040" cy="40320"/>
              </p14:xfrm>
            </p:contentPart>
          </mc:Choice>
          <mc:Fallback>
            <p:pic>
              <p:nvPicPr>
                <p:cNvPr id="321" name="Ink 320">
                  <a:extLst>
                    <a:ext uri="{FF2B5EF4-FFF2-40B4-BE49-F238E27FC236}">
                      <a16:creationId xmlns:a16="http://schemas.microsoft.com/office/drawing/2014/main" id="{AA472C41-1C3A-FEA2-16B1-0007DADE209B}"/>
                    </a:ext>
                  </a:extLst>
                </p:cNvPr>
                <p:cNvPicPr/>
                <p:nvPr/>
              </p:nvPicPr>
              <p:blipFill>
                <a:blip r:embed="rId217"/>
                <a:stretch>
                  <a:fillRect/>
                </a:stretch>
              </p:blipFill>
              <p:spPr>
                <a:xfrm>
                  <a:off x="5482350" y="3512262"/>
                  <a:ext cx="7668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323" name="Ink 322">
                  <a:extLst>
                    <a:ext uri="{FF2B5EF4-FFF2-40B4-BE49-F238E27FC236}">
                      <a16:creationId xmlns:a16="http://schemas.microsoft.com/office/drawing/2014/main" id="{9CC62EEC-D8FE-D6E0-CF3B-21E22EA6BC2C}"/>
                    </a:ext>
                  </a:extLst>
                </p14:cNvPr>
                <p14:cNvContentPartPr/>
                <p14:nvPr/>
              </p14:nvContentPartPr>
              <p14:xfrm>
                <a:off x="3209310" y="3368262"/>
                <a:ext cx="1407600" cy="497520"/>
              </p14:xfrm>
            </p:contentPart>
          </mc:Choice>
          <mc:Fallback>
            <p:pic>
              <p:nvPicPr>
                <p:cNvPr id="323" name="Ink 322">
                  <a:extLst>
                    <a:ext uri="{FF2B5EF4-FFF2-40B4-BE49-F238E27FC236}">
                      <a16:creationId xmlns:a16="http://schemas.microsoft.com/office/drawing/2014/main" id="{9CC62EEC-D8FE-D6E0-CF3B-21E22EA6BC2C}"/>
                    </a:ext>
                  </a:extLst>
                </p:cNvPr>
                <p:cNvPicPr/>
                <p:nvPr/>
              </p:nvPicPr>
              <p:blipFill>
                <a:blip r:embed="rId219"/>
                <a:stretch>
                  <a:fillRect/>
                </a:stretch>
              </p:blipFill>
              <p:spPr>
                <a:xfrm>
                  <a:off x="3200310" y="3359262"/>
                  <a:ext cx="1425240" cy="5151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324" name="Ink 323">
                  <a:extLst>
                    <a:ext uri="{FF2B5EF4-FFF2-40B4-BE49-F238E27FC236}">
                      <a16:creationId xmlns:a16="http://schemas.microsoft.com/office/drawing/2014/main" id="{53B31401-3AC4-B379-BD77-554DD8593338}"/>
                    </a:ext>
                  </a:extLst>
                </p14:cNvPr>
                <p14:cNvContentPartPr/>
                <p14:nvPr/>
              </p14:nvContentPartPr>
              <p14:xfrm>
                <a:off x="2968470" y="3189702"/>
                <a:ext cx="140400" cy="124920"/>
              </p14:xfrm>
            </p:contentPart>
          </mc:Choice>
          <mc:Fallback>
            <p:pic>
              <p:nvPicPr>
                <p:cNvPr id="324" name="Ink 323">
                  <a:extLst>
                    <a:ext uri="{FF2B5EF4-FFF2-40B4-BE49-F238E27FC236}">
                      <a16:creationId xmlns:a16="http://schemas.microsoft.com/office/drawing/2014/main" id="{53B31401-3AC4-B379-BD77-554DD8593338}"/>
                    </a:ext>
                  </a:extLst>
                </p:cNvPr>
                <p:cNvPicPr/>
                <p:nvPr/>
              </p:nvPicPr>
              <p:blipFill>
                <a:blip r:embed="rId221"/>
                <a:stretch>
                  <a:fillRect/>
                </a:stretch>
              </p:blipFill>
              <p:spPr>
                <a:xfrm>
                  <a:off x="2959470" y="3180702"/>
                  <a:ext cx="1580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325" name="Ink 324">
                  <a:extLst>
                    <a:ext uri="{FF2B5EF4-FFF2-40B4-BE49-F238E27FC236}">
                      <a16:creationId xmlns:a16="http://schemas.microsoft.com/office/drawing/2014/main" id="{DB2E92DC-F07A-24B7-2AF9-C80F66C47455}"/>
                    </a:ext>
                  </a:extLst>
                </p14:cNvPr>
                <p14:cNvContentPartPr/>
                <p14:nvPr/>
              </p14:nvContentPartPr>
              <p14:xfrm>
                <a:off x="3167550" y="3183222"/>
                <a:ext cx="118080" cy="114840"/>
              </p14:xfrm>
            </p:contentPart>
          </mc:Choice>
          <mc:Fallback>
            <p:pic>
              <p:nvPicPr>
                <p:cNvPr id="325" name="Ink 324">
                  <a:extLst>
                    <a:ext uri="{FF2B5EF4-FFF2-40B4-BE49-F238E27FC236}">
                      <a16:creationId xmlns:a16="http://schemas.microsoft.com/office/drawing/2014/main" id="{DB2E92DC-F07A-24B7-2AF9-C80F66C47455}"/>
                    </a:ext>
                  </a:extLst>
                </p:cNvPr>
                <p:cNvPicPr/>
                <p:nvPr/>
              </p:nvPicPr>
              <p:blipFill>
                <a:blip r:embed="rId223"/>
                <a:stretch>
                  <a:fillRect/>
                </a:stretch>
              </p:blipFill>
              <p:spPr>
                <a:xfrm>
                  <a:off x="3158910" y="3174582"/>
                  <a:ext cx="13572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326" name="Ink 325">
                  <a:extLst>
                    <a:ext uri="{FF2B5EF4-FFF2-40B4-BE49-F238E27FC236}">
                      <a16:creationId xmlns:a16="http://schemas.microsoft.com/office/drawing/2014/main" id="{FF9050A7-4CEE-B004-A585-86A3B781180C}"/>
                    </a:ext>
                  </a:extLst>
                </p14:cNvPr>
                <p14:cNvContentPartPr/>
                <p14:nvPr/>
              </p14:nvContentPartPr>
              <p14:xfrm>
                <a:off x="3338190" y="3197262"/>
                <a:ext cx="126360" cy="104760"/>
              </p14:xfrm>
            </p:contentPart>
          </mc:Choice>
          <mc:Fallback>
            <p:pic>
              <p:nvPicPr>
                <p:cNvPr id="326" name="Ink 325">
                  <a:extLst>
                    <a:ext uri="{FF2B5EF4-FFF2-40B4-BE49-F238E27FC236}">
                      <a16:creationId xmlns:a16="http://schemas.microsoft.com/office/drawing/2014/main" id="{FF9050A7-4CEE-B004-A585-86A3B781180C}"/>
                    </a:ext>
                  </a:extLst>
                </p:cNvPr>
                <p:cNvPicPr/>
                <p:nvPr/>
              </p:nvPicPr>
              <p:blipFill>
                <a:blip r:embed="rId225"/>
                <a:stretch>
                  <a:fillRect/>
                </a:stretch>
              </p:blipFill>
              <p:spPr>
                <a:xfrm>
                  <a:off x="3329550" y="3188262"/>
                  <a:ext cx="1440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327" name="Ink 326">
                  <a:extLst>
                    <a:ext uri="{FF2B5EF4-FFF2-40B4-BE49-F238E27FC236}">
                      <a16:creationId xmlns:a16="http://schemas.microsoft.com/office/drawing/2014/main" id="{4A2E01DB-F22B-5839-077E-F56D7B8142B6}"/>
                    </a:ext>
                  </a:extLst>
                </p14:cNvPr>
                <p14:cNvContentPartPr/>
                <p14:nvPr/>
              </p14:nvContentPartPr>
              <p14:xfrm>
                <a:off x="2963790" y="3349902"/>
                <a:ext cx="140400" cy="91800"/>
              </p14:xfrm>
            </p:contentPart>
          </mc:Choice>
          <mc:Fallback>
            <p:pic>
              <p:nvPicPr>
                <p:cNvPr id="327" name="Ink 326">
                  <a:extLst>
                    <a:ext uri="{FF2B5EF4-FFF2-40B4-BE49-F238E27FC236}">
                      <a16:creationId xmlns:a16="http://schemas.microsoft.com/office/drawing/2014/main" id="{4A2E01DB-F22B-5839-077E-F56D7B8142B6}"/>
                    </a:ext>
                  </a:extLst>
                </p:cNvPr>
                <p:cNvPicPr/>
                <p:nvPr/>
              </p:nvPicPr>
              <p:blipFill>
                <a:blip r:embed="rId227"/>
                <a:stretch>
                  <a:fillRect/>
                </a:stretch>
              </p:blipFill>
              <p:spPr>
                <a:xfrm>
                  <a:off x="2955150" y="3341262"/>
                  <a:ext cx="15804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328" name="Ink 327">
                  <a:extLst>
                    <a:ext uri="{FF2B5EF4-FFF2-40B4-BE49-F238E27FC236}">
                      <a16:creationId xmlns:a16="http://schemas.microsoft.com/office/drawing/2014/main" id="{C3417F52-38A5-9AC4-C355-F4565ADF6D6F}"/>
                    </a:ext>
                  </a:extLst>
                </p14:cNvPr>
                <p14:cNvContentPartPr/>
                <p14:nvPr/>
              </p14:nvContentPartPr>
              <p14:xfrm>
                <a:off x="3168990" y="3355302"/>
                <a:ext cx="117360" cy="112320"/>
              </p14:xfrm>
            </p:contentPart>
          </mc:Choice>
          <mc:Fallback>
            <p:pic>
              <p:nvPicPr>
                <p:cNvPr id="328" name="Ink 327">
                  <a:extLst>
                    <a:ext uri="{FF2B5EF4-FFF2-40B4-BE49-F238E27FC236}">
                      <a16:creationId xmlns:a16="http://schemas.microsoft.com/office/drawing/2014/main" id="{C3417F52-38A5-9AC4-C355-F4565ADF6D6F}"/>
                    </a:ext>
                  </a:extLst>
                </p:cNvPr>
                <p:cNvPicPr/>
                <p:nvPr/>
              </p:nvPicPr>
              <p:blipFill>
                <a:blip r:embed="rId229"/>
                <a:stretch>
                  <a:fillRect/>
                </a:stretch>
              </p:blipFill>
              <p:spPr>
                <a:xfrm>
                  <a:off x="3159990" y="3346302"/>
                  <a:ext cx="1350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329" name="Ink 328">
                  <a:extLst>
                    <a:ext uri="{FF2B5EF4-FFF2-40B4-BE49-F238E27FC236}">
                      <a16:creationId xmlns:a16="http://schemas.microsoft.com/office/drawing/2014/main" id="{E6AA1677-F732-A4EC-7987-4ADCC590A22F}"/>
                    </a:ext>
                  </a:extLst>
                </p14:cNvPr>
                <p14:cNvContentPartPr/>
                <p14:nvPr/>
              </p14:nvContentPartPr>
              <p14:xfrm>
                <a:off x="3362310" y="3359262"/>
                <a:ext cx="110880" cy="109440"/>
              </p14:xfrm>
            </p:contentPart>
          </mc:Choice>
          <mc:Fallback>
            <p:pic>
              <p:nvPicPr>
                <p:cNvPr id="329" name="Ink 328">
                  <a:extLst>
                    <a:ext uri="{FF2B5EF4-FFF2-40B4-BE49-F238E27FC236}">
                      <a16:creationId xmlns:a16="http://schemas.microsoft.com/office/drawing/2014/main" id="{E6AA1677-F732-A4EC-7987-4ADCC590A22F}"/>
                    </a:ext>
                  </a:extLst>
                </p:cNvPr>
                <p:cNvPicPr/>
                <p:nvPr/>
              </p:nvPicPr>
              <p:blipFill>
                <a:blip r:embed="rId231"/>
                <a:stretch>
                  <a:fillRect/>
                </a:stretch>
              </p:blipFill>
              <p:spPr>
                <a:xfrm>
                  <a:off x="3353310" y="3350262"/>
                  <a:ext cx="1285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331" name="Ink 330">
                  <a:extLst>
                    <a:ext uri="{FF2B5EF4-FFF2-40B4-BE49-F238E27FC236}">
                      <a16:creationId xmlns:a16="http://schemas.microsoft.com/office/drawing/2014/main" id="{96DCCBAC-02DA-25F1-009F-0AD09DEA112F}"/>
                    </a:ext>
                  </a:extLst>
                </p14:cNvPr>
                <p14:cNvContentPartPr/>
                <p14:nvPr/>
              </p14:nvContentPartPr>
              <p14:xfrm>
                <a:off x="5662350" y="3403902"/>
                <a:ext cx="238320" cy="222840"/>
              </p14:xfrm>
            </p:contentPart>
          </mc:Choice>
          <mc:Fallback>
            <p:pic>
              <p:nvPicPr>
                <p:cNvPr id="331" name="Ink 330">
                  <a:extLst>
                    <a:ext uri="{FF2B5EF4-FFF2-40B4-BE49-F238E27FC236}">
                      <a16:creationId xmlns:a16="http://schemas.microsoft.com/office/drawing/2014/main" id="{96DCCBAC-02DA-25F1-009F-0AD09DEA112F}"/>
                    </a:ext>
                  </a:extLst>
                </p:cNvPr>
                <p:cNvPicPr/>
                <p:nvPr/>
              </p:nvPicPr>
              <p:blipFill>
                <a:blip r:embed="rId233"/>
                <a:stretch>
                  <a:fillRect/>
                </a:stretch>
              </p:blipFill>
              <p:spPr>
                <a:xfrm>
                  <a:off x="5653350" y="3394902"/>
                  <a:ext cx="2559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332" name="Ink 331">
                  <a:extLst>
                    <a:ext uri="{FF2B5EF4-FFF2-40B4-BE49-F238E27FC236}">
                      <a16:creationId xmlns:a16="http://schemas.microsoft.com/office/drawing/2014/main" id="{88C15FF7-CD18-36F8-0C90-7EE0F859DAEA}"/>
                    </a:ext>
                  </a:extLst>
                </p14:cNvPr>
                <p14:cNvContentPartPr/>
                <p14:nvPr/>
              </p14:nvContentPartPr>
              <p14:xfrm>
                <a:off x="4911750" y="3519822"/>
                <a:ext cx="191520" cy="182880"/>
              </p14:xfrm>
            </p:contentPart>
          </mc:Choice>
          <mc:Fallback>
            <p:pic>
              <p:nvPicPr>
                <p:cNvPr id="332" name="Ink 331">
                  <a:extLst>
                    <a:ext uri="{FF2B5EF4-FFF2-40B4-BE49-F238E27FC236}">
                      <a16:creationId xmlns:a16="http://schemas.microsoft.com/office/drawing/2014/main" id="{88C15FF7-CD18-36F8-0C90-7EE0F859DAEA}"/>
                    </a:ext>
                  </a:extLst>
                </p:cNvPr>
                <p:cNvPicPr/>
                <p:nvPr/>
              </p:nvPicPr>
              <p:blipFill>
                <a:blip r:embed="rId235"/>
                <a:stretch>
                  <a:fillRect/>
                </a:stretch>
              </p:blipFill>
              <p:spPr>
                <a:xfrm>
                  <a:off x="4902750" y="3510822"/>
                  <a:ext cx="20916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334" name="Ink 333">
                  <a:extLst>
                    <a:ext uri="{FF2B5EF4-FFF2-40B4-BE49-F238E27FC236}">
                      <a16:creationId xmlns:a16="http://schemas.microsoft.com/office/drawing/2014/main" id="{84AA988D-FFE0-2F92-602D-A03E8AB8AE6F}"/>
                    </a:ext>
                  </a:extLst>
                </p14:cNvPr>
                <p14:cNvContentPartPr/>
                <p14:nvPr/>
              </p14:nvContentPartPr>
              <p14:xfrm>
                <a:off x="7750350" y="4547982"/>
                <a:ext cx="896400" cy="396720"/>
              </p14:xfrm>
            </p:contentPart>
          </mc:Choice>
          <mc:Fallback>
            <p:pic>
              <p:nvPicPr>
                <p:cNvPr id="334" name="Ink 333">
                  <a:extLst>
                    <a:ext uri="{FF2B5EF4-FFF2-40B4-BE49-F238E27FC236}">
                      <a16:creationId xmlns:a16="http://schemas.microsoft.com/office/drawing/2014/main" id="{84AA988D-FFE0-2F92-602D-A03E8AB8AE6F}"/>
                    </a:ext>
                  </a:extLst>
                </p:cNvPr>
                <p:cNvPicPr/>
                <p:nvPr/>
              </p:nvPicPr>
              <p:blipFill>
                <a:blip r:embed="rId237"/>
                <a:stretch>
                  <a:fillRect/>
                </a:stretch>
              </p:blipFill>
              <p:spPr>
                <a:xfrm>
                  <a:off x="7741350" y="4538982"/>
                  <a:ext cx="91404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336" name="Ink 335">
                  <a:extLst>
                    <a:ext uri="{FF2B5EF4-FFF2-40B4-BE49-F238E27FC236}">
                      <a16:creationId xmlns:a16="http://schemas.microsoft.com/office/drawing/2014/main" id="{0AAFAF16-9298-C86B-9792-CDAF85E76912}"/>
                    </a:ext>
                  </a:extLst>
                </p14:cNvPr>
                <p14:cNvContentPartPr/>
                <p14:nvPr/>
              </p14:nvContentPartPr>
              <p14:xfrm>
                <a:off x="717750" y="4334862"/>
                <a:ext cx="399240" cy="327600"/>
              </p14:xfrm>
            </p:contentPart>
          </mc:Choice>
          <mc:Fallback>
            <p:pic>
              <p:nvPicPr>
                <p:cNvPr id="336" name="Ink 335">
                  <a:extLst>
                    <a:ext uri="{FF2B5EF4-FFF2-40B4-BE49-F238E27FC236}">
                      <a16:creationId xmlns:a16="http://schemas.microsoft.com/office/drawing/2014/main" id="{0AAFAF16-9298-C86B-9792-CDAF85E76912}"/>
                    </a:ext>
                  </a:extLst>
                </p:cNvPr>
                <p:cNvPicPr/>
                <p:nvPr/>
              </p:nvPicPr>
              <p:blipFill>
                <a:blip r:embed="rId239"/>
                <a:stretch>
                  <a:fillRect/>
                </a:stretch>
              </p:blipFill>
              <p:spPr>
                <a:xfrm>
                  <a:off x="708750" y="4326222"/>
                  <a:ext cx="41688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337" name="Ink 336">
                  <a:extLst>
                    <a:ext uri="{FF2B5EF4-FFF2-40B4-BE49-F238E27FC236}">
                      <a16:creationId xmlns:a16="http://schemas.microsoft.com/office/drawing/2014/main" id="{92185050-B31F-1863-5ADA-627BE0F429A1}"/>
                    </a:ext>
                  </a:extLst>
                </p14:cNvPr>
                <p14:cNvContentPartPr/>
                <p14:nvPr/>
              </p14:nvContentPartPr>
              <p14:xfrm>
                <a:off x="732510" y="4336302"/>
                <a:ext cx="505440" cy="294120"/>
              </p14:xfrm>
            </p:contentPart>
          </mc:Choice>
          <mc:Fallback>
            <p:pic>
              <p:nvPicPr>
                <p:cNvPr id="337" name="Ink 336">
                  <a:extLst>
                    <a:ext uri="{FF2B5EF4-FFF2-40B4-BE49-F238E27FC236}">
                      <a16:creationId xmlns:a16="http://schemas.microsoft.com/office/drawing/2014/main" id="{92185050-B31F-1863-5ADA-627BE0F429A1}"/>
                    </a:ext>
                  </a:extLst>
                </p:cNvPr>
                <p:cNvPicPr/>
                <p:nvPr/>
              </p:nvPicPr>
              <p:blipFill>
                <a:blip r:embed="rId241"/>
                <a:stretch>
                  <a:fillRect/>
                </a:stretch>
              </p:blipFill>
              <p:spPr>
                <a:xfrm>
                  <a:off x="723870" y="4327302"/>
                  <a:ext cx="52308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344" name="Ink 343">
                  <a:extLst>
                    <a:ext uri="{FF2B5EF4-FFF2-40B4-BE49-F238E27FC236}">
                      <a16:creationId xmlns:a16="http://schemas.microsoft.com/office/drawing/2014/main" id="{5A9EA3F5-5AAE-CEC4-30F7-D42EE7FF0458}"/>
                    </a:ext>
                  </a:extLst>
                </p14:cNvPr>
                <p14:cNvContentPartPr/>
                <p14:nvPr/>
              </p14:nvContentPartPr>
              <p14:xfrm>
                <a:off x="6717870" y="3872982"/>
                <a:ext cx="163800" cy="137160"/>
              </p14:xfrm>
            </p:contentPart>
          </mc:Choice>
          <mc:Fallback>
            <p:pic>
              <p:nvPicPr>
                <p:cNvPr id="344" name="Ink 343">
                  <a:extLst>
                    <a:ext uri="{FF2B5EF4-FFF2-40B4-BE49-F238E27FC236}">
                      <a16:creationId xmlns:a16="http://schemas.microsoft.com/office/drawing/2014/main" id="{5A9EA3F5-5AAE-CEC4-30F7-D42EE7FF0458}"/>
                    </a:ext>
                  </a:extLst>
                </p:cNvPr>
                <p:cNvPicPr/>
                <p:nvPr/>
              </p:nvPicPr>
              <p:blipFill>
                <a:blip r:embed="rId243"/>
                <a:stretch>
                  <a:fillRect/>
                </a:stretch>
              </p:blipFill>
              <p:spPr>
                <a:xfrm>
                  <a:off x="6708870" y="3863982"/>
                  <a:ext cx="1814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345" name="Ink 344">
                  <a:extLst>
                    <a:ext uri="{FF2B5EF4-FFF2-40B4-BE49-F238E27FC236}">
                      <a16:creationId xmlns:a16="http://schemas.microsoft.com/office/drawing/2014/main" id="{D6F7B039-BE2B-F770-6C52-FDC454D22E72}"/>
                    </a:ext>
                  </a:extLst>
                </p14:cNvPr>
                <p14:cNvContentPartPr/>
                <p14:nvPr/>
              </p14:nvContentPartPr>
              <p14:xfrm>
                <a:off x="6792030" y="3996102"/>
                <a:ext cx="10440" cy="93600"/>
              </p14:xfrm>
            </p:contentPart>
          </mc:Choice>
          <mc:Fallback>
            <p:pic>
              <p:nvPicPr>
                <p:cNvPr id="345" name="Ink 344">
                  <a:extLst>
                    <a:ext uri="{FF2B5EF4-FFF2-40B4-BE49-F238E27FC236}">
                      <a16:creationId xmlns:a16="http://schemas.microsoft.com/office/drawing/2014/main" id="{D6F7B039-BE2B-F770-6C52-FDC454D22E72}"/>
                    </a:ext>
                  </a:extLst>
                </p:cNvPr>
                <p:cNvPicPr/>
                <p:nvPr/>
              </p:nvPicPr>
              <p:blipFill>
                <a:blip r:embed="rId245"/>
                <a:stretch>
                  <a:fillRect/>
                </a:stretch>
              </p:blipFill>
              <p:spPr>
                <a:xfrm>
                  <a:off x="6783030" y="3987102"/>
                  <a:ext cx="280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346" name="Ink 345">
                  <a:extLst>
                    <a:ext uri="{FF2B5EF4-FFF2-40B4-BE49-F238E27FC236}">
                      <a16:creationId xmlns:a16="http://schemas.microsoft.com/office/drawing/2014/main" id="{18D91A46-E059-BDF1-B30D-155A47FCA671}"/>
                    </a:ext>
                  </a:extLst>
                </p14:cNvPr>
                <p14:cNvContentPartPr/>
                <p14:nvPr/>
              </p14:nvContentPartPr>
              <p14:xfrm>
                <a:off x="6738750" y="4078542"/>
                <a:ext cx="111960" cy="91800"/>
              </p14:xfrm>
            </p:contentPart>
          </mc:Choice>
          <mc:Fallback>
            <p:pic>
              <p:nvPicPr>
                <p:cNvPr id="346" name="Ink 345">
                  <a:extLst>
                    <a:ext uri="{FF2B5EF4-FFF2-40B4-BE49-F238E27FC236}">
                      <a16:creationId xmlns:a16="http://schemas.microsoft.com/office/drawing/2014/main" id="{18D91A46-E059-BDF1-B30D-155A47FCA671}"/>
                    </a:ext>
                  </a:extLst>
                </p:cNvPr>
                <p:cNvPicPr/>
                <p:nvPr/>
              </p:nvPicPr>
              <p:blipFill>
                <a:blip r:embed="rId247"/>
                <a:stretch>
                  <a:fillRect/>
                </a:stretch>
              </p:blipFill>
              <p:spPr>
                <a:xfrm>
                  <a:off x="6729750" y="4069902"/>
                  <a:ext cx="12960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347" name="Ink 346">
                  <a:extLst>
                    <a:ext uri="{FF2B5EF4-FFF2-40B4-BE49-F238E27FC236}">
                      <a16:creationId xmlns:a16="http://schemas.microsoft.com/office/drawing/2014/main" id="{B47061C7-9F00-8200-79C4-E74169A9965D}"/>
                    </a:ext>
                  </a:extLst>
                </p14:cNvPr>
                <p14:cNvContentPartPr/>
                <p14:nvPr/>
              </p14:nvContentPartPr>
              <p14:xfrm>
                <a:off x="6768990" y="4178622"/>
                <a:ext cx="8640" cy="102960"/>
              </p14:xfrm>
            </p:contentPart>
          </mc:Choice>
          <mc:Fallback>
            <p:pic>
              <p:nvPicPr>
                <p:cNvPr id="347" name="Ink 346">
                  <a:extLst>
                    <a:ext uri="{FF2B5EF4-FFF2-40B4-BE49-F238E27FC236}">
                      <a16:creationId xmlns:a16="http://schemas.microsoft.com/office/drawing/2014/main" id="{B47061C7-9F00-8200-79C4-E74169A9965D}"/>
                    </a:ext>
                  </a:extLst>
                </p:cNvPr>
                <p:cNvPicPr/>
                <p:nvPr/>
              </p:nvPicPr>
              <p:blipFill>
                <a:blip r:embed="rId249"/>
                <a:stretch>
                  <a:fillRect/>
                </a:stretch>
              </p:blipFill>
              <p:spPr>
                <a:xfrm>
                  <a:off x="6759990" y="4169622"/>
                  <a:ext cx="2628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348" name="Ink 347">
                  <a:extLst>
                    <a:ext uri="{FF2B5EF4-FFF2-40B4-BE49-F238E27FC236}">
                      <a16:creationId xmlns:a16="http://schemas.microsoft.com/office/drawing/2014/main" id="{7134B2EB-E136-061A-6D8A-EC40DA74B482}"/>
                    </a:ext>
                  </a:extLst>
                </p14:cNvPr>
                <p14:cNvContentPartPr/>
                <p14:nvPr/>
              </p14:nvContentPartPr>
              <p14:xfrm>
                <a:off x="6674310" y="4295982"/>
                <a:ext cx="128160" cy="119160"/>
              </p14:xfrm>
            </p:contentPart>
          </mc:Choice>
          <mc:Fallback>
            <p:pic>
              <p:nvPicPr>
                <p:cNvPr id="348" name="Ink 347">
                  <a:extLst>
                    <a:ext uri="{FF2B5EF4-FFF2-40B4-BE49-F238E27FC236}">
                      <a16:creationId xmlns:a16="http://schemas.microsoft.com/office/drawing/2014/main" id="{7134B2EB-E136-061A-6D8A-EC40DA74B482}"/>
                    </a:ext>
                  </a:extLst>
                </p:cNvPr>
                <p:cNvPicPr/>
                <p:nvPr/>
              </p:nvPicPr>
              <p:blipFill>
                <a:blip r:embed="rId251"/>
                <a:stretch>
                  <a:fillRect/>
                </a:stretch>
              </p:blipFill>
              <p:spPr>
                <a:xfrm>
                  <a:off x="6665310" y="4286982"/>
                  <a:ext cx="1458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349" name="Ink 348">
                  <a:extLst>
                    <a:ext uri="{FF2B5EF4-FFF2-40B4-BE49-F238E27FC236}">
                      <a16:creationId xmlns:a16="http://schemas.microsoft.com/office/drawing/2014/main" id="{73E6CBB9-D077-37DC-1BE6-F2F810F80CAF}"/>
                    </a:ext>
                  </a:extLst>
                </p14:cNvPr>
                <p14:cNvContentPartPr/>
                <p14:nvPr/>
              </p14:nvContentPartPr>
              <p14:xfrm>
                <a:off x="6727590" y="4444662"/>
                <a:ext cx="16560" cy="91800"/>
              </p14:xfrm>
            </p:contentPart>
          </mc:Choice>
          <mc:Fallback>
            <p:pic>
              <p:nvPicPr>
                <p:cNvPr id="349" name="Ink 348">
                  <a:extLst>
                    <a:ext uri="{FF2B5EF4-FFF2-40B4-BE49-F238E27FC236}">
                      <a16:creationId xmlns:a16="http://schemas.microsoft.com/office/drawing/2014/main" id="{73E6CBB9-D077-37DC-1BE6-F2F810F80CAF}"/>
                    </a:ext>
                  </a:extLst>
                </p:cNvPr>
                <p:cNvPicPr/>
                <p:nvPr/>
              </p:nvPicPr>
              <p:blipFill>
                <a:blip r:embed="rId253"/>
                <a:stretch>
                  <a:fillRect/>
                </a:stretch>
              </p:blipFill>
              <p:spPr>
                <a:xfrm>
                  <a:off x="6718950" y="4435662"/>
                  <a:ext cx="3420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350" name="Ink 349">
                  <a:extLst>
                    <a:ext uri="{FF2B5EF4-FFF2-40B4-BE49-F238E27FC236}">
                      <a16:creationId xmlns:a16="http://schemas.microsoft.com/office/drawing/2014/main" id="{B4A20EED-E730-7DD3-F363-F7C417C757A0}"/>
                    </a:ext>
                  </a:extLst>
                </p14:cNvPr>
                <p14:cNvContentPartPr/>
                <p14:nvPr/>
              </p14:nvContentPartPr>
              <p14:xfrm>
                <a:off x="6699510" y="4541862"/>
                <a:ext cx="137160" cy="113040"/>
              </p14:xfrm>
            </p:contentPart>
          </mc:Choice>
          <mc:Fallback>
            <p:pic>
              <p:nvPicPr>
                <p:cNvPr id="350" name="Ink 349">
                  <a:extLst>
                    <a:ext uri="{FF2B5EF4-FFF2-40B4-BE49-F238E27FC236}">
                      <a16:creationId xmlns:a16="http://schemas.microsoft.com/office/drawing/2014/main" id="{B4A20EED-E730-7DD3-F363-F7C417C757A0}"/>
                    </a:ext>
                  </a:extLst>
                </p:cNvPr>
                <p:cNvPicPr/>
                <p:nvPr/>
              </p:nvPicPr>
              <p:blipFill>
                <a:blip r:embed="rId255"/>
                <a:stretch>
                  <a:fillRect/>
                </a:stretch>
              </p:blipFill>
              <p:spPr>
                <a:xfrm>
                  <a:off x="6690870" y="4533222"/>
                  <a:ext cx="1548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351" name="Ink 350">
                  <a:extLst>
                    <a:ext uri="{FF2B5EF4-FFF2-40B4-BE49-F238E27FC236}">
                      <a16:creationId xmlns:a16="http://schemas.microsoft.com/office/drawing/2014/main" id="{765006B8-1773-5C13-EBDD-AF95248CFC8F}"/>
                    </a:ext>
                  </a:extLst>
                </p14:cNvPr>
                <p14:cNvContentPartPr/>
                <p14:nvPr/>
              </p14:nvContentPartPr>
              <p14:xfrm>
                <a:off x="6860070" y="4199142"/>
                <a:ext cx="143280" cy="250920"/>
              </p14:xfrm>
            </p:contentPart>
          </mc:Choice>
          <mc:Fallback>
            <p:pic>
              <p:nvPicPr>
                <p:cNvPr id="351" name="Ink 350">
                  <a:extLst>
                    <a:ext uri="{FF2B5EF4-FFF2-40B4-BE49-F238E27FC236}">
                      <a16:creationId xmlns:a16="http://schemas.microsoft.com/office/drawing/2014/main" id="{765006B8-1773-5C13-EBDD-AF95248CFC8F}"/>
                    </a:ext>
                  </a:extLst>
                </p:cNvPr>
                <p:cNvPicPr/>
                <p:nvPr/>
              </p:nvPicPr>
              <p:blipFill>
                <a:blip r:embed="rId257"/>
                <a:stretch>
                  <a:fillRect/>
                </a:stretch>
              </p:blipFill>
              <p:spPr>
                <a:xfrm>
                  <a:off x="6851070" y="4190502"/>
                  <a:ext cx="16092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352" name="Ink 351">
                  <a:extLst>
                    <a:ext uri="{FF2B5EF4-FFF2-40B4-BE49-F238E27FC236}">
                      <a16:creationId xmlns:a16="http://schemas.microsoft.com/office/drawing/2014/main" id="{D30B2C9F-F67A-90D7-67D9-9D1373AD735D}"/>
                    </a:ext>
                  </a:extLst>
                </p14:cNvPr>
                <p14:cNvContentPartPr/>
                <p14:nvPr/>
              </p14:nvContentPartPr>
              <p14:xfrm>
                <a:off x="6914790" y="4411182"/>
                <a:ext cx="113400" cy="120960"/>
              </p14:xfrm>
            </p:contentPart>
          </mc:Choice>
          <mc:Fallback>
            <p:pic>
              <p:nvPicPr>
                <p:cNvPr id="352" name="Ink 351">
                  <a:extLst>
                    <a:ext uri="{FF2B5EF4-FFF2-40B4-BE49-F238E27FC236}">
                      <a16:creationId xmlns:a16="http://schemas.microsoft.com/office/drawing/2014/main" id="{D30B2C9F-F67A-90D7-67D9-9D1373AD735D}"/>
                    </a:ext>
                  </a:extLst>
                </p:cNvPr>
                <p:cNvPicPr/>
                <p:nvPr/>
              </p:nvPicPr>
              <p:blipFill>
                <a:blip r:embed="rId259"/>
                <a:stretch>
                  <a:fillRect/>
                </a:stretch>
              </p:blipFill>
              <p:spPr>
                <a:xfrm>
                  <a:off x="6906150" y="4402542"/>
                  <a:ext cx="1310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354" name="Ink 353">
                  <a:extLst>
                    <a:ext uri="{FF2B5EF4-FFF2-40B4-BE49-F238E27FC236}">
                      <a16:creationId xmlns:a16="http://schemas.microsoft.com/office/drawing/2014/main" id="{ED2C3018-DAA8-A773-1388-38A4136592C5}"/>
                    </a:ext>
                  </a:extLst>
                </p14:cNvPr>
                <p14:cNvContentPartPr/>
                <p14:nvPr/>
              </p14:nvContentPartPr>
              <p14:xfrm>
                <a:off x="6473430" y="3839502"/>
                <a:ext cx="142920" cy="843120"/>
              </p14:xfrm>
            </p:contentPart>
          </mc:Choice>
          <mc:Fallback>
            <p:pic>
              <p:nvPicPr>
                <p:cNvPr id="354" name="Ink 353">
                  <a:extLst>
                    <a:ext uri="{FF2B5EF4-FFF2-40B4-BE49-F238E27FC236}">
                      <a16:creationId xmlns:a16="http://schemas.microsoft.com/office/drawing/2014/main" id="{ED2C3018-DAA8-A773-1388-38A4136592C5}"/>
                    </a:ext>
                  </a:extLst>
                </p:cNvPr>
                <p:cNvPicPr/>
                <p:nvPr/>
              </p:nvPicPr>
              <p:blipFill>
                <a:blip r:embed="rId261"/>
                <a:stretch>
                  <a:fillRect/>
                </a:stretch>
              </p:blipFill>
              <p:spPr>
                <a:xfrm>
                  <a:off x="6464430" y="3830502"/>
                  <a:ext cx="160560" cy="8607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355" name="Ink 354">
                  <a:extLst>
                    <a:ext uri="{FF2B5EF4-FFF2-40B4-BE49-F238E27FC236}">
                      <a16:creationId xmlns:a16="http://schemas.microsoft.com/office/drawing/2014/main" id="{1D98F8EF-E088-748F-D05F-96584BA63366}"/>
                    </a:ext>
                  </a:extLst>
                </p14:cNvPr>
                <p14:cNvContentPartPr/>
                <p14:nvPr/>
              </p14:nvContentPartPr>
              <p14:xfrm>
                <a:off x="6512670" y="3862182"/>
                <a:ext cx="634680" cy="810360"/>
              </p14:xfrm>
            </p:contentPart>
          </mc:Choice>
          <mc:Fallback>
            <p:pic>
              <p:nvPicPr>
                <p:cNvPr id="355" name="Ink 354">
                  <a:extLst>
                    <a:ext uri="{FF2B5EF4-FFF2-40B4-BE49-F238E27FC236}">
                      <a16:creationId xmlns:a16="http://schemas.microsoft.com/office/drawing/2014/main" id="{1D98F8EF-E088-748F-D05F-96584BA63366}"/>
                    </a:ext>
                  </a:extLst>
                </p:cNvPr>
                <p:cNvPicPr/>
                <p:nvPr/>
              </p:nvPicPr>
              <p:blipFill>
                <a:blip r:embed="rId263"/>
                <a:stretch>
                  <a:fillRect/>
                </a:stretch>
              </p:blipFill>
              <p:spPr>
                <a:xfrm>
                  <a:off x="6504030" y="3853542"/>
                  <a:ext cx="652320" cy="8280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339" name="Ink 338">
                  <a:extLst>
                    <a:ext uri="{FF2B5EF4-FFF2-40B4-BE49-F238E27FC236}">
                      <a16:creationId xmlns:a16="http://schemas.microsoft.com/office/drawing/2014/main" id="{8C053568-7A63-2C50-36B1-1C40DD2F2ADE}"/>
                    </a:ext>
                  </a:extLst>
                </p14:cNvPr>
                <p14:cNvContentPartPr/>
                <p14:nvPr/>
              </p14:nvContentPartPr>
              <p14:xfrm>
                <a:off x="433710" y="1740702"/>
                <a:ext cx="544320" cy="950040"/>
              </p14:xfrm>
            </p:contentPart>
          </mc:Choice>
          <mc:Fallback>
            <p:pic>
              <p:nvPicPr>
                <p:cNvPr id="339" name="Ink 338">
                  <a:extLst>
                    <a:ext uri="{FF2B5EF4-FFF2-40B4-BE49-F238E27FC236}">
                      <a16:creationId xmlns:a16="http://schemas.microsoft.com/office/drawing/2014/main" id="{8C053568-7A63-2C50-36B1-1C40DD2F2ADE}"/>
                    </a:ext>
                  </a:extLst>
                </p:cNvPr>
                <p:cNvPicPr/>
                <p:nvPr/>
              </p:nvPicPr>
              <p:blipFill>
                <a:blip r:embed="rId265"/>
                <a:stretch>
                  <a:fillRect/>
                </a:stretch>
              </p:blipFill>
              <p:spPr>
                <a:xfrm>
                  <a:off x="425070" y="1731702"/>
                  <a:ext cx="561960" cy="9676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340" name="Ink 339">
                  <a:extLst>
                    <a:ext uri="{FF2B5EF4-FFF2-40B4-BE49-F238E27FC236}">
                      <a16:creationId xmlns:a16="http://schemas.microsoft.com/office/drawing/2014/main" id="{4C4A5812-BB16-D7C1-4A8A-716488530D1A}"/>
                    </a:ext>
                  </a:extLst>
                </p14:cNvPr>
                <p14:cNvContentPartPr/>
                <p14:nvPr/>
              </p14:nvContentPartPr>
              <p14:xfrm>
                <a:off x="442710" y="1611462"/>
                <a:ext cx="590400" cy="1039320"/>
              </p14:xfrm>
            </p:contentPart>
          </mc:Choice>
          <mc:Fallback>
            <p:pic>
              <p:nvPicPr>
                <p:cNvPr id="340" name="Ink 339">
                  <a:extLst>
                    <a:ext uri="{FF2B5EF4-FFF2-40B4-BE49-F238E27FC236}">
                      <a16:creationId xmlns:a16="http://schemas.microsoft.com/office/drawing/2014/main" id="{4C4A5812-BB16-D7C1-4A8A-716488530D1A}"/>
                    </a:ext>
                  </a:extLst>
                </p:cNvPr>
                <p:cNvPicPr/>
                <p:nvPr/>
              </p:nvPicPr>
              <p:blipFill>
                <a:blip r:embed="rId267"/>
                <a:stretch>
                  <a:fillRect/>
                </a:stretch>
              </p:blipFill>
              <p:spPr>
                <a:xfrm>
                  <a:off x="434070" y="1602822"/>
                  <a:ext cx="608040" cy="10569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341" name="Ink 340">
                  <a:extLst>
                    <a:ext uri="{FF2B5EF4-FFF2-40B4-BE49-F238E27FC236}">
                      <a16:creationId xmlns:a16="http://schemas.microsoft.com/office/drawing/2014/main" id="{302E3796-A70D-F2F4-DA1B-3C12BA84F948}"/>
                    </a:ext>
                  </a:extLst>
                </p14:cNvPr>
                <p14:cNvContentPartPr/>
                <p14:nvPr/>
              </p14:nvContentPartPr>
              <p14:xfrm>
                <a:off x="678870" y="2475822"/>
                <a:ext cx="102600" cy="134640"/>
              </p14:xfrm>
            </p:contentPart>
          </mc:Choice>
          <mc:Fallback>
            <p:pic>
              <p:nvPicPr>
                <p:cNvPr id="341" name="Ink 340">
                  <a:extLst>
                    <a:ext uri="{FF2B5EF4-FFF2-40B4-BE49-F238E27FC236}">
                      <a16:creationId xmlns:a16="http://schemas.microsoft.com/office/drawing/2014/main" id="{302E3796-A70D-F2F4-DA1B-3C12BA84F948}"/>
                    </a:ext>
                  </a:extLst>
                </p:cNvPr>
                <p:cNvPicPr/>
                <p:nvPr/>
              </p:nvPicPr>
              <p:blipFill>
                <a:blip r:embed="rId269"/>
                <a:stretch>
                  <a:fillRect/>
                </a:stretch>
              </p:blipFill>
              <p:spPr>
                <a:xfrm>
                  <a:off x="669870" y="2466822"/>
                  <a:ext cx="1202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342" name="Ink 341">
                  <a:extLst>
                    <a:ext uri="{FF2B5EF4-FFF2-40B4-BE49-F238E27FC236}">
                      <a16:creationId xmlns:a16="http://schemas.microsoft.com/office/drawing/2014/main" id="{94419D5A-D8A1-2923-1863-EACBB5F44127}"/>
                    </a:ext>
                  </a:extLst>
                </p14:cNvPr>
                <p14:cNvContentPartPr/>
                <p14:nvPr/>
              </p14:nvContentPartPr>
              <p14:xfrm>
                <a:off x="1045350" y="1982262"/>
                <a:ext cx="6120" cy="3240"/>
              </p14:xfrm>
            </p:contentPart>
          </mc:Choice>
          <mc:Fallback>
            <p:pic>
              <p:nvPicPr>
                <p:cNvPr id="342" name="Ink 341">
                  <a:extLst>
                    <a:ext uri="{FF2B5EF4-FFF2-40B4-BE49-F238E27FC236}">
                      <a16:creationId xmlns:a16="http://schemas.microsoft.com/office/drawing/2014/main" id="{94419D5A-D8A1-2923-1863-EACBB5F44127}"/>
                    </a:ext>
                  </a:extLst>
                </p:cNvPr>
                <p:cNvPicPr/>
                <p:nvPr/>
              </p:nvPicPr>
              <p:blipFill>
                <a:blip r:embed="rId88"/>
                <a:stretch>
                  <a:fillRect/>
                </a:stretch>
              </p:blipFill>
              <p:spPr>
                <a:xfrm>
                  <a:off x="1036710" y="1973262"/>
                  <a:ext cx="237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357" name="Ink 356">
                  <a:extLst>
                    <a:ext uri="{FF2B5EF4-FFF2-40B4-BE49-F238E27FC236}">
                      <a16:creationId xmlns:a16="http://schemas.microsoft.com/office/drawing/2014/main" id="{FA89CCE0-02E4-2BF9-9407-85E0CC119131}"/>
                    </a:ext>
                  </a:extLst>
                </p14:cNvPr>
                <p14:cNvContentPartPr/>
                <p14:nvPr/>
              </p14:nvContentPartPr>
              <p14:xfrm>
                <a:off x="1060830" y="2116902"/>
                <a:ext cx="1080" cy="360"/>
              </p14:xfrm>
            </p:contentPart>
          </mc:Choice>
          <mc:Fallback>
            <p:pic>
              <p:nvPicPr>
                <p:cNvPr id="357" name="Ink 356">
                  <a:extLst>
                    <a:ext uri="{FF2B5EF4-FFF2-40B4-BE49-F238E27FC236}">
                      <a16:creationId xmlns:a16="http://schemas.microsoft.com/office/drawing/2014/main" id="{FA89CCE0-02E4-2BF9-9407-85E0CC119131}"/>
                    </a:ext>
                  </a:extLst>
                </p:cNvPr>
                <p:cNvPicPr/>
                <p:nvPr/>
              </p:nvPicPr>
              <p:blipFill>
                <a:blip r:embed="rId272"/>
                <a:stretch>
                  <a:fillRect/>
                </a:stretch>
              </p:blipFill>
              <p:spPr>
                <a:xfrm>
                  <a:off x="1052190" y="2108262"/>
                  <a:ext cx="18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358" name="Ink 357">
                  <a:extLst>
                    <a:ext uri="{FF2B5EF4-FFF2-40B4-BE49-F238E27FC236}">
                      <a16:creationId xmlns:a16="http://schemas.microsoft.com/office/drawing/2014/main" id="{883FC51B-33A9-9C57-368A-0E03BEDCBAC9}"/>
                    </a:ext>
                  </a:extLst>
                </p14:cNvPr>
                <p14:cNvContentPartPr/>
                <p14:nvPr/>
              </p14:nvContentPartPr>
              <p14:xfrm>
                <a:off x="1065870" y="2116902"/>
                <a:ext cx="360" cy="360"/>
              </p14:xfrm>
            </p:contentPart>
          </mc:Choice>
          <mc:Fallback>
            <p:pic>
              <p:nvPicPr>
                <p:cNvPr id="358" name="Ink 357">
                  <a:extLst>
                    <a:ext uri="{FF2B5EF4-FFF2-40B4-BE49-F238E27FC236}">
                      <a16:creationId xmlns:a16="http://schemas.microsoft.com/office/drawing/2014/main" id="{883FC51B-33A9-9C57-368A-0E03BEDCBAC9}"/>
                    </a:ext>
                  </a:extLst>
                </p:cNvPr>
                <p:cNvPicPr/>
                <p:nvPr/>
              </p:nvPicPr>
              <p:blipFill>
                <a:blip r:embed="rId88"/>
                <a:stretch>
                  <a:fillRect/>
                </a:stretch>
              </p:blipFill>
              <p:spPr>
                <a:xfrm>
                  <a:off x="1056870" y="210826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360" name="Ink 359">
                  <a:extLst>
                    <a:ext uri="{FF2B5EF4-FFF2-40B4-BE49-F238E27FC236}">
                      <a16:creationId xmlns:a16="http://schemas.microsoft.com/office/drawing/2014/main" id="{5C95A51B-C4AB-5D53-38F3-1A4E761AE99D}"/>
                    </a:ext>
                  </a:extLst>
                </p14:cNvPr>
                <p14:cNvContentPartPr/>
                <p14:nvPr/>
              </p14:nvContentPartPr>
              <p14:xfrm>
                <a:off x="1041390" y="2093502"/>
                <a:ext cx="4591800" cy="1437120"/>
              </p14:xfrm>
            </p:contentPart>
          </mc:Choice>
          <mc:Fallback>
            <p:pic>
              <p:nvPicPr>
                <p:cNvPr id="360" name="Ink 359">
                  <a:extLst>
                    <a:ext uri="{FF2B5EF4-FFF2-40B4-BE49-F238E27FC236}">
                      <a16:creationId xmlns:a16="http://schemas.microsoft.com/office/drawing/2014/main" id="{5C95A51B-C4AB-5D53-38F3-1A4E761AE99D}"/>
                    </a:ext>
                  </a:extLst>
                </p:cNvPr>
                <p:cNvPicPr/>
                <p:nvPr/>
              </p:nvPicPr>
              <p:blipFill>
                <a:blip r:embed="rId275"/>
                <a:stretch>
                  <a:fillRect/>
                </a:stretch>
              </p:blipFill>
              <p:spPr>
                <a:xfrm>
                  <a:off x="1032750" y="2084502"/>
                  <a:ext cx="4609440" cy="14547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361" name="Ink 360">
                  <a:extLst>
                    <a:ext uri="{FF2B5EF4-FFF2-40B4-BE49-F238E27FC236}">
                      <a16:creationId xmlns:a16="http://schemas.microsoft.com/office/drawing/2014/main" id="{AB1982A7-802B-9694-76F8-E9A9737B4E8C}"/>
                    </a:ext>
                  </a:extLst>
                </p14:cNvPr>
                <p14:cNvContentPartPr/>
                <p14:nvPr/>
              </p14:nvContentPartPr>
              <p14:xfrm>
                <a:off x="5561190" y="3456822"/>
                <a:ext cx="168480" cy="77040"/>
              </p14:xfrm>
            </p:contentPart>
          </mc:Choice>
          <mc:Fallback>
            <p:pic>
              <p:nvPicPr>
                <p:cNvPr id="361" name="Ink 360">
                  <a:extLst>
                    <a:ext uri="{FF2B5EF4-FFF2-40B4-BE49-F238E27FC236}">
                      <a16:creationId xmlns:a16="http://schemas.microsoft.com/office/drawing/2014/main" id="{AB1982A7-802B-9694-76F8-E9A9737B4E8C}"/>
                    </a:ext>
                  </a:extLst>
                </p:cNvPr>
                <p:cNvPicPr/>
                <p:nvPr/>
              </p:nvPicPr>
              <p:blipFill>
                <a:blip r:embed="rId277"/>
                <a:stretch>
                  <a:fillRect/>
                </a:stretch>
              </p:blipFill>
              <p:spPr>
                <a:xfrm>
                  <a:off x="5552190" y="3448182"/>
                  <a:ext cx="186120" cy="94680"/>
                </a:xfrm>
                <a:prstGeom prst="rect">
                  <a:avLst/>
                </a:prstGeom>
              </p:spPr>
            </p:pic>
          </mc:Fallback>
        </mc:AlternateContent>
      </p:grpSp>
    </p:spTree>
    <p:extLst>
      <p:ext uri="{BB962C8B-B14F-4D97-AF65-F5344CB8AC3E}">
        <p14:creationId xmlns:p14="http://schemas.microsoft.com/office/powerpoint/2010/main" val="363876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8BCF74-BAEA-8FE5-565B-1063308953E6}"/>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08E75788-84BB-0184-7081-6288E4B67B04}"/>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5" name="Picture 2" descr="Female developer background | Premium AI-generated image">
            <a:extLst>
              <a:ext uri="{FF2B5EF4-FFF2-40B4-BE49-F238E27FC236}">
                <a16:creationId xmlns:a16="http://schemas.microsoft.com/office/drawing/2014/main" id="{865402BB-C7E6-9D3B-F356-9CA4D3F561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3730" y="566687"/>
            <a:ext cx="1014462" cy="1014462"/>
          </a:xfrm>
          <a:prstGeom prst="ellipse">
            <a:avLst/>
          </a:prstGeom>
          <a:noFill/>
          <a:extLst>
            <a:ext uri="{909E8E84-426E-40DD-AFC4-6F175D3DCCD1}">
              <a14:hiddenFill xmlns:a14="http://schemas.microsoft.com/office/drawing/2010/main">
                <a:solidFill>
                  <a:srgbClr val="FFFFFF"/>
                </a:solidFill>
              </a14:hiddenFill>
            </a:ext>
          </a:extLst>
        </p:spPr>
      </p:pic>
      <p:pic>
        <p:nvPicPr>
          <p:cNvPr id="6" name="Picture 2" descr="Developer Avatar PNGs for Free Download">
            <a:extLst>
              <a:ext uri="{FF2B5EF4-FFF2-40B4-BE49-F238E27FC236}">
                <a16:creationId xmlns:a16="http://schemas.microsoft.com/office/drawing/2014/main" id="{11DE1647-AAC8-B779-699F-F5A9502656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7419" y="418787"/>
            <a:ext cx="1162362" cy="1162362"/>
          </a:xfrm>
          <a:prstGeom prst="ellipse">
            <a:avLst/>
          </a:prstGeom>
          <a:noFill/>
          <a:extLst>
            <a:ext uri="{909E8E84-426E-40DD-AFC4-6F175D3DCCD1}">
              <a14:hiddenFill xmlns:a14="http://schemas.microsoft.com/office/drawing/2010/main">
                <a:solidFill>
                  <a:srgbClr val="FFFFFF"/>
                </a:solidFill>
              </a14:hiddenFill>
            </a:ext>
          </a:extLst>
        </p:spPr>
      </p:pic>
      <p:pic>
        <p:nvPicPr>
          <p:cNvPr id="7" name="Picture 2" descr="Avatar Placeholder | Get free random avatars">
            <a:extLst>
              <a:ext uri="{FF2B5EF4-FFF2-40B4-BE49-F238E27FC236}">
                <a16:creationId xmlns:a16="http://schemas.microsoft.com/office/drawing/2014/main" id="{C3552926-B1E2-4A45-587A-19E7D5A9A7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908" y="727471"/>
            <a:ext cx="839880" cy="838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B4960C3-CF84-C71E-94ED-A0BCAF6C13EC}"/>
              </a:ext>
            </a:extLst>
          </p:cNvPr>
          <p:cNvSpPr txBox="1"/>
          <p:nvPr/>
        </p:nvSpPr>
        <p:spPr>
          <a:xfrm>
            <a:off x="35448" y="1616556"/>
            <a:ext cx="1066800" cy="738664"/>
          </a:xfrm>
          <a:prstGeom prst="rect">
            <a:avLst/>
          </a:prstGeom>
          <a:noFill/>
        </p:spPr>
        <p:txBody>
          <a:bodyPr wrap="square" rtlCol="0">
            <a:spAutoFit/>
          </a:bodyPr>
          <a:lstStyle/>
          <a:p>
            <a:pPr algn="ctr"/>
            <a:r>
              <a:rPr lang="en-IN" sz="1400" b="1" dirty="0"/>
              <a:t>BTP Admin</a:t>
            </a:r>
          </a:p>
          <a:p>
            <a:pPr algn="ctr"/>
            <a:r>
              <a:rPr lang="en-IN" sz="1400" b="1" dirty="0"/>
              <a:t>(default)</a:t>
            </a:r>
          </a:p>
          <a:p>
            <a:pPr algn="ctr"/>
            <a:r>
              <a:rPr lang="en-IN" sz="1400" b="1" dirty="0"/>
              <a:t>Anubhav</a:t>
            </a:r>
          </a:p>
        </p:txBody>
      </p:sp>
      <p:pic>
        <p:nvPicPr>
          <p:cNvPr id="9" name="Picture 2" descr="Avatar Placeholder | Get free random avatars">
            <a:extLst>
              <a:ext uri="{FF2B5EF4-FFF2-40B4-BE49-F238E27FC236}">
                <a16:creationId xmlns:a16="http://schemas.microsoft.com/office/drawing/2014/main" id="{C3105A05-2C8B-F817-382E-68FE083F07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6206" y="727471"/>
            <a:ext cx="839880" cy="838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3CA7293-B570-8A16-48A3-007CE335C64C}"/>
              </a:ext>
            </a:extLst>
          </p:cNvPr>
          <p:cNvSpPr txBox="1"/>
          <p:nvPr/>
        </p:nvSpPr>
        <p:spPr>
          <a:xfrm>
            <a:off x="2243328" y="1563692"/>
            <a:ext cx="1066800" cy="738664"/>
          </a:xfrm>
          <a:prstGeom prst="rect">
            <a:avLst/>
          </a:prstGeom>
          <a:noFill/>
        </p:spPr>
        <p:txBody>
          <a:bodyPr wrap="square" rtlCol="0">
            <a:spAutoFit/>
          </a:bodyPr>
          <a:lstStyle/>
          <a:p>
            <a:pPr algn="ctr"/>
            <a:r>
              <a:rPr lang="en-IN" sz="1400" b="1" dirty="0"/>
              <a:t>IDP Admin</a:t>
            </a:r>
          </a:p>
          <a:p>
            <a:pPr algn="ctr"/>
            <a:r>
              <a:rPr lang="en-IN" sz="1400" b="1" dirty="0"/>
              <a:t>Welcome1</a:t>
            </a:r>
          </a:p>
          <a:p>
            <a:pPr algn="ctr"/>
            <a:r>
              <a:rPr lang="en-IN" sz="1400" b="1" dirty="0"/>
              <a:t>Mr. Subbu</a:t>
            </a:r>
          </a:p>
        </p:txBody>
      </p:sp>
      <p:sp>
        <p:nvSpPr>
          <p:cNvPr id="11" name="TextBox 10">
            <a:extLst>
              <a:ext uri="{FF2B5EF4-FFF2-40B4-BE49-F238E27FC236}">
                <a16:creationId xmlns:a16="http://schemas.microsoft.com/office/drawing/2014/main" id="{5B19FFD6-5410-87A8-4161-4F5097518082}"/>
              </a:ext>
            </a:extLst>
          </p:cNvPr>
          <p:cNvSpPr txBox="1"/>
          <p:nvPr/>
        </p:nvSpPr>
        <p:spPr>
          <a:xfrm>
            <a:off x="3573763" y="1581150"/>
            <a:ext cx="1066800" cy="307777"/>
          </a:xfrm>
          <a:prstGeom prst="rect">
            <a:avLst/>
          </a:prstGeom>
          <a:noFill/>
        </p:spPr>
        <p:txBody>
          <a:bodyPr wrap="square" rtlCol="0">
            <a:spAutoFit/>
          </a:bodyPr>
          <a:lstStyle/>
          <a:p>
            <a:r>
              <a:rPr lang="en-IN" sz="1400" b="1" dirty="0"/>
              <a:t>Raj Shetty</a:t>
            </a:r>
          </a:p>
        </p:txBody>
      </p:sp>
      <p:sp>
        <p:nvSpPr>
          <p:cNvPr id="12" name="TextBox 11">
            <a:extLst>
              <a:ext uri="{FF2B5EF4-FFF2-40B4-BE49-F238E27FC236}">
                <a16:creationId xmlns:a16="http://schemas.microsoft.com/office/drawing/2014/main" id="{548AF632-EC65-CE13-7D19-60E2EA359C5B}"/>
              </a:ext>
            </a:extLst>
          </p:cNvPr>
          <p:cNvSpPr txBox="1"/>
          <p:nvPr/>
        </p:nvSpPr>
        <p:spPr>
          <a:xfrm>
            <a:off x="5486400" y="1582599"/>
            <a:ext cx="1066800" cy="307777"/>
          </a:xfrm>
          <a:prstGeom prst="rect">
            <a:avLst/>
          </a:prstGeom>
          <a:noFill/>
        </p:spPr>
        <p:txBody>
          <a:bodyPr wrap="square" rtlCol="0">
            <a:spAutoFit/>
          </a:bodyPr>
          <a:lstStyle/>
          <a:p>
            <a:r>
              <a:rPr lang="en-IN" sz="1400" b="1" dirty="0"/>
              <a:t>Ananya</a:t>
            </a:r>
          </a:p>
        </p:txBody>
      </p:sp>
      <p:sp>
        <p:nvSpPr>
          <p:cNvPr id="13" name="TextBox 12">
            <a:extLst>
              <a:ext uri="{FF2B5EF4-FFF2-40B4-BE49-F238E27FC236}">
                <a16:creationId xmlns:a16="http://schemas.microsoft.com/office/drawing/2014/main" id="{73757064-A366-B0BA-54E4-ECD54ADF8025}"/>
              </a:ext>
            </a:extLst>
          </p:cNvPr>
          <p:cNvSpPr txBox="1"/>
          <p:nvPr/>
        </p:nvSpPr>
        <p:spPr>
          <a:xfrm>
            <a:off x="-78852" y="2302356"/>
            <a:ext cx="1295400" cy="1785104"/>
          </a:xfrm>
          <a:prstGeom prst="rect">
            <a:avLst/>
          </a:prstGeom>
          <a:noFill/>
        </p:spPr>
        <p:txBody>
          <a:bodyPr wrap="square" rtlCol="0">
            <a:spAutoFit/>
          </a:bodyPr>
          <a:lstStyle/>
          <a:p>
            <a:pPr marL="171450" indent="-171450">
              <a:buFont typeface="Arial" panose="020B0604020202020204" pitchFamily="34" charset="0"/>
              <a:buChar char="•"/>
            </a:pPr>
            <a:r>
              <a:rPr lang="en-IN" sz="1100" dirty="0"/>
              <a:t>Create instances and subscription</a:t>
            </a:r>
          </a:p>
          <a:p>
            <a:pPr marL="171450" indent="-171450">
              <a:buFont typeface="Arial" panose="020B0604020202020204" pitchFamily="34" charset="0"/>
              <a:buChar char="•"/>
            </a:pPr>
            <a:r>
              <a:rPr lang="en-IN" sz="1100" dirty="0"/>
              <a:t>Working BTP cockpit</a:t>
            </a:r>
          </a:p>
          <a:p>
            <a:pPr marL="171450" indent="-171450">
              <a:buFont typeface="Arial" panose="020B0604020202020204" pitchFamily="34" charset="0"/>
              <a:buChar char="•"/>
            </a:pPr>
            <a:r>
              <a:rPr lang="en-IN" sz="1100" dirty="0"/>
              <a:t>CIS service</a:t>
            </a:r>
          </a:p>
          <a:p>
            <a:pPr marL="171450" indent="-171450">
              <a:buFont typeface="Arial" panose="020B0604020202020204" pitchFamily="34" charset="0"/>
              <a:buChar char="•"/>
            </a:pPr>
            <a:r>
              <a:rPr lang="en-IN" sz="1100" dirty="0"/>
              <a:t>Destination</a:t>
            </a:r>
          </a:p>
          <a:p>
            <a:pPr marL="171450" indent="-171450">
              <a:buFont typeface="Arial" panose="020B0604020202020204" pitchFamily="34" charset="0"/>
              <a:buChar char="•"/>
            </a:pPr>
            <a:r>
              <a:rPr lang="en-IN" sz="1100" dirty="0"/>
              <a:t>Assign role to Admin</a:t>
            </a:r>
          </a:p>
          <a:p>
            <a:pPr marL="171450" indent="-171450">
              <a:buFont typeface="Arial" panose="020B0604020202020204" pitchFamily="34" charset="0"/>
              <a:buChar char="•"/>
            </a:pPr>
            <a:r>
              <a:rPr lang="en-IN" sz="1100" dirty="0"/>
              <a:t>Create Build Subscription</a:t>
            </a:r>
          </a:p>
        </p:txBody>
      </p:sp>
      <p:sp>
        <p:nvSpPr>
          <p:cNvPr id="14" name="TextBox 13">
            <a:extLst>
              <a:ext uri="{FF2B5EF4-FFF2-40B4-BE49-F238E27FC236}">
                <a16:creationId xmlns:a16="http://schemas.microsoft.com/office/drawing/2014/main" id="{E067DA5B-7A04-26A3-F659-DA35759EF045}"/>
              </a:ext>
            </a:extLst>
          </p:cNvPr>
          <p:cNvSpPr txBox="1"/>
          <p:nvPr/>
        </p:nvSpPr>
        <p:spPr>
          <a:xfrm>
            <a:off x="2233770" y="2260182"/>
            <a:ext cx="1295400" cy="2292935"/>
          </a:xfrm>
          <a:prstGeom prst="rect">
            <a:avLst/>
          </a:prstGeom>
          <a:noFill/>
        </p:spPr>
        <p:txBody>
          <a:bodyPr wrap="square" rtlCol="0">
            <a:spAutoFit/>
          </a:bodyPr>
          <a:lstStyle/>
          <a:p>
            <a:pPr marL="171450" indent="-171450">
              <a:buFont typeface="Arial" panose="020B0604020202020204" pitchFamily="34" charset="0"/>
              <a:buChar char="•"/>
            </a:pPr>
            <a:r>
              <a:rPr lang="en-IN" sz="1100" dirty="0"/>
              <a:t>User management</a:t>
            </a:r>
          </a:p>
          <a:p>
            <a:pPr marL="171450" indent="-171450">
              <a:buFont typeface="Arial" panose="020B0604020202020204" pitchFamily="34" charset="0"/>
              <a:buChar char="•"/>
            </a:pPr>
            <a:r>
              <a:rPr lang="en-IN" sz="1100" dirty="0"/>
              <a:t>Role Management</a:t>
            </a:r>
          </a:p>
          <a:p>
            <a:pPr marL="171450" indent="-171450">
              <a:buFont typeface="Arial" panose="020B0604020202020204" pitchFamily="34" charset="0"/>
              <a:buChar char="•"/>
            </a:pPr>
            <a:r>
              <a:rPr lang="en-IN" sz="1100" dirty="0"/>
              <a:t>Create </a:t>
            </a:r>
            <a:r>
              <a:rPr lang="en-IN" sz="1100" dirty="0" err="1"/>
              <a:t>Workzone</a:t>
            </a:r>
            <a:endParaRPr lang="en-IN" sz="1100" dirty="0"/>
          </a:p>
          <a:p>
            <a:pPr marL="171450" indent="-171450">
              <a:buFont typeface="Arial" panose="020B0604020202020204" pitchFamily="34" charset="0"/>
              <a:buChar char="•"/>
            </a:pPr>
            <a:r>
              <a:rPr lang="en-IN" sz="1100" dirty="0"/>
              <a:t>Import standard apps </a:t>
            </a:r>
          </a:p>
          <a:p>
            <a:pPr marL="171450" indent="-171450">
              <a:buFont typeface="Arial" panose="020B0604020202020204" pitchFamily="34" charset="0"/>
              <a:buChar char="•"/>
            </a:pPr>
            <a:r>
              <a:rPr lang="en-IN" sz="1100" dirty="0"/>
              <a:t>Role for Build </a:t>
            </a:r>
            <a:r>
              <a:rPr lang="en-IN" sz="1100" dirty="0" err="1"/>
              <a:t>workzone</a:t>
            </a:r>
            <a:endParaRPr lang="en-IN" sz="1100" dirty="0"/>
          </a:p>
          <a:p>
            <a:pPr marL="171450" indent="-171450">
              <a:buFont typeface="Arial" panose="020B0604020202020204" pitchFamily="34" charset="0"/>
              <a:buChar char="•"/>
            </a:pPr>
            <a:r>
              <a:rPr lang="en-IN" sz="1100" dirty="0"/>
              <a:t>Assign the role to the business user</a:t>
            </a:r>
          </a:p>
        </p:txBody>
      </p:sp>
      <mc:AlternateContent xmlns:mc="http://schemas.openxmlformats.org/markup-compatibility/2006">
        <mc:Choice xmlns:p14="http://schemas.microsoft.com/office/powerpoint/2010/main" Requires="p14">
          <p:contentPart p14:bwMode="auto" r:id="rId5">
            <p14:nvContentPartPr>
              <p14:cNvPr id="29" name="Ink 28">
                <a:extLst>
                  <a:ext uri="{FF2B5EF4-FFF2-40B4-BE49-F238E27FC236}">
                    <a16:creationId xmlns:a16="http://schemas.microsoft.com/office/drawing/2014/main" id="{A7C7714E-4259-42F6-4C4E-1DEEC6E3A9B8}"/>
                  </a:ext>
                </a:extLst>
              </p14:cNvPr>
              <p14:cNvContentPartPr/>
              <p14:nvPr/>
            </p14:nvContentPartPr>
            <p14:xfrm>
              <a:off x="4048470" y="2560422"/>
              <a:ext cx="249480" cy="150120"/>
            </p14:xfrm>
          </p:contentPart>
        </mc:Choice>
        <mc:Fallback>
          <p:pic>
            <p:nvPicPr>
              <p:cNvPr id="29" name="Ink 28">
                <a:extLst>
                  <a:ext uri="{FF2B5EF4-FFF2-40B4-BE49-F238E27FC236}">
                    <a16:creationId xmlns:a16="http://schemas.microsoft.com/office/drawing/2014/main" id="{A7C7714E-4259-42F6-4C4E-1DEEC6E3A9B8}"/>
                  </a:ext>
                </a:extLst>
              </p:cNvPr>
              <p:cNvPicPr/>
              <p:nvPr/>
            </p:nvPicPr>
            <p:blipFill>
              <a:blip r:embed="rId6"/>
              <a:stretch>
                <a:fillRect/>
              </a:stretch>
            </p:blipFill>
            <p:spPr>
              <a:xfrm>
                <a:off x="4039470" y="2551782"/>
                <a:ext cx="267120" cy="167760"/>
              </a:xfrm>
              <a:prstGeom prst="rect">
                <a:avLst/>
              </a:prstGeom>
            </p:spPr>
          </p:pic>
        </mc:Fallback>
      </mc:AlternateContent>
      <p:grpSp>
        <p:nvGrpSpPr>
          <p:cNvPr id="31" name="Group 30">
            <a:extLst>
              <a:ext uri="{FF2B5EF4-FFF2-40B4-BE49-F238E27FC236}">
                <a16:creationId xmlns:a16="http://schemas.microsoft.com/office/drawing/2014/main" id="{96B1CA9A-5C40-5E10-7217-46824522B7DF}"/>
              </a:ext>
            </a:extLst>
          </p:cNvPr>
          <p:cNvGrpSpPr/>
          <p:nvPr/>
        </p:nvGrpSpPr>
        <p:grpSpPr>
          <a:xfrm>
            <a:off x="7222950" y="2125902"/>
            <a:ext cx="1639800" cy="382680"/>
            <a:chOff x="7222950" y="2125902"/>
            <a:chExt cx="1639800" cy="382680"/>
          </a:xfrm>
        </p:grpSpPr>
        <mc:AlternateContent xmlns:mc="http://schemas.openxmlformats.org/markup-compatibility/2006">
          <mc:Choice xmlns:p14="http://schemas.microsoft.com/office/powerpoint/2010/main" Requires="p14">
            <p:contentPart p14:bwMode="auto" r:id="rId7">
              <p14:nvContentPartPr>
                <p14:cNvPr id="17" name="Ink 16">
                  <a:extLst>
                    <a:ext uri="{FF2B5EF4-FFF2-40B4-BE49-F238E27FC236}">
                      <a16:creationId xmlns:a16="http://schemas.microsoft.com/office/drawing/2014/main" id="{DDA08C94-0BF4-4B25-7703-D06C88BD9FBF}"/>
                    </a:ext>
                  </a:extLst>
                </p14:cNvPr>
                <p14:cNvContentPartPr/>
                <p14:nvPr/>
              </p14:nvContentPartPr>
              <p14:xfrm>
                <a:off x="7222950" y="2125902"/>
                <a:ext cx="152640" cy="206280"/>
              </p14:xfrm>
            </p:contentPart>
          </mc:Choice>
          <mc:Fallback>
            <p:pic>
              <p:nvPicPr>
                <p:cNvPr id="17" name="Ink 16">
                  <a:extLst>
                    <a:ext uri="{FF2B5EF4-FFF2-40B4-BE49-F238E27FC236}">
                      <a16:creationId xmlns:a16="http://schemas.microsoft.com/office/drawing/2014/main" id="{DDA08C94-0BF4-4B25-7703-D06C88BD9FBF}"/>
                    </a:ext>
                  </a:extLst>
                </p:cNvPr>
                <p:cNvPicPr/>
                <p:nvPr/>
              </p:nvPicPr>
              <p:blipFill>
                <a:blip r:embed="rId8"/>
                <a:stretch>
                  <a:fillRect/>
                </a:stretch>
              </p:blipFill>
              <p:spPr>
                <a:xfrm>
                  <a:off x="7214310" y="2117262"/>
                  <a:ext cx="17028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7">
                  <a:extLst>
                    <a:ext uri="{FF2B5EF4-FFF2-40B4-BE49-F238E27FC236}">
                      <a16:creationId xmlns:a16="http://schemas.microsoft.com/office/drawing/2014/main" id="{0E6F7439-F89F-A007-38BD-D141290043E4}"/>
                    </a:ext>
                  </a:extLst>
                </p14:cNvPr>
                <p14:cNvContentPartPr/>
                <p14:nvPr/>
              </p14:nvContentPartPr>
              <p14:xfrm>
                <a:off x="7411590" y="2132022"/>
                <a:ext cx="113400" cy="239760"/>
              </p14:xfrm>
            </p:contentPart>
          </mc:Choice>
          <mc:Fallback>
            <p:pic>
              <p:nvPicPr>
                <p:cNvPr id="18" name="Ink 17">
                  <a:extLst>
                    <a:ext uri="{FF2B5EF4-FFF2-40B4-BE49-F238E27FC236}">
                      <a16:creationId xmlns:a16="http://schemas.microsoft.com/office/drawing/2014/main" id="{0E6F7439-F89F-A007-38BD-D141290043E4}"/>
                    </a:ext>
                  </a:extLst>
                </p:cNvPr>
                <p:cNvPicPr/>
                <p:nvPr/>
              </p:nvPicPr>
              <p:blipFill>
                <a:blip r:embed="rId10"/>
                <a:stretch>
                  <a:fillRect/>
                </a:stretch>
              </p:blipFill>
              <p:spPr>
                <a:xfrm>
                  <a:off x="7402590" y="2123382"/>
                  <a:ext cx="13104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F1B83510-8128-66D6-90CE-2C749666DA4A}"/>
                    </a:ext>
                  </a:extLst>
                </p14:cNvPr>
                <p14:cNvContentPartPr/>
                <p14:nvPr/>
              </p14:nvContentPartPr>
              <p14:xfrm>
                <a:off x="7554510" y="2373222"/>
                <a:ext cx="65880" cy="13320"/>
              </p14:xfrm>
            </p:contentPart>
          </mc:Choice>
          <mc:Fallback>
            <p:pic>
              <p:nvPicPr>
                <p:cNvPr id="19" name="Ink 18">
                  <a:extLst>
                    <a:ext uri="{FF2B5EF4-FFF2-40B4-BE49-F238E27FC236}">
                      <a16:creationId xmlns:a16="http://schemas.microsoft.com/office/drawing/2014/main" id="{F1B83510-8128-66D6-90CE-2C749666DA4A}"/>
                    </a:ext>
                  </a:extLst>
                </p:cNvPr>
                <p:cNvPicPr/>
                <p:nvPr/>
              </p:nvPicPr>
              <p:blipFill>
                <a:blip r:embed="rId12"/>
                <a:stretch>
                  <a:fillRect/>
                </a:stretch>
              </p:blipFill>
              <p:spPr>
                <a:xfrm>
                  <a:off x="7545870" y="2364222"/>
                  <a:ext cx="835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F5EFBAAE-874D-E89E-F8F4-5C01D6F7990E}"/>
                    </a:ext>
                  </a:extLst>
                </p14:cNvPr>
                <p14:cNvContentPartPr/>
                <p14:nvPr/>
              </p14:nvContentPartPr>
              <p14:xfrm>
                <a:off x="7664670" y="2165502"/>
                <a:ext cx="187920" cy="200520"/>
              </p14:xfrm>
            </p:contentPart>
          </mc:Choice>
          <mc:Fallback>
            <p:pic>
              <p:nvPicPr>
                <p:cNvPr id="20" name="Ink 19">
                  <a:extLst>
                    <a:ext uri="{FF2B5EF4-FFF2-40B4-BE49-F238E27FC236}">
                      <a16:creationId xmlns:a16="http://schemas.microsoft.com/office/drawing/2014/main" id="{F5EFBAAE-874D-E89E-F8F4-5C01D6F7990E}"/>
                    </a:ext>
                  </a:extLst>
                </p:cNvPr>
                <p:cNvPicPr/>
                <p:nvPr/>
              </p:nvPicPr>
              <p:blipFill>
                <a:blip r:embed="rId14"/>
                <a:stretch>
                  <a:fillRect/>
                </a:stretch>
              </p:blipFill>
              <p:spPr>
                <a:xfrm>
                  <a:off x="7655670" y="2156862"/>
                  <a:ext cx="2055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Ink 20">
                  <a:extLst>
                    <a:ext uri="{FF2B5EF4-FFF2-40B4-BE49-F238E27FC236}">
                      <a16:creationId xmlns:a16="http://schemas.microsoft.com/office/drawing/2014/main" id="{5A826BAB-54FE-114E-86D5-9FD4D7608239}"/>
                    </a:ext>
                  </a:extLst>
                </p14:cNvPr>
                <p14:cNvContentPartPr/>
                <p14:nvPr/>
              </p14:nvContentPartPr>
              <p14:xfrm>
                <a:off x="7900830" y="2232822"/>
                <a:ext cx="102960" cy="135360"/>
              </p14:xfrm>
            </p:contentPart>
          </mc:Choice>
          <mc:Fallback>
            <p:pic>
              <p:nvPicPr>
                <p:cNvPr id="21" name="Ink 20">
                  <a:extLst>
                    <a:ext uri="{FF2B5EF4-FFF2-40B4-BE49-F238E27FC236}">
                      <a16:creationId xmlns:a16="http://schemas.microsoft.com/office/drawing/2014/main" id="{5A826BAB-54FE-114E-86D5-9FD4D7608239}"/>
                    </a:ext>
                  </a:extLst>
                </p:cNvPr>
                <p:cNvPicPr/>
                <p:nvPr/>
              </p:nvPicPr>
              <p:blipFill>
                <a:blip r:embed="rId16"/>
                <a:stretch>
                  <a:fillRect/>
                </a:stretch>
              </p:blipFill>
              <p:spPr>
                <a:xfrm>
                  <a:off x="7892190" y="2223822"/>
                  <a:ext cx="1206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2" name="Ink 21">
                  <a:extLst>
                    <a:ext uri="{FF2B5EF4-FFF2-40B4-BE49-F238E27FC236}">
                      <a16:creationId xmlns:a16="http://schemas.microsoft.com/office/drawing/2014/main" id="{F5DAB7BD-64CA-77B0-6B12-295EB42916EA}"/>
                    </a:ext>
                  </a:extLst>
                </p14:cNvPr>
                <p14:cNvContentPartPr/>
                <p14:nvPr/>
              </p14:nvContentPartPr>
              <p14:xfrm>
                <a:off x="8077950" y="2260182"/>
                <a:ext cx="360" cy="103320"/>
              </p14:xfrm>
            </p:contentPart>
          </mc:Choice>
          <mc:Fallback>
            <p:pic>
              <p:nvPicPr>
                <p:cNvPr id="22" name="Ink 21">
                  <a:extLst>
                    <a:ext uri="{FF2B5EF4-FFF2-40B4-BE49-F238E27FC236}">
                      <a16:creationId xmlns:a16="http://schemas.microsoft.com/office/drawing/2014/main" id="{F5DAB7BD-64CA-77B0-6B12-295EB42916EA}"/>
                    </a:ext>
                  </a:extLst>
                </p:cNvPr>
                <p:cNvPicPr/>
                <p:nvPr/>
              </p:nvPicPr>
              <p:blipFill>
                <a:blip r:embed="rId18"/>
                <a:stretch>
                  <a:fillRect/>
                </a:stretch>
              </p:blipFill>
              <p:spPr>
                <a:xfrm>
                  <a:off x="8068950" y="2251542"/>
                  <a:ext cx="1800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3" name="Ink 22">
                  <a:extLst>
                    <a:ext uri="{FF2B5EF4-FFF2-40B4-BE49-F238E27FC236}">
                      <a16:creationId xmlns:a16="http://schemas.microsoft.com/office/drawing/2014/main" id="{0292D1EF-74B7-17C6-C3F4-1A7FD715691A}"/>
                    </a:ext>
                  </a:extLst>
                </p14:cNvPr>
                <p14:cNvContentPartPr/>
                <p14:nvPr/>
              </p14:nvContentPartPr>
              <p14:xfrm>
                <a:off x="8112150" y="2161902"/>
                <a:ext cx="360" cy="38520"/>
              </p14:xfrm>
            </p:contentPart>
          </mc:Choice>
          <mc:Fallback>
            <p:pic>
              <p:nvPicPr>
                <p:cNvPr id="23" name="Ink 22">
                  <a:extLst>
                    <a:ext uri="{FF2B5EF4-FFF2-40B4-BE49-F238E27FC236}">
                      <a16:creationId xmlns:a16="http://schemas.microsoft.com/office/drawing/2014/main" id="{0292D1EF-74B7-17C6-C3F4-1A7FD715691A}"/>
                    </a:ext>
                  </a:extLst>
                </p:cNvPr>
                <p:cNvPicPr/>
                <p:nvPr/>
              </p:nvPicPr>
              <p:blipFill>
                <a:blip r:embed="rId20"/>
                <a:stretch>
                  <a:fillRect/>
                </a:stretch>
              </p:blipFill>
              <p:spPr>
                <a:xfrm>
                  <a:off x="8103150" y="2152902"/>
                  <a:ext cx="1800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4" name="Ink 23">
                  <a:extLst>
                    <a:ext uri="{FF2B5EF4-FFF2-40B4-BE49-F238E27FC236}">
                      <a16:creationId xmlns:a16="http://schemas.microsoft.com/office/drawing/2014/main" id="{35B51F16-E77C-24B8-DEC9-27523135770B}"/>
                    </a:ext>
                  </a:extLst>
                </p14:cNvPr>
                <p14:cNvContentPartPr/>
                <p14:nvPr/>
              </p14:nvContentPartPr>
              <p14:xfrm>
                <a:off x="8137710" y="2205102"/>
                <a:ext cx="28440" cy="147240"/>
              </p14:xfrm>
            </p:contentPart>
          </mc:Choice>
          <mc:Fallback>
            <p:pic>
              <p:nvPicPr>
                <p:cNvPr id="24" name="Ink 23">
                  <a:extLst>
                    <a:ext uri="{FF2B5EF4-FFF2-40B4-BE49-F238E27FC236}">
                      <a16:creationId xmlns:a16="http://schemas.microsoft.com/office/drawing/2014/main" id="{35B51F16-E77C-24B8-DEC9-27523135770B}"/>
                    </a:ext>
                  </a:extLst>
                </p:cNvPr>
                <p:cNvPicPr/>
                <p:nvPr/>
              </p:nvPicPr>
              <p:blipFill>
                <a:blip r:embed="rId22"/>
                <a:stretch>
                  <a:fillRect/>
                </a:stretch>
              </p:blipFill>
              <p:spPr>
                <a:xfrm>
                  <a:off x="8129070" y="2196462"/>
                  <a:ext cx="4608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6" name="Ink 25">
                  <a:extLst>
                    <a:ext uri="{FF2B5EF4-FFF2-40B4-BE49-F238E27FC236}">
                      <a16:creationId xmlns:a16="http://schemas.microsoft.com/office/drawing/2014/main" id="{1FA7C334-44EF-C984-2FF4-5BD3BEF0F6E4}"/>
                    </a:ext>
                  </a:extLst>
                </p14:cNvPr>
                <p14:cNvContentPartPr/>
                <p14:nvPr/>
              </p14:nvContentPartPr>
              <p14:xfrm>
                <a:off x="8179830" y="2163702"/>
                <a:ext cx="248400" cy="230760"/>
              </p14:xfrm>
            </p:contentPart>
          </mc:Choice>
          <mc:Fallback>
            <p:pic>
              <p:nvPicPr>
                <p:cNvPr id="26" name="Ink 25">
                  <a:extLst>
                    <a:ext uri="{FF2B5EF4-FFF2-40B4-BE49-F238E27FC236}">
                      <a16:creationId xmlns:a16="http://schemas.microsoft.com/office/drawing/2014/main" id="{1FA7C334-44EF-C984-2FF4-5BD3BEF0F6E4}"/>
                    </a:ext>
                  </a:extLst>
                </p:cNvPr>
                <p:cNvPicPr/>
                <p:nvPr/>
              </p:nvPicPr>
              <p:blipFill>
                <a:blip r:embed="rId24"/>
                <a:stretch>
                  <a:fillRect/>
                </a:stretch>
              </p:blipFill>
              <p:spPr>
                <a:xfrm>
                  <a:off x="8171190" y="2154702"/>
                  <a:ext cx="26604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7" name="Ink 26">
                  <a:extLst>
                    <a:ext uri="{FF2B5EF4-FFF2-40B4-BE49-F238E27FC236}">
                      <a16:creationId xmlns:a16="http://schemas.microsoft.com/office/drawing/2014/main" id="{38091AA9-CBD4-CA42-EFFB-3D3AB16C39A5}"/>
                    </a:ext>
                  </a:extLst>
                </p14:cNvPr>
                <p14:cNvContentPartPr/>
                <p14:nvPr/>
              </p14:nvContentPartPr>
              <p14:xfrm>
                <a:off x="7264710" y="2400582"/>
                <a:ext cx="1189080" cy="108000"/>
              </p14:xfrm>
            </p:contentPart>
          </mc:Choice>
          <mc:Fallback>
            <p:pic>
              <p:nvPicPr>
                <p:cNvPr id="27" name="Ink 26">
                  <a:extLst>
                    <a:ext uri="{FF2B5EF4-FFF2-40B4-BE49-F238E27FC236}">
                      <a16:creationId xmlns:a16="http://schemas.microsoft.com/office/drawing/2014/main" id="{38091AA9-CBD4-CA42-EFFB-3D3AB16C39A5}"/>
                    </a:ext>
                  </a:extLst>
                </p:cNvPr>
                <p:cNvPicPr/>
                <p:nvPr/>
              </p:nvPicPr>
              <p:blipFill>
                <a:blip r:embed="rId26"/>
                <a:stretch>
                  <a:fillRect/>
                </a:stretch>
              </p:blipFill>
              <p:spPr>
                <a:xfrm>
                  <a:off x="7256070" y="2391582"/>
                  <a:ext cx="120672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0" name="Ink 29">
                  <a:extLst>
                    <a:ext uri="{FF2B5EF4-FFF2-40B4-BE49-F238E27FC236}">
                      <a16:creationId xmlns:a16="http://schemas.microsoft.com/office/drawing/2014/main" id="{304CF26B-0C32-073A-EADB-9CFA36D4D72A}"/>
                    </a:ext>
                  </a:extLst>
                </p14:cNvPr>
                <p14:cNvContentPartPr/>
                <p14:nvPr/>
              </p14:nvContentPartPr>
              <p14:xfrm>
                <a:off x="8610750" y="2150742"/>
                <a:ext cx="252000" cy="178560"/>
              </p14:xfrm>
            </p:contentPart>
          </mc:Choice>
          <mc:Fallback>
            <p:pic>
              <p:nvPicPr>
                <p:cNvPr id="30" name="Ink 29">
                  <a:extLst>
                    <a:ext uri="{FF2B5EF4-FFF2-40B4-BE49-F238E27FC236}">
                      <a16:creationId xmlns:a16="http://schemas.microsoft.com/office/drawing/2014/main" id="{304CF26B-0C32-073A-EADB-9CFA36D4D72A}"/>
                    </a:ext>
                  </a:extLst>
                </p:cNvPr>
                <p:cNvPicPr/>
                <p:nvPr/>
              </p:nvPicPr>
              <p:blipFill>
                <a:blip r:embed="rId28"/>
                <a:stretch>
                  <a:fillRect/>
                </a:stretch>
              </p:blipFill>
              <p:spPr>
                <a:xfrm>
                  <a:off x="8602110" y="2141742"/>
                  <a:ext cx="269640" cy="196200"/>
                </a:xfrm>
                <a:prstGeom prst="rect">
                  <a:avLst/>
                </a:prstGeom>
              </p:spPr>
            </p:pic>
          </mc:Fallback>
        </mc:AlternateContent>
      </p:grpSp>
      <p:grpSp>
        <p:nvGrpSpPr>
          <p:cNvPr id="34" name="Group 33">
            <a:extLst>
              <a:ext uri="{FF2B5EF4-FFF2-40B4-BE49-F238E27FC236}">
                <a16:creationId xmlns:a16="http://schemas.microsoft.com/office/drawing/2014/main" id="{9E3BD454-2A94-6DD9-9E41-754508C90814}"/>
              </a:ext>
            </a:extLst>
          </p:cNvPr>
          <p:cNvGrpSpPr/>
          <p:nvPr/>
        </p:nvGrpSpPr>
        <p:grpSpPr>
          <a:xfrm>
            <a:off x="3730950" y="1922142"/>
            <a:ext cx="202320" cy="543240"/>
            <a:chOff x="3730950" y="1922142"/>
            <a:chExt cx="202320" cy="543240"/>
          </a:xfrm>
        </p:grpSpPr>
        <mc:AlternateContent xmlns:mc="http://schemas.openxmlformats.org/markup-compatibility/2006">
          <mc:Choice xmlns:p14="http://schemas.microsoft.com/office/powerpoint/2010/main" Requires="p14">
            <p:contentPart p14:bwMode="auto" r:id="rId29">
              <p14:nvContentPartPr>
                <p14:cNvPr id="32" name="Ink 31">
                  <a:extLst>
                    <a:ext uri="{FF2B5EF4-FFF2-40B4-BE49-F238E27FC236}">
                      <a16:creationId xmlns:a16="http://schemas.microsoft.com/office/drawing/2014/main" id="{4BBCEB98-6963-C06B-E273-1AE8CA9D9C2E}"/>
                    </a:ext>
                  </a:extLst>
                </p14:cNvPr>
                <p14:cNvContentPartPr/>
                <p14:nvPr/>
              </p14:nvContentPartPr>
              <p14:xfrm>
                <a:off x="3796110" y="1922142"/>
                <a:ext cx="70920" cy="519840"/>
              </p14:xfrm>
            </p:contentPart>
          </mc:Choice>
          <mc:Fallback>
            <p:pic>
              <p:nvPicPr>
                <p:cNvPr id="32" name="Ink 31">
                  <a:extLst>
                    <a:ext uri="{FF2B5EF4-FFF2-40B4-BE49-F238E27FC236}">
                      <a16:creationId xmlns:a16="http://schemas.microsoft.com/office/drawing/2014/main" id="{4BBCEB98-6963-C06B-E273-1AE8CA9D9C2E}"/>
                    </a:ext>
                  </a:extLst>
                </p:cNvPr>
                <p:cNvPicPr/>
                <p:nvPr/>
              </p:nvPicPr>
              <p:blipFill>
                <a:blip r:embed="rId30"/>
                <a:stretch>
                  <a:fillRect/>
                </a:stretch>
              </p:blipFill>
              <p:spPr>
                <a:xfrm>
                  <a:off x="3787110" y="1913142"/>
                  <a:ext cx="88560" cy="5374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3" name="Ink 32">
                  <a:extLst>
                    <a:ext uri="{FF2B5EF4-FFF2-40B4-BE49-F238E27FC236}">
                      <a16:creationId xmlns:a16="http://schemas.microsoft.com/office/drawing/2014/main" id="{2E940699-39DA-0798-1E6E-CF2827972078}"/>
                    </a:ext>
                  </a:extLst>
                </p14:cNvPr>
                <p14:cNvContentPartPr/>
                <p14:nvPr/>
              </p14:nvContentPartPr>
              <p14:xfrm>
                <a:off x="3730950" y="2381142"/>
                <a:ext cx="202320" cy="84240"/>
              </p14:xfrm>
            </p:contentPart>
          </mc:Choice>
          <mc:Fallback>
            <p:pic>
              <p:nvPicPr>
                <p:cNvPr id="33" name="Ink 32">
                  <a:extLst>
                    <a:ext uri="{FF2B5EF4-FFF2-40B4-BE49-F238E27FC236}">
                      <a16:creationId xmlns:a16="http://schemas.microsoft.com/office/drawing/2014/main" id="{2E940699-39DA-0798-1E6E-CF2827972078}"/>
                    </a:ext>
                  </a:extLst>
                </p:cNvPr>
                <p:cNvPicPr/>
                <p:nvPr/>
              </p:nvPicPr>
              <p:blipFill>
                <a:blip r:embed="rId32"/>
                <a:stretch>
                  <a:fillRect/>
                </a:stretch>
              </p:blipFill>
              <p:spPr>
                <a:xfrm>
                  <a:off x="3721950" y="2372502"/>
                  <a:ext cx="219960" cy="101880"/>
                </a:xfrm>
                <a:prstGeom prst="rect">
                  <a:avLst/>
                </a:prstGeom>
              </p:spPr>
            </p:pic>
          </mc:Fallback>
        </mc:AlternateContent>
      </p:grpSp>
      <p:grpSp>
        <p:nvGrpSpPr>
          <p:cNvPr id="42" name="Group 41">
            <a:extLst>
              <a:ext uri="{FF2B5EF4-FFF2-40B4-BE49-F238E27FC236}">
                <a16:creationId xmlns:a16="http://schemas.microsoft.com/office/drawing/2014/main" id="{9A9A83A0-7173-39AE-24F7-832E7E8860D6}"/>
              </a:ext>
            </a:extLst>
          </p:cNvPr>
          <p:cNvGrpSpPr/>
          <p:nvPr/>
        </p:nvGrpSpPr>
        <p:grpSpPr>
          <a:xfrm>
            <a:off x="4068270" y="2919702"/>
            <a:ext cx="1673280" cy="305280"/>
            <a:chOff x="4068270" y="2919702"/>
            <a:chExt cx="1673280" cy="305280"/>
          </a:xfrm>
        </p:grpSpPr>
        <mc:AlternateContent xmlns:mc="http://schemas.openxmlformats.org/markup-compatibility/2006">
          <mc:Choice xmlns:p14="http://schemas.microsoft.com/office/powerpoint/2010/main" Requires="p14">
            <p:contentPart p14:bwMode="auto" r:id="rId33">
              <p14:nvContentPartPr>
                <p14:cNvPr id="35" name="Ink 34">
                  <a:extLst>
                    <a:ext uri="{FF2B5EF4-FFF2-40B4-BE49-F238E27FC236}">
                      <a16:creationId xmlns:a16="http://schemas.microsoft.com/office/drawing/2014/main" id="{F657EE4C-998B-79FF-BD7C-E9312D4B51B5}"/>
                    </a:ext>
                  </a:extLst>
                </p14:cNvPr>
                <p14:cNvContentPartPr/>
                <p14:nvPr/>
              </p14:nvContentPartPr>
              <p14:xfrm>
                <a:off x="4068270" y="3030582"/>
                <a:ext cx="360" cy="6120"/>
              </p14:xfrm>
            </p:contentPart>
          </mc:Choice>
          <mc:Fallback>
            <p:pic>
              <p:nvPicPr>
                <p:cNvPr id="35" name="Ink 34">
                  <a:extLst>
                    <a:ext uri="{FF2B5EF4-FFF2-40B4-BE49-F238E27FC236}">
                      <a16:creationId xmlns:a16="http://schemas.microsoft.com/office/drawing/2014/main" id="{F657EE4C-998B-79FF-BD7C-E9312D4B51B5}"/>
                    </a:ext>
                  </a:extLst>
                </p:cNvPr>
                <p:cNvPicPr/>
                <p:nvPr/>
              </p:nvPicPr>
              <p:blipFill>
                <a:blip r:embed="rId34"/>
                <a:stretch>
                  <a:fillRect/>
                </a:stretch>
              </p:blipFill>
              <p:spPr>
                <a:xfrm>
                  <a:off x="4059270" y="3021942"/>
                  <a:ext cx="180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6" name="Ink 35">
                  <a:extLst>
                    <a:ext uri="{FF2B5EF4-FFF2-40B4-BE49-F238E27FC236}">
                      <a16:creationId xmlns:a16="http://schemas.microsoft.com/office/drawing/2014/main" id="{4BB01EBE-4DD8-BB69-CE24-CEF2E0769638}"/>
                    </a:ext>
                  </a:extLst>
                </p14:cNvPr>
                <p14:cNvContentPartPr/>
                <p14:nvPr/>
              </p14:nvContentPartPr>
              <p14:xfrm>
                <a:off x="4202910" y="2944902"/>
                <a:ext cx="747720" cy="58320"/>
              </p14:xfrm>
            </p:contentPart>
          </mc:Choice>
          <mc:Fallback>
            <p:pic>
              <p:nvPicPr>
                <p:cNvPr id="36" name="Ink 35">
                  <a:extLst>
                    <a:ext uri="{FF2B5EF4-FFF2-40B4-BE49-F238E27FC236}">
                      <a16:creationId xmlns:a16="http://schemas.microsoft.com/office/drawing/2014/main" id="{4BB01EBE-4DD8-BB69-CE24-CEF2E0769638}"/>
                    </a:ext>
                  </a:extLst>
                </p:cNvPr>
                <p:cNvPicPr/>
                <p:nvPr/>
              </p:nvPicPr>
              <p:blipFill>
                <a:blip r:embed="rId36"/>
                <a:stretch>
                  <a:fillRect/>
                </a:stretch>
              </p:blipFill>
              <p:spPr>
                <a:xfrm>
                  <a:off x="4194270" y="2935902"/>
                  <a:ext cx="76536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7" name="Ink 36">
                  <a:extLst>
                    <a:ext uri="{FF2B5EF4-FFF2-40B4-BE49-F238E27FC236}">
                      <a16:creationId xmlns:a16="http://schemas.microsoft.com/office/drawing/2014/main" id="{A0F9D5F2-E3A9-8D57-6D3D-2CB28A59ABC7}"/>
                    </a:ext>
                  </a:extLst>
                </p14:cNvPr>
                <p14:cNvContentPartPr/>
                <p14:nvPr/>
              </p14:nvContentPartPr>
              <p14:xfrm>
                <a:off x="4822470" y="2919702"/>
                <a:ext cx="123480" cy="191160"/>
              </p14:xfrm>
            </p:contentPart>
          </mc:Choice>
          <mc:Fallback>
            <p:pic>
              <p:nvPicPr>
                <p:cNvPr id="37" name="Ink 36">
                  <a:extLst>
                    <a:ext uri="{FF2B5EF4-FFF2-40B4-BE49-F238E27FC236}">
                      <a16:creationId xmlns:a16="http://schemas.microsoft.com/office/drawing/2014/main" id="{A0F9D5F2-E3A9-8D57-6D3D-2CB28A59ABC7}"/>
                    </a:ext>
                  </a:extLst>
                </p:cNvPr>
                <p:cNvPicPr/>
                <p:nvPr/>
              </p:nvPicPr>
              <p:blipFill>
                <a:blip r:embed="rId38"/>
                <a:stretch>
                  <a:fillRect/>
                </a:stretch>
              </p:blipFill>
              <p:spPr>
                <a:xfrm>
                  <a:off x="4813470" y="2911062"/>
                  <a:ext cx="14112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8" name="Ink 37">
                  <a:extLst>
                    <a:ext uri="{FF2B5EF4-FFF2-40B4-BE49-F238E27FC236}">
                      <a16:creationId xmlns:a16="http://schemas.microsoft.com/office/drawing/2014/main" id="{4CCA2A14-D54C-C043-867A-2B39BE5DF648}"/>
                    </a:ext>
                  </a:extLst>
                </p14:cNvPr>
                <p14:cNvContentPartPr/>
                <p14:nvPr/>
              </p14:nvContentPartPr>
              <p14:xfrm>
                <a:off x="5186790" y="2977302"/>
                <a:ext cx="166680" cy="247680"/>
              </p14:xfrm>
            </p:contentPart>
          </mc:Choice>
          <mc:Fallback>
            <p:pic>
              <p:nvPicPr>
                <p:cNvPr id="38" name="Ink 37">
                  <a:extLst>
                    <a:ext uri="{FF2B5EF4-FFF2-40B4-BE49-F238E27FC236}">
                      <a16:creationId xmlns:a16="http://schemas.microsoft.com/office/drawing/2014/main" id="{4CCA2A14-D54C-C043-867A-2B39BE5DF648}"/>
                    </a:ext>
                  </a:extLst>
                </p:cNvPr>
                <p:cNvPicPr/>
                <p:nvPr/>
              </p:nvPicPr>
              <p:blipFill>
                <a:blip r:embed="rId40"/>
                <a:stretch>
                  <a:fillRect/>
                </a:stretch>
              </p:blipFill>
              <p:spPr>
                <a:xfrm>
                  <a:off x="5177790" y="2968662"/>
                  <a:ext cx="18432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9" name="Ink 38">
                  <a:extLst>
                    <a:ext uri="{FF2B5EF4-FFF2-40B4-BE49-F238E27FC236}">
                      <a16:creationId xmlns:a16="http://schemas.microsoft.com/office/drawing/2014/main" id="{C8E3F9EC-DF44-7A21-6FCE-E8329979CC68}"/>
                    </a:ext>
                  </a:extLst>
                </p14:cNvPr>
                <p14:cNvContentPartPr/>
                <p14:nvPr/>
              </p14:nvContentPartPr>
              <p14:xfrm>
                <a:off x="5374710" y="3115902"/>
                <a:ext cx="158760" cy="78480"/>
              </p14:xfrm>
            </p:contentPart>
          </mc:Choice>
          <mc:Fallback>
            <p:pic>
              <p:nvPicPr>
                <p:cNvPr id="39" name="Ink 38">
                  <a:extLst>
                    <a:ext uri="{FF2B5EF4-FFF2-40B4-BE49-F238E27FC236}">
                      <a16:creationId xmlns:a16="http://schemas.microsoft.com/office/drawing/2014/main" id="{C8E3F9EC-DF44-7A21-6FCE-E8329979CC68}"/>
                    </a:ext>
                  </a:extLst>
                </p:cNvPr>
                <p:cNvPicPr/>
                <p:nvPr/>
              </p:nvPicPr>
              <p:blipFill>
                <a:blip r:embed="rId42"/>
                <a:stretch>
                  <a:fillRect/>
                </a:stretch>
              </p:blipFill>
              <p:spPr>
                <a:xfrm>
                  <a:off x="5365710" y="3107262"/>
                  <a:ext cx="17640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0" name="Ink 39">
                  <a:extLst>
                    <a:ext uri="{FF2B5EF4-FFF2-40B4-BE49-F238E27FC236}">
                      <a16:creationId xmlns:a16="http://schemas.microsoft.com/office/drawing/2014/main" id="{1FC3741A-D1A6-646F-207E-AFEB10C8ECF5}"/>
                    </a:ext>
                  </a:extLst>
                </p14:cNvPr>
                <p14:cNvContentPartPr/>
                <p14:nvPr/>
              </p14:nvContentPartPr>
              <p14:xfrm>
                <a:off x="5540310" y="3132822"/>
                <a:ext cx="151920" cy="78120"/>
              </p14:xfrm>
            </p:contentPart>
          </mc:Choice>
          <mc:Fallback>
            <p:pic>
              <p:nvPicPr>
                <p:cNvPr id="40" name="Ink 39">
                  <a:extLst>
                    <a:ext uri="{FF2B5EF4-FFF2-40B4-BE49-F238E27FC236}">
                      <a16:creationId xmlns:a16="http://schemas.microsoft.com/office/drawing/2014/main" id="{1FC3741A-D1A6-646F-207E-AFEB10C8ECF5}"/>
                    </a:ext>
                  </a:extLst>
                </p:cNvPr>
                <p:cNvPicPr/>
                <p:nvPr/>
              </p:nvPicPr>
              <p:blipFill>
                <a:blip r:embed="rId44"/>
                <a:stretch>
                  <a:fillRect/>
                </a:stretch>
              </p:blipFill>
              <p:spPr>
                <a:xfrm>
                  <a:off x="5531670" y="3124182"/>
                  <a:ext cx="16956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1" name="Ink 40">
                  <a:extLst>
                    <a:ext uri="{FF2B5EF4-FFF2-40B4-BE49-F238E27FC236}">
                      <a16:creationId xmlns:a16="http://schemas.microsoft.com/office/drawing/2014/main" id="{E3E51095-385D-7C09-9E8F-6F818E1F2272}"/>
                    </a:ext>
                  </a:extLst>
                </p14:cNvPr>
                <p14:cNvContentPartPr/>
                <p14:nvPr/>
              </p14:nvContentPartPr>
              <p14:xfrm>
                <a:off x="5740470" y="3202662"/>
                <a:ext cx="1080" cy="360"/>
              </p14:xfrm>
            </p:contentPart>
          </mc:Choice>
          <mc:Fallback>
            <p:pic>
              <p:nvPicPr>
                <p:cNvPr id="41" name="Ink 40">
                  <a:extLst>
                    <a:ext uri="{FF2B5EF4-FFF2-40B4-BE49-F238E27FC236}">
                      <a16:creationId xmlns:a16="http://schemas.microsoft.com/office/drawing/2014/main" id="{E3E51095-385D-7C09-9E8F-6F818E1F2272}"/>
                    </a:ext>
                  </a:extLst>
                </p:cNvPr>
                <p:cNvPicPr/>
                <p:nvPr/>
              </p:nvPicPr>
              <p:blipFill>
                <a:blip r:embed="rId46"/>
                <a:stretch>
                  <a:fillRect/>
                </a:stretch>
              </p:blipFill>
              <p:spPr>
                <a:xfrm>
                  <a:off x="5731470" y="3193662"/>
                  <a:ext cx="18720" cy="18000"/>
                </a:xfrm>
                <a:prstGeom prst="rect">
                  <a:avLst/>
                </a:prstGeom>
              </p:spPr>
            </p:pic>
          </mc:Fallback>
        </mc:AlternateContent>
      </p:grpSp>
      <p:pic>
        <p:nvPicPr>
          <p:cNvPr id="44" name="Picture 2" descr="Avatar Placeholder | Get free random avatars">
            <a:extLst>
              <a:ext uri="{FF2B5EF4-FFF2-40B4-BE49-F238E27FC236}">
                <a16:creationId xmlns:a16="http://schemas.microsoft.com/office/drawing/2014/main" id="{1EA7F421-92A2-731A-0912-5490EF449B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2049" y="725492"/>
            <a:ext cx="839880" cy="83820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52F68C06-4895-F6A5-CF6B-C96CE985DF52}"/>
              </a:ext>
            </a:extLst>
          </p:cNvPr>
          <p:cNvSpPr txBox="1"/>
          <p:nvPr/>
        </p:nvSpPr>
        <p:spPr>
          <a:xfrm>
            <a:off x="1158110" y="1563692"/>
            <a:ext cx="1066800" cy="954107"/>
          </a:xfrm>
          <a:prstGeom prst="rect">
            <a:avLst/>
          </a:prstGeom>
          <a:noFill/>
        </p:spPr>
        <p:txBody>
          <a:bodyPr wrap="square" rtlCol="0">
            <a:spAutoFit/>
          </a:bodyPr>
          <a:lstStyle/>
          <a:p>
            <a:pPr algn="ctr"/>
            <a:r>
              <a:rPr lang="en-IN" sz="1400" b="1" dirty="0"/>
              <a:t>SAP Build Process Developer</a:t>
            </a:r>
          </a:p>
          <a:p>
            <a:pPr algn="ctr"/>
            <a:r>
              <a:rPr lang="en-IN" sz="1400" b="1" dirty="0"/>
              <a:t>Sumit</a:t>
            </a:r>
          </a:p>
        </p:txBody>
      </p:sp>
      <p:sp>
        <p:nvSpPr>
          <p:cNvPr id="46" name="TextBox 45">
            <a:extLst>
              <a:ext uri="{FF2B5EF4-FFF2-40B4-BE49-F238E27FC236}">
                <a16:creationId xmlns:a16="http://schemas.microsoft.com/office/drawing/2014/main" id="{BF06B04F-3344-86EA-EFE5-74BDF0EB44F1}"/>
              </a:ext>
            </a:extLst>
          </p:cNvPr>
          <p:cNvSpPr txBox="1"/>
          <p:nvPr/>
        </p:nvSpPr>
        <p:spPr>
          <a:xfrm>
            <a:off x="1101544" y="2530789"/>
            <a:ext cx="1295400" cy="1446550"/>
          </a:xfrm>
          <a:prstGeom prst="rect">
            <a:avLst/>
          </a:prstGeom>
          <a:noFill/>
        </p:spPr>
        <p:txBody>
          <a:bodyPr wrap="square" rtlCol="0">
            <a:spAutoFit/>
          </a:bodyPr>
          <a:lstStyle/>
          <a:p>
            <a:pPr marL="171450" indent="-171450">
              <a:buFont typeface="Arial" panose="020B0604020202020204" pitchFamily="34" charset="0"/>
              <a:buChar char="•"/>
            </a:pPr>
            <a:r>
              <a:rPr lang="en-IN" sz="1100" dirty="0"/>
              <a:t>Create Build Projects </a:t>
            </a:r>
          </a:p>
          <a:p>
            <a:pPr marL="171450" indent="-171450">
              <a:buFont typeface="Arial" panose="020B0604020202020204" pitchFamily="34" charset="0"/>
              <a:buChar char="•"/>
            </a:pPr>
            <a:r>
              <a:rPr lang="en-IN" sz="1100" dirty="0"/>
              <a:t>Create process</a:t>
            </a:r>
          </a:p>
          <a:p>
            <a:pPr marL="171450" indent="-171450">
              <a:buFont typeface="Arial" panose="020B0604020202020204" pitchFamily="34" charset="0"/>
              <a:buChar char="•"/>
            </a:pPr>
            <a:r>
              <a:rPr lang="en-IN" sz="1100" dirty="0"/>
              <a:t>Test Process</a:t>
            </a:r>
          </a:p>
          <a:p>
            <a:pPr marL="171450" indent="-171450">
              <a:buFont typeface="Arial" panose="020B0604020202020204" pitchFamily="34" charset="0"/>
              <a:buChar char="•"/>
            </a:pPr>
            <a:r>
              <a:rPr lang="en-IN" sz="1100" dirty="0"/>
              <a:t>Deploy Process</a:t>
            </a:r>
          </a:p>
          <a:p>
            <a:pPr marL="171450" indent="-171450">
              <a:buFont typeface="Arial" panose="020B0604020202020204" pitchFamily="34" charset="0"/>
              <a:buChar char="•"/>
            </a:pPr>
            <a:r>
              <a:rPr lang="en-IN" sz="1100" dirty="0"/>
              <a:t>Give form URL gives to Ananya</a:t>
            </a:r>
          </a:p>
          <a:p>
            <a:pPr marL="171450" indent="-171450">
              <a:buFont typeface="Arial" panose="020B0604020202020204" pitchFamily="34" charset="0"/>
              <a:buChar char="•"/>
            </a:pPr>
            <a:endParaRPr lang="en-IN" sz="1100" dirty="0"/>
          </a:p>
        </p:txBody>
      </p:sp>
      <p:sp>
        <p:nvSpPr>
          <p:cNvPr id="47" name="Rectangle 46">
            <a:extLst>
              <a:ext uri="{FF2B5EF4-FFF2-40B4-BE49-F238E27FC236}">
                <a16:creationId xmlns:a16="http://schemas.microsoft.com/office/drawing/2014/main" id="{3DAFA81F-9765-BA9F-BF66-F3E007FAFF08}"/>
              </a:ext>
            </a:extLst>
          </p:cNvPr>
          <p:cNvSpPr/>
          <p:nvPr/>
        </p:nvSpPr>
        <p:spPr>
          <a:xfrm>
            <a:off x="3618048" y="2356182"/>
            <a:ext cx="3581400" cy="1954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r>
              <a:rPr lang="en-IN" dirty="0"/>
              <a:t>Default Site</a:t>
            </a:r>
          </a:p>
        </p:txBody>
      </p:sp>
      <p:sp>
        <p:nvSpPr>
          <p:cNvPr id="48" name="Rectangle: Rounded Corners 47">
            <a:extLst>
              <a:ext uri="{FF2B5EF4-FFF2-40B4-BE49-F238E27FC236}">
                <a16:creationId xmlns:a16="http://schemas.microsoft.com/office/drawing/2014/main" id="{BDAF82CA-5562-01C5-4286-1E7BC9CED264}"/>
              </a:ext>
            </a:extLst>
          </p:cNvPr>
          <p:cNvSpPr/>
          <p:nvPr/>
        </p:nvSpPr>
        <p:spPr>
          <a:xfrm>
            <a:off x="3694248" y="2508582"/>
            <a:ext cx="990600" cy="7620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My Inbox</a:t>
            </a:r>
          </a:p>
        </p:txBody>
      </p:sp>
      <p:sp>
        <p:nvSpPr>
          <p:cNvPr id="49" name="Rectangle 48">
            <a:extLst>
              <a:ext uri="{FF2B5EF4-FFF2-40B4-BE49-F238E27FC236}">
                <a16:creationId xmlns:a16="http://schemas.microsoft.com/office/drawing/2014/main" id="{7DBDBF64-BB92-3716-7364-FBEFC6FC8BC5}"/>
              </a:ext>
            </a:extLst>
          </p:cNvPr>
          <p:cNvSpPr/>
          <p:nvPr/>
        </p:nvSpPr>
        <p:spPr>
          <a:xfrm>
            <a:off x="7044261" y="919555"/>
            <a:ext cx="1599840" cy="67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 URL</a:t>
            </a:r>
          </a:p>
        </p:txBody>
      </p:sp>
      <p:cxnSp>
        <p:nvCxnSpPr>
          <p:cNvPr id="51" name="Straight Arrow Connector 50">
            <a:extLst>
              <a:ext uri="{FF2B5EF4-FFF2-40B4-BE49-F238E27FC236}">
                <a16:creationId xmlns:a16="http://schemas.microsoft.com/office/drawing/2014/main" id="{2B195007-5FC2-573C-62C6-6EB518CA55D2}"/>
              </a:ext>
            </a:extLst>
          </p:cNvPr>
          <p:cNvCxnSpPr>
            <a:stCxn id="5" idx="6"/>
          </p:cNvCxnSpPr>
          <p:nvPr/>
        </p:nvCxnSpPr>
        <p:spPr>
          <a:xfrm>
            <a:off x="6358192" y="1073918"/>
            <a:ext cx="686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812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058BBE-DE0A-FC85-3573-A16301A2E60A}"/>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148F212B-F3B3-1809-4DA7-767232616905}"/>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4" name="Title 3">
            <a:extLst>
              <a:ext uri="{FF2B5EF4-FFF2-40B4-BE49-F238E27FC236}">
                <a16:creationId xmlns:a16="http://schemas.microsoft.com/office/drawing/2014/main" id="{24B1EA32-90DD-DB9D-4678-76203351D826}"/>
              </a:ext>
            </a:extLst>
          </p:cNvPr>
          <p:cNvSpPr>
            <a:spLocks noGrp="1"/>
          </p:cNvSpPr>
          <p:nvPr>
            <p:ph type="title"/>
          </p:nvPr>
        </p:nvSpPr>
        <p:spPr/>
        <p:txBody>
          <a:bodyPr/>
          <a:lstStyle/>
          <a:p>
            <a:endParaRPr lang="en-IN"/>
          </a:p>
        </p:txBody>
      </p:sp>
      <p:grpSp>
        <p:nvGrpSpPr>
          <p:cNvPr id="40" name="Group 39">
            <a:extLst>
              <a:ext uri="{FF2B5EF4-FFF2-40B4-BE49-F238E27FC236}">
                <a16:creationId xmlns:a16="http://schemas.microsoft.com/office/drawing/2014/main" id="{26940148-19F7-8E7F-4F13-5A79F8AD756B}"/>
              </a:ext>
            </a:extLst>
          </p:cNvPr>
          <p:cNvGrpSpPr/>
          <p:nvPr/>
        </p:nvGrpSpPr>
        <p:grpSpPr>
          <a:xfrm>
            <a:off x="591750" y="888942"/>
            <a:ext cx="4586040" cy="2839320"/>
            <a:chOff x="591750" y="888942"/>
            <a:chExt cx="4586040" cy="283932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383C330-46AA-18FC-8E92-6D53F5FDFE4A}"/>
                    </a:ext>
                  </a:extLst>
                </p14:cNvPr>
                <p14:cNvContentPartPr/>
                <p14:nvPr/>
              </p14:nvContentPartPr>
              <p14:xfrm>
                <a:off x="1088550" y="1030782"/>
                <a:ext cx="390240" cy="336240"/>
              </p14:xfrm>
            </p:contentPart>
          </mc:Choice>
          <mc:Fallback>
            <p:pic>
              <p:nvPicPr>
                <p:cNvPr id="5" name="Ink 4">
                  <a:extLst>
                    <a:ext uri="{FF2B5EF4-FFF2-40B4-BE49-F238E27FC236}">
                      <a16:creationId xmlns:a16="http://schemas.microsoft.com/office/drawing/2014/main" id="{2383C330-46AA-18FC-8E92-6D53F5FDFE4A}"/>
                    </a:ext>
                  </a:extLst>
                </p:cNvPr>
                <p:cNvPicPr/>
                <p:nvPr/>
              </p:nvPicPr>
              <p:blipFill>
                <a:blip r:embed="rId3"/>
                <a:stretch>
                  <a:fillRect/>
                </a:stretch>
              </p:blipFill>
              <p:spPr>
                <a:xfrm>
                  <a:off x="1079550" y="1021782"/>
                  <a:ext cx="40788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9CA98080-63DC-F950-FEA3-30A05FFA579B}"/>
                    </a:ext>
                  </a:extLst>
                </p14:cNvPr>
                <p14:cNvContentPartPr/>
                <p14:nvPr/>
              </p14:nvContentPartPr>
              <p14:xfrm>
                <a:off x="1633230" y="1071462"/>
                <a:ext cx="235800" cy="288000"/>
              </p14:xfrm>
            </p:contentPart>
          </mc:Choice>
          <mc:Fallback>
            <p:pic>
              <p:nvPicPr>
                <p:cNvPr id="6" name="Ink 5">
                  <a:extLst>
                    <a:ext uri="{FF2B5EF4-FFF2-40B4-BE49-F238E27FC236}">
                      <a16:creationId xmlns:a16="http://schemas.microsoft.com/office/drawing/2014/main" id="{9CA98080-63DC-F950-FEA3-30A05FFA579B}"/>
                    </a:ext>
                  </a:extLst>
                </p:cNvPr>
                <p:cNvPicPr/>
                <p:nvPr/>
              </p:nvPicPr>
              <p:blipFill>
                <a:blip r:embed="rId5"/>
                <a:stretch>
                  <a:fillRect/>
                </a:stretch>
              </p:blipFill>
              <p:spPr>
                <a:xfrm>
                  <a:off x="1624590" y="1062462"/>
                  <a:ext cx="25344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85948A68-B377-73AA-BBAB-68921E6A52CE}"/>
                    </a:ext>
                  </a:extLst>
                </p14:cNvPr>
                <p14:cNvContentPartPr/>
                <p14:nvPr/>
              </p14:nvContentPartPr>
              <p14:xfrm>
                <a:off x="2046150" y="1065342"/>
                <a:ext cx="347760" cy="304920"/>
              </p14:xfrm>
            </p:contentPart>
          </mc:Choice>
          <mc:Fallback>
            <p:pic>
              <p:nvPicPr>
                <p:cNvPr id="7" name="Ink 6">
                  <a:extLst>
                    <a:ext uri="{FF2B5EF4-FFF2-40B4-BE49-F238E27FC236}">
                      <a16:creationId xmlns:a16="http://schemas.microsoft.com/office/drawing/2014/main" id="{85948A68-B377-73AA-BBAB-68921E6A52CE}"/>
                    </a:ext>
                  </a:extLst>
                </p:cNvPr>
                <p:cNvPicPr/>
                <p:nvPr/>
              </p:nvPicPr>
              <p:blipFill>
                <a:blip r:embed="rId7"/>
                <a:stretch>
                  <a:fillRect/>
                </a:stretch>
              </p:blipFill>
              <p:spPr>
                <a:xfrm>
                  <a:off x="2037150" y="1056342"/>
                  <a:ext cx="36540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906A8792-B4E6-5066-109E-073D2D6077AB}"/>
                    </a:ext>
                  </a:extLst>
                </p14:cNvPr>
                <p14:cNvContentPartPr/>
                <p14:nvPr/>
              </p14:nvContentPartPr>
              <p14:xfrm>
                <a:off x="1294470" y="1137702"/>
                <a:ext cx="89280" cy="26280"/>
              </p14:xfrm>
            </p:contentPart>
          </mc:Choice>
          <mc:Fallback>
            <p:pic>
              <p:nvPicPr>
                <p:cNvPr id="8" name="Ink 7">
                  <a:extLst>
                    <a:ext uri="{FF2B5EF4-FFF2-40B4-BE49-F238E27FC236}">
                      <a16:creationId xmlns:a16="http://schemas.microsoft.com/office/drawing/2014/main" id="{906A8792-B4E6-5066-109E-073D2D6077AB}"/>
                    </a:ext>
                  </a:extLst>
                </p:cNvPr>
                <p:cNvPicPr/>
                <p:nvPr/>
              </p:nvPicPr>
              <p:blipFill>
                <a:blip r:embed="rId9"/>
                <a:stretch>
                  <a:fillRect/>
                </a:stretch>
              </p:blipFill>
              <p:spPr>
                <a:xfrm>
                  <a:off x="1285830" y="1129062"/>
                  <a:ext cx="10692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E90D879B-6CFC-F7AA-5794-E587F3FA527C}"/>
                    </a:ext>
                  </a:extLst>
                </p14:cNvPr>
                <p14:cNvContentPartPr/>
                <p14:nvPr/>
              </p14:nvContentPartPr>
              <p14:xfrm>
                <a:off x="1301670" y="1129422"/>
                <a:ext cx="28440" cy="119880"/>
              </p14:xfrm>
            </p:contentPart>
          </mc:Choice>
          <mc:Fallback>
            <p:pic>
              <p:nvPicPr>
                <p:cNvPr id="9" name="Ink 8">
                  <a:extLst>
                    <a:ext uri="{FF2B5EF4-FFF2-40B4-BE49-F238E27FC236}">
                      <a16:creationId xmlns:a16="http://schemas.microsoft.com/office/drawing/2014/main" id="{E90D879B-6CFC-F7AA-5794-E587F3FA527C}"/>
                    </a:ext>
                  </a:extLst>
                </p:cNvPr>
                <p:cNvPicPr/>
                <p:nvPr/>
              </p:nvPicPr>
              <p:blipFill>
                <a:blip r:embed="rId11"/>
                <a:stretch>
                  <a:fillRect/>
                </a:stretch>
              </p:blipFill>
              <p:spPr>
                <a:xfrm>
                  <a:off x="1293030" y="1120422"/>
                  <a:ext cx="4608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0D3A2E35-4423-D7D1-CBEA-64389A2072A1}"/>
                    </a:ext>
                  </a:extLst>
                </p14:cNvPr>
                <p14:cNvContentPartPr/>
                <p14:nvPr/>
              </p14:nvContentPartPr>
              <p14:xfrm>
                <a:off x="1690110" y="1168302"/>
                <a:ext cx="59760" cy="100800"/>
              </p14:xfrm>
            </p:contentPart>
          </mc:Choice>
          <mc:Fallback>
            <p:pic>
              <p:nvPicPr>
                <p:cNvPr id="10" name="Ink 9">
                  <a:extLst>
                    <a:ext uri="{FF2B5EF4-FFF2-40B4-BE49-F238E27FC236}">
                      <a16:creationId xmlns:a16="http://schemas.microsoft.com/office/drawing/2014/main" id="{0D3A2E35-4423-D7D1-CBEA-64389A2072A1}"/>
                    </a:ext>
                  </a:extLst>
                </p:cNvPr>
                <p:cNvPicPr/>
                <p:nvPr/>
              </p:nvPicPr>
              <p:blipFill>
                <a:blip r:embed="rId13"/>
                <a:stretch>
                  <a:fillRect/>
                </a:stretch>
              </p:blipFill>
              <p:spPr>
                <a:xfrm>
                  <a:off x="1681470" y="1159302"/>
                  <a:ext cx="7740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8F4FDEB8-6CF6-D626-FB37-58585F389BFD}"/>
                    </a:ext>
                  </a:extLst>
                </p14:cNvPr>
                <p14:cNvContentPartPr/>
                <p14:nvPr/>
              </p14:nvContentPartPr>
              <p14:xfrm>
                <a:off x="2146590" y="1175862"/>
                <a:ext cx="81360" cy="87480"/>
              </p14:xfrm>
            </p:contentPart>
          </mc:Choice>
          <mc:Fallback>
            <p:pic>
              <p:nvPicPr>
                <p:cNvPr id="11" name="Ink 10">
                  <a:extLst>
                    <a:ext uri="{FF2B5EF4-FFF2-40B4-BE49-F238E27FC236}">
                      <a16:creationId xmlns:a16="http://schemas.microsoft.com/office/drawing/2014/main" id="{8F4FDEB8-6CF6-D626-FB37-58585F389BFD}"/>
                    </a:ext>
                  </a:extLst>
                </p:cNvPr>
                <p:cNvPicPr/>
                <p:nvPr/>
              </p:nvPicPr>
              <p:blipFill>
                <a:blip r:embed="rId15"/>
                <a:stretch>
                  <a:fillRect/>
                </a:stretch>
              </p:blipFill>
              <p:spPr>
                <a:xfrm>
                  <a:off x="2137590" y="1166862"/>
                  <a:ext cx="9900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5A68B776-1E92-1887-BB55-AE3E8B86151B}"/>
                    </a:ext>
                  </a:extLst>
                </p14:cNvPr>
                <p14:cNvContentPartPr/>
                <p14:nvPr/>
              </p14:nvContentPartPr>
              <p14:xfrm>
                <a:off x="591750" y="888942"/>
                <a:ext cx="2227680" cy="1296720"/>
              </p14:xfrm>
            </p:contentPart>
          </mc:Choice>
          <mc:Fallback>
            <p:pic>
              <p:nvPicPr>
                <p:cNvPr id="12" name="Ink 11">
                  <a:extLst>
                    <a:ext uri="{FF2B5EF4-FFF2-40B4-BE49-F238E27FC236}">
                      <a16:creationId xmlns:a16="http://schemas.microsoft.com/office/drawing/2014/main" id="{5A68B776-1E92-1887-BB55-AE3E8B86151B}"/>
                    </a:ext>
                  </a:extLst>
                </p:cNvPr>
                <p:cNvPicPr/>
                <p:nvPr/>
              </p:nvPicPr>
              <p:blipFill>
                <a:blip r:embed="rId17"/>
                <a:stretch>
                  <a:fillRect/>
                </a:stretch>
              </p:blipFill>
              <p:spPr>
                <a:xfrm>
                  <a:off x="582750" y="879942"/>
                  <a:ext cx="2245320" cy="1314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B266A375-BDA0-2291-C56E-2F8C4663C430}"/>
                    </a:ext>
                  </a:extLst>
                </p14:cNvPr>
                <p14:cNvContentPartPr/>
                <p14:nvPr/>
              </p14:nvContentPartPr>
              <p14:xfrm>
                <a:off x="1159830" y="1553862"/>
                <a:ext cx="552240" cy="320400"/>
              </p14:xfrm>
            </p:contentPart>
          </mc:Choice>
          <mc:Fallback>
            <p:pic>
              <p:nvPicPr>
                <p:cNvPr id="13" name="Ink 12">
                  <a:extLst>
                    <a:ext uri="{FF2B5EF4-FFF2-40B4-BE49-F238E27FC236}">
                      <a16:creationId xmlns:a16="http://schemas.microsoft.com/office/drawing/2014/main" id="{B266A375-BDA0-2291-C56E-2F8C4663C430}"/>
                    </a:ext>
                  </a:extLst>
                </p:cNvPr>
                <p:cNvPicPr/>
                <p:nvPr/>
              </p:nvPicPr>
              <p:blipFill>
                <a:blip r:embed="rId19"/>
                <a:stretch>
                  <a:fillRect/>
                </a:stretch>
              </p:blipFill>
              <p:spPr>
                <a:xfrm>
                  <a:off x="1150830" y="1544862"/>
                  <a:ext cx="56988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56A9673E-2604-C523-25F3-A4C1D08E02E5}"/>
                    </a:ext>
                  </a:extLst>
                </p14:cNvPr>
                <p14:cNvContentPartPr/>
                <p14:nvPr/>
              </p14:nvContentPartPr>
              <p14:xfrm>
                <a:off x="1639710" y="1678062"/>
                <a:ext cx="178200" cy="53280"/>
              </p14:xfrm>
            </p:contentPart>
          </mc:Choice>
          <mc:Fallback>
            <p:pic>
              <p:nvPicPr>
                <p:cNvPr id="14" name="Ink 13">
                  <a:extLst>
                    <a:ext uri="{FF2B5EF4-FFF2-40B4-BE49-F238E27FC236}">
                      <a16:creationId xmlns:a16="http://schemas.microsoft.com/office/drawing/2014/main" id="{56A9673E-2604-C523-25F3-A4C1D08E02E5}"/>
                    </a:ext>
                  </a:extLst>
                </p:cNvPr>
                <p:cNvPicPr/>
                <p:nvPr/>
              </p:nvPicPr>
              <p:blipFill>
                <a:blip r:embed="rId21"/>
                <a:stretch>
                  <a:fillRect/>
                </a:stretch>
              </p:blipFill>
              <p:spPr>
                <a:xfrm>
                  <a:off x="1631070" y="1669062"/>
                  <a:ext cx="19584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1E907356-AD2E-9AE7-C3A1-5799C765A3CE}"/>
                    </a:ext>
                  </a:extLst>
                </p14:cNvPr>
                <p14:cNvContentPartPr/>
                <p14:nvPr/>
              </p14:nvContentPartPr>
              <p14:xfrm>
                <a:off x="3424950" y="987582"/>
                <a:ext cx="1752840" cy="1181880"/>
              </p14:xfrm>
            </p:contentPart>
          </mc:Choice>
          <mc:Fallback>
            <p:pic>
              <p:nvPicPr>
                <p:cNvPr id="16" name="Ink 15">
                  <a:extLst>
                    <a:ext uri="{FF2B5EF4-FFF2-40B4-BE49-F238E27FC236}">
                      <a16:creationId xmlns:a16="http://schemas.microsoft.com/office/drawing/2014/main" id="{1E907356-AD2E-9AE7-C3A1-5799C765A3CE}"/>
                    </a:ext>
                  </a:extLst>
                </p:cNvPr>
                <p:cNvPicPr/>
                <p:nvPr/>
              </p:nvPicPr>
              <p:blipFill>
                <a:blip r:embed="rId23"/>
                <a:stretch>
                  <a:fillRect/>
                </a:stretch>
              </p:blipFill>
              <p:spPr>
                <a:xfrm>
                  <a:off x="3415950" y="978942"/>
                  <a:ext cx="1770480" cy="1199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DDA5A3E4-060B-18CB-140B-CFC0FC21D198}"/>
                    </a:ext>
                  </a:extLst>
                </p14:cNvPr>
                <p14:cNvContentPartPr/>
                <p14:nvPr/>
              </p14:nvContentPartPr>
              <p14:xfrm>
                <a:off x="4019670" y="1405182"/>
                <a:ext cx="176040" cy="197280"/>
              </p14:xfrm>
            </p:contentPart>
          </mc:Choice>
          <mc:Fallback>
            <p:pic>
              <p:nvPicPr>
                <p:cNvPr id="17" name="Ink 16">
                  <a:extLst>
                    <a:ext uri="{FF2B5EF4-FFF2-40B4-BE49-F238E27FC236}">
                      <a16:creationId xmlns:a16="http://schemas.microsoft.com/office/drawing/2014/main" id="{DDA5A3E4-060B-18CB-140B-CFC0FC21D198}"/>
                    </a:ext>
                  </a:extLst>
                </p:cNvPr>
                <p:cNvPicPr/>
                <p:nvPr/>
              </p:nvPicPr>
              <p:blipFill>
                <a:blip r:embed="rId25"/>
                <a:stretch>
                  <a:fillRect/>
                </a:stretch>
              </p:blipFill>
              <p:spPr>
                <a:xfrm>
                  <a:off x="4010670" y="1396542"/>
                  <a:ext cx="19368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ADC83837-1FFA-1DC9-E9A9-150F02584CF9}"/>
                    </a:ext>
                  </a:extLst>
                </p14:cNvPr>
                <p14:cNvContentPartPr/>
                <p14:nvPr/>
              </p14:nvContentPartPr>
              <p14:xfrm>
                <a:off x="2157030" y="1241022"/>
                <a:ext cx="1681200" cy="793800"/>
              </p14:xfrm>
            </p:contentPart>
          </mc:Choice>
          <mc:Fallback>
            <p:pic>
              <p:nvPicPr>
                <p:cNvPr id="19" name="Ink 18">
                  <a:extLst>
                    <a:ext uri="{FF2B5EF4-FFF2-40B4-BE49-F238E27FC236}">
                      <a16:creationId xmlns:a16="http://schemas.microsoft.com/office/drawing/2014/main" id="{ADC83837-1FFA-1DC9-E9A9-150F02584CF9}"/>
                    </a:ext>
                  </a:extLst>
                </p:cNvPr>
                <p:cNvPicPr/>
                <p:nvPr/>
              </p:nvPicPr>
              <p:blipFill>
                <a:blip r:embed="rId27"/>
                <a:stretch>
                  <a:fillRect/>
                </a:stretch>
              </p:blipFill>
              <p:spPr>
                <a:xfrm>
                  <a:off x="2148030" y="1232022"/>
                  <a:ext cx="1698840" cy="811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6E29EC2F-F012-CDD8-10CB-FA17130F1AD5}"/>
                    </a:ext>
                  </a:extLst>
                </p14:cNvPr>
                <p14:cNvContentPartPr/>
                <p14:nvPr/>
              </p14:nvContentPartPr>
              <p14:xfrm>
                <a:off x="3729150" y="1834662"/>
                <a:ext cx="138960" cy="192600"/>
              </p14:xfrm>
            </p:contentPart>
          </mc:Choice>
          <mc:Fallback>
            <p:pic>
              <p:nvPicPr>
                <p:cNvPr id="20" name="Ink 19">
                  <a:extLst>
                    <a:ext uri="{FF2B5EF4-FFF2-40B4-BE49-F238E27FC236}">
                      <a16:creationId xmlns:a16="http://schemas.microsoft.com/office/drawing/2014/main" id="{6E29EC2F-F012-CDD8-10CB-FA17130F1AD5}"/>
                    </a:ext>
                  </a:extLst>
                </p:cNvPr>
                <p:cNvPicPr/>
                <p:nvPr/>
              </p:nvPicPr>
              <p:blipFill>
                <a:blip r:embed="rId29"/>
                <a:stretch>
                  <a:fillRect/>
                </a:stretch>
              </p:blipFill>
              <p:spPr>
                <a:xfrm>
                  <a:off x="3720150" y="1825662"/>
                  <a:ext cx="15660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B12E7E48-79C2-AD19-DEE9-CED2169C49F7}"/>
                    </a:ext>
                  </a:extLst>
                </p14:cNvPr>
                <p14:cNvContentPartPr/>
                <p14:nvPr/>
              </p14:nvContentPartPr>
              <p14:xfrm>
                <a:off x="1530270" y="1310142"/>
                <a:ext cx="2663640" cy="871920"/>
              </p14:xfrm>
            </p:contentPart>
          </mc:Choice>
          <mc:Fallback>
            <p:pic>
              <p:nvPicPr>
                <p:cNvPr id="21" name="Ink 20">
                  <a:extLst>
                    <a:ext uri="{FF2B5EF4-FFF2-40B4-BE49-F238E27FC236}">
                      <a16:creationId xmlns:a16="http://schemas.microsoft.com/office/drawing/2014/main" id="{B12E7E48-79C2-AD19-DEE9-CED2169C49F7}"/>
                    </a:ext>
                  </a:extLst>
                </p:cNvPr>
                <p:cNvPicPr/>
                <p:nvPr/>
              </p:nvPicPr>
              <p:blipFill>
                <a:blip r:embed="rId31"/>
                <a:stretch>
                  <a:fillRect/>
                </a:stretch>
              </p:blipFill>
              <p:spPr>
                <a:xfrm>
                  <a:off x="1521270" y="1301502"/>
                  <a:ext cx="2681280" cy="889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6B679021-0EAB-5D67-2817-2700DB94159D}"/>
                    </a:ext>
                  </a:extLst>
                </p14:cNvPr>
                <p14:cNvContentPartPr/>
                <p14:nvPr/>
              </p14:nvContentPartPr>
              <p14:xfrm>
                <a:off x="4120830" y="1757622"/>
                <a:ext cx="110520" cy="149040"/>
              </p14:xfrm>
            </p:contentPart>
          </mc:Choice>
          <mc:Fallback>
            <p:pic>
              <p:nvPicPr>
                <p:cNvPr id="22" name="Ink 21">
                  <a:extLst>
                    <a:ext uri="{FF2B5EF4-FFF2-40B4-BE49-F238E27FC236}">
                      <a16:creationId xmlns:a16="http://schemas.microsoft.com/office/drawing/2014/main" id="{6B679021-0EAB-5D67-2817-2700DB94159D}"/>
                    </a:ext>
                  </a:extLst>
                </p:cNvPr>
                <p:cNvPicPr/>
                <p:nvPr/>
              </p:nvPicPr>
              <p:blipFill>
                <a:blip r:embed="rId33"/>
                <a:stretch>
                  <a:fillRect/>
                </a:stretch>
              </p:blipFill>
              <p:spPr>
                <a:xfrm>
                  <a:off x="4112190" y="1748622"/>
                  <a:ext cx="12816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B089C880-4555-671C-FAF2-BDE4217B24C3}"/>
                    </a:ext>
                  </a:extLst>
                </p14:cNvPr>
                <p14:cNvContentPartPr/>
                <p14:nvPr/>
              </p14:nvContentPartPr>
              <p14:xfrm>
                <a:off x="3062430" y="2230302"/>
                <a:ext cx="972720" cy="893160"/>
              </p14:xfrm>
            </p:contentPart>
          </mc:Choice>
          <mc:Fallback>
            <p:pic>
              <p:nvPicPr>
                <p:cNvPr id="24" name="Ink 23">
                  <a:extLst>
                    <a:ext uri="{FF2B5EF4-FFF2-40B4-BE49-F238E27FC236}">
                      <a16:creationId xmlns:a16="http://schemas.microsoft.com/office/drawing/2014/main" id="{B089C880-4555-671C-FAF2-BDE4217B24C3}"/>
                    </a:ext>
                  </a:extLst>
                </p:cNvPr>
                <p:cNvPicPr/>
                <p:nvPr/>
              </p:nvPicPr>
              <p:blipFill>
                <a:blip r:embed="rId35"/>
                <a:stretch>
                  <a:fillRect/>
                </a:stretch>
              </p:blipFill>
              <p:spPr>
                <a:xfrm>
                  <a:off x="3053430" y="2221662"/>
                  <a:ext cx="990360" cy="910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498AA678-9CC3-8225-ED3B-6093F179129E}"/>
                    </a:ext>
                  </a:extLst>
                </p14:cNvPr>
                <p14:cNvContentPartPr/>
                <p14:nvPr/>
              </p14:nvContentPartPr>
              <p14:xfrm>
                <a:off x="2048310" y="2149662"/>
                <a:ext cx="666000" cy="995040"/>
              </p14:xfrm>
            </p:contentPart>
          </mc:Choice>
          <mc:Fallback>
            <p:pic>
              <p:nvPicPr>
                <p:cNvPr id="25" name="Ink 24">
                  <a:extLst>
                    <a:ext uri="{FF2B5EF4-FFF2-40B4-BE49-F238E27FC236}">
                      <a16:creationId xmlns:a16="http://schemas.microsoft.com/office/drawing/2014/main" id="{498AA678-9CC3-8225-ED3B-6093F179129E}"/>
                    </a:ext>
                  </a:extLst>
                </p:cNvPr>
                <p:cNvPicPr/>
                <p:nvPr/>
              </p:nvPicPr>
              <p:blipFill>
                <a:blip r:embed="rId37"/>
                <a:stretch>
                  <a:fillRect/>
                </a:stretch>
              </p:blipFill>
              <p:spPr>
                <a:xfrm>
                  <a:off x="2039670" y="2141022"/>
                  <a:ext cx="683640" cy="1012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F94E3494-D351-9430-CB04-DE093CF301D3}"/>
                    </a:ext>
                  </a:extLst>
                </p14:cNvPr>
                <p14:cNvContentPartPr/>
                <p14:nvPr/>
              </p14:nvContentPartPr>
              <p14:xfrm>
                <a:off x="2150190" y="3155862"/>
                <a:ext cx="1725840" cy="572400"/>
              </p14:xfrm>
            </p:contentPart>
          </mc:Choice>
          <mc:Fallback>
            <p:pic>
              <p:nvPicPr>
                <p:cNvPr id="26" name="Ink 25">
                  <a:extLst>
                    <a:ext uri="{FF2B5EF4-FFF2-40B4-BE49-F238E27FC236}">
                      <a16:creationId xmlns:a16="http://schemas.microsoft.com/office/drawing/2014/main" id="{F94E3494-D351-9430-CB04-DE093CF301D3}"/>
                    </a:ext>
                  </a:extLst>
                </p:cNvPr>
                <p:cNvPicPr/>
                <p:nvPr/>
              </p:nvPicPr>
              <p:blipFill>
                <a:blip r:embed="rId39"/>
                <a:stretch>
                  <a:fillRect/>
                </a:stretch>
              </p:blipFill>
              <p:spPr>
                <a:xfrm>
                  <a:off x="2141550" y="3146862"/>
                  <a:ext cx="1743480" cy="5900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9F69BB1E-E51F-7AE8-883D-4EF2D9BA33C2}"/>
                    </a:ext>
                  </a:extLst>
                </p14:cNvPr>
                <p14:cNvContentPartPr/>
                <p14:nvPr/>
              </p14:nvContentPartPr>
              <p14:xfrm>
                <a:off x="2582910" y="3323982"/>
                <a:ext cx="208080" cy="334080"/>
              </p14:xfrm>
            </p:contentPart>
          </mc:Choice>
          <mc:Fallback>
            <p:pic>
              <p:nvPicPr>
                <p:cNvPr id="27" name="Ink 26">
                  <a:extLst>
                    <a:ext uri="{FF2B5EF4-FFF2-40B4-BE49-F238E27FC236}">
                      <a16:creationId xmlns:a16="http://schemas.microsoft.com/office/drawing/2014/main" id="{9F69BB1E-E51F-7AE8-883D-4EF2D9BA33C2}"/>
                    </a:ext>
                  </a:extLst>
                </p:cNvPr>
                <p:cNvPicPr/>
                <p:nvPr/>
              </p:nvPicPr>
              <p:blipFill>
                <a:blip r:embed="rId41"/>
                <a:stretch>
                  <a:fillRect/>
                </a:stretch>
              </p:blipFill>
              <p:spPr>
                <a:xfrm>
                  <a:off x="2574270" y="3315342"/>
                  <a:ext cx="22572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2695FC2E-3D6B-5931-B72C-5F99029FDF00}"/>
                    </a:ext>
                  </a:extLst>
                </p14:cNvPr>
                <p14:cNvContentPartPr/>
                <p14:nvPr/>
              </p14:nvContentPartPr>
              <p14:xfrm>
                <a:off x="2845350" y="3395982"/>
                <a:ext cx="182880" cy="212760"/>
              </p14:xfrm>
            </p:contentPart>
          </mc:Choice>
          <mc:Fallback>
            <p:pic>
              <p:nvPicPr>
                <p:cNvPr id="28" name="Ink 27">
                  <a:extLst>
                    <a:ext uri="{FF2B5EF4-FFF2-40B4-BE49-F238E27FC236}">
                      <a16:creationId xmlns:a16="http://schemas.microsoft.com/office/drawing/2014/main" id="{2695FC2E-3D6B-5931-B72C-5F99029FDF00}"/>
                    </a:ext>
                  </a:extLst>
                </p:cNvPr>
                <p:cNvPicPr/>
                <p:nvPr/>
              </p:nvPicPr>
              <p:blipFill>
                <a:blip r:embed="rId43"/>
                <a:stretch>
                  <a:fillRect/>
                </a:stretch>
              </p:blipFill>
              <p:spPr>
                <a:xfrm>
                  <a:off x="2836350" y="3386982"/>
                  <a:ext cx="20052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8AE3AFC4-21BF-AA2B-D936-73297F76A8CE}"/>
                    </a:ext>
                  </a:extLst>
                </p14:cNvPr>
                <p14:cNvContentPartPr/>
                <p14:nvPr/>
              </p14:nvContentPartPr>
              <p14:xfrm>
                <a:off x="3095190" y="3399222"/>
                <a:ext cx="204120" cy="165600"/>
              </p14:xfrm>
            </p:contentPart>
          </mc:Choice>
          <mc:Fallback>
            <p:pic>
              <p:nvPicPr>
                <p:cNvPr id="29" name="Ink 28">
                  <a:extLst>
                    <a:ext uri="{FF2B5EF4-FFF2-40B4-BE49-F238E27FC236}">
                      <a16:creationId xmlns:a16="http://schemas.microsoft.com/office/drawing/2014/main" id="{8AE3AFC4-21BF-AA2B-D936-73297F76A8CE}"/>
                    </a:ext>
                  </a:extLst>
                </p:cNvPr>
                <p:cNvPicPr/>
                <p:nvPr/>
              </p:nvPicPr>
              <p:blipFill>
                <a:blip r:embed="rId45"/>
                <a:stretch>
                  <a:fillRect/>
                </a:stretch>
              </p:blipFill>
              <p:spPr>
                <a:xfrm>
                  <a:off x="3086190" y="3390582"/>
                  <a:ext cx="22176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F1FDEC54-647A-CE45-3E80-076D52B05CDE}"/>
                    </a:ext>
                  </a:extLst>
                </p14:cNvPr>
                <p14:cNvContentPartPr/>
                <p14:nvPr/>
              </p14:nvContentPartPr>
              <p14:xfrm>
                <a:off x="943470" y="1385742"/>
                <a:ext cx="1452240" cy="56880"/>
              </p14:xfrm>
            </p:contentPart>
          </mc:Choice>
          <mc:Fallback>
            <p:pic>
              <p:nvPicPr>
                <p:cNvPr id="31" name="Ink 30">
                  <a:extLst>
                    <a:ext uri="{FF2B5EF4-FFF2-40B4-BE49-F238E27FC236}">
                      <a16:creationId xmlns:a16="http://schemas.microsoft.com/office/drawing/2014/main" id="{F1FDEC54-647A-CE45-3E80-076D52B05CDE}"/>
                    </a:ext>
                  </a:extLst>
                </p:cNvPr>
                <p:cNvPicPr/>
                <p:nvPr/>
              </p:nvPicPr>
              <p:blipFill>
                <a:blip r:embed="rId47"/>
                <a:stretch>
                  <a:fillRect/>
                </a:stretch>
              </p:blipFill>
              <p:spPr>
                <a:xfrm>
                  <a:off x="934830" y="1377102"/>
                  <a:ext cx="146988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BF829D51-81F1-612B-14CD-4FA221979399}"/>
                    </a:ext>
                  </a:extLst>
                </p14:cNvPr>
                <p14:cNvContentPartPr/>
                <p14:nvPr/>
              </p14:nvContentPartPr>
              <p14:xfrm>
                <a:off x="4002750" y="1698222"/>
                <a:ext cx="487080" cy="33120"/>
              </p14:xfrm>
            </p:contentPart>
          </mc:Choice>
          <mc:Fallback>
            <p:pic>
              <p:nvPicPr>
                <p:cNvPr id="33" name="Ink 32">
                  <a:extLst>
                    <a:ext uri="{FF2B5EF4-FFF2-40B4-BE49-F238E27FC236}">
                      <a16:creationId xmlns:a16="http://schemas.microsoft.com/office/drawing/2014/main" id="{BF829D51-81F1-612B-14CD-4FA221979399}"/>
                    </a:ext>
                  </a:extLst>
                </p:cNvPr>
                <p:cNvPicPr/>
                <p:nvPr/>
              </p:nvPicPr>
              <p:blipFill>
                <a:blip r:embed="rId49"/>
                <a:stretch>
                  <a:fillRect/>
                </a:stretch>
              </p:blipFill>
              <p:spPr>
                <a:xfrm>
                  <a:off x="3993750" y="1689582"/>
                  <a:ext cx="50472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E3CB2489-AC0A-89FE-7AA9-6D1FFBEF4A7C}"/>
                    </a:ext>
                  </a:extLst>
                </p14:cNvPr>
                <p14:cNvContentPartPr/>
                <p14:nvPr/>
              </p14:nvContentPartPr>
              <p14:xfrm>
                <a:off x="2640150" y="3083142"/>
                <a:ext cx="127440" cy="85320"/>
              </p14:xfrm>
            </p:contentPart>
          </mc:Choice>
          <mc:Fallback>
            <p:pic>
              <p:nvPicPr>
                <p:cNvPr id="35" name="Ink 34">
                  <a:extLst>
                    <a:ext uri="{FF2B5EF4-FFF2-40B4-BE49-F238E27FC236}">
                      <a16:creationId xmlns:a16="http://schemas.microsoft.com/office/drawing/2014/main" id="{E3CB2489-AC0A-89FE-7AA9-6D1FFBEF4A7C}"/>
                    </a:ext>
                  </a:extLst>
                </p:cNvPr>
                <p:cNvPicPr/>
                <p:nvPr/>
              </p:nvPicPr>
              <p:blipFill>
                <a:blip r:embed="rId51"/>
                <a:stretch>
                  <a:fillRect/>
                </a:stretch>
              </p:blipFill>
              <p:spPr>
                <a:xfrm>
                  <a:off x="2631510" y="3074142"/>
                  <a:ext cx="14508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D269A9C5-62B1-03F4-DBF7-B20017FD6F6C}"/>
                    </a:ext>
                  </a:extLst>
                </p14:cNvPr>
                <p14:cNvContentPartPr/>
                <p14:nvPr/>
              </p14:nvContentPartPr>
              <p14:xfrm>
                <a:off x="2770470" y="3095382"/>
                <a:ext cx="95400" cy="51840"/>
              </p14:xfrm>
            </p:contentPart>
          </mc:Choice>
          <mc:Fallback>
            <p:pic>
              <p:nvPicPr>
                <p:cNvPr id="36" name="Ink 35">
                  <a:extLst>
                    <a:ext uri="{FF2B5EF4-FFF2-40B4-BE49-F238E27FC236}">
                      <a16:creationId xmlns:a16="http://schemas.microsoft.com/office/drawing/2014/main" id="{D269A9C5-62B1-03F4-DBF7-B20017FD6F6C}"/>
                    </a:ext>
                  </a:extLst>
                </p:cNvPr>
                <p:cNvPicPr/>
                <p:nvPr/>
              </p:nvPicPr>
              <p:blipFill>
                <a:blip r:embed="rId53"/>
                <a:stretch>
                  <a:fillRect/>
                </a:stretch>
              </p:blipFill>
              <p:spPr>
                <a:xfrm>
                  <a:off x="2761470" y="3086742"/>
                  <a:ext cx="11304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5C27509E-0E87-146A-4090-085889F72FB2}"/>
                    </a:ext>
                  </a:extLst>
                </p14:cNvPr>
                <p14:cNvContentPartPr/>
                <p14:nvPr/>
              </p14:nvContentPartPr>
              <p14:xfrm>
                <a:off x="3152790" y="3075582"/>
                <a:ext cx="88200" cy="96840"/>
              </p14:xfrm>
            </p:contentPart>
          </mc:Choice>
          <mc:Fallback>
            <p:pic>
              <p:nvPicPr>
                <p:cNvPr id="37" name="Ink 36">
                  <a:extLst>
                    <a:ext uri="{FF2B5EF4-FFF2-40B4-BE49-F238E27FC236}">
                      <a16:creationId xmlns:a16="http://schemas.microsoft.com/office/drawing/2014/main" id="{5C27509E-0E87-146A-4090-085889F72FB2}"/>
                    </a:ext>
                  </a:extLst>
                </p:cNvPr>
                <p:cNvPicPr/>
                <p:nvPr/>
              </p:nvPicPr>
              <p:blipFill>
                <a:blip r:embed="rId55"/>
                <a:stretch>
                  <a:fillRect/>
                </a:stretch>
              </p:blipFill>
              <p:spPr>
                <a:xfrm>
                  <a:off x="3143790" y="3066942"/>
                  <a:ext cx="10584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9D91E73B-D085-151C-6880-4D1C44DBA835}"/>
                    </a:ext>
                  </a:extLst>
                </p14:cNvPr>
                <p14:cNvContentPartPr/>
                <p14:nvPr/>
              </p14:nvContentPartPr>
              <p14:xfrm>
                <a:off x="3208230" y="3099342"/>
                <a:ext cx="75240" cy="49680"/>
              </p14:xfrm>
            </p:contentPart>
          </mc:Choice>
          <mc:Fallback>
            <p:pic>
              <p:nvPicPr>
                <p:cNvPr id="38" name="Ink 37">
                  <a:extLst>
                    <a:ext uri="{FF2B5EF4-FFF2-40B4-BE49-F238E27FC236}">
                      <a16:creationId xmlns:a16="http://schemas.microsoft.com/office/drawing/2014/main" id="{9D91E73B-D085-151C-6880-4D1C44DBA835}"/>
                    </a:ext>
                  </a:extLst>
                </p:cNvPr>
                <p:cNvPicPr/>
                <p:nvPr/>
              </p:nvPicPr>
              <p:blipFill>
                <a:blip r:embed="rId57"/>
                <a:stretch>
                  <a:fillRect/>
                </a:stretch>
              </p:blipFill>
              <p:spPr>
                <a:xfrm>
                  <a:off x="3199230" y="3090702"/>
                  <a:ext cx="9288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ED2E2C7C-857C-6064-F6ED-43515E013CC4}"/>
                    </a:ext>
                  </a:extLst>
                </p14:cNvPr>
                <p14:cNvContentPartPr/>
                <p14:nvPr/>
              </p14:nvContentPartPr>
              <p14:xfrm>
                <a:off x="3034710" y="3073422"/>
                <a:ext cx="169560" cy="86040"/>
              </p14:xfrm>
            </p:contentPart>
          </mc:Choice>
          <mc:Fallback>
            <p:pic>
              <p:nvPicPr>
                <p:cNvPr id="39" name="Ink 38">
                  <a:extLst>
                    <a:ext uri="{FF2B5EF4-FFF2-40B4-BE49-F238E27FC236}">
                      <a16:creationId xmlns:a16="http://schemas.microsoft.com/office/drawing/2014/main" id="{ED2E2C7C-857C-6064-F6ED-43515E013CC4}"/>
                    </a:ext>
                  </a:extLst>
                </p:cNvPr>
                <p:cNvPicPr/>
                <p:nvPr/>
              </p:nvPicPr>
              <p:blipFill>
                <a:blip r:embed="rId59"/>
                <a:stretch>
                  <a:fillRect/>
                </a:stretch>
              </p:blipFill>
              <p:spPr>
                <a:xfrm>
                  <a:off x="3026070" y="3064422"/>
                  <a:ext cx="187200" cy="103680"/>
                </a:xfrm>
                <a:prstGeom prst="rect">
                  <a:avLst/>
                </a:prstGeom>
              </p:spPr>
            </p:pic>
          </mc:Fallback>
        </mc:AlternateContent>
      </p:grpSp>
      <p:grpSp>
        <p:nvGrpSpPr>
          <p:cNvPr id="44" name="Group 43">
            <a:extLst>
              <a:ext uri="{FF2B5EF4-FFF2-40B4-BE49-F238E27FC236}">
                <a16:creationId xmlns:a16="http://schemas.microsoft.com/office/drawing/2014/main" id="{B3994044-CEDE-2323-31DC-C13CD7295563}"/>
              </a:ext>
            </a:extLst>
          </p:cNvPr>
          <p:cNvGrpSpPr/>
          <p:nvPr/>
        </p:nvGrpSpPr>
        <p:grpSpPr>
          <a:xfrm>
            <a:off x="5858910" y="910902"/>
            <a:ext cx="2453760" cy="687600"/>
            <a:chOff x="5858910" y="910902"/>
            <a:chExt cx="2453760" cy="687600"/>
          </a:xfrm>
        </p:grpSpPr>
        <mc:AlternateContent xmlns:mc="http://schemas.openxmlformats.org/markup-compatibility/2006">
          <mc:Choice xmlns:p14="http://schemas.microsoft.com/office/powerpoint/2010/main" Requires="p14">
            <p:contentPart p14:bwMode="auto" r:id="rId60">
              <p14:nvContentPartPr>
                <p14:cNvPr id="41" name="Ink 40">
                  <a:extLst>
                    <a:ext uri="{FF2B5EF4-FFF2-40B4-BE49-F238E27FC236}">
                      <a16:creationId xmlns:a16="http://schemas.microsoft.com/office/drawing/2014/main" id="{82DC6F37-E166-67F4-DB25-5E3662F80CC1}"/>
                    </a:ext>
                  </a:extLst>
                </p14:cNvPr>
                <p14:cNvContentPartPr/>
                <p14:nvPr/>
              </p14:nvContentPartPr>
              <p14:xfrm>
                <a:off x="5858910" y="910902"/>
                <a:ext cx="798480" cy="687600"/>
              </p14:xfrm>
            </p:contentPart>
          </mc:Choice>
          <mc:Fallback>
            <p:pic>
              <p:nvPicPr>
                <p:cNvPr id="41" name="Ink 40">
                  <a:extLst>
                    <a:ext uri="{FF2B5EF4-FFF2-40B4-BE49-F238E27FC236}">
                      <a16:creationId xmlns:a16="http://schemas.microsoft.com/office/drawing/2014/main" id="{82DC6F37-E166-67F4-DB25-5E3662F80CC1}"/>
                    </a:ext>
                  </a:extLst>
                </p:cNvPr>
                <p:cNvPicPr/>
                <p:nvPr/>
              </p:nvPicPr>
              <p:blipFill>
                <a:blip r:embed="rId61"/>
                <a:stretch>
                  <a:fillRect/>
                </a:stretch>
              </p:blipFill>
              <p:spPr>
                <a:xfrm>
                  <a:off x="5849910" y="902262"/>
                  <a:ext cx="816120" cy="7052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Ink 41">
                  <a:extLst>
                    <a:ext uri="{FF2B5EF4-FFF2-40B4-BE49-F238E27FC236}">
                      <a16:creationId xmlns:a16="http://schemas.microsoft.com/office/drawing/2014/main" id="{3C32EBF5-3722-DAF5-2E88-D164E0899C81}"/>
                    </a:ext>
                  </a:extLst>
                </p14:cNvPr>
                <p14:cNvContentPartPr/>
                <p14:nvPr/>
              </p14:nvContentPartPr>
              <p14:xfrm>
                <a:off x="6876630" y="1058142"/>
                <a:ext cx="559080" cy="531720"/>
              </p14:xfrm>
            </p:contentPart>
          </mc:Choice>
          <mc:Fallback>
            <p:pic>
              <p:nvPicPr>
                <p:cNvPr id="42" name="Ink 41">
                  <a:extLst>
                    <a:ext uri="{FF2B5EF4-FFF2-40B4-BE49-F238E27FC236}">
                      <a16:creationId xmlns:a16="http://schemas.microsoft.com/office/drawing/2014/main" id="{3C32EBF5-3722-DAF5-2E88-D164E0899C81}"/>
                    </a:ext>
                  </a:extLst>
                </p:cNvPr>
                <p:cNvPicPr/>
                <p:nvPr/>
              </p:nvPicPr>
              <p:blipFill>
                <a:blip r:embed="rId63"/>
                <a:stretch>
                  <a:fillRect/>
                </a:stretch>
              </p:blipFill>
              <p:spPr>
                <a:xfrm>
                  <a:off x="6867990" y="1049142"/>
                  <a:ext cx="576720" cy="5493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Ink 42">
                  <a:extLst>
                    <a:ext uri="{FF2B5EF4-FFF2-40B4-BE49-F238E27FC236}">
                      <a16:creationId xmlns:a16="http://schemas.microsoft.com/office/drawing/2014/main" id="{91BDCC7E-4F8A-26DF-BDFF-2755ADBD701A}"/>
                    </a:ext>
                  </a:extLst>
                </p14:cNvPr>
                <p14:cNvContentPartPr/>
                <p14:nvPr/>
              </p14:nvContentPartPr>
              <p14:xfrm>
                <a:off x="7794990" y="1114662"/>
                <a:ext cx="517680" cy="465840"/>
              </p14:xfrm>
            </p:contentPart>
          </mc:Choice>
          <mc:Fallback>
            <p:pic>
              <p:nvPicPr>
                <p:cNvPr id="43" name="Ink 42">
                  <a:extLst>
                    <a:ext uri="{FF2B5EF4-FFF2-40B4-BE49-F238E27FC236}">
                      <a16:creationId xmlns:a16="http://schemas.microsoft.com/office/drawing/2014/main" id="{91BDCC7E-4F8A-26DF-BDFF-2755ADBD701A}"/>
                    </a:ext>
                  </a:extLst>
                </p:cNvPr>
                <p:cNvPicPr/>
                <p:nvPr/>
              </p:nvPicPr>
              <p:blipFill>
                <a:blip r:embed="rId65"/>
                <a:stretch>
                  <a:fillRect/>
                </a:stretch>
              </p:blipFill>
              <p:spPr>
                <a:xfrm>
                  <a:off x="7786350" y="1106022"/>
                  <a:ext cx="535320" cy="483480"/>
                </a:xfrm>
                <a:prstGeom prst="rect">
                  <a:avLst/>
                </a:prstGeom>
              </p:spPr>
            </p:pic>
          </mc:Fallback>
        </mc:AlternateContent>
      </p:grpSp>
      <p:grpSp>
        <p:nvGrpSpPr>
          <p:cNvPr id="66" name="Group 65">
            <a:extLst>
              <a:ext uri="{FF2B5EF4-FFF2-40B4-BE49-F238E27FC236}">
                <a16:creationId xmlns:a16="http://schemas.microsoft.com/office/drawing/2014/main" id="{18842633-B2F4-FB05-F3F6-75376B3A919C}"/>
              </a:ext>
            </a:extLst>
          </p:cNvPr>
          <p:cNvGrpSpPr/>
          <p:nvPr/>
        </p:nvGrpSpPr>
        <p:grpSpPr>
          <a:xfrm>
            <a:off x="5517270" y="1860942"/>
            <a:ext cx="3017160" cy="3064680"/>
            <a:chOff x="5517270" y="1860942"/>
            <a:chExt cx="3017160" cy="3064680"/>
          </a:xfrm>
        </p:grpSpPr>
        <mc:AlternateContent xmlns:mc="http://schemas.openxmlformats.org/markup-compatibility/2006">
          <mc:Choice xmlns:p14="http://schemas.microsoft.com/office/powerpoint/2010/main" Requires="p14">
            <p:contentPart p14:bwMode="auto" r:id="rId66">
              <p14:nvContentPartPr>
                <p14:cNvPr id="45" name="Ink 44">
                  <a:extLst>
                    <a:ext uri="{FF2B5EF4-FFF2-40B4-BE49-F238E27FC236}">
                      <a16:creationId xmlns:a16="http://schemas.microsoft.com/office/drawing/2014/main" id="{FB3021C1-86A7-48FB-385F-1A4F7B71692D}"/>
                    </a:ext>
                  </a:extLst>
                </p14:cNvPr>
                <p14:cNvContentPartPr/>
                <p14:nvPr/>
              </p14:nvContentPartPr>
              <p14:xfrm>
                <a:off x="6738030" y="1860942"/>
                <a:ext cx="21600" cy="470880"/>
              </p14:xfrm>
            </p:contentPart>
          </mc:Choice>
          <mc:Fallback>
            <p:pic>
              <p:nvPicPr>
                <p:cNvPr id="45" name="Ink 44">
                  <a:extLst>
                    <a:ext uri="{FF2B5EF4-FFF2-40B4-BE49-F238E27FC236}">
                      <a16:creationId xmlns:a16="http://schemas.microsoft.com/office/drawing/2014/main" id="{FB3021C1-86A7-48FB-385F-1A4F7B71692D}"/>
                    </a:ext>
                  </a:extLst>
                </p:cNvPr>
                <p:cNvPicPr/>
                <p:nvPr/>
              </p:nvPicPr>
              <p:blipFill>
                <a:blip r:embed="rId67"/>
                <a:stretch>
                  <a:fillRect/>
                </a:stretch>
              </p:blipFill>
              <p:spPr>
                <a:xfrm>
                  <a:off x="6729390" y="1851942"/>
                  <a:ext cx="39240" cy="488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6" name="Ink 45">
                  <a:extLst>
                    <a:ext uri="{FF2B5EF4-FFF2-40B4-BE49-F238E27FC236}">
                      <a16:creationId xmlns:a16="http://schemas.microsoft.com/office/drawing/2014/main" id="{D1446E64-0EC1-34F5-9641-F4F700FF72F1}"/>
                    </a:ext>
                  </a:extLst>
                </p14:cNvPr>
                <p14:cNvContentPartPr/>
                <p14:nvPr/>
              </p14:nvContentPartPr>
              <p14:xfrm>
                <a:off x="6631470" y="2279622"/>
                <a:ext cx="269280" cy="82080"/>
              </p14:xfrm>
            </p:contentPart>
          </mc:Choice>
          <mc:Fallback>
            <p:pic>
              <p:nvPicPr>
                <p:cNvPr id="46" name="Ink 45">
                  <a:extLst>
                    <a:ext uri="{FF2B5EF4-FFF2-40B4-BE49-F238E27FC236}">
                      <a16:creationId xmlns:a16="http://schemas.microsoft.com/office/drawing/2014/main" id="{D1446E64-0EC1-34F5-9641-F4F700FF72F1}"/>
                    </a:ext>
                  </a:extLst>
                </p:cNvPr>
                <p:cNvPicPr/>
                <p:nvPr/>
              </p:nvPicPr>
              <p:blipFill>
                <a:blip r:embed="rId69"/>
                <a:stretch>
                  <a:fillRect/>
                </a:stretch>
              </p:blipFill>
              <p:spPr>
                <a:xfrm>
                  <a:off x="6622830" y="2270982"/>
                  <a:ext cx="28692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7" name="Ink 46">
                  <a:extLst>
                    <a:ext uri="{FF2B5EF4-FFF2-40B4-BE49-F238E27FC236}">
                      <a16:creationId xmlns:a16="http://schemas.microsoft.com/office/drawing/2014/main" id="{616B4B8C-F28E-29EE-C309-D62E507D6C2F}"/>
                    </a:ext>
                  </a:extLst>
                </p14:cNvPr>
                <p14:cNvContentPartPr/>
                <p14:nvPr/>
              </p14:nvContentPartPr>
              <p14:xfrm>
                <a:off x="5550030" y="2456022"/>
                <a:ext cx="2760840" cy="788760"/>
              </p14:xfrm>
            </p:contentPart>
          </mc:Choice>
          <mc:Fallback>
            <p:pic>
              <p:nvPicPr>
                <p:cNvPr id="47" name="Ink 46">
                  <a:extLst>
                    <a:ext uri="{FF2B5EF4-FFF2-40B4-BE49-F238E27FC236}">
                      <a16:creationId xmlns:a16="http://schemas.microsoft.com/office/drawing/2014/main" id="{616B4B8C-F28E-29EE-C309-D62E507D6C2F}"/>
                    </a:ext>
                  </a:extLst>
                </p:cNvPr>
                <p:cNvPicPr/>
                <p:nvPr/>
              </p:nvPicPr>
              <p:blipFill>
                <a:blip r:embed="rId71"/>
                <a:stretch>
                  <a:fillRect/>
                </a:stretch>
              </p:blipFill>
              <p:spPr>
                <a:xfrm>
                  <a:off x="5541390" y="2447382"/>
                  <a:ext cx="2778480" cy="8064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8" name="Ink 47">
                  <a:extLst>
                    <a:ext uri="{FF2B5EF4-FFF2-40B4-BE49-F238E27FC236}">
                      <a16:creationId xmlns:a16="http://schemas.microsoft.com/office/drawing/2014/main" id="{442FF36D-BB0B-934D-FE26-EC253B0BCCD2}"/>
                    </a:ext>
                  </a:extLst>
                </p14:cNvPr>
                <p14:cNvContentPartPr/>
                <p14:nvPr/>
              </p14:nvContentPartPr>
              <p14:xfrm>
                <a:off x="6376590" y="2727822"/>
                <a:ext cx="558360" cy="275040"/>
              </p14:xfrm>
            </p:contentPart>
          </mc:Choice>
          <mc:Fallback>
            <p:pic>
              <p:nvPicPr>
                <p:cNvPr id="48" name="Ink 47">
                  <a:extLst>
                    <a:ext uri="{FF2B5EF4-FFF2-40B4-BE49-F238E27FC236}">
                      <a16:creationId xmlns:a16="http://schemas.microsoft.com/office/drawing/2014/main" id="{442FF36D-BB0B-934D-FE26-EC253B0BCCD2}"/>
                    </a:ext>
                  </a:extLst>
                </p:cNvPr>
                <p:cNvPicPr/>
                <p:nvPr/>
              </p:nvPicPr>
              <p:blipFill>
                <a:blip r:embed="rId73"/>
                <a:stretch>
                  <a:fillRect/>
                </a:stretch>
              </p:blipFill>
              <p:spPr>
                <a:xfrm>
                  <a:off x="6367590" y="2719182"/>
                  <a:ext cx="57600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Ink 48">
                  <a:extLst>
                    <a:ext uri="{FF2B5EF4-FFF2-40B4-BE49-F238E27FC236}">
                      <a16:creationId xmlns:a16="http://schemas.microsoft.com/office/drawing/2014/main" id="{486E49DE-633E-8480-A0F2-910F0EF4EF0E}"/>
                    </a:ext>
                  </a:extLst>
                </p14:cNvPr>
                <p14:cNvContentPartPr/>
                <p14:nvPr/>
              </p14:nvContentPartPr>
              <p14:xfrm>
                <a:off x="6891390" y="2853462"/>
                <a:ext cx="221760" cy="56160"/>
              </p14:xfrm>
            </p:contentPart>
          </mc:Choice>
          <mc:Fallback>
            <p:pic>
              <p:nvPicPr>
                <p:cNvPr id="49" name="Ink 48">
                  <a:extLst>
                    <a:ext uri="{FF2B5EF4-FFF2-40B4-BE49-F238E27FC236}">
                      <a16:creationId xmlns:a16="http://schemas.microsoft.com/office/drawing/2014/main" id="{486E49DE-633E-8480-A0F2-910F0EF4EF0E}"/>
                    </a:ext>
                  </a:extLst>
                </p:cNvPr>
                <p:cNvPicPr/>
                <p:nvPr/>
              </p:nvPicPr>
              <p:blipFill>
                <a:blip r:embed="rId75"/>
                <a:stretch>
                  <a:fillRect/>
                </a:stretch>
              </p:blipFill>
              <p:spPr>
                <a:xfrm>
                  <a:off x="6882390" y="2844462"/>
                  <a:ext cx="23940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Ink 49">
                  <a:extLst>
                    <a:ext uri="{FF2B5EF4-FFF2-40B4-BE49-F238E27FC236}">
                      <a16:creationId xmlns:a16="http://schemas.microsoft.com/office/drawing/2014/main" id="{B607EB46-6715-3AC9-2D8C-D5839A469A72}"/>
                    </a:ext>
                  </a:extLst>
                </p14:cNvPr>
                <p14:cNvContentPartPr/>
                <p14:nvPr/>
              </p14:nvContentPartPr>
              <p14:xfrm>
                <a:off x="6721110" y="3209502"/>
                <a:ext cx="21960" cy="226800"/>
              </p14:xfrm>
            </p:contentPart>
          </mc:Choice>
          <mc:Fallback>
            <p:pic>
              <p:nvPicPr>
                <p:cNvPr id="50" name="Ink 49">
                  <a:extLst>
                    <a:ext uri="{FF2B5EF4-FFF2-40B4-BE49-F238E27FC236}">
                      <a16:creationId xmlns:a16="http://schemas.microsoft.com/office/drawing/2014/main" id="{B607EB46-6715-3AC9-2D8C-D5839A469A72}"/>
                    </a:ext>
                  </a:extLst>
                </p:cNvPr>
                <p:cNvPicPr/>
                <p:nvPr/>
              </p:nvPicPr>
              <p:blipFill>
                <a:blip r:embed="rId77"/>
                <a:stretch>
                  <a:fillRect/>
                </a:stretch>
              </p:blipFill>
              <p:spPr>
                <a:xfrm>
                  <a:off x="6712470" y="3200502"/>
                  <a:ext cx="3960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Ink 50">
                  <a:extLst>
                    <a:ext uri="{FF2B5EF4-FFF2-40B4-BE49-F238E27FC236}">
                      <a16:creationId xmlns:a16="http://schemas.microsoft.com/office/drawing/2014/main" id="{5583FC77-0BC9-9368-0BDB-0DE40167B968}"/>
                    </a:ext>
                  </a:extLst>
                </p14:cNvPr>
                <p14:cNvContentPartPr/>
                <p14:nvPr/>
              </p14:nvContentPartPr>
              <p14:xfrm>
                <a:off x="6619950" y="3391302"/>
                <a:ext cx="155880" cy="105840"/>
              </p14:xfrm>
            </p:contentPart>
          </mc:Choice>
          <mc:Fallback>
            <p:pic>
              <p:nvPicPr>
                <p:cNvPr id="51" name="Ink 50">
                  <a:extLst>
                    <a:ext uri="{FF2B5EF4-FFF2-40B4-BE49-F238E27FC236}">
                      <a16:creationId xmlns:a16="http://schemas.microsoft.com/office/drawing/2014/main" id="{5583FC77-0BC9-9368-0BDB-0DE40167B968}"/>
                    </a:ext>
                  </a:extLst>
                </p:cNvPr>
                <p:cNvPicPr/>
                <p:nvPr/>
              </p:nvPicPr>
              <p:blipFill>
                <a:blip r:embed="rId79"/>
                <a:stretch>
                  <a:fillRect/>
                </a:stretch>
              </p:blipFill>
              <p:spPr>
                <a:xfrm>
                  <a:off x="6611310" y="3382662"/>
                  <a:ext cx="1735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3" name="Ink 52">
                  <a:extLst>
                    <a:ext uri="{FF2B5EF4-FFF2-40B4-BE49-F238E27FC236}">
                      <a16:creationId xmlns:a16="http://schemas.microsoft.com/office/drawing/2014/main" id="{7E35367A-DF28-92A8-CCA5-7DE4A97B87F9}"/>
                    </a:ext>
                  </a:extLst>
                </p14:cNvPr>
                <p14:cNvContentPartPr/>
                <p14:nvPr/>
              </p14:nvContentPartPr>
              <p14:xfrm>
                <a:off x="5517270" y="3442782"/>
                <a:ext cx="2769480" cy="616320"/>
              </p14:xfrm>
            </p:contentPart>
          </mc:Choice>
          <mc:Fallback>
            <p:pic>
              <p:nvPicPr>
                <p:cNvPr id="53" name="Ink 52">
                  <a:extLst>
                    <a:ext uri="{FF2B5EF4-FFF2-40B4-BE49-F238E27FC236}">
                      <a16:creationId xmlns:a16="http://schemas.microsoft.com/office/drawing/2014/main" id="{7E35367A-DF28-92A8-CCA5-7DE4A97B87F9}"/>
                    </a:ext>
                  </a:extLst>
                </p:cNvPr>
                <p:cNvPicPr/>
                <p:nvPr/>
              </p:nvPicPr>
              <p:blipFill>
                <a:blip r:embed="rId81"/>
                <a:stretch>
                  <a:fillRect/>
                </a:stretch>
              </p:blipFill>
              <p:spPr>
                <a:xfrm>
                  <a:off x="5508630" y="3434142"/>
                  <a:ext cx="2787120" cy="6339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4" name="Ink 53">
                  <a:extLst>
                    <a:ext uri="{FF2B5EF4-FFF2-40B4-BE49-F238E27FC236}">
                      <a16:creationId xmlns:a16="http://schemas.microsoft.com/office/drawing/2014/main" id="{F8909F3B-22FD-2093-9EC1-728DCBE1F9D3}"/>
                    </a:ext>
                  </a:extLst>
                </p14:cNvPr>
                <p14:cNvContentPartPr/>
                <p14:nvPr/>
              </p14:nvContentPartPr>
              <p14:xfrm>
                <a:off x="6508710" y="3676062"/>
                <a:ext cx="135720" cy="272520"/>
              </p14:xfrm>
            </p:contentPart>
          </mc:Choice>
          <mc:Fallback>
            <p:pic>
              <p:nvPicPr>
                <p:cNvPr id="54" name="Ink 53">
                  <a:extLst>
                    <a:ext uri="{FF2B5EF4-FFF2-40B4-BE49-F238E27FC236}">
                      <a16:creationId xmlns:a16="http://schemas.microsoft.com/office/drawing/2014/main" id="{F8909F3B-22FD-2093-9EC1-728DCBE1F9D3}"/>
                    </a:ext>
                  </a:extLst>
                </p:cNvPr>
                <p:cNvPicPr/>
                <p:nvPr/>
              </p:nvPicPr>
              <p:blipFill>
                <a:blip r:embed="rId83"/>
                <a:stretch>
                  <a:fillRect/>
                </a:stretch>
              </p:blipFill>
              <p:spPr>
                <a:xfrm>
                  <a:off x="6500070" y="3667422"/>
                  <a:ext cx="15336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5" name="Ink 54">
                  <a:extLst>
                    <a:ext uri="{FF2B5EF4-FFF2-40B4-BE49-F238E27FC236}">
                      <a16:creationId xmlns:a16="http://schemas.microsoft.com/office/drawing/2014/main" id="{74F13AE3-294E-48DF-4236-9843B97853D0}"/>
                    </a:ext>
                  </a:extLst>
                </p14:cNvPr>
                <p14:cNvContentPartPr/>
                <p14:nvPr/>
              </p14:nvContentPartPr>
              <p14:xfrm>
                <a:off x="6654870" y="3808182"/>
                <a:ext cx="92880" cy="117000"/>
              </p14:xfrm>
            </p:contentPart>
          </mc:Choice>
          <mc:Fallback>
            <p:pic>
              <p:nvPicPr>
                <p:cNvPr id="55" name="Ink 54">
                  <a:extLst>
                    <a:ext uri="{FF2B5EF4-FFF2-40B4-BE49-F238E27FC236}">
                      <a16:creationId xmlns:a16="http://schemas.microsoft.com/office/drawing/2014/main" id="{74F13AE3-294E-48DF-4236-9843B97853D0}"/>
                    </a:ext>
                  </a:extLst>
                </p:cNvPr>
                <p:cNvPicPr/>
                <p:nvPr/>
              </p:nvPicPr>
              <p:blipFill>
                <a:blip r:embed="rId85"/>
                <a:stretch>
                  <a:fillRect/>
                </a:stretch>
              </p:blipFill>
              <p:spPr>
                <a:xfrm>
                  <a:off x="6645870" y="3799542"/>
                  <a:ext cx="1105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7" name="Ink 56">
                  <a:extLst>
                    <a:ext uri="{FF2B5EF4-FFF2-40B4-BE49-F238E27FC236}">
                      <a16:creationId xmlns:a16="http://schemas.microsoft.com/office/drawing/2014/main" id="{81423D27-1A02-2216-F018-DBB3A52D0173}"/>
                    </a:ext>
                  </a:extLst>
                </p14:cNvPr>
                <p14:cNvContentPartPr/>
                <p14:nvPr/>
              </p14:nvContentPartPr>
              <p14:xfrm>
                <a:off x="6485670" y="3624582"/>
                <a:ext cx="228960" cy="354960"/>
              </p14:xfrm>
            </p:contentPart>
          </mc:Choice>
          <mc:Fallback>
            <p:pic>
              <p:nvPicPr>
                <p:cNvPr id="57" name="Ink 56">
                  <a:extLst>
                    <a:ext uri="{FF2B5EF4-FFF2-40B4-BE49-F238E27FC236}">
                      <a16:creationId xmlns:a16="http://schemas.microsoft.com/office/drawing/2014/main" id="{81423D27-1A02-2216-F018-DBB3A52D0173}"/>
                    </a:ext>
                  </a:extLst>
                </p:cNvPr>
                <p:cNvPicPr/>
                <p:nvPr/>
              </p:nvPicPr>
              <p:blipFill>
                <a:blip r:embed="rId87"/>
                <a:stretch>
                  <a:fillRect/>
                </a:stretch>
              </p:blipFill>
              <p:spPr>
                <a:xfrm>
                  <a:off x="6476670" y="3615942"/>
                  <a:ext cx="24660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8" name="Ink 57">
                  <a:extLst>
                    <a:ext uri="{FF2B5EF4-FFF2-40B4-BE49-F238E27FC236}">
                      <a16:creationId xmlns:a16="http://schemas.microsoft.com/office/drawing/2014/main" id="{3B8F7935-EBEF-6C8A-C79F-588640D0B2CF}"/>
                    </a:ext>
                  </a:extLst>
                </p14:cNvPr>
                <p14:cNvContentPartPr/>
                <p14:nvPr/>
              </p14:nvContentPartPr>
              <p14:xfrm>
                <a:off x="6734070" y="3794502"/>
                <a:ext cx="556200" cy="162000"/>
              </p14:xfrm>
            </p:contentPart>
          </mc:Choice>
          <mc:Fallback>
            <p:pic>
              <p:nvPicPr>
                <p:cNvPr id="58" name="Ink 57">
                  <a:extLst>
                    <a:ext uri="{FF2B5EF4-FFF2-40B4-BE49-F238E27FC236}">
                      <a16:creationId xmlns:a16="http://schemas.microsoft.com/office/drawing/2014/main" id="{3B8F7935-EBEF-6C8A-C79F-588640D0B2CF}"/>
                    </a:ext>
                  </a:extLst>
                </p:cNvPr>
                <p:cNvPicPr/>
                <p:nvPr/>
              </p:nvPicPr>
              <p:blipFill>
                <a:blip r:embed="rId89"/>
                <a:stretch>
                  <a:fillRect/>
                </a:stretch>
              </p:blipFill>
              <p:spPr>
                <a:xfrm>
                  <a:off x="6725070" y="3785502"/>
                  <a:ext cx="5738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9" name="Ink 58">
                  <a:extLst>
                    <a:ext uri="{FF2B5EF4-FFF2-40B4-BE49-F238E27FC236}">
                      <a16:creationId xmlns:a16="http://schemas.microsoft.com/office/drawing/2014/main" id="{B5AAB852-B113-89BC-FE91-0C61CA5B2E62}"/>
                    </a:ext>
                  </a:extLst>
                </p14:cNvPr>
                <p14:cNvContentPartPr/>
                <p14:nvPr/>
              </p14:nvContentPartPr>
              <p14:xfrm>
                <a:off x="7310070" y="3796302"/>
                <a:ext cx="135360" cy="215280"/>
              </p14:xfrm>
            </p:contentPart>
          </mc:Choice>
          <mc:Fallback>
            <p:pic>
              <p:nvPicPr>
                <p:cNvPr id="59" name="Ink 58">
                  <a:extLst>
                    <a:ext uri="{FF2B5EF4-FFF2-40B4-BE49-F238E27FC236}">
                      <a16:creationId xmlns:a16="http://schemas.microsoft.com/office/drawing/2014/main" id="{B5AAB852-B113-89BC-FE91-0C61CA5B2E62}"/>
                    </a:ext>
                  </a:extLst>
                </p:cNvPr>
                <p:cNvPicPr/>
                <p:nvPr/>
              </p:nvPicPr>
              <p:blipFill>
                <a:blip r:embed="rId91"/>
                <a:stretch>
                  <a:fillRect/>
                </a:stretch>
              </p:blipFill>
              <p:spPr>
                <a:xfrm>
                  <a:off x="7301070" y="3787662"/>
                  <a:ext cx="15300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0" name="Ink 59">
                  <a:extLst>
                    <a:ext uri="{FF2B5EF4-FFF2-40B4-BE49-F238E27FC236}">
                      <a16:creationId xmlns:a16="http://schemas.microsoft.com/office/drawing/2014/main" id="{B615D251-55E4-D6B4-4F59-5013DA6BCCE2}"/>
                    </a:ext>
                  </a:extLst>
                </p14:cNvPr>
                <p14:cNvContentPartPr/>
                <p14:nvPr/>
              </p14:nvContentPartPr>
              <p14:xfrm>
                <a:off x="5954670" y="4274382"/>
                <a:ext cx="2579760" cy="651240"/>
              </p14:xfrm>
            </p:contentPart>
          </mc:Choice>
          <mc:Fallback>
            <p:pic>
              <p:nvPicPr>
                <p:cNvPr id="60" name="Ink 59">
                  <a:extLst>
                    <a:ext uri="{FF2B5EF4-FFF2-40B4-BE49-F238E27FC236}">
                      <a16:creationId xmlns:a16="http://schemas.microsoft.com/office/drawing/2014/main" id="{B615D251-55E4-D6B4-4F59-5013DA6BCCE2}"/>
                    </a:ext>
                  </a:extLst>
                </p:cNvPr>
                <p:cNvPicPr/>
                <p:nvPr/>
              </p:nvPicPr>
              <p:blipFill>
                <a:blip r:embed="rId93"/>
                <a:stretch>
                  <a:fillRect/>
                </a:stretch>
              </p:blipFill>
              <p:spPr>
                <a:xfrm>
                  <a:off x="5946030" y="4265382"/>
                  <a:ext cx="2597400" cy="668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1" name="Ink 60">
                  <a:extLst>
                    <a:ext uri="{FF2B5EF4-FFF2-40B4-BE49-F238E27FC236}">
                      <a16:creationId xmlns:a16="http://schemas.microsoft.com/office/drawing/2014/main" id="{FDE6BC23-133C-2D3B-234F-D46239CFA97E}"/>
                    </a:ext>
                  </a:extLst>
                </p14:cNvPr>
                <p14:cNvContentPartPr/>
                <p14:nvPr/>
              </p14:nvContentPartPr>
              <p14:xfrm>
                <a:off x="6772950" y="4501182"/>
                <a:ext cx="429480" cy="295200"/>
              </p14:xfrm>
            </p:contentPart>
          </mc:Choice>
          <mc:Fallback>
            <p:pic>
              <p:nvPicPr>
                <p:cNvPr id="61" name="Ink 60">
                  <a:extLst>
                    <a:ext uri="{FF2B5EF4-FFF2-40B4-BE49-F238E27FC236}">
                      <a16:creationId xmlns:a16="http://schemas.microsoft.com/office/drawing/2014/main" id="{FDE6BC23-133C-2D3B-234F-D46239CFA97E}"/>
                    </a:ext>
                  </a:extLst>
                </p:cNvPr>
                <p:cNvPicPr/>
                <p:nvPr/>
              </p:nvPicPr>
              <p:blipFill>
                <a:blip r:embed="rId95"/>
                <a:stretch>
                  <a:fillRect/>
                </a:stretch>
              </p:blipFill>
              <p:spPr>
                <a:xfrm>
                  <a:off x="6764310" y="4492542"/>
                  <a:ext cx="44712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2" name="Ink 61">
                  <a:extLst>
                    <a:ext uri="{FF2B5EF4-FFF2-40B4-BE49-F238E27FC236}">
                      <a16:creationId xmlns:a16="http://schemas.microsoft.com/office/drawing/2014/main" id="{463122B4-41BC-8242-36B7-C34CC42C8852}"/>
                    </a:ext>
                  </a:extLst>
                </p14:cNvPr>
                <p14:cNvContentPartPr/>
                <p14:nvPr/>
              </p14:nvContentPartPr>
              <p14:xfrm>
                <a:off x="7270830" y="4648422"/>
                <a:ext cx="126360" cy="124200"/>
              </p14:xfrm>
            </p:contentPart>
          </mc:Choice>
          <mc:Fallback>
            <p:pic>
              <p:nvPicPr>
                <p:cNvPr id="62" name="Ink 61">
                  <a:extLst>
                    <a:ext uri="{FF2B5EF4-FFF2-40B4-BE49-F238E27FC236}">
                      <a16:creationId xmlns:a16="http://schemas.microsoft.com/office/drawing/2014/main" id="{463122B4-41BC-8242-36B7-C34CC42C8852}"/>
                    </a:ext>
                  </a:extLst>
                </p:cNvPr>
                <p:cNvPicPr/>
                <p:nvPr/>
              </p:nvPicPr>
              <p:blipFill>
                <a:blip r:embed="rId97"/>
                <a:stretch>
                  <a:fillRect/>
                </a:stretch>
              </p:blipFill>
              <p:spPr>
                <a:xfrm>
                  <a:off x="7262190" y="4639422"/>
                  <a:ext cx="1440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3" name="Ink 62">
                  <a:extLst>
                    <a:ext uri="{FF2B5EF4-FFF2-40B4-BE49-F238E27FC236}">
                      <a16:creationId xmlns:a16="http://schemas.microsoft.com/office/drawing/2014/main" id="{81326DB0-E8C8-EA2C-69BA-AA581E4A7FC6}"/>
                    </a:ext>
                  </a:extLst>
                </p14:cNvPr>
                <p14:cNvContentPartPr/>
                <p14:nvPr/>
              </p14:nvContentPartPr>
              <p14:xfrm>
                <a:off x="7236990" y="4182942"/>
                <a:ext cx="20160" cy="333720"/>
              </p14:xfrm>
            </p:contentPart>
          </mc:Choice>
          <mc:Fallback>
            <p:pic>
              <p:nvPicPr>
                <p:cNvPr id="63" name="Ink 62">
                  <a:extLst>
                    <a:ext uri="{FF2B5EF4-FFF2-40B4-BE49-F238E27FC236}">
                      <a16:creationId xmlns:a16="http://schemas.microsoft.com/office/drawing/2014/main" id="{81326DB0-E8C8-EA2C-69BA-AA581E4A7FC6}"/>
                    </a:ext>
                  </a:extLst>
                </p:cNvPr>
                <p:cNvPicPr/>
                <p:nvPr/>
              </p:nvPicPr>
              <p:blipFill>
                <a:blip r:embed="rId99"/>
                <a:stretch>
                  <a:fillRect/>
                </a:stretch>
              </p:blipFill>
              <p:spPr>
                <a:xfrm>
                  <a:off x="7227990" y="4174302"/>
                  <a:ext cx="3780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4" name="Ink 63">
                  <a:extLst>
                    <a:ext uri="{FF2B5EF4-FFF2-40B4-BE49-F238E27FC236}">
                      <a16:creationId xmlns:a16="http://schemas.microsoft.com/office/drawing/2014/main" id="{275629B8-9DFC-7BBE-191D-7C8B744BF365}"/>
                    </a:ext>
                  </a:extLst>
                </p14:cNvPr>
                <p14:cNvContentPartPr/>
                <p14:nvPr/>
              </p14:nvContentPartPr>
              <p14:xfrm>
                <a:off x="7198470" y="4443222"/>
                <a:ext cx="144360" cy="25920"/>
              </p14:xfrm>
            </p:contentPart>
          </mc:Choice>
          <mc:Fallback>
            <p:pic>
              <p:nvPicPr>
                <p:cNvPr id="64" name="Ink 63">
                  <a:extLst>
                    <a:ext uri="{FF2B5EF4-FFF2-40B4-BE49-F238E27FC236}">
                      <a16:creationId xmlns:a16="http://schemas.microsoft.com/office/drawing/2014/main" id="{275629B8-9DFC-7BBE-191D-7C8B744BF365}"/>
                    </a:ext>
                  </a:extLst>
                </p:cNvPr>
                <p:cNvPicPr/>
                <p:nvPr/>
              </p:nvPicPr>
              <p:blipFill>
                <a:blip r:embed="rId101"/>
                <a:stretch>
                  <a:fillRect/>
                </a:stretch>
              </p:blipFill>
              <p:spPr>
                <a:xfrm>
                  <a:off x="7189470" y="4434582"/>
                  <a:ext cx="162000" cy="43560"/>
                </a:xfrm>
                <a:prstGeom prst="rect">
                  <a:avLst/>
                </a:prstGeom>
              </p:spPr>
            </p:pic>
          </mc:Fallback>
        </mc:AlternateContent>
      </p:grpSp>
    </p:spTree>
    <p:extLst>
      <p:ext uri="{BB962C8B-B14F-4D97-AF65-F5344CB8AC3E}">
        <p14:creationId xmlns:p14="http://schemas.microsoft.com/office/powerpoint/2010/main" val="3605076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265FD-D121-EA4F-CAE2-2DCA91C3B5F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3E131D1-0FE3-188D-ABCE-9C39B6970367}"/>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5960E04-A17D-46C4-2B4A-2DDC66888B6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9C72ACF4-27F8-B409-ACCF-82EA7CEA1871}"/>
              </a:ext>
            </a:extLst>
          </p:cNvPr>
          <p:cNvSpPr>
            <a:spLocks noGrp="1"/>
          </p:cNvSpPr>
          <p:nvPr>
            <p:ph type="title"/>
          </p:nvPr>
        </p:nvSpPr>
        <p:spPr>
          <a:xfrm>
            <a:off x="76200" y="133350"/>
            <a:ext cx="8229600" cy="533401"/>
          </a:xfrm>
        </p:spPr>
        <p:txBody>
          <a:bodyPr/>
          <a:lstStyle/>
          <a:p>
            <a:r>
              <a:rPr lang="en-IN" sz="2400" dirty="0">
                <a:latin typeface="Cooper Black" panose="0208090404030B020404" pitchFamily="18" charset="0"/>
              </a:rPr>
              <a:t>What is Environment in Build Process Automation</a:t>
            </a:r>
          </a:p>
        </p:txBody>
      </p:sp>
      <p:sp>
        <p:nvSpPr>
          <p:cNvPr id="8" name="TextBox 7">
            <a:extLst>
              <a:ext uri="{FF2B5EF4-FFF2-40B4-BE49-F238E27FC236}">
                <a16:creationId xmlns:a16="http://schemas.microsoft.com/office/drawing/2014/main" id="{2859A2CB-5F41-D2EE-FC23-C66181704FCD}"/>
              </a:ext>
            </a:extLst>
          </p:cNvPr>
          <p:cNvSpPr txBox="1"/>
          <p:nvPr/>
        </p:nvSpPr>
        <p:spPr>
          <a:xfrm>
            <a:off x="304800" y="698501"/>
            <a:ext cx="8534400" cy="3600986"/>
          </a:xfrm>
          <a:prstGeom prst="rect">
            <a:avLst/>
          </a:prstGeom>
          <a:noFill/>
        </p:spPr>
        <p:txBody>
          <a:bodyPr wrap="square">
            <a:spAutoFit/>
          </a:bodyPr>
          <a:lstStyle/>
          <a:p>
            <a:pPr algn="l"/>
            <a:r>
              <a:rPr lang="en-US" sz="1200" b="0" i="0" dirty="0">
                <a:solidFill>
                  <a:srgbClr val="333333"/>
                </a:solidFill>
                <a:effectLst/>
                <a:latin typeface="72" panose="020B0503030000000003" pitchFamily="34" charset="0"/>
              </a:rPr>
              <a:t>An environment is a functional area in which you deploy and run your SAP Build Process Automation projects.</a:t>
            </a:r>
          </a:p>
          <a:p>
            <a:pPr algn="l"/>
            <a:r>
              <a:rPr lang="en-US" sz="1200" b="0" i="0" dirty="0">
                <a:solidFill>
                  <a:srgbClr val="333333"/>
                </a:solidFill>
                <a:effectLst/>
                <a:latin typeface="72" panose="020B0503030000000003" pitchFamily="34" charset="0"/>
              </a:rPr>
              <a:t>You use an environment to control how you deploy and execute projects. A project can be deployed in more than one environment and for different project versions. By creating shared environments, you can increase the security of deployed projects and the corresponding artifacts and resources, by limiting access and managing project members.</a:t>
            </a:r>
          </a:p>
          <a:p>
            <a:pPr algn="l"/>
            <a:endParaRPr lang="en-US" sz="1200" b="0" i="0" dirty="0">
              <a:solidFill>
                <a:srgbClr val="333333"/>
              </a:solidFill>
              <a:effectLst/>
              <a:latin typeface="72" panose="020B0503030000000003" pitchFamily="34" charset="0"/>
            </a:endParaRPr>
          </a:p>
          <a:p>
            <a:pPr algn="l"/>
            <a:r>
              <a:rPr lang="en-US" sz="1200" b="0" i="0" dirty="0">
                <a:solidFill>
                  <a:srgbClr val="333333"/>
                </a:solidFill>
                <a:effectLst/>
                <a:latin typeface="72" panose="020B0503030000000003" pitchFamily="34" charset="0"/>
              </a:rPr>
              <a:t>You can use two types of environments:</a:t>
            </a:r>
          </a:p>
          <a:p>
            <a:pPr algn="l"/>
            <a:endParaRPr lang="en-US" sz="1200" b="0" i="0" dirty="0">
              <a:solidFill>
                <a:srgbClr val="333333"/>
              </a:solidFill>
              <a:effectLst/>
              <a:latin typeface="72" panose="020B0503030000000003" pitchFamily="34" charset="0"/>
            </a:endParaRPr>
          </a:p>
          <a:p>
            <a:pPr algn="l">
              <a:buFont typeface="Arial" panose="020B0604020202020204" pitchFamily="34" charset="0"/>
              <a:buChar char="•"/>
            </a:pPr>
            <a:r>
              <a:rPr lang="en-US" sz="1200" b="1" i="0" dirty="0">
                <a:solidFill>
                  <a:srgbClr val="333333"/>
                </a:solidFill>
                <a:effectLst/>
                <a:latin typeface="72" panose="020B0503030000000003" pitchFamily="34" charset="0"/>
              </a:rPr>
              <a:t> Shared</a:t>
            </a:r>
            <a:r>
              <a:rPr lang="en-US" sz="1200" b="0" i="0" dirty="0">
                <a:solidFill>
                  <a:srgbClr val="333333"/>
                </a:solidFill>
                <a:effectLst/>
                <a:latin typeface="72" panose="020B0503030000000003" pitchFamily="34" charset="0"/>
              </a:rPr>
              <a:t>: A shared environment is created by users with the </a:t>
            </a:r>
            <a:r>
              <a:rPr lang="en-US" sz="1200" b="0" i="0" dirty="0" err="1">
                <a:solidFill>
                  <a:srgbClr val="333333"/>
                </a:solidFill>
                <a:effectLst/>
                <a:latin typeface="Monaco"/>
              </a:rPr>
              <a:t>ProcessAutomationAdmin</a:t>
            </a:r>
            <a:r>
              <a:rPr lang="en-US" sz="1200" b="0" i="0" dirty="0">
                <a:solidFill>
                  <a:srgbClr val="333333"/>
                </a:solidFill>
                <a:effectLst/>
                <a:latin typeface="72" panose="020B0503030000000003" pitchFamily="34" charset="0"/>
              </a:rPr>
              <a:t> role and can be shared to users with the </a:t>
            </a:r>
            <a:r>
              <a:rPr lang="en-US" sz="1200" b="0" i="0" dirty="0" err="1">
                <a:solidFill>
                  <a:srgbClr val="333333"/>
                </a:solidFill>
                <a:effectLst/>
                <a:latin typeface="Monaco"/>
              </a:rPr>
              <a:t>ProcessAutomationDeveloper</a:t>
            </a:r>
            <a:r>
              <a:rPr lang="en-US" sz="1200" b="0" i="0" dirty="0">
                <a:solidFill>
                  <a:srgbClr val="333333"/>
                </a:solidFill>
                <a:effectLst/>
                <a:latin typeface="72" panose="020B0503030000000003" pitchFamily="34" charset="0"/>
              </a:rPr>
              <a:t> role. By creating more than one shared environment on your SAP Build Process Automation tenant, you can isolate the deployment of different projects or project versions. </a:t>
            </a:r>
          </a:p>
          <a:p>
            <a:pPr algn="l"/>
            <a:endParaRPr lang="en-US" sz="1200" b="0" i="0" dirty="0">
              <a:solidFill>
                <a:srgbClr val="333333"/>
              </a:solidFill>
              <a:effectLst/>
              <a:latin typeface="72" panose="020B0503030000000003" pitchFamily="34" charset="0"/>
            </a:endParaRPr>
          </a:p>
          <a:p>
            <a:pPr algn="l">
              <a:buFont typeface="Arial" panose="020B0604020202020204" pitchFamily="34" charset="0"/>
              <a:buChar char="•"/>
            </a:pPr>
            <a:r>
              <a:rPr lang="en-US" sz="1200"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Public</a:t>
            </a:r>
            <a:r>
              <a:rPr lang="en-US" sz="1200" b="0" i="0" dirty="0">
                <a:solidFill>
                  <a:srgbClr val="333333"/>
                </a:solidFill>
                <a:effectLst/>
                <a:latin typeface="72" panose="020B0503030000000003" pitchFamily="34" charset="0"/>
              </a:rPr>
              <a:t>: The public environment contains all of the existing projects already deployed in SAP Build Process Automation. The settings in the environment correspond to the settings already made for these projects. Access to the public environment is protected at the tenant level so every user who has access to the tenant has access to the public environment.</a:t>
            </a:r>
          </a:p>
          <a:p>
            <a:pPr algn="l"/>
            <a:endParaRPr lang="en-US" sz="1200" dirty="0">
              <a:solidFill>
                <a:srgbClr val="333333"/>
              </a:solidFill>
              <a:latin typeface="72" panose="020B0503030000000003" pitchFamily="34" charset="0"/>
            </a:endParaRPr>
          </a:p>
          <a:p>
            <a:pPr algn="l"/>
            <a:r>
              <a:rPr lang="en-US" sz="1200" b="0" i="0" dirty="0">
                <a:solidFill>
                  <a:srgbClr val="333333"/>
                </a:solidFill>
                <a:effectLst/>
                <a:latin typeface="72" panose="020B0503030000000003" pitchFamily="34" charset="0"/>
              </a:rPr>
              <a:t>Each environment contains distinct configurations that define the conditions for the running projects. These include: Projects, </a:t>
            </a:r>
            <a:r>
              <a:rPr lang="en-US" sz="1200" b="1" i="0" dirty="0">
                <a:solidFill>
                  <a:srgbClr val="333333"/>
                </a:solidFill>
                <a:effectLst/>
                <a:latin typeface="72" panose="020B0503030000000003" pitchFamily="34" charset="0"/>
              </a:rPr>
              <a:t>Automation Launchers, Triggers</a:t>
            </a:r>
            <a:r>
              <a:rPr lang="en-US" sz="1200" b="1"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Agent Management</a:t>
            </a:r>
            <a:r>
              <a:rPr lang="en-US" sz="1200" b="1"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Alert Handlers</a:t>
            </a:r>
            <a:r>
              <a:rPr lang="en-US" sz="1200"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Variables, API Keys, Visibility Scenarios, Processes and Workflows</a:t>
            </a:r>
            <a:endParaRPr lang="en-US" sz="1200" b="0" i="0" dirty="0">
              <a:solidFill>
                <a:srgbClr val="333333"/>
              </a:solidFill>
              <a:effectLst/>
              <a:latin typeface="72" panose="020B0503030000000003" pitchFamily="34" charset="0"/>
            </a:endParaRPr>
          </a:p>
        </p:txBody>
      </p:sp>
    </p:spTree>
    <p:extLst>
      <p:ext uri="{BB962C8B-B14F-4D97-AF65-F5344CB8AC3E}">
        <p14:creationId xmlns:p14="http://schemas.microsoft.com/office/powerpoint/2010/main" val="264222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8FF76-55D1-D5BF-0281-FEDD691D91A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020B28-A735-37E5-705B-18A03F6A3143}"/>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A8CEC42-C358-7612-2142-C0D72326AD7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7D655D00-E05D-9399-79ED-F801B28BE097}"/>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Data types</a:t>
            </a:r>
          </a:p>
        </p:txBody>
      </p:sp>
      <p:sp>
        <p:nvSpPr>
          <p:cNvPr id="2" name="TextBox 1">
            <a:extLst>
              <a:ext uri="{FF2B5EF4-FFF2-40B4-BE49-F238E27FC236}">
                <a16:creationId xmlns:a16="http://schemas.microsoft.com/office/drawing/2014/main" id="{F2FC52B0-5AD2-D3C7-6307-623D55B7B753}"/>
              </a:ext>
            </a:extLst>
          </p:cNvPr>
          <p:cNvSpPr txBox="1"/>
          <p:nvPr/>
        </p:nvSpPr>
        <p:spPr>
          <a:xfrm>
            <a:off x="152400" y="742950"/>
            <a:ext cx="8839200" cy="3293209"/>
          </a:xfrm>
          <a:prstGeom prst="rect">
            <a:avLst/>
          </a:prstGeom>
          <a:noFill/>
        </p:spPr>
        <p:txBody>
          <a:bodyPr wrap="square" rtlCol="0">
            <a:spAutoFit/>
          </a:bodyPr>
          <a:lstStyle/>
          <a:p>
            <a:r>
              <a:rPr lang="en-IN" sz="1600" dirty="0"/>
              <a:t>Data types are the skeleton of the data. They will comply usually with APIs of S/4HANA. So that when we trigger our build process automation e.g. from S/4HANA, the data can be passed easily.</a:t>
            </a:r>
          </a:p>
          <a:p>
            <a:endParaRPr lang="en-IN" sz="1600" dirty="0"/>
          </a:p>
          <a:p>
            <a:r>
              <a:rPr lang="en-IN" sz="1600" b="1" dirty="0"/>
              <a:t>What is a work item</a:t>
            </a:r>
          </a:p>
          <a:p>
            <a:r>
              <a:rPr lang="en-IN" sz="1600" dirty="0"/>
              <a:t>When we execute a step, at runtime the user/approver will receive a notification, that is due to the runtime instance of a step which was executed in process. The runtime instance of a step of the process is called work item. This will be received typically in a standard app in BTP work zone called </a:t>
            </a:r>
            <a:r>
              <a:rPr lang="en-IN" sz="1600" b="1" dirty="0"/>
              <a:t>My Inbox </a:t>
            </a:r>
            <a:r>
              <a:rPr lang="en-IN" sz="1600" dirty="0"/>
              <a:t>app.</a:t>
            </a:r>
          </a:p>
          <a:p>
            <a:endParaRPr lang="en-IN" sz="1600" dirty="0"/>
          </a:p>
          <a:p>
            <a:r>
              <a:rPr lang="en-IN" sz="1600" b="1" dirty="0"/>
              <a:t>Context</a:t>
            </a:r>
          </a:p>
          <a:p>
            <a:r>
              <a:rPr lang="en-IN" sz="1600" dirty="0"/>
              <a:t>A context is the data which is circulated and available in our business process throughout the execution of the process. This data will be based on the data type we create and connect to </a:t>
            </a:r>
            <a:r>
              <a:rPr lang="en-IN" sz="1600" dirty="0" err="1"/>
              <a:t>api</a:t>
            </a:r>
            <a:r>
              <a:rPr lang="en-IN" sz="1600" dirty="0"/>
              <a:t> trigger. Usually this is available in JSON (Java Script Object Notation).</a:t>
            </a:r>
          </a:p>
        </p:txBody>
      </p:sp>
    </p:spTree>
    <p:extLst>
      <p:ext uri="{BB962C8B-B14F-4D97-AF65-F5344CB8AC3E}">
        <p14:creationId xmlns:p14="http://schemas.microsoft.com/office/powerpoint/2010/main" val="14872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1279</TotalTime>
  <Words>1157</Words>
  <Application>Microsoft Office PowerPoint</Application>
  <PresentationFormat>On-screen Show (16:9)</PresentationFormat>
  <Paragraphs>159</Paragraphs>
  <Slides>16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72</vt:lpstr>
      <vt:lpstr>Arial</vt:lpstr>
      <vt:lpstr>Calibri</vt:lpstr>
      <vt:lpstr>Cambria</vt:lpstr>
      <vt:lpstr>Cooper Black</vt:lpstr>
      <vt:lpstr>Monaco</vt:lpstr>
      <vt:lpstr>Segoe UI</vt:lpstr>
      <vt:lpstr>Segoe UI Light</vt:lpstr>
      <vt:lpstr>Office Theme</vt:lpstr>
      <vt:lpstr>SAP Build Training for Corporate Professionals</vt:lpstr>
      <vt:lpstr>PowerPoint Presentation</vt:lpstr>
      <vt:lpstr>PowerPoint Presentation</vt:lpstr>
      <vt:lpstr>Agenda</vt:lpstr>
      <vt:lpstr>The destination  sap_process_automation_service  </vt:lpstr>
      <vt:lpstr>PowerPoint Presentation</vt:lpstr>
      <vt:lpstr>PowerPoint Presentation</vt:lpstr>
      <vt:lpstr>What is Environment in Build Process Automation</vt:lpstr>
      <vt:lpstr>Data types</vt:lpstr>
      <vt:lpstr>JSON</vt:lpstr>
      <vt:lpstr>What is API?</vt:lpstr>
      <vt:lpstr>API HUB</vt:lpstr>
      <vt:lpstr>The Postman tool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76</cp:revision>
  <dcterms:created xsi:type="dcterms:W3CDTF">2013-12-05T19:37:13Z</dcterms:created>
  <dcterms:modified xsi:type="dcterms:W3CDTF">2025-07-15T05:47:15Z</dcterms:modified>
</cp:coreProperties>
</file>