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494" r:id="rId3"/>
    <p:sldId id="265" r:id="rId4"/>
    <p:sldId id="499" r:id="rId5"/>
    <p:sldId id="334" r:id="rId6"/>
    <p:sldId id="311" r:id="rId7"/>
    <p:sldId id="312" r:id="rId8"/>
    <p:sldId id="308" r:id="rId9"/>
    <p:sldId id="309" r:id="rId10"/>
    <p:sldId id="317" r:id="rId11"/>
    <p:sldId id="310" r:id="rId12"/>
    <p:sldId id="331" r:id="rId13"/>
    <p:sldId id="361" r:id="rId14"/>
    <p:sldId id="495" r:id="rId15"/>
    <p:sldId id="496" r:id="rId16"/>
    <p:sldId id="49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2.313"/>
    </inkml:context>
    <inkml:brush xml:id="br0">
      <inkml:brushProperty name="width" value="0.05" units="cm"/>
      <inkml:brushProperty name="height" value="0.05" units="cm"/>
    </inkml:brush>
  </inkml:definitions>
  <inkml:trace contextRef="#ctx0" brushRef="#br0">1 290 24575,'-1'0'0,"1"-1"0,0 1 0,0-1 0,0 0 0,0 1 0,0-1 0,0 1 0,1-1 0,-1 1 0,0-1 0,0 0 0,0 1 0,0-1 0,1 1 0,-1-1 0,0 1 0,1-1 0,-1 1 0,0-1 0,1 1 0,-1-1 0,0 1 0,1-1 0,-1 1 0,1 0 0,-1-1 0,1 1 0,-1 0 0,1-1 0,-1 1 0,1 0 0,-1 0 0,1 0 0,0-1 0,-1 1 0,1 0 0,-1 0 0,1 0 0,0 0 0,-1 0 0,1 0 0,-1 0 0,2 0 0,-1 1 0,1-1 0,-1 0 0,1 1 0,-1-1 0,1 1 0,-1 0 0,1-1 0,-1 1 0,0 0 0,1 0 0,-1 0 0,0 0 0,0 0 0,1 0 0,0 2 0,1 2 0,0 1 0,-1-1 0,0 1 0,0 0 0,0 0 0,0-1 0,0 12 0,-1-12 0,-1-1 0,1 1 0,0 0 0,0 0 0,1-1 0,-1 1 0,1-1 0,0 1 0,0-1 0,1 0 0,-1 0 0,1 0 0,4 4 0,-6-7 0,1 0 0,-1 0 0,1 0 0,-1-1 0,1 1 0,0 0 0,0-1 0,-1 0 0,1 1 0,0-1 0,0 0 0,-1 0 0,1 0 0,0 0 0,0 0 0,-1 0 0,1-1 0,0 1 0,0 0 0,-1-1 0,1 0 0,0 1 0,-1-1 0,1 0 0,-1 0 0,3-1 0,5-4 0,1 0 0,14-15 0,-23 21 0,120-113 0,-69 61 0,3 2 0,95-66 0,-148 115 2,13-9 111,-1 2 0,18-8 0,-29 14-208,1 1 1,-1 0-1,0 0 0,0 0 0,0 0 0,1 0 1,-1 1-1,1-1 0,-1 1 0,0 0 0,1 0 1,-1 0-1,0 1 0,1-1 0,-1 1 1,0-1-1,6 3 0,0 4-6731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8.327"/>
    </inkml:context>
    <inkml:brush xml:id="br0">
      <inkml:brushProperty name="width" value="0.05" units="cm"/>
      <inkml:brushProperty name="height" value="0.05" units="cm"/>
    </inkml:brush>
  </inkml:definitions>
  <inkml:trace contextRef="#ctx0" brushRef="#br0">193 550 24575,'0'0'0,"1"-1"0,0 1 0,-1 0 0,1-1 0,0 1 0,-1 0 0,1-1 0,-1 1 0,1-1 0,0 1 0,-1-1 0,1 0 0,-1 1 0,0-1 0,1 0 0,-1 1 0,1-1 0,-1 0 0,0 1 0,0-1 0,1 0 0,-1 1 0,0-1 0,0 0 0,0 0 0,0 1 0,0-3 0,3-26 0,-3 21 0,10-47 0,-7 43 0,0 0 0,-1 0 0,-1 1 0,0-1 0,0-14 0,-1 25 0,0 0 0,0 0 0,0 0 0,-1 0 0,1 0 0,0 0 0,0 1 0,0-1 0,-1 0 0,1 0 0,-1 0 0,1 0 0,-1 0 0,1 1 0,-1-1 0,1 0 0,-1 0 0,0 1 0,1-1 0,-1 1 0,0-1 0,1 0 0,-1 1 0,0-1 0,-1 0 0,0 1 0,0 0 0,0-1 0,1 1 0,-1 0 0,0 0 0,0 0 0,1 0 0,-1 1 0,0-1 0,0 0 0,1 1 0,-4 1 0,-3 1 0,1 1 0,-1 0 0,1 0 0,-11 9 0,1 0 0,2 1 0,0 1 0,-25 32 0,33-38 0,0 0 0,1 1 0,1-1 0,0 2 0,0-1 0,1 0 0,0 1 0,1 0 0,-2 11 0,4-19 0,1-1 0,-1 0 0,1 1 0,0-1 0,0 1 0,0-1 0,0 1 0,0-1 0,0 0 0,1 1 0,0-1 0,-1 1 0,1-1 0,0 0 0,0 0 0,0 1 0,0-1 0,0 0 0,1 0 0,-1 0 0,1 0 0,-1 0 0,1-1 0,0 1 0,-1 0 0,1-1 0,0 1 0,0-1 0,0 0 0,1 1 0,-1-1 0,0 0 0,0 0 0,1-1 0,1 2 0,4-1 0,0 0 0,-1 0 0,1 0 0,0-1 0,-1 0 0,1 0 0,0-1 0,-1 0 0,1-1 0,8-2 0,1-2 0,0-1 0,0-1 0,0 0 0,-1-2 0,-1 0 0,1 0 0,-2-1 0,1-1 0,-2-1 0,1 0 0,20-27 0,-12 11 0,-2-1 0,0-1 0,-3-1 0,0 0 0,13-38 0,-19 39 0,12-54 0,-20 70 0,-1 0 0,0-1 0,-1 1 0,0 0 0,-4-28 0,3 41 0,0 1 0,0-1 0,0 1 0,-1-1 0,1 1 0,-1-1 0,1 1 0,-1-1 0,1 1 0,-1 0 0,0-1 0,0 1 0,1 0 0,-3-3 0,2 4 0,1 0 0,-1 0 0,1 0 0,0 0 0,-1-1 0,1 1 0,-1 0 0,1 0 0,-1 0 0,1 0 0,-1 0 0,1 0 0,-1 0 0,1 0 0,-1 0 0,1 1 0,0-1 0,-1 0 0,1 0 0,-1 0 0,1 0 0,-1 1 0,1-1 0,0 0 0,-1 0 0,1 1 0,0-1 0,-1 0 0,0 1 0,-2 3 0,0-1 0,0 1 0,1 0 0,-1 0 0,1 0 0,0 0 0,-3 9 0,-6 21 0,3 1 0,0 0 0,2 1 0,2-1 0,2 1 0,0 0 0,3 0 0,1 0 0,1 0 0,14 55 0,-16-84 0,1-1 0,0 1 0,1 0 0,-1-1 0,1 0 0,1 1 0,-1-1 0,1 0 0,6 6 0,-8-9 0,0-1 0,1 0 0,-1 0 0,1 0 0,0 0 0,0-1 0,0 1 0,0-1 0,0 0 0,0 0 0,0 0 0,0 0 0,0 0 0,0 0 0,1-1 0,-1 0 0,0 0 0,0 0 0,1 0 0,-1 0 0,6-2 0,11-2-273,1-1 0,-1-1 0,-1-1 0,32-15 0,-41 16-6553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9.265"/>
    </inkml:context>
    <inkml:brush xml:id="br0">
      <inkml:brushProperty name="width" value="0.05" units="cm"/>
      <inkml:brushProperty name="height" value="0.05" units="cm"/>
    </inkml:brush>
  </inkml:definitions>
  <inkml:trace contextRef="#ctx0" brushRef="#br0">32 1 24575,'-7'-1'0,"-14"1"0,18 1 0,12 1 0,400 56 25,-233-35-297,1391 158-3026,-1092-147 2781,-2-37 1,-448 1 466,-5 2 324,-1-2-1,1 0 1,-1-1-1,1-1 1,24-9-1,-43 13-230,1-1-1,0 1 0,-1-1 0,1 0 1,-1 1-1,1-1 0,-1 0 0,0 0 1,1 0-1,-1 0 0,0 0 0,0-1 0,1 1 1,-1 0-1,0 0 0,0-1 0,1-2 1,-2 3 2,0 0 0,1 0 0,-1 0 0,0 0 0,0 0 1,-1 0-1,1 0 0,0 0 0,0 0 0,0 0 1,-1 0-1,1 0 0,0 0 0,-1 0 0,1 1 0,-1-1 1,1 0-1,-1 0 0,1 0 0,-1 0 0,-1-1 1,-2-2 108,-1 0 0,0 0 0,0 1 0,0-1 0,-1 1 0,1 0 0,-11-3 0,-39-9-1519,30 11-5461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3.899"/>
    </inkml:context>
    <inkml:brush xml:id="br0">
      <inkml:brushProperty name="width" value="0.05" units="cm"/>
      <inkml:brushProperty name="height" value="0.05" units="cm"/>
    </inkml:brush>
  </inkml:definitions>
  <inkml:trace contextRef="#ctx0" brushRef="#br0">1 301 24575,'3'-34'0,"-3"34"0,0 0 0,0-1 0,0 1 0,1-1 0,-1 1 0,0 0 0,0-1 0,0 1 0,0 0 0,0-1 0,1 1 0,-1 0 0,0-1 0,0 1 0,1 0 0,-1 0 0,0-1 0,0 1 0,1 0 0,-1 0 0,0-1 0,1 1 0,-1 0 0,0 0 0,1 0 0,-1 0 0,1-1 0,0 2 0,-1-1 0,1 1 0,0-1 0,0 1 0,-1-1 0,1 1 0,0 0 0,-1-1 0,1 1 0,-1 0 0,1-1 0,-1 1 0,1 0 0,-1 0 0,1-1 0,-1 1 0,1 1 0,4 11 0,-1 0 0,0 0 0,0 0 0,-2 1 0,0-1 0,1 22 0,-1-16 0,0-1 0,8 32 0,-10-49 0,1 0 0,-1 0 0,0 1 0,1-1 0,-1 0 0,1 0 0,-1 0 0,1 0 0,0 0 0,-1 0 0,1 0 0,0 0 0,0 0 0,0 0 0,-1 0 0,1-1 0,0 1 0,0 0 0,0-1 0,0 1 0,1 0 0,-1-1 0,1 1 0,0-1 0,0 0 0,-1 0 0,1 0 0,0 0 0,0 0 0,-1 0 0,1-1 0,0 1 0,-1-1 0,1 1 0,0-1 0,-1 0 0,1 1 0,1-3 0,7-3 0,0-1 0,-1-1 0,16-16 0,-18 17 0,107-109 0,41-39 0,-117 120 0,2 2 0,52-33 0,-89 64 7,6-4 104,1 1 0,19-9 0,-27 13-149,0 1 1,0-1 0,0 0 0,0 1-1,1 0 1,-1 0 0,0-1-1,0 1 1,3 1 0,-4-1-16,0 0-1,0 0 1,-1 0 0,1 1-1,0-1 1,0 0 0,-1 1 0,1-1-1,0 1 1,0-1 0,-1 1 0,1-1-1,-1 1 1,1-1 0,0 1-1,-1 0 1,1-1 0,-1 1 0,1 0-1,-1-1 1,0 1 0,1 0 0,-1 0-1,1 0 1,2 12-6773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7.250"/>
    </inkml:context>
    <inkml:brush xml:id="br0">
      <inkml:brushProperty name="width" value="0.05" units="cm"/>
      <inkml:brushProperty name="height" value="0.05" units="cm"/>
    </inkml:brush>
  </inkml:definitions>
  <inkml:trace contextRef="#ctx0" brushRef="#br0">172 12 24575,'0'-1'0,"0"1"0,0-1 0,0 1 0,0-1 0,0 1 0,0-1 0,1 1 0,-1-1 0,0 1 0,0 0 0,0-1 0,1 1 0,-1-1 0,0 1 0,1-1 0,-1 1 0,0 0 0,1-1 0,-1 1 0,0 0 0,1-1 0,-1 1 0,1 0 0,-1 0 0,1-1 0,-1 1 0,1 0 0,-1 0 0,1 0 0,-1-1 0,1 1 0,-1 0 0,1 0 0,-1 0 0,1 0 0,-1 0 0,1 0 0,-1 0 0,1 0 0,-1 1 0,1-1 0,-1 0 0,1 0 0,-1 0 0,1 0 0,-1 1 0,1-1 0,-1 0 0,1 0 0,-1 1 0,0-1 0,1 0 0,-1 1 0,0-1 0,1 1 0,-1-1 0,0 0 0,1 1 0,-1-1 0,0 1 0,1 0 0,0 9 0,-1 0 0,0 0 0,0 1 0,-1-1 0,0 0 0,-4 13 0,0 11 0,-35 303 0,-51 396 0,81-667-682,-26 95-1,29-141-6143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7.621"/>
    </inkml:context>
    <inkml:brush xml:id="br0">
      <inkml:brushProperty name="width" value="0.05" units="cm"/>
      <inkml:brushProperty name="height" value="0.05" units="cm"/>
    </inkml:brush>
  </inkml:definitions>
  <inkml:trace contextRef="#ctx0" brushRef="#br0">0 1 24575,'34'32'0,"25"20"0,-31-25 0,2-1 0,45 29 0,-66-49 0,-1-1 0,1 0 0,1-1 0,-1 0 0,0 0 0,1-1 0,0 0 0,0-1 0,0 0 0,0-1 0,0 0 0,0 0 0,0-1 0,12-1 0,-16-1 0,0 1 0,0-1 0,0 0 0,-1 0 0,1 0 0,0-1 0,-1 0 0,1 0 0,-1 0 0,0-1 0,0 0 0,-1 0 0,1 0 0,-1 0 0,5-6 0,4-8 0,0 0 0,19-38 0,0 1 0,-100 146-1365,46-61-5461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8.305"/>
    </inkml:context>
    <inkml:brush xml:id="br0">
      <inkml:brushProperty name="width" value="0.05" units="cm"/>
      <inkml:brushProperty name="height" value="0.05" units="cm"/>
    </inkml:brush>
  </inkml:definitions>
  <inkml:trace contextRef="#ctx0" brushRef="#br0">0 16 24575,'0'-2'0,"0"-3"0,0-3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8.896"/>
    </inkml:context>
    <inkml:brush xml:id="br0">
      <inkml:brushProperty name="width" value="0.05" units="cm"/>
      <inkml:brushProperty name="height" value="0.05" units="cm"/>
    </inkml:brush>
  </inkml:definitions>
  <inkml:trace contextRef="#ctx0" brushRef="#br0">34 10 24575,'-4'0'0,"2"0"0,0 1 0,0-1 0,0 0 0,-1-1 0,1 1 0,0 0 0,0-1 0,0 1 0,0-1 0,-1 0 0,-2-1 0,5 1 0,0 1 0,0 0 0,0 0 0,0-1 0,1 1 0,-1 0 0,0 0 0,0-1 0,1 1 0,-1 0 0,0 0 0,1-1 0,-1 1 0,0 0 0,0 0 0,1 0 0,-1 0 0,0 0 0,1 0 0,-1-1 0,0 1 0,1 0 0,-1 0 0,0 0 0,1 0 0,-1 0 0,1 0 0,-1 0 0,0 0 0,1 1 0,-1-1 0,0 0 0,1 0 0,17-1 0,535 50 20,-281-21-179,-73-8-400,657 42 421,-831-62 138,-7 1 0,0 0 0,0-2 0,0 0 0,0-1 0,18-4 0,-35 5 6,0 1 1,-1 0 0,1 0 0,0 0 0,0-1 0,0 1 0,0-1 0,0 1-1,0 0 1,0-1 0,0 0 0,-1 1 0,1-1 0,0 1 0,0-1 0,-1 0 0,1 0-1,0-1 1,-1 2 4,0 0 0,0-1 0,0 1 1,0-1-1,0 1 0,0-1 0,0 1 0,0-1 0,0 1 0,0-1 0,-1 1 0,1 0 0,0-1 0,0 1 0,-1-1 0,1 1 0,0 0 0,0-1 0,-1 1 1,1 0-1,0-1 0,-1 1 0,1 0 0,-1-1 0,0 1 0,-3-3 59,0 1-1,0-1 1,-1 1 0,1 0 0,-8-1-1,-5-1-410,0 1 0,0 1-1,-24 0 1,23 1-6485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9.176"/>
    </inkml:context>
    <inkml:brush xml:id="br0">
      <inkml:brushProperty name="width" value="0.05" units="cm"/>
      <inkml:brushProperty name="height" value="0.05" units="cm"/>
    </inkml:brush>
  </inkml:definitions>
  <inkml:trace contextRef="#ctx0" brushRef="#br0">105 39 24575,'-46'-38'0,"116"81"0,-40-21 0,-2 1 0,42 42 0,-60-55 0,-1 1 0,-1-1 0,0 2 0,0-1 0,-1 1 0,-1 0 0,0 0 0,0 1 0,-1 0 0,3 16 0,-6-23 11,-2-1 0,1 0-1,0 1 1,-1-1 0,0 0-1,-1 1 1,1-1 0,-1 0-1,0 0 1,0 1 0,0-1-1,-1 0 1,0 0 0,0 0-1,-5 9 1,2-7 6,0-1 0,0 1 0,-1-1 0,0-1 0,0 1 0,0-1 0,-1 0 0,0 0 1,-10 5-1,-10 3-359,0-1 1,-1-2 0,0-1-1,-45 9 1,2-3-6485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034"/>
    </inkml:context>
    <inkml:brush xml:id="br0">
      <inkml:brushProperty name="width" value="0.05" units="cm"/>
      <inkml:brushProperty name="height" value="0.05" units="cm"/>
    </inkml:brush>
  </inkml:definitions>
  <inkml:trace contextRef="#ctx0" brushRef="#br0">302 260 24575,'23'-22'0,"56"-59"0,-72 72 0,1-1 0,-1 0 0,-1 0 0,0 0 0,0-1 0,-1 0 0,4-13 0,-8 22 0,0 0 0,-1 1 0,1-1 0,-1 0 0,1 0 0,-1 0 0,0 0 0,0 0 0,0 0 0,0 0 0,0 0 0,0 0 0,-1 0 0,1 0 0,-1 0 0,1 1 0,-1-1 0,0 0 0,1 0 0,-1 0 0,0 1 0,0-1 0,0 0 0,-2-1 0,1 1 0,0 1 0,-1 0 0,1-1 0,0 1 0,-1 0 0,1 0 0,-1 0 0,0 0 0,1 0 0,-1 1 0,0-1 0,1 1 0,-1 0 0,0 0 0,1 0 0,-1 0 0,-3 1 0,-13 1 0,-1 2 0,1 0 0,0 1 0,0 1 0,1 0 0,-1 2 0,-20 11 0,15-5 0,0 1 0,1 1 0,0 0 0,-29 30 0,43-37 0,0 0 0,1 1 0,0 0 0,1 0 0,0 1 0,0 0 0,1 0 0,1 1 0,-7 19 0,11-26 0,-1 0 0,1 0 0,0 1 0,1-1 0,-1 0 0,1 0 0,0 1 0,0-1 0,1 0 0,0 0 0,0 0 0,0 1 0,0-1 0,1 0 0,0 0 0,0-1 0,0 1 0,0 0 0,1-1 0,0 1 0,0-1 0,0 0 0,1 0 0,-1 0 0,7 5 0,-4-4 0,1-1 0,-1 0 0,1 0 0,0 0 0,0-1 0,10 4 0,-12-6 0,-1 1 0,1-1 0,0 0 0,0 0 0,0 0 0,0-1 0,0 0 0,0 0 0,0 0 0,9-1 0,-62 0 0,40 2 0,0 0 0,0 1 0,0 1 0,0-1 0,1 1 0,-1 0 0,1 1 0,0 0 0,-12 8 0,17-11 0,0 1 0,1-1 0,-1 1 0,0 0 0,1-1 0,-1 1 0,1 0 0,-1 0 0,1 0 0,0 0 0,0 1 0,0-1 0,0 0 0,0 0 0,0 1 0,1-1 0,-1 0 0,1 1 0,-1-1 0,1 0 0,0 1 0,0-1 0,0 1 0,1-1 0,-1 1 0,0-1 0,1 0 0,0 1 0,-1-1 0,1 0 0,0 0 0,0 1 0,0-1 0,1 0 0,-1 0 0,3 3 0,2 3 31,0-1 0,1 0 0,0-1 0,0 0 0,1 0 0,-1 0 0,1-1 0,0 0 1,1 0-1,15 5 0,3 1-600,1-2 0,31 6 0,-3-4-6257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392"/>
    </inkml:context>
    <inkml:brush xml:id="br0">
      <inkml:brushProperty name="width" value="0.05" units="cm"/>
      <inkml:brushProperty name="height" value="0.05" units="cm"/>
    </inkml:brush>
  </inkml:definitions>
  <inkml:trace contextRef="#ctx0" brushRef="#br0">120 133 24575,'-47'-42'0,"33"31"0,0-1 0,1 0 0,-12-15 0,25 27 0,-1-1 0,0 0 0,1 1 0,-1-1 0,1 0 0,-1 1 0,1-1 0,-1 0 0,1 1 0,0-1 0,-1 0 0,1 0 0,0 0 0,0 1 0,-1-1 0,1 0 0,0 0 0,0 0 0,0 0 0,0 0 0,0 1 0,0-1 0,0 0 0,1 0 0,-1-1 0,1 2 0,-1-1 0,1 0 0,0 1 0,0-1 0,-1 0 0,1 1 0,0-1 0,0 1 0,0 0 0,0-1 0,0 1 0,0 0 0,0-1 0,0 1 0,0 0 0,0 0 0,1 0 0,7 0 0,-1 0 0,1 0 0,13 4 0,-2 0 0,-1 1 0,1 1 0,-1 1 0,-1 0 0,1 2 0,-1 0 0,-1 1 0,31 23 0,-45-31 0,0 1 0,0 0 0,0 0 0,0 0 0,-1 0 0,0 0 0,1 0 0,-1 1 0,0-1 0,-1 1 0,1 0 0,-1-1 0,1 1 0,-1 0 0,0 0 0,-1 0 0,1 4 0,-1-6 0,0 0 0,0 1 0,-1-1 0,1 0 0,-1 0 0,1 1 0,-1-1 0,0 0 0,0 0 0,0 0 0,0 0 0,0 0 0,0 0 0,-1 0 0,1-1 0,-1 1 0,1 0 0,-1-1 0,0 1 0,1-1 0,-1 0 0,0 1 0,0-1 0,0 0 0,0 0 0,0 0 0,0 0 0,0-1 0,-1 1 0,-3 0 0,-40 6 0,43-7 0,0 0 0,-1 0 0,1 0 0,0-1 0,-1 1 0,1-1 0,0 0 0,0 0 0,0 0 0,-1 0 0,-3-3 0,6 4 0,0-1 0,0 0 0,1 0 0,-1 1 0,0-1 0,1 0 0,-1 0 0,1 0 0,-1 1 0,1-1 0,-1 0 0,1 0 0,-1 0 0,1 0 0,0 0 0,0 0 0,0 0 0,-1 0 0,1 0 0,0 0 0,0 0 0,0 0 0,1 0 0,-1 0 0,0 0 0,0 0 0,0 0 0,1 0 0,-1 0 0,0 0 0,1 0 0,-1 0 0,1 1 0,-1-1 0,1 0 0,0 0 0,0-1 0,4-3 0,-1-1 0,0 1 0,1 0 0,6-4 0,8-6-151,0 0-1,1 2 0,0 0 0,1 2 1,0 0-1,1 2 0,1 0 1,41-10-1,-44 15-6674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5.373"/>
    </inkml:context>
    <inkml:brush xml:id="br0">
      <inkml:brushProperty name="width" value="0.05" units="cm"/>
      <inkml:brushProperty name="height" value="0.05" units="cm"/>
    </inkml:brush>
  </inkml:definitions>
  <inkml:trace contextRef="#ctx0" brushRef="#br0">121 207 24575,'-4'0'0,"3"0"0,0 0 0,0-1 0,-1 1 0,1 0 0,0 1 0,-1-1 0,1 0 0,0 0 0,0 1 0,-1-1 0,1 0 0,-2 2 0,2-1 0,1 0 0,-1 0 0,0 0 0,1 0 0,-1 0 0,1 1 0,-1-1 0,1 0 0,0 0 0,-1 1 0,1-1 0,0 0 0,0 0 0,0 1 0,0 0 0,-3 86 0,2-57 0,0 0 0,-10 54 0,10-79 0,-2 8 0,0-1 0,-1 1 0,-9 20 0,13-34 0,0 1 0,-1-1 0,1 0 0,0 0 0,0 1 0,0-1 0,0 0 0,0 1 0,0-1 0,-1 0 0,1 1 0,0-1 0,0 0 0,-1 0 0,1 0 0,0 1 0,0-1 0,-1 0 0,1 0 0,0 0 0,0 1 0,-1-1 0,1 0 0,0 0 0,-1 0 0,1 0 0,0 0 0,-1 0 0,-2-7 0,1-17 0,8-59 0,3 0 0,31-128 0,-38 199 0,2 1 0,0 0 0,0 0 0,1 0 0,0 0 0,13-18 0,-14 25 0,-1 0 0,1 0 0,-1 0 0,1 1 0,0 0 0,0 0 0,1 0 0,-1 0 0,1 0 0,-1 1 0,1 0 0,0 0 0,0 0 0,0 1 0,0 0 0,0 0 0,0 0 0,6 0 0,-1 1 0,0 0 0,0 1 0,0 0 0,-1 1 0,1 0 0,-1 1 0,1 0 0,-1 0 0,0 1 0,0 0 0,0 1 0,-1 0 0,1 0 0,11 10 0,-16-11 0,0 0 0,0-1 0,0 2 0,-1-1 0,1 0 0,-1 1 0,0-1 0,0 1 0,-1 0 0,0 0 0,4 11 0,-5-12 0,0 0 0,-1 0 0,0 1 0,1-1 0,-2 0 0,1 1 0,0-1 0,-1 0 0,0 0 0,0 1 0,0-1 0,0 0 0,-1 0 0,1 0 0,-1 0 0,0 0 0,-3 3 0,-1 1 0,0 0 0,-1-1 0,0 0 0,-1 0 0,1-1 0,-1 1 0,0-2 0,-1 1 0,-9 4 0,-32 24 0,48-33 0,1 0 0,0 0 0,0 0 0,-1 0 0,1 1 0,0-1 0,0 0 0,1 1 0,-1-1 0,0 1 0,0-1 0,1 1 0,-1-1 0,1 1 0,-1 0 0,1-1 0,0 1 0,-1 0 0,1-1 0,0 1 0,0 0 0,0-1 0,0 1 0,1 0 0,-1-1 0,0 1 0,1 0 0,-1-1 0,1 1 0,0-1 0,1 3 0,3 5 0,0-1 0,0 0 0,1-1 0,11 12 0,-5-5 0,4 4 0,-10-12 0,0 0 0,0 0 0,-1 1 0,0 0 0,0 0 0,-1 1 0,0-1 0,0 1 0,5 14 0,-9-21 0,0 1 0,0-1 0,0 1 0,0-1 0,0 1 0,0-1 0,0 1 0,-1-1 0,1 1 0,0-1 0,-1 1 0,1-1 0,-1 1 0,0-1 0,1 0 0,-1 1 0,0-1 0,0 0 0,0 1 0,0-1 0,-1 1 0,-1 1 0,0-1 0,0 0 0,0-1 0,0 1 0,0-1 0,0 1 0,-1-1 0,1 0 0,-4 1 0,-6 0 0,1 0 0,-1-1 0,1 0 0,-16-1 0,9-2 0,0 0 0,1-1 0,-1-1 0,1-1 0,0-1 0,0 0 0,0-1 0,1-1 0,-27-16 0,40 21-124,0 0 0,0 0 0,0 0 0,1 0 0,-1-1 0,1 0-1,-1 1 1,1-1 0,1-1 0,-4-4 0,-2-12-6702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718"/>
    </inkml:context>
    <inkml:brush xml:id="br0">
      <inkml:brushProperty name="width" value="0.05" units="cm"/>
      <inkml:brushProperty name="height" value="0.05" units="cm"/>
    </inkml:brush>
  </inkml:definitions>
  <inkml:trace contextRef="#ctx0" brushRef="#br0">26 18 24575,'-22'-5'0,"19"1"0,15 1 0,-6 2 0,1 2 0,-1-1 0,0 1 0,1 0 0,-1 0 0,0 0 0,1 1 0,-1 0 0,0 1 0,0-1 0,-1 1 0,1 0 0,-1 1 0,1-1 0,-1 1 0,0 0 0,0 0 0,5 6 0,-2-1 0,1 0 0,-1 1 0,-1 0 0,0 0 0,0 0 0,-1 1 0,0 0 0,6 18 0,-11-27 0,0 0 0,0 0 0,-1 0 0,1 0 0,-1 0 0,0 0 0,0 0 0,0 1 0,0-1 0,0 0 0,0 0 0,0 0 0,-1 0 0,1 0 0,-1 0 0,1 0 0,-1 0 0,0 0 0,0-1 0,0 1 0,-1 2 0,1-3 0,0 0 0,0 0 0,-1 0 0,1-1 0,0 1 0,0 0 0,0-1 0,-1 1 0,1-1 0,0 0 0,-1 1 0,1-1 0,0 0 0,-1 0 0,1 0 0,-1 0 0,1 0 0,0 0 0,-1 0 0,1 0 0,0-1 0,-1 1 0,1 0 0,0-1 0,-1 1 0,1-1 0,0 0 0,0 1 0,0-1 0,-1 0 0,1 0 0,-1-1 0,-1 1 0,1 0 0,0-1 0,-1 1 0,1-1 0,0 0 0,0 0 0,0 1 0,0-1 0,0-1 0,0 1 0,1 0 0,-1 0 0,1-1 0,0 1 0,-1-1 0,1 1 0,0-1 0,0 1 0,1-1 0,-1 0 0,0 0 0,1 1 0,0-1 0,0 0 0,0 0 0,0 1 0,0-1 0,0 0 0,1 0 0,-1 1 0,1-1 0,0 0 0,0 1 0,0-1 0,0 0 0,0 1 0,0 0 0,1-1 0,-1 1 0,1 0 0,0-1 0,0 1 0,3-3 0,4-4 34,1 0 1,0 1-1,1 0 0,0 1 0,0 0 0,1 1 0,0 0 0,0 0 0,13-3 1,-4 3-377,-1 0 1,1 1 0,0 2-1,40-3 1,-44 6-6485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874"/>
    </inkml:context>
    <inkml:brush xml:id="br0">
      <inkml:brushProperty name="width" value="0.05" units="cm"/>
      <inkml:brushProperty name="height" value="0.05" units="cm"/>
    </inkml:brush>
  </inkml:definitions>
  <inkml:trace contextRef="#ctx0" brushRef="#br0">0 0 24575,'3'0'0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5.916"/>
    </inkml:context>
    <inkml:brush xml:id="br0">
      <inkml:brushProperty name="width" value="0.05" units="cm"/>
      <inkml:brushProperty name="height" value="0.05" units="cm"/>
    </inkml:brush>
  </inkml:definitions>
  <inkml:trace contextRef="#ctx0" brushRef="#br0">31 285 24575,'2'-10'0,"4"16"0,4 18 0,-7-2 0,-1-1 0,0 1 0,-2-1 0,0 1 0,-1-1 0,-2 1 0,0-1 0,-1 1 0,-12 34 0,6-31 0,3-19 0,6-6 0,1 0 0,0 0 0,-1 0 0,1-1 0,0 1 0,-1 0 0,1 0 0,0-1 0,-1 1 0,1 0 0,0-1 0,0 1 0,-1-1 0,1 1 0,0 0 0,0-1 0,0 1 0,0 0 0,0-1 0,-1 1 0,1-1 0,0 1 0,0-1 0,0 1 0,0 0 0,0-1 0,-3-29 0,1 0 0,1-1 0,2 1 0,1 0 0,6-33 0,-3 32 0,1 0 0,2 0 0,18-48 0,-19 61 0,1 1 0,1 0 0,0 1 0,1 0 0,1 0 0,0 1 0,19-19 0,-25 30 0,-1 0 0,1 0 0,0 0 0,0 0 0,0 1 0,0 0 0,1 0 0,0 1 0,-1-1 0,1 1 0,0 0 0,7-1 0,-10 3 0,0 0 0,0 0 0,0 0 0,0 0 0,0 0 0,0 0 0,0 1 0,0-1 0,0 1 0,0 0 0,-1 0 0,1 0 0,0 0 0,0 1 0,-1-1 0,1 1 0,-1 0 0,1-1 0,-1 1 0,0 0 0,0 1 0,0-1 0,0 0 0,0 0 0,0 1 0,2 3 0,-2-3 0,0 1 0,0 0 0,0-1 0,-1 1 0,0 0 0,1 0 0,-1 0 0,0 1 0,-1-1 0,1 0 0,-1 0 0,0 0 0,0 0 0,0 1 0,0-1 0,-2 6 0,0-3 0,0-1 0,-1 1 0,0-1 0,0 1 0,0-1 0,-1 0 0,0 0 0,0-1 0,-5 7 0,-5 2 0,-1 0 0,-1 0 0,0-1 0,0-1 0,-33 17 0,-4-5 0,39-19 0,0 1 0,1 1 0,-24 14 0,36-20 0,0 0 0,0 0 0,0 1 0,0-1 0,1 0 0,-1 0 0,0 0 0,1 1 0,-1-1 0,1 0 0,-1 0 0,1 1 0,-1-1 0,1 1 0,0-1 0,0 0 0,0 1 0,0-1 0,0 0 0,0 1 0,0-1 0,0 1 0,1-1 0,-1 0 0,0 1 0,1-1 0,-1 0 0,1 1 0,0-1 0,-1 0 0,1 0 0,0 0 0,1 2 0,4 6 0,0 1 0,1-1 0,9 9 0,-8-9 0,169 204-1365,-164-198-5461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6.087"/>
    </inkml:context>
    <inkml:brush xml:id="br0">
      <inkml:brushProperty name="width" value="0.05" units="cm"/>
      <inkml:brushProperty name="height" value="0.05" units="cm"/>
    </inkml:brush>
  </inkml:definitions>
  <inkml:trace contextRef="#ctx0" brushRef="#br0">1 37 24575,'0'-3'0,"2"0"0,3 0 0,4 1 0,4-2 0,5-1 0,3 2 0,6 0 0,3-1 0,0 0 0,-4 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6.802"/>
    </inkml:context>
    <inkml:brush xml:id="br0">
      <inkml:brushProperty name="width" value="0.05" units="cm"/>
      <inkml:brushProperty name="height" value="0.05" units="cm"/>
    </inkml:brush>
  </inkml:definitions>
  <inkml:trace contextRef="#ctx0" brushRef="#br0">21 260 24575,'-4'-8'0,"1"3"0,0 1 0,1-1 0,0 0 0,0 0 0,-2-6 0,4 10 0,0 0 0,0 0 0,0 1 0,0-1 0,-1 0 0,1 0 0,0 0 0,1 1 0,-1-1 0,0 0 0,0 0 0,0 0 0,0 1 0,1-1 0,-1 0 0,0 0 0,1 1 0,-1-1 0,0 0 0,1 1 0,-1-1 0,1 0 0,-1 1 0,1-1 0,0 1 0,-1-1 0,1 1 0,0-1 0,-1 1 0,1-1 0,0 1 0,-1-1 0,1 1 0,0 0 0,0 0 0,-1-1 0,1 1 0,0 0 0,0 0 0,0 0 0,1 0 0,0 0 0,1 0 0,-1 0 0,1 1 0,-1-1 0,1 1 0,-1 0 0,1 0 0,-1 0 0,0 0 0,1 0 0,-1 0 0,0 1 0,0-1 0,0 1 0,0-1 0,0 1 0,0 0 0,0 0 0,-1 0 0,1 0 0,-1 0 0,3 4 0,3 5 0,0 1 0,10 23 0,-10-13 0,0 1 0,-2 0 0,0 0 0,-1 0 0,-2 0 0,0 1 0,-2-1 0,-2 27 0,2-48 0,0 0 0,0 0 0,-1 0 0,1 0 0,0 0 0,-1 0 0,1 0 0,-1 0 0,0 0 0,1 0 0,-1-1 0,0 1 0,0 0 0,0 0 0,0-1 0,-1 1 0,1-1 0,0 1 0,-1-1 0,-1 2 0,1-2 0,1-1 0,0 0 0,-1 0 0,1 0 0,0 0 0,-1 0 0,1 0 0,0 0 0,-1 0 0,1 0 0,0 0 0,-1-1 0,1 1 0,0-1 0,-1 1 0,1-1 0,0 1 0,0-1 0,0 0 0,0 0 0,0 1 0,0-1 0,0 0 0,0 0 0,0 0 0,0 0 0,0 0 0,0 0 0,0 0 0,0-2 0,-7-8 0,1 0 0,0-1 0,1 1 0,0-1 0,1 0 0,0-1 0,1 0 0,1 1 0,0-1 0,0 0 0,0-17 0,1 9 0,2-1 0,0 0 0,2 0 0,0 1 0,2-1 0,5-22 0,-5 31 0,0 0 0,1 0 0,1 0 0,0 1 0,0 0 0,1 0 0,1 0 0,0 1 0,0 0 0,1 1 0,16-15 0,-19 20 0,0 0 0,1 1 0,-1-1 0,1 1 0,0 1 0,0-1 0,0 1 0,0 1 0,1-1 0,-1 1 0,1 1 0,-1-1 0,1 1 0,0 0 0,0 1 0,-1 0 0,1 0 0,0 1 0,-1 0 0,1 0 0,14 5 0,-13-3 0,1 1 0,-1 1 0,0 0 0,0 0 0,0 0 0,-1 2 0,0-1 0,0 1 0,0 0 0,6 8 0,-11-11 0,0 0 0,0 0 0,0 0 0,0 0 0,-1 1 0,0-1 0,0 1 0,0 0 0,-1-1 0,2 7 0,-3-8 0,1 0 0,-1 0 0,0 0 0,0 0 0,-1 1 0,1-1 0,-1 0 0,1 0 0,-1 0 0,0 0 0,0 0 0,0-1 0,0 1 0,-1 0 0,1 0 0,-1-1 0,-3 5 0,2-3 0,-1 0 0,0 0 0,0-1 0,0 1 0,0-1 0,-1 0 0,1 0 0,-1-1 0,0 1 0,0-1 0,-8 3 0,-4 0 0,0-1 0,-21 2 0,-16 4 0,53-10 0,0 0 0,0 0 0,1 0 0,-1 0 0,0 0 0,0 1 0,0-1 0,0 0 0,1 1 0,-1-1 0,0 0 0,1 1 0,-1-1 0,0 1 0,1-1 0,-1 1 0,0 0 0,1-1 0,-1 1 0,0 1 0,1-2 0,0 1 0,0 0 0,0-1 0,1 1 0,-1-1 0,0 1 0,0-1 0,1 1 0,-1-1 0,0 1 0,0-1 0,1 0 0,-1 1 0,1-1 0,-1 1 0,0-1 0,1 0 0,-1 1 0,1-1 0,-1 0 0,1 0 0,-1 1 0,1-1 0,42 17 0,-36-15 0,-2 0 0,112 45 0,-101-40 0,-1 1 0,-1 0 0,0 1 0,0 1 0,17 15 0,-28-23 0,-1 0 0,0 0 0,0 0 0,0 0 0,-1 1 0,1-1 0,0 0 0,-1 1 0,1-1 0,-1 1 0,0 0 0,0-1 0,0 1 0,0 0 0,-1 0 0,1 0 0,-1-1 0,1 6 0,-2-6 0,1 0 0,-1 1 0,0-1 0,0 0 0,0 0 0,0 0 0,0 0 0,-1 0 0,1-1 0,0 1 0,-1 0 0,1 0 0,-1-1 0,0 1 0,1-1 0,-1 0 0,0 1 0,0-1 0,0 0 0,0 0 0,0 0 0,0 0 0,-1-1 0,-1 1 0,-12 4 0,0-1 0,0 0 0,0-1 0,-1-1 0,1-1 0,-1 0 0,0-2 0,1 1 0,-1-2 0,1 0 0,0-1 0,-1-1 0,1-1 0,1 0 0,-29-13 0,42 17-97,-1-1-1,1 1 1,-1-1-1,1 1 1,0-1-1,-1 0 1,1 0-1,0 0 1,0-1-1,1 1 1,-1 0-1,0-1 0,-1-2 1,-2-10-6729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161"/>
    </inkml:context>
    <inkml:brush xml:id="br0">
      <inkml:brushProperty name="width" value="0.05" units="cm"/>
      <inkml:brushProperty name="height" value="0.05" units="cm"/>
    </inkml:brush>
  </inkml:definitions>
  <inkml:trace contextRef="#ctx0" brushRef="#br0">44 46 24575,'1'-1'0,"0"0"0,0 0 0,-1 0 0,1 0 0,0 0 0,-1 0 0,1 0 0,-1 0 0,1 0 0,-1 0 0,0-1 0,1 1 0,-1 0 0,0 0 0,0 0 0,0-1 0,0 1 0,0 0 0,0 0 0,0 0 0,0-1 0,0 1 0,-1 0 0,1 0 0,0 0 0,-1-1 0,1 1 0,-1 0 0,0 0 0,1 0 0,-1 0 0,0 0 0,1 0 0,-1 0 0,-1 0 0,1 0 0,1 0 0,-1 1 0,1 0 0,-1-1 0,0 1 0,1-1 0,-1 1 0,0 0 0,0-1 0,1 1 0,-1 0 0,0 0 0,0 0 0,1-1 0,-1 1 0,0 0 0,0 0 0,1 0 0,-1 0 0,0 0 0,-1 1 0,1-1 0,0 1 0,0-1 0,0 1 0,0-1 0,0 1 0,0 0 0,0 0 0,0-1 0,1 1 0,-1 0 0,0 0 0,1 0 0,-1 0 0,0 0 0,1 0 0,-1 0 0,1 0 0,-1 0 0,0 2 0,-1 7 0,-1 0 0,2 1 0,-1-1 0,1 0 0,1 1 0,0-1 0,0 0 0,2 12 0,19 82 0,-21-103 0,3 11 0,0-1 0,1 0 0,0 0 0,1-1 0,0 1 0,1-1 0,0 0 0,13 16 0,-16-23 0,-1 0 0,1-1 0,0 1 0,0 0 0,0-1 0,0 1 0,0-1 0,0 0 0,1 0 0,-1-1 0,1 1 0,-1 0 0,1-1 0,0 0 0,0 0 0,-1 0 0,1-1 0,0 1 0,0-1 0,0 0 0,0 0 0,0 0 0,0 0 0,0-1 0,-1 0 0,1 0 0,0 0 0,0 0 0,5-3 0,-3 1 0,-1 0 0,1-1 0,-1 0 0,0 0 0,0-1 0,0 1 0,-1-1 0,1 0 0,-1 0 0,0-1 0,-1 1 0,1-1 0,-1 0 0,-1 0 0,1 0 0,-1 0 0,0 0 0,0-1 0,2-11 0,0-10 0,-1-1 0,-1 1 0,-2-34 0,0 53 0,-2-19 0,1 19 0,1 1 0,0-1 0,0 1 0,0-1 0,3-9 0,-3 17-28,0 1 1,0 0-1,0 0 0,0 0 0,0-1 0,0 1 0,0 0 0,0 0 0,0 0 1,0-1-1,0 1 0,0 0 0,1 0 0,-1 0 0,0-1 0,0 1 1,0 0-1,0 0 0,0 0 0,1 0 0,-1 0 0,0-1 0,0 1 1,0 0-1,0 0 0,1 0 0,-1 0 0,0 0 0,0 0 0,0 0 1,1 0-1,-1 0 0,0 0 0,0 0 0,1 0 0,-1 0 0,0 0 0,0 0 1,0 0-1,1 0 0,-1 0 0,0 0 0,0 0 0,0 0 0,1 0 1,-1 0-1,0 0 0,0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347"/>
    </inkml:context>
    <inkml:brush xml:id="br0">
      <inkml:brushProperty name="width" value="0.05" units="cm"/>
      <inkml:brushProperty name="height" value="0.05" units="cm"/>
    </inkml:brush>
  </inkml:definitions>
  <inkml:trace contextRef="#ctx0" brushRef="#br0">0 24 24575,'0'-2'0,"0"-4"0,0-2 0,0 2 0,0 5 0,0 4 0,0 9 0,0 7 0,0 7 0,0 6 0,0 2 0,0 3 0,0-1 0,0-2 0,0-4 0,0-7-8191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517"/>
    </inkml:context>
    <inkml:brush xml:id="br0">
      <inkml:brushProperty name="width" value="0.05" units="cm"/>
      <inkml:brushProperty name="height" value="0.05" units="cm"/>
    </inkml:brush>
  </inkml:definitions>
  <inkml:trace contextRef="#ctx0" brushRef="#br0">0 107 24575,'0'-5'0,"0"-5"0,0-7 0,0-2 0,0 0 0,0 0 0,0 7 0,0 6 0,0 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707"/>
    </inkml:context>
    <inkml:brush xml:id="br0">
      <inkml:brushProperty name="width" value="0.05" units="cm"/>
      <inkml:brushProperty name="height" value="0.05" units="cm"/>
    </inkml:brush>
  </inkml:definitions>
  <inkml:trace contextRef="#ctx0" brushRef="#br0">79 1 24575,'0'2'0,"0"3"0,-3 4 0,0 4 0,-2 7 0,0 4 0,-2 6 0,-2 4 0,1 6 0,-1 3 0,1 1 0,2-2 0,0-2 0,1-5 0,1-8-8191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15,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ostman.com/download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hyperlink" Target="mailto:Vaishali@evotrainingsolutions.com" TargetMode="External"/><Relationship Id="rId2" Type="http://schemas.openxmlformats.org/officeDocument/2006/relationships/hyperlink" Target="mailto:Anubhav.abap@gmail.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9.tiff"/><Relationship Id="rId5" Type="http://schemas.openxmlformats.org/officeDocument/2006/relationships/image" Target="../media/image18.tiff"/><Relationship Id="rId4" Type="http://schemas.openxmlformats.org/officeDocument/2006/relationships/image" Target="../media/image17.tiff"/><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153.png"/><Relationship Id="rId26" Type="http://schemas.openxmlformats.org/officeDocument/2006/relationships/image" Target="../media/image157.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50.png"/><Relationship Id="rId42" Type="http://schemas.openxmlformats.org/officeDocument/2006/relationships/image" Target="../media/image164.png"/><Relationship Id="rId7" Type="http://schemas.openxmlformats.org/officeDocument/2006/relationships/customXml" Target="../ink/ink2.xml"/><Relationship Id="rId2" Type="http://schemas.openxmlformats.org/officeDocument/2006/relationships/image" Target="../media/image8.jpeg"/><Relationship Id="rId16" Type="http://schemas.openxmlformats.org/officeDocument/2006/relationships/image" Target="../media/image152.png"/><Relationship Id="rId29" Type="http://schemas.openxmlformats.org/officeDocument/2006/relationships/customXml" Target="../ink/ink13.xml"/><Relationship Id="rId1" Type="http://schemas.openxmlformats.org/officeDocument/2006/relationships/slideLayout" Target="../slideLayouts/slideLayout7.xml"/><Relationship Id="rId6" Type="http://schemas.openxmlformats.org/officeDocument/2006/relationships/image" Target="../media/image147.png"/><Relationship Id="rId11" Type="http://schemas.openxmlformats.org/officeDocument/2006/relationships/customXml" Target="../ink/ink4.xml"/><Relationship Id="rId24" Type="http://schemas.openxmlformats.org/officeDocument/2006/relationships/image" Target="../media/image156.png"/><Relationship Id="rId32" Type="http://schemas.openxmlformats.org/officeDocument/2006/relationships/image" Target="../media/image160.png"/><Relationship Id="rId37" Type="http://schemas.openxmlformats.org/officeDocument/2006/relationships/customXml" Target="../ink/ink17.xml"/><Relationship Id="rId40" Type="http://schemas.openxmlformats.org/officeDocument/2006/relationships/image" Target="../media/image163.png"/><Relationship Id="rId45" Type="http://schemas.openxmlformats.org/officeDocument/2006/relationships/customXml" Target="../ink/ink21.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58.png"/><Relationship Id="rId36" Type="http://schemas.openxmlformats.org/officeDocument/2006/relationships/image" Target="../media/image161.png"/><Relationship Id="rId10" Type="http://schemas.openxmlformats.org/officeDocument/2006/relationships/image" Target="../media/image149.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165.png"/><Relationship Id="rId4" Type="http://schemas.openxmlformats.org/officeDocument/2006/relationships/image" Target="../media/image10.png"/><Relationship Id="rId9" Type="http://schemas.openxmlformats.org/officeDocument/2006/relationships/customXml" Target="../ink/ink3.xml"/><Relationship Id="rId14" Type="http://schemas.openxmlformats.org/officeDocument/2006/relationships/image" Target="../media/image151.png"/><Relationship Id="rId22" Type="http://schemas.openxmlformats.org/officeDocument/2006/relationships/image" Target="../media/image155.png"/><Relationship Id="rId27" Type="http://schemas.openxmlformats.org/officeDocument/2006/relationships/customXml" Target="../ink/ink12.xml"/><Relationship Id="rId30" Type="http://schemas.openxmlformats.org/officeDocument/2006/relationships/image" Target="../media/image159.png"/><Relationship Id="rId35" Type="http://schemas.openxmlformats.org/officeDocument/2006/relationships/customXml" Target="../ink/ink16.xml"/><Relationship Id="rId43" Type="http://schemas.openxmlformats.org/officeDocument/2006/relationships/customXml" Target="../ink/ink20.xml"/><Relationship Id="rId8" Type="http://schemas.openxmlformats.org/officeDocument/2006/relationships/image" Target="../media/image148.png"/><Relationship Id="rId3" Type="http://schemas.openxmlformats.org/officeDocument/2006/relationships/image" Target="../media/image9.png"/><Relationship Id="rId12" Type="http://schemas.openxmlformats.org/officeDocument/2006/relationships/image" Target="../media/image150.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62.png"/><Relationship Id="rId46" Type="http://schemas.openxmlformats.org/officeDocument/2006/relationships/image" Target="../media/image141.png"/><Relationship Id="rId20" Type="http://schemas.openxmlformats.org/officeDocument/2006/relationships/image" Target="../media/image154.png"/><Relationship Id="rId41" Type="http://schemas.openxmlformats.org/officeDocument/2006/relationships/customXml" Target="../ink/ink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api.sap.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DAY-6</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The Postman tool</a:t>
            </a:r>
            <a:endParaRPr lang="en-IN" sz="2500" dirty="0">
              <a:latin typeface="Cooper Black" panose="0208090404030B020404" pitchFamily="18" charset="0"/>
            </a:endParaRPr>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87830" y="581368"/>
            <a:ext cx="8968339"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Send requests (GET, POST, PUT, DELETE, etc.) to APIs and receive responses.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Validate the API’s behavior, response codes, and data.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Simplifies sending HTTP requests without needing to write complex scripts.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Supports various authentication methods like OAuth, Basic Auth, Bearer Token,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Reduces manual effort by automating repetitive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Helps in documenting APIs for better team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Integrates well into agile and DevOps workflows.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It is available as a desktop application, web application, and browser extension, making it accessible across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https://www.postman.com/downloads/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10000" y="3355642"/>
            <a:ext cx="12144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6075" y="971550"/>
            <a:ext cx="2126125" cy="1450219"/>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07864" y="715798"/>
            <a:ext cx="1309939" cy="148060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236075" y="2495550"/>
            <a:ext cx="2126125" cy="523220"/>
          </a:xfrm>
          <a:prstGeom prst="rect">
            <a:avLst/>
          </a:prstGeom>
          <a:noFill/>
        </p:spPr>
        <p:txBody>
          <a:bodyPr wrap="square" rtlCol="0">
            <a:spAutoFit/>
          </a:bodyPr>
          <a:lstStyle/>
          <a:p>
            <a:r>
              <a:rPr lang="en-IN" sz="1400" b="1" dirty="0"/>
              <a:t>Sales Representative</a:t>
            </a:r>
          </a:p>
          <a:p>
            <a:r>
              <a:rPr lang="en-IN" sz="1400" b="1" dirty="0"/>
              <a:t>(</a:t>
            </a:r>
            <a:r>
              <a:rPr lang="en-IN" sz="1400" b="1" dirty="0" err="1"/>
              <a:t>fedEx</a:t>
            </a:r>
            <a:r>
              <a:rPr lang="en-IN" sz="1400" b="1" dirty="0"/>
              <a:t> office)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2895600" y="959497"/>
            <a:ext cx="990600" cy="144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 Order</a:t>
            </a:r>
          </a:p>
        </p:txBody>
      </p:sp>
      <p:sp>
        <p:nvSpPr>
          <p:cNvPr id="11" name="Rectangle 10">
            <a:extLst>
              <a:ext uri="{FF2B5EF4-FFF2-40B4-BE49-F238E27FC236}">
                <a16:creationId xmlns:a16="http://schemas.microsoft.com/office/drawing/2014/main" id="{D660C656-96C5-CE72-3EDC-1CC0227806E4}"/>
              </a:ext>
            </a:extLst>
          </p:cNvPr>
          <p:cNvSpPr/>
          <p:nvPr/>
        </p:nvSpPr>
        <p:spPr>
          <a:xfrm>
            <a:off x="2061137" y="3368119"/>
            <a:ext cx="21261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S/4HANA</a:t>
            </a:r>
          </a:p>
        </p:txBody>
      </p:sp>
      <p:sp>
        <p:nvSpPr>
          <p:cNvPr id="12" name="Arrow: Right 11">
            <a:extLst>
              <a:ext uri="{FF2B5EF4-FFF2-40B4-BE49-F238E27FC236}">
                <a16:creationId xmlns:a16="http://schemas.microsoft.com/office/drawing/2014/main" id="{5B757AC3-0308-30BC-D283-5E6B2149DF90}"/>
              </a:ext>
            </a:extLst>
          </p:cNvPr>
          <p:cNvSpPr/>
          <p:nvPr/>
        </p:nvSpPr>
        <p:spPr>
          <a:xfrm>
            <a:off x="2362200" y="1428750"/>
            <a:ext cx="533400" cy="5232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2777139" y="2754358"/>
            <a:ext cx="960822" cy="266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4876800" y="590550"/>
            <a:ext cx="2478665" cy="388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Build Process Automation</a:t>
            </a:r>
          </a:p>
          <a:p>
            <a:pPr algn="ctr"/>
            <a:r>
              <a:rPr lang="en-IN" dirty="0"/>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5811332" y="1151300"/>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5963732" y="710148"/>
            <a:ext cx="304800" cy="2471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46BD2C-AAF6-0157-E21E-E70F9BA07118}"/>
              </a:ext>
            </a:extLst>
          </p:cNvPr>
          <p:cNvSpPr/>
          <p:nvPr/>
        </p:nvSpPr>
        <p:spPr>
          <a:xfrm>
            <a:off x="5177872" y="1712635"/>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form</a:t>
            </a:r>
          </a:p>
        </p:txBody>
      </p:sp>
      <p:sp>
        <p:nvSpPr>
          <p:cNvPr id="19" name="Rectangle 18">
            <a:extLst>
              <a:ext uri="{FF2B5EF4-FFF2-40B4-BE49-F238E27FC236}">
                <a16:creationId xmlns:a16="http://schemas.microsoft.com/office/drawing/2014/main" id="{501E0D3B-5331-316A-F69D-5422BF9C3919}"/>
              </a:ext>
            </a:extLst>
          </p:cNvPr>
          <p:cNvSpPr/>
          <p:nvPr/>
        </p:nvSpPr>
        <p:spPr>
          <a:xfrm>
            <a:off x="6473272" y="1706883"/>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a:t>
            </a:r>
          </a:p>
        </p:txBody>
      </p:sp>
      <p:sp>
        <p:nvSpPr>
          <p:cNvPr id="20" name="Oval 19">
            <a:extLst>
              <a:ext uri="{FF2B5EF4-FFF2-40B4-BE49-F238E27FC236}">
                <a16:creationId xmlns:a16="http://schemas.microsoft.com/office/drawing/2014/main" id="{1E1B94AD-D938-4137-CC3B-99DA10F556CF}"/>
              </a:ext>
            </a:extLst>
          </p:cNvPr>
          <p:cNvSpPr/>
          <p:nvPr/>
        </p:nvSpPr>
        <p:spPr>
          <a:xfrm>
            <a:off x="6019800" y="2564607"/>
            <a:ext cx="248732" cy="235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4187262" y="2533650"/>
            <a:ext cx="689538" cy="1177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3886200" y="1683397"/>
            <a:ext cx="1020631" cy="2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6116132" y="957264"/>
            <a:ext cx="0" cy="1940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5671135" y="1267637"/>
            <a:ext cx="256535" cy="633460"/>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6321711" y="1250521"/>
            <a:ext cx="250783" cy="66194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5539833" y="1960274"/>
            <a:ext cx="547172" cy="6614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6184657" y="1971192"/>
            <a:ext cx="552924" cy="63390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7712159" y="2225873"/>
            <a:ext cx="990600" cy="307777"/>
          </a:xfrm>
          <a:prstGeom prst="rect">
            <a:avLst/>
          </a:prstGeom>
          <a:noFill/>
        </p:spPr>
        <p:txBody>
          <a:bodyPr wrap="square" rtlCol="0">
            <a:spAutoFit/>
          </a:bodyPr>
          <a:lstStyle/>
          <a:p>
            <a:r>
              <a:rPr lang="en-IN" sz="1400" b="1" dirty="0"/>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4038600" y="1456099"/>
            <a:ext cx="782131" cy="276999"/>
          </a:xfrm>
          <a:prstGeom prst="rect">
            <a:avLst/>
          </a:prstGeom>
          <a:noFill/>
        </p:spPr>
        <p:txBody>
          <a:bodyPr wrap="square" rtlCol="0">
            <a:spAutoFit/>
          </a:bodyPr>
          <a:lstStyle/>
          <a:p>
            <a:r>
              <a:rPr lang="en-IN" sz="1200" b="1" dirty="0"/>
              <a:t>&lt;data&gt;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4114600" y="2349403"/>
            <a:ext cx="782131" cy="276999"/>
          </a:xfrm>
          <a:prstGeom prst="rect">
            <a:avLst/>
          </a:prstGeom>
          <a:noFill/>
        </p:spPr>
        <p:txBody>
          <a:bodyPr wrap="square" rtlCol="0">
            <a:spAutoFit/>
          </a:bodyPr>
          <a:lstStyle/>
          <a:p>
            <a:r>
              <a:rPr lang="en-IN" sz="1200" b="1" dirty="0"/>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7620000" y="2800350"/>
            <a:ext cx="1219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Build </a:t>
            </a:r>
            <a:r>
              <a:rPr lang="en-IN" dirty="0" err="1"/>
              <a:t>workzone</a:t>
            </a:r>
            <a:endParaRPr lang="en-IN" dirty="0"/>
          </a:p>
          <a:p>
            <a:pPr algn="ctr"/>
            <a:r>
              <a:rPr lang="en-IN" dirty="0"/>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7661049" y="3485367"/>
            <a:ext cx="262969" cy="874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3F15-52E3-DF2B-DE78-E0B3431ACEE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18720B-E0D3-BF10-65F6-F9A6CA15A9F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45D1C7-2E83-CF63-0302-D0A62EBFB0B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E8B2C431-AFCC-EAD0-658E-51DF865FED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Requirement</a:t>
            </a:r>
          </a:p>
        </p:txBody>
      </p:sp>
      <p:sp>
        <p:nvSpPr>
          <p:cNvPr id="2" name="TextBox 1">
            <a:extLst>
              <a:ext uri="{FF2B5EF4-FFF2-40B4-BE49-F238E27FC236}">
                <a16:creationId xmlns:a16="http://schemas.microsoft.com/office/drawing/2014/main" id="{9BC7357C-10A8-942C-1CC3-F01DE1598464}"/>
              </a:ext>
            </a:extLst>
          </p:cNvPr>
          <p:cNvSpPr txBox="1"/>
          <p:nvPr/>
        </p:nvSpPr>
        <p:spPr>
          <a:xfrm>
            <a:off x="76200" y="742950"/>
            <a:ext cx="8915400" cy="923330"/>
          </a:xfrm>
          <a:prstGeom prst="rect">
            <a:avLst/>
          </a:prstGeom>
          <a:noFill/>
        </p:spPr>
        <p:txBody>
          <a:bodyPr wrap="square" rtlCol="0">
            <a:spAutoFit/>
          </a:bodyPr>
          <a:lstStyle/>
          <a:p>
            <a:r>
              <a:rPr lang="en-IN" dirty="0"/>
              <a:t>If the sales order amount &lt; 500 EUR – There is no approval required, a direct email will be sent to process initiator that order was auto approved.</a:t>
            </a:r>
          </a:p>
          <a:p>
            <a:endParaRPr lang="en-IN" dirty="0"/>
          </a:p>
        </p:txBody>
      </p:sp>
      <p:sp>
        <p:nvSpPr>
          <p:cNvPr id="6" name="Title 4">
            <a:extLst>
              <a:ext uri="{FF2B5EF4-FFF2-40B4-BE49-F238E27FC236}">
                <a16:creationId xmlns:a16="http://schemas.microsoft.com/office/drawing/2014/main" id="{B9E3D684-53BD-96D7-3059-1FE1251590BC}"/>
              </a:ext>
            </a:extLst>
          </p:cNvPr>
          <p:cNvSpPr txBox="1">
            <a:spLocks/>
          </p:cNvSpPr>
          <p:nvPr/>
        </p:nvSpPr>
        <p:spPr>
          <a:xfrm>
            <a:off x="76200" y="1475778"/>
            <a:ext cx="8229600" cy="533401"/>
          </a:xfrm>
          <a:prstGeom prst="rect">
            <a:avLst/>
          </a:prstGeom>
        </p:spPr>
        <p:txBody>
          <a:bodyPr/>
          <a:lstStyle>
            <a:lvl1pPr algn="l" defTabSz="914400" rtl="0" eaLnBrk="1" latinLnBrk="0" hangingPunct="1">
              <a:spcBef>
                <a:spcPct val="0"/>
              </a:spcBef>
              <a:buNone/>
              <a:defRPr lang="en-US" sz="2600" b="1" kern="1200">
                <a:gradFill>
                  <a:gsLst>
                    <a:gs pos="0">
                      <a:srgbClr val="002060"/>
                    </a:gs>
                    <a:gs pos="100000">
                      <a:srgbClr val="0070C0"/>
                    </a:gs>
                  </a:gsLst>
                  <a:lin ang="5400000" scaled="0"/>
                </a:gradFill>
                <a:latin typeface="Cooper Black" panose="0208090404030B020404" pitchFamily="18" charset="0"/>
                <a:ea typeface="+mj-ea"/>
                <a:cs typeface="Arial" pitchFamily="34" charset="0"/>
              </a:defRPr>
            </a:lvl1pPr>
          </a:lstStyle>
          <a:p>
            <a:r>
              <a:rPr lang="en-IN" sz="2500" dirty="0"/>
              <a:t>Decision Table</a:t>
            </a:r>
          </a:p>
        </p:txBody>
      </p:sp>
      <p:sp>
        <p:nvSpPr>
          <p:cNvPr id="7" name="TextBox 6">
            <a:extLst>
              <a:ext uri="{FF2B5EF4-FFF2-40B4-BE49-F238E27FC236}">
                <a16:creationId xmlns:a16="http://schemas.microsoft.com/office/drawing/2014/main" id="{C8FDE3B4-A881-DAC4-8D52-7159B632D8A8}"/>
              </a:ext>
            </a:extLst>
          </p:cNvPr>
          <p:cNvSpPr txBox="1"/>
          <p:nvPr/>
        </p:nvSpPr>
        <p:spPr>
          <a:xfrm>
            <a:off x="61274" y="2009179"/>
            <a:ext cx="8915400" cy="1815882"/>
          </a:xfrm>
          <a:prstGeom prst="rect">
            <a:avLst/>
          </a:prstGeom>
          <a:noFill/>
        </p:spPr>
        <p:txBody>
          <a:bodyPr wrap="square" rtlCol="0">
            <a:spAutoFit/>
          </a:bodyPr>
          <a:lstStyle/>
          <a:p>
            <a:r>
              <a:rPr lang="en-IN" sz="1400" dirty="0"/>
              <a:t>When we need to determine multiple conditions, then we can opt for decision table. A control will create branch(s) in the business process but a decision table is a step itself. The control will be used to trigger multiple steps and manage the flow of process at runtime but the decision table is predominantly used to determine the context data at runtime.</a:t>
            </a:r>
          </a:p>
          <a:p>
            <a:endParaRPr lang="en-IN" sz="1400" dirty="0"/>
          </a:p>
          <a:p>
            <a:r>
              <a:rPr lang="en-IN" sz="1400" dirty="0"/>
              <a:t>e.g. If the sales order type is OR – Standard Order – approval should go to Anubhav – </a:t>
            </a:r>
            <a:r>
              <a:rPr lang="en-IN" sz="1400" dirty="0">
                <a:hlinkClick r:id="rId2"/>
              </a:rPr>
              <a:t>Anubhav.abap@gmail.com</a:t>
            </a:r>
            <a:endParaRPr lang="en-IN" sz="1400" dirty="0"/>
          </a:p>
          <a:p>
            <a:r>
              <a:rPr lang="en-IN" sz="1400" dirty="0"/>
              <a:t>If the order type is IN – inquiry – approval should go to Vaishali – </a:t>
            </a:r>
            <a:r>
              <a:rPr lang="en-IN" sz="1400" dirty="0">
                <a:hlinkClick r:id="rId3"/>
              </a:rPr>
              <a:t>Vaishali@evotrainingsolutions.com</a:t>
            </a:r>
            <a:endParaRPr lang="en-IN" sz="1400" dirty="0"/>
          </a:p>
          <a:p>
            <a:endParaRPr lang="en-IN" sz="1400" dirty="0"/>
          </a:p>
          <a:p>
            <a:r>
              <a:rPr lang="en-IN" sz="1400" dirty="0"/>
              <a:t>Example of dynamic agent determination like we do in classic </a:t>
            </a:r>
            <a:r>
              <a:rPr lang="en-IN" sz="1400" dirty="0" err="1"/>
              <a:t>abap</a:t>
            </a:r>
            <a:r>
              <a:rPr lang="en-IN" sz="1400" dirty="0"/>
              <a:t> workflow.</a:t>
            </a:r>
          </a:p>
        </p:txBody>
      </p:sp>
    </p:spTree>
    <p:extLst>
      <p:ext uri="{BB962C8B-B14F-4D97-AF65-F5344CB8AC3E}">
        <p14:creationId xmlns:p14="http://schemas.microsoft.com/office/powerpoint/2010/main" val="310862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hat&#10;&#10;Description automatically generated">
            <a:extLst>
              <a:ext uri="{FF2B5EF4-FFF2-40B4-BE49-F238E27FC236}">
                <a16:creationId xmlns:a16="http://schemas.microsoft.com/office/drawing/2014/main" id="{944F162E-1572-4344-71D5-B384D9065509}"/>
              </a:ext>
            </a:extLst>
          </p:cNvPr>
          <p:cNvPicPr>
            <a:picLocks noChangeAspect="1"/>
          </p:cNvPicPr>
          <p:nvPr/>
        </p:nvPicPr>
        <p:blipFill>
          <a:blip r:embed="rId2"/>
          <a:stretch>
            <a:fillRect/>
          </a:stretch>
        </p:blipFill>
        <p:spPr>
          <a:xfrm>
            <a:off x="914400" y="102393"/>
            <a:ext cx="6894101" cy="4705223"/>
          </a:xfrm>
          <a:prstGeom prst="rect">
            <a:avLst/>
          </a:prstGeom>
          <a:noFill/>
        </p:spPr>
      </p:pic>
      <p:sp>
        <p:nvSpPr>
          <p:cNvPr id="2" name="Footer Placeholder 1">
            <a:extLst>
              <a:ext uri="{FF2B5EF4-FFF2-40B4-BE49-F238E27FC236}">
                <a16:creationId xmlns:a16="http://schemas.microsoft.com/office/drawing/2014/main" id="{2FC6488B-AC32-54D1-E589-6EB67A482711}"/>
              </a:ext>
            </a:extLst>
          </p:cNvPr>
          <p:cNvSpPr>
            <a:spLocks noGrp="1"/>
          </p:cNvSpPr>
          <p:nvPr>
            <p:ph type="ftr" sz="quarter" idx="11"/>
          </p:nvPr>
        </p:nvSpPr>
        <p:spPr/>
        <p:txBody>
          <a:bodyPr/>
          <a:lstStyle/>
          <a:p>
            <a:pPr>
              <a:spcAft>
                <a:spcPts val="600"/>
              </a:spcAft>
            </a:pPr>
            <a:r>
              <a:rPr lang="en-US"/>
              <a:t>www.anubhavtrainings.com</a:t>
            </a:r>
          </a:p>
        </p:txBody>
      </p:sp>
      <p:sp>
        <p:nvSpPr>
          <p:cNvPr id="3" name="Slide Number Placeholder 2" hidden="1">
            <a:extLst>
              <a:ext uri="{FF2B5EF4-FFF2-40B4-BE49-F238E27FC236}">
                <a16:creationId xmlns:a16="http://schemas.microsoft.com/office/drawing/2014/main" id="{4C67BC17-FD93-4632-42E9-B2D4515507C4}"/>
              </a:ext>
            </a:extLst>
          </p:cNvPr>
          <p:cNvSpPr>
            <a:spLocks noGrp="1"/>
          </p:cNvSpPr>
          <p:nvPr>
            <p:ph type="sldNum" sz="quarter" idx="12"/>
          </p:nvPr>
        </p:nvSpPr>
        <p:spPr/>
        <p:txBody>
          <a:bodyPr/>
          <a:lstStyle/>
          <a:p>
            <a:pPr>
              <a:spcAft>
                <a:spcPts val="600"/>
              </a:spcAft>
            </a:pPr>
            <a:fld id="{B6F15528-21DE-4FAA-801E-634DDDAF4B2B}" type="slidenum">
              <a:rPr lang="en-US" smtClean="0"/>
              <a:pPr>
                <a:spcAft>
                  <a:spcPts val="600"/>
                </a:spcAft>
              </a:pPr>
              <a:t>13</a:t>
            </a:fld>
            <a:endParaRPr lang="en-US"/>
          </a:p>
        </p:txBody>
      </p:sp>
    </p:spTree>
    <p:extLst>
      <p:ext uri="{BB962C8B-B14F-4D97-AF65-F5344CB8AC3E}">
        <p14:creationId xmlns:p14="http://schemas.microsoft.com/office/powerpoint/2010/main" val="69139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6</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492443"/>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Decision table</a:t>
            </a:r>
          </a:p>
          <a:p>
            <a:pPr algn="ctr"/>
            <a:r>
              <a:rPr lang="en-US" sz="1200" dirty="0">
                <a:solidFill>
                  <a:schemeClr val="bg1">
                    <a:lumMod val="50000"/>
                  </a:schemeClr>
                </a:solidFill>
                <a:latin typeface="Arial" pitchFamily="34" charset="0"/>
                <a:cs typeface="Arial" pitchFamily="34" charset="0"/>
              </a:rPr>
              <a:t>Determine agent</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 2</a:t>
            </a:r>
          </a:p>
          <a:p>
            <a:pPr algn="ctr"/>
            <a:r>
              <a:rPr lang="en-US" sz="1400" dirty="0">
                <a:solidFill>
                  <a:schemeClr val="bg1">
                    <a:lumMod val="50000"/>
                  </a:schemeClr>
                </a:solidFill>
                <a:latin typeface="Arial" pitchFamily="34" charset="0"/>
                <a:cs typeface="Arial" pitchFamily="34" charset="0"/>
              </a:rPr>
              <a:t>Sales order approval process</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1231106"/>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Trigger Process</a:t>
            </a:r>
          </a:p>
          <a:p>
            <a:pPr algn="ctr"/>
            <a:r>
              <a:rPr lang="en-US" sz="1400" dirty="0">
                <a:solidFill>
                  <a:schemeClr val="bg1">
                    <a:lumMod val="50000"/>
                  </a:schemeClr>
                </a:solidFill>
                <a:latin typeface="Arial" pitchFamily="34" charset="0"/>
                <a:cs typeface="Arial" pitchFamily="34" charset="0"/>
              </a:rPr>
              <a:t>Test the process by using an API trigger</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APIHUB</a:t>
            </a:r>
          </a:p>
          <a:p>
            <a:pPr algn="ctr"/>
            <a:r>
              <a:rPr lang="en-US" sz="1400" dirty="0">
                <a:solidFill>
                  <a:schemeClr val="bg1">
                    <a:lumMod val="50000"/>
                  </a:schemeClr>
                </a:solidFill>
                <a:latin typeface="Arial" pitchFamily="34" charset="0"/>
                <a:cs typeface="Arial" pitchFamily="34" charset="0"/>
              </a:rPr>
              <a:t>What is API and API HUB</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8BCF74-BAEA-8FE5-565B-1063308953E6}"/>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8E75788-84BB-0184-7081-6288E4B67B04}"/>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2" descr="Female developer background | Premium AI-generated image">
            <a:extLst>
              <a:ext uri="{FF2B5EF4-FFF2-40B4-BE49-F238E27FC236}">
                <a16:creationId xmlns:a16="http://schemas.microsoft.com/office/drawing/2014/main" id="{865402BB-C7E6-9D3B-F356-9CA4D3F561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730" y="566687"/>
            <a:ext cx="1014462" cy="1014462"/>
          </a:xfrm>
          <a:prstGeom prst="ellipse">
            <a:avLst/>
          </a:prstGeom>
          <a:noFill/>
          <a:extLst>
            <a:ext uri="{909E8E84-426E-40DD-AFC4-6F175D3DCCD1}">
              <a14:hiddenFill xmlns:a14="http://schemas.microsoft.com/office/drawing/2010/main">
                <a:solidFill>
                  <a:srgbClr val="FFFFFF"/>
                </a:solidFill>
              </a14:hiddenFill>
            </a:ext>
          </a:extLst>
        </p:spPr>
      </p:pic>
      <p:pic>
        <p:nvPicPr>
          <p:cNvPr id="6" name="Picture 2" descr="Developer Avatar PNGs for Free Download">
            <a:extLst>
              <a:ext uri="{FF2B5EF4-FFF2-40B4-BE49-F238E27FC236}">
                <a16:creationId xmlns:a16="http://schemas.microsoft.com/office/drawing/2014/main" id="{11DE1647-AAC8-B779-699F-F5A9502656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7419" y="418787"/>
            <a:ext cx="1162362" cy="1162362"/>
          </a:xfrm>
          <a:prstGeom prst="ellipse">
            <a:avLst/>
          </a:prstGeom>
          <a:noFill/>
          <a:extLst>
            <a:ext uri="{909E8E84-426E-40DD-AFC4-6F175D3DCCD1}">
              <a14:hiddenFill xmlns:a14="http://schemas.microsoft.com/office/drawing/2010/main">
                <a:solidFill>
                  <a:srgbClr val="FFFFFF"/>
                </a:solidFill>
              </a14:hiddenFill>
            </a:ext>
          </a:extLst>
        </p:spPr>
      </p:pic>
      <p:pic>
        <p:nvPicPr>
          <p:cNvPr id="7" name="Picture 2" descr="Avatar Placeholder | Get free random avatars">
            <a:extLst>
              <a:ext uri="{FF2B5EF4-FFF2-40B4-BE49-F238E27FC236}">
                <a16:creationId xmlns:a16="http://schemas.microsoft.com/office/drawing/2014/main" id="{C3552926-B1E2-4A45-587A-19E7D5A9A7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908" y="727471"/>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4960C3-CF84-C71E-94ED-A0BCAF6C13EC}"/>
              </a:ext>
            </a:extLst>
          </p:cNvPr>
          <p:cNvSpPr txBox="1"/>
          <p:nvPr/>
        </p:nvSpPr>
        <p:spPr>
          <a:xfrm>
            <a:off x="35448" y="1616556"/>
            <a:ext cx="1066800" cy="738664"/>
          </a:xfrm>
          <a:prstGeom prst="rect">
            <a:avLst/>
          </a:prstGeom>
          <a:noFill/>
        </p:spPr>
        <p:txBody>
          <a:bodyPr wrap="square" rtlCol="0">
            <a:spAutoFit/>
          </a:bodyPr>
          <a:lstStyle/>
          <a:p>
            <a:pPr algn="ctr"/>
            <a:r>
              <a:rPr lang="en-IN" sz="1400" b="1" dirty="0"/>
              <a:t>BTP Admin</a:t>
            </a:r>
          </a:p>
          <a:p>
            <a:pPr algn="ctr"/>
            <a:r>
              <a:rPr lang="en-IN" sz="1400" b="1" dirty="0"/>
              <a:t>(default)</a:t>
            </a:r>
          </a:p>
          <a:p>
            <a:pPr algn="ctr"/>
            <a:r>
              <a:rPr lang="en-IN" sz="1400" b="1" dirty="0"/>
              <a:t>Anubhav</a:t>
            </a:r>
          </a:p>
        </p:txBody>
      </p:sp>
      <p:pic>
        <p:nvPicPr>
          <p:cNvPr id="9" name="Picture 2" descr="Avatar Placeholder | Get free random avatars">
            <a:extLst>
              <a:ext uri="{FF2B5EF4-FFF2-40B4-BE49-F238E27FC236}">
                <a16:creationId xmlns:a16="http://schemas.microsoft.com/office/drawing/2014/main" id="{C3105A05-2C8B-F817-382E-68FE083F07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6206" y="727471"/>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3CA7293-B570-8A16-48A3-007CE335C64C}"/>
              </a:ext>
            </a:extLst>
          </p:cNvPr>
          <p:cNvSpPr txBox="1"/>
          <p:nvPr/>
        </p:nvSpPr>
        <p:spPr>
          <a:xfrm>
            <a:off x="2243328" y="1563692"/>
            <a:ext cx="1066800" cy="738664"/>
          </a:xfrm>
          <a:prstGeom prst="rect">
            <a:avLst/>
          </a:prstGeom>
          <a:noFill/>
        </p:spPr>
        <p:txBody>
          <a:bodyPr wrap="square" rtlCol="0">
            <a:spAutoFit/>
          </a:bodyPr>
          <a:lstStyle/>
          <a:p>
            <a:pPr algn="ctr"/>
            <a:r>
              <a:rPr lang="en-IN" sz="1400" b="1" dirty="0"/>
              <a:t>IDP Admin</a:t>
            </a:r>
          </a:p>
          <a:p>
            <a:pPr algn="ctr"/>
            <a:r>
              <a:rPr lang="en-IN" sz="1400" b="1" dirty="0"/>
              <a:t>Welcome1</a:t>
            </a:r>
          </a:p>
          <a:p>
            <a:pPr algn="ctr"/>
            <a:r>
              <a:rPr lang="en-IN" sz="1400" b="1" dirty="0"/>
              <a:t>Mr. Subbu</a:t>
            </a:r>
          </a:p>
        </p:txBody>
      </p:sp>
      <p:sp>
        <p:nvSpPr>
          <p:cNvPr id="11" name="TextBox 10">
            <a:extLst>
              <a:ext uri="{FF2B5EF4-FFF2-40B4-BE49-F238E27FC236}">
                <a16:creationId xmlns:a16="http://schemas.microsoft.com/office/drawing/2014/main" id="{5B19FFD6-5410-87A8-4161-4F5097518082}"/>
              </a:ext>
            </a:extLst>
          </p:cNvPr>
          <p:cNvSpPr txBox="1"/>
          <p:nvPr/>
        </p:nvSpPr>
        <p:spPr>
          <a:xfrm>
            <a:off x="3573763" y="1581150"/>
            <a:ext cx="1066800" cy="307777"/>
          </a:xfrm>
          <a:prstGeom prst="rect">
            <a:avLst/>
          </a:prstGeom>
          <a:noFill/>
        </p:spPr>
        <p:txBody>
          <a:bodyPr wrap="square" rtlCol="0">
            <a:spAutoFit/>
          </a:bodyPr>
          <a:lstStyle/>
          <a:p>
            <a:r>
              <a:rPr lang="en-IN" sz="1400" b="1" dirty="0"/>
              <a:t>Raj Shetty</a:t>
            </a:r>
          </a:p>
        </p:txBody>
      </p:sp>
      <p:sp>
        <p:nvSpPr>
          <p:cNvPr id="12" name="TextBox 11">
            <a:extLst>
              <a:ext uri="{FF2B5EF4-FFF2-40B4-BE49-F238E27FC236}">
                <a16:creationId xmlns:a16="http://schemas.microsoft.com/office/drawing/2014/main" id="{548AF632-EC65-CE13-7D19-60E2EA359C5B}"/>
              </a:ext>
            </a:extLst>
          </p:cNvPr>
          <p:cNvSpPr txBox="1"/>
          <p:nvPr/>
        </p:nvSpPr>
        <p:spPr>
          <a:xfrm>
            <a:off x="5486400" y="1582599"/>
            <a:ext cx="1066800" cy="307777"/>
          </a:xfrm>
          <a:prstGeom prst="rect">
            <a:avLst/>
          </a:prstGeom>
          <a:noFill/>
        </p:spPr>
        <p:txBody>
          <a:bodyPr wrap="square" rtlCol="0">
            <a:spAutoFit/>
          </a:bodyPr>
          <a:lstStyle/>
          <a:p>
            <a:r>
              <a:rPr lang="en-IN" sz="1400" b="1" dirty="0"/>
              <a:t>Ananya</a:t>
            </a:r>
          </a:p>
        </p:txBody>
      </p:sp>
      <p:sp>
        <p:nvSpPr>
          <p:cNvPr id="13" name="TextBox 12">
            <a:extLst>
              <a:ext uri="{FF2B5EF4-FFF2-40B4-BE49-F238E27FC236}">
                <a16:creationId xmlns:a16="http://schemas.microsoft.com/office/drawing/2014/main" id="{73757064-A366-B0BA-54E4-ECD54ADF8025}"/>
              </a:ext>
            </a:extLst>
          </p:cNvPr>
          <p:cNvSpPr txBox="1"/>
          <p:nvPr/>
        </p:nvSpPr>
        <p:spPr>
          <a:xfrm>
            <a:off x="-78852" y="2302356"/>
            <a:ext cx="1295400" cy="1785104"/>
          </a:xfrm>
          <a:prstGeom prst="rect">
            <a:avLst/>
          </a:prstGeom>
          <a:noFill/>
        </p:spPr>
        <p:txBody>
          <a:bodyPr wrap="square" rtlCol="0">
            <a:spAutoFit/>
          </a:bodyPr>
          <a:lstStyle/>
          <a:p>
            <a:pPr marL="171450" indent="-171450">
              <a:buFont typeface="Arial" panose="020B0604020202020204" pitchFamily="34" charset="0"/>
              <a:buChar char="•"/>
            </a:pPr>
            <a:r>
              <a:rPr lang="en-IN" sz="1100" dirty="0"/>
              <a:t>Create instances and subscription</a:t>
            </a:r>
          </a:p>
          <a:p>
            <a:pPr marL="171450" indent="-171450">
              <a:buFont typeface="Arial" panose="020B0604020202020204" pitchFamily="34" charset="0"/>
              <a:buChar char="•"/>
            </a:pPr>
            <a:r>
              <a:rPr lang="en-IN" sz="1100" dirty="0"/>
              <a:t>Working BTP cockpit</a:t>
            </a:r>
          </a:p>
          <a:p>
            <a:pPr marL="171450" indent="-171450">
              <a:buFont typeface="Arial" panose="020B0604020202020204" pitchFamily="34" charset="0"/>
              <a:buChar char="•"/>
            </a:pPr>
            <a:r>
              <a:rPr lang="en-IN" sz="1100" dirty="0"/>
              <a:t>CIS service</a:t>
            </a:r>
          </a:p>
          <a:p>
            <a:pPr marL="171450" indent="-171450">
              <a:buFont typeface="Arial" panose="020B0604020202020204" pitchFamily="34" charset="0"/>
              <a:buChar char="•"/>
            </a:pPr>
            <a:r>
              <a:rPr lang="en-IN" sz="1100" dirty="0"/>
              <a:t>Destination</a:t>
            </a:r>
          </a:p>
          <a:p>
            <a:pPr marL="171450" indent="-171450">
              <a:buFont typeface="Arial" panose="020B0604020202020204" pitchFamily="34" charset="0"/>
              <a:buChar char="•"/>
            </a:pPr>
            <a:r>
              <a:rPr lang="en-IN" sz="1100" dirty="0"/>
              <a:t>Assign role to Admin</a:t>
            </a:r>
          </a:p>
          <a:p>
            <a:pPr marL="171450" indent="-171450">
              <a:buFont typeface="Arial" panose="020B0604020202020204" pitchFamily="34" charset="0"/>
              <a:buChar char="•"/>
            </a:pPr>
            <a:r>
              <a:rPr lang="en-IN" sz="1100" dirty="0"/>
              <a:t>Create Build Subscription</a:t>
            </a:r>
          </a:p>
        </p:txBody>
      </p:sp>
      <p:sp>
        <p:nvSpPr>
          <p:cNvPr id="14" name="TextBox 13">
            <a:extLst>
              <a:ext uri="{FF2B5EF4-FFF2-40B4-BE49-F238E27FC236}">
                <a16:creationId xmlns:a16="http://schemas.microsoft.com/office/drawing/2014/main" id="{E067DA5B-7A04-26A3-F659-DA35759EF045}"/>
              </a:ext>
            </a:extLst>
          </p:cNvPr>
          <p:cNvSpPr txBox="1"/>
          <p:nvPr/>
        </p:nvSpPr>
        <p:spPr>
          <a:xfrm>
            <a:off x="2233770" y="2260182"/>
            <a:ext cx="1295400" cy="2292935"/>
          </a:xfrm>
          <a:prstGeom prst="rect">
            <a:avLst/>
          </a:prstGeom>
          <a:noFill/>
        </p:spPr>
        <p:txBody>
          <a:bodyPr wrap="square" rtlCol="0">
            <a:spAutoFit/>
          </a:bodyPr>
          <a:lstStyle/>
          <a:p>
            <a:pPr marL="171450" indent="-171450">
              <a:buFont typeface="Arial" panose="020B0604020202020204" pitchFamily="34" charset="0"/>
              <a:buChar char="•"/>
            </a:pPr>
            <a:r>
              <a:rPr lang="en-IN" sz="1100" dirty="0"/>
              <a:t>User management</a:t>
            </a:r>
          </a:p>
          <a:p>
            <a:pPr marL="171450" indent="-171450">
              <a:buFont typeface="Arial" panose="020B0604020202020204" pitchFamily="34" charset="0"/>
              <a:buChar char="•"/>
            </a:pPr>
            <a:r>
              <a:rPr lang="en-IN" sz="1100" dirty="0"/>
              <a:t>Role Management</a:t>
            </a:r>
          </a:p>
          <a:p>
            <a:pPr marL="171450" indent="-171450">
              <a:buFont typeface="Arial" panose="020B0604020202020204" pitchFamily="34" charset="0"/>
              <a:buChar char="•"/>
            </a:pPr>
            <a:r>
              <a:rPr lang="en-IN" sz="1100" dirty="0"/>
              <a:t>Create </a:t>
            </a:r>
            <a:r>
              <a:rPr lang="en-IN" sz="1100" dirty="0" err="1"/>
              <a:t>Workzone</a:t>
            </a:r>
            <a:endParaRPr lang="en-IN" sz="1100" dirty="0"/>
          </a:p>
          <a:p>
            <a:pPr marL="171450" indent="-171450">
              <a:buFont typeface="Arial" panose="020B0604020202020204" pitchFamily="34" charset="0"/>
              <a:buChar char="•"/>
            </a:pPr>
            <a:r>
              <a:rPr lang="en-IN" sz="1100" dirty="0"/>
              <a:t>Import standard apps </a:t>
            </a:r>
          </a:p>
          <a:p>
            <a:pPr marL="171450" indent="-171450">
              <a:buFont typeface="Arial" panose="020B0604020202020204" pitchFamily="34" charset="0"/>
              <a:buChar char="•"/>
            </a:pPr>
            <a:r>
              <a:rPr lang="en-IN" sz="1100" dirty="0"/>
              <a:t>Role for Build </a:t>
            </a:r>
            <a:r>
              <a:rPr lang="en-IN" sz="1100" dirty="0" err="1"/>
              <a:t>workzone</a:t>
            </a:r>
            <a:endParaRPr lang="en-IN" sz="1100" dirty="0"/>
          </a:p>
          <a:p>
            <a:pPr marL="171450" indent="-171450">
              <a:buFont typeface="Arial" panose="020B0604020202020204" pitchFamily="34" charset="0"/>
              <a:buChar char="•"/>
            </a:pPr>
            <a:r>
              <a:rPr lang="en-IN" sz="1100" dirty="0"/>
              <a:t>Assign the role to the business user</a:t>
            </a:r>
          </a:p>
        </p:txBody>
      </p:sp>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A7C7714E-4259-42F6-4C4E-1DEEC6E3A9B8}"/>
                  </a:ext>
                </a:extLst>
              </p14:cNvPr>
              <p14:cNvContentPartPr/>
              <p14:nvPr/>
            </p14:nvContentPartPr>
            <p14:xfrm>
              <a:off x="4048470" y="2560422"/>
              <a:ext cx="249480" cy="150120"/>
            </p14:xfrm>
          </p:contentPart>
        </mc:Choice>
        <mc:Fallback xmlns="">
          <p:pic>
            <p:nvPicPr>
              <p:cNvPr id="29" name="Ink 28">
                <a:extLst>
                  <a:ext uri="{FF2B5EF4-FFF2-40B4-BE49-F238E27FC236}">
                    <a16:creationId xmlns:a16="http://schemas.microsoft.com/office/drawing/2014/main" id="{A7C7714E-4259-42F6-4C4E-1DEEC6E3A9B8}"/>
                  </a:ext>
                </a:extLst>
              </p:cNvPr>
              <p:cNvPicPr/>
              <p:nvPr/>
            </p:nvPicPr>
            <p:blipFill>
              <a:blip r:embed="rId6"/>
              <a:stretch>
                <a:fillRect/>
              </a:stretch>
            </p:blipFill>
            <p:spPr>
              <a:xfrm>
                <a:off x="4039470" y="2551782"/>
                <a:ext cx="267120" cy="167760"/>
              </a:xfrm>
              <a:prstGeom prst="rect">
                <a:avLst/>
              </a:prstGeom>
            </p:spPr>
          </p:pic>
        </mc:Fallback>
      </mc:AlternateContent>
      <p:grpSp>
        <p:nvGrpSpPr>
          <p:cNvPr id="31" name="Group 30">
            <a:extLst>
              <a:ext uri="{FF2B5EF4-FFF2-40B4-BE49-F238E27FC236}">
                <a16:creationId xmlns:a16="http://schemas.microsoft.com/office/drawing/2014/main" id="{96B1CA9A-5C40-5E10-7217-46824522B7DF}"/>
              </a:ext>
            </a:extLst>
          </p:cNvPr>
          <p:cNvGrpSpPr/>
          <p:nvPr/>
        </p:nvGrpSpPr>
        <p:grpSpPr>
          <a:xfrm>
            <a:off x="7222950" y="2125902"/>
            <a:ext cx="1639800" cy="382680"/>
            <a:chOff x="7222950" y="2125902"/>
            <a:chExt cx="1639800" cy="382680"/>
          </a:xfrm>
        </p:grpSpPr>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DDA08C94-0BF4-4B25-7703-D06C88BD9FBF}"/>
                    </a:ext>
                  </a:extLst>
                </p14:cNvPr>
                <p14:cNvContentPartPr/>
                <p14:nvPr/>
              </p14:nvContentPartPr>
              <p14:xfrm>
                <a:off x="7222950" y="2125902"/>
                <a:ext cx="152640" cy="206280"/>
              </p14:xfrm>
            </p:contentPart>
          </mc:Choice>
          <mc:Fallback xmlns="">
            <p:pic>
              <p:nvPicPr>
                <p:cNvPr id="17" name="Ink 16">
                  <a:extLst>
                    <a:ext uri="{FF2B5EF4-FFF2-40B4-BE49-F238E27FC236}">
                      <a16:creationId xmlns:a16="http://schemas.microsoft.com/office/drawing/2014/main" id="{DDA08C94-0BF4-4B25-7703-D06C88BD9FBF}"/>
                    </a:ext>
                  </a:extLst>
                </p:cNvPr>
                <p:cNvPicPr/>
                <p:nvPr/>
              </p:nvPicPr>
              <p:blipFill>
                <a:blip r:embed="rId8"/>
                <a:stretch>
                  <a:fillRect/>
                </a:stretch>
              </p:blipFill>
              <p:spPr>
                <a:xfrm>
                  <a:off x="7214310" y="2117262"/>
                  <a:ext cx="1702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0E6F7439-F89F-A007-38BD-D141290043E4}"/>
                    </a:ext>
                  </a:extLst>
                </p14:cNvPr>
                <p14:cNvContentPartPr/>
                <p14:nvPr/>
              </p14:nvContentPartPr>
              <p14:xfrm>
                <a:off x="7411590" y="2132022"/>
                <a:ext cx="113400" cy="239760"/>
              </p14:xfrm>
            </p:contentPart>
          </mc:Choice>
          <mc:Fallback xmlns="">
            <p:pic>
              <p:nvPicPr>
                <p:cNvPr id="18" name="Ink 17">
                  <a:extLst>
                    <a:ext uri="{FF2B5EF4-FFF2-40B4-BE49-F238E27FC236}">
                      <a16:creationId xmlns:a16="http://schemas.microsoft.com/office/drawing/2014/main" id="{0E6F7439-F89F-A007-38BD-D141290043E4}"/>
                    </a:ext>
                  </a:extLst>
                </p:cNvPr>
                <p:cNvPicPr/>
                <p:nvPr/>
              </p:nvPicPr>
              <p:blipFill>
                <a:blip r:embed="rId10"/>
                <a:stretch>
                  <a:fillRect/>
                </a:stretch>
              </p:blipFill>
              <p:spPr>
                <a:xfrm>
                  <a:off x="7402590" y="2123382"/>
                  <a:ext cx="131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F1B83510-8128-66D6-90CE-2C749666DA4A}"/>
                    </a:ext>
                  </a:extLst>
                </p14:cNvPr>
                <p14:cNvContentPartPr/>
                <p14:nvPr/>
              </p14:nvContentPartPr>
              <p14:xfrm>
                <a:off x="7554510" y="2373222"/>
                <a:ext cx="65880" cy="13320"/>
              </p14:xfrm>
            </p:contentPart>
          </mc:Choice>
          <mc:Fallback xmlns="">
            <p:pic>
              <p:nvPicPr>
                <p:cNvPr id="19" name="Ink 18">
                  <a:extLst>
                    <a:ext uri="{FF2B5EF4-FFF2-40B4-BE49-F238E27FC236}">
                      <a16:creationId xmlns:a16="http://schemas.microsoft.com/office/drawing/2014/main" id="{F1B83510-8128-66D6-90CE-2C749666DA4A}"/>
                    </a:ext>
                  </a:extLst>
                </p:cNvPr>
                <p:cNvPicPr/>
                <p:nvPr/>
              </p:nvPicPr>
              <p:blipFill>
                <a:blip r:embed="rId12"/>
                <a:stretch>
                  <a:fillRect/>
                </a:stretch>
              </p:blipFill>
              <p:spPr>
                <a:xfrm>
                  <a:off x="7545870" y="2364222"/>
                  <a:ext cx="835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F5EFBAAE-874D-E89E-F8F4-5C01D6F7990E}"/>
                    </a:ext>
                  </a:extLst>
                </p14:cNvPr>
                <p14:cNvContentPartPr/>
                <p14:nvPr/>
              </p14:nvContentPartPr>
              <p14:xfrm>
                <a:off x="7664670" y="2165502"/>
                <a:ext cx="187920" cy="200520"/>
              </p14:xfrm>
            </p:contentPart>
          </mc:Choice>
          <mc:Fallback xmlns="">
            <p:pic>
              <p:nvPicPr>
                <p:cNvPr id="20" name="Ink 19">
                  <a:extLst>
                    <a:ext uri="{FF2B5EF4-FFF2-40B4-BE49-F238E27FC236}">
                      <a16:creationId xmlns:a16="http://schemas.microsoft.com/office/drawing/2014/main" id="{F5EFBAAE-874D-E89E-F8F4-5C01D6F7990E}"/>
                    </a:ext>
                  </a:extLst>
                </p:cNvPr>
                <p:cNvPicPr/>
                <p:nvPr/>
              </p:nvPicPr>
              <p:blipFill>
                <a:blip r:embed="rId14"/>
                <a:stretch>
                  <a:fillRect/>
                </a:stretch>
              </p:blipFill>
              <p:spPr>
                <a:xfrm>
                  <a:off x="7655670" y="2156862"/>
                  <a:ext cx="2055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5A826BAB-54FE-114E-86D5-9FD4D7608239}"/>
                    </a:ext>
                  </a:extLst>
                </p14:cNvPr>
                <p14:cNvContentPartPr/>
                <p14:nvPr/>
              </p14:nvContentPartPr>
              <p14:xfrm>
                <a:off x="7900830" y="2232822"/>
                <a:ext cx="102960" cy="135360"/>
              </p14:xfrm>
            </p:contentPart>
          </mc:Choice>
          <mc:Fallback xmlns="">
            <p:pic>
              <p:nvPicPr>
                <p:cNvPr id="21" name="Ink 20">
                  <a:extLst>
                    <a:ext uri="{FF2B5EF4-FFF2-40B4-BE49-F238E27FC236}">
                      <a16:creationId xmlns:a16="http://schemas.microsoft.com/office/drawing/2014/main" id="{5A826BAB-54FE-114E-86D5-9FD4D7608239}"/>
                    </a:ext>
                  </a:extLst>
                </p:cNvPr>
                <p:cNvPicPr/>
                <p:nvPr/>
              </p:nvPicPr>
              <p:blipFill>
                <a:blip r:embed="rId16"/>
                <a:stretch>
                  <a:fillRect/>
                </a:stretch>
              </p:blipFill>
              <p:spPr>
                <a:xfrm>
                  <a:off x="7892190" y="2223822"/>
                  <a:ext cx="1206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F5DAB7BD-64CA-77B0-6B12-295EB42916EA}"/>
                    </a:ext>
                  </a:extLst>
                </p14:cNvPr>
                <p14:cNvContentPartPr/>
                <p14:nvPr/>
              </p14:nvContentPartPr>
              <p14:xfrm>
                <a:off x="8077950" y="2260182"/>
                <a:ext cx="360" cy="103320"/>
              </p14:xfrm>
            </p:contentPart>
          </mc:Choice>
          <mc:Fallback xmlns="">
            <p:pic>
              <p:nvPicPr>
                <p:cNvPr id="22" name="Ink 21">
                  <a:extLst>
                    <a:ext uri="{FF2B5EF4-FFF2-40B4-BE49-F238E27FC236}">
                      <a16:creationId xmlns:a16="http://schemas.microsoft.com/office/drawing/2014/main" id="{F5DAB7BD-64CA-77B0-6B12-295EB42916EA}"/>
                    </a:ext>
                  </a:extLst>
                </p:cNvPr>
                <p:cNvPicPr/>
                <p:nvPr/>
              </p:nvPicPr>
              <p:blipFill>
                <a:blip r:embed="rId18"/>
                <a:stretch>
                  <a:fillRect/>
                </a:stretch>
              </p:blipFill>
              <p:spPr>
                <a:xfrm>
                  <a:off x="8068950" y="2251542"/>
                  <a:ext cx="180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0292D1EF-74B7-17C6-C3F4-1A7FD715691A}"/>
                    </a:ext>
                  </a:extLst>
                </p14:cNvPr>
                <p14:cNvContentPartPr/>
                <p14:nvPr/>
              </p14:nvContentPartPr>
              <p14:xfrm>
                <a:off x="8112150" y="2161902"/>
                <a:ext cx="360" cy="38520"/>
              </p14:xfrm>
            </p:contentPart>
          </mc:Choice>
          <mc:Fallback xmlns="">
            <p:pic>
              <p:nvPicPr>
                <p:cNvPr id="23" name="Ink 22">
                  <a:extLst>
                    <a:ext uri="{FF2B5EF4-FFF2-40B4-BE49-F238E27FC236}">
                      <a16:creationId xmlns:a16="http://schemas.microsoft.com/office/drawing/2014/main" id="{0292D1EF-74B7-17C6-C3F4-1A7FD715691A}"/>
                    </a:ext>
                  </a:extLst>
                </p:cNvPr>
                <p:cNvPicPr/>
                <p:nvPr/>
              </p:nvPicPr>
              <p:blipFill>
                <a:blip r:embed="rId20"/>
                <a:stretch>
                  <a:fillRect/>
                </a:stretch>
              </p:blipFill>
              <p:spPr>
                <a:xfrm>
                  <a:off x="8103150" y="2152902"/>
                  <a:ext cx="18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35B51F16-E77C-24B8-DEC9-27523135770B}"/>
                    </a:ext>
                  </a:extLst>
                </p14:cNvPr>
                <p14:cNvContentPartPr/>
                <p14:nvPr/>
              </p14:nvContentPartPr>
              <p14:xfrm>
                <a:off x="8137710" y="2205102"/>
                <a:ext cx="28440" cy="147240"/>
              </p14:xfrm>
            </p:contentPart>
          </mc:Choice>
          <mc:Fallback xmlns="">
            <p:pic>
              <p:nvPicPr>
                <p:cNvPr id="24" name="Ink 23">
                  <a:extLst>
                    <a:ext uri="{FF2B5EF4-FFF2-40B4-BE49-F238E27FC236}">
                      <a16:creationId xmlns:a16="http://schemas.microsoft.com/office/drawing/2014/main" id="{35B51F16-E77C-24B8-DEC9-27523135770B}"/>
                    </a:ext>
                  </a:extLst>
                </p:cNvPr>
                <p:cNvPicPr/>
                <p:nvPr/>
              </p:nvPicPr>
              <p:blipFill>
                <a:blip r:embed="rId22"/>
                <a:stretch>
                  <a:fillRect/>
                </a:stretch>
              </p:blipFill>
              <p:spPr>
                <a:xfrm>
                  <a:off x="8129070" y="2196462"/>
                  <a:ext cx="460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1FA7C334-44EF-C984-2FF4-5BD3BEF0F6E4}"/>
                    </a:ext>
                  </a:extLst>
                </p14:cNvPr>
                <p14:cNvContentPartPr/>
                <p14:nvPr/>
              </p14:nvContentPartPr>
              <p14:xfrm>
                <a:off x="8179830" y="2163702"/>
                <a:ext cx="248400" cy="230760"/>
              </p14:xfrm>
            </p:contentPart>
          </mc:Choice>
          <mc:Fallback xmlns="">
            <p:pic>
              <p:nvPicPr>
                <p:cNvPr id="26" name="Ink 25">
                  <a:extLst>
                    <a:ext uri="{FF2B5EF4-FFF2-40B4-BE49-F238E27FC236}">
                      <a16:creationId xmlns:a16="http://schemas.microsoft.com/office/drawing/2014/main" id="{1FA7C334-44EF-C984-2FF4-5BD3BEF0F6E4}"/>
                    </a:ext>
                  </a:extLst>
                </p:cNvPr>
                <p:cNvPicPr/>
                <p:nvPr/>
              </p:nvPicPr>
              <p:blipFill>
                <a:blip r:embed="rId24"/>
                <a:stretch>
                  <a:fillRect/>
                </a:stretch>
              </p:blipFill>
              <p:spPr>
                <a:xfrm>
                  <a:off x="8171190" y="2154702"/>
                  <a:ext cx="26604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7" name="Ink 26">
                  <a:extLst>
                    <a:ext uri="{FF2B5EF4-FFF2-40B4-BE49-F238E27FC236}">
                      <a16:creationId xmlns:a16="http://schemas.microsoft.com/office/drawing/2014/main" id="{38091AA9-CBD4-CA42-EFFB-3D3AB16C39A5}"/>
                    </a:ext>
                  </a:extLst>
                </p14:cNvPr>
                <p14:cNvContentPartPr/>
                <p14:nvPr/>
              </p14:nvContentPartPr>
              <p14:xfrm>
                <a:off x="7264710" y="2400582"/>
                <a:ext cx="1189080" cy="108000"/>
              </p14:xfrm>
            </p:contentPart>
          </mc:Choice>
          <mc:Fallback xmlns="">
            <p:pic>
              <p:nvPicPr>
                <p:cNvPr id="27" name="Ink 26">
                  <a:extLst>
                    <a:ext uri="{FF2B5EF4-FFF2-40B4-BE49-F238E27FC236}">
                      <a16:creationId xmlns:a16="http://schemas.microsoft.com/office/drawing/2014/main" id="{38091AA9-CBD4-CA42-EFFB-3D3AB16C39A5}"/>
                    </a:ext>
                  </a:extLst>
                </p:cNvPr>
                <p:cNvPicPr/>
                <p:nvPr/>
              </p:nvPicPr>
              <p:blipFill>
                <a:blip r:embed="rId26"/>
                <a:stretch>
                  <a:fillRect/>
                </a:stretch>
              </p:blipFill>
              <p:spPr>
                <a:xfrm>
                  <a:off x="7256070" y="2391582"/>
                  <a:ext cx="12067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04CF26B-0C32-073A-EADB-9CFA36D4D72A}"/>
                    </a:ext>
                  </a:extLst>
                </p14:cNvPr>
                <p14:cNvContentPartPr/>
                <p14:nvPr/>
              </p14:nvContentPartPr>
              <p14:xfrm>
                <a:off x="8610750" y="2150742"/>
                <a:ext cx="252000" cy="178560"/>
              </p14:xfrm>
            </p:contentPart>
          </mc:Choice>
          <mc:Fallback xmlns="">
            <p:pic>
              <p:nvPicPr>
                <p:cNvPr id="30" name="Ink 29">
                  <a:extLst>
                    <a:ext uri="{FF2B5EF4-FFF2-40B4-BE49-F238E27FC236}">
                      <a16:creationId xmlns:a16="http://schemas.microsoft.com/office/drawing/2014/main" id="{304CF26B-0C32-073A-EADB-9CFA36D4D72A}"/>
                    </a:ext>
                  </a:extLst>
                </p:cNvPr>
                <p:cNvPicPr/>
                <p:nvPr/>
              </p:nvPicPr>
              <p:blipFill>
                <a:blip r:embed="rId28"/>
                <a:stretch>
                  <a:fillRect/>
                </a:stretch>
              </p:blipFill>
              <p:spPr>
                <a:xfrm>
                  <a:off x="8602110" y="2141742"/>
                  <a:ext cx="269640" cy="196200"/>
                </a:xfrm>
                <a:prstGeom prst="rect">
                  <a:avLst/>
                </a:prstGeom>
              </p:spPr>
            </p:pic>
          </mc:Fallback>
        </mc:AlternateContent>
      </p:grpSp>
      <p:grpSp>
        <p:nvGrpSpPr>
          <p:cNvPr id="34" name="Group 33">
            <a:extLst>
              <a:ext uri="{FF2B5EF4-FFF2-40B4-BE49-F238E27FC236}">
                <a16:creationId xmlns:a16="http://schemas.microsoft.com/office/drawing/2014/main" id="{9E3BD454-2A94-6DD9-9E41-754508C90814}"/>
              </a:ext>
            </a:extLst>
          </p:cNvPr>
          <p:cNvGrpSpPr/>
          <p:nvPr/>
        </p:nvGrpSpPr>
        <p:grpSpPr>
          <a:xfrm>
            <a:off x="3730950" y="1922142"/>
            <a:ext cx="202320" cy="543240"/>
            <a:chOff x="3730950" y="1922142"/>
            <a:chExt cx="202320" cy="543240"/>
          </a:xfrm>
        </p:grpSpPr>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4BBCEB98-6963-C06B-E273-1AE8CA9D9C2E}"/>
                    </a:ext>
                  </a:extLst>
                </p14:cNvPr>
                <p14:cNvContentPartPr/>
                <p14:nvPr/>
              </p14:nvContentPartPr>
              <p14:xfrm>
                <a:off x="3796110" y="1922142"/>
                <a:ext cx="70920" cy="519840"/>
              </p14:xfrm>
            </p:contentPart>
          </mc:Choice>
          <mc:Fallback xmlns="">
            <p:pic>
              <p:nvPicPr>
                <p:cNvPr id="32" name="Ink 31">
                  <a:extLst>
                    <a:ext uri="{FF2B5EF4-FFF2-40B4-BE49-F238E27FC236}">
                      <a16:creationId xmlns:a16="http://schemas.microsoft.com/office/drawing/2014/main" id="{4BBCEB98-6963-C06B-E273-1AE8CA9D9C2E}"/>
                    </a:ext>
                  </a:extLst>
                </p:cNvPr>
                <p:cNvPicPr/>
                <p:nvPr/>
              </p:nvPicPr>
              <p:blipFill>
                <a:blip r:embed="rId30"/>
                <a:stretch>
                  <a:fillRect/>
                </a:stretch>
              </p:blipFill>
              <p:spPr>
                <a:xfrm>
                  <a:off x="3787110" y="1913142"/>
                  <a:ext cx="8856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2E940699-39DA-0798-1E6E-CF2827972078}"/>
                    </a:ext>
                  </a:extLst>
                </p14:cNvPr>
                <p14:cNvContentPartPr/>
                <p14:nvPr/>
              </p14:nvContentPartPr>
              <p14:xfrm>
                <a:off x="3730950" y="2381142"/>
                <a:ext cx="202320" cy="84240"/>
              </p14:xfrm>
            </p:contentPart>
          </mc:Choice>
          <mc:Fallback xmlns="">
            <p:pic>
              <p:nvPicPr>
                <p:cNvPr id="33" name="Ink 32">
                  <a:extLst>
                    <a:ext uri="{FF2B5EF4-FFF2-40B4-BE49-F238E27FC236}">
                      <a16:creationId xmlns:a16="http://schemas.microsoft.com/office/drawing/2014/main" id="{2E940699-39DA-0798-1E6E-CF2827972078}"/>
                    </a:ext>
                  </a:extLst>
                </p:cNvPr>
                <p:cNvPicPr/>
                <p:nvPr/>
              </p:nvPicPr>
              <p:blipFill>
                <a:blip r:embed="rId32"/>
                <a:stretch>
                  <a:fillRect/>
                </a:stretch>
              </p:blipFill>
              <p:spPr>
                <a:xfrm>
                  <a:off x="3721950" y="2372502"/>
                  <a:ext cx="219960" cy="101880"/>
                </a:xfrm>
                <a:prstGeom prst="rect">
                  <a:avLst/>
                </a:prstGeom>
              </p:spPr>
            </p:pic>
          </mc:Fallback>
        </mc:AlternateContent>
      </p:grpSp>
      <p:grpSp>
        <p:nvGrpSpPr>
          <p:cNvPr id="42" name="Group 41">
            <a:extLst>
              <a:ext uri="{FF2B5EF4-FFF2-40B4-BE49-F238E27FC236}">
                <a16:creationId xmlns:a16="http://schemas.microsoft.com/office/drawing/2014/main" id="{9A9A83A0-7173-39AE-24F7-832E7E8860D6}"/>
              </a:ext>
            </a:extLst>
          </p:cNvPr>
          <p:cNvGrpSpPr/>
          <p:nvPr/>
        </p:nvGrpSpPr>
        <p:grpSpPr>
          <a:xfrm>
            <a:off x="4068270" y="2919702"/>
            <a:ext cx="1673280" cy="305280"/>
            <a:chOff x="4068270" y="2919702"/>
            <a:chExt cx="1673280" cy="305280"/>
          </a:xfrm>
        </p:grpSpPr>
        <mc:AlternateContent xmlns:mc="http://schemas.openxmlformats.org/markup-compatibility/2006" xmlns:p14="http://schemas.microsoft.com/office/powerpoint/2010/main">
          <mc:Choice Requires="p14">
            <p:contentPart p14:bwMode="auto" r:id="rId33">
              <p14:nvContentPartPr>
                <p14:cNvPr id="35" name="Ink 34">
                  <a:extLst>
                    <a:ext uri="{FF2B5EF4-FFF2-40B4-BE49-F238E27FC236}">
                      <a16:creationId xmlns:a16="http://schemas.microsoft.com/office/drawing/2014/main" id="{F657EE4C-998B-79FF-BD7C-E9312D4B51B5}"/>
                    </a:ext>
                  </a:extLst>
                </p14:cNvPr>
                <p14:cNvContentPartPr/>
                <p14:nvPr/>
              </p14:nvContentPartPr>
              <p14:xfrm>
                <a:off x="4068270" y="3030582"/>
                <a:ext cx="360" cy="6120"/>
              </p14:xfrm>
            </p:contentPart>
          </mc:Choice>
          <mc:Fallback xmlns="">
            <p:pic>
              <p:nvPicPr>
                <p:cNvPr id="35" name="Ink 34">
                  <a:extLst>
                    <a:ext uri="{FF2B5EF4-FFF2-40B4-BE49-F238E27FC236}">
                      <a16:creationId xmlns:a16="http://schemas.microsoft.com/office/drawing/2014/main" id="{F657EE4C-998B-79FF-BD7C-E9312D4B51B5}"/>
                    </a:ext>
                  </a:extLst>
                </p:cNvPr>
                <p:cNvPicPr/>
                <p:nvPr/>
              </p:nvPicPr>
              <p:blipFill>
                <a:blip r:embed="rId34"/>
                <a:stretch>
                  <a:fillRect/>
                </a:stretch>
              </p:blipFill>
              <p:spPr>
                <a:xfrm>
                  <a:off x="4059270" y="3021942"/>
                  <a:ext cx="18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4BB01EBE-4DD8-BB69-CE24-CEF2E0769638}"/>
                    </a:ext>
                  </a:extLst>
                </p14:cNvPr>
                <p14:cNvContentPartPr/>
                <p14:nvPr/>
              </p14:nvContentPartPr>
              <p14:xfrm>
                <a:off x="4202910" y="2944902"/>
                <a:ext cx="747720" cy="58320"/>
              </p14:xfrm>
            </p:contentPart>
          </mc:Choice>
          <mc:Fallback xmlns="">
            <p:pic>
              <p:nvPicPr>
                <p:cNvPr id="36" name="Ink 35">
                  <a:extLst>
                    <a:ext uri="{FF2B5EF4-FFF2-40B4-BE49-F238E27FC236}">
                      <a16:creationId xmlns:a16="http://schemas.microsoft.com/office/drawing/2014/main" id="{4BB01EBE-4DD8-BB69-CE24-CEF2E0769638}"/>
                    </a:ext>
                  </a:extLst>
                </p:cNvPr>
                <p:cNvPicPr/>
                <p:nvPr/>
              </p:nvPicPr>
              <p:blipFill>
                <a:blip r:embed="rId36"/>
                <a:stretch>
                  <a:fillRect/>
                </a:stretch>
              </p:blipFill>
              <p:spPr>
                <a:xfrm>
                  <a:off x="4194270" y="2935902"/>
                  <a:ext cx="7653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A0F9D5F2-E3A9-8D57-6D3D-2CB28A59ABC7}"/>
                    </a:ext>
                  </a:extLst>
                </p14:cNvPr>
                <p14:cNvContentPartPr/>
                <p14:nvPr/>
              </p14:nvContentPartPr>
              <p14:xfrm>
                <a:off x="4822470" y="2919702"/>
                <a:ext cx="123480" cy="191160"/>
              </p14:xfrm>
            </p:contentPart>
          </mc:Choice>
          <mc:Fallback xmlns="">
            <p:pic>
              <p:nvPicPr>
                <p:cNvPr id="37" name="Ink 36">
                  <a:extLst>
                    <a:ext uri="{FF2B5EF4-FFF2-40B4-BE49-F238E27FC236}">
                      <a16:creationId xmlns:a16="http://schemas.microsoft.com/office/drawing/2014/main" id="{A0F9D5F2-E3A9-8D57-6D3D-2CB28A59ABC7}"/>
                    </a:ext>
                  </a:extLst>
                </p:cNvPr>
                <p:cNvPicPr/>
                <p:nvPr/>
              </p:nvPicPr>
              <p:blipFill>
                <a:blip r:embed="rId38"/>
                <a:stretch>
                  <a:fillRect/>
                </a:stretch>
              </p:blipFill>
              <p:spPr>
                <a:xfrm>
                  <a:off x="4813470" y="2911062"/>
                  <a:ext cx="1411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4CCA2A14-D54C-C043-867A-2B39BE5DF648}"/>
                    </a:ext>
                  </a:extLst>
                </p14:cNvPr>
                <p14:cNvContentPartPr/>
                <p14:nvPr/>
              </p14:nvContentPartPr>
              <p14:xfrm>
                <a:off x="5186790" y="2977302"/>
                <a:ext cx="166680" cy="247680"/>
              </p14:xfrm>
            </p:contentPart>
          </mc:Choice>
          <mc:Fallback xmlns="">
            <p:pic>
              <p:nvPicPr>
                <p:cNvPr id="38" name="Ink 37">
                  <a:extLst>
                    <a:ext uri="{FF2B5EF4-FFF2-40B4-BE49-F238E27FC236}">
                      <a16:creationId xmlns:a16="http://schemas.microsoft.com/office/drawing/2014/main" id="{4CCA2A14-D54C-C043-867A-2B39BE5DF648}"/>
                    </a:ext>
                  </a:extLst>
                </p:cNvPr>
                <p:cNvPicPr/>
                <p:nvPr/>
              </p:nvPicPr>
              <p:blipFill>
                <a:blip r:embed="rId40"/>
                <a:stretch>
                  <a:fillRect/>
                </a:stretch>
              </p:blipFill>
              <p:spPr>
                <a:xfrm>
                  <a:off x="5177790" y="2968662"/>
                  <a:ext cx="1843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C8E3F9EC-DF44-7A21-6FCE-E8329979CC68}"/>
                    </a:ext>
                  </a:extLst>
                </p14:cNvPr>
                <p14:cNvContentPartPr/>
                <p14:nvPr/>
              </p14:nvContentPartPr>
              <p14:xfrm>
                <a:off x="5374710" y="3115902"/>
                <a:ext cx="158760" cy="78480"/>
              </p14:xfrm>
            </p:contentPart>
          </mc:Choice>
          <mc:Fallback xmlns="">
            <p:pic>
              <p:nvPicPr>
                <p:cNvPr id="39" name="Ink 38">
                  <a:extLst>
                    <a:ext uri="{FF2B5EF4-FFF2-40B4-BE49-F238E27FC236}">
                      <a16:creationId xmlns:a16="http://schemas.microsoft.com/office/drawing/2014/main" id="{C8E3F9EC-DF44-7A21-6FCE-E8329979CC68}"/>
                    </a:ext>
                  </a:extLst>
                </p:cNvPr>
                <p:cNvPicPr/>
                <p:nvPr/>
              </p:nvPicPr>
              <p:blipFill>
                <a:blip r:embed="rId42"/>
                <a:stretch>
                  <a:fillRect/>
                </a:stretch>
              </p:blipFill>
              <p:spPr>
                <a:xfrm>
                  <a:off x="5365710" y="3107262"/>
                  <a:ext cx="1764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 name="Ink 39">
                  <a:extLst>
                    <a:ext uri="{FF2B5EF4-FFF2-40B4-BE49-F238E27FC236}">
                      <a16:creationId xmlns:a16="http://schemas.microsoft.com/office/drawing/2014/main" id="{1FC3741A-D1A6-646F-207E-AFEB10C8ECF5}"/>
                    </a:ext>
                  </a:extLst>
                </p14:cNvPr>
                <p14:cNvContentPartPr/>
                <p14:nvPr/>
              </p14:nvContentPartPr>
              <p14:xfrm>
                <a:off x="5540310" y="3132822"/>
                <a:ext cx="151920" cy="78120"/>
              </p14:xfrm>
            </p:contentPart>
          </mc:Choice>
          <mc:Fallback xmlns="">
            <p:pic>
              <p:nvPicPr>
                <p:cNvPr id="40" name="Ink 39">
                  <a:extLst>
                    <a:ext uri="{FF2B5EF4-FFF2-40B4-BE49-F238E27FC236}">
                      <a16:creationId xmlns:a16="http://schemas.microsoft.com/office/drawing/2014/main" id="{1FC3741A-D1A6-646F-207E-AFEB10C8ECF5}"/>
                    </a:ext>
                  </a:extLst>
                </p:cNvPr>
                <p:cNvPicPr/>
                <p:nvPr/>
              </p:nvPicPr>
              <p:blipFill>
                <a:blip r:embed="rId44"/>
                <a:stretch>
                  <a:fillRect/>
                </a:stretch>
              </p:blipFill>
              <p:spPr>
                <a:xfrm>
                  <a:off x="5531670" y="3124182"/>
                  <a:ext cx="1695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 name="Ink 40">
                  <a:extLst>
                    <a:ext uri="{FF2B5EF4-FFF2-40B4-BE49-F238E27FC236}">
                      <a16:creationId xmlns:a16="http://schemas.microsoft.com/office/drawing/2014/main" id="{E3E51095-385D-7C09-9E8F-6F818E1F2272}"/>
                    </a:ext>
                  </a:extLst>
                </p14:cNvPr>
                <p14:cNvContentPartPr/>
                <p14:nvPr/>
              </p14:nvContentPartPr>
              <p14:xfrm>
                <a:off x="5740470" y="3202662"/>
                <a:ext cx="1080" cy="360"/>
              </p14:xfrm>
            </p:contentPart>
          </mc:Choice>
          <mc:Fallback xmlns="">
            <p:pic>
              <p:nvPicPr>
                <p:cNvPr id="41" name="Ink 40">
                  <a:extLst>
                    <a:ext uri="{FF2B5EF4-FFF2-40B4-BE49-F238E27FC236}">
                      <a16:creationId xmlns:a16="http://schemas.microsoft.com/office/drawing/2014/main" id="{E3E51095-385D-7C09-9E8F-6F818E1F2272}"/>
                    </a:ext>
                  </a:extLst>
                </p:cNvPr>
                <p:cNvPicPr/>
                <p:nvPr/>
              </p:nvPicPr>
              <p:blipFill>
                <a:blip r:embed="rId46"/>
                <a:stretch>
                  <a:fillRect/>
                </a:stretch>
              </p:blipFill>
              <p:spPr>
                <a:xfrm>
                  <a:off x="5731470" y="3193662"/>
                  <a:ext cx="18720" cy="18000"/>
                </a:xfrm>
                <a:prstGeom prst="rect">
                  <a:avLst/>
                </a:prstGeom>
              </p:spPr>
            </p:pic>
          </mc:Fallback>
        </mc:AlternateContent>
      </p:grpSp>
      <p:pic>
        <p:nvPicPr>
          <p:cNvPr id="44" name="Picture 2" descr="Avatar Placeholder | Get free random avatars">
            <a:extLst>
              <a:ext uri="{FF2B5EF4-FFF2-40B4-BE49-F238E27FC236}">
                <a16:creationId xmlns:a16="http://schemas.microsoft.com/office/drawing/2014/main" id="{1EA7F421-92A2-731A-0912-5490EF449B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2049" y="725492"/>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52F68C06-4895-F6A5-CF6B-C96CE985DF52}"/>
              </a:ext>
            </a:extLst>
          </p:cNvPr>
          <p:cNvSpPr txBox="1"/>
          <p:nvPr/>
        </p:nvSpPr>
        <p:spPr>
          <a:xfrm>
            <a:off x="1158110" y="1563692"/>
            <a:ext cx="1066800" cy="954107"/>
          </a:xfrm>
          <a:prstGeom prst="rect">
            <a:avLst/>
          </a:prstGeom>
          <a:noFill/>
        </p:spPr>
        <p:txBody>
          <a:bodyPr wrap="square" rtlCol="0">
            <a:spAutoFit/>
          </a:bodyPr>
          <a:lstStyle/>
          <a:p>
            <a:pPr algn="ctr"/>
            <a:r>
              <a:rPr lang="en-IN" sz="1400" b="1" dirty="0"/>
              <a:t>SAP Build Process Developer</a:t>
            </a:r>
          </a:p>
          <a:p>
            <a:pPr algn="ctr"/>
            <a:r>
              <a:rPr lang="en-IN" sz="1400" b="1" dirty="0"/>
              <a:t>Sumit</a:t>
            </a:r>
          </a:p>
        </p:txBody>
      </p:sp>
      <p:sp>
        <p:nvSpPr>
          <p:cNvPr id="46" name="TextBox 45">
            <a:extLst>
              <a:ext uri="{FF2B5EF4-FFF2-40B4-BE49-F238E27FC236}">
                <a16:creationId xmlns:a16="http://schemas.microsoft.com/office/drawing/2014/main" id="{BF06B04F-3344-86EA-EFE5-74BDF0EB44F1}"/>
              </a:ext>
            </a:extLst>
          </p:cNvPr>
          <p:cNvSpPr txBox="1"/>
          <p:nvPr/>
        </p:nvSpPr>
        <p:spPr>
          <a:xfrm>
            <a:off x="1101544" y="2530789"/>
            <a:ext cx="1295400" cy="1446550"/>
          </a:xfrm>
          <a:prstGeom prst="rect">
            <a:avLst/>
          </a:prstGeom>
          <a:noFill/>
        </p:spPr>
        <p:txBody>
          <a:bodyPr wrap="square" rtlCol="0">
            <a:spAutoFit/>
          </a:bodyPr>
          <a:lstStyle/>
          <a:p>
            <a:pPr marL="171450" indent="-171450">
              <a:buFont typeface="Arial" panose="020B0604020202020204" pitchFamily="34" charset="0"/>
              <a:buChar char="•"/>
            </a:pPr>
            <a:r>
              <a:rPr lang="en-IN" sz="1100" dirty="0"/>
              <a:t>Create Build Projects </a:t>
            </a:r>
          </a:p>
          <a:p>
            <a:pPr marL="171450" indent="-171450">
              <a:buFont typeface="Arial" panose="020B0604020202020204" pitchFamily="34" charset="0"/>
              <a:buChar char="•"/>
            </a:pPr>
            <a:r>
              <a:rPr lang="en-IN" sz="1100" dirty="0"/>
              <a:t>Create process</a:t>
            </a:r>
          </a:p>
          <a:p>
            <a:pPr marL="171450" indent="-171450">
              <a:buFont typeface="Arial" panose="020B0604020202020204" pitchFamily="34" charset="0"/>
              <a:buChar char="•"/>
            </a:pPr>
            <a:r>
              <a:rPr lang="en-IN" sz="1100" dirty="0"/>
              <a:t>Test Process</a:t>
            </a:r>
          </a:p>
          <a:p>
            <a:pPr marL="171450" indent="-171450">
              <a:buFont typeface="Arial" panose="020B0604020202020204" pitchFamily="34" charset="0"/>
              <a:buChar char="•"/>
            </a:pPr>
            <a:r>
              <a:rPr lang="en-IN" sz="1100" dirty="0"/>
              <a:t>Deploy Process</a:t>
            </a:r>
          </a:p>
          <a:p>
            <a:pPr marL="171450" indent="-171450">
              <a:buFont typeface="Arial" panose="020B0604020202020204" pitchFamily="34" charset="0"/>
              <a:buChar char="•"/>
            </a:pPr>
            <a:r>
              <a:rPr lang="en-IN" sz="1100" dirty="0"/>
              <a:t>Give form URL gives to Ananya</a:t>
            </a:r>
          </a:p>
          <a:p>
            <a:pPr marL="171450" indent="-171450">
              <a:buFont typeface="Arial" panose="020B0604020202020204" pitchFamily="34" charset="0"/>
              <a:buChar char="•"/>
            </a:pPr>
            <a:endParaRPr lang="en-IN" sz="1100" dirty="0"/>
          </a:p>
        </p:txBody>
      </p:sp>
      <p:sp>
        <p:nvSpPr>
          <p:cNvPr id="47" name="Rectangle 46">
            <a:extLst>
              <a:ext uri="{FF2B5EF4-FFF2-40B4-BE49-F238E27FC236}">
                <a16:creationId xmlns:a16="http://schemas.microsoft.com/office/drawing/2014/main" id="{3DAFA81F-9765-BA9F-BF66-F3E007FAFF08}"/>
              </a:ext>
            </a:extLst>
          </p:cNvPr>
          <p:cNvSpPr/>
          <p:nvPr/>
        </p:nvSpPr>
        <p:spPr>
          <a:xfrm>
            <a:off x="3618048" y="2356182"/>
            <a:ext cx="3581400" cy="1954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r>
              <a:rPr lang="en-IN" dirty="0"/>
              <a:t>Default Site</a:t>
            </a:r>
          </a:p>
        </p:txBody>
      </p:sp>
      <p:sp>
        <p:nvSpPr>
          <p:cNvPr id="48" name="Rectangle: Rounded Corners 47">
            <a:extLst>
              <a:ext uri="{FF2B5EF4-FFF2-40B4-BE49-F238E27FC236}">
                <a16:creationId xmlns:a16="http://schemas.microsoft.com/office/drawing/2014/main" id="{BDAF82CA-5562-01C5-4286-1E7BC9CED264}"/>
              </a:ext>
            </a:extLst>
          </p:cNvPr>
          <p:cNvSpPr/>
          <p:nvPr/>
        </p:nvSpPr>
        <p:spPr>
          <a:xfrm>
            <a:off x="3694248" y="2508582"/>
            <a:ext cx="990600" cy="7620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My Inbox</a:t>
            </a:r>
          </a:p>
        </p:txBody>
      </p:sp>
      <p:sp>
        <p:nvSpPr>
          <p:cNvPr id="49" name="Rectangle 48">
            <a:extLst>
              <a:ext uri="{FF2B5EF4-FFF2-40B4-BE49-F238E27FC236}">
                <a16:creationId xmlns:a16="http://schemas.microsoft.com/office/drawing/2014/main" id="{7DBDBF64-BB92-3716-7364-FBEFC6FC8BC5}"/>
              </a:ext>
            </a:extLst>
          </p:cNvPr>
          <p:cNvSpPr/>
          <p:nvPr/>
        </p:nvSpPr>
        <p:spPr>
          <a:xfrm>
            <a:off x="7044261" y="919555"/>
            <a:ext cx="1599840" cy="67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URL</a:t>
            </a:r>
          </a:p>
        </p:txBody>
      </p:sp>
      <p:cxnSp>
        <p:nvCxnSpPr>
          <p:cNvPr id="51" name="Straight Arrow Connector 50">
            <a:extLst>
              <a:ext uri="{FF2B5EF4-FFF2-40B4-BE49-F238E27FC236}">
                <a16:creationId xmlns:a16="http://schemas.microsoft.com/office/drawing/2014/main" id="{2B195007-5FC2-573C-62C6-6EB518CA55D2}"/>
              </a:ext>
            </a:extLst>
          </p:cNvPr>
          <p:cNvCxnSpPr>
            <a:stCxn id="5" idx="6"/>
          </p:cNvCxnSpPr>
          <p:nvPr/>
        </p:nvCxnSpPr>
        <p:spPr>
          <a:xfrm>
            <a:off x="6358192" y="1073918"/>
            <a:ext cx="686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81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265FD-D121-EA4F-CAE2-2DCA91C3B5F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E131D1-0FE3-188D-ABCE-9C39B697036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960E04-A17D-46C4-2B4A-2DDC66888B6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9C72ACF4-27F8-B409-ACCF-82EA7CEA1871}"/>
              </a:ext>
            </a:extLst>
          </p:cNvPr>
          <p:cNvSpPr>
            <a:spLocks noGrp="1"/>
          </p:cNvSpPr>
          <p:nvPr>
            <p:ph type="title"/>
          </p:nvPr>
        </p:nvSpPr>
        <p:spPr>
          <a:xfrm>
            <a:off x="76200" y="133350"/>
            <a:ext cx="8229600" cy="533401"/>
          </a:xfrm>
        </p:spPr>
        <p:txBody>
          <a:bodyPr/>
          <a:lstStyle/>
          <a:p>
            <a:r>
              <a:rPr lang="en-IN" sz="2400" dirty="0">
                <a:latin typeface="Cooper Black" panose="0208090404030B020404" pitchFamily="18" charset="0"/>
              </a:rPr>
              <a:t>What is Environment in Build Process Automation</a:t>
            </a:r>
          </a:p>
        </p:txBody>
      </p:sp>
      <p:sp>
        <p:nvSpPr>
          <p:cNvPr id="8" name="TextBox 7">
            <a:extLst>
              <a:ext uri="{FF2B5EF4-FFF2-40B4-BE49-F238E27FC236}">
                <a16:creationId xmlns:a16="http://schemas.microsoft.com/office/drawing/2014/main" id="{2859A2CB-5F41-D2EE-FC23-C66181704FCD}"/>
              </a:ext>
            </a:extLst>
          </p:cNvPr>
          <p:cNvSpPr txBox="1"/>
          <p:nvPr/>
        </p:nvSpPr>
        <p:spPr>
          <a:xfrm>
            <a:off x="304800" y="698501"/>
            <a:ext cx="8534400" cy="3600986"/>
          </a:xfrm>
          <a:prstGeom prst="rect">
            <a:avLst/>
          </a:prstGeom>
          <a:noFill/>
        </p:spPr>
        <p:txBody>
          <a:bodyPr wrap="square">
            <a:spAutoFit/>
          </a:bodyPr>
          <a:lstStyle/>
          <a:p>
            <a:pPr algn="l"/>
            <a:r>
              <a:rPr lang="en-US" sz="1200" b="0" i="0" dirty="0">
                <a:solidFill>
                  <a:srgbClr val="333333"/>
                </a:solidFill>
                <a:effectLst/>
                <a:latin typeface="72" panose="020B0503030000000003" pitchFamily="34" charset="0"/>
              </a:rPr>
              <a:t>An environment is a functional area in which you deploy and run your SAP Build Process Automation projects.</a:t>
            </a:r>
          </a:p>
          <a:p>
            <a:pPr algn="l"/>
            <a:r>
              <a:rPr lang="en-US" sz="1200" b="0" i="0" dirty="0">
                <a:solidFill>
                  <a:srgbClr val="333333"/>
                </a:solidFill>
                <a:effectLst/>
                <a:latin typeface="72" panose="020B0503030000000003" pitchFamily="34" charset="0"/>
              </a:rPr>
              <a:t>You use an environment to control how you deploy and execute projects. A project can be deployed in more than one environment and for different project versions. By creating shared environments, you can increase the security of deployed projects and the corresponding artifacts and resources, by limiting access and managing project members.</a:t>
            </a:r>
          </a:p>
          <a:p>
            <a:pPr algn="l"/>
            <a:endParaRPr lang="en-US" sz="1200" b="0" i="0" dirty="0">
              <a:solidFill>
                <a:srgbClr val="333333"/>
              </a:solidFill>
              <a:effectLst/>
              <a:latin typeface="72" panose="020B0503030000000003" pitchFamily="34" charset="0"/>
            </a:endParaRPr>
          </a:p>
          <a:p>
            <a:pPr algn="l"/>
            <a:r>
              <a:rPr lang="en-US" sz="1200" b="0" i="0" dirty="0">
                <a:solidFill>
                  <a:srgbClr val="333333"/>
                </a:solidFill>
                <a:effectLst/>
                <a:latin typeface="72" panose="020B0503030000000003" pitchFamily="34" charset="0"/>
              </a:rPr>
              <a:t>You can use two types of environments:</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b="1" i="0" dirty="0">
                <a:solidFill>
                  <a:srgbClr val="333333"/>
                </a:solidFill>
                <a:effectLst/>
                <a:latin typeface="72" panose="020B0503030000000003" pitchFamily="34" charset="0"/>
              </a:rPr>
              <a:t> Shared</a:t>
            </a:r>
            <a:r>
              <a:rPr lang="en-US" sz="1200" b="0" i="0" dirty="0">
                <a:solidFill>
                  <a:srgbClr val="333333"/>
                </a:solidFill>
                <a:effectLst/>
                <a:latin typeface="72" panose="020B0503030000000003" pitchFamily="34" charset="0"/>
              </a:rPr>
              <a:t>: A shared environment is created by users with the </a:t>
            </a:r>
            <a:r>
              <a:rPr lang="en-US" sz="1200" b="0" i="0" dirty="0" err="1">
                <a:solidFill>
                  <a:srgbClr val="333333"/>
                </a:solidFill>
                <a:effectLst/>
                <a:latin typeface="Monaco"/>
              </a:rPr>
              <a:t>ProcessAutomationAdmin</a:t>
            </a:r>
            <a:r>
              <a:rPr lang="en-US" sz="1200" b="0" i="0" dirty="0">
                <a:solidFill>
                  <a:srgbClr val="333333"/>
                </a:solidFill>
                <a:effectLst/>
                <a:latin typeface="72" panose="020B0503030000000003" pitchFamily="34" charset="0"/>
              </a:rPr>
              <a:t> role and can be shared to users with the </a:t>
            </a:r>
            <a:r>
              <a:rPr lang="en-US" sz="1200" b="0" i="0" dirty="0" err="1">
                <a:solidFill>
                  <a:srgbClr val="333333"/>
                </a:solidFill>
                <a:effectLst/>
                <a:latin typeface="Monaco"/>
              </a:rPr>
              <a:t>ProcessAutomationDeveloper</a:t>
            </a:r>
            <a:r>
              <a:rPr lang="en-US" sz="1200" b="0" i="0" dirty="0">
                <a:solidFill>
                  <a:srgbClr val="333333"/>
                </a:solidFill>
                <a:effectLst/>
                <a:latin typeface="72" panose="020B0503030000000003" pitchFamily="34" charset="0"/>
              </a:rPr>
              <a:t> role. By creating more than one shared environment on your SAP Build Process Automation tenant, you can isolate the deployment of different projects or project versions. </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Public</a:t>
            </a:r>
            <a:r>
              <a:rPr lang="en-US" sz="1200" b="0" i="0" dirty="0">
                <a:solidFill>
                  <a:srgbClr val="333333"/>
                </a:solidFill>
                <a:effectLst/>
                <a:latin typeface="72" panose="020B0503030000000003" pitchFamily="34" charset="0"/>
              </a:rPr>
              <a:t>: The public environment contains all of the existing projects already deployed in SAP Build Process Automation. The settings in the environment correspond to the settings already made for these projects. Access to the public environment is protected at the tenant level so every user who has access to the tenant has access to the public environment.</a:t>
            </a:r>
          </a:p>
          <a:p>
            <a:pPr algn="l"/>
            <a:endParaRPr lang="en-US" sz="1200" dirty="0">
              <a:solidFill>
                <a:srgbClr val="333333"/>
              </a:solidFill>
              <a:latin typeface="72" panose="020B0503030000000003" pitchFamily="34" charset="0"/>
            </a:endParaRPr>
          </a:p>
          <a:p>
            <a:pPr algn="l"/>
            <a:r>
              <a:rPr lang="en-US" sz="1200" b="0" i="0" dirty="0">
                <a:solidFill>
                  <a:srgbClr val="333333"/>
                </a:solidFill>
                <a:effectLst/>
                <a:latin typeface="72" panose="020B0503030000000003" pitchFamily="34" charset="0"/>
              </a:rPr>
              <a:t>Each environment contains distinct configurations that define the conditions for the running projects. These include: Projects, </a:t>
            </a:r>
            <a:r>
              <a:rPr lang="en-US" sz="1200" b="1" i="0" dirty="0">
                <a:solidFill>
                  <a:srgbClr val="333333"/>
                </a:solidFill>
                <a:effectLst/>
                <a:latin typeface="72" panose="020B0503030000000003" pitchFamily="34" charset="0"/>
              </a:rPr>
              <a:t>Automation Launchers, Triggers</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Agent Management</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Alert Handlers</a:t>
            </a: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Variables, API Keys, Visibility Scenarios, Processes and Workflows</a:t>
            </a:r>
            <a:endParaRPr lang="en-US" sz="1200" b="0" i="0" dirty="0">
              <a:solidFill>
                <a:srgbClr val="333333"/>
              </a:solidFill>
              <a:effectLst/>
              <a:latin typeface="72" panose="020B0503030000000003" pitchFamily="34" charset="0"/>
            </a:endParaRPr>
          </a:p>
        </p:txBody>
      </p:sp>
    </p:spTree>
    <p:extLst>
      <p:ext uri="{BB962C8B-B14F-4D97-AF65-F5344CB8AC3E}">
        <p14:creationId xmlns:p14="http://schemas.microsoft.com/office/powerpoint/2010/main" val="264222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8FF76-55D1-D5BF-0281-FEDD691D91A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020B28-A735-37E5-705B-18A03F6A3143}"/>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A8CEC42-C358-7612-2142-C0D72326AD7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7D655D00-E05D-9399-79ED-F801B28BE09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Data types</a:t>
            </a:r>
          </a:p>
        </p:txBody>
      </p:sp>
      <p:sp>
        <p:nvSpPr>
          <p:cNvPr id="2" name="TextBox 1">
            <a:extLst>
              <a:ext uri="{FF2B5EF4-FFF2-40B4-BE49-F238E27FC236}">
                <a16:creationId xmlns:a16="http://schemas.microsoft.com/office/drawing/2014/main" id="{F2FC52B0-5AD2-D3C7-6307-623D55B7B753}"/>
              </a:ext>
            </a:extLst>
          </p:cNvPr>
          <p:cNvSpPr txBox="1"/>
          <p:nvPr/>
        </p:nvSpPr>
        <p:spPr>
          <a:xfrm>
            <a:off x="152400" y="742950"/>
            <a:ext cx="8839200" cy="3293209"/>
          </a:xfrm>
          <a:prstGeom prst="rect">
            <a:avLst/>
          </a:prstGeom>
          <a:noFill/>
        </p:spPr>
        <p:txBody>
          <a:bodyPr wrap="square" rtlCol="0">
            <a:spAutoFit/>
          </a:bodyPr>
          <a:lstStyle/>
          <a:p>
            <a:r>
              <a:rPr lang="en-IN" sz="1600" dirty="0"/>
              <a:t>Data types are the skeleton of the data. They will comply usually with APIs of S/4HANA. So that when we trigger our build process automation e.g. from S/4HANA, the data can be passed easily.</a:t>
            </a:r>
          </a:p>
          <a:p>
            <a:endParaRPr lang="en-IN" sz="1600" dirty="0"/>
          </a:p>
          <a:p>
            <a:r>
              <a:rPr lang="en-IN" sz="1600" b="1" dirty="0"/>
              <a:t>What is a work item</a:t>
            </a:r>
          </a:p>
          <a:p>
            <a:r>
              <a:rPr lang="en-IN" sz="1600" dirty="0"/>
              <a:t>When we execute a step, at runtime the user/approver will receive a notification, that is due to the runtime instance of a step which was executed in process. The runtime instance of a step of the process is called work item. This will be received typically in a standard app in BTP work zone called </a:t>
            </a:r>
            <a:r>
              <a:rPr lang="en-IN" sz="1600" b="1" dirty="0"/>
              <a:t>My Inbox </a:t>
            </a:r>
            <a:r>
              <a:rPr lang="en-IN" sz="1600" dirty="0"/>
              <a:t>app.</a:t>
            </a:r>
          </a:p>
          <a:p>
            <a:endParaRPr lang="en-IN" sz="1600" dirty="0"/>
          </a:p>
          <a:p>
            <a:r>
              <a:rPr lang="en-IN" sz="1600" b="1" dirty="0"/>
              <a:t>Context</a:t>
            </a:r>
          </a:p>
          <a:p>
            <a:r>
              <a:rPr lang="en-IN" sz="1600" dirty="0"/>
              <a:t>A context is the data which is circulated and available in our business process throughout the execution of the process. This data will be based on the data type we create and connect to </a:t>
            </a:r>
            <a:r>
              <a:rPr lang="en-IN" sz="1600" dirty="0" err="1"/>
              <a:t>api</a:t>
            </a:r>
            <a:r>
              <a:rPr lang="en-IN" sz="1600" dirty="0"/>
              <a:t> trigger. Usually this is available in JSON (Java Script Object Notation).</a:t>
            </a:r>
          </a:p>
        </p:txBody>
      </p:sp>
    </p:spTree>
    <p:extLst>
      <p:ext uri="{BB962C8B-B14F-4D97-AF65-F5344CB8AC3E}">
        <p14:creationId xmlns:p14="http://schemas.microsoft.com/office/powerpoint/2010/main" val="14872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073C7-A573-8D10-EE6B-98ADA6998A4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F07877-8E4A-FEBB-EB60-ED28BA66CD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0993EE6-DBFE-DD31-4388-A2CF11CE39EC}"/>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139016E8-3F3A-555F-6F42-8BB0377D4F8C}"/>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JSON</a:t>
            </a:r>
          </a:p>
        </p:txBody>
      </p:sp>
      <p:sp>
        <p:nvSpPr>
          <p:cNvPr id="2" name="TextBox 1">
            <a:extLst>
              <a:ext uri="{FF2B5EF4-FFF2-40B4-BE49-F238E27FC236}">
                <a16:creationId xmlns:a16="http://schemas.microsoft.com/office/drawing/2014/main" id="{5ACFC16C-C5A5-4074-4A90-1378D71E5FA9}"/>
              </a:ext>
            </a:extLst>
          </p:cNvPr>
          <p:cNvSpPr txBox="1"/>
          <p:nvPr/>
        </p:nvSpPr>
        <p:spPr>
          <a:xfrm>
            <a:off x="228600" y="819150"/>
            <a:ext cx="5029200" cy="1477328"/>
          </a:xfrm>
          <a:prstGeom prst="rect">
            <a:avLst/>
          </a:prstGeom>
          <a:noFill/>
        </p:spPr>
        <p:txBody>
          <a:bodyPr wrap="square" rtlCol="0">
            <a:spAutoFit/>
          </a:bodyPr>
          <a:lstStyle/>
          <a:p>
            <a:r>
              <a:rPr lang="en-IN" b="1" dirty="0"/>
              <a:t>{</a:t>
            </a:r>
          </a:p>
          <a:p>
            <a:r>
              <a:rPr lang="en-IN" b="1" dirty="0"/>
              <a:t>    key: ‘value’,</a:t>
            </a:r>
          </a:p>
          <a:p>
            <a:r>
              <a:rPr lang="en-IN" b="1" dirty="0"/>
              <a:t>    key: ‘value’,</a:t>
            </a:r>
          </a:p>
          <a:p>
            <a:r>
              <a:rPr lang="en-IN" b="1" dirty="0"/>
              <a:t>    key: ‘value’</a:t>
            </a:r>
          </a:p>
          <a:p>
            <a:r>
              <a:rPr lang="en-IN" b="1" dirty="0"/>
              <a:t>}</a:t>
            </a:r>
          </a:p>
        </p:txBody>
      </p:sp>
      <p:graphicFrame>
        <p:nvGraphicFramePr>
          <p:cNvPr id="6" name="Table 5">
            <a:extLst>
              <a:ext uri="{FF2B5EF4-FFF2-40B4-BE49-F238E27FC236}">
                <a16:creationId xmlns:a16="http://schemas.microsoft.com/office/drawing/2014/main" id="{EA203EF2-5312-8232-B3E8-316965C6EDAC}"/>
              </a:ext>
            </a:extLst>
          </p:cNvPr>
          <p:cNvGraphicFramePr>
            <a:graphicFrameLocks noGrp="1"/>
          </p:cNvGraphicFramePr>
          <p:nvPr/>
        </p:nvGraphicFramePr>
        <p:xfrm>
          <a:off x="2743200" y="1433158"/>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165643659"/>
                    </a:ext>
                  </a:extLst>
                </a:gridCol>
                <a:gridCol w="1219200">
                  <a:extLst>
                    <a:ext uri="{9D8B030D-6E8A-4147-A177-3AD203B41FA5}">
                      <a16:colId xmlns:a16="http://schemas.microsoft.com/office/drawing/2014/main" val="4136994743"/>
                    </a:ext>
                  </a:extLst>
                </a:gridCol>
                <a:gridCol w="1219200">
                  <a:extLst>
                    <a:ext uri="{9D8B030D-6E8A-4147-A177-3AD203B41FA5}">
                      <a16:colId xmlns:a16="http://schemas.microsoft.com/office/drawing/2014/main" val="3350471309"/>
                    </a:ext>
                  </a:extLst>
                </a:gridCol>
                <a:gridCol w="1219200">
                  <a:extLst>
                    <a:ext uri="{9D8B030D-6E8A-4147-A177-3AD203B41FA5}">
                      <a16:colId xmlns:a16="http://schemas.microsoft.com/office/drawing/2014/main" val="994915914"/>
                    </a:ext>
                  </a:extLst>
                </a:gridCol>
                <a:gridCol w="1219200">
                  <a:extLst>
                    <a:ext uri="{9D8B030D-6E8A-4147-A177-3AD203B41FA5}">
                      <a16:colId xmlns:a16="http://schemas.microsoft.com/office/drawing/2014/main" val="3972085618"/>
                    </a:ext>
                  </a:extLst>
                </a:gridCol>
              </a:tblGrid>
              <a:tr h="370840">
                <a:tc>
                  <a:txBody>
                    <a:bodyPr/>
                    <a:lstStyle/>
                    <a:p>
                      <a:r>
                        <a:rPr lang="en-IN" dirty="0"/>
                        <a:t>101</a:t>
                      </a:r>
                    </a:p>
                  </a:txBody>
                  <a:tcPr/>
                </a:tc>
                <a:tc>
                  <a:txBody>
                    <a:bodyPr/>
                    <a:lstStyle/>
                    <a:p>
                      <a:r>
                        <a:rPr lang="en-IN" dirty="0"/>
                        <a:t>SHIP1</a:t>
                      </a:r>
                    </a:p>
                  </a:txBody>
                  <a:tcPr/>
                </a:tc>
                <a:tc>
                  <a:txBody>
                    <a:bodyPr/>
                    <a:lstStyle/>
                    <a:p>
                      <a:r>
                        <a:rPr lang="en-IN" dirty="0"/>
                        <a:t>20251212</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52445291"/>
                  </a:ext>
                </a:extLst>
              </a:tr>
            </a:tbl>
          </a:graphicData>
        </a:graphic>
      </p:graphicFrame>
      <p:sp>
        <p:nvSpPr>
          <p:cNvPr id="7" name="TextBox 6">
            <a:extLst>
              <a:ext uri="{FF2B5EF4-FFF2-40B4-BE49-F238E27FC236}">
                <a16:creationId xmlns:a16="http://schemas.microsoft.com/office/drawing/2014/main" id="{9A76F90A-2C3E-B771-3C93-C94451E49989}"/>
              </a:ext>
            </a:extLst>
          </p:cNvPr>
          <p:cNvSpPr txBox="1"/>
          <p:nvPr/>
        </p:nvSpPr>
        <p:spPr>
          <a:xfrm>
            <a:off x="2819400" y="1123950"/>
            <a:ext cx="6019800" cy="369332"/>
          </a:xfrm>
          <a:prstGeom prst="rect">
            <a:avLst/>
          </a:prstGeom>
          <a:noFill/>
        </p:spPr>
        <p:txBody>
          <a:bodyPr wrap="square" rtlCol="0">
            <a:spAutoFit/>
          </a:bodyPr>
          <a:lstStyle/>
          <a:p>
            <a:r>
              <a:rPr lang="en-IN" dirty="0" err="1"/>
              <a:t>orderNo</a:t>
            </a:r>
            <a:r>
              <a:rPr lang="en-IN" dirty="0"/>
              <a:t>       </a:t>
            </a:r>
            <a:r>
              <a:rPr lang="en-IN" dirty="0" err="1"/>
              <a:t>shipTo</a:t>
            </a:r>
            <a:r>
              <a:rPr lang="en-IN" dirty="0"/>
              <a:t>             date</a:t>
            </a:r>
          </a:p>
        </p:txBody>
      </p:sp>
    </p:spTree>
    <p:extLst>
      <p:ext uri="{BB962C8B-B14F-4D97-AF65-F5344CB8AC3E}">
        <p14:creationId xmlns:p14="http://schemas.microsoft.com/office/powerpoint/2010/main" val="10915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228600" y="742950"/>
            <a:ext cx="8686800" cy="1384995"/>
          </a:xfrm>
          <a:prstGeom prst="rect">
            <a:avLst/>
          </a:prstGeom>
          <a:noFill/>
        </p:spPr>
        <p:txBody>
          <a:bodyPr wrap="square" rtlCol="0">
            <a:spAutoFit/>
          </a:bodyPr>
          <a:lstStyle/>
          <a:p>
            <a:r>
              <a:rPr lang="en-IN" sz="1400" dirty="0"/>
              <a:t>API stands for application programming interface, it is a contract between our system and a system which is trying to connect with us.</a:t>
            </a:r>
          </a:p>
          <a:p>
            <a:pPr marL="285750" indent="-285750">
              <a:buFont typeface="Arial" panose="020B0604020202020204" pitchFamily="34" charset="0"/>
              <a:buChar char="•"/>
            </a:pPr>
            <a:r>
              <a:rPr lang="en-IN" sz="1400" dirty="0"/>
              <a:t>API gives a contract between caller and called party</a:t>
            </a:r>
          </a:p>
          <a:p>
            <a:pPr marL="285750" indent="-285750">
              <a:buFont typeface="Arial" panose="020B0604020202020204" pitchFamily="34" charset="0"/>
              <a:buChar char="•"/>
            </a:pPr>
            <a:r>
              <a:rPr lang="en-IN" sz="1400" dirty="0"/>
              <a:t>That makes integration possible w/o knowing internal functionality of system</a:t>
            </a:r>
          </a:p>
          <a:p>
            <a:pPr marL="285750" indent="-285750">
              <a:buFont typeface="Arial" panose="020B0604020202020204" pitchFamily="34" charset="0"/>
              <a:buChar char="•"/>
            </a:pPr>
            <a:r>
              <a:rPr lang="en-IN" sz="1400" dirty="0"/>
              <a:t>Critical role in integration and exchange of data between systems</a:t>
            </a:r>
          </a:p>
          <a:p>
            <a:pPr marL="285750" indent="-285750">
              <a:buFont typeface="Arial" panose="020B0604020202020204" pitchFamily="34" charset="0"/>
              <a:buChar char="•"/>
            </a:pPr>
            <a:r>
              <a:rPr lang="en-IN" sz="1400" dirty="0"/>
              <a:t>Servers as single entry point for different business objects (</a:t>
            </a:r>
            <a:r>
              <a:rPr lang="en-IN" sz="1400" dirty="0" err="1"/>
              <a:t>so,po,material</a:t>
            </a:r>
            <a:r>
              <a:rPr lang="en-IN" sz="1400" dirty="0"/>
              <a:t>)</a:t>
            </a:r>
          </a:p>
        </p:txBody>
      </p:sp>
    </p:spTree>
    <p:extLst>
      <p:ext uri="{BB962C8B-B14F-4D97-AF65-F5344CB8AC3E}">
        <p14:creationId xmlns:p14="http://schemas.microsoft.com/office/powerpoint/2010/main" val="5470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7BF4E-8B28-D674-57FE-3E79300454D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978BB3-577C-01FE-FA48-87C76FF0011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AD9A86-FB8B-D00B-7281-30D3934C19B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D5EE818E-9DAE-9523-E7EE-A41059E9964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API HUB</a:t>
            </a:r>
          </a:p>
        </p:txBody>
      </p:sp>
      <p:sp>
        <p:nvSpPr>
          <p:cNvPr id="2" name="TextBox 1">
            <a:extLst>
              <a:ext uri="{FF2B5EF4-FFF2-40B4-BE49-F238E27FC236}">
                <a16:creationId xmlns:a16="http://schemas.microsoft.com/office/drawing/2014/main" id="{10D76612-AFCC-576B-3D64-1F13DE1844B5}"/>
              </a:ext>
            </a:extLst>
          </p:cNvPr>
          <p:cNvSpPr txBox="1"/>
          <p:nvPr/>
        </p:nvSpPr>
        <p:spPr>
          <a:xfrm>
            <a:off x="152400" y="666751"/>
            <a:ext cx="8839200" cy="1815882"/>
          </a:xfrm>
          <a:prstGeom prst="rect">
            <a:avLst/>
          </a:prstGeom>
          <a:noFill/>
        </p:spPr>
        <p:txBody>
          <a:bodyPr wrap="square" rtlCol="0">
            <a:spAutoFit/>
          </a:bodyPr>
          <a:lstStyle/>
          <a:p>
            <a:r>
              <a:rPr lang="en-IN" sz="1600" dirty="0"/>
              <a:t>SAP provides a publicly available website. Any developer can go and explore the APIs offered by SAP Solutions e.g. S/4HANA, BTP, Success Factors, Field Glass, Concur etc.</a:t>
            </a:r>
          </a:p>
          <a:p>
            <a:endParaRPr lang="en-IN" sz="1600" dirty="0"/>
          </a:p>
          <a:p>
            <a:r>
              <a:rPr lang="en-IN" sz="1600" dirty="0">
                <a:hlinkClick r:id="rId2"/>
              </a:rPr>
              <a:t>https://api.sap.com</a:t>
            </a:r>
            <a:endParaRPr lang="en-IN" sz="1600" dirty="0"/>
          </a:p>
          <a:p>
            <a:endParaRPr lang="en-IN" sz="1600" dirty="0"/>
          </a:p>
          <a:p>
            <a:r>
              <a:rPr lang="en-IN" sz="1600" dirty="0"/>
              <a:t>You can request S/4HANA server access – </a:t>
            </a:r>
            <a:r>
              <a:rPr lang="en-IN" sz="1600" dirty="0">
                <a:hlinkClick r:id="rId3"/>
              </a:rPr>
              <a:t>server@anubhavtrainings.com</a:t>
            </a:r>
            <a:endParaRPr lang="en-IN" sz="1600" dirty="0"/>
          </a:p>
          <a:p>
            <a:endParaRPr lang="en-IN" sz="1600" dirty="0"/>
          </a:p>
        </p:txBody>
      </p:sp>
    </p:spTree>
    <p:extLst>
      <p:ext uri="{BB962C8B-B14F-4D97-AF65-F5344CB8AC3E}">
        <p14:creationId xmlns:p14="http://schemas.microsoft.com/office/powerpoint/2010/main" val="36724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1281</TotalTime>
  <Words>1252</Words>
  <Application>Microsoft Office PowerPoint</Application>
  <PresentationFormat>On-screen Show (16:9)</PresentationFormat>
  <Paragraphs>187</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72</vt:lpstr>
      <vt:lpstr>Arial</vt:lpstr>
      <vt:lpstr>Calibri</vt:lpstr>
      <vt:lpstr>Cambria</vt:lpstr>
      <vt:lpstr>Cooper Black</vt:lpstr>
      <vt:lpstr>Monaco</vt:lpstr>
      <vt:lpstr>Segoe UI</vt:lpstr>
      <vt:lpstr>Segoe UI Light</vt:lpstr>
      <vt:lpstr>Office Theme</vt:lpstr>
      <vt:lpstr>SAP Build Training for Corporate Professionals</vt:lpstr>
      <vt:lpstr>PowerPoint Presentation</vt:lpstr>
      <vt:lpstr>Agenda</vt:lpstr>
      <vt:lpstr>PowerPoint Presentation</vt:lpstr>
      <vt:lpstr>What is Environment in Build Process Automation</vt:lpstr>
      <vt:lpstr>Data types</vt:lpstr>
      <vt:lpstr>JSON</vt:lpstr>
      <vt:lpstr>What is API?</vt:lpstr>
      <vt:lpstr>API HUB</vt:lpstr>
      <vt:lpstr>The Postman tool</vt:lpstr>
      <vt:lpstr>Scenario</vt:lpstr>
      <vt:lpstr>Requirement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80</cp:revision>
  <dcterms:created xsi:type="dcterms:W3CDTF">2013-12-05T19:37:13Z</dcterms:created>
  <dcterms:modified xsi:type="dcterms:W3CDTF">2025-07-15T06:28:58Z</dcterms:modified>
</cp:coreProperties>
</file>