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494" r:id="rId3"/>
    <p:sldId id="265" r:id="rId4"/>
    <p:sldId id="310" r:id="rId5"/>
    <p:sldId id="308" r:id="rId6"/>
    <p:sldId id="309" r:id="rId7"/>
    <p:sldId id="331" r:id="rId8"/>
    <p:sldId id="498" r:id="rId9"/>
    <p:sldId id="499" r:id="rId10"/>
    <p:sldId id="500" r:id="rId11"/>
    <p:sldId id="361" r:id="rId12"/>
    <p:sldId id="332" r:id="rId13"/>
    <p:sldId id="333" r:id="rId14"/>
    <p:sldId id="335" r:id="rId15"/>
    <p:sldId id="363" r:id="rId16"/>
    <p:sldId id="364" r:id="rId17"/>
    <p:sldId id="336" r:id="rId18"/>
    <p:sldId id="337" r:id="rId19"/>
    <p:sldId id="495" r:id="rId20"/>
    <p:sldId id="496" r:id="rId21"/>
    <p:sldId id="497"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7-17T04:19:32.831"/>
    </inkml:context>
    <inkml:brush xml:id="br0">
      <inkml:brushProperty name="width" value="0.05292" units="cm"/>
      <inkml:brushProperty name="height" value="0.05292" units="cm"/>
    </inkml:brush>
  </inkml:definitions>
  <inkml:trace contextRef="#ctx0" brushRef="#br0">4118 8394 0,'10'0'15,"-20"0"-15,10 0 16,-10 10-16,10 10 31,-20 10 1,20-11-17,-30 81 1,20-61-1,-20 170 17,30-160-32,20 100 31,-10-119-31,60 89 31,-41-99-31,90 59 16,-79-69-1,139-10 1,-130-10 0,120-69-1,-129 59 1,-11 0-16,41-69 16,-50 59-1,59-178 1,-69 158-1,40-109 1,-50 129 0,10-39-1,-20 59 1,0 10-16,-20 0 16,20 0-16,-30 20 31</inkml:trace>
  <inkml:trace contextRef="#ctx0" brushRef="#br0" timeOffset="2080.63">3989 8404 0,'10'10'16,"-1"0"0,130 0-1,-79-10 1,19 0-16,189 0 15,-179-10 1,11 10-16,197-20 16,-247 20-1,49 0 1,-89 0 15,0 10 0,10 0-15,49-10 93,-69-10-77,-10 10-1,10-10-15,0 0-1,0 0 1,0-10-1,-19-39 17,9 29-17,10 10-15,0 0 16,-20-49 0,20 59-1,0-40 1,-10 50-16,-20-20 31,20 20-15,-10 0-16,-29 0 15,19 0 1,-30 10 0,31-10 15,-11 10 0,30-10-15,-20 0-1,20 0 1,10-10 93,0 0-93,-10-39 15,0 39-15,10 0-16,-9-30 15,-1 20 1,-10-39 0,-10-21 15,10 51-15,10 19-16,-20-10 15,-89-20 16,10 40 1,89 10-17,11-10-15,-31 30 16,10 20 15,20-31-31,10-9 16,-10 40-1,0-40-15,-10 59 32,11-29-1,9-30-31,0 10 31,0-10 0,0 10 1,0-1-1,0-29 16,-10 1-16,0 9-15,0-10-16,-30 10 15,-79 0 17,99 0-17,-49 0 1,-21 29 15,81-19-15,-21 40-1,20-40 1,-10 49 0,20-39-16,-10 40 31,10-30-16,20 9 1,-10-39 0,59 10-1,-49-10 1,0 0-16,30 0 16</inkml:trace>
  <inkml:trace contextRef="#ctx0" brushRef="#br0" timeOffset="2810.81">4197 8979 0,'0'0'0,"10"20"47,0 0-32,0-10-15,0 0 16,69 39 0,-49-39-1,79-20 1,-79 1-1,59-51 1,-79 40 0,0 0-16,-20-29 15,10 39 1,-20 10-16</inkml:trace>
  <inkml:trace contextRef="#ctx0" brushRef="#br0" timeOffset="3256.32">4296 8761 0,'0'0'0,"-10"0"16,0-10-1,30 10 32,-20 10-47,0 10 16,-49-10 15,29-40 0,20 20-15,29-30 0,-19 31-1,30-11 1,-40 30-1</inkml:trace>
  <inkml:trace contextRef="#ctx0" brushRef="#br0" timeOffset="3602.3">4534 8711 0,'0'0'0,"10"10"47,-10 0-31,20 10 0,-20-10-1,-20 10 1,-10-30 15,30 0-15,0-40-1,0 41 1,20 9 0,-20 19-1</inkml:trace>
  <inkml:trace contextRef="#ctx0" brushRef="#br0" timeOffset="4792.8">4098 9376 0,'10'-30'16,"-20"60"-16,30-60 16,-20 21-1,-10 9 1,10 9-16,-40 41 15,-59 99 17,69-109-32,0-1 15,-109 150 17,119-169-32,1 29 31,29-29-16,59 10 1,-39-10 0,99 19-1,-90-29 1,1 0-16,69 20 16,-79-20-1,59 40 1,-29-21-1,138 11 17,-148-40-17,168 10 1,-49-20 15,-129 0-15,9-20 15,-49 20-15,0 0-1,-30-49 17,20 19-17,-29-119 1,-21-69 15,50 179-15,-29-70-1,-1 69 1,-30-10 15,61 60-15,-21-9-1,20 9-15,-10 0 32,10 9-17</inkml:trace>
  <inkml:trace contextRef="#ctx0" brushRef="#br0" timeOffset="5914.64">2451 9922 0,'0'0'0,"-60"-70"16,60 51-1,20-71 1,59 61 15,-69 48-15,10 1-16,10 70 15,-40 78 17,-50-78-1,31-110 0,29 0-31,0-10 16,89-208 15,20 159 0,-39 208 1,-90 9-1,-30-78 0,50-120 0,50-39-15,49-10 15,-59 169 0,-40-41-31,-30 91 32,10-61-32</inkml:trace>
  <inkml:trace contextRef="#ctx0" brushRef="#br0" timeOffset="6287.29">3056 9872 0,'0'0'16,"0"-10"-16,0 0 15,-10 1-15,0 9 0,0-10 16,-39 20 15,49-1-31,-20 51 31,20-30-31,20 69 32,-1-89-17,-9-10-15,30-60 32,-20-88-1,-70 88 0,11 90-15</inkml:trace>
  <inkml:trace contextRef="#ctx0" brushRef="#br0" timeOffset="6710.72">3165 9674 0,'0'0'0,"-10"-30"32,10 110-1,10 138 0,-40-89 0,30-119 1,30-119-1,30 29 0,-11 130 0,-39 89 1,-20-110-32</inkml:trace>
  <inkml:trace contextRef="#ctx0" brushRef="#br0" timeOffset="7198.93">3522 10061 0,'0'-20'31,"0"10"-31,0-30 32,0 30-32,-20-19 31,-39 58 0,39 1-15,-20 50 15,80-51 0,39-58 1,-39-61-1,-20 61 0,-20 38-31,10 21 16,-10 79 15,10-79-15</inkml:trace>
  <inkml:trace contextRef="#ctx0" brushRef="#br0" timeOffset="7584.68">3641 10051 0,'10'-10'31,"-20"20"-31,40-20 31,10 60 0,-40-31-31,0 1 16,-20 89 15,20-99-31,0-39 32,59-61-1,-39 70-31,30 1 31,0 118 0,-41-10 1</inkml:trace>
  <inkml:trace contextRef="#ctx0" brushRef="#br0" timeOffset="15867.22">17611 6896 0,'0'0'0,"10"0"15,-10-20 1,-10 10-1,0 10-15,-9 0 16,-21 79 15,30-49-15,-20 129 0,30-109-1,30 138 1,-10-138-1,99 89 1,-30-90 0,129 11-1,-158-50 1,0-10-16,98-40 16,-108 10-1,109-139 1,-130 110-1,31-189 1,-60 188 0,-10 11-16,-30-50 15,11 79 1,9 10-16,-60 0 16,41 20-1,-21 29 1</inkml:trace>
  <inkml:trace contextRef="#ctx0" brushRef="#br0" timeOffset="17609.74">17492 6916 0,'-49'0'31,"98"0"-31,-9 10 31,19-1-31,299 11 32,-239-10-32,476 30 31,-258-20 0,-307-20-31,-10 10 16,-10-10 15,-70-20 0,41 20 0,28 0 1,11-30-1,-20 10-15,0 10-16,10-89 31,-20 0 0,0 79-31,0 10 0,-9 0 16,-91 0 15,-58 10 0,29 0 0,119 0-31,-30-734 32,41 1478-1,-1-744-31,0 10 31,-20 0 0,20-10 1,20-10 15,-10 0 46,-20 0-77,10 0 0,-10 0-1,10 10 1,-19 0-1,9 0 17,0 0 30,-79 0-31,69 0-15,-149-19 0,130 19-1,-1-10-15,-89-10 16,90 10 0,9 10-16,-79-10 15,99 10 1,-30 30-1,40-10 17,1-20-17,9 9 1,-10 11 93,10 20-77,0-20-17,0 39 1,-20 21 15,20-70-15,-10 10-1,10-11 1,49-18 0,-29-1-1,89 0 1</inkml:trace>
  <inkml:trace contextRef="#ctx0" brushRef="#br0" timeOffset="18330.62">17988 6707 0,'0'0'0,"-10"-20"15,1 20 1,-11-19 0,0 19-1,10-10-15,-20 0 16,20 10-1,10-30 1,70-20 15,-50 30-15,9 1-16,120-31 16,-99 40-1,99 50 1,-120-20-1,11 79 1,-40-69 0,-40 59-1,30-69-15,0-10 16</inkml:trace>
  <inkml:trace contextRef="#ctx0" brushRef="#br0" timeOffset="19028.75">17849 7322 0,'0'-10'0,"-9"10"16,-1 0-16,0 10 16,39 70 15,-9-60-15,-10-1-16,10 1 0,10 0 15,79 20 1,-79-40-16,69-80 31,-79 31-15</inkml:trace>
  <inkml:trace contextRef="#ctx0" brushRef="#br0" timeOffset="19275.28">17849 7144 0,'10'0'31,"20"10"-15,-10-10-16</inkml:trace>
  <inkml:trace contextRef="#ctx0" brushRef="#br0" timeOffset="19432.16">18098 7174 0,'0'0'0,"9"0"16,11 0 0,-10 0-1</inkml:trace>
  <inkml:trace contextRef="#ctx0" brushRef="#br0" timeOffset="20040.75">18871 7640 0,'0'0'0,"60"-30"31,-40 20-31,-10-10 16,49-49 0,-79-10 15,1 69-15,-11 10-16,-89 10 15,-20 89 16,169-10-15,158 60 15,-148-119-15,-1-11-16,31 51 16,-130-20 15,31-50-31,-21 0 15,-109-40 1,120 20 0,9-10-16</inkml:trace>
  <inkml:trace contextRef="#ctx0" brushRef="#br0" timeOffset="20396.09">19239 7729 0,'0'0'0,"-30"-20"31,20 20-15,-30 20 0,30-10-16,10 10 15,0 30 1,30-11-1,20 1 1,49-30 15,-89-20-31,10-69 32,-110-11-1,70 90-31,1 0 15,9 10 1</inkml:trace>
  <inkml:trace contextRef="#ctx0" brushRef="#br0" timeOffset="20667.18">19645 7570 0,'0'0'15,"0"-138"1,-29 108 15,19 50-15,-10 9-16,0 11 0,0 10 16,-39 198-1,49-179-15,10-9 16,10 89-1,-10-110-15,9-9 16,1-10 0,-10-30-1</inkml:trace>
  <inkml:trace contextRef="#ctx0" brushRef="#br0" timeOffset="20841.89">19447 7858 0,'0'0'0,"0"-59"16,10 29-1,69 10 1,70 20 15,-119 0-15,-10 0-16</inkml:trace>
  <inkml:trace contextRef="#ctx0" brushRef="#br0" timeOffset="21030.73">19794 7660 0,'0'0'32,"10"-60"-32,0 40 31,0 30-31,-30 347 62</inkml:trace>
  <inkml:trace contextRef="#ctx0" brushRef="#br0" timeOffset="21614.02">19784 7809 0,'0'0'0,"0"-10"16,40 10 15,79 0 0,-89-10-31,-1 0 16,21-10 0,-40 0 15,-20 50 0,0 49 0,30 1 1,-10-70-17,49-50 16,-29-40 1,-20 71-1,-10 108 0,60-10 0,29-139 1,-39-88-1,-60 58 0,0 90-15</inkml:trace>
  <inkml:trace contextRef="#ctx0" brushRef="#br0" timeOffset="21985.9">20598 7838 0,'0'-10'0,"0"0"15,-10-49 16,-10 59 1,-39 79-1,49-59-31,-10 50 31,59-51 0,1-38-15,10-31 0,-30 40-16,9-30 31,-29 80 0,-10 49-15</inkml:trace>
  <inkml:trace contextRef="#ctx0" brushRef="#br0" timeOffset="22293.52">20796 7789 0,'0'-20'0,"0"10"0,0 40 0,0-70 16,20 80 15,10 99 0,-30-110-31,-20 21 32,0-100-1,80-118 0,49 118 0</inkml:trace>
  <inkml:trace contextRef="#ctx0" brushRef="#br0" timeOffset="22663.33">21094 7868 0,'-10'0'47,"10"10"0,40 0-16,-30-20-31,0 0 16,29-79 15,-59-10 1,-49 158-1,59-29-31,30 109 31,49-30-15</inkml:trace>
  <inkml:trace contextRef="#ctx0" brushRef="#br0" timeOffset="23822.3">20032 8344 0,'0'0'0,"-20"0"32,40 70-1,40-1 0,19-89 0,-49-99 1,-40 90-32,-40-81 31,1 120-16,19 139 17,90 30-1,-41-159-31,130-30 31,-79-149 0,-70 60 1,0 138-1,0-19-31,0 70 31,10-41 0,19-108 1,61-31-1,-70 90-31,-1 0 0,1 0 16,20 70 15,-40-50-31,10-10 15,30 69 17,69-109-1,0-19 0,-99 39-31,0-40 31,-30 10 1,-20 60-1,20 109 0,20-99-31,10 109 31,-10-99-15,-20-1 0,-49-69 15,59 11-31,10-1 0</inkml:trace>
  <inkml:trace contextRef="#ctx0" brushRef="#br0" timeOffset="23984.82">20985 8404 0,'10'0'0,"-20"0"0,30 0 15,-10 10 17,-10-20-1</inkml:trace>
  <inkml:trace contextRef="#ctx0" brushRef="#br0" timeOffset="24648.6">21193 8344 0,'0'0'0,"0"-19"16,-10 9-16,-10-20 15,1 20 1,-31 10 0,40 10-1,-40 39 1,40-29-16,30 70 31,-10-80-15,70-1-1,-70-9 1,39-19 0,-39 19-1,-20 10 1,0 9 0,0-9-16,-39 70 15,29-51-15,0 1 16,-20 59-1,11-69 17,29-30-17,-30-69 1,20 59 0,30-59-1,9 59 1,-19 20-16,80 20 31</inkml:trace>
  <inkml:trace contextRef="#ctx0" brushRef="#br0" timeOffset="24808.66">21392 8493 0,'0'0'0,"-20"0"32,20-10-17</inkml:trace>
  <inkml:trace contextRef="#ctx0" brushRef="#br0" timeOffset="27950.98">17899 8662 0,'10'-10'16,"-30"40"15,30 109 0,0 19 0,-10-138-31,10 20 32</inkml:trace>
  <inkml:trace contextRef="#ctx0" brushRef="#br0" timeOffset="28335.73">18157 8652 0,'0'0'0,"30"-40"31,-20 20-31,0-29 31,-80 19 0,50 30-31,-49 20 32,109 59-1,79-9 0,-70-11 0,-59-59-31,-109 30 32,99-30-32</inkml:trace>
  <inkml:trace contextRef="#ctx0" brushRef="#br0" timeOffset="28558.85">18405 8483 0,'0'0'0,"0"30"31,-10 79 0,40 30 1,-30-99-17,0-20 1</inkml:trace>
  <inkml:trace contextRef="#ctx0" brushRef="#br0" timeOffset="29182.12">18385 8711 0,'0'-19'16,"0"9"-16,0 39 0,10-58 31,70 49 1,-51-20-32,-9 0 15,99 0 1,-30-30 15,-108 10 0,-1 20-31,10 0 16,-30 20 0,20 39 15,100-49 0,-60-10-31,59-30 31,-29-19 1,-41 49-32,-18 49 31,-11 209 0,20-218-31,0 0 16,-20 29-1,-30-79 17,50-158-1,149 9 0,-30 149 0,-99 40-31</inkml:trace>
  <inkml:trace contextRef="#ctx0" brushRef="#br0" timeOffset="30950.62">17978 9595 0,'0'0'16,"0"-50"15,0 119 0,0 169 0,0-99 1,0-158-1,0-71-16,20-158 17,0 99-1,20 239 0,-40-61-31,40 130 31,-21-40 1,1-158-1,50-140 0,-51 139-31,81-69 31,-21 208 1,-79-69-32,10 20 0,-10 99 31,0-80-15</inkml:trace>
  <inkml:trace contextRef="#ctx0" brushRef="#br0" timeOffset="31956.62">18584 9823 0,'0'0'0,"39"0"93,51 0-77,-71 0 0,11-20-1,-30 10 1,-39-59 0,-11 287 77,80-198-77,138-10 0,21-90 15,-169 60-16,10-109 1,-30 100 0,-10-41-1,0 70 1,-10 30 0,10 0-1,10-10-15,-20 108 16,20-98-1,10 40 1,10-70 0,59-30-1,-49 0 1,59-119 0,-69 100-16,20-90 31,-40 119-16,0 10-15,0 60 16,0-21 0,-10 110-1,10-99 1,0-10-16,0 49 16,0-69-16,0 10 31,20-40-16,19-30 1,-29 41 0,10-1-16,40-10 15,-50 20 1,9 49 0,-19-39-1,30 30 1,-10-30-1,0 0-15,49-10 16,-49 0 0,0-10-16,10 0 15</inkml:trace>
  <inkml:trace contextRef="#ctx0" brushRef="#br0" timeOffset="32099.55">19804 9892 0,'0'0'0,"10"-20"16,-10 0 15</inkml:trace>
  <inkml:trace contextRef="#ctx0" brushRef="#br0" timeOffset="42789.86">18167 10587 0,'0'0'0,"10"0"15,0 0 48,0 0-48,-10 10 17,-10-10-17,10 10-15,-40 29 16,-59-9 15,29-50 0,61 10-15,9 0-16,19-49 16,-9 39-1,70-59 1,-51 69 0,71 20-1,-81 9 1,11 150-1,-30-119 1,-89 108 0,59-128-1,-138 50 1,88-80 0,-19-20-1,79 10-15,40-119 31,119 59 1,-109 70-17,19 90 1,-39-70 0,10 89-1,-20-89 1,10-11-16,20 21 15,-10-30 1,108-20 0,-48-9 15,-70 29-15,-20 0 15,10-10 16</inkml:trace>
  <inkml:trace contextRef="#ctx0" brushRef="#br0" timeOffset="43463.11">18584 10855 0,'0'0'0,"-10"-10"15,-30 0 1,30 10 0,-10-10-1,60 10 16,-30 0-15,89 0 0,-79 0-1,30 0 1,-41 0 0,-9-10-16</inkml:trace>
  <inkml:trace contextRef="#ctx0" brushRef="#br0" timeOffset="43872.35">19000 10795 0,'-10'-30'16,"10"20"-1,-9-9-15,-1-21 16,0 20 0,0 10-16,-50-10 15,40 20 1,-29 30 0,39-10-1,40 49 1,19-29-1,31 10 1,-51-31 0,-9 1-16,0 20 15,-20-20 1,0-10-16,-59 10 16,9-20-1,-49-40 1,89 20-1</inkml:trace>
  <inkml:trace contextRef="#ctx0" brushRef="#br0" timeOffset="44087.48">19129 10646 0,'0'0'0,"20"-20"16,0 1-1,-20 28 1,0 51-1,0-30 1,10 0-16,0 89 16,0-10-1,-10-79 1,-20 59 0,20-79-16</inkml:trace>
  <inkml:trace contextRef="#ctx0" brushRef="#br0" timeOffset="44421.76">19119 10974 0,'0'-30'16,"0"60"-16,70-159 31,-60 119-15,69 10 0,40 69 15,-99-39-16,-10-10-15,-40 49 32,-39-79-1,69 0-15,40-59-1,79-10 16,-60 79 1,-69 10-17</inkml:trace>
  <inkml:trace contextRef="#ctx0" brushRef="#br0" timeOffset="44925.6">20062 10676 0,'0'0'0,"-20"-20"15,10 20 1,-10 20 0,20-10-1,-10 89 1,10-79 0,40 69-1,40-39 16,-51-50-15,-9-10-16,50-50 16,-31-138 15,-39 158-31,-39-19 31,19 98-15,-20 140-1,40-129 1,-10-11-16,10 80 16,20-69-1</inkml:trace>
  <inkml:trace contextRef="#ctx0" brushRef="#br0" timeOffset="45180.79">20469 10805 0,'0'0'16,"-10"0"-16,0 0 0,20-10 47,0 10-32,49 0 1,-19 0 0,-20 0-1,-10 0-15</inkml:trace>
  <inkml:trace contextRef="#ctx0" brushRef="#br0" timeOffset="45561.91">20905 10696 0,'0'0'0,"-29"-40"31,19 30-15,0 0-16,-30 10 15,30 0 1,-30 30 0,40-20-16,20 69 31,129 70 0,-139-129-15,10 10-1,-30-30-15,-99-10 32,0-30-1</inkml:trace>
  <inkml:trace contextRef="#ctx0" brushRef="#br0" timeOffset="46089.56">21104 10557 0,'0'0'0,"10"-40"15,-20 110 17,-10 138-1,20-158-31,0 99 31,0-100 0,0-69-15,0-59 0,0 49-16,20-99 31,49 60 0,11 128 0,-51 11 1,-29-60-32,-19 0 15,-21-1 1,20-9-16,0-29 31,119-61 0,-79 80-15,50 1 0,-60 18-1</inkml:trace>
  <inkml:trace contextRef="#ctx0" brushRef="#br0" timeOffset="46242.53">21530 10855 0,'0'0'0,"-19"29"31,19-39-15</inkml:trace>
  <inkml:trace contextRef="#ctx0" brushRef="#br0" timeOffset="65257.52">9287 8721 0,'0'0'0,"0"-10"16,-10 1-1,-20-1 1,-19 10 15,-31 39 0,60-29-31,1 0 16,-61 50 0,-128 89 15,-80 128 0,80 31 0,19-1 1,159-257-32,1 0 15,-11 69 1,30-80-16,0 90 31,40-69 0,-20-60 1,10 0 15,89 0-16,139 0 0,169 0 0,-318 10-31,0-10 16,338 10 15,-308-20 0,-129 0-15,-10 10 0,-20-10-1,10 10 17,10-10-1,10-10 16,-20-39-16,20 39-31,0-59 31,80-31 0,-51 91-31,160-41 32,-140 50-32,170-30 31,-170 40-31,41-10 16,49 60 15,-90-744-16,-29 1487 1,-10-773-16,20 89 31,9-19 1,-29-71-32,0 31 31,-10-20 0,-10-30 0,0-10 1,10 0-1,10 10-31,40-10 31,208 0 0,-179 10-31,249 0 32,79 10-1,-338-10-31,0 10 0,-19-10 15,109 0 17,-149 0-1,-20 0 0,30 0 0,-1-10 1,-19-20-1,0-29 0,10 9-15,90-69 15,158 10 0,-199 99-31,269-20 32,-31 70-1,-237-30-31,138 69 31,-39-704 0,-119 1439-15,-30-725 15,-30-49 0,10-40-31,0 0 32,10-10 15,30-20-16,-11 20-31,100-10 31,100 10 0,108 30 1,60 20-1,-317-30-31,207 10 31,1 9 0,-228-29-31,69 0 32,-89-10-1,-20 1 0,0-21 0,-1 20-31,1-60 32,0-98-1,0-11 0,-20-9 0,0 148-31,-29-99 32,19 109-32,-69-69 31,-60 20 0,40 29 0,-1 0 1,81 50-32,-41-19 31,60 9-31,-39 0 31,-11-10 0,50 20-31,-10 0 16,-99-20 15,10 10 0,0 0 1,89 10-32,10 0 0,-39-10 31,19-10 0,30 11-31,10-21 31,0-69 1,-30-40-1,-69-30 0,49 129-31,-119-99 31,10 40-15,-178-50 15,-100 70 1,338 69-32,-90 0 15,-277-20 16,0 11 1,19 9-1,358 10-31,-239 19 31,-89 41 0,139 19 1,30 31-1,189-91-31,-170 71 16,170-70-1,-140 49 1,150-49-1,-120 39 17,99-39-17,40-10-15,-29 40 32,59-21-1,0-29-31</inkml:trace>
  <inkml:trace contextRef="#ctx0" brushRef="#br0" timeOffset="66173.77">14307 9595 0,'10'0'0,"-20"0"0,30 0 16,10-30-1,-20-20 17,-20 40-17,-10 0-15,-59 0 16,29 10-1,10 10-15,-168 70 16,69 138 15,139-168-15,89 148 0,-39-148-1,208 69 1,-179-109-1,11-10-15,237-100 16,-257 61 0,128-170-1,-228-29 32,-238 99-31,209 129-1,-140 0 1,170 80 15</inkml:trace>
  <inkml:trace contextRef="#ctx0" brushRef="#br0" timeOffset="66630.06">14119 9793 0,'-10'-10'31,"20"20"-31,89-50 32,-49 40-32,-1-10 0,150-9 31,9 19-16</inkml:trace>
  <inkml:trace contextRef="#ctx0" brushRef="#br0" timeOffset="66833.42">14039 9902 0,'30'20'32,"-60"-40"-32,308 50 31,-208-30-31,158 0 16</inkml:trace>
  <inkml:trace contextRef="#ctx0" brushRef="#br0" timeOffset="66953.69">14317 9991 0,'50'10'31,"-100"-20"-31,159 30 0,130 0 16</inkml:trace>
  <inkml:trace contextRef="#ctx0" brushRef="#br0" timeOffset="68227.42">10071 10200 0,'0'0'0,"-50"-50"15,30 40-15,-129 0 31,60 199 1,89-120-17,70 189 1,148-39 15,-149-200-15,-9-9-16,198-69 15,-199 19 1,60-218 0,-119 169-1,-109-189 1,50 238 0,-11 20-16,-178 50 15,169 10-15</inkml:trace>
  <inkml:trace contextRef="#ctx0" brushRef="#br0" timeOffset="68832.45">12720 10358 0,'0'0'0,"10"-39"16,-10 19-16,-30-30 31,-10 60-16,-89 109 1,0 149 15,129-208-15,109 99 0,169-150 15,-228-28-16,0-21-15,69-119 16,-169-198 15,0 307-31,-9 1 16,-150-11 0,140 60-16</inkml:trace>
  <inkml:trace contextRef="#ctx0" brushRef="#br0" timeOffset="69793.81">12432 8622 0,'0'-40'15,"0"80"-15,-30-119 31,20 89-31,-19 109 32,-1 169-1,0-1 0,30-128 0,0-149-31,129-40 32,179-49-1,-229 69-31,219 30 31,-229-10-31,120 29 31,-169-29-31,19-10 32,-29 0-32,-10-20 31,0-19 0,10 19-31,-10-89 16,-30-90 31,20 150-47,-89-130 15,59 139 1,-198-99 0,179 120-1,-249-21 16,80 70 1,139-10-17</inkml:trace>
  <inkml:trace contextRef="#ctx0" brushRef="#br0" timeOffset="71164.96">11886 8523 0,'0'0'0,"-19"-30"15,9 30 1,-10 20-1,20 10 1,-10 178 0,10 70 15,0-228-15,0 98-1,0-128 1,0 30-1,0-60 17,-10 0-17,-20-30 1,10 30 0,-59 0-1,-129 1 16,148 9-15,-257 0 0,227 0-1,1 0-15,-248 0 16,59 0 31,238 0-47,-59 0 15,89 0 1,-10 0 0,40-30 15,-20 20-15,10-10-16,0-30 15,-10 21 1,10-110-1,0 99 1,0-10-16,89-158 16,-59 158-1,188-69 1,-139 100 0,298 9-1,-288 10 1,219 0-1,-259 0 1,-19 10-16,19-10 16,-49 0-16,-10 10 15,0 19 1,0-19 0,0 40-1,0-40 1,0 19-1,10-19 17,0-10-17,-10-10 1</inkml:trace>
  <inkml:trace contextRef="#ctx0" brushRef="#br0" timeOffset="88597.14">4286 10706 0,'0'0'0,"10"10"0,10 39 32,-10 100-1,-10-99-31,-20 168 31,0 80 0,0-50 1,10-129-1,1-60 0,9-39 0,0-30 1,79 0-1,367-19 0,-227 9-15,118 0-1,50 10 17,-278 0-1,-119 10-15,-20 10-1</inkml:trace>
  <inkml:trace contextRef="#ctx0" brushRef="#br0" timeOffset="89027.09">5755 11648 0,'-10'0'0,"20"0"0,-30 10 15,10-10-15,0 10 32,20-10-1,20 0 0,39 10 0,11 20 1,-51 49-1,-118 40 0,0-59-15</inkml:trace>
  <inkml:trace contextRef="#ctx0" brushRef="#br0" timeOffset="90924.02">6777 11033 0,'19'-30'16,"-19"70"15,-9-20-15,-31 99 0,30-89-1,-30 99 1,30-109-1,-9 39 1,28-69 15,-9 0-15,30-89 0,-20 69-1,40-119 1,-40 120-1,59-51 1,-49 70 0,49 40 15,1 109 0,-60-109-31,29 79 16,-29-89-1,10 39 1,-20-49 0</inkml:trace>
  <inkml:trace contextRef="#ctx0" brushRef="#br0" timeOffset="91204.75">6846 11222 0,'0'0'0,"-20"0"16,10 0-16,-19-10 15,78 0 17,-29 10-17,109-10 1,-99 10-1,9 0-15,41-10 16,-60 10 0,-10 0-16,0 0 15,-20 0 1</inkml:trace>
  <inkml:trace contextRef="#ctx0" brushRef="#br0" timeOffset="91964.76">8195 11103 0,'0'-10'15,"0"20"-15,10 0 31,-10-1-15,0 1-16,10 60 16,0-40-1,10 69 1,-10-50 15</inkml:trace>
  <inkml:trace contextRef="#ctx0" brushRef="#br0" timeOffset="92655.04">8186 11202 0,'0'0'0,"-10"-40"16,0 20-16,10-29 15,0 39 1,0-10-16,426 60 109,-426-11-93,-69 41-1,-10-30 17,69-40-32,0 0 15,-10-10 1,40-20 15,-10 30-31,0-10 16,59 0-1,10 50 17,-69-20-17,0-11-15,0 51 16,-40 39 15,10-89-31,11 10 16,-61 10-1,50-30 1,-49-10 0,49 0-1,10 0-15,-10 10 0,10-10 16,0 0 0,10 0-16,-10 10 15,10-10 48</inkml:trace>
  <inkml:trace contextRef="#ctx0" brushRef="#br0" timeOffset="93716.45">10100 11132 0,'10'-19'31,"-39"-1"1,-90 20-1,79 10-31,-79 39 31,69 110 0,60-139-15,149 89 15,-119-109-31,-1 0 16,80-10-1,-89 10-15,10-20 16,9 0 15</inkml:trace>
  <inkml:trace contextRef="#ctx0" brushRef="#br0" timeOffset="95010.09">11648 11103 0,'0'0'0,"20"-20"15,-10 20-15,30-30 32,-40 20-32,0 0 15,-60-29 17,-69 29-1,40 39 0,99 31-15,10-50-1,99 49 17,40 21-1,-130-60-31,21 39 31,-50-39-31,-40 39 16,10-49-1,-128 20 1,128-30 0,-69-30 15,59-19 0</inkml:trace>
  <inkml:trace contextRef="#ctx0" brushRef="#br0" timeOffset="96645.01">6925 11678 0,'0'-10'15,"0"0"17,0 0-17,0 30 32,0-10-31,10 79-1,-10-59 1,0 0-16,0 10 0,10 99 31,-10-110-15,0-9-16,0 10 0,10-10 16,-10-10-16,0 0 0,0 0 15,0-1 1,0-18-1,-10-31 1</inkml:trace>
  <inkml:trace contextRef="#ctx0" brushRef="#br0" timeOffset="97030.8">6787 12115 0,'0'-10'0,"-10"10"32,20 0-17,-1 0-15,21 20 16,0-1 0,10 21-1,-11-20 1,21 0-1</inkml:trace>
  <inkml:trace contextRef="#ctx0" brushRef="#br0" timeOffset="97306.35">7154 12085 0,'-20'20'31,"-50"19"1,-9 11-1,39-20-15,11 10 15,38-50 31</inkml:trace>
  <inkml:trace contextRef="#ctx0" brushRef="#br0" timeOffset="97906.47">8463 11767 0,'0'0'0,"0"-10"16,0 1-1,10 9 1,-10 59 15,0 70 1,0-99-32,0-10 15,0 89 16,0-60 1</inkml:trace>
  <inkml:trace contextRef="#ctx0" brushRef="#br0" timeOffset="98120.75">8354 12105 0,'-10'-10'32,"20"20"-32,-10-20 31,10 10-31,40 10 31,-1 0-15,-19-10-1</inkml:trace>
  <inkml:trace contextRef="#ctx0" brushRef="#br0" timeOffset="98413.35">8682 12095 0,'0'0'0,"-10"-10"31,0 10-31,-40 20 32,-19 19-1,59-29-31,-20 20 31,10-10 0,10-10 1,10-20-32</inkml:trace>
  <inkml:trace contextRef="#ctx0" brushRef="#br0" timeOffset="98947.18">9922 11847 0,'0'0'15,"0"-10"-15,0 0 32,0 0-1,0 20-31,20 69 31,-10 60 0,0 0 1,-10-69-1,0-60-31</inkml:trace>
  <inkml:trace contextRef="#ctx0" brushRef="#br0" timeOffset="99190.72">9862 12184 0,'0'0'15,"-10"0"-15,0 0 16,20 0 15,-10 10-15,40 30-1,-30-20 1,10-10-16,29 19 16,-39-29-1</inkml:trace>
  <inkml:trace contextRef="#ctx0" brushRef="#br0" timeOffset="99422.78">10061 12254 0,'10'-10'15,"-20"20"-15,40-50 16,-30 30-16,0 0 31,-10 20 0,-10 30 1,10-20-17,0-11-15,-30 21 16,30-20-1,-19 10 1,29-30 15</inkml:trace>
  <inkml:trace contextRef="#ctx0" brushRef="#br0" timeOffset="102375.43">11678 11688 0,'0'0'0,"10"0"31,-10 10-31,10 0 16,20 69 0,-30-59-1,10 99 1,-10-99-1,-10 69 1,10-79-16,-10 10 16</inkml:trace>
  <inkml:trace contextRef="#ctx0" brushRef="#br0" timeOffset="102714.85">11579 11986 0,'0'0'0,"10"0"31,0 0-15,-10 10-16,39 19 15,-19 1 1,20 10-1,-20-10 1,10 9 0,9-59 15,-19-734-15,30 1469-1,-21-745 16,-29 20-15,-19 30 15,9-20-15,-50 30 0,40-20-16</inkml:trace>
  <inkml:trace contextRef="#ctx0" brushRef="#br0" timeOffset="116295.97">6975 12015 0,'-10'20'16,"20"-40"-16,-20 149 15,20-79-15,40 148 32,79-29-1,79-89 0,149-51 0,-258-29-31,467-10 32,59-29-1,30-21 0,-566 40-15,10 0-16,169-59 15,-178 49 1,-11 1-16,110-41 16,-100 30-1,30 1 1,-79 29 0,148-10-1,60 50 16,-159 9-15,-49-19-16,39 50 16,-9 39 15,-60-99-15,10 10-16,19-1 15,41-19 16,49-59 1,99-50-1,-178 89-15,128-59-1,-39-11 16,-79-9 1,-51 79-32,-9 10 15,10-39 1,-10 39-16,-10-20 31,-9 20 0,19 0-31,10 10 47</inkml:trace>
  <inkml:trace contextRef="#ctx0" brushRef="#br0" timeOffset="116980.85">12769 12273 0,'-19'-19'31,"38"38"-31,-38 11 31,-21 139 1,-49 19-1,29-78 0,40-120 0,20-10-31,70-159 32,59-79-1,-100 219-31,71-31 31,-21 179 0,-59 129 1,-10-198-32,10 129 31,-20-140-15,0-19-16</inkml:trace>
  <inkml:trace contextRef="#ctx0" brushRef="#br0" timeOffset="117660.05">12690 12551 0,'0'0'0,"-69"-30"31,59 30-31,69-29 31,130-1 0,-21-20 1,-108 1-1,-60 39-31,0 0 16,30 40 15,-30-20-31,29 128 31,-19 11 0,-10-59 1,-10-80-1,10-20-31,0-90 31,10-158 0,20 100 1,40 98-1,-60 60-31,69 40 31,-20 109 0,-108-70 1,-60-59-1,39-70 0,100 1-15</inkml:trace>
  <inkml:trace contextRef="#ctx0" brushRef="#br0" timeOffset="117979.04">13484 12333 0,'0'0'0,"40"-50"32,-31 50-32,1-10 15,30 20 17,-40 109-1,0 70 0,0-149-31,0-11 16,10 100 15,0-129-31,-10-10 31,0-39-31</inkml:trace>
  <inkml:trace contextRef="#ctx0" brushRef="#br0" timeOffset="122244.56">8047 13037 0,'0'0'0,"29"-59"31,-29 29-31,10-29 31,-109 78 0,-109 130 1,79 60-1,168-51 0,210-187 0,-41-150 1,-129 30-1,-99 139 0,-29 119 0,39-69-31,0 99 32,79-99-1,-49-40-31,70-90 31,-41-39 0,-108 129 1,-1 30-1,100-40 0,-30 0-31,99-39 31,-50 39 1,-49 40-17,0 99 16,0-90 1,30-88-1,-20 29-31,69-89 31,-10 99 0,-79 159 1,0-120-32,40 41 31,49-150 0,-9-158 0,-70 189-31,19-70 32,-58 198-1,29-20-15,0-19-16,19 109 31,11-70-31</inkml:trace>
  <inkml:trace contextRef="#ctx0" brushRef="#br0" timeOffset="122917.08">8940 13236 0,'0'-89'32,"0"178"-32,10-188 0,69 59 31,-59 40-31,109 20 31,-99-10-31,39 89 31,-109 0 1,1-129-1,128-109 0,89 60 0,-58 89 1,-111 0-1,-9-40 0,-138 189 63,167-100-63,31-118 0,19-60 1,-59 99-32,50-734 31,-61 1607 0,-9-754 0</inkml:trace>
  <inkml:trace contextRef="#ctx0" brushRef="#br0" timeOffset="123217.18">10081 13087 0,'0'0'0,"10"0"16,-90 0 31,1 20-16,69-10-31,-10 69 31,20-59-31,0 0 0,69 29 31,90-88 1,-69-41-17</inkml:trace>
  <inkml:trace contextRef="#ctx0" brushRef="#br0" timeOffset="123372.88">10289 12948 0,'0'0'0,"0"-59"16,-20 9 15,-10 189 1,50 59-1,0-108-16</inkml:trace>
  <inkml:trace contextRef="#ctx0" brushRef="#br0" timeOffset="123499.1">10249 13166 0,'50'-69'31,"-100"138"-31,308-178 31,-208 109-31</inkml:trace>
  <inkml:trace contextRef="#ctx0" brushRef="#br0" timeOffset="123889.89">7362 13653 0,'0'0'0,"-50"19"32,120-29-32,29 1 15,883-81 17,-704 70-32,1201-9 31,-636 29 0</inkml:trace>
  <inkml:trace contextRef="#ctx0" brushRef="#br0" timeOffset="127739.78">15696 8473 0,'0'0'0,"-39"-69"31,-100 228 1,50-50-17,49-40-15,-178 259 31,158-239-31,-188 278 32,129-208-1,109-139-31,10-30 31,10 0-31,30-60 16</inkml:trace>
  <inkml:trace contextRef="#ctx0" brushRef="#br0" timeOffset="128077.42">14803 9416 0,'0'-10'16,"0"0"15,0 20 0,0 0-31,0 0 16,0 39 0,0-29-1,0 80 1,0-81-1,20 51 1,40-50 15,148-120 1</inkml:trace>
  <inkml:trace contextRef="#ctx0" brushRef="#br0" timeOffset="129980.62">17383 10825 0,'0'0'0,"-10"0"16,10 10 31,50-10-16,-11 0-15,-9 0-16,119-10 15,-89 0 1,-21 0-16</inkml:trace>
  <inkml:trace contextRef="#ctx0" brushRef="#br0" timeOffset="130374.61">19616 11172 0,'0'0'16,"9"-10"-16,21 10 0,228 0 31,-159 10-16,11 0-15</inkml:trace>
  <inkml:trace contextRef="#ctx0" brushRef="#br0" timeOffset="139457.6">9356 7680 0,'-10'-30'32,"0"0"-1,10 20 0,-9 10 32,-1-10-32,0 10 0,10-10 0,-10 10 16,20 0 453,-20 0-297,-20 10-187,-29 20 0,-21 39-1,-49 140 17,139-11-1,20-178-31,248 0 31,-60-99 0,-198 59-31,-40-30 32</inkml:trace>
  <inkml:trace contextRef="#ctx0" brushRef="#br0" timeOffset="139928.85">9634 7729 0,'0'0'0,"-10"-30"15,0 21 1,0 68 15,0-39-31,10 0 16,-9 49 0,9-49-16,69 49 31,-49-69-16,0 0-15,59-19 16,20-130 15,-89 109-15,0 10-16,0-39 16,-30 128 15,10 11-16,20 89 1,20-20 15,-20-120-31</inkml:trace>
  <inkml:trace contextRef="#ctx0" brushRef="#br0" timeOffset="140218.7">10269 7630 0,'0'0'16,"30"-40"-1,-30 30 1,-50 20 0,30 0-16,-89 80 31,109 58 0,20-128-31,89 50 31,-69-70-31,0 0 0,-1-10 16,90-119 15</inkml:trace>
  <inkml:trace contextRef="#ctx0" brushRef="#br0" timeOffset="156185.74">8781 7719 0,'0'0'0,"-119"60"31,99-30-15,0 19-16,10 11 0,0-1 15,50 209 1,-10-208 0,228 108-1,-80-148 1</inkml:trace>
  <inkml:trace contextRef="#ctx0" brushRef="#br0" timeOffset="156687.1">10448 7471 0,'0'-20'0,"10"1"15,-20 58-15,30-98 0,-1 49 0,11-10 16,79 20-1,-59 30-15,-10 9 16,-30 378 15,-159-238-15</inkml:trace>
  <inkml:trace contextRef="#ctx0" brushRef="#br0" timeOffset="178392.26">7293 7590 0,'-10'-20'32,"-30"30"-17,20 0-15,-29 20 16,-51 109 15,130 30 0,20-140-15,89-48 15,-120-11-31,1 10 16,10-109 0,-99 20 15,-11 89 0</inkml:trace>
  <inkml:trace contextRef="#ctx0" brushRef="#br0" timeOffset="178671.91">7362 7690 0,'0'0'0,"-30"-10"31,30 0-31,0 0 16,80-60-1,168-49 16,-40 30 1,-188 69-17</inkml:trace>
  <inkml:trace contextRef="#ctx0" brushRef="#br0" timeOffset="179057.53">7888 7253 0,'-20'-50'31,"10"50"-31,40 50 0,-70-100 16,30 60-16,-29 40 15,29-20 1,-10 89 0,79 0 15,-39-109-31,79-10 31,-79-10-31,0-10 16,0-40-1,-20 41-15,-89-101 32,19 111-17,11 9-15</inkml:trace>
  <inkml:trace contextRef="#ctx0" brushRef="#br0" timeOffset="179398.96">7352 7908 0,'0'0'0,"-30"-20"16,100 70 15,128 19 0,-148-49-15,79 20-1,-109-31 1,0-9-16</inkml:trace>
  <inkml:trace contextRef="#ctx0" brushRef="#br0" timeOffset="179773.77">7898 8027 0,'0'0'0,"0"-10"15,-20 0 1,10 10 0,-40 10-1,31 0 1,9 0-16,-10 49 15,20-39 1,49 60 0,130-51 15,-149-39-15,0-9-16,29-41 15,-59 10 1,-69-19-1,-21 39 1,31 20-16</inkml:trace>
  <inkml:trace contextRef="#ctx0" brushRef="#br0" timeOffset="180629.5">6519 7332 0,'0'0'0,"29"-29"16,-19 29 0,20 69-1,-20-39 1,-10 19-16,-10 120 15,-39 188 17,39-297-32,10 9 15,-10 140 1,20-170 0,19 61-1,-19-81 1,109-9-1,298-30 17,-298 20-17,20 10-15,298 30 16,-298-30 0,-11 10-16,190 0 15,-199-20 1,-89-10-16,-70-50 15</inkml:trace>
  <inkml:trace contextRef="#ctx0" brushRef="#br0" timeOffset="181139.68">6548 7332 0,'0'0'0,"-69"-10"15,39 0-15,10-19 16,40 19-1,208-30 1,-128 30 0,356-10-1,149 60 17,-188 79-1,-377-79-31,-11-1 15,-88 269 17,39-248-32,-10-1 15,-29 130 1,49-120-16,10 179 31,-10-139-15,0-59-16,-169 89 31</inkml:trace>
  <inkml:trace contextRef="#ctx0" brushRef="#br0" timeOffset="181743.51">6866 6826 0,'0'0'0,"0"-20"16,-10-19 0,10 19 15,-10 30-31,-20 69 31,20-49-31,0-10 16,1 10-16,-11 39 15,20-39 1,-10-20 15,59-139 0,-29 89-31,89-129 32,-69 159-17,39 189 17,-59 39-1,-20-188-31</inkml:trace>
  <inkml:trace contextRef="#ctx0" brushRef="#br0" timeOffset="182289.58">6916 6995 0,'-10'-20'0,"20"40"0,-30-70 15,20 31-15,0 9 0,29-20 31,150 30 1,-80 0-1,-59-50 0,-40 80 0,10 109 1,0-10-1,-20-109 0,0-179 0,30-69 1,59 129-1,50 188 0,-139-10 0,-168-29 1,148-50-32,-20-10 0</inkml:trace>
  <inkml:trace contextRef="#ctx0" brushRef="#br0" timeOffset="182477.08">7620 6707 0,'69'-10'32,"-138"20"-32,158-10 0,-39 70 31,-40-41-31,-10 160 31,-30-80-31</inkml:trace>
  <inkml:trace contextRef="#ctx0" brushRef="#br0" timeOffset="183707.17">5288 7541 0,'-10'0'15,"1"0"1,138 39 15,-20-29-15,188-30 15,-247 20-31,49-39 16</inkml:trace>
  <inkml:trace contextRef="#ctx0" brushRef="#br0" timeOffset="183960.71">5735 7352 0,'367'228'110,"-734"-456"-110,764 486 15,-477-89 17,11-139-32</inkml:trace>
  <inkml:trace contextRef="#ctx0" brushRef="#br0" timeOffset="185087.41">5586 8027 0,'0'0'0,"0"-10"16,0 0-16,-10 0 0,-10-20 31,-10 70 0,21-20-31,-1 10 0,-10-1 16,-89 130 15,109-70 0,20-79-31,99 40 32,0-40-17</inkml:trace>
  <inkml:trace contextRef="#ctx0" brushRef="#br0" timeOffset="185290.09">5457 8205 0,'40'-39'31,"-80"78"-31,427-78 31,-288 39-31,278-10 32,-258 0-32</inkml:trace>
  <inkml:trace contextRef="#ctx0" brushRef="#br0" timeOffset="194980.46">7372 6181 0,'-10'-10'0,"-10"1"0,50 28 0,-80-38 15,11 9-15,-110 20 16,89-1 0,-9 11-16,-169 80 15,168-41 1,1 1-16,-80 158 15,119-139 1,20 11-16,50 177 16,109-9-1,-70-188 1,288 99 0,-258-160-16,1-9 15,237-99 1,-228 50-16,238-259 31,-258 120-15,-148-180-1,-11 299 1,-406-139 0,307 188-1,-10 10-15,-158 20 16</inkml:trace>
  <inkml:trace contextRef="#ctx0" brushRef="#br0" timeOffset="197137.23">6132 7124 0,'0'0'0,"-30"-10"16,-168 0 0,-130 159 15,269-99-15,19 9-16,-39 110 15,198 49 16,0-168-15,129-21 0,99-148 15,-307 60-31,-21-219 31,-296 0 0,187 258-31,-98 30 16</inkml:trace>
  <inkml:trace contextRef="#ctx0" brushRef="#br0" timeOffset="197809.79">6122 7977 0,'0'0'0,"-50"-89"31,20 69-31,-9 10 16,-299 50 15,140 168 0,277 60 0,-19-218-31,337 49 32,-10-238-1,-298 20-16,-89-79 1,-397-31 15,-49 249-15</inkml:trace>
  <inkml:trace contextRef="#ctx0" brushRef="#br0" timeOffset="202079.01">10468 7372 0,'0'0'0,"-30"-69"15,-129-60 17,50 89-17,39 30-15,-168-10 16,60 20-1,-338 99 17,69 189-1,378-209-31,-90 348 31,278-60 0,-59-307-31,19-11 16,199 41 0,377-130 15,-506 10-31,-1-19 0,408-190 31,-149-187 0,-377 337-15,-90-259 0,-426 110 15,20 218-15</inkml:trace>
  <inkml:trace contextRef="#ctx0" brushRef="#br0" timeOffset="207942.39">13643 8265 0,'0'0'0,"0"-60"16,-20 60 15,20 10-15,10 80-1,-10-61 1,0 81-1,0-81 1,0-9-16,-20 10 16,10-90 15,0 21-15,10-140-1,0 130 1,10 9-16,20-59 15,79 39 17,-79 60-17,39 30 1,-69 59 15,-20-69-15,-69 49-1,39-9 17,60-50-17,60 40 1,39 19 15,-99-49-31,-40 20 31,-30-31-15,31-9-16,-41-9 16,11-11-1,19-20 1,40 30-16</inkml:trace>
  <inkml:trace contextRef="#ctx0" brushRef="#br0" timeOffset="208437.91">14039 8126 0,'20'-10'0,"0"10"15,-60 10-15,90-20 0,-50 30 32,0-10-17,20 89 1,-10 70 15,-10-139-31,0-11 16,0 41-1,-10-60 1,10-10 0,0-69-1,0-1 1,0-108-1,10 39 17,0 139-17,49 20 1,-49 10 0,50 59-1,-60-59-15,0 0 16,-60 20-1,30-31-15,-49-18 32,79-11-17,10 10-15</inkml:trace>
  <inkml:trace contextRef="#ctx0" brushRef="#br0" timeOffset="208838.55">14436 8017 0,'10'0'15,"-20"0"-15,30 10 0,-20 0 16,0 0-16,0 0 16,0 0-16,0 49 15,0-39-15,0 10 16,0 69 0,10-59-16,-10 79 31,0-109-16,0-10 1,0-10 0,10-99-1,0 19 1,0 41-16,39-140 31,-39 169-15,50 30-1,-10 89 1,-31-49 0,21 158-1,-40-168 1,-30 99 0,10-119-16</inkml:trace>
  <inkml:trace contextRef="#ctx0" brushRef="#br0" timeOffset="209010.58">14466 8285 0,'0'-30'0,"0"60"0,0-80 0,0 40 16,20 10 0,-10 0-1,79 20 1,-19-10-1,-1-20 1</inkml:trace>
  <inkml:trace contextRef="#ctx0" brushRef="#br0" timeOffset="209299.79">14794 7868 0,'0'0'0,"0"-10"16,19 40-1,21 29 1,79 140 0,-89-130-1,10 189 1,-60-208-1,-189 89 1,120-119 0,0-20-16</inkml:trace>
  <inkml:trace contextRef="#ctx0" brushRef="#br0" timeOffset="209618.84">13305 7809 0,'0'0'0,"20"-20"0,0 0 15,-30 50 1,-30 99 0,20-70-1,1 11-15,38 237 16,11-237 0,218 128-1,-149-168 1,1-20-16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17,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services.odata.org/northwind/northwind.svc/"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docs/build-process-automation/sap-build-process-automation/5f8eebd3804b48eb84b3357c6d4aaaa2.html?locale=en-US" TargetMode="Externa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hyperlink" Target="https://help.sap.com/docs/build-process-automation/sap-build-process-automation/45fe56700ef743fdbd7c595befe9a78f.html?locale=en-US" TargetMode="External"/><Relationship Id="rId5" Type="http://schemas.openxmlformats.org/officeDocument/2006/relationships/hyperlink" Target="https://help.sap.com/docs/build-process-automation/sap-build-process-automation/c9a06f9520cc44879f16933e9ab6a7e0.html?locale=en-US" TargetMode="External"/><Relationship Id="rId4" Type="http://schemas.openxmlformats.org/officeDocument/2006/relationships/hyperlink" Target="https://help.sap.com/docs/build-process-automation/sap-build-process-automation/127b1c287500451294cc1012f08c8fe4.html?locale=en-U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help.sap.com/docs/WORKFLOW/e157c391253b4ecd93647bf232d18a83/9f91b1c0fac3414d9cba1015dea381f1.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5.tiff"/><Relationship Id="rId5" Type="http://schemas.openxmlformats.org/officeDocument/2006/relationships/image" Target="../media/image24.tiff"/><Relationship Id="rId4" Type="http://schemas.openxmlformats.org/officeDocument/2006/relationships/image" Target="../media/image23.tiff"/><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DAY-7</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FC83A0-B1DC-DD19-BA09-FC7E00DC15EE}"/>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DCBD2CE-9110-8A36-A2D3-4D504C93D406}"/>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a:extLst>
              <a:ext uri="{FF2B5EF4-FFF2-40B4-BE49-F238E27FC236}">
                <a16:creationId xmlns:a16="http://schemas.microsoft.com/office/drawing/2014/main" id="{B04F1C49-B866-F100-ECD9-481CDDF0EDB8}"/>
              </a:ext>
            </a:extLst>
          </p:cNvPr>
          <p:cNvSpPr>
            <a:spLocks noGrp="1"/>
          </p:cNvSpPr>
          <p:nvPr>
            <p:ph type="title"/>
          </p:nvPr>
        </p:nvSpPr>
        <p:spPr/>
        <p:txBody>
          <a:bodyPr/>
          <a:lstStyle/>
          <a:p>
            <a:r>
              <a:rPr lang="en-IN" dirty="0"/>
              <a:t>Adding Decision</a:t>
            </a:r>
          </a:p>
        </p:txBody>
      </p:sp>
      <p:pic>
        <p:nvPicPr>
          <p:cNvPr id="6" name="Picture 5">
            <a:extLst>
              <a:ext uri="{FF2B5EF4-FFF2-40B4-BE49-F238E27FC236}">
                <a16:creationId xmlns:a16="http://schemas.microsoft.com/office/drawing/2014/main" id="{941873B1-8571-1BC9-AFD9-6D3107F5CFF3}"/>
              </a:ext>
            </a:extLst>
          </p:cNvPr>
          <p:cNvPicPr>
            <a:picLocks noChangeAspect="1"/>
          </p:cNvPicPr>
          <p:nvPr/>
        </p:nvPicPr>
        <p:blipFill>
          <a:blip r:embed="rId2"/>
          <a:stretch>
            <a:fillRect/>
          </a:stretch>
        </p:blipFill>
        <p:spPr>
          <a:xfrm>
            <a:off x="152400" y="819150"/>
            <a:ext cx="5710458" cy="2293296"/>
          </a:xfrm>
          <a:prstGeom prst="rect">
            <a:avLst/>
          </a:prstGeom>
        </p:spPr>
      </p:pic>
      <p:pic>
        <p:nvPicPr>
          <p:cNvPr id="8" name="Picture 7">
            <a:extLst>
              <a:ext uri="{FF2B5EF4-FFF2-40B4-BE49-F238E27FC236}">
                <a16:creationId xmlns:a16="http://schemas.microsoft.com/office/drawing/2014/main" id="{1BC9FE01-03B0-A615-5DB9-B689C353C472}"/>
              </a:ext>
            </a:extLst>
          </p:cNvPr>
          <p:cNvPicPr>
            <a:picLocks noChangeAspect="1"/>
          </p:cNvPicPr>
          <p:nvPr/>
        </p:nvPicPr>
        <p:blipFill>
          <a:blip r:embed="rId3"/>
          <a:stretch>
            <a:fillRect/>
          </a:stretch>
        </p:blipFill>
        <p:spPr>
          <a:xfrm>
            <a:off x="1752600" y="3207530"/>
            <a:ext cx="5365055" cy="1852462"/>
          </a:xfrm>
          <a:prstGeom prst="rect">
            <a:avLst/>
          </a:prstGeom>
        </p:spPr>
      </p:pic>
      <p:pic>
        <p:nvPicPr>
          <p:cNvPr id="10" name="Picture 9">
            <a:extLst>
              <a:ext uri="{FF2B5EF4-FFF2-40B4-BE49-F238E27FC236}">
                <a16:creationId xmlns:a16="http://schemas.microsoft.com/office/drawing/2014/main" id="{E1ED3943-5154-BBA2-3716-A32066E53DDD}"/>
              </a:ext>
            </a:extLst>
          </p:cNvPr>
          <p:cNvPicPr>
            <a:picLocks noChangeAspect="1"/>
          </p:cNvPicPr>
          <p:nvPr/>
        </p:nvPicPr>
        <p:blipFill>
          <a:blip r:embed="rId4"/>
          <a:srcRect r="47464"/>
          <a:stretch>
            <a:fillRect/>
          </a:stretch>
        </p:blipFill>
        <p:spPr>
          <a:xfrm>
            <a:off x="6128873" y="603750"/>
            <a:ext cx="2525053" cy="2742981"/>
          </a:xfrm>
          <a:prstGeom prst="rect">
            <a:avLst/>
          </a:prstGeom>
        </p:spPr>
      </p:pic>
    </p:spTree>
    <p:extLst>
      <p:ext uri="{BB962C8B-B14F-4D97-AF65-F5344CB8AC3E}">
        <p14:creationId xmlns:p14="http://schemas.microsoft.com/office/powerpoint/2010/main" val="260309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hat&#10;&#10;Description automatically generated">
            <a:extLst>
              <a:ext uri="{FF2B5EF4-FFF2-40B4-BE49-F238E27FC236}">
                <a16:creationId xmlns:a16="http://schemas.microsoft.com/office/drawing/2014/main" id="{944F162E-1572-4344-71D5-B384D9065509}"/>
              </a:ext>
            </a:extLst>
          </p:cNvPr>
          <p:cNvPicPr>
            <a:picLocks noChangeAspect="1"/>
          </p:cNvPicPr>
          <p:nvPr/>
        </p:nvPicPr>
        <p:blipFill>
          <a:blip r:embed="rId2"/>
          <a:stretch>
            <a:fillRect/>
          </a:stretch>
        </p:blipFill>
        <p:spPr>
          <a:xfrm>
            <a:off x="914400" y="102393"/>
            <a:ext cx="6894101" cy="4705223"/>
          </a:xfrm>
          <a:prstGeom prst="rect">
            <a:avLst/>
          </a:prstGeom>
          <a:noFill/>
        </p:spPr>
      </p:pic>
      <p:sp>
        <p:nvSpPr>
          <p:cNvPr id="2" name="Footer Placeholder 1">
            <a:extLst>
              <a:ext uri="{FF2B5EF4-FFF2-40B4-BE49-F238E27FC236}">
                <a16:creationId xmlns:a16="http://schemas.microsoft.com/office/drawing/2014/main" id="{2FC6488B-AC32-54D1-E589-6EB67A482711}"/>
              </a:ext>
            </a:extLst>
          </p:cNvPr>
          <p:cNvSpPr>
            <a:spLocks noGrp="1"/>
          </p:cNvSpPr>
          <p:nvPr>
            <p:ph type="ftr" sz="quarter" idx="11"/>
          </p:nvPr>
        </p:nvSpPr>
        <p:spPr/>
        <p:txBody>
          <a:bodyPr/>
          <a:lstStyle/>
          <a:p>
            <a:pPr>
              <a:spcAft>
                <a:spcPts val="600"/>
              </a:spcAft>
            </a:pPr>
            <a:r>
              <a:rPr lang="en-US"/>
              <a:t>www.anubhavtrainings.com</a:t>
            </a:r>
          </a:p>
        </p:txBody>
      </p:sp>
      <p:sp>
        <p:nvSpPr>
          <p:cNvPr id="3" name="Slide Number Placeholder 2" hidden="1">
            <a:extLst>
              <a:ext uri="{FF2B5EF4-FFF2-40B4-BE49-F238E27FC236}">
                <a16:creationId xmlns:a16="http://schemas.microsoft.com/office/drawing/2014/main" id="{4C67BC17-FD93-4632-42E9-B2D4515507C4}"/>
              </a:ext>
            </a:extLst>
          </p:cNvPr>
          <p:cNvSpPr>
            <a:spLocks noGrp="1"/>
          </p:cNvSpPr>
          <p:nvPr>
            <p:ph type="sldNum" sz="quarter" idx="12"/>
          </p:nvPr>
        </p:nvSpPr>
        <p:spPr/>
        <p:txBody>
          <a:bodyPr/>
          <a:lstStyle/>
          <a:p>
            <a:pPr>
              <a:spcAft>
                <a:spcPts val="600"/>
              </a:spcAft>
            </a:pPr>
            <a:fld id="{B6F15528-21DE-4FAA-801E-634DDDAF4B2B}" type="slidenum">
              <a:rPr lang="en-US" smtClean="0"/>
              <a:pPr>
                <a:spcAft>
                  <a:spcPts val="600"/>
                </a:spcAft>
              </a:pPr>
              <a:t>11</a:t>
            </a:fld>
            <a:endParaRPr lang="en-US"/>
          </a:p>
        </p:txBody>
      </p:sp>
    </p:spTree>
    <p:extLst>
      <p:ext uri="{BB962C8B-B14F-4D97-AF65-F5344CB8AC3E}">
        <p14:creationId xmlns:p14="http://schemas.microsoft.com/office/powerpoint/2010/main" val="69139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10C65-8268-5C0C-6B14-3574A6CF3404}"/>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1D2C7872-5EFD-E551-3327-DAD8B8D59CD7}"/>
              </a:ext>
            </a:extLst>
          </p:cNvPr>
          <p:cNvSpPr>
            <a:spLocks noGrp="1"/>
          </p:cNvSpPr>
          <p:nvPr>
            <p:ph type="title"/>
          </p:nvPr>
        </p:nvSpPr>
        <p:spPr>
          <a:xfrm>
            <a:off x="457200" y="57150"/>
            <a:ext cx="8229600" cy="609601"/>
          </a:xfrm>
        </p:spPr>
        <p:txBody>
          <a:bodyPr/>
          <a:lstStyle/>
          <a:p>
            <a:r>
              <a:rPr lang="en-US" dirty="0">
                <a:latin typeface="Cooper Black" panose="0208090404030B020404" pitchFamily="18" charset="0"/>
              </a:rPr>
              <a:t>Build Process Scenario 2 – Script Task</a:t>
            </a:r>
          </a:p>
        </p:txBody>
      </p:sp>
      <p:sp>
        <p:nvSpPr>
          <p:cNvPr id="3" name="Footer Placeholder 2">
            <a:extLst>
              <a:ext uri="{FF2B5EF4-FFF2-40B4-BE49-F238E27FC236}">
                <a16:creationId xmlns:a16="http://schemas.microsoft.com/office/drawing/2014/main" id="{CFE5CB23-0BC8-1C8D-171B-57573FC97C53}"/>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E4047B4-5C5D-E2AF-9F6B-531A9A2DB10C}"/>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12</a:t>
            </a:fld>
            <a:endParaRPr lang="en-US" dirty="0"/>
          </a:p>
        </p:txBody>
      </p:sp>
      <p:sp>
        <p:nvSpPr>
          <p:cNvPr id="2" name="TextBox 1">
            <a:extLst>
              <a:ext uri="{FF2B5EF4-FFF2-40B4-BE49-F238E27FC236}">
                <a16:creationId xmlns:a16="http://schemas.microsoft.com/office/drawing/2014/main" id="{917C7D5E-6995-ABF3-672F-302A98A43129}"/>
              </a:ext>
            </a:extLst>
          </p:cNvPr>
          <p:cNvSpPr txBox="1"/>
          <p:nvPr/>
        </p:nvSpPr>
        <p:spPr>
          <a:xfrm>
            <a:off x="457200" y="971550"/>
            <a:ext cx="5562600" cy="3733800"/>
          </a:xfrm>
          <a:prstGeom prst="rect">
            <a:avLst/>
          </a:prstGeom>
        </p:spPr>
        <p:txBody>
          <a:bodyPr vert="horz" lIns="91440" tIns="45720" rIns="91440" bIns="45720" rtlCol="0">
            <a:normAutofit/>
          </a:bodyPr>
          <a:lstStyle/>
          <a:p>
            <a:pPr>
              <a:lnSpc>
                <a:spcPct val="90000"/>
              </a:lnSpc>
              <a:spcBef>
                <a:spcPct val="20000"/>
              </a:spcBef>
              <a:buFont typeface="Arial" pitchFamily="34" charset="0"/>
            </a:pPr>
            <a:r>
              <a:rPr lang="en-US" sz="1600" dirty="0"/>
              <a:t>Alex is a manager working in one of the top IT Company. He is being approached for every shopping cart request created by employees reporting to him. </a:t>
            </a:r>
          </a:p>
          <a:p>
            <a:pPr>
              <a:lnSpc>
                <a:spcPct val="90000"/>
              </a:lnSpc>
              <a:spcBef>
                <a:spcPct val="20000"/>
              </a:spcBef>
              <a:buFont typeface="Arial" pitchFamily="34" charset="0"/>
            </a:pPr>
            <a:r>
              <a:rPr lang="en-US" sz="1600" dirty="0"/>
              <a:t>His key requirements are:</a:t>
            </a:r>
          </a:p>
          <a:p>
            <a:pPr>
              <a:lnSpc>
                <a:spcPct val="90000"/>
              </a:lnSpc>
              <a:spcBef>
                <a:spcPct val="20000"/>
              </a:spcBef>
              <a:buFont typeface="Arial" pitchFamily="34" charset="0"/>
            </a:pPr>
            <a:endParaRPr lang="en-US" sz="1600" dirty="0"/>
          </a:p>
          <a:p>
            <a:pPr marL="285750" indent="-285750">
              <a:lnSpc>
                <a:spcPct val="90000"/>
              </a:lnSpc>
              <a:spcBef>
                <a:spcPct val="20000"/>
              </a:spcBef>
              <a:buFont typeface="Arial" panose="020B0604020202020204" pitchFamily="34" charset="0"/>
              <a:buChar char="•"/>
            </a:pPr>
            <a:r>
              <a:rPr lang="en-US" sz="1600" dirty="0"/>
              <a:t>Design a process to automate the shopping cart for products available at the global API of our organization</a:t>
            </a:r>
          </a:p>
          <a:p>
            <a:pPr marL="285750" indent="-285750">
              <a:lnSpc>
                <a:spcPct val="90000"/>
              </a:lnSpc>
              <a:spcBef>
                <a:spcPct val="20000"/>
              </a:spcBef>
              <a:buFont typeface="Arial" panose="020B0604020202020204" pitchFamily="34" charset="0"/>
              <a:buChar char="•"/>
            </a:pPr>
            <a:r>
              <a:rPr lang="en-US" sz="1600" dirty="0"/>
              <a:t>As part of the input user can request a discount % to each of the product</a:t>
            </a:r>
          </a:p>
          <a:p>
            <a:pPr marL="285750" indent="-285750">
              <a:lnSpc>
                <a:spcPct val="90000"/>
              </a:lnSpc>
              <a:spcBef>
                <a:spcPct val="20000"/>
              </a:spcBef>
              <a:buFont typeface="Arial" panose="020B0604020202020204" pitchFamily="34" charset="0"/>
              <a:buChar char="•"/>
            </a:pPr>
            <a:r>
              <a:rPr lang="en-US" sz="1600" dirty="0"/>
              <a:t>The approval should be sent parallelly to VP and manager with a table showing products and total value with discount</a:t>
            </a:r>
          </a:p>
          <a:p>
            <a:pPr marL="285750" indent="-285750">
              <a:lnSpc>
                <a:spcPct val="90000"/>
              </a:lnSpc>
              <a:spcBef>
                <a:spcPct val="20000"/>
              </a:spcBef>
              <a:buFont typeface="Arial" panose="020B0604020202020204" pitchFamily="34" charset="0"/>
              <a:buChar char="•"/>
            </a:pPr>
            <a:r>
              <a:rPr lang="en-US" sz="1600" dirty="0"/>
              <a:t>Once both the manager and VP approves the requests, an approval email will be sent to requestor</a:t>
            </a:r>
          </a:p>
          <a:p>
            <a:pPr marL="285750" indent="-285750">
              <a:lnSpc>
                <a:spcPct val="90000"/>
              </a:lnSpc>
              <a:spcBef>
                <a:spcPct val="20000"/>
              </a:spcBef>
              <a:buFont typeface="Arial" panose="020B0604020202020204" pitchFamily="34" charset="0"/>
              <a:buChar char="•"/>
            </a:pPr>
            <a:r>
              <a:rPr lang="en-US" sz="1600" dirty="0"/>
              <a:t>If VP do not take action on shopping cart request for more than 5 minutes, we should proceed w/o approval</a:t>
            </a:r>
          </a:p>
          <a:p>
            <a:pPr>
              <a:lnSpc>
                <a:spcPct val="90000"/>
              </a:lnSpc>
              <a:spcBef>
                <a:spcPct val="20000"/>
              </a:spcBef>
              <a:buFont typeface="Arial" pitchFamily="34" charset="0"/>
            </a:pPr>
            <a:endParaRPr lang="en-US" sz="1600" dirty="0"/>
          </a:p>
          <a:p>
            <a:pPr>
              <a:lnSpc>
                <a:spcPct val="90000"/>
              </a:lnSpc>
              <a:spcBef>
                <a:spcPct val="20000"/>
              </a:spcBef>
              <a:buFont typeface="Arial" pitchFamily="34" charset="0"/>
            </a:pPr>
            <a:endParaRPr lang="en-US" sz="1600" dirty="0"/>
          </a:p>
        </p:txBody>
      </p:sp>
      <p:pic>
        <p:nvPicPr>
          <p:cNvPr id="7" name="Picture 2" descr="Man manager administrator consultant avatar Vector Image">
            <a:extLst>
              <a:ext uri="{FF2B5EF4-FFF2-40B4-BE49-F238E27FC236}">
                <a16:creationId xmlns:a16="http://schemas.microsoft.com/office/drawing/2014/main" id="{4AC7C739-318E-FEFA-276D-5B93FC59F2D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18" t="8000" r="11483" b="18500"/>
          <a:stretch/>
        </p:blipFill>
        <p:spPr bwMode="auto">
          <a:xfrm>
            <a:off x="5943600" y="1276350"/>
            <a:ext cx="260949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C8808-7741-0F7A-B907-D5DFBD6515F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EF91197-0161-D022-C56D-6420FA946E9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1804D1-BCDC-DF52-0164-8CE5D59973F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F1712054-DE51-C9AD-2A42-5AA5102252DE}"/>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Service</a:t>
            </a:r>
          </a:p>
        </p:txBody>
      </p:sp>
      <p:graphicFrame>
        <p:nvGraphicFramePr>
          <p:cNvPr id="2" name="Table 1">
            <a:extLst>
              <a:ext uri="{FF2B5EF4-FFF2-40B4-BE49-F238E27FC236}">
                <a16:creationId xmlns:a16="http://schemas.microsoft.com/office/drawing/2014/main" id="{9344B7FB-8E51-069E-A72A-13C6479019AD}"/>
              </a:ext>
            </a:extLst>
          </p:cNvPr>
          <p:cNvGraphicFramePr>
            <a:graphicFrameLocks noGrp="1"/>
          </p:cNvGraphicFramePr>
          <p:nvPr/>
        </p:nvGraphicFramePr>
        <p:xfrm>
          <a:off x="228600" y="3028950"/>
          <a:ext cx="8229600" cy="1087120"/>
        </p:xfrm>
        <a:graphic>
          <a:graphicData uri="http://schemas.openxmlformats.org/drawingml/2006/table">
            <a:tbl>
              <a:tblPr/>
              <a:tblGrid>
                <a:gridCol w="4114800">
                  <a:extLst>
                    <a:ext uri="{9D8B030D-6E8A-4147-A177-3AD203B41FA5}">
                      <a16:colId xmlns:a16="http://schemas.microsoft.com/office/drawing/2014/main" val="893303287"/>
                    </a:ext>
                  </a:extLst>
                </a:gridCol>
                <a:gridCol w="4114800">
                  <a:extLst>
                    <a:ext uri="{9D8B030D-6E8A-4147-A177-3AD203B41FA5}">
                      <a16:colId xmlns:a16="http://schemas.microsoft.com/office/drawing/2014/main" val="3036957318"/>
                    </a:ext>
                  </a:extLst>
                </a:gridCol>
              </a:tblGrid>
              <a:tr h="190500">
                <a:tc>
                  <a:txBody>
                    <a:bodyPr/>
                    <a:lstStyle/>
                    <a:p>
                      <a:pPr latinLnBrk="0"/>
                      <a:r>
                        <a:rPr lang="en-IN" sz="1600" b="1" dirty="0">
                          <a:effectLst/>
                        </a:rPr>
                        <a:t>Property</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b="1">
                          <a:effectLst/>
                        </a:rPr>
                        <a:t>Value</a:t>
                      </a:r>
                      <a:endParaRPr lang="en-IN" sz="160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941378189"/>
                  </a:ext>
                </a:extLst>
              </a:tr>
              <a:tr h="190500">
                <a:tc>
                  <a:txBody>
                    <a:bodyPr/>
                    <a:lstStyle/>
                    <a:p>
                      <a:pPr latinLnBrk="0"/>
                      <a:r>
                        <a:rPr lang="en-IN" sz="1600" dirty="0" err="1">
                          <a:effectLst/>
                        </a:rPr>
                        <a:t>sap.applicationdevelopment.actions.enabled</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a:effectLst/>
                        </a:rPr>
                        <a:t>true</a:t>
                      </a: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3187276467"/>
                  </a:ext>
                </a:extLst>
              </a:tr>
              <a:tr h="190500">
                <a:tc>
                  <a:txBody>
                    <a:bodyPr/>
                    <a:lstStyle/>
                    <a:p>
                      <a:pPr latinLnBrk="0"/>
                      <a:r>
                        <a:rPr lang="en-IN" sz="1600" dirty="0" err="1">
                          <a:effectLst/>
                        </a:rPr>
                        <a:t>sap.processautomation.enabled</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dirty="0">
                          <a:effectLst/>
                        </a:rPr>
                        <a:t>true</a:t>
                      </a: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2610260563"/>
                  </a:ext>
                </a:extLst>
              </a:tr>
              <a:tr h="317500">
                <a:tc>
                  <a:txBody>
                    <a:bodyPr/>
                    <a:lstStyle/>
                    <a:p>
                      <a:pPr latinLnBrk="0"/>
                      <a:r>
                        <a:rPr lang="en-IN" sz="1600" dirty="0" err="1">
                          <a:effectLst/>
                        </a:rPr>
                        <a:t>sap.build.usage</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spcBef>
                          <a:spcPts val="2400"/>
                        </a:spcBef>
                      </a:pPr>
                      <a:r>
                        <a:rPr lang="en-IN" sz="1600" dirty="0" err="1">
                          <a:effectLst/>
                        </a:rPr>
                        <a:t>odata_gen</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3960415963"/>
                  </a:ext>
                </a:extLst>
              </a:tr>
            </a:tbl>
          </a:graphicData>
        </a:graphic>
      </p:graphicFrame>
      <p:sp>
        <p:nvSpPr>
          <p:cNvPr id="6" name="TextBox 5">
            <a:extLst>
              <a:ext uri="{FF2B5EF4-FFF2-40B4-BE49-F238E27FC236}">
                <a16:creationId xmlns:a16="http://schemas.microsoft.com/office/drawing/2014/main" id="{3BB20A45-5835-951D-5F2B-AC9A69EA22E8}"/>
              </a:ext>
            </a:extLst>
          </p:cNvPr>
          <p:cNvSpPr txBox="1"/>
          <p:nvPr/>
        </p:nvSpPr>
        <p:spPr>
          <a:xfrm>
            <a:off x="152400" y="895350"/>
            <a:ext cx="8610600" cy="923330"/>
          </a:xfrm>
          <a:prstGeom prst="rect">
            <a:avLst/>
          </a:prstGeom>
          <a:noFill/>
        </p:spPr>
        <p:txBody>
          <a:bodyPr wrap="square" rtlCol="0">
            <a:spAutoFit/>
          </a:bodyPr>
          <a:lstStyle/>
          <a:p>
            <a:r>
              <a:rPr lang="en-IN" dirty="0"/>
              <a:t>The service information is here:</a:t>
            </a:r>
          </a:p>
          <a:p>
            <a:r>
              <a:rPr lang="en-IN" dirty="0">
                <a:hlinkClick r:id="rId2"/>
              </a:rPr>
              <a:t>https://services.odata.org/northwind/northwind.svc/</a:t>
            </a:r>
            <a:endParaRPr lang="en-IN" dirty="0"/>
          </a:p>
          <a:p>
            <a:endParaRPr lang="en-IN" dirty="0"/>
          </a:p>
        </p:txBody>
      </p:sp>
    </p:spTree>
    <p:extLst>
      <p:ext uri="{BB962C8B-B14F-4D97-AF65-F5344CB8AC3E}">
        <p14:creationId xmlns:p14="http://schemas.microsoft.com/office/powerpoint/2010/main" val="40909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65EE7-1BC7-5885-FEDF-14878AEC0FA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EB97E0-DF60-AB8C-712E-2A56E5ABFEA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36E6462-3BBA-5DF6-EFB0-2A4C5B09899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944E4938-7CC0-954B-FE3C-903D89CE202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Actions in BPA</a:t>
            </a:r>
          </a:p>
        </p:txBody>
      </p:sp>
      <p:sp>
        <p:nvSpPr>
          <p:cNvPr id="6" name="TextBox 5">
            <a:extLst>
              <a:ext uri="{FF2B5EF4-FFF2-40B4-BE49-F238E27FC236}">
                <a16:creationId xmlns:a16="http://schemas.microsoft.com/office/drawing/2014/main" id="{31B9A666-885A-87B3-0CA1-AEA4290BDB5B}"/>
              </a:ext>
            </a:extLst>
          </p:cNvPr>
          <p:cNvSpPr txBox="1"/>
          <p:nvPr/>
        </p:nvSpPr>
        <p:spPr>
          <a:xfrm>
            <a:off x="197995" y="777335"/>
            <a:ext cx="8915400" cy="830997"/>
          </a:xfrm>
          <a:prstGeom prst="rect">
            <a:avLst/>
          </a:prstGeom>
          <a:noFill/>
        </p:spPr>
        <p:txBody>
          <a:bodyPr wrap="square">
            <a:spAutoFit/>
          </a:bodyPr>
          <a:lstStyle/>
          <a:p>
            <a:r>
              <a:rPr lang="en-US" sz="1600" dirty="0">
                <a:solidFill>
                  <a:srgbClr val="333333"/>
                </a:solidFill>
                <a:latin typeface="72" panose="020B0503030000000003" pitchFamily="34" charset="0"/>
                <a:cs typeface="72" panose="020B0503030000000003" pitchFamily="34" charset="0"/>
              </a:rPr>
              <a:t>You can embed external skills and capabilities into your SAP Build Process Automation projects using the Actions . The Actions project contains specific action artifacts that can be used in managing your business processes.</a:t>
            </a:r>
            <a:endParaRPr lang="en-IN" sz="1600" dirty="0">
              <a:solidFill>
                <a:srgbClr val="333333"/>
              </a:solidFill>
              <a:latin typeface="72" panose="020B0503030000000003" pitchFamily="34" charset="0"/>
              <a:cs typeface="72" panose="020B0503030000000003" pitchFamily="34" charset="0"/>
            </a:endParaRPr>
          </a:p>
        </p:txBody>
      </p:sp>
      <p:sp>
        <p:nvSpPr>
          <p:cNvPr id="14" name="Rectangle 10">
            <a:extLst>
              <a:ext uri="{FF2B5EF4-FFF2-40B4-BE49-F238E27FC236}">
                <a16:creationId xmlns:a16="http://schemas.microsoft.com/office/drawing/2014/main" id="{2B248D99-E0D1-A3E4-A65B-9AC817A860E6}"/>
              </a:ext>
            </a:extLst>
          </p:cNvPr>
          <p:cNvSpPr>
            <a:spLocks noChangeArrowheads="1"/>
          </p:cNvSpPr>
          <p:nvPr/>
        </p:nvSpPr>
        <p:spPr bwMode="auto">
          <a:xfrm>
            <a:off x="191646" y="1391702"/>
            <a:ext cx="8799954" cy="3663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33333"/>
                </a:solidFill>
                <a:effectLst/>
                <a:latin typeface="72" panose="020B0503030000000003" pitchFamily="34" charset="0"/>
                <a:cs typeface="72" panose="020B0503030000000003" pitchFamily="34" charset="0"/>
              </a:rPr>
              <a:t>An Overview of the Actions Project Lifecycle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72" panose="020B0503030000000003" pitchFamily="34" charset="0"/>
                <a:cs typeface="72" panose="020B0503030000000003" pitchFamily="34" charset="0"/>
              </a:rPr>
              <a:t>This image is interactive. Hover over each area for a description. Click highlighted areas for more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72" panose="020B0503030000000003" pitchFamily="34" charset="0"/>
                <a:cs typeface="72" panose="020B0503030000000003" pitchFamily="34" charset="0"/>
              </a:rPr>
              <a:t>  </a:t>
            </a:r>
            <a:r>
              <a:rPr kumimoji="0" lang="en-US" altLang="en-US" sz="7200" b="0" i="0" u="none" strike="noStrike" cap="none" normalizeH="0" baseline="0" dirty="0">
                <a:ln>
                  <a:noFill/>
                </a:ln>
                <a:solidFill>
                  <a:srgbClr val="333333"/>
                </a:solidFill>
                <a:effectLst/>
                <a:latin typeface="72" panose="020B0503030000000003" pitchFamily="34" charset="0"/>
                <a:cs typeface="72" panose="020B0503030000000003" pitchFamily="34" charset="0"/>
              </a:rPr>
              <a:t>                                            </a:t>
            </a:r>
            <a:endParaRPr kumimoji="0" lang="en-US" altLang="en-US" sz="1200" b="0" i="0" u="none" strike="noStrike" cap="none" normalizeH="0" baseline="0" dirty="0">
              <a:ln>
                <a:noFill/>
              </a:ln>
              <a:solidFill>
                <a:srgbClr val="333333"/>
              </a:solidFill>
              <a:effectLst/>
              <a:latin typeface="72" panose="020B0503030000000003" pitchFamily="34" charset="0"/>
              <a:cs typeface="72" panose="020B05030300000000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 name="Group 9">
            <a:extLst>
              <a:ext uri="{FF2B5EF4-FFF2-40B4-BE49-F238E27FC236}">
                <a16:creationId xmlns:a16="http://schemas.microsoft.com/office/drawing/2014/main" id="{DAF4294E-94FE-5CBA-E7EA-75C52127AC38}"/>
              </a:ext>
            </a:extLst>
          </p:cNvPr>
          <p:cNvGrpSpPr>
            <a:grpSpLocks/>
          </p:cNvGrpSpPr>
          <p:nvPr/>
        </p:nvGrpSpPr>
        <p:grpSpPr bwMode="auto">
          <a:xfrm>
            <a:off x="119514" y="2688037"/>
            <a:ext cx="8872086" cy="847132"/>
            <a:chOff x="12" y="-301"/>
            <a:chExt cx="7020" cy="720"/>
          </a:xfrm>
        </p:grpSpPr>
        <p:pic>
          <p:nvPicPr>
            <p:cNvPr id="2059" name="Picture 11" descr="Actions Project Life Cycle.">
              <a:extLst>
                <a:ext uri="{FF2B5EF4-FFF2-40B4-BE49-F238E27FC236}">
                  <a16:creationId xmlns:a16="http://schemas.microsoft.com/office/drawing/2014/main" id="{C8B0CA19-A392-C221-48DF-D72A3AD8E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 y="-301"/>
              <a:ext cx="6978" cy="7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6">
              <a:hlinkClick r:id="rId3" tooltip="Managing Action Project"/>
              <a:extLst>
                <a:ext uri="{FF2B5EF4-FFF2-40B4-BE49-F238E27FC236}">
                  <a16:creationId xmlns:a16="http://schemas.microsoft.com/office/drawing/2014/main" id="{8C8FF313-7BD7-193B-AC87-E2A69511A2DA}"/>
                </a:ext>
              </a:extLst>
            </p:cNvPr>
            <p:cNvSpPr>
              <a:spLocks noChangeArrowheads="1"/>
            </p:cNvSpPr>
            <p:nvPr/>
          </p:nvSpPr>
          <p:spPr bwMode="auto">
            <a:xfrm>
              <a:off x="2904" y="0"/>
              <a:ext cx="58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7" name="Rectangle 15">
              <a:hlinkClick r:id="rId3" tooltip="Managing Action Project"/>
              <a:extLst>
                <a:ext uri="{FF2B5EF4-FFF2-40B4-BE49-F238E27FC236}">
                  <a16:creationId xmlns:a16="http://schemas.microsoft.com/office/drawing/2014/main" id="{6D261771-7648-FDA4-722E-2D0809CB5F1D}"/>
                </a:ext>
              </a:extLst>
            </p:cNvPr>
            <p:cNvSpPr>
              <a:spLocks noChangeArrowheads="1"/>
            </p:cNvSpPr>
            <p:nvPr/>
          </p:nvSpPr>
          <p:spPr bwMode="auto">
            <a:xfrm>
              <a:off x="2184" y="0"/>
              <a:ext cx="546"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8" name="Rectangle 14">
              <a:hlinkClick r:id="rId4" tooltip="Testing Actions"/>
              <a:extLst>
                <a:ext uri="{FF2B5EF4-FFF2-40B4-BE49-F238E27FC236}">
                  <a16:creationId xmlns:a16="http://schemas.microsoft.com/office/drawing/2014/main" id="{9D09F82E-0347-FF46-077D-9394EECF4C45}"/>
                </a:ext>
              </a:extLst>
            </p:cNvPr>
            <p:cNvSpPr>
              <a:spLocks noChangeArrowheads="1"/>
            </p:cNvSpPr>
            <p:nvPr/>
          </p:nvSpPr>
          <p:spPr bwMode="auto">
            <a:xfrm>
              <a:off x="1452" y="0"/>
              <a:ext cx="546"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9" name="Rectangle 13">
              <a:hlinkClick r:id="rId5" tooltip="Managing Input and Output Parameters"/>
              <a:extLst>
                <a:ext uri="{FF2B5EF4-FFF2-40B4-BE49-F238E27FC236}">
                  <a16:creationId xmlns:a16="http://schemas.microsoft.com/office/drawing/2014/main" id="{0100F1EF-3508-5B83-A0B5-183DBF139587}"/>
                </a:ext>
              </a:extLst>
            </p:cNvPr>
            <p:cNvSpPr>
              <a:spLocks noChangeArrowheads="1"/>
            </p:cNvSpPr>
            <p:nvPr/>
          </p:nvSpPr>
          <p:spPr bwMode="auto">
            <a:xfrm>
              <a:off x="732" y="0"/>
              <a:ext cx="55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20" name="Rectangle 12">
              <a:hlinkClick r:id="rId6" tooltip="Create an Action Project"/>
              <a:extLst>
                <a:ext uri="{FF2B5EF4-FFF2-40B4-BE49-F238E27FC236}">
                  <a16:creationId xmlns:a16="http://schemas.microsoft.com/office/drawing/2014/main" id="{E3444B6C-ABC2-EC1B-E3FA-AA0148AE00F5}"/>
                </a:ext>
              </a:extLst>
            </p:cNvPr>
            <p:cNvSpPr>
              <a:spLocks noChangeArrowheads="1"/>
            </p:cNvSpPr>
            <p:nvPr/>
          </p:nvSpPr>
          <p:spPr bwMode="auto">
            <a:xfrm>
              <a:off x="12" y="12"/>
              <a:ext cx="552"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6516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DDF165-29CD-9FEF-DA38-8750212EE5B9}"/>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58C2229C-7D88-7F3F-E0E4-DD1A534C73F5}"/>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4" name="Title 3">
            <a:extLst>
              <a:ext uri="{FF2B5EF4-FFF2-40B4-BE49-F238E27FC236}">
                <a16:creationId xmlns:a16="http://schemas.microsoft.com/office/drawing/2014/main" id="{2B26C7DF-A900-1FF3-11AE-95CD14540855}"/>
              </a:ext>
            </a:extLst>
          </p:cNvPr>
          <p:cNvSpPr>
            <a:spLocks noGrp="1"/>
          </p:cNvSpPr>
          <p:nvPr>
            <p:ph type="title"/>
          </p:nvPr>
        </p:nvSpPr>
        <p:spPr/>
        <p:txBody>
          <a:bodyPr/>
          <a:lstStyle/>
          <a:p>
            <a:r>
              <a:rPr lang="en-IN" dirty="0"/>
              <a:t>Steps</a:t>
            </a:r>
          </a:p>
        </p:txBody>
      </p:sp>
      <p:sp>
        <p:nvSpPr>
          <p:cNvPr id="5" name="TextBox 4">
            <a:extLst>
              <a:ext uri="{FF2B5EF4-FFF2-40B4-BE49-F238E27FC236}">
                <a16:creationId xmlns:a16="http://schemas.microsoft.com/office/drawing/2014/main" id="{DAE36857-3FAE-EA31-EF6B-934A5286ABE8}"/>
              </a:ext>
            </a:extLst>
          </p:cNvPr>
          <p:cNvSpPr txBox="1"/>
          <p:nvPr/>
        </p:nvSpPr>
        <p:spPr>
          <a:xfrm>
            <a:off x="228600" y="819150"/>
            <a:ext cx="8839200" cy="3785652"/>
          </a:xfrm>
          <a:prstGeom prst="rect">
            <a:avLst/>
          </a:prstGeom>
          <a:noFill/>
        </p:spPr>
        <p:txBody>
          <a:bodyPr wrap="square" rtlCol="0">
            <a:spAutoFit/>
          </a:bodyPr>
          <a:lstStyle/>
          <a:p>
            <a:pPr marL="342900" indent="-342900">
              <a:buFont typeface="+mj-lt"/>
              <a:buAutoNum type="arabicPeriod"/>
            </a:pPr>
            <a:r>
              <a:rPr lang="en-IN" sz="1600" dirty="0"/>
              <a:t>Create a destination for the API (service) we want to call</a:t>
            </a:r>
          </a:p>
          <a:p>
            <a:pPr marL="342900" indent="-342900">
              <a:buFont typeface="+mj-lt"/>
              <a:buAutoNum type="arabicPeriod"/>
            </a:pPr>
            <a:r>
              <a:rPr lang="en-IN" sz="1600" dirty="0"/>
              <a:t>Create an action using the destination and choose a call for getting products</a:t>
            </a:r>
          </a:p>
          <a:p>
            <a:pPr marL="342900" indent="-342900">
              <a:buFont typeface="+mj-lt"/>
              <a:buAutoNum type="arabicPeriod"/>
            </a:pPr>
            <a:r>
              <a:rPr lang="en-IN" sz="1600" dirty="0"/>
              <a:t>Observe the output and data types if match with result</a:t>
            </a:r>
          </a:p>
          <a:p>
            <a:pPr marL="342900" indent="-342900">
              <a:buFont typeface="+mj-lt"/>
              <a:buAutoNum type="arabicPeriod"/>
            </a:pPr>
            <a:r>
              <a:rPr lang="en-IN" sz="1600" dirty="0"/>
              <a:t>Go to control tower and destinations and import that destination build BPA</a:t>
            </a:r>
          </a:p>
          <a:p>
            <a:pPr marL="342900" indent="-342900">
              <a:buFont typeface="+mj-lt"/>
              <a:buAutoNum type="arabicPeriod"/>
            </a:pPr>
            <a:r>
              <a:rPr lang="en-IN" sz="1600" dirty="0"/>
              <a:t>Go to test and check the action by calling API, if needed change data type to fix error</a:t>
            </a:r>
          </a:p>
          <a:p>
            <a:pPr marL="342900" indent="-342900">
              <a:buFont typeface="+mj-lt"/>
              <a:buAutoNum type="arabicPeriod"/>
            </a:pPr>
            <a:r>
              <a:rPr lang="en-IN" sz="1600" dirty="0"/>
              <a:t>Once testing done, save, release and publish the action</a:t>
            </a:r>
          </a:p>
          <a:p>
            <a:r>
              <a:rPr lang="en-IN" sz="1600" dirty="0"/>
              <a:t>-------</a:t>
            </a:r>
          </a:p>
          <a:p>
            <a:pPr marL="342900" indent="-342900">
              <a:buFont typeface="+mj-lt"/>
              <a:buAutoNum type="arabicPeriod"/>
            </a:pPr>
            <a:r>
              <a:rPr lang="en-IN" sz="1600" dirty="0"/>
              <a:t>Create a process</a:t>
            </a:r>
          </a:p>
          <a:p>
            <a:pPr marL="342900" indent="-342900">
              <a:buFont typeface="+mj-lt"/>
              <a:buAutoNum type="arabicPeriod"/>
            </a:pPr>
            <a:r>
              <a:rPr lang="en-IN" sz="1600" dirty="0"/>
              <a:t>Define the input parameter and create </a:t>
            </a:r>
            <a:r>
              <a:rPr lang="en-IN" sz="1600" dirty="0" err="1"/>
              <a:t>api</a:t>
            </a:r>
            <a:r>
              <a:rPr lang="en-IN" sz="1600" dirty="0"/>
              <a:t> trigger</a:t>
            </a:r>
          </a:p>
          <a:p>
            <a:pPr marL="342900" indent="-342900">
              <a:buFont typeface="+mj-lt"/>
              <a:buAutoNum type="arabicPeriod"/>
            </a:pPr>
            <a:r>
              <a:rPr lang="en-IN" sz="1600" dirty="0"/>
              <a:t>Add a action connecting to API action for products and system creates a list data type for us</a:t>
            </a:r>
          </a:p>
          <a:p>
            <a:pPr marL="342900" indent="-342900">
              <a:buFont typeface="+mj-lt"/>
              <a:buAutoNum type="arabicPeriod"/>
            </a:pPr>
            <a:r>
              <a:rPr lang="en-IN" sz="1600" dirty="0"/>
              <a:t>Use the datatype to create variable for holding all data, total, </a:t>
            </a:r>
            <a:r>
              <a:rPr lang="en-IN" sz="1600" dirty="0" err="1"/>
              <a:t>discountedAmount</a:t>
            </a:r>
            <a:endParaRPr lang="en-IN" sz="1600" dirty="0"/>
          </a:p>
          <a:p>
            <a:pPr marL="342900" indent="-342900">
              <a:buFont typeface="+mj-lt"/>
              <a:buAutoNum type="arabicPeriod"/>
            </a:pPr>
            <a:r>
              <a:rPr lang="en-IN" sz="1600" dirty="0"/>
              <a:t>Map the input and output with action, input process and custom variable</a:t>
            </a:r>
          </a:p>
          <a:p>
            <a:pPr marL="342900" indent="-342900">
              <a:buFont typeface="+mj-lt"/>
              <a:buAutoNum type="arabicPeriod"/>
            </a:pPr>
            <a:r>
              <a:rPr lang="en-IN" sz="1600" dirty="0"/>
              <a:t>Add script task to calculate total and discount amount</a:t>
            </a:r>
          </a:p>
          <a:p>
            <a:pPr marL="342900" indent="-342900">
              <a:buFont typeface="+mj-lt"/>
              <a:buAutoNum type="arabicPeriod"/>
            </a:pPr>
            <a:r>
              <a:rPr lang="en-IN" sz="1600" dirty="0"/>
              <a:t>Add parallel branch to execute approval step for manager and VP (binding)</a:t>
            </a:r>
          </a:p>
          <a:p>
            <a:pPr marL="342900" indent="-342900">
              <a:buFont typeface="+mj-lt"/>
              <a:buAutoNum type="arabicPeriod"/>
            </a:pPr>
            <a:r>
              <a:rPr lang="en-IN" sz="1600" dirty="0"/>
              <a:t>Create deadline monitoring for VP approval form</a:t>
            </a:r>
          </a:p>
        </p:txBody>
      </p:sp>
    </p:spTree>
    <p:extLst>
      <p:ext uri="{BB962C8B-B14F-4D97-AF65-F5344CB8AC3E}">
        <p14:creationId xmlns:p14="http://schemas.microsoft.com/office/powerpoint/2010/main" val="383677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7DA68-C939-05C9-9112-D9B97A02E433}"/>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1992553-456E-4D64-C57F-DA6B34707A67}"/>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4" name="Title 3">
            <a:extLst>
              <a:ext uri="{FF2B5EF4-FFF2-40B4-BE49-F238E27FC236}">
                <a16:creationId xmlns:a16="http://schemas.microsoft.com/office/drawing/2014/main" id="{043933DD-8043-E75D-4AF3-24E40230530C}"/>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EBED7980-B59D-C486-64EB-CED1B8F58AB0}"/>
              </a:ext>
            </a:extLst>
          </p:cNvPr>
          <p:cNvSpPr txBox="1"/>
          <p:nvPr/>
        </p:nvSpPr>
        <p:spPr>
          <a:xfrm>
            <a:off x="152400" y="992279"/>
            <a:ext cx="8534400" cy="3158942"/>
          </a:xfrm>
          <a:prstGeom prst="rect">
            <a:avLst/>
          </a:prstGeom>
          <a:noFill/>
        </p:spPr>
        <p:txBody>
          <a:bodyPr wrap="square">
            <a:spAutoFit/>
          </a:bodyPr>
          <a:lstStyle/>
          <a:p>
            <a:pPr>
              <a:lnSpc>
                <a:spcPts val="1425"/>
              </a:lnSpc>
            </a:pPr>
            <a:r>
              <a:rPr lang="en-IN" b="0" dirty="0">
                <a:solidFill>
                  <a:srgbClr val="008000"/>
                </a:solidFill>
                <a:effectLst/>
                <a:latin typeface="Consolas" panose="020B0609020204030204" pitchFamily="49" charset="0"/>
              </a:rPr>
              <a:t>//get all the data in a variable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products = $.context.action_get_Alphabetical_list_of_products_1.result.value;</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//set default as 0 for total</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///loop on all products data</a:t>
            </a:r>
            <a:endParaRPr lang="en-IN" b="0" dirty="0">
              <a:solidFill>
                <a:srgbClr val="000000"/>
              </a:solidFill>
              <a:effectLst/>
              <a:latin typeface="Consolas" panose="020B0609020204030204" pitchFamily="49" charset="0"/>
            </a:endParaRPr>
          </a:p>
          <a:p>
            <a:pPr>
              <a:lnSpc>
                <a:spcPts val="1425"/>
              </a:lnSpc>
            </a:pPr>
            <a:r>
              <a:rPr lang="en-IN" b="0" dirty="0" err="1">
                <a:solidFill>
                  <a:srgbClr val="000000"/>
                </a:solidFill>
                <a:effectLst/>
                <a:latin typeface="Consolas" panose="020B0609020204030204" pitchFamily="49" charset="0"/>
              </a:rPr>
              <a:t>products.forEach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(record) {</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08080"/>
                </a:solidFill>
                <a:effectLst/>
                <a:latin typeface="Consolas" panose="020B0609020204030204" pitchFamily="49" charset="0"/>
              </a:rPr>
              <a:t>Number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record.</a:t>
            </a:r>
            <a:r>
              <a:rPr lang="en-IN" b="0" dirty="0" err="1">
                <a:solidFill>
                  <a:srgbClr val="008080"/>
                </a:solidFill>
                <a:effectLst/>
                <a:latin typeface="Consolas" panose="020B0609020204030204" pitchFamily="49" charset="0"/>
              </a:rPr>
              <a:t>UnitPrice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discount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context.startEvent.discount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context.custom.discountedamount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discount;</a:t>
            </a:r>
          </a:p>
        </p:txBody>
      </p:sp>
    </p:spTree>
    <p:extLst>
      <p:ext uri="{BB962C8B-B14F-4D97-AF65-F5344CB8AC3E}">
        <p14:creationId xmlns:p14="http://schemas.microsoft.com/office/powerpoint/2010/main" val="60926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884F3-6704-D5D8-021E-AC771E1BE8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36FCE52-7E56-62AA-2FDD-EA19C7D6EF4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B9CC18-5456-2C65-9A5B-16892AA7342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17</a:t>
            </a:fld>
            <a:endParaRPr lang="en-US" dirty="0"/>
          </a:p>
        </p:txBody>
      </p:sp>
      <p:sp>
        <p:nvSpPr>
          <p:cNvPr id="5" name="Title 4">
            <a:extLst>
              <a:ext uri="{FF2B5EF4-FFF2-40B4-BE49-F238E27FC236}">
                <a16:creationId xmlns:a16="http://schemas.microsoft.com/office/drawing/2014/main" id="{858EC55E-44E1-B6B9-6F6F-72F00BD0AF5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Script task</a:t>
            </a:r>
          </a:p>
        </p:txBody>
      </p:sp>
      <p:sp>
        <p:nvSpPr>
          <p:cNvPr id="22" name="TextBox 21">
            <a:extLst>
              <a:ext uri="{FF2B5EF4-FFF2-40B4-BE49-F238E27FC236}">
                <a16:creationId xmlns:a16="http://schemas.microsoft.com/office/drawing/2014/main" id="{9A1219F5-59E0-CE17-8F32-2E74EC90EB74}"/>
              </a:ext>
            </a:extLst>
          </p:cNvPr>
          <p:cNvSpPr txBox="1"/>
          <p:nvPr/>
        </p:nvSpPr>
        <p:spPr>
          <a:xfrm>
            <a:off x="152401" y="3679728"/>
            <a:ext cx="8763000" cy="830997"/>
          </a:xfrm>
          <a:prstGeom prst="rect">
            <a:avLst/>
          </a:prstGeom>
          <a:noFill/>
        </p:spPr>
        <p:txBody>
          <a:bodyPr wrap="square">
            <a:spAutoFit/>
          </a:bodyPr>
          <a:lstStyle/>
          <a:p>
            <a:r>
              <a:rPr lang="en-IN" sz="2000" b="1" dirty="0"/>
              <a:t>Cheat sheet workflow expressions</a:t>
            </a:r>
          </a:p>
          <a:p>
            <a:r>
              <a:rPr lang="en-IN" sz="1400" dirty="0">
                <a:hlinkClick r:id="rId2"/>
              </a:rPr>
              <a:t>https://help.sap.com/docs/WORKFLOW/e157c391253b4ecd93647bf232d18a83/9f91b1c0fac3414d9cba1015dea381f1.html</a:t>
            </a:r>
            <a:endParaRPr lang="en-IN" sz="1400" dirty="0"/>
          </a:p>
        </p:txBody>
      </p:sp>
      <p:sp>
        <p:nvSpPr>
          <p:cNvPr id="2" name="TextBox 1">
            <a:extLst>
              <a:ext uri="{FF2B5EF4-FFF2-40B4-BE49-F238E27FC236}">
                <a16:creationId xmlns:a16="http://schemas.microsoft.com/office/drawing/2014/main" id="{34CD36F8-1D14-B687-7327-C1AD069D52C8}"/>
              </a:ext>
            </a:extLst>
          </p:cNvPr>
          <p:cNvSpPr txBox="1"/>
          <p:nvPr/>
        </p:nvSpPr>
        <p:spPr>
          <a:xfrm>
            <a:off x="228599" y="1594814"/>
            <a:ext cx="8458201" cy="954107"/>
          </a:xfrm>
          <a:prstGeom prst="rect">
            <a:avLst/>
          </a:prstGeom>
          <a:noFill/>
        </p:spPr>
        <p:txBody>
          <a:bodyPr wrap="square" rtlCol="0">
            <a:spAutoFit/>
          </a:bodyPr>
          <a:lstStyle/>
          <a:p>
            <a:r>
              <a:rPr lang="en-IN" sz="1400" dirty="0"/>
              <a:t>We can also modify the context data during runtime of script task using - </a:t>
            </a:r>
            <a:r>
              <a:rPr lang="en-IN" sz="1400" b="1" dirty="0"/>
              <a:t>$.</a:t>
            </a:r>
            <a:r>
              <a:rPr lang="en-IN" sz="1400" b="1" dirty="0" err="1"/>
              <a:t>context.objectname</a:t>
            </a:r>
            <a:endParaRPr lang="en-IN" sz="1400" b="1" dirty="0"/>
          </a:p>
          <a:p>
            <a:endParaRPr lang="en-IN" sz="1400" dirty="0"/>
          </a:p>
          <a:p>
            <a:r>
              <a:rPr lang="en-IN" sz="1400" dirty="0"/>
              <a:t>There are also standard context variable</a:t>
            </a:r>
          </a:p>
          <a:p>
            <a:endParaRPr lang="en-IN" sz="1400" dirty="0"/>
          </a:p>
        </p:txBody>
      </p:sp>
      <p:pic>
        <p:nvPicPr>
          <p:cNvPr id="6" name="Picture 5">
            <a:extLst>
              <a:ext uri="{FF2B5EF4-FFF2-40B4-BE49-F238E27FC236}">
                <a16:creationId xmlns:a16="http://schemas.microsoft.com/office/drawing/2014/main" id="{C03435CA-D6BE-63B8-AD3A-39237FA3E532}"/>
              </a:ext>
            </a:extLst>
          </p:cNvPr>
          <p:cNvPicPr>
            <a:picLocks noChangeAspect="1"/>
          </p:cNvPicPr>
          <p:nvPr/>
        </p:nvPicPr>
        <p:blipFill>
          <a:blip r:embed="rId3"/>
          <a:stretch>
            <a:fillRect/>
          </a:stretch>
        </p:blipFill>
        <p:spPr>
          <a:xfrm>
            <a:off x="228599" y="2621876"/>
            <a:ext cx="3130704" cy="1018388"/>
          </a:xfrm>
          <a:prstGeom prst="rect">
            <a:avLst/>
          </a:prstGeom>
        </p:spPr>
      </p:pic>
      <p:sp>
        <p:nvSpPr>
          <p:cNvPr id="8" name="TextBox 7">
            <a:extLst>
              <a:ext uri="{FF2B5EF4-FFF2-40B4-BE49-F238E27FC236}">
                <a16:creationId xmlns:a16="http://schemas.microsoft.com/office/drawing/2014/main" id="{02F8D624-6FEF-5D5F-ABFD-A58DA1C7BFDE}"/>
              </a:ext>
            </a:extLst>
          </p:cNvPr>
          <p:cNvSpPr txBox="1"/>
          <p:nvPr/>
        </p:nvSpPr>
        <p:spPr>
          <a:xfrm>
            <a:off x="234949" y="820214"/>
            <a:ext cx="8680452" cy="646331"/>
          </a:xfrm>
          <a:prstGeom prst="rect">
            <a:avLst/>
          </a:prstGeom>
          <a:noFill/>
        </p:spPr>
        <p:txBody>
          <a:bodyPr wrap="square">
            <a:spAutoFit/>
          </a:bodyPr>
          <a:lstStyle/>
          <a:p>
            <a:pPr algn="l"/>
            <a:r>
              <a:rPr lang="en-US" b="0" i="0" dirty="0">
                <a:solidFill>
                  <a:srgbClr val="333333"/>
                </a:solidFill>
                <a:effectLst/>
                <a:latin typeface="72" panose="020B0503030000000003" pitchFamily="34" charset="0"/>
              </a:rPr>
              <a:t>Script task – we can write code to manipulate the process context, call the process </a:t>
            </a:r>
            <a:r>
              <a:rPr lang="en-US" b="0" i="0" dirty="0" err="1">
                <a:solidFill>
                  <a:srgbClr val="333333"/>
                </a:solidFill>
                <a:effectLst/>
                <a:latin typeface="72" panose="020B0503030000000003" pitchFamily="34" charset="0"/>
              </a:rPr>
              <a:t>apis</a:t>
            </a:r>
            <a:r>
              <a:rPr lang="en-US" b="0" i="0" dirty="0">
                <a:solidFill>
                  <a:srgbClr val="333333"/>
                </a:solidFill>
                <a:effectLst/>
                <a:latin typeface="72" panose="020B0503030000000003" pitchFamily="34" charset="0"/>
              </a:rPr>
              <a:t> at runtime (JS code)</a:t>
            </a:r>
          </a:p>
        </p:txBody>
      </p:sp>
    </p:spTree>
    <p:extLst>
      <p:ext uri="{BB962C8B-B14F-4D97-AF65-F5344CB8AC3E}">
        <p14:creationId xmlns:p14="http://schemas.microsoft.com/office/powerpoint/2010/main" val="159561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1343E-6257-7A4F-A0EF-2B292575D5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2DCC0F8-D68B-E017-1BA5-4B88267ED7D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76A9999-5CF2-E651-E576-B91E1CFDB31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18</a:t>
            </a:fld>
            <a:endParaRPr lang="en-US" dirty="0"/>
          </a:p>
        </p:txBody>
      </p:sp>
      <p:sp>
        <p:nvSpPr>
          <p:cNvPr id="5" name="Title 4">
            <a:extLst>
              <a:ext uri="{FF2B5EF4-FFF2-40B4-BE49-F238E27FC236}">
                <a16:creationId xmlns:a16="http://schemas.microsoft.com/office/drawing/2014/main" id="{8323381A-E004-B8ED-0DED-25AD338E1B1E}"/>
              </a:ext>
            </a:extLst>
          </p:cNvPr>
          <p:cNvSpPr>
            <a:spLocks noGrp="1"/>
          </p:cNvSpPr>
          <p:nvPr>
            <p:ph type="title"/>
          </p:nvPr>
        </p:nvSpPr>
        <p:spPr>
          <a:xfrm>
            <a:off x="76200" y="133350"/>
            <a:ext cx="8229600" cy="533401"/>
          </a:xfrm>
        </p:spPr>
        <p:txBody>
          <a:bodyPr/>
          <a:lstStyle/>
          <a:p>
            <a:endParaRPr lang="en-IN" sz="2500" dirty="0">
              <a:latin typeface="Cooper Black" panose="0208090404030B020404" pitchFamily="18" charset="0"/>
            </a:endParaRPr>
          </a:p>
        </p:txBody>
      </p:sp>
      <p:pic>
        <p:nvPicPr>
          <p:cNvPr id="6" name="Picture 5">
            <a:extLst>
              <a:ext uri="{FF2B5EF4-FFF2-40B4-BE49-F238E27FC236}">
                <a16:creationId xmlns:a16="http://schemas.microsoft.com/office/drawing/2014/main" id="{F4E42E61-0792-BC7B-F431-B39117D45049}"/>
              </a:ext>
            </a:extLst>
          </p:cNvPr>
          <p:cNvPicPr>
            <a:picLocks noChangeAspect="1"/>
          </p:cNvPicPr>
          <p:nvPr/>
        </p:nvPicPr>
        <p:blipFill>
          <a:blip r:embed="rId2"/>
          <a:stretch>
            <a:fillRect/>
          </a:stretch>
        </p:blipFill>
        <p:spPr>
          <a:xfrm>
            <a:off x="28313" y="0"/>
            <a:ext cx="9087373" cy="5143500"/>
          </a:xfrm>
          <a:prstGeom prst="rect">
            <a:avLst/>
          </a:prstGeom>
        </p:spPr>
      </p:pic>
    </p:spTree>
    <p:extLst>
      <p:ext uri="{BB962C8B-B14F-4D97-AF65-F5344CB8AC3E}">
        <p14:creationId xmlns:p14="http://schemas.microsoft.com/office/powerpoint/2010/main" val="306976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492443"/>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Script task</a:t>
            </a:r>
          </a:p>
          <a:p>
            <a:pPr algn="ctr"/>
            <a:r>
              <a:rPr lang="en-US" sz="1200" dirty="0">
                <a:solidFill>
                  <a:schemeClr val="bg1">
                    <a:lumMod val="50000"/>
                  </a:schemeClr>
                </a:solidFill>
                <a:latin typeface="Arial" pitchFamily="34" charset="0"/>
                <a:cs typeface="Arial" pitchFamily="34" charset="0"/>
              </a:rPr>
              <a:t>Working </a:t>
            </a:r>
            <a:r>
              <a:rPr lang="en-US" sz="1200">
                <a:solidFill>
                  <a:schemeClr val="bg1">
                    <a:lumMod val="50000"/>
                  </a:schemeClr>
                </a:solidFill>
                <a:latin typeface="Arial" pitchFamily="34" charset="0"/>
                <a:cs typeface="Arial" pitchFamily="34" charset="0"/>
              </a:rPr>
              <a:t>with scripts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 3</a:t>
            </a:r>
          </a:p>
          <a:p>
            <a:pPr algn="ctr"/>
            <a:r>
              <a:rPr lang="en-US" sz="1400" dirty="0">
                <a:solidFill>
                  <a:schemeClr val="bg1">
                    <a:lumMod val="50000"/>
                  </a:schemeClr>
                </a:solidFill>
                <a:latin typeface="Arial" pitchFamily="34" charset="0"/>
                <a:cs typeface="Arial" pitchFamily="34" charset="0"/>
              </a:rPr>
              <a:t>Shopping cart app</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Decision table</a:t>
            </a:r>
          </a:p>
          <a:p>
            <a:pPr algn="ctr"/>
            <a:r>
              <a:rPr lang="en-US" sz="1400" dirty="0">
                <a:solidFill>
                  <a:schemeClr val="bg1">
                    <a:lumMod val="50000"/>
                  </a:schemeClr>
                </a:solidFill>
                <a:latin typeface="Arial" pitchFamily="34" charset="0"/>
                <a:cs typeface="Arial" pitchFamily="34" charset="0"/>
              </a:rPr>
              <a:t>Determine agent</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954107"/>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Fixing Inbox</a:t>
            </a:r>
          </a:p>
          <a:p>
            <a:pPr algn="ctr"/>
            <a:r>
              <a:rPr lang="en-US" sz="1400" dirty="0">
                <a:solidFill>
                  <a:schemeClr val="bg1">
                    <a:lumMod val="50000"/>
                  </a:schemeClr>
                </a:solidFill>
                <a:latin typeface="Arial" pitchFamily="34" charset="0"/>
                <a:cs typeface="Arial" pitchFamily="34" charset="0"/>
              </a:rPr>
              <a:t>Working with inbox for another user</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075" y="971550"/>
            <a:ext cx="2126125" cy="1450219"/>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07864" y="715798"/>
            <a:ext cx="1309939" cy="148060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236075" y="2495550"/>
            <a:ext cx="2126125" cy="523220"/>
          </a:xfrm>
          <a:prstGeom prst="rect">
            <a:avLst/>
          </a:prstGeom>
          <a:noFill/>
        </p:spPr>
        <p:txBody>
          <a:bodyPr wrap="square" rtlCol="0">
            <a:spAutoFit/>
          </a:bodyPr>
          <a:lstStyle/>
          <a:p>
            <a:r>
              <a:rPr lang="en-IN" sz="1400" b="1" dirty="0"/>
              <a:t>Sales Representative</a:t>
            </a:r>
          </a:p>
          <a:p>
            <a:r>
              <a:rPr lang="en-IN" sz="1400" b="1" dirty="0"/>
              <a:t>(</a:t>
            </a:r>
            <a:r>
              <a:rPr lang="en-IN" sz="1400" b="1" dirty="0" err="1"/>
              <a:t>fedEx</a:t>
            </a:r>
            <a:r>
              <a:rPr lang="en-IN" sz="1400" b="1" dirty="0"/>
              <a:t> office)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2895600" y="959497"/>
            <a:ext cx="990600" cy="144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Order</a:t>
            </a:r>
          </a:p>
        </p:txBody>
      </p:sp>
      <p:sp>
        <p:nvSpPr>
          <p:cNvPr id="11" name="Rectangle 10">
            <a:extLst>
              <a:ext uri="{FF2B5EF4-FFF2-40B4-BE49-F238E27FC236}">
                <a16:creationId xmlns:a16="http://schemas.microsoft.com/office/drawing/2014/main" id="{D660C656-96C5-CE72-3EDC-1CC0227806E4}"/>
              </a:ext>
            </a:extLst>
          </p:cNvPr>
          <p:cNvSpPr/>
          <p:nvPr/>
        </p:nvSpPr>
        <p:spPr>
          <a:xfrm>
            <a:off x="2061137" y="3368119"/>
            <a:ext cx="21261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S/4HANA</a:t>
            </a:r>
          </a:p>
        </p:txBody>
      </p:sp>
      <p:sp>
        <p:nvSpPr>
          <p:cNvPr id="12" name="Arrow: Right 11">
            <a:extLst>
              <a:ext uri="{FF2B5EF4-FFF2-40B4-BE49-F238E27FC236}">
                <a16:creationId xmlns:a16="http://schemas.microsoft.com/office/drawing/2014/main" id="{5B757AC3-0308-30BC-D283-5E6B2149DF90}"/>
              </a:ext>
            </a:extLst>
          </p:cNvPr>
          <p:cNvSpPr/>
          <p:nvPr/>
        </p:nvSpPr>
        <p:spPr>
          <a:xfrm>
            <a:off x="2362200" y="1428750"/>
            <a:ext cx="533400" cy="523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2777139" y="2754358"/>
            <a:ext cx="960822"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4876800" y="590550"/>
            <a:ext cx="2478665" cy="388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Build Process Automation</a:t>
            </a:r>
          </a:p>
          <a:p>
            <a:pPr algn="ctr"/>
            <a:r>
              <a:rPr lang="en-IN" dirty="0"/>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5811332" y="1151300"/>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5963732" y="710148"/>
            <a:ext cx="304800" cy="2471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46BD2C-AAF6-0157-E21E-E70F9BA07118}"/>
              </a:ext>
            </a:extLst>
          </p:cNvPr>
          <p:cNvSpPr/>
          <p:nvPr/>
        </p:nvSpPr>
        <p:spPr>
          <a:xfrm>
            <a:off x="5177872" y="1712635"/>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form</a:t>
            </a:r>
          </a:p>
        </p:txBody>
      </p:sp>
      <p:sp>
        <p:nvSpPr>
          <p:cNvPr id="19" name="Rectangle 18">
            <a:extLst>
              <a:ext uri="{FF2B5EF4-FFF2-40B4-BE49-F238E27FC236}">
                <a16:creationId xmlns:a16="http://schemas.microsoft.com/office/drawing/2014/main" id="{501E0D3B-5331-316A-F69D-5422BF9C3919}"/>
              </a:ext>
            </a:extLst>
          </p:cNvPr>
          <p:cNvSpPr/>
          <p:nvPr/>
        </p:nvSpPr>
        <p:spPr>
          <a:xfrm>
            <a:off x="6473272" y="1706883"/>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a:t>
            </a:r>
          </a:p>
        </p:txBody>
      </p:sp>
      <p:sp>
        <p:nvSpPr>
          <p:cNvPr id="20" name="Oval 19">
            <a:extLst>
              <a:ext uri="{FF2B5EF4-FFF2-40B4-BE49-F238E27FC236}">
                <a16:creationId xmlns:a16="http://schemas.microsoft.com/office/drawing/2014/main" id="{1E1B94AD-D938-4137-CC3B-99DA10F556CF}"/>
              </a:ext>
            </a:extLst>
          </p:cNvPr>
          <p:cNvSpPr/>
          <p:nvPr/>
        </p:nvSpPr>
        <p:spPr>
          <a:xfrm>
            <a:off x="6019800" y="2564607"/>
            <a:ext cx="248732" cy="235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4187262" y="2533650"/>
            <a:ext cx="689538" cy="1177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3886200" y="1683397"/>
            <a:ext cx="1020631" cy="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6116132" y="957264"/>
            <a:ext cx="0" cy="1940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5671135" y="1267637"/>
            <a:ext cx="256535" cy="633460"/>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6321711" y="1250521"/>
            <a:ext cx="250783" cy="6619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5539833" y="1960274"/>
            <a:ext cx="547172" cy="6614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6184657" y="1971192"/>
            <a:ext cx="552924" cy="63390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7712159" y="2225873"/>
            <a:ext cx="990600" cy="307777"/>
          </a:xfrm>
          <a:prstGeom prst="rect">
            <a:avLst/>
          </a:prstGeom>
          <a:noFill/>
        </p:spPr>
        <p:txBody>
          <a:bodyPr wrap="square" rtlCol="0">
            <a:spAutoFit/>
          </a:bodyPr>
          <a:lstStyle/>
          <a:p>
            <a:r>
              <a:rPr lang="en-IN" sz="1400" b="1" dirty="0"/>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4038600" y="1456099"/>
            <a:ext cx="782131" cy="276999"/>
          </a:xfrm>
          <a:prstGeom prst="rect">
            <a:avLst/>
          </a:prstGeom>
          <a:noFill/>
        </p:spPr>
        <p:txBody>
          <a:bodyPr wrap="square" rtlCol="0">
            <a:spAutoFit/>
          </a:bodyPr>
          <a:lstStyle/>
          <a:p>
            <a:r>
              <a:rPr lang="en-IN" sz="1200" b="1" dirty="0"/>
              <a:t>&lt;data&gt;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4114600" y="2349403"/>
            <a:ext cx="782131" cy="276999"/>
          </a:xfrm>
          <a:prstGeom prst="rect">
            <a:avLst/>
          </a:prstGeom>
          <a:noFill/>
        </p:spPr>
        <p:txBody>
          <a:bodyPr wrap="square" rtlCol="0">
            <a:spAutoFit/>
          </a:bodyPr>
          <a:lstStyle/>
          <a:p>
            <a:r>
              <a:rPr lang="en-IN" sz="1200" b="1" dirty="0"/>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7620000" y="2800350"/>
            <a:ext cx="1219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Build </a:t>
            </a:r>
            <a:r>
              <a:rPr lang="en-IN" dirty="0" err="1"/>
              <a:t>workzone</a:t>
            </a:r>
            <a:endParaRPr lang="en-IN" dirty="0"/>
          </a:p>
          <a:p>
            <a:pPr algn="ctr"/>
            <a:r>
              <a:rPr lang="en-IN" dirty="0"/>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7661049" y="3485367"/>
            <a:ext cx="262969" cy="874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Serves as single entry point for different business objects (</a:t>
            </a:r>
            <a:r>
              <a:rPr lang="en-IN" sz="1400" dirty="0" err="1"/>
              <a:t>so,po,material</a:t>
            </a:r>
            <a:r>
              <a:rPr lang="en-IN" sz="1400" dirty="0"/>
              <a:t>)</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41DBB55-9C53-C9D3-4358-E898124DE864}"/>
                  </a:ext>
                </a:extLst>
              </p14:cNvPr>
              <p14:cNvContentPartPr/>
              <p14:nvPr/>
            </p14:nvContentPartPr>
            <p14:xfrm>
              <a:off x="860760" y="2150280"/>
              <a:ext cx="6890400" cy="2772000"/>
            </p14:xfrm>
          </p:contentPart>
        </mc:Choice>
        <mc:Fallback>
          <p:pic>
            <p:nvPicPr>
              <p:cNvPr id="6" name="Ink 5">
                <a:extLst>
                  <a:ext uri="{FF2B5EF4-FFF2-40B4-BE49-F238E27FC236}">
                    <a16:creationId xmlns:a16="http://schemas.microsoft.com/office/drawing/2014/main" id="{041DBB55-9C53-C9D3-4358-E898124DE864}"/>
                  </a:ext>
                </a:extLst>
              </p:cNvPr>
              <p:cNvPicPr/>
              <p:nvPr/>
            </p:nvPicPr>
            <p:blipFill>
              <a:blip r:embed="rId3"/>
              <a:stretch>
                <a:fillRect/>
              </a:stretch>
            </p:blipFill>
            <p:spPr>
              <a:xfrm>
                <a:off x="851400" y="2140920"/>
                <a:ext cx="6909120" cy="2790720"/>
              </a:xfrm>
              <a:prstGeom prst="rect">
                <a:avLst/>
              </a:prstGeom>
            </p:spPr>
          </p:pic>
        </mc:Fallback>
      </mc:AlternateContent>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3F15-52E3-DF2B-DE78-E0B3431ACE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18720B-E0D3-BF10-65F6-F9A6CA15A9F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45D1C7-2E83-CF63-0302-D0A62EBFB0B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E8B2C431-AFCC-EAD0-658E-51DF865FED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Requirement</a:t>
            </a:r>
          </a:p>
        </p:txBody>
      </p:sp>
      <p:sp>
        <p:nvSpPr>
          <p:cNvPr id="2" name="TextBox 1">
            <a:extLst>
              <a:ext uri="{FF2B5EF4-FFF2-40B4-BE49-F238E27FC236}">
                <a16:creationId xmlns:a16="http://schemas.microsoft.com/office/drawing/2014/main" id="{9BC7357C-10A8-942C-1CC3-F01DE1598464}"/>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B9E3D684-53BD-96D7-3059-1FE1251590BC}"/>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C8FDE3B4-A881-DAC4-8D52-7159B632D8A8}"/>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31086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F2936-852E-5B6A-4F50-796BF3FDF43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8D243DF-D683-A564-171D-5C0586FA7A3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0692D5E-E8CC-EDFF-C013-1A2A4AB7071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EAEF5FA3-B621-E5A5-A882-554CE90D8D1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Conditions</a:t>
            </a:r>
          </a:p>
        </p:txBody>
      </p:sp>
      <p:sp>
        <p:nvSpPr>
          <p:cNvPr id="2" name="TextBox 1">
            <a:extLst>
              <a:ext uri="{FF2B5EF4-FFF2-40B4-BE49-F238E27FC236}">
                <a16:creationId xmlns:a16="http://schemas.microsoft.com/office/drawing/2014/main" id="{2DC46206-4128-C159-0FB6-956C54F396EF}"/>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2D06199E-A260-8669-8FB9-21A53B7B4E0E}"/>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3B8937AB-E254-7E14-46C0-B7F13AB38E96}"/>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212534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9D3D8C-552E-332B-4853-44A54D692F8A}"/>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A99932A6-8E51-D475-38C6-9397162A4888}"/>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4" name="Title 3">
            <a:extLst>
              <a:ext uri="{FF2B5EF4-FFF2-40B4-BE49-F238E27FC236}">
                <a16:creationId xmlns:a16="http://schemas.microsoft.com/office/drawing/2014/main" id="{9F59FFD7-EA12-C660-B3F1-A6FAC90130CE}"/>
              </a:ext>
            </a:extLst>
          </p:cNvPr>
          <p:cNvSpPr>
            <a:spLocks noGrp="1"/>
          </p:cNvSpPr>
          <p:nvPr>
            <p:ph type="title"/>
          </p:nvPr>
        </p:nvSpPr>
        <p:spPr/>
        <p:txBody>
          <a:bodyPr/>
          <a:lstStyle/>
          <a:p>
            <a:r>
              <a:rPr lang="en-IN" dirty="0"/>
              <a:t>Adding Conditions</a:t>
            </a:r>
          </a:p>
        </p:txBody>
      </p:sp>
      <p:pic>
        <p:nvPicPr>
          <p:cNvPr id="6" name="Picture 5">
            <a:extLst>
              <a:ext uri="{FF2B5EF4-FFF2-40B4-BE49-F238E27FC236}">
                <a16:creationId xmlns:a16="http://schemas.microsoft.com/office/drawing/2014/main" id="{04D863BC-A25D-ACA6-4F16-095BACECBF49}"/>
              </a:ext>
            </a:extLst>
          </p:cNvPr>
          <p:cNvPicPr>
            <a:picLocks noChangeAspect="1"/>
          </p:cNvPicPr>
          <p:nvPr/>
        </p:nvPicPr>
        <p:blipFill>
          <a:blip r:embed="rId2"/>
          <a:stretch>
            <a:fillRect/>
          </a:stretch>
        </p:blipFill>
        <p:spPr>
          <a:xfrm>
            <a:off x="120869" y="971550"/>
            <a:ext cx="4261031" cy="2088243"/>
          </a:xfrm>
          <a:prstGeom prst="rect">
            <a:avLst/>
          </a:prstGeom>
        </p:spPr>
      </p:pic>
      <p:pic>
        <p:nvPicPr>
          <p:cNvPr id="8" name="Picture 7">
            <a:extLst>
              <a:ext uri="{FF2B5EF4-FFF2-40B4-BE49-F238E27FC236}">
                <a16:creationId xmlns:a16="http://schemas.microsoft.com/office/drawing/2014/main" id="{4B4630C4-E085-624B-C118-DE5E4D8B8281}"/>
              </a:ext>
            </a:extLst>
          </p:cNvPr>
          <p:cNvPicPr>
            <a:picLocks noChangeAspect="1"/>
          </p:cNvPicPr>
          <p:nvPr/>
        </p:nvPicPr>
        <p:blipFill>
          <a:blip r:embed="rId3"/>
          <a:srcRect l="8839" t="5555" r="2959" b="7037"/>
          <a:stretch>
            <a:fillRect/>
          </a:stretch>
        </p:blipFill>
        <p:spPr>
          <a:xfrm>
            <a:off x="4648200" y="2190750"/>
            <a:ext cx="4339525" cy="2438400"/>
          </a:xfrm>
          <a:prstGeom prst="rect">
            <a:avLst/>
          </a:prstGeom>
        </p:spPr>
      </p:pic>
    </p:spTree>
    <p:extLst>
      <p:ext uri="{BB962C8B-B14F-4D97-AF65-F5344CB8AC3E}">
        <p14:creationId xmlns:p14="http://schemas.microsoft.com/office/powerpoint/2010/main" val="109358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1587</TotalTime>
  <Words>1350</Words>
  <Application>Microsoft Office PowerPoint</Application>
  <PresentationFormat>On-screen Show (16:9)</PresentationFormat>
  <Paragraphs>186</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72</vt:lpstr>
      <vt:lpstr>Arial</vt:lpstr>
      <vt:lpstr>Calibri</vt:lpstr>
      <vt:lpstr>Cambria</vt:lpstr>
      <vt:lpstr>Consolas</vt:lpstr>
      <vt:lpstr>Cooper Black</vt:lpstr>
      <vt:lpstr>Segoe UI</vt:lpstr>
      <vt:lpstr>Segoe UI Light</vt:lpstr>
      <vt:lpstr>Office Theme</vt:lpstr>
      <vt:lpstr>SAP Build Training for Corporate Professionals</vt:lpstr>
      <vt:lpstr>PowerPoint Presentation</vt:lpstr>
      <vt:lpstr>Agenda</vt:lpstr>
      <vt:lpstr>Scenario</vt:lpstr>
      <vt:lpstr>What is API?</vt:lpstr>
      <vt:lpstr>API HUB</vt:lpstr>
      <vt:lpstr>Requirement</vt:lpstr>
      <vt:lpstr>Conditions</vt:lpstr>
      <vt:lpstr>Adding Conditions</vt:lpstr>
      <vt:lpstr>Adding Decision</vt:lpstr>
      <vt:lpstr>PowerPoint Presentation</vt:lpstr>
      <vt:lpstr>Build Process Scenario 2 – Script Task</vt:lpstr>
      <vt:lpstr>The Service</vt:lpstr>
      <vt:lpstr>Actions in BPA</vt:lpstr>
      <vt:lpstr>Steps</vt:lpstr>
      <vt:lpstr>PowerPoint Presentation</vt:lpstr>
      <vt:lpstr>Script task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91</cp:revision>
  <dcterms:created xsi:type="dcterms:W3CDTF">2013-12-05T19:37:13Z</dcterms:created>
  <dcterms:modified xsi:type="dcterms:W3CDTF">2025-07-17T05:25:46Z</dcterms:modified>
</cp:coreProperties>
</file>