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494" r:id="rId3"/>
    <p:sldId id="405" r:id="rId4"/>
    <p:sldId id="265" r:id="rId5"/>
    <p:sldId id="259" r:id="rId6"/>
    <p:sldId id="444" r:id="rId7"/>
    <p:sldId id="277" r:id="rId8"/>
    <p:sldId id="278" r:id="rId9"/>
    <p:sldId id="279" r:id="rId10"/>
    <p:sldId id="498" r:id="rId11"/>
    <p:sldId id="318" r:id="rId12"/>
    <p:sldId id="282" r:id="rId13"/>
    <p:sldId id="283" r:id="rId14"/>
    <p:sldId id="287" r:id="rId15"/>
    <p:sldId id="280" r:id="rId16"/>
    <p:sldId id="281" r:id="rId17"/>
    <p:sldId id="284" r:id="rId18"/>
    <p:sldId id="320" r:id="rId19"/>
    <p:sldId id="285" r:id="rId20"/>
    <p:sldId id="495" r:id="rId21"/>
    <p:sldId id="496" r:id="rId22"/>
    <p:sldId id="497" r:id="rId23"/>
    <p:sldId id="491" r:id="rId24"/>
    <p:sldId id="275"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96" autoAdjust="0"/>
    <p:restoredTop sz="96236" autoAdjust="0"/>
  </p:normalViewPr>
  <p:slideViewPr>
    <p:cSldViewPr>
      <p:cViewPr varScale="1">
        <p:scale>
          <a:sx n="130" d="100"/>
          <a:sy n="130" d="100"/>
        </p:scale>
        <p:origin x="928"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48:38.691"/>
    </inkml:context>
    <inkml:brush xml:id="br0">
      <inkml:brushProperty name="width" value="0.05" units="cm"/>
      <inkml:brushProperty name="height" value="0.05" units="cm"/>
    </inkml:brush>
  </inkml:definitions>
  <inkml:trace contextRef="#ctx0" brushRef="#br0">339 207 24575,'14'45'0,"-3"1"0,12 92 0,-8 95 0,-14-226 0,-4 716 0,-5-276 0,9-387 0,0-23 0,0 0 0,-3 0 0,-1 0 0,-15 69 0,17-104 0,1 0 0,-1-1 0,1 1 0,0 0 0,0-1 0,0 1 0,0 0 0,0-1 0,0 1 0,1 0 0,-1-1 0,0 1 0,1-1 0,-1 1 0,1 0 0,0-1 0,-1 1 0,1-1 0,0 0 0,0 1 0,0-1 0,0 0 0,0 1 0,0-1 0,1 0 0,-1 0 0,0 0 0,3 2 0,4 1 0,-1 1 0,1-2 0,0 1 0,12 3 0,-16-6 0,75 24-61,2-3 1,0-5-1,143 14 0,255-13-396,-466-18 445,1285 57-130,-832-19 569,2-25 0,-68-15-427,-395 2 0,0 0 0,0-1 0,0 1 0,0-1 0,-1 0 0,1 0 0,0-1 0,-1 1 0,7-4 0,-8 3 0,-1 0 0,1 0 0,-1 0 0,1 0 0,-1 0 0,0-1 0,0 1 0,0-1 0,0 0 0,0 0 0,-1 0 0,1 1 0,-1-1 0,2-6 0,23-70 0,18-46 0,50-130 0,-78 195 0,-2 0 0,9-88 0,-11-440 0,-15 375 0,4 136 0,-4-119 0,0 165 0,-1 0 0,-2 0 0,0 0 0,-14-36 0,-36-106 0,49 141 0,0 0 0,2-1 0,-1-49 0,6 81 0,1-1 0,-1 0 0,-1 0 0,1 1 0,0-1 0,0 0 0,-1 1 0,1-1 0,-1 0 0,1 1 0,-1-1 0,0 1 0,1-1 0,-1 1 0,0-1 0,0 1 0,0-1 0,0 1 0,-1 0 0,1 0 0,0 0 0,0-1 0,-1 1 0,1 0 0,-1 1 0,1-1 0,-3-1 0,-2 0 0,-1 0 0,0 1 0,1 0 0,-1 0 0,-13 1 0,11-1 0,-416 0 0,222 3 0,-1802-1 0,1673 19 0,83-3 0,-138-14 0,34-1 0,327-1 0,0 0 0,1 2 0,-37 8 0,59-10 0,1 0 0,-1 0 0,1 0 0,0 0 0,0 0 0,0 0 0,0 1 0,0-1 0,0 1 0,0 0 0,0-1 0,0 1 0,1 0 0,-1 0 0,1 0 0,-1 0 0,1 1 0,0-1 0,0 0 0,0 0 0,0 1 0,0-1 0,0 1 0,1-1 0,-1 1 0,1-1 0,0 3 0,-1 9 0,1 0 0,0 0 0,5 27 0,-1-8 0,-2-7-1365,-1-5-5461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36.990"/>
    </inkml:context>
    <inkml:brush xml:id="br0">
      <inkml:brushProperty name="width" value="0.05" units="cm"/>
      <inkml:brushProperty name="height" value="0.05" units="cm"/>
    </inkml:brush>
  </inkml:definitions>
  <inkml:trace contextRef="#ctx0" brushRef="#br0">344 296 24575,'4'-5'0,"1"0"0,-1-1 0,0 0 0,-1 0 0,1 0 0,-1 0 0,0-1 0,-1 1 0,0-1 0,0 0 0,0 1 0,-1-1 0,0 0 0,0-9 0,0 13 0,-1 0 0,0-1 0,0 1 0,0 0 0,-1-1 0,1 1 0,-1 0 0,0 0 0,1 0 0,-1-1 0,-1 1 0,1 0 0,0 0 0,-1 0 0,0 1 0,0-1 0,0 0 0,0 1 0,0-1 0,0 1 0,-1-1 0,1 1 0,-1 0 0,1 0 0,-1 0 0,0 1 0,0-1 0,0 0 0,0 1 0,0 0 0,-3-1 0,-3 0 0,-1 1 0,1 0 0,0 1 0,0 0 0,0 1 0,0-1 0,0 2 0,0-1 0,0 1 0,0 1 0,1 0 0,-1 0 0,1 0 0,-1 1 0,-13 10 0,6-4 0,1 0 0,0 1 0,1 1 0,1 1 0,0 0 0,-22 28 0,28-31 0,1 0 0,0 1 0,0-1 0,1 1 0,1 1 0,0-1 0,0 1 0,1-1 0,1 1 0,-2 16 0,3-24 0,1 1 0,0 0 0,0-1 0,0 1 0,0 0 0,1-1 0,0 1 0,0-1 0,0 1 0,0-1 0,1 1 0,0-1 0,0 0 0,0 0 0,0 0 0,1 0 0,-1 0 0,1 0 0,0-1 0,0 1 0,1-1 0,-1 0 0,1 0 0,-1 0 0,1 0 0,0-1 0,0 1 0,0-1 0,6 2 0,0-1 0,0-1 0,-1 0 0,1 0 0,0-1 0,0 0 0,0-1 0,0 0 0,0-1 0,0 0 0,0-1 0,0 1 0,0-2 0,-1 0 0,1 0 0,-1 0 0,0-1 0,18-11 0,-13 7 0,1-2 0,-2 0 0,1 0 0,-1-1 0,-1-1 0,0 0 0,0-1 0,-1 0 0,16-27 0,-20 27 0,0 0 0,-1-1 0,5-18 0,-9 26 0,0 0 0,-1-1 0,1 1 0,-2 0 0,1-1 0,-1 1 0,0-1 0,0 1 0,-2-13 0,2 19 0,0-1 0,0 1 0,0 0 0,0 0 0,0-1 0,0 1 0,0 0 0,0 0 0,0 0 0,0-1 0,0 1 0,0 0 0,0 0 0,-1 0 0,1-1 0,0 1 0,0 0 0,0 0 0,0 0 0,0-1 0,0 1 0,-1 0 0,1 0 0,0 0 0,0 0 0,0 0 0,-1-1 0,1 1 0,0 0 0,0 0 0,0 0 0,-1 0 0,1 0 0,0 0 0,0 0 0,0 0 0,-1 0 0,1 0 0,0 0 0,0 0 0,-1 0 0,1 0 0,-8 9 0,-3 18 0,7-14 0,1 1 0,0 0 0,1 0 0,1 0 0,0 0 0,1 0 0,1 0 0,0 0 0,3 14 0,-3-21 0,1 0 0,0 1 0,1-1 0,0 0 0,0-1 0,0 1 0,1 0 0,5 7 0,-6-10 0,0-1 0,0 1 0,0-1 0,1 0 0,-1 0 0,1-1 0,0 1 0,0-1 0,0 1 0,0-1 0,0-1 0,0 1 0,1 0 0,6 1 0,-8-3 0,0 1 0,0-1 0,0 0 0,0 1 0,0-2 0,0 1 0,0 0 0,0 0 0,0-1 0,0 0 0,0 1 0,0-1 0,0 0 0,0-1 0,5-2 0,-4 1 0,0 0 0,0 0 0,0 0 0,-1 0 0,0-1 0,0 0 0,0 0 0,0 0 0,3-5 0,0-4 0,0 1 0,-1-1 0,-1 0 0,0 0 0,-1 0 0,3-19 0,-1-74 0,9 155 0,12 87 0,7 45 0,-32-180 0,-1 0 0,0 0 0,1-1 0,-1 1 0,0 0 0,0 0 0,0 0 0,0 0 0,0 0 0,0 0 0,0 0 0,0 0 0,0 0 0,-1 0 0,1 0 0,0 0 0,-1 1 0,-9-10 0,-10-29 0,3 1 0,2-2 0,1 1 0,2-2 0,-8-46 0,17 65 0,0 1 0,1-1 0,1 0 0,1 0 0,1 0 0,1 0 0,0 1 0,2-1 0,0 1 0,10-29 0,-12 43 0,1-1 0,-1 1 0,1 0 0,0 0 0,0 0 0,0 0 0,1 0 0,0 1 0,0 0 0,0-1 0,1 1 0,-1 1 0,1-1 0,10-5 0,-12 7 0,1 1 0,-1 0 0,1 0 0,-1 0 0,1 0 0,0 1 0,0-1 0,-1 1 0,1 0 0,0 0 0,-1 0 0,1 1 0,0-1 0,-1 1 0,1 0 0,0 0 0,-1 0 0,1 1 0,-1-1 0,0 1 0,1 0 0,-1 0 0,0 0 0,4 4 0,0-1 0,-2 0 0,1 0 0,-1 1 0,1 0 0,-1 0 0,-1 1 0,0-1 0,0 1 0,0 0 0,0 0 0,-1 0 0,0 1 0,-1-1 0,0 1 0,0-1 0,-1 1 0,1 0 0,-2 0 0,1 0 0,-1-1 0,0 1 0,-1 0 0,-2 12 0,1-8 0,-1 0 0,-1 1 0,0-2 0,0 1 0,-2 0 0,1-1 0,-1 0 0,-1 0 0,0-1 0,0 0 0,-1 0 0,0-1 0,-1 0 0,-10 9 0,10-11-151,1 0-1,-1 0 0,-1-1 0,1-1 1,-1 1-1,0-2 0,0 1 1,-18 4-1,14-7-6674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11.152"/>
    </inkml:context>
    <inkml:brush xml:id="br0">
      <inkml:brushProperty name="width" value="0.05" units="cm"/>
      <inkml:brushProperty name="height" value="0.05" units="cm"/>
    </inkml:brush>
  </inkml:definitions>
  <inkml:trace contextRef="#ctx0" brushRef="#br0">42 4 24575,'-14'-2'0,"14"2"0,-1 0 0,0 0 0,1-1 0,-1 1 0,1 0 0,-1 0 0,0 0 0,1 0 0,-1 0 0,0-1 0,0 1 0,1 1 0,-1-1 0,0 0 0,1 0 0,-1 0 0,0 0 0,1 0 0,-1 1 0,1-1 0,-1 0 0,0 0 0,1 1 0,-1-1 0,1 1 0,-1-1 0,1 0 0,-1 1 0,1-1 0,-1 1 0,1-1 0,-1 1 0,1-1 0,0 1 0,-1 0 0,1-1 0,0 1 0,-1-1 0,1 1 0,0 0 0,0-1 0,0 1 0,0 0 0,-1-1 0,1 1 0,0 0 0,0 0 0,-2 12 0,1 0 0,0 0 0,1 0 0,0 0 0,3 21 0,0 3 0,5 558 0,-8-433 0,-3-117-1365,0-35-5461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12.082"/>
    </inkml:context>
    <inkml:brush xml:id="br0">
      <inkml:brushProperty name="width" value="0.05" units="cm"/>
      <inkml:brushProperty name="height" value="0.05" units="cm"/>
    </inkml:brush>
  </inkml:definitions>
  <inkml:trace contextRef="#ctx0" brushRef="#br0">97 183 24575,'0'-2'0,"0"1"0,0 0 0,0-1 0,-1 1 0,1-1 0,0 1 0,-1 0 0,1-1 0,-1 1 0,1 0 0,-2-3 0,-3 3 0,0 11 0,-28 127 0,-1 6 0,26-129 0,4-20 0,1-27 0,3-10 0,2 1 0,2-1 0,1 1 0,2 0 0,2 0 0,2 1 0,19-48 0,-28 84 0,0 1 0,1-1 0,-1 1 0,1-1 0,0 1 0,5-6 0,-8 10 0,1-1 0,0 0 0,-1 1 0,1-1 0,0 1 0,-1-1 0,1 1 0,0 0 0,0-1 0,0 1 0,-1 0 0,1-1 0,0 1 0,0 0 0,0 0 0,0 0 0,0 0 0,-1-1 0,1 1 0,0 1 0,0-1 0,0 0 0,0 0 0,0 0 0,-1 0 0,1 1 0,0-1 0,0 0 0,0 1 0,0-1 0,-1 0 0,1 1 0,0-1 0,-1 1 0,1-1 0,0 1 0,-1 0 0,1-1 0,0 1 0,-1 0 0,1-1 0,-1 1 0,1 1 0,5 6 0,-1 0 0,-1 1 0,1-1 0,-1 1 0,-1 0 0,5 16 0,10 63 0,-11-47 0,50 195-1365,-49-207-5461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12.516"/>
    </inkml:context>
    <inkml:brush xml:id="br0">
      <inkml:brushProperty name="width" value="0.05" units="cm"/>
      <inkml:brushProperty name="height" value="0.05" units="cm"/>
    </inkml:brush>
  </inkml:definitions>
  <inkml:trace contextRef="#ctx0" brushRef="#br0">21 164 24575,'-1'-1'0,"-1"-1"0,0 1 0,1-1 0,-1 0 0,1 1 0,-1-1 0,1 0 0,0 0 0,0 0 0,0 0 0,0 0 0,0 0 0,0 0 0,0-1 0,1 1 0,-1 0 0,1 0 0,0-1 0,0 1 0,0 0 0,0 0 0,0-1 0,0 1 0,0 0 0,1-3 0,1 1 0,0 2 0,-1-1 0,1 0 0,0 0 0,1 1 0,-1-1 0,0 1 0,1-1 0,-1 1 0,1 0 0,0 0 0,0 0 0,0 1 0,0-1 0,0 1 0,5-3 0,29-10 0,0 2 0,1 1 0,1 1 0,0 3 0,0 1 0,0 2 0,50 1 0,-85 3 0,4-1 0,0 1 0,0 1 0,0 0 0,0 0 0,16 5 0,-23-6 0,1 1 0,-1-1 0,0 1 0,1 0 0,-1 0 0,0 0 0,0 0 0,1 0 0,-1 0 0,0 0 0,0 0 0,0 0 0,0 0 0,-1 0 0,1 1 0,0-1 0,0 0 0,-1 1 0,1-1 0,-1 1 0,1-1 0,-1 1 0,1-1 0,-1 0 0,0 1 0,0-1 0,0 1 0,0 0 0,0-1 0,0 1 0,0-1 0,-1 1 0,1-1 0,0 0 0,-1 1 0,1-1 0,-1 1 0,0-1 0,0 2 0,-5 10 0,0-1 0,-1 0 0,-15 20 0,15-24 0,1 1 0,0 0 0,1 0 0,0 1 0,0-1 0,1 1 0,-4 14 0,8-21 12,-1-1 0,1 1 0,0 0-1,0-1 1,1 1 0,-1 0 0,1-1-1,-1 1 1,1-1 0,0 1 0,0-1-1,0 1 1,0-1 0,0 1 0,1-1 0,-1 0-1,1 0 1,-1 0 0,1 0 0,0 0-1,0 0 1,0 0 0,0 0 0,0-1-1,0 1 1,0-1 0,1 0 0,1 2 0,-1-2-69,-1 0 0,0 0 0,0 0 0,1 0 0,-1 0 0,1-1 0,-1 1 0,1-1 1,-1 1-1,1-1 0,-1 0 0,1 0 0,-1 0 0,1 0 0,-1 0 0,1-1 0,-1 1 1,1-1-1,-1 0 0,0 0 0,1 0 0,-1 0 0,0 0 0,0 0 0,1 0 1,-1-1-1,0 1 0,0-1 0,2-2 0,2-5-6769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12.955"/>
    </inkml:context>
    <inkml:brush xml:id="br0">
      <inkml:brushProperty name="width" value="0.05" units="cm"/>
      <inkml:brushProperty name="height" value="0.05" units="cm"/>
    </inkml:brush>
  </inkml:definitions>
  <inkml:trace contextRef="#ctx0" brushRef="#br0">146 113 24575,'-12'-5'0,"-1"0"0,1 1 0,-1 1 0,1 0 0,-1 0 0,0 2 0,-15-1 0,26 2 0,0 0 0,0 0 0,0 0 0,1 1 0,-1-1 0,0 0 0,0 1 0,0-1 0,1 1 0,-1 0 0,0 0 0,-2 1 0,4-2 0,0 1 0,-1-1 0,1 0 0,0 0 0,0 1 0,-1-1 0,1 0 0,0 0 0,0 1 0,0-1 0,0 0 0,-1 1 0,1-1 0,0 0 0,0 1 0,0-1 0,0 0 0,0 1 0,0-1 0,0 0 0,0 1 0,0-1 0,0 0 0,0 1 0,0-1 0,0 1 0,0 0 0,1-1 0,-1 1 0,1 0 0,-1 0 0,1-1 0,0 1 0,-1 0 0,1-1 0,0 1 0,-1 0 0,1-1 0,0 1 0,0-1 0,1 1 0,9 5 0,1-1 0,-1-1 0,1 0 0,0-1 0,21 4 0,65 2 0,-91-9 0,7 1 0,16 1 0,38-2 0,-60 0 0,0-1 0,0 0 0,0-1 0,0 1 0,0-2 0,0 1 0,-1-1 0,1 0 0,12-8 0,-18 10 0,-1-1 0,1 1 0,0-1 0,-1 1 0,1-1 0,-1 0 0,1 1 0,-1-1 0,0 0 0,0 0 0,0 0 0,0 0 0,0 0 0,0-1 0,0 1 0,-1 0 0,1 0 0,-1 0 0,0-1 0,0 1 0,0 0 0,0 0 0,0-1 0,0 1 0,0 0 0,-1 0 0,1-1 0,-2-1 0,0-3 0,0 1 0,0 0 0,-1 0 0,0 0 0,-1 0 0,1 1 0,-1-1 0,-6-6 0,10 11 0,-1 1 0,1-1 0,0 1 0,-1 0 0,1-1 0,0 1 0,-1 0 0,1-1 0,0 1 0,-1 0 0,1-1 0,-1 1 0,1 0 0,0 0 0,-1 0 0,1-1 0,-1 1 0,1 0 0,-1 0 0,1 0 0,-1 0 0,1 0 0,-1 0 0,1 0 0,-1 0 0,1 0 0,-1 0 0,1 0 0,-1 0 0,0 0 0,1 1 0,-1 0 0,0-1 0,0 1 0,1 0 0,-1 0 0,0-1 0,1 1 0,-1 0 0,1 0 0,-1 0 0,1 0 0,0 0 0,-1 2 0,-7 38 0,7-35 0,-4 29 0,-1 2 0,-1 54 0,7-82 0,0 1 0,0 0 0,1-1 0,1 1 0,0-1 0,0 1 0,1-1 0,0 0 0,0 0 0,9 16 0,-11-23 0,1 1 0,-1-1 0,1 0 0,0 1 0,0-1 0,0 0 0,0 0 0,0 0 0,0 0 0,0 0 0,1 0 0,-1-1 0,1 1 0,-1-1 0,1 0 0,0 0 0,-1 0 0,1 0 0,0 0 0,0-1 0,0 1 0,0-1 0,-1 1 0,1-1 0,0 0 0,0 0 0,0-1 0,0 1 0,0-1 0,0 1 0,0-1 0,-1 0 0,1 0 0,0 0 0,-1 0 0,1-1 0,0 1 0,-1-1 0,0 1 0,1-1 0,-1 0 0,0 0 0,0 0 0,0 0 0,0 0 0,0-1 0,-1 1 0,1-1 0,-1 1 0,3-5 0,2-5 57,-1-1 0,0 0 0,0-1 0,-1 1 0,3-22 0,3-70-1764,-9 87-5119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13.574"/>
    </inkml:context>
    <inkml:brush xml:id="br0">
      <inkml:brushProperty name="width" value="0.05" units="cm"/>
      <inkml:brushProperty name="height" value="0.05" units="cm"/>
    </inkml:brush>
  </inkml:definitions>
  <inkml:trace contextRef="#ctx0" brushRef="#br0">31 24 24575,'-30'-23'0,"43"63"0,-2-2 0,-1 0 0,-1 0 0,-3 1 0,-1 1 0,0 60 0,-5-95 0,-1 1 0,0-1 0,0 1 0,0-1 0,-2 7 0,3-12 0,-1 1 0,1-1 0,0 1 0,0 0 0,0-1 0,0 1 0,-1-1 0,1 1 0,0 0 0,0-1 0,-1 1 0,1-1 0,0 1 0,-1-1 0,1 1 0,-1-1 0,1 1 0,-1-1 0,1 0 0,-1 1 0,1-1 0,-1 0 0,1 1 0,-1-1 0,1 0 0,-1 0 0,0 1 0,1-1 0,-1 0 0,1 0 0,-1 0 0,0 0 0,1 0 0,-1 0 0,0 0 0,1 0 0,-1 0 0,1 0 0,-1 0 0,0 0 0,1 0 0,-1-1 0,1 1 0,-1 0 0,0 0 0,1-1 0,-1 1 0,1 0 0,-1-1 0,1 1 0,-1-1 0,1 1 0,-1 0 0,1-1 0,0 1 0,-1-2 0,-2-1 0,1-1 0,0 1 0,0-1 0,0 1 0,0-1 0,0 0 0,1 1 0,0-1 0,0 0 0,0 0 0,0 0 0,0-7 0,0-2 0,1-1 0,2-19 0,-1 19 0,2 1 0,0-1 0,0 1 0,2 0 0,-1 1 0,9-17 0,-9 22 0,0-1 0,0 1 0,1-1 0,0 2 0,1-1 0,-1 0 0,1 1 0,0 0 0,1 0 0,0 1 0,7-5 0,-12 9 0,0-1 0,-1 1 0,1 0 0,0 0 0,0 0 0,0 0 0,0 1 0,0-1 0,1 1 0,-1-1 0,0 1 0,0 0 0,0-1 0,0 1 0,1 0 0,-1 1 0,0-1 0,0 0 0,0 1 0,0-1 0,1 1 0,-1-1 0,0 1 0,0 0 0,0 0 0,0 0 0,-1 0 0,1 0 0,0 1 0,0-1 0,-1 0 0,1 1 0,-1 0 0,2 1 0,0 1 0,-1-1 0,0 1 0,-1 0 0,1-1 0,0 1 0,-1 0 0,0 0 0,0 0 0,0 0 0,-1 0 0,0 1 0,1-1 0,-1 0 0,-1 0 0,1 0 0,0 0 0,-2 6 0,-1-2 0,1 3 0,-1-1 0,1 0 0,1 1 0,-1 14 0,2-24 0,0 0 0,0 1 0,0-1 0,0 0 0,0 1 0,0-1 0,0 0 0,1 0 0,-1 1 0,0-1 0,1 0 0,-1 0 0,1 1 0,-1-1 0,1 0 0,0 0 0,-1 0 0,1 0 0,0 0 0,0 0 0,0 0 0,0 0 0,0 0 0,0-1 0,0 1 0,0 0 0,0-1 0,0 1 0,0 0 0,1-1 0,-1 1 0,0-1 0,0 0 0,1 1 0,-1-1 0,0 0 0,0 0 0,1 0 0,-1 0 0,0 0 0,1 0 0,-1 0 0,0 0 0,0-1 0,2 0 0,4 0 0,-1-2 0,0 1 0,0-1 0,0 0 0,0 0 0,0 0 0,-1-1 0,0 0 0,1 0 0,-1-1 0,-1 1 0,1-1 0,-1 0 0,0 0 0,0-1 0,0 1 0,5-12 0,-6 11 0,1-1 0,-1 0 0,0 0 0,-1 0 0,0 0 0,0 0 0,0 0 0,-1-1 0,0 1 0,-1 0 0,1-1 0,-1 1 0,-1-1 0,1 1 0,-4-13 0,3 18 0,1-1 0,-1 1 0,0-1 0,0 1 0,0 0 0,-1 0 0,1 0 0,0 0 0,-1 0 0,1 0 0,-1 0 0,0 0 0,0 0 0,0 1 0,0-1 0,0 1 0,0-1 0,0 1 0,0 0 0,0 0 0,-1 0 0,1 0 0,-1 0 0,1 0 0,0 1 0,-1-1 0,1 1 0,-1 0 0,1 0 0,-1 0 0,1 0 0,-1 0 0,1 0 0,-4 1 0,0 1 0,1-1 0,0 1 0,-1 0 0,1 0 0,0 0 0,0 1 0,0 0 0,0 0 0,1 0 0,-1 1 0,1 0 0,0-1 0,0 1 0,-5 7 0,5-5 17,-1 1 0,2 0 0,-1 0 1,0 0-1,1 0 0,1 1 0,-1-1 0,1 1 0,1 0 0,-1 0 0,1 0 0,0 0 0,1 0 0,0 0 0,0-1 0,1 1 0,0 0 0,1 0 1,2 9-1,0-4-173,1 0 1,0-1 0,0 0 0,2 0 0,-1-1 0,2 1 0,-1-1-1,2-1 1,-1 1 0,16 13 0,6 2-6671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17.356"/>
    </inkml:context>
    <inkml:brush xml:id="br0">
      <inkml:brushProperty name="width" value="0.05" units="cm"/>
      <inkml:brushProperty name="height" value="0.05" units="cm"/>
    </inkml:brush>
  </inkml:definitions>
  <inkml:trace contextRef="#ctx0" brushRef="#br0">0 79 24575,'3'-2'0,"2"-3"0,6-4 0,7-2 0,10-1 0,12-1 0,11 1 0,13 3 0,-5 4-8191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17.669"/>
    </inkml:context>
    <inkml:brush xml:id="br0">
      <inkml:brushProperty name="width" value="0.05" units="cm"/>
      <inkml:brushProperty name="height" value="0.05" units="cm"/>
    </inkml:brush>
  </inkml:definitions>
  <inkml:trace contextRef="#ctx0" brushRef="#br0">1 0 24575,'2'0'0,"4"0"0,4 0 0,7 0 0,5 0 0,10 0 0,8 0 0,-2 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17.869"/>
    </inkml:context>
    <inkml:brush xml:id="br0">
      <inkml:brushProperty name="width" value="0.05" units="cm"/>
      <inkml:brushProperty name="height" value="0.05" units="cm"/>
    </inkml:brush>
  </inkml:definitions>
  <inkml:trace contextRef="#ctx0" brushRef="#br0">1 0 24575,'2'0'0,"6"0"0,5 3 0,6 0 0,7 0 0,-2-1-8191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24.509"/>
    </inkml:context>
    <inkml:brush xml:id="br0">
      <inkml:brushProperty name="width" value="0.05" units="cm"/>
      <inkml:brushProperty name="height" value="0.05" units="cm"/>
    </inkml:brush>
  </inkml:definitions>
  <inkml:trace contextRef="#ctx0" brushRef="#br0">543 76 24575,'-3'-1'0,"0"0"0,-1 0 0,1-1 0,0 1 0,0-1 0,0 1 0,0-1 0,0 0 0,0 0 0,0-1 0,0 1 0,1 0 0,-1-1 0,-2-3 0,-17-14 0,15 16 0,0 1 0,0 0 0,0 0 0,-1 0 0,1 1 0,-1 0 0,0 1 0,1-1 0,-1 2 0,0-1 0,0 1 0,0 0 0,0 0 0,1 1 0,-1 1 0,0-1 0,-14 5 0,15-4 0,1 1 0,-1 0 0,0 0 0,1 0 0,0 0 0,0 1 0,0 0 0,0 1 0,1-1 0,-1 1 0,1 0 0,0 0 0,1 1 0,-1-1 0,1 1 0,0 0 0,0 0 0,1 1 0,-5 11 0,7-14 0,0 0 0,1 1 0,-1-1 0,1 0 0,0 0 0,0 0 0,1 0 0,-1 0 0,1 1 0,0-1 0,0 0 0,0 0 0,0 0 0,1-1 0,0 1 0,0 0 0,0 0 0,0-1 0,0 0 0,1 1 0,-1-1 0,1 0 0,6 5 0,5 5 0,0-2 0,1 0 0,32 18 0,6-1 0,-35-20 0,0 1 0,0 1 0,-1 1 0,-1 1 0,1 0 0,20 21 0,-35-31 0,0 0 0,-1 0 0,1 0 0,-1 0 0,0 0 0,1 0 0,-1 1 0,0-1 0,0 0 0,-1 1 0,1-1 0,0 0 0,-1 1 0,0-1 0,1 1 0,-1-1 0,0 1 0,0-1 0,-1 1 0,1-1 0,0 1 0,-1-1 0,1 1 0,-1-1 0,0 1 0,0-1 0,0 0 0,0 0 0,0 1 0,-1-1 0,1 0 0,-1 0 0,1 0 0,-3 2 0,-5 5 0,0-1 0,0 0 0,-1-1 0,1 0 0,-21 11 0,-21 7 0,-1-3 0,0-2 0,-2-2 0,-101 20 0,145-36-273,0 0 0,0-1 0,0 0 0,-18-1 0,9-4-6553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24.896"/>
    </inkml:context>
    <inkml:brush xml:id="br0">
      <inkml:brushProperty name="width" value="0.05" units="cm"/>
      <inkml:brushProperty name="height" value="0.05" units="cm"/>
    </inkml:brush>
  </inkml:definitions>
  <inkml:trace contextRef="#ctx0" brushRef="#br0">0 194 24575,'18'-11'0,"8"-5"0,-24 15 0,-1 1 0,0-1 0,0 1 0,1-1 0,-1 1 0,0-1 0,1 1 0,-1 0 0,1 0 0,-1 0 0,0 0 0,1 0 0,-1 0 0,0 0 0,1 0 0,2 1 0,-3 0 0,-1 0 0,1-1 0,-1 1 0,1-1 0,-1 1 0,1 0 0,-1-1 0,1 1 0,-1 0 0,1 0 0,-1-1 0,0 1 0,1 0 0,-1 0 0,0 0 0,0-1 0,0 1 0,1 0 0,-1 0 0,0 0 0,0 0 0,0 0 0,0-1 0,-1 1 0,1 0 0,0 1 0,-7 27 0,6-23 0,-13 48 0,3 0 0,-6 98 0,21-196 0,16-74 0,23-56 0,-39 159 0,1-5 0,0 1 0,2 0 0,14-32 0,-20 50 0,-1 0 0,1-1 0,0 1 0,0 0 0,-1-1 0,1 1 0,0 0 0,0 0 0,0 0 0,0 0 0,0 0 0,1 0 0,-1 0 0,0 0 0,0 1 0,1-1 0,-1 0 0,0 1 0,3-2 0,-3 2 0,0 1 0,0-1 0,0 0 0,0 0 0,0 0 0,0 1 0,0-1 0,0 0 0,0 1 0,0-1 0,0 1 0,-1-1 0,1 1 0,0 0 0,0-1 0,0 1 0,-1 0 0,1-1 0,0 1 0,0 1 0,5 6 0,-1 0 0,-1 0 0,0 1 0,5 14 0,-7-21 0,112 365-534,-100-316-297,-5-19-5995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37.377"/>
    </inkml:context>
    <inkml:brush xml:id="br0">
      <inkml:brushProperty name="width" value="0.05" units="cm"/>
      <inkml:brushProperty name="height" value="0.05" units="cm"/>
    </inkml:brush>
  </inkml:definitions>
  <inkml:trace contextRef="#ctx0" brushRef="#br0">1 324 24575,'16'-12'0,"-10"8"0,0 0 0,0 0 0,0 0 0,1 1 0,-1 0 0,9-3 0,-14 6 0,-1 0 0,1 0 0,0 0 0,0 0 0,-1 0 0,1 0 0,0 0 0,-1 0 0,1 1 0,0-1 0,0 0 0,-1 0 0,1 1 0,0-1 0,-1 0 0,1 1 0,-1-1 0,1 1 0,-1-1 0,1 1 0,0-1 0,-1 1 0,0-1 0,1 1 0,-1-1 0,1 1 0,-1 0 0,0-1 0,1 1 0,-1 0 0,0-1 0,0 1 0,1 0 0,-1-1 0,0 1 0,0 0 0,0 0 0,0-1 0,0 1 0,0 0 0,0 0 0,0 0 0,-1 41 0,0-32 0,0 26 0,2 1 0,1-1 0,8 39 0,-5-50 0,1-1 0,1 0 0,2 0 0,0-1 0,16 30 0,-24-51 0,-1-1 0,1 0 0,-1 0 0,1 0 0,0 0 0,-1 0 0,1 0 0,0 0 0,0 0 0,-1 0 0,1 0 0,0 0 0,0-1 0,2 2 0,-3-2 0,0-1 0,1 1 0,-1 0 0,0-1 0,1 1 0,-1 0 0,0-1 0,0 1 0,0-1 0,1 1 0,-1 0 0,0-1 0,0 1 0,0-1 0,0 1 0,0-1 0,0 1 0,0 0 0,0-1 0,0 1 0,0-1 0,0 1 0,0-1 0,0 0 0,-6-42 0,6 42 0,-26-127 0,-15-93 0,37 185 0,1 0 0,2 0 0,1 0 0,7-43 0,-6 72 0,1-1 0,-1 1 0,1-1 0,1 1 0,-1 0 0,1 0 0,1 0 0,-1 0 0,7-9 0,-9 15 0,1-1 0,-1 0 0,1 1 0,-1-1 0,1 1 0,0 0 0,0-1 0,-1 1 0,1 0 0,0 0 0,0 0 0,0 0 0,0 0 0,0 1 0,0-1 0,0 1 0,1-1 0,-1 1 0,0 0 0,0 0 0,0 0 0,0 0 0,1 0 0,-1 0 0,0 1 0,0-1 0,0 1 0,0-1 0,0 1 0,0 0 0,0 0 0,0 0 0,0 0 0,0 0 0,0 0 0,-1 1 0,3 1 0,3 2 0,-1 0 0,1 1 0,-1 0 0,0 0 0,0 1 0,-1 0 0,0 0 0,0 0 0,0 1 0,-1-1 0,-1 1 0,1 0 0,-1 0 0,3 13 0,-4-15 0,-1 1 0,0-1 0,0 1 0,-1 0 0,0-1 0,0 1 0,0 0 0,-1-1 0,0 1 0,0-1 0,-1 1 0,0-1 0,0 1 0,0-1 0,-1 0 0,0 0 0,0 0 0,-1 0 0,-5 7 0,-3-1-136,0 0-1,-1-1 1,-1 0-1,0-1 1,0 0-1,-1-1 1,0-1-1,-1 0 0,-23 7 1,-29 10-6690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25.393"/>
    </inkml:context>
    <inkml:brush xml:id="br0">
      <inkml:brushProperty name="width" value="0.05" units="cm"/>
      <inkml:brushProperty name="height" value="0.05" units="cm"/>
    </inkml:brush>
  </inkml:definitions>
  <inkml:trace contextRef="#ctx0" brushRef="#br0">49 447 24575,'-15'-26'0,"-12"-25"0,26 48 0,0 0 0,0 0 0,0 0 0,0 0 0,0-1 0,1 1 0,-1 0 0,1 0 0,0 0 0,0 0 0,0-1 0,1 1 0,-1 0 0,2-5 0,-1 7 0,0-1 0,-1 1 0,1-1 0,1 1 0,-1 0 0,0-1 0,0 1 0,0 0 0,1 0 0,-1 0 0,0 0 0,1 0 0,-1 0 0,1 0 0,-1 1 0,1-1 0,0 0 0,2 0 0,34-6 0,-33 6 0,42-5 0,46-6 0,-81 9 0,0 0 0,0-1 0,0 0 0,0 0 0,13-8 0,-22 10 0,0 0 0,-1 0 0,1 0 0,0 0 0,-1 0 0,1-1 0,-1 1 0,1-1 0,-1 0 0,0 1 0,0-1 0,-1 0 0,1 0 0,-1-1 0,1 1 0,-1 0 0,0 0 0,0-1 0,0 1 0,-1 0 0,1-5 0,-1 8 0,0 1 0,0-1 0,0 0 0,1 0 0,-1 0 0,0 0 0,0 0 0,0 0 0,0 0 0,0 0 0,0 0 0,0 0 0,0 0 0,0 0 0,0 0 0,0 0 0,1 0 0,-1 0 0,0 0 0,0 0 0,0 0 0,0 0 0,0 0 0,0 0 0,0 0 0,0 0 0,0 0 0,0 0 0,0 0 0,1 0 0,-1 0 0,0 0 0,0 0 0,0 0 0,0-1 0,0 1 0,0 0 0,0 0 0,0 0 0,0 0 0,0 0 0,0 0 0,0 0 0,0 0 0,0 0 0,0 0 0,0 0 0,0 0 0,0 0 0,0-1 0,0 1 0,0 0 0,0 0 0,0 0 0,0 0 0,0 0 0,0 0 0,0 0 0,0 0 0,0 0 0,0 0 0,0 0 0,0-1 0,0 1 0,0 0 0,0 0 0,5 10 0,3 15 0,29 132 0,8 23 0,-35-141 0,-10-36 0,-1-4 0,-5-21 0,-10-41 0,-13-100 0,26 133 0,1 0 0,1 0 0,2-1 0,1 1 0,9-48 0,-9 71 0,0 0 0,0 0 0,0 0 0,1 0 0,0 1 0,1-1 0,-1 1 0,1-1 0,0 1 0,7-7 0,-8 10 0,0 0 0,0 1 0,1-1 0,-1 1 0,1-1 0,-1 1 0,1 0 0,0 1 0,0-1 0,0 1 0,0-1 0,0 1 0,0 0 0,0 1 0,1-1 0,-1 1 0,0 0 0,0 0 0,6 1 0,2 0 0,1 1 0,-1 1 0,1 1 0,-1 0 0,0 0 0,0 1 0,-1 0 0,19 12 0,-21-11 0,0 0 0,0 1 0,-1 0 0,0 0 0,0 1 0,-1-1 0,0 2 0,0-1 0,-1 1 0,9 16 0,-13-20 15,-1-1 0,1 1 0,-1-1 0,1 1-1,-1 0 1,-1 0 0,1 0 0,-1-1 0,0 1 0,0 0-1,0 0 1,0 0 0,-1 0 0,0-1 0,0 1 0,0 0 0,-1-1-1,0 1 1,0-1 0,0 1 0,0-1 0,-5 7 0,-3 1-259,1 0 0,-1-1 0,-1 0 0,0-1 1,0-1-1,-13 9 0,-25 15-6582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25.983"/>
    </inkml:context>
    <inkml:brush xml:id="br0">
      <inkml:brushProperty name="width" value="0.05" units="cm"/>
      <inkml:brushProperty name="height" value="0.05" units="cm"/>
    </inkml:brush>
  </inkml:definitions>
  <inkml:trace contextRef="#ctx0" brushRef="#br0">41 71 24575,'-6'-7'0,"1"0"0,-1 0 0,2-1 0,-1 1 0,1-1 0,1 0 0,-4-10 0,28 70 0,12 93 0,-20-76 0,3-2 0,43 111 0,-51-159 0,1 1 0,2-1 0,-1-1 0,2 0 0,0-1 0,2 0 0,0-1 0,0 0 0,1-1 0,1-1 0,1 0 0,0-2 0,21 14 0,-11-13 0,-1-1 0,1-1 0,1-2 0,0 0 0,1-2 0,-1-1 0,1-1 0,52 1 0,-11-6 0,0-2 0,105-18 0,33-23 0,-172 32 0,0-1 0,0-2 0,51-27 0,-80 37 0,-1 0 0,0 0 0,0 0 0,0-1 0,-1 0 0,9-8 0,-13 12 0,-1 0 0,1 0 0,0-1 0,0 1 0,-1 0 0,1 0 0,-1 0 0,1 0 0,-1-1 0,1 1 0,-1 0 0,0 0 0,1-1 0,-1 1 0,0 0 0,0-1 0,0 1 0,0 0 0,0 0 0,0-1 0,0 1 0,-1 0 0,1-1 0,0 1 0,-1 0 0,1 0 0,-1 0 0,0-1 0,1 1 0,-1 0 0,0 0 0,1 0 0,-1 0 0,0 0 0,0 0 0,0 0 0,0 0 0,0 1 0,0-1 0,0 0 0,0 1 0,-1-1 0,0 0 0,-14-8 0,-1 1 0,-27-10 0,23 10 0,-33-17 0,48 22 0,1 0 0,0-1 0,-1 0 0,1 0 0,1 0 0,-1-1 0,1 1 0,-1-1 0,1 0 0,-4-7 0,7 10 0,0 0 0,0 0 0,1-1 0,-1 1 0,0 0 0,1 0 0,-1-1 0,1 1 0,0 0 0,-1-1 0,1 1 0,0 0 0,1-5 0,-1 7 0,0-1 0,0 1 0,0 0 0,1-1 0,-1 1 0,0 0 0,0-1 0,0 1 0,0 0 0,1 0 0,-1-1 0,0 1 0,0 0 0,0-1 0,1 1 0,-1 0 0,0 0 0,0 0 0,1-1 0,-1 1 0,0 0 0,1 0 0,-1 0 0,0 0 0,1-1 0,-1 1 0,0 0 0,0 0 0,1 0 0,-1 0 0,1 0 0,-1 0 0,2 0 0,-1 1 0,0-1 0,0 1 0,0-1 0,1 1 0,-1 0 0,0 0 0,0-1 0,0 1 0,0 0 0,0 0 0,0 0 0,1 2 0,18 22 0,-2 2 0,27 51 0,-21-36 0,-9-16 0,0 0 0,-2 1 0,0 1 0,-2 0 0,10 40 0,-20-64 0,0 1 0,-1 0 0,1-1 0,-1 1 0,0 0 0,0 0 0,0-1 0,-1 1 0,1 0 0,-1-1 0,0 1 0,-1-1 0,1 1 0,-1-1 0,0 1 0,0-1 0,0 0 0,0 0 0,-1 0 0,0 0 0,0 0 0,0-1 0,0 1 0,0-1 0,-1 0 0,0 0 0,-5 3 0,-3 2-455,-1 0 0,-19 7 0,-32 10-6371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27.626"/>
    </inkml:context>
    <inkml:brush xml:id="br0">
      <inkml:brushProperty name="width" value="0.05" units="cm"/>
      <inkml:brushProperty name="height" value="0.05" units="cm"/>
    </inkml:brush>
  </inkml:definitions>
  <inkml:trace contextRef="#ctx0" brushRef="#br0">214 342 24575,'-1'-6'0,"0"0"0,-1 1 0,0-1 0,-1 1 0,1-1 0,-1 1 0,0 0 0,0 0 0,-1 0 0,1 0 0,-6-5 0,9 10 0,-1-1 0,1 1 0,0 0 0,-1 0 0,1-1 0,0 1 0,-1 0 0,1-1 0,0 1 0,-1 0 0,1 0 0,-1 0 0,1-1 0,0 1 0,-1 0 0,1 0 0,-1 0 0,1 0 0,-1 0 0,1 0 0,0 0 0,-1 0 0,1 0 0,-1 0 0,1 0 0,-1 0 0,1 0 0,0 0 0,-1 0 0,1 1 0,-1-1 0,-8 14 0,1 20 0,4 10 0,2-1 0,2 1 0,9 80 0,6-62 0,-15-62 0,0 0 0,0 0 0,0 0 0,0 0 0,0 0 0,0 0 0,0 0 0,0 0 0,0 0 0,0 0 0,0 0 0,0 0 0,0 0 0,0 0 0,0 0 0,0 0 0,0 0 0,0 0 0,0 0 0,-1 0 0,1 0 0,0 0 0,0 0 0,0 0 0,0 1 0,0-1 0,0 0 0,0 0 0,0 0 0,0 0 0,0 0 0,0 0 0,0 0 0,0 0 0,0 0 0,0 0 0,0 0 0,0 0 0,0 0 0,0 0 0,0 0 0,-5-7 0,-8-13 0,-7-27 0,2-1 0,-17-69 0,-13-104 0,28 120 0,20 97 0,-2-2 0,1 0 0,0 0 0,0 0 0,1 0 0,0-10 0,0 14 0,1 1 0,-1 0 0,0 0 0,0 0 0,1 0 0,-1 0 0,1 0 0,-1 0 0,1 0 0,-1 0 0,1 0 0,0 0 0,-1 0 0,1 0 0,0 0 0,0 0 0,0 1 0,0-1 0,0 0 0,0 1 0,0-1 0,0 0 0,0 1 0,0 0 0,0-1 0,0 1 0,0-1 0,0 1 0,0 0 0,0 0 0,1 0 0,-1 0 0,0 0 0,0 0 0,0 0 0,2 0 0,22 4 0,-1 0 0,1 2 0,-1 1 0,0 1 0,35 16 0,-36-15 0,-22-8 0,113 50 0,-102-44 0,-1-1 0,0 1 0,-1 1 0,1 0 0,-1 0 0,-1 1 0,13 14 0,-20-20 0,0-1 0,0 1 0,-1 0 0,1 0 0,-1-1 0,1 1 0,-1 0 0,0 0 0,0 0 0,0 0 0,-1 1 0,1-1 0,-1 0 0,0 0 0,1 0 0,-1 1 0,-1 4 0,0-4 0,0 0 0,-1 0 0,1 0 0,-1 0 0,0 0 0,0 0 0,0 0 0,-1-1 0,1 1 0,-1-1 0,-5 5 0,-3 2 0,-1 0 0,0-1 0,-1-1 0,1 0 0,-2 0 0,-18 7 0,-20 4 0,33-12 0,0 0 0,-33 18 0,51-24 0,-1-1 0,1 1 0,0 0 0,-1 0 0,1 0 0,0 0 0,0 0 0,0 0 0,0 0 0,0 0 0,0 0 0,0 1 0,1-1 0,-1 0 0,0 1 0,0 1 0,1-2 0,0 0 0,0 0 0,0 0 0,0-1 0,0 1 0,0 0 0,0 0 0,1 0 0,-1-1 0,0 1 0,0 0 0,1 0 0,-1-1 0,1 1 0,-1 0 0,1 0 0,-1-1 0,1 1 0,-1-1 0,1 1 0,0 0 0,5 4 0,0-2 0,0 1 0,0-1 0,1 1 0,9 2 0,-13-5 0,108 41 0,56 24 0,-159-63 0,-1 1 0,0-1 0,-1 2 0,8 4 0,-14-9 0,1 1 0,-1-1 0,1 0 0,0 1 0,-1-1 0,1 1 0,-1-1 0,1 1 0,-1 0 0,1-1 0,-1 1 0,1 0 0,-1-1 0,0 1 0,1 0 0,-1-1 0,0 1 0,0 0 0,1-1 0,-1 1 0,0 0 0,0 0 0,0-1 0,0 1 0,0 0 0,0 0 0,0 0 0,0-1 0,0 1 0,-1 0 0,1-1 0,0 1 0,0 0 0,-1 0 0,1-1 0,0 1 0,-1 0 0,1-1 0,0 1 0,-1-1 0,1 1 0,-1 0 0,1-1 0,-1 1 0,0-1 0,1 1 0,-1-1 0,0 0 0,1 1 0,-1-1 0,0 0 0,1 1 0,-1-1 0,-1 0 0,-6 4 0,-1 0 0,1-1 0,-1 0 0,0-1 0,0 0 0,-12 1 0,-59 3 0,59-6 0,-34 2-682,-73-9-1,78 1-6143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27.951"/>
    </inkml:context>
    <inkml:brush xml:id="br0">
      <inkml:brushProperty name="width" value="0.05" units="cm"/>
      <inkml:brushProperty name="height" value="0.05" units="cm"/>
    </inkml:brush>
  </inkml:definitions>
  <inkml:trace contextRef="#ctx0" brushRef="#br0">0 161 24575,'4'-4'0,"1"-1"0,-1 1 0,1 0 0,0 0 0,0 0 0,0 0 0,1 1 0,-1 0 0,1 0 0,0 1 0,-1-1 0,1 1 0,0 1 0,11-3 0,118-15 0,102-21 0,-233 39 0,0 0 0,0 0 0,0 0 0,0-1 0,-1 0 0,1 1 0,0-1 0,-1-1 0,4-1 0,-7 3 0,0 1 0,1 0 0,-1-1 0,0 1 0,0 0 0,1 0 0,-1-1 0,0 1 0,0 0 0,0-1 0,1 1 0,-1-1 0,0 1 0,0 0 0,0-1 0,0 1 0,0-1 0,0 1 0,0 0 0,0-1 0,0 1 0,0-1 0,0 1 0,0 0 0,0-1 0,0 1 0,0 0 0,0-1 0,0 1 0,-1-1 0,1 1 0,0-1 0,-1 0 0,-1 0 0,1 0 0,-1-1 0,1 1 0,-1 0 0,1 1 0,-1-1 0,0 0 0,1 0 0,-1 1 0,0-1 0,-1 0 0,-5-1 0,1 0 0,0 0 0,-1 1 0,1 0 0,-1 1 0,0-1 0,1 1 0,-1 1 0,1 0 0,-1 0 0,1 0 0,-1 1 0,-11 4 0,14-4 0,0 0 0,0 1 0,1 0 0,-1 0 0,1 0 0,0 0 0,0 1 0,0 0 0,0 0 0,0 0 0,1 0 0,0 0 0,0 1 0,0-1 0,0 1 0,1 0 0,0 0 0,0 0 0,0 0 0,-1 6 0,-1 8 0,2 1 0,0-1 0,0 1 0,2-1 0,1 1 0,4 30 0,32 115 0,-28-130-455,3-1 0,26 56 0,-18-52-6371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28.308"/>
    </inkml:context>
    <inkml:brush xml:id="br0">
      <inkml:brushProperty name="width" value="0.05" units="cm"/>
      <inkml:brushProperty name="height" value="0.05" units="cm"/>
    </inkml:brush>
  </inkml:definitions>
  <inkml:trace contextRef="#ctx0" brushRef="#br0">5 406 24575,'9'-27'0,"16"-41"0,-25 67 0,0 0 0,1 1 0,-1-1 0,0 0 0,0 0 0,1 0 0,-1 1 0,1-1 0,-1 0 0,1 0 0,-1 1 0,1-1 0,-1 1 0,1-1 0,0 0 0,-1 1 0,1-1 0,0 1 0,0-1 0,-1 1 0,1 0 0,0-1 0,1 1 0,-1 0 0,-1 0 0,1 1 0,0-1 0,-1 0 0,1 1 0,-1-1 0,1 1 0,-1-1 0,1 1 0,-1-1 0,1 1 0,-1 0 0,1-1 0,-1 1 0,1 0 0,-1-1 0,0 1 0,0 0 0,1-1 0,-1 2 0,11 46 0,-11-44 0,8 49 0,-5-20 0,2-1 0,2 1 0,0-1 0,23 56 0,-66-188 0,26 75 0,-56-161 0,60 165 0,1 1 0,1-2 0,1 1 0,1 0 0,0-1 0,2 1 0,2-23 0,-1 37 0,0 0 0,1 0 0,0 0 0,0 0 0,0 0 0,1 1 0,0-1 0,0 1 0,0 0 0,1 0 0,0 0 0,0 0 0,1 1 0,7-8 0,-9 10 0,1 0 0,0 1 0,0 0 0,0-1 0,0 1 0,0 0 0,0 1 0,0-1 0,1 1 0,-1 0 0,0 0 0,1 0 0,-1 1 0,1-1 0,-1 1 0,1 0 0,-1 1 0,1-1 0,-1 1 0,1 0 0,-1 0 0,1 0 0,5 3 0,-6-3 0,1 1 0,-1 0 0,0 0 0,0 0 0,-1 0 0,1 1 0,0-1 0,-1 1 0,0 0 0,1 0 0,-1 0 0,0 0 0,-1 1 0,1-1 0,-1 1 0,1 0 0,-1 0 0,0 0 0,-1 0 0,1 0 0,0 0 0,-1 0 0,0 1 0,0-1 0,-1 1 0,1-1 0,-1 0 0,0 1 0,0-1 0,0 1 0,-1-1 0,1 0 0,-1 1 0,0-1 0,-1 0 0,1 0 0,-1 1 0,1-1 0,-1 0 0,-1 0 0,1-1 0,-4 5 0,-2 3-195,-1 0 0,-1-1 0,1-1 0,-2 0 0,0 0 0,-22 14 0,-24 11-6631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28.881"/>
    </inkml:context>
    <inkml:brush xml:id="br0">
      <inkml:brushProperty name="width" value="0.05" units="cm"/>
      <inkml:brushProperty name="height" value="0.05" units="cm"/>
    </inkml:brush>
  </inkml:definitions>
  <inkml:trace contextRef="#ctx0" brushRef="#br0">29 39 24575,'-22'-39'0,"22"39"0,-1 0 0,1 1 0,0-1 0,-1 0 0,1 0 0,0 0 0,0 1 0,-1-1 0,1 0 0,0 0 0,0 1 0,-1-1 0,1 0 0,0 0 0,0 1 0,0-1 0,-1 0 0,1 1 0,0-1 0,0 0 0,0 1 0,0-1 0,0 0 0,0 1 0,0-1 0,0 0 0,0 1 0,0-1 0,0 1 0,0-1 0,0 0 0,0 1 0,0-1 0,-1 18 0,7 396 0,-4-384-341,2 1 0,1 0-1,13 42 1,-10-52-6485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29.303"/>
    </inkml:context>
    <inkml:brush xml:id="br0">
      <inkml:brushProperty name="width" value="0.05" units="cm"/>
      <inkml:brushProperty name="height" value="0.05" units="cm"/>
    </inkml:brush>
  </inkml:definitions>
  <inkml:trace contextRef="#ctx0" brushRef="#br0">106 374 24575,'-16'-37'0,"2"-1"0,-13-55 0,4 15 0,16 56 0,2 8 0,1 0 0,0 1 0,-2-17 0,6 29 0,0-1 0,0 1 0,0 0 0,0-1 0,1 1 0,-1 0 0,0 0 0,0-1 0,1 1 0,-1 0 0,1 0 0,-1-1 0,1 1 0,-1 0 0,1 0 0,0 0 0,-1 0 0,1 0 0,0 0 0,0 0 0,0 0 0,0 0 0,0 1 0,0-1 0,0 0 0,0 0 0,0 1 0,1-1 0,-1 1 0,0-1 0,0 1 0,0 0 0,1-1 0,-1 1 0,0 0 0,1 0 0,1 0 0,6-1 0,1 0 0,-1 1 0,1 1 0,9 1 0,-14-1 0,71 10 0,120 33 0,-180-40 0,-1 1 0,1 1 0,-1 0 0,-1 1 0,15 9 0,-26-14 0,1 1 0,-1-1 0,0 1 0,0 0 0,0 0 0,0 0 0,-1 0 0,1 0 0,-1 1 0,0-1 0,2 4 0,-3-4 0,0 0 0,0-1 0,0 1 0,-1-1 0,0 1 0,1 0 0,-1-1 0,0 1 0,0 0 0,-1-1 0,1 1 0,0 0 0,-1-1 0,0 1 0,1 0 0,-1-1 0,0 1 0,-3 3 0,-1 4 0,-2-1 0,1 1 0,-1-2 0,-1 1 0,1-1 0,-2 0 0,1 0 0,-10 6 0,-82 51 0,77-51 0,-5 1 0,20-11 0,0 0 0,1 0 0,-1 1 0,1-1 0,0 2 0,0-1 0,0 1 0,1 0 0,-8 9 0,14-13 0,-1-1 0,0 0 0,1 0 0,-1 0 0,1 1 0,0-1 0,-1 0 0,1 0 0,0 1 0,0-1 0,0 0 0,0 0 0,0 1 0,0-1 0,0 0 0,0 1 0,1-1 0,-1 0 0,0 0 0,1 0 0,-1 1 0,1-1 0,-1 0 0,1 0 0,0 0 0,-1 0 0,1 0 0,0 0 0,0 0 0,0 0 0,0 0 0,1 1 0,4 3 0,0-1 0,0 0 0,1 0 0,9 4 0,-15-7 0,67 30 0,76 23 0,-78-31 0,92 45 0,-155-66 0,31 19 0,-34-21 0,1 1 0,0-1 0,-1 1 0,1-1 0,0 1 0,-1-1 0,1 1 0,-1 0 0,1-1 0,-1 1 0,1 0 0,-1 0 0,1-1 0,-1 1 0,0 0 0,1 0 0,-1-1 0,0 1 0,0 0 0,0 0 0,1 0 0,-1 0 0,0-1 0,0 1 0,0 0 0,0 0 0,-1 0 0,1 0 0,0-1 0,0 1 0,0 0 0,-1 0 0,1 0 0,0-1 0,-1 1 0,1 0 0,-1 0 0,1-1 0,-2 2 0,-1 1 0,0 0 0,-1-1 0,1 0 0,-1 1 0,0-1 0,0 0 0,0-1 0,0 1 0,0-1 0,-8 2 0,-48 5 0,47-6 0,-40 1-341,-1-1 0,1-3-1,-91-13 1,77 2-6485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29.647"/>
    </inkml:context>
    <inkml:brush xml:id="br0">
      <inkml:brushProperty name="width" value="0.05" units="cm"/>
      <inkml:brushProperty name="height" value="0.05" units="cm"/>
    </inkml:brush>
  </inkml:definitions>
  <inkml:trace contextRef="#ctx0" brushRef="#br0">1 117 24575,'11'-1'0,"-1"0"0,1-1 0,-1 0 0,1-1 0,14-7 0,15-3 0,73-13 0,48-14 0,-160 40 0,3-1 0,1 0 0,-1-1 0,0 1 0,0-1 0,0 0 0,5-3 0,-9 5 0,0 0 0,0 0 0,0 0 0,-1 0 0,1 0 0,0 0 0,0 0 0,0 0 0,0 0 0,0 0 0,0 0 0,-1 0 0,1-1 0,0 1 0,0 0 0,0 0 0,0 0 0,0 0 0,0 0 0,0 0 0,-1 0 0,1 0 0,0 0 0,0 0 0,0-1 0,0 1 0,0 0 0,0 0 0,0 0 0,0 0 0,0 0 0,0 0 0,0-1 0,0 1 0,0 0 0,0 0 0,0 0 0,0 0 0,0 0 0,0 0 0,0-1 0,0 1 0,0 0 0,0 0 0,0 0 0,0 0 0,0 0 0,0 0 0,0-1 0,0 1 0,0 0 0,-14 3 0,7 1 0,1 0 0,-1 0 0,1 1 0,0-1 0,1 1 0,-1 1 0,1-1 0,0 1 0,0 0 0,0 0 0,1 1 0,0-1 0,0 1 0,1 0 0,-3 8 0,-3 10 0,0 0 0,-9 53 0,5-4-341,3 1 0,4 0-1,4 116 1,5-153-6485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30.036"/>
    </inkml:context>
    <inkml:brush xml:id="br0">
      <inkml:brushProperty name="width" value="0.05" units="cm"/>
      <inkml:brushProperty name="height" value="0.05" units="cm"/>
    </inkml:brush>
  </inkml:definitions>
  <inkml:trace contextRef="#ctx0" brushRef="#br0">153 447 24575,'5'-49'0,"-3"39"0,-1 0 0,0 0 0,-1-19 0,-1 25 0,-2 15 0,0 17 0,2 32 0,2-1 0,3 1 0,2-1 0,17 67 0,-14-104 0,-9-21 0,0-1 0,0 0 0,0 0 0,0 0 0,0 0 0,0 0 0,0 0 0,0 0 0,0 0 0,0 0 0,0 0 0,0 0 0,0 0 0,0 0 0,0 0 0,0 0 0,1 0 0,-1 0 0,0 0 0,0 0 0,0 0 0,0 0 0,0 0 0,0 0 0,0 0 0,0 0 0,0 0 0,0 0 0,0 0 0,0 0 0,1 0 0,-1 0 0,0 0 0,0 0 0,0 0 0,0 0 0,0 0 0,0 0 0,0 0 0,0 0 0,0 0 0,0 0 0,0 0 0,0 0 0,0 0 0,0 0 0,0 0 0,0 0 0,1 0 0,-1-1 0,0 1 0,0 0 0,0 0 0,0 0 0,0 0 0,0 0 0,0 0 0,0 0 0,0 0 0,0 0 0,0 0 0,0 0 0,0 0 0,0-1 0,0-14 0,-2-8 0,-5-49 0,5-133 0,27 0 0,-20 182 0,1 0 0,0 1 0,2 0 0,0 0 0,2 0 0,20-34 0,-27 52 0,0-1 0,1 1 0,0 0 0,-1 0 0,1 0 0,1 0 0,-1 1 0,0-1 0,9-3 0,-12 6 0,1 0 0,-1 0 0,1 1 0,-1-1 0,1 1 0,-1 0 0,1-1 0,0 1 0,-1 0 0,1 0 0,0 0 0,-1 0 0,1 0 0,0 0 0,-1 0 0,1 1 0,0-1 0,-1 1 0,1-1 0,-1 1 0,1 0 0,-1-1 0,1 1 0,-1 0 0,0 0 0,1 0 0,-1 0 0,0 0 0,0 0 0,1 1 0,-1-1 0,0 0 0,0 1 0,1 2 0,2 2 0,-1 0 0,-1 0 0,1 1 0,-1-1 0,0 1 0,0 0 0,-1 0 0,1 0 0,-2 0 0,1 0 0,-1-1 0,0 1 0,0 0 0,-1 0 0,0 0 0,0 0 0,-4 10 0,0-2 0,0-1 0,-1 0 0,0 0 0,-1 0 0,-1-1 0,0 0 0,-11 13 0,4-9 69,0 0-1,-1-2 0,-1 0 0,-31 22 1,10-13-923,-53 25 1,-4-4-5973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31.018"/>
    </inkml:context>
    <inkml:brush xml:id="br0">
      <inkml:brushProperty name="width" value="0.05" units="cm"/>
      <inkml:brushProperty name="height" value="0.05" units="cm"/>
    </inkml:brush>
  </inkml:definitions>
  <inkml:trace contextRef="#ctx0" brushRef="#br0">1 132 24575,'0'-27'0,"0"22"0,0 19 0,0 178 0,-1-191 0,1-1 0,0 1 0,0-1 0,0 1 0,0 0 0,0-1 0,0 1 0,0 0 0,0-1 0,0 1 0,0-1 0,1 1 0,-1 0 0,0-1 0,0 1 0,1-1 0,-1 1 0,0-1 0,0 1 0,1 0 0,-1-1 0,1 0 0,0 2 0,-1-2 0,1-1 0,0 1 0,-1 0 0,1 0 0,-1 0 0,1-1 0,-1 1 0,1 0 0,-1-1 0,1 1 0,-1 0 0,1-1 0,-1 1 0,1 0 0,-1-1 0,0 1 0,1-1 0,-1 1 0,1-2 0,21-34 0,-19 30 0,11-19 0,2 1 0,1 0 0,0 2 0,2 0 0,0 1 0,2 1 0,0 0 0,1 2 0,1 0 0,34-19 0,-51 34-151,0 0-1,0 1 0,0-1 0,0 1 1,1 0-1,-1 1 0,1 0 1,6-1-1,11 3-6674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3.357"/>
    </inkml:context>
    <inkml:brush xml:id="br0">
      <inkml:brushProperty name="width" value="0.05" units="cm"/>
      <inkml:brushProperty name="height" value="0.05" units="cm"/>
    </inkml:brush>
  </inkml:definitions>
  <inkml:trace contextRef="#ctx0" brushRef="#br0">1 69 24575,'2'-3'0,"0"0"0,-1 0 0,1 0 0,-1-1 0,0 1 0,0 0 0,0 0 0,0-1 0,-1 1 0,1 0 0,-1-5 0,1-17 0,16 273 0,-7-146 0,18 196 0,10 119 0,-21 0 0,-25-295 0,8-121 0,0 0 0,0 0 0,0 0 0,0 1 0,0-1 0,1 0 0,-1 0 0,0 0 0,1 0 0,-1 0 0,1 0 0,-1 0 0,1 0 0,0 0 0,-1 0 0,1 0 0,0 0 0,0 0 0,0 0 0,0 0 0,0-1 0,-1 1 0,1 0 0,0-1 0,1 1 0,-1-1 0,0 1 0,0-1 0,0 1 0,0-1 0,0 0 0,0 1 0,1-1 0,-1 0 0,0 0 0,0 0 0,2 0 0,7 0 0,0 0 0,0-1 0,17-4 0,-13 3 0,596-49-1300,6 39-628,-607 12 1910,1695 30-3064,-1095-13 2745,123-18-767,-698 0 1761,0-2 1,65-14 0,-74 7 443,-25 10-1041,1-1 1,-1 1-1,1-1 0,0 1 1,-1-1-1,1 1 0,-1-1 1,1 1-1,-1-1 0,0 1 0,1-1 1,-1 0-1,0 1 0,1-1 1,-1 0-1,0 1 0,0-1 1,1 0-1,-1 0 0,-1-1-25,1 1-1,-1-1 0,1 0 1,-1 1-1,0-1 1,0 1-1,0 0 0,0-1 1,0 1-1,0 0 0,0-1 1,-1 1-1,1 0 0,0 0 1,-1 0-1,1 0 0,0 0 1,-1 1-1,1-1 0,-4-1 1,-30-15-5459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31.377"/>
    </inkml:context>
    <inkml:brush xml:id="br0">
      <inkml:brushProperty name="width" value="0.05" units="cm"/>
      <inkml:brushProperty name="height" value="0.05" units="cm"/>
    </inkml:brush>
  </inkml:definitions>
  <inkml:trace contextRef="#ctx0" brushRef="#br0">7 96 24575,'0'0'0,"-1"0"0,1 0 0,0 1 0,-1-1 0,1 0 0,-1 1 0,1-1 0,0 0 0,-1 1 0,1-1 0,0 0 0,-1 1 0,1-1 0,0 1 0,0-1 0,-1 1 0,1-1 0,0 1 0,0-1 0,0 1 0,0-1 0,-1 1 0,1-1 0,0 1 0,0-1 0,0 1 0,0-1 0,0 1 0,0-1 0,1 1 0,-1-1 0,0 1 0,0-1 0,0 1 0,1 0 0,4 21 0,-5-21 0,7 22 0,1 1 0,1-1 0,13 26 0,-21-48 0,-1-1 0,1 1 0,-1 0 0,1 0 0,0-1 0,-1 1 0,1 0 0,0-1 0,-1 1 0,1-1 0,0 1 0,0-1 0,-1 1 0,1-1 0,0 1 0,0-1 0,0 0 0,0 0 0,0 1 0,-1-1 0,1 0 0,0 0 0,0 0 0,0 0 0,0 0 0,0 0 0,0 0 0,0 0 0,0 0 0,0 0 0,-1-1 0,1 1 0,0 0 0,0-1 0,0 1 0,0-1 0,-1 1 0,1-1 0,0 1 0,0-1 0,-1 1 0,1-1 0,0 0 0,0 0 0,5-4 0,0-1 0,0 0 0,8-12 0,-11 15 0,150-204-1365,-143 196-5461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31.735"/>
    </inkml:context>
    <inkml:brush xml:id="br0">
      <inkml:brushProperty name="width" value="0.05" units="cm"/>
      <inkml:brushProperty name="height" value="0.05" units="cm"/>
    </inkml:brush>
  </inkml:definitions>
  <inkml:trace contextRef="#ctx0" brushRef="#br0">4 33 24575,'-2'17'0,"2"-16"0,-1 1 0,1 0 0,0-1 0,0 1 0,0-1 0,0 1 0,0-1 0,0 1 0,0 0 0,0-1 0,0 1 0,1-1 0,-1 1 0,1-1 0,-1 1 0,1-1 0,1 3 0,26 35 0,-21-31 0,-1 0 0,0 1 0,10 17 0,17 67 0,-32-92 0,-1 0 0,1 0 0,-1 0 0,1-1 0,-1 1 0,1 0 0,-1 0 0,1-1 0,0 1 0,0 0 0,-1-1 0,1 1 0,0 0 0,0-1 0,0 1 0,0-1 0,-1 0 0,1 1 0,0-1 0,0 0 0,0 1 0,0-1 0,1 0 0,0 0 0,0 0 0,0 0 0,0 0 0,0-1 0,-1 1 0,1-1 0,0 0 0,0 1 0,0-1 0,-1 0 0,3-1 0,5-5 0,0 1 0,-1-1 0,11-12 0,-12 12 0,41-43-682,76-102-1,-109 131-6143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32.170"/>
    </inkml:context>
    <inkml:brush xml:id="br0">
      <inkml:brushProperty name="width" value="0.05" units="cm"/>
      <inkml:brushProperty name="height" value="0.05" units="cm"/>
    </inkml:brush>
  </inkml:definitions>
  <inkml:trace contextRef="#ctx0" brushRef="#br0">1 161 24575,'4'-1'0,"1"0"0,-1 0 0,0 0 0,0 0 0,0-1 0,8-3 0,9-4 0,-2 3 0,1 2 0,-1 0 0,0 1 0,37 0 0,-45 3 0,0 1 0,0 0 0,-1 1 0,1 0 0,-1 0 0,1 2 0,-1-1 0,0 1 0,0 0 0,14 9 0,-23-11 0,0-1 0,1-1 0,-1 1 0,1 0 0,-1 0 0,1 0 0,0-1 0,-1 1 0,1-1 0,0 1 0,-1-1 0,1 0 0,0 0 0,0 0 0,-1 0 0,1 0 0,0 0 0,-1 0 0,1 0 0,0-1 0,-1 1 0,1-1 0,0 1 0,-1-1 0,1 0 0,-1 1 0,1-1 0,-1 0 0,2-1 0,2-3 0,0 0 0,0-1 0,-1 1 0,0-1 0,0 0 0,3-6 0,13-18 0,42-38-1365,-48 54-5461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39.414"/>
    </inkml:context>
    <inkml:brush xml:id="br0">
      <inkml:brushProperty name="width" value="0.05" units="cm"/>
      <inkml:brushProperty name="height" value="0.05" units="cm"/>
    </inkml:brush>
  </inkml:definitions>
  <inkml:trace contextRef="#ctx0" brushRef="#br0">25 1 24575,'-1'-1'0,"0"1"0,0 0 0,0 0 0,0 0 0,0 0 0,0 0 0,0 0 0,0 0 0,0 1 0,0-1 0,0 0 0,0 0 0,0 1 0,0-1 0,0 1 0,1-1 0,-1 1 0,0-1 0,0 1 0,0-1 0,1 1 0,-1 0 0,0-1 0,-1 2 0,2 0 0,0 0 0,0 0 0,0-1 0,0 1 0,0 0 0,0-1 0,0 1 0,1 0 0,-1-1 0,0 1 0,1 0 0,0-1 0,-1 1 0,2 2 0,31 65 0,2-2 0,3-2 0,3-1 0,3-2 0,2-1 0,55 53 0,-70-82-341,1-2 0,1-2-1,45 31 1,-50-43-6485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39.769"/>
    </inkml:context>
    <inkml:brush xml:id="br0">
      <inkml:brushProperty name="width" value="0.05" units="cm"/>
      <inkml:brushProperty name="height" value="0.05" units="cm"/>
    </inkml:brush>
  </inkml:definitions>
  <inkml:trace contextRef="#ctx0" brushRef="#br0">496 0 24575,'0'2'0,"0"4"0,0 2 0,-2 5 0,-6 7 0,-5 10 0,-9 10 0,-8 11 0,-10 10 0,-9 9 0,-9 6 0,-8 5 0,-5 1 0,-3-1 0,11-14-8191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48.699"/>
    </inkml:context>
    <inkml:brush xml:id="br0">
      <inkml:brushProperty name="width" value="0.05" units="cm"/>
      <inkml:brushProperty name="height" value="0.05" units="cm"/>
    </inkml:brush>
  </inkml:definitions>
  <inkml:trace contextRef="#ctx0" brushRef="#br0">9 12 24575,'-2'-9'0,"-1"7"0,3 3 0,-1 0 0,1-1 0,-1 1 0,1 0 0,0 0 0,-1 0 0,1 0 0,0 0 0,0-1 0,0 1 0,-1 0 0,1 0 0,0 0 0,0 0 0,0 0 0,1 1 0,34 314 0,-11-147 0,-15-90 95,22 299-1555,-32-333-5366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49.006"/>
    </inkml:context>
    <inkml:brush xml:id="br0">
      <inkml:brushProperty name="width" value="0.05" units="cm"/>
      <inkml:brushProperty name="height" value="0.05" units="cm"/>
    </inkml:brush>
  </inkml:definitions>
  <inkml:trace contextRef="#ctx0" brushRef="#br0">5 2 24575,'-5'-2'0,"7"9"0,5 11 0,8 9 0,2 0 0,25 31 0,-34-48 0,0-1 0,0 0 0,1 0 0,1-1 0,-1 0 0,1-1 0,1 0 0,19 10 0,-25-15 0,0 0 0,0-1 0,0 1 0,-1-1 0,1 0 0,1-1 0,-1 1 0,0-1 0,0 0 0,0-1 0,0 1 0,7-2 0,-4-1 0,0 1 0,0-1 0,-1 0 0,1-1 0,-1 1 0,0-2 0,8-4 0,0-4 0,1 0 0,-2-1 0,0-1 0,0 0 0,16-25 0,-24 32 0,0-1 0,-1 0 0,0 1 0,0-2 0,-1 1 0,3-11 0,-7 20 0,1 0 0,-1-1 0,0 1 0,0 0 0,0-1 0,0 1 0,0 0 0,0 0 0,0-1 0,0 1 0,0 0 0,0-1 0,0 1 0,0 0 0,0-1 0,0 1 0,0 0 0,0 0 0,0-1 0,0 1 0,0 0 0,-1 0 0,1-1 0,0 1 0,0 0 0,0 0 0,0-1 0,-1 1 0,1 0 0,0 0 0,0 0 0,-1-1 0,-9 3 0,-14 12 0,23-14 0,-32 24-1365,-3 2-5461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49.924"/>
    </inkml:context>
    <inkml:brush xml:id="br0">
      <inkml:brushProperty name="width" value="0.05" units="cm"/>
      <inkml:brushProperty name="height" value="0.05" units="cm"/>
    </inkml:brush>
  </inkml:definitions>
  <inkml:trace contextRef="#ctx0" brushRef="#br0">24 1 24575,'1'1'0,"0"0"0,0 0 0,-1 0 0,1 0 0,-1 0 0,1 1 0,-1-1 0,1 0 0,-1 0 0,1 0 0,-1 1 0,0-1 0,0 0 0,0 0 0,0 1 0,0-1 0,0 3 0,-6 24 0,3-14 0,-7 52 97,3 0 0,3 77-1,16 133-403,-2-100-1041,-9-130-5478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0.205"/>
    </inkml:context>
    <inkml:brush xml:id="br0">
      <inkml:brushProperty name="width" value="0.05" units="cm"/>
      <inkml:brushProperty name="height" value="0.05" units="cm"/>
    </inkml:brush>
  </inkml:definitions>
  <inkml:trace contextRef="#ctx0" brushRef="#br0">258 839 24575,'-142'-368'0,"85"229"0,50 122 0,-8-20 0,-11-43 0,23 70 0,1 0 0,0 1 0,0-1 0,2 0 0,-1 0 0,1 0 0,0 0 0,1 0 0,4-19 0,-4 25 0,0-1 0,1 1 0,0 0 0,-1 0 0,2 0 0,-1 1 0,0-1 0,1 0 0,0 1 0,0 0 0,0-1 0,0 1 0,0 0 0,0 1 0,5-4 0,-3 3 0,1 0 0,0 1 0,-1 0 0,1 0 0,0 0 0,0 0 0,0 1 0,0 0 0,11 0 0,-3 1 0,-1 0 0,1 1 0,-1 1 0,1 1 0,-1-1 0,0 2 0,0 0 0,-1 1 0,15 7 0,-12-4 0,0 1 0,-1 1 0,0 0 0,0 1 0,-1 0 0,-1 1 0,0 1 0,-1 0 0,0 0 0,-1 1 0,0 1 0,13 26 0,-19-32 0,0 1 0,0-1 0,-1 1 0,0-1 0,0 1 0,-1 0 0,-1 0 0,0 0 0,0 0 0,-1 0 0,0 1 0,-1-1 0,0 0 0,-1 0 0,0 0 0,0 0 0,-1-1 0,0 1 0,-1-1 0,0 1 0,0-1 0,-11 16 0,2-10-105,0 1 0,-1-2 0,-1 0 0,0-1 0,-1 0 0,0-1 0,-1-1 0,0 0 0,-1-2 0,0 0 0,-1-1 0,-28 9 0,16-9-6721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0.547"/>
    </inkml:context>
    <inkml:brush xml:id="br0">
      <inkml:brushProperty name="width" value="0.05" units="cm"/>
      <inkml:brushProperty name="height" value="0.05" units="cm"/>
    </inkml:brush>
  </inkml:definitions>
  <inkml:trace contextRef="#ctx0" brushRef="#br0">14 7 24575,'-7'111'0,"0"8"0,8-83 0,7 54 0,-6-81 0,-1 1 0,2-1 0,-1 0 0,1 0 0,0-1 0,1 1 0,0-1 0,0 1 0,1-1 0,0-1 0,8 11 0,-11-17 0,-1 1 0,1 0 0,-1-1 0,1 1 0,0-1 0,-1 0 0,1 1 0,0-1 0,0 0 0,0 0 0,0 0 0,0 0 0,0-1 0,0 1 0,1 0 0,-1-1 0,0 0 0,0 1 0,0-1 0,1 0 0,-1 0 0,0 0 0,0 0 0,3-1 0,-3 0 0,1-1 0,0 1 0,-1 0 0,0-1 0,1 0 0,-1 1 0,0-1 0,0 0 0,1 0 0,-2 0 0,1-1 0,0 1 0,0 0 0,-1-1 0,1 1 0,-1-1 0,2-5 0,4-10 0,-1 1 0,-2-2 0,1 1 0,-2 0 0,-1-1 0,0 0 0,-1-25 0,-3 6 0,-1 0 0,-13-61 0,12 83-341,-1-1 0,0 1-1,-12-25 1,8 24-6485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4.134"/>
    </inkml:context>
    <inkml:brush xml:id="br0">
      <inkml:brushProperty name="width" value="0.05" units="cm"/>
      <inkml:brushProperty name="height" value="0.05" units="cm"/>
    </inkml:brush>
  </inkml:definitions>
  <inkml:trace contextRef="#ctx0" brushRef="#br0">63 328 24575,'-5'-1'0,"0"0"0,0-1 0,1 0 0,-1 0 0,0 0 0,1-1 0,0 1 0,-1-1 0,1 0 0,0 0 0,-5-7 0,8 10 0,1-1 0,0 1 0,-1-1 0,1 1 0,0-1 0,-1 0 0,1 1 0,0-1 0,0 0 0,0 1 0,0-1 0,0 0 0,0 1 0,0-1 0,0 0 0,0 1 0,0-1 0,0 0 0,0 1 0,1-1 0,-1 0 0,0 1 0,0-1 0,1 0 0,-1 1 0,0-1 0,1 1 0,-1-1 0,0 1 0,1-1 0,-1 1 0,1-1 0,-1 1 0,1-1 0,-1 1 0,1 0 0,0-1 0,-1 1 0,1-1 0,28-12 0,-29 13 0,51-15 0,1 2 0,104-12 0,-123 21 0,434-38-1261,6 24-764,-409 16 1833,812-12-1267,-130 4-727,-4-22 690,-704 30 1603,128-9 1695,177-35 1,-263 23 1287,-80 23-3061,0 0 0,0 0 0,0 0-1,0 0 1,1 0 0,-1 0-1,0 0 1,0 0 0,0 0-1,0 0 1,1 0 0,-1 0 0,0 0-1,0 0 1,0 0 0,0 0-1,1 0 1,-1 0 0,0 1-1,0-1 1,0 0 0,0 0 0,0 0-1,0 0 1,1 0 0,-1 0-1,0 0 1,0 1 0,0-1-1,0 0 1,0 0 0,0 0 0,0 0-1,0 0 1,0 1 0,0-1-1,0 0 1,1 0 0,-1 0-1,0 0 1,0 1 0,0-1 0,0 0-1,0 0 1,0 0 0,0 0-1,-1 1 1,1-1 0,0 0-1,0 0 1,0 1 0,-2 11 37,1-8 113,-4 24-155,2 0 0,1 1 0,3 54 0,20 89-33,-9-81 1,23 179 8,24 221 0,-38 1 0,-22-470 0,0-1 0,-1 1 0,-1-1 0,-10 37 0,11-51 0,-1 0 0,0 1 0,-1-1 0,1 0 0,-1 0 0,-1-1 0,1 1 0,-1-1 0,0 0 0,0 0 0,-1-1 0,0 1 0,0-1 0,0 0 0,-1-1 0,-8 5 0,-6 1-682,-44 14-1,17-9-6143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1.015"/>
    </inkml:context>
    <inkml:brush xml:id="br0">
      <inkml:brushProperty name="width" value="0.05" units="cm"/>
      <inkml:brushProperty name="height" value="0.05" units="cm"/>
    </inkml:brush>
  </inkml:definitions>
  <inkml:trace contextRef="#ctx0" brushRef="#br0">83 165 24575,'-7'-16'0,"1"0"0,-7-30 0,9 30 0,0 0 0,-13-28 0,17 43 0,0 1 0,0-1 0,-1 0 0,1 1 0,0-1 0,0 1 0,-1-1 0,1 1 0,0-1 0,-1 1 0,1-1 0,-1 1 0,1-1 0,-1 1 0,1-1 0,-1 1 0,1 0 0,-1-1 0,1 1 0,-2 0 0,-3 7 0,2 24 0,7 69 0,20 123 0,-10-115 0,-6-50 0,11 178 0,-19-237 0,7-157 0,-5 140 0,1 0 0,1 1 0,0 0 0,1 0 0,1 0 0,1 1 0,12-25 0,-16 37 0,-1 0 0,1 1 0,0-1 0,0 0 0,0 1 0,1 0 0,-1-1 0,1 1 0,0 1 0,0-1 0,4-2 0,-6 4 0,0 1 0,-1-1 0,1 0 0,0 1 0,0-1 0,0 1 0,0 0 0,0 0 0,0-1 0,0 1 0,0 1 0,0-1 0,0 0 0,0 0 0,0 1 0,0-1 0,-1 1 0,1 0 0,0-1 0,0 1 0,0 0 0,-1 0 0,1 0 0,0 0 0,-1 0 0,1 1 0,-1-1 0,3 3 0,1 2 0,-1 0 0,1 1 0,-1 0 0,0 0 0,0 0 0,-1 0 0,0 1 0,0-1 0,-1 1 0,2 11 0,-1-5 0,-1 0 0,-1 0 0,0 0 0,-1 0 0,-2 16 0,1-25 0,1 0 0,-1 0 0,0 0 0,-1 0 0,1 0 0,-1 0 0,0 0 0,-1 0 0,1-1 0,-1 1 0,1-1 0,-1 1 0,-1-1 0,1 0 0,-1-1 0,1 1 0,-1 0 0,0-1 0,0 0 0,-7 4 0,6-5 0,-1 1 0,1-1 0,-1-1 0,1 1 0,-1-1 0,0 0 0,0 0 0,0-1 0,1 1 0,-1-1 0,0-1 0,0 1 0,0-1 0,1 0 0,-1 0 0,0-1 0,1 1 0,-7-4 0,3 1-151,-1-1-1,1-1 0,0 1 0,0-2 1,0 1-1,1-1 0,0-1 1,-10-11-1,-5-8-6674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1.342"/>
    </inkml:context>
    <inkml:brush xml:id="br0">
      <inkml:brushProperty name="width" value="0.05" units="cm"/>
      <inkml:brushProperty name="height" value="0.05" units="cm"/>
    </inkml:brush>
  </inkml:definitions>
  <inkml:trace contextRef="#ctx0" brushRef="#br0">1 67 24575,'6'-44'0,"-1"25"0,-3 16 0,-1 4 0,21 249 243,37 274-1851,-53-495-5218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1.546"/>
    </inkml:context>
    <inkml:brush xml:id="br0">
      <inkml:brushProperty name="width" value="0.05" units="cm"/>
      <inkml:brushProperty name="height" value="0.05" units="cm"/>
    </inkml:brush>
  </inkml:definitions>
  <inkml:trace contextRef="#ctx0" brushRef="#br0">29 18 24575,'0'-3'0,"0"-2"0,-3-1 0,0 3 0,-2 4 0,-1 4 0,2 7 0,0 5 0,2 7 0,0 6 0,4 5 0,4 4 0,0 1 0,2 2 0,1-3 0,0-4 0,-2-10-8191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1.689"/>
    </inkml:context>
    <inkml:brush xml:id="br0">
      <inkml:brushProperty name="width" value="0.05" units="cm"/>
      <inkml:brushProperty name="height" value="0.05" units="cm"/>
    </inkml:brush>
  </inkml:definitions>
  <inkml:trace contextRef="#ctx0" brushRef="#br0">2 116 24575,'3'-9'0,"0"-8"0,0-6 0,-1 0 0,-2 2 0,-5 6 0,-3 7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1.938"/>
    </inkml:context>
    <inkml:brush xml:id="br0">
      <inkml:brushProperty name="width" value="0.05" units="cm"/>
      <inkml:brushProperty name="height" value="0.05" units="cm"/>
    </inkml:brush>
  </inkml:definitions>
  <inkml:trace contextRef="#ctx0" brushRef="#br0">166 42 24575,'2'-1'0,"0"1"0,-1 0 0,1 0 0,-1-1 0,1 1 0,-1-1 0,1 1 0,-1-1 0,1 0 0,-1 0 0,1 1 0,-1-1 0,0 0 0,0 0 0,1 0 0,-1-1 0,0 1 0,0 0 0,0 0 0,0-1 0,0 1 0,0 0 0,-1-1 0,1 1 0,0-1 0,-1 1 0,1-1 0,-1 1 0,1-1 0,-1 0 0,0 1 0,0-3 0,0 4 0,0 0 0,0 0 0,0-1 0,0 1 0,0 0 0,0 0 0,0 0 0,0-1 0,0 1 0,0 0 0,0 0 0,0 0 0,0 0 0,-1-1 0,1 1 0,0 0 0,0 0 0,0 0 0,0 0 0,0-1 0,-1 1 0,1 0 0,0 0 0,0 0 0,0 0 0,0 0 0,-1 0 0,1 0 0,0 0 0,0 0 0,0 0 0,-1 0 0,1 0 0,0 0 0,0 0 0,-1 0 0,1 0 0,0 0 0,0 0 0,0 0 0,-1 0 0,1 0 0,0 0 0,-14 6 0,-11 11 0,8-3 0,0 1 0,2 0 0,-1 1 0,2 0 0,0 1 0,1 1 0,1 0 0,-16 34 0,26-49 0,1 0 0,-1 1 0,1-1 0,0 1 0,0-1 0,1 1 0,-1 0 0,1-1 0,-1 1 0,1 0 0,0-1 0,1 1 0,-1 0 0,1-1 0,-1 1 0,1 0 0,0-1 0,1 1 0,-1-1 0,0 0 0,1 1 0,0-1 0,3 4 0,-1-2 0,1 0 0,-1-1 0,1 0 0,0 0 0,1 0 0,-1-1 0,0 1 0,1-2 0,0 1 0,0 0 0,0-1 0,11 3 0,0-1-341,0-1 0,0-1-1,22 0 1,3-2-6485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3.153"/>
    </inkml:context>
    <inkml:brush xml:id="br0">
      <inkml:brushProperty name="width" value="0.05" units="cm"/>
      <inkml:brushProperty name="height" value="0.05" units="cm"/>
    </inkml:brush>
  </inkml:definitions>
  <inkml:trace contextRef="#ctx0" brushRef="#br0">426 348 24575,'0'-3'0,"0"0"0,-1 0 0,1 0 0,-1 0 0,0 0 0,0 0 0,0 1 0,-1-1 0,1 0 0,0 1 0,-1-1 0,0 1 0,0 0 0,1-1 0,-1 1 0,-1 0 0,1 0 0,0 0 0,0 0 0,-1 1 0,1-1 0,-1 1 0,0-1 0,1 1 0,-4-1 0,-2-2 0,0 2 0,0-1 0,-1 1 0,1 0 0,0 1 0,-1 0 0,-13-1 0,7 4 0,-1 0 0,1 1 0,0 1 0,0 0 0,1 1 0,-1 0 0,1 1 0,0 1 0,1 0 0,-1 1 0,1 0 0,1 1 0,0 1 0,0 0 0,1 1 0,0 0 0,1 0 0,0 1 0,1 0 0,0 1 0,-9 18 0,16-26 0,0-1 0,0 1 0,1-1 0,-1 1 0,1 0 0,0 0 0,1 0 0,-1-1 0,1 1 0,0 0 0,0 0 0,0 0 0,1 0 0,0 0 0,0-1 0,0 1 0,0 0 0,1-1 0,0 1 0,0-1 0,0 1 0,0-1 0,1 0 0,0 0 0,3 5 0,1-3 0,-1 1 0,1-1 0,0 0 0,0-1 0,1 1 0,0-2 0,0 1 0,0-1 0,1 0 0,-1-1 0,1 0 0,14 4 0,0-3 0,0 0 0,1-1 0,-1-1 0,1-1 0,-1-2 0,1 0 0,-1-1 0,1-2 0,43-11 0,-52 10 0,-1 0 0,0-1 0,0-1 0,0 0 0,-1-1 0,0 0 0,0-1 0,-1 0 0,-1-1 0,1 0 0,-2-1 0,1 0 0,-1-1 0,-1 0 0,0-1 0,8-17 0,-5 5 0,-1-1 0,-1-1 0,-1 0 0,-2 0 0,7-50 0,-9 29 0,-1 1 0,-6-77 0,2 119 0,0 2 0,-1-1 0,1 0 0,0 1 0,-1-1 0,0 1 0,0-1 0,0 1 0,-1-5 0,2 8 0,0 0 0,-1 0 0,1 0 0,0 0 0,0 0 0,0 0 0,0 0 0,0-1 0,0 1 0,0 0 0,0 0 0,0 0 0,0 0 0,-1 0 0,1 0 0,0 0 0,0 0 0,0 0 0,0 0 0,0 0 0,0 0 0,0 0 0,-1 0 0,1 0 0,0 0 0,0 0 0,0 0 0,0 0 0,0 0 0,0 0 0,-1 0 0,1 0 0,0 0 0,0 0 0,0 0 0,0 0 0,0 0 0,0 0 0,0 0 0,-1 0 0,1 0 0,0 0 0,0 0 0,0 0 0,0 0 0,0 1 0,0-1 0,0 0 0,0 0 0,0 0 0,-1 0 0,1 0 0,0 0 0,0 0 0,-5 11 0,-1 13 0,1 15 0,1 0 0,3 0 0,1 0 0,1 0 0,2 0 0,2 0 0,2-1 0,19 64 0,-23-94 0,0 1 0,0-1 0,1 0 0,0 0 0,1-1 0,0 1 0,9 10 0,-13-17 0,1 1 0,-1-1 0,1 1 0,0-1 0,0 0 0,0 0 0,0 0 0,0 0 0,0 0 0,0 0 0,0 0 0,0 0 0,0-1 0,0 1 0,1-1 0,-1 0 0,0 0 0,0 0 0,0 0 0,1 0 0,-1 0 0,0 0 0,0-1 0,1 1 0,-1-1 0,0 0 0,0 0 0,0 1 0,0-1 0,0-1 0,0 1 0,0 0 0,-1 0 0,4-3 0,5-5 0,-1 0 0,1-1 0,-2 0 0,0 0 0,0-1 0,0 0 0,-2 0 0,1-1 0,-1 0 0,-1 0 0,0 0 0,-1-1 0,-1 1 0,0-1 0,0 0 0,-1 0 0,0-17 0,-4 23 0,-3 12 0,-4 14 0,5-7 0,1 0 0,1 0 0,0 0 0,-1 23 0,2-31 0,1 0 0,0-1 0,0 1 0,1 0 0,-1-1 0,1 1 0,-1 0 0,1-1 0,0 1 0,1-1 0,-1 1 0,1-1 0,-1 0 0,1 1 0,0-1 0,0 0 0,0 0 0,1-1 0,-1 1 0,5 4 0,-6-6 0,1 0 0,-1-1 0,0 1 0,1 0 0,-1-1 0,0 1 0,1-1 0,-1 0 0,1 1 0,-1-1 0,1 0 0,-1 0 0,1 0 0,-1 0 0,1 0 0,-1 0 0,0 0 0,1 0 0,-1-1 0,1 1 0,-1-1 0,2 0 0,0 0 0,-1-1 0,1 1 0,-1-1 0,1 0 0,-1 0 0,0 0 0,0-1 0,0 1 0,0 0 0,2-4 0,1-1 0,-1 0 0,0-1 0,-1 1 0,0-1 0,0 0 0,-1 0 0,3-10 0,-5 11 0,0 1 0,0-1 0,0 1 0,-1-1 0,1 1 0,-2 0 0,1-1 0,-1 1 0,0 0 0,0 0 0,-4-7 0,4 8 0,0 1 0,-1 0 0,1-1 0,-1 1 0,0 1 0,0-1 0,-1 0 0,1 1 0,-1-1 0,0 1 0,1 0 0,-1 0 0,-1 1 0,1-1 0,-6-2 0,9 5 0,0 0 0,1-1 0,-1 1 0,0 0 0,0 0 0,1 0 0,-1 0 0,0 0 0,0 0 0,1 0 0,-1 0 0,0 0 0,0 0 0,1 0 0,-1 0 0,0 0 0,0 1 0,1-1 0,-1 0 0,-1 1 0,2 0 0,0-1 0,0 0 0,0 1 0,-1-1 0,1 0 0,0 1 0,0-1 0,0 0 0,0 1 0,0-1 0,0 1 0,0-1 0,0 0 0,0 1 0,0-1 0,0 0 0,0 1 0,0-1 0,1 1 0,-1-1 0,0 0 0,0 1 0,0-1 0,0 0 0,1 1 0,-1-1 0,0 0 0,0 0 0,1 1 0,-1-1 0,0 0 0,0 1 0,1-1 0,-1 0 0,0 0 0,1 0 0,-1 1 0,0-1 0,1 0 0,-1 0 0,1 0 0,5 4 0,1-1 0,0 0 0,0 0 0,0 0 0,0-1 0,0 0 0,0-1 0,0 0 0,1 0 0,10 0 0,-2 0 0,-1-2 0,0 0 0,1 0 0,15-5 0,-19 3 0,-1 0 0,0-1 0,14-7 0,-22 10 0,0 0 0,0-1 0,0 1 0,-1-1 0,1 0 0,-1 0 0,1 0 0,-1 0 0,1 0 0,-1-1 0,0 1 0,0-1 0,0 1 0,-1-1 0,1 0 0,2-5 0,-4 7 0,0 0 0,1 1 0,-1-1 0,0 0 0,0 1 0,0-1 0,0 0 0,0 1 0,0-1 0,0 0 0,0 1 0,0-1 0,0 0 0,0 1 0,0-1 0,0 0 0,-1 1 0,1-1 0,0 1 0,0-1 0,-1 0 0,1 1 0,0-1 0,-1 1 0,1-1 0,-1 1 0,1-1 0,-1 1 0,1-1 0,-1 1 0,1-1 0,-1 1 0,1 0 0,-1-1 0,1 1 0,-1 0 0,0 0 0,1-1 0,-1 1 0,0 0 0,1 0 0,-1 0 0,-1 0 0,1 0 0,-1 0 0,1 0 0,0 0 0,-1 0 0,1 0 0,0 1 0,-1-1 0,1 0 0,0 1 0,-1-1 0,1 1 0,0 0 0,0-1 0,-1 1 0,1 0 0,0 0 0,0 0 0,0-1 0,0 1 0,-1 2 0,-2 5 0,0-1 0,0 0 0,1 1 0,1 0 0,-1 0 0,1 0 0,1 0 0,-1 0 0,1 0 0,1 0 0,-1 0 0,2 0 0,-1 0 0,2 9 0,0-6 0,0 1 0,0-1 0,1-1 0,1 1 0,0 0 0,0-1 0,1 0 0,1 0 0,10 15 0,-14-22 0,-1 0 0,1-1 0,0 0 0,1 1 0,-1-1 0,0 0 0,1 0 0,-1 0 0,1 0 0,0-1 0,-1 1 0,1-1 0,0 0 0,0 1 0,0-1 0,0-1 0,0 1 0,0 0 0,0-1 0,1 1 0,-1-1 0,0 0 0,0 0 0,0 0 0,4-1 0,-3 0 0,0-1 0,0 0 0,0 1 0,0-1 0,0 0 0,0-1 0,-1 1 0,1-1 0,-1 0 0,0 0 0,1 0 0,-1 0 0,0 0 0,-1-1 0,1 1 0,-1-1 0,4-6 0,0-4 0,0 0 0,0-1 0,-2 1 0,0-1 0,4-29 0,-3 5 0,-2-43 0,0 118-273,2-1 0,1 0 0,1 0 0,13 33 0,-11-43-6553</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3.536"/>
    </inkml:context>
    <inkml:brush xml:id="br0">
      <inkml:brushProperty name="width" value="0.05" units="cm"/>
      <inkml:brushProperty name="height" value="0.05" units="cm"/>
    </inkml:brush>
  </inkml:definitions>
  <inkml:trace contextRef="#ctx0" brushRef="#br0">133 659 24575,'5'-8'0,"6"-14"0,17-43 0,-26 59 0,0 0 0,-1 0 0,1-1 0,-1 1 0,-1 0 0,1-1 0,-1 1 0,0-1 0,0 1 0,-1-1 0,0 1 0,-2-9 0,3 14 0,-1-1 0,1 1 0,-1 0 0,1 0 0,-1-1 0,1 1 0,-1 0 0,0 0 0,0 0 0,0 0 0,0 0 0,0 0 0,0 0 0,0 0 0,0 0 0,0 0 0,0 0 0,0 1 0,0-1 0,-1 0 0,1 1 0,0-1 0,-3 0 0,2 1 0,-1 0 0,1 0 0,-1 0 0,0 0 0,1 0 0,-1 1 0,1-1 0,-1 1 0,1 0 0,-1 0 0,-4 1 0,-1 3 0,-1 0 0,1 0 0,0 1 0,0 0 0,-12 11 0,10-6 0,0 0 0,-9 15 0,16-22 0,0-1 0,1 2 0,0-1 0,0 0 0,0 0 0,0 1 0,1-1 0,0 1 0,0-1 0,-1 9 0,2-11 0,0-1 0,0 1 0,0-1 0,1 1 0,-1-1 0,0 0 0,1 1 0,-1-1 0,1 0 0,0 1 0,-1-1 0,1 0 0,0 0 0,0 0 0,0 1 0,0-1 0,0 0 0,0 0 0,0 0 0,0-1 0,0 1 0,0 0 0,1 0 0,-1-1 0,0 1 0,0 0 0,1-1 0,-1 1 0,1-1 0,-1 0 0,0 1 0,1-1 0,-1 0 0,1 0 0,-1 0 0,1 0 0,1 0 0,4-1 0,1 1 0,-1-1 0,0 0 0,0 0 0,15-5 0,-11 2 0,0-1 0,0 0 0,0 0 0,0-2 0,-1 1 0,0-1 0,0-1 0,-1 0 0,0 0 0,0-1 0,13-17 0,-12 12 0,-1 0 0,-1-1 0,0 0 0,-1 0 0,-1-1 0,0 0 0,6-29 0,-7 11 0,-1 0 0,-1 0 0,-2-1 0,-1 1 0,-2 0 0,-2 0 0,-13-62 0,16 92 0,0 1 0,0-1 0,0 1 0,0-1 0,0 1 0,-1 0 0,0 0 0,0 0 0,-4-6 0,6 9 0,0-1 0,-1 1 0,1 0 0,0 0 0,0 0 0,-1-1 0,1 1 0,0 0 0,-1 0 0,1 0 0,0 0 0,0 0 0,-1 0 0,1 0 0,0-1 0,-1 1 0,1 0 0,0 0 0,-1 0 0,1 0 0,0 1 0,-1-1 0,1 0 0,0 0 0,-1 0 0,1 0 0,0 0 0,-1 0 0,1 0 0,0 0 0,0 1 0,-1-1 0,1 0 0,0 0 0,-1 1 0,0 1 0,-1-1 0,1 1 0,0 0 0,0 0 0,0 0 0,0 0 0,1 0 0,-1 1 0,0 2 0,-7 37 0,2 0 0,2 0 0,2 67 0,2-89 0,3 115-682,24 159-1,-18-232-6143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3.847"/>
    </inkml:context>
    <inkml:brush xml:id="br0">
      <inkml:brushProperty name="width" value="0.05" units="cm"/>
      <inkml:brushProperty name="height" value="0.05" units="cm"/>
    </inkml:brush>
  </inkml:definitions>
  <inkml:trace contextRef="#ctx0" brushRef="#br0">0 103 24575,'0'-7'0,"5"-9"0,3-7 0,6-1 0,6 3 0,8 10 0,6 15 0,3 22 0,1 23 0,0 20 0,-3 23 0,-6 18 0,-10 16 0,-15 9 0,-20 6-752,-23-3 752,-26-7 0,-2-26-7439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4.348"/>
    </inkml:context>
    <inkml:brush xml:id="br0">
      <inkml:brushProperty name="width" value="0.05" units="cm"/>
      <inkml:brushProperty name="height" value="0.05" units="cm"/>
    </inkml:brush>
  </inkml:definitions>
  <inkml:trace contextRef="#ctx0" brushRef="#br0">92 1 24575,'-2'1'0,"1"-1"0,-1 1 0,0 0 0,0 0 0,0 0 0,1 0 0,-1 0 0,1 0 0,-1 1 0,1-1 0,-1 1 0,1-1 0,0 1 0,0-1 0,0 1 0,0 0 0,-2 2 0,2-1 0,-7 10 0,1 0 0,0 1 0,1 0 0,1 1 0,0-1 0,1 1 0,-4 23 0,2 10 0,0 52 0,6-43-7,2 0-1,3-1 1,2 1 0,2-1-1,3-1 1,3 0-1,2 0 1,2-2-1,46 91 1,-34-89-207,1-2-1,3-1 1,2-1-1,2-3 1,3-1-1,1-2 1,2-2-1,85 63 1,-35-42-5973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56.382"/>
    </inkml:context>
    <inkml:brush xml:id="br0">
      <inkml:brushProperty name="width" value="0.05" units="cm"/>
      <inkml:brushProperty name="height" value="0.05" units="cm"/>
    </inkml:brush>
  </inkml:definitions>
  <inkml:trace contextRef="#ctx0" brushRef="#br0">1986 278 24575,'-12'-13'0,"1"-1"0,-10-15 0,12 17 0,1 0 0,-1 1 0,-1 0 0,-11-10 0,4 7 0,-1 2 0,-1 0 0,0 1 0,0 1 0,-1 1 0,0 1 0,-22-6 0,-17-3 0,-76-10 0,78 18-5,-1 3-1,0 2 0,1 3 1,-1 2-1,0 3 0,1 2 1,0 3-1,0 2 1,1 3-1,0 2 0,2 3 1,0 1-1,1 4 0,1 1 1,1 3-1,-92 67 1,90-52-124,1 3 1,3 1-1,-71 89 1,92-100 133,1 2 0,2 1 0,2 1 0,2 1 0,1 0 0,-19 61 0,33-81-5,1 0 0,1 0 0,0 0 0,2 1 0,1-1 0,0 1 0,1-1 0,2 1 0,7 39 0,-4-42 0,0 0 0,2 0 0,0-1 0,1 0 0,1 0 0,1-1 0,0 0 0,1 0 0,1-1 0,26 26 0,-11-17-32,1-1 0,2-1 0,0-2 0,1-1 0,1-1 0,0-2 0,2-1 0,0-2 0,1-1 0,66 15 0,-41-16-26,1-2-1,0-3 0,0-3 1,0-2-1,110-12 1,-108 2 58,0-4 0,-2-2 0,0-3 0,-1-3 0,0-2 0,-2-3 0,-1-2 0,-1-3 0,-1-2 0,56-45 0,-68 43 0,-1-2 0,-1-2 0,-3-2 0,65-85 0,-77 87 0,-1-1 0,-3-1 0,-1-1 0,-2-1 0,-2 0 0,16-60 0,-26 76 27,-2-1 0,0 0 0,-2 0 1,-1 0-1,-1 0 0,-1 0 1,-2 0-1,-7-43 0,5 54-11,0 0-1,-1 0 0,0 1 1,-1 0-1,-1 0 0,-1 0 1,0 1-1,-1 0 1,0 1-1,-1 0 0,0 0 1,-1 1-1,-1 0 0,0 1 1,-20-14-1,12 12-1,0 1-1,-1 1 1,0 1 0,-1 1-1,0 0 1,-23-4-1,4 3-456,-1 2 0,-59-3 0,-24 6-5728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7.194"/>
    </inkml:context>
    <inkml:brush xml:id="br0">
      <inkml:brushProperty name="width" value="0.05" units="cm"/>
      <inkml:brushProperty name="height" value="0.05" units="cm"/>
    </inkml:brush>
  </inkml:definitions>
  <inkml:trace contextRef="#ctx0" brushRef="#br0">229 10 24575,'0'0'0,"0"0"0,0-1 0,0 1 0,0 0 0,0 0 0,0-1 0,1 1 0,-1 0 0,0-1 0,0 1 0,0 0 0,-1-1 0,1 1 0,0 0 0,0-1 0,0 1 0,0 0 0,0 0 0,0-1 0,0 1 0,0 0 0,-1 0 0,1-1 0,0 1 0,0 0 0,0 0 0,-1-1 0,1 1 0,0 0 0,0 0 0,0 0 0,-1-1 0,1 1 0,0 0 0,0 0 0,-1 0 0,1 0 0,0 0 0,-1-1 0,-11 10 0,-9 21 0,9 0 0,-11 41 0,4-10 0,-38 90 0,-14 39 0,71-189 0,-2 4 0,0 0 0,1 0 0,0 1 0,-1 9 0,2-15 0,0 1 0,0 0 0,0-1 0,0 1 0,0 0 0,0 0 0,0-1 0,0 1 0,0 0 0,0 0 0,1-1 0,-1 1 0,0 0 0,1-1 0,-1 1 0,0-1 0,1 1 0,-1 0 0,1-1 0,-1 1 0,1-1 0,-1 1 0,1-1 0,-1 1 0,1-1 0,0 1 0,-1-1 0,1 0 0,-1 1 0,1-1 0,0 0 0,-1 0 0,1 1 0,0-1 0,0 0 0,-1 0 0,1 0 0,0 0 0,0 0 0,-1 0 0,1 0 0,0 0 0,-1 0 0,2-1 0,30-3 43,-4 0 52,1 2 0,35 0 0,-53 3-264,-1 0 0,0 1-1,1 0 1,-1 0 0,0 1-1,-1 0 1,1 1 0,-1 0-1,19 11 1,-18-8-6657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08.124"/>
    </inkml:context>
    <inkml:brush xml:id="br0">
      <inkml:brushProperty name="width" value="0.05" units="cm"/>
      <inkml:brushProperty name="height" value="0.05" units="cm"/>
    </inkml:brush>
  </inkml:definitions>
  <inkml:trace contextRef="#ctx0" brushRef="#br0">161 245 24575,'-1'-16'0,"2"37"0,49 503 0,-49-507 0,0-12 0,0 0 0,0 0 0,-1 0 0,0 0 0,0 0 0,0 0 0,-1 0 0,1 0 0,-1 0 0,-1 0 0,-2 7 0,4-12 0,0 0 0,-1 1 0,1-1 0,0 0 0,-1 0 0,1 1 0,-1-1 0,1 0 0,0 0 0,-1 0 0,1 0 0,-1 0 0,1 1 0,-1-1 0,1 0 0,-1 0 0,1 0 0,0 0 0,-1 0 0,1 0 0,-1-1 0,1 1 0,-1 0 0,1 0 0,-1 0 0,1 0 0,0 0 0,-1-1 0,1 1 0,-1 0 0,1 0 0,0-1 0,-1 1 0,1 0 0,0-1 0,-1 1 0,1 0 0,0-1 0,-1 1 0,1 0 0,0-1 0,0 1 0,-1-1 0,-14-20 0,14 19 0,-25-42 0,2-1 0,3-1 0,1-1 0,2-1 0,2 0 0,3-1 0,1-1 0,3 0 0,-4-87 0,11 100 0,5-44 0,-2 68 0,1 1 0,0-1 0,1 1 0,0 0 0,1 0 0,0 0 0,8-14 0,-11 24 0,0 0 0,0-1 0,1 1 0,-1 0 0,1 0 0,-1 0 0,1 0 0,0 0 0,0 0 0,-1 1 0,1-1 0,1 0 0,-1 1 0,0 0 0,0-1 0,0 1 0,1 0 0,-1 0 0,1 0 0,-1 1 0,1-1 0,-1 1 0,1-1 0,-1 1 0,4 0 0,-2 0 0,-1 1 0,1 0 0,0 0 0,0 1 0,0-1 0,-1 1 0,1-1 0,-1 1 0,1 0 0,-1 1 0,0-1 0,0 1 0,0-1 0,0 1 0,4 5 0,3 5 0,0 0 0,-1 0 0,-1 1 0,0 0 0,-1 1 0,-1 0 0,0 0 0,7 30 0,-8-23 0,-1 1 0,-1-1 0,-1 1 0,-1 0 0,-4 39 0,0-41 0,-1 0 0,-1 0 0,-1-1 0,-1 0 0,0 0 0,-18 31 0,24-48 0,-1 0 0,1-1 0,0 1 0,-1 0 0,1 0 0,1 0 0,-1 0 0,0 0 0,1 1 0,-1-1 0,1 5 0,1-6 0,-1 0 0,1 0 0,0 0 0,-1 0 0,1 0 0,0 0 0,0 0 0,1 0 0,-1-1 0,0 1 0,1 0 0,-1-1 0,0 1 0,1-1 0,0 1 0,-1-1 0,5 3 0,120 71 0,-35-22 0,62 51-1365,-128-86-5461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08.607"/>
    </inkml:context>
    <inkml:brush xml:id="br0">
      <inkml:brushProperty name="width" value="0.05" units="cm"/>
      <inkml:brushProperty name="height" value="0.05" units="cm"/>
    </inkml:brush>
  </inkml:definitions>
  <inkml:trace contextRef="#ctx0" brushRef="#br0">124 662 24575,'0'-181'0,"1"236"0,3 0 0,2 0 0,3 0 0,2-1 0,2-1 0,40 101 0,-101-293 0,-59-178 0,88 248 0,3-1 0,-12-117 0,26 169 0,2 0 0,0 0 0,0 0 0,5-23 0,-4 36 0,0 1 0,0 0 0,1 0 0,-1 0 0,1-1 0,0 2 0,0-1 0,0 0 0,1 0 0,3-4 0,-4 6 0,-1 1 0,1-1 0,0 1 0,1-1 0,-1 1 0,0-1 0,0 1 0,1 0 0,-1 0 0,0 0 0,1 1 0,-1-1 0,1 0 0,-1 1 0,1 0 0,0-1 0,-1 1 0,6 1 0,1 0 0,1 1 0,-1 0 0,1 1 0,-1 0 0,0 0 0,0 1 0,0 0 0,-1 1 0,0 0 0,1 0 0,12 12 0,-1 1 0,-1 0 0,-1 0 0,19 26 0,-26-30 0,-1 1 0,0 0 0,-1 1 0,-1 0 0,0 0 0,-1 0 0,5 20 0,-10-28 0,0 0 0,0 0 0,-1 0 0,0 1 0,-1-1 0,0 0 0,0 0 0,-1 1 0,0-1 0,0 0 0,-1 0 0,0 0 0,0 0 0,-1 0 0,0-1 0,-1 1 0,-6 11 0,0-6 0,-1 0 0,0-1 0,-1-1 0,0 0 0,-1 0 0,-26 17 0,17-13 0,-29 26 0,50-40 0,-1 1 0,0 0 0,0-1 0,1 1 0,-1 0 0,1 0 0,-1 0 0,1 0 0,0 0 0,0 1 0,0-1 0,0 0 0,0 0 0,0 1 0,1-1 0,-1 1 0,1-1 0,-1 0 0,1 1 0,0-1 0,0 1 0,0-1 0,1 1 0,-1-1 0,0 0 0,1 1 0,0-1 0,-1 1 0,1-1 0,0 0 0,0 0 0,1 0 0,-1 1 0,0-1 0,3 3 0,6 5 0,-1 0 0,1 0 0,1-1 0,0 0 0,14 8 0,-13-9 0,126 87-1365,-70-48-5461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22.959"/>
    </inkml:context>
    <inkml:brush xml:id="br0">
      <inkml:brushProperty name="width" value="0.05" units="cm"/>
      <inkml:brushProperty name="height" value="0.05" units="cm"/>
    </inkml:brush>
  </inkml:definitions>
  <inkml:trace contextRef="#ctx0" brushRef="#br0">4 176 24575,'-2'0'0,"1"0"0,6-2 0,6-1 0,11-5 0,10-2 0,17-6 0,16-3 0,15-7 0,17-4 0,15-3 0,-11 5-8191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04.285"/>
    </inkml:context>
    <inkml:brush xml:id="br0">
      <inkml:brushProperty name="width" value="0.05" units="cm"/>
      <inkml:brushProperty name="height" value="0.05" units="cm"/>
    </inkml:brush>
  </inkml:definitions>
  <inkml:trace contextRef="#ctx0" brushRef="#br0">1 103 24575,'0'-102'0,"8"136"0,0-5 0,63 506-266,-59-420-833,-7-66-5727</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04.613"/>
    </inkml:context>
    <inkml:brush xml:id="br0">
      <inkml:brushProperty name="width" value="0.05" units="cm"/>
      <inkml:brushProperty name="height" value="0.05" units="cm"/>
    </inkml:brush>
  </inkml:definitions>
  <inkml:trace contextRef="#ctx0" brushRef="#br0">35 688 24575,'-6'-14'0,"2"1"0,-6-25 0,0 1 0,10 35 0,-1 0 0,0-1 0,0 1 0,1 0 0,-1-1 0,1 1 0,0-1 0,0 1 0,0-1 0,0 1 0,0-1 0,1 1 0,-1-1 0,1 1 0,1-5 0,0 4 0,-1 1 0,1 0 0,0 0 0,0-1 0,0 1 0,1 1 0,-1-1 0,0 0 0,1 0 0,-1 1 0,1-1 0,0 1 0,4-2 0,21-9 0,0-1 0,-1-1 0,34-24 0,-53 31 0,1 0 0,-1 0 0,0-1 0,-1 0 0,0 0 0,0-1 0,-1 0 0,0 0 0,0-1 0,-1 1 0,0-1 0,-1 0 0,3-11 0,0-7 0,-2 0 0,-1 1 0,-1-1 0,-1-1 0,-2 1 0,0 0 0,-9-49 0,2 53 0,2 15 0,5 9 0,0 0 0,0 0 0,-1 0 0,1 0 0,0 0 0,0 0 0,0 0 0,-1 0 0,1 0 0,0 0 0,0 0 0,0 1 0,-1-1 0,1 0 0,0 0 0,0 0 0,0 0 0,0 0 0,-1 0 0,1 0 0,0 0 0,0 1 0,0-1 0,0 0 0,0 0 0,0 0 0,-1 0 0,1 1 0,0-1 0,0 0 0,0 0 0,0 0 0,0 1 0,0-1 0,0 0 0,0 0 0,0 0 0,0 0 0,0 1 0,0-1 0,0 0 0,-3 19 0,0-1 0,1 0 0,1 0 0,1 1 0,1-1 0,4 28 0,-2-22 0,38 259 342,-30-233-769,3 0 0,2 0 1,32 69-1,-30-85-6399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04.937"/>
    </inkml:context>
    <inkml:brush xml:id="br0">
      <inkml:brushProperty name="width" value="0.05" units="cm"/>
      <inkml:brushProperty name="height" value="0.05" units="cm"/>
    </inkml:brush>
  </inkml:definitions>
  <inkml:trace contextRef="#ctx0" brushRef="#br0">0 361 24575,'1'-2'0,"-1"-1"0,0 1 0,1-1 0,-1 1 0,1 0 0,0-1 0,0 1 0,0 0 0,0 0 0,0 0 0,0 0 0,1 0 0,-1 0 0,1 0 0,2-2 0,32-26 0,-15 13 0,-8 6 0,-1 0 0,-1-1 0,0 0 0,0-1 0,9-16 0,-17 23 0,1-1 0,-1 0 0,0 0 0,-1 0 0,0 0 0,0 0 0,0 0 0,-1-1 0,0 1 0,-1 0 0,0-1 0,0 1 0,-2-14 0,1 15 0,0 0 0,-1 0 0,0 0 0,0 1 0,0-1 0,-1 0 0,1 1 0,-6-7 0,8 10 0,-1 1 0,0 0 0,0 0 0,1 0 0,-1 0 0,0 0 0,0 0 0,0 0 0,0 0 0,0 1 0,0-1 0,-1 0 0,1 0 0,0 1 0,0-1 0,0 1 0,-1-1 0,1 1 0,0 0 0,-1-1 0,1 1 0,0 0 0,-1 0 0,1 0 0,0 0 0,-1 0 0,1 0 0,0 0 0,-1 1 0,1-1 0,0 0 0,0 1 0,-1-1 0,1 1 0,0-1 0,0 1 0,-1 0 0,1-1 0,0 1 0,0 0 0,0 0 0,0 0 0,-1 2 0,-3 2 0,1 0 0,0 0 0,0 1 0,1 0 0,0 0 0,0 0 0,0 0 0,1 0 0,-1 1 0,2-1 0,-1 1 0,0 7 0,-2 9 0,2 0 0,1 27 0,1-33 38,1 0 0,0 0 0,1 0 0,2 0 0,-1-1 0,2 1 0,0-1 0,11 22 0,-14-32-107,1 0 1,0-1 0,1 1 0,0-1-1,-1 0 1,2 0 0,-1 0-1,1 0 1,-1-1 0,1 0 0,0 0-1,1 0 1,-1 0 0,1-1 0,-1 0-1,1 0 1,0-1 0,0 0 0,0 0-1,1 0 1,-1-1 0,0 1-1,1-2 1,10 1 0,18-3-6758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05.123"/>
    </inkml:context>
    <inkml:brush xml:id="br0">
      <inkml:brushProperty name="width" value="0.05" units="cm"/>
      <inkml:brushProperty name="height" value="0.05" units="cm"/>
    </inkml:brush>
  </inkml:definitions>
  <inkml:trace contextRef="#ctx0" brushRef="#br0">81 397 24575,'1'-47'0,"-3"-1"0,-2 1 0,-2 0 0,-2 0 0,-25-80 0,21 101 0,4 18 0,8 8 0,-1 0 0,1 0 0,0 0 0,0 0 0,-1 0 0,1 0 0,0 0 0,0 1 0,-1-1 0,1 0 0,0 0 0,0 0 0,0 0 0,-1 0 0,1 1 0,0-1 0,0 0 0,0 0 0,-1 0 0,1 0 0,0 1 0,0-1 0,0 0 0,0 0 0,0 1 0,0-1 0,-1 0 0,1 0 0,0 1 0,0-1 0,0 0 0,0 0 0,0 1 0,0-1 0,0 0 0,0 0 0,0 1 0,-1 7 0,0-1 0,1 1 0,0-1 0,0 1 0,1-1 0,1 12 0,14 48 0,-11-47 0,4 18 0,2-1 0,2 0 0,1-1 0,2 0 0,1-1 0,23 32 0,-36-60-227,1-1-1,0 0 1,1 0-1,-1 0 1,9 6-1,2-2-6598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05.276"/>
    </inkml:context>
    <inkml:brush xml:id="br0">
      <inkml:brushProperty name="width" value="0.05" units="cm"/>
      <inkml:brushProperty name="height" value="0.05" units="cm"/>
    </inkml:brush>
  </inkml:definitions>
  <inkml:trace contextRef="#ctx0" brushRef="#br0">1 183 24575,'2'-9'0,"1"-13"0,0-9 0,0-6 0,-2 0 0,3 8 0,-1 12 0,3 16 0,-1 18 0,2 17 0,-1 13 0,1 9 0,2 7 0,2 4 0,0 0 0,2-4 0,-2-6 0,-2-13-8191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05.583"/>
    </inkml:context>
    <inkml:brush xml:id="br0">
      <inkml:brushProperty name="width" value="0.05" units="cm"/>
      <inkml:brushProperty name="height" value="0.05" units="cm"/>
    </inkml:brush>
  </inkml:definitions>
  <inkml:trace contextRef="#ctx0" brushRef="#br0">126 302 24575,'-10'-7'0,"-7"-4"0,0-1 0,1 0 0,1-2 0,-26-27 0,40 40 0,0 0 0,0 0 0,0 0 0,0-1 0,1 1 0,-1 0 0,0-1 0,1 1 0,-1 0 0,1-1 0,-1 1 0,1-1 0,0 1 0,-1-1 0,1 1 0,0-1 0,0-1 0,1 2 0,-1 0 0,0-1 0,1 1 0,-1 0 0,1 0 0,0 0 0,-1 0 0,1 0 0,0 1 0,-1-1 0,1 0 0,0 0 0,0 0 0,0 1 0,0-1 0,0 0 0,1 0 0,5-2 0,0 0 0,0 0 0,1 1 0,-1 0 0,11-1 0,-15 2 0,108-14 0,23-5 0,-112 15 0,1 0 0,-1-2 0,36-15 0,-54 20 0,-1 0 0,1 0 0,0-1 0,-1 1 0,0-1 0,1 0 0,-1 1 0,4-7 0,-6 8 0,0 0 0,-1 1 0,1-1 0,-1 0 0,1 0 0,-1 0 0,1 0 0,-1 0 0,0 0 0,1 0 0,-1 0 0,0 0 0,0 0 0,0-1 0,0 1 0,1 0 0,-2 0 0,1 0 0,0 0 0,0 0 0,0 0 0,0 0 0,-1 0 0,1 0 0,0 0 0,-1 0 0,1 0 0,-1 0 0,0 0 0,1 0 0,-1 0 0,1 0 0,-1 1 0,0-1 0,0 0 0,0 0 0,0 0 0,0 1 0,1-1 0,0 1 0,-1-1 0,1 1 0,0 0 0,-1-1 0,1 1 0,0 0 0,-1-1 0,1 1 0,-1 0 0,1 0 0,-1-1 0,1 1 0,-1 0 0,1 0 0,0 0 0,-1 0 0,1 0 0,-1 0 0,1 0 0,-1 0 0,1 0 0,-1 0 0,1 0 0,-1 0 0,1 0 0,-1 0 0,1 0 0,-1 0 0,1 0 0,-1 1 0,1-1 0,-1 0 0,0 1 0,0 0 0,1 0 0,-1 1 0,1-1 0,-1 0 0,1 0 0,0 0 0,-1 0 0,1 1 0,0-1 0,0 0 0,0 0 0,0 2 0,4 39 0,9 2 0,2-1 0,1-1 0,2-1 0,2 0 0,38 57 0,-50-86-341,1 0 0,1 0-1,10 11 1,0-6-6485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05.692"/>
    </inkml:context>
    <inkml:brush xml:id="br0">
      <inkml:brushProperty name="width" value="0.05" units="cm"/>
      <inkml:brushProperty name="height" value="0.05" units="cm"/>
    </inkml:brush>
  </inkml:definitions>
  <inkml:trace contextRef="#ctx0" brushRef="#br0">26 146 24575,'0'-9'0,"-2"-11"0,-4-5 0,0-4 0,1 1 0,1 7 0,2 8-8191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7.407"/>
    </inkml:context>
    <inkml:brush xml:id="br0">
      <inkml:brushProperty name="width" value="0.05" units="cm"/>
      <inkml:brushProperty name="height" value="0.05" units="cm"/>
    </inkml:brush>
  </inkml:definitions>
  <inkml:trace contextRef="#ctx0" brushRef="#br0">42 12 24575,'0'-3'0,"0"-2"0,0 1 0,0 4 0,-2 7 0,-1 6 0,-3 8 0,1 6 0,-2 4 0,1 2 0,0 3 0,3-1 0,1-4 0,1-3 0,2-5 0,2-8-8191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05.939"/>
    </inkml:context>
    <inkml:brush xml:id="br0">
      <inkml:brushProperty name="width" value="0.05" units="cm"/>
      <inkml:brushProperty name="height" value="0.05" units="cm"/>
    </inkml:brush>
  </inkml:definitions>
  <inkml:trace contextRef="#ctx0" brushRef="#br0">261 51 24575,'1'0'0,"1"0"0,-1-1 0,0 1 0,0 0 0,0-1 0,0 1 0,0-1 0,0 1 0,0-1 0,0 1 0,0-1 0,-1 0 0,1 0 0,0 1 0,0-1 0,-1 0 0,1 0 0,0 0 0,-1 0 0,1 0 0,-1 0 0,1 0 0,-1 0 0,1 0 0,-1 0 0,0 0 0,1-2 0,-1 2 0,1 0 0,-1 0 0,0 0 0,0 1 0,0-1 0,0 0 0,0 0 0,0 0 0,0 0 0,0 0 0,0 0 0,0 0 0,0 0 0,-1 1 0,1-1 0,0 0 0,-1 0 0,1 0 0,0 0 0,-1 1 0,1-1 0,-1 0 0,0 0 0,1 1 0,-1-1 0,1 0 0,-1 1 0,0-1 0,0 1 0,1-1 0,-1 1 0,0-1 0,0 1 0,-1-1 0,-1 0 0,0 1 0,1 0 0,-1 0 0,0 0 0,0 0 0,0 0 0,1 1 0,-1-1 0,0 1 0,0 0 0,1 0 0,-1 0 0,1 0 0,-1 0 0,1 0 0,-5 4 0,-2 1 0,1 0 0,0 1 0,-9 9 0,-8 10 0,2 1 0,-38 57 0,50-67 0,2 0 0,0 1 0,0 0 0,2 0 0,0 1 0,-7 35 0,13-48 0,1 0 0,-1-1 0,1 1 0,0 0 0,0 0 0,1 0 0,-1 0 0,1-1 0,1 1 0,-1 0 0,1-1 0,3 8 0,-3-10 0,0 1 0,0-1 0,0 0 0,1 0 0,-1 1 0,1-2 0,0 1 0,0 0 0,0 0 0,0-1 0,0 0 0,1 0 0,-1 0 0,1 0 0,-1 0 0,1-1 0,0 1 0,7 1 0,-1-2 34,-1 0 1,1 0-1,0 0 0,0-1 0,0-1 0,0 0 0,0 0 0,-1-1 0,19-5 1,-3-2-604,-1-1 0,34-18 0,-5-2-6257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06.421"/>
    </inkml:context>
    <inkml:brush xml:id="br0">
      <inkml:brushProperty name="width" value="0.05" units="cm"/>
      <inkml:brushProperty name="height" value="0.05" units="cm"/>
    </inkml:brush>
  </inkml:definitions>
  <inkml:trace contextRef="#ctx0" brushRef="#br0">12 70 24575,'-6'-24'0,"5"22"0,0-1 0,0 1 0,1 0 0,-1 0 0,1 0 0,-1 0 0,1 0 0,-1-1 0,1 1 0,0 0 0,0 0 0,0-1 0,1 1 0,-1 0 0,0 0 0,1-1 0,0 1 0,0-3 0,-1 5 0,0 0 0,1 0 0,-1 0 0,0 0 0,0 0 0,0 0 0,0 0 0,0 0 0,0 0 0,0 0 0,0-1 0,0 1 0,1 0 0,-1 0 0,0 0 0,0 0 0,0 0 0,0 0 0,0 0 0,0 0 0,0 0 0,0 0 0,1 0 0,-1 0 0,0 0 0,0 0 0,0 0 0,0 0 0,0 0 0,0 0 0,0 0 0,1 0 0,-1 1 0,0-1 0,0 0 0,0 0 0,0 0 0,0 0 0,0 0 0,0 0 0,0 0 0,0 0 0,1 0 0,-1 0 0,0 0 0,0 0 0,0 1 0,0-1 0,4 9 0,1 10 0,2 51 0,-4 123 0,-2-47 0,0-116 0,-1 6 0,2 0 0,1-1 0,2 1 0,13 47 0,-18-80 0,1 0 0,0 0 0,1 0 0,-1-1 0,0 1 0,1-1 0,0 1 0,-1-1 0,1 0 0,3 4 0,-4-6 0,0 1 0,0-1 0,0 1 0,-1-1 0,1 0 0,0 1 0,0-1 0,0 0 0,0 0 0,-1 0 0,1 1 0,0-1 0,0 0 0,0 0 0,0 0 0,0-1 0,0 1 0,-1 0 0,1 0 0,0 0 0,0-1 0,0 1 0,0 0 0,-1-1 0,1 1 0,0 0 0,0-1 0,-1 1 0,1-1 0,0 0 0,-1 1 0,1-1 0,-1 1 0,1-1 0,0 0 0,-1 0 0,1-1 0,12-16 0,0-1 0,-2 0 0,10-21 0,18-29 0,-34 61 0,7-11 0,1 0 0,17-17 0,-27 32 0,0 1 0,1-1 0,-1 1 0,1 0 0,-1 0 0,1 0 0,0 1 0,0-1 0,0 1 0,1 0 0,-1 0 0,1 0 0,-1 1 0,1 0 0,-1 0 0,8-1 0,-9 2 22,0 0-1,-1 1 0,1-1 1,0 1-1,0 0 0,-1 0 1,1 0-1,-1 0 0,1 0 1,0 1-1,-1-1 0,0 1 1,1-1-1,-1 1 0,3 3 1,1 2-591,1 0 0,10 16 0,4 10-6257</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23.597"/>
    </inkml:context>
    <inkml:brush xml:id="br0">
      <inkml:brushProperty name="width" value="0.05" units="cm"/>
      <inkml:brushProperty name="height" value="0.05" units="cm"/>
    </inkml:brush>
  </inkml:definitions>
  <inkml:trace contextRef="#ctx0" brushRef="#br0">1 269 24575,'0'-5'0,"0"-6"0,5-5 0,5-8 0,14-6 0,16-5 0,22-4 0,26 1 0,28-1 0,-6 7-8191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36.339"/>
    </inkml:context>
    <inkml:brush xml:id="br0">
      <inkml:brushProperty name="width" value="0.05" units="cm"/>
      <inkml:brushProperty name="height" value="0.05" units="cm"/>
    </inkml:brush>
  </inkml:definitions>
  <inkml:trace contextRef="#ctx0" brushRef="#br0">14 138 24575,'-2'0'0,"-1"-2"0,-2-1 0,2 0 0,4 1 0,6 0 0,7 1 0,10-2 0,10 0 0,13-2 0,18-3 0,18-2 0,17-1 0,19-5 0,11 0 0,6-1 0,2-2-614,-23 3-6963</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43.672"/>
    </inkml:context>
    <inkml:brush xml:id="br0">
      <inkml:brushProperty name="width" value="0.05" units="cm"/>
      <inkml:brushProperty name="height" value="0.05" units="cm"/>
    </inkml:brush>
  </inkml:definitions>
  <inkml:trace contextRef="#ctx0" brushRef="#br0">3 105 24575,'-2'3'0,"3"0"0,7 0 0,11-3 0,12-4 0,13-3 0,19-3 0,19-2 0,17-4 0,14-1 0,11 0 0,6 0 0,-20 4-8191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43.861"/>
    </inkml:context>
    <inkml:brush xml:id="br0">
      <inkml:brushProperty name="width" value="0.05" units="cm"/>
      <inkml:brushProperty name="height" value="0.05" units="cm"/>
    </inkml:brush>
  </inkml:definitions>
  <inkml:trace contextRef="#ctx0" brushRef="#br0">65 43 24575,'-9'3'0,"-8"2"0,-3 3 0,3 1 0,15-5 0,21-4 0,26-5 0,29-4 0,28-2 0,31-3 0,24 2 0,20 1-1319,-20 2-5553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7.518"/>
    </inkml:context>
    <inkml:brush xml:id="br0">
      <inkml:brushProperty name="width" value="0.05" units="cm"/>
      <inkml:brushProperty name="height" value="0.05" units="cm"/>
    </inkml:brush>
  </inkml:definitions>
  <inkml:trace contextRef="#ctx0" brushRef="#br0">11 141 24575,'0'-9'0,"0"-10"0,0-7 0,0 0 0,0 1 0,-2 5 0,-1 8 0,0 9 0,0 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7.911"/>
    </inkml:context>
    <inkml:brush xml:id="br0">
      <inkml:brushProperty name="width" value="0.05" units="cm"/>
      <inkml:brushProperty name="height" value="0.05" units="cm"/>
    </inkml:brush>
  </inkml:definitions>
  <inkml:trace contextRef="#ctx0" brushRef="#br0">1 85 24575,'1'1'0,"1"-1"0,-1 0 0,0 1 0,1-1 0,-1 1 0,0-1 0,0 1 0,1 0 0,-1-1 0,0 1 0,0 0 0,0 0 0,0 0 0,0 0 0,0 0 0,0 0 0,0 0 0,0 0 0,-1 0 0,1 1 0,0-1 0,-1 0 0,1 0 0,-1 1 0,1-1 0,-1 0 0,1 3 0,7 45 0,-7-40 0,0 1 0,2 7 0,-1 0 0,-1 1 0,-1 0 0,0-1 0,-5 30 0,5-47 0,0 0 0,0 0 0,0 0 0,0 1 0,0-1 0,0 0 0,0 0 0,0 0 0,0 1 0,0-1 0,0 0 0,0 0 0,0 0 0,0 1 0,0-1 0,0 0 0,0 0 0,0 0 0,0 0 0,0 1 0,0-1 0,0 0 0,-1 0 0,1 0 0,0 0 0,0 1 0,0-1 0,0 0 0,0 0 0,0 0 0,-1 0 0,1 0 0,0 0 0,0 0 0,0 0 0,0 1 0,-1-1 0,1 0 0,0 0 0,0 0 0,0 0 0,-1 0 0,1 0 0,0 0 0,-4-10 0,1-17 0,5 6 0,0 0 0,1 1 0,1-1 0,1 1 0,1-1 0,1 2 0,1-1 0,0 1 0,1 0 0,2 1 0,12-19 0,-21 34 0,-1 1 0,1 0 0,-1 0 0,1 0 0,0 1 0,0-1 0,0 0 0,0 1 0,0-1 0,0 1 0,0 0 0,0-1 0,0 1 0,1 0 0,-1 0 0,5-1 0,-5 3 0,0-1 0,-1 0 0,1 0 0,0 1 0,-1-1 0,1 1 0,-1-1 0,1 1 0,-1 0 0,1 0 0,-1 0 0,1-1 0,-1 2 0,0-1 0,1 0 0,-1 0 0,0 0 0,0 0 0,0 1 0,0-1 0,0 0 0,0 1 0,0-1 0,0 1 0,-1 0 0,2 1 0,5 16 57,0 0-1,-1 1 1,0 0-1,3 31 1,9 32-1705,-12-64-5178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8.202"/>
    </inkml:context>
    <inkml:brush xml:id="br0">
      <inkml:brushProperty name="width" value="0.05" units="cm"/>
      <inkml:brushProperty name="height" value="0.05" units="cm"/>
    </inkml:brush>
  </inkml:definitions>
  <inkml:trace contextRef="#ctx0" brushRef="#br0">1 198 24575,'0'-48'0,"0"29"0,0 18 0,0 6 0,0 7 0,1-1 0,1 1 0,0-1 0,0 0 0,1 1 0,1-1 0,0-1 0,0 1 0,12 18 0,-13-23 0,1 1 0,0-2 0,0 1 0,0 0 0,1-1 0,0 0 0,0 0 0,1 0 0,-1-1 0,1 0 0,0 0 0,0 0 0,0-1 0,1 0 0,-1 0 0,1 0 0,9 1 0,-13-3 0,0-1 0,0 1 0,0-1 0,0 0 0,0 0 0,0 0 0,0-1 0,0 1 0,0-1 0,0 1 0,0-1 0,0 0 0,0 0 0,-1-1 0,1 1 0,0-1 0,2-1 0,-1-1 0,0 1 0,0-1 0,0 0 0,0 0 0,-1 0 0,0-1 0,0 1 0,5-10 0,0-5 0,-1-1 0,0 0 0,6-38 0,-13 58 0,3-10 0,10-68 0,-12 68 0,0 0 0,0 1 0,-1-1 0,-1 0 0,-3-17 0,1 19-1365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8.389"/>
    </inkml:context>
    <inkml:brush xml:id="br0">
      <inkml:brushProperty name="width" value="0.05" units="cm"/>
      <inkml:brushProperty name="height" value="0.05" units="cm"/>
    </inkml:brush>
  </inkml:definitions>
  <inkml:trace contextRef="#ctx0" brushRef="#br0">0 38 24575,'0'-2'0,"2"-4"0,1-2 0,2 0 0,3 1 0,2 1 0,4 6 0,5 3 0,2 7 0,4 6 0,4 5 0,1 5 0,3 4 0,1 1 0,-2 0 0,-5-6-8191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40.406"/>
    </inkml:context>
    <inkml:brush xml:id="br0">
      <inkml:brushProperty name="width" value="0.05" units="cm"/>
      <inkml:brushProperty name="height" value="0.05" units="cm"/>
    </inkml:brush>
  </inkml:definitions>
  <inkml:trace contextRef="#ctx0" brushRef="#br0">1818 272 24575,'0'0'0,"1"0"0,-1 0 0,1 0 0,-1-1 0,1 1 0,-1 0 0,1-1 0,-1 1 0,1 0 0,-1-1 0,0 1 0,1 0 0,-1-1 0,0 1 0,1-1 0,-1 1 0,0-1 0,1 1 0,-1-1 0,0 1 0,0-1 0,0 1 0,1-1 0,-1 1 0,0-1 0,0 1 0,0-1 0,0 1 0,0-1 0,0 1 0,0-1 0,0 1 0,0-1 0,0 1 0,-1-1 0,1 0 0,0 1 0,0-1 0,-1 0 0,-5-23 0,2 14 0,0 0 0,-1 1 0,0-1 0,-1 1 0,0 0 0,0 0 0,-1 0 0,0 1 0,0 0 0,-1 1 0,-10-9 0,6 8 0,0 0 0,0 1 0,-1 1 0,0 0 0,0 0 0,-1 2 0,1-1 0,-17-2 0,-19-1 0,-1 2 0,0 1 0,0 3 0,-82 8 0,-197 44 0,240-32 0,-162 56 0,217-61 0,0 2 0,2 0 0,0 3 0,0 0 0,2 2 0,1 2 0,-46 41 0,55-41 0,1 1 0,1 1 0,1 1 0,1 0 0,-23 49 0,-45 144 0,81-211 0,-19 56 0,2 1 0,3 1 0,-12 86 0,28-141 0,1 1 0,0-1 0,0 0 0,1 0 0,0 1 0,1-1 0,0 0 0,1 0 0,0 0 0,1-1 0,-1 1 0,2-1 0,0 0 0,0 0 0,10 14 0,-3-9 0,0-2 0,0 1 0,1-1 0,1-1 0,0 0 0,0-1 0,1-1 0,23 11 0,26 9 0,1-2 0,1-4 0,1-2 0,1-4 0,1-2 0,0-4 0,1-2 0,0-4 0,87-3 0,-65-8 0,0-3 0,-1-4 0,0-4 0,-1-4 0,-1-4 0,132-57 0,-187 68 0,-1-2 0,0-2 0,-2-1 0,53-41 0,-67 45 0,0 0 0,-2-1 0,0-1 0,-1 0 0,0-2 0,-2 1 0,0-1 0,-1-1 0,10-23 0,-1-11 0,-1-1 0,-3 0 0,-2-1 0,-3-1 0,4-59 0,-14 89 0,0-1 0,-2 1 0,-1 0 0,-1 0 0,-1 0 0,-1 1 0,-2-1 0,0 1 0,-19-40 0,17 47 0,-1 0 0,0 1 0,-2 1 0,0 0 0,-1 0 0,-1 1 0,0 1 0,-1 0 0,0 1 0,-2 1 0,1 1 0,-1 0 0,-20-10 0,-12-2 0,0 3 0,-1 2 0,-1 2 0,-75-15 0,53 19 0,1 3 0,-126-1 0,117 15-1365,51 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8.556"/>
    </inkml:context>
    <inkml:brush xml:id="br0">
      <inkml:brushProperty name="width" value="0.05" units="cm"/>
      <inkml:brushProperty name="height" value="0.05" units="cm"/>
    </inkml:brush>
  </inkml:definitions>
  <inkml:trace contextRef="#ctx0" brushRef="#br0">225 66 24575,'-2'-5'0,"-1"-5"0,-3-5 0,-1-1 0,-3 2 0,-2 8 0,-3 10 0,-4 10 0,-8 13 0,-9 13 0,-9 12 0,3-4-8191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9.903"/>
    </inkml:context>
    <inkml:brush xml:id="br0">
      <inkml:brushProperty name="width" value="0.05" units="cm"/>
      <inkml:brushProperty name="height" value="0.05" units="cm"/>
    </inkml:brush>
  </inkml:definitions>
  <inkml:trace contextRef="#ctx0" brushRef="#br0">263 1 24575,'-9'0'0,"0"1"0,0 1 0,1 0 0,-1 0 0,1 1 0,-1 0 0,1 0 0,0 1 0,0 0 0,1 0 0,-12 9 0,3-1 0,-1 1 0,2 1 0,-26 28 0,34-33 0,0 0 0,0 0 0,1 1 0,0-1 0,1 1 0,0 1 0,1-1 0,0 1 0,-4 14 0,7-17 0,0 0 0,0 0 0,0 0 0,1 0 0,0 0 0,1 0 0,0 0 0,0 0 0,1 0 0,0 0 0,0-1 0,1 1 0,-1-1 0,6 9 0,0-2-273,1 0 0,1-1 0,0 0 0,19 19 0,9 4-6553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24.874"/>
    </inkml:context>
    <inkml:brush xml:id="br0">
      <inkml:brushProperty name="width" value="0.05" units="cm"/>
      <inkml:brushProperty name="height" value="0.05" units="cm"/>
    </inkml:brush>
  </inkml:definitions>
  <inkml:trace contextRef="#ctx0" brushRef="#br0">1 222 24575,'4'3'0,"0"1"0,0-1 0,0 0 0,1 0 0,0-1 0,-1 1 0,1-1 0,0 0 0,0 0 0,0-1 0,0 1 0,0-1 0,1 0 0,-1-1 0,0 1 0,1-1 0,5 0 0,8-2 0,0-1 0,1 0 0,24-9 0,-17 5 0,872-177 0,-844 176 178,96-19-1721,-120 19-5283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25.105"/>
    </inkml:context>
    <inkml:brush xml:id="br0">
      <inkml:brushProperty name="width" value="0.05" units="cm"/>
      <inkml:brushProperty name="height" value="0.05" units="cm"/>
    </inkml:brush>
  </inkml:definitions>
  <inkml:trace contextRef="#ctx0" brushRef="#br0">121 89 24575,'-7'-1'0,"-1"0"0,1-1 0,0 0 0,0 0 0,0-1 0,0 0 0,0 0 0,0-1 0,1 1 0,0-1 0,-1-1 0,2 1 0,-1-1 0,0 0 0,1-1 0,-6-7 0,11 13 0,-1-1 0,1 1 0,-1-1 0,1 1 0,0-1 0,-1 1 0,1-1 0,0 1 0,0-1 0,0 1 0,-1-1 0,1 1 0,0-1 0,0 1 0,0-1 0,0 0 0,0 1 0,0-1 0,0 1 0,0-1 0,0 0 0,0 1 0,0-1 0,0 1 0,0-1 0,1 1 0,-1-1 0,0 0 0,0 1 0,1-1 0,-1 1 0,1-1 0,0 0 0,0 0 0,1 1 0,-1-1 0,0 1 0,1-1 0,-1 1 0,0 0 0,1-1 0,-1 1 0,0 0 0,1 0 0,-1 0 0,2 0 0,45 9 0,-26-2 0,-1 0 0,1 2 0,-2 1 0,1 1 0,-1 0 0,19 16 0,-24-17 0,-1 1 0,-1 1 0,0 0 0,-1 1 0,0 1 0,-1 0 0,-1 0 0,13 22 0,-20-29 23,0 0 0,0 0 0,0 0-1,-1 0 1,0 0 0,-1 1 0,0-1-1,0 1 1,0-1 0,-1 0 0,0 1-1,0-1 1,-1 1 0,-2 8 0,1-7-179,-1 0 1,-1 1 0,1-1 0,-1-1 0,-1 1 0,0 0 0,0-1-1,-1 0 1,1 0 0,-10 8 0,-16 15-6671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25.659"/>
    </inkml:context>
    <inkml:brush xml:id="br0">
      <inkml:brushProperty name="width" value="0.05" units="cm"/>
      <inkml:brushProperty name="height" value="0.05" units="cm"/>
    </inkml:brush>
  </inkml:definitions>
  <inkml:trace contextRef="#ctx0" brushRef="#br0">1 431 24575,'18'-40'0,"-15"30"0,1 0 0,1 0 0,0 0 0,0 1 0,13-17 0,-17 25 0,-1 0 0,1 0 0,0 1 0,-1-1 0,1 0 0,0 1 0,-1-1 0,1 0 0,0 1 0,-1-1 0,1 1 0,0 0 0,0-1 0,0 1 0,0-1 0,-1 1 0,1 0 0,0 0 0,0 0 0,0-1 0,0 1 0,0 0 0,0 0 0,0 0 0,0 0 0,1 1 0,0 0 0,-1-1 0,0 1 0,0 0 0,0 0 0,0 0 0,0 0 0,0 0 0,0 0 0,0 0 0,-1 1 0,1-1 0,0 0 0,-1 0 0,1 1 0,0 1 0,2 6 0,-1 0 0,1 0 0,0 19 0,0 5 0,-2 0 0,-7 64 0,3-77 0,0-1 0,-2 1 0,0-1 0,-1 0 0,-1 0 0,-11 20 0,2-17 0,15-21 0,1-1 0,0 0 0,-1 1 0,1-1 0,0 0 0,-1 0 0,1 1 0,-1-1 0,1 0 0,0 0 0,-1 0 0,1 1 0,-1-1 0,1 0 0,-1 0 0,1 0 0,-1 0 0,1 0 0,-1 0 0,1 0 0,-1 0 0,1 0 0,0 0 0,-1-1 0,1 1 0,-1 0 0,1 0 0,-1 0 0,1 0 0,-1-1 0,1 1 0,0 0 0,-1 0 0,1-1 0,0 1 0,-1 0 0,1-1 0,0 1 0,-1 0 0,1-1 0,0 1 0,0-1 0,-1 1 0,1 0 0,0-1 0,0 1 0,0-1 0,0 1 0,-1-1 0,1 1 0,0-1 0,0 1 0,0-1 0,-4-14 0,1 0 0,1 0 0,0 0 0,1 0 0,1 0 0,1-21 0,0 12 0,0-34 0,3 0 0,2 1 0,3 0 0,2 0 0,30-85 0,-36 128 0,1 0 0,0 0 0,1 0 0,1 1 0,10-14 0,-15 23 0,0 1 0,0-1 0,0 1 0,1 0 0,-1 0 0,1 1 0,0-1 0,0 1 0,6-4 0,-7 5 0,0 0 0,-1 1 0,1-1 0,0 1 0,-1-1 0,1 1 0,0 0 0,0 0 0,-1 0 0,1 0 0,0 1 0,0-1 0,-1 1 0,1-1 0,0 1 0,-1 0 0,4 2 0,1 1 0,0 0 0,0 1 0,0 0 0,-1 0 0,0 0 0,0 1 0,0 0 0,-1 0 0,8 12 0,5 9 0,15 32 0,-28-49 0,23 45 0,33 89 0,-50-109 0,0 0 0,-3 1 0,9 70 0,-17-95 86,1 0-1,-1 1 0,-2 11 1,1-19-208,1 0 0,-1-1 0,0 1 0,0-1 0,0 1 0,-1-1 0,1 0 0,-1 0 0,1 1 1,-1-1-1,0 0 0,-1 0 0,-2 3 0,-6 2-6704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26.234"/>
    </inkml:context>
    <inkml:brush xml:id="br0">
      <inkml:brushProperty name="width" value="0.05" units="cm"/>
      <inkml:brushProperty name="height" value="0.05" units="cm"/>
    </inkml:brush>
  </inkml:definitions>
  <inkml:trace contextRef="#ctx0" brushRef="#br0">118 446 24575,'-36'-33'0,"26"25"0,0 0 0,1-1 0,0 0 0,1 0 0,0-1 0,0 0 0,-8-15 0,15 23 0,1 0 0,-1 0 0,1 0 0,-1 0 0,1 0 0,-1 0 0,1 0 0,0 0 0,0 0 0,0 0 0,0 0 0,1 0 0,-1 0 0,0 0 0,1 0 0,-1 0 0,1 0 0,0 0 0,0 1 0,0-1 0,0 0 0,0 0 0,0 1 0,0-1 0,0 0 0,1 1 0,-1-1 0,0 1 0,1 0 0,0 0 0,2-2 0,6-4 0,1 0 0,0 1 0,0 0 0,12-3 0,-8 3 0,22-11 0,171-86 0,-161 67 0,-46 36 0,-1 0 0,1-1 0,-1 1 0,1 0 0,-1 0 0,1 0 0,-1-1 0,1 1 0,-1 0 0,1 0 0,-1 0 0,1 0 0,-1 0 0,1 0 0,0 0 0,-1 1 0,1-1 0,-1 0 0,1 0 0,-1 0 0,1 0 0,-1 1 0,1-1 0,-1 0 0,1 0 0,-1 1 0,0-1 0,1 0 0,-1 1 0,1-1 0,-1 1 0,0-1 0,1 0 0,-1 1 0,0-1 0,1 1 0,-1-1 0,0 1 0,0-1 0,0 1 0,1-1 0,-1 2 0,8 26 0,-8-24 0,7 31 0,32 170 0,-31-146 0,1 88 0,-7-171 0,1 0 0,1 0 0,9-31 0,30-83 0,-39 127 0,-3 4 0,2 0 0,-1 0 0,1 1 0,0-1 0,0 1 0,0 0 0,1 0 0,0 0 0,8-9 0,-11 14 0,-1 1 0,1-1 0,0 1 0,-1-1 0,1 1 0,-1 0 0,1-1 0,0 1 0,0 0 0,-1 0 0,1-1 0,0 1 0,0 0 0,-1 0 0,1 0 0,0 0 0,0 0 0,-1 0 0,1 0 0,0 0 0,0 0 0,-1 0 0,1 0 0,0 0 0,0 1 0,-1-1 0,1 0 0,0 1 0,-1-1 0,1 0 0,0 1 0,-1-1 0,1 1 0,-1-1 0,1 1 0,0-1 0,-1 1 0,1-1 0,-1 1 0,0 0 0,1-1 0,0 2 0,2 3 0,0 1 0,0 0 0,0 0 0,1 6 0,-2-7 0,9 25 0,30 69 0,-37-89 0,2-1 0,0 1 0,0-1 0,0-1 0,1 1 0,0-1 0,14 12 0,-18-18 0,0 1 0,0-1 0,0 0 0,0-1 0,0 1 0,1 0 0,-1-1 0,0 0 0,1 1 0,-1-1 0,1-1 0,0 1 0,-1-1 0,1 1 0,-1-1 0,1 0 0,0 0 0,-1 0 0,1-1 0,-1 1 0,1-1 0,0 0 0,-1 0 0,0 0 0,1-1 0,-1 1 0,0-1 0,1 0 0,3-3 0,0 0 0,-1 0 0,1-1 0,-1 0 0,-1 0 0,1-1 0,-1 0 0,0 1 0,-1-2 0,1 1 0,-1 0 0,5-15 0,-2 1 0,-1 0 0,-1 0 0,-1-1 0,-1 0 0,-1 1 0,0-1 0,-2 0 0,-1 0 0,0 0 0,-2 0 0,0 0 0,-10-32 0,11 48 43,0 1 0,0 0-1,0 0 1,-1 0 0,0 0-1,0 0 1,-5-7 0,7 11-97,0 0 1,0 0 0,0 0-1,0 0 1,-1 0 0,1 0-1,0 0 1,-1 0 0,1 1-1,0-1 1,-1 0 0,1 1-1,-1-1 1,1 1 0,-1 0-1,1-1 1,-1 1 0,1 0-1,-1 0 1,1 0 0,-1 0-1,1 0 1,-1 0 0,1 0-1,-1 1 1,1-1 0,-1 1-1,1-1 1,-1 1 0,1-1-1,-2 2 1,-10 6-6773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26.559"/>
    </inkml:context>
    <inkml:brush xml:id="br0">
      <inkml:brushProperty name="width" value="0.05" units="cm"/>
      <inkml:brushProperty name="height" value="0.05" units="cm"/>
    </inkml:brush>
  </inkml:definitions>
  <inkml:trace contextRef="#ctx0" brushRef="#br0">486 213 24575,'8'-8'0,"-2"0"0,1 0 0,-1-1 0,-1 0 0,1 0 0,-1-1 0,-1 1 0,0-1 0,0 0 0,-1 0 0,0 0 0,-1-1 0,0 1 0,-1-1 0,0 1 0,-1-18 0,0 26 0,0 1 0,0 0 0,0-1 0,0 1 0,0 0 0,-1-1 0,1 1 0,0 0 0,-1 0 0,1 0 0,-1-1 0,1 1 0,-1 0 0,0 0 0,1 0 0,-1 0 0,0 0 0,0 0 0,0 0 0,0 0 0,1 0 0,-1 0 0,-1 0 0,1 1 0,0-1 0,0 0 0,0 1 0,0-1 0,0 1 0,-1-1 0,1 1 0,0 0 0,0 0 0,-1-1 0,1 1 0,0 0 0,-1 0 0,0 0 0,-1 1 0,0-1 0,1 1 0,-1 0 0,0 0 0,1 1 0,-1-1 0,1 0 0,-1 1 0,1-1 0,0 1 0,-1 0 0,1 0 0,0 0 0,0 0 0,0 0 0,-2 4 0,-1 3 0,0 1 0,0-1 0,1 1 0,1-1 0,0 1 0,0 1 0,1-1 0,0 0 0,1 0 0,0 1 0,0 10 0,2-3 0,0 1 0,0-1 0,2 0 0,1 0 0,8 26 0,-1-16 0,2 0 0,0-1 0,21 30 0,-17-30 0,-1 0 0,20 49 0,-35-73 0,0 0 0,0 1 0,0-1 0,0 0 0,-1 1 0,1-1 0,-1 0 0,0 1 0,0-1 0,0 1 0,-1-1 0,1 0 0,-1 1 0,1-1 0,-1 0 0,0 1 0,-2 2 0,1-2 0,-1 0 0,1-1 0,-1 1 0,0-1 0,0 0 0,0 0 0,0 0 0,0 0 0,-1 0 0,0-1 0,1 0 0,-1 0 0,-5 3 0,-9 2 0,0 0 0,-1-1 0,0-1 0,0-1 0,-27 3 0,-103 2 0,118-8 0,-89 1-1365,5-1-5461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27.527"/>
    </inkml:context>
    <inkml:brush xml:id="br0">
      <inkml:brushProperty name="width" value="0.05" units="cm"/>
      <inkml:brushProperty name="height" value="0.05" units="cm"/>
    </inkml:brush>
  </inkml:definitions>
  <inkml:trace contextRef="#ctx0" brushRef="#br0">147 388 24575,'-5'-10'0,"5"10"0,-1 0 0,1 0 0,0 0 0,0 0 0,0 0 0,-1 0 0,1 0 0,0 0 0,0 0 0,0 0 0,-1 0 0,1 0 0,0 0 0,0 0 0,0 0 0,0 0 0,-1 0 0,1 0 0,0 0 0,0 1 0,0-1 0,-1 0 0,1 0 0,0 0 0,0 0 0,0 0 0,0 0 0,0 1 0,-1-1 0,1 0 0,0 0 0,0 0 0,0 0 0,0 1 0,0-1 0,0 0 0,0 0 0,0 0 0,0 1 0,0-1 0,0 0 0,0 0 0,0 0 0,0 1 0,0-1 0,0 0 0,0 0 0,0 0 0,0 1 0,0-1 0,0 0 0,0 0 0,0 1 0,0 20 0,1 1 0,1-1 0,10 42 0,-1-1 0,-8-39 0,6 76 0,-8-88 0,-1-1 0,-1 1 0,0 0 0,-1 0 0,0-1 0,-6 21 0,7-29 0,0 0 0,0 0 0,1 0 0,-1 0 0,0 0 0,-1-1 0,1 1 0,0 0 0,0-1 0,-1 1 0,1-1 0,-1 1 0,1-1 0,-3 2 0,2-3 0,1 1 0,0-1 0,0 1 0,0-1 0,0 0 0,-1 0 0,1 0 0,0 1 0,0-1 0,0 0 0,-1-1 0,1 1 0,0 0 0,0 0 0,0 0 0,-1-1 0,1 1 0,-1-1 0,-2-1 0,0-1 0,0 1 0,0-1 0,1 0 0,0 0 0,-1 0 0,1 0 0,0 0 0,1-1 0,-1 0 0,-3-5 0,-5-13 0,1 1 0,0-1 0,2-1 0,1 1 0,0-2 0,-5-41 0,7 23 0,3 0 0,0 0 0,6-43 0,-1 47 0,2 0 0,15-55 0,-16 77 0,1 1 0,1 0 0,0 1 0,1-1 0,0 1 0,1 0 0,1 1 0,17-21 0,-22 30 0,0-1 0,0 1 0,1 0 0,0 1 0,0-1 0,0 1 0,0 0 0,0 0 0,1 1 0,-1-1 0,1 1 0,-1 1 0,1-1 0,0 1 0,0 0 0,0 0 0,10 0 0,-9 2 0,0-1 0,1 2 0,-1-1 0,0 1 0,0 0 0,-1 0 0,1 1 0,0 0 0,-1 0 0,0 0 0,1 1 0,-1 0 0,-1 1 0,8 6 0,-2-1 0,-1 1 0,-1 0 0,0 1 0,0 0 0,-1 0 0,0 1 0,-2 0 0,1 0 0,-1 1 0,-1 0 0,-1 0 0,0 0 0,-1 0 0,0 1 0,-1-1 0,0 1 0,-2 0 0,0-1 0,0 1 0,-4 22 0,1-16 0,-1-1 0,-1 1 0,-1-1 0,-1-1 0,0 1 0,-2-1 0,0-1 0,-1 1 0,0-2 0,-2 1 0,0-1 0,-1-1 0,-1 0 0,-16 14 0,17-19 0,-1 0 0,0-1 0,-18 10 0,27-17 0,-1 0 0,0 0 0,0-1 0,0 0 0,0 0 0,0 0 0,0-1 0,-1 0 0,1 0 0,0 0 0,-12-1 0,16 0 0,1 0 0,-1 0 0,1-1 0,-1 1 0,0 0 0,1 0 0,-1-1 0,1 1 0,-1-1 0,1 0 0,0 1 0,-1-1 0,1 0 0,-1 0 0,1 0 0,0 0 0,0 0 0,0 0 0,-1 0 0,1 0 0,0 0 0,0-1 0,1 1 0,-1 0 0,0-1 0,0 1 0,1 0 0,-1-1 0,0 1 0,1-1 0,0 0 0,-1 1 0,1-1 0,0 1 0,0-1 0,0 1 0,0-1 0,0 0 0,0 1 0,0-1 0,0 1 0,1-1 0,0-1 0,0-2 0,1 0 0,0 0 0,0 1 0,0-1 0,1 1 0,-1-1 0,1 1 0,0 0 0,0 0 0,1 0 0,-1 1 0,7-6 0,-4 5 0,1 0 0,-1 0 0,1 1 0,0 0 0,0 0 0,0 1 0,1 0 0,-1 0 0,0 1 0,1 0 0,-1 0 0,1 1 0,-1-1 0,1 2 0,-1-1 0,1 1 0,-1 0 0,1 1 0,-1 0 0,0 0 0,0 0 0,11 6 0,-1 0 0,-1 1 0,0 1 0,-1 0 0,0 1 0,0 0 0,-1 2 0,-1-1 0,14 18 0,-6-5 178,-13-14-486,0 0-1,1-1 0,1 0 1,19 16-1,-12-16-6517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27.840"/>
    </inkml:context>
    <inkml:brush xml:id="br0">
      <inkml:brushProperty name="width" value="0.05" units="cm"/>
      <inkml:brushProperty name="height" value="0.05" units="cm"/>
    </inkml:brush>
  </inkml:definitions>
  <inkml:trace contextRef="#ctx0" brushRef="#br0">67 285 24575,'-1'-8'0,"1"-1"0,-1 0 0,-4-12 0,5 19 0,0 0 0,-1 1 0,1-1 0,0 0 0,-1 1 0,0-1 0,1 1 0,-1-1 0,0 1 0,0-1 0,1 1 0,-1 0 0,0-1 0,-1 1 0,1 0 0,-2-2 0,10 4 0,0-1 0,0 0 0,0 0 0,1-1 0,-1 0 0,0 0 0,0-1 0,0 0 0,0 0 0,11-5 0,-10 3 0,1 0 0,-2 0 0,1-1 0,0 0 0,-1-1 0,0 1 0,0-1 0,7-9 0,-12 14 0,-1-2 0,1 1 0,0 0 0,-1 0 0,0-1 0,1 1 0,-1 0 0,0-1 0,0 1 0,0-1 0,-1 0 0,1 1 0,0-1 0,-1 0 0,0 1 0,0-1 0,0 0 0,0 1 0,-1-6 0,0 5 0,0-1 0,0 1 0,-1 0 0,1 0 0,-1-1 0,0 1 0,0 0 0,0 1 0,-1-1 0,1 0 0,-1 1 0,1-1 0,-5-2 0,0 0 0,-1-1 0,0 1 0,-1 1 0,1 0 0,-1 0 0,0 1 0,0 0 0,0 0 0,0 1 0,-14-2 0,20 4 0,0-1 0,0 1 0,0 0 0,0 0 0,0 1 0,0-1 0,-1 0 0,1 1 0,0 0 0,1 0 0,-1 0 0,0 0 0,0 0 0,0 1 0,0-1 0,1 1 0,-1-1 0,1 1 0,-1 0 0,1 0 0,0 0 0,0 1 0,0-1 0,0 1 0,-3 4 0,3-2 0,-1 1 0,1 0 0,0 0 0,1 0 0,0 0 0,0 1 0,0-1 0,1 0 0,0 0 0,0 1 0,2 11 0,1 3 49,1 0 0,1-1 0,0 1-1,2-1 1,1 0 0,15 30 0,-16-38-192,0-1 1,0 1 0,1-1 0,0-1-1,1 1 1,0-1 0,1-1 0,0 0 0,1 0-1,0-1 1,15 9 0,1-4-6684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28.180"/>
    </inkml:context>
    <inkml:brush xml:id="br0">
      <inkml:brushProperty name="width" value="0.05" units="cm"/>
      <inkml:brushProperty name="height" value="0.05" units="cm"/>
    </inkml:brush>
  </inkml:definitions>
  <inkml:trace contextRef="#ctx0" brushRef="#br0">21 197 24575,'0'-12'0,"-2"0"0,0 0 0,-5-17 0,5 19 0,-1 0 0,2 1 0,-1-1 0,1 0 0,0-12 0,1 21 0,0 1 0,0 0 0,0 0 0,0-1 0,0 1 0,0 0 0,0 0 0,0 0 0,0-1 0,0 1 0,0 0 0,0 0 0,0-1 0,0 1 0,0 0 0,0 0 0,0 0 0,1-1 0,-1 1 0,0 0 0,0 0 0,0 0 0,0-1 0,0 1 0,0 0 0,1 0 0,-1 0 0,0 0 0,0 0 0,0-1 0,1 1 0,-1 0 0,0 0 0,0 0 0,0 0 0,1 0 0,-1 0 0,0 0 0,0 0 0,0 0 0,1 0 0,-1 0 0,0 0 0,0 0 0,1 0 0,9 8 0,9 18 0,-4-1 0,-2 1 0,20 50 0,-28-62 0,-1 0 0,0 1 0,-1 0 0,-1 0 0,0 0 0,-1 0 0,-1 20 0,-9-1 0,9-34 0,0 1 0,-1 0 0,1-1 0,0 1 0,-1-1 0,1 1 0,0 0 0,-1-1 0,1 1 0,-1-1 0,1 1 0,-1-1 0,1 1 0,-1-1 0,1 0 0,-1 1 0,-1 0 0,2-1 0,-1 0 0,1-1 0,-1 1 0,1 0 0,-1 0 0,0 0 0,1 0 0,-1-1 0,1 1 0,-1 0 0,1-1 0,0 1 0,-1 0 0,1-1 0,-1 1 0,1 0 0,0-1 0,-1 1 0,1-1 0,0 1 0,-1-1 0,1 1 0,0-1 0,-1 1 0,1-1 0,0 0 0,-2-3 0,1 0 0,-1 0 0,1-1 0,0 1 0,1 0 0,-1 0 0,1-1 0,0 1 0,0 0 0,1-8 0,9-45 0,-10 57 0,9-33 0,0 0 0,16-34 0,-18 53 0,-1 0 0,2 0 0,0 1 0,0 0 0,1 0 0,21-21 0,-27 31 0,0 1 0,-1-1 0,1 1 0,0 0 0,1 0 0,-1 0 0,0 0 0,0 0 0,1 1 0,-1-1 0,1 1 0,0 0 0,-1 0 0,1 1 0,7-2 0,-9 3 0,1-1 0,-1 1 0,0-1 0,1 1 0,-1 0 0,0 0 0,1 0 0,-1 0 0,0 0 0,0 0 0,0 0 0,0 1 0,0 0 0,0-1 0,0 1 0,-1 0 0,1 0 0,-1-1 0,1 1 0,-1 0 0,1 1 0,-1-1 0,0 0 0,0 0 0,1 3 0,4 16 6,0 0-1,-1 0 0,-1 0 1,-1 0-1,1 42 1,0-5-1404,0-30-5428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4:15.262"/>
    </inkml:context>
    <inkml:brush xml:id="br0">
      <inkml:brushProperty name="width" value="0.05" units="cm"/>
      <inkml:brushProperty name="height" value="0.05" units="cm"/>
    </inkml:brush>
  </inkml:definitions>
  <inkml:trace contextRef="#ctx0" brushRef="#br0">6 389 24575,'0'0'0,"0"0"0,0 1 0,0-1 0,-1 0 0,1 0 0,0 0 0,0 0 0,0 0 0,0 0 0,-1 0 0,1 0 0,0 0 0,0 0 0,0 0 0,0 0 0,-1 0 0,1 0 0,0-1 0,0 1 0,0 0 0,0 0 0,-1 0 0,1 0 0,0 0 0,0 0 0,0 0 0,0 0 0,0 0 0,-1-1 0,1 1 0,0 0 0,0 0 0,0 0 0,0 0 0,0 0 0,0-1 0,0 1 0,0 0 0,0 0 0,0 0 0,0 0 0,-1-1 0,1 1 0,0 0 0,0 0 0,0 0 0,0-1 0,0 1 0,0 0 0,0 0 0,1 0 0,-1 0 0,0-1 0,0 1 0,0 0 0,0 0 0,0 0 0,0 0 0,0-1 0,0 1 0,0 0 0,0 0 0,1 0 0,-1 0 0,0 0 0,0 0 0,0-1 0,11-8 0,9 1 0,1 2 0,-1 0 0,1 1 0,32-3 0,-3 1 0,-43 5 0,133-23 0,167-54 0,-295 76 0,28-12 0,-37 14 0,0-1 0,-1 1 0,1-1 0,-1 1 0,0-1 0,0 0 0,1 0 0,-1 0 0,0 0 0,0 0 0,2-4 0,-3 5 0,-1 0 0,0 0 0,0 0 0,1 0 0,-1 0 0,0 0 0,0 0 0,0 0 0,0 0 0,0 0 0,0 0 0,0 0 0,0 0 0,-1 0 0,1 0 0,0 0 0,0 0 0,-1 0 0,1 0 0,-1 0 0,1 0 0,-1 0 0,0 0 0,1 0 0,-1 0 0,0 1 0,1-1 0,-1 0 0,0 1 0,-1-2 0,-31-20 0,26 18 0,-48-26 0,35 20 0,1 0 0,0-2 0,1 0 0,-17-15 0,34 26 0,-1-1 0,0 0 0,1 0 0,0 0 0,-1 0 0,1 0 0,0 0 0,-1-3 0,3-1 0,12 8 0,-5 2 0,1 1 0,-1 0 0,0 1 0,0 0 0,-1 0 0,0 0 0,0 1 0,0 0 0,5 9 0,2 2 0,-2 1 0,19 36 0,-25-43 0,-1-1 0,0 1 0,-1 0 0,0 0 0,-1 1 0,0-1 0,-1 1 0,0-1 0,-1 1 0,-1 0 0,0-1 0,-1 1 0,0 0 0,-1-1 0,0 1 0,-1-1 0,-1 0 0,1 1 0,-2-2 0,-6 14 0,1-8-455,0-1 0,-18 20 0,-27 23-6371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28.382"/>
    </inkml:context>
    <inkml:brush xml:id="br0">
      <inkml:brushProperty name="width" value="0.05" units="cm"/>
      <inkml:brushProperty name="height" value="0.05" units="cm"/>
    </inkml:brush>
  </inkml:definitions>
  <inkml:trace contextRef="#ctx0" brushRef="#br0">1 93 24575,'5'-33'0,"-5"27"0,1 0 0,0 0 0,0 0 0,1 0 0,0 0 0,0 0 0,3-7 0,-4 12 0,-1 1 0,0 0 0,0 0 0,0-1 0,1 1 0,-1 0 0,0-1 0,0 1 0,1 0 0,-1 0 0,0 0 0,0-1 0,1 1 0,-1 0 0,0 0 0,1 0 0,-1 0 0,0 0 0,1 0 0,-1-1 0,0 1 0,1 0 0,-1 0 0,0 0 0,1 0 0,-1 0 0,0 0 0,1 0 0,-1 1 0,0-1 0,1 0 0,-1 0 0,0 0 0,1 0 0,-1 0 0,0 0 0,1 1 0,-1-1 0,0 0 0,0 0 0,1 0 0,-1 1 0,0-1 0,0 0 0,1 0 0,-1 1 0,0-1 0,0 0 0,0 1 0,1-1 0,-1 0 0,0 0 0,0 1 0,0-1 0,0 0 0,0 1 0,0-1 0,0 1 0,10 23 0,-9-23 0,101 349 0,-34-141-1365,-58-177-5461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29.062"/>
    </inkml:context>
    <inkml:brush xml:id="br0">
      <inkml:brushProperty name="width" value="0.05" units="cm"/>
      <inkml:brushProperty name="height" value="0.05" units="cm"/>
    </inkml:brush>
  </inkml:definitions>
  <inkml:trace contextRef="#ctx0" brushRef="#br0">24 735 24575,'-4'-8'0,"0"0"0,0 0 0,1 0 0,0 0 0,-2-12 0,5 18 0,0 0 0,-1-1 0,1 1 0,0 0 0,0-1 0,1 1 0,-1 0 0,0-1 0,1 1 0,-1 0 0,1 0 0,0-1 0,0 1 0,0 0 0,0 0 0,0 0 0,0 0 0,0 0 0,1 0 0,-1 1 0,1-1 0,-1 0 0,1 1 0,3-4 0,20-11 0,-1 1 0,2 2 0,0 0 0,48-16 0,115-23 0,-166 47 0,23-6 0,-43 11 0,0-1 0,0 0 0,-1 0 0,1-1 0,0 1 0,-1 0 0,1-1 0,-1 0 0,1 0 0,-1 1 0,4-5 0,-6 5 0,0 0 0,1 1 0,-1-1 0,0 0 0,1 1 0,-1-1 0,0 0 0,0 1 0,0-1 0,0 0 0,0 1 0,0-1 0,0 0 0,0 1 0,0-1 0,0 0 0,0 0 0,0 1 0,0-1 0,0 0 0,-1 1 0,1-1 0,0 0 0,-1 1 0,1-1 0,0 1 0,-1-1 0,1 0 0,-1 1 0,1-1 0,-1 1 0,1-1 0,-1 1 0,1 0 0,-1-1 0,1 1 0,-2-1 0,-27-15 0,24 14 0,0 0 0,-6-4 0,-1 1 0,-1 0 0,1 1 0,-18-3 0,28 6 0,-1 0 0,1 1 0,0 0 0,0 0 0,-1-1 0,1 1 0,0 1 0,-1-1 0,1 0 0,0 0 0,0 1 0,-1 0 0,1-1 0,0 1 0,0 0 0,0 0 0,0 0 0,0 0 0,0 0 0,0 1 0,0-1 0,0 1 0,1-1 0,-1 1 0,0 0 0,1-1 0,0 1 0,-1 0 0,1 0 0,0 0 0,0 0 0,-2 4 0,0 5 0,0 0 0,1 1 0,0 0 0,1-1 0,0 1 0,1 18 0,11 71 0,-7-72 0,14 41 0,-15-60 0,0 0 0,1-1 0,0 1 0,1-1 0,0-1 0,1 1 0,12 15 0,-17-22 0,1 0 0,0-1 0,-1 1 0,1 0 0,0-1 0,0 1 0,0-1 0,1 0 0,-1 1 0,0-1 0,0 0 0,1 0 0,-1-1 0,1 1 0,-1 0 0,1-1 0,-1 1 0,1-1 0,-1 0 0,3 0 0,-2-1 0,1 1 0,-1-1 0,0 0 0,0-1 0,0 1 0,0 0 0,0-1 0,0 0 0,-1 1 0,1-1 0,0 0 0,-1 0 0,4-4 0,1-2 0,0 0 0,-1-1 0,0 1 0,-1-1 0,0-1 0,0 1 0,-1-1 0,5-15 0,4-68 0,-10 103 0,-1-1 0,1 1 0,1-1 0,0 1 0,0-1 0,1-1 0,0 1 0,0 0 0,1-1 0,0 0 0,8 8 0,-10-13 0,0 1 0,0-1 0,0 0 0,0 0 0,1-1 0,-1 1 0,1-1 0,0 0 0,0 0 0,-1 0 0,1-1 0,1 1 0,-1-1 0,0-1 0,0 1 0,0-1 0,0 0 0,0 0 0,1 0 0,-1-1 0,0 1 0,0-1 0,6-2 0,-4 0 0,0 1 0,0-1 0,0 0 0,-1 0 0,1-1 0,-1 0 0,0 0 0,0 0 0,-1-1 0,1 0 0,-1 0 0,5-6 0,-4 2 0,0 1 0,0-1 0,-1 0 0,-1 0 0,0 0 0,0-1 0,5-17 0,-4 1 0,-1 0 0,-2-1 0,0 1 0,-2 0 0,-5-50 0,-1 25 0,-3 1 0,-1 1 0,-3 0 0,-2 1 0,-24-53 0,37 96 0,0 0 0,0 1 0,0 0 0,0-1 0,0 1 0,-1 0 0,1 1 0,-1-1 0,-4-4 0,7 8 0,0 0 0,0 0 0,0 0 0,-1 0 0,1-1 0,0 1 0,0 0 0,0 0 0,0 0 0,-1 0 0,1 0 0,0 0 0,0 0 0,0 0 0,0 0 0,-1 0 0,1-1 0,0 1 0,0 0 0,0 0 0,-1 0 0,1 0 0,0 0 0,0 0 0,0 0 0,-1 1 0,1-1 0,0 0 0,0 0 0,0 0 0,0 0 0,-1 0 0,1 0 0,0 0 0,0 0 0,0 0 0,0 0 0,-1 1 0,1-1 0,0 0 0,0 0 0,0 0 0,0 1 0,-3 10 0,3 16 0,7 19 0,2 0 0,2 0 0,27 68 0,-19-58 0,65 187-1365,-74-215-5461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0.288"/>
    </inkml:context>
    <inkml:brush xml:id="br0">
      <inkml:brushProperty name="width" value="0.05" units="cm"/>
      <inkml:brushProperty name="height" value="0.05" units="cm"/>
    </inkml:brush>
  </inkml:definitions>
  <inkml:trace contextRef="#ctx0" brushRef="#br0">1 24 24575,'2'-3'0,"1"-2"0,0-3 0,0 2 0,-2 4 0,1 6 0,-2 5 0,3 10 0,0 7 0,2 7 0,0 4 0,2 6 0,-1 1 0,2 2 0,1-1 0,1-4 0,2-4 0,-1-8-8191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0.624"/>
    </inkml:context>
    <inkml:brush xml:id="br0">
      <inkml:brushProperty name="width" value="0.05" units="cm"/>
      <inkml:brushProperty name="height" value="0.05" units="cm"/>
    </inkml:brush>
  </inkml:definitions>
  <inkml:trace contextRef="#ctx0" brushRef="#br0">102 129 24575,'3'-14'0,"0"0"0,0-1 0,-2 1 0,1-1 0,-2 0 0,-1-19 0,1 34 0,0-1 0,0 1 0,0 0 0,0-1 0,0 1 0,0 0 0,0 0 0,0-1 0,0 1 0,0 0 0,0 0 0,0-1 0,-1 1 0,1 0 0,0 0 0,0-1 0,0 1 0,0 0 0,0 0 0,-1-1 0,1 1 0,0 0 0,0 0 0,0 0 0,0-1 0,-1 1 0,1 0 0,0 0 0,0 0 0,-1 0 0,1 0 0,0-1 0,0 1 0,-1 0 0,1 0 0,-8 7 0,-5 17 0,7-9 0,1 0 0,0 1 0,1-1 0,1 1 0,0-1 0,1 1 0,1 0 0,0 0 0,2 17 0,0-26 0,-1 1 0,1-1 0,1 0 0,-1 1 0,1-1 0,1 0 0,-1 0 0,1 0 0,0 0 0,1-1 0,0 1 0,0-1 0,0 0 0,1 0 0,-1-1 0,2 1 0,-1-1 0,0 0 0,1 0 0,0-1 0,10 7 0,-13-10 0,0 1 0,0-1 0,0 1 0,0-1 0,1 0 0,-1 0 0,0-1 0,0 1 0,1-1 0,-1 1 0,1-1 0,-1 0 0,0 0 0,1-1 0,-1 1 0,0-1 0,1 1 0,-1-1 0,0 0 0,0 0 0,6-4 0,-5 3 0,-1 0 0,0-1 0,0 0 0,0 0 0,0 0 0,0 0 0,-1 0 0,1 0 0,-1-1 0,0 1 0,0-1 0,0 0 0,-1 1 0,1-1 0,-1 0 0,0 0 0,1-7 0,-1-1 0,0 1 0,-1-1 0,0 1 0,-1-1 0,0 1 0,-1-1 0,0 1 0,-1 0 0,-1 0 0,1 0 0,-2 0 0,1 1 0,-10-16 0,10 20 0,0-1 0,-1 1 0,0 1 0,0-1 0,0 0 0,0 1 0,-1 0 0,0 1 0,-11-8 0,12 10 0,1 0 0,-1 0 0,0 0 0,0 0 0,0 1 0,0 0 0,0 0 0,0 0 0,0 1 0,0 0 0,0 0 0,0 0 0,0 0 0,0 1 0,-7 1 0,6 0-124,0 0 0,0 0 0,1 1 0,-1 0 0,1 0 0,0 0-1,-1 0 1,2 1 0,-1 0 0,-7 7 0,-1 4-6702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0.994"/>
    </inkml:context>
    <inkml:brush xml:id="br0">
      <inkml:brushProperty name="width" value="0.05" units="cm"/>
      <inkml:brushProperty name="height" value="0.05" units="cm"/>
    </inkml:brush>
  </inkml:definitions>
  <inkml:trace contextRef="#ctx0" brushRef="#br0">111 52 24575,'0'-2'0,"-3"-30"0,3 31 0,0 0 0,0 0 0,-1 1 0,1-1 0,0 0 0,-1 0 0,1 0 0,0 1 0,-1-1 0,1 0 0,-1 1 0,1-1 0,-1 0 0,1 1 0,-1-1 0,1 1 0,-1-1 0,0 1 0,1-1 0,-1 1 0,0-1 0,0 1 0,1 0 0,-1-1 0,0 1 0,0 0 0,1-1 0,-1 1 0,0 0 0,0 0 0,0 0 0,0 0 0,1 0 0,-2 0 0,1 1 0,0-1 0,0 0 0,0 1 0,0-1 0,0 1 0,0 0 0,1-1 0,-1 1 0,0 0 0,0 0 0,1-1 0,-1 1 0,0 0 0,1 0 0,-1 0 0,1 0 0,-1 0 0,1 0 0,-1 0 0,1 0 0,-1 2 0,-5 25 0,5-24 0,-1 11 0,1-1 0,0 1 0,1 0 0,1 0 0,0 0 0,1 0 0,6 23 0,-6-29 0,1 1 0,0-1 0,0 1 0,1-1 0,1 0 0,0 0 0,0-1 0,0 0 0,1 0 0,0 0 0,1 0 0,9 8 0,-14-14 0,1 0 0,-1 0 0,1 0 0,0 0 0,0-1 0,-1 1 0,1-1 0,0 0 0,0 1 0,0-1 0,1-1 0,-1 1 0,0 0 0,0-1 0,0 0 0,1 1 0,-1-1 0,0-1 0,0 1 0,0 0 0,1-1 0,-1 0 0,0 1 0,0-1 0,0 0 0,0-1 0,0 1 0,0-1 0,0 1 0,-1-1 0,1 0 0,0 0 0,-1 0 0,0 0 0,1 0 0,2-4 0,0-1 0,0 1 0,0-1 0,-1 0 0,0 0 0,0 0 0,-1 0 0,1-1 0,-2 1 0,1-1 0,-1 0 0,0 0 0,-1 0 0,1-13 0,-2 13 0,-1 0 0,0 0 0,-1 0 0,0 0 0,0 0 0,0 0 0,-1 1 0,-1-1 0,1 1 0,-1 0 0,0-1 0,-1 2 0,1-1 0,-2 1 0,1-1 0,0 1 0,-1 1 0,0-1 0,-1 1 0,-10-7 0,12 9 0,-1-1 0,1 1 0,-1 0 0,0 0 0,0 1 0,0-1 0,0 1 0,-1 1 0,1-1 0,0 1 0,-1 0 0,1 1 0,-1 0 0,1 0 0,-1 0 0,1 1 0,-1-1 0,1 2 0,-1-1 0,1 1 0,0 0 0,0 0 0,0 0 0,0 1 0,0 0 0,-6 5 0,8-6-151,1 1-1,0 0 0,0 0 0,0 1 1,0-1-1,0 1 0,0-1 1,-2 5-1,-2 8-6674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1.380"/>
    </inkml:context>
    <inkml:brush xml:id="br0">
      <inkml:brushProperty name="width" value="0.05" units="cm"/>
      <inkml:brushProperty name="height" value="0.05" units="cm"/>
    </inkml:brush>
  </inkml:definitions>
  <inkml:trace contextRef="#ctx0" brushRef="#br0">112 27 24575,'0'-1'0,"1"0"0,-1 0 0,0 0 0,0 0 0,0 0 0,0 0 0,0 0 0,-1 0 0,1 0 0,0 0 0,0-1 0,-1 1 0,1 0 0,0 0 0,-1 0 0,1 1 0,-1-1 0,0 0 0,1 0 0,-1 0 0,0 0 0,1 0 0,-1 1 0,0-1 0,0 0 0,-1 0 0,0 1 0,1 0 0,0 0 0,-1 0 0,1 0 0,0 0 0,0 1 0,-1-1 0,1 1 0,0-1 0,0 1 0,-1-1 0,1 1 0,0 0 0,0-1 0,0 1 0,0 0 0,0 0 0,0 0 0,0 0 0,0 0 0,1 0 0,-3 2 0,-3 6 0,0 0 0,1 0 0,0 0 0,0 1 0,1 0 0,0 0 0,1 0 0,0 0 0,1 1 0,0-1 0,0 1 0,1 0 0,0-1 0,1 1 0,3 21 0,-2-24 0,0 0 0,1-1 0,0 1 0,1 0 0,-1-1 0,1 1 0,1-1 0,-1 0 0,10 12 0,-10-14 0,1-1 0,0 1 0,0-1 0,0-1 0,1 1 0,0 0 0,-1-1 0,1 0 0,0 0 0,0-1 0,1 1 0,-1-1 0,1 0 0,8 1 0,-8-1 0,0-2 0,0 1 0,0-1 0,0 0 0,0 0 0,0 0 0,0-1 0,0 0 0,-1 0 0,1-1 0,0 1 0,-1-1 0,1-1 0,-1 1 0,1-1 0,-1 0 0,0 0 0,0 0 0,-1-1 0,1 1 0,-1-1 0,1 0 0,-1-1 0,0 1 0,5-10 0,-5 9 0,0-1 0,-1 0 0,0 0 0,0 0 0,-1-1 0,0 1 0,0 0 0,0-1 0,-1 0 0,0 1 0,0-1 0,-1 0 0,0 1 0,0-1 0,0 0 0,-1 0 0,0 1 0,0-1 0,-1 1 0,0-1 0,0 1 0,-4-9 0,2 7 0,0 1 0,-1 0 0,0 0 0,0 1 0,0-1 0,-1 1 0,0 0 0,0 1 0,0-1 0,-1 1 0,0 0 0,0 1 0,0 0 0,-1 0 0,1 0 0,-17-4 0,18 6 0,-1 1 0,1 0 0,0 0 0,-1 1 0,1 0 0,-1 0 0,1 0 0,0 1 0,-1 0 0,1 0 0,0 1 0,-1-1 0,1 1 0,0 1 0,0-1 0,1 1 0,-1 0 0,0 1 0,1-1 0,0 1 0,0 0 0,-7 7 0,-6 8-1365,5-1-5461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1.814"/>
    </inkml:context>
    <inkml:brush xml:id="br0">
      <inkml:brushProperty name="width" value="0.05" units="cm"/>
      <inkml:brushProperty name="height" value="0.05" units="cm"/>
    </inkml:brush>
  </inkml:definitions>
  <inkml:trace contextRef="#ctx0" brushRef="#br0">64 14 24575,'0'0'0,"0"-1"0,0 1 0,0-1 0,0 1 0,0-1 0,0 1 0,0-1 0,0 1 0,0-1 0,0 1 0,0-1 0,0 1 0,0-1 0,-1 1 0,1-1 0,0 1 0,0 0 0,-1-1 0,1 1 0,0-1 0,-1 1 0,1 0 0,0-1 0,-1 1 0,1 0 0,-1-1 0,1 1 0,0 0 0,-1 0 0,1-1 0,-1 1 0,1 0 0,-1 0 0,1 0 0,-1 0 0,1-1 0,-1 1 0,1 0 0,-1 0 0,0 0 0,0 1 0,0-1 0,0 0 0,0 0 0,0 1 0,0-1 0,0 0 0,0 1 0,1-1 0,-1 1 0,0-1 0,0 1 0,0 0 0,1-1 0,-1 1 0,0 0 0,1-1 0,-1 1 0,-1 2 0,-4 11 0,0 1 0,1 1 0,1-1 0,0 1 0,1 0 0,0 0 0,1 23 0,0-18 0,2-1 0,1 1 0,1-1 0,6 31 0,-6-40 0,0-1 0,1 1 0,1-1 0,0 0 0,0 0 0,1-1 0,0 1 0,1-1 0,0 0 0,9 11 0,-13-18 0,0 0 0,0 0 0,0 0 0,1 0 0,-1 0 0,0 0 0,1-1 0,-1 1 0,1-1 0,-1 1 0,1-1 0,0 0 0,0 0 0,-1 0 0,1-1 0,0 1 0,0-1 0,0 1 0,0-1 0,0 0 0,0 0 0,0 0 0,0-1 0,-1 1 0,1-1 0,0 1 0,0-1 0,0 0 0,0 0 0,3-2 0,-1-1 0,0 1 0,0-1 0,0 0 0,0-1 0,-1 1 0,0-1 0,0 1 0,0-1 0,0-1 0,-1 1 0,0 0 0,0-1 0,3-7 0,0-6 0,-1 0 0,0-1 0,-1 0 0,1-28 0,5-25 0,-10 72 0,1 0 0,-1 0 0,0 0 0,0 0 0,0 0 0,1 0 0,-1 0 0,1 0 0,-1 0 0,1 0 0,-1 0 0,1 0 0,0 0 0,-1 0 0,1 0 0,1-1 0,-2 2 0,1 0 0,-1 0 0,1 0 0,-1 0 0,1 0 0,-1 0 0,0 0 0,1 0 0,-1 0 0,1 0 0,-1 0 0,1 0 0,-1 0 0,0 0 0,1 1 0,-1-1 0,1 0 0,-1 0 0,0 0 0,1 1 0,-1-1 0,1 0 0,-1 0 0,0 1 0,1-1 0,-1 1 0,3 2 0,0 1 0,0-1 0,-1 1 0,1 0 0,-1 0 0,2 5 0,13 36-143,-3 0-1,10 52 1,-17-66-792,-1-9-5891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32.387"/>
    </inkml:context>
    <inkml:brush xml:id="br0">
      <inkml:brushProperty name="width" value="0.05" units="cm"/>
      <inkml:brushProperty name="height" value="0.05" units="cm"/>
    </inkml:brush>
  </inkml:definitions>
  <inkml:trace contextRef="#ctx0" brushRef="#br0">26 166 24575,'0'-1'0,"0"0"0,0-1 0,0 1 0,0 0 0,0 0 0,1 0 0,-1-1 0,0 1 0,1 0 0,-1 0 0,1 0 0,-1 0 0,1 0 0,0 0 0,0 0 0,-1 0 0,1 0 0,0 0 0,0 0 0,1-1 0,-1 2 0,-1 0 0,1 0 0,-1 0 0,1 0 0,-1-1 0,1 1 0,-1 0 0,1 0 0,-1 0 0,1 0 0,0 0 0,-1 0 0,1 1 0,-1-1 0,1 0 0,-1 0 0,1 0 0,-1 0 0,1 1 0,-1-1 0,1 0 0,-1 1 0,1-1 0,-1 0 0,1 1 0,-1-1 0,0 0 0,1 1 0,-1-1 0,0 1 0,1-1 0,-1 1 0,0-1 0,1 1 0,-1-1 0,0 1 0,0-1 0,0 1 0,1-1 0,-1 1 0,0-1 0,0 1 0,0 0 0,24 94 0,-18-67 0,1-1 0,17 45 0,1-26 0,-35-82 0,-30-53 0,17 40 0,2 0 0,-22-77 0,42 123 0,0 0 0,1 0 0,-1 0 0,1 0 0,-1 0 0,1 1 0,0-1 0,0 0 0,0 0 0,1 0 0,-1 0 0,1 0 0,-1 0 0,1 0 0,0 1 0,1-4 0,0 4 0,0 0 0,-1 1 0,1-1 0,0 1 0,0-1 0,0 1 0,0-1 0,0 1 0,1 0 0,-1 0 0,0 0 0,0 1 0,1-1 0,-1 0 0,0 1 0,1-1 0,-1 1 0,1 0 0,3 0 0,12-1 0,1 2 0,-1 0 0,0 0 0,0 2 0,1 0 0,-2 2 0,1 0 0,33 14 0,-49-19 0,-1 1 0,0-1 0,1 1 0,-1-1 0,0 1 0,1 0 0,-1 0 0,0-1 0,0 1 0,0 0 0,0 0 0,0 0 0,0 0 0,0 0 0,0 0 0,0 1 0,0-1 0,0 0 0,-1 0 0,1 1 0,-1-1 0,1 0 0,-1 1 0,1-1 0,-1 1 0,0-1 0,1 0 0,-1 1 0,0-1 0,0 1 0,0 1 0,-1 0 0,-1 0 0,1-1 0,0 1 0,-1 0 0,1-1 0,-1 1 0,0-1 0,0 1 0,0-1 0,0 0 0,-1 0 0,1 0 0,0 0 0,-4 2 0,-23 12 0,24-15 0,1 1 0,-1 0 0,1 1 0,0-1 0,0 1 0,0 0 0,0 0 0,0 0 0,1 0 0,-1 0 0,1 1 0,-3 4 0,5-7 0,1 0 0,0 0 0,-1 0 0,1 0 0,0-1 0,0 1 0,0 0 0,0 0 0,0 0 0,0 0 0,0 0 0,0 0 0,0 0 0,1 0 0,-1 0 0,0 0 0,1 0 0,-1 0 0,0-1 0,1 1 0,-1 0 0,1 0 0,-1 0 0,1-1 0,0 1 0,-1 0 0,1-1 0,0 1 0,-1 0 0,1-1 0,0 1 0,0-1 0,0 1 0,1 0 0,34 14 0,-31-13 0,22 6 0,-4 0 0,28 12 0,-45-18 0,-1 1 0,1 0 0,-1 0 0,0 1 0,0 0 0,0 0 0,0 0 0,-1 0 0,1 1 0,2 5 0,-5-8 0,-1 0 0,1 1 0,-1-1 0,0 1 0,0-1 0,0 1 0,0-1 0,-1 1 0,1 0 0,-1-1 0,0 1 0,1 0 0,-1-1 0,0 1 0,-1 0 0,1 0 0,0-1 0,-1 1 0,0 0 0,1-1 0,-1 1 0,0-1 0,0 1 0,-1-1 0,1 1 0,0-1 0,-1 0 0,1 0 0,-1 0 0,0 0 0,0 0 0,-3 3 0,-3 2 0,1-1 0,-1 0 0,0 0 0,-1-1 0,1 0 0,-1-1 0,-18 7 0,0-3-682,-52 7-1,24-8-6143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40.704"/>
    </inkml:context>
    <inkml:brush xml:id="br0">
      <inkml:brushProperty name="width" value="0.05" units="cm"/>
      <inkml:brushProperty name="height" value="0.05" units="cm"/>
    </inkml:brush>
  </inkml:definitions>
  <inkml:trace contextRef="#ctx0" brushRef="#br0">47 234 24575,'-7'0'0,"-7"2"0,-1 4 0,4 0 0,11-3 0,18-7 0,18-5 0,23-8 0,23-5 0,27-9 0,24-5 0,24-7-1009,20-4 1009,-20 5-7182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50.078"/>
    </inkml:context>
    <inkml:brush xml:id="br0">
      <inkml:brushProperty name="width" value="0.05" units="cm"/>
      <inkml:brushProperty name="height" value="0.05" units="cm"/>
    </inkml:brush>
  </inkml:definitions>
  <inkml:trace contextRef="#ctx0" brushRef="#br0">282 397 24575,'7'-7'0,"-1"0"0,-1-1 0,0 0 0,0 0 0,0-1 0,-1 1 0,-1-1 0,1 0 0,-1 0 0,-1 0 0,1 0 0,0-17 0,0 3 0,-2 0 0,-1 0 0,-1 0 0,-3-25 0,2 39 0,1 1 0,-1 0 0,-1-1 0,1 1 0,-1 0 0,-1 0 0,0 0 0,0 1 0,0-1 0,-11-11 0,13 16 0,0 0 0,0 1 0,-1-1 0,0 1 0,1 0 0,-1 0 0,0 0 0,0 0 0,0 1 0,0-1 0,0 1 0,-1 0 0,1 0 0,0 0 0,-1 0 0,1 0 0,0 1 0,-1 0 0,1-1 0,-1 1 0,1 1 0,-1-1 0,1 0 0,0 1 0,-1 0 0,1-1 0,0 1 0,-1 1 0,-5 2 0,3-1 0,-1 2 0,1-1 0,0 0 0,0 1 0,1 0 0,-1 1 0,1-1 0,0 1 0,1 0 0,-1 0 0,1 1 0,0-1 0,1 1 0,0 0 0,-3 8 0,-4 14 0,1 1 0,-7 39 0,0 40 0,-4 215 0,13-128 0,5-167-341,0 0 0,-3 0-1,-9 37 1,4-37-6485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17.579"/>
    </inkml:context>
    <inkml:brush xml:id="br0">
      <inkml:brushProperty name="width" value="0.05" units="cm"/>
      <inkml:brushProperty name="height" value="0.05" units="cm"/>
    </inkml:brush>
  </inkml:definitions>
  <inkml:trace contextRef="#ctx0" brushRef="#br0">11 311 24575,'0'-1'0,"0"0"0,0-1 0,0 1 0,1 0 0,-1-1 0,1 1 0,-1 0 0,1-1 0,-1 1 0,1 0 0,0 0 0,0 0 0,0 0 0,-1 0 0,1 0 0,0 0 0,0 0 0,0 0 0,1 0 0,-1 0 0,0 0 0,0 1 0,0-1 0,0 0 0,1 1 0,-1-1 0,0 1 0,1 0 0,-1-1 0,0 1 0,1 0 0,-1 0 0,1 0 0,-1 0 0,0 0 0,1 0 0,-1 0 0,0 0 0,1 1 0,-1-1 0,0 0 0,1 1 0,-1-1 0,0 1 0,1 0 0,-1-1 0,0 1 0,0 0 0,0 0 0,1 1 0,3 3 0,0 0 0,0 0 0,-1 1 0,0 0 0,0 0 0,-1 0 0,1 0 0,4 13 0,14 58 0,-17-57 0,18 85 0,-5 2 0,8 169 0,-26-275 0,0 22 0,-2-16 0,-2-12 0,-9-28 0,1-1 0,2 0 0,-5-36 0,0 6 0,-22-78 0,5 24 0,-24-170 0,55 275 0,-1 0 0,2 0 0,0 0 0,0 0 0,1-1 0,6-23 0,-6 33 0,0 1 0,0-1 0,1 1 0,-1-1 0,1 1 0,0 0 0,0-1 0,0 1 0,1 0 0,-1 0 0,1 0 0,-1 1 0,1-1 0,0 1 0,0-1 0,0 1 0,0 0 0,1 0 0,-1 1 0,1-1 0,-1 1 0,1-1 0,-1 1 0,1 0 0,0 0 0,-1 1 0,8-1 0,2 0 0,0 2 0,0-1 0,0 2 0,0 0 0,0 0 0,-1 1 0,1 1 0,-1 0 0,23 11 0,-14-4 0,0 0 0,-2 1 0,1 2 0,29 25 0,-42-32 0,0 0 0,-1 0 0,1 0 0,-1 1 0,-1 0 0,0 0 0,0 0 0,0 1 0,-1 0 0,0-1 0,3 14 0,-5-16 0,-1 0 0,-1 0 0,1 0 0,-1 1 0,0-1 0,0 0 0,0 0 0,-1 0 0,0 1 0,0-1 0,-1 0 0,0 0 0,0-1 0,0 1 0,-1 0 0,0-1 0,0 1 0,-6 7 0,-6 5 0,-1 0 0,-1-1 0,-1-1 0,0-1 0,-37 24 0,28-20 0,25-18 0,1 0 0,-1 0 0,1 0 0,-1 0 0,0 1 0,1-1 0,0 1 0,-1-1 0,1 1 0,0-1 0,-2 4 0,6 3 0,12-2 0,44 8 0,-33-9 0,-1 1 0,0 1 0,34 14 0,-53-18 0,1 0 0,-1 1 0,0-1 0,0 1 0,0 1 0,-1-1 0,1 1 0,-1 0 0,0 0 0,0 1 0,-1-1 0,0 1 0,0 0 0,0 0 0,-1 0 0,0 1 0,3 7 0,-4-9 0,-1 0 0,0 0 0,0 0 0,0 1 0,-1-1 0,0 0 0,0 0 0,0 0 0,0 1 0,-1-1 0,0 0 0,0 0 0,-2 5 0,0-1 0,-1-2 0,1 1 0,-2 0 0,1-1 0,-1 1 0,0-1 0,-8 8 0,-1-1 0,-1 0 0,0-1 0,-1 0 0,0-2 0,-1 0 0,-20 10 0,20-13-151,0 0-1,0-2 0,-1 0 0,0 0 1,-1-2-1,1 0 0,-1-1 1,-26 0-1,12-4-6674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50.976"/>
    </inkml:context>
    <inkml:brush xml:id="br0">
      <inkml:brushProperty name="width" value="0.05" units="cm"/>
      <inkml:brushProperty name="height" value="0.05" units="cm"/>
    </inkml:brush>
  </inkml:definitions>
  <inkml:trace contextRef="#ctx0" brushRef="#br0">0 631 24575,'5'-3'0,"0"1"0,0-1 0,0 1 0,1 0 0,-1 0 0,1 0 0,-1 1 0,1 0 0,8-1 0,0 0 0,112-19 0,100-23 0,-216 41 0,-1 0 0,1-1 0,-1 0 0,0 0 0,0-1 0,0 0 0,-1 0 0,11-10 0,-14 10 0,0 1 0,-1-1 0,0 0 0,0 0 0,0 0 0,-1-1 0,1 1 0,-1-1 0,-1 0 0,1 1 0,-1-2 0,0 1 0,0 0 0,1-7 0,-3 12 0,0-1 0,0 1 0,0 0 0,0 0 0,0-1 0,0 1 0,0 0 0,0 0 0,0-1 0,0 1 0,-1 0 0,1 0 0,0 0 0,-1-1 0,1 1 0,-1 0 0,0 0 0,1 0 0,-2-2 0,1 3 0,1 0 0,-1 0 0,0-1 0,1 1 0,-1 0 0,1 0 0,-1 0 0,0 0 0,1-1 0,-1 1 0,0 0 0,1 0 0,-1 0 0,0 1 0,1-1 0,-1 0 0,0 0 0,1 0 0,-1 0 0,0 1 0,1-1 0,-1 0 0,0 0 0,1 1 0,-1-1 0,1 1 0,-1-1 0,1 0 0,-1 1 0,1-1 0,-1 1 0,1-1 0,0 1 0,-1 0 0,1-1 0,-1 2 0,-6 8 0,0 0 0,0 0 0,1 1 0,1 0 0,0 0 0,1 0 0,-7 24 0,7-19 0,1 1 0,0-1 0,2 1 0,0 0 0,1 21 0,1-31 0,-1-1 0,2 1 0,-1-1 0,1 1 0,0-1 0,0 0 0,0 0 0,1 0 0,0 0 0,0 0 0,1-1 0,4 6 0,-6-8 0,0-1 0,0 0 0,0 0 0,0-1 0,1 1 0,-1 0 0,0-1 0,1 1 0,-1-1 0,1 0 0,0 0 0,-1 0 0,1 0 0,0 0 0,0 0 0,-1-1 0,1 0 0,0 1 0,0-1 0,0 0 0,0 0 0,0-1 0,-1 1 0,1 0 0,0-1 0,0 0 0,0 0 0,-1 0 0,6-2 0,-1-2 0,1 1 0,-1-2 0,0 1 0,0-1 0,0 0 0,-1 0 0,0-1 0,0 0 0,-1 0 0,1 0 0,-2-1 0,1 1 0,5-14 0,3-9 0,-2 0 0,11-43 0,-15 41 0,1-5 0,-5 29 0,-2 15 0,-2 8 0,1-1 0,1 1 0,0 0 0,1-1 0,1 0 0,6 21 0,-8-31 0,1 0 0,-1 0 0,1 0 0,0 0 0,1 0 0,-1-1 0,1 1 0,-1-1 0,1 0 0,0 0 0,0 0 0,0 0 0,1 0 0,-1-1 0,1 1 0,-1-1 0,1 0 0,0 0 0,0 0 0,0-1 0,0 1 0,0-1 0,0 0 0,1 0 0,-1-1 0,7 1 0,-6-1 0,0 1 0,0-2 0,0 1 0,1-1 0,-1 1 0,0-1 0,0-1 0,0 1 0,-1-1 0,1 0 0,0 0 0,-1 0 0,1-1 0,-1 1 0,6-5 0,-4 1 0,0 0 0,0 1 0,-1-2 0,0 1 0,0-1 0,-1 0 0,0 0 0,6-14 0,-1-2 0,-1-1 0,-2-1 0,0 1 0,-2-1 0,3-31 0,-5 29 0,-1 0 0,-1 0 0,-2 0 0,0 0 0,-2 0 0,-9-34 0,12 56 0,-1 0 0,0 0 0,0 0 0,-1 0 0,0 0 0,-4-6 0,7 11 0,-1-1 0,1 0 0,-1 1 0,1-1 0,-1 1 0,1-1 0,-1 1 0,1-1 0,-1 1 0,0-1 0,1 1 0,-1 0 0,0-1 0,1 1 0,-1 0 0,0-1 0,1 1 0,-1 0 0,0 0 0,0 0 0,1 0 0,-1 0 0,0 0 0,0 0 0,1 0 0,-1 0 0,0 0 0,0 0 0,1 0 0,-1 0 0,0 1 0,0-1 0,1 0 0,-1 0 0,0 1 0,1-1 0,-1 1 0,0-1 0,1 1 0,-1-1 0,1 1 0,-1-1 0,1 1 0,-1-1 0,1 1 0,-1 0 0,1-1 0,-1 1 0,1 0 0,0-1 0,0 1 0,-1 0 0,1 1 0,-5 8 0,0 0 0,1 0 0,1 1 0,-1 0 0,2 0 0,-3 15 0,-2 70 0,7-68 0,0 0 0,2 1 0,7 37 0,-6-55 0,-1 1 0,2-1 0,-1 1 0,2-1 0,-1 0 0,1 0 0,1-1 0,0 0 0,1 0 0,12 16 0,-16-24 0,-1 1 0,1-1 0,0 1 0,-1-1 0,1 0 0,0 0 0,0 0 0,1-1 0,-1 1 0,0-1 0,1 1 0,-1-1 0,0 0 0,1-1 0,-1 1 0,1 0 0,0-1 0,-1 0 0,1 0 0,6-1 0,-5 0 0,-1 0 0,0 0 0,1-1 0,-1 0 0,0 0 0,0 0 0,0 0 0,0-1 0,0 0 0,0 0 0,-1 0 0,1 0 0,-1 0 0,0-1 0,5-6 0,2-5 0,-1-1 0,0 0 0,-1-1 0,-1 0 0,-1 0 0,0 0 0,-1-1 0,3-19 0,-2-7 0,-1 0 0,-1-51 0,-3 67 0,-2 0 0,0 1 0,-11-51 0,8 66 0,-1 11 0,-2 16 0,-2 31 0,-10 169 342,19-191-586,1 0 0,1 0 0,0 0 0,2-1 1,1 1-1,15 43 0,-8-39-6582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51.255"/>
    </inkml:context>
    <inkml:brush xml:id="br0">
      <inkml:brushProperty name="width" value="0.05" units="cm"/>
      <inkml:brushProperty name="height" value="0.05" units="cm"/>
    </inkml:brush>
  </inkml:definitions>
  <inkml:trace contextRef="#ctx0" brushRef="#br0">150 218 24575,'8'-9'0,"0"0"0,-1 0 0,0 0 0,-1-1 0,0 0 0,8-16 0,-12 19 0,1 0 0,-1 0 0,0 0 0,0-1 0,-1 1 0,0 0 0,0-1 0,-1 1 0,0-1 0,-1 1 0,-1-10 0,2 15 0,0 1 0,0-1 0,-1 0 0,1 0 0,0 1 0,-1-1 0,0 0 0,1 1 0,-1-1 0,0 1 0,0-1 0,0 1 0,0-1 0,0 1 0,0-1 0,-1 1 0,1 0 0,0 0 0,-1 0 0,1 0 0,-1 0 0,1 0 0,-1 0 0,1 0 0,-1 0 0,1 1 0,-1-1 0,0 1 0,0-1 0,1 1 0,-1 0 0,0-1 0,0 1 0,1 0 0,-1 0 0,-3 1 0,0 0 0,0 0 0,1 0 0,-1 1 0,0-1 0,1 1 0,-1 0 0,1 0 0,-1 1 0,1 0 0,0-1 0,0 1 0,-4 5 0,-4 5 0,1 0 0,1 1 0,0 0 0,1 1 0,0 0 0,2 1 0,-1 0 0,2 0 0,0 0 0,1 1 0,1 0 0,0 0 0,2 0 0,0 0 0,0 0 0,2 18 0,0-31-41,0 0 0,0 0-1,1 0 1,-1 0-1,1 0 1,0 0 0,0-1-1,0 1 1,1 0 0,-1-1-1,1 1 1,0-1-1,0 1 1,0-1 0,1 0-1,-1 0 1,1 0 0,-1 0-1,1 0 1,0-1-1,0 1 1,1-1 0,-1 0-1,0 0 1,1 0 0,-1 0-1,1-1 1,-1 1-1,1-1 1,0 0 0,0 0-1,4 1 1,18 1-6785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52.169"/>
    </inkml:context>
    <inkml:brush xml:id="br0">
      <inkml:brushProperty name="width" value="0.05" units="cm"/>
      <inkml:brushProperty name="height" value="0.05" units="cm"/>
    </inkml:brush>
  </inkml:definitions>
  <inkml:trace contextRef="#ctx0" brushRef="#br0">164 328 24575,'5'-4'0,"-1"-1"0,1 0 0,-2 0 0,1 0 0,0-1 0,3-7 0,-7 12 0,1 0 0,-1 1 0,1-1 0,-1 0 0,0 0 0,0 0 0,1 0 0,-1 0 0,0 0 0,0 0 0,0-1 0,0 1 0,0 0 0,0 0 0,0 0 0,-1 0 0,1 0 0,0 0 0,0 0 0,-1 0 0,1 0 0,-1 1 0,1-1 0,-1 0 0,1 0 0,-1 0 0,1 0 0,-1 1 0,0-1 0,0 0 0,1 0 0,-1 1 0,0-1 0,0 1 0,0-1 0,0 0 0,0 1 0,0 0 0,1-1 0,-1 1 0,0 0 0,0-1 0,0 1 0,0 0 0,0 0 0,-1 0 0,0 0 0,-3-1 0,1 1 0,-1 0 0,1 0 0,-1 1 0,1-1 0,-1 1 0,1 0 0,-1 0 0,1 1 0,-1-1 0,1 1 0,0 0 0,0 0 0,0 0 0,0 1 0,0-1 0,-5 6 0,1-1 0,-1 1 0,1 0 0,1 1 0,0-1 0,0 1 0,-6 11 0,8-12 0,1 1 0,0 0 0,0 1 0,1-1 0,0 0 0,0 1 0,1 0 0,1-1 0,-1 1 0,2 0 0,-1 0 0,2 14 0,0-20 0,-1 0 0,1 1 0,0-1 0,0 0 0,1 0 0,-1 0 0,1 0 0,0 0 0,0-1 0,0 1 0,0 0 0,1-1 0,-1 0 0,1 1 0,0-1 0,0 0 0,0 0 0,1-1 0,-1 1 0,1-1 0,-1 0 0,1 1 0,0-2 0,0 1 0,0 0 0,0-1 0,0 0 0,0 0 0,0 0 0,7 1 0,-5-1 0,-1-1 0,1 0 0,0 1 0,-1-2 0,1 1 0,0-1 0,-1 1 0,1-2 0,-1 1 0,1-1 0,-1 1 0,0-1 0,0-1 0,0 1 0,0-1 0,0 0 0,0 0 0,-1 0 0,1-1 0,-1 0 0,0 0 0,0 0 0,-1 0 0,1 0 0,-1-1 0,0 0 0,0 1 0,0-1 0,-1 0 0,1 0 0,-1-1 0,0 1 0,-1-1 0,0 1 0,0-1 0,0 1 0,0-1 0,-1 1 0,0-1 0,0 0 0,-2-10 0,-2-1 0,-1 1 0,-1 0 0,-1 0 0,0 0 0,-1 1 0,-1 0 0,-20-26 0,4 3 0,24 37 0,0-1 0,0 1 0,0-1 0,0 1 0,0-1 0,0 0 0,1 1 0,-1-1 0,1 0 0,-1 0 0,1 1 0,0-1 0,-1 0 0,1 0 0,0-3 0,1 4 0,-1 0 0,1 0 0,0 0 0,0 0 0,-1 0 0,1 0 0,0 1 0,0-1 0,0 0 0,0 0 0,0 1 0,0-1 0,0 1 0,0-1 0,0 1 0,0-1 0,0 1 0,0 0 0,0-1 0,0 1 0,0 0 0,1 0 0,-1 0 0,0 0 0,0 0 0,2 0 0,37-2 0,45 3 0,-69 0 0,0 0 0,0 2 0,0 0 0,0 1 0,27 10 0,-41-13 0,1 0 0,-1 0 0,1 1 0,-1-1 0,1 1 0,-1 0 0,0 0 0,0 0 0,0 0 0,0 0 0,0 0 0,0 0 0,0 1 0,-1-1 0,1 0 0,-1 1 0,0 0 0,0-1 0,2 5 0,-2-2 0,-1 0 0,1 0 0,-1 0 0,0 0 0,0 0 0,0 0 0,-1 0 0,0 0 0,0 0 0,-2 6 0,-4 8 0,-1 0 0,0 0 0,-2-1 0,-14 22 0,19-33 0,-6 12 0,12-17 0,9-11 0,26-31 0,41-57 0,-54 67 0,-20 26 0,-1 1 0,1 0 0,-1 0 0,1 0 0,0 1 0,0-1 0,0 1 0,0 0 0,6-4 0,-8 6 0,-1 0 0,1 0 0,0-1 0,-1 1 0,1 0 0,0 0 0,-1 0 0,1 0 0,0 0 0,-1 0 0,1 0 0,0 0 0,-1 0 0,1 1 0,0-1 0,-1 0 0,1 0 0,0 0 0,-1 1 0,1-1 0,-1 0 0,2 1 0,-1 1 0,0-1 0,0 0 0,1 1 0,-1-1 0,0 1 0,-1-1 0,1 1 0,0 0 0,0-1 0,-1 1 0,1 0 0,0 2 0,8 33 0,-6-21 0,0 0 0,2 0 0,0 0 0,1-1 0,12 24 0,-16-35 0,0-1 0,1 0 0,0 0 0,-1 1 0,1-1 0,0-1 0,0 1 0,1 0 0,-1-1 0,1 0 0,-1 0 0,1 0 0,0 0 0,-1 0 0,1-1 0,0 1 0,0-1 0,0 0 0,0-1 0,0 1 0,1-1 0,-1 1 0,0-1 0,0 0 0,0-1 0,0 1 0,7-2 0,-5 0 0,0 0 0,0 0 0,0 0 0,0-1 0,0 0 0,-1 0 0,1 0 0,-1-1 0,0 1 0,0-2 0,0 1 0,-1 0 0,1-1 0,-1 0 0,0 0 0,0 0 0,-1 0 0,0-1 0,0 1 0,3-8 0,3-7 0,-2 0 0,0 0 0,-2 0 0,6-38 0,2-60 0,-12 103 0,-1-1 0,-1 1 0,0-1 0,-1 1 0,-6-24 0,8 38 0,0 0 0,0 1 0,0-1 0,0 0 0,0 0 0,-1 0 0,1 1 0,0-1 0,0 0 0,-1 0 0,1 1 0,-1-1 0,1 0 0,-1 0 0,1 1 0,-1-1 0,1 1 0,-1-1 0,0 0 0,1 1 0,-1-1 0,0 1 0,1 0 0,-1-1 0,-1 0 0,1 2 0,1-1 0,-1 1 0,0-1 0,0 1 0,1-1 0,-1 1 0,0-1 0,1 1 0,-1 0 0,1-1 0,-1 1 0,1 0 0,-1-1 0,1 1 0,-1 0 0,1 0 0,0-1 0,-1 3 0,-13 44 0,5-6 0,3 0 0,-2 55 0,8-73 0,0 0 0,2-1 0,0 1 0,2-1 0,12 43 0,-14-59 43,0 0 0,1 0-1,0 0 1,0 0 0,0 0-1,1-1 1,6 8 0,-9-11-118,1 0 1,0-1 0,0 1 0,0 0 0,0-1-1,0 0 1,0 1 0,0-1 0,0 0 0,0 0-1,1 0 1,-1-1 0,0 1 0,1 0 0,-1-1-1,1 0 1,-1 1 0,1-1 0,-1 0 0,0 0-1,1 0 1,4-1 0,10-4-6752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52.741"/>
    </inkml:context>
    <inkml:brush xml:id="br0">
      <inkml:brushProperty name="width" value="0.05" units="cm"/>
      <inkml:brushProperty name="height" value="0.05" units="cm"/>
    </inkml:brush>
  </inkml:definitions>
  <inkml:trace contextRef="#ctx0" brushRef="#br0">1 84 24575,'0'-1'0,"0"-1"0,1 1 0,-1 0 0,1-1 0,-1 1 0,1 0 0,0 0 0,0-1 0,-1 1 0,1 0 0,0 0 0,0 0 0,0 0 0,0 0 0,2-1 0,20-15 0,-19 14 0,4-2 0,-2 0 0,1 0 0,0 0 0,0 1 0,13-6 0,-19 10 0,0-1 0,1 1 0,-1 0 0,0-1 0,0 1 0,0 0 0,0 0 0,0 0 0,0 0 0,0-1 0,1 2 0,-1-1 0,0 0 0,0 0 0,0 0 0,0 0 0,0 1 0,0-1 0,0 0 0,0 1 0,0-1 0,0 1 0,0 0 0,0-1 0,0 1 0,0 0 0,0-1 0,0 1 0,0 0 0,-1 0 0,1 0 0,0 0 0,-1 0 0,1-1 0,-1 1 0,1 0 0,-1 1 0,1-1 0,-1 0 0,0 0 0,1 0 0,-1 2 0,2 5 0,-1-1 0,-1 1 0,1-1 0,-1 1 0,-1 0 0,1-1 0,-1 1 0,-3 11 0,-20 60 0,20-68 0,2-7 0,-15 39 0,16-40 0,-1-1 0,1 1 0,-1-1 0,1 1 0,-1-1 0,0 0 0,0 0 0,0 0 0,0 0 0,-1 0 0,1 0 0,0 0 0,-4 1 0,6-3 0,-1 0 0,1 1 0,-1-1 0,1 0 0,-1 0 0,0 1 0,1-1 0,-1 0 0,1 0 0,-1 0 0,0 0 0,1 0 0,-1 0 0,1 0 0,-1 0 0,0 0 0,1 0 0,-1 0 0,1-1 0,-1 1 0,0 0 0,1 0 0,-1-1 0,1 1 0,-1 0 0,1-1 0,-1 1 0,1 0 0,-2-2 0,2 1 0,-1 0 0,0-1 0,0 1 0,1-1 0,-1 1 0,0-1 0,1 0 0,0 1 0,-1-1 0,1 1 0,0-3 0,-1-3 0,1 0 0,1-1 0,-1 1 0,3-9 0,2-3 0,0 0 0,2 0 0,0 0 0,2 1 0,0 0 0,0 1 0,2 0 0,15-20 0,-23 33-195,0 1 0,0 0 0,1 0 0,-1 1 0,1-1 0,4-2 0,4-1-6631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53.088"/>
    </inkml:context>
    <inkml:brush xml:id="br0">
      <inkml:brushProperty name="width" value="0.05" units="cm"/>
      <inkml:brushProperty name="height" value="0.05" units="cm"/>
    </inkml:brush>
  </inkml:definitions>
  <inkml:trace contextRef="#ctx0" brushRef="#br0">68 68 24575,'1'-1'0,"0"1"0,0 0 0,0-1 0,0 1 0,0 0 0,0-1 0,0 1 0,-1-1 0,1 0 0,0 1 0,0-1 0,-1 0 0,1 1 0,0-1 0,-1 0 0,1 0 0,0 1 0,-1-1 0,1 0 0,-1 0 0,0 0 0,1 0 0,-1 0 0,0 0 0,1 0 0,-1 0 0,0 0 0,0 0 0,0 0 0,0 0 0,0 0 0,0 0 0,0 0 0,0-1 0,0 1 0,0 0 0,0 1 0,0-1 0,0 0 0,0 1 0,0-1 0,0 0 0,0 1 0,0-1 0,-1 0 0,1 1 0,0-1 0,0 0 0,-1 1 0,1-1 0,0 1 0,-1-1 0,1 0 0,0 1 0,-1-1 0,1 1 0,-1-1 0,1 1 0,-1-1 0,1 1 0,-1 0 0,1-1 0,-1 1 0,1 0 0,-1-1 0,0 1 0,1 0 0,-1 0 0,1-1 0,-1 1 0,0 0 0,1 0 0,-1 0 0,0 0 0,1 0 0,-1 0 0,0 0 0,1 0 0,-1 0 0,0 0 0,1 0 0,-1 1 0,0-1 0,1 0 0,-1 0 0,0 1 0,-3 2 0,1 0 0,-1 0 0,1 0 0,0 0 0,0 1 0,0-1 0,0 1 0,1 0 0,0 0 0,-1 0 0,2 0 0,-1 0 0,0 0 0,-1 6 0,-2 8 0,-6 37 0,9-44 0,0 0 0,1 1 0,1-1 0,0 0 0,0 0 0,1 0 0,0 0 0,1 0 0,0 0 0,1 0 0,4 11 0,-6-20 0,0 0 0,0 0 0,0-1 0,0 1 0,1 0 0,-1-1 0,0 1 0,1-1 0,-1 0 0,1 1 0,-1-1 0,1 0 0,-1 0 0,1 0 0,0 0 0,0 0 0,0 0 0,0 0 0,-1-1 0,1 1 0,0-1 0,0 1 0,0-1 0,0 0 0,0 0 0,0 0 0,0 0 0,0 0 0,0 0 0,0-1 0,0 1 0,0-1 0,0 1 0,0-1 0,0 0 0,0 1 0,2-2 0,4-3 0,0 1 0,0-2 0,0 1 0,0-1 0,-1 0 0,11-10 0,-8 4 0,0 0 0,0 0 0,-1-1 0,0 0 0,-1 0 0,-1-1 0,7-18 0,-12 26 0,0 0 0,0-1 0,-1 1 0,0 0 0,0-1 0,0 1 0,-1-1 0,-1-12 0,1 15 0,-1 0 0,0 0 0,0 0 0,-1 0 0,1 0 0,-1 1 0,0-1 0,0 0 0,0 1 0,0-1 0,-1 1 0,1 0 0,-1 0 0,0 0 0,-4-3 0,4 3-54,-1 0-1,0 1 0,0 0 1,0 0-1,0 0 1,0 0-1,0 1 0,0 0 1,-1 0-1,1 0 1,-1 0-1,1 0 0,-1 1 1,1 0-1,-1 0 0,1 0 1,0 1-1,-1-1 1,1 1-1,-1 0 0,1 0 1,0 1-1,0-1 1,-6 4-1,-1 0-6771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53.272"/>
    </inkml:context>
    <inkml:brush xml:id="br0">
      <inkml:brushProperty name="width" value="0.05" units="cm"/>
      <inkml:brushProperty name="height" value="0.05" units="cm"/>
    </inkml:brush>
  </inkml:definitions>
  <inkml:trace contextRef="#ctx0" brushRef="#br0">1 59 24575,'2'-2'0,"1"-3"0,2-4 0,3-3 0,2-2 0,2 3 0,-2 6 0,1 7 0,-3 9 0,1 9 0,-2 11 0,-2 8 0,1 8 0,-1 5 0,-1 3 0,-2-2 0,0-9-8191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53.470"/>
    </inkml:context>
    <inkml:brush xml:id="br0">
      <inkml:brushProperty name="width" value="0.05" units="cm"/>
      <inkml:brushProperty name="height" value="0.05" units="cm"/>
    </inkml:brush>
  </inkml:definitions>
  <inkml:trace contextRef="#ctx0" brushRef="#br0">2 78 24575,'-2'-2'0,"4"-1"0,6-2 0,10-3 0,13-2 0,11-1 0,14-2 0,7-1 0,-6 3-8191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56.010"/>
    </inkml:context>
    <inkml:brush xml:id="br0">
      <inkml:brushProperty name="width" value="0.05" units="cm"/>
      <inkml:brushProperty name="height" value="0.05" units="cm"/>
    </inkml:brush>
  </inkml:definitions>
  <inkml:trace contextRef="#ctx0" brushRef="#br0">73 222 24575,'-25'4'0,"22"-3"0,1 0 0,0 0 0,-1-1 0,1 1 0,-1-1 0,1 1 0,-1-1 0,0 0 0,1 0 0,-1 0 0,1 0 0,-1-1 0,1 1 0,-1-1 0,1 0 0,-4-1 0,6 2 0,0 0 0,0 0 0,0 0 0,0 0 0,0 0 0,-1 0 0,1 0 0,0-1 0,0 1 0,0 0 0,0 0 0,0 0 0,0 0 0,0 0 0,0-1 0,0 1 0,0 0 0,0 0 0,0 0 0,0 0 0,0 0 0,0-1 0,0 1 0,0 0 0,0 0 0,0 0 0,0 0 0,0-1 0,0 1 0,0 0 0,0 0 0,0 0 0,0 0 0,0 0 0,0-1 0,0 1 0,0 0 0,1 0 0,-1 0 0,0 0 0,0 0 0,0 0 0,0 0 0,0-1 0,11-5 0,12-3 0,149-22 0,-98 20 0,446-64 0,-93 15 0,-314 40-1365,-78 12-5461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05.420"/>
    </inkml:context>
    <inkml:brush xml:id="br0">
      <inkml:brushProperty name="width" value="0.05" units="cm"/>
      <inkml:brushProperty name="height" value="0.05" units="cm"/>
    </inkml:brush>
  </inkml:definitions>
  <inkml:trace contextRef="#ctx0" brushRef="#br0">82 326 24575,'0'-17'0,"0"38"0,0 2 0,1 47 0,1-19 0,-7 66 0,4-114 0,1 0 0,0 0 0,-1 0 0,0 0 0,0-1 0,0 1 0,0 0 0,0 0 0,0-1 0,-4 5 0,5-6 0,0-1 0,-1 0 0,1 1 0,0-1 0,-1 0 0,1 0 0,0 1 0,-1-1 0,1 0 0,-1 0 0,1 0 0,0 1 0,-1-1 0,1 0 0,-1 0 0,1 0 0,0 0 0,-1 0 0,1 0 0,-1 0 0,1 0 0,-1 0 0,1 0 0,-1 0 0,1 0 0,0 0 0,-1-1 0,-1 0 0,1 0 0,-1 0 0,1 0 0,0 0 0,0 0 0,-1 0 0,1 0 0,0-1 0,0 1 0,0-1 0,-1-1 0,-4-9 0,0-1 0,1 1 0,0-1 0,1 0 0,1 0 0,0 0 0,1-1 0,-1-15 0,0-17 0,4-47 0,2 52 0,12-69 0,-11 89 0,2-1 0,0 1 0,1 1 0,19-38 0,-24 54 0,1 0 0,-1 1 0,1-1 0,-1 0 0,1 1 0,0 0 0,0-1 0,1 1 0,-1 0 0,1 1 0,7-5 0,-9 6 0,-1 0 0,1 1 0,0-1 0,1 1 0,-1-1 0,0 1 0,0 0 0,0 0 0,0-1 0,0 2 0,0-1 0,0 0 0,0 0 0,0 1 0,0-1 0,0 1 0,0-1 0,0 1 0,0 0 0,0 0 0,0 0 0,0 0 0,0 0 0,-1 0 0,1 1 0,-1-1 0,3 2 0,3 5 0,0 0 0,-1 0 0,0 0 0,0 1 0,-1 0 0,0 0 0,0 0 0,-1 1 0,0-1 0,4 17 0,-5-12 0,0 0 0,0 0 0,-2 0 0,0 0 0,0 0 0,-1 0 0,-3 19 0,1-22 0,-1 0 0,0-1 0,0 1 0,-1-1 0,0 0 0,-1 0 0,0 0 0,-1 0 0,0-1 0,0 0 0,-1-1 0,0 1 0,-1-1 0,0 0 0,0-1 0,-1 0 0,1 0 0,-12 5 0,7 0 0,13-12 0,-1 0 0,1 1 0,0-1 0,0 1 0,0-1 0,0 0 0,-1 1 0,1-1 0,0 1 0,0-1 0,0 0 0,0 1 0,0-1 0,0 1 0,0-1 0,0 1 0,0-1 0,0 0 0,1 1 0,-1-1 0,0 1 0,0 0 0,2 1 0,0 0 0,0 0 0,0 0 0,0 0 0,0 0 0,0-1 0,1 1 0,3 1 0,-3-1 0,21 16 0,-1 1 0,0 1 0,-1 1 0,-1 0 0,-1 2 0,22 33 0,-15-27-1365,-16-21-5461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05.804"/>
    </inkml:context>
    <inkml:brush xml:id="br0">
      <inkml:brushProperty name="width" value="0.05" units="cm"/>
      <inkml:brushProperty name="height" value="0.05" units="cm"/>
    </inkml:brush>
  </inkml:definitions>
  <inkml:trace contextRef="#ctx0" brushRef="#br0">32 111 24575,'-1'0'0,"-1"0"0,1-1 0,0 1 0,-1 0 0,1-1 0,0 1 0,-1-1 0,1 1 0,0-1 0,0 1 0,0-1 0,-1 0 0,1 0 0,0 0 0,0 0 0,0 0 0,0 0 0,0 0 0,1 0 0,-1 0 0,0 0 0,0 0 0,1 0 0,-1-1 0,0 1 0,0-3 0,1 3 0,-1-1 0,1 0 0,-1 1 0,1-1 0,0 0 0,-1 1 0,1-1 0,0 0 0,0 0 0,1 1 0,-1-1 0,0 0 0,0 1 0,1-1 0,-1 0 0,1 1 0,-1-1 0,1 0 0,0 1 0,1-3 0,1 1 0,0 0 0,1 0 0,-1 1 0,0-1 0,1 1 0,0 0 0,-1 0 0,1 0 0,0 0 0,0 1 0,0 0 0,4-2 0,55-7 0,-37 7 0,-7 0 0,14-2 0,-30 5 0,-4 1 0,-18 5 0,12-4 0,0 0 0,1 0 0,-1 1 0,1-1 0,-1 2 0,1-1 0,0 1 0,0 0 0,1 0 0,-11 10 0,13-10 0,-1 1 0,1 0 0,0 0 0,0 0 0,0 0 0,1 1 0,0-1 0,0 1 0,0 0 0,0-1 0,1 1 0,0 0 0,0 9 0,0 42-107,3-1 0,3 0 0,17 88-1,-13-93-828,-6-26-5890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17.939"/>
    </inkml:context>
    <inkml:brush xml:id="br0">
      <inkml:brushProperty name="width" value="0.05" units="cm"/>
      <inkml:brushProperty name="height" value="0.05" units="cm"/>
    </inkml:brush>
  </inkml:definitions>
  <inkml:trace contextRef="#ctx0" brushRef="#br0">46 123 24575,'1'-1'0,"-1"0"0,0 1 0,0-1 0,0 0 0,0 0 0,0 1 0,0-1 0,0 0 0,0 1 0,0-1 0,0 0 0,0 1 0,0-1 0,0 0 0,-1 1 0,1-1 0,0 0 0,-1 1 0,1-1 0,0 1 0,-1-1 0,1 0 0,-1 1 0,1-1 0,0 1 0,-1-1 0,0 0 0,0 2 0,0 0 0,1-1 0,-1 1 0,1 0 0,-1-1 0,1 1 0,-1 0 0,1 0 0,-1 0 0,1 0 0,0-1 0,0 1 0,-1 0 0,1 0 0,0 0 0,0 0 0,0 0 0,0 0 0,0 0 0,0-1 0,0 3 0,1 13 0,1-1 0,0 1 0,1-1 0,0 0 0,1 0 0,1 0 0,1 0 0,0-1 0,15 27 0,-19-39 0,0 1 0,0 0 0,0-1 0,0 1 0,0-1 0,1 1 0,-1-1 0,1 0 0,-1 0 0,1 0 0,0 0 0,0-1 0,0 1 0,0-1 0,0 0 0,0 0 0,0 0 0,0 0 0,7 1 0,-6-2 0,-1-1 0,1 1 0,-1-1 0,1 1 0,-1-1 0,1 0 0,-1 0 0,0-1 0,1 1 0,-1-1 0,0 1 0,0-1 0,0 0 0,0 0 0,0-1 0,0 1 0,-1 0 0,4-5 0,0-1 0,0 0 0,0 0 0,-1-1 0,0 0 0,0 0 0,-1-1 0,0 1 0,-1-1 0,0 0 0,0 0 0,-1 0 0,-1 0 0,0 0 0,0 0 0,-1 0 0,-1-15 0,1 19 0,-1 0 0,0 1 0,0-1 0,0 0 0,-1 0 0,1 1 0,-2-1 0,1 0 0,0 1 0,-1 0 0,0 0 0,0 0 0,-1 0 0,0 0 0,1 1 0,-1-1 0,-1 1 0,1 0 0,-1 0 0,0 1 0,1-1 0,-1 1 0,-1 0 0,1 1 0,0-1 0,-1 1 0,1 0 0,-13-2 0,9 2-114,-1 1 1,1 1-1,-1 0 0,1 0 0,-1 1 1,1 0-1,-1 1 0,1 0 0,-1 0 1,1 1-1,-16 7 0,2 1-6712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06.161"/>
    </inkml:context>
    <inkml:brush xml:id="br0">
      <inkml:brushProperty name="width" value="0.05" units="cm"/>
      <inkml:brushProperty name="height" value="0.05" units="cm"/>
    </inkml:brush>
  </inkml:definitions>
  <inkml:trace contextRef="#ctx0" brushRef="#br0">2 42 24575,'-1'-8'0,"1"6"0,0 0 0,0 0 0,0 0 0,0 0 0,0-1 0,0 1 0,0 0 0,1 0 0,-1 0 0,1 0 0,-1 0 0,1 0 0,0 0 0,1-2 0,-2 4 0,1 0 0,-1 0 0,0 0 0,1 0 0,-1 0 0,0 1 0,1-1 0,-1 0 0,0 0 0,0 0 0,1 1 0,-1-1 0,0 0 0,0 1 0,1-1 0,-1 0 0,0 0 0,0 1 0,0-1 0,0 0 0,0 1 0,1-1 0,-1 0 0,0 1 0,0-1 0,0 0 0,0 1 0,0-1 0,0 0 0,0 1 0,3 14 0,30 256 0,-32-255 0,6 155-1365,-7-144-5461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06.844"/>
    </inkml:context>
    <inkml:brush xml:id="br0">
      <inkml:brushProperty name="width" value="0.05" units="cm"/>
      <inkml:brushProperty name="height" value="0.05" units="cm"/>
    </inkml:brush>
  </inkml:definitions>
  <inkml:trace contextRef="#ctx0" brushRef="#br0">200 191 24575,'0'-1'0,"0"1"0,0-1 0,-1 0 0,1 1 0,0-1 0,-1 1 0,1-1 0,-1 0 0,1 1 0,-1-1 0,1 1 0,-1-1 0,0 1 0,1 0 0,-1-1 0,1 1 0,-1 0 0,0-1 0,1 1 0,-1 0 0,0 0 0,1-1 0,-1 1 0,0 0 0,1 0 0,-1 0 0,-1 0 0,-26-2 0,20 1 0,-16-3 0,-12-2 0,34 6 0,0 0 0,0 1 0,0-1 0,1 0 0,-1 1 0,0-1 0,0 1 0,1-1 0,-1 1 0,0 0 0,1 0 0,-1 0 0,1 0 0,-1 0 0,1 0 0,-1 0 0,1 1 0,-2 1 0,-3 6 0,0 0 0,0 0 0,1 1 0,0 0 0,1 0 0,0 0 0,1 0 0,-4 18 0,4-11 0,0 1 0,1-1 0,1 0 0,2 31 0,0-42 0,0 1 0,0 0 0,1-1 0,0 1 0,0-1 0,0 1 0,1-1 0,0 0 0,0 0 0,6 7 0,-8-11 0,0 0 0,1 0 0,0-1 0,-1 1 0,1 0 0,0-1 0,0 1 0,-1-1 0,1 0 0,0 0 0,0 0 0,1 0 0,-1 0 0,0 0 0,0-1 0,0 1 0,1 0 0,-1-1 0,0 0 0,0 0 0,1 0 0,-1 0 0,0 0 0,1 0 0,-1 0 0,0-1 0,0 1 0,1-1 0,-1 0 0,0 1 0,0-1 0,0 0 0,3-2 0,5-3 0,-1 0 0,0-1 0,0 0 0,0-1 0,-1 1 0,-1-2 0,1 1 0,-1-1 0,9-15 0,-2 1 0,-1-1 0,18-47 0,-20 39 0,-1 0 0,-2 0 0,-2-1 0,-1 0 0,-1 0 0,-2-59 0,-1 109 0,6 134 0,-5-134 15,18 116 307,-17-117-565,1-1 0,1 0 0,0 0 0,1 0-1,0-1 1,13 19 0,-8-17-6583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07.262"/>
    </inkml:context>
    <inkml:brush xml:id="br0">
      <inkml:brushProperty name="width" value="0.05" units="cm"/>
      <inkml:brushProperty name="height" value="0.05" units="cm"/>
    </inkml:brush>
  </inkml:definitions>
  <inkml:trace contextRef="#ctx0" brushRef="#br0">15 29 24575,'0'-4'0,"0"2"0,1 1 0,-1 0 0,0 0 0,0-1 0,0 1 0,0 0 0,-1-1 0,1 1 0,0 0 0,0 0 0,-1-1 0,1 1 0,-1 0 0,1 0 0,-1 0 0,1 0 0,-2-2 0,1 3 0,1 0 0,0 0 0,-1 0 0,1 0 0,0 0 0,0 0 0,-1 1 0,1-1 0,0 0 0,0 0 0,-1 0 0,1 0 0,0 1 0,0-1 0,0 0 0,0 0 0,-1 1 0,1-1 0,0 0 0,0 0 0,0 1 0,0-1 0,0 0 0,-1 0 0,1 1 0,0-1 0,0 0 0,0 1 0,0-1 0,0 0 0,0 0 0,0 1 0,0-1 0,0 0 0,0 1 0,-1 13 0,-2 38 0,3 1 0,3-1 0,1 1 0,15 63 0,-17-132 0,1-1 0,1 1 0,0-1 0,13-28 0,-13 36 0,0 1 0,1-1 0,0 1 0,0 0 0,1 0 0,0 0 0,0 1 0,1 0 0,14-11 0,-18 15 0,1 1 0,-1-1 0,1 1 0,0 0 0,0 1 0,0-1 0,0 0 0,0 1 0,0 0 0,0 0 0,0 1 0,1-1 0,-1 1 0,0 0 0,1 0 0,-1 0 0,0 0 0,0 1 0,0 0 0,1 0 0,-1 0 0,0 0 0,0 1 0,6 2 0,-3 1 0,1-1 0,-1 2 0,0-1 0,-1 1 0,1 0 0,-1 0 0,-1 1 0,1-1 0,-1 1 0,0 1 0,0-1 0,-1 1 0,5 11 0,-8-17 0,1 1 0,-1 0 0,0 1 0,0-1 0,0 0 0,-1 0 0,1 0 0,-1 0 0,0 1 0,0-1 0,0 0 0,0 0 0,0 1 0,-1-1 0,1 0 0,-1 0 0,0 0 0,0 0 0,0 0 0,-1 0 0,1 0 0,-1 0 0,1 0 0,-1 0 0,0-1 0,0 1 0,0-1 0,0 1 0,-1-1 0,1 0 0,-1 0 0,1 0 0,-1 0 0,0 0 0,0-1 0,1 1 0,-1-1 0,-5 1 0,0 2 38,-1-2 0,0 0 0,-1 0 0,1 0 0,0-1 0,0 0 0,-1-1 0,-18-2 0,11 0-465,0-1 0,0-1 1,-31-11-1,21 4-6399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07.743"/>
    </inkml:context>
    <inkml:brush xml:id="br0">
      <inkml:brushProperty name="width" value="0.05" units="cm"/>
      <inkml:brushProperty name="height" value="0.05" units="cm"/>
    </inkml:brush>
  </inkml:definitions>
  <inkml:trace contextRef="#ctx0" brushRef="#br0">1 83 24575,'1'-6'0,"0"1"0,0-1 0,1 0 0,0 1 0,0-1 0,3-6 0,2-5 0,-7 16 0,1 0 0,-1 0 0,1-1 0,-1 1 0,1 0 0,-1 0 0,1 0 0,-1 0 0,1 0 0,0 0 0,0 0 0,-1 0 0,1 0 0,0 0 0,0 0 0,0 1 0,1-2 0,-1 2 0,-1 0 0,1 0 0,0 0 0,-1 0 0,1 0 0,-1 0 0,1 0 0,-1 0 0,1 0 0,-1 1 0,1-1 0,-1 0 0,1 0 0,-1 0 0,1 1 0,-1-1 0,0 0 0,1 1 0,-1-1 0,1 0 0,-1 1 0,0-1 0,1 1 0,-1-1 0,0 0 0,1 2 0,2 3 0,0 1 0,0-1 0,0 1 0,-1 0 0,2 7 0,13 60 170,12 111 0,-20-115-738,2 0-1,22 68 1,-27-118-6258</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07.972"/>
    </inkml:context>
    <inkml:brush xml:id="br0">
      <inkml:brushProperty name="width" value="0.05" units="cm"/>
      <inkml:brushProperty name="height" value="0.05" units="cm"/>
    </inkml:brush>
  </inkml:definitions>
  <inkml:trace contextRef="#ctx0" brushRef="#br0">1 26 24575,'2'-2'0,"3"-1"0,3 0 0,3 1 0,4 0 0,1-1 0,1-1 0,2 1 0,0 1 0,-3 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08.112"/>
    </inkml:context>
    <inkml:brush xml:id="br0">
      <inkml:brushProperty name="width" value="0.05" units="cm"/>
      <inkml:brushProperty name="height" value="0.05" units="cm"/>
    </inkml:brush>
  </inkml:definitions>
  <inkml:trace contextRef="#ctx0" brushRef="#br0">1 16 24575,'0'-2'0,"2"-3"0,3-3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08.219"/>
    </inkml:context>
    <inkml:brush xml:id="br0">
      <inkml:brushProperty name="width" value="0.05" units="cm"/>
      <inkml:brushProperty name="height" value="0.05" units="cm"/>
    </inkml:brush>
  </inkml:definitions>
  <inkml:trace contextRef="#ctx0" brushRef="#br0">0 3 24575,'2'0'0,"6"0"0,4 0 0,1 0 0,2 0 0,0 0 0,0 0 0,-2-2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11.179"/>
    </inkml:context>
    <inkml:brush xml:id="br0">
      <inkml:brushProperty name="width" value="0.05" units="cm"/>
      <inkml:brushProperty name="height" value="0.05" units="cm"/>
    </inkml:brush>
  </inkml:definitions>
  <inkml:trace contextRef="#ctx0" brushRef="#br0">305 33 24575,'1'0'0,"19"-2"0,-19 2 0,-1 0 0,1 0 0,-1 0 0,1 0 0,0 0 0,-1-1 0,1 1 0,-1 0 0,1 0 0,-1-1 0,1 1 0,-1 0 0,1-1 0,-1 1 0,1-1 0,-1 1 0,0-1 0,1 1 0,-1 0 0,0-1 0,1 1 0,-1-1 0,0 0 0,0 1 0,1-1 0,-1 1 0,0-1 0,0 0 0,0 1 0,0-1 0,0 1 0,0 0 0,-1 0 0,1 0 0,0-1 0,0 1 0,-1 0 0,1 0 0,0 0 0,0 0 0,-1-1 0,1 1 0,0 0 0,-1 0 0,1 0 0,0 0 0,-1 0 0,1 0 0,0 0 0,0 0 0,-1 0 0,1 0 0,0 0 0,-1 0 0,1 0 0,0 0 0,-1 0 0,1 0 0,0 0 0,0 1 0,-1-1 0,1 0 0,0 0 0,-1 0 0,1 0 0,0 0 0,0 1 0,-1-1 0,1 1 0,-15 6 0,-15 14 0,1 1 0,1 2 0,2 1 0,0 0 0,1 2 0,2 2 0,1 0 0,1 1 0,-19 36 0,31-50 0,1 1 0,-8 24 0,14-35 0,0 0 0,1 1 0,0-1 0,0 0 0,0 0 0,1 1 0,0-1 0,0 0 0,0 1 0,2 9 0,-1-14 0,0 0 0,0 0 0,0 0 0,1 0 0,-1 0 0,0 0 0,1 0 0,-1 0 0,1 0 0,0-1 0,-1 1 0,1-1 0,0 1 0,0-1 0,0 0 0,0 0 0,0 0 0,0 0 0,1 0 0,-1 0 0,0 0 0,0-1 0,1 1 0,-1-1 0,0 0 0,1 1 0,3-2 0,4 2 0,0-2 0,0 1 0,0-1 0,0-1 0,13-3 0,-11 1 0,0 0 0,-1-1 0,1 0 0,-1-1 0,0 0 0,0 0 0,0-1 0,-1-1 0,0 0 0,-1 0 0,0-1 0,14-17 0,-12 11 0,-2 1 0,0-1 0,0-1 0,-2 0 0,0 0 0,0-1 0,-2 1 0,6-29 0,-4 3 0,-1 0 0,-2-1 0,-3-63 0,-3 257 0,-1 17 0,5-131 0,1 0 0,10 53 0,-10-78 86,0 0-1,1-1 0,5 14 1,-7-22-208,0 1 0,0-1 0,0 0 0,0 1 0,0-1 0,1 0 0,-1 0 0,1-1 0,0 1 1,0 0-1,0-1 0,0 0 0,6 4 0,12 2-6704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11.661"/>
    </inkml:context>
    <inkml:brush xml:id="br0">
      <inkml:brushProperty name="width" value="0.05" units="cm"/>
      <inkml:brushProperty name="height" value="0.05" units="cm"/>
    </inkml:brush>
  </inkml:definitions>
  <inkml:trace contextRef="#ctx0" brushRef="#br0">4 252 24575,'-3'-18'0,"4"32"0,51 229 0,-44-191 0,-2 2 0,-1 85 0,-13-186 0,-1 3 0,-16-211 0,23 209 0,3 0 0,1 0 0,12-71 0,-12 107 0,0 0 0,1 0 0,0 0 0,1 0 0,0 1 0,0-1 0,10-14 0,-11 21 0,-1 0 0,1-1 0,0 1 0,0 0 0,0 0 0,1 1 0,-1-1 0,0 1 0,1 0 0,0 0 0,0 0 0,0 0 0,-1 0 0,2 1 0,-1 0 0,0 0 0,0 0 0,0 0 0,0 1 0,1 0 0,4 0 0,1 0 0,-1 1 0,0 1 0,0 0 0,0 0 0,0 1 0,0 0 0,-1 0 0,1 1 0,-1 0 0,13 9 0,-15-9 0,0 0 0,0 1 0,0 0 0,-1 0 0,1 0 0,-1 1 0,-1 0 0,1 0 0,-1 0 0,0 0 0,0 1 0,-1 0 0,5 10 0,-7-13 0,0 0 0,-1-1 0,1 1 0,-1 0 0,0 0 0,0 0 0,0 0 0,0-1 0,0 1 0,-1 0 0,0 0 0,0-1 0,0 1 0,-2 4 0,0-2 0,0 0 0,0-1 0,-1 1 0,0-1 0,0 0 0,0 0 0,-9 8 0,-1-2 0,0 0 0,-1-1 0,-1 0 0,0-1 0,-17 7 0,31-15 0,-11 6 0,0-1 0,-1-1 0,1 0 0,-1-1 0,0 0 0,0-1 0,-19 1 0,17-6-1365,6-3-5461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12.081"/>
    </inkml:context>
    <inkml:brush xml:id="br0">
      <inkml:brushProperty name="width" value="0.05" units="cm"/>
      <inkml:brushProperty name="height" value="0.05" units="cm"/>
    </inkml:brush>
  </inkml:definitions>
  <inkml:trace contextRef="#ctx0" brushRef="#br0">0 180 24575,'6'-1'0,"-1"1"0,1-1 0,-1-1 0,1 1 0,5-3 0,-7 3 0,0-1 0,1 1 0,-1 0 0,0 0 0,1 0 0,7 0 0,-10 1 0,-1 1 0,1-1 0,-1 0 0,1 1 0,-1-1 0,1 1 0,-1 0 0,0-1 0,1 1 0,-1 0 0,0 0 0,1 0 0,-1 0 0,0 0 0,0 0 0,0 0 0,0 0 0,0 0 0,0 0 0,0 1 0,-1-1 0,1 0 0,0 1 0,0 1 0,10 25 0,-2 0 0,-1 0 0,6 39 0,-5-19 0,3 5 0,31 171 0,-43-223 0,1 1 0,-1-1 0,0 1 0,0-1 0,0 1 0,0-1 0,0 1 0,0 0 0,0-1 0,0 1 0,-1-1 0,0 3 0,1-4 0,-1 0 0,1 1 0,0-1 0,-1 0 0,1 0 0,0 0 0,-1 0 0,1 0 0,0 0 0,-1 0 0,1 0 0,0-1 0,-1 1 0,1 0 0,0 0 0,-1 0 0,1 0 0,0 0 0,0 0 0,-1-1 0,1 1 0,0 0 0,0 0 0,-1 0 0,1-1 0,0 1 0,0 0 0,-1 0 0,1-1 0,0 1 0,0 0 0,0 0 0,0-1 0,-1 0 0,-3-5 0,0 0 0,0-1 0,-6-13 0,-6-23 0,3 0 0,1-1 0,-11-78 0,19 88 0,2 0 0,1-1 0,1 1 0,2 0 0,10-54 0,-10 79 0,0 0 0,1 0 0,0 0 0,0 0 0,1 1 0,0-1 0,1 1 0,0 0 0,8-10 0,-10 15 0,0 0 0,0 0 0,0 0 0,0 0 0,0 1 0,1 0 0,-1 0 0,1 0 0,0 0 0,0 0 0,-1 1 0,1-1 0,0 1 0,0 0 0,0 0 0,0 1 0,1-1 0,-1 1 0,0 0 0,0 0 0,0 0 0,0 1 0,6 1 0,-2 0 0,1 0 0,-1 1 0,0 0 0,0 0 0,-1 1 0,1 0 0,-1 0 0,1 1 0,-1 0 0,-1 0 0,1 1 0,-1 0 0,0 0 0,0 0 0,-1 1 0,0 0 0,7 12 0,-9-14 0,0 1 0,-1-1 0,1 1 0,-1 0 0,-1 0 0,1 0 0,-1 0 0,0 0 0,-1 0 0,1 0 0,-1 0 0,0 0 0,-1 0 0,1 0 0,-1 0 0,0 0 0,-1 0 0,0 0 0,0 0 0,0-1 0,0 1 0,-1 0 0,0-1 0,0 0 0,-6 7 0,0-2-91,0 0 0,-1-1 0,0 0 0,-1-1 0,1 0 0,-2-1 0,1 0 0,-1 0 0,0-1 0,0-1 0,-1 0 0,0-1 0,0 0 0,-23 3 0,0-3-6735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18.313"/>
    </inkml:context>
    <inkml:brush xml:id="br0">
      <inkml:brushProperty name="width" value="0.05" units="cm"/>
      <inkml:brushProperty name="height" value="0.05" units="cm"/>
    </inkml:brush>
  </inkml:definitions>
  <inkml:trace contextRef="#ctx0" brushRef="#br0">165 133 24575,'1'-1'0,"1"1"0,0-1 0,0 1 0,-1-1 0,1 0 0,0 0 0,-1 0 0,1 0 0,0 0 0,-1 0 0,0-1 0,1 1 0,-1 0 0,0-1 0,0 1 0,1-1 0,0-2 0,16-29 0,-17 31 0,0 0 0,-1 0 0,1 0 0,0-1 0,-1 1 0,1 0 0,-1 0 0,0-1 0,0 1 0,0 0 0,0 0 0,0-1 0,0 1 0,-1 0 0,1 0 0,-1 0 0,0 0 0,1-1 0,-1 1 0,0 0 0,0 0 0,0 0 0,-1 1 0,1-1 0,0 0 0,-1 0 0,1 1 0,-1-1 0,-3-2 0,2 2 0,-1 0 0,1 0 0,-1 1 0,1-1 0,-1 1 0,0 0 0,0 0 0,1 0 0,-1 1 0,0-1 0,0 1 0,0 0 0,0 0 0,0 0 0,0 1 0,-6 1 0,3 0 0,0 0 0,0 1 0,0-1 0,0 1 0,1 1 0,-1 0 0,1-1 0,0 2 0,0-1 0,0 1 0,1 0 0,-10 11 0,13-14 0,1 0 0,-1 0 0,1 1 0,-1-1 0,1 0 0,0 1 0,0-1 0,0 1 0,0-1 0,0 1 0,1 0 0,-1-1 0,1 1 0,0 0 0,-1-1 0,1 1 0,1 0 0,-1 0 0,0-1 0,1 1 0,-1 0 0,1-1 0,0 1 0,0-1 0,0 1 0,0-1 0,0 1 0,0-1 0,1 0 0,-1 1 0,1-1 0,0 0 0,0 0 0,-1 0 0,1 0 0,1-1 0,3 4 0,13 8 0,0-1 0,1 0 0,1-2 0,0 0 0,34 11 0,-31-13 0,0 1 0,-2 1 0,1 1 0,29 20 0,-49-29 0,-1-1 0,0 1 0,0 0 0,0 0 0,0 0 0,0 0 0,0 1 0,0-1 0,0 1 0,-1-1 0,1 1 0,-1-1 0,0 1 0,2 4 0,-3-5 0,0-1 0,0 1 0,0 0 0,0 0 0,0 0 0,-1 0 0,1 0 0,-1 0 0,1-1 0,-1 1 0,1 0 0,-1 0 0,0-1 0,0 1 0,0 0 0,0-1 0,0 1 0,0-1 0,0 1 0,-1-1 0,1 0 0,0 1 0,-3 0 0,-8 7 0,0 0 0,0-2 0,-1 1 0,0-2 0,-1 0 0,1 0 0,-27 7 0,13-7 0,0 0 0,-1-2 0,-35 1 0,18-6-1365,7-2-5461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12.527"/>
    </inkml:context>
    <inkml:brush xml:id="br0">
      <inkml:brushProperty name="width" value="0.05" units="cm"/>
      <inkml:brushProperty name="height" value="0.05" units="cm"/>
    </inkml:brush>
  </inkml:definitions>
  <inkml:trace contextRef="#ctx0" brushRef="#br0">2067 267 24575,'1'-2'0,"0"0"0,0-1 0,0 1 0,0 0 0,-1 0 0,1-1 0,-1 1 0,0 0 0,0 0 0,0-1 0,0 1 0,0 0 0,0-1 0,0 1 0,-1 0 0,0-4 0,-1 1 0,0 1 0,0 0 0,-1-1 0,1 1 0,-1 0 0,1 1 0,-7-8 0,-3 1 0,1-1 0,-2 2 0,1 0 0,-15-8 0,-8-2 4,0 1-1,-2 2 1,0 2 0,0 1-1,-1 2 1,-1 2 0,-48-6-1,21 7-39,-1 4 0,0 3 0,-101 10 0,89 1-54,1 3 0,0 4 0,1 3 0,1 3 0,1 4 0,-114 58 0,135-56 112,2 3-1,1 2 0,-74 65 0,89-66-27,3 1 1,0 1-1,2 2 0,2 2 1,-25 43-1,37-53 6,2 0 0,1 1 0,2 1 0,0 0 0,2 1 0,2 0 0,-6 40 0,11-48 0,1 1 0,1 0 0,2-1 0,0 1 0,2-1 0,0 1 0,2-1 0,0 0 0,2 0 0,13 30 0,-9-29 0,2 0 0,1-1 0,0-1 0,2 0 0,0-1 0,2-1 0,34 33 0,-26-31 0,2-1 0,1-1 0,1-1 0,0-2 0,47 21 0,-22-18 0,1-1 0,1-3 0,0-3 0,1-1 0,1-4 0,0-2 0,62-1 0,-44-7 0,0-3 0,-1-3 0,1-4 0,-2-3 0,0-3 0,0-4 0,-2-3 0,107-50 0,-120 44 0,-2-3 0,-2-1 0,-1-4 0,56-49 0,-71 51 0,-1-2 0,-3-1 0,-1-2 0,-2-1 0,41-69 0,-58 83-1,-2 0 1,0 0-1,-2-2 1,-1 1-1,-2-1 0,-1-1 1,-1 0-1,-2 0 0,3-48 1,-7 62-6,-2-1 1,0 0-1,-1 0 0,-1 1 1,0-1-1,-1 1 1,-1 0-1,-1 0 0,-1 0 1,0 1-1,-1 0 0,0 0 1,-1 1-1,-1 0 1,-1 1-1,0 0 0,-1 0 1,-16-13-1,6 9 14,0 1-1,-1 1 1,-1 1-1,-1 1 0,0 2 1,-1 0-1,0 2 1,-40-11-1,8 7-738,-2 2 0,-108-7 0,11 13-4527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0.777"/>
    </inkml:context>
    <inkml:brush xml:id="br0">
      <inkml:brushProperty name="width" value="0.05" units="cm"/>
      <inkml:brushProperty name="height" value="0.05" units="cm"/>
    </inkml:brush>
  </inkml:definitions>
  <inkml:trace contextRef="#ctx0" brushRef="#br0">1 4 24575,'0'-3'0,"0"2"0,0 4 0,0 5 0,0 6 0,0 8 0,0 7 0,0 8 0,2 9 0,1 8 0,2 5 0,1 3 0,-2 0 0,2 0 0,-1-2 0,-1-12-8191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1.117"/>
    </inkml:context>
    <inkml:brush xml:id="br0">
      <inkml:brushProperty name="width" value="0.05" units="cm"/>
      <inkml:brushProperty name="height" value="0.05" units="cm"/>
    </inkml:brush>
  </inkml:definitions>
  <inkml:trace contextRef="#ctx0" brushRef="#br0">121 528 24575,'-32'-79'0,"-28"-73"0,53 130 0,1 0 0,1 0 0,1 0 0,1 0 0,0-25 0,3 41 0,0 1 0,0-1 0,1 1 0,0-1 0,0 1 0,1 0 0,-1-1 0,1 1 0,0 0 0,0 0 0,1 0 0,-1 0 0,1 1 0,0-1 0,1 1 0,-1 0 0,1 0 0,0 0 0,0 0 0,0 0 0,0 1 0,1 0 0,-1 0 0,1 0 0,0 1 0,0-1 0,0 1 0,0 0 0,8-2 0,1 1 0,1 0 0,1 0 0,-1 1 0,0 1 0,0 1 0,1 0 0,-1 1 0,0 0 0,23 6 0,-18-2 0,0 1 0,-1 1 0,1 1 0,-1 0 0,-1 2 0,0 0 0,0 1 0,-1 1 0,0 0 0,-1 1 0,-1 1 0,0 1 0,14 17 0,-20-21 0,0 0 0,-1 1 0,0 1 0,-1-1 0,-1 1 0,0 0 0,0 1 0,-1-1 0,-1 1 0,0 0 0,-1 0 0,-1 0 0,0 1 0,-1-1 0,-1 1 0,0-1 0,0 1 0,-2-1 0,-4 22 0,1-19 0,-1 1 0,-1-1 0,-1 0 0,0-1 0,-1 0 0,-1 0 0,0-1 0,-1 0 0,-1 0 0,0-2 0,-1 1 0,-15 11 0,9-10 0,0 0 0,-1-1 0,-1-2 0,0 0 0,-1 0 0,0-2 0,0-1 0,-41 10 0,52-16-273,1-1 0,-1 0 0,0-1 0,-17 0 0,6-4-6553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1.459"/>
    </inkml:context>
    <inkml:brush xml:id="br0">
      <inkml:brushProperty name="width" value="0.05" units="cm"/>
      <inkml:brushProperty name="height" value="0.05" units="cm"/>
    </inkml:brush>
  </inkml:definitions>
  <inkml:trace contextRef="#ctx0" brushRef="#br0">1 59 24575,'0'-1'0,"0"1"0,0-1 0,1 0 0,-1 1 0,0-1 0,1 1 0,-1-1 0,0 1 0,1-1 0,-1 1 0,0-1 0,1 1 0,-1 0 0,1-1 0,-1 1 0,1 0 0,-1-1 0,1 1 0,0 0 0,-1-1 0,1 1 0,-1 0 0,1 0 0,-1 0 0,1 0 0,0-1 0,-1 1 0,2 0 0,19-1 0,-21 1 0,10 0 0,-1 1 0,1 1 0,-1 0 0,1 0 0,-1 0 0,0 1 0,0 1 0,0 0 0,-1 0 0,1 1 0,-1 0 0,0 0 0,0 1 0,0-1 0,-1 2 0,10 10 0,-11-11 0,-1 0 0,0 0 0,-1 0 0,1 0 0,-1 1 0,-1 0 0,1 0 0,-1 0 0,0 0 0,0 0 0,-1 1 0,0-1 0,-1 1 0,1-1 0,-2 1 0,1 0 0,-1-1 0,0 1 0,0 0 0,-1 0 0,-2 8 0,2-11 0,-1-1 0,0 0 0,0 1 0,0-1 0,0 0 0,-1 0 0,0 0 0,0-1 0,0 1 0,0-1 0,0 0 0,-1 1 0,1-1 0,-1-1 0,0 1 0,0 0 0,-4 1 0,6-3 0,-1 0 0,1 0 0,0 0 0,0-1 0,-1 1 0,1-1 0,0 1 0,-1-1 0,1 0 0,0 0 0,-1 0 0,1 0 0,0 0 0,-1-1 0,1 1 0,0-1 0,-1 1 0,1-1 0,0 0 0,0 0 0,0 0 0,0 0 0,0 0 0,0 0 0,0-1 0,0 1 0,0-1 0,0 1 0,1-1 0,-1 0 0,1 0 0,-1 0 0,1 0 0,0 0 0,-2-2 0,1-2 0,0 0 0,0 0 0,0 0 0,0 0 0,1 0 0,0-1 0,0 1 0,1 0 0,0 0 0,0-1 0,0 1 0,1 0 0,0-1 0,0 1 0,1 0 0,-1 0 0,4-7 0,3-7 0,0 0 0,2 1 0,20-32 0,-20 35-341,2 0 0,0 1-1,21-20 1,-15 18-6485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1.678"/>
    </inkml:context>
    <inkml:brush xml:id="br0">
      <inkml:brushProperty name="width" value="0.05" units="cm"/>
      <inkml:brushProperty name="height" value="0.05" units="cm"/>
    </inkml:brush>
  </inkml:definitions>
  <inkml:trace contextRef="#ctx0" brushRef="#br0">24 19 24575,'0'-2'0,"-2"-1"0,-1-3 0,-2 1 0,-1 2 0,2 8 0,0 4 0,4 8 0,5 5 0,2 7 0,4 4 0,1 5 0,2-1 0,0 1 0,-2-4 0,0-2 0,-4-6 0,-1-6-8191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1.835"/>
    </inkml:context>
    <inkml:brush xml:id="br0">
      <inkml:brushProperty name="width" value="0.05" units="cm"/>
      <inkml:brushProperty name="height" value="0.05" units="cm"/>
    </inkml:brush>
  </inkml:definitions>
  <inkml:trace contextRef="#ctx0" brushRef="#br0">80 12 24575,'-3'-3'0,"-2"0"0,-3 0 0,-3 1 0,-1 2 0,-2 5 0,3 2 0,2 4 0,3-1-8191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2.160"/>
    </inkml:context>
    <inkml:brush xml:id="br0">
      <inkml:brushProperty name="width" value="0.05" units="cm"/>
      <inkml:brushProperty name="height" value="0.05" units="cm"/>
    </inkml:brush>
  </inkml:definitions>
  <inkml:trace contextRef="#ctx0" brushRef="#br0">0 64 24575,'3'0'0,"-1"0"0,0 1 0,0-1 0,1 1 0,-1 0 0,0 0 0,0 0 0,0 0 0,0 0 0,0 0 0,0 1 0,-1-1 0,1 1 0,0-1 0,-1 1 0,1-1 0,-1 1 0,3 3 0,22 38 0,-21-34 0,54 120 0,-40-84 0,38 67 0,-56-111 0,-1 0 0,1 0 0,-1 1 0,1-1 0,0 0 0,-1 0 0,1 0 0,0 0 0,0 0 0,0 0 0,0 0 0,0-1 0,0 1 0,0 0 0,0 0 0,0-1 0,0 1 0,0-1 0,0 1 0,2 0 0,-2-2 0,-1 1 0,1-1 0,-1 1 0,1-1 0,-1 1 0,1-1 0,-1 1 0,1-1 0,-1 0 0,1 1 0,-1-1 0,0 0 0,1 1 0,-1-1 0,0 0 0,0 1 0,1-1 0,-1 0 0,0 0 0,0 1 0,0-1 0,0 0 0,0-1 0,1-12 0,-1-1 0,-2-15 0,2 28 0,-12-115 0,-3-102 0,14 216-170,1-1-1,1 1 0,-1 0 1,0-1-1,1 1 0,0 0 1,1-4-1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2.777"/>
    </inkml:context>
    <inkml:brush xml:id="br0">
      <inkml:brushProperty name="width" value="0.05" units="cm"/>
      <inkml:brushProperty name="height" value="0.05" units="cm"/>
    </inkml:brush>
  </inkml:definitions>
  <inkml:trace contextRef="#ctx0" brushRef="#br0">190 548 24575,'3'-4'0,"-1"-1"0,1 0 0,-1 1 0,0-1 0,0 0 0,-1 0 0,0 0 0,0 0 0,0-1 0,0-5 0,0 4 0,2-9 0,-1 0 0,-1 0 0,-2-21 0,1 33 0,0 1 0,0-1 0,-1 0 0,1 0 0,-1 1 0,0-1 0,0 1 0,0-1 0,-1 1 0,1-1 0,-1 1 0,0 0 0,0 0 0,0-1 0,0 1 0,-1 1 0,1-1 0,-1 0 0,0 1 0,-5-5 0,6 7 0,-1-1 0,1 0 0,0 1 0,-1-1 0,1 1 0,-1 0 0,1-1 0,-1 1 0,0 1 0,1-1 0,-1 0 0,1 0 0,0 1 0,-1 0 0,1-1 0,-1 1 0,1 0 0,0 0 0,-1 0 0,1 1 0,0-1 0,0 0 0,0 1 0,0 0 0,0-1 0,-2 4 0,-5 3 0,1 1 0,-1 0 0,2 1 0,-8 11 0,6-5 0,0 0 0,0 0 0,2 1 0,0 0 0,-8 36 0,12-43 0,1 1 0,1 0 0,-1 0 0,2-1 0,-1 1 0,2 0 0,-1 0 0,2 0 0,-1 0 0,1-1 0,5 15 0,-5-21 0,-1 0 0,1-1 0,-1 0 0,1 1 0,0-1 0,0 0 0,1 0 0,-1 0 0,1 0 0,-1 0 0,1-1 0,0 1 0,0-1 0,0 0 0,0 0 0,1 0 0,3 2 0,-4-3 0,0 0 0,0-1 0,0 1 0,0-1 0,0 0 0,0 0 0,0 0 0,0 0 0,0 0 0,0-1 0,0 1 0,0-1 0,0 0 0,0 0 0,-1 0 0,1 0 0,0-1 0,-1 1 0,1-1 0,-1 1 0,1-1 0,2-3 0,2-1 0,0-1 0,0 0 0,-1-1 0,0 1 0,-1-1 0,0 0 0,0-1 0,-1 1 0,0-1 0,0 0 0,4-14 0,-2-2 0,0-1 0,4-51 0,-11 101 0,1 0 0,1 1 0,1-1 0,2 0 0,0 0 0,14 41 0,-17-63 0,0 0 0,0 1 0,0-1 0,0 0 0,1 1 0,-1-1 0,1 0 0,-1 0 0,1 0 0,0 0 0,0-1 0,0 1 0,0 0 0,0-1 0,0 1 0,4 1 0,-4-3 0,0 1 0,0-1 0,0 1 0,0-1 0,1 0 0,-1 0 0,0 0 0,0 0 0,0 0 0,1 0 0,-1-1 0,0 1 0,0-1 0,0 1 0,4-3 0,1 0 0,0-1 0,0-1 0,0 1 0,-1-1 0,0-1 0,0 1 0,0-1 0,0 0 0,4-7 0,4-7 0,-1-1 0,-1 0 0,-1-1 0,-1 0 0,0-1 0,-2 0 0,-1 0 0,-1-1 0,6-42 0,-8 29 0,-2 0 0,-1 0 0,-2 0 0,-1 0 0,-13-63 0,14 94 0,0-2 0,-1-1 0,0 1 0,0 0 0,-1 0 0,0 0 0,0 0 0,-1 0 0,0 0 0,0 1 0,-6-8 0,10 14 0,-1 1 0,1-1 0,-1 1 0,1-1 0,0 1 0,-1-1 0,1 1 0,-1-1 0,0 1 0,1-1 0,-1 1 0,1 0 0,-1-1 0,0 1 0,1 0 0,-1-1 0,0 1 0,1 0 0,-1 0 0,0 0 0,1 0 0,-1-1 0,0 1 0,1 0 0,-1 0 0,0 0 0,0 1 0,1-1 0,-1 0 0,0 0 0,1 0 0,-1 0 0,0 1 0,1-1 0,-1 0 0,0 1 0,1-1 0,-1 0 0,1 1 0,-1-1 0,1 1 0,-1-1 0,1 1 0,-1-1 0,1 1 0,-1-1 0,1 1 0,0 0 0,-1-1 0,1 1 0,0-1 0,-1 1 0,1 0 0,0 1 0,-3 4 0,1-1 0,1 1 0,-1 0 0,1 0 0,-1 8 0,1 11 0,1 0 0,1 0 0,1 0 0,11 46 0,34 98 0,-44-159 0,58 164 213,-29-86-1791,-22-58-5248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3.163"/>
    </inkml:context>
    <inkml:brush xml:id="br0">
      <inkml:brushProperty name="width" value="0.05" units="cm"/>
      <inkml:brushProperty name="height" value="0.05" units="cm"/>
    </inkml:brush>
  </inkml:definitions>
  <inkml:trace contextRef="#ctx0" brushRef="#br0">42 424 24575,'-4'-4'0,"-1"-1"0,1 0 0,0 0 0,0 0 0,1 0 0,-1 0 0,1-1 0,0 1 0,-3-12 0,5 15 0,1-1 0,0 1 0,-1 0 0,1-1 0,0 1 0,0-1 0,0 1 0,1-1 0,-1 1 0,1 0 0,-1-1 0,1 1 0,0 0 0,0-1 0,0 1 0,0 0 0,0 0 0,0 0 0,1 0 0,-1 0 0,1 0 0,-1 0 0,1 0 0,0 1 0,0-1 0,0 1 0,-1-1 0,4 0 0,11-9 0,2 1 0,-1 1 0,1 0 0,32-9 0,81-18 0,-110 31 0,3-1 0,27-6 0,0-2 0,70-29 0,-117 41 0,0 0 0,0-1 0,0 1 0,0-1 0,0 1 0,-1-1 0,1 0 0,-1-1 0,0 1 0,0-1 0,0 1 0,4-7 0,-6 8 0,-1 0 0,1 1 0,0-1 0,-1 0 0,1 0 0,-1 0 0,1 0 0,-1 0 0,0 0 0,0 0 0,0 0 0,0 0 0,0 0 0,-1 0 0,1 1 0,0-1 0,-1 0 0,0 0 0,1 0 0,-1 0 0,0 0 0,0 1 0,0-1 0,0 0 0,0 1 0,0-1 0,0 1 0,-1-1 0,1 1 0,-1 0 0,-2-2 0,1 0 0,-1 0 0,0 1 0,1-1 0,-1 1 0,0 0 0,-1 0 0,1 1 0,0-1 0,0 1 0,-1 0 0,1 0 0,0 0 0,-1 1 0,1-1 0,-1 1 0,1 0 0,-1 1 0,1-1 0,-1 1 0,1 0 0,0 0 0,-1 0 0,1 0 0,0 1 0,0 0 0,0 0 0,0 0 0,0 0 0,-4 4 0,-1 0 0,1 0 0,0 1 0,0 0 0,0 1 0,1 0 0,0 0 0,1 0 0,0 1 0,0 0 0,1 0 0,-6 13 0,6-9 0,1 1 0,0-1 0,1 1 0,1-1 0,0 1 0,1 0 0,0 0 0,1 0 0,1 0 0,0-1 0,1 1 0,0 0 0,7 20 0,-6-27 0,-1 0 0,1 0 0,0 0 0,0 0 0,1-1 0,0 0 0,0 0 0,1 0 0,-1 0 0,1 0 0,1-1 0,-1 0 0,1 0 0,-1-1 0,2 1 0,-1-1 0,0-1 0,1 1 0,-1-1 0,1 0 0,0-1 0,0 1 0,0-1 0,1-1 0,-1 1 0,14 0 0,-10-2-136,0-1-1,0 0 1,0 0-1,0-1 1,0 0-1,-1-1 1,1-1-1,-1 1 0,14-8 1,9-6-6690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4.879"/>
    </inkml:context>
    <inkml:brush xml:id="br0">
      <inkml:brushProperty name="width" value="0.05" units="cm"/>
      <inkml:brushProperty name="height" value="0.05" units="cm"/>
    </inkml:brush>
  </inkml:definitions>
  <inkml:trace contextRef="#ctx0" brushRef="#br0">279 495 24575,'5'-38'0,"-3"31"0,-1 1 0,0-1 0,0 0 0,-1 1 0,0-9 0,-1 9 0,0 0 0,0 1 0,0-1 0,-1 1 0,0-1 0,0 1 0,0 0 0,-1-1 0,1 1 0,-1 0 0,0 1 0,-1-1 0,1 0 0,-8-5 0,9 7 0,-1 1 0,0 0 0,0 0 0,0 0 0,0 1 0,0-1 0,0 1 0,-1 0 0,1-1 0,0 2 0,-1-1 0,1 0 0,-1 1 0,1-1 0,-1 1 0,1 0 0,-1 0 0,1 0 0,-1 1 0,1-1 0,-1 1 0,1 0 0,0 0 0,-1 0 0,-3 2 0,-1 1 0,1 1 0,-1-1 0,1 1 0,0 0 0,0 1 0,1 0 0,-1 0 0,1 1 0,1-1 0,-1 1 0,1 0 0,1 1 0,-8 13 0,1 2 0,1 1 0,2 0 0,-10 38 0,13-36 0,0 0 0,2 0 0,1 0 0,1 1 0,1-1 0,1 0 0,1 1 0,11 44 0,-10-59 0,1 0 0,0 0 0,1 0 0,0-1 0,1 0 0,0 0 0,1 0 0,16 18 0,-17-22 0,0-1 0,1 0 0,0 0 0,0-1 0,1 0 0,0 0 0,0-1 0,0 0 0,0 0 0,0-1 0,1 0 0,-1-1 0,16 3 0,-13-3 0,0-1 0,0 0 0,1-1 0,-1 0 0,0-1 0,0 0 0,0-1 0,0 0 0,0-1 0,-1 0 0,14-6 0,-11 3 0,-1-1 0,1 0 0,-1-1 0,-1 0 0,0-1 0,0 0 0,0-1 0,8-11 0,-2 1 0,-2-1 0,-1-1 0,0 0 0,-2-1 0,0 0 0,-2-1 0,0 0 0,-2 0 0,7-35 0,-4 0 0,-3-1 0,1-93 0,-21-120 0,11 250 0,1 16 0,0-1 0,-1 1 0,1 0 0,-2-1 0,1 1 0,-1 0 0,0-1 0,-4-8 0,6 16 0,0 0 0,-1-1 0,1 1 0,0 0 0,0 0 0,0 0 0,0 0 0,0 0 0,0 0 0,-1 0 0,1 0 0,0 0 0,0 0 0,0 0 0,0 0 0,0 0 0,-1 0 0,1 0 0,0 0 0,0 0 0,0 0 0,0 0 0,0 0 0,-1 0 0,1 0 0,0 0 0,0 0 0,0 1 0,0-1 0,0 0 0,0 0 0,0 0 0,-1 0 0,1 0 0,0 0 0,0 0 0,0 0 0,0 1 0,0-1 0,0 0 0,0 0 0,0 0 0,0 0 0,0 0 0,0 0 0,0 1 0,0-1 0,-1 0 0,1 0 0,0 0 0,0 0 0,0 0 0,0 1 0,0-1 0,1 0 0,-1 0 0,0 0 0,0 0 0,0 0 0,0 1 0,0-1 0,-3 13 0,2 32 0,1 1 0,3-1 0,7 47 0,-3-40 0,76 438 0,-80-477 0,12 43 0,-14-52 0,0-1 0,1 0 0,-1 1 0,1-1 0,0 0 0,0 1 0,0-1 0,0 0 0,1-1 0,-1 1 0,1 0 0,3 2 0,-4-5 0,-1 1 0,1 0 0,-1-1 0,1 1 0,-1-1 0,1 0 0,0 1 0,-1-1 0,1 0 0,0 0 0,-1 0 0,1 0 0,0 0 0,-1-1 0,1 1 0,-1 0 0,1-1 0,0 1 0,-1-1 0,1 0 0,-1 1 0,1-1 0,-1 0 0,0 0 0,1 0 0,1-1 0,4-4 0,1-1 0,-1 1 0,7-10 0,-14 16 0,29-35 0,-2-1 0,-1-2 0,-2 0 0,25-56 0,-42 81 0,0-1 0,-2-1 0,0 1 0,-1-1 0,0 0 0,2-23 0,-5 38 0,-1-1 0,0 0 0,0 0 0,0 0 0,0 0 0,0 1 0,0-1 0,0 0 0,0 0 0,0 0 0,0 1 0,0-1 0,0 0 0,-1 0 0,1 0 0,0 1 0,-1-1 0,1 0 0,0 0 0,-1 1 0,1-1 0,-1 0 0,1 1 0,-1-1 0,1 1 0,-1-1 0,0 0 0,-1 0 0,1 1 0,0 0 0,0 0 0,-1 0 0,1 0 0,0 1 0,0-1 0,-1 0 0,1 1 0,0-1 0,0 1 0,0-1 0,0 1 0,0-1 0,-1 1 0,1 0 0,-1 1 0,-5 3 0,0 1 0,1 0 0,0 0 0,-7 10 0,8-9 0,1 0 0,0 1 0,1 0 0,0-1 0,0 1 0,1 0 0,0 1 0,0-1 0,1 0 0,0 1 0,0-1 0,1 0 0,0 1 0,2 10 0,-2-16 0,1 1 0,-1-1 0,1 1 0,0-1 0,0 0 0,0 1 0,0-1 0,1 0 0,-1 0 0,1 0 0,0 0 0,0 0 0,0 0 0,0 0 0,0-1 0,1 1 0,-1-1 0,1 0 0,0 1 0,-1-1 0,1 0 0,0-1 0,0 1 0,0 0 0,1-1 0,-1 0 0,0 0 0,1 0 0,-1 0 0,0 0 0,1-1 0,-1 1 0,1-1 0,-1 0 0,1 0 0,3-1 0,-2 1 0,0-1 0,0 0 0,0 0 0,0 0 0,-1 0 0,1-1 0,0 0 0,-1 0 0,1 0 0,-1 0 0,0-1 0,0 1 0,0-1 0,0-1 0,0 1 0,-1 0 0,1-1 0,-1 0 0,0 1 0,0-1 0,-1 0 0,1-1 0,-1 1 0,0 0 0,0-1 0,0 0 0,0 1 0,0-7 0,0 4 0,-1 1 0,0-1 0,-1 1 0,0-1 0,0 1 0,0-1 0,-1 1 0,0-1 0,0 1 0,-1-1 0,0 1 0,0 0 0,0 0 0,-1 0 0,1 0 0,-2 0 0,1 0 0,-1 1 0,1-1 0,-9-8 0,3 6 0,0 0 0,0 0 0,0 1 0,-1 0 0,0 1 0,0 0 0,0 0 0,-1 1 0,0 0 0,-21-5 0,31 10 0,0-1 0,-1 1 0,1 0 0,0 0 0,0 0 0,-1 0 0,1 0 0,0 0 0,-1 1 0,1-1 0,0 0 0,-2 1 0,3-1 0,-1 0 0,1 1 0,0-1 0,0 0 0,0 0 0,0 0 0,-1 1 0,1-1 0,0 0 0,0 0 0,0 0 0,0 1 0,0-1 0,0 0 0,-1 0 0,1 1 0,0-1 0,0 0 0,0 1 0,0-1 0,0 0 0,0 0 0,0 1 0,0-1 0,0 0 0,0 0 0,0 1 0,0-1 0,1 0 0,-1 0 0,0 1 0,0-1 0,0 0 0,0 1 0,2 1 0,-1 0 0,1 0 0,0 0 0,0 0 0,-1 0 0,1 0 0,0 0 0,1 0 0,3 2 0,12 5 0,-1 0 0,1-2 0,0 0 0,1 0 0,31 5 0,-36-9 0,-1-1 0,1-1 0,-1 0 0,1-1 0,0 0 0,0-1 0,-1-1 0,27-6 0,-38 7 0,1 0 0,0 0 0,-1 0 0,1 0 0,0 0 0,-1 0 0,1-1 0,-1 0 0,0 1 0,0-1 0,1 0 0,-1 0 0,0 0 0,-1 0 0,1 0 0,0-1 0,-1 1 0,1-1 0,-1 1 0,1-1 0,-1 1 0,0-1 0,0 0 0,-1 1 0,1-1 0,0 0 0,-1 0 0,0 0 0,1-4 0,-3 36 0,2 36 0,15 34 0,-11-86 0,-1 0 0,2 0 0,0 0 0,0 0 0,9 14 0,-13-24 0,0-1 0,1 0 0,-1 0 0,0 0 0,1 0 0,-1 0 0,1 0 0,0-1 0,0 1 0,0 0 0,0-1 0,0 0 0,0 1 0,0-1 0,0 0 0,1 0 0,-1 0 0,0 0 0,1 0 0,3 0 0,-4-1 0,1 0 0,-1-1 0,1 1 0,-1-1 0,1 1 0,-1-1 0,1 0 0,-1 0 0,1 0 0,-1 0 0,0-1 0,0 1 0,1 0 0,-1-1 0,0 0 0,2-2 0,3-3 0,0-1 0,0-1 0,-1 1 0,0-1 0,-1 0 0,0 0 0,0-1 0,4-13 0,-2-3 0,-1 0 0,-1-1 0,-2 0 0,0 1 0,-2-1 0,-3-34 0,2 59 0,-3-25 0,3 26 0,0 0 0,0 0 0,0 0 0,0 0 0,-1 0 0,1 0 0,0 0 0,-1 0 0,1 0 0,0 0 0,-1 0 0,1 0 0,-1 1 0,0-1 0,1 0 0,-1 0 0,0 1 0,1-1 0,-1 0 0,0 1 0,-1-2 0,1 2 0,0 1 0,1-1 0,-1 0 0,1 1 0,-1-1 0,1 0 0,-1 1 0,1-1 0,-1 1 0,1-1 0,-1 1 0,1-1 0,-1 1 0,1-1 0,0 1 0,-1-1 0,1 1 0,0-1 0,-1 1 0,1 0 0,0-1 0,0 1 0,0-1 0,0 1 0,0 0 0,0-1 0,-1 1 0,1 0 0,1 0 0,-4 22 0,3 8 0,1 0 0,2-1 0,0 1 0,2-1 0,13 41 0,-16-64-124,0-1 0,0 1 0,1 0 0,0-1 0,1 0 0,-1 1-1,1-1 1,0 0 0,1-1 0,8 10 0,4-2-6702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18.913"/>
    </inkml:context>
    <inkml:brush xml:id="br0">
      <inkml:brushProperty name="width" value="0.05" units="cm"/>
      <inkml:brushProperty name="height" value="0.05" units="cm"/>
    </inkml:brush>
  </inkml:definitions>
  <inkml:trace contextRef="#ctx0" brushRef="#br0">204 447 24575,'0'0'0,"1"-1"0,-1 0 0,1 1 0,-1-1 0,1 0 0,-1 1 0,0-1 0,0 0 0,1 0 0,-1 0 0,0 1 0,0-1 0,0 0 0,1 0 0,-1 0 0,0 0 0,0 0 0,-1 1 0,1-1 0,0 0 0,0 0 0,0 0 0,0 0 0,-1 1 0,1-1 0,0 0 0,-1 0 0,1 1 0,-1-1 0,1 0 0,-1 1 0,1-1 0,-1 0 0,1 1 0,-1-1 0,1 1 0,-1-1 0,0 1 0,0-1 0,0 0 0,-32-20 0,32 21 0,-6-4 0,0 1 0,0 0 0,0 0 0,-1 0 0,0 1 0,1 1 0,-1-1 0,0 1 0,-11 0 0,15 1 0,1 0 0,0 0 0,0 1 0,0 0 0,0-1 0,0 1 0,0 0 0,0 1 0,0-1 0,0 0 0,0 1 0,1 0 0,-1-1 0,0 1 0,1 0 0,0 0 0,-1 1 0,1-1 0,0 0 0,0 1 0,0-1 0,1 1 0,-1 0 0,1 0 0,-1 0 0,0 3 0,0 0 0,0 0 0,0 0 0,1-1 0,0 1 0,0 0 0,1 0 0,-1 0 0,1 0 0,1 0 0,-1 0 0,1 0 0,0 0 0,1 0 0,-1 0 0,1-1 0,0 1 0,0-1 0,1 1 0,0-1 0,0 0 0,0 0 0,4 5 0,-3-4 0,1-1 0,0 0 0,0 0 0,0 0 0,0-1 0,1 0 0,0 0 0,-1 0 0,1-1 0,1 0 0,-1 0 0,1 0 0,-1-1 0,1 0 0,0 0 0,-1 0 0,1-1 0,12 0 0,-9-1 0,0-1 0,0 0 0,0 0 0,0-1 0,0-1 0,0 0 0,0 0 0,-1-1 0,0 0 0,1 0 0,-1-1 0,-1-1 0,1 1 0,-1-1 0,0-1 0,0 0 0,-1 0 0,10-12 0,-9 10 0,-2-1 0,1 0 0,-1 0 0,0 0 0,-1-1 0,-1 1 0,1-1 0,-2-1 0,1 1 0,-2 0 0,0-1 0,0 0 0,-1 1 0,0-1 0,-2-22 0,-3 6 0,-2-1 0,-1 1 0,-1 1 0,-1-1 0,-2 2 0,-1-1 0,0 1 0,-2 1 0,-1 0 0,-19-22 0,17 30 0,10 12 0,7 11 0,18 30 0,38 59 0,-20-36 0,153 298 0,-179-343 0,-10-13 0,0-1 0,0 0 0,1 0 0,-1 0 0,0 0 0,0 0 0,0 0 0,0 0 0,1 0 0,-1 0 0,0 0 0,0 0 0,0 0 0,0 0 0,1 0 0,-1 0 0,0 0 0,0 0 0,0 0 0,0 0 0,1 0 0,-1 0 0,0 0 0,0 0 0,0 0 0,0 0 0,1 0 0,-1 0 0,0 0 0,0 0 0,0 0 0,0 0 0,0 0 0,1-1 0,-1 1 0,0 0 0,0 0 0,0 0 0,0 0 0,0 0 0,0-1 0,7-26 0,-6 20 0,2-15 0,2 1 0,0 0 0,10-25 0,-12 39 0,-1 1 0,1-1 0,1 1 0,-1 0 0,1 0 0,0 0 0,0 1 0,1 0 0,0-1 0,0 1 0,0 1 0,0-1 0,1 1 0,6-4 0,-9 6 0,0 1 0,-1 0 0,1 0 0,0 0 0,0 0 0,0 1 0,0-1 0,0 1 0,0 0 0,0-1 0,0 1 0,0 1 0,0-1 0,0 0 0,0 1 0,5 1 0,-3 0 0,-1 0 0,1 0 0,0 1 0,-1-1 0,0 1 0,1 0 0,-1 0 0,0 1 0,3 3 0,2 4 0,0 0 0,0 0 0,-1 1 0,-1 0 0,0 1 0,6 15 0,-11-24-105,0 1 0,-1-1 0,1 0 0,-1 1 0,0 0 0,0-1 0,0 1 0,-1 0 0,0-1 0,0 1 0,0 0 0,-1 7 0,-4 4-6721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5.084"/>
    </inkml:context>
    <inkml:brush xml:id="br0">
      <inkml:brushProperty name="width" value="0.05" units="cm"/>
      <inkml:brushProperty name="height" value="0.05" units="cm"/>
    </inkml:brush>
  </inkml:definitions>
  <inkml:trace contextRef="#ctx0" brushRef="#br0">70 167 24575,'-16'-58'0,"13"43"0,-1 0 0,-1 0 0,0 1 0,0 0 0,-9-14 0,6 21 0,4 12 0,0 16 0,3 28 0,2 0 0,2 0 0,11 54 0,-4-24 0,23 189-1365,-29-236-5461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5.515"/>
    </inkml:context>
    <inkml:brush xml:id="br0">
      <inkml:brushProperty name="width" value="0.05" units="cm"/>
      <inkml:brushProperty name="height" value="0.05" units="cm"/>
    </inkml:brush>
  </inkml:definitions>
  <inkml:trace contextRef="#ctx0" brushRef="#br0">95 570 24575,'15'-14'0,"31"-21"0,-32 26 0,-1-1 0,-1 0 0,19-19 0,-31 28 0,1 0 0,0 1 0,-1-1 0,1 0 0,0 1 0,-1-1 0,1 0 0,-1 0 0,0 1 0,1-1 0,-1 0 0,0 0 0,1 0 0,-1 0 0,0 0 0,0 1 0,0-1 0,0 0 0,1 0 0,-2-2 0,1 3 0,0-1 0,-1 1 0,1-1 0,0 1 0,-1-1 0,1 1 0,-1 0 0,1-1 0,-1 1 0,1-1 0,-1 1 0,1 0 0,-1 0 0,1-1 0,-1 1 0,1 0 0,-1 0 0,0 0 0,1-1 0,-1 1 0,1 0 0,-2 0 0,-3 0 0,1-1 0,-1 1 0,0 1 0,0-1 0,0 1 0,-5 1 0,-1 1 0,0 1 0,1 0 0,0 1 0,0 0 0,0 1 0,0 0 0,1 0 0,0 1 0,0 0 0,1 1 0,-1-1 0,2 2 0,-1-1 0,-6 11 0,10-12 0,-1-1 0,1 1 0,1 0 0,-1 0 0,1 0 0,0 1 0,1-1 0,0 1 0,0 0 0,0-1 0,1 1 0,0 0 0,1 0 0,0 0 0,0 0 0,1 0 0,0 0 0,0-1 0,0 1 0,6 14 0,-6-18 0,1-1 0,-1 0 0,1 0 0,-1 0 0,1 0 0,0 0 0,0 0 0,1 0 0,-1-1 0,1 1 0,-1-1 0,1 1 0,0-1 0,0 0 0,0 0 0,0 0 0,0-1 0,0 1 0,0-1 0,1 0 0,-1 1 0,0-2 0,1 1 0,-1 0 0,1-1 0,-1 1 0,1-1 0,0 0 0,-1 0 0,4-1 0,1 0 0,-1-1 0,1 0 0,-1 0 0,1-1 0,-1 1 0,0-2 0,0 1 0,-1-1 0,1 0 0,-1 0 0,0-1 0,0 0 0,6-6 0,-1-2 0,1-1 0,-2-1 0,0 1 0,-1-2 0,0 1 0,-1-1 0,-1-1 0,-1 1 0,0-1 0,-1-1 0,-1 1 0,2-18 0,0-12 0,-2-1 0,-2 1 0,-6-62 0,-8-13 0,9 103 0,0 1 0,-2-1 0,0 1 0,-10-23 0,8 33 0,3 15 0,1 19 0,3-26 0,-1 63 0,12 113 0,25 64 0,-21-148 0,1 8-1365,-2-14-5461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5.917"/>
    </inkml:context>
    <inkml:brush xml:id="br0">
      <inkml:brushProperty name="width" value="0.05" units="cm"/>
      <inkml:brushProperty name="height" value="0.05" units="cm"/>
    </inkml:brush>
  </inkml:definitions>
  <inkml:trace contextRef="#ctx0" brushRef="#br0">106 371 24575,'-99'0'0,"92"-3"0,15-2 0,19-3 0,401-57-49,-336 55-143,712-65-2207,319-40 613,-1082 109 1827,-2 1 284,1-1 0,73-23 0,-109 28-189,0-1-1,-1 1 1,1-1 0,-1 0-1,0 0 1,5-3-1,-8 5-132,0-1 1,1 1-1,-1 0 0,0-1 0,1 1 0,-1-1 1,0 1-1,0 0 0,1-1 0,-1 1 0,0-1 1,0 1-1,0-1 0,1 1 0,-1-1 0,0 1 1,0-1-1,0 1 0,0-1 0,0 1 1,0-1-1,0 1 0,0-1 0,0 1 0,0 0 1,0-1-1,-1 1 0,1-1 0,0 1 0,0-1 1,0 1-1,-1-1 0,1 1 0,0-1 0,0 1 1,-1 0-1,1-1 0,0 1 0,-1 0 0,1-1 1,-1 1-1,1 0 0,0-1 0,-1 1 0,1 0 1,-1 0-1,1 0 0,-1-1 0,1 1 1,-1 0-1,1 0 0,-1 0 0,-18-9-5903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7.060"/>
    </inkml:context>
    <inkml:brush xml:id="br0">
      <inkml:brushProperty name="width" value="0.05" units="cm"/>
      <inkml:brushProperty name="height" value="0.05" units="cm"/>
    </inkml:brush>
  </inkml:definitions>
  <inkml:trace contextRef="#ctx0" brushRef="#br0">2836 477 24575,'-42'-45'0,"-4"-3"0,-57-47 0,57 60-28,-2 2 0,-1 2 0,-1 3 0,-2 2 0,-1 2 0,0 2 0,-2 2 0,0 4 0,-1 1 0,-104-13 0,89 22-6,-1 2 0,0 4 0,0 3-1,0 3 1,0 3 0,1 3 0,1 3-1,-88 32 1,62-12-227,2 4 0,1 5 0,3 3-1,-130 91 1,156-92 265,3 3-1,2 2 0,3 3 1,1 3-1,4 2 1,-68 99-1,94-119-41,1 2-1,3 1 1,1 0-1,2 2 1,2 0 0,2 1-1,2 0 1,2 1-1,-6 63 1,14-76 30,1 1 0,1-1 0,2 1 0,2-1-1,1 1 1,1-1 0,2-1 0,1 1 0,1-2 0,2 1 0,2-1 0,0-1 0,34 51 0,-27-53 12,1 0 1,1-1-1,1-2 1,1 0-1,2-2 1,53 37-1,-40-35-20,0-2 0,2-2 0,0-2 0,76 23 0,-45-23-155,0-4 1,2-2-1,-1-4 0,1-3 0,0-4 0,103-9 0,-86-2 171,-1-4 0,-1-4 0,0-4 0,-1-5 0,-1-2 0,-2-5 0,155-83 0,-178 80 0,-3-3 0,-1-2 0,-2-3 0,-2-2 0,-2-3 0,-2-2 0,-2-2 0,-3-2 0,-2-2 0,60-103 0,-83 121 0,-2-1 1,-1-1-1,-2 0 0,-2-1 0,-2-1 0,12-84 1,-21 103-2,-2 0 1,-1 0-1,-1-1 1,-1 1-1,-1 0 1,-6-24-1,4 30-1,0 1 1,-2 0-1,0 0 0,0 0 0,-2 1 0,0 0 0,-1 1 0,-21-25 0,16 23-3,-1 1 1,0 1 0,-1 1 0,-1 0 0,0 2-1,-25-14 1,13 11-11,-1 1 0,-1 1 0,-49-13 0,7 10-312,0 3 0,-141-6 0,7 15-3134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9.568"/>
    </inkml:context>
    <inkml:brush xml:id="br0">
      <inkml:brushProperty name="width" value="0.05" units="cm"/>
      <inkml:brushProperty name="height" value="0.05" units="cm"/>
    </inkml:brush>
  </inkml:definitions>
  <inkml:trace contextRef="#ctx0" brushRef="#br0">41 106 24575,'-2'0'0,"-4"2"0,-2 2 0,-3-1 0,1-3 0,7-4 0,10-1 0,12-2 0,16 0 0,18-1 0,19-1 0,19-2 0,19-1 0,15-1 0,8-1 0,1 1 0,-22 1-8191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29.709"/>
    </inkml:context>
    <inkml:brush xml:id="br0">
      <inkml:brushProperty name="width" value="0.05" units="cm"/>
      <inkml:brushProperty name="height" value="0.05" units="cm"/>
    </inkml:brush>
  </inkml:definitions>
  <inkml:trace contextRef="#ctx0" brushRef="#br0">15 0 24575,'-5'3'0,"-1"5"0,3 1 0,8 1 0,15 0 0,21-3 0,21-4 0,21-3 0,20-2 0,-8 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33.669"/>
    </inkml:context>
    <inkml:brush xml:id="br0">
      <inkml:brushProperty name="width" value="0.05" units="cm"/>
      <inkml:brushProperty name="height" value="0.05" units="cm"/>
    </inkml:brush>
  </inkml:definitions>
  <inkml:trace contextRef="#ctx0" brushRef="#br0">1288 316 24575,'0'-1'0,"0"1"0,1 0 0,-1-1 0,1 1 0,-1 0 0,0-1 0,1 1 0,-1 0 0,1 0 0,-1-1 0,1 1 0,-1 0 0,1 0 0,-1 0 0,1 0 0,-1 0 0,1 0 0,-1 0 0,1 0 0,0 0 0,-1 0 0,1 0 0,-1 0 0,1 0 0,-1 0 0,1 0 0,-1 0 0,1 1 0,-1-1 0,1 0 0,19 6 0,-11-2 0,-4-1 0,0-1 0,-1 0 0,1-1 0,0 1 0,0-1 0,6 1 0,-10-2 0,0 0 0,0 0 0,0 0 0,0 0 0,0 0 0,0 0 0,0-1 0,0 1 0,0 0 0,0-1 0,0 1 0,0-1 0,0 1 0,0-1 0,0 1 0,0-1 0,-1 0 0,1 1 0,0-1 0,0 0 0,-1 0 0,1 1 0,-1-1 0,1 0 0,-1 0 0,1 0 0,-1 0 0,1 0 0,-1 0 0,0 0 0,1 0 0,-1 0 0,0 0 0,0 0 0,0 0 0,0-2 0,1-5 0,0 0 0,0 0 0,-1 1 0,0-1 0,-1 0 0,0 0 0,0 0 0,-1 0 0,0 0 0,0 1 0,-1-1 0,-5-12 0,3 11 0,-1 1 0,0 0 0,0 0 0,-1 0 0,1 0 0,-2 1 0,1 0 0,-17-11 0,2 5 0,-1 0 0,-1 1 0,0 2 0,0 0 0,-1 2 0,-49-11 0,5 7 0,-1 3 0,-1 2 0,-86 5 0,66 6 0,0 4 0,-94 22 0,140-21 0,-87 32 0,112-33 0,2 0 0,-1 1 0,1 1 0,1 1 0,0 1 0,-29 25 0,45-36 8,-16 17 323,17-17-394,-1 0 0,1-1 0,-1 1 0,1 0 0,0-1 0,-1 1-1,1 0 1,0-1 0,-1 1 0,1 0 0,0 0 0,0-1 0,0 1 0,0 0-1,0 0 1,0-1 0,0 1 0,0 0 0,0 0 0,0 0 0,0-1 0,0 1-1,0 0 1,1 0 0,-1-1 0,1 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33.948"/>
    </inkml:context>
    <inkml:brush xml:id="br0">
      <inkml:brushProperty name="width" value="0.05" units="cm"/>
      <inkml:brushProperty name="height" value="0.05" units="cm"/>
    </inkml:brush>
  </inkml:definitions>
  <inkml:trace contextRef="#ctx0" brushRef="#br0">321 84 24575,'-1'-3'0,"0"-1"0,0 1 0,0-1 0,0 1 0,0 0 0,-1-1 0,1 1 0,-1 0 0,0 0 0,0 0 0,-1 0 0,1 0 0,0 1 0,-6-5 0,4 3 0,0 0 0,0 1 0,0 0 0,0 0 0,-1 0 0,1 0 0,-1 1 0,0 0 0,-8-3 0,10 5 0,0 0 0,0 0 0,0 0 0,0 0 0,0 0 0,0 1 0,0-1 0,0 1 0,0 0 0,1 0 0,-1 0 0,0 0 0,0 0 0,0 1 0,1-1 0,-1 1 0,1 0 0,-1 0 0,1 0 0,0 0 0,0 0 0,-2 3 0,-6 7 0,1 0 0,1 0 0,-9 17 0,9-17 0,-105 171 0,112-182 0,-1 1 0,1 0 0,0 0 0,0 0 0,1 0 0,-1 0 0,0 0 0,1 0 0,-1 0 0,1 0 0,0 0 0,-1 1 0,1-1 0,0 0 0,1 4 0,0-4 0,-1 0 0,1-1 0,0 1 0,0 0 0,0 0 0,0-1 0,1 1 0,-1-1 0,0 1 0,1-1 0,-1 0 0,1 1 0,-1-1 0,1 0 0,-1 0 0,1 0 0,3 1 0,10 6 19,177 101-1403,-155-83-5442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34.382"/>
    </inkml:context>
    <inkml:brush xml:id="br0">
      <inkml:brushProperty name="width" value="0.05" units="cm"/>
      <inkml:brushProperty name="height" value="0.05" units="cm"/>
    </inkml:brush>
  </inkml:definitions>
  <inkml:trace contextRef="#ctx0" brushRef="#br0">13 158 24575,'-11'-2'0,"9"-3"0,16-9 0,29-11 0,-5 9 0,0 1 0,76-17 0,85-1 0,-126 25 0,0 3 0,1 3 0,-1 3 0,93 14 0,-120-7 0,0 1 0,-1 2 0,0 2 0,-1 2 0,-1 2 0,0 1 0,74 46 0,-94-47 0,36 33 0,-15-11 0,-33-31-1365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34.632"/>
    </inkml:context>
    <inkml:brush xml:id="br0">
      <inkml:brushProperty name="width" value="0.05" units="cm"/>
      <inkml:brushProperty name="height" value="0.05" units="cm"/>
    </inkml:brush>
  </inkml:definitions>
  <inkml:trace contextRef="#ctx0" brushRef="#br0">214 15 24575,'0'0'0,"0"-1"0,0 1 0,-1-1 0,1 1 0,0-1 0,0 1 0,0-1 0,0 1 0,0-1 0,0 1 0,0-1 0,0 1 0,0-1 0,1 1 0,-1 0 0,0-1 0,0 1 0,0-1 0,0 1 0,1-1 0,-1 1 0,0 0 0,0-1 0,1 1 0,-1-1 0,0 1 0,1 0 0,-1-1 0,1 1 0,-1 0 0,0 0 0,1-1 0,0 1 0,0 1 0,0-1 0,0 1 0,0-1 0,0 1 0,0-1 0,-1 1 0,1-1 0,0 1 0,0 0 0,-1-1 0,1 1 0,0 0 0,0 1 0,21 32 0,-15-22 0,-1 0 0,-1 0 0,0 0 0,0 1 0,-1 0 0,-1-1 0,0 1 0,1 17 0,-4-25 0,0 0 0,0 1 0,0-1 0,-1 0 0,0 1 0,0-1 0,0 0 0,-1 0 0,0 0 0,0 0 0,0 0 0,-1 0 0,1-1 0,-1 1 0,0-1 0,0 1 0,-1-1 0,1 0 0,-1-1 0,0 1 0,0 0 0,-1-1 0,-5 4 0,-5 1-151,0-1-1,-1-1 0,0 0 0,0 0 1,-1-2-1,1 0 0,-1-1 1,-24 1-1,-26 3-6674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1:19.422"/>
    </inkml:context>
    <inkml:brush xml:id="br0">
      <inkml:brushProperty name="width" value="0.05" units="cm"/>
      <inkml:brushProperty name="height" value="0.05" units="cm"/>
    </inkml:brush>
  </inkml:definitions>
  <inkml:trace contextRef="#ctx0" brushRef="#br0">108 653 24575,'-12'1'0,"0"0"0,-1 1 0,-14 4 0,-15 2 0,42-8 0,0 0 0,0 0 0,0 0 0,0 0 0,0 0 0,0 0 0,0 0 0,0 0 0,0 0 0,0 0 0,0-1 0,0 1 0,0 0 0,0 0 0,0 0 0,0 0 0,0 0 0,0 0 0,0 0 0,0 0 0,0 0 0,0 0 0,0 0 0,0 0 0,0 0 0,0 0 0,0 0 0,-1 0 0,1 0 0,0 0 0,0 0 0,0 0 0,0 0 0,0 0 0,0 0 0,0 0 0,0 0 0,0 0 0,0 0 0,0 0 0,0 0 0,0 0 0,0 0 0,9-5 0,17-6 0,444-135-514,8 24-519,-472 121 1019,376-90-1735,388-102 1232,-733 183 389,-7 3-10,-1-2 1,1-1-1,-2-1 1,47-26-1,-51 20-3410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2:36.468"/>
    </inkml:context>
    <inkml:brush xml:id="br0">
      <inkml:brushProperty name="width" value="0.05" units="cm"/>
      <inkml:brushProperty name="height" value="0.05" units="cm"/>
    </inkml:brush>
  </inkml:definitions>
  <inkml:trace contextRef="#ctx0" brushRef="#br0">1 291 24575,'2'4'0,"1"0"0,-1 1 0,0-1 0,0 1 0,-1-1 0,1 1 0,-1 0 0,0 0 0,0 0 0,0 8 0,3 11 0,-2-14 0,5 23 0,2-1 0,0 0 0,2-1 0,29 56 0,-39-85 0,0-1 0,0 1 0,-1-1 0,1 1 0,1-1 0,-1 0 0,0 0 0,0 0 0,0 1 0,1-1 0,-1 0 0,1-1 0,-1 1 0,1 0 0,-1 0 0,2 0 0,-1-1 0,-1 0 0,0 1 0,0-1 0,1 0 0,-1-1 0,0 1 0,0 0 0,0 0 0,1 0 0,-1-1 0,0 1 0,0-1 0,0 1 0,0-1 0,0 1 0,0-1 0,2 0 0,3-5 0,0 0 0,0 0 0,-1 0 0,1 0 0,5-12 0,0 3 0,53-66 171,130-127 0,-146 164-598,3 2 0,1 2 1,106-62-1,-92 68-6399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0.163"/>
    </inkml:context>
    <inkml:brush xml:id="br0">
      <inkml:brushProperty name="width" value="0.05" units="cm"/>
      <inkml:brushProperty name="height" value="0.05" units="cm"/>
    </inkml:brush>
  </inkml:definitions>
  <inkml:trace contextRef="#ctx0" brushRef="#br0">1 13 24575,'0'0'0,"0"-1"0,0 0 0,0 1 0,1-1 0,-1 0 0,0 1 0,1-1 0,-1 1 0,0-1 0,1 0 0,-1 1 0,1-1 0,-1 1 0,1 0 0,-1-1 0,1 1 0,0-1 0,-1 1 0,1 0 0,-1-1 0,1 1 0,0 0 0,-1 0 0,1-1 0,0 1 0,-1 0 0,1 0 0,0 0 0,-1 0 0,1 0 0,0 0 0,-1 0 0,1 0 0,0 0 0,0 0 0,1 0 0,-1 0 0,1 1 0,0-1 0,-1 0 0,1 0 0,-1 1 0,1-1 0,-1 1 0,1-1 0,-1 1 0,1 0 0,-1-1 0,1 1 0,2 2 0,0 5 0,0 0 0,-1 0 0,0 0 0,0 0 0,0 1 0,-1-1 0,0 1 0,0 14 0,1-3 0,50 480 0,-42-358 0,43 591 0,-34-442 0,-18-260 0,1 5 0,-2 58 0,-1-93 0,0 0 0,0-1 0,0 1 0,0 0 0,0-1 0,0 1 0,0 0 0,0-1 0,0 1 0,0 0 0,-1-1 0,1 1 0,0-1 0,0 1 0,-1 0 0,1-1 0,0 1 0,-1-1 0,1 1 0,0-1 0,-1 1 0,1-1 0,-1 1 0,1-1 0,-1 1 0,1-1 0,-1 0 0,1 1 0,-1-1 0,1 0 0,-1 1 0,0-1 0,0 0 0,0 0 0,-1 0 0,1-1 0,0 1 0,0 0 0,0-1 0,0 1 0,0-1 0,0 0 0,0 1 0,1-1 0,-1 0 0,0 1 0,0-1 0,0 0 0,1 0 0,-1 0 0,-1-1 0,1 0 0,0 0 0,0 0 0,0 1 0,0-1 0,0 0 0,0 0 0,1-1 0,-1 1 0,1 0 0,-1-4 0,1 5 0,0 0 0,0 1 0,0-1 0,0 0 0,0 0 0,0 0 0,0 0 0,1 0 0,-1 0 0,0 0 0,1 0 0,-1 1 0,0-1 0,1 0 0,-1 0 0,1 0 0,-1 1 0,1-1 0,0 0 0,-1 1 0,1-1 0,0 0 0,0 1 0,-1-1 0,1 1 0,1-1 0,4-1 0,1 0 0,-1 1 0,1-1 0,-1 1 0,1 1 0,0 0 0,-1-1 0,11 3 0,2-2 0,1918-18-4317,-951 3 2757,-760 13 1684,222-3-1169,-3-22 1164,-426 25-149,17-1 600,0-1 1,0-2-1,56-17 0,-90 23-440,0 0-1,0-1 1,0 0-1,0 1 1,0-1-1,-1 0 1,1 0-1,0 0 1,-1 0-1,1 0 0,-1 0 1,1 0-1,-1-1 1,1 1-1,-1-1 1,0 1-1,0-1 1,1 1-1,-1-1 0,1-3 1,-2 4-78,0 1 0,0-1 1,0 0-1,0 0 0,0 1 0,0-1 0,0 0 0,-1 1 1,1-1-1,0 0 0,0 1 0,-1-1 0,1 0 1,0 1-1,-1-1 0,1 0 0,-1 1 0,1-1 1,-1 1-1,0-1 0,-21-12 285,-8 4-700,0 1 0,-46-5 0,25 6-6463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1.052"/>
    </inkml:context>
    <inkml:brush xml:id="br0">
      <inkml:brushProperty name="width" value="0.05" units="cm"/>
      <inkml:brushProperty name="height" value="0.05" units="cm"/>
    </inkml:brush>
  </inkml:definitions>
  <inkml:trace contextRef="#ctx0" brushRef="#br0">150 243 24575,'-12'-1'0,"-1"-1"0,1 0 0,0-1 0,1 0 0,-23-10 0,-4 0 0,21 5 0,17 8 0,0 0 0,0 0 0,0-1 0,0 1 0,0 0 0,0 0 0,0 0 0,0-1 0,0 1 0,0 0 0,0 0 0,0 0 0,0 0 0,0-1 0,0 1 0,0 0 0,0 0 0,0 0 0,1 0 0,-1-1 0,0 1 0,0 0 0,0 0 0,0 0 0,0 0 0,0 0 0,1 0 0,-1-1 0,0 1 0,0 0 0,0 0 0,0 0 0,1 0 0,-1 0 0,0 0 0,0 0 0,0 0 0,0 0 0,1 0 0,-1 0 0,0 0 0,0 0 0,0 0 0,1 0 0,37-5 0,2454-83-7061,-2247 81 6895,269-4 169,661-25-1525,-1091 32 1687,173-12 703,-89-9 3838,-174 27-4482,0 0-1,-1 0 1,1 1 0,1 0-1,-1 0 1,0 1-1,-7 5 1,-36 35 994,34-26-1218,0 0 0,1 1 0,1 0 0,1 1 0,1 1 0,1 0 0,1 1 0,0-1 0,2 2 0,0-1 0,-6 47 0,4 13 0,3 0 0,5 86 0,1-132 0,3 189 0,-5 367 0,-1-531 0,-3-1 0,-2 0 0,-3 0 0,-2-1 0,-33 86 0,40-122 0,5-19 0,0 1 0,0-1 0,-1 1 0,1-1 0,-1 1 0,0-1 0,0 0 0,-4 5 0,-2-6-1365,0-4-5461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2.045"/>
    </inkml:context>
    <inkml:brush xml:id="br0">
      <inkml:brushProperty name="width" value="0.05" units="cm"/>
      <inkml:brushProperty name="height" value="0.05" units="cm"/>
    </inkml:brush>
  </inkml:definitions>
  <inkml:trace contextRef="#ctx0" brushRef="#br0">0 41 24575,'2'-3'0,"0"0"0,-1 0 0,1-1 0,-1 1 0,0-1 0,0 1 0,0-5 0,2-2 0,-2 23 0,-1 214 0,10 413 0,6 558 0,-16-1055 0,0-136 0,0-1 0,0-1 0,0 1 0,1 0 0,1 9 0,-2-15 0,0 1 0,0-1 0,1 1 0,-1 0 0,0-1 0,0 1 0,1-1 0,-1 1 0,0-1 0,1 1 0,-1-1 0,0 0 0,1 1 0,-1-1 0,1 1 0,-1-1 0,1 0 0,-1 1 0,1-1 0,0 1 0,0-1 0,0 0 0,0 0 0,0 0 0,0 0 0,0 0 0,-1-1 0,1 1 0,0 0 0,0 0 0,0-1 0,0 1 0,-1 0 0,1-1 0,0 1 0,0-1 0,-1 1 0,1-1 0,1 0 0,32-24 0,1 2 0,2 1 0,0 2 0,1 2 0,0 1 0,2 2 0,0 2 0,41-8 0,45-5-318,205-15 0,134 22-963,627 31-1030,-368 1 2553,-1-27-1242,-677 11 919,21 1 85,0-4-1,91-18 0,-157 23 36,36-10 520,-36 11-524,0-1 1,1 1 0,-1-1 0,0 1 0,0-1 0,0 0 0,0 1 0,0-1 0,0 0 0,0 0 0,0 1 0,0-1 0,0 0-1,0 0 1,-1 0 0,1 0 0,0 0 0,-1-1 0,1 1 0,-1 0 0,1 0 0,0-2 0,-1 1 47,-1 1-1,1 0 1,0 0 0,0 0 0,-1 0-1,1 0 1,-1 0 0,1 0 0,-1 0 0,1 0-1,-1 1 1,0-1 0,1 0 0,-1 0-1,0 0 1,0 1 0,1-1 0,-1 0 0,0 1-1,0-1 1,0 0 0,-2 0 0,-26-12 374,27 13-439,-51-15-453,-4 2-6067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2.868"/>
    </inkml:context>
    <inkml:brush xml:id="br0">
      <inkml:brushProperty name="width" value="0.05" units="cm"/>
      <inkml:brushProperty name="height" value="0.05" units="cm"/>
    </inkml:brush>
  </inkml:definitions>
  <inkml:trace contextRef="#ctx0" brushRef="#br0">38 254 24575,'-5'-2'0,"1"0"0,0-1 0,0 1 0,0-1 0,0 0 0,-4-4 0,7 6 0,1 1 0,0 0 0,-1-1 0,1 1 0,0-1 0,-1 1 0,1 0 0,0-1 0,0 1 0,-1-1 0,1 1 0,0-1 0,0 1 0,0-1 0,0 1 0,0-1 0,0 1 0,0-1 0,0 1 0,0-1 0,0 1 0,0-1 0,0 1 0,0-1 0,0 1 0,1-1 0,-1 0 0,1 0 0,0 0 0,0 0 0,0 0 0,0 0 0,0 1 0,0-1 0,1 0 0,-1 1 0,0-1 0,0 1 0,0-1 0,1 1 0,-1 0 0,2-1 0,46-9 0,0 3 0,88-4 0,-69 8 0,1136-54-3738,6 23-1878,-672 21 4713,5-1 1049,800-27 1098,-1322 40-1052,74-7 2754,-82 5-2202,-11 0 807,-21 1 140,8 3-1567,1 0 1,-1 1 0,1 0 0,-1 1 0,1 0 0,0 1 0,0 0 0,-9 5-1,15-7-98,0 0 0,1 1 0,-1-1 0,1 1 0,0 0-1,0 0 1,0 0 0,0 0 0,0 0 0,1 1-1,-1-1 1,1 1 0,0 0 0,0 0 0,0 0 0,1-1-1,0 2 1,-1-1 0,1 0 0,1 0 0,-1 0 0,0 0-1,1 6 1,2 6-26,0 0 0,1-1 0,0 1 0,2 0 0,0-1 0,0 0 0,11 19 0,15 46 0,-23-49 0,-2 1 0,-1 0 0,-1 0 0,-2 58 0,-19 130 0,15-198 0,-38 843 0,40-834 0,-4 120 0,3-133 0,-2-1 0,0 0 0,-1 1 0,0-1 0,-2-1 0,-10 23 0,12-32 19,0 0-1,-1-1 1,0 1-1,-1-1 1,0 0-1,1-1 0,-2 1 1,1-1-1,-1 0 1,1-1-1,-1 0 1,-1 0-1,1 0 1,-1-1-1,1 0 1,-1 0-1,-15 2 0,-12 2-355,0-2 0,-62 2 0,66-6-349,-58 3-6140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3.613"/>
    </inkml:context>
    <inkml:brush xml:id="br0">
      <inkml:brushProperty name="width" value="0.05" units="cm"/>
      <inkml:brushProperty name="height" value="0.05" units="cm"/>
    </inkml:brush>
  </inkml:definitions>
  <inkml:trace contextRef="#ctx0" brushRef="#br0">42 1 24575,'-2'0'0,"1"0"0,-1 0 0,0 0 0,1 0 0,-1 0 0,1 1 0,-1-1 0,0 0 0,1 1 0,-1-1 0,1 1 0,-1 0 0,1 0 0,-1-1 0,1 1 0,-1 0 0,1 0 0,0 0 0,-2 2 0,2-1 0,-1 0 0,1 1 0,0-1 0,0 0 0,1 1 0,-1-1 0,0 0 0,1 1 0,-1-1 0,1 1 0,0-1 0,0 5 0,2 25 0,1-1 0,2 0 0,9 37 0,4 19 0,-8-14 266,12 61-1897,-18-118-5195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3.877"/>
    </inkml:context>
    <inkml:brush xml:id="br0">
      <inkml:brushProperty name="width" value="0.05" units="cm"/>
      <inkml:brushProperty name="height" value="0.05" units="cm"/>
    </inkml:brush>
  </inkml:definitions>
  <inkml:trace contextRef="#ctx0" brushRef="#br0">64 708 24575,'-41'-329'0,"31"232"0,6 68 0,-5-78 0,9 95 0,0-1 0,1 0 0,1 1 0,-1-1 0,2 1 0,4-14 0,-6 23 0,0 1 0,-1-1 0,2 1 0,-1-1 0,0 1 0,0 0 0,1-1 0,0 1 0,-1 0 0,1 0 0,0 0 0,0 0 0,0 1 0,0-1 0,0 0 0,0 1 0,1-1 0,-1 1 0,3-1 0,-1 1 0,-1 0 0,0 1 0,1-1 0,-1 1 0,0 0 0,1 0 0,-1 0 0,1 0 0,-1 1 0,0-1 0,1 1 0,-1 0 0,4 2 0,5 2 0,0 0 0,0 2 0,-1-1 0,0 2 0,0-1 0,15 16 0,-11-9 0,-1 1 0,0 1 0,-1 0 0,-1 1 0,0 1 0,-1 0 0,-1 0 0,-1 1 0,-1 0 0,0 0 0,-2 1 0,0 0 0,6 36 0,-10-38 0,-1-1 0,0 0 0,-1 0 0,-1 0 0,-1 1 0,0-1 0,-1 0 0,-1-1 0,-1 1 0,0-1 0,-1 1 0,-1-2 0,0 1 0,-1-1 0,-1 0 0,0 0 0,-13 13 0,12-15-105,-1-1 0,-1 0 0,0-1 0,0 0 0,-1 0 0,0-2 0,-1 1 0,0-2 0,-1 0 0,0-1 0,0 0 0,-19 5 0,9-7-6721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4.322"/>
    </inkml:context>
    <inkml:brush xml:id="br0">
      <inkml:brushProperty name="width" value="0.05" units="cm"/>
      <inkml:brushProperty name="height" value="0.05" units="cm"/>
    </inkml:brush>
  </inkml:definitions>
  <inkml:trace contextRef="#ctx0" brushRef="#br0">180 172 24575,'1'0'0,"0"0"0,-1 0 0,1-1 0,0 1 0,-1 0 0,1-1 0,-1 1 0,1 0 0,-1-1 0,1 1 0,-1-1 0,1 1 0,-1-1 0,1 1 0,-1-1 0,0 1 0,1-1 0,-1 1 0,0-1 0,0 0 0,1 1 0,-1-1 0,0 0 0,0 1 0,0-1 0,0 0 0,1 1 0,-1-2 0,2-21 0,-2 20 0,0-4 0,1-9 0,0 1 0,-3-23 0,2 36 0,-1-1 0,1 0 0,0 1 0,-1-1 0,0 0 0,0 1 0,0-1 0,0 1 0,0-1 0,0 1 0,0-1 0,-1 1 0,1 0 0,-1 0 0,0-1 0,0 1 0,0 0 0,0 1 0,0-1 0,0 0 0,-3-1 0,3 2 0,0 1 0,0-1 0,-1 1 0,1 0 0,0 0 0,0 0 0,-1 0 0,1 0 0,0 0 0,0 0 0,0 1 0,-1-1 0,1 1 0,0 0 0,0 0 0,0 0 0,0 0 0,0 0 0,0 0 0,0 0 0,0 1 0,1-1 0,-3 3 0,-5 4 0,0 0 0,-14 19 0,14-15 0,1 0 0,0 0 0,0 1 0,1 0 0,-8 23 0,12-26 0,0 0 0,0-1 0,1 1 0,1 0 0,0 0 0,0 0 0,1 0 0,0 0 0,2 14 0,-2-21 0,1 0 0,0 0 0,0 0 0,0 0 0,0 0 0,1-1 0,-1 1 0,1 0 0,-1 0 0,1-1 0,0 1 0,0-1 0,0 0 0,0 1 0,1-1 0,-1 0 0,1 0 0,-1-1 0,1 1 0,0 0 0,4 1 0,-5-2 0,0 0 0,1-1 0,-1 1 0,0-1 0,1 1 0,-1-1 0,1 0 0,-1 0 0,1 0 0,-1 0 0,1 0 0,-1-1 0,0 1 0,1-1 0,-1 1 0,0-1 0,1 0 0,-1 0 0,0 0 0,0 0 0,0-1 0,1 1 0,-2 0 0,1-1 0,0 0 0,0 1 0,2-4 0,1-1 0,0-1 0,-1 0 0,0 1 0,0-1 0,0-1 0,-1 1 0,3-11 0,10-55 0,-1 8 0,-15 64 0,-1 1 0,1 0 0,0-1 0,0 1 0,1 0 0,-1-1 0,0 1 0,0 0 0,0-1 0,0 1 0,0 0 0,0-1 0,0 1 0,0 0 0,1 0 0,-1-1 0,0 1 0,0 0 0,0 0 0,1-1 0,-1 1 0,0 0 0,0 0 0,1-1 0,-1 1 0,0 0 0,0 0 0,1 0 0,-1 0 0,0-1 0,1 1 0,-1 0 0,0 0 0,1 0 0,-1 0 0,7 11 0,1 25 0,-7-33 0,-1 2 7,7 30-693,12 38 0,-10-51-6140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4.725"/>
    </inkml:context>
    <inkml:brush xml:id="br0">
      <inkml:brushProperty name="width" value="0.05" units="cm"/>
      <inkml:brushProperty name="height" value="0.05" units="cm"/>
    </inkml:brush>
  </inkml:definitions>
  <inkml:trace contextRef="#ctx0" brushRef="#br0">123 76 24575,'2'-2'0,"-1"0"0,0 0 0,1-1 0,-1 1 0,0 0 0,0-1 0,-1 1 0,1 0 0,0-1 0,-1 1 0,0-1 0,1 1 0,-1-1 0,0 1 0,0-1 0,0 1 0,-1-1 0,0-3 0,1 5 0,0 0 0,0-1 0,0 1 0,-1 0 0,1 0 0,0 0 0,-1 0 0,1 0 0,-1 0 0,1 0 0,-1 0 0,0 0 0,1 0 0,-1 0 0,0 0 0,0 0 0,1 0 0,-1 0 0,0 1 0,0-1 0,0 0 0,0 1 0,0-1 0,0 1 0,0-1 0,0 1 0,-1-1 0,1 1 0,0 0 0,0-1 0,0 1 0,0 0 0,-1 0 0,1 0 0,0 0 0,0 0 0,0 0 0,0 0 0,-3 1 0,-1 1 0,0 1 0,-1-1 0,1 1 0,0 0 0,1 0 0,-1 1 0,1 0 0,-1-1 0,1 1 0,0 1 0,0-1 0,1 1 0,0-1 0,-1 1 0,1 0 0,1 0 0,-1 0 0,-1 7 0,0-3 0,0 1 0,1 0 0,1 0 0,0 0 0,0 1 0,1-1 0,0 0 0,0 1 0,2 12 0,0-16 0,1 1 0,0-1 0,0 0 0,0 0 0,1 0 0,0-1 0,5 10 0,-7-14 0,0 0 0,1 0 0,-1 0 0,0 0 0,1 0 0,-1 0 0,1 0 0,0-1 0,-1 1 0,1-1 0,0 1 0,0-1 0,0 0 0,0 1 0,0-1 0,0 0 0,1-1 0,-1 1 0,0 0 0,0 0 0,1-1 0,-1 0 0,1 1 0,-1-1 0,0 0 0,4 0 0,-4-1 0,1 0 0,-1 0 0,0 0 0,0 0 0,-1-1 0,1 1 0,0 0 0,0-1 0,-1 0 0,1 1 0,-1-1 0,1 0 0,-1 1 0,1-1 0,-1 0 0,0 0 0,0 0 0,0 0 0,0-1 0,-1 1 0,1 0 0,0-3 0,2-7 0,-1 0 0,2-21 0,-3-33 0,-2 48 0,1-1 0,4-32 0,-4 52 0,1-1 0,-1 0 0,0 0 0,0 0 0,0 1 0,0-1 0,1 0 0,-1 0 0,0 0 0,0 0 0,0 1 0,0-1 0,1 0 0,-1 0 0,0 0 0,0 0 0,1 0 0,-1 0 0,0 0 0,0 0 0,1 1 0,-1-1 0,0 0 0,0 0 0,1 0 0,-1 0 0,0 0 0,0 0 0,1-1 0,-1 1 0,0 0 0,0 0 0,1 0 0,-1 0 0,0 0 0,0 0 0,0 0 0,1 0 0,-1 0 0,0-1 0,0 1 0,0 0 0,1 0 0,-1 0 0,0-1 0,0 1 0,0 0 0,0 0 0,0 0 0,1-1 0,-1 1 0,0 0 0,0 0 0,0 0 0,0-1 0,0 1 0,0-1 0,9 23 0,6 30 152,12 37-26,-23-79-360,0 0-1,1 0 0,0-1 0,1 0 1,0 0-1,10 12 0,-1-6-6591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5.019"/>
    </inkml:context>
    <inkml:brush xml:id="br0">
      <inkml:brushProperty name="width" value="0.05" units="cm"/>
      <inkml:brushProperty name="height" value="0.05" units="cm"/>
    </inkml:brush>
  </inkml:definitions>
  <inkml:trace contextRef="#ctx0" brushRef="#br0">233 166 24575,'1'-1'0,"19"-70"0,-19 65 0,1 1 0,-2 0 0,1-1 0,-1 1 0,0-1 0,0 1 0,0 0 0,-1-1 0,0 1 0,0 0 0,-2-7 0,2 10 0,0 1 0,0-1 0,0 1 0,0 0 0,0-1 0,-1 1 0,1 0 0,0-1 0,-1 1 0,1 0 0,-1 0 0,1 0 0,-1 0 0,1 1 0,-1-1 0,0 0 0,1 1 0,-1-1 0,0 1 0,0-1 0,0 1 0,1 0 0,-1 0 0,0 0 0,0 0 0,0 0 0,1 0 0,-4 1 0,-4 0 0,0 1 0,0 0 0,1 1 0,-12 5 0,8-3 0,0 0 0,1 1 0,0 1 0,0 0 0,1 0 0,0 1 0,0 0 0,1 1 0,-12 14 0,17-18 0,0-1 0,1 1 0,0 0 0,0 0 0,1 0 0,-1 1 0,1-1 0,0 0 0,0 1 0,1 0 0,0-1 0,0 1 0,0 0 0,0-1 0,1 1 0,0 0 0,1 0 0,-1 0 0,1-1 0,0 1 0,0 0 0,1-1 0,2 7 0,2 2 0,1-1 0,0 1 0,2-1 0,-1 0 0,18 19 0,60 53 0,-63-64 0,0 0 0,-2 1 0,34 47 0,-52-66 0,-1 1 0,0-1 0,0 1 0,0 0 0,0-1 0,-1 1 0,1 0 0,-1 0 0,0 0 0,0 0 0,-1 1 0,1-1 0,-1 0 0,0 0 0,0 0 0,0 0 0,0 1 0,-1-1 0,0 0 0,0 0 0,0 0 0,0 0 0,-1 0 0,1 0 0,-1-1 0,0 1 0,0 0 0,-1-1 0,1 0 0,-1 1 0,0-1 0,1 0 0,-1 0 0,-1 0 0,1-1 0,-4 3 0,-43 28-1365,-4-5-5461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36.089"/>
    </inkml:context>
    <inkml:brush xml:id="br0">
      <inkml:brushProperty name="width" value="0.05" units="cm"/>
      <inkml:brushProperty name="height" value="0.05" units="cm"/>
    </inkml:brush>
  </inkml:definitions>
  <inkml:trace contextRef="#ctx0" brushRef="#br0">1460 225 24575,'0'-3'0,"0"1"0,-1-1 0,0 1 0,0-1 0,0 1 0,0-1 0,0 1 0,0-1 0,-1 1 0,1 0 0,-1 0 0,1-1 0,-1 1 0,0 0 0,-4-3 0,0-1 0,-1 1 0,-1-1 0,-11-5 0,5 4 0,-1 1 0,0 1 0,0 0 0,0 1 0,-1 1 0,0 0 0,1 1 0,-1 1 0,0 1 0,0 0 0,0 1 0,-22 4 0,-13 4 0,2 2 0,-75 27 0,42-8-114,1 4 0,2 3 0,-85 55 0,106-55 23,2 3 0,2 2 0,2 2-1,-74 81 1,102-98 94,2 2-1,1 0 1,1 2-1,1 0 1,2 1 0,1 1-1,-13 40 1,22-52-28,0 1 0,2 0 1,1 0-1,1 1 0,1 0 1,0-1-1,2 1 0,1 0 1,0-1-1,2 1 0,1-1 1,10 35-1,-6-34 13,1 0-1,1-1 1,1 0 0,1 0 0,1-1 0,1-1 0,17 19-1,-10-15 32,2-1 0,1-1-1,0-1 1,51 33-1,-29-27-160,1-3 1,0-1-1,2-3 0,0-2 0,2-2 1,76 15-1,-51-19 121,0-3-1,1-3 1,0-4 0,0-3 0,-1-3-1,1-3 1,-1-4 0,-1-4-1,0-2 1,117-44 0,-135 37 25,0-2 0,-2-2 0,-1-3-1,-1-2 1,84-70 0,-100 70-1,0-3 0,-2-1 0,-2-1 0,-2-2 0,-1-1 0,-2-1 0,34-71 0,-46 79-27,-2 0 0,-2 0 0,-1-2 0,-1 1 0,-2-1 0,-2-1 0,-1 0 0,-1-72 0,-5 83 9,-1 0 0,-1 0-1,-2 0 1,0 1 0,-2 0-1,-1 0 1,-1 0-1,-1 1 1,-1 0 0,-1 1-1,-1 0 1,-1 1 0,-24-29-1,14 25 16,-1 2 0,-1 0 0,-1 2 0,-1 0 0,-1 2 0,-1 2 0,0 0 0,-1 2 0,-1 1 0,-59-17 0,39 16 0,-2 3 0,0 2 0,0 3 0,-1 2 0,0 3 0,-63 3 0,73 3-112,-1 2 1,1 2-1,1 2 0,0 2 0,0 2 1,1 1-1,-44 22 0,-6 13-4358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6.506"/>
    </inkml:context>
    <inkml:brush xml:id="br0">
      <inkml:brushProperty name="width" value="0.05" units="cm"/>
      <inkml:brushProperty name="height" value="0.05" units="cm"/>
    </inkml:brush>
  </inkml:definitions>
  <inkml:trace contextRef="#ctx0" brushRef="#br0">0 118 24575,'0'-12'0,"1"-1"0,0 1 0,0 0 0,2-1 0,-1 1 0,1 0 0,8-18 0,-7 28 0,-1 9 0,1 11 0,3 50 0,-4 127 0,-4-110 0,2 84 0,-5 238 0,3-396 35,0 16-735,-8 39 0,4-46-6126</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6.847"/>
    </inkml:context>
    <inkml:brush xml:id="br0">
      <inkml:brushProperty name="width" value="0.05" units="cm"/>
      <inkml:brushProperty name="height" value="0.05" units="cm"/>
    </inkml:brush>
  </inkml:definitions>
  <inkml:trace contextRef="#ctx0" brushRef="#br0">49 7 24575,'-12'-3'0,"-16"-1"0,27 4 0,1 0 0,0 0 0,-1 0 0,1 0 0,-1 0 0,1 0 0,0 1 0,-1-1 0,1 0 0,0 0 0,-1 0 0,1 0 0,0 1 0,0-1 0,-1 0 0,1 0 0,0 1 0,-1-1 0,1 0 0,0 0 0,0 1 0,0-1 0,-1 0 0,1 1 0,3 14 0,1-8 0,1 1 0,0-1 0,0 0 0,1-1 0,0 1 0,0-1 0,9 7 0,52 36 0,-56-42 0,-1-1 0,1 0 0,0 0 0,1-1 0,-1-1 0,1 0 0,0 0 0,0-1 0,1-1 0,21 2 0,-26-4 0,0 0 0,0 0 0,0-1 0,-1-1 0,1 1 0,0-1 0,-1 0 0,1-1 0,-1 0 0,1 0 0,-1-1 0,0 0 0,-1 0 0,1 0 0,-1-1 0,0 0 0,11-11 0,-12 11 0,27-33 0,-30 36 0,0 0 0,0-1 0,-1 0 0,1 1 0,-1-1 0,1 0 0,-1 0 0,0 0 0,0 0 0,0 0 0,-1 0 0,1-4 0,-1 7 0,0-1 0,0 1 0,0 0 0,0 0 0,0 0 0,0 0 0,0-1 0,0 1 0,0 0 0,0 0 0,0 0 0,0 0 0,0 0 0,0-1 0,0 1 0,-1 0 0,1 0 0,0 0 0,0 0 0,0 0 0,0 0 0,0-1 0,0 1 0,-1 0 0,1 0 0,0 0 0,0 0 0,0 0 0,0 0 0,0 0 0,-1 0 0,1 0 0,0 0 0,0 0 0,0 0 0,0 0 0,-1 0 0,1 0 0,0 0 0,0 0 0,0 0 0,0 0 0,0 0 0,-1 0 0,1 0 0,0 0 0,0 0 0,0 0 0,0 0 0,-1 0 0,1 1 0,0-1 0,0 0 0,0 0 0,0 0 0,0 0 0,0 0 0,0 0 0,-1 1 0,1-1 0,0 0 0,0 0 0,0 0 0,0 0 0,0 0 0,0 1 0,0-1 0,-9 10 0,0 3-1365,-1 2-5461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7.374"/>
    </inkml:context>
    <inkml:brush xml:id="br0">
      <inkml:brushProperty name="width" value="0.05" units="cm"/>
      <inkml:brushProperty name="height" value="0.05" units="cm"/>
    </inkml:brush>
  </inkml:definitions>
  <inkml:trace contextRef="#ctx0" brushRef="#br0">0 83 24575,'0'-3'0,"2"-38"0,-2 38 0,1 0 0,-1 0 0,1 0 0,0 0 0,0 0 0,0 0 0,0 1 0,0-1 0,1 0 0,-1 1 0,3-4 0,-4 6 0,1 0 0,-1 0 0,0 0 0,0 0 0,0 0 0,1-1 0,-1 1 0,0 0 0,0 0 0,1 0 0,-1 0 0,0 0 0,0 0 0,1 0 0,-1 0 0,0 0 0,0 0 0,1 0 0,-1 0 0,0 0 0,1 0 0,-1 0 0,0 0 0,0 0 0,1 0 0,-1 0 0,0 0 0,0 1 0,1-1 0,-1 0 0,0 0 0,0 0 0,0 0 0,1 1 0,-1-1 0,0 0 0,0 0 0,0 0 0,0 1 0,1-1 0,-1 0 0,0 0 0,0 1 0,0-1 0,0 0 0,0 0 0,0 1 0,0-1 0,0 0 0,0 0 0,0 1 0,6 15 0,-1 21 0,-1 0 0,-2 1 0,-2 43 0,-1-25 0,-7 228 281,1-125-1104,15 173 0,-5-305-6003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7.766"/>
    </inkml:context>
    <inkml:brush xml:id="br0">
      <inkml:brushProperty name="width" value="0.05" units="cm"/>
      <inkml:brushProperty name="height" value="0.05" units="cm"/>
    </inkml:brush>
  </inkml:definitions>
  <inkml:trace contextRef="#ctx0" brushRef="#br0">125 207 24575,'-5'0'0,"1"1"0,-1 0 0,1-1 0,0 1 0,-1 1 0,1-1 0,0 1 0,0-1 0,0 1 0,0 0 0,0 1 0,0-1 0,1 1 0,-1-1 0,1 1 0,-6 6 0,-1 3 0,0 1 0,0 0 0,-8 16 0,16-26 0,12-24 0,43-82 0,-33 73 0,38-43 0,-50 64 0,1 0 0,1 0 0,-1 0 0,1 1 0,1 1 0,-1 0 0,1 0 0,13-5 0,-20 11 10,0-1-1,0 1 1,0 0 0,0 0-1,0 0 1,0 1-1,1-1 1,-1 1 0,0 0-1,0 1 1,1-1-1,-1 0 1,0 1 0,0 0-1,0 0 1,6 3-1,-3-1 9,-1 0 0,0 1 0,0 0-1,0 0 1,-1 1 0,1-1 0,-1 1-1,0 0 1,4 7 0,7 10-388,-1 1 1,-1 0-1,20 51 1,-30-67 141,21 51-6598</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8.635"/>
    </inkml:context>
    <inkml:brush xml:id="br0">
      <inkml:brushProperty name="width" value="0.05" units="cm"/>
      <inkml:brushProperty name="height" value="0.05" units="cm"/>
    </inkml:brush>
  </inkml:definitions>
  <inkml:trace contextRef="#ctx0" brushRef="#br0">168 198 24575,'-5'-5'0,"1"1"0,0 0 0,0 1 0,0-1 0,-1 1 0,-6-4 0,10 6 0,0 1 0,0 0 0,0-1 0,1 1 0,-1 0 0,0 0 0,0-1 0,0 1 0,0 0 0,0 0 0,0 0 0,1 0 0,-1 0 0,0 0 0,0 1 0,0-1 0,0 0 0,0 0 0,1 1 0,-1-1 0,0 0 0,0 1 0,0-1 0,1 1 0,-1-1 0,0 1 0,1-1 0,-1 1 0,0-1 0,1 1 0,-1 0 0,1-1 0,-1 1 0,1 0 0,-1 0 0,1-1 0,-1 1 0,1 0 0,0 0 0,0 0 0,-1 1 0,-3 10 0,0 1 0,1 1 0,1-1 0,-2 24 0,-2 13 0,3-38 0,-4 27 0,-1 0 0,-23 61 0,19-82 0,6-17 0,2-13 0,0-27 0,2-1 0,2 1 0,1 0 0,7-40 0,-4 43 0,2 0 0,12-36 0,-16 62 0,1 0 0,1 0 0,0 1 0,1-1 0,-1 1 0,2 0 0,-1 1 0,1-1 0,0 1 0,1 0 0,0 1 0,9-8 0,-14 13 0,0 1 0,1-1 0,-1 1 0,1-1 0,-1 1 0,1 0 0,-1 0 0,1 0 0,0 0 0,-1 0 0,1 1 0,0-1 0,0 1 0,0 0 0,-1 0 0,1 0 0,0 0 0,3 0 0,-2 1 0,-1 1 0,1-1 0,0 1 0,-1-1 0,1 1 0,-1 0 0,1 0 0,-1 0 0,0 1 0,0-1 0,4 5 0,3 5 0,0 0 0,-2 1 0,1-1 0,-1 2 0,8 20 0,12 37-174,-3 0-1,24 123 1,-37-146-668,-4-12-5984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9.245"/>
    </inkml:context>
    <inkml:brush xml:id="br0">
      <inkml:brushProperty name="width" value="0.05" units="cm"/>
      <inkml:brushProperty name="height" value="0.05" units="cm"/>
    </inkml:brush>
  </inkml:definitions>
  <inkml:trace contextRef="#ctx0" brushRef="#br0">18 320 24575,'-1'-2'0,"-1"1"0,1 0 0,0-1 0,-1 1 0,1-1 0,0 1 0,0-1 0,0 0 0,0 1 0,0-1 0,0 0 0,0 0 0,0 0 0,1 0 0,-1 0 0,1 0 0,0 0 0,-1-2 0,2 2 0,-1 0 0,1 1 0,-1-1 0,1 0 0,0 1 0,-1-1 0,1 1 0,0-1 0,0 1 0,0 0 0,0-1 0,0 1 0,1 0 0,-1 0 0,0 0 0,1 0 0,-1 0 0,0 0 0,1 0 0,-1 0 0,3-1 0,18-7 0,-1 1 0,41-10 0,-33 10 0,35-14 0,-56 19 0,-1 0 0,1-1 0,-1 0 0,0-1 0,0 0 0,-1 0 0,1 0 0,-1-1 0,6-6 0,-7 4 0,0-1 0,-1 1 0,1-1 0,-2 0 0,1 0 0,-1 0 0,-1-1 0,0 1 0,2-16 0,17 162 0,30 145 0,-42-260 0,-3-19 0,2-11 0,3-18 0,-1-1 0,-1 0 0,9-52 0,-4 19 0,-9 39 0,-3 10 0,1 1 0,0-1 0,0 1 0,7-13 0,-10 22 0,0 1 0,1-1 0,-1 1 0,0-1 0,0 1 0,1-1 0,-1 1 0,0-1 0,0 1 0,1 0 0,-1-1 0,0 1 0,1-1 0,-1 1 0,1 0 0,-1-1 0,1 1 0,-1 0 0,0-1 0,1 1 0,-1 0 0,1 0 0,-1 0 0,1-1 0,-1 1 0,1 0 0,-1 0 0,1 0 0,0 0 0,-1 0 0,2 0 0,-2 1 0,1-1 0,0 1 0,0 0 0,0 0 0,-1-1 0,1 1 0,0 0 0,-1 0 0,1 0 0,0 0 0,-1 0 0,1 0 0,-1 0 0,1 1 0,10 43 0,-10-42 0,1 10 0,3 13 0,0-1 0,16 43 0,-19-63 0,0 0 0,0 0 0,0 0 0,1-1 0,0 1 0,0 0 0,0-1 0,0 0 0,1 0 0,-1 0 0,1 0 0,0 0 0,1-1 0,-1 0 0,1 0 0,-1 0 0,1 0 0,0-1 0,8 4 0,-11-6 0,0 1 0,0-1 0,1 0 0,-1 1 0,0-1 0,1 0 0,-1 0 0,0-1 0,1 1 0,-1 0 0,0-1 0,1 0 0,-1 1 0,0-1 0,0 0 0,0 0 0,0 0 0,0 0 0,2-2 0,0 0 0,0 0 0,-1-1 0,0 1 0,0-1 0,0 0 0,0 0 0,0 0 0,3-8 0,1-5 0,0-1 0,-1 0 0,5-30 0,-5 20 0,-2 0 0,2-41 0,-6 57 0,0-1 0,-1 1 0,0 0 0,-1 0 0,-1 0 0,0 1 0,0-1 0,-7-15 0,9 26 12,1-1 1,-1 0-1,0 1 0,0-1 0,0 0 0,1 1 1,-1-1-1,-1 1 0,1 0 0,0-1 0,0 1 1,0 0-1,-1 0 0,1 0 0,-1-1 0,1 1 0,-1 1 1,1-1-1,-1 0 0,0 0 0,1 1 0,-1-1 1,0 1-1,1-1 0,-1 1 0,0 0 0,-2-1 1,0 2-135,1 0 0,0 0 0,0 0 0,-1 0 0,1 1 0,0-1 0,0 1 0,1 0 0,-1 0 1,0 0-1,0 0 0,1 0 0,-4 5 0,-6 5-6704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9.600"/>
    </inkml:context>
    <inkml:brush xml:id="br0">
      <inkml:brushProperty name="width" value="0.05" units="cm"/>
      <inkml:brushProperty name="height" value="0.05" units="cm"/>
    </inkml:brush>
  </inkml:definitions>
  <inkml:trace contextRef="#ctx0" brushRef="#br0">277 96 24575,'1'-2'0,"1"0"0,-1 0 0,0-1 0,1 1 0,-1 0 0,0 0 0,-1-1 0,1 1 0,0 0 0,-1-1 0,1 1 0,-1-1 0,0 1 0,0-1 0,0 1 0,0-1 0,0 1 0,0-1 0,-1 1 0,1 0 0,-1-1 0,0 1 0,1-1 0,-1 1 0,0 0 0,-1 0 0,1 0 0,0-1 0,-1 1 0,1 0 0,-1 1 0,1-1 0,-1 0 0,0 0 0,-2-1 0,-2 1 0,0-1 0,0 1 0,0 1 0,0-1 0,0 1 0,0 0 0,-1 0 0,1 1 0,0 0 0,-1 0 0,1 1 0,0-1 0,-1 1 0,1 1 0,0-1 0,0 1 0,0 0 0,0 0 0,-11 7 0,14-7 0,-1-1 0,0 1 0,1 1 0,0-1 0,-1 0 0,1 1 0,0 0 0,0 0 0,1 0 0,-1 0 0,0 0 0,1 0 0,0 1 0,0-1 0,0 1 0,0 0 0,1-1 0,-1 1 0,1 0 0,0 0 0,0 0 0,0 0 0,1 0 0,-1 0 0,1 0 0,0 0 0,0 0 0,1 0 0,-1 0 0,1 0 0,1 7 0,2-3 0,-1 1 0,1-1 0,1 0 0,-1 0 0,1 0 0,1 0 0,10 10 0,5 4 0,25 19 0,-31-30 0,-2 1 0,1 1 0,-1 0 0,-1 1 0,18 24 0,-29-36 0,0-1 0,-1 1 0,1-1 0,0 1 0,0-1 0,-1 1 0,1 0 0,-1-1 0,1 1 0,-1 0 0,1-1 0,-1 1 0,0 0 0,0 0 0,0-1 0,0 1 0,0 0 0,-1-1 0,1 1 0,0 0 0,-1-1 0,1 1 0,-2 2 0,0-2 0,1 0 0,-1 0 0,0 0 0,0-1 0,1 1 0,-1 0 0,-1-1 0,1 1 0,0-1 0,0 0 0,0 0 0,-1 0 0,1 0 0,-3 1 0,-6 1 0,-1-1 0,1 0 0,-1-1 0,1 0 0,-22-1 0,20 0-136,0-2-1,0 0 1,0 0-1,0-1 1,0-1-1,1 0 1,-1-1-1,1 0 0,-20-12 1,7-1-6690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09.834"/>
    </inkml:context>
    <inkml:brush xml:id="br0">
      <inkml:brushProperty name="width" value="0.05" units="cm"/>
      <inkml:brushProperty name="height" value="0.05" units="cm"/>
    </inkml:brush>
  </inkml:definitions>
  <inkml:trace contextRef="#ctx0" brushRef="#br0">0 59 24575,'2'-3'0,"1"0"0,-1-1 0,0 1 0,-1-1 0,1 0 0,-1 0 0,1 0 0,0-5 0,5-11 0,-3 49 0,16 320 341,1-17-2047,-21-293-5120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10.548"/>
    </inkml:context>
    <inkml:brush xml:id="br0">
      <inkml:brushProperty name="width" value="0.05" units="cm"/>
      <inkml:brushProperty name="height" value="0.05" units="cm"/>
    </inkml:brush>
  </inkml:definitions>
  <inkml:trace contextRef="#ctx0" brushRef="#br0">150 93 24575,'6'-27'0,"-4"21"0,0 0 0,0 0 0,-1-1 0,0-6 0,0 12 0,-1 0 0,0 0 0,0-1 0,-1 1 0,1 0 0,0 0 0,0 0 0,0 0 0,-1 0 0,1 0 0,0 0 0,-1 0 0,1 0 0,-1 0 0,1 0 0,-1 0 0,0 1 0,1-1 0,-1 0 0,0 0 0,0 0 0,1 1 0,-1-1 0,0 0 0,0 1 0,0-1 0,0 1 0,0-1 0,-1 0 0,0 1 0,1 0 0,-1 0 0,1-1 0,-1 1 0,1 0 0,-1 0 0,1 0 0,-1 1 0,1-1 0,-1 0 0,1 1 0,-1-1 0,1 1 0,-1-1 0,1 1 0,0-1 0,-1 1 0,1 0 0,0 0 0,0 0 0,-1 0 0,1 0 0,0 0 0,0 0 0,-1 1 0,-24 35 0,22-30 0,-9 14 0,1 1 0,2 1 0,0 0 0,1 0 0,-6 26 0,12-36 0,0 0 0,1 0 0,0 0 0,1 0 0,0 0 0,2 0 0,-1 0 0,1 0 0,1 0 0,1 0 0,4 17 0,-4-25 0,-1 0 0,0 0 0,1 0 0,0 0 0,0-1 0,0 0 0,1 1 0,-1-1 0,1 0 0,0-1 0,0 1 0,8 4 0,-10-7 0,0 1 0,0-1 0,0 0 0,0 0 0,0 0 0,1 0 0,-1-1 0,0 1 0,1-1 0,-1 1 0,0-1 0,1 0 0,-1 0 0,1 0 0,-1 0 0,0 0 0,1-1 0,-1 1 0,1-1 0,-1 1 0,0-1 0,0 0 0,1 0 0,-1 0 0,0 0 0,0 0 0,0-1 0,0 1 0,0 0 0,3-4 0,0-1 0,0 0 0,0 0 0,0-1 0,-1 1 0,0-1 0,0 0 0,-1 0 0,4-10 0,1-10 0,6-29 0,-10 36 0,1 0 0,14-36 0,-19 55 0,0 0 0,1 1 0,-1-1 0,0 1 0,0-1 0,1 0 0,-1 1 0,0-1 0,1 0 0,-1 1 0,1-1 0,-1 1 0,1-1 0,-1 1 0,1-1 0,-1 1 0,1 0 0,-1-1 0,1 1 0,0-1 0,0 1 0,0 0 0,-1 0 0,1 1 0,-1-1 0,0 0 0,1 0 0,-1 1 0,1-1 0,-1 1 0,0-1 0,1 0 0,-1 1 0,0-1 0,0 1 0,1-1 0,-1 0 0,0 1 0,0-1 0,0 1 0,1-1 0,-1 1 0,0-1 0,0 1 0,6 43 0,-4-33 0,1 12-341,2 0 0,1 0-1,17 42 1,-14-47-6485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05:13:10.827"/>
    </inkml:context>
    <inkml:brush xml:id="br0">
      <inkml:brushProperty name="width" value="0.05" units="cm"/>
      <inkml:brushProperty name="height" value="0.05" units="cm"/>
    </inkml:brush>
  </inkml:definitions>
  <inkml:trace contextRef="#ctx0" brushRef="#br0">166 59 24575,'1'-3'0,"1"0"0,-1-1 0,0 1 0,0 0 0,0-1 0,0 1 0,-1 0 0,1-1 0,-1 1 0,0-7 0,0 9 0,0 0 0,-1 1 0,1-1 0,0 0 0,0 1 0,0-1 0,-1 0 0,1 1 0,0-1 0,-1 0 0,1 1 0,0-1 0,-1 0 0,1 1 0,-1-1 0,1 1 0,-1-1 0,1 1 0,-1 0 0,0-1 0,0 0 0,-1 1 0,1-1 0,0 1 0,0 0 0,-1 0 0,1 0 0,0 0 0,-1 0 0,1 0 0,0 0 0,-1 1 0,1-1 0,0 0 0,0 1 0,-1-1 0,1 1 0,-2 0 0,-6 4 0,1 0 0,0 1 0,0-1 0,0 2 0,0-1 0,1 1 0,0 0 0,1 0 0,0 1 0,0 0 0,0 0 0,-6 15 0,5-10 0,0 2 0,1-1 0,1 1 0,1-1 0,0 2 0,0-1 0,0 21 0,3-30 0,0 0 0,1 0 0,0 0 0,1 0 0,0 0 0,-1 0 0,2 0 0,-1 0 0,1 0 0,0 0 0,0 0 0,0-1 0,1 1 0,0-1 0,0 1 0,1-1 0,-1 0 0,1-1 0,0 1 0,0-1 0,1 1 0,-1-1 0,1 0 0,0-1 0,0 1 0,1-1 0,-1 0 0,0 0 0,1-1 0,0 0 0,0 0 0,-1 0 0,1-1 0,0 1 0,1-1 0,-1-1 0,6 1 0,-4-1 86,0 0-1,0 0 0,12-2 1,-19 2-137,0 0 1,0-1 0,0 1 0,1 0 0,-1 0-1,0 0 1,0-1 0,0 1 0,0-1 0,0 1-1,0-1 1,0 1 0,0-1 0,0 1 0,0-1-1,0 0 1,0 0 0,0 0 0,0 1 0,-1-1 0,1 0-1,0 0 1,-1 0 0,1 0 0,-1 0 0,1 0-1,-1 0 1,1 0 0,-1-1 0,0 1 0,1 0-1,-1 0 1,0-2 0,-2-5-6776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11</a:t>
            </a:fld>
            <a:endParaRPr lang="en-US"/>
          </a:p>
        </p:txBody>
      </p:sp>
    </p:spTree>
    <p:extLst>
      <p:ext uri="{BB962C8B-B14F-4D97-AF65-F5344CB8AC3E}">
        <p14:creationId xmlns:p14="http://schemas.microsoft.com/office/powerpoint/2010/main" val="167966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7,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17" Type="http://schemas.openxmlformats.org/officeDocument/2006/relationships/image" Target="../media/image96.png"/><Relationship Id="rId299" Type="http://schemas.openxmlformats.org/officeDocument/2006/relationships/image" Target="../media/image187.png"/><Relationship Id="rId21" Type="http://schemas.openxmlformats.org/officeDocument/2006/relationships/image" Target="../media/image48.png"/><Relationship Id="rId63" Type="http://schemas.openxmlformats.org/officeDocument/2006/relationships/image" Target="../media/image69.png"/><Relationship Id="rId159" Type="http://schemas.openxmlformats.org/officeDocument/2006/relationships/image" Target="../media/image117.png"/><Relationship Id="rId170" Type="http://schemas.openxmlformats.org/officeDocument/2006/relationships/customXml" Target="../ink/ink86.xml"/><Relationship Id="rId226" Type="http://schemas.openxmlformats.org/officeDocument/2006/relationships/customXml" Target="../ink/ink114.xml"/><Relationship Id="rId268" Type="http://schemas.openxmlformats.org/officeDocument/2006/relationships/customXml" Target="../ink/ink135.xml"/><Relationship Id="rId32" Type="http://schemas.openxmlformats.org/officeDocument/2006/relationships/customXml" Target="../ink/ink17.xml"/><Relationship Id="rId74" Type="http://schemas.openxmlformats.org/officeDocument/2006/relationships/customXml" Target="../ink/ink38.xml"/><Relationship Id="rId128" Type="http://schemas.openxmlformats.org/officeDocument/2006/relationships/customXml" Target="../ink/ink65.xml"/><Relationship Id="rId5" Type="http://schemas.openxmlformats.org/officeDocument/2006/relationships/image" Target="../media/image40.png"/><Relationship Id="rId181" Type="http://schemas.openxmlformats.org/officeDocument/2006/relationships/image" Target="../media/image128.png"/><Relationship Id="rId237" Type="http://schemas.openxmlformats.org/officeDocument/2006/relationships/image" Target="../media/image156.png"/><Relationship Id="rId279" Type="http://schemas.openxmlformats.org/officeDocument/2006/relationships/image" Target="../media/image177.png"/><Relationship Id="rId43" Type="http://schemas.openxmlformats.org/officeDocument/2006/relationships/image" Target="../media/image59.png"/><Relationship Id="rId139" Type="http://schemas.openxmlformats.org/officeDocument/2006/relationships/image" Target="../media/image107.png"/><Relationship Id="rId290" Type="http://schemas.openxmlformats.org/officeDocument/2006/relationships/customXml" Target="../ink/ink146.xml"/><Relationship Id="rId304" Type="http://schemas.openxmlformats.org/officeDocument/2006/relationships/customXml" Target="../ink/ink153.xml"/><Relationship Id="rId85" Type="http://schemas.openxmlformats.org/officeDocument/2006/relationships/image" Target="../media/image80.png"/><Relationship Id="rId150" Type="http://schemas.openxmlformats.org/officeDocument/2006/relationships/customXml" Target="../ink/ink76.xml"/><Relationship Id="rId192" Type="http://schemas.openxmlformats.org/officeDocument/2006/relationships/customXml" Target="../ink/ink97.xml"/><Relationship Id="rId206" Type="http://schemas.openxmlformats.org/officeDocument/2006/relationships/customXml" Target="../ink/ink104.xml"/><Relationship Id="rId248" Type="http://schemas.openxmlformats.org/officeDocument/2006/relationships/customXml" Target="../ink/ink125.xml"/><Relationship Id="rId12" Type="http://schemas.openxmlformats.org/officeDocument/2006/relationships/customXml" Target="../ink/ink7.xml"/><Relationship Id="rId108" Type="http://schemas.openxmlformats.org/officeDocument/2006/relationships/customXml" Target="../ink/ink55.xml"/><Relationship Id="rId54" Type="http://schemas.openxmlformats.org/officeDocument/2006/relationships/customXml" Target="../ink/ink28.xml"/><Relationship Id="rId96" Type="http://schemas.openxmlformats.org/officeDocument/2006/relationships/customXml" Target="../ink/ink49.xml"/><Relationship Id="rId161" Type="http://schemas.openxmlformats.org/officeDocument/2006/relationships/image" Target="../media/image118.png"/><Relationship Id="rId217" Type="http://schemas.openxmlformats.org/officeDocument/2006/relationships/image" Target="../media/image146.png"/><Relationship Id="rId259" Type="http://schemas.openxmlformats.org/officeDocument/2006/relationships/image" Target="../media/image167.png"/><Relationship Id="rId23" Type="http://schemas.openxmlformats.org/officeDocument/2006/relationships/image" Target="../media/image49.png"/><Relationship Id="rId119" Type="http://schemas.openxmlformats.org/officeDocument/2006/relationships/image" Target="../media/image97.png"/><Relationship Id="rId270" Type="http://schemas.openxmlformats.org/officeDocument/2006/relationships/customXml" Target="../ink/ink136.xml"/><Relationship Id="rId44" Type="http://schemas.openxmlformats.org/officeDocument/2006/relationships/customXml" Target="../ink/ink23.xml"/><Relationship Id="rId65" Type="http://schemas.openxmlformats.org/officeDocument/2006/relationships/image" Target="../media/image70.png"/><Relationship Id="rId86" Type="http://schemas.openxmlformats.org/officeDocument/2006/relationships/customXml" Target="../ink/ink44.xml"/><Relationship Id="rId130" Type="http://schemas.openxmlformats.org/officeDocument/2006/relationships/customXml" Target="../ink/ink66.xml"/><Relationship Id="rId151" Type="http://schemas.openxmlformats.org/officeDocument/2006/relationships/image" Target="../media/image113.png"/><Relationship Id="rId172" Type="http://schemas.openxmlformats.org/officeDocument/2006/relationships/customXml" Target="../ink/ink87.xml"/><Relationship Id="rId193" Type="http://schemas.openxmlformats.org/officeDocument/2006/relationships/image" Target="../media/image134.png"/><Relationship Id="rId207" Type="http://schemas.openxmlformats.org/officeDocument/2006/relationships/image" Target="../media/image141.png"/><Relationship Id="rId228" Type="http://schemas.openxmlformats.org/officeDocument/2006/relationships/customXml" Target="../ink/ink115.xml"/><Relationship Id="rId249" Type="http://schemas.openxmlformats.org/officeDocument/2006/relationships/image" Target="../media/image162.png"/><Relationship Id="rId13" Type="http://schemas.openxmlformats.org/officeDocument/2006/relationships/image" Target="../media/image44.png"/><Relationship Id="rId109" Type="http://schemas.openxmlformats.org/officeDocument/2006/relationships/image" Target="../media/image92.png"/><Relationship Id="rId260" Type="http://schemas.openxmlformats.org/officeDocument/2006/relationships/customXml" Target="../ink/ink131.xml"/><Relationship Id="rId281" Type="http://schemas.openxmlformats.org/officeDocument/2006/relationships/image" Target="../media/image178.png"/><Relationship Id="rId34" Type="http://schemas.openxmlformats.org/officeDocument/2006/relationships/customXml" Target="../ink/ink18.xml"/><Relationship Id="rId55" Type="http://schemas.openxmlformats.org/officeDocument/2006/relationships/image" Target="../media/image65.png"/><Relationship Id="rId76" Type="http://schemas.openxmlformats.org/officeDocument/2006/relationships/customXml" Target="../ink/ink39.xml"/><Relationship Id="rId97" Type="http://schemas.openxmlformats.org/officeDocument/2006/relationships/image" Target="../media/image86.png"/><Relationship Id="rId120" Type="http://schemas.openxmlformats.org/officeDocument/2006/relationships/customXml" Target="../ink/ink61.xml"/><Relationship Id="rId141" Type="http://schemas.openxmlformats.org/officeDocument/2006/relationships/image" Target="../media/image108.png"/><Relationship Id="rId7" Type="http://schemas.openxmlformats.org/officeDocument/2006/relationships/image" Target="../media/image41.png"/><Relationship Id="rId162" Type="http://schemas.openxmlformats.org/officeDocument/2006/relationships/customXml" Target="../ink/ink82.xml"/><Relationship Id="rId183" Type="http://schemas.openxmlformats.org/officeDocument/2006/relationships/image" Target="../media/image129.png"/><Relationship Id="rId218" Type="http://schemas.openxmlformats.org/officeDocument/2006/relationships/customXml" Target="../ink/ink110.xml"/><Relationship Id="rId239" Type="http://schemas.openxmlformats.org/officeDocument/2006/relationships/image" Target="../media/image157.png"/><Relationship Id="rId250" Type="http://schemas.openxmlformats.org/officeDocument/2006/relationships/customXml" Target="../ink/ink126.xml"/><Relationship Id="rId271" Type="http://schemas.openxmlformats.org/officeDocument/2006/relationships/image" Target="../media/image173.png"/><Relationship Id="rId292" Type="http://schemas.openxmlformats.org/officeDocument/2006/relationships/customXml" Target="../ink/ink147.xml"/><Relationship Id="rId306" Type="http://schemas.openxmlformats.org/officeDocument/2006/relationships/customXml" Target="../ink/ink154.xml"/><Relationship Id="rId24" Type="http://schemas.openxmlformats.org/officeDocument/2006/relationships/customXml" Target="../ink/ink13.xml"/><Relationship Id="rId45" Type="http://schemas.openxmlformats.org/officeDocument/2006/relationships/image" Target="../media/image60.png"/><Relationship Id="rId66" Type="http://schemas.openxmlformats.org/officeDocument/2006/relationships/customXml" Target="../ink/ink34.xml"/><Relationship Id="rId87" Type="http://schemas.openxmlformats.org/officeDocument/2006/relationships/image" Target="../media/image81.png"/><Relationship Id="rId110" Type="http://schemas.openxmlformats.org/officeDocument/2006/relationships/customXml" Target="../ink/ink56.xml"/><Relationship Id="rId131" Type="http://schemas.openxmlformats.org/officeDocument/2006/relationships/image" Target="../media/image103.png"/><Relationship Id="rId152" Type="http://schemas.openxmlformats.org/officeDocument/2006/relationships/customXml" Target="../ink/ink77.xml"/><Relationship Id="rId173" Type="http://schemas.openxmlformats.org/officeDocument/2006/relationships/image" Target="../media/image124.png"/><Relationship Id="rId194" Type="http://schemas.openxmlformats.org/officeDocument/2006/relationships/customXml" Target="../ink/ink98.xml"/><Relationship Id="rId208" Type="http://schemas.openxmlformats.org/officeDocument/2006/relationships/customXml" Target="../ink/ink105.xml"/><Relationship Id="rId229" Type="http://schemas.openxmlformats.org/officeDocument/2006/relationships/image" Target="../media/image152.png"/><Relationship Id="rId240" Type="http://schemas.openxmlformats.org/officeDocument/2006/relationships/customXml" Target="../ink/ink121.xml"/><Relationship Id="rId261" Type="http://schemas.openxmlformats.org/officeDocument/2006/relationships/image" Target="../media/image168.png"/><Relationship Id="rId14" Type="http://schemas.openxmlformats.org/officeDocument/2006/relationships/customXml" Target="../ink/ink8.xml"/><Relationship Id="rId35" Type="http://schemas.openxmlformats.org/officeDocument/2006/relationships/image" Target="../media/image55.png"/><Relationship Id="rId56" Type="http://schemas.openxmlformats.org/officeDocument/2006/relationships/customXml" Target="../ink/ink29.xml"/><Relationship Id="rId77" Type="http://schemas.openxmlformats.org/officeDocument/2006/relationships/image" Target="../media/image76.png"/><Relationship Id="rId100" Type="http://schemas.openxmlformats.org/officeDocument/2006/relationships/customXml" Target="../ink/ink51.xml"/><Relationship Id="rId282" Type="http://schemas.openxmlformats.org/officeDocument/2006/relationships/customXml" Target="../ink/ink142.xml"/><Relationship Id="rId8" Type="http://schemas.openxmlformats.org/officeDocument/2006/relationships/customXml" Target="../ink/ink5.xml"/><Relationship Id="rId98" Type="http://schemas.openxmlformats.org/officeDocument/2006/relationships/customXml" Target="../ink/ink50.xml"/><Relationship Id="rId121" Type="http://schemas.openxmlformats.org/officeDocument/2006/relationships/image" Target="../media/image98.png"/><Relationship Id="rId142" Type="http://schemas.openxmlformats.org/officeDocument/2006/relationships/customXml" Target="../ink/ink72.xml"/><Relationship Id="rId163" Type="http://schemas.openxmlformats.org/officeDocument/2006/relationships/image" Target="../media/image119.png"/><Relationship Id="rId184" Type="http://schemas.openxmlformats.org/officeDocument/2006/relationships/customXml" Target="../ink/ink93.xml"/><Relationship Id="rId219" Type="http://schemas.openxmlformats.org/officeDocument/2006/relationships/image" Target="../media/image147.png"/><Relationship Id="rId230" Type="http://schemas.openxmlformats.org/officeDocument/2006/relationships/customXml" Target="../ink/ink116.xml"/><Relationship Id="rId251" Type="http://schemas.openxmlformats.org/officeDocument/2006/relationships/image" Target="../media/image163.png"/><Relationship Id="rId25" Type="http://schemas.openxmlformats.org/officeDocument/2006/relationships/image" Target="../media/image50.png"/><Relationship Id="rId46" Type="http://schemas.openxmlformats.org/officeDocument/2006/relationships/customXml" Target="../ink/ink24.xml"/><Relationship Id="rId67" Type="http://schemas.openxmlformats.org/officeDocument/2006/relationships/image" Target="../media/image71.png"/><Relationship Id="rId272" Type="http://schemas.openxmlformats.org/officeDocument/2006/relationships/customXml" Target="../ink/ink137.xml"/><Relationship Id="rId293" Type="http://schemas.openxmlformats.org/officeDocument/2006/relationships/image" Target="../media/image184.png"/><Relationship Id="rId307" Type="http://schemas.openxmlformats.org/officeDocument/2006/relationships/image" Target="../media/image191.png"/><Relationship Id="rId88" Type="http://schemas.openxmlformats.org/officeDocument/2006/relationships/customXml" Target="../ink/ink45.xml"/><Relationship Id="rId111" Type="http://schemas.openxmlformats.org/officeDocument/2006/relationships/image" Target="../media/image93.png"/><Relationship Id="rId132" Type="http://schemas.openxmlformats.org/officeDocument/2006/relationships/customXml" Target="../ink/ink67.xml"/><Relationship Id="rId153" Type="http://schemas.openxmlformats.org/officeDocument/2006/relationships/image" Target="../media/image114.png"/><Relationship Id="rId174" Type="http://schemas.openxmlformats.org/officeDocument/2006/relationships/customXml" Target="../ink/ink88.xml"/><Relationship Id="rId195" Type="http://schemas.openxmlformats.org/officeDocument/2006/relationships/image" Target="../media/image135.png"/><Relationship Id="rId209" Type="http://schemas.openxmlformats.org/officeDocument/2006/relationships/image" Target="../media/image142.png"/><Relationship Id="rId220" Type="http://schemas.openxmlformats.org/officeDocument/2006/relationships/customXml" Target="../ink/ink111.xml"/><Relationship Id="rId241" Type="http://schemas.openxmlformats.org/officeDocument/2006/relationships/image" Target="../media/image158.png"/><Relationship Id="rId15" Type="http://schemas.openxmlformats.org/officeDocument/2006/relationships/image" Target="../media/image45.png"/><Relationship Id="rId36" Type="http://schemas.openxmlformats.org/officeDocument/2006/relationships/customXml" Target="../ink/ink19.xml"/><Relationship Id="rId57" Type="http://schemas.openxmlformats.org/officeDocument/2006/relationships/image" Target="../media/image66.png"/><Relationship Id="rId262" Type="http://schemas.openxmlformats.org/officeDocument/2006/relationships/customXml" Target="../ink/ink132.xml"/><Relationship Id="rId283" Type="http://schemas.openxmlformats.org/officeDocument/2006/relationships/image" Target="../media/image179.png"/><Relationship Id="rId78" Type="http://schemas.openxmlformats.org/officeDocument/2006/relationships/customXml" Target="../ink/ink40.xml"/><Relationship Id="rId99" Type="http://schemas.openxmlformats.org/officeDocument/2006/relationships/image" Target="../media/image87.png"/><Relationship Id="rId101" Type="http://schemas.openxmlformats.org/officeDocument/2006/relationships/image" Target="../media/image88.png"/><Relationship Id="rId122" Type="http://schemas.openxmlformats.org/officeDocument/2006/relationships/customXml" Target="../ink/ink62.xml"/><Relationship Id="rId143" Type="http://schemas.openxmlformats.org/officeDocument/2006/relationships/image" Target="../media/image109.png"/><Relationship Id="rId164" Type="http://schemas.openxmlformats.org/officeDocument/2006/relationships/customXml" Target="../ink/ink83.xml"/><Relationship Id="rId185" Type="http://schemas.openxmlformats.org/officeDocument/2006/relationships/image" Target="../media/image130.png"/><Relationship Id="rId9" Type="http://schemas.openxmlformats.org/officeDocument/2006/relationships/image" Target="../media/image42.png"/><Relationship Id="rId210" Type="http://schemas.openxmlformats.org/officeDocument/2006/relationships/customXml" Target="../ink/ink106.xml"/><Relationship Id="rId26" Type="http://schemas.openxmlformats.org/officeDocument/2006/relationships/customXml" Target="../ink/ink14.xml"/><Relationship Id="rId231" Type="http://schemas.openxmlformats.org/officeDocument/2006/relationships/image" Target="../media/image153.png"/><Relationship Id="rId252" Type="http://schemas.openxmlformats.org/officeDocument/2006/relationships/customXml" Target="../ink/ink127.xml"/><Relationship Id="rId273" Type="http://schemas.openxmlformats.org/officeDocument/2006/relationships/image" Target="../media/image174.png"/><Relationship Id="rId294" Type="http://schemas.openxmlformats.org/officeDocument/2006/relationships/customXml" Target="../ink/ink148.xml"/><Relationship Id="rId308" Type="http://schemas.openxmlformats.org/officeDocument/2006/relationships/customXml" Target="../ink/ink155.xml"/><Relationship Id="rId47" Type="http://schemas.openxmlformats.org/officeDocument/2006/relationships/image" Target="../media/image61.png"/><Relationship Id="rId68" Type="http://schemas.openxmlformats.org/officeDocument/2006/relationships/customXml" Target="../ink/ink35.xml"/><Relationship Id="rId89" Type="http://schemas.openxmlformats.org/officeDocument/2006/relationships/image" Target="../media/image82.png"/><Relationship Id="rId112" Type="http://schemas.openxmlformats.org/officeDocument/2006/relationships/customXml" Target="../ink/ink57.xml"/><Relationship Id="rId133" Type="http://schemas.openxmlformats.org/officeDocument/2006/relationships/image" Target="../media/image104.png"/><Relationship Id="rId154" Type="http://schemas.openxmlformats.org/officeDocument/2006/relationships/customXml" Target="../ink/ink78.xml"/><Relationship Id="rId175" Type="http://schemas.openxmlformats.org/officeDocument/2006/relationships/image" Target="../media/image125.png"/><Relationship Id="rId196" Type="http://schemas.openxmlformats.org/officeDocument/2006/relationships/customXml" Target="../ink/ink99.xml"/><Relationship Id="rId200" Type="http://schemas.openxmlformats.org/officeDocument/2006/relationships/customXml" Target="../ink/ink101.xml"/><Relationship Id="rId16" Type="http://schemas.openxmlformats.org/officeDocument/2006/relationships/customXml" Target="../ink/ink9.xml"/><Relationship Id="rId221" Type="http://schemas.openxmlformats.org/officeDocument/2006/relationships/image" Target="../media/image148.png"/><Relationship Id="rId242" Type="http://schemas.openxmlformats.org/officeDocument/2006/relationships/customXml" Target="../ink/ink122.xml"/><Relationship Id="rId263" Type="http://schemas.openxmlformats.org/officeDocument/2006/relationships/image" Target="../media/image169.png"/><Relationship Id="rId284" Type="http://schemas.openxmlformats.org/officeDocument/2006/relationships/customXml" Target="../ink/ink143.xml"/><Relationship Id="rId37" Type="http://schemas.openxmlformats.org/officeDocument/2006/relationships/image" Target="../media/image56.png"/><Relationship Id="rId58" Type="http://schemas.openxmlformats.org/officeDocument/2006/relationships/customXml" Target="../ink/ink30.xml"/><Relationship Id="rId79" Type="http://schemas.openxmlformats.org/officeDocument/2006/relationships/image" Target="../media/image77.png"/><Relationship Id="rId102" Type="http://schemas.openxmlformats.org/officeDocument/2006/relationships/customXml" Target="../ink/ink52.xml"/><Relationship Id="rId123" Type="http://schemas.openxmlformats.org/officeDocument/2006/relationships/image" Target="../media/image99.png"/><Relationship Id="rId144" Type="http://schemas.openxmlformats.org/officeDocument/2006/relationships/customXml" Target="../ink/ink73.xml"/><Relationship Id="rId90" Type="http://schemas.openxmlformats.org/officeDocument/2006/relationships/customXml" Target="../ink/ink46.xml"/><Relationship Id="rId165" Type="http://schemas.openxmlformats.org/officeDocument/2006/relationships/image" Target="../media/image120.png"/><Relationship Id="rId186" Type="http://schemas.openxmlformats.org/officeDocument/2006/relationships/customXml" Target="../ink/ink94.xml"/><Relationship Id="rId211" Type="http://schemas.openxmlformats.org/officeDocument/2006/relationships/image" Target="../media/image143.png"/><Relationship Id="rId232" Type="http://schemas.openxmlformats.org/officeDocument/2006/relationships/customXml" Target="../ink/ink117.xml"/><Relationship Id="rId253" Type="http://schemas.openxmlformats.org/officeDocument/2006/relationships/image" Target="../media/image164.png"/><Relationship Id="rId274" Type="http://schemas.openxmlformats.org/officeDocument/2006/relationships/customXml" Target="../ink/ink138.xml"/><Relationship Id="rId295" Type="http://schemas.openxmlformats.org/officeDocument/2006/relationships/image" Target="../media/image185.png"/><Relationship Id="rId309" Type="http://schemas.openxmlformats.org/officeDocument/2006/relationships/image" Target="../media/image192.png"/><Relationship Id="rId27" Type="http://schemas.openxmlformats.org/officeDocument/2006/relationships/image" Target="../media/image51.png"/><Relationship Id="rId48" Type="http://schemas.openxmlformats.org/officeDocument/2006/relationships/customXml" Target="../ink/ink25.xml"/><Relationship Id="rId69" Type="http://schemas.openxmlformats.org/officeDocument/2006/relationships/image" Target="../media/image72.png"/><Relationship Id="rId113" Type="http://schemas.openxmlformats.org/officeDocument/2006/relationships/image" Target="../media/image94.png"/><Relationship Id="rId134" Type="http://schemas.openxmlformats.org/officeDocument/2006/relationships/customXml" Target="../ink/ink68.xml"/><Relationship Id="rId80" Type="http://schemas.openxmlformats.org/officeDocument/2006/relationships/customXml" Target="../ink/ink41.xml"/><Relationship Id="rId155" Type="http://schemas.openxmlformats.org/officeDocument/2006/relationships/image" Target="../media/image115.png"/><Relationship Id="rId176" Type="http://schemas.openxmlformats.org/officeDocument/2006/relationships/customXml" Target="../ink/ink89.xml"/><Relationship Id="rId197" Type="http://schemas.openxmlformats.org/officeDocument/2006/relationships/image" Target="../media/image136.png"/><Relationship Id="rId201" Type="http://schemas.openxmlformats.org/officeDocument/2006/relationships/image" Target="../media/image138.png"/><Relationship Id="rId222" Type="http://schemas.openxmlformats.org/officeDocument/2006/relationships/customXml" Target="../ink/ink112.xml"/><Relationship Id="rId243" Type="http://schemas.openxmlformats.org/officeDocument/2006/relationships/image" Target="../media/image159.png"/><Relationship Id="rId264" Type="http://schemas.openxmlformats.org/officeDocument/2006/relationships/customXml" Target="../ink/ink133.xml"/><Relationship Id="rId285" Type="http://schemas.openxmlformats.org/officeDocument/2006/relationships/image" Target="../media/image180.png"/><Relationship Id="rId17" Type="http://schemas.openxmlformats.org/officeDocument/2006/relationships/image" Target="../media/image46.png"/><Relationship Id="rId38" Type="http://schemas.openxmlformats.org/officeDocument/2006/relationships/customXml" Target="../ink/ink20.xml"/><Relationship Id="rId59" Type="http://schemas.openxmlformats.org/officeDocument/2006/relationships/image" Target="../media/image67.png"/><Relationship Id="rId103" Type="http://schemas.openxmlformats.org/officeDocument/2006/relationships/image" Target="../media/image89.png"/><Relationship Id="rId124" Type="http://schemas.openxmlformats.org/officeDocument/2006/relationships/customXml" Target="../ink/ink63.xml"/><Relationship Id="rId70" Type="http://schemas.openxmlformats.org/officeDocument/2006/relationships/customXml" Target="../ink/ink36.xml"/><Relationship Id="rId91" Type="http://schemas.openxmlformats.org/officeDocument/2006/relationships/image" Target="../media/image83.png"/><Relationship Id="rId145" Type="http://schemas.openxmlformats.org/officeDocument/2006/relationships/image" Target="../media/image110.png"/><Relationship Id="rId166" Type="http://schemas.openxmlformats.org/officeDocument/2006/relationships/customXml" Target="../ink/ink84.xml"/><Relationship Id="rId187" Type="http://schemas.openxmlformats.org/officeDocument/2006/relationships/image" Target="../media/image131.png"/><Relationship Id="rId1" Type="http://schemas.openxmlformats.org/officeDocument/2006/relationships/slideLayout" Target="../slideLayouts/slideLayout7.xml"/><Relationship Id="rId212" Type="http://schemas.openxmlformats.org/officeDocument/2006/relationships/customXml" Target="../ink/ink107.xml"/><Relationship Id="rId233" Type="http://schemas.openxmlformats.org/officeDocument/2006/relationships/image" Target="../media/image154.png"/><Relationship Id="rId254" Type="http://schemas.openxmlformats.org/officeDocument/2006/relationships/customXml" Target="../ink/ink128.xml"/><Relationship Id="rId28" Type="http://schemas.openxmlformats.org/officeDocument/2006/relationships/customXml" Target="../ink/ink15.xml"/><Relationship Id="rId49" Type="http://schemas.openxmlformats.org/officeDocument/2006/relationships/image" Target="../media/image62.png"/><Relationship Id="rId114" Type="http://schemas.openxmlformats.org/officeDocument/2006/relationships/customXml" Target="../ink/ink58.xml"/><Relationship Id="rId275" Type="http://schemas.openxmlformats.org/officeDocument/2006/relationships/image" Target="../media/image175.png"/><Relationship Id="rId296" Type="http://schemas.openxmlformats.org/officeDocument/2006/relationships/customXml" Target="../ink/ink149.xml"/><Relationship Id="rId300" Type="http://schemas.openxmlformats.org/officeDocument/2006/relationships/customXml" Target="../ink/ink151.xml"/><Relationship Id="rId60" Type="http://schemas.openxmlformats.org/officeDocument/2006/relationships/customXml" Target="../ink/ink31.xml"/><Relationship Id="rId81" Type="http://schemas.openxmlformats.org/officeDocument/2006/relationships/image" Target="../media/image78.png"/><Relationship Id="rId135" Type="http://schemas.openxmlformats.org/officeDocument/2006/relationships/image" Target="../media/image105.png"/><Relationship Id="rId156" Type="http://schemas.openxmlformats.org/officeDocument/2006/relationships/customXml" Target="../ink/ink79.xml"/><Relationship Id="rId177" Type="http://schemas.openxmlformats.org/officeDocument/2006/relationships/image" Target="../media/image126.png"/><Relationship Id="rId198" Type="http://schemas.openxmlformats.org/officeDocument/2006/relationships/customXml" Target="../ink/ink100.xml"/><Relationship Id="rId202" Type="http://schemas.openxmlformats.org/officeDocument/2006/relationships/customXml" Target="../ink/ink102.xml"/><Relationship Id="rId223" Type="http://schemas.openxmlformats.org/officeDocument/2006/relationships/image" Target="../media/image149.png"/><Relationship Id="rId244" Type="http://schemas.openxmlformats.org/officeDocument/2006/relationships/customXml" Target="../ink/ink123.xml"/><Relationship Id="rId18" Type="http://schemas.openxmlformats.org/officeDocument/2006/relationships/customXml" Target="../ink/ink10.xml"/><Relationship Id="rId39" Type="http://schemas.openxmlformats.org/officeDocument/2006/relationships/image" Target="../media/image57.png"/><Relationship Id="rId265" Type="http://schemas.openxmlformats.org/officeDocument/2006/relationships/image" Target="../media/image170.png"/><Relationship Id="rId286" Type="http://schemas.openxmlformats.org/officeDocument/2006/relationships/customXml" Target="../ink/ink144.xml"/><Relationship Id="rId50" Type="http://schemas.openxmlformats.org/officeDocument/2006/relationships/customXml" Target="../ink/ink26.xml"/><Relationship Id="rId104" Type="http://schemas.openxmlformats.org/officeDocument/2006/relationships/customXml" Target="../ink/ink53.xml"/><Relationship Id="rId125" Type="http://schemas.openxmlformats.org/officeDocument/2006/relationships/image" Target="../media/image100.png"/><Relationship Id="rId146" Type="http://schemas.openxmlformats.org/officeDocument/2006/relationships/customXml" Target="../ink/ink74.xml"/><Relationship Id="rId167" Type="http://schemas.openxmlformats.org/officeDocument/2006/relationships/image" Target="../media/image121.png"/><Relationship Id="rId188" Type="http://schemas.openxmlformats.org/officeDocument/2006/relationships/customXml" Target="../ink/ink95.xml"/><Relationship Id="rId71" Type="http://schemas.openxmlformats.org/officeDocument/2006/relationships/image" Target="../media/image73.png"/><Relationship Id="rId92" Type="http://schemas.openxmlformats.org/officeDocument/2006/relationships/customXml" Target="../ink/ink47.xml"/><Relationship Id="rId213" Type="http://schemas.openxmlformats.org/officeDocument/2006/relationships/image" Target="../media/image144.png"/><Relationship Id="rId234" Type="http://schemas.openxmlformats.org/officeDocument/2006/relationships/customXml" Target="../ink/ink118.xml"/><Relationship Id="rId2" Type="http://schemas.openxmlformats.org/officeDocument/2006/relationships/customXml" Target="../ink/ink2.xml"/><Relationship Id="rId29" Type="http://schemas.openxmlformats.org/officeDocument/2006/relationships/image" Target="../media/image52.png"/><Relationship Id="rId255" Type="http://schemas.openxmlformats.org/officeDocument/2006/relationships/image" Target="../media/image165.png"/><Relationship Id="rId276" Type="http://schemas.openxmlformats.org/officeDocument/2006/relationships/customXml" Target="../ink/ink139.xml"/><Relationship Id="rId297" Type="http://schemas.openxmlformats.org/officeDocument/2006/relationships/image" Target="../media/image186.png"/><Relationship Id="rId40" Type="http://schemas.openxmlformats.org/officeDocument/2006/relationships/customXml" Target="../ink/ink21.xml"/><Relationship Id="rId115" Type="http://schemas.openxmlformats.org/officeDocument/2006/relationships/image" Target="../media/image95.png"/><Relationship Id="rId136" Type="http://schemas.openxmlformats.org/officeDocument/2006/relationships/customXml" Target="../ink/ink69.xml"/><Relationship Id="rId157" Type="http://schemas.openxmlformats.org/officeDocument/2006/relationships/image" Target="../media/image116.png"/><Relationship Id="rId178" Type="http://schemas.openxmlformats.org/officeDocument/2006/relationships/customXml" Target="../ink/ink90.xml"/><Relationship Id="rId301" Type="http://schemas.openxmlformats.org/officeDocument/2006/relationships/image" Target="../media/image188.png"/><Relationship Id="rId61" Type="http://schemas.openxmlformats.org/officeDocument/2006/relationships/image" Target="../media/image68.png"/><Relationship Id="rId82" Type="http://schemas.openxmlformats.org/officeDocument/2006/relationships/customXml" Target="../ink/ink42.xml"/><Relationship Id="rId199" Type="http://schemas.openxmlformats.org/officeDocument/2006/relationships/image" Target="../media/image137.png"/><Relationship Id="rId203" Type="http://schemas.openxmlformats.org/officeDocument/2006/relationships/image" Target="../media/image139.png"/><Relationship Id="rId19" Type="http://schemas.openxmlformats.org/officeDocument/2006/relationships/image" Target="../media/image47.png"/><Relationship Id="rId224" Type="http://schemas.openxmlformats.org/officeDocument/2006/relationships/customXml" Target="../ink/ink113.xml"/><Relationship Id="rId245" Type="http://schemas.openxmlformats.org/officeDocument/2006/relationships/image" Target="../media/image160.png"/><Relationship Id="rId266" Type="http://schemas.openxmlformats.org/officeDocument/2006/relationships/customXml" Target="../ink/ink134.xml"/><Relationship Id="rId287" Type="http://schemas.openxmlformats.org/officeDocument/2006/relationships/image" Target="../media/image181.png"/><Relationship Id="rId30" Type="http://schemas.openxmlformats.org/officeDocument/2006/relationships/customXml" Target="../ink/ink16.xml"/><Relationship Id="rId105" Type="http://schemas.openxmlformats.org/officeDocument/2006/relationships/image" Target="../media/image90.png"/><Relationship Id="rId126" Type="http://schemas.openxmlformats.org/officeDocument/2006/relationships/customXml" Target="../ink/ink64.xml"/><Relationship Id="rId147" Type="http://schemas.openxmlformats.org/officeDocument/2006/relationships/image" Target="../media/image111.png"/><Relationship Id="rId168" Type="http://schemas.openxmlformats.org/officeDocument/2006/relationships/customXml" Target="../ink/ink85.xml"/><Relationship Id="rId51" Type="http://schemas.openxmlformats.org/officeDocument/2006/relationships/image" Target="../media/image63.png"/><Relationship Id="rId72" Type="http://schemas.openxmlformats.org/officeDocument/2006/relationships/customXml" Target="../ink/ink37.xml"/><Relationship Id="rId93" Type="http://schemas.openxmlformats.org/officeDocument/2006/relationships/image" Target="../media/image84.png"/><Relationship Id="rId189" Type="http://schemas.openxmlformats.org/officeDocument/2006/relationships/image" Target="../media/image132.png"/><Relationship Id="rId3" Type="http://schemas.openxmlformats.org/officeDocument/2006/relationships/image" Target="../media/image39.png"/><Relationship Id="rId214" Type="http://schemas.openxmlformats.org/officeDocument/2006/relationships/customXml" Target="../ink/ink108.xml"/><Relationship Id="rId235" Type="http://schemas.openxmlformats.org/officeDocument/2006/relationships/image" Target="../media/image155.png"/><Relationship Id="rId256" Type="http://schemas.openxmlformats.org/officeDocument/2006/relationships/customXml" Target="../ink/ink129.xml"/><Relationship Id="rId277" Type="http://schemas.openxmlformats.org/officeDocument/2006/relationships/image" Target="../media/image176.png"/><Relationship Id="rId298" Type="http://schemas.openxmlformats.org/officeDocument/2006/relationships/customXml" Target="../ink/ink150.xml"/><Relationship Id="rId116" Type="http://schemas.openxmlformats.org/officeDocument/2006/relationships/customXml" Target="../ink/ink59.xml"/><Relationship Id="rId137" Type="http://schemas.openxmlformats.org/officeDocument/2006/relationships/image" Target="../media/image106.png"/><Relationship Id="rId158" Type="http://schemas.openxmlformats.org/officeDocument/2006/relationships/customXml" Target="../ink/ink80.xml"/><Relationship Id="rId302" Type="http://schemas.openxmlformats.org/officeDocument/2006/relationships/customXml" Target="../ink/ink152.xml"/><Relationship Id="rId20" Type="http://schemas.openxmlformats.org/officeDocument/2006/relationships/customXml" Target="../ink/ink11.xml"/><Relationship Id="rId41" Type="http://schemas.openxmlformats.org/officeDocument/2006/relationships/image" Target="../media/image58.png"/><Relationship Id="rId62" Type="http://schemas.openxmlformats.org/officeDocument/2006/relationships/customXml" Target="../ink/ink32.xml"/><Relationship Id="rId83" Type="http://schemas.openxmlformats.org/officeDocument/2006/relationships/image" Target="../media/image79.png"/><Relationship Id="rId179" Type="http://schemas.openxmlformats.org/officeDocument/2006/relationships/image" Target="../media/image127.png"/><Relationship Id="rId190" Type="http://schemas.openxmlformats.org/officeDocument/2006/relationships/customXml" Target="../ink/ink96.xml"/><Relationship Id="rId204" Type="http://schemas.openxmlformats.org/officeDocument/2006/relationships/customXml" Target="../ink/ink103.xml"/><Relationship Id="rId225" Type="http://schemas.openxmlformats.org/officeDocument/2006/relationships/image" Target="../media/image150.png"/><Relationship Id="rId246" Type="http://schemas.openxmlformats.org/officeDocument/2006/relationships/customXml" Target="../ink/ink124.xml"/><Relationship Id="rId267" Type="http://schemas.openxmlformats.org/officeDocument/2006/relationships/image" Target="../media/image171.png"/><Relationship Id="rId288" Type="http://schemas.openxmlformats.org/officeDocument/2006/relationships/customXml" Target="../ink/ink145.xml"/><Relationship Id="rId106" Type="http://schemas.openxmlformats.org/officeDocument/2006/relationships/customXml" Target="../ink/ink54.xml"/><Relationship Id="rId127" Type="http://schemas.openxmlformats.org/officeDocument/2006/relationships/image" Target="../media/image101.png"/><Relationship Id="rId10" Type="http://schemas.openxmlformats.org/officeDocument/2006/relationships/customXml" Target="../ink/ink6.xml"/><Relationship Id="rId31" Type="http://schemas.openxmlformats.org/officeDocument/2006/relationships/image" Target="../media/image53.png"/><Relationship Id="rId52" Type="http://schemas.openxmlformats.org/officeDocument/2006/relationships/customXml" Target="../ink/ink27.xml"/><Relationship Id="rId73" Type="http://schemas.openxmlformats.org/officeDocument/2006/relationships/image" Target="../media/image74.png"/><Relationship Id="rId94" Type="http://schemas.openxmlformats.org/officeDocument/2006/relationships/customXml" Target="../ink/ink48.xml"/><Relationship Id="rId148" Type="http://schemas.openxmlformats.org/officeDocument/2006/relationships/customXml" Target="../ink/ink75.xml"/><Relationship Id="rId169" Type="http://schemas.openxmlformats.org/officeDocument/2006/relationships/image" Target="../media/image122.png"/><Relationship Id="rId4" Type="http://schemas.openxmlformats.org/officeDocument/2006/relationships/customXml" Target="../ink/ink3.xml"/><Relationship Id="rId180" Type="http://schemas.openxmlformats.org/officeDocument/2006/relationships/customXml" Target="../ink/ink91.xml"/><Relationship Id="rId215" Type="http://schemas.openxmlformats.org/officeDocument/2006/relationships/image" Target="../media/image145.png"/><Relationship Id="rId236" Type="http://schemas.openxmlformats.org/officeDocument/2006/relationships/customXml" Target="../ink/ink119.xml"/><Relationship Id="rId257" Type="http://schemas.openxmlformats.org/officeDocument/2006/relationships/image" Target="../media/image166.png"/><Relationship Id="rId278" Type="http://schemas.openxmlformats.org/officeDocument/2006/relationships/customXml" Target="../ink/ink140.xml"/><Relationship Id="rId303" Type="http://schemas.openxmlformats.org/officeDocument/2006/relationships/image" Target="../media/image189.png"/><Relationship Id="rId42" Type="http://schemas.openxmlformats.org/officeDocument/2006/relationships/customXml" Target="../ink/ink22.xml"/><Relationship Id="rId84" Type="http://schemas.openxmlformats.org/officeDocument/2006/relationships/customXml" Target="../ink/ink43.xml"/><Relationship Id="rId138" Type="http://schemas.openxmlformats.org/officeDocument/2006/relationships/customXml" Target="../ink/ink70.xml"/><Relationship Id="rId191" Type="http://schemas.openxmlformats.org/officeDocument/2006/relationships/image" Target="../media/image133.png"/><Relationship Id="rId205" Type="http://schemas.openxmlformats.org/officeDocument/2006/relationships/image" Target="../media/image140.png"/><Relationship Id="rId247" Type="http://schemas.openxmlformats.org/officeDocument/2006/relationships/image" Target="../media/image161.png"/><Relationship Id="rId107" Type="http://schemas.openxmlformats.org/officeDocument/2006/relationships/image" Target="../media/image91.png"/><Relationship Id="rId289" Type="http://schemas.openxmlformats.org/officeDocument/2006/relationships/image" Target="../media/image182.png"/><Relationship Id="rId11" Type="http://schemas.openxmlformats.org/officeDocument/2006/relationships/image" Target="../media/image43.png"/><Relationship Id="rId53" Type="http://schemas.openxmlformats.org/officeDocument/2006/relationships/image" Target="../media/image64.png"/><Relationship Id="rId149" Type="http://schemas.openxmlformats.org/officeDocument/2006/relationships/image" Target="../media/image112.png"/><Relationship Id="rId95" Type="http://schemas.openxmlformats.org/officeDocument/2006/relationships/image" Target="../media/image85.png"/><Relationship Id="rId160" Type="http://schemas.openxmlformats.org/officeDocument/2006/relationships/customXml" Target="../ink/ink81.xml"/><Relationship Id="rId216" Type="http://schemas.openxmlformats.org/officeDocument/2006/relationships/customXml" Target="../ink/ink109.xml"/><Relationship Id="rId258" Type="http://schemas.openxmlformats.org/officeDocument/2006/relationships/customXml" Target="../ink/ink130.xml"/><Relationship Id="rId22" Type="http://schemas.openxmlformats.org/officeDocument/2006/relationships/customXml" Target="../ink/ink12.xml"/><Relationship Id="rId64" Type="http://schemas.openxmlformats.org/officeDocument/2006/relationships/customXml" Target="../ink/ink33.xml"/><Relationship Id="rId118" Type="http://schemas.openxmlformats.org/officeDocument/2006/relationships/customXml" Target="../ink/ink60.xml"/><Relationship Id="rId171" Type="http://schemas.openxmlformats.org/officeDocument/2006/relationships/image" Target="../media/image123.png"/><Relationship Id="rId227" Type="http://schemas.openxmlformats.org/officeDocument/2006/relationships/image" Target="../media/image151.png"/><Relationship Id="rId269" Type="http://schemas.openxmlformats.org/officeDocument/2006/relationships/image" Target="../media/image172.png"/><Relationship Id="rId33" Type="http://schemas.openxmlformats.org/officeDocument/2006/relationships/image" Target="../media/image54.png"/><Relationship Id="rId129" Type="http://schemas.openxmlformats.org/officeDocument/2006/relationships/image" Target="../media/image102.png"/><Relationship Id="rId280" Type="http://schemas.openxmlformats.org/officeDocument/2006/relationships/customXml" Target="../ink/ink141.xml"/><Relationship Id="rId75" Type="http://schemas.openxmlformats.org/officeDocument/2006/relationships/image" Target="../media/image75.png"/><Relationship Id="rId140" Type="http://schemas.openxmlformats.org/officeDocument/2006/relationships/customXml" Target="../ink/ink71.xml"/><Relationship Id="rId182" Type="http://schemas.openxmlformats.org/officeDocument/2006/relationships/customXml" Target="../ink/ink92.xml"/><Relationship Id="rId6" Type="http://schemas.openxmlformats.org/officeDocument/2006/relationships/customXml" Target="../ink/ink4.xml"/><Relationship Id="rId238" Type="http://schemas.openxmlformats.org/officeDocument/2006/relationships/customXml" Target="../ink/ink120.xml"/><Relationship Id="rId291" Type="http://schemas.openxmlformats.org/officeDocument/2006/relationships/image" Target="../media/image183.png"/><Relationship Id="rId305" Type="http://schemas.openxmlformats.org/officeDocument/2006/relationships/image" Target="../media/image190.png"/></Relationships>
</file>

<file path=ppt/slides/_rels/slide11.xml.rels><?xml version="1.0" encoding="UTF-8" standalone="yes"?>
<Relationships xmlns="http://schemas.openxmlformats.org/package/2006/relationships"><Relationship Id="rId3" Type="http://schemas.openxmlformats.org/officeDocument/2006/relationships/image" Target="../media/image19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94.png"/></Relationships>
</file>

<file path=ppt/slides/_rels/slide12.xml.rels><?xml version="1.0" encoding="UTF-8" standalone="yes"?>
<Relationships xmlns="http://schemas.openxmlformats.org/package/2006/relationships"><Relationship Id="rId3" Type="http://schemas.openxmlformats.org/officeDocument/2006/relationships/hyperlink" Target="https://account.hanatrial.ondemand.com/trial/#/home/trial" TargetMode="External"/><Relationship Id="rId2" Type="http://schemas.openxmlformats.org/officeDocument/2006/relationships/image" Target="../media/image19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hyperlink" Target="https://help.sap.com/docs/btp/sap-business-technology-platform/what-is-consumption-based-commercial-model?locale=en-US"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2.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208.jpeg"/><Relationship Id="rId3" Type="http://schemas.openxmlformats.org/officeDocument/2006/relationships/image" Target="../media/image203.jpeg"/><Relationship Id="rId7" Type="http://schemas.openxmlformats.org/officeDocument/2006/relationships/image" Target="../media/image207.tif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206.tiff"/><Relationship Id="rId5" Type="http://schemas.openxmlformats.org/officeDocument/2006/relationships/image" Target="../media/image205.tiff"/><Relationship Id="rId4" Type="http://schemas.openxmlformats.org/officeDocument/2006/relationships/image" Target="../media/image204.tiff"/><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1.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DAY-1</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007580-971C-D406-8F26-A46E6638D1A0}"/>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E36F4139-0F8E-69BC-F72C-DF768FD1B953}"/>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4" name="Title 3">
            <a:extLst>
              <a:ext uri="{FF2B5EF4-FFF2-40B4-BE49-F238E27FC236}">
                <a16:creationId xmlns:a16="http://schemas.microsoft.com/office/drawing/2014/main" id="{13E7622F-816D-111F-1B6C-1FF795794200}"/>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95" name="Ink 94">
                <a:extLst>
                  <a:ext uri="{FF2B5EF4-FFF2-40B4-BE49-F238E27FC236}">
                    <a16:creationId xmlns:a16="http://schemas.microsoft.com/office/drawing/2014/main" id="{4D22ABEB-4EA3-6466-D266-3D88D1E688B4}"/>
                  </a:ext>
                </a:extLst>
              </p14:cNvPr>
              <p14:cNvContentPartPr/>
              <p14:nvPr/>
            </p14:nvContentPartPr>
            <p14:xfrm>
              <a:off x="1839517" y="3623142"/>
              <a:ext cx="786600" cy="566280"/>
            </p14:xfrm>
          </p:contentPart>
        </mc:Choice>
        <mc:Fallback>
          <p:pic>
            <p:nvPicPr>
              <p:cNvPr id="95" name="Ink 94">
                <a:extLst>
                  <a:ext uri="{FF2B5EF4-FFF2-40B4-BE49-F238E27FC236}">
                    <a16:creationId xmlns:a16="http://schemas.microsoft.com/office/drawing/2014/main" id="{4D22ABEB-4EA3-6466-D266-3D88D1E688B4}"/>
                  </a:ext>
                </a:extLst>
              </p:cNvPr>
              <p:cNvPicPr/>
              <p:nvPr/>
            </p:nvPicPr>
            <p:blipFill>
              <a:blip r:embed="rId3"/>
              <a:stretch>
                <a:fillRect/>
              </a:stretch>
            </p:blipFill>
            <p:spPr>
              <a:xfrm>
                <a:off x="1830877" y="3614142"/>
                <a:ext cx="804240" cy="583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84" name="Ink 183">
                <a:extLst>
                  <a:ext uri="{FF2B5EF4-FFF2-40B4-BE49-F238E27FC236}">
                    <a16:creationId xmlns:a16="http://schemas.microsoft.com/office/drawing/2014/main" id="{102D5CA9-A58C-D329-22E3-3FADEAE37121}"/>
                  </a:ext>
                </a:extLst>
              </p14:cNvPr>
              <p14:cNvContentPartPr/>
              <p14:nvPr/>
            </p14:nvContentPartPr>
            <p14:xfrm>
              <a:off x="3151717" y="4202022"/>
              <a:ext cx="265320" cy="202680"/>
            </p14:xfrm>
          </p:contentPart>
        </mc:Choice>
        <mc:Fallback>
          <p:pic>
            <p:nvPicPr>
              <p:cNvPr id="184" name="Ink 183">
                <a:extLst>
                  <a:ext uri="{FF2B5EF4-FFF2-40B4-BE49-F238E27FC236}">
                    <a16:creationId xmlns:a16="http://schemas.microsoft.com/office/drawing/2014/main" id="{102D5CA9-A58C-D329-22E3-3FADEAE37121}"/>
                  </a:ext>
                </a:extLst>
              </p:cNvPr>
              <p:cNvPicPr/>
              <p:nvPr/>
            </p:nvPicPr>
            <p:blipFill>
              <a:blip r:embed="rId5"/>
              <a:stretch>
                <a:fillRect/>
              </a:stretch>
            </p:blipFill>
            <p:spPr>
              <a:xfrm>
                <a:off x="3142717" y="4193382"/>
                <a:ext cx="282960" cy="220320"/>
              </a:xfrm>
              <a:prstGeom prst="rect">
                <a:avLst/>
              </a:prstGeom>
            </p:spPr>
          </p:pic>
        </mc:Fallback>
      </mc:AlternateContent>
      <p:grpSp>
        <p:nvGrpSpPr>
          <p:cNvPr id="190" name="Group 189">
            <a:extLst>
              <a:ext uri="{FF2B5EF4-FFF2-40B4-BE49-F238E27FC236}">
                <a16:creationId xmlns:a16="http://schemas.microsoft.com/office/drawing/2014/main" id="{6901A15E-799C-34B7-12F1-5E38D6C67D8C}"/>
              </a:ext>
            </a:extLst>
          </p:cNvPr>
          <p:cNvGrpSpPr/>
          <p:nvPr/>
        </p:nvGrpSpPr>
        <p:grpSpPr>
          <a:xfrm>
            <a:off x="587797" y="1084782"/>
            <a:ext cx="7952400" cy="3926520"/>
            <a:chOff x="587797" y="1084782"/>
            <a:chExt cx="7952400" cy="3926520"/>
          </a:xfrm>
        </p:grpSpPr>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0D55F67-D696-6105-F93F-1141B99C295A}"/>
                    </a:ext>
                  </a:extLst>
                </p14:cNvPr>
                <p14:cNvContentPartPr/>
                <p14:nvPr/>
              </p14:nvContentPartPr>
              <p14:xfrm>
                <a:off x="587797" y="1599222"/>
                <a:ext cx="194040" cy="349920"/>
              </p14:xfrm>
            </p:contentPart>
          </mc:Choice>
          <mc:Fallback>
            <p:pic>
              <p:nvPicPr>
                <p:cNvPr id="5" name="Ink 4">
                  <a:extLst>
                    <a:ext uri="{FF2B5EF4-FFF2-40B4-BE49-F238E27FC236}">
                      <a16:creationId xmlns:a16="http://schemas.microsoft.com/office/drawing/2014/main" id="{40D55F67-D696-6105-F93F-1141B99C295A}"/>
                    </a:ext>
                  </a:extLst>
                </p:cNvPr>
                <p:cNvPicPr/>
                <p:nvPr/>
              </p:nvPicPr>
              <p:blipFill>
                <a:blip r:embed="rId7"/>
                <a:stretch>
                  <a:fillRect/>
                </a:stretch>
              </p:blipFill>
              <p:spPr>
                <a:xfrm>
                  <a:off x="579157" y="1590222"/>
                  <a:ext cx="21168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259203A7-3355-294E-4CA5-7FD2360B5C04}"/>
                    </a:ext>
                  </a:extLst>
                </p14:cNvPr>
                <p14:cNvContentPartPr/>
                <p14:nvPr/>
              </p14:nvContentPartPr>
              <p14:xfrm>
                <a:off x="848797" y="1740702"/>
                <a:ext cx="95760" cy="122040"/>
              </p14:xfrm>
            </p:contentPart>
          </mc:Choice>
          <mc:Fallback>
            <p:pic>
              <p:nvPicPr>
                <p:cNvPr id="6" name="Ink 5">
                  <a:extLst>
                    <a:ext uri="{FF2B5EF4-FFF2-40B4-BE49-F238E27FC236}">
                      <a16:creationId xmlns:a16="http://schemas.microsoft.com/office/drawing/2014/main" id="{259203A7-3355-294E-4CA5-7FD2360B5C04}"/>
                    </a:ext>
                  </a:extLst>
                </p:cNvPr>
                <p:cNvPicPr/>
                <p:nvPr/>
              </p:nvPicPr>
              <p:blipFill>
                <a:blip r:embed="rId9"/>
                <a:stretch>
                  <a:fillRect/>
                </a:stretch>
              </p:blipFill>
              <p:spPr>
                <a:xfrm>
                  <a:off x="840157" y="1732062"/>
                  <a:ext cx="11340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5E4E726A-4287-67BF-86E7-2AE73150453F}"/>
                    </a:ext>
                  </a:extLst>
                </p14:cNvPr>
                <p14:cNvContentPartPr/>
                <p14:nvPr/>
              </p14:nvContentPartPr>
              <p14:xfrm>
                <a:off x="977317" y="1697862"/>
                <a:ext cx="135720" cy="168120"/>
              </p14:xfrm>
            </p:contentPart>
          </mc:Choice>
          <mc:Fallback>
            <p:pic>
              <p:nvPicPr>
                <p:cNvPr id="7" name="Ink 6">
                  <a:extLst>
                    <a:ext uri="{FF2B5EF4-FFF2-40B4-BE49-F238E27FC236}">
                      <a16:creationId xmlns:a16="http://schemas.microsoft.com/office/drawing/2014/main" id="{5E4E726A-4287-67BF-86E7-2AE73150453F}"/>
                    </a:ext>
                  </a:extLst>
                </p:cNvPr>
                <p:cNvPicPr/>
                <p:nvPr/>
              </p:nvPicPr>
              <p:blipFill>
                <a:blip r:embed="rId11"/>
                <a:stretch>
                  <a:fillRect/>
                </a:stretch>
              </p:blipFill>
              <p:spPr>
                <a:xfrm>
                  <a:off x="968317" y="1688862"/>
                  <a:ext cx="1533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51B089D7-2BCE-3B92-DFF3-E651AA1AAFDD}"/>
                    </a:ext>
                  </a:extLst>
                </p14:cNvPr>
                <p14:cNvContentPartPr/>
                <p14:nvPr/>
              </p14:nvContentPartPr>
              <p14:xfrm>
                <a:off x="1119877" y="1550262"/>
                <a:ext cx="302040" cy="224280"/>
              </p14:xfrm>
            </p:contentPart>
          </mc:Choice>
          <mc:Fallback>
            <p:pic>
              <p:nvPicPr>
                <p:cNvPr id="8" name="Ink 7">
                  <a:extLst>
                    <a:ext uri="{FF2B5EF4-FFF2-40B4-BE49-F238E27FC236}">
                      <a16:creationId xmlns:a16="http://schemas.microsoft.com/office/drawing/2014/main" id="{51B089D7-2BCE-3B92-DFF3-E651AA1AAFDD}"/>
                    </a:ext>
                  </a:extLst>
                </p:cNvPr>
                <p:cNvPicPr/>
                <p:nvPr/>
              </p:nvPicPr>
              <p:blipFill>
                <a:blip r:embed="rId13"/>
                <a:stretch>
                  <a:fillRect/>
                </a:stretch>
              </p:blipFill>
              <p:spPr>
                <a:xfrm>
                  <a:off x="1110877" y="1541262"/>
                  <a:ext cx="3196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4008A935-4ECB-202A-548E-86AF86379A24}"/>
                    </a:ext>
                  </a:extLst>
                </p14:cNvPr>
                <p14:cNvContentPartPr/>
                <p14:nvPr/>
              </p14:nvContentPartPr>
              <p14:xfrm>
                <a:off x="650437" y="1857702"/>
                <a:ext cx="862200" cy="241920"/>
              </p14:xfrm>
            </p:contentPart>
          </mc:Choice>
          <mc:Fallback>
            <p:pic>
              <p:nvPicPr>
                <p:cNvPr id="9" name="Ink 8">
                  <a:extLst>
                    <a:ext uri="{FF2B5EF4-FFF2-40B4-BE49-F238E27FC236}">
                      <a16:creationId xmlns:a16="http://schemas.microsoft.com/office/drawing/2014/main" id="{4008A935-4ECB-202A-548E-86AF86379A24}"/>
                    </a:ext>
                  </a:extLst>
                </p:cNvPr>
                <p:cNvPicPr/>
                <p:nvPr/>
              </p:nvPicPr>
              <p:blipFill>
                <a:blip r:embed="rId15"/>
                <a:stretch>
                  <a:fillRect/>
                </a:stretch>
              </p:blipFill>
              <p:spPr>
                <a:xfrm>
                  <a:off x="641797" y="1848702"/>
                  <a:ext cx="8798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6" name="Ink 145">
                  <a:extLst>
                    <a:ext uri="{FF2B5EF4-FFF2-40B4-BE49-F238E27FC236}">
                      <a16:creationId xmlns:a16="http://schemas.microsoft.com/office/drawing/2014/main" id="{DA16259C-DC9A-7A4B-8292-3C5BD0F7FFA0}"/>
                    </a:ext>
                  </a:extLst>
                </p14:cNvPr>
                <p14:cNvContentPartPr/>
                <p14:nvPr/>
              </p14:nvContentPartPr>
              <p14:xfrm>
                <a:off x="6990037" y="1400502"/>
                <a:ext cx="885960" cy="648000"/>
              </p14:xfrm>
            </p:contentPart>
          </mc:Choice>
          <mc:Fallback>
            <p:pic>
              <p:nvPicPr>
                <p:cNvPr id="146" name="Ink 145">
                  <a:extLst>
                    <a:ext uri="{FF2B5EF4-FFF2-40B4-BE49-F238E27FC236}">
                      <a16:creationId xmlns:a16="http://schemas.microsoft.com/office/drawing/2014/main" id="{DA16259C-DC9A-7A4B-8292-3C5BD0F7FFA0}"/>
                    </a:ext>
                  </a:extLst>
                </p:cNvPr>
                <p:cNvPicPr/>
                <p:nvPr/>
              </p:nvPicPr>
              <p:blipFill>
                <a:blip r:embed="rId17"/>
                <a:stretch>
                  <a:fillRect/>
                </a:stretch>
              </p:blipFill>
              <p:spPr>
                <a:xfrm>
                  <a:off x="6981037" y="1391862"/>
                  <a:ext cx="903600" cy="665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7" name="Ink 146">
                  <a:extLst>
                    <a:ext uri="{FF2B5EF4-FFF2-40B4-BE49-F238E27FC236}">
                      <a16:creationId xmlns:a16="http://schemas.microsoft.com/office/drawing/2014/main" id="{C8A7B992-5887-B28B-A9C8-52B3979ACCE3}"/>
                    </a:ext>
                  </a:extLst>
                </p14:cNvPr>
                <p14:cNvContentPartPr/>
                <p14:nvPr/>
              </p14:nvContentPartPr>
              <p14:xfrm>
                <a:off x="7206037" y="1683102"/>
                <a:ext cx="302760" cy="218880"/>
              </p14:xfrm>
            </p:contentPart>
          </mc:Choice>
          <mc:Fallback>
            <p:pic>
              <p:nvPicPr>
                <p:cNvPr id="147" name="Ink 146">
                  <a:extLst>
                    <a:ext uri="{FF2B5EF4-FFF2-40B4-BE49-F238E27FC236}">
                      <a16:creationId xmlns:a16="http://schemas.microsoft.com/office/drawing/2014/main" id="{C8A7B992-5887-B28B-A9C8-52B3979ACCE3}"/>
                    </a:ext>
                  </a:extLst>
                </p:cNvPr>
                <p:cNvPicPr/>
                <p:nvPr/>
              </p:nvPicPr>
              <p:blipFill>
                <a:blip r:embed="rId19"/>
                <a:stretch>
                  <a:fillRect/>
                </a:stretch>
              </p:blipFill>
              <p:spPr>
                <a:xfrm>
                  <a:off x="7197397" y="1674102"/>
                  <a:ext cx="3204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8" name="Ink 147">
                  <a:extLst>
                    <a:ext uri="{FF2B5EF4-FFF2-40B4-BE49-F238E27FC236}">
                      <a16:creationId xmlns:a16="http://schemas.microsoft.com/office/drawing/2014/main" id="{48F0A5B5-C52F-711C-A935-520AD8BCD609}"/>
                    </a:ext>
                  </a:extLst>
                </p14:cNvPr>
                <p14:cNvContentPartPr/>
                <p14:nvPr/>
              </p14:nvContentPartPr>
              <p14:xfrm>
                <a:off x="7500877" y="1633782"/>
                <a:ext cx="104760" cy="262440"/>
              </p14:xfrm>
            </p:contentPart>
          </mc:Choice>
          <mc:Fallback>
            <p:pic>
              <p:nvPicPr>
                <p:cNvPr id="148" name="Ink 147">
                  <a:extLst>
                    <a:ext uri="{FF2B5EF4-FFF2-40B4-BE49-F238E27FC236}">
                      <a16:creationId xmlns:a16="http://schemas.microsoft.com/office/drawing/2014/main" id="{48F0A5B5-C52F-711C-A935-520AD8BCD609}"/>
                    </a:ext>
                  </a:extLst>
                </p:cNvPr>
                <p:cNvPicPr/>
                <p:nvPr/>
              </p:nvPicPr>
              <p:blipFill>
                <a:blip r:embed="rId21"/>
                <a:stretch>
                  <a:fillRect/>
                </a:stretch>
              </p:blipFill>
              <p:spPr>
                <a:xfrm>
                  <a:off x="7492237" y="1625142"/>
                  <a:ext cx="1224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8" name="Ink 27">
                  <a:extLst>
                    <a:ext uri="{FF2B5EF4-FFF2-40B4-BE49-F238E27FC236}">
                      <a16:creationId xmlns:a16="http://schemas.microsoft.com/office/drawing/2014/main" id="{A52A2D54-2BF5-C741-0AEF-8DD1A1FC920A}"/>
                    </a:ext>
                  </a:extLst>
                </p14:cNvPr>
                <p14:cNvContentPartPr/>
                <p14:nvPr/>
              </p14:nvContentPartPr>
              <p14:xfrm>
                <a:off x="3456637" y="3950742"/>
                <a:ext cx="1691280" cy="587880"/>
              </p14:xfrm>
            </p:contentPart>
          </mc:Choice>
          <mc:Fallback>
            <p:pic>
              <p:nvPicPr>
                <p:cNvPr id="28" name="Ink 27">
                  <a:extLst>
                    <a:ext uri="{FF2B5EF4-FFF2-40B4-BE49-F238E27FC236}">
                      <a16:creationId xmlns:a16="http://schemas.microsoft.com/office/drawing/2014/main" id="{A52A2D54-2BF5-C741-0AEF-8DD1A1FC920A}"/>
                    </a:ext>
                  </a:extLst>
                </p:cNvPr>
                <p:cNvPicPr/>
                <p:nvPr/>
              </p:nvPicPr>
              <p:blipFill>
                <a:blip r:embed="rId23"/>
                <a:stretch>
                  <a:fillRect/>
                </a:stretch>
              </p:blipFill>
              <p:spPr>
                <a:xfrm>
                  <a:off x="3447997" y="3942102"/>
                  <a:ext cx="1708920" cy="605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9" name="Ink 28">
                  <a:extLst>
                    <a:ext uri="{FF2B5EF4-FFF2-40B4-BE49-F238E27FC236}">
                      <a16:creationId xmlns:a16="http://schemas.microsoft.com/office/drawing/2014/main" id="{F9B4300E-7E26-3AD7-89FA-E161379A9C58}"/>
                    </a:ext>
                  </a:extLst>
                </p14:cNvPr>
                <p14:cNvContentPartPr/>
                <p14:nvPr/>
              </p14:nvContentPartPr>
              <p14:xfrm>
                <a:off x="3512797" y="3784062"/>
                <a:ext cx="1607760" cy="722880"/>
              </p14:xfrm>
            </p:contentPart>
          </mc:Choice>
          <mc:Fallback>
            <p:pic>
              <p:nvPicPr>
                <p:cNvPr id="29" name="Ink 28">
                  <a:extLst>
                    <a:ext uri="{FF2B5EF4-FFF2-40B4-BE49-F238E27FC236}">
                      <a16:creationId xmlns:a16="http://schemas.microsoft.com/office/drawing/2014/main" id="{F9B4300E-7E26-3AD7-89FA-E161379A9C58}"/>
                    </a:ext>
                  </a:extLst>
                </p:cNvPr>
                <p:cNvPicPr/>
                <p:nvPr/>
              </p:nvPicPr>
              <p:blipFill>
                <a:blip r:embed="rId25"/>
                <a:stretch>
                  <a:fillRect/>
                </a:stretch>
              </p:blipFill>
              <p:spPr>
                <a:xfrm>
                  <a:off x="3504157" y="3775422"/>
                  <a:ext cx="1625400" cy="740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2" name="Ink 31">
                  <a:extLst>
                    <a:ext uri="{FF2B5EF4-FFF2-40B4-BE49-F238E27FC236}">
                      <a16:creationId xmlns:a16="http://schemas.microsoft.com/office/drawing/2014/main" id="{39F00CAA-EB4E-3A3D-6EAD-CA2EAB2E23D3}"/>
                    </a:ext>
                  </a:extLst>
                </p14:cNvPr>
                <p14:cNvContentPartPr/>
                <p14:nvPr/>
              </p14:nvContentPartPr>
              <p14:xfrm>
                <a:off x="3981157" y="4265022"/>
                <a:ext cx="109080" cy="226800"/>
              </p14:xfrm>
            </p:contentPart>
          </mc:Choice>
          <mc:Fallback>
            <p:pic>
              <p:nvPicPr>
                <p:cNvPr id="32" name="Ink 31">
                  <a:extLst>
                    <a:ext uri="{FF2B5EF4-FFF2-40B4-BE49-F238E27FC236}">
                      <a16:creationId xmlns:a16="http://schemas.microsoft.com/office/drawing/2014/main" id="{39F00CAA-EB4E-3A3D-6EAD-CA2EAB2E23D3}"/>
                    </a:ext>
                  </a:extLst>
                </p:cNvPr>
                <p:cNvPicPr/>
                <p:nvPr/>
              </p:nvPicPr>
              <p:blipFill>
                <a:blip r:embed="rId27"/>
                <a:stretch>
                  <a:fillRect/>
                </a:stretch>
              </p:blipFill>
              <p:spPr>
                <a:xfrm>
                  <a:off x="3972517" y="4256022"/>
                  <a:ext cx="12672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Ink 32">
                  <a:extLst>
                    <a:ext uri="{FF2B5EF4-FFF2-40B4-BE49-F238E27FC236}">
                      <a16:creationId xmlns:a16="http://schemas.microsoft.com/office/drawing/2014/main" id="{EA899F2F-BBE1-9E3D-CD49-DEA1D810A283}"/>
                    </a:ext>
                  </a:extLst>
                </p14:cNvPr>
                <p14:cNvContentPartPr/>
                <p14:nvPr/>
              </p14:nvContentPartPr>
              <p14:xfrm>
                <a:off x="4102117" y="4406502"/>
                <a:ext cx="15480" cy="108360"/>
              </p14:xfrm>
            </p:contentPart>
          </mc:Choice>
          <mc:Fallback>
            <p:pic>
              <p:nvPicPr>
                <p:cNvPr id="33" name="Ink 32">
                  <a:extLst>
                    <a:ext uri="{FF2B5EF4-FFF2-40B4-BE49-F238E27FC236}">
                      <a16:creationId xmlns:a16="http://schemas.microsoft.com/office/drawing/2014/main" id="{EA899F2F-BBE1-9E3D-CD49-DEA1D810A283}"/>
                    </a:ext>
                  </a:extLst>
                </p:cNvPr>
                <p:cNvPicPr/>
                <p:nvPr/>
              </p:nvPicPr>
              <p:blipFill>
                <a:blip r:embed="rId29"/>
                <a:stretch>
                  <a:fillRect/>
                </a:stretch>
              </p:blipFill>
              <p:spPr>
                <a:xfrm>
                  <a:off x="4093477" y="4397502"/>
                  <a:ext cx="331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4" name="Ink 33">
                  <a:extLst>
                    <a:ext uri="{FF2B5EF4-FFF2-40B4-BE49-F238E27FC236}">
                      <a16:creationId xmlns:a16="http://schemas.microsoft.com/office/drawing/2014/main" id="{DDBFB790-C1FC-61FB-226D-4107F5360797}"/>
                    </a:ext>
                  </a:extLst>
                </p14:cNvPr>
                <p14:cNvContentPartPr/>
                <p14:nvPr/>
              </p14:nvContentPartPr>
              <p14:xfrm>
                <a:off x="4113277" y="4325502"/>
                <a:ext cx="4320" cy="50760"/>
              </p14:xfrm>
            </p:contentPart>
          </mc:Choice>
          <mc:Fallback>
            <p:pic>
              <p:nvPicPr>
                <p:cNvPr id="34" name="Ink 33">
                  <a:extLst>
                    <a:ext uri="{FF2B5EF4-FFF2-40B4-BE49-F238E27FC236}">
                      <a16:creationId xmlns:a16="http://schemas.microsoft.com/office/drawing/2014/main" id="{DDBFB790-C1FC-61FB-226D-4107F5360797}"/>
                    </a:ext>
                  </a:extLst>
                </p:cNvPr>
                <p:cNvPicPr/>
                <p:nvPr/>
              </p:nvPicPr>
              <p:blipFill>
                <a:blip r:embed="rId31"/>
                <a:stretch>
                  <a:fillRect/>
                </a:stretch>
              </p:blipFill>
              <p:spPr>
                <a:xfrm>
                  <a:off x="4104277" y="4316862"/>
                  <a:ext cx="2196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5" name="Ink 34">
                  <a:extLst>
                    <a:ext uri="{FF2B5EF4-FFF2-40B4-BE49-F238E27FC236}">
                      <a16:creationId xmlns:a16="http://schemas.microsoft.com/office/drawing/2014/main" id="{8F12D0AB-9FF4-00A6-C7BC-D2836310A7F0}"/>
                    </a:ext>
                  </a:extLst>
                </p14:cNvPr>
                <p14:cNvContentPartPr/>
                <p14:nvPr/>
              </p14:nvContentPartPr>
              <p14:xfrm>
                <a:off x="4146397" y="4389582"/>
                <a:ext cx="89640" cy="115560"/>
              </p14:xfrm>
            </p:contentPart>
          </mc:Choice>
          <mc:Fallback>
            <p:pic>
              <p:nvPicPr>
                <p:cNvPr id="35" name="Ink 34">
                  <a:extLst>
                    <a:ext uri="{FF2B5EF4-FFF2-40B4-BE49-F238E27FC236}">
                      <a16:creationId xmlns:a16="http://schemas.microsoft.com/office/drawing/2014/main" id="{8F12D0AB-9FF4-00A6-C7BC-D2836310A7F0}"/>
                    </a:ext>
                  </a:extLst>
                </p:cNvPr>
                <p:cNvPicPr/>
                <p:nvPr/>
              </p:nvPicPr>
              <p:blipFill>
                <a:blip r:embed="rId33"/>
                <a:stretch>
                  <a:fillRect/>
                </a:stretch>
              </p:blipFill>
              <p:spPr>
                <a:xfrm>
                  <a:off x="4137757" y="4380582"/>
                  <a:ext cx="1072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6" name="Ink 35">
                  <a:extLst>
                    <a:ext uri="{FF2B5EF4-FFF2-40B4-BE49-F238E27FC236}">
                      <a16:creationId xmlns:a16="http://schemas.microsoft.com/office/drawing/2014/main" id="{421D52A0-E0BF-392C-6A40-A7164D43E0FE}"/>
                    </a:ext>
                  </a:extLst>
                </p14:cNvPr>
                <p14:cNvContentPartPr/>
                <p14:nvPr/>
              </p14:nvContentPartPr>
              <p14:xfrm>
                <a:off x="4273477" y="4348902"/>
                <a:ext cx="104400" cy="125640"/>
              </p14:xfrm>
            </p:contentPart>
          </mc:Choice>
          <mc:Fallback>
            <p:pic>
              <p:nvPicPr>
                <p:cNvPr id="36" name="Ink 35">
                  <a:extLst>
                    <a:ext uri="{FF2B5EF4-FFF2-40B4-BE49-F238E27FC236}">
                      <a16:creationId xmlns:a16="http://schemas.microsoft.com/office/drawing/2014/main" id="{421D52A0-E0BF-392C-6A40-A7164D43E0FE}"/>
                    </a:ext>
                  </a:extLst>
                </p:cNvPr>
                <p:cNvPicPr/>
                <p:nvPr/>
              </p:nvPicPr>
              <p:blipFill>
                <a:blip r:embed="rId35"/>
                <a:stretch>
                  <a:fillRect/>
                </a:stretch>
              </p:blipFill>
              <p:spPr>
                <a:xfrm>
                  <a:off x="4264837" y="4340262"/>
                  <a:ext cx="1220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7" name="Ink 36">
                  <a:extLst>
                    <a:ext uri="{FF2B5EF4-FFF2-40B4-BE49-F238E27FC236}">
                      <a16:creationId xmlns:a16="http://schemas.microsoft.com/office/drawing/2014/main" id="{189A4E21-EFBB-2FEE-4094-9FC5ABA54999}"/>
                    </a:ext>
                  </a:extLst>
                </p14:cNvPr>
                <p14:cNvContentPartPr/>
                <p14:nvPr/>
              </p14:nvContentPartPr>
              <p14:xfrm>
                <a:off x="4400917" y="4357902"/>
                <a:ext cx="105480" cy="70200"/>
              </p14:xfrm>
            </p:contentPart>
          </mc:Choice>
          <mc:Fallback>
            <p:pic>
              <p:nvPicPr>
                <p:cNvPr id="37" name="Ink 36">
                  <a:extLst>
                    <a:ext uri="{FF2B5EF4-FFF2-40B4-BE49-F238E27FC236}">
                      <a16:creationId xmlns:a16="http://schemas.microsoft.com/office/drawing/2014/main" id="{189A4E21-EFBB-2FEE-4094-9FC5ABA54999}"/>
                    </a:ext>
                  </a:extLst>
                </p:cNvPr>
                <p:cNvPicPr/>
                <p:nvPr/>
              </p:nvPicPr>
              <p:blipFill>
                <a:blip r:embed="rId37"/>
                <a:stretch>
                  <a:fillRect/>
                </a:stretch>
              </p:blipFill>
              <p:spPr>
                <a:xfrm>
                  <a:off x="4391917" y="4349262"/>
                  <a:ext cx="1231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8" name="Ink 37">
                  <a:extLst>
                    <a:ext uri="{FF2B5EF4-FFF2-40B4-BE49-F238E27FC236}">
                      <a16:creationId xmlns:a16="http://schemas.microsoft.com/office/drawing/2014/main" id="{A0702B5D-4472-3713-83ED-A17B99D8A5F7}"/>
                    </a:ext>
                  </a:extLst>
                </p14:cNvPr>
                <p14:cNvContentPartPr/>
                <p14:nvPr/>
              </p14:nvContentPartPr>
              <p14:xfrm>
                <a:off x="4412797" y="4357542"/>
                <a:ext cx="81360" cy="66960"/>
              </p14:xfrm>
            </p:contentPart>
          </mc:Choice>
          <mc:Fallback>
            <p:pic>
              <p:nvPicPr>
                <p:cNvPr id="38" name="Ink 37">
                  <a:extLst>
                    <a:ext uri="{FF2B5EF4-FFF2-40B4-BE49-F238E27FC236}">
                      <a16:creationId xmlns:a16="http://schemas.microsoft.com/office/drawing/2014/main" id="{A0702B5D-4472-3713-83ED-A17B99D8A5F7}"/>
                    </a:ext>
                  </a:extLst>
                </p:cNvPr>
                <p:cNvPicPr/>
                <p:nvPr/>
              </p:nvPicPr>
              <p:blipFill>
                <a:blip r:embed="rId39"/>
                <a:stretch>
                  <a:fillRect/>
                </a:stretch>
              </p:blipFill>
              <p:spPr>
                <a:xfrm>
                  <a:off x="4404157" y="4348542"/>
                  <a:ext cx="990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0" name="Ink 39">
                  <a:extLst>
                    <a:ext uri="{FF2B5EF4-FFF2-40B4-BE49-F238E27FC236}">
                      <a16:creationId xmlns:a16="http://schemas.microsoft.com/office/drawing/2014/main" id="{48BE18C5-0B27-E79F-6B6F-7B30CCE114C4}"/>
                    </a:ext>
                  </a:extLst>
                </p14:cNvPr>
                <p14:cNvContentPartPr/>
                <p14:nvPr/>
              </p14:nvContentPartPr>
              <p14:xfrm>
                <a:off x="3455557" y="3882342"/>
                <a:ext cx="95040" cy="174600"/>
              </p14:xfrm>
            </p:contentPart>
          </mc:Choice>
          <mc:Fallback>
            <p:pic>
              <p:nvPicPr>
                <p:cNvPr id="40" name="Ink 39">
                  <a:extLst>
                    <a:ext uri="{FF2B5EF4-FFF2-40B4-BE49-F238E27FC236}">
                      <a16:creationId xmlns:a16="http://schemas.microsoft.com/office/drawing/2014/main" id="{48BE18C5-0B27-E79F-6B6F-7B30CCE114C4}"/>
                    </a:ext>
                  </a:extLst>
                </p:cNvPr>
                <p:cNvPicPr/>
                <p:nvPr/>
              </p:nvPicPr>
              <p:blipFill>
                <a:blip r:embed="rId41"/>
                <a:stretch>
                  <a:fillRect/>
                </a:stretch>
              </p:blipFill>
              <p:spPr>
                <a:xfrm>
                  <a:off x="3446557" y="3873702"/>
                  <a:ext cx="1126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 name="Ink 10">
                  <a:extLst>
                    <a:ext uri="{FF2B5EF4-FFF2-40B4-BE49-F238E27FC236}">
                      <a16:creationId xmlns:a16="http://schemas.microsoft.com/office/drawing/2014/main" id="{6A9D69C1-7029-55A2-0BC3-6F2E57B94743}"/>
                    </a:ext>
                  </a:extLst>
                </p14:cNvPr>
                <p14:cNvContentPartPr/>
                <p14:nvPr/>
              </p14:nvContentPartPr>
              <p14:xfrm>
                <a:off x="1456837" y="3969102"/>
                <a:ext cx="489600" cy="92160"/>
              </p14:xfrm>
            </p:contentPart>
          </mc:Choice>
          <mc:Fallback>
            <p:pic>
              <p:nvPicPr>
                <p:cNvPr id="11" name="Ink 10">
                  <a:extLst>
                    <a:ext uri="{FF2B5EF4-FFF2-40B4-BE49-F238E27FC236}">
                      <a16:creationId xmlns:a16="http://schemas.microsoft.com/office/drawing/2014/main" id="{6A9D69C1-7029-55A2-0BC3-6F2E57B94743}"/>
                    </a:ext>
                  </a:extLst>
                </p:cNvPr>
                <p:cNvPicPr/>
                <p:nvPr/>
              </p:nvPicPr>
              <p:blipFill>
                <a:blip r:embed="rId43"/>
                <a:stretch>
                  <a:fillRect/>
                </a:stretch>
              </p:blipFill>
              <p:spPr>
                <a:xfrm>
                  <a:off x="1448197" y="3960462"/>
                  <a:ext cx="50724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 name="Ink 11">
                  <a:extLst>
                    <a:ext uri="{FF2B5EF4-FFF2-40B4-BE49-F238E27FC236}">
                      <a16:creationId xmlns:a16="http://schemas.microsoft.com/office/drawing/2014/main" id="{C2ED6E22-6236-6070-AE78-480E250565BD}"/>
                    </a:ext>
                  </a:extLst>
                </p14:cNvPr>
                <p14:cNvContentPartPr/>
                <p14:nvPr/>
              </p14:nvContentPartPr>
              <p14:xfrm>
                <a:off x="1750957" y="3889542"/>
                <a:ext cx="136800" cy="172800"/>
              </p14:xfrm>
            </p:contentPart>
          </mc:Choice>
          <mc:Fallback>
            <p:pic>
              <p:nvPicPr>
                <p:cNvPr id="12" name="Ink 11">
                  <a:extLst>
                    <a:ext uri="{FF2B5EF4-FFF2-40B4-BE49-F238E27FC236}">
                      <a16:creationId xmlns:a16="http://schemas.microsoft.com/office/drawing/2014/main" id="{C2ED6E22-6236-6070-AE78-480E250565BD}"/>
                    </a:ext>
                  </a:extLst>
                </p:cNvPr>
                <p:cNvPicPr/>
                <p:nvPr/>
              </p:nvPicPr>
              <p:blipFill>
                <a:blip r:embed="rId45"/>
                <a:stretch>
                  <a:fillRect/>
                </a:stretch>
              </p:blipFill>
              <p:spPr>
                <a:xfrm>
                  <a:off x="1742317" y="3880542"/>
                  <a:ext cx="1544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 name="Ink 12">
                  <a:extLst>
                    <a:ext uri="{FF2B5EF4-FFF2-40B4-BE49-F238E27FC236}">
                      <a16:creationId xmlns:a16="http://schemas.microsoft.com/office/drawing/2014/main" id="{5787401B-3A78-ACCC-9B7B-8589B1489B36}"/>
                    </a:ext>
                  </a:extLst>
                </p14:cNvPr>
                <p14:cNvContentPartPr/>
                <p14:nvPr/>
              </p14:nvContentPartPr>
              <p14:xfrm>
                <a:off x="2053357" y="3756702"/>
                <a:ext cx="177120" cy="260640"/>
              </p14:xfrm>
            </p:contentPart>
          </mc:Choice>
          <mc:Fallback>
            <p:pic>
              <p:nvPicPr>
                <p:cNvPr id="13" name="Ink 12">
                  <a:extLst>
                    <a:ext uri="{FF2B5EF4-FFF2-40B4-BE49-F238E27FC236}">
                      <a16:creationId xmlns:a16="http://schemas.microsoft.com/office/drawing/2014/main" id="{5787401B-3A78-ACCC-9B7B-8589B1489B36}"/>
                    </a:ext>
                  </a:extLst>
                </p:cNvPr>
                <p:cNvPicPr/>
                <p:nvPr/>
              </p:nvPicPr>
              <p:blipFill>
                <a:blip r:embed="rId47"/>
                <a:stretch>
                  <a:fillRect/>
                </a:stretch>
              </p:blipFill>
              <p:spPr>
                <a:xfrm>
                  <a:off x="2044717" y="3748062"/>
                  <a:ext cx="1947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 name="Ink 13">
                  <a:extLst>
                    <a:ext uri="{FF2B5EF4-FFF2-40B4-BE49-F238E27FC236}">
                      <a16:creationId xmlns:a16="http://schemas.microsoft.com/office/drawing/2014/main" id="{4D0778D1-A2E7-5C7D-A2A1-A5C702D71FE5}"/>
                    </a:ext>
                  </a:extLst>
                </p14:cNvPr>
                <p14:cNvContentPartPr/>
                <p14:nvPr/>
              </p14:nvContentPartPr>
              <p14:xfrm>
                <a:off x="2109157" y="3805302"/>
                <a:ext cx="345600" cy="200160"/>
              </p14:xfrm>
            </p:contentPart>
          </mc:Choice>
          <mc:Fallback>
            <p:pic>
              <p:nvPicPr>
                <p:cNvPr id="14" name="Ink 13">
                  <a:extLst>
                    <a:ext uri="{FF2B5EF4-FFF2-40B4-BE49-F238E27FC236}">
                      <a16:creationId xmlns:a16="http://schemas.microsoft.com/office/drawing/2014/main" id="{4D0778D1-A2E7-5C7D-A2A1-A5C702D71FE5}"/>
                    </a:ext>
                  </a:extLst>
                </p:cNvPr>
                <p:cNvPicPr/>
                <p:nvPr/>
              </p:nvPicPr>
              <p:blipFill>
                <a:blip r:embed="rId49"/>
                <a:stretch>
                  <a:fillRect/>
                </a:stretch>
              </p:blipFill>
              <p:spPr>
                <a:xfrm>
                  <a:off x="2100157" y="3796662"/>
                  <a:ext cx="3632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 name="Ink 14">
                  <a:extLst>
                    <a:ext uri="{FF2B5EF4-FFF2-40B4-BE49-F238E27FC236}">
                      <a16:creationId xmlns:a16="http://schemas.microsoft.com/office/drawing/2014/main" id="{5C626DEA-694B-CD07-C950-5B4AC5E0A334}"/>
                    </a:ext>
                  </a:extLst>
                </p14:cNvPr>
                <p14:cNvContentPartPr/>
                <p14:nvPr/>
              </p14:nvContentPartPr>
              <p14:xfrm>
                <a:off x="2357917" y="3761742"/>
                <a:ext cx="219960" cy="259560"/>
              </p14:xfrm>
            </p:contentPart>
          </mc:Choice>
          <mc:Fallback>
            <p:pic>
              <p:nvPicPr>
                <p:cNvPr id="15" name="Ink 14">
                  <a:extLst>
                    <a:ext uri="{FF2B5EF4-FFF2-40B4-BE49-F238E27FC236}">
                      <a16:creationId xmlns:a16="http://schemas.microsoft.com/office/drawing/2014/main" id="{5C626DEA-694B-CD07-C950-5B4AC5E0A334}"/>
                    </a:ext>
                  </a:extLst>
                </p:cNvPr>
                <p:cNvPicPr/>
                <p:nvPr/>
              </p:nvPicPr>
              <p:blipFill>
                <a:blip r:embed="rId51"/>
                <a:stretch>
                  <a:fillRect/>
                </a:stretch>
              </p:blipFill>
              <p:spPr>
                <a:xfrm>
                  <a:off x="2349277" y="3752742"/>
                  <a:ext cx="23760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6" name="Ink 15">
                  <a:extLst>
                    <a:ext uri="{FF2B5EF4-FFF2-40B4-BE49-F238E27FC236}">
                      <a16:creationId xmlns:a16="http://schemas.microsoft.com/office/drawing/2014/main" id="{0EB6DCD3-8937-0B61-4AC2-EA81CA1B585E}"/>
                    </a:ext>
                  </a:extLst>
                </p14:cNvPr>
                <p14:cNvContentPartPr/>
                <p14:nvPr/>
              </p14:nvContentPartPr>
              <p14:xfrm>
                <a:off x="1751677" y="4182942"/>
                <a:ext cx="196200" cy="295560"/>
              </p14:xfrm>
            </p:contentPart>
          </mc:Choice>
          <mc:Fallback>
            <p:pic>
              <p:nvPicPr>
                <p:cNvPr id="16" name="Ink 15">
                  <a:extLst>
                    <a:ext uri="{FF2B5EF4-FFF2-40B4-BE49-F238E27FC236}">
                      <a16:creationId xmlns:a16="http://schemas.microsoft.com/office/drawing/2014/main" id="{0EB6DCD3-8937-0B61-4AC2-EA81CA1B585E}"/>
                    </a:ext>
                  </a:extLst>
                </p:cNvPr>
                <p:cNvPicPr/>
                <p:nvPr/>
              </p:nvPicPr>
              <p:blipFill>
                <a:blip r:embed="rId53"/>
                <a:stretch>
                  <a:fillRect/>
                </a:stretch>
              </p:blipFill>
              <p:spPr>
                <a:xfrm>
                  <a:off x="1742677" y="4173942"/>
                  <a:ext cx="21384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7" name="Ink 16">
                  <a:extLst>
                    <a:ext uri="{FF2B5EF4-FFF2-40B4-BE49-F238E27FC236}">
                      <a16:creationId xmlns:a16="http://schemas.microsoft.com/office/drawing/2014/main" id="{108CD577-40C9-150D-EDBC-9EF88D8DE2D6}"/>
                    </a:ext>
                  </a:extLst>
                </p14:cNvPr>
                <p14:cNvContentPartPr/>
                <p14:nvPr/>
              </p14:nvContentPartPr>
              <p14:xfrm>
                <a:off x="1966237" y="4312902"/>
                <a:ext cx="82080" cy="156960"/>
              </p14:xfrm>
            </p:contentPart>
          </mc:Choice>
          <mc:Fallback>
            <p:pic>
              <p:nvPicPr>
                <p:cNvPr id="17" name="Ink 16">
                  <a:extLst>
                    <a:ext uri="{FF2B5EF4-FFF2-40B4-BE49-F238E27FC236}">
                      <a16:creationId xmlns:a16="http://schemas.microsoft.com/office/drawing/2014/main" id="{108CD577-40C9-150D-EDBC-9EF88D8DE2D6}"/>
                    </a:ext>
                  </a:extLst>
                </p:cNvPr>
                <p:cNvPicPr/>
                <p:nvPr/>
              </p:nvPicPr>
              <p:blipFill>
                <a:blip r:embed="rId55"/>
                <a:stretch>
                  <a:fillRect/>
                </a:stretch>
              </p:blipFill>
              <p:spPr>
                <a:xfrm>
                  <a:off x="1957597" y="4303902"/>
                  <a:ext cx="997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8" name="Ink 17">
                  <a:extLst>
                    <a:ext uri="{FF2B5EF4-FFF2-40B4-BE49-F238E27FC236}">
                      <a16:creationId xmlns:a16="http://schemas.microsoft.com/office/drawing/2014/main" id="{959A0E2E-7DEC-3AE0-AE99-3828C8770A58}"/>
                    </a:ext>
                  </a:extLst>
                </p14:cNvPr>
                <p14:cNvContentPartPr/>
                <p14:nvPr/>
              </p14:nvContentPartPr>
              <p14:xfrm>
                <a:off x="2090077" y="4280862"/>
                <a:ext cx="128160" cy="142920"/>
              </p14:xfrm>
            </p:contentPart>
          </mc:Choice>
          <mc:Fallback>
            <p:pic>
              <p:nvPicPr>
                <p:cNvPr id="18" name="Ink 17">
                  <a:extLst>
                    <a:ext uri="{FF2B5EF4-FFF2-40B4-BE49-F238E27FC236}">
                      <a16:creationId xmlns:a16="http://schemas.microsoft.com/office/drawing/2014/main" id="{959A0E2E-7DEC-3AE0-AE99-3828C8770A58}"/>
                    </a:ext>
                  </a:extLst>
                </p:cNvPr>
                <p:cNvPicPr/>
                <p:nvPr/>
              </p:nvPicPr>
              <p:blipFill>
                <a:blip r:embed="rId57"/>
                <a:stretch>
                  <a:fillRect/>
                </a:stretch>
              </p:blipFill>
              <p:spPr>
                <a:xfrm>
                  <a:off x="2081077" y="4271862"/>
                  <a:ext cx="1458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 name="Ink 18">
                  <a:extLst>
                    <a:ext uri="{FF2B5EF4-FFF2-40B4-BE49-F238E27FC236}">
                      <a16:creationId xmlns:a16="http://schemas.microsoft.com/office/drawing/2014/main" id="{BDA2717F-19AC-7CA5-10A6-BFA7384460A3}"/>
                    </a:ext>
                  </a:extLst>
                </p14:cNvPr>
                <p14:cNvContentPartPr/>
                <p14:nvPr/>
              </p14:nvContentPartPr>
              <p14:xfrm>
                <a:off x="2249197" y="4196262"/>
                <a:ext cx="81360" cy="224640"/>
              </p14:xfrm>
            </p:contentPart>
          </mc:Choice>
          <mc:Fallback>
            <p:pic>
              <p:nvPicPr>
                <p:cNvPr id="19" name="Ink 18">
                  <a:extLst>
                    <a:ext uri="{FF2B5EF4-FFF2-40B4-BE49-F238E27FC236}">
                      <a16:creationId xmlns:a16="http://schemas.microsoft.com/office/drawing/2014/main" id="{BDA2717F-19AC-7CA5-10A6-BFA7384460A3}"/>
                    </a:ext>
                  </a:extLst>
                </p:cNvPr>
                <p:cNvPicPr/>
                <p:nvPr/>
              </p:nvPicPr>
              <p:blipFill>
                <a:blip r:embed="rId59"/>
                <a:stretch>
                  <a:fillRect/>
                </a:stretch>
              </p:blipFill>
              <p:spPr>
                <a:xfrm>
                  <a:off x="2240557" y="4187262"/>
                  <a:ext cx="990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0" name="Ink 19">
                  <a:extLst>
                    <a:ext uri="{FF2B5EF4-FFF2-40B4-BE49-F238E27FC236}">
                      <a16:creationId xmlns:a16="http://schemas.microsoft.com/office/drawing/2014/main" id="{CC3D82BE-29B4-3DB8-97D9-B5CE510F9A5C}"/>
                    </a:ext>
                  </a:extLst>
                </p14:cNvPr>
                <p14:cNvContentPartPr/>
                <p14:nvPr/>
              </p14:nvContentPartPr>
              <p14:xfrm>
                <a:off x="2279797" y="4101942"/>
                <a:ext cx="323640" cy="294840"/>
              </p14:xfrm>
            </p:contentPart>
          </mc:Choice>
          <mc:Fallback>
            <p:pic>
              <p:nvPicPr>
                <p:cNvPr id="20" name="Ink 19">
                  <a:extLst>
                    <a:ext uri="{FF2B5EF4-FFF2-40B4-BE49-F238E27FC236}">
                      <a16:creationId xmlns:a16="http://schemas.microsoft.com/office/drawing/2014/main" id="{CC3D82BE-29B4-3DB8-97D9-B5CE510F9A5C}"/>
                    </a:ext>
                  </a:extLst>
                </p:cNvPr>
                <p:cNvPicPr/>
                <p:nvPr/>
              </p:nvPicPr>
              <p:blipFill>
                <a:blip r:embed="rId61"/>
                <a:stretch>
                  <a:fillRect/>
                </a:stretch>
              </p:blipFill>
              <p:spPr>
                <a:xfrm>
                  <a:off x="2270797" y="4092942"/>
                  <a:ext cx="34128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2" name="Ink 21">
                  <a:extLst>
                    <a:ext uri="{FF2B5EF4-FFF2-40B4-BE49-F238E27FC236}">
                      <a16:creationId xmlns:a16="http://schemas.microsoft.com/office/drawing/2014/main" id="{2B2E4C71-6497-11A9-4B05-D59B767046B6}"/>
                    </a:ext>
                  </a:extLst>
                </p14:cNvPr>
                <p14:cNvContentPartPr/>
                <p14:nvPr/>
              </p14:nvContentPartPr>
              <p14:xfrm>
                <a:off x="1887037" y="4666062"/>
                <a:ext cx="33840" cy="149040"/>
              </p14:xfrm>
            </p:contentPart>
          </mc:Choice>
          <mc:Fallback>
            <p:pic>
              <p:nvPicPr>
                <p:cNvPr id="22" name="Ink 21">
                  <a:extLst>
                    <a:ext uri="{FF2B5EF4-FFF2-40B4-BE49-F238E27FC236}">
                      <a16:creationId xmlns:a16="http://schemas.microsoft.com/office/drawing/2014/main" id="{2B2E4C71-6497-11A9-4B05-D59B767046B6}"/>
                    </a:ext>
                  </a:extLst>
                </p:cNvPr>
                <p:cNvPicPr/>
                <p:nvPr/>
              </p:nvPicPr>
              <p:blipFill>
                <a:blip r:embed="rId63"/>
                <a:stretch>
                  <a:fillRect/>
                </a:stretch>
              </p:blipFill>
              <p:spPr>
                <a:xfrm>
                  <a:off x="1878397" y="4657062"/>
                  <a:ext cx="514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3" name="Ink 22">
                  <a:extLst>
                    <a:ext uri="{FF2B5EF4-FFF2-40B4-BE49-F238E27FC236}">
                      <a16:creationId xmlns:a16="http://schemas.microsoft.com/office/drawing/2014/main" id="{6623ED78-9A6C-35C3-2B35-945A35D727F3}"/>
                    </a:ext>
                  </a:extLst>
                </p14:cNvPr>
                <p14:cNvContentPartPr/>
                <p14:nvPr/>
              </p14:nvContentPartPr>
              <p14:xfrm>
                <a:off x="1963357" y="4632942"/>
                <a:ext cx="96120" cy="129600"/>
              </p14:xfrm>
            </p:contentPart>
          </mc:Choice>
          <mc:Fallback>
            <p:pic>
              <p:nvPicPr>
                <p:cNvPr id="23" name="Ink 22">
                  <a:extLst>
                    <a:ext uri="{FF2B5EF4-FFF2-40B4-BE49-F238E27FC236}">
                      <a16:creationId xmlns:a16="http://schemas.microsoft.com/office/drawing/2014/main" id="{6623ED78-9A6C-35C3-2B35-945A35D727F3}"/>
                    </a:ext>
                  </a:extLst>
                </p:cNvPr>
                <p:cNvPicPr/>
                <p:nvPr/>
              </p:nvPicPr>
              <p:blipFill>
                <a:blip r:embed="rId65"/>
                <a:stretch>
                  <a:fillRect/>
                </a:stretch>
              </p:blipFill>
              <p:spPr>
                <a:xfrm>
                  <a:off x="1954357" y="4623942"/>
                  <a:ext cx="11376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4" name="Ink 23">
                  <a:extLst>
                    <a:ext uri="{FF2B5EF4-FFF2-40B4-BE49-F238E27FC236}">
                      <a16:creationId xmlns:a16="http://schemas.microsoft.com/office/drawing/2014/main" id="{E99C1319-6BB7-C7AB-CF46-3EAC90FBE920}"/>
                    </a:ext>
                  </a:extLst>
                </p14:cNvPr>
                <p14:cNvContentPartPr/>
                <p14:nvPr/>
              </p14:nvContentPartPr>
              <p14:xfrm>
                <a:off x="2096917" y="4621782"/>
                <a:ext cx="107640" cy="120960"/>
              </p14:xfrm>
            </p:contentPart>
          </mc:Choice>
          <mc:Fallback>
            <p:pic>
              <p:nvPicPr>
                <p:cNvPr id="24" name="Ink 23">
                  <a:extLst>
                    <a:ext uri="{FF2B5EF4-FFF2-40B4-BE49-F238E27FC236}">
                      <a16:creationId xmlns:a16="http://schemas.microsoft.com/office/drawing/2014/main" id="{E99C1319-6BB7-C7AB-CF46-3EAC90FBE920}"/>
                    </a:ext>
                  </a:extLst>
                </p:cNvPr>
                <p:cNvPicPr/>
                <p:nvPr/>
              </p:nvPicPr>
              <p:blipFill>
                <a:blip r:embed="rId67"/>
                <a:stretch>
                  <a:fillRect/>
                </a:stretch>
              </p:blipFill>
              <p:spPr>
                <a:xfrm>
                  <a:off x="2087917" y="4613142"/>
                  <a:ext cx="12528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5" name="Ink 24">
                  <a:extLst>
                    <a:ext uri="{FF2B5EF4-FFF2-40B4-BE49-F238E27FC236}">
                      <a16:creationId xmlns:a16="http://schemas.microsoft.com/office/drawing/2014/main" id="{F20A0183-423D-911D-B8D6-E30B4BD55F06}"/>
                    </a:ext>
                  </a:extLst>
                </p14:cNvPr>
                <p14:cNvContentPartPr/>
                <p14:nvPr/>
              </p14:nvContentPartPr>
              <p14:xfrm>
                <a:off x="2252797" y="4581822"/>
                <a:ext cx="112320" cy="122040"/>
              </p14:xfrm>
            </p:contentPart>
          </mc:Choice>
          <mc:Fallback>
            <p:pic>
              <p:nvPicPr>
                <p:cNvPr id="25" name="Ink 24">
                  <a:extLst>
                    <a:ext uri="{FF2B5EF4-FFF2-40B4-BE49-F238E27FC236}">
                      <a16:creationId xmlns:a16="http://schemas.microsoft.com/office/drawing/2014/main" id="{F20A0183-423D-911D-B8D6-E30B4BD55F06}"/>
                    </a:ext>
                  </a:extLst>
                </p:cNvPr>
                <p:cNvPicPr/>
                <p:nvPr/>
              </p:nvPicPr>
              <p:blipFill>
                <a:blip r:embed="rId69"/>
                <a:stretch>
                  <a:fillRect/>
                </a:stretch>
              </p:blipFill>
              <p:spPr>
                <a:xfrm>
                  <a:off x="2244157" y="4573182"/>
                  <a:ext cx="1299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6" name="Ink 25">
                  <a:extLst>
                    <a:ext uri="{FF2B5EF4-FFF2-40B4-BE49-F238E27FC236}">
                      <a16:creationId xmlns:a16="http://schemas.microsoft.com/office/drawing/2014/main" id="{78CDF2AB-C33A-3CD4-0C8D-1CF54487B50C}"/>
                    </a:ext>
                  </a:extLst>
                </p14:cNvPr>
                <p14:cNvContentPartPr/>
                <p14:nvPr/>
              </p14:nvContentPartPr>
              <p14:xfrm>
                <a:off x="2431717" y="4522782"/>
                <a:ext cx="128160" cy="157680"/>
              </p14:xfrm>
            </p:contentPart>
          </mc:Choice>
          <mc:Fallback>
            <p:pic>
              <p:nvPicPr>
                <p:cNvPr id="26" name="Ink 25">
                  <a:extLst>
                    <a:ext uri="{FF2B5EF4-FFF2-40B4-BE49-F238E27FC236}">
                      <a16:creationId xmlns:a16="http://schemas.microsoft.com/office/drawing/2014/main" id="{78CDF2AB-C33A-3CD4-0C8D-1CF54487B50C}"/>
                    </a:ext>
                  </a:extLst>
                </p:cNvPr>
                <p:cNvPicPr/>
                <p:nvPr/>
              </p:nvPicPr>
              <p:blipFill>
                <a:blip r:embed="rId71"/>
                <a:stretch>
                  <a:fillRect/>
                </a:stretch>
              </p:blipFill>
              <p:spPr>
                <a:xfrm>
                  <a:off x="2422717" y="4513782"/>
                  <a:ext cx="1458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7" name="Ink 26">
                  <a:extLst>
                    <a:ext uri="{FF2B5EF4-FFF2-40B4-BE49-F238E27FC236}">
                      <a16:creationId xmlns:a16="http://schemas.microsoft.com/office/drawing/2014/main" id="{2A05F5BF-3907-E698-A751-CB310B286945}"/>
                    </a:ext>
                  </a:extLst>
                </p14:cNvPr>
                <p14:cNvContentPartPr/>
                <p14:nvPr/>
              </p14:nvContentPartPr>
              <p14:xfrm>
                <a:off x="2582197" y="4492542"/>
                <a:ext cx="138600" cy="165960"/>
              </p14:xfrm>
            </p:contentPart>
          </mc:Choice>
          <mc:Fallback>
            <p:pic>
              <p:nvPicPr>
                <p:cNvPr id="27" name="Ink 26">
                  <a:extLst>
                    <a:ext uri="{FF2B5EF4-FFF2-40B4-BE49-F238E27FC236}">
                      <a16:creationId xmlns:a16="http://schemas.microsoft.com/office/drawing/2014/main" id="{2A05F5BF-3907-E698-A751-CB310B286945}"/>
                    </a:ext>
                  </a:extLst>
                </p:cNvPr>
                <p:cNvPicPr/>
                <p:nvPr/>
              </p:nvPicPr>
              <p:blipFill>
                <a:blip r:embed="rId73"/>
                <a:stretch>
                  <a:fillRect/>
                </a:stretch>
              </p:blipFill>
              <p:spPr>
                <a:xfrm>
                  <a:off x="2573197" y="4483542"/>
                  <a:ext cx="1562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1" name="Ink 40">
                  <a:extLst>
                    <a:ext uri="{FF2B5EF4-FFF2-40B4-BE49-F238E27FC236}">
                      <a16:creationId xmlns:a16="http://schemas.microsoft.com/office/drawing/2014/main" id="{A4488376-AB1D-C0FC-E33B-03405884DA3C}"/>
                    </a:ext>
                  </a:extLst>
                </p14:cNvPr>
                <p14:cNvContentPartPr/>
                <p14:nvPr/>
              </p14:nvContentPartPr>
              <p14:xfrm>
                <a:off x="2124997" y="4790982"/>
                <a:ext cx="334440" cy="90360"/>
              </p14:xfrm>
            </p:contentPart>
          </mc:Choice>
          <mc:Fallback>
            <p:pic>
              <p:nvPicPr>
                <p:cNvPr id="41" name="Ink 40">
                  <a:extLst>
                    <a:ext uri="{FF2B5EF4-FFF2-40B4-BE49-F238E27FC236}">
                      <a16:creationId xmlns:a16="http://schemas.microsoft.com/office/drawing/2014/main" id="{A4488376-AB1D-C0FC-E33B-03405884DA3C}"/>
                    </a:ext>
                  </a:extLst>
                </p:cNvPr>
                <p:cNvPicPr/>
                <p:nvPr/>
              </p:nvPicPr>
              <p:blipFill>
                <a:blip r:embed="rId75"/>
                <a:stretch>
                  <a:fillRect/>
                </a:stretch>
              </p:blipFill>
              <p:spPr>
                <a:xfrm>
                  <a:off x="2115997" y="4781982"/>
                  <a:ext cx="3520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4E4C44AC-33D5-D11C-B010-0DC6E3272C5E}"/>
                    </a:ext>
                  </a:extLst>
                </p14:cNvPr>
                <p14:cNvContentPartPr/>
                <p14:nvPr/>
              </p14:nvContentPartPr>
              <p14:xfrm>
                <a:off x="2788117" y="4634382"/>
                <a:ext cx="122760" cy="376920"/>
              </p14:xfrm>
            </p:contentPart>
          </mc:Choice>
          <mc:Fallback>
            <p:pic>
              <p:nvPicPr>
                <p:cNvPr id="44" name="Ink 43">
                  <a:extLst>
                    <a:ext uri="{FF2B5EF4-FFF2-40B4-BE49-F238E27FC236}">
                      <a16:creationId xmlns:a16="http://schemas.microsoft.com/office/drawing/2014/main" id="{4E4C44AC-33D5-D11C-B010-0DC6E3272C5E}"/>
                    </a:ext>
                  </a:extLst>
                </p:cNvPr>
                <p:cNvPicPr/>
                <p:nvPr/>
              </p:nvPicPr>
              <p:blipFill>
                <a:blip r:embed="rId77"/>
                <a:stretch>
                  <a:fillRect/>
                </a:stretch>
              </p:blipFill>
              <p:spPr>
                <a:xfrm>
                  <a:off x="2779477" y="4625382"/>
                  <a:ext cx="14040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600F9764-31C2-EE3F-A518-328AA8D6EE08}"/>
                    </a:ext>
                  </a:extLst>
                </p14:cNvPr>
                <p14:cNvContentPartPr/>
                <p14:nvPr/>
              </p14:nvContentPartPr>
              <p14:xfrm>
                <a:off x="2713597" y="4652742"/>
                <a:ext cx="441720" cy="262440"/>
              </p14:xfrm>
            </p:contentPart>
          </mc:Choice>
          <mc:Fallback>
            <p:pic>
              <p:nvPicPr>
                <p:cNvPr id="45" name="Ink 44">
                  <a:extLst>
                    <a:ext uri="{FF2B5EF4-FFF2-40B4-BE49-F238E27FC236}">
                      <a16:creationId xmlns:a16="http://schemas.microsoft.com/office/drawing/2014/main" id="{600F9764-31C2-EE3F-A518-328AA8D6EE08}"/>
                    </a:ext>
                  </a:extLst>
                </p:cNvPr>
                <p:cNvPicPr/>
                <p:nvPr/>
              </p:nvPicPr>
              <p:blipFill>
                <a:blip r:embed="rId79"/>
                <a:stretch>
                  <a:fillRect/>
                </a:stretch>
              </p:blipFill>
              <p:spPr>
                <a:xfrm>
                  <a:off x="2704597" y="4644102"/>
                  <a:ext cx="45936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5C3F4224-AEB4-4797-7A05-3D11E1FFE49C}"/>
                    </a:ext>
                  </a:extLst>
                </p14:cNvPr>
                <p14:cNvContentPartPr/>
                <p14:nvPr/>
              </p14:nvContentPartPr>
              <p14:xfrm>
                <a:off x="3290677" y="4674702"/>
                <a:ext cx="79200" cy="149040"/>
              </p14:xfrm>
            </p:contentPart>
          </mc:Choice>
          <mc:Fallback>
            <p:pic>
              <p:nvPicPr>
                <p:cNvPr id="46" name="Ink 45">
                  <a:extLst>
                    <a:ext uri="{FF2B5EF4-FFF2-40B4-BE49-F238E27FC236}">
                      <a16:creationId xmlns:a16="http://schemas.microsoft.com/office/drawing/2014/main" id="{5C3F4224-AEB4-4797-7A05-3D11E1FFE49C}"/>
                    </a:ext>
                  </a:extLst>
                </p:cNvPr>
                <p:cNvPicPr/>
                <p:nvPr/>
              </p:nvPicPr>
              <p:blipFill>
                <a:blip r:embed="rId81"/>
                <a:stretch>
                  <a:fillRect/>
                </a:stretch>
              </p:blipFill>
              <p:spPr>
                <a:xfrm>
                  <a:off x="3282037" y="4665702"/>
                  <a:ext cx="968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C8BBFCC4-6BC3-64E0-FEF6-68D2BCA76CBC}"/>
                    </a:ext>
                  </a:extLst>
                </p14:cNvPr>
                <p14:cNvContentPartPr/>
                <p14:nvPr/>
              </p14:nvContentPartPr>
              <p14:xfrm>
                <a:off x="3432157" y="4581102"/>
                <a:ext cx="339840" cy="207000"/>
              </p14:xfrm>
            </p:contentPart>
          </mc:Choice>
          <mc:Fallback>
            <p:pic>
              <p:nvPicPr>
                <p:cNvPr id="47" name="Ink 46">
                  <a:extLst>
                    <a:ext uri="{FF2B5EF4-FFF2-40B4-BE49-F238E27FC236}">
                      <a16:creationId xmlns:a16="http://schemas.microsoft.com/office/drawing/2014/main" id="{C8BBFCC4-6BC3-64E0-FEF6-68D2BCA76CBC}"/>
                    </a:ext>
                  </a:extLst>
                </p:cNvPr>
                <p:cNvPicPr/>
                <p:nvPr/>
              </p:nvPicPr>
              <p:blipFill>
                <a:blip r:embed="rId83"/>
                <a:stretch>
                  <a:fillRect/>
                </a:stretch>
              </p:blipFill>
              <p:spPr>
                <a:xfrm>
                  <a:off x="3423157" y="4572102"/>
                  <a:ext cx="3574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836E4439-45C1-8ABB-27C6-D97C7AB531F2}"/>
                    </a:ext>
                  </a:extLst>
                </p14:cNvPr>
                <p14:cNvContentPartPr/>
                <p14:nvPr/>
              </p14:nvContentPartPr>
              <p14:xfrm>
                <a:off x="3828517" y="4663902"/>
                <a:ext cx="58320" cy="101880"/>
              </p14:xfrm>
            </p:contentPart>
          </mc:Choice>
          <mc:Fallback>
            <p:pic>
              <p:nvPicPr>
                <p:cNvPr id="48" name="Ink 47">
                  <a:extLst>
                    <a:ext uri="{FF2B5EF4-FFF2-40B4-BE49-F238E27FC236}">
                      <a16:creationId xmlns:a16="http://schemas.microsoft.com/office/drawing/2014/main" id="{836E4439-45C1-8ABB-27C6-D97C7AB531F2}"/>
                    </a:ext>
                  </a:extLst>
                </p:cNvPr>
                <p:cNvPicPr/>
                <p:nvPr/>
              </p:nvPicPr>
              <p:blipFill>
                <a:blip r:embed="rId85"/>
                <a:stretch>
                  <a:fillRect/>
                </a:stretch>
              </p:blipFill>
              <p:spPr>
                <a:xfrm>
                  <a:off x="3819877" y="4654902"/>
                  <a:ext cx="759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FC267588-62FD-D885-AF20-CE11B0D28DAF}"/>
                    </a:ext>
                  </a:extLst>
                </p14:cNvPr>
                <p14:cNvContentPartPr/>
                <p14:nvPr/>
              </p14:nvContentPartPr>
              <p14:xfrm>
                <a:off x="3936157" y="4650222"/>
                <a:ext cx="85320" cy="118080"/>
              </p14:xfrm>
            </p:contentPart>
          </mc:Choice>
          <mc:Fallback>
            <p:pic>
              <p:nvPicPr>
                <p:cNvPr id="49" name="Ink 48">
                  <a:extLst>
                    <a:ext uri="{FF2B5EF4-FFF2-40B4-BE49-F238E27FC236}">
                      <a16:creationId xmlns:a16="http://schemas.microsoft.com/office/drawing/2014/main" id="{FC267588-62FD-D885-AF20-CE11B0D28DAF}"/>
                    </a:ext>
                  </a:extLst>
                </p:cNvPr>
                <p:cNvPicPr/>
                <p:nvPr/>
              </p:nvPicPr>
              <p:blipFill>
                <a:blip r:embed="rId87"/>
                <a:stretch>
                  <a:fillRect/>
                </a:stretch>
              </p:blipFill>
              <p:spPr>
                <a:xfrm>
                  <a:off x="3927517" y="4641582"/>
                  <a:ext cx="1029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85BC1841-E4D8-9D9D-1E49-4BA8D8BF18CF}"/>
                    </a:ext>
                  </a:extLst>
                </p14:cNvPr>
                <p14:cNvContentPartPr/>
                <p14:nvPr/>
              </p14:nvContentPartPr>
              <p14:xfrm>
                <a:off x="4063237" y="4599462"/>
                <a:ext cx="39600" cy="128160"/>
              </p14:xfrm>
            </p:contentPart>
          </mc:Choice>
          <mc:Fallback>
            <p:pic>
              <p:nvPicPr>
                <p:cNvPr id="50" name="Ink 49">
                  <a:extLst>
                    <a:ext uri="{FF2B5EF4-FFF2-40B4-BE49-F238E27FC236}">
                      <a16:creationId xmlns:a16="http://schemas.microsoft.com/office/drawing/2014/main" id="{85BC1841-E4D8-9D9D-1E49-4BA8D8BF18CF}"/>
                    </a:ext>
                  </a:extLst>
                </p:cNvPr>
                <p:cNvPicPr/>
                <p:nvPr/>
              </p:nvPicPr>
              <p:blipFill>
                <a:blip r:embed="rId89"/>
                <a:stretch>
                  <a:fillRect/>
                </a:stretch>
              </p:blipFill>
              <p:spPr>
                <a:xfrm>
                  <a:off x="4054597" y="4590822"/>
                  <a:ext cx="572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507A1050-DFC8-CF2E-56C6-D2C457346655}"/>
                    </a:ext>
                  </a:extLst>
                </p14:cNvPr>
                <p14:cNvContentPartPr/>
                <p14:nvPr/>
              </p14:nvContentPartPr>
              <p14:xfrm>
                <a:off x="3666517" y="4661022"/>
                <a:ext cx="100080" cy="28440"/>
              </p14:xfrm>
            </p:contentPart>
          </mc:Choice>
          <mc:Fallback>
            <p:pic>
              <p:nvPicPr>
                <p:cNvPr id="51" name="Ink 50">
                  <a:extLst>
                    <a:ext uri="{FF2B5EF4-FFF2-40B4-BE49-F238E27FC236}">
                      <a16:creationId xmlns:a16="http://schemas.microsoft.com/office/drawing/2014/main" id="{507A1050-DFC8-CF2E-56C6-D2C457346655}"/>
                    </a:ext>
                  </a:extLst>
                </p:cNvPr>
                <p:cNvPicPr/>
                <p:nvPr/>
              </p:nvPicPr>
              <p:blipFill>
                <a:blip r:embed="rId91"/>
                <a:stretch>
                  <a:fillRect/>
                </a:stretch>
              </p:blipFill>
              <p:spPr>
                <a:xfrm>
                  <a:off x="3657517" y="4652382"/>
                  <a:ext cx="1177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3" name="Ink 52">
                  <a:extLst>
                    <a:ext uri="{FF2B5EF4-FFF2-40B4-BE49-F238E27FC236}">
                      <a16:creationId xmlns:a16="http://schemas.microsoft.com/office/drawing/2014/main" id="{7D96DCE5-3202-67FC-CCBD-C8689134AAD8}"/>
                    </a:ext>
                  </a:extLst>
                </p14:cNvPr>
                <p14:cNvContentPartPr/>
                <p14:nvPr/>
              </p14:nvContentPartPr>
              <p14:xfrm>
                <a:off x="2002957" y="4032462"/>
                <a:ext cx="496080" cy="83520"/>
              </p14:xfrm>
            </p:contentPart>
          </mc:Choice>
          <mc:Fallback>
            <p:pic>
              <p:nvPicPr>
                <p:cNvPr id="53" name="Ink 52">
                  <a:extLst>
                    <a:ext uri="{FF2B5EF4-FFF2-40B4-BE49-F238E27FC236}">
                      <a16:creationId xmlns:a16="http://schemas.microsoft.com/office/drawing/2014/main" id="{7D96DCE5-3202-67FC-CCBD-C8689134AAD8}"/>
                    </a:ext>
                  </a:extLst>
                </p:cNvPr>
                <p:cNvPicPr/>
                <p:nvPr/>
              </p:nvPicPr>
              <p:blipFill>
                <a:blip r:embed="rId93"/>
                <a:stretch>
                  <a:fillRect/>
                </a:stretch>
              </p:blipFill>
              <p:spPr>
                <a:xfrm>
                  <a:off x="1994317" y="4023462"/>
                  <a:ext cx="5137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74218297-733E-7A5A-A56C-69883187C6AB}"/>
                    </a:ext>
                  </a:extLst>
                </p14:cNvPr>
                <p14:cNvContentPartPr/>
                <p14:nvPr/>
              </p14:nvContentPartPr>
              <p14:xfrm>
                <a:off x="3593797" y="3936342"/>
                <a:ext cx="123480" cy="249840"/>
              </p14:xfrm>
            </p:contentPart>
          </mc:Choice>
          <mc:Fallback>
            <p:pic>
              <p:nvPicPr>
                <p:cNvPr id="55" name="Ink 54">
                  <a:extLst>
                    <a:ext uri="{FF2B5EF4-FFF2-40B4-BE49-F238E27FC236}">
                      <a16:creationId xmlns:a16="http://schemas.microsoft.com/office/drawing/2014/main" id="{74218297-733E-7A5A-A56C-69883187C6AB}"/>
                    </a:ext>
                  </a:extLst>
                </p:cNvPr>
                <p:cNvPicPr/>
                <p:nvPr/>
              </p:nvPicPr>
              <p:blipFill>
                <a:blip r:embed="rId95"/>
                <a:stretch>
                  <a:fillRect/>
                </a:stretch>
              </p:blipFill>
              <p:spPr>
                <a:xfrm>
                  <a:off x="3584797" y="3927342"/>
                  <a:ext cx="1411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7F087B61-BA79-978C-DD78-A063F4504AD4}"/>
                    </a:ext>
                  </a:extLst>
                </p14:cNvPr>
                <p14:cNvContentPartPr/>
                <p14:nvPr/>
              </p14:nvContentPartPr>
              <p14:xfrm>
                <a:off x="3763357" y="3969822"/>
                <a:ext cx="73080" cy="189000"/>
              </p14:xfrm>
            </p:contentPart>
          </mc:Choice>
          <mc:Fallback>
            <p:pic>
              <p:nvPicPr>
                <p:cNvPr id="56" name="Ink 55">
                  <a:extLst>
                    <a:ext uri="{FF2B5EF4-FFF2-40B4-BE49-F238E27FC236}">
                      <a16:creationId xmlns:a16="http://schemas.microsoft.com/office/drawing/2014/main" id="{7F087B61-BA79-978C-DD78-A063F4504AD4}"/>
                    </a:ext>
                  </a:extLst>
                </p:cNvPr>
                <p:cNvPicPr/>
                <p:nvPr/>
              </p:nvPicPr>
              <p:blipFill>
                <a:blip r:embed="rId97"/>
                <a:stretch>
                  <a:fillRect/>
                </a:stretch>
              </p:blipFill>
              <p:spPr>
                <a:xfrm>
                  <a:off x="3754357" y="3960822"/>
                  <a:ext cx="907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8CA9C818-BC71-FBB4-2E2E-782E1D4C96A9}"/>
                    </a:ext>
                  </a:extLst>
                </p14:cNvPr>
                <p14:cNvContentPartPr/>
                <p14:nvPr/>
              </p14:nvContentPartPr>
              <p14:xfrm>
                <a:off x="3921037" y="3955422"/>
                <a:ext cx="20880" cy="183600"/>
              </p14:xfrm>
            </p:contentPart>
          </mc:Choice>
          <mc:Fallback>
            <p:pic>
              <p:nvPicPr>
                <p:cNvPr id="57" name="Ink 56">
                  <a:extLst>
                    <a:ext uri="{FF2B5EF4-FFF2-40B4-BE49-F238E27FC236}">
                      <a16:creationId xmlns:a16="http://schemas.microsoft.com/office/drawing/2014/main" id="{8CA9C818-BC71-FBB4-2E2E-782E1D4C96A9}"/>
                    </a:ext>
                  </a:extLst>
                </p:cNvPr>
                <p:cNvPicPr/>
                <p:nvPr/>
              </p:nvPicPr>
              <p:blipFill>
                <a:blip r:embed="rId99"/>
                <a:stretch>
                  <a:fillRect/>
                </a:stretch>
              </p:blipFill>
              <p:spPr>
                <a:xfrm>
                  <a:off x="3912397" y="3946782"/>
                  <a:ext cx="3852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23CA6050-A57E-C9AC-01CC-DA7B760AD195}"/>
                    </a:ext>
                  </a:extLst>
                </p14:cNvPr>
                <p14:cNvContentPartPr/>
                <p14:nvPr/>
              </p14:nvContentPartPr>
              <p14:xfrm>
                <a:off x="4030477" y="3960462"/>
                <a:ext cx="139680" cy="181800"/>
              </p14:xfrm>
            </p:contentPart>
          </mc:Choice>
          <mc:Fallback>
            <p:pic>
              <p:nvPicPr>
                <p:cNvPr id="58" name="Ink 57">
                  <a:extLst>
                    <a:ext uri="{FF2B5EF4-FFF2-40B4-BE49-F238E27FC236}">
                      <a16:creationId xmlns:a16="http://schemas.microsoft.com/office/drawing/2014/main" id="{23CA6050-A57E-C9AC-01CC-DA7B760AD195}"/>
                    </a:ext>
                  </a:extLst>
                </p:cNvPr>
                <p:cNvPicPr/>
                <p:nvPr/>
              </p:nvPicPr>
              <p:blipFill>
                <a:blip r:embed="rId101"/>
                <a:stretch>
                  <a:fillRect/>
                </a:stretch>
              </p:blipFill>
              <p:spPr>
                <a:xfrm>
                  <a:off x="4021477" y="3951822"/>
                  <a:ext cx="15732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D1315238-0023-179D-25B6-599B155A5FD4}"/>
                    </a:ext>
                  </a:extLst>
                </p14:cNvPr>
                <p14:cNvContentPartPr/>
                <p14:nvPr/>
              </p14:nvContentPartPr>
              <p14:xfrm>
                <a:off x="4219477" y="3984582"/>
                <a:ext cx="118080" cy="128520"/>
              </p14:xfrm>
            </p:contentPart>
          </mc:Choice>
          <mc:Fallback>
            <p:pic>
              <p:nvPicPr>
                <p:cNvPr id="59" name="Ink 58">
                  <a:extLst>
                    <a:ext uri="{FF2B5EF4-FFF2-40B4-BE49-F238E27FC236}">
                      <a16:creationId xmlns:a16="http://schemas.microsoft.com/office/drawing/2014/main" id="{D1315238-0023-179D-25B6-599B155A5FD4}"/>
                    </a:ext>
                  </a:extLst>
                </p:cNvPr>
                <p:cNvPicPr/>
                <p:nvPr/>
              </p:nvPicPr>
              <p:blipFill>
                <a:blip r:embed="rId103"/>
                <a:stretch>
                  <a:fillRect/>
                </a:stretch>
              </p:blipFill>
              <p:spPr>
                <a:xfrm>
                  <a:off x="4210477" y="3975942"/>
                  <a:ext cx="1357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B7D12750-E4F4-5E23-56F7-2FDA6E3AB217}"/>
                    </a:ext>
                  </a:extLst>
                </p14:cNvPr>
                <p14:cNvContentPartPr/>
                <p14:nvPr/>
              </p14:nvContentPartPr>
              <p14:xfrm>
                <a:off x="4419997" y="3974862"/>
                <a:ext cx="61560" cy="216000"/>
              </p14:xfrm>
            </p:contentPart>
          </mc:Choice>
          <mc:Fallback>
            <p:pic>
              <p:nvPicPr>
                <p:cNvPr id="60" name="Ink 59">
                  <a:extLst>
                    <a:ext uri="{FF2B5EF4-FFF2-40B4-BE49-F238E27FC236}">
                      <a16:creationId xmlns:a16="http://schemas.microsoft.com/office/drawing/2014/main" id="{B7D12750-E4F4-5E23-56F7-2FDA6E3AB217}"/>
                    </a:ext>
                  </a:extLst>
                </p:cNvPr>
                <p:cNvPicPr/>
                <p:nvPr/>
              </p:nvPicPr>
              <p:blipFill>
                <a:blip r:embed="rId105"/>
                <a:stretch>
                  <a:fillRect/>
                </a:stretch>
              </p:blipFill>
              <p:spPr>
                <a:xfrm>
                  <a:off x="4411357" y="3966222"/>
                  <a:ext cx="792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62511439-35AE-F330-DA7E-0D725F7C3E2D}"/>
                    </a:ext>
                  </a:extLst>
                </p14:cNvPr>
                <p14:cNvContentPartPr/>
                <p14:nvPr/>
              </p14:nvContentPartPr>
              <p14:xfrm>
                <a:off x="4606117" y="4083222"/>
                <a:ext cx="46440" cy="9720"/>
              </p14:xfrm>
            </p:contentPart>
          </mc:Choice>
          <mc:Fallback>
            <p:pic>
              <p:nvPicPr>
                <p:cNvPr id="61" name="Ink 60">
                  <a:extLst>
                    <a:ext uri="{FF2B5EF4-FFF2-40B4-BE49-F238E27FC236}">
                      <a16:creationId xmlns:a16="http://schemas.microsoft.com/office/drawing/2014/main" id="{62511439-35AE-F330-DA7E-0D725F7C3E2D}"/>
                    </a:ext>
                  </a:extLst>
                </p:cNvPr>
                <p:cNvPicPr/>
                <p:nvPr/>
              </p:nvPicPr>
              <p:blipFill>
                <a:blip r:embed="rId107"/>
                <a:stretch>
                  <a:fillRect/>
                </a:stretch>
              </p:blipFill>
              <p:spPr>
                <a:xfrm>
                  <a:off x="4597477" y="4074222"/>
                  <a:ext cx="640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C7BD0AB5-40F8-892E-4A3E-95707D525000}"/>
                    </a:ext>
                  </a:extLst>
                </p14:cNvPr>
                <p14:cNvContentPartPr/>
                <p14:nvPr/>
              </p14:nvContentPartPr>
              <p14:xfrm>
                <a:off x="4767397" y="4086822"/>
                <a:ext cx="3240" cy="6120"/>
              </p14:xfrm>
            </p:contentPart>
          </mc:Choice>
          <mc:Fallback>
            <p:pic>
              <p:nvPicPr>
                <p:cNvPr id="62" name="Ink 61">
                  <a:extLst>
                    <a:ext uri="{FF2B5EF4-FFF2-40B4-BE49-F238E27FC236}">
                      <a16:creationId xmlns:a16="http://schemas.microsoft.com/office/drawing/2014/main" id="{C7BD0AB5-40F8-892E-4A3E-95707D525000}"/>
                    </a:ext>
                  </a:extLst>
                </p:cNvPr>
                <p:cNvPicPr/>
                <p:nvPr/>
              </p:nvPicPr>
              <p:blipFill>
                <a:blip r:embed="rId109"/>
                <a:stretch>
                  <a:fillRect/>
                </a:stretch>
              </p:blipFill>
              <p:spPr>
                <a:xfrm>
                  <a:off x="4758757" y="4078182"/>
                  <a:ext cx="208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Ink 62">
                  <a:extLst>
                    <a:ext uri="{FF2B5EF4-FFF2-40B4-BE49-F238E27FC236}">
                      <a16:creationId xmlns:a16="http://schemas.microsoft.com/office/drawing/2014/main" id="{94194A99-E9D8-9B55-3272-4F5CB1A524F3}"/>
                    </a:ext>
                  </a:extLst>
                </p14:cNvPr>
                <p14:cNvContentPartPr/>
                <p14:nvPr/>
              </p14:nvContentPartPr>
              <p14:xfrm>
                <a:off x="4850557" y="4072062"/>
                <a:ext cx="33840" cy="1080"/>
              </p14:xfrm>
            </p:contentPart>
          </mc:Choice>
          <mc:Fallback>
            <p:pic>
              <p:nvPicPr>
                <p:cNvPr id="63" name="Ink 62">
                  <a:extLst>
                    <a:ext uri="{FF2B5EF4-FFF2-40B4-BE49-F238E27FC236}">
                      <a16:creationId xmlns:a16="http://schemas.microsoft.com/office/drawing/2014/main" id="{94194A99-E9D8-9B55-3272-4F5CB1A524F3}"/>
                    </a:ext>
                  </a:extLst>
                </p:cNvPr>
                <p:cNvPicPr/>
                <p:nvPr/>
              </p:nvPicPr>
              <p:blipFill>
                <a:blip r:embed="rId111"/>
                <a:stretch>
                  <a:fillRect/>
                </a:stretch>
              </p:blipFill>
              <p:spPr>
                <a:xfrm>
                  <a:off x="4841557" y="4063422"/>
                  <a:ext cx="5148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E18D8472-F9EA-4575-E0D1-D5E01267A6B9}"/>
                    </a:ext>
                  </a:extLst>
                </p14:cNvPr>
                <p14:cNvContentPartPr/>
                <p14:nvPr/>
              </p14:nvContentPartPr>
              <p14:xfrm>
                <a:off x="3714037" y="3230022"/>
                <a:ext cx="169560" cy="214200"/>
              </p14:xfrm>
            </p:contentPart>
          </mc:Choice>
          <mc:Fallback>
            <p:pic>
              <p:nvPicPr>
                <p:cNvPr id="65" name="Ink 64">
                  <a:extLst>
                    <a:ext uri="{FF2B5EF4-FFF2-40B4-BE49-F238E27FC236}">
                      <a16:creationId xmlns:a16="http://schemas.microsoft.com/office/drawing/2014/main" id="{E18D8472-F9EA-4575-E0D1-D5E01267A6B9}"/>
                    </a:ext>
                  </a:extLst>
                </p:cNvPr>
                <p:cNvPicPr/>
                <p:nvPr/>
              </p:nvPicPr>
              <p:blipFill>
                <a:blip r:embed="rId113"/>
                <a:stretch>
                  <a:fillRect/>
                </a:stretch>
              </p:blipFill>
              <p:spPr>
                <a:xfrm>
                  <a:off x="3705397" y="3221022"/>
                  <a:ext cx="18720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A4A7695B-F13E-780F-2E16-45362A01D812}"/>
                    </a:ext>
                  </a:extLst>
                </p14:cNvPr>
                <p14:cNvContentPartPr/>
                <p14:nvPr/>
              </p14:nvContentPartPr>
              <p14:xfrm>
                <a:off x="3988717" y="3195102"/>
                <a:ext cx="127080" cy="264960"/>
              </p14:xfrm>
            </p:contentPart>
          </mc:Choice>
          <mc:Fallback>
            <p:pic>
              <p:nvPicPr>
                <p:cNvPr id="66" name="Ink 65">
                  <a:extLst>
                    <a:ext uri="{FF2B5EF4-FFF2-40B4-BE49-F238E27FC236}">
                      <a16:creationId xmlns:a16="http://schemas.microsoft.com/office/drawing/2014/main" id="{A4A7695B-F13E-780F-2E16-45362A01D812}"/>
                    </a:ext>
                  </a:extLst>
                </p:cNvPr>
                <p:cNvPicPr/>
                <p:nvPr/>
              </p:nvPicPr>
              <p:blipFill>
                <a:blip r:embed="rId115"/>
                <a:stretch>
                  <a:fillRect/>
                </a:stretch>
              </p:blipFill>
              <p:spPr>
                <a:xfrm>
                  <a:off x="3980077" y="3186462"/>
                  <a:ext cx="14472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D3796542-EB0A-30FF-77F6-2560B8CCBC8A}"/>
                    </a:ext>
                  </a:extLst>
                </p14:cNvPr>
                <p14:cNvContentPartPr/>
                <p14:nvPr/>
              </p14:nvContentPartPr>
              <p14:xfrm>
                <a:off x="4121917" y="3182142"/>
                <a:ext cx="148680" cy="247320"/>
              </p14:xfrm>
            </p:contentPart>
          </mc:Choice>
          <mc:Fallback>
            <p:pic>
              <p:nvPicPr>
                <p:cNvPr id="67" name="Ink 66">
                  <a:extLst>
                    <a:ext uri="{FF2B5EF4-FFF2-40B4-BE49-F238E27FC236}">
                      <a16:creationId xmlns:a16="http://schemas.microsoft.com/office/drawing/2014/main" id="{D3796542-EB0A-30FF-77F6-2560B8CCBC8A}"/>
                    </a:ext>
                  </a:extLst>
                </p:cNvPr>
                <p:cNvPicPr/>
                <p:nvPr/>
              </p:nvPicPr>
              <p:blipFill>
                <a:blip r:embed="rId117"/>
                <a:stretch>
                  <a:fillRect/>
                </a:stretch>
              </p:blipFill>
              <p:spPr>
                <a:xfrm>
                  <a:off x="4112917" y="3173142"/>
                  <a:ext cx="1663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CC031039-3989-4251-BA68-82C064B6E684}"/>
                    </a:ext>
                  </a:extLst>
                </p14:cNvPr>
                <p14:cNvContentPartPr/>
                <p14:nvPr/>
              </p14:nvContentPartPr>
              <p14:xfrm>
                <a:off x="3646717" y="2974782"/>
                <a:ext cx="874080" cy="615600"/>
              </p14:xfrm>
            </p:contentPart>
          </mc:Choice>
          <mc:Fallback>
            <p:pic>
              <p:nvPicPr>
                <p:cNvPr id="68" name="Ink 67">
                  <a:extLst>
                    <a:ext uri="{FF2B5EF4-FFF2-40B4-BE49-F238E27FC236}">
                      <a16:creationId xmlns:a16="http://schemas.microsoft.com/office/drawing/2014/main" id="{CC031039-3989-4251-BA68-82C064B6E684}"/>
                    </a:ext>
                  </a:extLst>
                </p:cNvPr>
                <p:cNvPicPr/>
                <p:nvPr/>
              </p:nvPicPr>
              <p:blipFill>
                <a:blip r:embed="rId119"/>
                <a:stretch>
                  <a:fillRect/>
                </a:stretch>
              </p:blipFill>
              <p:spPr>
                <a:xfrm>
                  <a:off x="3637717" y="2966142"/>
                  <a:ext cx="891720" cy="633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DFF73872-602E-B11F-6ED6-3BAAE70E6B0D}"/>
                    </a:ext>
                  </a:extLst>
                </p14:cNvPr>
                <p14:cNvContentPartPr/>
                <p14:nvPr/>
              </p14:nvContentPartPr>
              <p14:xfrm>
                <a:off x="1520557" y="3260262"/>
                <a:ext cx="12960" cy="204120"/>
              </p14:xfrm>
            </p:contentPart>
          </mc:Choice>
          <mc:Fallback>
            <p:pic>
              <p:nvPicPr>
                <p:cNvPr id="70" name="Ink 69">
                  <a:extLst>
                    <a:ext uri="{FF2B5EF4-FFF2-40B4-BE49-F238E27FC236}">
                      <a16:creationId xmlns:a16="http://schemas.microsoft.com/office/drawing/2014/main" id="{DFF73872-602E-B11F-6ED6-3BAAE70E6B0D}"/>
                    </a:ext>
                  </a:extLst>
                </p:cNvPr>
                <p:cNvPicPr/>
                <p:nvPr/>
              </p:nvPicPr>
              <p:blipFill>
                <a:blip r:embed="rId121"/>
                <a:stretch>
                  <a:fillRect/>
                </a:stretch>
              </p:blipFill>
              <p:spPr>
                <a:xfrm>
                  <a:off x="1511917" y="3251262"/>
                  <a:ext cx="306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AF3B07F1-E39C-2A7D-0C0D-F7041709E643}"/>
                    </a:ext>
                  </a:extLst>
                </p14:cNvPr>
                <p14:cNvContentPartPr/>
                <p14:nvPr/>
              </p14:nvContentPartPr>
              <p14:xfrm>
                <a:off x="1433077" y="3071622"/>
                <a:ext cx="221040" cy="289800"/>
              </p14:xfrm>
            </p:contentPart>
          </mc:Choice>
          <mc:Fallback>
            <p:pic>
              <p:nvPicPr>
                <p:cNvPr id="71" name="Ink 70">
                  <a:extLst>
                    <a:ext uri="{FF2B5EF4-FFF2-40B4-BE49-F238E27FC236}">
                      <a16:creationId xmlns:a16="http://schemas.microsoft.com/office/drawing/2014/main" id="{AF3B07F1-E39C-2A7D-0C0D-F7041709E643}"/>
                    </a:ext>
                  </a:extLst>
                </p:cNvPr>
                <p:cNvPicPr/>
                <p:nvPr/>
              </p:nvPicPr>
              <p:blipFill>
                <a:blip r:embed="rId123"/>
                <a:stretch>
                  <a:fillRect/>
                </a:stretch>
              </p:blipFill>
              <p:spPr>
                <a:xfrm>
                  <a:off x="1424437" y="3062982"/>
                  <a:ext cx="23868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0FE20784-46EF-69C5-7448-E5DB6122EFB5}"/>
                    </a:ext>
                  </a:extLst>
                </p14:cNvPr>
                <p14:cNvContentPartPr/>
                <p14:nvPr/>
              </p14:nvContentPartPr>
              <p14:xfrm>
                <a:off x="1613437" y="3318582"/>
                <a:ext cx="90000" cy="129240"/>
              </p14:xfrm>
            </p:contentPart>
          </mc:Choice>
          <mc:Fallback>
            <p:pic>
              <p:nvPicPr>
                <p:cNvPr id="72" name="Ink 71">
                  <a:extLst>
                    <a:ext uri="{FF2B5EF4-FFF2-40B4-BE49-F238E27FC236}">
                      <a16:creationId xmlns:a16="http://schemas.microsoft.com/office/drawing/2014/main" id="{0FE20784-46EF-69C5-7448-E5DB6122EFB5}"/>
                    </a:ext>
                  </a:extLst>
                </p:cNvPr>
                <p:cNvPicPr/>
                <p:nvPr/>
              </p:nvPicPr>
              <p:blipFill>
                <a:blip r:embed="rId125"/>
                <a:stretch>
                  <a:fillRect/>
                </a:stretch>
              </p:blipFill>
              <p:spPr>
                <a:xfrm>
                  <a:off x="1604797" y="3309582"/>
                  <a:ext cx="1076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9A85D708-73FD-F9BF-43FD-D71A9F2D1A68}"/>
                    </a:ext>
                  </a:extLst>
                </p14:cNvPr>
                <p14:cNvContentPartPr/>
                <p14:nvPr/>
              </p14:nvContentPartPr>
              <p14:xfrm>
                <a:off x="1771117" y="3298782"/>
                <a:ext cx="36720" cy="122760"/>
              </p14:xfrm>
            </p:contentPart>
          </mc:Choice>
          <mc:Fallback>
            <p:pic>
              <p:nvPicPr>
                <p:cNvPr id="73" name="Ink 72">
                  <a:extLst>
                    <a:ext uri="{FF2B5EF4-FFF2-40B4-BE49-F238E27FC236}">
                      <a16:creationId xmlns:a16="http://schemas.microsoft.com/office/drawing/2014/main" id="{9A85D708-73FD-F9BF-43FD-D71A9F2D1A68}"/>
                    </a:ext>
                  </a:extLst>
                </p:cNvPr>
                <p:cNvPicPr/>
                <p:nvPr/>
              </p:nvPicPr>
              <p:blipFill>
                <a:blip r:embed="rId127"/>
                <a:stretch>
                  <a:fillRect/>
                </a:stretch>
              </p:blipFill>
              <p:spPr>
                <a:xfrm>
                  <a:off x="1762117" y="3289782"/>
                  <a:ext cx="543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44C61CB3-3483-F9B5-897B-C76595E8C10A}"/>
                    </a:ext>
                  </a:extLst>
                </p14:cNvPr>
                <p14:cNvContentPartPr/>
                <p14:nvPr/>
              </p14:nvContentPartPr>
              <p14:xfrm>
                <a:off x="1770757" y="3164502"/>
                <a:ext cx="28800" cy="12240"/>
              </p14:xfrm>
            </p:contentPart>
          </mc:Choice>
          <mc:Fallback>
            <p:pic>
              <p:nvPicPr>
                <p:cNvPr id="74" name="Ink 73">
                  <a:extLst>
                    <a:ext uri="{FF2B5EF4-FFF2-40B4-BE49-F238E27FC236}">
                      <a16:creationId xmlns:a16="http://schemas.microsoft.com/office/drawing/2014/main" id="{44C61CB3-3483-F9B5-897B-C76595E8C10A}"/>
                    </a:ext>
                  </a:extLst>
                </p:cNvPr>
                <p:cNvPicPr/>
                <p:nvPr/>
              </p:nvPicPr>
              <p:blipFill>
                <a:blip r:embed="rId129"/>
                <a:stretch>
                  <a:fillRect/>
                </a:stretch>
              </p:blipFill>
              <p:spPr>
                <a:xfrm>
                  <a:off x="1762117" y="3155862"/>
                  <a:ext cx="464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7A3CFDC2-F246-F433-40E7-9AB7F08DA0F4}"/>
                    </a:ext>
                  </a:extLst>
                </p14:cNvPr>
                <p14:cNvContentPartPr/>
                <p14:nvPr/>
              </p14:nvContentPartPr>
              <p14:xfrm>
                <a:off x="1833397" y="3238662"/>
                <a:ext cx="84240" cy="160200"/>
              </p14:xfrm>
            </p:contentPart>
          </mc:Choice>
          <mc:Fallback>
            <p:pic>
              <p:nvPicPr>
                <p:cNvPr id="75" name="Ink 74">
                  <a:extLst>
                    <a:ext uri="{FF2B5EF4-FFF2-40B4-BE49-F238E27FC236}">
                      <a16:creationId xmlns:a16="http://schemas.microsoft.com/office/drawing/2014/main" id="{7A3CFDC2-F246-F433-40E7-9AB7F08DA0F4}"/>
                    </a:ext>
                  </a:extLst>
                </p:cNvPr>
                <p:cNvPicPr/>
                <p:nvPr/>
              </p:nvPicPr>
              <p:blipFill>
                <a:blip r:embed="rId131"/>
                <a:stretch>
                  <a:fillRect/>
                </a:stretch>
              </p:blipFill>
              <p:spPr>
                <a:xfrm>
                  <a:off x="1824397" y="3230022"/>
                  <a:ext cx="10188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Ink 75">
                  <a:extLst>
                    <a:ext uri="{FF2B5EF4-FFF2-40B4-BE49-F238E27FC236}">
                      <a16:creationId xmlns:a16="http://schemas.microsoft.com/office/drawing/2014/main" id="{E4E5B071-D1BD-4330-817E-0821FA0C836A}"/>
                    </a:ext>
                  </a:extLst>
                </p14:cNvPr>
                <p14:cNvContentPartPr/>
                <p14:nvPr/>
              </p14:nvContentPartPr>
              <p14:xfrm>
                <a:off x="1975597" y="3108342"/>
                <a:ext cx="203400" cy="263520"/>
              </p14:xfrm>
            </p:contentPart>
          </mc:Choice>
          <mc:Fallback>
            <p:pic>
              <p:nvPicPr>
                <p:cNvPr id="76" name="Ink 75">
                  <a:extLst>
                    <a:ext uri="{FF2B5EF4-FFF2-40B4-BE49-F238E27FC236}">
                      <a16:creationId xmlns:a16="http://schemas.microsoft.com/office/drawing/2014/main" id="{E4E5B071-D1BD-4330-817E-0821FA0C836A}"/>
                    </a:ext>
                  </a:extLst>
                </p:cNvPr>
                <p:cNvPicPr/>
                <p:nvPr/>
              </p:nvPicPr>
              <p:blipFill>
                <a:blip r:embed="rId133"/>
                <a:stretch>
                  <a:fillRect/>
                </a:stretch>
              </p:blipFill>
              <p:spPr>
                <a:xfrm>
                  <a:off x="1966597" y="3099342"/>
                  <a:ext cx="22104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Ink 76">
                  <a:extLst>
                    <a:ext uri="{FF2B5EF4-FFF2-40B4-BE49-F238E27FC236}">
                      <a16:creationId xmlns:a16="http://schemas.microsoft.com/office/drawing/2014/main" id="{28872F7B-6C2A-7B63-437E-48F5B57C9C43}"/>
                    </a:ext>
                  </a:extLst>
                </p14:cNvPr>
                <p14:cNvContentPartPr/>
                <p14:nvPr/>
              </p14:nvContentPartPr>
              <p14:xfrm>
                <a:off x="2116717" y="3182142"/>
                <a:ext cx="241200" cy="167400"/>
              </p14:xfrm>
            </p:contentPart>
          </mc:Choice>
          <mc:Fallback>
            <p:pic>
              <p:nvPicPr>
                <p:cNvPr id="77" name="Ink 76">
                  <a:extLst>
                    <a:ext uri="{FF2B5EF4-FFF2-40B4-BE49-F238E27FC236}">
                      <a16:creationId xmlns:a16="http://schemas.microsoft.com/office/drawing/2014/main" id="{28872F7B-6C2A-7B63-437E-48F5B57C9C43}"/>
                    </a:ext>
                  </a:extLst>
                </p:cNvPr>
                <p:cNvPicPr/>
                <p:nvPr/>
              </p:nvPicPr>
              <p:blipFill>
                <a:blip r:embed="rId135"/>
                <a:stretch>
                  <a:fillRect/>
                </a:stretch>
              </p:blipFill>
              <p:spPr>
                <a:xfrm>
                  <a:off x="2107717" y="3173142"/>
                  <a:ext cx="2588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9" name="Ink 78">
                  <a:extLst>
                    <a:ext uri="{FF2B5EF4-FFF2-40B4-BE49-F238E27FC236}">
                      <a16:creationId xmlns:a16="http://schemas.microsoft.com/office/drawing/2014/main" id="{68BA7BF6-03BA-BFEB-F16A-C5C96E22D594}"/>
                    </a:ext>
                  </a:extLst>
                </p14:cNvPr>
                <p14:cNvContentPartPr/>
                <p14:nvPr/>
              </p14:nvContentPartPr>
              <p14:xfrm>
                <a:off x="2559517" y="3029502"/>
                <a:ext cx="560160" cy="364680"/>
              </p14:xfrm>
            </p:contentPart>
          </mc:Choice>
          <mc:Fallback>
            <p:pic>
              <p:nvPicPr>
                <p:cNvPr id="79" name="Ink 78">
                  <a:extLst>
                    <a:ext uri="{FF2B5EF4-FFF2-40B4-BE49-F238E27FC236}">
                      <a16:creationId xmlns:a16="http://schemas.microsoft.com/office/drawing/2014/main" id="{68BA7BF6-03BA-BFEB-F16A-C5C96E22D594}"/>
                    </a:ext>
                  </a:extLst>
                </p:cNvPr>
                <p:cNvPicPr/>
                <p:nvPr/>
              </p:nvPicPr>
              <p:blipFill>
                <a:blip r:embed="rId137"/>
                <a:stretch>
                  <a:fillRect/>
                </a:stretch>
              </p:blipFill>
              <p:spPr>
                <a:xfrm>
                  <a:off x="2550877" y="3020862"/>
                  <a:ext cx="57780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0" name="Ink 79">
                  <a:extLst>
                    <a:ext uri="{FF2B5EF4-FFF2-40B4-BE49-F238E27FC236}">
                      <a16:creationId xmlns:a16="http://schemas.microsoft.com/office/drawing/2014/main" id="{8FEBE6F5-234B-C45B-2C3C-4FCE19191623}"/>
                    </a:ext>
                  </a:extLst>
                </p14:cNvPr>
                <p14:cNvContentPartPr/>
                <p14:nvPr/>
              </p14:nvContentPartPr>
              <p14:xfrm>
                <a:off x="3158197" y="3069462"/>
                <a:ext cx="25200" cy="236160"/>
              </p14:xfrm>
            </p:contentPart>
          </mc:Choice>
          <mc:Fallback>
            <p:pic>
              <p:nvPicPr>
                <p:cNvPr id="80" name="Ink 79">
                  <a:extLst>
                    <a:ext uri="{FF2B5EF4-FFF2-40B4-BE49-F238E27FC236}">
                      <a16:creationId xmlns:a16="http://schemas.microsoft.com/office/drawing/2014/main" id="{8FEBE6F5-234B-C45B-2C3C-4FCE19191623}"/>
                    </a:ext>
                  </a:extLst>
                </p:cNvPr>
                <p:cNvPicPr/>
                <p:nvPr/>
              </p:nvPicPr>
              <p:blipFill>
                <a:blip r:embed="rId139"/>
                <a:stretch>
                  <a:fillRect/>
                </a:stretch>
              </p:blipFill>
              <p:spPr>
                <a:xfrm>
                  <a:off x="3149557" y="3060822"/>
                  <a:ext cx="4284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1" name="Ink 80">
                  <a:extLst>
                    <a:ext uri="{FF2B5EF4-FFF2-40B4-BE49-F238E27FC236}">
                      <a16:creationId xmlns:a16="http://schemas.microsoft.com/office/drawing/2014/main" id="{3DF77F8B-6D13-FFD1-F880-65343935FF10}"/>
                    </a:ext>
                  </a:extLst>
                </p14:cNvPr>
                <p14:cNvContentPartPr/>
                <p14:nvPr/>
              </p14:nvContentPartPr>
              <p14:xfrm>
                <a:off x="3217597" y="3012222"/>
                <a:ext cx="125640" cy="284760"/>
              </p14:xfrm>
            </p:contentPart>
          </mc:Choice>
          <mc:Fallback>
            <p:pic>
              <p:nvPicPr>
                <p:cNvPr id="81" name="Ink 80">
                  <a:extLst>
                    <a:ext uri="{FF2B5EF4-FFF2-40B4-BE49-F238E27FC236}">
                      <a16:creationId xmlns:a16="http://schemas.microsoft.com/office/drawing/2014/main" id="{3DF77F8B-6D13-FFD1-F880-65343935FF10}"/>
                    </a:ext>
                  </a:extLst>
                </p:cNvPr>
                <p:cNvPicPr/>
                <p:nvPr/>
              </p:nvPicPr>
              <p:blipFill>
                <a:blip r:embed="rId141"/>
                <a:stretch>
                  <a:fillRect/>
                </a:stretch>
              </p:blipFill>
              <p:spPr>
                <a:xfrm>
                  <a:off x="3208957" y="3003222"/>
                  <a:ext cx="14328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2" name="Ink 81">
                  <a:extLst>
                    <a:ext uri="{FF2B5EF4-FFF2-40B4-BE49-F238E27FC236}">
                      <a16:creationId xmlns:a16="http://schemas.microsoft.com/office/drawing/2014/main" id="{6F81EF33-89BA-C08E-D94D-687C01A425DF}"/>
                    </a:ext>
                  </a:extLst>
                </p14:cNvPr>
                <p14:cNvContentPartPr/>
                <p14:nvPr/>
              </p14:nvContentPartPr>
              <p14:xfrm>
                <a:off x="2259997" y="3411462"/>
                <a:ext cx="989640" cy="133920"/>
              </p14:xfrm>
            </p:contentPart>
          </mc:Choice>
          <mc:Fallback>
            <p:pic>
              <p:nvPicPr>
                <p:cNvPr id="82" name="Ink 81">
                  <a:extLst>
                    <a:ext uri="{FF2B5EF4-FFF2-40B4-BE49-F238E27FC236}">
                      <a16:creationId xmlns:a16="http://schemas.microsoft.com/office/drawing/2014/main" id="{6F81EF33-89BA-C08E-D94D-687C01A425DF}"/>
                    </a:ext>
                  </a:extLst>
                </p:cNvPr>
                <p:cNvPicPr/>
                <p:nvPr/>
              </p:nvPicPr>
              <p:blipFill>
                <a:blip r:embed="rId143"/>
                <a:stretch>
                  <a:fillRect/>
                </a:stretch>
              </p:blipFill>
              <p:spPr>
                <a:xfrm>
                  <a:off x="2250997" y="3402462"/>
                  <a:ext cx="10072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4" name="Ink 83">
                  <a:extLst>
                    <a:ext uri="{FF2B5EF4-FFF2-40B4-BE49-F238E27FC236}">
                      <a16:creationId xmlns:a16="http://schemas.microsoft.com/office/drawing/2014/main" id="{6567ECC1-6F94-6F63-7A1B-BC5E2CE7662E}"/>
                    </a:ext>
                  </a:extLst>
                </p14:cNvPr>
                <p14:cNvContentPartPr/>
                <p14:nvPr/>
              </p14:nvContentPartPr>
              <p14:xfrm>
                <a:off x="2470237" y="2821062"/>
                <a:ext cx="1042560" cy="821160"/>
              </p14:xfrm>
            </p:contentPart>
          </mc:Choice>
          <mc:Fallback>
            <p:pic>
              <p:nvPicPr>
                <p:cNvPr id="84" name="Ink 83">
                  <a:extLst>
                    <a:ext uri="{FF2B5EF4-FFF2-40B4-BE49-F238E27FC236}">
                      <a16:creationId xmlns:a16="http://schemas.microsoft.com/office/drawing/2014/main" id="{6567ECC1-6F94-6F63-7A1B-BC5E2CE7662E}"/>
                    </a:ext>
                  </a:extLst>
                </p:cNvPr>
                <p:cNvPicPr/>
                <p:nvPr/>
              </p:nvPicPr>
              <p:blipFill>
                <a:blip r:embed="rId145"/>
                <a:stretch>
                  <a:fillRect/>
                </a:stretch>
              </p:blipFill>
              <p:spPr>
                <a:xfrm>
                  <a:off x="2461597" y="2812422"/>
                  <a:ext cx="1060200" cy="8388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6" name="Ink 85">
                  <a:extLst>
                    <a:ext uri="{FF2B5EF4-FFF2-40B4-BE49-F238E27FC236}">
                      <a16:creationId xmlns:a16="http://schemas.microsoft.com/office/drawing/2014/main" id="{97709C57-F79B-A985-6AEF-7B492A2C5048}"/>
                    </a:ext>
                  </a:extLst>
                </p14:cNvPr>
                <p14:cNvContentPartPr/>
                <p14:nvPr/>
              </p14:nvContentPartPr>
              <p14:xfrm>
                <a:off x="1593997" y="3541062"/>
                <a:ext cx="321120" cy="41400"/>
              </p14:xfrm>
            </p:contentPart>
          </mc:Choice>
          <mc:Fallback>
            <p:pic>
              <p:nvPicPr>
                <p:cNvPr id="86" name="Ink 85">
                  <a:extLst>
                    <a:ext uri="{FF2B5EF4-FFF2-40B4-BE49-F238E27FC236}">
                      <a16:creationId xmlns:a16="http://schemas.microsoft.com/office/drawing/2014/main" id="{97709C57-F79B-A985-6AEF-7B492A2C5048}"/>
                    </a:ext>
                  </a:extLst>
                </p:cNvPr>
                <p:cNvPicPr/>
                <p:nvPr/>
              </p:nvPicPr>
              <p:blipFill>
                <a:blip r:embed="rId147"/>
                <a:stretch>
                  <a:fillRect/>
                </a:stretch>
              </p:blipFill>
              <p:spPr>
                <a:xfrm>
                  <a:off x="1585357" y="3532062"/>
                  <a:ext cx="3387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7" name="Ink 86">
                  <a:extLst>
                    <a:ext uri="{FF2B5EF4-FFF2-40B4-BE49-F238E27FC236}">
                      <a16:creationId xmlns:a16="http://schemas.microsoft.com/office/drawing/2014/main" id="{1BDBD10F-8E02-07BA-E158-C28FDE74A235}"/>
                    </a:ext>
                  </a:extLst>
                </p14:cNvPr>
                <p14:cNvContentPartPr/>
                <p14:nvPr/>
              </p14:nvContentPartPr>
              <p14:xfrm>
                <a:off x="1686517" y="3632862"/>
                <a:ext cx="147600" cy="18000"/>
              </p14:xfrm>
            </p:contentPart>
          </mc:Choice>
          <mc:Fallback>
            <p:pic>
              <p:nvPicPr>
                <p:cNvPr id="87" name="Ink 86">
                  <a:extLst>
                    <a:ext uri="{FF2B5EF4-FFF2-40B4-BE49-F238E27FC236}">
                      <a16:creationId xmlns:a16="http://schemas.microsoft.com/office/drawing/2014/main" id="{1BDBD10F-8E02-07BA-E158-C28FDE74A235}"/>
                    </a:ext>
                  </a:extLst>
                </p:cNvPr>
                <p:cNvPicPr/>
                <p:nvPr/>
              </p:nvPicPr>
              <p:blipFill>
                <a:blip r:embed="rId149"/>
                <a:stretch>
                  <a:fillRect/>
                </a:stretch>
              </p:blipFill>
              <p:spPr>
                <a:xfrm>
                  <a:off x="1677877" y="3623862"/>
                  <a:ext cx="1652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9" name="Ink 88">
                  <a:extLst>
                    <a:ext uri="{FF2B5EF4-FFF2-40B4-BE49-F238E27FC236}">
                      <a16:creationId xmlns:a16="http://schemas.microsoft.com/office/drawing/2014/main" id="{98AAA4CB-309F-7CDC-AA4F-E4D7904CA8DA}"/>
                    </a:ext>
                  </a:extLst>
                </p14:cNvPr>
                <p14:cNvContentPartPr/>
                <p14:nvPr/>
              </p14:nvContentPartPr>
              <p14:xfrm>
                <a:off x="4939837" y="4179702"/>
                <a:ext cx="504000" cy="121320"/>
              </p14:xfrm>
            </p:contentPart>
          </mc:Choice>
          <mc:Fallback>
            <p:pic>
              <p:nvPicPr>
                <p:cNvPr id="89" name="Ink 88">
                  <a:extLst>
                    <a:ext uri="{FF2B5EF4-FFF2-40B4-BE49-F238E27FC236}">
                      <a16:creationId xmlns:a16="http://schemas.microsoft.com/office/drawing/2014/main" id="{98AAA4CB-309F-7CDC-AA4F-E4D7904CA8DA}"/>
                    </a:ext>
                  </a:extLst>
                </p:cNvPr>
                <p:cNvPicPr/>
                <p:nvPr/>
              </p:nvPicPr>
              <p:blipFill>
                <a:blip r:embed="rId151"/>
                <a:stretch>
                  <a:fillRect/>
                </a:stretch>
              </p:blipFill>
              <p:spPr>
                <a:xfrm>
                  <a:off x="4931197" y="4171062"/>
                  <a:ext cx="5216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21653BE9-D667-D5A3-39BC-5792B56EFA73}"/>
                    </a:ext>
                  </a:extLst>
                </p14:cNvPr>
                <p14:cNvContentPartPr/>
                <p14:nvPr/>
              </p14:nvContentPartPr>
              <p14:xfrm>
                <a:off x="4921117" y="4130742"/>
                <a:ext cx="115560" cy="177840"/>
              </p14:xfrm>
            </p:contentPart>
          </mc:Choice>
          <mc:Fallback>
            <p:pic>
              <p:nvPicPr>
                <p:cNvPr id="90" name="Ink 89">
                  <a:extLst>
                    <a:ext uri="{FF2B5EF4-FFF2-40B4-BE49-F238E27FC236}">
                      <a16:creationId xmlns:a16="http://schemas.microsoft.com/office/drawing/2014/main" id="{21653BE9-D667-D5A3-39BC-5792B56EFA73}"/>
                    </a:ext>
                  </a:extLst>
                </p:cNvPr>
                <p:cNvPicPr/>
                <p:nvPr/>
              </p:nvPicPr>
              <p:blipFill>
                <a:blip r:embed="rId153"/>
                <a:stretch>
                  <a:fillRect/>
                </a:stretch>
              </p:blipFill>
              <p:spPr>
                <a:xfrm>
                  <a:off x="4912117" y="4122102"/>
                  <a:ext cx="1332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1" name="Ink 90">
                  <a:extLst>
                    <a:ext uri="{FF2B5EF4-FFF2-40B4-BE49-F238E27FC236}">
                      <a16:creationId xmlns:a16="http://schemas.microsoft.com/office/drawing/2014/main" id="{E8F20CA5-9D4B-801F-2889-E3617DD54DDE}"/>
                    </a:ext>
                  </a:extLst>
                </p14:cNvPr>
                <p14:cNvContentPartPr/>
                <p14:nvPr/>
              </p14:nvContentPartPr>
              <p14:xfrm>
                <a:off x="4934077" y="4427382"/>
                <a:ext cx="529560" cy="102960"/>
              </p14:xfrm>
            </p:contentPart>
          </mc:Choice>
          <mc:Fallback>
            <p:pic>
              <p:nvPicPr>
                <p:cNvPr id="91" name="Ink 90">
                  <a:extLst>
                    <a:ext uri="{FF2B5EF4-FFF2-40B4-BE49-F238E27FC236}">
                      <a16:creationId xmlns:a16="http://schemas.microsoft.com/office/drawing/2014/main" id="{E8F20CA5-9D4B-801F-2889-E3617DD54DDE}"/>
                    </a:ext>
                  </a:extLst>
                </p:cNvPr>
                <p:cNvPicPr/>
                <p:nvPr/>
              </p:nvPicPr>
              <p:blipFill>
                <a:blip r:embed="rId155"/>
                <a:stretch>
                  <a:fillRect/>
                </a:stretch>
              </p:blipFill>
              <p:spPr>
                <a:xfrm>
                  <a:off x="4925077" y="4418742"/>
                  <a:ext cx="5472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2" name="Ink 91">
                  <a:extLst>
                    <a:ext uri="{FF2B5EF4-FFF2-40B4-BE49-F238E27FC236}">
                      <a16:creationId xmlns:a16="http://schemas.microsoft.com/office/drawing/2014/main" id="{5A5C0DBC-08BC-092F-02FC-C99C56549A27}"/>
                    </a:ext>
                  </a:extLst>
                </p14:cNvPr>
                <p14:cNvContentPartPr/>
                <p14:nvPr/>
              </p14:nvContentPartPr>
              <p14:xfrm>
                <a:off x="5380117" y="4434582"/>
                <a:ext cx="106920" cy="123480"/>
              </p14:xfrm>
            </p:contentPart>
          </mc:Choice>
          <mc:Fallback>
            <p:pic>
              <p:nvPicPr>
                <p:cNvPr id="92" name="Ink 91">
                  <a:extLst>
                    <a:ext uri="{FF2B5EF4-FFF2-40B4-BE49-F238E27FC236}">
                      <a16:creationId xmlns:a16="http://schemas.microsoft.com/office/drawing/2014/main" id="{5A5C0DBC-08BC-092F-02FC-C99C56549A27}"/>
                    </a:ext>
                  </a:extLst>
                </p:cNvPr>
                <p:cNvPicPr/>
                <p:nvPr/>
              </p:nvPicPr>
              <p:blipFill>
                <a:blip r:embed="rId157"/>
                <a:stretch>
                  <a:fillRect/>
                </a:stretch>
              </p:blipFill>
              <p:spPr>
                <a:xfrm>
                  <a:off x="5371117" y="4425942"/>
                  <a:ext cx="1245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4" name="Ink 93">
                  <a:extLst>
                    <a:ext uri="{FF2B5EF4-FFF2-40B4-BE49-F238E27FC236}">
                      <a16:creationId xmlns:a16="http://schemas.microsoft.com/office/drawing/2014/main" id="{BBDD3468-FC4E-8970-A680-ADDEE1FF8224}"/>
                    </a:ext>
                  </a:extLst>
                </p14:cNvPr>
                <p14:cNvContentPartPr/>
                <p14:nvPr/>
              </p14:nvContentPartPr>
              <p14:xfrm>
                <a:off x="4703677" y="3435582"/>
                <a:ext cx="298800" cy="223200"/>
              </p14:xfrm>
            </p:contentPart>
          </mc:Choice>
          <mc:Fallback>
            <p:pic>
              <p:nvPicPr>
                <p:cNvPr id="94" name="Ink 93">
                  <a:extLst>
                    <a:ext uri="{FF2B5EF4-FFF2-40B4-BE49-F238E27FC236}">
                      <a16:creationId xmlns:a16="http://schemas.microsoft.com/office/drawing/2014/main" id="{BBDD3468-FC4E-8970-A680-ADDEE1FF8224}"/>
                    </a:ext>
                  </a:extLst>
                </p:cNvPr>
                <p:cNvPicPr/>
                <p:nvPr/>
              </p:nvPicPr>
              <p:blipFill>
                <a:blip r:embed="rId159"/>
                <a:stretch>
                  <a:fillRect/>
                </a:stretch>
              </p:blipFill>
              <p:spPr>
                <a:xfrm>
                  <a:off x="4695037" y="3426582"/>
                  <a:ext cx="31644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7" name="Ink 96">
                  <a:extLst>
                    <a:ext uri="{FF2B5EF4-FFF2-40B4-BE49-F238E27FC236}">
                      <a16:creationId xmlns:a16="http://schemas.microsoft.com/office/drawing/2014/main" id="{5F3848BD-B036-2EC8-4ABA-A497B2D80A95}"/>
                    </a:ext>
                  </a:extLst>
                </p14:cNvPr>
                <p14:cNvContentPartPr/>
                <p14:nvPr/>
              </p14:nvContentPartPr>
              <p14:xfrm>
                <a:off x="6816157" y="3814302"/>
                <a:ext cx="1647720" cy="707400"/>
              </p14:xfrm>
            </p:contentPart>
          </mc:Choice>
          <mc:Fallback>
            <p:pic>
              <p:nvPicPr>
                <p:cNvPr id="97" name="Ink 96">
                  <a:extLst>
                    <a:ext uri="{FF2B5EF4-FFF2-40B4-BE49-F238E27FC236}">
                      <a16:creationId xmlns:a16="http://schemas.microsoft.com/office/drawing/2014/main" id="{5F3848BD-B036-2EC8-4ABA-A497B2D80A95}"/>
                    </a:ext>
                  </a:extLst>
                </p:cNvPr>
                <p:cNvPicPr/>
                <p:nvPr/>
              </p:nvPicPr>
              <p:blipFill>
                <a:blip r:embed="rId161"/>
                <a:stretch>
                  <a:fillRect/>
                </a:stretch>
              </p:blipFill>
              <p:spPr>
                <a:xfrm>
                  <a:off x="6807517" y="3805662"/>
                  <a:ext cx="1665360" cy="7250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 name="Ink 97">
                  <a:extLst>
                    <a:ext uri="{FF2B5EF4-FFF2-40B4-BE49-F238E27FC236}">
                      <a16:creationId xmlns:a16="http://schemas.microsoft.com/office/drawing/2014/main" id="{156177A2-6F3D-C032-A988-F9BB8B130268}"/>
                    </a:ext>
                  </a:extLst>
                </p14:cNvPr>
                <p14:cNvContentPartPr/>
                <p14:nvPr/>
              </p14:nvContentPartPr>
              <p14:xfrm>
                <a:off x="6747757" y="3731502"/>
                <a:ext cx="1792440" cy="743760"/>
              </p14:xfrm>
            </p:contentPart>
          </mc:Choice>
          <mc:Fallback>
            <p:pic>
              <p:nvPicPr>
                <p:cNvPr id="98" name="Ink 97">
                  <a:extLst>
                    <a:ext uri="{FF2B5EF4-FFF2-40B4-BE49-F238E27FC236}">
                      <a16:creationId xmlns:a16="http://schemas.microsoft.com/office/drawing/2014/main" id="{156177A2-6F3D-C032-A988-F9BB8B130268}"/>
                    </a:ext>
                  </a:extLst>
                </p:cNvPr>
                <p:cNvPicPr/>
                <p:nvPr/>
              </p:nvPicPr>
              <p:blipFill>
                <a:blip r:embed="rId163"/>
                <a:stretch>
                  <a:fillRect/>
                </a:stretch>
              </p:blipFill>
              <p:spPr>
                <a:xfrm>
                  <a:off x="6739117" y="3722862"/>
                  <a:ext cx="1810080" cy="7614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9" name="Ink 98">
                  <a:extLst>
                    <a:ext uri="{FF2B5EF4-FFF2-40B4-BE49-F238E27FC236}">
                      <a16:creationId xmlns:a16="http://schemas.microsoft.com/office/drawing/2014/main" id="{FA5CF984-0567-D432-EE16-FC18AC85A157}"/>
                    </a:ext>
                  </a:extLst>
                </p14:cNvPr>
                <p14:cNvContentPartPr/>
                <p14:nvPr/>
              </p14:nvContentPartPr>
              <p14:xfrm>
                <a:off x="6738037" y="2659782"/>
                <a:ext cx="1550520" cy="819720"/>
              </p14:xfrm>
            </p:contentPart>
          </mc:Choice>
          <mc:Fallback>
            <p:pic>
              <p:nvPicPr>
                <p:cNvPr id="99" name="Ink 98">
                  <a:extLst>
                    <a:ext uri="{FF2B5EF4-FFF2-40B4-BE49-F238E27FC236}">
                      <a16:creationId xmlns:a16="http://schemas.microsoft.com/office/drawing/2014/main" id="{FA5CF984-0567-D432-EE16-FC18AC85A157}"/>
                    </a:ext>
                  </a:extLst>
                </p:cNvPr>
                <p:cNvPicPr/>
                <p:nvPr/>
              </p:nvPicPr>
              <p:blipFill>
                <a:blip r:embed="rId165"/>
                <a:stretch>
                  <a:fillRect/>
                </a:stretch>
              </p:blipFill>
              <p:spPr>
                <a:xfrm>
                  <a:off x="6729037" y="2650782"/>
                  <a:ext cx="1568160" cy="837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Ink 99">
                  <a:extLst>
                    <a:ext uri="{FF2B5EF4-FFF2-40B4-BE49-F238E27FC236}">
                      <a16:creationId xmlns:a16="http://schemas.microsoft.com/office/drawing/2014/main" id="{08F32272-19C2-E0FF-4FCA-9C8807218B88}"/>
                    </a:ext>
                  </a:extLst>
                </p14:cNvPr>
                <p14:cNvContentPartPr/>
                <p14:nvPr/>
              </p14:nvContentPartPr>
              <p14:xfrm>
                <a:off x="6519157" y="2539182"/>
                <a:ext cx="1905480" cy="757080"/>
              </p14:xfrm>
            </p:contentPart>
          </mc:Choice>
          <mc:Fallback>
            <p:pic>
              <p:nvPicPr>
                <p:cNvPr id="100" name="Ink 99">
                  <a:extLst>
                    <a:ext uri="{FF2B5EF4-FFF2-40B4-BE49-F238E27FC236}">
                      <a16:creationId xmlns:a16="http://schemas.microsoft.com/office/drawing/2014/main" id="{08F32272-19C2-E0FF-4FCA-9C8807218B88}"/>
                    </a:ext>
                  </a:extLst>
                </p:cNvPr>
                <p:cNvPicPr/>
                <p:nvPr/>
              </p:nvPicPr>
              <p:blipFill>
                <a:blip r:embed="rId167"/>
                <a:stretch>
                  <a:fillRect/>
                </a:stretch>
              </p:blipFill>
              <p:spPr>
                <a:xfrm>
                  <a:off x="6510517" y="2530542"/>
                  <a:ext cx="1923120" cy="774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Ink 100">
                  <a:extLst>
                    <a:ext uri="{FF2B5EF4-FFF2-40B4-BE49-F238E27FC236}">
                      <a16:creationId xmlns:a16="http://schemas.microsoft.com/office/drawing/2014/main" id="{4B4860C9-0F4D-ECC1-22C5-78E84869041C}"/>
                    </a:ext>
                  </a:extLst>
                </p14:cNvPr>
                <p14:cNvContentPartPr/>
                <p14:nvPr/>
              </p14:nvContentPartPr>
              <p14:xfrm>
                <a:off x="5965117" y="2953182"/>
                <a:ext cx="28440" cy="187200"/>
              </p14:xfrm>
            </p:contentPart>
          </mc:Choice>
          <mc:Fallback>
            <p:pic>
              <p:nvPicPr>
                <p:cNvPr id="101" name="Ink 100">
                  <a:extLst>
                    <a:ext uri="{FF2B5EF4-FFF2-40B4-BE49-F238E27FC236}">
                      <a16:creationId xmlns:a16="http://schemas.microsoft.com/office/drawing/2014/main" id="{4B4860C9-0F4D-ECC1-22C5-78E84869041C}"/>
                    </a:ext>
                  </a:extLst>
                </p:cNvPr>
                <p:cNvPicPr/>
                <p:nvPr/>
              </p:nvPicPr>
              <p:blipFill>
                <a:blip r:embed="rId169"/>
                <a:stretch>
                  <a:fillRect/>
                </a:stretch>
              </p:blipFill>
              <p:spPr>
                <a:xfrm>
                  <a:off x="5956477" y="2944542"/>
                  <a:ext cx="4608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Ink 101">
                  <a:extLst>
                    <a:ext uri="{FF2B5EF4-FFF2-40B4-BE49-F238E27FC236}">
                      <a16:creationId xmlns:a16="http://schemas.microsoft.com/office/drawing/2014/main" id="{62689D27-9504-90D3-757B-C4B171A11704}"/>
                    </a:ext>
                  </a:extLst>
                </p14:cNvPr>
                <p14:cNvContentPartPr/>
                <p14:nvPr/>
              </p14:nvContentPartPr>
              <p14:xfrm>
                <a:off x="5947477" y="2708382"/>
                <a:ext cx="126360" cy="286920"/>
              </p14:xfrm>
            </p:contentPart>
          </mc:Choice>
          <mc:Fallback>
            <p:pic>
              <p:nvPicPr>
                <p:cNvPr id="102" name="Ink 101">
                  <a:extLst>
                    <a:ext uri="{FF2B5EF4-FFF2-40B4-BE49-F238E27FC236}">
                      <a16:creationId xmlns:a16="http://schemas.microsoft.com/office/drawing/2014/main" id="{62689D27-9504-90D3-757B-C4B171A11704}"/>
                    </a:ext>
                  </a:extLst>
                </p:cNvPr>
                <p:cNvPicPr/>
                <p:nvPr/>
              </p:nvPicPr>
              <p:blipFill>
                <a:blip r:embed="rId171"/>
                <a:stretch>
                  <a:fillRect/>
                </a:stretch>
              </p:blipFill>
              <p:spPr>
                <a:xfrm>
                  <a:off x="5938477" y="2699742"/>
                  <a:ext cx="14400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Ink 102">
                  <a:extLst>
                    <a:ext uri="{FF2B5EF4-FFF2-40B4-BE49-F238E27FC236}">
                      <a16:creationId xmlns:a16="http://schemas.microsoft.com/office/drawing/2014/main" id="{1DB4EC51-A933-9CDA-4BF1-C00F505AD137}"/>
                    </a:ext>
                  </a:extLst>
                </p14:cNvPr>
                <p14:cNvContentPartPr/>
                <p14:nvPr/>
              </p14:nvContentPartPr>
              <p14:xfrm>
                <a:off x="6061957" y="2964702"/>
                <a:ext cx="84600" cy="119160"/>
              </p14:xfrm>
            </p:contentPart>
          </mc:Choice>
          <mc:Fallback>
            <p:pic>
              <p:nvPicPr>
                <p:cNvPr id="103" name="Ink 102">
                  <a:extLst>
                    <a:ext uri="{FF2B5EF4-FFF2-40B4-BE49-F238E27FC236}">
                      <a16:creationId xmlns:a16="http://schemas.microsoft.com/office/drawing/2014/main" id="{1DB4EC51-A933-9CDA-4BF1-C00F505AD137}"/>
                    </a:ext>
                  </a:extLst>
                </p:cNvPr>
                <p:cNvPicPr/>
                <p:nvPr/>
              </p:nvPicPr>
              <p:blipFill>
                <a:blip r:embed="rId173"/>
                <a:stretch>
                  <a:fillRect/>
                </a:stretch>
              </p:blipFill>
              <p:spPr>
                <a:xfrm>
                  <a:off x="6053317" y="2956062"/>
                  <a:ext cx="1022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Ink 103">
                  <a:extLst>
                    <a:ext uri="{FF2B5EF4-FFF2-40B4-BE49-F238E27FC236}">
                      <a16:creationId xmlns:a16="http://schemas.microsoft.com/office/drawing/2014/main" id="{E9BABFC4-DB26-5E12-CB8A-B6F619B0FA4F}"/>
                    </a:ext>
                  </a:extLst>
                </p14:cNvPr>
                <p14:cNvContentPartPr/>
                <p14:nvPr/>
              </p14:nvContentPartPr>
              <p14:xfrm>
                <a:off x="6199837" y="2950662"/>
                <a:ext cx="90000" cy="106560"/>
              </p14:xfrm>
            </p:contentPart>
          </mc:Choice>
          <mc:Fallback>
            <p:pic>
              <p:nvPicPr>
                <p:cNvPr id="104" name="Ink 103">
                  <a:extLst>
                    <a:ext uri="{FF2B5EF4-FFF2-40B4-BE49-F238E27FC236}">
                      <a16:creationId xmlns:a16="http://schemas.microsoft.com/office/drawing/2014/main" id="{E9BABFC4-DB26-5E12-CB8A-B6F619B0FA4F}"/>
                    </a:ext>
                  </a:extLst>
                </p:cNvPr>
                <p:cNvPicPr/>
                <p:nvPr/>
              </p:nvPicPr>
              <p:blipFill>
                <a:blip r:embed="rId175"/>
                <a:stretch>
                  <a:fillRect/>
                </a:stretch>
              </p:blipFill>
              <p:spPr>
                <a:xfrm>
                  <a:off x="6190837" y="2942022"/>
                  <a:ext cx="1076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5" name="Ink 104">
                  <a:extLst>
                    <a:ext uri="{FF2B5EF4-FFF2-40B4-BE49-F238E27FC236}">
                      <a16:creationId xmlns:a16="http://schemas.microsoft.com/office/drawing/2014/main" id="{4208B92F-2673-D8AC-9CB3-C93C1704922F}"/>
                    </a:ext>
                  </a:extLst>
                </p14:cNvPr>
                <p14:cNvContentPartPr/>
                <p14:nvPr/>
              </p14:nvContentPartPr>
              <p14:xfrm>
                <a:off x="6326557" y="2790822"/>
                <a:ext cx="108720" cy="272520"/>
              </p14:xfrm>
            </p:contentPart>
          </mc:Choice>
          <mc:Fallback>
            <p:pic>
              <p:nvPicPr>
                <p:cNvPr id="105" name="Ink 104">
                  <a:extLst>
                    <a:ext uri="{FF2B5EF4-FFF2-40B4-BE49-F238E27FC236}">
                      <a16:creationId xmlns:a16="http://schemas.microsoft.com/office/drawing/2014/main" id="{4208B92F-2673-D8AC-9CB3-C93C1704922F}"/>
                    </a:ext>
                  </a:extLst>
                </p:cNvPr>
                <p:cNvPicPr/>
                <p:nvPr/>
              </p:nvPicPr>
              <p:blipFill>
                <a:blip r:embed="rId177"/>
                <a:stretch>
                  <a:fillRect/>
                </a:stretch>
              </p:blipFill>
              <p:spPr>
                <a:xfrm>
                  <a:off x="6317557" y="2782182"/>
                  <a:ext cx="12636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Ink 107">
                  <a:extLst>
                    <a:ext uri="{FF2B5EF4-FFF2-40B4-BE49-F238E27FC236}">
                      <a16:creationId xmlns:a16="http://schemas.microsoft.com/office/drawing/2014/main" id="{2574CF40-EBDC-A86F-D5C8-4CF2B332B2E7}"/>
                    </a:ext>
                  </a:extLst>
                </p14:cNvPr>
                <p14:cNvContentPartPr/>
                <p14:nvPr/>
              </p14:nvContentPartPr>
              <p14:xfrm>
                <a:off x="7182997" y="3326502"/>
                <a:ext cx="15840" cy="386280"/>
              </p14:xfrm>
            </p:contentPart>
          </mc:Choice>
          <mc:Fallback>
            <p:pic>
              <p:nvPicPr>
                <p:cNvPr id="108" name="Ink 107">
                  <a:extLst>
                    <a:ext uri="{FF2B5EF4-FFF2-40B4-BE49-F238E27FC236}">
                      <a16:creationId xmlns:a16="http://schemas.microsoft.com/office/drawing/2014/main" id="{2574CF40-EBDC-A86F-D5C8-4CF2B332B2E7}"/>
                    </a:ext>
                  </a:extLst>
                </p:cNvPr>
                <p:cNvPicPr/>
                <p:nvPr/>
              </p:nvPicPr>
              <p:blipFill>
                <a:blip r:embed="rId179"/>
                <a:stretch>
                  <a:fillRect/>
                </a:stretch>
              </p:blipFill>
              <p:spPr>
                <a:xfrm>
                  <a:off x="7173997" y="3317502"/>
                  <a:ext cx="3348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Ink 108">
                  <a:extLst>
                    <a:ext uri="{FF2B5EF4-FFF2-40B4-BE49-F238E27FC236}">
                      <a16:creationId xmlns:a16="http://schemas.microsoft.com/office/drawing/2014/main" id="{155E1EAF-733E-3DEF-E471-DD8979D9DCF9}"/>
                    </a:ext>
                  </a:extLst>
                </p14:cNvPr>
                <p14:cNvContentPartPr/>
                <p14:nvPr/>
              </p14:nvContentPartPr>
              <p14:xfrm>
                <a:off x="7101997" y="3689382"/>
                <a:ext cx="168120" cy="65520"/>
              </p14:xfrm>
            </p:contentPart>
          </mc:Choice>
          <mc:Fallback>
            <p:pic>
              <p:nvPicPr>
                <p:cNvPr id="109" name="Ink 108">
                  <a:extLst>
                    <a:ext uri="{FF2B5EF4-FFF2-40B4-BE49-F238E27FC236}">
                      <a16:creationId xmlns:a16="http://schemas.microsoft.com/office/drawing/2014/main" id="{155E1EAF-733E-3DEF-E471-DD8979D9DCF9}"/>
                    </a:ext>
                  </a:extLst>
                </p:cNvPr>
                <p:cNvPicPr/>
                <p:nvPr/>
              </p:nvPicPr>
              <p:blipFill>
                <a:blip r:embed="rId181"/>
                <a:stretch>
                  <a:fillRect/>
                </a:stretch>
              </p:blipFill>
              <p:spPr>
                <a:xfrm>
                  <a:off x="7093357" y="3680382"/>
                  <a:ext cx="18576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Ink 109">
                  <a:extLst>
                    <a:ext uri="{FF2B5EF4-FFF2-40B4-BE49-F238E27FC236}">
                      <a16:creationId xmlns:a16="http://schemas.microsoft.com/office/drawing/2014/main" id="{FD7B6A3B-2D3A-C649-5616-9FB1853ECA90}"/>
                    </a:ext>
                  </a:extLst>
                </p14:cNvPr>
                <p14:cNvContentPartPr/>
                <p14:nvPr/>
              </p14:nvContentPartPr>
              <p14:xfrm>
                <a:off x="7901917" y="3383382"/>
                <a:ext cx="15840" cy="386640"/>
              </p14:xfrm>
            </p:contentPart>
          </mc:Choice>
          <mc:Fallback>
            <p:pic>
              <p:nvPicPr>
                <p:cNvPr id="110" name="Ink 109">
                  <a:extLst>
                    <a:ext uri="{FF2B5EF4-FFF2-40B4-BE49-F238E27FC236}">
                      <a16:creationId xmlns:a16="http://schemas.microsoft.com/office/drawing/2014/main" id="{FD7B6A3B-2D3A-C649-5616-9FB1853ECA90}"/>
                    </a:ext>
                  </a:extLst>
                </p:cNvPr>
                <p:cNvPicPr/>
                <p:nvPr/>
              </p:nvPicPr>
              <p:blipFill>
                <a:blip r:embed="rId183"/>
                <a:stretch>
                  <a:fillRect/>
                </a:stretch>
              </p:blipFill>
              <p:spPr>
                <a:xfrm>
                  <a:off x="7892917" y="3374742"/>
                  <a:ext cx="3348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Ink 110">
                  <a:extLst>
                    <a:ext uri="{FF2B5EF4-FFF2-40B4-BE49-F238E27FC236}">
                      <a16:creationId xmlns:a16="http://schemas.microsoft.com/office/drawing/2014/main" id="{66ECFD37-8CAA-007B-9B70-784F026CFDC5}"/>
                    </a:ext>
                  </a:extLst>
                </p14:cNvPr>
                <p14:cNvContentPartPr/>
                <p14:nvPr/>
              </p14:nvContentPartPr>
              <p14:xfrm>
                <a:off x="7812997" y="3392382"/>
                <a:ext cx="176040" cy="112680"/>
              </p14:xfrm>
            </p:contentPart>
          </mc:Choice>
          <mc:Fallback>
            <p:pic>
              <p:nvPicPr>
                <p:cNvPr id="111" name="Ink 110">
                  <a:extLst>
                    <a:ext uri="{FF2B5EF4-FFF2-40B4-BE49-F238E27FC236}">
                      <a16:creationId xmlns:a16="http://schemas.microsoft.com/office/drawing/2014/main" id="{66ECFD37-8CAA-007B-9B70-784F026CFDC5}"/>
                    </a:ext>
                  </a:extLst>
                </p:cNvPr>
                <p:cNvPicPr/>
                <p:nvPr/>
              </p:nvPicPr>
              <p:blipFill>
                <a:blip r:embed="rId185"/>
                <a:stretch>
                  <a:fillRect/>
                </a:stretch>
              </p:blipFill>
              <p:spPr>
                <a:xfrm>
                  <a:off x="7804357" y="3383382"/>
                  <a:ext cx="19368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Ink 111">
                  <a:extLst>
                    <a:ext uri="{FF2B5EF4-FFF2-40B4-BE49-F238E27FC236}">
                      <a16:creationId xmlns:a16="http://schemas.microsoft.com/office/drawing/2014/main" id="{3F1DC669-BB60-5D8A-513A-8A30F0F3562B}"/>
                    </a:ext>
                  </a:extLst>
                </p14:cNvPr>
                <p14:cNvContentPartPr/>
                <p14:nvPr/>
              </p14:nvContentPartPr>
              <p14:xfrm>
                <a:off x="7122517" y="3996822"/>
                <a:ext cx="141840" cy="196200"/>
              </p14:xfrm>
            </p:contentPart>
          </mc:Choice>
          <mc:Fallback>
            <p:pic>
              <p:nvPicPr>
                <p:cNvPr id="112" name="Ink 111">
                  <a:extLst>
                    <a:ext uri="{FF2B5EF4-FFF2-40B4-BE49-F238E27FC236}">
                      <a16:creationId xmlns:a16="http://schemas.microsoft.com/office/drawing/2014/main" id="{3F1DC669-BB60-5D8A-513A-8A30F0F3562B}"/>
                    </a:ext>
                  </a:extLst>
                </p:cNvPr>
                <p:cNvPicPr/>
                <p:nvPr/>
              </p:nvPicPr>
              <p:blipFill>
                <a:blip r:embed="rId187"/>
                <a:stretch>
                  <a:fillRect/>
                </a:stretch>
              </p:blipFill>
              <p:spPr>
                <a:xfrm>
                  <a:off x="7113877" y="3988182"/>
                  <a:ext cx="15948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Ink 112">
                  <a:extLst>
                    <a:ext uri="{FF2B5EF4-FFF2-40B4-BE49-F238E27FC236}">
                      <a16:creationId xmlns:a16="http://schemas.microsoft.com/office/drawing/2014/main" id="{814FA76C-06C2-66B2-B3BC-737CA3313E2F}"/>
                    </a:ext>
                  </a:extLst>
                </p14:cNvPr>
                <p14:cNvContentPartPr/>
                <p14:nvPr/>
              </p14:nvContentPartPr>
              <p14:xfrm>
                <a:off x="7166797" y="4021662"/>
                <a:ext cx="285120" cy="172080"/>
              </p14:xfrm>
            </p:contentPart>
          </mc:Choice>
          <mc:Fallback>
            <p:pic>
              <p:nvPicPr>
                <p:cNvPr id="113" name="Ink 112">
                  <a:extLst>
                    <a:ext uri="{FF2B5EF4-FFF2-40B4-BE49-F238E27FC236}">
                      <a16:creationId xmlns:a16="http://schemas.microsoft.com/office/drawing/2014/main" id="{814FA76C-06C2-66B2-B3BC-737CA3313E2F}"/>
                    </a:ext>
                  </a:extLst>
                </p:cNvPr>
                <p:cNvPicPr/>
                <p:nvPr/>
              </p:nvPicPr>
              <p:blipFill>
                <a:blip r:embed="rId189"/>
                <a:stretch>
                  <a:fillRect/>
                </a:stretch>
              </p:blipFill>
              <p:spPr>
                <a:xfrm>
                  <a:off x="7157797" y="4012662"/>
                  <a:ext cx="3027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4" name="Ink 113">
                  <a:extLst>
                    <a:ext uri="{FF2B5EF4-FFF2-40B4-BE49-F238E27FC236}">
                      <a16:creationId xmlns:a16="http://schemas.microsoft.com/office/drawing/2014/main" id="{E18C7439-8AF9-18C2-549D-17BAEAA4FD3C}"/>
                    </a:ext>
                  </a:extLst>
                </p14:cNvPr>
                <p14:cNvContentPartPr/>
                <p14:nvPr/>
              </p14:nvContentPartPr>
              <p14:xfrm>
                <a:off x="7469917" y="4009422"/>
                <a:ext cx="108000" cy="161280"/>
              </p14:xfrm>
            </p:contentPart>
          </mc:Choice>
          <mc:Fallback>
            <p:pic>
              <p:nvPicPr>
                <p:cNvPr id="114" name="Ink 113">
                  <a:extLst>
                    <a:ext uri="{FF2B5EF4-FFF2-40B4-BE49-F238E27FC236}">
                      <a16:creationId xmlns:a16="http://schemas.microsoft.com/office/drawing/2014/main" id="{E18C7439-8AF9-18C2-549D-17BAEAA4FD3C}"/>
                    </a:ext>
                  </a:extLst>
                </p:cNvPr>
                <p:cNvPicPr/>
                <p:nvPr/>
              </p:nvPicPr>
              <p:blipFill>
                <a:blip r:embed="rId191"/>
                <a:stretch>
                  <a:fillRect/>
                </a:stretch>
              </p:blipFill>
              <p:spPr>
                <a:xfrm>
                  <a:off x="7460917" y="4000782"/>
                  <a:ext cx="1256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5" name="Ink 114">
                  <a:extLst>
                    <a:ext uri="{FF2B5EF4-FFF2-40B4-BE49-F238E27FC236}">
                      <a16:creationId xmlns:a16="http://schemas.microsoft.com/office/drawing/2014/main" id="{C97932EA-E938-5635-98D5-9D6B4CC34D81}"/>
                    </a:ext>
                  </a:extLst>
                </p14:cNvPr>
                <p14:cNvContentPartPr/>
                <p14:nvPr/>
              </p14:nvContentPartPr>
              <p14:xfrm>
                <a:off x="7638037" y="3968742"/>
                <a:ext cx="25200" cy="270000"/>
              </p14:xfrm>
            </p:contentPart>
          </mc:Choice>
          <mc:Fallback>
            <p:pic>
              <p:nvPicPr>
                <p:cNvPr id="115" name="Ink 114">
                  <a:extLst>
                    <a:ext uri="{FF2B5EF4-FFF2-40B4-BE49-F238E27FC236}">
                      <a16:creationId xmlns:a16="http://schemas.microsoft.com/office/drawing/2014/main" id="{C97932EA-E938-5635-98D5-9D6B4CC34D81}"/>
                    </a:ext>
                  </a:extLst>
                </p:cNvPr>
                <p:cNvPicPr/>
                <p:nvPr/>
              </p:nvPicPr>
              <p:blipFill>
                <a:blip r:embed="rId193"/>
                <a:stretch>
                  <a:fillRect/>
                </a:stretch>
              </p:blipFill>
              <p:spPr>
                <a:xfrm>
                  <a:off x="7629037" y="3960102"/>
                  <a:ext cx="4284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6" name="Ink 115">
                  <a:extLst>
                    <a:ext uri="{FF2B5EF4-FFF2-40B4-BE49-F238E27FC236}">
                      <a16:creationId xmlns:a16="http://schemas.microsoft.com/office/drawing/2014/main" id="{2022A90F-B2AD-23F4-C6A9-5591B55059E8}"/>
                    </a:ext>
                  </a:extLst>
                </p14:cNvPr>
                <p14:cNvContentPartPr/>
                <p14:nvPr/>
              </p14:nvContentPartPr>
              <p14:xfrm>
                <a:off x="7730557" y="3980982"/>
                <a:ext cx="107640" cy="167040"/>
              </p14:xfrm>
            </p:contentPart>
          </mc:Choice>
          <mc:Fallback>
            <p:pic>
              <p:nvPicPr>
                <p:cNvPr id="116" name="Ink 115">
                  <a:extLst>
                    <a:ext uri="{FF2B5EF4-FFF2-40B4-BE49-F238E27FC236}">
                      <a16:creationId xmlns:a16="http://schemas.microsoft.com/office/drawing/2014/main" id="{2022A90F-B2AD-23F4-C6A9-5591B55059E8}"/>
                    </a:ext>
                  </a:extLst>
                </p:cNvPr>
                <p:cNvPicPr/>
                <p:nvPr/>
              </p:nvPicPr>
              <p:blipFill>
                <a:blip r:embed="rId195"/>
                <a:stretch>
                  <a:fillRect/>
                </a:stretch>
              </p:blipFill>
              <p:spPr>
                <a:xfrm>
                  <a:off x="7721557" y="3971982"/>
                  <a:ext cx="12528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7" name="Ink 116">
                  <a:extLst>
                    <a:ext uri="{FF2B5EF4-FFF2-40B4-BE49-F238E27FC236}">
                      <a16:creationId xmlns:a16="http://schemas.microsoft.com/office/drawing/2014/main" id="{4F8ACC7D-CAF4-3F9C-DB21-476ECAE2E7B1}"/>
                    </a:ext>
                  </a:extLst>
                </p14:cNvPr>
                <p14:cNvContentPartPr/>
                <p14:nvPr/>
              </p14:nvContentPartPr>
              <p14:xfrm>
                <a:off x="7881397" y="3993222"/>
                <a:ext cx="76680" cy="145440"/>
              </p14:xfrm>
            </p:contentPart>
          </mc:Choice>
          <mc:Fallback>
            <p:pic>
              <p:nvPicPr>
                <p:cNvPr id="117" name="Ink 116">
                  <a:extLst>
                    <a:ext uri="{FF2B5EF4-FFF2-40B4-BE49-F238E27FC236}">
                      <a16:creationId xmlns:a16="http://schemas.microsoft.com/office/drawing/2014/main" id="{4F8ACC7D-CAF4-3F9C-DB21-476ECAE2E7B1}"/>
                    </a:ext>
                  </a:extLst>
                </p:cNvPr>
                <p:cNvPicPr/>
                <p:nvPr/>
              </p:nvPicPr>
              <p:blipFill>
                <a:blip r:embed="rId197"/>
                <a:stretch>
                  <a:fillRect/>
                </a:stretch>
              </p:blipFill>
              <p:spPr>
                <a:xfrm>
                  <a:off x="7872397" y="3984582"/>
                  <a:ext cx="943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8" name="Ink 117">
                  <a:extLst>
                    <a:ext uri="{FF2B5EF4-FFF2-40B4-BE49-F238E27FC236}">
                      <a16:creationId xmlns:a16="http://schemas.microsoft.com/office/drawing/2014/main" id="{B4DE7FDB-A055-0D55-A49D-8B9F9034E35C}"/>
                    </a:ext>
                  </a:extLst>
                </p14:cNvPr>
                <p14:cNvContentPartPr/>
                <p14:nvPr/>
              </p14:nvContentPartPr>
              <p14:xfrm>
                <a:off x="8033677" y="3905382"/>
                <a:ext cx="15120" cy="347400"/>
              </p14:xfrm>
            </p:contentPart>
          </mc:Choice>
          <mc:Fallback>
            <p:pic>
              <p:nvPicPr>
                <p:cNvPr id="118" name="Ink 117">
                  <a:extLst>
                    <a:ext uri="{FF2B5EF4-FFF2-40B4-BE49-F238E27FC236}">
                      <a16:creationId xmlns:a16="http://schemas.microsoft.com/office/drawing/2014/main" id="{B4DE7FDB-A055-0D55-A49D-8B9F9034E35C}"/>
                    </a:ext>
                  </a:extLst>
                </p:cNvPr>
                <p:cNvPicPr/>
                <p:nvPr/>
              </p:nvPicPr>
              <p:blipFill>
                <a:blip r:embed="rId199"/>
                <a:stretch>
                  <a:fillRect/>
                </a:stretch>
              </p:blipFill>
              <p:spPr>
                <a:xfrm>
                  <a:off x="8025037" y="3896382"/>
                  <a:ext cx="3276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9" name="Ink 118">
                  <a:extLst>
                    <a:ext uri="{FF2B5EF4-FFF2-40B4-BE49-F238E27FC236}">
                      <a16:creationId xmlns:a16="http://schemas.microsoft.com/office/drawing/2014/main" id="{1DEA7E39-B08D-9918-AC02-59AB54C7B145}"/>
                    </a:ext>
                  </a:extLst>
                </p14:cNvPr>
                <p14:cNvContentPartPr/>
                <p14:nvPr/>
              </p14:nvContentPartPr>
              <p14:xfrm>
                <a:off x="8072557" y="3968382"/>
                <a:ext cx="90000" cy="173520"/>
              </p14:xfrm>
            </p:contentPart>
          </mc:Choice>
          <mc:Fallback>
            <p:pic>
              <p:nvPicPr>
                <p:cNvPr id="119" name="Ink 118">
                  <a:extLst>
                    <a:ext uri="{FF2B5EF4-FFF2-40B4-BE49-F238E27FC236}">
                      <a16:creationId xmlns:a16="http://schemas.microsoft.com/office/drawing/2014/main" id="{1DEA7E39-B08D-9918-AC02-59AB54C7B145}"/>
                    </a:ext>
                  </a:extLst>
                </p:cNvPr>
                <p:cNvPicPr/>
                <p:nvPr/>
              </p:nvPicPr>
              <p:blipFill>
                <a:blip r:embed="rId201"/>
                <a:stretch>
                  <a:fillRect/>
                </a:stretch>
              </p:blipFill>
              <p:spPr>
                <a:xfrm>
                  <a:off x="8063557" y="3959382"/>
                  <a:ext cx="10764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0" name="Ink 119">
                  <a:extLst>
                    <a:ext uri="{FF2B5EF4-FFF2-40B4-BE49-F238E27FC236}">
                      <a16:creationId xmlns:a16="http://schemas.microsoft.com/office/drawing/2014/main" id="{FD826614-A1AA-4E06-97C0-CEBAECCC4080}"/>
                    </a:ext>
                  </a:extLst>
                </p14:cNvPr>
                <p14:cNvContentPartPr/>
                <p14:nvPr/>
              </p14:nvContentPartPr>
              <p14:xfrm>
                <a:off x="8055637" y="4014102"/>
                <a:ext cx="187560" cy="104760"/>
              </p14:xfrm>
            </p:contentPart>
          </mc:Choice>
          <mc:Fallback>
            <p:pic>
              <p:nvPicPr>
                <p:cNvPr id="120" name="Ink 119">
                  <a:extLst>
                    <a:ext uri="{FF2B5EF4-FFF2-40B4-BE49-F238E27FC236}">
                      <a16:creationId xmlns:a16="http://schemas.microsoft.com/office/drawing/2014/main" id="{FD826614-A1AA-4E06-97C0-CEBAECCC4080}"/>
                    </a:ext>
                  </a:extLst>
                </p:cNvPr>
                <p:cNvPicPr/>
                <p:nvPr/>
              </p:nvPicPr>
              <p:blipFill>
                <a:blip r:embed="rId203"/>
                <a:stretch>
                  <a:fillRect/>
                </a:stretch>
              </p:blipFill>
              <p:spPr>
                <a:xfrm>
                  <a:off x="8046997" y="4005102"/>
                  <a:ext cx="2052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1" name="Ink 120">
                  <a:extLst>
                    <a:ext uri="{FF2B5EF4-FFF2-40B4-BE49-F238E27FC236}">
                      <a16:creationId xmlns:a16="http://schemas.microsoft.com/office/drawing/2014/main" id="{21166479-63CA-1416-F1D1-59BE1665EA64}"/>
                    </a:ext>
                  </a:extLst>
                </p14:cNvPr>
                <p14:cNvContentPartPr/>
                <p14:nvPr/>
              </p14:nvContentPartPr>
              <p14:xfrm>
                <a:off x="8157517" y="4018062"/>
                <a:ext cx="194760" cy="137160"/>
              </p14:xfrm>
            </p:contentPart>
          </mc:Choice>
          <mc:Fallback>
            <p:pic>
              <p:nvPicPr>
                <p:cNvPr id="121" name="Ink 120">
                  <a:extLst>
                    <a:ext uri="{FF2B5EF4-FFF2-40B4-BE49-F238E27FC236}">
                      <a16:creationId xmlns:a16="http://schemas.microsoft.com/office/drawing/2014/main" id="{21166479-63CA-1416-F1D1-59BE1665EA64}"/>
                    </a:ext>
                  </a:extLst>
                </p:cNvPr>
                <p:cNvPicPr/>
                <p:nvPr/>
              </p:nvPicPr>
              <p:blipFill>
                <a:blip r:embed="rId205"/>
                <a:stretch>
                  <a:fillRect/>
                </a:stretch>
              </p:blipFill>
              <p:spPr>
                <a:xfrm>
                  <a:off x="8148877" y="4009422"/>
                  <a:ext cx="2124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2" name="Ink 121">
                  <a:extLst>
                    <a:ext uri="{FF2B5EF4-FFF2-40B4-BE49-F238E27FC236}">
                      <a16:creationId xmlns:a16="http://schemas.microsoft.com/office/drawing/2014/main" id="{94EFCA73-EEBA-4400-CAC2-BA333B48FD24}"/>
                    </a:ext>
                  </a:extLst>
                </p14:cNvPr>
                <p14:cNvContentPartPr/>
                <p14:nvPr/>
              </p14:nvContentPartPr>
              <p14:xfrm>
                <a:off x="8345437" y="4025622"/>
                <a:ext cx="123480" cy="140400"/>
              </p14:xfrm>
            </p:contentPart>
          </mc:Choice>
          <mc:Fallback>
            <p:pic>
              <p:nvPicPr>
                <p:cNvPr id="122" name="Ink 121">
                  <a:extLst>
                    <a:ext uri="{FF2B5EF4-FFF2-40B4-BE49-F238E27FC236}">
                      <a16:creationId xmlns:a16="http://schemas.microsoft.com/office/drawing/2014/main" id="{94EFCA73-EEBA-4400-CAC2-BA333B48FD24}"/>
                    </a:ext>
                  </a:extLst>
                </p:cNvPr>
                <p:cNvPicPr/>
                <p:nvPr/>
              </p:nvPicPr>
              <p:blipFill>
                <a:blip r:embed="rId207"/>
                <a:stretch>
                  <a:fillRect/>
                </a:stretch>
              </p:blipFill>
              <p:spPr>
                <a:xfrm>
                  <a:off x="8336797" y="4016982"/>
                  <a:ext cx="1411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4" name="Ink 123">
                  <a:extLst>
                    <a:ext uri="{FF2B5EF4-FFF2-40B4-BE49-F238E27FC236}">
                      <a16:creationId xmlns:a16="http://schemas.microsoft.com/office/drawing/2014/main" id="{407179CC-1E74-009D-9846-5A8DD7C129DC}"/>
                    </a:ext>
                  </a:extLst>
                </p14:cNvPr>
                <p14:cNvContentPartPr/>
                <p14:nvPr/>
              </p14:nvContentPartPr>
              <p14:xfrm>
                <a:off x="7266157" y="4303902"/>
                <a:ext cx="100440" cy="28800"/>
              </p14:xfrm>
            </p:contentPart>
          </mc:Choice>
          <mc:Fallback>
            <p:pic>
              <p:nvPicPr>
                <p:cNvPr id="124" name="Ink 123">
                  <a:extLst>
                    <a:ext uri="{FF2B5EF4-FFF2-40B4-BE49-F238E27FC236}">
                      <a16:creationId xmlns:a16="http://schemas.microsoft.com/office/drawing/2014/main" id="{407179CC-1E74-009D-9846-5A8DD7C129DC}"/>
                    </a:ext>
                  </a:extLst>
                </p:cNvPr>
                <p:cNvPicPr/>
                <p:nvPr/>
              </p:nvPicPr>
              <p:blipFill>
                <a:blip r:embed="rId209"/>
                <a:stretch>
                  <a:fillRect/>
                </a:stretch>
              </p:blipFill>
              <p:spPr>
                <a:xfrm>
                  <a:off x="7257157" y="4295262"/>
                  <a:ext cx="11808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5" name="Ink 124">
                  <a:extLst>
                    <a:ext uri="{FF2B5EF4-FFF2-40B4-BE49-F238E27FC236}">
                      <a16:creationId xmlns:a16="http://schemas.microsoft.com/office/drawing/2014/main" id="{5A63A286-47AE-EB83-9319-AE154D91D899}"/>
                    </a:ext>
                  </a:extLst>
                </p14:cNvPr>
                <p14:cNvContentPartPr/>
                <p14:nvPr/>
              </p14:nvContentPartPr>
              <p14:xfrm>
                <a:off x="7935757" y="4258902"/>
                <a:ext cx="60480" cy="360"/>
              </p14:xfrm>
            </p:contentPart>
          </mc:Choice>
          <mc:Fallback>
            <p:pic>
              <p:nvPicPr>
                <p:cNvPr id="125" name="Ink 124">
                  <a:extLst>
                    <a:ext uri="{FF2B5EF4-FFF2-40B4-BE49-F238E27FC236}">
                      <a16:creationId xmlns:a16="http://schemas.microsoft.com/office/drawing/2014/main" id="{5A63A286-47AE-EB83-9319-AE154D91D899}"/>
                    </a:ext>
                  </a:extLst>
                </p:cNvPr>
                <p:cNvPicPr/>
                <p:nvPr/>
              </p:nvPicPr>
              <p:blipFill>
                <a:blip r:embed="rId211"/>
                <a:stretch>
                  <a:fillRect/>
                </a:stretch>
              </p:blipFill>
              <p:spPr>
                <a:xfrm>
                  <a:off x="7927117" y="4249902"/>
                  <a:ext cx="78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6" name="Ink 125">
                  <a:extLst>
                    <a:ext uri="{FF2B5EF4-FFF2-40B4-BE49-F238E27FC236}">
                      <a16:creationId xmlns:a16="http://schemas.microsoft.com/office/drawing/2014/main" id="{2B84BD03-9EDA-CF35-B649-A02F849143B5}"/>
                    </a:ext>
                  </a:extLst>
                </p14:cNvPr>
                <p14:cNvContentPartPr/>
                <p14:nvPr/>
              </p14:nvContentPartPr>
              <p14:xfrm>
                <a:off x="8385757" y="4258902"/>
                <a:ext cx="33480" cy="4320"/>
              </p14:xfrm>
            </p:contentPart>
          </mc:Choice>
          <mc:Fallback>
            <p:pic>
              <p:nvPicPr>
                <p:cNvPr id="126" name="Ink 125">
                  <a:extLst>
                    <a:ext uri="{FF2B5EF4-FFF2-40B4-BE49-F238E27FC236}">
                      <a16:creationId xmlns:a16="http://schemas.microsoft.com/office/drawing/2014/main" id="{2B84BD03-9EDA-CF35-B649-A02F849143B5}"/>
                    </a:ext>
                  </a:extLst>
                </p:cNvPr>
                <p:cNvPicPr/>
                <p:nvPr/>
              </p:nvPicPr>
              <p:blipFill>
                <a:blip r:embed="rId213"/>
                <a:stretch>
                  <a:fillRect/>
                </a:stretch>
              </p:blipFill>
              <p:spPr>
                <a:xfrm>
                  <a:off x="8377117" y="4249902"/>
                  <a:ext cx="511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8" name="Ink 127">
                  <a:extLst>
                    <a:ext uri="{FF2B5EF4-FFF2-40B4-BE49-F238E27FC236}">
                      <a16:creationId xmlns:a16="http://schemas.microsoft.com/office/drawing/2014/main" id="{807EA233-1792-4889-C953-5B1491CD7862}"/>
                    </a:ext>
                  </a:extLst>
                </p14:cNvPr>
                <p14:cNvContentPartPr/>
                <p14:nvPr/>
              </p14:nvContentPartPr>
              <p14:xfrm>
                <a:off x="4787197" y="2344422"/>
                <a:ext cx="196560" cy="239760"/>
              </p14:xfrm>
            </p:contentPart>
          </mc:Choice>
          <mc:Fallback>
            <p:pic>
              <p:nvPicPr>
                <p:cNvPr id="128" name="Ink 127">
                  <a:extLst>
                    <a:ext uri="{FF2B5EF4-FFF2-40B4-BE49-F238E27FC236}">
                      <a16:creationId xmlns:a16="http://schemas.microsoft.com/office/drawing/2014/main" id="{807EA233-1792-4889-C953-5B1491CD7862}"/>
                    </a:ext>
                  </a:extLst>
                </p:cNvPr>
                <p:cNvPicPr/>
                <p:nvPr/>
              </p:nvPicPr>
              <p:blipFill>
                <a:blip r:embed="rId215"/>
                <a:stretch>
                  <a:fillRect/>
                </a:stretch>
              </p:blipFill>
              <p:spPr>
                <a:xfrm>
                  <a:off x="4778557" y="2335782"/>
                  <a:ext cx="2142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9" name="Ink 128">
                  <a:extLst>
                    <a:ext uri="{FF2B5EF4-FFF2-40B4-BE49-F238E27FC236}">
                      <a16:creationId xmlns:a16="http://schemas.microsoft.com/office/drawing/2014/main" id="{E6799B25-16BA-7D2E-D3CA-46610B8EA6AF}"/>
                    </a:ext>
                  </a:extLst>
                </p14:cNvPr>
                <p14:cNvContentPartPr/>
                <p14:nvPr/>
              </p14:nvContentPartPr>
              <p14:xfrm>
                <a:off x="5026597" y="2340822"/>
                <a:ext cx="124560" cy="186840"/>
              </p14:xfrm>
            </p:contentPart>
          </mc:Choice>
          <mc:Fallback>
            <p:pic>
              <p:nvPicPr>
                <p:cNvPr id="129" name="Ink 128">
                  <a:extLst>
                    <a:ext uri="{FF2B5EF4-FFF2-40B4-BE49-F238E27FC236}">
                      <a16:creationId xmlns:a16="http://schemas.microsoft.com/office/drawing/2014/main" id="{E6799B25-16BA-7D2E-D3CA-46610B8EA6AF}"/>
                    </a:ext>
                  </a:extLst>
                </p:cNvPr>
                <p:cNvPicPr/>
                <p:nvPr/>
              </p:nvPicPr>
              <p:blipFill>
                <a:blip r:embed="rId217"/>
                <a:stretch>
                  <a:fillRect/>
                </a:stretch>
              </p:blipFill>
              <p:spPr>
                <a:xfrm>
                  <a:off x="5017597" y="2331822"/>
                  <a:ext cx="1422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0" name="Ink 129">
                  <a:extLst>
                    <a:ext uri="{FF2B5EF4-FFF2-40B4-BE49-F238E27FC236}">
                      <a16:creationId xmlns:a16="http://schemas.microsoft.com/office/drawing/2014/main" id="{010280B2-ED62-F174-FCF2-E16DA3EB12D7}"/>
                    </a:ext>
                  </a:extLst>
                </p14:cNvPr>
                <p14:cNvContentPartPr/>
                <p14:nvPr/>
              </p14:nvContentPartPr>
              <p14:xfrm>
                <a:off x="5072677" y="2313462"/>
                <a:ext cx="272160" cy="212040"/>
              </p14:xfrm>
            </p:contentPart>
          </mc:Choice>
          <mc:Fallback>
            <p:pic>
              <p:nvPicPr>
                <p:cNvPr id="130" name="Ink 129">
                  <a:extLst>
                    <a:ext uri="{FF2B5EF4-FFF2-40B4-BE49-F238E27FC236}">
                      <a16:creationId xmlns:a16="http://schemas.microsoft.com/office/drawing/2014/main" id="{010280B2-ED62-F174-FCF2-E16DA3EB12D7}"/>
                    </a:ext>
                  </a:extLst>
                </p:cNvPr>
                <p:cNvPicPr/>
                <p:nvPr/>
              </p:nvPicPr>
              <p:blipFill>
                <a:blip r:embed="rId219"/>
                <a:stretch>
                  <a:fillRect/>
                </a:stretch>
              </p:blipFill>
              <p:spPr>
                <a:xfrm>
                  <a:off x="5063677" y="2304822"/>
                  <a:ext cx="2898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1" name="Ink 130">
                  <a:extLst>
                    <a:ext uri="{FF2B5EF4-FFF2-40B4-BE49-F238E27FC236}">
                      <a16:creationId xmlns:a16="http://schemas.microsoft.com/office/drawing/2014/main" id="{B765E671-8DC9-2EFA-0F29-B65015F46A60}"/>
                    </a:ext>
                  </a:extLst>
                </p14:cNvPr>
                <p14:cNvContentPartPr/>
                <p14:nvPr/>
              </p14:nvContentPartPr>
              <p14:xfrm>
                <a:off x="5232157" y="2678502"/>
                <a:ext cx="514440" cy="360000"/>
              </p14:xfrm>
            </p:contentPart>
          </mc:Choice>
          <mc:Fallback>
            <p:pic>
              <p:nvPicPr>
                <p:cNvPr id="131" name="Ink 130">
                  <a:extLst>
                    <a:ext uri="{FF2B5EF4-FFF2-40B4-BE49-F238E27FC236}">
                      <a16:creationId xmlns:a16="http://schemas.microsoft.com/office/drawing/2014/main" id="{B765E671-8DC9-2EFA-0F29-B65015F46A60}"/>
                    </a:ext>
                  </a:extLst>
                </p:cNvPr>
                <p:cNvPicPr/>
                <p:nvPr/>
              </p:nvPicPr>
              <p:blipFill>
                <a:blip r:embed="rId221"/>
                <a:stretch>
                  <a:fillRect/>
                </a:stretch>
              </p:blipFill>
              <p:spPr>
                <a:xfrm>
                  <a:off x="5223517" y="2669862"/>
                  <a:ext cx="53208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3" name="Ink 132">
                  <a:extLst>
                    <a:ext uri="{FF2B5EF4-FFF2-40B4-BE49-F238E27FC236}">
                      <a16:creationId xmlns:a16="http://schemas.microsoft.com/office/drawing/2014/main" id="{68C1192B-1824-20A1-5DEC-62F7430E9744}"/>
                    </a:ext>
                  </a:extLst>
                </p14:cNvPr>
                <p14:cNvContentPartPr/>
                <p14:nvPr/>
              </p14:nvContentPartPr>
              <p14:xfrm>
                <a:off x="5609797" y="3373302"/>
                <a:ext cx="200160" cy="245520"/>
              </p14:xfrm>
            </p:contentPart>
          </mc:Choice>
          <mc:Fallback>
            <p:pic>
              <p:nvPicPr>
                <p:cNvPr id="133" name="Ink 132">
                  <a:extLst>
                    <a:ext uri="{FF2B5EF4-FFF2-40B4-BE49-F238E27FC236}">
                      <a16:creationId xmlns:a16="http://schemas.microsoft.com/office/drawing/2014/main" id="{68C1192B-1824-20A1-5DEC-62F7430E9744}"/>
                    </a:ext>
                  </a:extLst>
                </p:cNvPr>
                <p:cNvPicPr/>
                <p:nvPr/>
              </p:nvPicPr>
              <p:blipFill>
                <a:blip r:embed="rId223"/>
                <a:stretch>
                  <a:fillRect/>
                </a:stretch>
              </p:blipFill>
              <p:spPr>
                <a:xfrm>
                  <a:off x="5601157" y="3364662"/>
                  <a:ext cx="21780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4" name="Ink 133">
                  <a:extLst>
                    <a:ext uri="{FF2B5EF4-FFF2-40B4-BE49-F238E27FC236}">
                      <a16:creationId xmlns:a16="http://schemas.microsoft.com/office/drawing/2014/main" id="{369D8F4C-A8D0-8BC9-AD0A-2477B945051A}"/>
                    </a:ext>
                  </a:extLst>
                </p14:cNvPr>
                <p14:cNvContentPartPr/>
                <p14:nvPr/>
              </p14:nvContentPartPr>
              <p14:xfrm>
                <a:off x="5730757" y="3394182"/>
                <a:ext cx="182520" cy="226440"/>
              </p14:xfrm>
            </p:contentPart>
          </mc:Choice>
          <mc:Fallback>
            <p:pic>
              <p:nvPicPr>
                <p:cNvPr id="134" name="Ink 133">
                  <a:extLst>
                    <a:ext uri="{FF2B5EF4-FFF2-40B4-BE49-F238E27FC236}">
                      <a16:creationId xmlns:a16="http://schemas.microsoft.com/office/drawing/2014/main" id="{369D8F4C-A8D0-8BC9-AD0A-2477B945051A}"/>
                    </a:ext>
                  </a:extLst>
                </p:cNvPr>
                <p:cNvPicPr/>
                <p:nvPr/>
              </p:nvPicPr>
              <p:blipFill>
                <a:blip r:embed="rId225"/>
                <a:stretch>
                  <a:fillRect/>
                </a:stretch>
              </p:blipFill>
              <p:spPr>
                <a:xfrm>
                  <a:off x="5721757" y="3385182"/>
                  <a:ext cx="2001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5" name="Ink 134">
                  <a:extLst>
                    <a:ext uri="{FF2B5EF4-FFF2-40B4-BE49-F238E27FC236}">
                      <a16:creationId xmlns:a16="http://schemas.microsoft.com/office/drawing/2014/main" id="{0363F5D4-7B75-B336-514C-D676FC14F33D}"/>
                    </a:ext>
                  </a:extLst>
                </p14:cNvPr>
                <p14:cNvContentPartPr/>
                <p14:nvPr/>
              </p14:nvContentPartPr>
              <p14:xfrm>
                <a:off x="5973397" y="3369702"/>
                <a:ext cx="83880" cy="227520"/>
              </p14:xfrm>
            </p:contentPart>
          </mc:Choice>
          <mc:Fallback>
            <p:pic>
              <p:nvPicPr>
                <p:cNvPr id="135" name="Ink 134">
                  <a:extLst>
                    <a:ext uri="{FF2B5EF4-FFF2-40B4-BE49-F238E27FC236}">
                      <a16:creationId xmlns:a16="http://schemas.microsoft.com/office/drawing/2014/main" id="{0363F5D4-7B75-B336-514C-D676FC14F33D}"/>
                    </a:ext>
                  </a:extLst>
                </p:cNvPr>
                <p:cNvPicPr/>
                <p:nvPr/>
              </p:nvPicPr>
              <p:blipFill>
                <a:blip r:embed="rId227"/>
                <a:stretch>
                  <a:fillRect/>
                </a:stretch>
              </p:blipFill>
              <p:spPr>
                <a:xfrm>
                  <a:off x="5964397" y="3360702"/>
                  <a:ext cx="1015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6" name="Ink 135">
                  <a:extLst>
                    <a:ext uri="{FF2B5EF4-FFF2-40B4-BE49-F238E27FC236}">
                      <a16:creationId xmlns:a16="http://schemas.microsoft.com/office/drawing/2014/main" id="{8C3B8E87-DC44-DC19-63EF-78796BA8B8CC}"/>
                    </a:ext>
                  </a:extLst>
                </p14:cNvPr>
                <p14:cNvContentPartPr/>
                <p14:nvPr/>
              </p14:nvContentPartPr>
              <p14:xfrm>
                <a:off x="7299997" y="2787942"/>
                <a:ext cx="15840" cy="226440"/>
              </p14:xfrm>
            </p:contentPart>
          </mc:Choice>
          <mc:Fallback>
            <p:pic>
              <p:nvPicPr>
                <p:cNvPr id="136" name="Ink 135">
                  <a:extLst>
                    <a:ext uri="{FF2B5EF4-FFF2-40B4-BE49-F238E27FC236}">
                      <a16:creationId xmlns:a16="http://schemas.microsoft.com/office/drawing/2014/main" id="{8C3B8E87-DC44-DC19-63EF-78796BA8B8CC}"/>
                    </a:ext>
                  </a:extLst>
                </p:cNvPr>
                <p:cNvPicPr/>
                <p:nvPr/>
              </p:nvPicPr>
              <p:blipFill>
                <a:blip r:embed="rId229"/>
                <a:stretch>
                  <a:fillRect/>
                </a:stretch>
              </p:blipFill>
              <p:spPr>
                <a:xfrm>
                  <a:off x="7291357" y="2778942"/>
                  <a:ext cx="334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7" name="Ink 136">
                  <a:extLst>
                    <a:ext uri="{FF2B5EF4-FFF2-40B4-BE49-F238E27FC236}">
                      <a16:creationId xmlns:a16="http://schemas.microsoft.com/office/drawing/2014/main" id="{428DF4E1-2E8E-A662-C8AE-E6CCF96359B2}"/>
                    </a:ext>
                  </a:extLst>
                </p14:cNvPr>
                <p14:cNvContentPartPr/>
                <p14:nvPr/>
              </p14:nvContentPartPr>
              <p14:xfrm>
                <a:off x="7267237" y="2774982"/>
                <a:ext cx="262440" cy="276120"/>
              </p14:xfrm>
            </p:contentPart>
          </mc:Choice>
          <mc:Fallback>
            <p:pic>
              <p:nvPicPr>
                <p:cNvPr id="137" name="Ink 136">
                  <a:extLst>
                    <a:ext uri="{FF2B5EF4-FFF2-40B4-BE49-F238E27FC236}">
                      <a16:creationId xmlns:a16="http://schemas.microsoft.com/office/drawing/2014/main" id="{428DF4E1-2E8E-A662-C8AE-E6CCF96359B2}"/>
                    </a:ext>
                  </a:extLst>
                </p:cNvPr>
                <p:cNvPicPr/>
                <p:nvPr/>
              </p:nvPicPr>
              <p:blipFill>
                <a:blip r:embed="rId231"/>
                <a:stretch>
                  <a:fillRect/>
                </a:stretch>
              </p:blipFill>
              <p:spPr>
                <a:xfrm>
                  <a:off x="7258237" y="2765982"/>
                  <a:ext cx="2800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8" name="Ink 137">
                  <a:extLst>
                    <a:ext uri="{FF2B5EF4-FFF2-40B4-BE49-F238E27FC236}">
                      <a16:creationId xmlns:a16="http://schemas.microsoft.com/office/drawing/2014/main" id="{A6D80668-7D30-3D2B-6354-66011DD8F54B}"/>
                    </a:ext>
                  </a:extLst>
                </p14:cNvPr>
                <p14:cNvContentPartPr/>
                <p14:nvPr/>
              </p14:nvContentPartPr>
              <p14:xfrm>
                <a:off x="7490797" y="2789022"/>
                <a:ext cx="154080" cy="245520"/>
              </p14:xfrm>
            </p:contentPart>
          </mc:Choice>
          <mc:Fallback>
            <p:pic>
              <p:nvPicPr>
                <p:cNvPr id="138" name="Ink 137">
                  <a:extLst>
                    <a:ext uri="{FF2B5EF4-FFF2-40B4-BE49-F238E27FC236}">
                      <a16:creationId xmlns:a16="http://schemas.microsoft.com/office/drawing/2014/main" id="{A6D80668-7D30-3D2B-6354-66011DD8F54B}"/>
                    </a:ext>
                  </a:extLst>
                </p:cNvPr>
                <p:cNvPicPr/>
                <p:nvPr/>
              </p:nvPicPr>
              <p:blipFill>
                <a:blip r:embed="rId233"/>
                <a:stretch>
                  <a:fillRect/>
                </a:stretch>
              </p:blipFill>
              <p:spPr>
                <a:xfrm>
                  <a:off x="7482157" y="2780022"/>
                  <a:ext cx="1717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9" name="Ink 138">
                  <a:extLst>
                    <a:ext uri="{FF2B5EF4-FFF2-40B4-BE49-F238E27FC236}">
                      <a16:creationId xmlns:a16="http://schemas.microsoft.com/office/drawing/2014/main" id="{572F0B7A-6231-ACCE-2283-834FE979E16E}"/>
                    </a:ext>
                  </a:extLst>
                </p14:cNvPr>
                <p14:cNvContentPartPr/>
                <p14:nvPr/>
              </p14:nvContentPartPr>
              <p14:xfrm>
                <a:off x="7675837" y="2753382"/>
                <a:ext cx="146880" cy="274320"/>
              </p14:xfrm>
            </p:contentPart>
          </mc:Choice>
          <mc:Fallback>
            <p:pic>
              <p:nvPicPr>
                <p:cNvPr id="139" name="Ink 138">
                  <a:extLst>
                    <a:ext uri="{FF2B5EF4-FFF2-40B4-BE49-F238E27FC236}">
                      <a16:creationId xmlns:a16="http://schemas.microsoft.com/office/drawing/2014/main" id="{572F0B7A-6231-ACCE-2283-834FE979E16E}"/>
                    </a:ext>
                  </a:extLst>
                </p:cNvPr>
                <p:cNvPicPr/>
                <p:nvPr/>
              </p:nvPicPr>
              <p:blipFill>
                <a:blip r:embed="rId235"/>
                <a:stretch>
                  <a:fillRect/>
                </a:stretch>
              </p:blipFill>
              <p:spPr>
                <a:xfrm>
                  <a:off x="7667197" y="2744742"/>
                  <a:ext cx="16452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1" name="Ink 140">
                  <a:extLst>
                    <a:ext uri="{FF2B5EF4-FFF2-40B4-BE49-F238E27FC236}">
                      <a16:creationId xmlns:a16="http://schemas.microsoft.com/office/drawing/2014/main" id="{6BACE71E-5308-B13B-0774-B967F0F5FF54}"/>
                    </a:ext>
                  </a:extLst>
                </p14:cNvPr>
                <p14:cNvContentPartPr/>
                <p14:nvPr/>
              </p14:nvContentPartPr>
              <p14:xfrm>
                <a:off x="8121877" y="2793342"/>
                <a:ext cx="134640" cy="115560"/>
              </p14:xfrm>
            </p:contentPart>
          </mc:Choice>
          <mc:Fallback>
            <p:pic>
              <p:nvPicPr>
                <p:cNvPr id="141" name="Ink 140">
                  <a:extLst>
                    <a:ext uri="{FF2B5EF4-FFF2-40B4-BE49-F238E27FC236}">
                      <a16:creationId xmlns:a16="http://schemas.microsoft.com/office/drawing/2014/main" id="{6BACE71E-5308-B13B-0774-B967F0F5FF54}"/>
                    </a:ext>
                  </a:extLst>
                </p:cNvPr>
                <p:cNvPicPr/>
                <p:nvPr/>
              </p:nvPicPr>
              <p:blipFill>
                <a:blip r:embed="rId237"/>
                <a:stretch>
                  <a:fillRect/>
                </a:stretch>
              </p:blipFill>
              <p:spPr>
                <a:xfrm>
                  <a:off x="8112877" y="2784702"/>
                  <a:ext cx="1522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2" name="Ink 141">
                  <a:extLst>
                    <a:ext uri="{FF2B5EF4-FFF2-40B4-BE49-F238E27FC236}">
                      <a16:creationId xmlns:a16="http://schemas.microsoft.com/office/drawing/2014/main" id="{FEAD062C-17AF-A19D-3482-B24A02D1BF1A}"/>
                    </a:ext>
                  </a:extLst>
                </p14:cNvPr>
                <p14:cNvContentPartPr/>
                <p14:nvPr/>
              </p14:nvContentPartPr>
              <p14:xfrm>
                <a:off x="8134117" y="2958222"/>
                <a:ext cx="103320" cy="95760"/>
              </p14:xfrm>
            </p:contentPart>
          </mc:Choice>
          <mc:Fallback>
            <p:pic>
              <p:nvPicPr>
                <p:cNvPr id="142" name="Ink 141">
                  <a:extLst>
                    <a:ext uri="{FF2B5EF4-FFF2-40B4-BE49-F238E27FC236}">
                      <a16:creationId xmlns:a16="http://schemas.microsoft.com/office/drawing/2014/main" id="{FEAD062C-17AF-A19D-3482-B24A02D1BF1A}"/>
                    </a:ext>
                  </a:extLst>
                </p:cNvPr>
                <p:cNvPicPr/>
                <p:nvPr/>
              </p:nvPicPr>
              <p:blipFill>
                <a:blip r:embed="rId239"/>
                <a:stretch>
                  <a:fillRect/>
                </a:stretch>
              </p:blipFill>
              <p:spPr>
                <a:xfrm>
                  <a:off x="8125117" y="2949582"/>
                  <a:ext cx="1209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3" name="Ink 142">
                  <a:extLst>
                    <a:ext uri="{FF2B5EF4-FFF2-40B4-BE49-F238E27FC236}">
                      <a16:creationId xmlns:a16="http://schemas.microsoft.com/office/drawing/2014/main" id="{08F5959C-C3DB-12B7-D0E3-80018FDA3A22}"/>
                    </a:ext>
                  </a:extLst>
                </p14:cNvPr>
                <p14:cNvContentPartPr/>
                <p14:nvPr/>
              </p14:nvContentPartPr>
              <p14:xfrm>
                <a:off x="8144917" y="3097902"/>
                <a:ext cx="138600" cy="99720"/>
              </p14:xfrm>
            </p:contentPart>
          </mc:Choice>
          <mc:Fallback>
            <p:pic>
              <p:nvPicPr>
                <p:cNvPr id="143" name="Ink 142">
                  <a:extLst>
                    <a:ext uri="{FF2B5EF4-FFF2-40B4-BE49-F238E27FC236}">
                      <a16:creationId xmlns:a16="http://schemas.microsoft.com/office/drawing/2014/main" id="{08F5959C-C3DB-12B7-D0E3-80018FDA3A22}"/>
                    </a:ext>
                  </a:extLst>
                </p:cNvPr>
                <p:cNvPicPr/>
                <p:nvPr/>
              </p:nvPicPr>
              <p:blipFill>
                <a:blip r:embed="rId241"/>
                <a:stretch>
                  <a:fillRect/>
                </a:stretch>
              </p:blipFill>
              <p:spPr>
                <a:xfrm>
                  <a:off x="8136277" y="3089262"/>
                  <a:ext cx="1562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4" name="Ink 143">
                  <a:extLst>
                    <a:ext uri="{FF2B5EF4-FFF2-40B4-BE49-F238E27FC236}">
                      <a16:creationId xmlns:a16="http://schemas.microsoft.com/office/drawing/2014/main" id="{9DFDB327-F3AF-3F78-54C1-C0B8E931D20D}"/>
                    </a:ext>
                  </a:extLst>
                </p14:cNvPr>
                <p14:cNvContentPartPr/>
                <p14:nvPr/>
              </p14:nvContentPartPr>
              <p14:xfrm>
                <a:off x="8102077" y="3203742"/>
                <a:ext cx="180000" cy="59760"/>
              </p14:xfrm>
            </p:contentPart>
          </mc:Choice>
          <mc:Fallback>
            <p:pic>
              <p:nvPicPr>
                <p:cNvPr id="144" name="Ink 143">
                  <a:extLst>
                    <a:ext uri="{FF2B5EF4-FFF2-40B4-BE49-F238E27FC236}">
                      <a16:creationId xmlns:a16="http://schemas.microsoft.com/office/drawing/2014/main" id="{9DFDB327-F3AF-3F78-54C1-C0B8E931D20D}"/>
                    </a:ext>
                  </a:extLst>
                </p:cNvPr>
                <p:cNvPicPr/>
                <p:nvPr/>
              </p:nvPicPr>
              <p:blipFill>
                <a:blip r:embed="rId243"/>
                <a:stretch>
                  <a:fillRect/>
                </a:stretch>
              </p:blipFill>
              <p:spPr>
                <a:xfrm>
                  <a:off x="8093437" y="3194742"/>
                  <a:ext cx="19764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0" name="Ink 149">
                  <a:extLst>
                    <a:ext uri="{FF2B5EF4-FFF2-40B4-BE49-F238E27FC236}">
                      <a16:creationId xmlns:a16="http://schemas.microsoft.com/office/drawing/2014/main" id="{B4ADA77D-C232-6DA5-3A37-BF8BBF50ADE3}"/>
                    </a:ext>
                  </a:extLst>
                </p14:cNvPr>
                <p14:cNvContentPartPr/>
                <p14:nvPr/>
              </p14:nvContentPartPr>
              <p14:xfrm>
                <a:off x="6714637" y="4229382"/>
                <a:ext cx="196560" cy="253800"/>
              </p14:xfrm>
            </p:contentPart>
          </mc:Choice>
          <mc:Fallback>
            <p:pic>
              <p:nvPicPr>
                <p:cNvPr id="150" name="Ink 149">
                  <a:extLst>
                    <a:ext uri="{FF2B5EF4-FFF2-40B4-BE49-F238E27FC236}">
                      <a16:creationId xmlns:a16="http://schemas.microsoft.com/office/drawing/2014/main" id="{B4ADA77D-C232-6DA5-3A37-BF8BBF50ADE3}"/>
                    </a:ext>
                  </a:extLst>
                </p:cNvPr>
                <p:cNvPicPr/>
                <p:nvPr/>
              </p:nvPicPr>
              <p:blipFill>
                <a:blip r:embed="rId245"/>
                <a:stretch>
                  <a:fillRect/>
                </a:stretch>
              </p:blipFill>
              <p:spPr>
                <a:xfrm>
                  <a:off x="6705997" y="4220382"/>
                  <a:ext cx="21420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1" name="Ink 150">
                  <a:extLst>
                    <a:ext uri="{FF2B5EF4-FFF2-40B4-BE49-F238E27FC236}">
                      <a16:creationId xmlns:a16="http://schemas.microsoft.com/office/drawing/2014/main" id="{E2A42281-DA2D-E478-F09B-254B615B213E}"/>
                    </a:ext>
                  </a:extLst>
                </p14:cNvPr>
                <p14:cNvContentPartPr/>
                <p14:nvPr/>
              </p14:nvContentPartPr>
              <p14:xfrm>
                <a:off x="6657397" y="4283382"/>
                <a:ext cx="178920" cy="248040"/>
              </p14:xfrm>
            </p:contentPart>
          </mc:Choice>
          <mc:Fallback>
            <p:pic>
              <p:nvPicPr>
                <p:cNvPr id="151" name="Ink 150">
                  <a:extLst>
                    <a:ext uri="{FF2B5EF4-FFF2-40B4-BE49-F238E27FC236}">
                      <a16:creationId xmlns:a16="http://schemas.microsoft.com/office/drawing/2014/main" id="{E2A42281-DA2D-E478-F09B-254B615B213E}"/>
                    </a:ext>
                  </a:extLst>
                </p:cNvPr>
                <p:cNvPicPr/>
                <p:nvPr/>
              </p:nvPicPr>
              <p:blipFill>
                <a:blip r:embed="rId247"/>
                <a:stretch>
                  <a:fillRect/>
                </a:stretch>
              </p:blipFill>
              <p:spPr>
                <a:xfrm>
                  <a:off x="6648397" y="4274382"/>
                  <a:ext cx="19656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3" name="Ink 152">
                  <a:extLst>
                    <a:ext uri="{FF2B5EF4-FFF2-40B4-BE49-F238E27FC236}">
                      <a16:creationId xmlns:a16="http://schemas.microsoft.com/office/drawing/2014/main" id="{72F62FE9-868E-FFEC-5FE5-26DB06B29D72}"/>
                    </a:ext>
                  </a:extLst>
                </p14:cNvPr>
                <p14:cNvContentPartPr/>
                <p14:nvPr/>
              </p14:nvContentPartPr>
              <p14:xfrm>
                <a:off x="7483237" y="2142102"/>
                <a:ext cx="36360" cy="361440"/>
              </p14:xfrm>
            </p:contentPart>
          </mc:Choice>
          <mc:Fallback>
            <p:pic>
              <p:nvPicPr>
                <p:cNvPr id="153" name="Ink 152">
                  <a:extLst>
                    <a:ext uri="{FF2B5EF4-FFF2-40B4-BE49-F238E27FC236}">
                      <a16:creationId xmlns:a16="http://schemas.microsoft.com/office/drawing/2014/main" id="{72F62FE9-868E-FFEC-5FE5-26DB06B29D72}"/>
                    </a:ext>
                  </a:extLst>
                </p:cNvPr>
                <p:cNvPicPr/>
                <p:nvPr/>
              </p:nvPicPr>
              <p:blipFill>
                <a:blip r:embed="rId249"/>
                <a:stretch>
                  <a:fillRect/>
                </a:stretch>
              </p:blipFill>
              <p:spPr>
                <a:xfrm>
                  <a:off x="7474237" y="2133462"/>
                  <a:ext cx="5400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4" name="Ink 153">
                  <a:extLst>
                    <a:ext uri="{FF2B5EF4-FFF2-40B4-BE49-F238E27FC236}">
                      <a16:creationId xmlns:a16="http://schemas.microsoft.com/office/drawing/2014/main" id="{FF0C8C99-B3AE-4520-36A3-2DEAE0A06CFD}"/>
                    </a:ext>
                  </a:extLst>
                </p14:cNvPr>
                <p14:cNvContentPartPr/>
                <p14:nvPr/>
              </p14:nvContentPartPr>
              <p14:xfrm>
                <a:off x="7416277" y="2458902"/>
                <a:ext cx="168840" cy="83160"/>
              </p14:xfrm>
            </p:contentPart>
          </mc:Choice>
          <mc:Fallback>
            <p:pic>
              <p:nvPicPr>
                <p:cNvPr id="154" name="Ink 153">
                  <a:extLst>
                    <a:ext uri="{FF2B5EF4-FFF2-40B4-BE49-F238E27FC236}">
                      <a16:creationId xmlns:a16="http://schemas.microsoft.com/office/drawing/2014/main" id="{FF0C8C99-B3AE-4520-36A3-2DEAE0A06CFD}"/>
                    </a:ext>
                  </a:extLst>
                </p:cNvPr>
                <p:cNvPicPr/>
                <p:nvPr/>
              </p:nvPicPr>
              <p:blipFill>
                <a:blip r:embed="rId251"/>
                <a:stretch>
                  <a:fillRect/>
                </a:stretch>
              </p:blipFill>
              <p:spPr>
                <a:xfrm>
                  <a:off x="7407277" y="2449902"/>
                  <a:ext cx="1864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6" name="Ink 155">
                  <a:extLst>
                    <a:ext uri="{FF2B5EF4-FFF2-40B4-BE49-F238E27FC236}">
                      <a16:creationId xmlns:a16="http://schemas.microsoft.com/office/drawing/2014/main" id="{E85458A1-E75C-8FBC-B4CE-D940BD0C4BE6}"/>
                    </a:ext>
                  </a:extLst>
                </p14:cNvPr>
                <p14:cNvContentPartPr/>
                <p14:nvPr/>
              </p14:nvContentPartPr>
              <p14:xfrm>
                <a:off x="5076637" y="1662222"/>
                <a:ext cx="11520" cy="302400"/>
              </p14:xfrm>
            </p:contentPart>
          </mc:Choice>
          <mc:Fallback>
            <p:pic>
              <p:nvPicPr>
                <p:cNvPr id="156" name="Ink 155">
                  <a:extLst>
                    <a:ext uri="{FF2B5EF4-FFF2-40B4-BE49-F238E27FC236}">
                      <a16:creationId xmlns:a16="http://schemas.microsoft.com/office/drawing/2014/main" id="{E85458A1-E75C-8FBC-B4CE-D940BD0C4BE6}"/>
                    </a:ext>
                  </a:extLst>
                </p:cNvPr>
                <p:cNvPicPr/>
                <p:nvPr/>
              </p:nvPicPr>
              <p:blipFill>
                <a:blip r:embed="rId253"/>
                <a:stretch>
                  <a:fillRect/>
                </a:stretch>
              </p:blipFill>
              <p:spPr>
                <a:xfrm>
                  <a:off x="5067997" y="1653582"/>
                  <a:ext cx="2916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7" name="Ink 156">
                  <a:extLst>
                    <a:ext uri="{FF2B5EF4-FFF2-40B4-BE49-F238E27FC236}">
                      <a16:creationId xmlns:a16="http://schemas.microsoft.com/office/drawing/2014/main" id="{57D9EE01-F0D2-67A8-DD95-55E17C7A7EDE}"/>
                    </a:ext>
                  </a:extLst>
                </p14:cNvPr>
                <p14:cNvContentPartPr/>
                <p14:nvPr/>
              </p14:nvContentPartPr>
              <p14:xfrm>
                <a:off x="4977997" y="1551342"/>
                <a:ext cx="167400" cy="302040"/>
              </p14:xfrm>
            </p:contentPart>
          </mc:Choice>
          <mc:Fallback>
            <p:pic>
              <p:nvPicPr>
                <p:cNvPr id="157" name="Ink 156">
                  <a:extLst>
                    <a:ext uri="{FF2B5EF4-FFF2-40B4-BE49-F238E27FC236}">
                      <a16:creationId xmlns:a16="http://schemas.microsoft.com/office/drawing/2014/main" id="{57D9EE01-F0D2-67A8-DD95-55E17C7A7EDE}"/>
                    </a:ext>
                  </a:extLst>
                </p:cNvPr>
                <p:cNvPicPr/>
                <p:nvPr/>
              </p:nvPicPr>
              <p:blipFill>
                <a:blip r:embed="rId255"/>
                <a:stretch>
                  <a:fillRect/>
                </a:stretch>
              </p:blipFill>
              <p:spPr>
                <a:xfrm>
                  <a:off x="4969357" y="1542702"/>
                  <a:ext cx="18504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8" name="Ink 157">
                  <a:extLst>
                    <a:ext uri="{FF2B5EF4-FFF2-40B4-BE49-F238E27FC236}">
                      <a16:creationId xmlns:a16="http://schemas.microsoft.com/office/drawing/2014/main" id="{ED5061B5-6E1C-01F1-03D6-D35E9B5DB3CE}"/>
                    </a:ext>
                  </a:extLst>
                </p14:cNvPr>
                <p14:cNvContentPartPr/>
                <p14:nvPr/>
              </p14:nvContentPartPr>
              <p14:xfrm>
                <a:off x="5183197" y="1752942"/>
                <a:ext cx="64440" cy="178920"/>
              </p14:xfrm>
            </p:contentPart>
          </mc:Choice>
          <mc:Fallback>
            <p:pic>
              <p:nvPicPr>
                <p:cNvPr id="158" name="Ink 157">
                  <a:extLst>
                    <a:ext uri="{FF2B5EF4-FFF2-40B4-BE49-F238E27FC236}">
                      <a16:creationId xmlns:a16="http://schemas.microsoft.com/office/drawing/2014/main" id="{ED5061B5-6E1C-01F1-03D6-D35E9B5DB3CE}"/>
                    </a:ext>
                  </a:extLst>
                </p:cNvPr>
                <p:cNvPicPr/>
                <p:nvPr/>
              </p:nvPicPr>
              <p:blipFill>
                <a:blip r:embed="rId257"/>
                <a:stretch>
                  <a:fillRect/>
                </a:stretch>
              </p:blipFill>
              <p:spPr>
                <a:xfrm>
                  <a:off x="5174197" y="1743942"/>
                  <a:ext cx="820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9" name="Ink 158">
                  <a:extLst>
                    <a:ext uri="{FF2B5EF4-FFF2-40B4-BE49-F238E27FC236}">
                      <a16:creationId xmlns:a16="http://schemas.microsoft.com/office/drawing/2014/main" id="{A73B8D1C-A829-30D1-60D3-844D534E764C}"/>
                    </a:ext>
                  </a:extLst>
                </p14:cNvPr>
                <p14:cNvContentPartPr/>
                <p14:nvPr/>
              </p14:nvContentPartPr>
              <p14:xfrm>
                <a:off x="5295157" y="1642062"/>
                <a:ext cx="104040" cy="275040"/>
              </p14:xfrm>
            </p:contentPart>
          </mc:Choice>
          <mc:Fallback>
            <p:pic>
              <p:nvPicPr>
                <p:cNvPr id="159" name="Ink 158">
                  <a:extLst>
                    <a:ext uri="{FF2B5EF4-FFF2-40B4-BE49-F238E27FC236}">
                      <a16:creationId xmlns:a16="http://schemas.microsoft.com/office/drawing/2014/main" id="{A73B8D1C-A829-30D1-60D3-844D534E764C}"/>
                    </a:ext>
                  </a:extLst>
                </p:cNvPr>
                <p:cNvPicPr/>
                <p:nvPr/>
              </p:nvPicPr>
              <p:blipFill>
                <a:blip r:embed="rId259"/>
                <a:stretch>
                  <a:fillRect/>
                </a:stretch>
              </p:blipFill>
              <p:spPr>
                <a:xfrm>
                  <a:off x="5286157" y="1633422"/>
                  <a:ext cx="12168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0" name="Ink 159">
                  <a:extLst>
                    <a:ext uri="{FF2B5EF4-FFF2-40B4-BE49-F238E27FC236}">
                      <a16:creationId xmlns:a16="http://schemas.microsoft.com/office/drawing/2014/main" id="{5BD0BD66-EB37-F2D8-BBE7-323AEE738A84}"/>
                    </a:ext>
                  </a:extLst>
                </p14:cNvPr>
                <p14:cNvContentPartPr/>
                <p14:nvPr/>
              </p14:nvContentPartPr>
              <p14:xfrm>
                <a:off x="5456797" y="1628742"/>
                <a:ext cx="36720" cy="289800"/>
              </p14:xfrm>
            </p:contentPart>
          </mc:Choice>
          <mc:Fallback>
            <p:pic>
              <p:nvPicPr>
                <p:cNvPr id="160" name="Ink 159">
                  <a:extLst>
                    <a:ext uri="{FF2B5EF4-FFF2-40B4-BE49-F238E27FC236}">
                      <a16:creationId xmlns:a16="http://schemas.microsoft.com/office/drawing/2014/main" id="{5BD0BD66-EB37-F2D8-BBE7-323AEE738A84}"/>
                    </a:ext>
                  </a:extLst>
                </p:cNvPr>
                <p:cNvPicPr/>
                <p:nvPr/>
              </p:nvPicPr>
              <p:blipFill>
                <a:blip r:embed="rId261"/>
                <a:stretch>
                  <a:fillRect/>
                </a:stretch>
              </p:blipFill>
              <p:spPr>
                <a:xfrm>
                  <a:off x="5448157" y="1620102"/>
                  <a:ext cx="5436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1" name="Ink 160">
                  <a:extLst>
                    <a:ext uri="{FF2B5EF4-FFF2-40B4-BE49-F238E27FC236}">
                      <a16:creationId xmlns:a16="http://schemas.microsoft.com/office/drawing/2014/main" id="{58DD4DAE-1A0E-23BA-75DD-D209882D91D8}"/>
                    </a:ext>
                  </a:extLst>
                </p14:cNvPr>
                <p14:cNvContentPartPr/>
                <p14:nvPr/>
              </p14:nvContentPartPr>
              <p14:xfrm>
                <a:off x="5569117" y="1768782"/>
                <a:ext cx="17280" cy="124560"/>
              </p14:xfrm>
            </p:contentPart>
          </mc:Choice>
          <mc:Fallback>
            <p:pic>
              <p:nvPicPr>
                <p:cNvPr id="161" name="Ink 160">
                  <a:extLst>
                    <a:ext uri="{FF2B5EF4-FFF2-40B4-BE49-F238E27FC236}">
                      <a16:creationId xmlns:a16="http://schemas.microsoft.com/office/drawing/2014/main" id="{58DD4DAE-1A0E-23BA-75DD-D209882D91D8}"/>
                    </a:ext>
                  </a:extLst>
                </p:cNvPr>
                <p:cNvPicPr/>
                <p:nvPr/>
              </p:nvPicPr>
              <p:blipFill>
                <a:blip r:embed="rId263"/>
                <a:stretch>
                  <a:fillRect/>
                </a:stretch>
              </p:blipFill>
              <p:spPr>
                <a:xfrm>
                  <a:off x="5560117" y="1760142"/>
                  <a:ext cx="349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2" name="Ink 161">
                  <a:extLst>
                    <a:ext uri="{FF2B5EF4-FFF2-40B4-BE49-F238E27FC236}">
                      <a16:creationId xmlns:a16="http://schemas.microsoft.com/office/drawing/2014/main" id="{32855F0F-29E0-80DD-D44E-4B0950BEF408}"/>
                    </a:ext>
                  </a:extLst>
                </p14:cNvPr>
                <p14:cNvContentPartPr/>
                <p14:nvPr/>
              </p14:nvContentPartPr>
              <p14:xfrm>
                <a:off x="5622397" y="1689222"/>
                <a:ext cx="5040" cy="42120"/>
              </p14:xfrm>
            </p:contentPart>
          </mc:Choice>
          <mc:Fallback>
            <p:pic>
              <p:nvPicPr>
                <p:cNvPr id="162" name="Ink 161">
                  <a:extLst>
                    <a:ext uri="{FF2B5EF4-FFF2-40B4-BE49-F238E27FC236}">
                      <a16:creationId xmlns:a16="http://schemas.microsoft.com/office/drawing/2014/main" id="{32855F0F-29E0-80DD-D44E-4B0950BEF408}"/>
                    </a:ext>
                  </a:extLst>
                </p:cNvPr>
                <p:cNvPicPr/>
                <p:nvPr/>
              </p:nvPicPr>
              <p:blipFill>
                <a:blip r:embed="rId265"/>
                <a:stretch>
                  <a:fillRect/>
                </a:stretch>
              </p:blipFill>
              <p:spPr>
                <a:xfrm>
                  <a:off x="5613397" y="1680222"/>
                  <a:ext cx="2268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3" name="Ink 162">
                  <a:extLst>
                    <a:ext uri="{FF2B5EF4-FFF2-40B4-BE49-F238E27FC236}">
                      <a16:creationId xmlns:a16="http://schemas.microsoft.com/office/drawing/2014/main" id="{AA5B0C59-4894-2BD6-7E82-82663D6B8D46}"/>
                    </a:ext>
                  </a:extLst>
                </p14:cNvPr>
                <p14:cNvContentPartPr/>
                <p14:nvPr/>
              </p14:nvContentPartPr>
              <p14:xfrm>
                <a:off x="5646517" y="1760142"/>
                <a:ext cx="82440" cy="127080"/>
              </p14:xfrm>
            </p:contentPart>
          </mc:Choice>
          <mc:Fallback>
            <p:pic>
              <p:nvPicPr>
                <p:cNvPr id="163" name="Ink 162">
                  <a:extLst>
                    <a:ext uri="{FF2B5EF4-FFF2-40B4-BE49-F238E27FC236}">
                      <a16:creationId xmlns:a16="http://schemas.microsoft.com/office/drawing/2014/main" id="{AA5B0C59-4894-2BD6-7E82-82663D6B8D46}"/>
                    </a:ext>
                  </a:extLst>
                </p:cNvPr>
                <p:cNvPicPr/>
                <p:nvPr/>
              </p:nvPicPr>
              <p:blipFill>
                <a:blip r:embed="rId267"/>
                <a:stretch>
                  <a:fillRect/>
                </a:stretch>
              </p:blipFill>
              <p:spPr>
                <a:xfrm>
                  <a:off x="5637517" y="1751502"/>
                  <a:ext cx="10008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64" name="Ink 163">
                  <a:extLst>
                    <a:ext uri="{FF2B5EF4-FFF2-40B4-BE49-F238E27FC236}">
                      <a16:creationId xmlns:a16="http://schemas.microsoft.com/office/drawing/2014/main" id="{A7FA0BD3-E2C1-B53A-A6D9-CE88E1084B5E}"/>
                    </a:ext>
                  </a:extLst>
                </p14:cNvPr>
                <p14:cNvContentPartPr/>
                <p14:nvPr/>
              </p14:nvContentPartPr>
              <p14:xfrm>
                <a:off x="5454997" y="2006742"/>
                <a:ext cx="514800" cy="240120"/>
              </p14:xfrm>
            </p:contentPart>
          </mc:Choice>
          <mc:Fallback>
            <p:pic>
              <p:nvPicPr>
                <p:cNvPr id="164" name="Ink 163">
                  <a:extLst>
                    <a:ext uri="{FF2B5EF4-FFF2-40B4-BE49-F238E27FC236}">
                      <a16:creationId xmlns:a16="http://schemas.microsoft.com/office/drawing/2014/main" id="{A7FA0BD3-E2C1-B53A-A6D9-CE88E1084B5E}"/>
                    </a:ext>
                  </a:extLst>
                </p:cNvPr>
                <p:cNvPicPr/>
                <p:nvPr/>
              </p:nvPicPr>
              <p:blipFill>
                <a:blip r:embed="rId269"/>
                <a:stretch>
                  <a:fillRect/>
                </a:stretch>
              </p:blipFill>
              <p:spPr>
                <a:xfrm>
                  <a:off x="5446357" y="1998102"/>
                  <a:ext cx="5324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65" name="Ink 164">
                  <a:extLst>
                    <a:ext uri="{FF2B5EF4-FFF2-40B4-BE49-F238E27FC236}">
                      <a16:creationId xmlns:a16="http://schemas.microsoft.com/office/drawing/2014/main" id="{E9354CDA-6A94-31A0-244A-038A67F7006B}"/>
                    </a:ext>
                  </a:extLst>
                </p14:cNvPr>
                <p14:cNvContentPartPr/>
                <p14:nvPr/>
              </p14:nvContentPartPr>
              <p14:xfrm>
                <a:off x="6010477" y="1909182"/>
                <a:ext cx="111600" cy="278280"/>
              </p14:xfrm>
            </p:contentPart>
          </mc:Choice>
          <mc:Fallback>
            <p:pic>
              <p:nvPicPr>
                <p:cNvPr id="165" name="Ink 164">
                  <a:extLst>
                    <a:ext uri="{FF2B5EF4-FFF2-40B4-BE49-F238E27FC236}">
                      <a16:creationId xmlns:a16="http://schemas.microsoft.com/office/drawing/2014/main" id="{E9354CDA-6A94-31A0-244A-038A67F7006B}"/>
                    </a:ext>
                  </a:extLst>
                </p:cNvPr>
                <p:cNvPicPr/>
                <p:nvPr/>
              </p:nvPicPr>
              <p:blipFill>
                <a:blip r:embed="rId271"/>
                <a:stretch>
                  <a:fillRect/>
                </a:stretch>
              </p:blipFill>
              <p:spPr>
                <a:xfrm>
                  <a:off x="6001837" y="1900182"/>
                  <a:ext cx="1292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66" name="Ink 165">
                  <a:extLst>
                    <a:ext uri="{FF2B5EF4-FFF2-40B4-BE49-F238E27FC236}">
                      <a16:creationId xmlns:a16="http://schemas.microsoft.com/office/drawing/2014/main" id="{FCA9C23B-BE2D-9526-F978-C004010D2EBD}"/>
                    </a:ext>
                  </a:extLst>
                </p14:cNvPr>
                <p14:cNvContentPartPr/>
                <p14:nvPr/>
              </p14:nvContentPartPr>
              <p14:xfrm>
                <a:off x="6156277" y="1767342"/>
                <a:ext cx="111600" cy="406080"/>
              </p14:xfrm>
            </p:contentPart>
          </mc:Choice>
          <mc:Fallback>
            <p:pic>
              <p:nvPicPr>
                <p:cNvPr id="166" name="Ink 165">
                  <a:extLst>
                    <a:ext uri="{FF2B5EF4-FFF2-40B4-BE49-F238E27FC236}">
                      <a16:creationId xmlns:a16="http://schemas.microsoft.com/office/drawing/2014/main" id="{FCA9C23B-BE2D-9526-F978-C004010D2EBD}"/>
                    </a:ext>
                  </a:extLst>
                </p:cNvPr>
                <p:cNvPicPr/>
                <p:nvPr/>
              </p:nvPicPr>
              <p:blipFill>
                <a:blip r:embed="rId273"/>
                <a:stretch>
                  <a:fillRect/>
                </a:stretch>
              </p:blipFill>
              <p:spPr>
                <a:xfrm>
                  <a:off x="6147277" y="1758702"/>
                  <a:ext cx="12924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67" name="Ink 166">
                  <a:extLst>
                    <a:ext uri="{FF2B5EF4-FFF2-40B4-BE49-F238E27FC236}">
                      <a16:creationId xmlns:a16="http://schemas.microsoft.com/office/drawing/2014/main" id="{439EB751-EC69-CE7A-71B0-6CCEC85566A5}"/>
                    </a:ext>
                  </a:extLst>
                </p14:cNvPr>
                <p14:cNvContentPartPr/>
                <p14:nvPr/>
              </p14:nvContentPartPr>
              <p14:xfrm>
                <a:off x="4788277" y="1671942"/>
                <a:ext cx="245160" cy="547920"/>
              </p14:xfrm>
            </p:contentPart>
          </mc:Choice>
          <mc:Fallback>
            <p:pic>
              <p:nvPicPr>
                <p:cNvPr id="167" name="Ink 166">
                  <a:extLst>
                    <a:ext uri="{FF2B5EF4-FFF2-40B4-BE49-F238E27FC236}">
                      <a16:creationId xmlns:a16="http://schemas.microsoft.com/office/drawing/2014/main" id="{439EB751-EC69-CE7A-71B0-6CCEC85566A5}"/>
                    </a:ext>
                  </a:extLst>
                </p:cNvPr>
                <p:cNvPicPr/>
                <p:nvPr/>
              </p:nvPicPr>
              <p:blipFill>
                <a:blip r:embed="rId275"/>
                <a:stretch>
                  <a:fillRect/>
                </a:stretch>
              </p:blipFill>
              <p:spPr>
                <a:xfrm>
                  <a:off x="4779637" y="1663302"/>
                  <a:ext cx="262800" cy="5655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9" name="Ink 168">
                  <a:extLst>
                    <a:ext uri="{FF2B5EF4-FFF2-40B4-BE49-F238E27FC236}">
                      <a16:creationId xmlns:a16="http://schemas.microsoft.com/office/drawing/2014/main" id="{72ADF7DC-2582-EFFB-6F24-73D7AD67F41A}"/>
                    </a:ext>
                  </a:extLst>
                </p14:cNvPr>
                <p14:cNvContentPartPr/>
                <p14:nvPr/>
              </p14:nvContentPartPr>
              <p14:xfrm>
                <a:off x="5485597" y="3220302"/>
                <a:ext cx="785160" cy="579600"/>
              </p14:xfrm>
            </p:contentPart>
          </mc:Choice>
          <mc:Fallback>
            <p:pic>
              <p:nvPicPr>
                <p:cNvPr id="169" name="Ink 168">
                  <a:extLst>
                    <a:ext uri="{FF2B5EF4-FFF2-40B4-BE49-F238E27FC236}">
                      <a16:creationId xmlns:a16="http://schemas.microsoft.com/office/drawing/2014/main" id="{72ADF7DC-2582-EFFB-6F24-73D7AD67F41A}"/>
                    </a:ext>
                  </a:extLst>
                </p:cNvPr>
                <p:cNvPicPr/>
                <p:nvPr/>
              </p:nvPicPr>
              <p:blipFill>
                <a:blip r:embed="rId277"/>
                <a:stretch>
                  <a:fillRect/>
                </a:stretch>
              </p:blipFill>
              <p:spPr>
                <a:xfrm>
                  <a:off x="5476957" y="3211662"/>
                  <a:ext cx="802800" cy="5972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81" name="Ink 180">
                  <a:extLst>
                    <a:ext uri="{FF2B5EF4-FFF2-40B4-BE49-F238E27FC236}">
                      <a16:creationId xmlns:a16="http://schemas.microsoft.com/office/drawing/2014/main" id="{D41E4F95-7E29-163C-DF6B-D59E1CADC4F1}"/>
                    </a:ext>
                  </a:extLst>
                </p14:cNvPr>
                <p14:cNvContentPartPr/>
                <p14:nvPr/>
              </p14:nvContentPartPr>
              <p14:xfrm>
                <a:off x="1986037" y="1863102"/>
                <a:ext cx="212400" cy="311760"/>
              </p14:xfrm>
            </p:contentPart>
          </mc:Choice>
          <mc:Fallback>
            <p:pic>
              <p:nvPicPr>
                <p:cNvPr id="181" name="Ink 180">
                  <a:extLst>
                    <a:ext uri="{FF2B5EF4-FFF2-40B4-BE49-F238E27FC236}">
                      <a16:creationId xmlns:a16="http://schemas.microsoft.com/office/drawing/2014/main" id="{D41E4F95-7E29-163C-DF6B-D59E1CADC4F1}"/>
                    </a:ext>
                  </a:extLst>
                </p:cNvPr>
                <p:cNvPicPr/>
                <p:nvPr/>
              </p:nvPicPr>
              <p:blipFill>
                <a:blip r:embed="rId279"/>
                <a:stretch>
                  <a:fillRect/>
                </a:stretch>
              </p:blipFill>
              <p:spPr>
                <a:xfrm>
                  <a:off x="1977037" y="1854462"/>
                  <a:ext cx="2300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82" name="Ink 181">
                  <a:extLst>
                    <a:ext uri="{FF2B5EF4-FFF2-40B4-BE49-F238E27FC236}">
                      <a16:creationId xmlns:a16="http://schemas.microsoft.com/office/drawing/2014/main" id="{A0518A63-5900-E673-D0DF-3C666057950F}"/>
                    </a:ext>
                  </a:extLst>
                </p14:cNvPr>
                <p14:cNvContentPartPr/>
                <p14:nvPr/>
              </p14:nvContentPartPr>
              <p14:xfrm>
                <a:off x="2214637" y="1800822"/>
                <a:ext cx="162720" cy="346680"/>
              </p14:xfrm>
            </p:contentPart>
          </mc:Choice>
          <mc:Fallback>
            <p:pic>
              <p:nvPicPr>
                <p:cNvPr id="182" name="Ink 181">
                  <a:extLst>
                    <a:ext uri="{FF2B5EF4-FFF2-40B4-BE49-F238E27FC236}">
                      <a16:creationId xmlns:a16="http://schemas.microsoft.com/office/drawing/2014/main" id="{A0518A63-5900-E673-D0DF-3C666057950F}"/>
                    </a:ext>
                  </a:extLst>
                </p:cNvPr>
                <p:cNvPicPr/>
                <p:nvPr/>
              </p:nvPicPr>
              <p:blipFill>
                <a:blip r:embed="rId281"/>
                <a:stretch>
                  <a:fillRect/>
                </a:stretch>
              </p:blipFill>
              <p:spPr>
                <a:xfrm>
                  <a:off x="2205997" y="1791822"/>
                  <a:ext cx="18036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6" name="Ink 185">
                  <a:extLst>
                    <a:ext uri="{FF2B5EF4-FFF2-40B4-BE49-F238E27FC236}">
                      <a16:creationId xmlns:a16="http://schemas.microsoft.com/office/drawing/2014/main" id="{61CCA137-7AC5-26BE-0087-347064EC8161}"/>
                    </a:ext>
                  </a:extLst>
                </p14:cNvPr>
                <p14:cNvContentPartPr/>
                <p14:nvPr/>
              </p14:nvContentPartPr>
              <p14:xfrm>
                <a:off x="2125717" y="2298342"/>
                <a:ext cx="207000" cy="63360"/>
              </p14:xfrm>
            </p:contentPart>
          </mc:Choice>
          <mc:Fallback>
            <p:pic>
              <p:nvPicPr>
                <p:cNvPr id="186" name="Ink 185">
                  <a:extLst>
                    <a:ext uri="{FF2B5EF4-FFF2-40B4-BE49-F238E27FC236}">
                      <a16:creationId xmlns:a16="http://schemas.microsoft.com/office/drawing/2014/main" id="{61CCA137-7AC5-26BE-0087-347064EC8161}"/>
                    </a:ext>
                  </a:extLst>
                </p:cNvPr>
                <p:cNvPicPr/>
                <p:nvPr/>
              </p:nvPicPr>
              <p:blipFill>
                <a:blip r:embed="rId283"/>
                <a:stretch>
                  <a:fillRect/>
                </a:stretch>
              </p:blipFill>
              <p:spPr>
                <a:xfrm>
                  <a:off x="2117077" y="2289702"/>
                  <a:ext cx="2246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1" name="Ink 170">
                  <a:extLst>
                    <a:ext uri="{FF2B5EF4-FFF2-40B4-BE49-F238E27FC236}">
                      <a16:creationId xmlns:a16="http://schemas.microsoft.com/office/drawing/2014/main" id="{5B5C6B16-45EC-BE62-04EA-E28CC366E78F}"/>
                    </a:ext>
                  </a:extLst>
                </p14:cNvPr>
                <p14:cNvContentPartPr/>
                <p14:nvPr/>
              </p14:nvContentPartPr>
              <p14:xfrm>
                <a:off x="2077837" y="1224462"/>
                <a:ext cx="38160" cy="275040"/>
              </p14:xfrm>
            </p:contentPart>
          </mc:Choice>
          <mc:Fallback>
            <p:pic>
              <p:nvPicPr>
                <p:cNvPr id="171" name="Ink 170">
                  <a:extLst>
                    <a:ext uri="{FF2B5EF4-FFF2-40B4-BE49-F238E27FC236}">
                      <a16:creationId xmlns:a16="http://schemas.microsoft.com/office/drawing/2014/main" id="{5B5C6B16-45EC-BE62-04EA-E28CC366E78F}"/>
                    </a:ext>
                  </a:extLst>
                </p:cNvPr>
                <p:cNvPicPr/>
                <p:nvPr/>
              </p:nvPicPr>
              <p:blipFill>
                <a:blip r:embed="rId285"/>
                <a:stretch>
                  <a:fillRect/>
                </a:stretch>
              </p:blipFill>
              <p:spPr>
                <a:xfrm>
                  <a:off x="2069197" y="1215822"/>
                  <a:ext cx="5580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2" name="Ink 171">
                  <a:extLst>
                    <a:ext uri="{FF2B5EF4-FFF2-40B4-BE49-F238E27FC236}">
                      <a16:creationId xmlns:a16="http://schemas.microsoft.com/office/drawing/2014/main" id="{3F1DEB12-6126-C2D1-534F-211315667EA2}"/>
                    </a:ext>
                  </a:extLst>
                </p14:cNvPr>
                <p14:cNvContentPartPr/>
                <p14:nvPr/>
              </p14:nvContentPartPr>
              <p14:xfrm>
                <a:off x="2080357" y="1175502"/>
                <a:ext cx="151560" cy="277920"/>
              </p14:xfrm>
            </p:contentPart>
          </mc:Choice>
          <mc:Fallback>
            <p:pic>
              <p:nvPicPr>
                <p:cNvPr id="172" name="Ink 171">
                  <a:extLst>
                    <a:ext uri="{FF2B5EF4-FFF2-40B4-BE49-F238E27FC236}">
                      <a16:creationId xmlns:a16="http://schemas.microsoft.com/office/drawing/2014/main" id="{3F1DEB12-6126-C2D1-534F-211315667EA2}"/>
                    </a:ext>
                  </a:extLst>
                </p:cNvPr>
                <p:cNvPicPr/>
                <p:nvPr/>
              </p:nvPicPr>
              <p:blipFill>
                <a:blip r:embed="rId287"/>
                <a:stretch>
                  <a:fillRect/>
                </a:stretch>
              </p:blipFill>
              <p:spPr>
                <a:xfrm>
                  <a:off x="2071717" y="1166502"/>
                  <a:ext cx="16920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3" name="Ink 172">
                  <a:extLst>
                    <a:ext uri="{FF2B5EF4-FFF2-40B4-BE49-F238E27FC236}">
                      <a16:creationId xmlns:a16="http://schemas.microsoft.com/office/drawing/2014/main" id="{C012739B-8E1F-F3B8-75BF-675F8796C5C2}"/>
                    </a:ext>
                  </a:extLst>
                </p14:cNvPr>
                <p14:cNvContentPartPr/>
                <p14:nvPr/>
              </p14:nvContentPartPr>
              <p14:xfrm>
                <a:off x="2263957" y="1263702"/>
                <a:ext cx="94320" cy="164160"/>
              </p14:xfrm>
            </p:contentPart>
          </mc:Choice>
          <mc:Fallback>
            <p:pic>
              <p:nvPicPr>
                <p:cNvPr id="173" name="Ink 172">
                  <a:extLst>
                    <a:ext uri="{FF2B5EF4-FFF2-40B4-BE49-F238E27FC236}">
                      <a16:creationId xmlns:a16="http://schemas.microsoft.com/office/drawing/2014/main" id="{C012739B-8E1F-F3B8-75BF-675F8796C5C2}"/>
                    </a:ext>
                  </a:extLst>
                </p:cNvPr>
                <p:cNvPicPr/>
                <p:nvPr/>
              </p:nvPicPr>
              <p:blipFill>
                <a:blip r:embed="rId289"/>
                <a:stretch>
                  <a:fillRect/>
                </a:stretch>
              </p:blipFill>
              <p:spPr>
                <a:xfrm>
                  <a:off x="2254957" y="1255062"/>
                  <a:ext cx="1119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4" name="Ink 173">
                  <a:extLst>
                    <a:ext uri="{FF2B5EF4-FFF2-40B4-BE49-F238E27FC236}">
                      <a16:creationId xmlns:a16="http://schemas.microsoft.com/office/drawing/2014/main" id="{A24EAC07-2CFF-14DC-DA1D-92BE735862A7}"/>
                    </a:ext>
                  </a:extLst>
                </p14:cNvPr>
                <p14:cNvContentPartPr/>
                <p14:nvPr/>
              </p14:nvContentPartPr>
              <p14:xfrm>
                <a:off x="2410837" y="1138062"/>
                <a:ext cx="72000" cy="179280"/>
              </p14:xfrm>
            </p:contentPart>
          </mc:Choice>
          <mc:Fallback>
            <p:pic>
              <p:nvPicPr>
                <p:cNvPr id="174" name="Ink 173">
                  <a:extLst>
                    <a:ext uri="{FF2B5EF4-FFF2-40B4-BE49-F238E27FC236}">
                      <a16:creationId xmlns:a16="http://schemas.microsoft.com/office/drawing/2014/main" id="{A24EAC07-2CFF-14DC-DA1D-92BE735862A7}"/>
                    </a:ext>
                  </a:extLst>
                </p:cNvPr>
                <p:cNvPicPr/>
                <p:nvPr/>
              </p:nvPicPr>
              <p:blipFill>
                <a:blip r:embed="rId291"/>
                <a:stretch>
                  <a:fillRect/>
                </a:stretch>
              </p:blipFill>
              <p:spPr>
                <a:xfrm>
                  <a:off x="2402197" y="1129062"/>
                  <a:ext cx="896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5" name="Ink 174">
                  <a:extLst>
                    <a:ext uri="{FF2B5EF4-FFF2-40B4-BE49-F238E27FC236}">
                      <a16:creationId xmlns:a16="http://schemas.microsoft.com/office/drawing/2014/main" id="{CE17779B-0608-D2F1-B979-1E7D4B3EEA3B}"/>
                    </a:ext>
                  </a:extLst>
                </p14:cNvPr>
                <p14:cNvContentPartPr/>
                <p14:nvPr/>
              </p14:nvContentPartPr>
              <p14:xfrm>
                <a:off x="2503357" y="1151742"/>
                <a:ext cx="41400" cy="185760"/>
              </p14:xfrm>
            </p:contentPart>
          </mc:Choice>
          <mc:Fallback>
            <p:pic>
              <p:nvPicPr>
                <p:cNvPr id="175" name="Ink 174">
                  <a:extLst>
                    <a:ext uri="{FF2B5EF4-FFF2-40B4-BE49-F238E27FC236}">
                      <a16:creationId xmlns:a16="http://schemas.microsoft.com/office/drawing/2014/main" id="{CE17779B-0608-D2F1-B979-1E7D4B3EEA3B}"/>
                    </a:ext>
                  </a:extLst>
                </p:cNvPr>
                <p:cNvPicPr/>
                <p:nvPr/>
              </p:nvPicPr>
              <p:blipFill>
                <a:blip r:embed="rId293"/>
                <a:stretch>
                  <a:fillRect/>
                </a:stretch>
              </p:blipFill>
              <p:spPr>
                <a:xfrm>
                  <a:off x="2494717" y="1142742"/>
                  <a:ext cx="5904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6" name="Ink 175">
                  <a:extLst>
                    <a:ext uri="{FF2B5EF4-FFF2-40B4-BE49-F238E27FC236}">
                      <a16:creationId xmlns:a16="http://schemas.microsoft.com/office/drawing/2014/main" id="{E6868BB2-CF36-A039-56B1-5C23D9460292}"/>
                    </a:ext>
                  </a:extLst>
                </p14:cNvPr>
                <p14:cNvContentPartPr/>
                <p14:nvPr/>
              </p14:nvContentPartPr>
              <p14:xfrm>
                <a:off x="2423797" y="1206822"/>
                <a:ext cx="238680" cy="160920"/>
              </p14:xfrm>
            </p:contentPart>
          </mc:Choice>
          <mc:Fallback>
            <p:pic>
              <p:nvPicPr>
                <p:cNvPr id="176" name="Ink 175">
                  <a:extLst>
                    <a:ext uri="{FF2B5EF4-FFF2-40B4-BE49-F238E27FC236}">
                      <a16:creationId xmlns:a16="http://schemas.microsoft.com/office/drawing/2014/main" id="{E6868BB2-CF36-A039-56B1-5C23D9460292}"/>
                    </a:ext>
                  </a:extLst>
                </p:cNvPr>
                <p:cNvPicPr/>
                <p:nvPr/>
              </p:nvPicPr>
              <p:blipFill>
                <a:blip r:embed="rId295"/>
                <a:stretch>
                  <a:fillRect/>
                </a:stretch>
              </p:blipFill>
              <p:spPr>
                <a:xfrm>
                  <a:off x="2414797" y="1198182"/>
                  <a:ext cx="2563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7" name="Ink 176">
                  <a:extLst>
                    <a:ext uri="{FF2B5EF4-FFF2-40B4-BE49-F238E27FC236}">
                      <a16:creationId xmlns:a16="http://schemas.microsoft.com/office/drawing/2014/main" id="{02F61933-CD49-0DDC-74EA-FEA306E8D8D8}"/>
                    </a:ext>
                  </a:extLst>
                </p14:cNvPr>
                <p14:cNvContentPartPr/>
                <p14:nvPr/>
              </p14:nvContentPartPr>
              <p14:xfrm>
                <a:off x="2640877" y="1155342"/>
                <a:ext cx="9720" cy="52560"/>
              </p14:xfrm>
            </p:contentPart>
          </mc:Choice>
          <mc:Fallback>
            <p:pic>
              <p:nvPicPr>
                <p:cNvPr id="177" name="Ink 176">
                  <a:extLst>
                    <a:ext uri="{FF2B5EF4-FFF2-40B4-BE49-F238E27FC236}">
                      <a16:creationId xmlns:a16="http://schemas.microsoft.com/office/drawing/2014/main" id="{02F61933-CD49-0DDC-74EA-FEA306E8D8D8}"/>
                    </a:ext>
                  </a:extLst>
                </p:cNvPr>
                <p:cNvPicPr/>
                <p:nvPr/>
              </p:nvPicPr>
              <p:blipFill>
                <a:blip r:embed="rId297"/>
                <a:stretch>
                  <a:fillRect/>
                </a:stretch>
              </p:blipFill>
              <p:spPr>
                <a:xfrm>
                  <a:off x="2632237" y="1146702"/>
                  <a:ext cx="2736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8" name="Ink 177">
                  <a:extLst>
                    <a:ext uri="{FF2B5EF4-FFF2-40B4-BE49-F238E27FC236}">
                      <a16:creationId xmlns:a16="http://schemas.microsoft.com/office/drawing/2014/main" id="{CFE23711-1B13-ED2E-E77E-F055F6FF4710}"/>
                    </a:ext>
                  </a:extLst>
                </p14:cNvPr>
                <p14:cNvContentPartPr/>
                <p14:nvPr/>
              </p14:nvContentPartPr>
              <p14:xfrm>
                <a:off x="2698117" y="1194222"/>
                <a:ext cx="127440" cy="173520"/>
              </p14:xfrm>
            </p:contentPart>
          </mc:Choice>
          <mc:Fallback>
            <p:pic>
              <p:nvPicPr>
                <p:cNvPr id="178" name="Ink 177">
                  <a:extLst>
                    <a:ext uri="{FF2B5EF4-FFF2-40B4-BE49-F238E27FC236}">
                      <a16:creationId xmlns:a16="http://schemas.microsoft.com/office/drawing/2014/main" id="{CFE23711-1B13-ED2E-E77E-F055F6FF4710}"/>
                    </a:ext>
                  </a:extLst>
                </p:cNvPr>
                <p:cNvPicPr/>
                <p:nvPr/>
              </p:nvPicPr>
              <p:blipFill>
                <a:blip r:embed="rId299"/>
                <a:stretch>
                  <a:fillRect/>
                </a:stretch>
              </p:blipFill>
              <p:spPr>
                <a:xfrm>
                  <a:off x="2689477" y="1185582"/>
                  <a:ext cx="1450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9" name="Ink 178">
                  <a:extLst>
                    <a:ext uri="{FF2B5EF4-FFF2-40B4-BE49-F238E27FC236}">
                      <a16:creationId xmlns:a16="http://schemas.microsoft.com/office/drawing/2014/main" id="{B4C45C19-9B31-CDE5-6A53-C1D70A80D795}"/>
                    </a:ext>
                  </a:extLst>
                </p14:cNvPr>
                <p14:cNvContentPartPr/>
                <p14:nvPr/>
              </p14:nvContentPartPr>
              <p14:xfrm>
                <a:off x="2870917" y="1084782"/>
                <a:ext cx="156240" cy="263160"/>
              </p14:xfrm>
            </p:contentPart>
          </mc:Choice>
          <mc:Fallback>
            <p:pic>
              <p:nvPicPr>
                <p:cNvPr id="179" name="Ink 178">
                  <a:extLst>
                    <a:ext uri="{FF2B5EF4-FFF2-40B4-BE49-F238E27FC236}">
                      <a16:creationId xmlns:a16="http://schemas.microsoft.com/office/drawing/2014/main" id="{B4C45C19-9B31-CDE5-6A53-C1D70A80D795}"/>
                    </a:ext>
                  </a:extLst>
                </p:cNvPr>
                <p:cNvPicPr/>
                <p:nvPr/>
              </p:nvPicPr>
              <p:blipFill>
                <a:blip r:embed="rId301"/>
                <a:stretch>
                  <a:fillRect/>
                </a:stretch>
              </p:blipFill>
              <p:spPr>
                <a:xfrm>
                  <a:off x="2861917" y="1075782"/>
                  <a:ext cx="17388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7" name="Ink 186">
                  <a:extLst>
                    <a:ext uri="{FF2B5EF4-FFF2-40B4-BE49-F238E27FC236}">
                      <a16:creationId xmlns:a16="http://schemas.microsoft.com/office/drawing/2014/main" id="{49FA5056-4740-361F-F08A-4F650CB54027}"/>
                    </a:ext>
                  </a:extLst>
                </p14:cNvPr>
                <p14:cNvContentPartPr/>
                <p14:nvPr/>
              </p14:nvContentPartPr>
              <p14:xfrm>
                <a:off x="2498317" y="1463142"/>
                <a:ext cx="164160" cy="97200"/>
              </p14:xfrm>
            </p:contentPart>
          </mc:Choice>
          <mc:Fallback>
            <p:pic>
              <p:nvPicPr>
                <p:cNvPr id="187" name="Ink 186">
                  <a:extLst>
                    <a:ext uri="{FF2B5EF4-FFF2-40B4-BE49-F238E27FC236}">
                      <a16:creationId xmlns:a16="http://schemas.microsoft.com/office/drawing/2014/main" id="{49FA5056-4740-361F-F08A-4F650CB54027}"/>
                    </a:ext>
                  </a:extLst>
                </p:cNvPr>
                <p:cNvPicPr/>
                <p:nvPr/>
              </p:nvPicPr>
              <p:blipFill>
                <a:blip r:embed="rId303"/>
                <a:stretch>
                  <a:fillRect/>
                </a:stretch>
              </p:blipFill>
              <p:spPr>
                <a:xfrm>
                  <a:off x="2489677" y="1454142"/>
                  <a:ext cx="18180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9" name="Ink 188">
                  <a:extLst>
                    <a:ext uri="{FF2B5EF4-FFF2-40B4-BE49-F238E27FC236}">
                      <a16:creationId xmlns:a16="http://schemas.microsoft.com/office/drawing/2014/main" id="{3BDD0AE2-EFD0-922E-0CC5-677DD5A23512}"/>
                    </a:ext>
                  </a:extLst>
                </p14:cNvPr>
                <p14:cNvContentPartPr/>
                <p14:nvPr/>
              </p14:nvContentPartPr>
              <p14:xfrm>
                <a:off x="6063037" y="3177462"/>
                <a:ext cx="365040" cy="49680"/>
              </p14:xfrm>
            </p:contentPart>
          </mc:Choice>
          <mc:Fallback>
            <p:pic>
              <p:nvPicPr>
                <p:cNvPr id="189" name="Ink 188">
                  <a:extLst>
                    <a:ext uri="{FF2B5EF4-FFF2-40B4-BE49-F238E27FC236}">
                      <a16:creationId xmlns:a16="http://schemas.microsoft.com/office/drawing/2014/main" id="{3BDD0AE2-EFD0-922E-0CC5-677DD5A23512}"/>
                    </a:ext>
                  </a:extLst>
                </p:cNvPr>
                <p:cNvPicPr/>
                <p:nvPr/>
              </p:nvPicPr>
              <p:blipFill>
                <a:blip r:embed="rId305"/>
                <a:stretch>
                  <a:fillRect/>
                </a:stretch>
              </p:blipFill>
              <p:spPr>
                <a:xfrm>
                  <a:off x="6054397" y="3168822"/>
                  <a:ext cx="382680" cy="67320"/>
                </a:xfrm>
                <a:prstGeom prst="rect">
                  <a:avLst/>
                </a:prstGeom>
              </p:spPr>
            </p:pic>
          </mc:Fallback>
        </mc:AlternateContent>
      </p:grpSp>
      <p:grpSp>
        <p:nvGrpSpPr>
          <p:cNvPr id="193" name="Group 192">
            <a:extLst>
              <a:ext uri="{FF2B5EF4-FFF2-40B4-BE49-F238E27FC236}">
                <a16:creationId xmlns:a16="http://schemas.microsoft.com/office/drawing/2014/main" id="{E9675D08-5D30-BF3F-E235-D07D2DF192E7}"/>
              </a:ext>
            </a:extLst>
          </p:cNvPr>
          <p:cNvGrpSpPr/>
          <p:nvPr/>
        </p:nvGrpSpPr>
        <p:grpSpPr>
          <a:xfrm>
            <a:off x="5553637" y="2377542"/>
            <a:ext cx="367560" cy="156240"/>
            <a:chOff x="5553637" y="2377542"/>
            <a:chExt cx="367560" cy="156240"/>
          </a:xfrm>
        </p:grpSpPr>
        <mc:AlternateContent xmlns:mc="http://schemas.openxmlformats.org/markup-compatibility/2006">
          <mc:Choice xmlns:p14="http://schemas.microsoft.com/office/powerpoint/2010/main" Requires="p14">
            <p:contentPart p14:bwMode="auto" r:id="rId306">
              <p14:nvContentPartPr>
                <p14:cNvPr id="191" name="Ink 190">
                  <a:extLst>
                    <a:ext uri="{FF2B5EF4-FFF2-40B4-BE49-F238E27FC236}">
                      <a16:creationId xmlns:a16="http://schemas.microsoft.com/office/drawing/2014/main" id="{A4D004A9-4FF7-A916-AE63-20195FEFCF98}"/>
                    </a:ext>
                  </a:extLst>
                </p14:cNvPr>
                <p14:cNvContentPartPr/>
                <p14:nvPr/>
              </p14:nvContentPartPr>
              <p14:xfrm>
                <a:off x="5553637" y="2377542"/>
                <a:ext cx="297000" cy="41040"/>
              </p14:xfrm>
            </p:contentPart>
          </mc:Choice>
          <mc:Fallback>
            <p:pic>
              <p:nvPicPr>
                <p:cNvPr id="191" name="Ink 190">
                  <a:extLst>
                    <a:ext uri="{FF2B5EF4-FFF2-40B4-BE49-F238E27FC236}">
                      <a16:creationId xmlns:a16="http://schemas.microsoft.com/office/drawing/2014/main" id="{A4D004A9-4FF7-A916-AE63-20195FEFCF98}"/>
                    </a:ext>
                  </a:extLst>
                </p:cNvPr>
                <p:cNvPicPr/>
                <p:nvPr/>
              </p:nvPicPr>
              <p:blipFill>
                <a:blip r:embed="rId307"/>
                <a:stretch>
                  <a:fillRect/>
                </a:stretch>
              </p:blipFill>
              <p:spPr>
                <a:xfrm>
                  <a:off x="5544997" y="2368902"/>
                  <a:ext cx="3146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2" name="Ink 191">
                  <a:extLst>
                    <a:ext uri="{FF2B5EF4-FFF2-40B4-BE49-F238E27FC236}">
                      <a16:creationId xmlns:a16="http://schemas.microsoft.com/office/drawing/2014/main" id="{75544E15-5E6C-E31A-2851-EEFD9265E37A}"/>
                    </a:ext>
                  </a:extLst>
                </p14:cNvPr>
                <p14:cNvContentPartPr/>
                <p14:nvPr/>
              </p14:nvContentPartPr>
              <p14:xfrm>
                <a:off x="5609797" y="2507502"/>
                <a:ext cx="311400" cy="26280"/>
              </p14:xfrm>
            </p:contentPart>
          </mc:Choice>
          <mc:Fallback>
            <p:pic>
              <p:nvPicPr>
                <p:cNvPr id="192" name="Ink 191">
                  <a:extLst>
                    <a:ext uri="{FF2B5EF4-FFF2-40B4-BE49-F238E27FC236}">
                      <a16:creationId xmlns:a16="http://schemas.microsoft.com/office/drawing/2014/main" id="{75544E15-5E6C-E31A-2851-EEFD9265E37A}"/>
                    </a:ext>
                  </a:extLst>
                </p:cNvPr>
                <p:cNvPicPr/>
                <p:nvPr/>
              </p:nvPicPr>
              <p:blipFill>
                <a:blip r:embed="rId309"/>
                <a:stretch>
                  <a:fillRect/>
                </a:stretch>
              </p:blipFill>
              <p:spPr>
                <a:xfrm>
                  <a:off x="5600797" y="2498862"/>
                  <a:ext cx="329040" cy="43920"/>
                </a:xfrm>
                <a:prstGeom prst="rect">
                  <a:avLst/>
                </a:prstGeom>
              </p:spPr>
            </p:pic>
          </mc:Fallback>
        </mc:AlternateContent>
      </p:grpSp>
    </p:spTree>
    <p:extLst>
      <p:ext uri="{BB962C8B-B14F-4D97-AF65-F5344CB8AC3E}">
        <p14:creationId xmlns:p14="http://schemas.microsoft.com/office/powerpoint/2010/main" val="2038648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B561D0-B557-4715-BD22-4408794668B4}"/>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7E91208F-922C-54C7-4CF5-F7CF10939276}"/>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4" name="Title 3">
            <a:extLst>
              <a:ext uri="{FF2B5EF4-FFF2-40B4-BE49-F238E27FC236}">
                <a16:creationId xmlns:a16="http://schemas.microsoft.com/office/drawing/2014/main" id="{A6FB7F0B-CA31-D977-545D-815AE0DDF8BB}"/>
              </a:ext>
            </a:extLst>
          </p:cNvPr>
          <p:cNvSpPr>
            <a:spLocks noGrp="1"/>
          </p:cNvSpPr>
          <p:nvPr>
            <p:ph type="title"/>
          </p:nvPr>
        </p:nvSpPr>
        <p:spPr/>
        <p:txBody>
          <a:bodyPr/>
          <a:lstStyle/>
          <a:p>
            <a:r>
              <a:rPr lang="en-IN" dirty="0"/>
              <a:t>SAP BTP portfolio offerings</a:t>
            </a:r>
          </a:p>
        </p:txBody>
      </p:sp>
      <p:pic>
        <p:nvPicPr>
          <p:cNvPr id="4098" name="Picture 2" descr="SAP BTP (Business Technology Platform) and it's 5 ... - SAP Community">
            <a:extLst>
              <a:ext uri="{FF2B5EF4-FFF2-40B4-BE49-F238E27FC236}">
                <a16:creationId xmlns:a16="http://schemas.microsoft.com/office/drawing/2014/main" id="{2AC0D646-C9ED-5F56-0363-E6B6A5AACD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07"/>
          <a:stretch/>
        </p:blipFill>
        <p:spPr bwMode="auto">
          <a:xfrm>
            <a:off x="28575" y="895350"/>
            <a:ext cx="9088438" cy="42481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54EA73F-5C30-5089-8602-3983DE07D813}"/>
              </a:ext>
            </a:extLst>
          </p:cNvPr>
          <p:cNvPicPr>
            <a:picLocks noChangeAspect="1"/>
          </p:cNvPicPr>
          <p:nvPr/>
        </p:nvPicPr>
        <p:blipFill>
          <a:blip r:embed="rId4"/>
          <a:stretch>
            <a:fillRect/>
          </a:stretch>
        </p:blipFill>
        <p:spPr>
          <a:xfrm>
            <a:off x="166576" y="3333750"/>
            <a:ext cx="1433623" cy="1524001"/>
          </a:xfrm>
          <a:prstGeom prst="rect">
            <a:avLst/>
          </a:prstGeom>
        </p:spPr>
      </p:pic>
      <p:sp>
        <p:nvSpPr>
          <p:cNvPr id="7" name="TextBox 6">
            <a:extLst>
              <a:ext uri="{FF2B5EF4-FFF2-40B4-BE49-F238E27FC236}">
                <a16:creationId xmlns:a16="http://schemas.microsoft.com/office/drawing/2014/main" id="{2BE3DC42-C961-CE79-D90F-F88FD529DFBC}"/>
              </a:ext>
            </a:extLst>
          </p:cNvPr>
          <p:cNvSpPr txBox="1"/>
          <p:nvPr/>
        </p:nvSpPr>
        <p:spPr>
          <a:xfrm>
            <a:off x="76200" y="3306233"/>
            <a:ext cx="1662225" cy="1569660"/>
          </a:xfrm>
          <a:prstGeom prst="rect">
            <a:avLst/>
          </a:prstGeom>
          <a:noFill/>
        </p:spPr>
        <p:txBody>
          <a:bodyPr wrap="square" rtlCol="0">
            <a:spAutoFit/>
          </a:bodyPr>
          <a:lstStyle/>
          <a:p>
            <a:pPr marL="171450" indent="-171450">
              <a:buFont typeface="Arial" panose="020B0604020202020204" pitchFamily="34" charset="0"/>
              <a:buChar char="•"/>
            </a:pPr>
            <a:r>
              <a:rPr lang="en-IN" sz="800" dirty="0">
                <a:solidFill>
                  <a:schemeClr val="bg1"/>
                </a:solidFill>
              </a:rPr>
              <a:t>Development using visual low-code, no-code experience</a:t>
            </a:r>
          </a:p>
          <a:p>
            <a:pPr marL="171450" indent="-171450">
              <a:buFont typeface="Arial" panose="020B0604020202020204" pitchFamily="34" charset="0"/>
              <a:buChar char="•"/>
            </a:pPr>
            <a:r>
              <a:rPr lang="en-IN" sz="800" dirty="0">
                <a:solidFill>
                  <a:schemeClr val="bg1"/>
                </a:solidFill>
              </a:rPr>
              <a:t>Pro-code end to end application development using CAPM and RAP</a:t>
            </a:r>
          </a:p>
          <a:p>
            <a:pPr marL="171450" indent="-171450">
              <a:buFont typeface="Arial" panose="020B0604020202020204" pitchFamily="34" charset="0"/>
              <a:buChar char="•"/>
            </a:pPr>
            <a:r>
              <a:rPr lang="en-IN" sz="800" dirty="0">
                <a:solidFill>
                  <a:schemeClr val="bg1"/>
                </a:solidFill>
              </a:rPr>
              <a:t>Digital Experience using work zone</a:t>
            </a:r>
          </a:p>
          <a:p>
            <a:pPr marL="171450" indent="-171450">
              <a:buFont typeface="Arial" panose="020B0604020202020204" pitchFamily="34" charset="0"/>
              <a:buChar char="•"/>
            </a:pPr>
            <a:r>
              <a:rPr lang="en-IN" sz="800" dirty="0">
                <a:solidFill>
                  <a:schemeClr val="bg1"/>
                </a:solidFill>
              </a:rPr>
              <a:t>Dev Ops using CTMS and CICD Services</a:t>
            </a:r>
          </a:p>
          <a:p>
            <a:pPr marL="171450" indent="-171450">
              <a:buFont typeface="Arial" panose="020B0604020202020204" pitchFamily="34" charset="0"/>
              <a:buChar char="•"/>
            </a:pPr>
            <a:r>
              <a:rPr lang="en-IN" sz="800" dirty="0">
                <a:solidFill>
                  <a:schemeClr val="bg1"/>
                </a:solidFill>
              </a:rPr>
              <a:t>Process authoring and Automation using SAP Signavio and SAP Build BPA</a:t>
            </a:r>
          </a:p>
        </p:txBody>
      </p:sp>
      <p:pic>
        <p:nvPicPr>
          <p:cNvPr id="9" name="Picture 8">
            <a:extLst>
              <a:ext uri="{FF2B5EF4-FFF2-40B4-BE49-F238E27FC236}">
                <a16:creationId xmlns:a16="http://schemas.microsoft.com/office/drawing/2014/main" id="{0874B28D-23AF-A8D0-31CA-C9615EE0FC2A}"/>
              </a:ext>
            </a:extLst>
          </p:cNvPr>
          <p:cNvPicPr>
            <a:picLocks noChangeAspect="1"/>
          </p:cNvPicPr>
          <p:nvPr/>
        </p:nvPicPr>
        <p:blipFill>
          <a:blip r:embed="rId4"/>
          <a:stretch>
            <a:fillRect/>
          </a:stretch>
        </p:blipFill>
        <p:spPr>
          <a:xfrm>
            <a:off x="4542367" y="3562350"/>
            <a:ext cx="869975" cy="152400"/>
          </a:xfrm>
          <a:prstGeom prst="rect">
            <a:avLst/>
          </a:prstGeom>
        </p:spPr>
      </p:pic>
      <p:sp>
        <p:nvSpPr>
          <p:cNvPr id="11" name="TextBox 10">
            <a:extLst>
              <a:ext uri="{FF2B5EF4-FFF2-40B4-BE49-F238E27FC236}">
                <a16:creationId xmlns:a16="http://schemas.microsoft.com/office/drawing/2014/main" id="{EF1B25DC-AE22-6167-9D31-2E640DF458B6}"/>
              </a:ext>
            </a:extLst>
          </p:cNvPr>
          <p:cNvSpPr txBox="1"/>
          <p:nvPr/>
        </p:nvSpPr>
        <p:spPr>
          <a:xfrm>
            <a:off x="4405424" y="3526367"/>
            <a:ext cx="4572000" cy="230832"/>
          </a:xfrm>
          <a:prstGeom prst="rect">
            <a:avLst/>
          </a:prstGeom>
          <a:noFill/>
        </p:spPr>
        <p:txBody>
          <a:bodyPr wrap="square">
            <a:spAutoFit/>
          </a:bodyPr>
          <a:lstStyle/>
          <a:p>
            <a:r>
              <a:rPr lang="en-IN" sz="900" dirty="0">
                <a:solidFill>
                  <a:schemeClr val="bg1"/>
                </a:solidFill>
              </a:rPr>
              <a:t>  sphere</a:t>
            </a:r>
            <a:endParaRPr lang="en-IN" sz="900" dirty="0"/>
          </a:p>
        </p:txBody>
      </p:sp>
    </p:spTree>
    <p:extLst>
      <p:ext uri="{BB962C8B-B14F-4D97-AF65-F5344CB8AC3E}">
        <p14:creationId xmlns:p14="http://schemas.microsoft.com/office/powerpoint/2010/main" val="220809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1E1AF-F150-D615-40EF-92A2BE046CE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ABCED43-E37B-B317-7435-9886EE545786}"/>
              </a:ext>
            </a:extLst>
          </p:cNvPr>
          <p:cNvSpPr>
            <a:spLocks noGrp="1"/>
          </p:cNvSpPr>
          <p:nvPr>
            <p:ph type="title"/>
          </p:nvPr>
        </p:nvSpPr>
        <p:spPr>
          <a:xfrm>
            <a:off x="304800" y="195690"/>
            <a:ext cx="8229600" cy="609601"/>
          </a:xfrm>
        </p:spPr>
        <p:txBody>
          <a:bodyPr>
            <a:normAutofit/>
          </a:bodyPr>
          <a:lstStyle/>
          <a:p>
            <a:r>
              <a:rPr lang="en-US" b="1" kern="1200" dirty="0">
                <a:latin typeface="Cooper Black" panose="0208090404030B020404" pitchFamily="18" charset="0"/>
              </a:rPr>
              <a:t>Let’s Create a BTP Account</a:t>
            </a:r>
          </a:p>
        </p:txBody>
      </p:sp>
      <p:sp>
        <p:nvSpPr>
          <p:cNvPr id="3" name="Footer Placeholder 2">
            <a:extLst>
              <a:ext uri="{FF2B5EF4-FFF2-40B4-BE49-F238E27FC236}">
                <a16:creationId xmlns:a16="http://schemas.microsoft.com/office/drawing/2014/main" id="{320CDEB4-BAC2-5A3B-4C9A-0443C94A9AB1}"/>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B8BA5EDA-159D-270E-728C-6DE578F96DF8}"/>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12</a:t>
            </a:fld>
            <a:endParaRPr lang="en-US"/>
          </a:p>
        </p:txBody>
      </p:sp>
      <p:pic>
        <p:nvPicPr>
          <p:cNvPr id="6" name="Picture 5">
            <a:extLst>
              <a:ext uri="{FF2B5EF4-FFF2-40B4-BE49-F238E27FC236}">
                <a16:creationId xmlns:a16="http://schemas.microsoft.com/office/drawing/2014/main" id="{904441BC-15CF-2163-C144-1909D378CA1F}"/>
              </a:ext>
            </a:extLst>
          </p:cNvPr>
          <p:cNvPicPr>
            <a:picLocks noChangeAspect="1"/>
          </p:cNvPicPr>
          <p:nvPr/>
        </p:nvPicPr>
        <p:blipFill>
          <a:blip r:embed="rId2"/>
          <a:stretch>
            <a:fillRect/>
          </a:stretch>
        </p:blipFill>
        <p:spPr>
          <a:xfrm>
            <a:off x="457200" y="1775555"/>
            <a:ext cx="4038600" cy="2049589"/>
          </a:xfrm>
          <a:prstGeom prst="rect">
            <a:avLst/>
          </a:prstGeom>
          <a:noFill/>
        </p:spPr>
      </p:pic>
      <p:sp>
        <p:nvSpPr>
          <p:cNvPr id="2" name="TextBox 1">
            <a:extLst>
              <a:ext uri="{FF2B5EF4-FFF2-40B4-BE49-F238E27FC236}">
                <a16:creationId xmlns:a16="http://schemas.microsoft.com/office/drawing/2014/main" id="{CCA4E2D5-A00F-9FCB-320A-77B3856AB89F}"/>
              </a:ext>
            </a:extLst>
          </p:cNvPr>
          <p:cNvSpPr txBox="1"/>
          <p:nvPr/>
        </p:nvSpPr>
        <p:spPr>
          <a:xfrm>
            <a:off x="4648200" y="971550"/>
            <a:ext cx="4038600" cy="3657600"/>
          </a:xfrm>
          <a:prstGeom prst="rect">
            <a:avLst/>
          </a:prstGeom>
        </p:spPr>
        <p:txBody>
          <a:bodyPr vert="horz" lIns="91440" tIns="45720" rIns="91440" bIns="45720" rtlCol="0">
            <a:normAutofit/>
          </a:bodyPr>
          <a:lstStyle/>
          <a:p>
            <a:pPr>
              <a:spcBef>
                <a:spcPct val="20000"/>
              </a:spcBef>
              <a:buFont typeface="Arial" pitchFamily="34" charset="0"/>
            </a:pPr>
            <a:r>
              <a:rPr lang="en-US" sz="1400" dirty="0"/>
              <a:t>Create your free BTP Account</a:t>
            </a:r>
          </a:p>
          <a:p>
            <a:pPr>
              <a:spcBef>
                <a:spcPct val="20000"/>
              </a:spcBef>
              <a:buFont typeface="Arial" pitchFamily="34" charset="0"/>
            </a:pPr>
            <a:r>
              <a:rPr lang="en-US" sz="1400" dirty="0">
                <a:hlinkClick r:id="rId3">
                  <a:extLst>
                    <a:ext uri="{A12FA001-AC4F-418D-AE19-62706E023703}">
                      <ahyp:hlinkClr xmlns:ahyp="http://schemas.microsoft.com/office/drawing/2018/hyperlinkcolor" val="tx"/>
                    </a:ext>
                  </a:extLst>
                </a:hlinkClick>
              </a:rPr>
              <a:t>https://account.hanatrial.ondemand.com/trial/#/home/trial</a:t>
            </a:r>
            <a:endParaRPr lang="en-US" sz="1400" dirty="0"/>
          </a:p>
          <a:p>
            <a:pPr>
              <a:spcBef>
                <a:spcPct val="20000"/>
              </a:spcBef>
              <a:buFont typeface="Arial" pitchFamily="34" charset="0"/>
            </a:pPr>
            <a:endParaRPr lang="en-US" sz="1400" dirty="0"/>
          </a:p>
        </p:txBody>
      </p:sp>
      <p:sp>
        <p:nvSpPr>
          <p:cNvPr id="7" name="TextBox 6">
            <a:extLst>
              <a:ext uri="{FF2B5EF4-FFF2-40B4-BE49-F238E27FC236}">
                <a16:creationId xmlns:a16="http://schemas.microsoft.com/office/drawing/2014/main" id="{213C935C-E083-F17D-49A7-E37194810943}"/>
              </a:ext>
            </a:extLst>
          </p:cNvPr>
          <p:cNvSpPr txBox="1"/>
          <p:nvPr/>
        </p:nvSpPr>
        <p:spPr>
          <a:xfrm>
            <a:off x="4724400" y="2038350"/>
            <a:ext cx="4114800" cy="1569660"/>
          </a:xfrm>
          <a:prstGeom prst="rect">
            <a:avLst/>
          </a:prstGeom>
          <a:noFill/>
        </p:spPr>
        <p:txBody>
          <a:bodyPr wrap="square" rtlCol="0">
            <a:spAutoFit/>
          </a:bodyPr>
          <a:lstStyle/>
          <a:p>
            <a:r>
              <a:rPr lang="en-IN" sz="1600" b="1" dirty="0">
                <a:effectLst>
                  <a:outerShdw blurRad="38100" dist="38100" dir="2700000" algn="tl">
                    <a:srgbClr val="000000">
                      <a:alpha val="43137"/>
                    </a:srgbClr>
                  </a:outerShdw>
                </a:effectLst>
              </a:rPr>
              <a:t>What is BTP?</a:t>
            </a:r>
          </a:p>
          <a:p>
            <a:r>
              <a:rPr lang="en-IN" sz="1600" dirty="0">
                <a:effectLst>
                  <a:outerShdw blurRad="38100" dist="38100" dir="2700000" algn="tl">
                    <a:srgbClr val="000000">
                      <a:alpha val="43137"/>
                    </a:srgbClr>
                  </a:outerShdw>
                </a:effectLst>
              </a:rPr>
              <a:t>BTP stands Business technology platform, it is a PaaS in the cloud provided by SAP to design, develop, package, build, deliver and manage applications, integrations and business process automation.</a:t>
            </a:r>
          </a:p>
        </p:txBody>
      </p:sp>
    </p:spTree>
    <p:extLst>
      <p:ext uri="{BB962C8B-B14F-4D97-AF65-F5344CB8AC3E}">
        <p14:creationId xmlns:p14="http://schemas.microsoft.com/office/powerpoint/2010/main" val="304274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98442-7581-243D-54DE-9ABA5F6E73C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CA837C3-B674-2DDD-D31A-DEAC44B46DC8}"/>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6D20E5D-2809-845A-6C3F-00B4CB3A1675}"/>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C665BCE6-AF45-AD97-F74A-58843669F69E}"/>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BTP Account Structure</a:t>
            </a:r>
          </a:p>
        </p:txBody>
      </p:sp>
      <p:grpSp>
        <p:nvGrpSpPr>
          <p:cNvPr id="2" name="Group 1">
            <a:extLst>
              <a:ext uri="{FF2B5EF4-FFF2-40B4-BE49-F238E27FC236}">
                <a16:creationId xmlns:a16="http://schemas.microsoft.com/office/drawing/2014/main" id="{F49A7E51-F904-72B6-A3AF-AD10242EFF49}"/>
              </a:ext>
            </a:extLst>
          </p:cNvPr>
          <p:cNvGrpSpPr/>
          <p:nvPr/>
        </p:nvGrpSpPr>
        <p:grpSpPr>
          <a:xfrm>
            <a:off x="539339" y="1407887"/>
            <a:ext cx="8299862" cy="2764063"/>
            <a:chOff x="461819" y="1891887"/>
            <a:chExt cx="11420761" cy="3243529"/>
          </a:xfrm>
        </p:grpSpPr>
        <p:sp>
          <p:nvSpPr>
            <p:cNvPr id="6" name="Rectangle 5">
              <a:extLst>
                <a:ext uri="{FF2B5EF4-FFF2-40B4-BE49-F238E27FC236}">
                  <a16:creationId xmlns:a16="http://schemas.microsoft.com/office/drawing/2014/main" id="{CB9CD2B2-7010-01D9-F25B-933BC3663F56}"/>
                </a:ext>
              </a:extLst>
            </p:cNvPr>
            <p:cNvSpPr/>
            <p:nvPr/>
          </p:nvSpPr>
          <p:spPr>
            <a:xfrm>
              <a:off x="461819" y="2625437"/>
              <a:ext cx="2484582" cy="1607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Global Account</a:t>
              </a:r>
            </a:p>
            <a:p>
              <a:pPr algn="ctr"/>
              <a:r>
                <a:rPr lang="en-US" sz="1600" b="1" dirty="0"/>
                <a:t>(Representation of customer for billing purpose)</a:t>
              </a:r>
            </a:p>
          </p:txBody>
        </p:sp>
        <p:sp>
          <p:nvSpPr>
            <p:cNvPr id="7" name="Rectangle 6">
              <a:extLst>
                <a:ext uri="{FF2B5EF4-FFF2-40B4-BE49-F238E27FC236}">
                  <a16:creationId xmlns:a16="http://schemas.microsoft.com/office/drawing/2014/main" id="{CA3EABA5-7B7B-B742-1530-C368A602E198}"/>
                </a:ext>
              </a:extLst>
            </p:cNvPr>
            <p:cNvSpPr/>
            <p:nvPr/>
          </p:nvSpPr>
          <p:spPr>
            <a:xfrm>
              <a:off x="4216401" y="2625436"/>
              <a:ext cx="2484582" cy="1607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Sub Account</a:t>
              </a:r>
            </a:p>
            <a:p>
              <a:pPr algn="ctr"/>
              <a:r>
                <a:rPr lang="en-US" sz="1600" b="1" dirty="0"/>
                <a:t>(per region)</a:t>
              </a:r>
            </a:p>
            <a:p>
              <a:pPr algn="ctr"/>
              <a:r>
                <a:rPr lang="en-US" sz="1600" b="1" dirty="0"/>
                <a:t>Specialized service offerings</a:t>
              </a:r>
            </a:p>
            <a:p>
              <a:pPr algn="ctr"/>
              <a:r>
                <a:rPr lang="en-US" sz="1600" b="1" dirty="0"/>
                <a:t>Represents LoB</a:t>
              </a:r>
            </a:p>
          </p:txBody>
        </p:sp>
        <p:cxnSp>
          <p:nvCxnSpPr>
            <p:cNvPr id="8" name="Connector: Elbow 7">
              <a:extLst>
                <a:ext uri="{FF2B5EF4-FFF2-40B4-BE49-F238E27FC236}">
                  <a16:creationId xmlns:a16="http://schemas.microsoft.com/office/drawing/2014/main" id="{B6B9CAA3-81E6-490C-A53D-A899B17328C0}"/>
                </a:ext>
              </a:extLst>
            </p:cNvPr>
            <p:cNvCxnSpPr>
              <a:stCxn id="6" idx="3"/>
              <a:endCxn id="7" idx="1"/>
            </p:cNvCxnSpPr>
            <p:nvPr/>
          </p:nvCxnSpPr>
          <p:spPr>
            <a:xfrm flipV="1">
              <a:off x="2946401" y="3429000"/>
              <a:ext cx="1270000"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BDF8DB4-EDF7-4F34-FBF1-127BC9A23EA3}"/>
                </a:ext>
              </a:extLst>
            </p:cNvPr>
            <p:cNvSpPr/>
            <p:nvPr/>
          </p:nvSpPr>
          <p:spPr>
            <a:xfrm>
              <a:off x="7970983" y="3156526"/>
              <a:ext cx="2382981"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Space</a:t>
              </a:r>
            </a:p>
          </p:txBody>
        </p:sp>
        <p:cxnSp>
          <p:nvCxnSpPr>
            <p:cNvPr id="10" name="Connector: Elbow 9">
              <a:extLst>
                <a:ext uri="{FF2B5EF4-FFF2-40B4-BE49-F238E27FC236}">
                  <a16:creationId xmlns:a16="http://schemas.microsoft.com/office/drawing/2014/main" id="{2B5C9344-854C-7D07-EADA-48C98D49109D}"/>
                </a:ext>
              </a:extLst>
            </p:cNvPr>
            <p:cNvCxnSpPr>
              <a:stCxn id="7" idx="3"/>
              <a:endCxn id="9" idx="1"/>
            </p:cNvCxnSpPr>
            <p:nvPr/>
          </p:nvCxnSpPr>
          <p:spPr>
            <a:xfrm flipV="1">
              <a:off x="6700983" y="3428999"/>
              <a:ext cx="1270000"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3959FE0-6989-3CD8-FA5E-337D804915F9}"/>
                </a:ext>
              </a:extLst>
            </p:cNvPr>
            <p:cNvSpPr txBox="1"/>
            <p:nvPr/>
          </p:nvSpPr>
          <p:spPr>
            <a:xfrm>
              <a:off x="2946401" y="3072742"/>
              <a:ext cx="1547046" cy="397281"/>
            </a:xfrm>
            <a:prstGeom prst="rect">
              <a:avLst/>
            </a:prstGeom>
            <a:noFill/>
          </p:spPr>
          <p:txBody>
            <a:bodyPr wrap="square" rtlCol="0" anchor="ctr">
              <a:spAutoFit/>
            </a:bodyPr>
            <a:lstStyle/>
            <a:p>
              <a:r>
                <a:rPr lang="en-US" sz="1600" b="1" dirty="0"/>
                <a:t>1            *</a:t>
              </a:r>
            </a:p>
          </p:txBody>
        </p:sp>
        <p:sp>
          <p:nvSpPr>
            <p:cNvPr id="12" name="TextBox 11">
              <a:extLst>
                <a:ext uri="{FF2B5EF4-FFF2-40B4-BE49-F238E27FC236}">
                  <a16:creationId xmlns:a16="http://schemas.microsoft.com/office/drawing/2014/main" id="{5B148301-1276-948F-1F83-5512F6D9D958}"/>
                </a:ext>
              </a:extLst>
            </p:cNvPr>
            <p:cNvSpPr txBox="1"/>
            <p:nvPr/>
          </p:nvSpPr>
          <p:spPr>
            <a:xfrm>
              <a:off x="6733869" y="3109994"/>
              <a:ext cx="1354173" cy="397281"/>
            </a:xfrm>
            <a:prstGeom prst="rect">
              <a:avLst/>
            </a:prstGeom>
            <a:noFill/>
          </p:spPr>
          <p:txBody>
            <a:bodyPr wrap="square" rtlCol="0">
              <a:spAutoFit/>
            </a:bodyPr>
            <a:lstStyle/>
            <a:p>
              <a:r>
                <a:rPr lang="en-US" sz="1600" b="1" dirty="0"/>
                <a:t>1            *</a:t>
              </a:r>
            </a:p>
          </p:txBody>
        </p:sp>
        <p:sp>
          <p:nvSpPr>
            <p:cNvPr id="13" name="Rectangle 12">
              <a:extLst>
                <a:ext uri="{FF2B5EF4-FFF2-40B4-BE49-F238E27FC236}">
                  <a16:creationId xmlns:a16="http://schemas.microsoft.com/office/drawing/2014/main" id="{08FAE554-ED92-FAD2-571C-B9596CDB236C}"/>
                </a:ext>
              </a:extLst>
            </p:cNvPr>
            <p:cNvSpPr/>
            <p:nvPr/>
          </p:nvSpPr>
          <p:spPr>
            <a:xfrm>
              <a:off x="9499599" y="4590471"/>
              <a:ext cx="2382981" cy="544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Apps</a:t>
              </a:r>
            </a:p>
          </p:txBody>
        </p:sp>
        <p:cxnSp>
          <p:nvCxnSpPr>
            <p:cNvPr id="14" name="Connector: Elbow 13">
              <a:extLst>
                <a:ext uri="{FF2B5EF4-FFF2-40B4-BE49-F238E27FC236}">
                  <a16:creationId xmlns:a16="http://schemas.microsoft.com/office/drawing/2014/main" id="{FA1B6079-1BA2-4A33-19F2-B62B9D07E78C}"/>
                </a:ext>
              </a:extLst>
            </p:cNvPr>
            <p:cNvCxnSpPr>
              <a:stCxn id="9" idx="2"/>
              <a:endCxn id="13" idx="0"/>
            </p:cNvCxnSpPr>
            <p:nvPr/>
          </p:nvCxnSpPr>
          <p:spPr>
            <a:xfrm rot="16200000" flipH="1">
              <a:off x="9482282" y="3381663"/>
              <a:ext cx="889000" cy="152861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3D82973-C725-13C0-DFF9-7271A8854CB1}"/>
                </a:ext>
              </a:extLst>
            </p:cNvPr>
            <p:cNvSpPr txBox="1"/>
            <p:nvPr/>
          </p:nvSpPr>
          <p:spPr>
            <a:xfrm>
              <a:off x="9162473" y="3708756"/>
              <a:ext cx="2262909" cy="975145"/>
            </a:xfrm>
            <a:prstGeom prst="rect">
              <a:avLst/>
            </a:prstGeom>
            <a:noFill/>
          </p:spPr>
          <p:txBody>
            <a:bodyPr wrap="square" rtlCol="0">
              <a:spAutoFit/>
            </a:bodyPr>
            <a:lstStyle/>
            <a:p>
              <a:r>
                <a:rPr lang="en-US" sz="1600" b="1" dirty="0"/>
                <a:t>1            </a:t>
              </a:r>
            </a:p>
            <a:p>
              <a:endParaRPr lang="en-US" sz="1600" b="1" dirty="0"/>
            </a:p>
            <a:p>
              <a:r>
                <a:rPr lang="en-US" sz="1600" b="1" dirty="0"/>
                <a:t>	     *</a:t>
              </a:r>
            </a:p>
          </p:txBody>
        </p:sp>
        <p:sp>
          <p:nvSpPr>
            <p:cNvPr id="16" name="Oval 15">
              <a:extLst>
                <a:ext uri="{FF2B5EF4-FFF2-40B4-BE49-F238E27FC236}">
                  <a16:creationId xmlns:a16="http://schemas.microsoft.com/office/drawing/2014/main" id="{C6D88D56-CA29-C645-F8BC-413493B13B1E}"/>
                </a:ext>
              </a:extLst>
            </p:cNvPr>
            <p:cNvSpPr/>
            <p:nvPr/>
          </p:nvSpPr>
          <p:spPr>
            <a:xfrm>
              <a:off x="4110642" y="1891887"/>
              <a:ext cx="2696099" cy="544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Backing Services</a:t>
              </a:r>
            </a:p>
          </p:txBody>
        </p:sp>
        <p:sp>
          <p:nvSpPr>
            <p:cNvPr id="17" name="Oval 16">
              <a:extLst>
                <a:ext uri="{FF2B5EF4-FFF2-40B4-BE49-F238E27FC236}">
                  <a16:creationId xmlns:a16="http://schemas.microsoft.com/office/drawing/2014/main" id="{2C61B406-0B1B-E7C4-38E3-E9CD4F86AD58}"/>
                </a:ext>
              </a:extLst>
            </p:cNvPr>
            <p:cNvSpPr/>
            <p:nvPr/>
          </p:nvSpPr>
          <p:spPr>
            <a:xfrm>
              <a:off x="7876310" y="2526338"/>
              <a:ext cx="2696099" cy="5449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Space quotas</a:t>
              </a:r>
            </a:p>
          </p:txBody>
        </p:sp>
      </p:grpSp>
    </p:spTree>
    <p:extLst>
      <p:ext uri="{BB962C8B-B14F-4D97-AF65-F5344CB8AC3E}">
        <p14:creationId xmlns:p14="http://schemas.microsoft.com/office/powerpoint/2010/main" val="93509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D1629-9B01-EA70-3F01-B70B68526CBF}"/>
            </a:ext>
          </a:extLst>
        </p:cNvPr>
        <p:cNvGrpSpPr/>
        <p:nvPr/>
      </p:nvGrpSpPr>
      <p:grpSpPr>
        <a:xfrm>
          <a:off x="0" y="0"/>
          <a:ext cx="0" cy="0"/>
          <a:chOff x="0" y="0"/>
          <a:chExt cx="0" cy="0"/>
        </a:xfrm>
      </p:grpSpPr>
      <p:pic>
        <p:nvPicPr>
          <p:cNvPr id="2" name="Picture 2" descr="SAP Business Technology Platform : Account Models | SAP Blogs">
            <a:extLst>
              <a:ext uri="{FF2B5EF4-FFF2-40B4-BE49-F238E27FC236}">
                <a16:creationId xmlns:a16="http://schemas.microsoft.com/office/drawing/2014/main" id="{0A082CD3-5611-03FE-1BBE-7BC6C3E182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400" b="5794"/>
          <a:stretch/>
        </p:blipFill>
        <p:spPr bwMode="auto">
          <a:xfrm>
            <a:off x="457200" y="1265766"/>
            <a:ext cx="8229600" cy="3429001"/>
          </a:xfrm>
          <a:prstGeom prst="rect">
            <a:avLst/>
          </a:prstGeom>
          <a:solidFill>
            <a:srgbClr val="FFFFFF"/>
          </a:solidFill>
        </p:spPr>
      </p:pic>
      <p:sp>
        <p:nvSpPr>
          <p:cNvPr id="3" name="Footer Placeholder 2">
            <a:extLst>
              <a:ext uri="{FF2B5EF4-FFF2-40B4-BE49-F238E27FC236}">
                <a16:creationId xmlns:a16="http://schemas.microsoft.com/office/drawing/2014/main" id="{55219D6D-FE22-91DD-A3AF-0EC7F11BCB29}"/>
              </a:ext>
            </a:extLst>
          </p:cNvPr>
          <p:cNvSpPr>
            <a:spLocks noGrp="1"/>
          </p:cNvSpPr>
          <p:nvPr>
            <p:ph type="ftr" sz="quarter" idx="11"/>
          </p:nvPr>
        </p:nvSpPr>
        <p:spPr>
          <a:xfrm>
            <a:off x="3124200" y="4767263"/>
            <a:ext cx="2895600" cy="273844"/>
          </a:xfrm>
        </p:spPr>
        <p:txBody>
          <a:bodyPr anchor="ctr">
            <a:normAutofit/>
          </a:bodyPr>
          <a:lstStyle/>
          <a:p>
            <a:pPr>
              <a:lnSpc>
                <a:spcPct val="90000"/>
              </a:lnSpc>
              <a:spcAft>
                <a:spcPts val="600"/>
              </a:spcAft>
            </a:pPr>
            <a:r>
              <a:rPr lang="en-US" dirty="0"/>
              <a:t>www.anubhavtrainings.com</a:t>
            </a:r>
            <a:endParaRPr lang="en-US"/>
          </a:p>
        </p:txBody>
      </p:sp>
      <p:sp>
        <p:nvSpPr>
          <p:cNvPr id="4" name="Slide Number Placeholder 3">
            <a:extLst>
              <a:ext uri="{FF2B5EF4-FFF2-40B4-BE49-F238E27FC236}">
                <a16:creationId xmlns:a16="http://schemas.microsoft.com/office/drawing/2014/main" id="{1A2795B2-2410-1535-35A8-7637E336536B}"/>
              </a:ext>
            </a:extLst>
          </p:cNvPr>
          <p:cNvSpPr>
            <a:spLocks noGrp="1"/>
          </p:cNvSpPr>
          <p:nvPr>
            <p:ph type="sldNum" sz="quarter" idx="12"/>
          </p:nvPr>
        </p:nvSpPr>
        <p:spPr>
          <a:xfrm>
            <a:off x="457200" y="4767263"/>
            <a:ext cx="2133600" cy="273844"/>
          </a:xfrm>
        </p:spPr>
        <p:txBody>
          <a:bodyPr anchor="ctr">
            <a:normAutofit/>
          </a:bodyPr>
          <a:lstStyle/>
          <a:p>
            <a:pPr>
              <a:lnSpc>
                <a:spcPct val="90000"/>
              </a:lnSpc>
              <a:spcAft>
                <a:spcPts val="600"/>
              </a:spcAft>
            </a:pPr>
            <a:fld id="{B6F15528-21DE-4FAA-801E-634DDDAF4B2B}" type="slidenum">
              <a:rPr lang="en-US" smtClean="0"/>
              <a:pPr>
                <a:lnSpc>
                  <a:spcPct val="90000"/>
                </a:lnSpc>
                <a:spcAft>
                  <a:spcPts val="600"/>
                </a:spcAft>
              </a:pPr>
              <a:t>14</a:t>
            </a:fld>
            <a:endParaRPr lang="en-US"/>
          </a:p>
        </p:txBody>
      </p:sp>
      <p:sp>
        <p:nvSpPr>
          <p:cNvPr id="5" name="Title 4">
            <a:extLst>
              <a:ext uri="{FF2B5EF4-FFF2-40B4-BE49-F238E27FC236}">
                <a16:creationId xmlns:a16="http://schemas.microsoft.com/office/drawing/2014/main" id="{70E6ABC7-E466-7366-E122-5157943A0962}"/>
              </a:ext>
            </a:extLst>
          </p:cNvPr>
          <p:cNvSpPr>
            <a:spLocks noGrp="1"/>
          </p:cNvSpPr>
          <p:nvPr>
            <p:ph type="title"/>
          </p:nvPr>
        </p:nvSpPr>
        <p:spPr>
          <a:xfrm>
            <a:off x="152400" y="285750"/>
            <a:ext cx="8229600" cy="533401"/>
          </a:xfrm>
        </p:spPr>
        <p:txBody>
          <a:bodyPr>
            <a:normAutofit/>
          </a:bodyPr>
          <a:lstStyle/>
          <a:p>
            <a:r>
              <a:rPr lang="en-IN" dirty="0">
                <a:latin typeface="Cooper Black" panose="0208090404030B020404" pitchFamily="18" charset="0"/>
              </a:rPr>
              <a:t>BTP Account – Administrator’s view</a:t>
            </a:r>
          </a:p>
        </p:txBody>
      </p:sp>
    </p:spTree>
    <p:extLst>
      <p:ext uri="{BB962C8B-B14F-4D97-AF65-F5344CB8AC3E}">
        <p14:creationId xmlns:p14="http://schemas.microsoft.com/office/powerpoint/2010/main" val="171154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15E51-B977-D171-F713-78C903E50A6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73C1BC4-3A90-C6DB-92A9-CECA6F52827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0F08FF7-214A-115A-840C-D3230C63A9A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15</a:t>
            </a:fld>
            <a:endParaRPr lang="en-US" dirty="0"/>
          </a:p>
        </p:txBody>
      </p:sp>
      <p:sp>
        <p:nvSpPr>
          <p:cNvPr id="5" name="Title 4">
            <a:extLst>
              <a:ext uri="{FF2B5EF4-FFF2-40B4-BE49-F238E27FC236}">
                <a16:creationId xmlns:a16="http://schemas.microsoft.com/office/drawing/2014/main" id="{D7A47F85-65FF-F19C-315D-B50B3A0F5FB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BTP Environments, Subscriptions, Instances</a:t>
            </a:r>
          </a:p>
        </p:txBody>
      </p:sp>
      <p:sp>
        <p:nvSpPr>
          <p:cNvPr id="2" name="TextBox 1">
            <a:extLst>
              <a:ext uri="{FF2B5EF4-FFF2-40B4-BE49-F238E27FC236}">
                <a16:creationId xmlns:a16="http://schemas.microsoft.com/office/drawing/2014/main" id="{16BEEBCE-8300-ADC4-82C2-4194B32FE9B9}"/>
              </a:ext>
            </a:extLst>
          </p:cNvPr>
          <p:cNvSpPr txBox="1"/>
          <p:nvPr/>
        </p:nvSpPr>
        <p:spPr>
          <a:xfrm>
            <a:off x="152400" y="811232"/>
            <a:ext cx="8797652" cy="3970318"/>
          </a:xfrm>
          <a:prstGeom prst="rect">
            <a:avLst/>
          </a:prstGeom>
          <a:noFill/>
        </p:spPr>
        <p:txBody>
          <a:bodyPr wrap="square" rtlCol="0">
            <a:spAutoFit/>
          </a:bodyPr>
          <a:lstStyle/>
          <a:p>
            <a:r>
              <a:rPr lang="en-US" sz="1200" b="1" dirty="0"/>
              <a:t>Environments</a:t>
            </a:r>
          </a:p>
          <a:p>
            <a:endParaRPr lang="en-US" sz="1200" dirty="0"/>
          </a:p>
          <a:p>
            <a:r>
              <a:rPr lang="en-US" sz="1200" dirty="0"/>
              <a:t>Environments constitute the actual platform-as-a-service offering of SAP BTP that allows for the development and administration of business applications. Environments are anchored in SAP BTP on subaccount level.</a:t>
            </a:r>
          </a:p>
          <a:p>
            <a:r>
              <a:rPr lang="en-US" sz="1200" dirty="0"/>
              <a:t>SAP BTP offers three environments: ABAP, Cloud Foundry and </a:t>
            </a:r>
            <a:r>
              <a:rPr lang="en-US" sz="1200" dirty="0" err="1"/>
              <a:t>Kyma</a:t>
            </a:r>
            <a:r>
              <a:rPr lang="en-US" sz="1200" dirty="0"/>
              <a:t>. Some existing customers still have Neo, but this is no longer offered.</a:t>
            </a:r>
          </a:p>
          <a:p>
            <a:endParaRPr lang="en-US" sz="1200" dirty="0"/>
          </a:p>
          <a:p>
            <a:r>
              <a:rPr lang="en-US" sz="1200" b="1" dirty="0"/>
              <a:t>Subscription based services</a:t>
            </a:r>
          </a:p>
          <a:p>
            <a:r>
              <a:rPr lang="en-US" sz="1200" dirty="0"/>
              <a:t>You will also see these ones called software as a service (SaaS), or multitenant applications. The experience here is that you subscribe to the service, and in return you receive a URL, from which you can access that service. Opening the URL brings you to a web application from which you can leverage the service. This is how other SaaS like SuccessFactors or S/4HANA Cloud work as well. They are also enabled at a subaccount level, and are independent of the environments. You don’t need to have Cloud Foundry enabled to subscribe to SAP Launchpad Service, for example.</a:t>
            </a:r>
          </a:p>
          <a:p>
            <a:r>
              <a:rPr lang="en-US" sz="1200" dirty="0"/>
              <a:t>Examples include Launchpad, SAP Business Application Studio, Cloud Integration, Process Automation…</a:t>
            </a:r>
          </a:p>
          <a:p>
            <a:endParaRPr lang="en-US" sz="1200" dirty="0"/>
          </a:p>
          <a:p>
            <a:r>
              <a:rPr lang="en-US" sz="1200" b="1" dirty="0"/>
              <a:t>Instance based services</a:t>
            </a:r>
          </a:p>
          <a:p>
            <a:endParaRPr lang="en-US" sz="1200" dirty="0"/>
          </a:p>
          <a:p>
            <a:r>
              <a:rPr lang="en-US" sz="1200" dirty="0"/>
              <a:t>These are the purest services. They provide a specific functionality, like databases, connectivity, authentication…. You connect your application to them to leverage that functionality. These services don’t provide a UI to manage them. Instead, they rely on API to connect to applications and other services and provide their services. They are provisioned inside an environment, so they are environment specific. Each environment has its own organization (for users and applications): In Cloud Foundry, instances are created inside a space. For </a:t>
            </a:r>
            <a:r>
              <a:rPr lang="en-US" sz="1200" dirty="0" err="1"/>
              <a:t>Kyma</a:t>
            </a:r>
            <a:r>
              <a:rPr lang="en-US" sz="1200" dirty="0"/>
              <a:t>, instances are created inside a namespace.</a:t>
            </a:r>
            <a:endParaRPr lang="en-IN" sz="1200" dirty="0"/>
          </a:p>
        </p:txBody>
      </p:sp>
    </p:spTree>
    <p:extLst>
      <p:ext uri="{BB962C8B-B14F-4D97-AF65-F5344CB8AC3E}">
        <p14:creationId xmlns:p14="http://schemas.microsoft.com/office/powerpoint/2010/main" val="282947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1000"/>
                                        <p:tgtEl>
                                          <p:spTgt spid="2">
                                            <p:txEl>
                                              <p:pRg st="5" end="5"/>
                                            </p:txEl>
                                          </p:spTgt>
                                        </p:tgtEl>
                                      </p:cBhvr>
                                    </p:animEffect>
                                    <p:anim calcmode="lin" valueType="num">
                                      <p:cBhvr>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anim calcmode="lin" valueType="num">
                                      <p:cBhvr>
                                        <p:cTn id="3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1000"/>
                                        <p:tgtEl>
                                          <p:spTgt spid="2">
                                            <p:txEl>
                                              <p:pRg st="7" end="7"/>
                                            </p:txEl>
                                          </p:spTgt>
                                        </p:tgtEl>
                                      </p:cBhvr>
                                    </p:animEffect>
                                    <p:anim calcmode="lin" valueType="num">
                                      <p:cBhvr>
                                        <p:cTn id="3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1000"/>
                                        <p:tgtEl>
                                          <p:spTgt spid="2">
                                            <p:txEl>
                                              <p:pRg st="9" end="9"/>
                                            </p:txEl>
                                          </p:spTgt>
                                        </p:tgtEl>
                                      </p:cBhvr>
                                    </p:animEffect>
                                    <p:anim calcmode="lin" valueType="num">
                                      <p:cBhvr>
                                        <p:cTn id="4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9" end="9"/>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1000"/>
                                        <p:tgtEl>
                                          <p:spTgt spid="2">
                                            <p:txEl>
                                              <p:pRg st="11" end="11"/>
                                            </p:txEl>
                                          </p:spTgt>
                                        </p:tgtEl>
                                      </p:cBhvr>
                                    </p:animEffect>
                                    <p:anim calcmode="lin" valueType="num">
                                      <p:cBhvr>
                                        <p:cTn id="47"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CC07B-0275-2BE1-9CA4-D0423034FA3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E6D8945-592D-CF97-5656-9C07DB17E7C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C38FEFCC-D746-3338-BC1D-98EBC4A0D50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16</a:t>
            </a:fld>
            <a:endParaRPr lang="en-US" dirty="0"/>
          </a:p>
        </p:txBody>
      </p:sp>
      <p:sp>
        <p:nvSpPr>
          <p:cNvPr id="5" name="Title 4">
            <a:extLst>
              <a:ext uri="{FF2B5EF4-FFF2-40B4-BE49-F238E27FC236}">
                <a16:creationId xmlns:a16="http://schemas.microsoft.com/office/drawing/2014/main" id="{F3432F77-773B-3443-0E83-A4DB39D44382}"/>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Backing service/ service instance</a:t>
            </a:r>
          </a:p>
        </p:txBody>
      </p:sp>
      <p:pic>
        <p:nvPicPr>
          <p:cNvPr id="16" name="Picture 15">
            <a:extLst>
              <a:ext uri="{FF2B5EF4-FFF2-40B4-BE49-F238E27FC236}">
                <a16:creationId xmlns:a16="http://schemas.microsoft.com/office/drawing/2014/main" id="{700F5894-CE36-F966-2230-67C44D931AC3}"/>
              </a:ext>
            </a:extLst>
          </p:cNvPr>
          <p:cNvPicPr>
            <a:picLocks noChangeAspect="1"/>
          </p:cNvPicPr>
          <p:nvPr/>
        </p:nvPicPr>
        <p:blipFill>
          <a:blip r:embed="rId2"/>
          <a:stretch>
            <a:fillRect/>
          </a:stretch>
        </p:blipFill>
        <p:spPr>
          <a:xfrm>
            <a:off x="152400" y="2038350"/>
            <a:ext cx="3237178" cy="2510724"/>
          </a:xfrm>
          <a:prstGeom prst="rect">
            <a:avLst/>
          </a:prstGeom>
        </p:spPr>
      </p:pic>
      <p:sp>
        <p:nvSpPr>
          <p:cNvPr id="17" name="TextBox 16">
            <a:extLst>
              <a:ext uri="{FF2B5EF4-FFF2-40B4-BE49-F238E27FC236}">
                <a16:creationId xmlns:a16="http://schemas.microsoft.com/office/drawing/2014/main" id="{05F23FD8-6E4A-F749-D6F7-4365C62BB59C}"/>
              </a:ext>
            </a:extLst>
          </p:cNvPr>
          <p:cNvSpPr txBox="1"/>
          <p:nvPr/>
        </p:nvSpPr>
        <p:spPr>
          <a:xfrm>
            <a:off x="205333" y="1251797"/>
            <a:ext cx="3757067" cy="646331"/>
          </a:xfrm>
          <a:prstGeom prst="rect">
            <a:avLst/>
          </a:prstGeom>
          <a:noFill/>
        </p:spPr>
        <p:txBody>
          <a:bodyPr wrap="square" rtlCol="0">
            <a:spAutoFit/>
          </a:bodyPr>
          <a:lstStyle/>
          <a:p>
            <a:r>
              <a:rPr lang="en-US" b="1" dirty="0">
                <a:latin typeface="Cooper Black" panose="0208090404030B020404" pitchFamily="18" charset="0"/>
              </a:rPr>
              <a:t>Choose Your service</a:t>
            </a:r>
          </a:p>
          <a:p>
            <a:r>
              <a:rPr lang="en-US" b="1" dirty="0">
                <a:solidFill>
                  <a:srgbClr val="FF0000"/>
                </a:solidFill>
                <a:latin typeface="Cooper Black" panose="0208090404030B020404" pitchFamily="18" charset="0"/>
              </a:rPr>
              <a:t>Backing Service</a:t>
            </a:r>
          </a:p>
        </p:txBody>
      </p:sp>
      <p:sp>
        <p:nvSpPr>
          <p:cNvPr id="18" name="Arrow: Notched Right 17">
            <a:extLst>
              <a:ext uri="{FF2B5EF4-FFF2-40B4-BE49-F238E27FC236}">
                <a16:creationId xmlns:a16="http://schemas.microsoft.com/office/drawing/2014/main" id="{6F248643-90E7-C09B-B048-FE66AB7B6924}"/>
              </a:ext>
            </a:extLst>
          </p:cNvPr>
          <p:cNvSpPr/>
          <p:nvPr/>
        </p:nvSpPr>
        <p:spPr>
          <a:xfrm>
            <a:off x="3733800" y="2695073"/>
            <a:ext cx="610907" cy="86409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ECE313A-75E9-CF5A-659C-6D2B11592AA9}"/>
              </a:ext>
            </a:extLst>
          </p:cNvPr>
          <p:cNvPicPr>
            <a:picLocks noChangeAspect="1"/>
          </p:cNvPicPr>
          <p:nvPr/>
        </p:nvPicPr>
        <p:blipFill>
          <a:blip r:embed="rId3"/>
          <a:stretch>
            <a:fillRect/>
          </a:stretch>
        </p:blipFill>
        <p:spPr>
          <a:xfrm>
            <a:off x="4572000" y="2038350"/>
            <a:ext cx="4401462" cy="2510724"/>
          </a:xfrm>
          <a:prstGeom prst="rect">
            <a:avLst/>
          </a:prstGeom>
        </p:spPr>
      </p:pic>
      <p:sp>
        <p:nvSpPr>
          <p:cNvPr id="20" name="TextBox 19">
            <a:extLst>
              <a:ext uri="{FF2B5EF4-FFF2-40B4-BE49-F238E27FC236}">
                <a16:creationId xmlns:a16="http://schemas.microsoft.com/office/drawing/2014/main" id="{0EBFA153-5BEC-7F13-06AE-884DA54F8825}"/>
              </a:ext>
            </a:extLst>
          </p:cNvPr>
          <p:cNvSpPr txBox="1"/>
          <p:nvPr/>
        </p:nvSpPr>
        <p:spPr>
          <a:xfrm>
            <a:off x="4563533" y="1311502"/>
            <a:ext cx="4320480" cy="830997"/>
          </a:xfrm>
          <a:prstGeom prst="rect">
            <a:avLst/>
          </a:prstGeom>
          <a:noFill/>
        </p:spPr>
        <p:txBody>
          <a:bodyPr wrap="square" rtlCol="0">
            <a:spAutoFit/>
          </a:bodyPr>
          <a:lstStyle/>
          <a:p>
            <a:r>
              <a:rPr lang="en-US" b="1" dirty="0">
                <a:latin typeface="Cooper Black" panose="0208090404030B020404" pitchFamily="18" charset="0"/>
              </a:rPr>
              <a:t>Select Plan</a:t>
            </a:r>
          </a:p>
          <a:p>
            <a:r>
              <a:rPr lang="en-US" b="1" dirty="0">
                <a:solidFill>
                  <a:srgbClr val="FF0000"/>
                </a:solidFill>
                <a:latin typeface="Cooper Black" panose="0208090404030B020404" pitchFamily="18" charset="0"/>
              </a:rPr>
              <a:t>Service Plan</a:t>
            </a:r>
          </a:p>
        </p:txBody>
      </p:sp>
      <p:sp>
        <p:nvSpPr>
          <p:cNvPr id="21" name="TextBox 20">
            <a:extLst>
              <a:ext uri="{FF2B5EF4-FFF2-40B4-BE49-F238E27FC236}">
                <a16:creationId xmlns:a16="http://schemas.microsoft.com/office/drawing/2014/main" id="{05E0A2AE-D1BA-12EE-58E2-CEBF14EA8ED3}"/>
              </a:ext>
            </a:extLst>
          </p:cNvPr>
          <p:cNvSpPr txBox="1"/>
          <p:nvPr/>
        </p:nvSpPr>
        <p:spPr>
          <a:xfrm>
            <a:off x="6755126" y="1058027"/>
            <a:ext cx="2128887" cy="846386"/>
          </a:xfrm>
          <a:prstGeom prst="rect">
            <a:avLst/>
          </a:prstGeom>
          <a:noFill/>
        </p:spPr>
        <p:txBody>
          <a:bodyPr wrap="square">
            <a:spAutoFit/>
          </a:bodyPr>
          <a:lstStyle/>
          <a:p>
            <a:pPr algn="just"/>
            <a:r>
              <a:rPr lang="en-US" sz="700" b="0" i="0" dirty="0">
                <a:solidFill>
                  <a:srgbClr val="333333"/>
                </a:solidFill>
                <a:effectLst/>
                <a:latin typeface="72" panose="020B0503030000000003" pitchFamily="34" charset="0"/>
              </a:rPr>
              <a:t>Each service has one or more </a:t>
            </a:r>
            <a:r>
              <a:rPr lang="en-US" sz="700" b="1" i="0" dirty="0">
                <a:solidFill>
                  <a:srgbClr val="333333"/>
                </a:solidFill>
                <a:effectLst/>
                <a:latin typeface="72" panose="020B0503030000000003" pitchFamily="34" charset="0"/>
              </a:rPr>
              <a:t>service plans</a:t>
            </a:r>
            <a:r>
              <a:rPr lang="en-US" sz="700" b="0" i="0" dirty="0">
                <a:solidFill>
                  <a:srgbClr val="333333"/>
                </a:solidFill>
                <a:effectLst/>
                <a:latin typeface="72" panose="020B0503030000000003" pitchFamily="34" charset="0"/>
              </a:rPr>
              <a:t> available. A service plan is the representation of the costs and benefits for a given variant of a particular service. For instance, a database may be configured with various "T-shirt sizes", each of which is a different service plan.</a:t>
            </a:r>
            <a:endParaRPr lang="en-US" sz="700" dirty="0"/>
          </a:p>
        </p:txBody>
      </p:sp>
    </p:spTree>
    <p:extLst>
      <p:ext uri="{BB962C8B-B14F-4D97-AF65-F5344CB8AC3E}">
        <p14:creationId xmlns:p14="http://schemas.microsoft.com/office/powerpoint/2010/main" val="112817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C38AC-0997-1729-45B8-C245EA026E2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F32DAC-13E2-111E-7427-45243CA3E76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085BB79-69A7-1EE3-1E0F-00828BDB4C26}"/>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17</a:t>
            </a:fld>
            <a:endParaRPr lang="en-US" dirty="0"/>
          </a:p>
        </p:txBody>
      </p:sp>
      <p:sp>
        <p:nvSpPr>
          <p:cNvPr id="5" name="Title 4">
            <a:extLst>
              <a:ext uri="{FF2B5EF4-FFF2-40B4-BE49-F238E27FC236}">
                <a16:creationId xmlns:a16="http://schemas.microsoft.com/office/drawing/2014/main" id="{66A91266-E192-C436-013C-4CF3BA0F3AD3}"/>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How the Instance work?</a:t>
            </a:r>
          </a:p>
        </p:txBody>
      </p:sp>
      <p:pic>
        <p:nvPicPr>
          <p:cNvPr id="2" name="Picture 1">
            <a:extLst>
              <a:ext uri="{FF2B5EF4-FFF2-40B4-BE49-F238E27FC236}">
                <a16:creationId xmlns:a16="http://schemas.microsoft.com/office/drawing/2014/main" id="{E657125A-D6F6-0DAE-D6EF-8748D0B26FD1}"/>
              </a:ext>
            </a:extLst>
          </p:cNvPr>
          <p:cNvPicPr>
            <a:picLocks noChangeAspect="1"/>
          </p:cNvPicPr>
          <p:nvPr/>
        </p:nvPicPr>
        <p:blipFill>
          <a:blip r:embed="rId2"/>
          <a:stretch>
            <a:fillRect/>
          </a:stretch>
        </p:blipFill>
        <p:spPr>
          <a:xfrm>
            <a:off x="549796" y="2345748"/>
            <a:ext cx="2895600" cy="2093355"/>
          </a:xfrm>
          <a:prstGeom prst="rect">
            <a:avLst/>
          </a:prstGeom>
        </p:spPr>
      </p:pic>
      <p:sp>
        <p:nvSpPr>
          <p:cNvPr id="6" name="TextBox 5">
            <a:extLst>
              <a:ext uri="{FF2B5EF4-FFF2-40B4-BE49-F238E27FC236}">
                <a16:creationId xmlns:a16="http://schemas.microsoft.com/office/drawing/2014/main" id="{9597DD13-63FA-9992-ABAE-6AA88DA00C27}"/>
              </a:ext>
            </a:extLst>
          </p:cNvPr>
          <p:cNvSpPr txBox="1"/>
          <p:nvPr/>
        </p:nvSpPr>
        <p:spPr>
          <a:xfrm>
            <a:off x="381000" y="1468246"/>
            <a:ext cx="4320480" cy="830997"/>
          </a:xfrm>
          <a:prstGeom prst="rect">
            <a:avLst/>
          </a:prstGeom>
          <a:noFill/>
        </p:spPr>
        <p:txBody>
          <a:bodyPr wrap="square" rtlCol="0">
            <a:spAutoFit/>
          </a:bodyPr>
          <a:lstStyle/>
          <a:p>
            <a:r>
              <a:rPr lang="en-US" b="1" dirty="0">
                <a:latin typeface="Cooper Black" panose="0208090404030B020404" pitchFamily="18" charset="0"/>
              </a:rPr>
              <a:t>Actual Car</a:t>
            </a:r>
          </a:p>
          <a:p>
            <a:r>
              <a:rPr lang="en-US" b="1" dirty="0">
                <a:solidFill>
                  <a:srgbClr val="FF0000"/>
                </a:solidFill>
                <a:latin typeface="Cooper Black" panose="0208090404030B020404" pitchFamily="18" charset="0"/>
              </a:rPr>
              <a:t>Service Instance</a:t>
            </a:r>
          </a:p>
        </p:txBody>
      </p:sp>
      <p:pic>
        <p:nvPicPr>
          <p:cNvPr id="7" name="Picture 2" descr="Car Key PNG Image | Lost car keys, Car keys, Car key replacement">
            <a:extLst>
              <a:ext uri="{FF2B5EF4-FFF2-40B4-BE49-F238E27FC236}">
                <a16:creationId xmlns:a16="http://schemas.microsoft.com/office/drawing/2014/main" id="{719D819B-8AD7-9941-5C72-06C0A9E8AB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4885" y="2345748"/>
            <a:ext cx="2822581" cy="18262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5F2F64-EB01-CFAD-069F-D9DCADADE178}"/>
              </a:ext>
            </a:extLst>
          </p:cNvPr>
          <p:cNvSpPr txBox="1"/>
          <p:nvPr/>
        </p:nvSpPr>
        <p:spPr>
          <a:xfrm>
            <a:off x="4865935" y="1293814"/>
            <a:ext cx="4320480" cy="1200329"/>
          </a:xfrm>
          <a:prstGeom prst="rect">
            <a:avLst/>
          </a:prstGeom>
          <a:noFill/>
        </p:spPr>
        <p:txBody>
          <a:bodyPr wrap="square" rtlCol="0">
            <a:spAutoFit/>
          </a:bodyPr>
          <a:lstStyle/>
          <a:p>
            <a:r>
              <a:rPr lang="en-US" b="1" dirty="0">
                <a:latin typeface="Cooper Black" panose="0208090404030B020404" pitchFamily="18" charset="0"/>
              </a:rPr>
              <a:t>Car key to use Car</a:t>
            </a:r>
          </a:p>
          <a:p>
            <a:r>
              <a:rPr lang="en-US" b="1" dirty="0">
                <a:solidFill>
                  <a:srgbClr val="FF0000"/>
                </a:solidFill>
                <a:latin typeface="Cooper Black" panose="0208090404030B020404" pitchFamily="18" charset="0"/>
              </a:rPr>
              <a:t>Service Key to Consume Service instance</a:t>
            </a:r>
          </a:p>
        </p:txBody>
      </p:sp>
    </p:spTree>
    <p:extLst>
      <p:ext uri="{BB962C8B-B14F-4D97-AF65-F5344CB8AC3E}">
        <p14:creationId xmlns:p14="http://schemas.microsoft.com/office/powerpoint/2010/main" val="79086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EE041-867D-F1FA-5CA6-7C564728BAC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816C6E8-AE88-B4E5-55CC-0E7971C781FB}"/>
              </a:ext>
            </a:extLst>
          </p:cNvPr>
          <p:cNvSpPr>
            <a:spLocks noGrp="1"/>
          </p:cNvSpPr>
          <p:nvPr>
            <p:ph type="title"/>
          </p:nvPr>
        </p:nvSpPr>
        <p:spPr>
          <a:xfrm>
            <a:off x="304800" y="195690"/>
            <a:ext cx="8229600" cy="609601"/>
          </a:xfrm>
        </p:spPr>
        <p:txBody>
          <a:bodyPr>
            <a:normAutofit/>
          </a:bodyPr>
          <a:lstStyle/>
          <a:p>
            <a:r>
              <a:rPr lang="en-US" b="1" kern="1200">
                <a:latin typeface="Cooper Black" panose="0208090404030B020404" pitchFamily="18" charset="0"/>
              </a:rPr>
              <a:t>BTP Subscription Models</a:t>
            </a:r>
            <a:endParaRPr lang="en-US" b="1" kern="1200" dirty="0">
              <a:latin typeface="Cooper Black" panose="0208090404030B020404" pitchFamily="18" charset="0"/>
            </a:endParaRPr>
          </a:p>
        </p:txBody>
      </p:sp>
      <p:sp>
        <p:nvSpPr>
          <p:cNvPr id="3" name="Footer Placeholder 2">
            <a:extLst>
              <a:ext uri="{FF2B5EF4-FFF2-40B4-BE49-F238E27FC236}">
                <a16:creationId xmlns:a16="http://schemas.microsoft.com/office/drawing/2014/main" id="{40A6FC32-36B9-CE10-589D-EB45F4A3BDDC}"/>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3711606E-8A46-BBF5-96D7-332EB126DB97}"/>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18</a:t>
            </a:fld>
            <a:endParaRPr lang="en-US"/>
          </a:p>
        </p:txBody>
      </p:sp>
      <p:pic>
        <p:nvPicPr>
          <p:cNvPr id="7172" name="Picture 4" descr="Commercial Models Available for Enterprise Accounts">
            <a:hlinkClick r:id="rId2"/>
            <a:extLst>
              <a:ext uri="{FF2B5EF4-FFF2-40B4-BE49-F238E27FC236}">
                <a16:creationId xmlns:a16="http://schemas.microsoft.com/office/drawing/2014/main" id="{05ADD24B-5A2B-B88C-09AC-78EFFB7122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47750"/>
            <a:ext cx="7110963" cy="362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54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B41E6-009F-CCE1-C233-4EE4A64E387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763E53F-F861-5477-F4E4-8FD2D44EA69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9723E6F-6295-72A3-B49F-BA0E4C6655F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19</a:t>
            </a:fld>
            <a:endParaRPr lang="en-US" dirty="0"/>
          </a:p>
        </p:txBody>
      </p:sp>
      <p:sp>
        <p:nvSpPr>
          <p:cNvPr id="5" name="Title 4">
            <a:extLst>
              <a:ext uri="{FF2B5EF4-FFF2-40B4-BE49-F238E27FC236}">
                <a16:creationId xmlns:a16="http://schemas.microsoft.com/office/drawing/2014/main" id="{5CC25635-F79B-5570-5BBD-1AEC85392764}"/>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How many Services BTP offers?</a:t>
            </a:r>
          </a:p>
        </p:txBody>
      </p:sp>
      <p:sp>
        <p:nvSpPr>
          <p:cNvPr id="2" name="TextBox 1">
            <a:extLst>
              <a:ext uri="{FF2B5EF4-FFF2-40B4-BE49-F238E27FC236}">
                <a16:creationId xmlns:a16="http://schemas.microsoft.com/office/drawing/2014/main" id="{7DE86394-DD55-A061-90FD-BB2364A4D33F}"/>
              </a:ext>
            </a:extLst>
          </p:cNvPr>
          <p:cNvSpPr txBox="1"/>
          <p:nvPr/>
        </p:nvSpPr>
        <p:spPr>
          <a:xfrm>
            <a:off x="189756" y="1173224"/>
            <a:ext cx="8649444" cy="2000548"/>
          </a:xfrm>
          <a:prstGeom prst="rect">
            <a:avLst/>
          </a:prstGeom>
          <a:noFill/>
        </p:spPr>
        <p:txBody>
          <a:bodyPr wrap="square" rtlCol="0">
            <a:spAutoFit/>
          </a:bodyPr>
          <a:lstStyle/>
          <a:p>
            <a:r>
              <a:rPr lang="en-US" sz="1400" b="0" i="0" dirty="0">
                <a:solidFill>
                  <a:srgbClr val="000000"/>
                </a:solidFill>
                <a:effectLst/>
                <a:latin typeface="Montserrat" panose="00000500000000000000" pitchFamily="2" charset="0"/>
              </a:rPr>
              <a:t>The SAP Discovery Center is a relatively new site hosted by SAP for developers and architects to find the services hosted by sap in SAP BTP and their respective service plans available.</a:t>
            </a:r>
          </a:p>
          <a:p>
            <a:endParaRPr lang="en-US" sz="1400" b="0" i="0" dirty="0">
              <a:solidFill>
                <a:srgbClr val="000000"/>
              </a:solidFill>
              <a:effectLst/>
              <a:latin typeface="Montserrat" panose="00000500000000000000" pitchFamily="2" charset="0"/>
            </a:endParaRPr>
          </a:p>
          <a:p>
            <a:r>
              <a:rPr lang="en-US" sz="1400" dirty="0">
                <a:solidFill>
                  <a:srgbClr val="000000"/>
                </a:solidFill>
                <a:latin typeface="Montserrat" panose="00000500000000000000" pitchFamily="2" charset="0"/>
              </a:rPr>
              <a:t>It will also help technical team to identify the data center availability and cost associated with each service.</a:t>
            </a:r>
            <a:endParaRPr lang="en-US" sz="1400" b="0" i="0" dirty="0">
              <a:solidFill>
                <a:srgbClr val="000000"/>
              </a:solidFill>
              <a:effectLst/>
              <a:latin typeface="Montserrat" panose="00000500000000000000" pitchFamily="2" charset="0"/>
            </a:endParaRPr>
          </a:p>
          <a:p>
            <a:endParaRPr lang="en-IN" sz="1800" dirty="0">
              <a:hlinkClick r:id="" action="ppaction://noaction"/>
            </a:endParaRPr>
          </a:p>
          <a:p>
            <a:r>
              <a:rPr lang="en-IN" sz="1800" dirty="0">
                <a:hlinkClick r:id="" action="ppaction://noaction"/>
              </a:rPr>
              <a:t>https://discovery-center.cloud.sap/#/serviceCatalog</a:t>
            </a:r>
            <a:endParaRPr lang="en-IN" sz="1800" dirty="0"/>
          </a:p>
          <a:p>
            <a:endParaRPr lang="en-IN" sz="1800" dirty="0"/>
          </a:p>
        </p:txBody>
      </p:sp>
    </p:spTree>
    <p:extLst>
      <p:ext uri="{BB962C8B-B14F-4D97-AF65-F5344CB8AC3E}">
        <p14:creationId xmlns:p14="http://schemas.microsoft.com/office/powerpoint/2010/main" val="103095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1</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09530-0387-8944-1695-D84D8C7A78D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D61474D-0CC2-987D-8599-2215B1469BC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4A73104-E9C2-AB84-969C-7E12D3AE6E1D}"/>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23</a:t>
            </a:fld>
            <a:endParaRPr lang="en-US" dirty="0"/>
          </a:p>
        </p:txBody>
      </p:sp>
      <p:sp>
        <p:nvSpPr>
          <p:cNvPr id="5" name="Title 4">
            <a:extLst>
              <a:ext uri="{FF2B5EF4-FFF2-40B4-BE49-F238E27FC236}">
                <a16:creationId xmlns:a16="http://schemas.microsoft.com/office/drawing/2014/main" id="{89C06D12-D8C1-0A71-FE9B-DF4277D389AF}"/>
              </a:ext>
            </a:extLst>
          </p:cNvPr>
          <p:cNvSpPr>
            <a:spLocks noGrp="1"/>
          </p:cNvSpPr>
          <p:nvPr>
            <p:ph type="title"/>
          </p:nvPr>
        </p:nvSpPr>
        <p:spPr>
          <a:xfrm>
            <a:off x="76200" y="133350"/>
            <a:ext cx="8229600" cy="533401"/>
          </a:xfrm>
        </p:spPr>
        <p:txBody>
          <a:bodyPr/>
          <a:lstStyle/>
          <a:p>
            <a:endParaRPr lang="en-IN" sz="2500" dirty="0">
              <a:latin typeface="Cooper Black" panose="0208090404030B020404" pitchFamily="18" charset="0"/>
            </a:endParaRPr>
          </a:p>
        </p:txBody>
      </p:sp>
      <p:sp>
        <p:nvSpPr>
          <p:cNvPr id="2" name="TextBox 1">
            <a:extLst>
              <a:ext uri="{FF2B5EF4-FFF2-40B4-BE49-F238E27FC236}">
                <a16:creationId xmlns:a16="http://schemas.microsoft.com/office/drawing/2014/main" id="{AC1DEC44-A89C-9F50-0AF8-03D1C8F6F6F7}"/>
              </a:ext>
            </a:extLst>
          </p:cNvPr>
          <p:cNvSpPr txBox="1"/>
          <p:nvPr/>
        </p:nvSpPr>
        <p:spPr>
          <a:xfrm>
            <a:off x="152400" y="971549"/>
            <a:ext cx="88392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&lt;content&gt;</a:t>
            </a:r>
            <a:endParaRPr lang="en-US" sz="1400" dirty="0"/>
          </a:p>
        </p:txBody>
      </p:sp>
    </p:spTree>
    <p:extLst>
      <p:ext uri="{BB962C8B-B14F-4D97-AF65-F5344CB8AC3E}">
        <p14:creationId xmlns:p14="http://schemas.microsoft.com/office/powerpoint/2010/main" val="290461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a:t>Thank You</a:t>
            </a:r>
          </a:p>
        </p:txBody>
      </p:sp>
      <p:sp>
        <p:nvSpPr>
          <p:cNvPr id="12" name="Subtitle 11"/>
          <p:cNvSpPr>
            <a:spLocks noGrp="1"/>
          </p:cNvSpPr>
          <p:nvPr>
            <p:ph type="subTitle" idx="1"/>
          </p:nvPr>
        </p:nvSpPr>
        <p:spPr/>
        <p:txBody>
          <a:bodyPr/>
          <a:lstStyle/>
          <a:p>
            <a:r>
              <a:rPr lang="en-US" b="1" dirty="0"/>
              <a:t>www.anubhavtrainings.com</a:t>
            </a:r>
          </a:p>
        </p:txBody>
      </p:sp>
    </p:spTree>
    <p:extLst>
      <p:ext uri="{BB962C8B-B14F-4D97-AF65-F5344CB8AC3E}">
        <p14:creationId xmlns:p14="http://schemas.microsoft.com/office/powerpoint/2010/main" val="295324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5">
            <a:extLst>
              <a:ext uri="{FF2B5EF4-FFF2-40B4-BE49-F238E27FC236}">
                <a16:creationId xmlns:a16="http://schemas.microsoft.com/office/drawing/2014/main" id="{984BD025-E8D6-4986-ACB4-348E6D14F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826" y="455425"/>
            <a:ext cx="5459608" cy="3289673"/>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p:spPr>
      </p:pic>
      <p:sp>
        <p:nvSpPr>
          <p:cNvPr id="4" name="Rectangle: Rounded Corners 968">
            <a:extLst>
              <a:ext uri="{FF2B5EF4-FFF2-40B4-BE49-F238E27FC236}">
                <a16:creationId xmlns:a16="http://schemas.microsoft.com/office/drawing/2014/main" id="{9A03188F-313C-4343-89F8-26EF3ADF19BC}"/>
              </a:ext>
            </a:extLst>
          </p:cNvPr>
          <p:cNvSpPr/>
          <p:nvPr/>
        </p:nvSpPr>
        <p:spPr>
          <a:xfrm>
            <a:off x="4101324" y="2605873"/>
            <a:ext cx="3415451" cy="2082201"/>
          </a:xfrm>
          <a:prstGeom prst="roundRect">
            <a:avLst>
              <a:gd name="adj" fmla="val 8835"/>
            </a:avLst>
          </a:prstGeom>
          <a:solidFill>
            <a:srgbClr val="00B050"/>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defRPr/>
            </a:pPr>
            <a:endParaRPr lang="en-IN">
              <a:solidFill>
                <a:prstClr val="white"/>
              </a:solidFill>
              <a:latin typeface="Segoe UI"/>
            </a:endParaRPr>
          </a:p>
        </p:txBody>
      </p:sp>
      <p:sp>
        <p:nvSpPr>
          <p:cNvPr id="5" name="TextBox 4">
            <a:extLst>
              <a:ext uri="{FF2B5EF4-FFF2-40B4-BE49-F238E27FC236}">
                <a16:creationId xmlns:a16="http://schemas.microsoft.com/office/drawing/2014/main" id="{AF63EEB3-F05E-4EFB-A873-46F319EDA936}"/>
              </a:ext>
            </a:extLst>
          </p:cNvPr>
          <p:cNvSpPr txBox="1"/>
          <p:nvPr/>
        </p:nvSpPr>
        <p:spPr>
          <a:xfrm>
            <a:off x="4488588" y="2912465"/>
            <a:ext cx="2646828" cy="461665"/>
          </a:xfrm>
          <a:prstGeom prst="rect">
            <a:avLst/>
          </a:prstGeom>
          <a:noFill/>
        </p:spPr>
        <p:txBody>
          <a:bodyPr wrap="square" lIns="0" tIns="0" rIns="0" bIns="0" rtlCol="0">
            <a:spAutoFit/>
          </a:bodyPr>
          <a:lstStyle/>
          <a:p>
            <a:pPr defTabSz="914240">
              <a:defRPr/>
            </a:pPr>
            <a:r>
              <a:rPr lang="en-IN" sz="3000" b="1" dirty="0">
                <a:solidFill>
                  <a:prstClr val="white"/>
                </a:solidFill>
                <a:latin typeface="Segoe UI"/>
              </a:rPr>
              <a:t>Introduction</a:t>
            </a:r>
            <a:endParaRPr lang="en-IN" sz="3000" b="1" dirty="0">
              <a:solidFill>
                <a:prstClr val="white"/>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1A0F3EB3-F5B2-4451-8944-2519F6807F15}"/>
              </a:ext>
            </a:extLst>
          </p:cNvPr>
          <p:cNvSpPr txBox="1"/>
          <p:nvPr/>
        </p:nvSpPr>
        <p:spPr>
          <a:xfrm>
            <a:off x="4456923" y="3374130"/>
            <a:ext cx="2646828" cy="923330"/>
          </a:xfrm>
          <a:prstGeom prst="rect">
            <a:avLst/>
          </a:prstGeom>
          <a:noFill/>
        </p:spPr>
        <p:txBody>
          <a:bodyPr wrap="square" lIns="0" tIns="0" rIns="0" bIns="0" rtlCol="0" anchor="t">
            <a:spAutoFit/>
          </a:bodyPr>
          <a:lstStyle/>
          <a:p>
            <a:pPr defTabSz="914240">
              <a:defRPr/>
            </a:pPr>
            <a:r>
              <a:rPr lang="en-US" sz="1200" kern="0" dirty="0">
                <a:solidFill>
                  <a:prstClr val="black">
                    <a:lumMod val="75000"/>
                    <a:lumOff val="25000"/>
                  </a:prstClr>
                </a:solidFill>
                <a:latin typeface="Segoe UI" panose="020B0502040204020203" pitchFamily="34" charset="0"/>
                <a:ea typeface="Calibri Light" charset="0"/>
                <a:cs typeface="Segoe UI" panose="020B0502040204020203" pitchFamily="34" charset="0"/>
              </a:rPr>
              <a:t>Welcome to the BTP Build Training Course, specially designed for SAP functional and technical Consultants helping to design and develop processes and apps</a:t>
            </a:r>
            <a:endParaRPr lang="en-US" sz="1200" dirty="0">
              <a:solidFill>
                <a:prstClr val="black">
                  <a:lumMod val="75000"/>
                  <a:lumOff val="25000"/>
                </a:prst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1C86F990-08A5-4110-8C03-B0D18CCCACC8}"/>
              </a:ext>
            </a:extLst>
          </p:cNvPr>
          <p:cNvGrpSpPr/>
          <p:nvPr/>
        </p:nvGrpSpPr>
        <p:grpSpPr>
          <a:xfrm>
            <a:off x="4488588" y="4392254"/>
            <a:ext cx="463016" cy="82493"/>
            <a:chOff x="6006451" y="5603130"/>
            <a:chExt cx="617354" cy="109990"/>
          </a:xfrm>
        </p:grpSpPr>
        <p:sp>
          <p:nvSpPr>
            <p:cNvPr id="8" name="Rectangle 5">
              <a:extLst>
                <a:ext uri="{FF2B5EF4-FFF2-40B4-BE49-F238E27FC236}">
                  <a16:creationId xmlns:a16="http://schemas.microsoft.com/office/drawing/2014/main" id="{CCB87286-5103-4700-AC2B-DF04BD9D7EFC}"/>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68580" tIns="34290" rIns="68580" bIns="34290" numCol="1" anchor="t" anchorCtr="0" compatLnSpc="1">
              <a:prstTxWarp prst="textNoShape">
                <a:avLst/>
              </a:prstTxWarp>
            </a:bodyPr>
            <a:lstStyle/>
            <a:p>
              <a:pPr defTabSz="914240">
                <a:defRPr/>
              </a:pPr>
              <a:endParaRPr lang="en-IN">
                <a:solidFill>
                  <a:srgbClr val="AAC1A2"/>
                </a:solidFill>
                <a:latin typeface="Segoe UI"/>
              </a:endParaRPr>
            </a:p>
          </p:txBody>
        </p:sp>
        <p:sp>
          <p:nvSpPr>
            <p:cNvPr id="9" name="Rectangle 5">
              <a:extLst>
                <a:ext uri="{FF2B5EF4-FFF2-40B4-BE49-F238E27FC236}">
                  <a16:creationId xmlns:a16="http://schemas.microsoft.com/office/drawing/2014/main" id="{2D0F020C-961B-4DC7-A96C-D3933097D995}"/>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68580" tIns="34290" rIns="68580" bIns="34290" numCol="1" anchor="t" anchorCtr="0" compatLnSpc="1">
              <a:prstTxWarp prst="textNoShape">
                <a:avLst/>
              </a:prstTxWarp>
            </a:bodyPr>
            <a:lstStyle/>
            <a:p>
              <a:pPr defTabSz="914240">
                <a:defRPr/>
              </a:pPr>
              <a:endParaRPr lang="en-IN">
                <a:solidFill>
                  <a:srgbClr val="AAC1A2"/>
                </a:solidFill>
                <a:latin typeface="Segoe UI"/>
              </a:endParaRPr>
            </a:p>
          </p:txBody>
        </p:sp>
        <p:sp>
          <p:nvSpPr>
            <p:cNvPr id="10" name="Rectangle 5">
              <a:extLst>
                <a:ext uri="{FF2B5EF4-FFF2-40B4-BE49-F238E27FC236}">
                  <a16:creationId xmlns:a16="http://schemas.microsoft.com/office/drawing/2014/main" id="{11A82165-5A27-4E8B-9852-5AB8EDC0DFE0}"/>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68580" tIns="34290" rIns="68580" bIns="34290" numCol="1" anchor="t" anchorCtr="0" compatLnSpc="1">
              <a:prstTxWarp prst="textNoShape">
                <a:avLst/>
              </a:prstTxWarp>
            </a:bodyPr>
            <a:lstStyle/>
            <a:p>
              <a:pPr defTabSz="914240">
                <a:defRPr/>
              </a:pPr>
              <a:endParaRPr lang="en-IN">
                <a:solidFill>
                  <a:srgbClr val="AAC1A2"/>
                </a:solidFill>
                <a:latin typeface="Segoe UI"/>
              </a:endParaRPr>
            </a:p>
          </p:txBody>
        </p:sp>
      </p:grpSp>
      <p:sp>
        <p:nvSpPr>
          <p:cNvPr id="11" name="Minus 10"/>
          <p:cNvSpPr/>
          <p:nvPr/>
        </p:nvSpPr>
        <p:spPr>
          <a:xfrm>
            <a:off x="4425257" y="4735519"/>
            <a:ext cx="2678494" cy="54006"/>
          </a:xfrm>
          <a:prstGeom prst="mathMinus">
            <a:avLst/>
          </a:prstGeom>
          <a:solidFill>
            <a:srgbClr val="75C042"/>
          </a:solidFill>
          <a:ln>
            <a:solidFill>
              <a:srgbClr val="75C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defRPr/>
            </a:pPr>
            <a:endParaRPr lang="en-US">
              <a:solidFill>
                <a:prstClr val="white"/>
              </a:solidFill>
              <a:latin typeface="Segoe UI"/>
            </a:endParaRPr>
          </a:p>
        </p:txBody>
      </p:sp>
      <p:sp>
        <p:nvSpPr>
          <p:cNvPr id="12" name="Google Shape;845;p16"/>
          <p:cNvSpPr/>
          <p:nvPr/>
        </p:nvSpPr>
        <p:spPr>
          <a:xfrm>
            <a:off x="1190" y="0"/>
            <a:ext cx="2842618"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3" name="Minus 12"/>
          <p:cNvSpPr/>
          <p:nvPr/>
        </p:nvSpPr>
        <p:spPr>
          <a:xfrm>
            <a:off x="-288540" y="786188"/>
            <a:ext cx="2322258" cy="54006"/>
          </a:xfrm>
          <a:prstGeom prst="mathMinus">
            <a:avLst/>
          </a:prstGeom>
          <a:solidFill>
            <a:srgbClr val="75C042"/>
          </a:solidFill>
          <a:ln>
            <a:solidFill>
              <a:srgbClr val="75C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40">
              <a:defRPr/>
            </a:pPr>
            <a:endParaRPr lang="en-US">
              <a:solidFill>
                <a:prstClr val="white"/>
              </a:solidFill>
              <a:latin typeface="Segoe UI"/>
            </a:endParaRPr>
          </a:p>
        </p:txBody>
      </p:sp>
      <p:sp>
        <p:nvSpPr>
          <p:cNvPr id="14" name="Google Shape;552;p2"/>
          <p:cNvSpPr txBox="1"/>
          <p:nvPr/>
        </p:nvSpPr>
        <p:spPr>
          <a:xfrm>
            <a:off x="7021990" y="4853481"/>
            <a:ext cx="2203619" cy="253885"/>
          </a:xfrm>
          <a:prstGeom prst="rect">
            <a:avLst/>
          </a:prstGeom>
          <a:noFill/>
          <a:ln>
            <a:noFill/>
          </a:ln>
        </p:spPr>
        <p:txBody>
          <a:bodyPr spcFirstLastPara="1" wrap="square" lIns="68569" tIns="34275" rIns="68569" bIns="34275" anchor="t" anchorCtr="0">
            <a:spAutoFit/>
          </a:bodyPr>
          <a:lstStyle/>
          <a:p>
            <a:pPr defTabSz="685800">
              <a:buClr>
                <a:srgbClr val="000000"/>
              </a:buClr>
              <a:defRPr/>
            </a:pPr>
            <a:r>
              <a:rPr lang="en-US" sz="1200" kern="0" dirty="0">
                <a:solidFill>
                  <a:srgbClr val="00B050"/>
                </a:solidFill>
                <a:latin typeface="Cambria" panose="02040503050406030204" pitchFamily="18" charset="0"/>
                <a:ea typeface="Cambria" panose="02040503050406030204" pitchFamily="18" charset="0"/>
                <a:cs typeface="Corben"/>
                <a:sym typeface="Corben"/>
              </a:rPr>
              <a:t>www.anubhavtrainings.com</a:t>
            </a:r>
            <a:endParaRPr sz="1350" kern="0" dirty="0">
              <a:solidFill>
                <a:srgbClr val="00B050"/>
              </a:solidFill>
              <a:latin typeface="Cambria" panose="02040503050406030204" pitchFamily="18" charset="0"/>
              <a:ea typeface="Cambria" panose="02040503050406030204" pitchFamily="18" charset="0"/>
              <a:cs typeface="Corben"/>
              <a:sym typeface="Corben"/>
            </a:endParaRPr>
          </a:p>
        </p:txBody>
      </p:sp>
      <p:sp>
        <p:nvSpPr>
          <p:cNvPr id="16" name="TextBox 15">
            <a:extLst>
              <a:ext uri="{FF2B5EF4-FFF2-40B4-BE49-F238E27FC236}">
                <a16:creationId xmlns:a16="http://schemas.microsoft.com/office/drawing/2014/main" id="{F654CA03-8569-49F8-9893-34C384845174}"/>
              </a:ext>
            </a:extLst>
          </p:cNvPr>
          <p:cNvSpPr txBox="1"/>
          <p:nvPr/>
        </p:nvSpPr>
        <p:spPr>
          <a:xfrm>
            <a:off x="496485" y="3850297"/>
            <a:ext cx="3304151" cy="738664"/>
          </a:xfrm>
          <a:prstGeom prst="rect">
            <a:avLst/>
          </a:prstGeom>
          <a:noFill/>
        </p:spPr>
        <p:txBody>
          <a:bodyPr wrap="square" lIns="0" tIns="0" rIns="0" bIns="0" rtlCol="0" anchor="t">
            <a:spAutoFit/>
          </a:bodyPr>
          <a:lstStyle/>
          <a:p>
            <a:r>
              <a:rPr lang="en-US" sz="1200" kern="0" dirty="0">
                <a:solidFill>
                  <a:srgbClr val="283E69"/>
                </a:solidFill>
                <a:latin typeface="Segoe UI" panose="020B0502040204020203" pitchFamily="34" charset="0"/>
                <a:ea typeface="Calibri Light" charset="0"/>
                <a:cs typeface="Segoe UI" panose="020B0502040204020203" pitchFamily="34" charset="0"/>
              </a:rPr>
              <a:t>The Course is designed to provide end to end development on SAP Business Technology platform with SAP Build offerings that include Both build apps and build process automation.</a:t>
            </a:r>
            <a:endParaRPr lang="en-US" sz="1200" dirty="0">
              <a:solidFill>
                <a:srgbClr val="283E69"/>
              </a:solidFill>
              <a:latin typeface="Segoe UI" panose="020B0502040204020203" pitchFamily="34" charset="0"/>
              <a:ea typeface="Calibri Light" charset="0"/>
              <a:cs typeface="Segoe UI" panose="020B0502040204020203" pitchFamily="34" charset="0"/>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1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1"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4</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104644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Services</a:t>
            </a:r>
          </a:p>
          <a:p>
            <a:pPr algn="ctr"/>
            <a:r>
              <a:rPr lang="en-US" sz="1200" dirty="0">
                <a:solidFill>
                  <a:schemeClr val="bg1">
                    <a:lumMod val="50000"/>
                  </a:schemeClr>
                </a:solidFill>
                <a:latin typeface="Arial" pitchFamily="34" charset="0"/>
                <a:cs typeface="Arial" pitchFamily="34" charset="0"/>
              </a:rPr>
              <a:t>Exploring various SAP BTP Services and understanding BTP environments</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107721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Hands-on</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Setting up SAP BTP Trial account and understanding services</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86177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SAP BTP</a:t>
            </a:r>
          </a:p>
          <a:p>
            <a:pPr algn="ctr"/>
            <a:r>
              <a:rPr lang="en-US" sz="1200" dirty="0">
                <a:solidFill>
                  <a:schemeClr val="bg1">
                    <a:lumMod val="50000"/>
                  </a:schemeClr>
                </a:solidFill>
                <a:latin typeface="Arial" pitchFamily="34" charset="0"/>
                <a:cs typeface="Arial" pitchFamily="34" charset="0"/>
              </a:rPr>
              <a:t>Introduction to SAP BTP platform and its offerings</a:t>
            </a:r>
            <a:endParaRPr lang="en-US" sz="105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1107996"/>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Who is this course for</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Mapping the developer persona with the training</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26" name="Slide Number Placeholder 25"/>
          <p:cNvSpPr>
            <a:spLocks noGrp="1"/>
          </p:cNvSpPr>
          <p:nvPr>
            <p:ph type="sldNum" sz="quarter" idx="12"/>
          </p:nvPr>
        </p:nvSpPr>
        <p:spPr>
          <a:xfrm>
            <a:off x="123384" y="4767263"/>
            <a:ext cx="2133600" cy="273844"/>
          </a:xfrm>
        </p:spPr>
        <p:txBody>
          <a:bodyPr/>
          <a:lstStyle/>
          <a:p>
            <a:fld id="{B6F15528-21DE-4FAA-801E-634DDDAF4B2B}" type="slidenum">
              <a:rPr lang="en-US" smtClean="0"/>
              <a:pPr/>
              <a:t>5</a:t>
            </a:fld>
            <a:endParaRPr lang="en-US" dirty="0"/>
          </a:p>
        </p:txBody>
      </p:sp>
      <p:sp>
        <p:nvSpPr>
          <p:cNvPr id="2" name="Title 1"/>
          <p:cNvSpPr>
            <a:spLocks noGrp="1"/>
          </p:cNvSpPr>
          <p:nvPr>
            <p:ph type="title"/>
          </p:nvPr>
        </p:nvSpPr>
        <p:spPr/>
        <p:txBody>
          <a:bodyPr/>
          <a:lstStyle/>
          <a:p>
            <a:r>
              <a:rPr lang="en-US" sz="2600" dirty="0">
                <a:latin typeface="Cooper Black" panose="0208090404030B020404" pitchFamily="18" charset="0"/>
              </a:rPr>
              <a:t>Who is this course for</a:t>
            </a:r>
          </a:p>
        </p:txBody>
      </p:sp>
      <p:grpSp>
        <p:nvGrpSpPr>
          <p:cNvPr id="4" name="Group 3"/>
          <p:cNvGrpSpPr/>
          <p:nvPr/>
        </p:nvGrpSpPr>
        <p:grpSpPr>
          <a:xfrm>
            <a:off x="709613" y="1428750"/>
            <a:ext cx="1619250" cy="1619250"/>
            <a:chOff x="733425" y="1428750"/>
            <a:chExt cx="1619250" cy="1619250"/>
          </a:xfrm>
        </p:grpSpPr>
        <p:sp>
          <p:nvSpPr>
            <p:cNvPr id="5" name="Oval 4"/>
            <p:cNvSpPr/>
            <p:nvPr/>
          </p:nvSpPr>
          <p:spPr>
            <a:xfrm>
              <a:off x="804863" y="1500188"/>
              <a:ext cx="1476375" cy="14763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33425" y="1428750"/>
              <a:ext cx="1619250" cy="1619250"/>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09625" y="1495425"/>
              <a:ext cx="1476375" cy="1476375"/>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744788" y="1428750"/>
            <a:ext cx="1619250" cy="1619250"/>
            <a:chOff x="733425" y="1428750"/>
            <a:chExt cx="1619250" cy="1619250"/>
          </a:xfrm>
        </p:grpSpPr>
        <p:sp>
          <p:nvSpPr>
            <p:cNvPr id="9" name="Oval 8"/>
            <p:cNvSpPr/>
            <p:nvPr/>
          </p:nvSpPr>
          <p:spPr>
            <a:xfrm>
              <a:off x="804863" y="1500188"/>
              <a:ext cx="1476375" cy="14763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3425" y="1428750"/>
              <a:ext cx="1619250" cy="1619250"/>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09625" y="1495425"/>
              <a:ext cx="1476375" cy="1476375"/>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779963" y="1428750"/>
            <a:ext cx="1619250" cy="1619250"/>
            <a:chOff x="733425" y="1428750"/>
            <a:chExt cx="1619250" cy="1619250"/>
          </a:xfrm>
        </p:grpSpPr>
        <p:sp>
          <p:nvSpPr>
            <p:cNvPr id="13" name="Oval 12"/>
            <p:cNvSpPr/>
            <p:nvPr/>
          </p:nvSpPr>
          <p:spPr>
            <a:xfrm>
              <a:off x="804863" y="1500188"/>
              <a:ext cx="1476375" cy="14763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33425" y="1428750"/>
              <a:ext cx="1619250" cy="1619250"/>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09625" y="1495425"/>
              <a:ext cx="1476375" cy="1476375"/>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815138" y="1428750"/>
            <a:ext cx="1619250" cy="1619250"/>
            <a:chOff x="733425" y="1428750"/>
            <a:chExt cx="1619250" cy="1619250"/>
          </a:xfrm>
        </p:grpSpPr>
        <p:sp>
          <p:nvSpPr>
            <p:cNvPr id="17" name="Oval 16"/>
            <p:cNvSpPr/>
            <p:nvPr/>
          </p:nvSpPr>
          <p:spPr>
            <a:xfrm>
              <a:off x="804863" y="1500188"/>
              <a:ext cx="1476375" cy="147637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33425" y="1428750"/>
              <a:ext cx="1619250" cy="1619250"/>
            </a:xfrm>
            <a:prstGeom prst="ellipse">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09625" y="1495425"/>
              <a:ext cx="1476375" cy="1476375"/>
            </a:xfrm>
            <a:prstGeom prst="ellipse">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609600" y="3141010"/>
            <a:ext cx="1905000" cy="1384995"/>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Abramo</a:t>
            </a:r>
          </a:p>
          <a:p>
            <a:pPr algn="ctr"/>
            <a:r>
              <a:rPr lang="en-US" sz="1200" dirty="0">
                <a:solidFill>
                  <a:schemeClr val="accent5"/>
                </a:solidFill>
                <a:latin typeface="Arial" pitchFamily="34" charset="0"/>
                <a:cs typeface="Arial" pitchFamily="34" charset="0"/>
              </a:rPr>
              <a:t>SAP Solution Architect</a:t>
            </a:r>
          </a:p>
          <a:p>
            <a:pPr algn="ctr"/>
            <a:endParaRPr lang="en-US" sz="1200" dirty="0">
              <a:solidFill>
                <a:schemeClr val="accent5"/>
              </a:solidFill>
              <a:latin typeface="Arial" pitchFamily="34" charset="0"/>
              <a:cs typeface="Arial" pitchFamily="34" charset="0"/>
            </a:endParaRPr>
          </a:p>
          <a:p>
            <a:pPr algn="ctr"/>
            <a:r>
              <a:rPr lang="en-US" sz="1100" dirty="0">
                <a:solidFill>
                  <a:schemeClr val="accent5"/>
                </a:solidFill>
                <a:latin typeface="Arial" pitchFamily="34" charset="0"/>
                <a:cs typeface="Arial" pitchFamily="34" charset="0"/>
              </a:rPr>
              <a:t>How SAP Build process automation on BTP can help to best fit to organizational needs</a:t>
            </a:r>
          </a:p>
        </p:txBody>
      </p:sp>
      <p:sp>
        <p:nvSpPr>
          <p:cNvPr id="21" name="TextBox 20"/>
          <p:cNvSpPr txBox="1"/>
          <p:nvPr/>
        </p:nvSpPr>
        <p:spPr>
          <a:xfrm>
            <a:off x="2638425" y="3141010"/>
            <a:ext cx="1905000" cy="1215717"/>
          </a:xfrm>
          <a:prstGeom prst="rect">
            <a:avLst/>
          </a:prstGeom>
          <a:noFill/>
        </p:spPr>
        <p:txBody>
          <a:bodyPr wrap="square" rtlCol="0">
            <a:spAutoFit/>
          </a:bodyPr>
          <a:lstStyle/>
          <a:p>
            <a:pPr algn="ctr"/>
            <a:r>
              <a:rPr lang="en" sz="1600" dirty="0">
                <a:solidFill>
                  <a:srgbClr val="0563B8"/>
                </a:solidFill>
                <a:latin typeface="Arial" pitchFamily="34" charset="0"/>
                <a:cs typeface="Arial" pitchFamily="34" charset="0"/>
                <a:sym typeface="Inter"/>
              </a:rPr>
              <a:t>Vladía</a:t>
            </a:r>
            <a:endParaRPr lang="en-US" sz="1600" dirty="0">
              <a:solidFill>
                <a:srgbClr val="0563B8"/>
              </a:solidFill>
              <a:latin typeface="Arial" pitchFamily="34" charset="0"/>
              <a:cs typeface="Arial" pitchFamily="34" charset="0"/>
            </a:endParaRPr>
          </a:p>
          <a:p>
            <a:pPr algn="ctr"/>
            <a:r>
              <a:rPr lang="en-US" sz="1200" dirty="0">
                <a:solidFill>
                  <a:schemeClr val="accent5"/>
                </a:solidFill>
                <a:latin typeface="Arial" pitchFamily="34" charset="0"/>
                <a:cs typeface="Arial" pitchFamily="34" charset="0"/>
              </a:rPr>
              <a:t>SAP Process Expert</a:t>
            </a:r>
          </a:p>
          <a:p>
            <a:pPr algn="ctr"/>
            <a:endParaRPr lang="en-US" sz="1200" dirty="0">
              <a:solidFill>
                <a:schemeClr val="accent5"/>
              </a:solidFill>
              <a:latin typeface="Arial" pitchFamily="34" charset="0"/>
              <a:cs typeface="Arial" pitchFamily="34" charset="0"/>
            </a:endParaRPr>
          </a:p>
          <a:p>
            <a:pPr algn="ctr"/>
            <a:r>
              <a:rPr lang="en-US" sz="1100" dirty="0">
                <a:solidFill>
                  <a:schemeClr val="accent5"/>
                </a:solidFill>
                <a:latin typeface="Arial" pitchFamily="34" charset="0"/>
                <a:cs typeface="Arial" pitchFamily="34" charset="0"/>
              </a:rPr>
              <a:t>Understanding key capabilities around SAP Build process automation</a:t>
            </a:r>
          </a:p>
        </p:txBody>
      </p:sp>
      <p:sp>
        <p:nvSpPr>
          <p:cNvPr id="22" name="TextBox 21"/>
          <p:cNvSpPr txBox="1"/>
          <p:nvPr/>
        </p:nvSpPr>
        <p:spPr>
          <a:xfrm>
            <a:off x="4648200" y="3141010"/>
            <a:ext cx="1905000" cy="1215717"/>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Zakir</a:t>
            </a:r>
          </a:p>
          <a:p>
            <a:pPr algn="ctr"/>
            <a:r>
              <a:rPr lang="en-US" sz="1200" dirty="0">
                <a:solidFill>
                  <a:schemeClr val="accent5"/>
                </a:solidFill>
                <a:latin typeface="Arial" pitchFamily="34" charset="0"/>
                <a:cs typeface="Arial" pitchFamily="34" charset="0"/>
              </a:rPr>
              <a:t>SAP developer</a:t>
            </a:r>
          </a:p>
          <a:p>
            <a:pPr algn="ctr"/>
            <a:endParaRPr lang="en-US" sz="1200" dirty="0">
              <a:solidFill>
                <a:schemeClr val="accent5"/>
              </a:solidFill>
              <a:latin typeface="Arial" pitchFamily="34" charset="0"/>
              <a:cs typeface="Arial" pitchFamily="34" charset="0"/>
            </a:endParaRPr>
          </a:p>
          <a:p>
            <a:pPr algn="ctr"/>
            <a:r>
              <a:rPr lang="en-US" sz="1100" dirty="0">
                <a:solidFill>
                  <a:schemeClr val="accent5"/>
                </a:solidFill>
                <a:latin typeface="Arial" pitchFamily="34" charset="0"/>
                <a:cs typeface="Arial" pitchFamily="34" charset="0"/>
              </a:rPr>
              <a:t>Build and deploy end to end applications with low code and no code tooling</a:t>
            </a:r>
          </a:p>
        </p:txBody>
      </p:sp>
      <p:sp>
        <p:nvSpPr>
          <p:cNvPr id="23" name="TextBox 22"/>
          <p:cNvSpPr txBox="1"/>
          <p:nvPr/>
        </p:nvSpPr>
        <p:spPr>
          <a:xfrm>
            <a:off x="6657975" y="3141010"/>
            <a:ext cx="1905000" cy="1723549"/>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Kelly</a:t>
            </a:r>
          </a:p>
          <a:p>
            <a:pPr algn="ctr"/>
            <a:r>
              <a:rPr lang="en-US" sz="1200" dirty="0">
                <a:solidFill>
                  <a:schemeClr val="accent5"/>
                </a:solidFill>
                <a:latin typeface="Arial" pitchFamily="34" charset="0"/>
                <a:cs typeface="Arial" pitchFamily="34" charset="0"/>
              </a:rPr>
              <a:t>Functional Consultant</a:t>
            </a:r>
          </a:p>
          <a:p>
            <a:pPr algn="ctr"/>
            <a:endParaRPr lang="en-US" sz="1200" dirty="0">
              <a:solidFill>
                <a:schemeClr val="accent5"/>
              </a:solidFill>
              <a:latin typeface="Arial" pitchFamily="34" charset="0"/>
              <a:cs typeface="Arial" pitchFamily="34" charset="0"/>
            </a:endParaRPr>
          </a:p>
          <a:p>
            <a:pPr algn="ctr"/>
            <a:r>
              <a:rPr lang="en-US" sz="1100" dirty="0">
                <a:solidFill>
                  <a:schemeClr val="accent5"/>
                </a:solidFill>
                <a:latin typeface="Arial" pitchFamily="34" charset="0"/>
                <a:cs typeface="Arial" pitchFamily="34" charset="0"/>
              </a:rPr>
              <a:t>How to transform key requirements into integrated flow of applications and processes in cloud connected </a:t>
            </a:r>
            <a:r>
              <a:rPr lang="en-US" sz="1100">
                <a:solidFill>
                  <a:schemeClr val="accent5"/>
                </a:solidFill>
                <a:latin typeface="Arial" pitchFamily="34" charset="0"/>
                <a:cs typeface="Arial" pitchFamily="34" charset="0"/>
              </a:rPr>
              <a:t>to on-premise systems</a:t>
            </a:r>
            <a:endParaRPr lang="en-US" sz="1100" dirty="0">
              <a:solidFill>
                <a:schemeClr val="accent5"/>
              </a:solidFill>
              <a:latin typeface="Arial" pitchFamily="34" charset="0"/>
              <a:cs typeface="Arial" pitchFamily="34" charset="0"/>
            </a:endParaRPr>
          </a:p>
        </p:txBody>
      </p:sp>
      <p:pic>
        <p:nvPicPr>
          <p:cNvPr id="24" name="Picture Placeholder 61" descr="A person with curly hair and glasses&#10;&#10;Description automatically generated with medium confidence">
            <a:extLst>
              <a:ext uri="{FF2B5EF4-FFF2-40B4-BE49-F238E27FC236}">
                <a16:creationId xmlns:a16="http://schemas.microsoft.com/office/drawing/2014/main" id="{A836FB17-3CFA-8CFA-5A52-ACC90A5BD8C7}"/>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a:stretch/>
        </p:blipFill>
        <p:spPr>
          <a:xfrm>
            <a:off x="696235" y="1415372"/>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p:spPr>
      </p:pic>
      <p:pic>
        <p:nvPicPr>
          <p:cNvPr id="25" name="Picture Placeholder 63" descr="A picture containing person, wall, posing&#10;&#10;Description automatically generated">
            <a:extLst>
              <a:ext uri="{FF2B5EF4-FFF2-40B4-BE49-F238E27FC236}">
                <a16:creationId xmlns:a16="http://schemas.microsoft.com/office/drawing/2014/main" id="{895A4A6F-6E83-CA73-ED9D-8C8E50BB7CFE}"/>
              </a:ext>
            </a:extLst>
          </p:cNvPr>
          <p:cNvPicPr>
            <a:picLocks noChangeAspect="1"/>
          </p:cNvPicPr>
          <p:nvPr/>
        </p:nvPicPr>
        <p:blipFill rotWithShape="1">
          <a:blip r:embed="rId5" cstate="screen">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a:ext>
            </a:extLst>
          </a:blip>
          <a:srcRect l="-613"/>
          <a:stretch/>
        </p:blipFill>
        <p:spPr>
          <a:xfrm>
            <a:off x="2727674" y="1415372"/>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p:spPr>
      </p:pic>
      <p:pic>
        <p:nvPicPr>
          <p:cNvPr id="27" name="Picture Placeholder 75" descr="A picture containing person, person, standing, posing&#10;&#10;Description automatically generated">
            <a:extLst>
              <a:ext uri="{FF2B5EF4-FFF2-40B4-BE49-F238E27FC236}">
                <a16:creationId xmlns:a16="http://schemas.microsoft.com/office/drawing/2014/main" id="{A2DAC5E6-7B4A-7B47-2D9F-8F92B5C0573F}"/>
              </a:ext>
            </a:extLst>
          </p:cNvPr>
          <p:cNvPicPr>
            <a:picLocks noChangeAspect="1"/>
          </p:cNvPicPr>
          <p:nvPr/>
        </p:nvPicPr>
        <p:blipFill rotWithShape="1">
          <a:blip r:embed="rId7" cstate="screen">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a:ext>
            </a:extLst>
          </a:blip>
          <a:srcRect/>
          <a:stretch/>
        </p:blipFill>
        <p:spPr>
          <a:xfrm>
            <a:off x="4759113" y="1415372"/>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p:spPr>
      </p:pic>
      <p:pic>
        <p:nvPicPr>
          <p:cNvPr id="28" name="Picture Placeholder 77" descr="A picture containing person, wall, person, posing&#10;&#10;Description automatically generated">
            <a:extLst>
              <a:ext uri="{FF2B5EF4-FFF2-40B4-BE49-F238E27FC236}">
                <a16:creationId xmlns:a16="http://schemas.microsoft.com/office/drawing/2014/main" id="{C8B4F0E1-EF91-2E4A-37F5-A5AE57BF93B5}"/>
              </a:ext>
            </a:extLst>
          </p:cNvPr>
          <p:cNvPicPr>
            <a:picLocks noChangeAspect="1"/>
          </p:cNvPicPr>
          <p:nvPr/>
        </p:nvPicPr>
        <p:blipFill rotWithShape="1">
          <a:blip r:embed="rId9" cstate="screen">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a:ext>
            </a:extLst>
          </a:blip>
          <a:srcRect/>
          <a:stretch/>
        </p:blipFill>
        <p:spPr>
          <a:xfrm>
            <a:off x="6794161" y="1422061"/>
            <a:ext cx="1632628" cy="1632628"/>
          </a:xfrm>
          <a:custGeom>
            <a:avLst/>
            <a:gdLst>
              <a:gd name="connsiteX0" fmla="*/ 816314 w 1632628"/>
              <a:gd name="connsiteY0" fmla="*/ 0 h 1632628"/>
              <a:gd name="connsiteX1" fmla="*/ 1632628 w 1632628"/>
              <a:gd name="connsiteY1" fmla="*/ 816314 h 1632628"/>
              <a:gd name="connsiteX2" fmla="*/ 816314 w 1632628"/>
              <a:gd name="connsiteY2" fmla="*/ 1632628 h 1632628"/>
              <a:gd name="connsiteX3" fmla="*/ 0 w 1632628"/>
              <a:gd name="connsiteY3" fmla="*/ 816314 h 1632628"/>
              <a:gd name="connsiteX4" fmla="*/ 816314 w 1632628"/>
              <a:gd name="connsiteY4" fmla="*/ 0 h 163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628" h="1632628">
                <a:moveTo>
                  <a:pt x="816314" y="0"/>
                </a:moveTo>
                <a:cubicBezTo>
                  <a:pt x="1267152" y="0"/>
                  <a:pt x="1632628" y="365476"/>
                  <a:pt x="1632628" y="816314"/>
                </a:cubicBezTo>
                <a:cubicBezTo>
                  <a:pt x="1632628" y="1267152"/>
                  <a:pt x="1267152" y="1632628"/>
                  <a:pt x="816314" y="1632628"/>
                </a:cubicBezTo>
                <a:cubicBezTo>
                  <a:pt x="365476" y="1632628"/>
                  <a:pt x="0" y="1267152"/>
                  <a:pt x="0" y="816314"/>
                </a:cubicBezTo>
                <a:cubicBezTo>
                  <a:pt x="0" y="365476"/>
                  <a:pt x="365476" y="0"/>
                  <a:pt x="816314" y="0"/>
                </a:cubicBezTo>
                <a:close/>
              </a:path>
            </a:pathLst>
          </a:custGeom>
        </p:spPr>
      </p:pic>
    </p:spTree>
    <p:extLst>
      <p:ext uri="{BB962C8B-B14F-4D97-AF65-F5344CB8AC3E}">
        <p14:creationId xmlns:p14="http://schemas.microsoft.com/office/powerpoint/2010/main" val="1489325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122BB3-C649-4AAD-BC84-6D1EE0CC900D}"/>
              </a:ext>
            </a:extLst>
          </p:cNvPr>
          <p:cNvSpPr/>
          <p:nvPr/>
        </p:nvSpPr>
        <p:spPr>
          <a:xfrm>
            <a:off x="360783" y="1989052"/>
            <a:ext cx="1615349" cy="3154352"/>
          </a:xfrm>
          <a:prstGeom prst="rect">
            <a:avLst/>
          </a:prstGeom>
          <a:solidFill>
            <a:schemeClr val="accent1"/>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r>
              <a:rPr lang="en-US" sz="1350" dirty="0">
                <a:solidFill>
                  <a:schemeClr val="tx1"/>
                </a:solidFill>
                <a:latin typeface="Franklin Gothic Heavy" panose="020B0903020102020204" pitchFamily="34" charset="0"/>
              </a:rPr>
              <a:t>SAP BTP</a:t>
            </a:r>
          </a:p>
          <a:p>
            <a:pPr algn="ctr"/>
            <a:endParaRPr lang="en-US" sz="1350" dirty="0">
              <a:solidFill>
                <a:schemeClr val="tx1"/>
              </a:solidFill>
              <a:latin typeface="Franklin Gothic Heavy" panose="020B0903020102020204" pitchFamily="34" charset="0"/>
            </a:endParaRPr>
          </a:p>
          <a:p>
            <a:pPr algn="ctr"/>
            <a:r>
              <a:rPr lang="en-US" sz="1350" dirty="0">
                <a:solidFill>
                  <a:schemeClr val="bg1">
                    <a:lumMod val="95000"/>
                  </a:schemeClr>
                </a:solidFill>
                <a:latin typeface="Franklin Gothic Heavy" panose="020B0903020102020204" pitchFamily="34" charset="0"/>
              </a:rPr>
              <a:t>Understanding SAP BTP and Setting up Account</a:t>
            </a:r>
            <a:endParaRPr lang="en-IN" sz="1350" b="1" u="sng" dirty="0">
              <a:solidFill>
                <a:schemeClr val="bg1">
                  <a:lumMod val="95000"/>
                </a:schemeClr>
              </a:solidFill>
              <a:latin typeface="Franklin Gothic Heavy" panose="020B0903020102020204" pitchFamily="34" charset="0"/>
            </a:endParaRPr>
          </a:p>
        </p:txBody>
      </p:sp>
      <p:sp>
        <p:nvSpPr>
          <p:cNvPr id="12" name="Isosceles Triangle 11">
            <a:extLst>
              <a:ext uri="{FF2B5EF4-FFF2-40B4-BE49-F238E27FC236}">
                <a16:creationId xmlns:a16="http://schemas.microsoft.com/office/drawing/2014/main" id="{CF0ADE63-B9A6-403C-B750-A79218A881F3}"/>
              </a:ext>
            </a:extLst>
          </p:cNvPr>
          <p:cNvSpPr/>
          <p:nvPr/>
        </p:nvSpPr>
        <p:spPr>
          <a:xfrm rot="5400000">
            <a:off x="237847" y="978814"/>
            <a:ext cx="2397860" cy="2215073"/>
          </a:xfrm>
          <a:prstGeom prst="triangle">
            <a:avLst/>
          </a:prstGeom>
          <a:gradFill>
            <a:gsLst>
              <a:gs pos="0">
                <a:schemeClr val="bg1">
                  <a:lumMod val="85000"/>
                </a:schemeClr>
              </a:gs>
              <a:gs pos="74000">
                <a:schemeClr val="bg1">
                  <a:lumMod val="95000"/>
                </a:schemeClr>
              </a:gs>
              <a:gs pos="85000">
                <a:schemeClr val="bg1">
                  <a:lumMod val="95000"/>
                </a:schemeClr>
              </a:gs>
              <a:gs pos="100000">
                <a:schemeClr val="bg1">
                  <a:lumMod val="95000"/>
                </a:schemeClr>
              </a:gs>
            </a:gsLst>
            <a:lin ang="5400000" scaled="1"/>
          </a:gradFill>
          <a:ln>
            <a:noFill/>
          </a:ln>
          <a:effectLst>
            <a:outerShdw blurRad="76200" dist="139700" dir="66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Top Corners Rounded 12">
            <a:extLst>
              <a:ext uri="{FF2B5EF4-FFF2-40B4-BE49-F238E27FC236}">
                <a16:creationId xmlns:a16="http://schemas.microsoft.com/office/drawing/2014/main" id="{A0137255-C2E3-4145-A2A3-9AA25F883C64}"/>
              </a:ext>
            </a:extLst>
          </p:cNvPr>
          <p:cNvSpPr/>
          <p:nvPr/>
        </p:nvSpPr>
        <p:spPr>
          <a:xfrm rot="16200000" flipV="1">
            <a:off x="449280" y="1613624"/>
            <a:ext cx="705373" cy="945452"/>
          </a:xfrm>
          <a:prstGeom prst="round2SameRect">
            <a:avLst>
              <a:gd name="adj1" fmla="val 19741"/>
              <a:gd name="adj2" fmla="val 0"/>
            </a:avLst>
          </a:prstGeom>
          <a:solidFill>
            <a:schemeClr val="accent1"/>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TextBox 18">
            <a:extLst>
              <a:ext uri="{FF2B5EF4-FFF2-40B4-BE49-F238E27FC236}">
                <a16:creationId xmlns:a16="http://schemas.microsoft.com/office/drawing/2014/main" id="{4F3578BC-C828-4F58-AF4B-A9FA99FD1445}"/>
              </a:ext>
            </a:extLst>
          </p:cNvPr>
          <p:cNvSpPr txBox="1"/>
          <p:nvPr/>
        </p:nvSpPr>
        <p:spPr>
          <a:xfrm>
            <a:off x="627239" y="1878601"/>
            <a:ext cx="349455" cy="415498"/>
          </a:xfrm>
          <a:prstGeom prst="rect">
            <a:avLst/>
          </a:prstGeom>
          <a:noFill/>
        </p:spPr>
        <p:txBody>
          <a:bodyPr wrap="none" lIns="0" tIns="0" rIns="0" bIns="0" rtlCol="0" anchor="ctr" anchorCtr="0">
            <a:spAutoFit/>
          </a:bodyPr>
          <a:lstStyle/>
          <a:p>
            <a:pPr algn="ctr"/>
            <a:r>
              <a:rPr lang="en-US" sz="2700" b="1" dirty="0">
                <a:solidFill>
                  <a:schemeClr val="bg1"/>
                </a:solidFill>
              </a:rPr>
              <a:t>01</a:t>
            </a:r>
          </a:p>
        </p:txBody>
      </p:sp>
      <p:sp>
        <p:nvSpPr>
          <p:cNvPr id="4" name="Rectangle 3">
            <a:extLst>
              <a:ext uri="{FF2B5EF4-FFF2-40B4-BE49-F238E27FC236}">
                <a16:creationId xmlns:a16="http://schemas.microsoft.com/office/drawing/2014/main" id="{8C39B6E0-076E-4F5C-A3FA-F26FD30EF767}"/>
              </a:ext>
            </a:extLst>
          </p:cNvPr>
          <p:cNvSpPr/>
          <p:nvPr/>
        </p:nvSpPr>
        <p:spPr>
          <a:xfrm>
            <a:off x="1961212" y="1981742"/>
            <a:ext cx="1615349" cy="3154352"/>
          </a:xfrm>
          <a:prstGeom prst="rect">
            <a:avLst/>
          </a:prstGeom>
          <a:solidFill>
            <a:srgbClr val="8C8C8C"/>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r>
              <a:rPr lang="en-IN" sz="1350" dirty="0">
                <a:solidFill>
                  <a:schemeClr val="tx1"/>
                </a:solidFill>
                <a:latin typeface="Franklin Gothic Heavy" panose="020B0903020102020204" pitchFamily="34" charset="0"/>
              </a:rPr>
              <a:t>SAP Build</a:t>
            </a:r>
          </a:p>
          <a:p>
            <a:pPr algn="ctr"/>
            <a:endParaRPr lang="en-IN" sz="1350" dirty="0">
              <a:solidFill>
                <a:schemeClr val="tx1"/>
              </a:solidFill>
              <a:latin typeface="Franklin Gothic Heavy" panose="020B0903020102020204" pitchFamily="34" charset="0"/>
            </a:endParaRPr>
          </a:p>
          <a:p>
            <a:pPr algn="ctr"/>
            <a:r>
              <a:rPr lang="en-US" sz="1350" dirty="0">
                <a:solidFill>
                  <a:schemeClr val="bg1">
                    <a:lumMod val="95000"/>
                  </a:schemeClr>
                </a:solidFill>
                <a:latin typeface="Franklin Gothic Heavy" panose="020B0903020102020204" pitchFamily="34" charset="0"/>
              </a:rPr>
              <a:t>SAP Build portfolio and Services for BPA and Work Zone</a:t>
            </a:r>
          </a:p>
        </p:txBody>
      </p:sp>
      <p:sp>
        <p:nvSpPr>
          <p:cNvPr id="11" name="Isosceles Triangle 10">
            <a:extLst>
              <a:ext uri="{FF2B5EF4-FFF2-40B4-BE49-F238E27FC236}">
                <a16:creationId xmlns:a16="http://schemas.microsoft.com/office/drawing/2014/main" id="{240EE017-FF4E-4CC7-AF95-7FF3E747FC79}"/>
              </a:ext>
            </a:extLst>
          </p:cNvPr>
          <p:cNvSpPr/>
          <p:nvPr/>
        </p:nvSpPr>
        <p:spPr>
          <a:xfrm rot="5400000">
            <a:off x="1805460" y="978814"/>
            <a:ext cx="2397859" cy="2215073"/>
          </a:xfrm>
          <a:prstGeom prst="triangle">
            <a:avLst/>
          </a:prstGeom>
          <a:gradFill>
            <a:gsLst>
              <a:gs pos="0">
                <a:schemeClr val="bg1">
                  <a:lumMod val="85000"/>
                </a:schemeClr>
              </a:gs>
              <a:gs pos="74000">
                <a:schemeClr val="bg1">
                  <a:lumMod val="95000"/>
                </a:schemeClr>
              </a:gs>
              <a:gs pos="85000">
                <a:schemeClr val="bg1">
                  <a:lumMod val="95000"/>
                </a:schemeClr>
              </a:gs>
              <a:gs pos="100000">
                <a:schemeClr val="bg1">
                  <a:lumMod val="95000"/>
                </a:schemeClr>
              </a:gs>
            </a:gsLst>
            <a:lin ang="5400000" scaled="1"/>
          </a:gradFill>
          <a:ln>
            <a:noFill/>
          </a:ln>
          <a:effectLst>
            <a:outerShdw blurRad="76200" dist="139700" dir="66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Top Corners Rounded 13">
            <a:extLst>
              <a:ext uri="{FF2B5EF4-FFF2-40B4-BE49-F238E27FC236}">
                <a16:creationId xmlns:a16="http://schemas.microsoft.com/office/drawing/2014/main" id="{E33D43E2-2928-42E5-BF18-54C638571CA3}"/>
              </a:ext>
            </a:extLst>
          </p:cNvPr>
          <p:cNvSpPr/>
          <p:nvPr/>
        </p:nvSpPr>
        <p:spPr>
          <a:xfrm rot="16200000" flipV="1">
            <a:off x="2016892" y="1613624"/>
            <a:ext cx="705373" cy="945452"/>
          </a:xfrm>
          <a:prstGeom prst="round2SameRect">
            <a:avLst>
              <a:gd name="adj1" fmla="val 19741"/>
              <a:gd name="adj2" fmla="val 0"/>
            </a:avLst>
          </a:prstGeom>
          <a:solidFill>
            <a:srgbClr val="8C8C8C"/>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015CFBF8-F6D9-4B23-B331-F4F01742763C}"/>
              </a:ext>
            </a:extLst>
          </p:cNvPr>
          <p:cNvSpPr txBox="1"/>
          <p:nvPr/>
        </p:nvSpPr>
        <p:spPr>
          <a:xfrm>
            <a:off x="2194852" y="1878601"/>
            <a:ext cx="349455" cy="415498"/>
          </a:xfrm>
          <a:prstGeom prst="rect">
            <a:avLst/>
          </a:prstGeom>
          <a:noFill/>
        </p:spPr>
        <p:txBody>
          <a:bodyPr wrap="none" lIns="0" tIns="0" rIns="0" bIns="0" rtlCol="0" anchor="ctr" anchorCtr="0">
            <a:spAutoFit/>
          </a:bodyPr>
          <a:lstStyle/>
          <a:p>
            <a:pPr algn="ctr"/>
            <a:r>
              <a:rPr lang="en-US" sz="2700" b="1" dirty="0">
                <a:solidFill>
                  <a:schemeClr val="bg1"/>
                </a:solidFill>
              </a:rPr>
              <a:t>02</a:t>
            </a:r>
          </a:p>
        </p:txBody>
      </p:sp>
      <p:sp>
        <p:nvSpPr>
          <p:cNvPr id="5" name="Rectangle 4">
            <a:extLst>
              <a:ext uri="{FF2B5EF4-FFF2-40B4-BE49-F238E27FC236}">
                <a16:creationId xmlns:a16="http://schemas.microsoft.com/office/drawing/2014/main" id="{F44806E9-E938-4DDF-A20F-475F0A25FBC9}"/>
              </a:ext>
            </a:extLst>
          </p:cNvPr>
          <p:cNvSpPr/>
          <p:nvPr/>
        </p:nvSpPr>
        <p:spPr>
          <a:xfrm>
            <a:off x="3585010" y="1981742"/>
            <a:ext cx="1615349" cy="3154352"/>
          </a:xfrm>
          <a:prstGeom prst="rect">
            <a:avLst/>
          </a:prstGeom>
          <a:solidFill>
            <a:schemeClr val="accent3"/>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r>
              <a:rPr lang="en-IN" sz="1350" dirty="0">
                <a:solidFill>
                  <a:schemeClr val="tx1"/>
                </a:solidFill>
                <a:latin typeface="Franklin Gothic Heavy" panose="020B0903020102020204" pitchFamily="34" charset="0"/>
              </a:rPr>
              <a:t>Process Authoring</a:t>
            </a:r>
          </a:p>
          <a:p>
            <a:pPr algn="ctr"/>
            <a:endParaRPr lang="en-IN" sz="1350" b="1" dirty="0">
              <a:solidFill>
                <a:schemeClr val="tx1"/>
              </a:solidFill>
              <a:latin typeface="Franklin Gothic Heavy" panose="020B0903020102020204" pitchFamily="34" charset="0"/>
            </a:endParaRPr>
          </a:p>
          <a:p>
            <a:pPr algn="ctr"/>
            <a:r>
              <a:rPr lang="en-IN" sz="1350" dirty="0">
                <a:solidFill>
                  <a:schemeClr val="bg1">
                    <a:lumMod val="95000"/>
                  </a:schemeClr>
                </a:solidFill>
                <a:latin typeface="Franklin Gothic Heavy" panose="020B0903020102020204" pitchFamily="34" charset="0"/>
              </a:rPr>
              <a:t>Create end to end build business processes with decisions and forms</a:t>
            </a:r>
          </a:p>
        </p:txBody>
      </p:sp>
      <p:sp>
        <p:nvSpPr>
          <p:cNvPr id="10" name="Isosceles Triangle 9">
            <a:extLst>
              <a:ext uri="{FF2B5EF4-FFF2-40B4-BE49-F238E27FC236}">
                <a16:creationId xmlns:a16="http://schemas.microsoft.com/office/drawing/2014/main" id="{1BF506EF-7E61-4B9C-BCD8-6321E85ADC4B}"/>
              </a:ext>
            </a:extLst>
          </p:cNvPr>
          <p:cNvSpPr/>
          <p:nvPr/>
        </p:nvSpPr>
        <p:spPr>
          <a:xfrm rot="5400000">
            <a:off x="3373072" y="978814"/>
            <a:ext cx="2397860" cy="2215073"/>
          </a:xfrm>
          <a:prstGeom prst="triangle">
            <a:avLst/>
          </a:prstGeom>
          <a:gradFill>
            <a:gsLst>
              <a:gs pos="0">
                <a:schemeClr val="bg1">
                  <a:lumMod val="85000"/>
                </a:schemeClr>
              </a:gs>
              <a:gs pos="74000">
                <a:schemeClr val="bg1">
                  <a:lumMod val="95000"/>
                </a:schemeClr>
              </a:gs>
              <a:gs pos="85000">
                <a:schemeClr val="bg1">
                  <a:lumMod val="95000"/>
                </a:schemeClr>
              </a:gs>
              <a:gs pos="100000">
                <a:schemeClr val="bg1">
                  <a:lumMod val="95000"/>
                </a:schemeClr>
              </a:gs>
            </a:gsLst>
            <a:lin ang="5400000" scaled="1"/>
          </a:gradFill>
          <a:ln>
            <a:noFill/>
          </a:ln>
          <a:effectLst>
            <a:outerShdw blurRad="76200" dist="139700" dir="66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Top Corners Rounded 14">
            <a:extLst>
              <a:ext uri="{FF2B5EF4-FFF2-40B4-BE49-F238E27FC236}">
                <a16:creationId xmlns:a16="http://schemas.microsoft.com/office/drawing/2014/main" id="{91D63B53-9FE7-4B83-A3FE-9AC2990C75CF}"/>
              </a:ext>
            </a:extLst>
          </p:cNvPr>
          <p:cNvSpPr/>
          <p:nvPr/>
        </p:nvSpPr>
        <p:spPr>
          <a:xfrm rot="16200000" flipV="1">
            <a:off x="3584504" y="1613624"/>
            <a:ext cx="705373" cy="945452"/>
          </a:xfrm>
          <a:prstGeom prst="round2SameRect">
            <a:avLst>
              <a:gd name="adj1" fmla="val 19741"/>
              <a:gd name="adj2" fmla="val 0"/>
            </a:avLst>
          </a:prstGeom>
          <a:solidFill>
            <a:schemeClr val="accent3"/>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94494CEF-5195-493D-A9B9-64F5FAAF5457}"/>
              </a:ext>
            </a:extLst>
          </p:cNvPr>
          <p:cNvSpPr txBox="1"/>
          <p:nvPr/>
        </p:nvSpPr>
        <p:spPr>
          <a:xfrm>
            <a:off x="3762464" y="1878601"/>
            <a:ext cx="349455" cy="415498"/>
          </a:xfrm>
          <a:prstGeom prst="rect">
            <a:avLst/>
          </a:prstGeom>
          <a:noFill/>
        </p:spPr>
        <p:txBody>
          <a:bodyPr wrap="none" lIns="0" tIns="0" rIns="0" bIns="0" rtlCol="0" anchor="ctr" anchorCtr="0">
            <a:spAutoFit/>
          </a:bodyPr>
          <a:lstStyle/>
          <a:p>
            <a:pPr algn="ctr"/>
            <a:r>
              <a:rPr lang="en-US" sz="2700" b="1" dirty="0">
                <a:solidFill>
                  <a:schemeClr val="bg1"/>
                </a:solidFill>
              </a:rPr>
              <a:t>03</a:t>
            </a:r>
          </a:p>
        </p:txBody>
      </p:sp>
      <p:sp>
        <p:nvSpPr>
          <p:cNvPr id="6" name="Rectangle 5">
            <a:extLst>
              <a:ext uri="{FF2B5EF4-FFF2-40B4-BE49-F238E27FC236}">
                <a16:creationId xmlns:a16="http://schemas.microsoft.com/office/drawing/2014/main" id="{A7158EBA-2220-4C9C-B5B0-770C0A49110F}"/>
              </a:ext>
            </a:extLst>
          </p:cNvPr>
          <p:cNvSpPr/>
          <p:nvPr/>
        </p:nvSpPr>
        <p:spPr>
          <a:xfrm>
            <a:off x="5206830" y="1989052"/>
            <a:ext cx="1615349" cy="3154352"/>
          </a:xfrm>
          <a:prstGeom prst="rect">
            <a:avLst/>
          </a:prstGeom>
          <a:solidFill>
            <a:schemeClr val="accent4"/>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r>
              <a:rPr lang="en-IN" sz="1350" dirty="0">
                <a:solidFill>
                  <a:schemeClr val="tx1"/>
                </a:solidFill>
                <a:latin typeface="Franklin Gothic Heavy" panose="020B0903020102020204" pitchFamily="34" charset="0"/>
              </a:rPr>
              <a:t>Build Apps</a:t>
            </a:r>
          </a:p>
          <a:p>
            <a:pPr algn="ctr"/>
            <a:endParaRPr lang="en-IN" sz="1350" b="1" dirty="0">
              <a:solidFill>
                <a:schemeClr val="bg1">
                  <a:lumMod val="95000"/>
                </a:schemeClr>
              </a:solidFill>
              <a:latin typeface="Franklin Gothic Heavy" panose="020B0903020102020204" pitchFamily="34" charset="0"/>
            </a:endParaRPr>
          </a:p>
          <a:p>
            <a:pPr algn="ctr"/>
            <a:r>
              <a:rPr lang="en-US" sz="1350" dirty="0">
                <a:solidFill>
                  <a:schemeClr val="bg1">
                    <a:lumMod val="95000"/>
                  </a:schemeClr>
                </a:solidFill>
                <a:latin typeface="Franklin Gothic Heavy" panose="020B0903020102020204" pitchFamily="34" charset="0"/>
              </a:rPr>
              <a:t>Create Apps using LCNC drag-drop based tooling capabilities</a:t>
            </a:r>
          </a:p>
        </p:txBody>
      </p:sp>
      <p:sp>
        <p:nvSpPr>
          <p:cNvPr id="9" name="Isosceles Triangle 8">
            <a:extLst>
              <a:ext uri="{FF2B5EF4-FFF2-40B4-BE49-F238E27FC236}">
                <a16:creationId xmlns:a16="http://schemas.microsoft.com/office/drawing/2014/main" id="{36B52C6E-9255-482E-98AF-4FB020F7D221}"/>
              </a:ext>
            </a:extLst>
          </p:cNvPr>
          <p:cNvSpPr/>
          <p:nvPr/>
        </p:nvSpPr>
        <p:spPr>
          <a:xfrm rot="5400000">
            <a:off x="4940684" y="978814"/>
            <a:ext cx="2397859" cy="2215073"/>
          </a:xfrm>
          <a:prstGeom prst="triangle">
            <a:avLst/>
          </a:prstGeom>
          <a:gradFill>
            <a:gsLst>
              <a:gs pos="0">
                <a:schemeClr val="bg1">
                  <a:lumMod val="85000"/>
                </a:schemeClr>
              </a:gs>
              <a:gs pos="74000">
                <a:schemeClr val="bg1">
                  <a:lumMod val="95000"/>
                </a:schemeClr>
              </a:gs>
              <a:gs pos="85000">
                <a:schemeClr val="bg1">
                  <a:lumMod val="95000"/>
                </a:schemeClr>
              </a:gs>
              <a:gs pos="100000">
                <a:schemeClr val="bg1">
                  <a:lumMod val="95000"/>
                </a:schemeClr>
              </a:gs>
            </a:gsLst>
            <a:lin ang="5400000" scaled="1"/>
          </a:gradFill>
          <a:ln>
            <a:noFill/>
          </a:ln>
          <a:effectLst>
            <a:outerShdw blurRad="76200" dist="139700" dir="66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Top Corners Rounded 15">
            <a:extLst>
              <a:ext uri="{FF2B5EF4-FFF2-40B4-BE49-F238E27FC236}">
                <a16:creationId xmlns:a16="http://schemas.microsoft.com/office/drawing/2014/main" id="{CC28ECFF-4D92-4057-995F-66CE4831CE6B}"/>
              </a:ext>
            </a:extLst>
          </p:cNvPr>
          <p:cNvSpPr/>
          <p:nvPr/>
        </p:nvSpPr>
        <p:spPr>
          <a:xfrm rot="16200000" flipV="1">
            <a:off x="5152116" y="1613624"/>
            <a:ext cx="705373" cy="945452"/>
          </a:xfrm>
          <a:prstGeom prst="round2SameRect">
            <a:avLst>
              <a:gd name="adj1" fmla="val 19741"/>
              <a:gd name="adj2" fmla="val 0"/>
            </a:avLst>
          </a:prstGeom>
          <a:solidFill>
            <a:schemeClr val="accent4"/>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endParaRPr lang="en-US" sz="1500" b="1">
              <a:solidFill>
                <a:schemeClr val="bg1"/>
              </a:solidFill>
            </a:endParaRPr>
          </a:p>
        </p:txBody>
      </p:sp>
      <p:sp>
        <p:nvSpPr>
          <p:cNvPr id="22" name="TextBox 21">
            <a:extLst>
              <a:ext uri="{FF2B5EF4-FFF2-40B4-BE49-F238E27FC236}">
                <a16:creationId xmlns:a16="http://schemas.microsoft.com/office/drawing/2014/main" id="{4556EC67-D9DF-4A57-B7D6-6203AB51AA1D}"/>
              </a:ext>
            </a:extLst>
          </p:cNvPr>
          <p:cNvSpPr txBox="1"/>
          <p:nvPr/>
        </p:nvSpPr>
        <p:spPr>
          <a:xfrm>
            <a:off x="5330075" y="1878601"/>
            <a:ext cx="349455" cy="415498"/>
          </a:xfrm>
          <a:prstGeom prst="rect">
            <a:avLst/>
          </a:prstGeom>
          <a:noFill/>
        </p:spPr>
        <p:txBody>
          <a:bodyPr wrap="none" lIns="0" tIns="0" rIns="0" bIns="0" rtlCol="0" anchor="ctr" anchorCtr="0">
            <a:spAutoFit/>
          </a:bodyPr>
          <a:lstStyle/>
          <a:p>
            <a:pPr algn="ctr"/>
            <a:r>
              <a:rPr lang="en-US" sz="2700" b="1" dirty="0">
                <a:solidFill>
                  <a:schemeClr val="bg1"/>
                </a:solidFill>
              </a:rPr>
              <a:t>04</a:t>
            </a:r>
          </a:p>
        </p:txBody>
      </p:sp>
      <p:sp>
        <p:nvSpPr>
          <p:cNvPr id="7" name="Rectangle 6">
            <a:extLst>
              <a:ext uri="{FF2B5EF4-FFF2-40B4-BE49-F238E27FC236}">
                <a16:creationId xmlns:a16="http://schemas.microsoft.com/office/drawing/2014/main" id="{8CFBEF0F-179E-4A35-B6F1-E887F0054732}"/>
              </a:ext>
            </a:extLst>
          </p:cNvPr>
          <p:cNvSpPr/>
          <p:nvPr/>
        </p:nvSpPr>
        <p:spPr>
          <a:xfrm>
            <a:off x="6817261" y="1989052"/>
            <a:ext cx="1615349" cy="3154352"/>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440180" rtlCol="0" anchor="t" anchorCtr="0"/>
          <a:lstStyle/>
          <a:p>
            <a:pPr algn="ctr"/>
            <a:r>
              <a:rPr lang="en-IN" sz="1350" dirty="0">
                <a:solidFill>
                  <a:schemeClr val="tx1"/>
                </a:solidFill>
                <a:latin typeface="Franklin Gothic Heavy" panose="020B0903020102020204" pitchFamily="34" charset="0"/>
              </a:rPr>
              <a:t>Deploy and manage</a:t>
            </a:r>
          </a:p>
          <a:p>
            <a:pPr algn="ctr"/>
            <a:r>
              <a:rPr lang="en-IN" sz="1350" b="1" dirty="0">
                <a:solidFill>
                  <a:schemeClr val="tx1"/>
                </a:solidFill>
                <a:latin typeface="Franklin Gothic Heavy" panose="020B0903020102020204" pitchFamily="34" charset="0"/>
              </a:rPr>
              <a:t> </a:t>
            </a:r>
            <a:r>
              <a:rPr lang="en-US" sz="1350" dirty="0">
                <a:solidFill>
                  <a:schemeClr val="bg1">
                    <a:lumMod val="95000"/>
                  </a:schemeClr>
                </a:solidFill>
                <a:latin typeface="Franklin Gothic Heavy" panose="020B0903020102020204" pitchFamily="34" charset="0"/>
              </a:rPr>
              <a:t>Understanding deployment and delivery of process and apps using CICD</a:t>
            </a:r>
            <a:endParaRPr lang="en-IN" sz="1350" b="1" u="sng" dirty="0">
              <a:solidFill>
                <a:schemeClr val="bg1">
                  <a:lumMod val="95000"/>
                </a:schemeClr>
              </a:solidFill>
              <a:latin typeface="Franklin Gothic Heavy" panose="020B0903020102020204" pitchFamily="34" charset="0"/>
            </a:endParaRPr>
          </a:p>
        </p:txBody>
      </p:sp>
      <p:sp>
        <p:nvSpPr>
          <p:cNvPr id="8" name="Isosceles Triangle 7">
            <a:extLst>
              <a:ext uri="{FF2B5EF4-FFF2-40B4-BE49-F238E27FC236}">
                <a16:creationId xmlns:a16="http://schemas.microsoft.com/office/drawing/2014/main" id="{B3529A5C-5295-48CD-B847-576C33A20E8A}"/>
              </a:ext>
            </a:extLst>
          </p:cNvPr>
          <p:cNvSpPr/>
          <p:nvPr/>
        </p:nvSpPr>
        <p:spPr>
          <a:xfrm rot="5400000">
            <a:off x="6508295" y="978814"/>
            <a:ext cx="2397859" cy="2215073"/>
          </a:xfrm>
          <a:prstGeom prst="triangle">
            <a:avLst/>
          </a:prstGeom>
          <a:gradFill>
            <a:gsLst>
              <a:gs pos="0">
                <a:schemeClr val="bg1">
                  <a:lumMod val="85000"/>
                </a:schemeClr>
              </a:gs>
              <a:gs pos="74000">
                <a:schemeClr val="bg1">
                  <a:lumMod val="95000"/>
                </a:schemeClr>
              </a:gs>
              <a:gs pos="85000">
                <a:schemeClr val="bg1">
                  <a:lumMod val="95000"/>
                </a:schemeClr>
              </a:gs>
              <a:gs pos="100000">
                <a:schemeClr val="bg1">
                  <a:lumMod val="95000"/>
                </a:schemeClr>
              </a:gs>
            </a:gsLst>
            <a:lin ang="5400000" scaled="1"/>
          </a:gradFill>
          <a:ln>
            <a:noFill/>
          </a:ln>
          <a:effectLst>
            <a:outerShdw blurRad="76200" dist="139700" dir="6600000" algn="t"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Top Corners Rounded 16">
            <a:extLst>
              <a:ext uri="{FF2B5EF4-FFF2-40B4-BE49-F238E27FC236}">
                <a16:creationId xmlns:a16="http://schemas.microsoft.com/office/drawing/2014/main" id="{33B1D864-AD9C-48F2-86D5-4EA9D0F2C413}"/>
              </a:ext>
            </a:extLst>
          </p:cNvPr>
          <p:cNvSpPr/>
          <p:nvPr/>
        </p:nvSpPr>
        <p:spPr>
          <a:xfrm rot="16200000" flipV="1">
            <a:off x="6719727" y="1613624"/>
            <a:ext cx="705373" cy="945452"/>
          </a:xfrm>
          <a:prstGeom prst="round2SameRect">
            <a:avLst>
              <a:gd name="adj1" fmla="val 19741"/>
              <a:gd name="adj2" fmla="val 0"/>
            </a:avLst>
          </a:prstGeom>
          <a:solidFill>
            <a:schemeClr val="accent5"/>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a:extLst>
              <a:ext uri="{FF2B5EF4-FFF2-40B4-BE49-F238E27FC236}">
                <a16:creationId xmlns:a16="http://schemas.microsoft.com/office/drawing/2014/main" id="{CA3461DB-D1D3-4F90-BAC8-3488A57F0B77}"/>
              </a:ext>
            </a:extLst>
          </p:cNvPr>
          <p:cNvSpPr txBox="1"/>
          <p:nvPr/>
        </p:nvSpPr>
        <p:spPr>
          <a:xfrm>
            <a:off x="6897686" y="1878601"/>
            <a:ext cx="349455" cy="415498"/>
          </a:xfrm>
          <a:prstGeom prst="rect">
            <a:avLst/>
          </a:prstGeom>
          <a:noFill/>
        </p:spPr>
        <p:txBody>
          <a:bodyPr wrap="none" lIns="0" tIns="0" rIns="0" bIns="0" rtlCol="0" anchor="ctr" anchorCtr="0">
            <a:spAutoFit/>
          </a:bodyPr>
          <a:lstStyle/>
          <a:p>
            <a:pPr algn="ctr"/>
            <a:r>
              <a:rPr lang="en-US" sz="2700" b="1" dirty="0">
                <a:solidFill>
                  <a:schemeClr val="bg1"/>
                </a:solidFill>
              </a:rPr>
              <a:t>05</a:t>
            </a:r>
          </a:p>
        </p:txBody>
      </p:sp>
      <p:pic>
        <p:nvPicPr>
          <p:cNvPr id="24" name="Graphic 23">
            <a:extLst>
              <a:ext uri="{FF2B5EF4-FFF2-40B4-BE49-F238E27FC236}">
                <a16:creationId xmlns:a16="http://schemas.microsoft.com/office/drawing/2014/main" id="{BFAD9E1B-4FC0-4812-B0FD-C4923AC161C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934" y="2995624"/>
            <a:ext cx="351737" cy="351737"/>
          </a:xfrm>
          <a:prstGeom prst="rect">
            <a:avLst/>
          </a:prstGeom>
        </p:spPr>
      </p:pic>
      <p:pic>
        <p:nvPicPr>
          <p:cNvPr id="25" name="Graphic 24">
            <a:extLst>
              <a:ext uri="{FF2B5EF4-FFF2-40B4-BE49-F238E27FC236}">
                <a16:creationId xmlns:a16="http://schemas.microsoft.com/office/drawing/2014/main" id="{40D04E85-41CB-4DF8-86D5-15135761AFF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2214" y="3025248"/>
            <a:ext cx="333344" cy="333343"/>
          </a:xfrm>
          <a:prstGeom prst="rect">
            <a:avLst/>
          </a:prstGeom>
        </p:spPr>
      </p:pic>
      <p:pic>
        <p:nvPicPr>
          <p:cNvPr id="26" name="Graphic 25">
            <a:extLst>
              <a:ext uri="{FF2B5EF4-FFF2-40B4-BE49-F238E27FC236}">
                <a16:creationId xmlns:a16="http://schemas.microsoft.com/office/drawing/2014/main" id="{30DCF9D8-D15D-4E78-AEC5-D621F8DFCB0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2643" y="2960294"/>
            <a:ext cx="393444" cy="393444"/>
          </a:xfrm>
          <a:prstGeom prst="rect">
            <a:avLst/>
          </a:prstGeom>
        </p:spPr>
      </p:pic>
      <p:pic>
        <p:nvPicPr>
          <p:cNvPr id="28" name="Graphic 27">
            <a:extLst>
              <a:ext uri="{FF2B5EF4-FFF2-40B4-BE49-F238E27FC236}">
                <a16:creationId xmlns:a16="http://schemas.microsoft.com/office/drawing/2014/main" id="{29D5EF1F-5AB4-4159-8547-22739FBA184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7856" y="2995624"/>
            <a:ext cx="393296" cy="393294"/>
          </a:xfrm>
          <a:prstGeom prst="rect">
            <a:avLst/>
          </a:prstGeom>
        </p:spPr>
      </p:pic>
      <p:pic>
        <p:nvPicPr>
          <p:cNvPr id="27" name="Graphic 26">
            <a:extLst>
              <a:ext uri="{FF2B5EF4-FFF2-40B4-BE49-F238E27FC236}">
                <a16:creationId xmlns:a16="http://schemas.microsoft.com/office/drawing/2014/main" id="{6DBD028B-C331-43B7-A6E2-D0D788F716A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26909" y="3016579"/>
            <a:ext cx="350681" cy="350680"/>
          </a:xfrm>
          <a:prstGeom prst="rect">
            <a:avLst/>
          </a:prstGeom>
        </p:spPr>
      </p:pic>
      <p:sp>
        <p:nvSpPr>
          <p:cNvPr id="18" name="Rectangle 17">
            <a:extLst>
              <a:ext uri="{FF2B5EF4-FFF2-40B4-BE49-F238E27FC236}">
                <a16:creationId xmlns:a16="http://schemas.microsoft.com/office/drawing/2014/main" id="{0AC0520E-3831-4FBF-BA8F-2ED490D33B77}"/>
              </a:ext>
            </a:extLst>
          </p:cNvPr>
          <p:cNvSpPr/>
          <p:nvPr/>
        </p:nvSpPr>
        <p:spPr>
          <a:xfrm>
            <a:off x="1191" y="4933448"/>
            <a:ext cx="9141619" cy="212796"/>
          </a:xfrm>
          <a:prstGeom prst="rect">
            <a:avLst/>
          </a:prstGeom>
          <a:gradFill>
            <a:gsLst>
              <a:gs pos="50000">
                <a:schemeClr val="bg1">
                  <a:alpha val="0"/>
                  <a:lumMod val="77000"/>
                </a:schemeClr>
              </a:gs>
              <a:gs pos="100000">
                <a:schemeClr val="bg1">
                  <a:lumMod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Google Shape;395;p39">
            <a:extLst>
              <a:ext uri="{FF2B5EF4-FFF2-40B4-BE49-F238E27FC236}">
                <a16:creationId xmlns:a16="http://schemas.microsoft.com/office/drawing/2014/main" id="{51ADCC57-D4AB-B1A9-D706-B8E870720474}"/>
              </a:ext>
            </a:extLst>
          </p:cNvPr>
          <p:cNvSpPr txBox="1">
            <a:spLocks noGrp="1"/>
          </p:cNvSpPr>
          <p:nvPr>
            <p:ph type="title"/>
          </p:nvPr>
        </p:nvSpPr>
        <p:spPr>
          <a:xfrm>
            <a:off x="496611" y="150851"/>
            <a:ext cx="7935999" cy="400388"/>
          </a:xfrm>
          <a:prstGeom prst="rect">
            <a:avLst/>
          </a:prstGeom>
        </p:spPr>
        <p:txBody>
          <a:bodyPr spcFirstLastPara="1" wrap="square" lIns="0" tIns="0" rIns="0" bIns="0" anchor="b" anchorCtr="0">
            <a:noAutofit/>
          </a:bodyPr>
          <a:lstStyle/>
          <a:p>
            <a:r>
              <a:rPr lang="en" dirty="0"/>
              <a:t>Expectations </a:t>
            </a:r>
            <a:endParaRPr lang="en-US" dirty="0"/>
          </a:p>
        </p:txBody>
      </p:sp>
      <p:pic>
        <p:nvPicPr>
          <p:cNvPr id="33" name="Picture 32">
            <a:extLst>
              <a:ext uri="{FF2B5EF4-FFF2-40B4-BE49-F238E27FC236}">
                <a16:creationId xmlns:a16="http://schemas.microsoft.com/office/drawing/2014/main" id="{3A5E572F-002B-E636-0788-064A21156F10}"/>
              </a:ext>
            </a:extLst>
          </p:cNvPr>
          <p:cNvPicPr>
            <a:picLocks noChangeAspect="1"/>
          </p:cNvPicPr>
          <p:nvPr/>
        </p:nvPicPr>
        <p:blipFill>
          <a:blip r:embed="rId12"/>
          <a:stretch>
            <a:fillRect/>
          </a:stretch>
        </p:blipFill>
        <p:spPr>
          <a:xfrm>
            <a:off x="8692779" y="31206"/>
            <a:ext cx="439717" cy="434311"/>
          </a:xfrm>
          <a:prstGeom prst="rect">
            <a:avLst/>
          </a:prstGeom>
        </p:spPr>
      </p:pic>
      <p:pic>
        <p:nvPicPr>
          <p:cNvPr id="34" name="Picture 33">
            <a:extLst>
              <a:ext uri="{FF2B5EF4-FFF2-40B4-BE49-F238E27FC236}">
                <a16:creationId xmlns:a16="http://schemas.microsoft.com/office/drawing/2014/main" id="{1F834E6C-12C5-7D73-8FAD-6982674DADA8}"/>
              </a:ext>
            </a:extLst>
          </p:cNvPr>
          <p:cNvPicPr>
            <a:picLocks noChangeAspect="1"/>
          </p:cNvPicPr>
          <p:nvPr/>
        </p:nvPicPr>
        <p:blipFill>
          <a:blip r:embed="rId12"/>
          <a:stretch>
            <a:fillRect/>
          </a:stretch>
        </p:blipFill>
        <p:spPr>
          <a:xfrm>
            <a:off x="1191" y="4908498"/>
            <a:ext cx="234222" cy="231342"/>
          </a:xfrm>
          <a:prstGeom prst="rect">
            <a:avLst/>
          </a:prstGeom>
        </p:spPr>
      </p:pic>
      <p:sp>
        <p:nvSpPr>
          <p:cNvPr id="35" name="Slide Number Placeholder 16">
            <a:extLst>
              <a:ext uri="{FF2B5EF4-FFF2-40B4-BE49-F238E27FC236}">
                <a16:creationId xmlns:a16="http://schemas.microsoft.com/office/drawing/2014/main" id="{EF9820BA-25A9-B709-0377-E5A3238FCD1C}"/>
              </a:ext>
            </a:extLst>
          </p:cNvPr>
          <p:cNvSpPr txBox="1">
            <a:spLocks/>
          </p:cNvSpPr>
          <p:nvPr/>
        </p:nvSpPr>
        <p:spPr>
          <a:xfrm>
            <a:off x="8662841" y="4817994"/>
            <a:ext cx="280190" cy="274463"/>
          </a:xfrm>
          <a:prstGeom prst="rect">
            <a:avLst/>
          </a:prstGeom>
        </p:spPr>
        <p:txBody>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96E69268-9C8B-4EBF-A9EE-DC5DC2D48DC3}" type="slidenum">
              <a:rPr lang="en-US" sz="825"/>
              <a:pPr/>
              <a:t>6</a:t>
            </a:fld>
            <a:endParaRPr lang="en-US" sz="825" dirty="0"/>
          </a:p>
        </p:txBody>
      </p:sp>
    </p:spTree>
    <p:extLst>
      <p:ext uri="{BB962C8B-B14F-4D97-AF65-F5344CB8AC3E}">
        <p14:creationId xmlns:p14="http://schemas.microsoft.com/office/powerpoint/2010/main" val="3571712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FDB5C-45DD-2D8D-D41F-DED354D775F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378AE8-94B2-56CA-EB60-F0081536510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062FEF7C-4AC3-BFA6-2340-B9A58A466A1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DD23B514-524D-AAC2-7EBB-814EC095F5FE}"/>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Difference between On-premise and Cloud system</a:t>
            </a:r>
          </a:p>
        </p:txBody>
      </p:sp>
      <p:pic>
        <p:nvPicPr>
          <p:cNvPr id="9" name="Picture 8">
            <a:extLst>
              <a:ext uri="{FF2B5EF4-FFF2-40B4-BE49-F238E27FC236}">
                <a16:creationId xmlns:a16="http://schemas.microsoft.com/office/drawing/2014/main" id="{3431CF3B-77E0-79B5-DFFD-33A96E84B97D}"/>
              </a:ext>
            </a:extLst>
          </p:cNvPr>
          <p:cNvPicPr>
            <a:picLocks noChangeAspect="1"/>
          </p:cNvPicPr>
          <p:nvPr/>
        </p:nvPicPr>
        <p:blipFill>
          <a:blip r:embed="rId2"/>
          <a:stretch>
            <a:fillRect/>
          </a:stretch>
        </p:blipFill>
        <p:spPr>
          <a:xfrm>
            <a:off x="304800" y="1123950"/>
            <a:ext cx="1789276" cy="3384857"/>
          </a:xfrm>
          <a:prstGeom prst="rect">
            <a:avLst/>
          </a:prstGeom>
        </p:spPr>
      </p:pic>
      <p:pic>
        <p:nvPicPr>
          <p:cNvPr id="10" name="Picture 9" descr="C:\Users\I062040\AppData\Local\Temp\SNAGHTML2c7ed6b0.PNG">
            <a:extLst>
              <a:ext uri="{FF2B5EF4-FFF2-40B4-BE49-F238E27FC236}">
                <a16:creationId xmlns:a16="http://schemas.microsoft.com/office/drawing/2014/main" id="{4F298CC4-D875-1E64-5332-41F53F6D7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160" y="1123950"/>
            <a:ext cx="1981807" cy="33848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6CD9492-239D-A782-2FA2-532344D7835D}"/>
              </a:ext>
            </a:extLst>
          </p:cNvPr>
          <p:cNvPicPr>
            <a:picLocks noChangeAspect="1"/>
          </p:cNvPicPr>
          <p:nvPr/>
        </p:nvPicPr>
        <p:blipFill>
          <a:blip r:embed="rId4"/>
          <a:stretch>
            <a:fillRect/>
          </a:stretch>
        </p:blipFill>
        <p:spPr>
          <a:xfrm>
            <a:off x="4520051" y="1149016"/>
            <a:ext cx="2028961" cy="3384857"/>
          </a:xfrm>
          <a:prstGeom prst="rect">
            <a:avLst/>
          </a:prstGeom>
        </p:spPr>
      </p:pic>
      <p:pic>
        <p:nvPicPr>
          <p:cNvPr id="12" name="Picture 11">
            <a:extLst>
              <a:ext uri="{FF2B5EF4-FFF2-40B4-BE49-F238E27FC236}">
                <a16:creationId xmlns:a16="http://schemas.microsoft.com/office/drawing/2014/main" id="{81EA17F4-0D38-2F17-1194-C6A9990490B4}"/>
              </a:ext>
            </a:extLst>
          </p:cNvPr>
          <p:cNvPicPr>
            <a:picLocks noChangeAspect="1"/>
          </p:cNvPicPr>
          <p:nvPr/>
        </p:nvPicPr>
        <p:blipFill>
          <a:blip r:embed="rId5"/>
          <a:stretch>
            <a:fillRect/>
          </a:stretch>
        </p:blipFill>
        <p:spPr>
          <a:xfrm>
            <a:off x="6858000" y="1149016"/>
            <a:ext cx="1733535" cy="3384857"/>
          </a:xfrm>
          <a:prstGeom prst="rect">
            <a:avLst/>
          </a:prstGeom>
        </p:spPr>
      </p:pic>
    </p:spTree>
    <p:extLst>
      <p:ext uri="{BB962C8B-B14F-4D97-AF65-F5344CB8AC3E}">
        <p14:creationId xmlns:p14="http://schemas.microsoft.com/office/powerpoint/2010/main" val="303340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E3B79-C9CB-3B4A-D6B0-857D9C64462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D4280B-DB70-9101-6DD2-7086ECCDDBD3}"/>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FF4B3449-82A8-D0E7-39D3-C924A0FDD610}"/>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CF502330-28C8-DC30-F17F-DF94B7A91286}"/>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are the cloud offerings?</a:t>
            </a:r>
          </a:p>
        </p:txBody>
      </p:sp>
      <p:pic>
        <p:nvPicPr>
          <p:cNvPr id="85" name="Picture 84">
            <a:extLst>
              <a:ext uri="{FF2B5EF4-FFF2-40B4-BE49-F238E27FC236}">
                <a16:creationId xmlns:a16="http://schemas.microsoft.com/office/drawing/2014/main" id="{0AC7DDBE-69C4-5DE4-D47B-55A41872F16A}"/>
              </a:ext>
            </a:extLst>
          </p:cNvPr>
          <p:cNvPicPr>
            <a:picLocks noChangeAspect="1"/>
          </p:cNvPicPr>
          <p:nvPr/>
        </p:nvPicPr>
        <p:blipFill>
          <a:blip r:embed="rId2"/>
          <a:stretch>
            <a:fillRect/>
          </a:stretch>
        </p:blipFill>
        <p:spPr>
          <a:xfrm>
            <a:off x="381000" y="3324981"/>
            <a:ext cx="2700703" cy="1442282"/>
          </a:xfrm>
          <a:prstGeom prst="rect">
            <a:avLst/>
          </a:prstGeom>
        </p:spPr>
      </p:pic>
      <p:pic>
        <p:nvPicPr>
          <p:cNvPr id="86" name="Picture 85">
            <a:extLst>
              <a:ext uri="{FF2B5EF4-FFF2-40B4-BE49-F238E27FC236}">
                <a16:creationId xmlns:a16="http://schemas.microsoft.com/office/drawing/2014/main" id="{25B33AA1-21ED-542F-6FD2-428F2B33C3FF}"/>
              </a:ext>
            </a:extLst>
          </p:cNvPr>
          <p:cNvPicPr>
            <a:picLocks noChangeAspect="1"/>
          </p:cNvPicPr>
          <p:nvPr/>
        </p:nvPicPr>
        <p:blipFill>
          <a:blip r:embed="rId3"/>
          <a:stretch>
            <a:fillRect/>
          </a:stretch>
        </p:blipFill>
        <p:spPr>
          <a:xfrm>
            <a:off x="381000" y="1860967"/>
            <a:ext cx="2768033" cy="1449727"/>
          </a:xfrm>
          <a:prstGeom prst="rect">
            <a:avLst/>
          </a:prstGeom>
        </p:spPr>
      </p:pic>
      <p:pic>
        <p:nvPicPr>
          <p:cNvPr id="87" name="Picture 86">
            <a:extLst>
              <a:ext uri="{FF2B5EF4-FFF2-40B4-BE49-F238E27FC236}">
                <a16:creationId xmlns:a16="http://schemas.microsoft.com/office/drawing/2014/main" id="{C3007B31-31E4-7946-0076-B603A03F78CC}"/>
              </a:ext>
            </a:extLst>
          </p:cNvPr>
          <p:cNvPicPr>
            <a:picLocks noChangeAspect="1"/>
          </p:cNvPicPr>
          <p:nvPr/>
        </p:nvPicPr>
        <p:blipFill>
          <a:blip r:embed="rId4"/>
          <a:stretch>
            <a:fillRect/>
          </a:stretch>
        </p:blipFill>
        <p:spPr>
          <a:xfrm>
            <a:off x="381000" y="1047750"/>
            <a:ext cx="3041650" cy="886558"/>
          </a:xfrm>
          <a:prstGeom prst="rect">
            <a:avLst/>
          </a:prstGeom>
        </p:spPr>
      </p:pic>
      <p:pic>
        <p:nvPicPr>
          <p:cNvPr id="88" name="Picture 87">
            <a:extLst>
              <a:ext uri="{FF2B5EF4-FFF2-40B4-BE49-F238E27FC236}">
                <a16:creationId xmlns:a16="http://schemas.microsoft.com/office/drawing/2014/main" id="{5057C8E3-6BAB-6523-B888-33C46781DEA7}"/>
              </a:ext>
            </a:extLst>
          </p:cNvPr>
          <p:cNvPicPr>
            <a:picLocks noChangeAspect="1"/>
          </p:cNvPicPr>
          <p:nvPr/>
        </p:nvPicPr>
        <p:blipFill>
          <a:blip r:embed="rId5"/>
          <a:stretch>
            <a:fillRect/>
          </a:stretch>
        </p:blipFill>
        <p:spPr>
          <a:xfrm>
            <a:off x="3575413" y="1062882"/>
            <a:ext cx="1231173" cy="3566268"/>
          </a:xfrm>
          <a:prstGeom prst="rect">
            <a:avLst/>
          </a:prstGeom>
        </p:spPr>
      </p:pic>
      <p:pic>
        <p:nvPicPr>
          <p:cNvPr id="92" name="Picture 91">
            <a:extLst>
              <a:ext uri="{FF2B5EF4-FFF2-40B4-BE49-F238E27FC236}">
                <a16:creationId xmlns:a16="http://schemas.microsoft.com/office/drawing/2014/main" id="{CB5EDE9C-E466-A8CA-2973-BDBC216ED927}"/>
              </a:ext>
            </a:extLst>
          </p:cNvPr>
          <p:cNvPicPr>
            <a:picLocks noChangeAspect="1"/>
          </p:cNvPicPr>
          <p:nvPr/>
        </p:nvPicPr>
        <p:blipFill>
          <a:blip r:embed="rId6"/>
          <a:stretch>
            <a:fillRect/>
          </a:stretch>
        </p:blipFill>
        <p:spPr>
          <a:xfrm>
            <a:off x="4819286" y="1047750"/>
            <a:ext cx="1317491" cy="3581400"/>
          </a:xfrm>
          <a:prstGeom prst="rect">
            <a:avLst/>
          </a:prstGeom>
        </p:spPr>
      </p:pic>
      <p:pic>
        <p:nvPicPr>
          <p:cNvPr id="96" name="Picture 95">
            <a:extLst>
              <a:ext uri="{FF2B5EF4-FFF2-40B4-BE49-F238E27FC236}">
                <a16:creationId xmlns:a16="http://schemas.microsoft.com/office/drawing/2014/main" id="{CB5C73F5-1B31-70CF-0D0F-A43649693588}"/>
              </a:ext>
            </a:extLst>
          </p:cNvPr>
          <p:cNvPicPr>
            <a:picLocks noChangeAspect="1"/>
          </p:cNvPicPr>
          <p:nvPr/>
        </p:nvPicPr>
        <p:blipFill>
          <a:blip r:embed="rId7"/>
          <a:stretch>
            <a:fillRect/>
          </a:stretch>
        </p:blipFill>
        <p:spPr>
          <a:xfrm>
            <a:off x="6162743" y="1047750"/>
            <a:ext cx="1352118" cy="3566268"/>
          </a:xfrm>
          <a:prstGeom prst="rect">
            <a:avLst/>
          </a:prstGeom>
        </p:spPr>
      </p:pic>
      <p:pic>
        <p:nvPicPr>
          <p:cNvPr id="98" name="Picture 97">
            <a:extLst>
              <a:ext uri="{FF2B5EF4-FFF2-40B4-BE49-F238E27FC236}">
                <a16:creationId xmlns:a16="http://schemas.microsoft.com/office/drawing/2014/main" id="{FDC64F67-6F84-3E71-44D5-207EB1AE827D}"/>
              </a:ext>
            </a:extLst>
          </p:cNvPr>
          <p:cNvPicPr>
            <a:picLocks noChangeAspect="1"/>
          </p:cNvPicPr>
          <p:nvPr/>
        </p:nvPicPr>
        <p:blipFill>
          <a:blip r:embed="rId8"/>
          <a:stretch>
            <a:fillRect/>
          </a:stretch>
        </p:blipFill>
        <p:spPr>
          <a:xfrm>
            <a:off x="7540827" y="1054100"/>
            <a:ext cx="1229679" cy="3566268"/>
          </a:xfrm>
          <a:prstGeom prst="rect">
            <a:avLst/>
          </a:prstGeom>
        </p:spPr>
      </p:pic>
    </p:spTree>
    <p:extLst>
      <p:ext uri="{BB962C8B-B14F-4D97-AF65-F5344CB8AC3E}">
        <p14:creationId xmlns:p14="http://schemas.microsoft.com/office/powerpoint/2010/main" val="292267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8"/>
                                        </p:tgtEl>
                                        <p:attrNameLst>
                                          <p:attrName>style.visibility</p:attrName>
                                        </p:attrNameLst>
                                      </p:cBhvr>
                                      <p:to>
                                        <p:strVal val="visible"/>
                                      </p:to>
                                    </p:set>
                                    <p:anim calcmode="lin" valueType="num">
                                      <p:cBhvr additive="base">
                                        <p:cTn id="19" dur="500" fill="hold"/>
                                        <p:tgtEl>
                                          <p:spTgt spid="88"/>
                                        </p:tgtEl>
                                        <p:attrNameLst>
                                          <p:attrName>ppt_x</p:attrName>
                                        </p:attrNameLst>
                                      </p:cBhvr>
                                      <p:tavLst>
                                        <p:tav tm="0">
                                          <p:val>
                                            <p:strVal val="#ppt_x"/>
                                          </p:val>
                                        </p:tav>
                                        <p:tav tm="100000">
                                          <p:val>
                                            <p:strVal val="#ppt_x"/>
                                          </p:val>
                                        </p:tav>
                                      </p:tavLst>
                                    </p:anim>
                                    <p:anim calcmode="lin" valueType="num">
                                      <p:cBhvr additive="base">
                                        <p:cTn id="20"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additive="base">
                                        <p:cTn id="25" dur="500" fill="hold"/>
                                        <p:tgtEl>
                                          <p:spTgt spid="92"/>
                                        </p:tgtEl>
                                        <p:attrNameLst>
                                          <p:attrName>ppt_x</p:attrName>
                                        </p:attrNameLst>
                                      </p:cBhvr>
                                      <p:tavLst>
                                        <p:tav tm="0">
                                          <p:val>
                                            <p:strVal val="#ppt_x"/>
                                          </p:val>
                                        </p:tav>
                                        <p:tav tm="100000">
                                          <p:val>
                                            <p:strVal val="#ppt_x"/>
                                          </p:val>
                                        </p:tav>
                                      </p:tavLst>
                                    </p:anim>
                                    <p:anim calcmode="lin" valueType="num">
                                      <p:cBhvr additive="base">
                                        <p:cTn id="26"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6"/>
                                        </p:tgtEl>
                                        <p:attrNameLst>
                                          <p:attrName>style.visibility</p:attrName>
                                        </p:attrNameLst>
                                      </p:cBhvr>
                                      <p:to>
                                        <p:strVal val="visible"/>
                                      </p:to>
                                    </p:set>
                                    <p:anim calcmode="lin" valueType="num">
                                      <p:cBhvr additive="base">
                                        <p:cTn id="31" dur="500" fill="hold"/>
                                        <p:tgtEl>
                                          <p:spTgt spid="96"/>
                                        </p:tgtEl>
                                        <p:attrNameLst>
                                          <p:attrName>ppt_x</p:attrName>
                                        </p:attrNameLst>
                                      </p:cBhvr>
                                      <p:tavLst>
                                        <p:tav tm="0">
                                          <p:val>
                                            <p:strVal val="#ppt_x"/>
                                          </p:val>
                                        </p:tav>
                                        <p:tav tm="100000">
                                          <p:val>
                                            <p:strVal val="#ppt_x"/>
                                          </p:val>
                                        </p:tav>
                                      </p:tavLst>
                                    </p:anim>
                                    <p:anim calcmode="lin" valueType="num">
                                      <p:cBhvr additive="base">
                                        <p:cTn id="32"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additive="base">
                                        <p:cTn id="37" dur="500" fill="hold"/>
                                        <p:tgtEl>
                                          <p:spTgt spid="98"/>
                                        </p:tgtEl>
                                        <p:attrNameLst>
                                          <p:attrName>ppt_x</p:attrName>
                                        </p:attrNameLst>
                                      </p:cBhvr>
                                      <p:tavLst>
                                        <p:tav tm="0">
                                          <p:val>
                                            <p:strVal val="#ppt_x"/>
                                          </p:val>
                                        </p:tav>
                                        <p:tav tm="100000">
                                          <p:val>
                                            <p:strVal val="#ppt_x"/>
                                          </p:val>
                                        </p:tav>
                                      </p:tavLst>
                                    </p:anim>
                                    <p:anim calcmode="lin" valueType="num">
                                      <p:cBhvr additive="base">
                                        <p:cTn id="3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26FA3-E0FA-EB68-C2DF-CD2F5F48BAA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CC3A43-EEB6-A6E3-5834-8BAD4CCEFF0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EA18341-AFEE-3DDC-26BA-F8A9C90182D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F6C51516-C829-F5E0-5EBB-70589D1FA279}"/>
              </a:ext>
            </a:extLst>
          </p:cNvPr>
          <p:cNvSpPr>
            <a:spLocks noGrp="1"/>
          </p:cNvSpPr>
          <p:nvPr>
            <p:ph type="title"/>
          </p:nvPr>
        </p:nvSpPr>
        <p:spPr>
          <a:xfrm>
            <a:off x="76200" y="133350"/>
            <a:ext cx="8229600" cy="533401"/>
          </a:xfrm>
        </p:spPr>
        <p:txBody>
          <a:bodyPr/>
          <a:lstStyle/>
          <a:p>
            <a:r>
              <a:rPr lang="en-IN" sz="2500" dirty="0"/>
              <a:t>What is BTP and advantage?</a:t>
            </a:r>
            <a:endParaRPr lang="en-IN" sz="2500" dirty="0">
              <a:latin typeface="Cooper Black" panose="0208090404030B020404" pitchFamily="18" charset="0"/>
            </a:endParaRPr>
          </a:p>
        </p:txBody>
      </p:sp>
      <p:pic>
        <p:nvPicPr>
          <p:cNvPr id="2" name="Picture 1">
            <a:extLst>
              <a:ext uri="{FF2B5EF4-FFF2-40B4-BE49-F238E27FC236}">
                <a16:creationId xmlns:a16="http://schemas.microsoft.com/office/drawing/2014/main" id="{0762C51D-BCEC-C62F-8D69-D4FC22460207}"/>
              </a:ext>
            </a:extLst>
          </p:cNvPr>
          <p:cNvPicPr>
            <a:picLocks noChangeAspect="1"/>
          </p:cNvPicPr>
          <p:nvPr/>
        </p:nvPicPr>
        <p:blipFill>
          <a:blip r:embed="rId2"/>
          <a:stretch>
            <a:fillRect/>
          </a:stretch>
        </p:blipFill>
        <p:spPr>
          <a:xfrm>
            <a:off x="228600" y="971550"/>
            <a:ext cx="4665342" cy="3714750"/>
          </a:xfrm>
          <a:prstGeom prst="rect">
            <a:avLst/>
          </a:prstGeom>
        </p:spPr>
      </p:pic>
      <p:pic>
        <p:nvPicPr>
          <p:cNvPr id="6" name="Picture 5">
            <a:extLst>
              <a:ext uri="{FF2B5EF4-FFF2-40B4-BE49-F238E27FC236}">
                <a16:creationId xmlns:a16="http://schemas.microsoft.com/office/drawing/2014/main" id="{E57AC7B5-DEA7-E9E8-B1CB-773D94389930}"/>
              </a:ext>
            </a:extLst>
          </p:cNvPr>
          <p:cNvPicPr>
            <a:picLocks noChangeAspect="1"/>
          </p:cNvPicPr>
          <p:nvPr/>
        </p:nvPicPr>
        <p:blipFill>
          <a:blip r:embed="rId3"/>
          <a:stretch>
            <a:fillRect/>
          </a:stretch>
        </p:blipFill>
        <p:spPr>
          <a:xfrm>
            <a:off x="5486400" y="904860"/>
            <a:ext cx="3127520" cy="3624294"/>
          </a:xfrm>
          <a:prstGeom prst="rect">
            <a:avLst/>
          </a:prstGeom>
        </p:spPr>
      </p:pic>
      <p:sp>
        <p:nvSpPr>
          <p:cNvPr id="7" name="TextBox 6">
            <a:extLst>
              <a:ext uri="{FF2B5EF4-FFF2-40B4-BE49-F238E27FC236}">
                <a16:creationId xmlns:a16="http://schemas.microsoft.com/office/drawing/2014/main" id="{38B18A2E-89D4-1C8D-AE52-4FA7B6123664}"/>
              </a:ext>
            </a:extLst>
          </p:cNvPr>
          <p:cNvSpPr txBox="1"/>
          <p:nvPr/>
        </p:nvSpPr>
        <p:spPr>
          <a:xfrm>
            <a:off x="4800600" y="2657892"/>
            <a:ext cx="1950212" cy="1969770"/>
          </a:xfrm>
          <a:prstGeom prst="rect">
            <a:avLst/>
          </a:prstGeom>
          <a:noFill/>
        </p:spPr>
        <p:txBody>
          <a:bodyPr wrap="square" rtlCol="0">
            <a:spAutoFit/>
          </a:bodyPr>
          <a:lstStyle/>
          <a:p>
            <a:r>
              <a:rPr lang="en-US" sz="1600" b="1" dirty="0"/>
              <a:t>Fully ready landscape with reusable services</a:t>
            </a:r>
          </a:p>
          <a:p>
            <a:endParaRPr lang="en-US" sz="1600" dirty="0"/>
          </a:p>
          <a:p>
            <a:pPr marL="285664" indent="-285664">
              <a:buFont typeface="Arial" panose="020B0604020202020204" pitchFamily="34" charset="0"/>
              <a:buChar char="•"/>
            </a:pPr>
            <a:r>
              <a:rPr lang="en-US" sz="1400" dirty="0">
                <a:latin typeface="Abadi" panose="020B0604020104020204" pitchFamily="34" charset="0"/>
              </a:rPr>
              <a:t>Scalability</a:t>
            </a:r>
          </a:p>
          <a:p>
            <a:pPr marL="285664" indent="-285664">
              <a:buFont typeface="Arial" panose="020B0604020202020204" pitchFamily="34" charset="0"/>
              <a:buChar char="•"/>
            </a:pPr>
            <a:r>
              <a:rPr lang="en-US" sz="1400" dirty="0">
                <a:latin typeface="Abadi" panose="020B0604020104020204" pitchFamily="34" charset="0"/>
              </a:rPr>
              <a:t>Elasticity</a:t>
            </a:r>
          </a:p>
          <a:p>
            <a:pPr marL="285664" indent="-285664">
              <a:buFont typeface="Arial" panose="020B0604020202020204" pitchFamily="34" charset="0"/>
              <a:buChar char="•"/>
            </a:pPr>
            <a:r>
              <a:rPr lang="en-US" sz="1400" dirty="0">
                <a:latin typeface="Abadi" panose="020B0604020104020204" pitchFamily="34" charset="0"/>
              </a:rPr>
              <a:t>Low TCO</a:t>
            </a:r>
          </a:p>
          <a:p>
            <a:pPr marL="285664" indent="-285664">
              <a:buFont typeface="Arial" panose="020B0604020202020204" pitchFamily="34" charset="0"/>
              <a:buChar char="•"/>
            </a:pPr>
            <a:endParaRPr lang="en-US" sz="1600" dirty="0"/>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7805E072-F78F-C59D-A6A8-8802CBEEA7D4}"/>
                  </a:ext>
                </a:extLst>
              </p14:cNvPr>
              <p14:cNvContentPartPr/>
              <p14:nvPr/>
            </p14:nvContentPartPr>
            <p14:xfrm>
              <a:off x="6929197" y="3465822"/>
              <a:ext cx="1565280" cy="882000"/>
            </p14:xfrm>
          </p:contentPart>
        </mc:Choice>
        <mc:Fallback>
          <p:pic>
            <p:nvPicPr>
              <p:cNvPr id="8" name="Ink 7">
                <a:extLst>
                  <a:ext uri="{FF2B5EF4-FFF2-40B4-BE49-F238E27FC236}">
                    <a16:creationId xmlns:a16="http://schemas.microsoft.com/office/drawing/2014/main" id="{7805E072-F78F-C59D-A6A8-8802CBEEA7D4}"/>
                  </a:ext>
                </a:extLst>
              </p:cNvPr>
              <p:cNvPicPr/>
              <p:nvPr/>
            </p:nvPicPr>
            <p:blipFill>
              <a:blip r:embed="rId5"/>
              <a:stretch>
                <a:fillRect/>
              </a:stretch>
            </p:blipFill>
            <p:spPr>
              <a:xfrm>
                <a:off x="6920557" y="3456822"/>
                <a:ext cx="1582920" cy="899640"/>
              </a:xfrm>
              <a:prstGeom prst="rect">
                <a:avLst/>
              </a:prstGeom>
            </p:spPr>
          </p:pic>
        </mc:Fallback>
      </mc:AlternateContent>
    </p:spTree>
    <p:extLst>
      <p:ext uri="{BB962C8B-B14F-4D97-AF65-F5344CB8AC3E}">
        <p14:creationId xmlns:p14="http://schemas.microsoft.com/office/powerpoint/2010/main" val="2134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643</TotalTime>
  <Words>1125</Words>
  <Application>Microsoft Office PowerPoint</Application>
  <PresentationFormat>On-screen Show (16:9)</PresentationFormat>
  <Paragraphs>184</Paragraphs>
  <Slides>24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72</vt:lpstr>
      <vt:lpstr>Abadi</vt:lpstr>
      <vt:lpstr>Arial</vt:lpstr>
      <vt:lpstr>Calibri</vt:lpstr>
      <vt:lpstr>Cambria</vt:lpstr>
      <vt:lpstr>Cooper Black</vt:lpstr>
      <vt:lpstr>Franklin Gothic Heavy</vt:lpstr>
      <vt:lpstr>Montserrat</vt:lpstr>
      <vt:lpstr>Segoe UI</vt:lpstr>
      <vt:lpstr>Segoe UI Light</vt:lpstr>
      <vt:lpstr>Office Theme</vt:lpstr>
      <vt:lpstr>SAP Build Training for Corporate Professionals</vt:lpstr>
      <vt:lpstr>PowerPoint Presentation</vt:lpstr>
      <vt:lpstr>PowerPoint Presentation</vt:lpstr>
      <vt:lpstr>Agenda</vt:lpstr>
      <vt:lpstr>Who is this course for</vt:lpstr>
      <vt:lpstr>Expectations </vt:lpstr>
      <vt:lpstr>Difference between On-premise and Cloud system</vt:lpstr>
      <vt:lpstr>What are the cloud offerings?</vt:lpstr>
      <vt:lpstr>What is BTP and advantage?</vt:lpstr>
      <vt:lpstr>PowerPoint Presentation</vt:lpstr>
      <vt:lpstr>SAP BTP portfolio offerings</vt:lpstr>
      <vt:lpstr>Let’s Create a BTP Account</vt:lpstr>
      <vt:lpstr>BTP Account Structure</vt:lpstr>
      <vt:lpstr>BTP Account – Administrator’s view</vt:lpstr>
      <vt:lpstr>BTP Environments, Subscriptions, Instances</vt:lpstr>
      <vt:lpstr>What is Backing service/ service instance</vt:lpstr>
      <vt:lpstr>How the Instance work?</vt:lpstr>
      <vt:lpstr>BTP Subscription Models</vt:lpstr>
      <vt:lpstr>How many Services BTP offers?</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37</cp:revision>
  <dcterms:created xsi:type="dcterms:W3CDTF">2013-12-05T19:37:13Z</dcterms:created>
  <dcterms:modified xsi:type="dcterms:W3CDTF">2025-07-07T05:59:22Z</dcterms:modified>
</cp:coreProperties>
</file>