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494" r:id="rId3"/>
    <p:sldId id="265" r:id="rId4"/>
    <p:sldId id="499" r:id="rId5"/>
    <p:sldId id="334" r:id="rId6"/>
    <p:sldId id="311" r:id="rId7"/>
    <p:sldId id="500" r:id="rId8"/>
    <p:sldId id="312" r:id="rId9"/>
    <p:sldId id="310" r:id="rId10"/>
    <p:sldId id="308" r:id="rId11"/>
    <p:sldId id="309" r:id="rId12"/>
    <p:sldId id="501" r:id="rId13"/>
    <p:sldId id="317" r:id="rId14"/>
    <p:sldId id="331" r:id="rId15"/>
    <p:sldId id="361" r:id="rId16"/>
    <p:sldId id="495" r:id="rId17"/>
    <p:sldId id="496" r:id="rId18"/>
    <p:sldId id="497"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7/16/2025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2.313"/>
    </inkml:context>
    <inkml:brush xml:id="br0">
      <inkml:brushProperty name="width" value="0.05" units="cm"/>
      <inkml:brushProperty name="height" value="0.05" units="cm"/>
    </inkml:brush>
  </inkml:definitions>
  <inkml:trace contextRef="#ctx0" brushRef="#br0">1 290 24575,'-1'0'0,"1"-1"0,0 1 0,0-1 0,0 0 0,0 1 0,0-1 0,0 1 0,1-1 0,-1 1 0,0-1 0,0 0 0,0 1 0,0-1 0,1 1 0,-1-1 0,0 1 0,1-1 0,-1 1 0,0-1 0,1 1 0,-1-1 0,0 1 0,1-1 0,-1 1 0,1 0 0,-1-1 0,1 1 0,-1 0 0,1-1 0,-1 1 0,1 0 0,-1 0 0,1 0 0,0-1 0,-1 1 0,1 0 0,-1 0 0,1 0 0,0 0 0,-1 0 0,1 0 0,-1 0 0,2 0 0,-1 1 0,1-1 0,-1 0 0,1 1 0,-1-1 0,1 1 0,-1 0 0,1-1 0,-1 1 0,0 0 0,1 0 0,-1 0 0,0 0 0,0 0 0,1 0 0,0 2 0,1 2 0,0 1 0,-1-1 0,0 1 0,0 0 0,0 0 0,0-1 0,0 12 0,-1-12 0,-1-1 0,1 1 0,0 0 0,0 0 0,1-1 0,-1 1 0,1-1 0,0 1 0,0-1 0,1 0 0,-1 0 0,1 0 0,4 4 0,-6-7 0,1 0 0,-1 0 0,1 0 0,-1-1 0,1 1 0,0 0 0,0-1 0,-1 0 0,1 1 0,0-1 0,0 0 0,-1 0 0,1 0 0,0 0 0,0 0 0,-1 0 0,1-1 0,0 1 0,0 0 0,-1-1 0,1 0 0,0 1 0,-1-1 0,1 0 0,-1 0 0,3-1 0,5-4 0,1 0 0,14-15 0,-23 21 0,120-113 0,-69 61 0,3 2 0,95-66 0,-148 115 2,13-9 111,-1 2 0,18-8 0,-29 14-208,1 1 1,-1 0-1,0 0 0,0 0 0,0 0 0,1 0 1,-1 1-1,1-1 0,-1 1 0,0 0 0,1 0 1,-1 0-1,0 1 0,1-1 0,-1 1 1,0-1-1,6 3 0,0 4-6731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8.327"/>
    </inkml:context>
    <inkml:brush xml:id="br0">
      <inkml:brushProperty name="width" value="0.05" units="cm"/>
      <inkml:brushProperty name="height" value="0.05" units="cm"/>
    </inkml:brush>
  </inkml:definitions>
  <inkml:trace contextRef="#ctx0" brushRef="#br0">193 550 24575,'0'0'0,"1"-1"0,0 1 0,-1 0 0,1-1 0,0 1 0,-1 0 0,1-1 0,-1 1 0,1-1 0,0 1 0,-1-1 0,1 0 0,-1 1 0,0-1 0,1 0 0,-1 1 0,1-1 0,-1 0 0,0 1 0,0-1 0,1 0 0,-1 1 0,0-1 0,0 0 0,0 0 0,0 1 0,0-3 0,3-26 0,-3 21 0,10-47 0,-7 43 0,0 0 0,-1 0 0,-1 1 0,0-1 0,0-14 0,-1 25 0,0 0 0,0 0 0,0 0 0,-1 0 0,1 0 0,0 0 0,0 1 0,0-1 0,-1 0 0,1 0 0,-1 0 0,1 0 0,-1 0 0,1 1 0,-1-1 0,1 0 0,-1 0 0,0 1 0,1-1 0,-1 1 0,0-1 0,1 0 0,-1 1 0,0-1 0,-1 0 0,0 1 0,0 0 0,0-1 0,1 1 0,-1 0 0,0 0 0,0 0 0,1 0 0,-1 1 0,0-1 0,0 0 0,1 1 0,-4 1 0,-3 1 0,1 1 0,-1 0 0,1 0 0,-11 9 0,1 0 0,2 1 0,0 1 0,-25 32 0,33-38 0,0 0 0,1 1 0,1-1 0,0 2 0,0-1 0,1 0 0,0 1 0,1 0 0,-2 11 0,4-19 0,1-1 0,-1 0 0,1 1 0,0-1 0,0 1 0,0-1 0,0 1 0,0-1 0,0 0 0,1 1 0,0-1 0,-1 1 0,1-1 0,0 0 0,0 0 0,0 1 0,0-1 0,0 0 0,1 0 0,-1 0 0,1 0 0,-1 0 0,1-1 0,0 1 0,-1 0 0,1-1 0,0 1 0,0-1 0,0 0 0,1 1 0,-1-1 0,0 0 0,0 0 0,1-1 0,1 2 0,4-1 0,0 0 0,-1 0 0,1 0 0,0-1 0,-1 0 0,1 0 0,0-1 0,-1 0 0,1-1 0,8-2 0,1-2 0,0-1 0,0-1 0,0 0 0,-1-2 0,-1 0 0,1 0 0,-2-1 0,1-1 0,-2-1 0,1 0 0,20-27 0,-12 11 0,-2-1 0,0-1 0,-3-1 0,0 0 0,13-38 0,-19 39 0,12-54 0,-20 70 0,-1 0 0,0-1 0,-1 1 0,0 0 0,-4-28 0,3 41 0,0 1 0,0-1 0,0 1 0,-1-1 0,1 1 0,-1-1 0,1 1 0,-1-1 0,1 1 0,-1 0 0,0-1 0,0 1 0,1 0 0,-3-3 0,2 4 0,1 0 0,-1 0 0,1 0 0,0 0 0,-1-1 0,1 1 0,-1 0 0,1 0 0,-1 0 0,1 0 0,-1 0 0,1 0 0,-1 0 0,1 0 0,-1 0 0,1 1 0,0-1 0,-1 0 0,1 0 0,-1 0 0,1 0 0,-1 1 0,1-1 0,0 0 0,-1 0 0,1 1 0,0-1 0,-1 0 0,0 1 0,-2 3 0,0-1 0,0 1 0,1 0 0,-1 0 0,1 0 0,0 0 0,-3 9 0,-6 21 0,3 1 0,0 0 0,2 1 0,2-1 0,2 1 0,0 0 0,3 0 0,1 0 0,1 0 0,14 55 0,-16-84 0,1-1 0,0 1 0,1 0 0,-1-1 0,1 0 0,1 1 0,-1-1 0,1 0 0,6 6 0,-8-9 0,0-1 0,1 0 0,-1 0 0,1 0 0,0 0 0,0-1 0,0 1 0,0-1 0,0 0 0,0 0 0,0 0 0,0 0 0,0 0 0,0 0 0,1-1 0,-1 0 0,0 0 0,0 0 0,1 0 0,-1 0 0,6-2 0,11-2-273,1-1 0,-1-1 0,-1-1 0,32-15 0,-41 16-6553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09.120"/>
    </inkml:context>
    <inkml:brush xml:id="br0">
      <inkml:brushProperty name="width" value="0.05" units="cm"/>
      <inkml:brushProperty name="height" value="0.05" units="cm"/>
    </inkml:brush>
  </inkml:definitions>
  <inkml:trace contextRef="#ctx0" brushRef="#br0">215 94 24575,'0'-11'0,"1"4"0,-1-1 0,0 1 0,-1 0 0,0-1 0,-3-11 0,4 18 0,-1-1 0,0 0 0,1 1 0,-1 0 0,0-1 0,0 1 0,0-1 0,0 1 0,0 0 0,0 0 0,0 0 0,0-1 0,0 1 0,-1 0 0,1 1 0,0-1 0,-1 0 0,1 0 0,-1 0 0,1 1 0,-1-1 0,1 1 0,-1-1 0,1 1 0,-1 0 0,0-1 0,1 1 0,-1 0 0,0 0 0,1 0 0,-3 1 0,-2 0 0,-1 0 0,1 1 0,0 0 0,0 0 0,0 0 0,0 1 0,1 0 0,-1 0 0,1 1 0,-1-1 0,1 1 0,0 0 0,0 0 0,-7 10 0,2-3 0,2 0 0,-1 0 0,2 1 0,-1 0 0,-9 23 0,13-26-136,1 0-1,1 0 1,0 0-1,0 0 1,1 0-1,0 1 1,0-1-1,1 0 0,1 13 1,4 7-6690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11.016"/>
    </inkml:context>
    <inkml:brush xml:id="br0">
      <inkml:brushProperty name="width" value="0.05" units="cm"/>
      <inkml:brushProperty name="height" value="0.05" units="cm"/>
    </inkml:brush>
  </inkml:definitions>
  <inkml:trace contextRef="#ctx0" brushRef="#br0">175 628 24575,'-2'-2'0,"0"-1"0,0 0 0,1 0 0,0 0 0,-1 0 0,1 0 0,0 0 0,0 0 0,1-1 0,-1 1 0,1 0 0,-1 0 0,1-1 0,1-5 0,-1 2 0,1 1 0,-1-1 0,2 1 0,-1-1 0,1 1 0,3-9 0,-5 13 0,1 1 0,-1 0 0,1 0 0,0-1 0,0 1 0,-1 0 0,1 0 0,0 0 0,0 0 0,0 0 0,0 0 0,0 0 0,0 0 0,1 0 0,-1 0 0,1 0 0,-1 1 0,0 0 0,0-1 0,0 1 0,-1 0 0,1 0 0,0 0 0,0 0 0,0 0 0,0 0 0,-1 0 0,1 1 0,0-1 0,0 0 0,0 0 0,-1 1 0,1-1 0,0 0 0,0 1 0,-1-1 0,2 1 0,0 2 0,1-1 0,-1 0 0,1 1 0,-1 0 0,0-1 0,0 1 0,0 0 0,-1 0 0,1 0 0,-1 0 0,2 7 0,8 37 0,-2 1 0,-3 1 0,1 73 0,-6-97 0,-7 678 0,-7-563 0,-6-1 0,-6-1 0,-44 137 0,29-153 0,14-46 0,3 1 0,-17 101 0,39-168 0,0-1 0,0 1 0,1 0 0,0 0 0,1 0 0,0 0 0,0-1 0,3 11 0,-2-16 0,-1-1 0,0 1 0,1-1 0,0 0 0,0 1 0,0-1 0,0 0 0,0 0 0,1-1 0,-1 1 0,1 0 0,0-1 0,-1 0 0,1 1 0,0-1 0,1 0 0,-1-1 0,0 1 0,0-1 0,1 1 0,-1-1 0,1 0 0,0 0 0,4 0 0,31 3 0,0-1 0,0-3 0,0-1 0,49-8 0,-21 2 0,1009-44-622,-684 38 489,-315 10 133,37 0 0,197-30 0,-300 31 31,-7 1 15,1 1 0,0-1 0,-1 0 0,1-1 0,-1 1 0,1-1 0,-1 1 0,1-1 0,-1-1 0,0 1 0,0-1 0,5-3 0,-9 5-42,0 1 0,1-1 0,-1 1 0,0-1-1,1 1 1,-1-1 0,0 0 0,0 1-1,0-1 1,1 1 0,-1-1 0,0 0 0,0 1-1,0-1 1,0 0 0,0 1 0,0-1 0,0 0-1,0 1 1,-1-1 0,1 0 0,0 1 0,0-1-1,0 1 1,-1-1 0,1 0 0,0 1 0,-1-1-1,1 1 1,0-1 0,-1 1 0,1-1 0,-1 1-1,1-1 1,-1 1 0,1-1 0,-1 1-1,1 0 1,-1-1 0,0 1 0,-29-17-28,23 14 18,-14-7 6,1-1 0,-1-2 0,-30-24 0,42 29 0,0-1 0,1 0 0,0 0 0,1 0 0,0-1 0,0-1 0,1 1 0,0-1 0,-4-12 0,-5-17 0,3-1 0,1 0 0,2 0 0,-6-75 0,9-172 0,53-500 0,-13 323 0,-20 0 0,-14 412 0,-1-47 0,0 98 0,1 1 0,0-1 0,-1 0 0,0 0 0,1 0 0,-1 1 0,0-1 0,0 0 0,0 1 0,0-1 0,0 1 0,0-1 0,0 1 0,-1-1 0,1 1 0,0 0 0,-1 0 0,1 0 0,-1 0 0,0 0 0,1 0 0,-1 0 0,0 0 0,1 0 0,-1 1 0,0-1 0,0 1 0,0 0 0,-2-1 0,-7-1 0,-1 1 0,1 1 0,-20 1 0,20-1 0,-63 7 0,-127 28 0,69-9 0,-268 21 0,-2-26 0,289-16 0,80-3 0,4-2 0,0 2 0,0 1 0,0 1 0,-30 8 0,56-10 0,1-1 0,0 0 0,-1 0 0,1 1 0,0-1 0,-1 1 0,1 0 0,0 0 0,0 0 0,1 0 0,-1 0 0,0 0 0,1 0 0,-1 1 0,1-1 0,0 1 0,-1-1 0,1 1 0,-1 3 0,2-4 0,-1 0 0,0 0 0,1 1 0,-1-1 0,0 0 0,0 0 0,-1 0 0,1-1 0,0 1 0,-1 0 0,1 0 0,-1-1 0,1 1 0,-1-1 0,0 1 0,0-1 0,1 1 0,-1-1 0,0 0 0,0 0 0,0 0 0,-1 0 0,1-1 0,0 1 0,-3 0 0,-10 0 0,0-1 0,0 0 0,0-1 0,-21-4 0,10 1 0,25 4 0,-1 0 0,1 0 0,-1 0 0,0 0 0,1 0 0,-1 0 0,1 0 0,-1 1 0,0-1 0,1 1 0,-1-1 0,1 1 0,0 0 0,-1-1 0,1 1 0,-1 0 0,1 0 0,0 0 0,0 0 0,-1 0 0,1 0 0,0 0 0,0 1 0,0-1 0,0 0 0,0 0 0,1 1 0,-1-1 0,0 1 0,0 2 0,-2 5 0,0 0 0,1 0 0,0 0 0,-1 12 0,0 0 0,-21 96 0,-66 192 0,76-264-1365,9-29-5461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11.541"/>
    </inkml:context>
    <inkml:brush xml:id="br0">
      <inkml:brushProperty name="width" value="0.05" units="cm"/>
      <inkml:brushProperty name="height" value="0.05" units="cm"/>
    </inkml:brush>
  </inkml:definitions>
  <inkml:trace contextRef="#ctx0" brushRef="#br0">124 82 24575,'0'0'0,"1"0"0,-1 0 0,1 0 0,-1 0 0,1 0 0,-1-1 0,1 1 0,-1 0 0,1 0 0,-1 0 0,1-1 0,-1 1 0,0 0 0,1-1 0,-1 1 0,1 0 0,-1-1 0,0 1 0,1 0 0,-1-1 0,0 1 0,0-1 0,1 1 0,-1 0 0,0-1 0,0 1 0,0-1 0,1 1 0,-1-1 0,0 1 0,0-1 0,0 1 0,0-1 0,0 1 0,0-1 0,0 1 0,0-1 0,0 1 0,0-1 0,0 1 0,0-1 0,-1 1 0,1-1 0,0-1 0,-1 1 0,1 0 0,0 0 0,-1 0 0,1 0 0,0 0 0,-1 0 0,0 0 0,1 0 0,-1 0 0,1 1 0,-1-1 0,0 0 0,0 0 0,1 0 0,-1 1 0,0-1 0,0 0 0,0 1 0,0-1 0,-1 0 0,-2 1 0,0 0 0,0 0 0,0 0 0,1 0 0,-1 0 0,0 1 0,0 0 0,0 0 0,0 0 0,1 0 0,-1 1 0,1-1 0,-1 1 0,1 0 0,-1 0 0,-5 5 0,5-4 0,-1 0 0,1 1 0,0-1 0,0 1 0,1 0 0,-1 0 0,1 1 0,0-1 0,0 1 0,0-1 0,-3 10 0,5-12 0,0 1 0,1-1 0,-1 1 0,1-1 0,-1 1 0,1-1 0,0 1 0,0 0 0,1-1 0,-1 1 0,0-1 0,1 1 0,-1-1 0,1 1 0,0-1 0,0 1 0,0-1 0,0 1 0,1-1 0,-1 0 0,0 0 0,1 0 0,0 0 0,-1 0 0,1 0 0,0 0 0,0 0 0,0-1 0,0 1 0,0-1 0,1 0 0,-1 1 0,0-1 0,1 0 0,-1 0 0,4 0 0,2 2 0,0 0 0,1-1 0,-1-1 0,1 1 0,0-1 0,-1-1 0,1 1 0,0-2 0,15-1 0,-16 1 0,-1-1 0,0 0 0,0 0 0,0-1 0,0 0 0,0 0 0,-1-1 0,1 0 0,-1 0 0,0 0 0,6-6 0,-9 8 0,-1-1 0,1 0 0,-1 1 0,0-1 0,0 0 0,0 0 0,0 0 0,-1-1 0,1 1 0,-1 0 0,0-1 0,0 1 0,0-1 0,-1 1 0,1-1 0,-1 1 0,1-1 0,-1 1 0,0-1 0,-1 1 0,1-1 0,-1 0 0,1 1 0,-1-1 0,-2-3 0,1 2 23,0-1 0,0 1 0,-1 0-1,0 1 1,0-1 0,0 0 0,-1 1-1,1 0 1,-1 0 0,0 0 0,0 0-1,-1 1 1,1-1 0,-7-3 0,9 6-82,-1-1 0,0 1 0,1 0 0,-1 0 0,0 0 0,0 0 1,0 0-1,1 1 0,-1-1 0,0 1 0,0 0 0,0-1 1,0 2-1,0-1 0,0 0 0,0 0 0,0 1 0,0 0 0,1 0 1,-1-1-1,0 2 0,0-1 0,1 0 0,-1 0 0,1 1 0,-1 0 1,1-1-1,-3 3 0,-6 8-6767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11.804"/>
    </inkml:context>
    <inkml:brush xml:id="br0">
      <inkml:brushProperty name="width" value="0.05" units="cm"/>
      <inkml:brushProperty name="height" value="0.05" units="cm"/>
    </inkml:brush>
  </inkml:definitions>
  <inkml:trace contextRef="#ctx0" brushRef="#br0">1 0 24575,'1'1'0,"-1"-1"0,1 0 0,-1 0 0,1 1 0,0-1 0,-1 1 0,1-1 0,-1 1 0,1-1 0,-1 1 0,1-1 0,-1 1 0,1-1 0,-1 1 0,0 0 0,1-1 0,-1 1 0,0-1 0,1 1 0,-1 0 0,0-1 0,0 1 0,0 0 0,1 0 0,-1 0 0,4 26 0,-3-18 0,17 106-682,3 124-1,-21-223-6143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12.239"/>
    </inkml:context>
    <inkml:brush xml:id="br0">
      <inkml:brushProperty name="width" value="0.05" units="cm"/>
      <inkml:brushProperty name="height" value="0.05" units="cm"/>
    </inkml:brush>
  </inkml:definitions>
  <inkml:trace contextRef="#ctx0" brushRef="#br0">282 92 24575,'3'-12'0,"-3"12"0,0-1 0,1 1 0,-1-1 0,0 0 0,0 1 0,0-1 0,1 1 0,-1-1 0,0 0 0,0 1 0,0-1 0,0 0 0,0 1 0,0-1 0,0 0 0,-1 1 0,1-1 0,0 1 0,0-1 0,0 0 0,-1 1 0,1-1 0,0 1 0,0-1 0,-1 1 0,1-1 0,-1 1 0,1-1 0,0 1 0,-1-1 0,1 1 0,-1-1 0,1 1 0,-1 0 0,0-1 0,0 0 0,-6-2 0,0-1 0,0 1 0,0 0 0,0 1 0,-1-1 0,1 2 0,-1-1 0,-13-1 0,8 2 0,0 1 0,0 0 0,1 1 0,-22 3 0,28-2 0,0-1 0,0 1 0,0 1 0,0-1 0,1 1 0,-1 0 0,1 0 0,-1 1 0,1 0 0,0-1 0,1 2 0,-1-1 0,1 1 0,-1-1 0,1 1 0,1 0 0,-1 1 0,1-1 0,0 0 0,0 1 0,0 0 0,-2 8 0,4-9 0,0 0 0,0 0 0,0 0 0,0 0 0,1 0 0,0 0 0,0 1 0,0-1 0,0 0 0,1 0 0,0 0 0,0 0 0,1 0 0,-1 0 0,1 0 0,0 0 0,0 0 0,1-1 0,0 1 0,-1-1 0,1 0 0,1 0 0,-1 0 0,1 0 0,-1 0 0,1-1 0,6 5 0,-1-2 0,1-1 0,-1 0 0,1-1 0,0 0 0,0 0 0,0-1 0,1 0 0,-1-1 0,1 0 0,-1-1 0,13 0 0,-7-1 0,0 0 0,0-1 0,0-1 0,0 0 0,0-1 0,27-9 0,-38 10 0,1 0 0,0-1 0,-1 0 0,1 0 0,-1 0 0,0 0 0,0-1 0,0 0 0,-1 0 0,1 0 0,-1-1 0,0 1 0,0-1 0,0 0 0,4-9 0,-6 9 0,0-1 0,0 1 0,0-1 0,-1 0 0,0 1 0,0-1 0,0 0 0,-1 0 0,0 0 0,0 0 0,0 0 0,-1 1 0,0-1 0,0 0 0,-1 0 0,-2-7 0,1 5-91,0 0 0,-1 0 0,0 0 0,-1 0 0,1 1 0,-1 0 0,-1 0 0,1 0 0,-1 0 0,-1 1 0,1 0 0,-1 1 0,0-1 0,-12-6 0,-1 2-6735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12.533"/>
    </inkml:context>
    <inkml:brush xml:id="br0">
      <inkml:brushProperty name="width" value="0.05" units="cm"/>
      <inkml:brushProperty name="height" value="0.05" units="cm"/>
    </inkml:brush>
  </inkml:definitions>
  <inkml:trace contextRef="#ctx0" brushRef="#br0">1 1 24575,'14'185'340,"0"-17"-2045,-14-154-5121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12.951"/>
    </inkml:context>
    <inkml:brush xml:id="br0">
      <inkml:brushProperty name="width" value="0.05" units="cm"/>
      <inkml:brushProperty name="height" value="0.05" units="cm"/>
    </inkml:brush>
  </inkml:definitions>
  <inkml:trace contextRef="#ctx0" brushRef="#br0">192 71 24575,'-5'-4'0,"1"0"0,-1 1 0,0-1 0,0 1 0,0 0 0,-1 0 0,1 0 0,-1 1 0,0 0 0,1 0 0,-1 1 0,0-1 0,0 1 0,0 0 0,0 1 0,0 0 0,0 0 0,0 0 0,0 0 0,-8 2 0,11-1 0,-1 0 0,1 0 0,-1 0 0,1 1 0,0-1 0,0 1 0,0-1 0,0 1 0,0 0 0,0 0 0,0 1 0,0-1 0,1 1 0,-1-1 0,1 1 0,0 0 0,0 0 0,0 0 0,0 0 0,0 0 0,1 0 0,-1 0 0,1 1 0,0-1 0,0 1 0,0-1 0,1 0 0,-1 1 0,1 0 0,0-1 0,0 1 0,0-1 0,0 1 0,0-1 0,2 4 0,-1-1 0,-1-1 0,2 0 0,-1 0 0,1 0 0,-1 0 0,1 0 0,1-1 0,-1 1 0,1-1 0,0 1 0,0-1 0,0 0 0,0 0 0,1 0 0,-1 0 0,1-1 0,0 0 0,1 1 0,3 1 0,-1-1 0,1 0 0,-1-1 0,1 0 0,-1 0 0,1-1 0,0 0 0,0-1 0,0 1 0,0-2 0,0 1 0,14-1 0,-13-1 0,0 0 0,0-1 0,-1 1 0,1-1 0,0-1 0,-1 0 0,0 0 0,1-1 0,-1 0 0,12-8 0,-15 9 0,-1-1 0,0 1 0,0-1 0,0 0 0,0 0 0,0-1 0,-1 1 0,0-1 0,0 1 0,0-1 0,0 0 0,-1 0 0,0 0 0,0-1 0,0 1 0,-1 0 0,2-9 0,-3 9-44,0 0 0,0 1 0,0-1 0,0 0 0,-1 0 0,0 0 0,0 1 0,0-1 0,0 0 0,-1 1 0,0-1 0,0 1 0,0 0 0,0-1 0,-1 1 0,0 0 0,0 1 0,0-1-1,0 0 1,0 1 0,-1 0 0,0-1 0,1 1 0,-1 1 0,0-1 0,-1 1 0,1-1 0,0 1 0,-1 0 0,-6-1 0,-2 0-6782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13.326"/>
    </inkml:context>
    <inkml:brush xml:id="br0">
      <inkml:brushProperty name="width" value="0.05" units="cm"/>
      <inkml:brushProperty name="height" value="0.05" units="cm"/>
    </inkml:brush>
  </inkml:definitions>
  <inkml:trace contextRef="#ctx0" brushRef="#br0">516 0 24575,'-1'2'0,"1"-1"0,0 0 0,-1 0 0,1 0 0,-1 0 0,1 1 0,-1-1 0,1 0 0,-1 0 0,0 0 0,0 0 0,1 0 0,-1-1 0,0 1 0,0 0 0,0 0 0,0 0 0,0-1 0,0 1 0,-2 0 0,-28 13 0,23-11 0,-40 20 0,2 1 0,-59 41 0,-79 72 0,120-88 0,52-42-1365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13.810"/>
    </inkml:context>
    <inkml:brush xml:id="br0">
      <inkml:brushProperty name="width" value="0.05" units="cm"/>
      <inkml:brushProperty name="height" value="0.05" units="cm"/>
    </inkml:brush>
  </inkml:definitions>
  <inkml:trace contextRef="#ctx0" brushRef="#br0">79 0 24575,'-4'1'0,"1"-1"0,0 1 0,0 0 0,-1 0 0,1 0 0,0 0 0,0 0 0,0 1 0,0-1 0,0 1 0,1 0 0,-1 0 0,0 0 0,1 0 0,-1 0 0,1 1 0,0-1 0,0 1 0,0-1 0,0 1 0,0 0 0,0 0 0,1 0 0,0 0 0,-1 0 0,0 4 0,0-1 0,0 1 0,0-1 0,0 1 0,1-1 0,0 1 0,1 0 0,-1-1 0,1 1 0,0 0 0,1 0 0,0-1 0,1 9 0,1-8 0,-1 0 0,1-1 0,1 1 0,-1-1 0,1 1 0,0-1 0,0 0 0,1 0 0,0-1 0,0 1 0,0-1 0,1 0 0,0-1 0,7 6 0,-10-8 0,0-1 0,0 1 0,1-1 0,-1 1 0,0-1 0,1 0 0,-1 0 0,0 0 0,1-1 0,0 1 0,-1-1 0,1 0 0,-1 0 0,1 0 0,-1 0 0,1-1 0,-1 0 0,1 1 0,-1-1 0,1 0 0,-1-1 0,0 1 0,0-1 0,0 1 0,1-1 0,-1 0 0,-1 0 0,1 0 0,0-1 0,0 1 0,2-4 0,0 0 0,1-2 0,-1 1 0,-1-1 0,1 0 0,-1 0 0,-1 0 0,1 0 0,-1-1 0,-1 0 0,0 1 0,0-1 0,0 0 0,-1 0 0,-1 0 0,1 0 0,-2 0 0,1 0 0,-3-13 0,2 20-85,0-1 0,0 1-1,0 0 1,0-1 0,0 1-1,-1 0 1,1 0 0,-1 0-1,1 0 1,-1 0 0,0 0-1,1 0 1,-1 1 0,0-1-1,-3-1 1,-5-3-6741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14.154"/>
    </inkml:context>
    <inkml:brush xml:id="br0">
      <inkml:brushProperty name="width" value="0.05" units="cm"/>
      <inkml:brushProperty name="height" value="0.05" units="cm"/>
    </inkml:brush>
  </inkml:definitions>
  <inkml:trace contextRef="#ctx0" brushRef="#br0">0 15 24575,'0'0'0,"0"-1"0,0 1 0,0-1 0,0 1 0,0-1 0,0 1 0,0-1 0,1 0 0,-1 1 0,0-1 0,0 1 0,0-1 0,0 1 0,1-1 0,-1 1 0,0-1 0,0 1 0,1-1 0,-1 1 0,0 0 0,1-1 0,-1 1 0,1-1 0,-1 1 0,1 0 0,-1-1 0,0 1 0,1 0 0,-1 0 0,1-1 0,-1 1 0,1 0 0,0 0 0,-1 0 0,2-1 0,0 1 0,0 0 0,1 1 0,-1-1 0,1 0 0,-1 1 0,0 0 0,1-1 0,-1 1 0,3 1 0,43 27 0,-48-29 0,27 18 114,-2 2 0,24 23 0,-38-33-358,-1 1 0,-1 0 0,0 0 0,0 1 1,-1 0-1,11 26 0,-13-26-6582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9.265"/>
    </inkml:context>
    <inkml:brush xml:id="br0">
      <inkml:brushProperty name="width" value="0.05" units="cm"/>
      <inkml:brushProperty name="height" value="0.05" units="cm"/>
    </inkml:brush>
  </inkml:definitions>
  <inkml:trace contextRef="#ctx0" brushRef="#br0">32 1 24575,'-7'-1'0,"-14"1"0,18 1 0,12 1 0,400 56 25,-233-35-297,1391 158-3026,-1092-147 2781,-2-37 1,-448 1 466,-5 2 324,-1-2-1,1 0 1,-1-1-1,1-1 1,24-9-1,-43 13-230,1-1-1,0 1 0,-1-1 0,1 0 1,-1 1-1,1-1 0,-1 0 0,0 0 1,1 0-1,-1 0 0,0 0 0,0-1 0,1 1 1,-1 0-1,0 0 0,0-1 0,1-2 1,-2 3 2,0 0 0,1 0 0,-1 0 0,0 0 0,0 0 1,-1 0-1,1 0 0,0 0 0,0 0 0,0 0 1,-1 0-1,1 0 0,0 0 0,-1 0 0,1 1 0,-1-1 1,1 0-1,-1 0 0,1 0 0,-1 0 0,-1-1 1,-2-2 108,-1 0 0,0 0 0,0 1 0,0-1 0,-1 1 0,1 0 0,-11-3 0,-39-9-1519,30 11-5461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14.574"/>
    </inkml:context>
    <inkml:brush xml:id="br0">
      <inkml:brushProperty name="width" value="0.05" units="cm"/>
      <inkml:brushProperty name="height" value="0.05" units="cm"/>
    </inkml:brush>
  </inkml:definitions>
  <inkml:trace contextRef="#ctx0" brushRef="#br0">78 14 24575,'0'0'0,"1"0"0,-1-1 0,0 1 0,0-1 0,0 1 0,0 0 0,0-1 0,0 1 0,0-1 0,0 1 0,0-1 0,0 1 0,0-1 0,0 1 0,0 0 0,0-1 0,0 1 0,-1-1 0,1 1 0,0 0 0,0-1 0,0 1 0,-1-1 0,1 1 0,0 0 0,0-1 0,-1 1 0,1 0 0,0 0 0,-1-1 0,1 1 0,-1 0 0,1 0 0,0-1 0,-1 1 0,1 0 0,0 0 0,-1 0 0,1 0 0,-2-1 0,1 2 0,-1 0 0,1-1 0,-1 1 0,1 0 0,-1 0 0,1 0 0,-1 0 0,1 0 0,0 0 0,-3 3 0,-27 35 0,30-39 0,-1 4 0,0-1 0,0 0 0,0 1 0,0-1 0,0 1 0,0-1 0,1 1 0,0 0 0,0 0 0,0-1 0,-1 7 0,3-8 0,-1 1 0,0-1 0,0 0 0,1 0 0,0 0 0,-1 0 0,1 0 0,0 0 0,0 0 0,0 0 0,0 0 0,0 0 0,0 0 0,1 0 0,-1-1 0,1 1 0,-1-1 0,1 1 0,-1-1 0,1 1 0,4 1 0,14 9 0,1-2 0,0 0 0,1-1 0,0-1 0,39 9 0,-61-17 0,1 0 0,-1 1 0,1-1 0,0 0 0,-1 0 0,1 0 0,0 0 0,-1 0 0,1 0 0,0 0 0,-1 0 0,1 0 0,0 0 0,0 0 0,-1 0 0,1 0 0,-1-1 0,1 1 0,0 0 0,-1 0 0,1-1 0,0 1 0,-1 0 0,1-1 0,-1 1 0,1-1 0,-1 1 0,1-1 0,-1 1 0,1-1 0,-1 1 0,0-1 0,1 1 0,-1-1 0,0 0 0,1 1 0,-1-1 0,0 1 0,0-1 0,1 0 0,-1 1 0,0-1 0,0 0 0,0 0 0,0 1 0,0-1 0,0 0 0,0 1 0,0-1 0,0 0 0,-1 1 0,1-1 0,0-1 0,-2-6 0,0-1 0,0 0 0,-5-11 0,3 9 0,3 6 17,-2-3 63,1-1 0,-1 1 0,-5-10 0,7 16-165,0 1 0,0-1-1,0 0 1,-1 1 0,1-1 0,0 1 0,-1-1 0,1 1 0,-1 0 0,1-1 0,-1 1 0,1 0 0,-1 0 0,0 0-1,0 0 1,0 0 0,1 1 0,-1-1 0,-4 0 0,-5 0-6741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15.161"/>
    </inkml:context>
    <inkml:brush xml:id="br0">
      <inkml:brushProperty name="width" value="0.05" units="cm"/>
      <inkml:brushProperty name="height" value="0.05" units="cm"/>
    </inkml:brush>
  </inkml:definitions>
  <inkml:trace contextRef="#ctx0" brushRef="#br0">4 6 24575,'-3'-5'0,"8"5"0,10 6 0,2 9 0,-1 1 0,-1 0 0,23 32 0,-16-20 0,99 143 0,-116-165-136,0 0-1,1-1 1,-1 0-1,1 0 1,0 0-1,0-1 1,1 0-1,-1 0 0,9 4 1,-4-4-6690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15.532"/>
    </inkml:context>
    <inkml:brush xml:id="br0">
      <inkml:brushProperty name="width" value="0.05" units="cm"/>
      <inkml:brushProperty name="height" value="0.05" units="cm"/>
    </inkml:brush>
  </inkml:definitions>
  <inkml:trace contextRef="#ctx0" brushRef="#br0">341 20 24575,'0'-1'0,"0"0"0,1 0 0,-1 1 0,0-1 0,0 0 0,0 0 0,-1 0 0,1 1 0,0-1 0,0 0 0,0 0 0,0 1 0,-1-1 0,1 0 0,0 1 0,-1-1 0,1 0 0,-1 1 0,1-1 0,0 0 0,-1 1 0,0-1 0,1 1 0,-1-1 0,0 0 0,0 1 0,0 0 0,0 0 0,0 0 0,0 0 0,1 0 0,-1 0 0,0 0 0,0 0 0,0 0 0,0 1 0,0-1 0,0 0 0,1 1 0,-1-1 0,0 0 0,0 1 0,-1 0 0,-4 3 0,0 1 0,1 0 0,-11 9 0,-112 153 0,74-93 0,-35 52-1365,77-112-5461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15.936"/>
    </inkml:context>
    <inkml:brush xml:id="br0">
      <inkml:brushProperty name="width" value="0.05" units="cm"/>
      <inkml:brushProperty name="height" value="0.05" units="cm"/>
    </inkml:brush>
  </inkml:definitions>
  <inkml:trace contextRef="#ctx0" brushRef="#br0">111 96 24575,'0'-2'0,"0"-1"0,0 1 0,0-1 0,0 1 0,-1-1 0,1 1 0,-1 0 0,1-1 0,-1 1 0,0 0 0,0 0 0,0-1 0,0 1 0,-1 0 0,1 0 0,-3-3 0,3 4 0,0 1 0,0-1 0,-1 1 0,1-1 0,0 1 0,0 0 0,0-1 0,-1 1 0,1 0 0,0 0 0,0 0 0,-1-1 0,1 2 0,0-1 0,0 0 0,0 0 0,-1 0 0,1 0 0,0 1 0,0-1 0,-1 1 0,1-1 0,0 1 0,0-1 0,0 1 0,0 0 0,0-1 0,0 1 0,0 0 0,0 0 0,0 0 0,0 0 0,0 1 0,-5 4 0,0-1 0,1 2 0,0-1 0,0 1 0,1-1 0,0 1 0,0 1 0,1-1 0,-1 0 0,2 1 0,-4 11 0,5-17 0,1 1 0,-1 0 0,1 0 0,-1 0 0,1 0 0,0-1 0,0 1 0,0 0 0,0 0 0,1 0 0,-1 0 0,1 0 0,0-1 0,-1 1 0,1 0 0,1 0 0,-1-1 0,0 1 0,1-1 0,-1 1 0,1-1 0,0 0 0,-1 0 0,1 1 0,1-1 0,-1 0 0,0-1 0,0 1 0,1 0 0,-1-1 0,1 1 0,-1-1 0,1 0 0,4 2 0,1-1 0,0 0 0,0-1 0,0 0 0,0 0 0,1-1 0,-1 0 0,0 0 0,0-1 0,0 0 0,0-1 0,0 0 0,0 0 0,0 0 0,-1-1 0,1 0 0,10-6 0,-14 6 0,0 1 0,0 0 0,0-1 0,0 0 0,0 0 0,0 0 0,-1 0 0,1-1 0,-1 0 0,0 1 0,0-1 0,-1 0 0,1 0 0,-1-1 0,0 1 0,0 0 0,0-1 0,0 0 0,-1 1 0,0-1 0,0 0 0,0 1 0,-1-1 0,1 0 0,-1 0 0,0 0 0,-1 0 0,0-7 0,-1 6-80,-1 1 0,1-1-1,-1 0 1,0 1 0,0 0-1,0 0 1,-1 0 0,0 0-1,0 1 1,0-1 0,0 1 0,-1 0-1,0 0 1,0 1 0,0-1-1,-10-4 1,-11-6-6746</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24.193"/>
    </inkml:context>
    <inkml:brush xml:id="br0">
      <inkml:brushProperty name="width" value="0.05" units="cm"/>
      <inkml:brushProperty name="height" value="0.05" units="cm"/>
    </inkml:brush>
  </inkml:definitions>
  <inkml:trace contextRef="#ctx0" brushRef="#br0">478 196 24575,'0'-2'0,"0"0"0,1 0 0,-1 0 0,1 1 0,-1-1 0,1 0 0,-1 1 0,1-1 0,0 0 0,0 1 0,0-1 0,0 1 0,0-1 0,0 1 0,1 0 0,-1-1 0,2 0 0,-2 0 0,1 1 0,-1-1 0,0 1 0,1-1 0,-1 1 0,0-1 0,0 0 0,0 0 0,0 0 0,0 0 0,1-3 0,-2 5 0,0-1 0,0 0 0,-1 1 0,1-1 0,0 1 0,0-1 0,0 0 0,0 1 0,-1-1 0,1 1 0,0-1 0,-1 0 0,1 1 0,0-1 0,-1 1 0,1-1 0,-1 1 0,1 0 0,-1-1 0,1 1 0,-1-1 0,1 1 0,-1 0 0,1-1 0,-1 1 0,1 0 0,-1 0 0,0-1 0,1 1 0,-1 0 0,1 0 0,-1 0 0,0 0 0,1 0 0,-1 0 0,0 0 0,1 0 0,-2 0 0,-28 0 0,28 0 0,-17 1 0,0 1 0,1 1 0,-1 1 0,1 1 0,-1 0 0,1 1 0,1 1 0,-1 0 0,1 2 0,1 0 0,-1 1 0,1 0 0,1 2 0,0-1 0,1 2 0,0 0 0,1 1 0,1 0 0,0 1 0,0 0 0,2 1 0,-12 23 0,6-3 0,2 1 0,1 0 0,2 1 0,2 1 0,-5 41 0,7-18 0,3 0 0,5 93 0,1-125 0,1 0 0,1-1 0,2 1 0,1-1 0,1 0 0,21 48 0,-24-65 0,1 0 0,1-1 0,0 0 0,0 0 0,1 0 0,1-1 0,-1 0 0,2-1 0,-1 0 0,2 0 0,-1-1 0,1-1 0,0 1 0,0-2 0,1 0 0,0 0 0,21 7 0,-7-7 0,-1-1 0,0-1 0,1-1 0,0-1 0,0-1 0,30-3 0,-5-4 0,0-1 0,55-16 0,-72 14 0,0-2 0,0-1 0,-2-2 0,0 0 0,0-3 0,-1 0 0,29-23 0,-41 25 0,0-2 0,0 0 0,-2 0 0,0-2 0,-1 0 0,-1-1 0,0-1 0,-2 0 0,-1-1 0,18-41 0,-17 27 0,-1-1 0,-3 0 0,0-1 0,-3 0 0,-1-1 0,-1 1 0,-3-1 0,-1 1 0,-1-1 0,-3 0 0,-13-61 0,11 76 0,-2-1 0,0 1 0,-2 1 0,0-1 0,-2 2 0,0-1 0,-1 2 0,-18-22 0,17 27 0,0 1 0,0 1 0,-1 0 0,-1 1 0,-1 0 0,0 1 0,0 1 0,-1 1 0,0 1 0,-37-14 0,27 14 0,-1 1 0,0 1 0,-48-5 0,59 11 0,1 0 0,-1 1 0,0 1 0,0 0 0,1 2 0,-1 0 0,-23 7 0,35-8-114,1 0 1,0 1-1,-1-1 0,1 1 0,0 0 1,1 0-1,-1 1 0,0-1 0,1 1 1,0 0-1,-6 7 0,-1 4-6712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24.723"/>
    </inkml:context>
    <inkml:brush xml:id="br0">
      <inkml:brushProperty name="width" value="0.05" units="cm"/>
      <inkml:brushProperty name="height" value="0.05" units="cm"/>
    </inkml:brush>
  </inkml:definitions>
  <inkml:trace contextRef="#ctx0" brushRef="#br0">31 83 24575,'6'0'0,"0"1"0,0 0 0,0 0 0,0 0 0,-1 0 0,1 1 0,0 0 0,-1 1 0,1-1 0,-1 1 0,0 0 0,1 0 0,-2 1 0,1 0 0,0-1 0,-1 2 0,1-1 0,-1 0 0,-1 1 0,1 0 0,0 0 0,-1 0 0,0 0 0,0 0 0,-1 1 0,0-1 0,0 1 0,0 0 0,0 0 0,-1 0 0,1 9 0,-2-11 0,0 1 0,0-1 0,0 1 0,-1-1 0,0 1 0,0-1 0,0 0 0,-1 1 0,1-1 0,-1 0 0,0 0 0,0 0 0,0 0 0,-1 0 0,1-1 0,-1 1 0,0-1 0,0 1 0,0-1 0,-7 5 0,8-6 0,-1 0 0,1-1 0,0 1 0,-1 0 0,0-1 0,1 1 0,-1-1 0,0 0 0,0 0 0,0 0 0,0-1 0,0 1 0,0-1 0,0 1 0,0-1 0,0 0 0,0 0 0,0 0 0,0-1 0,0 1 0,0-1 0,0 1 0,0-1 0,0 0 0,1 0 0,-1 0 0,0-1 0,0 1 0,1-1 0,-1 0 0,-3-2 0,3 0 0,0 0 0,0 1 0,1-1 0,-1 0 0,1-1 0,-1 1 0,2 0 0,-1-1 0,0 1 0,1-1 0,0 1 0,0-1 0,0 0 0,0 1 0,1-9 0,-1 1 0,2-1 0,-1 1 0,2-1 0,5-22 0,-5 26-91,1-1 0,0 1 0,1 0 0,0 0 0,0 0 0,1 1 0,0 0 0,1-1 0,-1 2 0,2-1 0,-1 1 0,1 0 0,0 0 0,11-8 0,-4 8-6735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25.020"/>
    </inkml:context>
    <inkml:brush xml:id="br0">
      <inkml:brushProperty name="width" value="0.05" units="cm"/>
      <inkml:brushProperty name="height" value="0.05" units="cm"/>
    </inkml:brush>
  </inkml:definitions>
  <inkml:trace contextRef="#ctx0" brushRef="#br0">10 520 24575,'0'-1'0,"-1"1"0,1 0 0,-1 0 0,1 0 0,0 0 0,-1 0 0,1 0 0,-1-1 0,1 1 0,0 0 0,-1 0 0,1-1 0,-1 1 0,1 0 0,0 0 0,-1-1 0,1 1 0,0 0 0,0-1 0,-1 1 0,1-1 0,0 1 0,0 0 0,-1-1 0,1 1 0,0-1 0,0 1 0,0-1 0,0 1 0,0 0 0,0-1 0,0 1 0,0-1 0,0 1 0,0-1 0,0 1 0,0-1 0,0 1 0,0-1 0,0 1 0,0 0 0,0-1 0,1 1 0,-1-1 0,0 1 0,0 0 0,1-1 0,9-22 0,37-45 0,83-92 0,-93 117 0,3-5 0,86-96 0,-124 142 31,-1 0-147,0 1-1,0 0 1,1 0 0,-1-1-1,0 1 1,1 0 0,-1 0-1,1 0 1,-1 0 0,1 0-1,2 0 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25.412"/>
    </inkml:context>
    <inkml:brush xml:id="br0">
      <inkml:brushProperty name="width" value="0.05" units="cm"/>
      <inkml:brushProperty name="height" value="0.05" units="cm"/>
    </inkml:brush>
  </inkml:definitions>
  <inkml:trace contextRef="#ctx0" brushRef="#br0">0 0 24575,'11'3'0,"0"1"0,-1 0 0,1 0 0,10 7 0,-8-5 0,143 77 0,1 1 0,-112-63-1365,-30-14-5461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25.847"/>
    </inkml:context>
    <inkml:brush xml:id="br0">
      <inkml:brushProperty name="width" value="0.05" units="cm"/>
      <inkml:brushProperty name="height" value="0.05" units="cm"/>
    </inkml:brush>
  </inkml:definitions>
  <inkml:trace contextRef="#ctx0" brushRef="#br0">42 1 24575,'15'0'0,"-6"0"0,1 0 0,-1 0 0,0 1 0,1 0 0,11 3 0,-19-3 0,1 0 0,-1-1 0,0 1 0,0 1 0,0-1 0,0 0 0,0 0 0,0 1 0,0-1 0,0 1 0,0 0 0,-1-1 0,1 1 0,-1 0 0,1 0 0,-1 0 0,0 0 0,0 0 0,0 0 0,0 1 0,0-1 0,0 0 0,-1 0 0,1 1 0,-1-1 0,1 3 0,-1 1 0,0 0 0,0 0 0,-1 0 0,0 0 0,0 1 0,0-2 0,-1 1 0,1 0 0,-2 0 0,1 0 0,-1-1 0,1 1 0,-2-1 0,1 0 0,0 0 0,-6 6 0,7-9 0,0 1 0,-1 0 0,1-1 0,-1 1 0,1-1 0,-1 0 0,0 0 0,0 0 0,0 0 0,0 0 0,0 0 0,0-1 0,-1 0 0,1 0 0,-1 0 0,1 0 0,0 0 0,-1-1 0,1 1 0,-1-1 0,1 0 0,-1 0 0,0 0 0,1-1 0,-1 1 0,1-1 0,0 0 0,-1 0 0,-3-1 0,5 1 0,0 0 0,1 0 0,-1 0 0,0 0 0,0 0 0,1 0 0,-1-1 0,0 1 0,1 0 0,-1-1 0,1 1 0,0-1 0,0 0 0,-1 1 0,1-1 0,0 0 0,0 0 0,1 0 0,-1 0 0,-1-3 0,2 2 0,0 0 0,0 0 0,0 0 0,0 0 0,1 1 0,-1-1 0,1 0 0,0 0 0,0 0 0,0 1 0,0-1 0,0 1 0,2-4 0,3-3 0,0 1 0,0-1 0,1 2 0,0-1 0,0 1 0,1 0 0,9-7 0,-5 6-455,-1 1 0,22-9 0,-18 10-6371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26.325"/>
    </inkml:context>
    <inkml:brush xml:id="br0">
      <inkml:brushProperty name="width" value="0.05" units="cm"/>
      <inkml:brushProperty name="height" value="0.05" units="cm"/>
    </inkml:brush>
  </inkml:definitions>
  <inkml:trace contextRef="#ctx0" brushRef="#br0">68 26 24575,'-1'-1'0,"1"0"0,0 1 0,0-1 0,0 0 0,0 0 0,0 1 0,0-1 0,0 0 0,0 0 0,1 1 0,-1-1 0,0 0 0,0 0 0,1 1 0,-1-1 0,0 0 0,1 1 0,-1-1 0,1 1 0,-1-1 0,0 0 0,1 1 0,0-1 0,-1 1 0,1-1 0,-1 1 0,1 0 0,0-1 0,-1 1 0,2-1 0,0 1 0,0 0 0,-1 0 0,1 0 0,0 0 0,-1 0 0,1 1 0,0-1 0,-1 0 0,1 1 0,-1 0 0,1-1 0,0 1 0,1 1 0,4 2 0,1 1 0,-1 0 0,0 1 0,8 7 0,-9-6 0,0 0 0,0 1 0,-1 0 0,0 0 0,-1 0 0,0 1 0,0-1 0,0 1 0,-1 0 0,-1 0 0,1 0 0,-2 0 0,2 19 0,-2-24 0,-1 0 0,0 0 0,0 0 0,-1 0 0,1 1 0,-1-1 0,0 0 0,0 0 0,-1 0 0,1-1 0,-1 1 0,1 0 0,-1 0 0,0-1 0,-1 1 0,1-1 0,-1 0 0,1 0 0,-1 0 0,0 0 0,0 0 0,0 0 0,-1-1 0,1 1 0,-1-1 0,1 0 0,-1 0 0,0-1 0,0 1 0,0-1 0,1 0 0,-1 0 0,-7 1 0,6-1 0,1 0 0,0 0 0,0-1 0,0 0 0,0 0 0,0 0 0,0 0 0,-1-1 0,1 1 0,0-1 0,0 0 0,0 0 0,0-1 0,0 1 0,1-1 0,-1 0 0,0 0 0,1 0 0,-1 0 0,1-1 0,0 1 0,0-1 0,0 0 0,0 0 0,0 0 0,0-1 0,1 1 0,0 0 0,0-1 0,0 0 0,0 1 0,0-1 0,1 0 0,-1 0 0,1 0 0,0 0 0,0 0 0,1 0 0,-1 0 0,1-1 0,0 1 0,0 0 0,1 0 0,-1 0 0,1 0 0,1-7 0,1 1 34,0 0 1,1 0-1,0 0 0,1 0 0,0 1 0,1-1 0,0 1 0,0 1 0,8-9 1,-10 11-149,1 1 0,0-1 0,1 2 0,-1-1 1,1 0-1,0 1 0,0 0 0,0 1 1,1-1-1,-1 1 0,1 0 0,0 1 1,0 0-1,8-2 0,1 3-6712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3.899"/>
    </inkml:context>
    <inkml:brush xml:id="br0">
      <inkml:brushProperty name="width" value="0.05" units="cm"/>
      <inkml:brushProperty name="height" value="0.05" units="cm"/>
    </inkml:brush>
  </inkml:definitions>
  <inkml:trace contextRef="#ctx0" brushRef="#br0">1 301 24575,'3'-34'0,"-3"34"0,0 0 0,0-1 0,0 1 0,1-1 0,-1 1 0,0 0 0,0-1 0,0 1 0,0 0 0,0-1 0,1 1 0,-1 0 0,0-1 0,0 1 0,1 0 0,-1 0 0,0-1 0,0 1 0,1 0 0,-1 0 0,0-1 0,1 1 0,-1 0 0,0 0 0,1 0 0,-1 0 0,1-1 0,0 2 0,-1-1 0,1 1 0,0-1 0,0 1 0,-1-1 0,1 1 0,0 0 0,-1-1 0,1 1 0,-1 0 0,1-1 0,-1 1 0,1 0 0,-1 0 0,1-1 0,-1 1 0,1 1 0,4 11 0,-1 0 0,0 0 0,0 0 0,-2 1 0,0-1 0,1 22 0,-1-16 0,0-1 0,8 32 0,-10-49 0,1 0 0,-1 0 0,0 1 0,1-1 0,-1 0 0,1 0 0,-1 0 0,1 0 0,0 0 0,-1 0 0,1 0 0,0 0 0,0 0 0,0 0 0,-1 0 0,1-1 0,0 1 0,0 0 0,0-1 0,0 1 0,1 0 0,-1-1 0,1 1 0,0-1 0,0 0 0,-1 0 0,1 0 0,0 0 0,0 0 0,-1 0 0,1-1 0,0 1 0,-1-1 0,1 1 0,0-1 0,-1 0 0,1 1 0,1-3 0,7-3 0,0-1 0,-1-1 0,16-16 0,-18 17 0,107-109 0,41-39 0,-117 120 0,2 2 0,52-33 0,-89 64 7,6-4 104,1 1 0,19-9 0,-27 13-149,0 1 1,0-1 0,0 0 0,0 1-1,1 0 1,-1 0 0,0-1-1,0 1 1,3 1 0,-4-1-16,0 0-1,0 0 1,-1 0 0,1 1-1,0-1 1,0 0 0,-1 1 0,1-1-1,0 1 1,0-1 0,-1 1 0,1-1-1,-1 1 1,1-1 0,0 1-1,-1 0 1,1-1 0,-1 1 0,1 0-1,-1-1 1,0 1 0,1 0 0,-1 0-1,1 0 1,2 12-6773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27.225"/>
    </inkml:context>
    <inkml:brush xml:id="br0">
      <inkml:brushProperty name="width" value="0.05" units="cm"/>
      <inkml:brushProperty name="height" value="0.05" units="cm"/>
    </inkml:brush>
  </inkml:definitions>
  <inkml:trace contextRef="#ctx0" brushRef="#br0">62 92 24575,'-1'15'0,"-1"0"0,0-1 0,-6 20 0,-1 9 0,4-18 0,-2 20 0,-16 51 0,19-85 0,3-15 0,5-21 0,47-141 0,-40 140 0,0 0 0,2 1 0,1 0 0,19-26 0,-30 47 0,0 1 0,0-1 0,0 1 0,1-1 0,-1 1 0,1 0 0,0 0 0,0 0 0,0 1 0,0 0 0,6-3 0,-8 4 0,0 1 0,-1-1 0,1 1 0,0 0 0,0 0 0,-1 0 0,1 0 0,0 0 0,0 0 0,0 0 0,-1 1 0,1-1 0,0 1 0,0-1 0,-1 1 0,1-1 0,-1 1 0,1 0 0,0 0 0,-1 0 0,1 0 0,-1 0 0,0 0 0,1 0 0,-1 1 0,0-1 0,0 0 0,0 1 0,0-1 0,0 1 0,0-1 0,1 4 0,6 10 0,-2 0 0,0 0 0,-1 0 0,6 24 0,7 68 0,-12-66 0,4 20-1365,-5-38-5461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27.799"/>
    </inkml:context>
    <inkml:brush xml:id="br0">
      <inkml:brushProperty name="width" value="0.05" units="cm"/>
      <inkml:brushProperty name="height" value="0.05" units="cm"/>
    </inkml:brush>
  </inkml:definitions>
  <inkml:trace contextRef="#ctx0" brushRef="#br0">0 242 24575,'0'-1'0,"1"0"0,-1 0 0,0 0 0,1 0 0,-1 0 0,1 1 0,-1-1 0,1 0 0,0 0 0,-1 1 0,1-1 0,0 0 0,-1 1 0,1-1 0,0 0 0,0 1 0,0-1 0,0 1 0,-1 0 0,1-1 0,0 1 0,1-1 0,25-8 0,-24 9 0,43-11 0,69-7 0,31-6 0,-144 24 0,-1 0 0,0-1 0,1 1 0,-1-1 0,0 1 0,1-1 0,-1 1 0,0-1 0,0 0 0,0 0 0,1 1 0,-1-1 0,0 0 0,0 0 0,0 0 0,-1 0 0,1-1 0,0 1 0,0 0 0,0 0 0,-1 0 0,1-1 0,-1 1 0,1 0 0,-1-1 0,1 1 0,-1 0 0,0-1 0,0 1 0,0-1 0,0 1 0,0 0 0,0-2 0,8 57 0,-3 1 0,-4 108 0,0-162 0,-1 0 0,0 0 0,0 0 0,0 0 0,0 0 0,0 0 0,0 0 0,0 0 0,-1 0 0,1 0 0,0 0 0,-1-1 0,1 1 0,0 0 0,-1 0 0,1 0 0,-1 0 0,1 0 0,-1-1 0,1 1 0,-1 0 0,0 0 0,1-1 0,-2 2 0,1-3 0,0 1 0,0 0 0,0 0 0,0-1 0,1 1 0,-1-1 0,0 1 0,0-1 0,0 1 0,1-1 0,-1 1 0,0-1 0,1 0 0,-1 1 0,1-1 0,-1 0 0,0 0 0,1 1 0,-1-2 0,-5-7 0,1 0 0,0-1 0,-3-10 0,0-3 0,2 0 0,1-1 0,0 1 0,2-1 0,-1-32 0,4 46 0,0 0 0,1-1 0,0 1 0,1 0 0,0-1 0,0 1 0,1 0 0,0 0 0,1 1 0,0-1 0,1 1 0,0 0 0,0 0 0,12-15 0,-15 22 0,1-1 0,-1 1 0,1-1 0,0 1 0,0 0 0,0 0 0,0 0 0,0 1 0,0-1 0,0 1 0,1-1 0,-1 1 0,0 0 0,1 0 0,-1 1 0,1-1 0,-1 1 0,1 0 0,0 0 0,-1 0 0,1 0 0,-1 0 0,1 1 0,-1 0 0,1 0 0,-1 0 0,0 0 0,1 0 0,-1 0 0,0 1 0,0 0 0,0 0 0,0 0 0,0 0 0,0 0 0,-1 0 0,1 1 0,-1-1 0,1 1 0,-1 0 0,0 0 0,0 0 0,0 0 0,0 0 0,-1 0 0,1 0 0,-1 1 0,0-1 0,0 0 0,0 1 0,-1-1 0,1 1 0,-1-1 0,0 7 0,0-5 22,0-1-1,-1 1 0,0-1 1,0 1-1,0-1 0,-1 1 1,1-1-1,-1 0 0,0 1 1,0-1-1,-1 0 0,1 0 1,-1-1-1,0 1 0,-5 5 1,3-4-178,0 0 1,-1-1 0,1 0 0,-1 0 0,1 0 0,-1-1 0,0 0-1,0 0 1,-1-1 0,-7 3 0,1-2-6671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27.971"/>
    </inkml:context>
    <inkml:brush xml:id="br0">
      <inkml:brushProperty name="width" value="0.05" units="cm"/>
      <inkml:brushProperty name="height" value="0.05" units="cm"/>
    </inkml:brush>
  </inkml:definitions>
  <inkml:trace contextRef="#ctx0" brushRef="#br0">0 18 24575,'5'-3'0,"3"-2"0,4-1 0,1 3 0,-2 4 0,-2 7 0,-2 7 0,-4 7 0,-1 9 0,-1 7 0,-1 6 0,-3 7 0,-3 6 0,-1-6-8191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49.812"/>
    </inkml:context>
    <inkml:brush xml:id="br0">
      <inkml:brushProperty name="width" value="0.05" units="cm"/>
      <inkml:brushProperty name="height" value="0.05" units="cm"/>
    </inkml:brush>
  </inkml:definitions>
  <inkml:trace contextRef="#ctx0" brushRef="#br0">81 85 24575,'-7'-9'0,"0"0"0,0 0 0,-9-19 0,3 5 0,13 23 0,0-1 0,0 1 0,0 0 0,0 0 0,0-1 0,0 1 0,0 0 0,-1-1 0,1 1 0,0 0 0,0 0 0,0-1 0,0 1 0,-1 0 0,1 0 0,0 0 0,0-1 0,0 1 0,-1 0 0,1 0 0,0 0 0,0-1 0,-1 1 0,1 0 0,0 0 0,0 0 0,-1 0 0,1 0 0,0 0 0,-1 0 0,1 0 0,0 0 0,-1 0 0,1 0 0,0 0 0,0 0 0,-1 0 0,1 0 0,0 0 0,-1 0 0,1 0 0,0 0 0,0 0 0,-1 0 0,1 0 0,0 1 0,-1-1 0,-6 19 0,1 34 0,5-50 0,-4 367 0,10-287 0,4-1 0,28 117 0,-29-170-682,17 40-1,-10-35-6143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50.460"/>
    </inkml:context>
    <inkml:brush xml:id="br0">
      <inkml:brushProperty name="width" value="0.05" units="cm"/>
      <inkml:brushProperty name="height" value="0.05" units="cm"/>
    </inkml:brush>
  </inkml:definitions>
  <inkml:trace contextRef="#ctx0" brushRef="#br0">33 575 24575,'-32'-127'0,"32"103"0,0 23 0,0 1 0,0 0 0,0 0 0,0 0 0,0 0 0,0 0 0,0 0 0,0 0 0,0-1 0,0 1 0,0 0 0,0 0 0,0 0 0,0 0 0,0 0 0,1 0 0,-1 0 0,0 0 0,0 0 0,0 0 0,0-1 0,0 1 0,0 0 0,0 0 0,0 0 0,0 0 0,1 0 0,-1 0 0,0 0 0,0 0 0,0 0 0,0 0 0,0 0 0,0 0 0,0 0 0,1 0 0,-1 0 0,0 0 0,0 0 0,0 0 0,0 0 0,0 0 0,0 0 0,0 0 0,1 0 0,-1 0 0,0 0 0,0 0 0,0 1 0,7 10 0,9 28 0,-2 1 0,-2 1 0,-2 0 0,-1 0 0,-2 1 0,1 52 0,-7-66 0,-1-22 0,-1-19 0,4-314 0,2 238 0,29-146 0,-32 224 0,2-8 0,10-30 0,-13 45 0,1-1 0,0 1 0,0 0 0,0 0 0,1 0 0,-1 0 0,1 0 0,0 1 0,0-1 0,0 1 0,0-1 0,6-2 0,-8 4 0,1 1 0,0 0 0,0 1 0,-1-1 0,1 0 0,0 0 0,0 1 0,0-1 0,0 1 0,0 0 0,0-1 0,0 1 0,0 0 0,0 0 0,0 0 0,0 1 0,0-1 0,2 1 0,0 0 0,0 1 0,-1-1 0,1 1 0,-1 0 0,1 0 0,-1 0 0,0 0 0,5 6 0,3 2 0,-2 1 0,0 0 0,15 24 0,-16-21 0,0-1 0,-1 2 0,0-1 0,-1 1 0,-1 0 0,-1 0 0,0 0 0,-1 1 0,0-1 0,0 31 0,-3-36 0,0 0 0,-1 0 0,0 0 0,-1-1 0,-1 1 0,1 0 0,-1-1 0,-1 1 0,0-1 0,0 0 0,-1 0 0,0 0 0,0-1 0,-1 0 0,0 0 0,0 0 0,-1-1 0,-9 8 0,-61 40 0,77-55 0,0 0 0,0 0 0,0 0 0,0 0 0,0 0 0,-1 0 0,1 0 0,0 0 0,0 0 0,0 0 0,0 0 0,0 0 0,0 0 0,0 0 0,0 1 0,0-1 0,0 0 0,0 0 0,0 0 0,0 0 0,0 0 0,0 0 0,0 0 0,0 0 0,-1 0 0,1 1 0,0-1 0,0 0 0,0 0 0,0 0 0,0 0 0,0 0 0,0 0 0,1 0 0,-1 0 0,0 1 0,0-1 0,0 0 0,0 0 0,0 0 0,0 0 0,0 0 0,0 0 0,0 0 0,0 0 0,0 0 0,0 0 0,0 1 0,0-1 0,0 0 0,0 0 0,1 0 0,7 2 0,15-1 0,-20-1 0,12 1 0,0 1 0,0 0 0,0 0 0,0 2 0,-1 0 0,19 8 0,-26-10 0,0 2 0,0-1 0,0 1 0,0 0 0,-1 0 0,0 1 0,1 0 0,-2 0 0,1 1 0,-1-1 0,0 1 0,0 0 0,8 14 0,-11-17 0,-1 0 0,0 0 0,0 0 0,0 0 0,0 1 0,0-1 0,-1 0 0,1 1 0,-1-1 0,0 1 0,0-1 0,0 0 0,0 1 0,-1-1 0,-1 6 0,0-4 0,0 0 0,0 0 0,0 0 0,-1 0 0,0 0 0,0-1 0,0 0 0,-8 9 0,0-3 0,-1 0 0,0-1 0,0 0 0,-1-1 0,0 0 0,-16 6 0,12-6 86,1-2-1,-1 0 0,-24 4 1,34-8-257,-1-1 0,0 0 1,0 0-1,0-1 0,0 0 1,0-1-1,0 0 0,0 0 1,-13-4-1,2-3-6655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50.814"/>
    </inkml:context>
    <inkml:brush xml:id="br0">
      <inkml:brushProperty name="width" value="0.05" units="cm"/>
      <inkml:brushProperty name="height" value="0.05" units="cm"/>
    </inkml:brush>
  </inkml:definitions>
  <inkml:trace contextRef="#ctx0" brushRef="#br0">92 9 24575,'0'0'0,"0"0"0,0-1 0,0 1 0,0-1 0,0 1 0,0 0 0,0-1 0,0 1 0,0 0 0,0-1 0,-1 1 0,1 0 0,0-1 0,0 1 0,0 0 0,-1 0 0,1-1 0,0 1 0,0 0 0,-1 0 0,1-1 0,0 1 0,-1 0 0,1 0 0,0 0 0,0-1 0,-1 1 0,1 0 0,0 0 0,-1 0 0,1 0 0,0 0 0,-1 0 0,1 0 0,-1 0 0,1 0 0,0 0 0,-1 0 0,1 0 0,0 0 0,-1 0 0,1 0 0,0 0 0,-1 0 0,1 0 0,0 0 0,-1 0 0,1 1 0,0-1 0,-1 0 0,1 1 0,-18 9 0,12-3 0,0 0 0,1 0 0,0 1 0,0 0 0,0 0 0,1 0 0,0 1 0,1-1 0,0 1 0,1 0 0,-1-1 0,0 11 0,0 0 0,1 0 0,1 0 0,1 1 0,3 32 0,-2-41 0,1 0 0,1-1 0,-1 1 0,1 0 0,1-1 0,0 1 0,1-1 0,0 0 0,0 0 0,11 13 0,-11-17 0,-1-1 0,1 0 0,0-1 0,0 1 0,0-1 0,1 0 0,0-1 0,0 1 0,0-1 0,0 0 0,0 0 0,0-1 0,1 0 0,-1 0 0,1-1 0,0 1 0,-1-1 0,11 0 0,-4-2 0,-1 0 0,0 0 0,1-1 0,-1 0 0,0-1 0,0-1 0,-1 0 0,1 0 0,-1-1 0,1-1 0,-2 0 0,1 0 0,-1-1 0,0 0 0,12-12 0,-15 13 0,0-1 0,0 0 0,-1 0 0,0 0 0,-1-1 0,1 0 0,-1 0 0,-1-1 0,0 1 0,0-1 0,0 0 0,-1 0 0,-1 0 0,0-1 0,0 1 0,0 0 0,-1-1 0,-1 1 0,0-1 0,-1-13 0,0 18 12,0 0 1,0 0-1,0 0 0,-1 0 0,0 1 0,0-1 1,0 0-1,-1 1 0,1 0 0,-1 0 0,0-1 1,0 2-1,-1-1 0,1 0 0,-1 1 0,0-1 0,0 1 1,0 0-1,0 0 0,0 1 0,-1-1 0,1 1 1,-1 0-1,0 0 0,0 1 0,0-1 0,-9 0 1,5 0-127,-1 1 0,1 0 0,-1 1 0,1 0 1,-1 1-1,1 0 0,-1 0 0,1 1 1,0 0-1,0 1 0,0 0 0,0 0 1,0 1-1,-10 6 0,4 0-6712</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51.189"/>
    </inkml:context>
    <inkml:brush xml:id="br0">
      <inkml:brushProperty name="width" value="0.05" units="cm"/>
      <inkml:brushProperty name="height" value="0.05" units="cm"/>
    </inkml:brush>
  </inkml:definitions>
  <inkml:trace contextRef="#ctx0" brushRef="#br0">190 97 24575,'10'-3'0,"0"-1"0,0 0 0,13-8 0,-20 10 0,-1 1 0,1-1 0,-1 0 0,1 0 0,-1 0 0,0 0 0,0 0 0,0 0 0,0 0 0,0-1 0,0 1 0,-1-1 0,1 1 0,-1-1 0,0 0 0,2-5 0,-3 7 0,0 0 0,0 0 0,0 0 0,0 0 0,0 0 0,-1 0 0,1 0 0,0-1 0,-1 1 0,1 0 0,0 0 0,-1 0 0,0 0 0,1 0 0,-1 1 0,0-1 0,1 0 0,-1 0 0,0 0 0,0 0 0,0 1 0,1-1 0,-1 0 0,0 1 0,0-1 0,0 1 0,0-1 0,0 1 0,0-1 0,0 1 0,-1 0 0,1-1 0,0 1 0,0 0 0,-2 0 0,-6-1 0,0-1 0,1 2 0,-12-1 0,19 1 0,-13 1 0,0 0 0,0 0 0,-1 1 0,1 1 0,1 0 0,-1 1 0,0 1 0,1 0 0,0 0 0,0 2 0,-17 10 0,28-16 0,0 0 0,1 1 0,-1-1 0,1 0 0,-1 0 0,1 0 0,-1 1 0,1-1 0,0 1 0,0-1 0,0 1 0,0 0 0,0-1 0,0 1 0,0 0 0,1 0 0,-1-1 0,1 1 0,-1 0 0,1 0 0,-1 0 0,1 0 0,0 0 0,0 0 0,0 0 0,0-1 0,1 1 0,-1 0 0,0 0 0,1 0 0,-1 0 0,1 0 0,0-1 0,-1 1 0,1 0 0,0 0 0,0-1 0,0 1 0,0-1 0,3 4 0,4 2 0,-1 1 0,1-1 0,1-1 0,-1 1 0,20 9 0,58 29 0,-51-29 0,62 40 0,-93-53 0,0 0 0,0 1 0,0-1 0,-1 1 0,1-1 0,-1 1 0,6 8 0,-9-11 0,1 0 0,-1 1 0,1-1 0,-1 0 0,1 0 0,-1 0 0,0 1 0,0-1 0,1 0 0,-1 1 0,0-1 0,0 0 0,0 0 0,-1 1 0,1-1 0,0 0 0,0 1 0,-1-1 0,1 0 0,-1 0 0,1 0 0,-1 1 0,1-1 0,-1 0 0,0 0 0,1 0 0,-1 0 0,0 0 0,0 0 0,0 0 0,0 0 0,0-1 0,0 1 0,0 0 0,-2 1 0,-5 3 0,-1 0 0,0-1 0,0 0 0,-1 0 0,1-1 0,-1 0 0,0-1 0,-15 2 0,2-1 0,0-2 0,-38-2 0,48 0-341,0-1 0,-1 0-1,-14-5 1,3-2-6485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51.326"/>
    </inkml:context>
    <inkml:brush xml:id="br0">
      <inkml:brushProperty name="width" value="0.05" units="cm"/>
      <inkml:brushProperty name="height" value="0.05" units="cm"/>
    </inkml:brush>
  </inkml:definitions>
  <inkml:trace contextRef="#ctx0" brushRef="#br0">9 93 24575,'5'-4'0,"1"-5"0,-1-2 0,0-2 0,-4-1 0,-4-1 0,-4 3 0,-3 3 0,0 4-8191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51.811"/>
    </inkml:context>
    <inkml:brush xml:id="br0">
      <inkml:brushProperty name="width" value="0.05" units="cm"/>
      <inkml:brushProperty name="height" value="0.05" units="cm"/>
    </inkml:brush>
  </inkml:definitions>
  <inkml:trace contextRef="#ctx0" brushRef="#br0">8 0 24575,'-3'0'0,"-2"0"0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52.692"/>
    </inkml:context>
    <inkml:brush xml:id="br0">
      <inkml:brushProperty name="width" value="0.05" units="cm"/>
      <inkml:brushProperty name="height" value="0.05" units="cm"/>
    </inkml:brush>
  </inkml:definitions>
  <inkml:trace contextRef="#ctx0" brushRef="#br0">226 487 24575,'2'0'0,"0"0"0,-1-1 0,1 1 0,0 0 0,-1-1 0,1 1 0,0-1 0,-1 0 0,1 1 0,0-1 0,-1 0 0,1 0 0,-1 0 0,1 0 0,-1 0 0,0-1 0,0 1 0,1 0 0,-1-1 0,0 1 0,0-1 0,0 1 0,0-1 0,-1 1 0,1-1 0,0 1 0,-1-1 0,1 0 0,-1 0 0,1 1 0,-1-1 0,0 0 0,0 0 0,0 1 0,0-1 0,0 0 0,0 0 0,0 1 0,0-1 0,-1 0 0,1 0 0,-1 1 0,0-1 0,1 0 0,-1 1 0,0-1 0,0 1 0,0-1 0,0 1 0,0-1 0,0 1 0,0 0 0,0-1 0,-1 1 0,1 0 0,-1 0 0,1 0 0,-1 0 0,1 0 0,-3 0 0,-1-1 0,0 1 0,-1 0 0,1 1 0,-1-1 0,1 1 0,-1 0 0,1 1 0,0-1 0,-1 1 0,1 0 0,-1 1 0,1-1 0,0 1 0,0 0 0,0 0 0,0 1 0,0-1 0,-4 4 0,-4 2 0,1 1 0,1 0 0,-1 0 0,2 2 0,-16 16 0,20-20 0,1 1 0,-1-1 0,1 1 0,1 0 0,0 1 0,0-1 0,0 1 0,1-1 0,0 1 0,1 0 0,0 0 0,1 0 0,-1 1 0,1 12 0,2-15 0,-1 0 0,1-1 0,0 1 0,1-1 0,0 1 0,0-1 0,0 0 0,1 0 0,0 0 0,0 0 0,0 0 0,1-1 0,0 1 0,0-1 0,0 0 0,1 0 0,-1 0 0,1-1 0,0 0 0,12 7 0,-6-5 0,0 0 0,0-1 0,1 0 0,0-1 0,0 0 0,0-1 0,0-1 0,0 0 0,1 0 0,-1-1 0,1-1 0,12-1 0,-13 0 0,-1 0 0,1 0 0,-1-2 0,1 1 0,-1-1 0,0-1 0,0 0 0,0-1 0,0 0 0,-1 0 0,0-1 0,18-14 0,-21 13 0,-1 0 0,0-1 0,0 1 0,0-1 0,-1 0 0,-1-1 0,1 1 0,-1-1 0,-1 0 0,1 0 0,-2 0 0,1-1 0,2-17 0,-2-9 0,0 0 0,-4-47 0,1 70 0,-5-75 0,-3 0 0,-32-146 0,32 210 0,2 17 0,6 7 0,-1 0 0,1 0 0,0 0 0,0 1 0,-1-1 0,1 0 0,0 0 0,0 0 0,-1 1 0,1-1 0,0 0 0,0 1 0,0-1 0,-1 0 0,1 1 0,0-1 0,0 0 0,0 0 0,0 1 0,0-1 0,0 0 0,0 1 0,0-1 0,0 1 0,0-1 0,0 0 0,0 1 0,0-1 0,-2 31 0,1 0 0,1-1 0,2 1 0,7 34 0,-3-13 0,8 65 0,-1-16 0,0 175 0,-6-294 0,0-1 0,2 1 0,14-24 0,-14 27 0,1 1 0,0-1 0,1 2 0,0 0 0,1 0 0,18-15 0,-25 24 0,0 1 0,0 0 0,0 0 0,0 0 0,0 1 0,0-1 0,1 1 0,0 0 0,-1 1 0,7-2 0,-9 3 0,1 0 0,0 0 0,0 0 0,-1 0 0,1 1 0,0 0 0,-1-1 0,1 1 0,0 0 0,-1 1 0,1-1 0,-1 1 0,0-1 0,1 1 0,-1 0 0,0 0 0,3 3 0,-1 1 28,1-1 0,-1 1 0,0 0-1,0 0 1,-1 1 0,0 0 0,0-1 0,-1 1 0,1 1-1,-1-1 1,2 12 0,3 11-560,5 48 0,-10-59-103,1 13-6191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7.250"/>
    </inkml:context>
    <inkml:brush xml:id="br0">
      <inkml:brushProperty name="width" value="0.05" units="cm"/>
      <inkml:brushProperty name="height" value="0.05" units="cm"/>
    </inkml:brush>
  </inkml:definitions>
  <inkml:trace contextRef="#ctx0" brushRef="#br0">172 12 24575,'0'-1'0,"0"1"0,0-1 0,0 1 0,0-1 0,0 1 0,0-1 0,1 1 0,-1-1 0,0 1 0,0 0 0,0-1 0,1 1 0,-1-1 0,0 1 0,1-1 0,-1 1 0,0 0 0,1-1 0,-1 1 0,0 0 0,1-1 0,-1 1 0,1 0 0,-1 0 0,1-1 0,-1 1 0,1 0 0,-1 0 0,1 0 0,-1-1 0,1 1 0,-1 0 0,1 0 0,-1 0 0,1 0 0,-1 0 0,1 0 0,-1 0 0,1 0 0,-1 1 0,1-1 0,-1 0 0,1 0 0,-1 0 0,1 0 0,-1 1 0,1-1 0,-1 0 0,1 0 0,-1 1 0,0-1 0,1 0 0,-1 1 0,0-1 0,1 1 0,-1-1 0,0 0 0,1 1 0,-1-1 0,0 1 0,1 0 0,0 9 0,-1 0 0,0 0 0,0 1 0,-1-1 0,0 0 0,-4 13 0,0 11 0,-35 303 0,-51 396 0,81-667-682,-26 95-1,29-141-6143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53.437"/>
    </inkml:context>
    <inkml:brush xml:id="br0">
      <inkml:brushProperty name="width" value="0.05" units="cm"/>
      <inkml:brushProperty name="height" value="0.05" units="cm"/>
    </inkml:brush>
  </inkml:definitions>
  <inkml:trace contextRef="#ctx0" brushRef="#br0">107 518 24575,'-3'-6'0,"-1"0"0,1 0 0,0-1 0,1 1 0,0-1 0,0 0 0,0 0 0,1 0 0,-1 0 0,1-10 0,0 11 0,1-8 0,5 26 0,5 26 0,52 526 0,-62-563 0,0 0 0,0 0 0,0 0 0,1 0 0,-1 0 0,0 0 0,0 0 0,0-1 0,0 1 0,0 0 0,-1 0 0,1 0 0,0 0 0,0 0 0,-1 0 0,1 0 0,0 0 0,-1 0 0,1-1 0,-1 2 0,0-2 0,0 0 0,0-1 0,1 1 0,-1 0 0,1-1 0,-1 1 0,0-1 0,1 1 0,-1 0 0,1-1 0,-1 0 0,1 1 0,-1-1 0,1 1 0,-1-1 0,1 0 0,0 1 0,-1-2 0,-20-40 0,3-11 0,-22-104 0,4-60 0,33 196 0,-21-204 0,23 199 0,1-1 0,2 1 0,0 0 0,2 0 0,1 1 0,12-41 0,-14 59 0,-1 0 0,2 0 0,-1 1 0,1-1 0,-1 1 0,2 0 0,-1 0 0,1 0 0,0 0 0,0 1 0,11-9 0,-13 12 0,1 0 0,0-1 0,0 1 0,0 1 0,1-1 0,-1 0 0,0 1 0,1 0 0,-1 0 0,0 1 0,1-1 0,-1 1 0,1 0 0,-1 0 0,1 0 0,-1 0 0,1 1 0,-1 0 0,1 0 0,5 2 0,0 1 0,0 0 0,0 1 0,-1 0 0,0 1 0,0 0 0,0 0 0,-1 1 0,0 0 0,0 0 0,-1 1 0,1 0 0,-2 0 0,1 1 0,-1-1 0,-1 2 0,0-1 0,0 1 0,0-1 0,-1 1 0,4 17 0,-4-11 0,-1-1 0,0 0 0,-2 1 0,1 0 0,-2-1 0,0 1 0,-1 0 0,0-1 0,-2 1 0,0-1 0,0 0 0,-1 0 0,-10 22 0,5-18-114,-1 0 1,0-1-1,-2 0 0,0-1 0,-1-1 1,0 0-1,-2 0 0,0-1 0,0-1 1,-2-1-1,-23 16 0,20-18-6712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53.746"/>
    </inkml:context>
    <inkml:brush xml:id="br0">
      <inkml:brushProperty name="width" value="0.05" units="cm"/>
      <inkml:brushProperty name="height" value="0.05" units="cm"/>
    </inkml:brush>
  </inkml:definitions>
  <inkml:trace contextRef="#ctx0" brushRef="#br0">1 84 24575,'1'0'0,"0"0"0,0 0 0,0 0 0,0 0 0,0 0 0,0 0 0,0 0 0,0 0 0,1 1 0,-1-1 0,0 0 0,0 1 0,0-1 0,0 1 0,-1-1 0,1 1 0,0-1 0,0 1 0,0 0 0,0-1 0,0 1 0,-1 0 0,1 0 0,0 0 0,0 1 0,0 1 0,0 0 0,0 0 0,-1 0 0,1 0 0,-1 0 0,0 0 0,0 7 0,0 16 0,-1 4 0,1 1 0,2 0 0,6 30 0,-7-53 0,1-1 0,0 1 0,0-1 0,0 0 0,1 0 0,0 0 0,1 0 0,0-1 0,0 1 0,0-1 0,1 0 0,-1 0 0,2 0 0,-1-1 0,0 0 0,1 0 0,10 7 0,-14-11 0,0 0 0,0 0 0,0 0 0,0 0 0,0-1 0,0 1 0,1-1 0,-1 1 0,0-1 0,0 0 0,0 0 0,1 0 0,-1 0 0,0 0 0,0 0 0,1-1 0,-1 1 0,0-1 0,0 0 0,0 1 0,0-1 0,0 0 0,0 0 0,0 0 0,0-1 0,0 1 0,0 0 0,-1-1 0,1 1 0,2-3 0,4-6 0,0 1 0,0-1 0,-1-1 0,7-14 0,-9 18 0,5-12 0,0-1 0,-1 0 0,-1 0 0,-1-1 0,0 0 0,-2 0 0,-1-1 0,0 1 0,-2-1 0,0 0 0,-1 0 0,-3-24 0,1 43-136,1-1-1,-1 1 1,0 0-1,0-1 1,0 1-1,0 0 1,0 0-1,-1-1 0,-3-4 1,-4-2-6690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54.414"/>
    </inkml:context>
    <inkml:brush xml:id="br0">
      <inkml:brushProperty name="width" value="0.05" units="cm"/>
      <inkml:brushProperty name="height" value="0.05" units="cm"/>
    </inkml:brush>
  </inkml:definitions>
  <inkml:trace contextRef="#ctx0" brushRef="#br0">10 179 24575,'-5'-24'0,"4"22"0,0-1 0,1 0 0,-1-1 0,0 1 0,1 0 0,0 0 0,-1-5 0,2 5 0,-1 1 0,0-1 0,1 1 0,0-1 0,0 1 0,-1-1 0,1 1 0,1-1 0,-1 1 0,0 0 0,1 0 0,-1 0 0,1 0 0,-1 0 0,1 0 0,0 0 0,0 0 0,0 0 0,2-1 0,-2 3 0,-1-1 0,1 0 0,-1 1 0,1-1 0,-1 1 0,1-1 0,-1 1 0,1 0 0,0 0 0,-1 0 0,1 0 0,-1 0 0,1 0 0,0 0 0,-1 0 0,1 0 0,-1 1 0,1-1 0,-1 1 0,1-1 0,-1 1 0,1 0 0,-1 0 0,0 0 0,1-1 0,-1 1 0,0 0 0,0 0 0,1 1 0,-1-1 0,0 0 0,1 2 0,6 7 0,-1 0 0,-1 1 0,1 0 0,-2 0 0,0 0 0,7 22 0,15 73 0,-22-83 0,-1-7 0,-1 0 0,0 1 0,-1-1 0,0 1 0,-2 24 0,-3-33 0,0-15 0,-1-15 0,3-1 0,1 0 0,0 0 0,2 0 0,6-31 0,-5 43 0,-1 0 0,1 0 0,1 0 0,0 1 0,1-1 0,-1 1 0,2 0 0,0 0 0,0 1 0,14-17 0,-19 25 0,0 0 0,1-1 0,-1 1 0,0 0 0,0 0 0,1 0 0,-1 0 0,1 0 0,-1 0 0,1 0 0,-1 0 0,1 1 0,0-1 0,-1 1 0,1-1 0,0 1 0,-1 0 0,1-1 0,0 1 0,0 0 0,-1 0 0,1 0 0,0 0 0,0 1 0,-1-1 0,1 0 0,0 1 0,-1-1 0,1 1 0,0 0 0,-1-1 0,1 1 0,-1 0 0,1 0 0,-1 0 0,1 0 0,-1 0 0,0 1 0,0-1 0,1 0 0,-1 0 0,2 4 0,5 6 0,-1 0 0,0 1 0,0 0 0,7 20 0,-7-16 0,5 12 0,-2-5 0,14 23 0,-21-40 0,0-1 0,0 0 0,1 0 0,0-1 0,0 1 0,0-1 0,1 0 0,-1 0 0,10 6 0,-11-9 0,0 0 0,0 0 0,0 0 0,0-1 0,0 1 0,-1-1 0,1 0 0,0 0 0,0 0 0,0 0 0,0 0 0,0-1 0,0 1 0,0-1 0,0 0 0,-1 0 0,1 0 0,0 0 0,-1 0 0,1-1 0,0 1 0,-1-1 0,0 0 0,1 1 0,3-5 0,3-2 0,-1-1 0,1 1 0,-1-1 0,13-20 0,-11 12 0,0-1 0,-1 0 0,-1 0 0,-1 0 0,-1-1 0,0 0 0,-1-1 0,-1 1 0,-1-1 0,-1 0 0,0 1 0,-2-23 0,-1 39 0,1 1 0,0-1 0,-1 0 0,1 0 0,-1 1 0,0-1 0,0 1 0,0-1 0,0 1 0,-1-1 0,1 1 0,-1-1 0,-3-3 0,5 6 0,-1-1 0,0 1 0,1-1 0,-1 1 0,0-1 0,1 1 0,-1 0 0,0-1 0,0 1 0,0 0 0,1 0 0,-1 0 0,0-1 0,0 1 0,0 0 0,1 0 0,-1 0 0,0 0 0,-1 1 0,0-1 0,1 1 0,-1-1 0,0 1 0,1 0 0,-1 0 0,1 0 0,-1 0 0,1 0 0,-1 0 0,1 0 0,-3 3 0,-4 6 0,0 0 0,0 0 0,1 1 0,0 1 0,1-1 0,0 1 0,1 0 0,0 0 0,-4 21 0,5-17 0,0 1 0,2-1 0,0 1 0,1 0 0,0 0 0,2 0 0,2 17 0,-3-28 0,1 0 0,0 0 0,1 0 0,0-1 0,0 1 0,0 0 0,0-1 0,1 1 0,0-1 0,0 0 0,0 0 0,1 0 0,0 0 0,0-1 0,0 0 0,0 1 0,1-1 0,-1-1 0,1 1 0,0-1 0,0 0 0,1 0 0,-1 0 0,0-1 0,1 0 0,0 0 0,0 0 0,-1-1 0,1 0 0,0 0 0,0 0 0,0-1 0,7 0 0,0 0-273,0-1 0,0-1 0,0 0 0,18-5 0,8-5-6553</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54.677"/>
    </inkml:context>
    <inkml:brush xml:id="br0">
      <inkml:brushProperty name="width" value="0.05" units="cm"/>
      <inkml:brushProperty name="height" value="0.05" units="cm"/>
    </inkml:brush>
  </inkml:definitions>
  <inkml:trace contextRef="#ctx0" brushRef="#br0">47 154 24575,'-9'-18'0,"2"4"0,0-1 0,-6-20 0,12 31 0,0 1 0,0-1 0,0 0 0,1 1 0,-1-1 0,1 0 0,0 1 0,0-1 0,0 0 0,1 0 0,-1 1 0,1-1 0,0 1 0,0-1 0,3-5 0,-4 8 0,0 1 0,0-1 0,1 1 0,-1 0 0,0-1 0,1 1 0,-1-1 0,0 1 0,1-1 0,-1 1 0,1 0 0,-1-1 0,1 1 0,-1 0 0,0 0 0,1-1 0,-1 1 0,1 0 0,-1 0 0,1 0 0,-1 0 0,1-1 0,0 1 0,-1 0 0,1 0 0,-1 0 0,1 0 0,-1 0 0,1 0 0,-1 0 0,1 1 0,-1-1 0,1 0 0,-1 0 0,1 0 0,-1 0 0,1 1 0,-1-1 0,1 0 0,-1 0 0,1 1 0,-1-1 0,1 1 0,18 19 0,-8-3 0,-1 1 0,0 0 0,-2 1 0,0 0 0,-1 1 0,5 21 0,1 13 0,5 57 0,-14-78 57,-1 0 0,-2 1 0,-2-1 0,-1 1 0,-8 43 0,5-52-271,-1 0 1,-2-1 0,0 0-1,-2 0 1,0-1 0,-2 0-1,-21 32 1,-19 15-6613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59.953"/>
    </inkml:context>
    <inkml:brush xml:id="br0">
      <inkml:brushProperty name="width" value="0.05" units="cm"/>
      <inkml:brushProperty name="height" value="0.05" units="cm"/>
    </inkml:brush>
  </inkml:definitions>
  <inkml:trace contextRef="#ctx0" brushRef="#br0">137 1 24575,'-7'108'0,"1"-40"0,-34 257 0,21-205 0,-5 176 0,16-87 0,3-108 0,-8 101 0,7-122 0,-2 99 0,7-110 0,3 64 0,2-105 0,1-1 0,11 31 0,-1 4 0,-15-62-24,0 1-1,0-1 1,0 0 0,0 1-1,0-1 1,0 0 0,0 1-1,0-1 1,0 0-1,0 1 1,0-1 0,0 0-1,0 1 1,0-1 0,1 0-1,-1 1 1,0-1-1,0 0 1,0 0 0,0 1-1,0-1 1,1 0 0,-1 1-1,0-1 1,0 0-1,1 0 1,-1 0 0,0 1-1,0-1 1,1 0-1,-1 0 1,0 0 0,1 1-1,-1-1 1,0 0 0,1 0-1,-1 0 1,0 0-1,1 0 1,-1 0 0,0 0-1,1 0 1,-1 0 0,0 0-1,1 0 1,-1 0-1,0 0 1,1 0 0,-1 0-1,0 0 1,1 0-1,-1-1 1,0 1 0,0 0-1,1 0 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00.576"/>
    </inkml:context>
    <inkml:brush xml:id="br0">
      <inkml:brushProperty name="width" value="0.05" units="cm"/>
      <inkml:brushProperty name="height" value="0.05" units="cm"/>
    </inkml:brush>
  </inkml:definitions>
  <inkml:trace contextRef="#ctx0" brushRef="#br0">26 19 24575,'-22'4'0,"18"0"0,16-1 0,122 9 0,177-6 0,-223-6 0,-65 0 0,20 0 0,1-1 0,75-12 0,-118 13 12,1-1 1,-1 1-1,0 0 0,0 0 0,0-1 0,1 1 1,-1-1-1,0 1 0,0-1 0,0 1 0,0-1 1,0 0-1,2-1 0,-3 2-7,0-1 0,0 1 0,0 0 0,0-1 0,0 1 0,0 0 0,0-1 0,0 1 0,0 0 0,0 0 0,0-1 0,0 1 0,0 0 0,-1-1 0,1 1 0,0 0 0,0 0 0,0-1 0,0 1 0,-1 0 0,1 0 0,0 0 0,0-1 0,0 1 0,-1 0 0,1 0 0,0 0 0,0-1 0,-1 1 0,1 0 1,0 0-1,0 0 0,-1 0 0,-32-12-1712,11 7-5119</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01.071"/>
    </inkml:context>
    <inkml:brush xml:id="br0">
      <inkml:brushProperty name="width" value="0.05" units="cm"/>
      <inkml:brushProperty name="height" value="0.05" units="cm"/>
    </inkml:brush>
  </inkml:definitions>
  <inkml:trace contextRef="#ctx0" brushRef="#br0">4 91 24575,'0'-1'0,"-1"1"0,1-1 0,0 1 0,-1-1 0,1 1 0,0-1 0,0 1 0,0-1 0,-1 0 0,1 1 0,0-1 0,0 1 0,0-1 0,0 1 0,0-1 0,0 0 0,0 1 0,0-1 0,0 1 0,0-1 0,0 1 0,1-1 0,-1 1 0,0-1 0,0 0 0,1 1 0,-1-1 0,0 1 0,0-1 0,1 1 0,-1 0 0,1-1 0,-1 1 0,0-1 0,1 1 0,-1 0 0,1-1 0,-1 1 0,1 0 0,-1-1 0,1 1 0,22-13 0,-2 5 0,0 1 0,1 2 0,37-6 0,70 0 0,-99 10 0,154-3 0,-47 2 0,-102-2-1365,-25 1-5461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01.844"/>
    </inkml:context>
    <inkml:brush xml:id="br0">
      <inkml:brushProperty name="width" value="0.05" units="cm"/>
      <inkml:brushProperty name="height" value="0.05" units="cm"/>
    </inkml:brush>
  </inkml:definitions>
  <inkml:trace contextRef="#ctx0" brushRef="#br0">28 1 24575,'-11'9'0,"-5"4"0,18-6 0,12-1 0,7-2 0,1-1 0,-1-1 0,1-1 0,43-3 0,-15 1 0,211-5 0,-182 1 0,100-21 0,-167 23 342,-8 2-684,-7 0-1023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02.547"/>
    </inkml:context>
    <inkml:brush xml:id="br0">
      <inkml:brushProperty name="width" value="0.05" units="cm"/>
      <inkml:brushProperty name="height" value="0.05" units="cm"/>
    </inkml:brush>
  </inkml:definitions>
  <inkml:trace contextRef="#ctx0" brushRef="#br0">1 37 24575,'47'11'0,"18"-9"0,-1-2 0,123-16 0,-96 6 0,-9 5 0,50-7 0,-117 9-1365,-7-1-5461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03.825"/>
    </inkml:context>
    <inkml:brush xml:id="br0">
      <inkml:brushProperty name="width" value="0.05" units="cm"/>
      <inkml:brushProperty name="height" value="0.05" units="cm"/>
    </inkml:brush>
  </inkml:definitions>
  <inkml:trace contextRef="#ctx0" brushRef="#br0">45 18 24575,'-5'5'0,"1"1"0,-1 0 0,1 0 0,0 1 0,1-1 0,-1 1 0,1 0 0,1 0 0,-4 13 0,5-15 0,0 0 0,0 0 0,0 0 0,1 0 0,0 0 0,0 0 0,0 0 0,1 0 0,0 0 0,0 0 0,0 0 0,0 0 0,1 0 0,0 0 0,3 6 0,-4-9 0,1 0 0,-1 0 0,1 0 0,-1 0 0,1 0 0,0 0 0,0 0 0,0-1 0,0 1 0,0-1 0,0 1 0,0-1 0,1 0 0,-1 0 0,0 0 0,1 0 0,-1 0 0,3 0 0,0-1 0,-1 1 0,0-1 0,0 0 0,1 0 0,-1-1 0,0 1 0,0-1 0,0 0 0,0 0 0,5-2 0,0-1 0,1-1 0,-1 1 0,0-2 0,-1 1 0,1-1 0,-1 0 0,0-1 0,8-9 0,-10 9 0,0-1 0,0 0 0,0-1 0,-1 1 0,4-10 0,-8 15 0,0 1 0,0-1 0,1 0 0,-2 1 0,1-1 0,0 0 0,0 0 0,-1 0 0,0 0 0,0 0 0,1 0 0,-2 0 0,1 0 0,0 0 0,-1 1 0,1-1 0,-1 0 0,0 0 0,0 0 0,0 0 0,-2-2 0,2 3 18,-2 0 0,1 0 0,0 0 0,0 0 0,0 1 0,-1-1 0,1 1 0,-1 0 0,0-1 0,1 1 0,-1 0 0,0 1 0,1-1 0,-1 0 0,0 1 0,0 0 0,0-1 0,-5 2 0,-3-1-445,0 0 0,0 1 1,-16 4-1,13-1-6399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7.621"/>
    </inkml:context>
    <inkml:brush xml:id="br0">
      <inkml:brushProperty name="width" value="0.05" units="cm"/>
      <inkml:brushProperty name="height" value="0.05" units="cm"/>
    </inkml:brush>
  </inkml:definitions>
  <inkml:trace contextRef="#ctx0" brushRef="#br0">0 1 24575,'34'32'0,"25"20"0,-31-25 0,2-1 0,45 29 0,-66-49 0,-1-1 0,1 0 0,1-1 0,-1 0 0,0 0 0,1-1 0,0 0 0,0-1 0,0 0 0,0-1 0,0 0 0,0 0 0,0-1 0,12-1 0,-16-1 0,0 1 0,0-1 0,0 0 0,-1 0 0,1 0 0,0-1 0,-1 0 0,1 0 0,-1 0 0,0-1 0,0 0 0,-1 0 0,1 0 0,-1 0 0,5-6 0,4-8 0,0 0 0,19-38 0,0 1 0,-100 146-1365,46-61-5461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04.694"/>
    </inkml:context>
    <inkml:brush xml:id="br0">
      <inkml:brushProperty name="width" value="0.05" units="cm"/>
      <inkml:brushProperty name="height" value="0.05" units="cm"/>
    </inkml:brush>
  </inkml:definitions>
  <inkml:trace contextRef="#ctx0" brushRef="#br0">6 144 24575,'1'24'0,"0"-1"0,1 0 0,11 42 0,-13-64 0,0 0 0,0 0 0,1 0 0,-1 0 0,0 0 0,1 0 0,-1 0 0,1 0 0,-1 0 0,1 0 0,-1 0 0,1 0 0,0 0 0,0-1 0,-1 1 0,1 0 0,0 0 0,0-1 0,0 1 0,0 0 0,1 0 0,-1-1 0,0 0 0,0 0 0,0 0 0,0 0 0,0 0 0,0 0 0,0 0 0,0 0 0,0-1 0,0 1 0,0 0 0,0-1 0,-1 1 0,1 0 0,0-1 0,0 1 0,0-1 0,0 1 0,0-2 0,3-1 0,-1 1 0,0-1 0,0-1 0,-1 1 0,1 0 0,-1-1 0,1 1 0,-1-1 0,0 0 0,1-4 0,2-10 0,-1 0 0,-1-1 0,-1 1 0,0-34 0,-2 27 0,7-42 0,-6 66 0,-1 0 0,0 0 0,1-1 0,-1 1 0,0 0 0,0 0 0,1 0 0,-1 0 0,0 0 0,0-1 0,0 1 0,-1 0 0,1 0 0,0 0 0,0 0 0,-1 0 0,1-1 0,0 1 0,-1 0 0,1 0 0,-1 0 0,0 0 0,1 0 0,-1 0 0,0 0 0,1 1 0,-1-1 0,0 0 0,-2-1 0,1 1 0,0 1 0,-1-1 0,1 1 0,0 0 0,-1 0 0,1 0 0,-1 0 0,1 1 0,0-1 0,-1 0 0,1 1 0,0 0 0,0-1 0,-3 2 0,-43 17-1365,33-14-5461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05.503"/>
    </inkml:context>
    <inkml:brush xml:id="br0">
      <inkml:brushProperty name="width" value="0.05" units="cm"/>
      <inkml:brushProperty name="height" value="0.05" units="cm"/>
    </inkml:brush>
  </inkml:definitions>
  <inkml:trace contextRef="#ctx0" brushRef="#br0">108 51 24575,'-6'0'0,"0"1"0,-1 0 0,1 0 0,0 0 0,0 1 0,0 0 0,0 0 0,0 0 0,-10 6 0,14-6 0,-1-1 0,1 1 0,-1 0 0,1 0 0,0 0 0,0 0 0,0 0 0,0 0 0,0 0 0,0 1 0,1-1 0,-1 1 0,1-1 0,-1 1 0,1 0 0,0 0 0,0-1 0,0 1 0,1 0 0,-1 0 0,1 0 0,-1 0 0,1 0 0,0 0 0,0 4 0,1-4 0,-1-1 0,0 0 0,1 0 0,0 0 0,-1 0 0,1 0 0,0 0 0,0 0 0,0 0 0,0 0 0,0 0 0,1-1 0,-1 1 0,0 0 0,1-1 0,-1 1 0,1-1 0,0 1 0,0-1 0,-1 0 0,1 0 0,0 0 0,0 0 0,0 0 0,0 0 0,0 0 0,0-1 0,0 1 0,1-1 0,-1 1 0,0-1 0,0 0 0,0 0 0,5 0 0,-1-1 0,0 1 0,0-1 0,0 0 0,0-1 0,0 1 0,0-1 0,0 0 0,0-1 0,-1 1 0,1-1 0,6-5 0,-7 5 0,0-1 0,-1 0 0,1 0 0,-1-1 0,0 1 0,0-1 0,0 0 0,0 0 0,5-11 0,-9 14 0,1 0 0,0-1 0,0 1 0,-1 0 0,0-1 0,1 1 0,-1 0 0,0-1 0,0 1 0,0-1 0,0 1 0,-1 0 0,1-1 0,-1 1 0,1 0 0,-1-1 0,0 1 0,0 0 0,0 0 0,0 0 0,0 0 0,0 0 0,-1 0 0,1 0 0,-1 0 0,1 0 0,-1 1 0,-3-3 0,-1-1-195,-1 0 0,0 1 0,0-1 0,0 2 0,-1-1 0,-13-4 0,6 3-6631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06.234"/>
    </inkml:context>
    <inkml:brush xml:id="br0">
      <inkml:brushProperty name="width" value="0.05" units="cm"/>
      <inkml:brushProperty name="height" value="0.05" units="cm"/>
    </inkml:brush>
  </inkml:definitions>
  <inkml:trace contextRef="#ctx0" brushRef="#br0">25 120 24575,'1'-11'0,"0"1"0,0 0 0,1-1 0,1 1 0,5-16 0,-7 25 0,0 0 0,0-1 0,0 1 0,0 0 0,0-1 0,0 1 0,1 0 0,-1 0 0,0 0 0,1 0 0,-1 0 0,1 0 0,-1 1 0,1-1 0,-1 0 0,1 1 0,0-1 0,-1 1 0,3-1 0,37-3 0,-20 3 0,10-2 0,-20 2 0,0 0 0,0 0 0,0-1 0,0-1 0,12-4 0,-24 9 0,0-1 0,0 0 0,0 1 0,0-1 0,0 1 0,0 0 0,0-1 0,1 1 0,-1 0 0,1-1 0,-1 1 0,1 0 0,0 0 0,-1 0 0,1-1 0,0 1 0,0 0 0,1 3 0,2 39 0,1-16 0,0 1 0,-2-1 0,-1 1 0,-4 35 0,3-63 0,0 0 0,0 0 0,0 0 0,-1 1 0,1-1 0,0-1 0,-1 1 0,1 0 0,0 0 0,-1 0 0,1 0 0,-1 0 0,0 0 0,1 0 0,-1-1 0,0 1 0,1 0 0,-1 0 0,0-1 0,0 1 0,0-1 0,0 1 0,0 0 0,0-1 0,1 0 0,-1 1 0,0-1 0,0 0 0,0 1 0,0-1 0,-1 0 0,1 0 0,0 0 0,0 0 0,-2 0 0,-4 0 0,0-1 0,0 0 0,0-1 0,-10-2 0,3 0 0,-6 0 70,-19-5-787,-41-3-1,64 11-6108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06.871"/>
    </inkml:context>
    <inkml:brush xml:id="br0">
      <inkml:brushProperty name="width" value="0.05" units="cm"/>
      <inkml:brushProperty name="height" value="0.05" units="cm"/>
    </inkml:brush>
  </inkml:definitions>
  <inkml:trace contextRef="#ctx0" brushRef="#br0">176 29 24575,'0'-1'0,"0"0"0,0 0 0,0 0 0,0 0 0,0 0 0,0 0 0,-1 0 0,1 0 0,0 0 0,-1 0 0,1 0 0,-1 0 0,1 0 0,-1 0 0,0 1 0,1-1 0,-1 0 0,0 0 0,1 1 0,-1-1 0,0 0 0,0 1 0,-1-1 0,0-1 0,0 1 0,-1 0 0,0 0 0,1 1 0,-1-1 0,1 0 0,-1 1 0,-5-1 0,0 1 0,0 1 0,0-1 0,0 1 0,0 1 0,-10 2 0,13-2 0,0 0 0,0 0 0,0 0 0,0 0 0,0 1 0,1 0 0,-1 0 0,1 0 0,0 0 0,0 1 0,0 0 0,1-1 0,-6 8 0,8-9 0,-1 1 0,1 0 0,0 0 0,0 0 0,0-1 0,0 1 0,0 0 0,0 0 0,1 0 0,0 0 0,0 0 0,0 0 0,0 1 0,0-1 0,0 0 0,1 0 0,-1 0 0,1 0 0,0-1 0,0 1 0,0 0 0,0 0 0,1 0 0,2 4 0,-1-3 0,-1 0 0,1-1 0,0 1 0,0-1 0,0 0 0,0 0 0,0 0 0,1 0 0,-1-1 0,1 0 0,0 1 0,0-1 0,0 0 0,0-1 0,0 1 0,0-1 0,0 0 0,9 2 0,-10-3 0,1 0 0,-1 0 0,0 0 0,0 0 0,0 0 0,0-1 0,1 0 0,-1 1 0,0-1 0,0 0 0,0-1 0,0 1 0,-1 0 0,1-1 0,0 0 0,0 1 0,-1-1 0,1 0 0,-1 0 0,0-1 0,0 1 0,0 0 0,0-1 0,0 0 0,0 1 0,2-6 0,-2 4-44,-1 0 0,1-1 0,-1 1 0,-1-1 0,1 0 0,0 1 0,-1-1 0,0 1 0,0-1 0,0 0 0,-1 1 0,0-1 0,0 0 0,0 1 0,0 0 0,-1-1 0,1 1 0,-1 0-1,0-1 1,-1 1 0,1 0 0,-1 1 0,1-1 0,-1 0 0,0 1 0,-1-1 0,1 1 0,0 0 0,-1 0 0,-7-4 0,1 2-6782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07.669"/>
    </inkml:context>
    <inkml:brush xml:id="br0">
      <inkml:brushProperty name="width" value="0.05" units="cm"/>
      <inkml:brushProperty name="height" value="0.05" units="cm"/>
    </inkml:brush>
  </inkml:definitions>
  <inkml:trace contextRef="#ctx0" brushRef="#br0">87 93 24575,'0'-1'0,"1"0"0,-1 1 0,0-1 0,1 1 0,-1-1 0,1 0 0,-1 1 0,1-1 0,-1 1 0,1-1 0,-1 1 0,1-1 0,-1 1 0,1-1 0,0 1 0,-1-1 0,1 1 0,0 0 0,-1 0 0,1-1 0,1 1 0,19-7 0,-16 6 0,17-5 0,40-14 0,-58 18 0,0 1 0,-1-1 0,1 0 0,-1 0 0,1 0 0,-1-1 0,0 1 0,0-1 0,0 0 0,0 0 0,-1 0 0,5-6 0,-4-2 0,-4 12 0,1 1 0,0-1 0,-1 0 0,1 0 0,0 1 0,0-1 0,0 0 0,-1 1 0,1-1 0,0 0 0,1 0 0,-1 1 0,0-1 0,1 2 0,12 50 0,-8-36 0,0 1 0,-1 0 0,-1 0 0,0 29 0,-2-21 0,-1-12 0,0 1 0,-2 16 0,2-30 0,-1 0 0,1-1 0,0 1 0,-1-1 0,1 1 0,-1-1 0,1 1 0,-1-1 0,1 1 0,-1-1 0,1 1 0,-1-1 0,1 1 0,-1-1 0,0 0 0,1 1 0,-1-1 0,0 0 0,1 0 0,-1 0 0,0 1 0,1-1 0,-1 0 0,0 0 0,1 0 0,-1 0 0,0 0 0,-1-1 0,-26-1 0,20 1 0,-21 0 0,0-3 0,0 0 0,0-2 0,1-1 0,-44-16 0,71 22 9,0 1-1,0 0 1,0-1-1,0 1 0,0 0 1,0-1-1,0 1 1,0-1-1,0 0 1,1 1-1,-1-1 0,0 0 1,0 1-1,1-1 1,-1 0-1,0 0 1,1 0-1,-1 0 1,0 1-1,1-1 0,0 0 1,-1 0-1,1 0 1,-1 0-1,1 0 1,0 0-1,0 0 0,0 0 1,-1 0-1,1 0 1,0 0-1,0-1 1,1 1-1,-1 0 0,0 0 1,1-2-1,1-1-89,0-1 0,1 1 0,-1-1-1,1 1 1,1 0 0,4-5-1,3-4-1026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10.560"/>
    </inkml:context>
    <inkml:brush xml:id="br0">
      <inkml:brushProperty name="width" value="0.05" units="cm"/>
      <inkml:brushProperty name="height" value="0.05" units="cm"/>
    </inkml:brush>
  </inkml:definitions>
  <inkml:trace contextRef="#ctx0" brushRef="#br0">202 137 24575,'1'-4'0,"-1"1"0,1 0 0,0 0 0,0 0 0,0 0 0,1 0 0,2-4 0,4-11 0,-6 13 0,-1 0 0,0 0 0,0 0 0,0 0 0,-1 0 0,1-1 0,-1 1 0,0 0 0,-2-8 0,2 11 0,-1 1 0,1-1 0,-1 0 0,0 1 0,0-1 0,1 1 0,-1-1 0,0 1 0,-1-1 0,1 1 0,0 0 0,0-1 0,0 1 0,-1 0 0,1 0 0,-1 0 0,1 0 0,-1 0 0,1 0 0,-1 0 0,0 1 0,1-1 0,-1 1 0,0-1 0,1 1 0,-1-1 0,0 1 0,0 0 0,1 0 0,-4 0 0,-1 0 0,0 1 0,0 0 0,0 0 0,0 0 0,0 1 0,1 0 0,-1 0 0,0 0 0,1 1 0,-1-1 0,1 1 0,0 1 0,0-1 0,0 1 0,1 0 0,-1 0 0,1 0 0,-5 7 0,0 0 0,0 0 0,1 1 0,0 0 0,1 0 0,1 0 0,-9 25 0,11-25 0,1-1 0,1 1 0,0 0 0,0-1 0,1 1 0,1 0 0,0 0 0,0 0 0,1 0 0,1 0 0,4 14 0,-5-20 0,0-1 0,1 0 0,0 0 0,0 0 0,1 0 0,-1 0 0,1 0 0,0-1 0,0 1 0,1-1 0,-1 0 0,1 0 0,0 0 0,0 0 0,0-1 0,1 0 0,-1 0 0,1 0 0,0 0 0,0-1 0,0 0 0,0 1 0,0-2 0,0 1 0,0-1 0,10 2 0,-9-3 0,0 1 0,0-1 0,1-1 0,-1 1 0,0-1 0,0 0 0,0 0 0,0-1 0,-1 0 0,1 0 0,0 0 0,-1-1 0,1 1 0,-1-1 0,9-6 0,-8 3 0,0 1 0,-1 0 0,1-1 0,-1 0 0,0-1 0,0 1 0,-1-1 0,0 0 0,0 0 0,0 0 0,2-9 0,-3 9 0,-1 0 0,0 1 0,0-1 0,-1 0 0,0 0 0,0 0 0,0 0 0,-1 0 0,0 0 0,-1-1 0,1 1 0,-1 0 0,-1 0 0,1 1 0,-1-1 0,0 0 0,-1 0 0,0 1 0,0 0 0,0-1 0,-1 1 0,0 0 0,0 1 0,0-1 0,-1 1 0,0 0 0,0 0 0,-6-5 0,4 5-170,0 1-1,0 1 0,0-1 1,-1 1-1,1 0 0,-1 1 1,-15-3-1,1 2-6655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10.857"/>
    </inkml:context>
    <inkml:brush xml:id="br0">
      <inkml:brushProperty name="width" value="0.05" units="cm"/>
      <inkml:brushProperty name="height" value="0.05" units="cm"/>
    </inkml:brush>
  </inkml:definitions>
  <inkml:trace contextRef="#ctx0" brushRef="#br0">168 166 24575,'-1'-12'0,"0"0"0,-1 0 0,0 0 0,0 1 0,-1-1 0,-1 1 0,0 0 0,-1 0 0,0 0 0,0 1 0,-14-20 0,18 29 0,1 0 0,-1 0 0,1 1 0,-1-1 0,0 0 0,1 1 0,-1-1 0,0 1 0,1-1 0,-1 1 0,0-1 0,0 1 0,0-1 0,1 1 0,-1 0 0,0-1 0,0 1 0,0 0 0,0 0 0,0 0 0,1-1 0,-1 1 0,0 0 0,0 0 0,-1 1 0,0-1 0,1 1 0,0 0 0,0-1 0,0 1 0,0 0 0,0 0 0,0 0 0,0 0 0,0 0 0,0 0 0,0 0 0,0 0 0,0 0 0,0 2 0,-4 6 0,2 0 0,-1 0 0,-2 15 0,5-24 0,-17 77 0,3 1 0,4 0 0,2 1 0,5 0 0,2 0 0,13 102 0,-11-177 3,3 19 166,10 41 0,-12-58-300,1-1-1,0 1 1,0-1 0,0 0 0,1 0 0,0 0-1,0 0 1,0 0 0,1 0 0,-1-1-1,1 1 1,8 6 0,4-2-6695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11.092"/>
    </inkml:context>
    <inkml:brush xml:id="br0">
      <inkml:brushProperty name="width" value="0.05" units="cm"/>
      <inkml:brushProperty name="height" value="0.05" units="cm"/>
    </inkml:brush>
  </inkml:definitions>
  <inkml:trace contextRef="#ctx0" brushRef="#br0">167 59 24575,'-2'-4'0,"0"-1"0,-1 1 0,0 0 0,0 0 0,0 0 0,0 1 0,-1-1 0,0 1 0,1-1 0,-1 1 0,0 1 0,-1-1 0,1 0 0,-6-2 0,7 4 0,1 1 0,-1-1 0,1 0 0,-1 1 0,0 0 0,1-1 0,-1 1 0,1 0 0,-1 0 0,0 1 0,1-1 0,-1 0 0,1 1 0,-1 0 0,1 0 0,-1-1 0,1 1 0,-1 1 0,1-1 0,0 0 0,0 0 0,0 1 0,-1 0 0,2-1 0,-1 1 0,0 0 0,0 0 0,-3 4 0,1 1 0,0 0 0,0 0 0,0 0 0,1 1 0,0-1 0,0 1 0,1 0 0,0 0 0,0 0 0,-1 10 0,1 15 0,1 38 0,1-64 0,4 61 34,3 0 0,18 73 0,-5-31-1501,-18-94-5359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11.448"/>
    </inkml:context>
    <inkml:brush xml:id="br0">
      <inkml:brushProperty name="width" value="0.05" units="cm"/>
      <inkml:brushProperty name="height" value="0.05" units="cm"/>
    </inkml:brush>
  </inkml:definitions>
  <inkml:trace contextRef="#ctx0" brushRef="#br0">57 140 24575,'-57'-20'0,"57"20"0,1 0 0,-1 0 0,0 0 0,0 0 0,0 0 0,0 0 0,0 0 0,0 0 0,0 0 0,0 0 0,0 0 0,0 0 0,0 0 0,0 0 0,1 0 0,-1 0 0,0 0 0,0 0 0,0 0 0,0-1 0,0 1 0,0 0 0,0 0 0,0 0 0,0 0 0,0 0 0,0 0 0,0 0 0,0 0 0,0 0 0,0 0 0,0 0 0,0 0 0,0 0 0,0 0 0,0 0 0,0-1 0,0 1 0,0 0 0,0 0 0,0 0 0,0 0 0,0 0 0,0 0 0,0 0 0,0 0 0,0 0 0,0 0 0,0 0 0,0 0 0,0-1 0,0 1 0,0 0 0,0 0 0,0 0 0,0 0 0,0 0 0,0 0 0,0 0 0,0 0 0,0 0 0,13-2 0,17-1 0,120 4 0,-55 2 0,-1-5 0,106-15 0,-192 15 0,-1 1 0,0-1 0,0 0 0,0-1 0,0 1 0,-1-1 0,7-4 0,-12 6 0,1 0 0,-1 0 0,0 0 0,0 1 0,0-1 0,0 0 0,0 0 0,-1 0 0,1 0 0,0-1 0,0 1 0,-1 0 0,1 0 0,-1 0 0,1-1 0,-1 1 0,1 0 0,-1-2 0,0 1 0,0 1 0,0-1 0,0 0 0,-1 1 0,1-1 0,-1 1 0,1-1 0,-1 1 0,0-1 0,0 1 0,0-1 0,1 1 0,-1 0 0,0 0 0,-1-1 0,1 1 0,0 0 0,0 0 0,-2-1 0,-1-1 0,0 0 0,0 0 0,0 1 0,-1-1 0,1 1 0,-1 0 0,1 1 0,-6-2 0,9 2 0,0 1 0,0 0 0,0 0 0,1 0 0,-1 0 0,0 0 0,0 0 0,0 0 0,0 0 0,1 0 0,-1 0 0,0 0 0,0 0 0,0 1 0,1-1 0,-1 0 0,0 1 0,0-1 0,1 0 0,-1 1 0,-1 0 0,2 0 0,-1 0 0,1 0 0,-1 0 0,1 0 0,0 0 0,0 1 0,-1-1 0,1 0 0,0 0 0,0 0 0,0 0 0,0 0 0,0 0 0,0 1 0,0-1 0,1 0 0,-1 0 0,0 0 0,1 0 0,0 2 0,28 71 0,-4-16 0,-19-43-1365,-1-5-5461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11.622"/>
    </inkml:context>
    <inkml:brush xml:id="br0">
      <inkml:brushProperty name="width" value="0.05" units="cm"/>
      <inkml:brushProperty name="height" value="0.05" units="cm"/>
    </inkml:brush>
  </inkml:definitions>
  <inkml:trace contextRef="#ctx0" brushRef="#br0">20 73 24575,'-2'-2'0,"-1"-6"0,0-3 0,-2-3 0,0-1 0,4 2 0,3 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8.305"/>
    </inkml:context>
    <inkml:brush xml:id="br0">
      <inkml:brushProperty name="width" value="0.05" units="cm"/>
      <inkml:brushProperty name="height" value="0.05" units="cm"/>
    </inkml:brush>
  </inkml:definitions>
  <inkml:trace contextRef="#ctx0" brushRef="#br0">0 16 24575,'0'-2'0,"0"-3"0,0-3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11.868"/>
    </inkml:context>
    <inkml:brush xml:id="br0">
      <inkml:brushProperty name="width" value="0.05" units="cm"/>
      <inkml:brushProperty name="height" value="0.05" units="cm"/>
    </inkml:brush>
  </inkml:definitions>
  <inkml:trace contextRef="#ctx0" brushRef="#br0">175 38 24575,'1'-2'0,"-1"1"0,0-1 0,-1 1 0,1 0 0,0-1 0,0 1 0,-1-1 0,1 1 0,0 0 0,-1-1 0,0 1 0,1 0 0,-1-1 0,0 1 0,1 0 0,-1 0 0,0 0 0,0 0 0,0 0 0,0 0 0,0 0 0,-2-1 0,1 1 0,0 0 0,0 0 0,-1 0 0,1 0 0,0 0 0,-1 1 0,1-1 0,0 1 0,-1 0 0,1 0 0,-6 0 0,1 1 0,-1 0 0,1 0 0,-1 1 0,1 0 0,-1 0 0,1 1 0,-9 5 0,11-6 0,1 1 0,-1 0 0,1 1 0,0-1 0,-1 1 0,2 0 0,-1 0 0,0 0 0,1 0 0,0 1 0,0-1 0,0 1 0,-2 5 0,4-8 0,0 1 0,0-1 0,1 1 0,-1-1 0,1 1 0,-1 0 0,1-1 0,0 1 0,0-1 0,0 1 0,0-1 0,1 1 0,-1 0 0,1-1 0,0 1 0,-1-1 0,1 0 0,0 1 0,0-1 0,1 0 0,-1 1 0,0-1 0,1 0 0,-1 0 0,1 0 0,0 0 0,0 0 0,0-1 0,3 4 0,12 7-1365,1-2-5461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12.241"/>
    </inkml:context>
    <inkml:brush xml:id="br0">
      <inkml:brushProperty name="width" value="0.05" units="cm"/>
      <inkml:brushProperty name="height" value="0.05" units="cm"/>
    </inkml:brush>
  </inkml:definitions>
  <inkml:trace contextRef="#ctx0" brushRef="#br0">75 160 24575,'-13'-1'0,"1"0"0,-23-6 0,20 4 0,34 3 0,0 0 0,-1-1 0,36-6 0,-24 2 0,-20 4 0,0-1 0,0 0 0,0 0 0,0-1 0,17-8 0,-26 10 0,1 0 0,-1 0 0,1 0 0,-1 0 0,1 0 0,-1 0 0,0 0 0,1 0 0,-1-1 0,0 1 0,0 0 0,0-1 0,0 1 0,0-1 0,0 1 0,-1-1 0,2-2 0,-2 2 0,0 1 0,0-1 0,0 0 0,0 0 0,-1 0 0,1 0 0,-1 0 0,1 1 0,-1-1 0,1 0 0,-1 0 0,0 1 0,0-1 0,0 0 0,0 1 0,0-1 0,0 1 0,0-1 0,-1 1 0,-1-2 0,-2-2 0,0 0 0,-1 0 0,0 1 0,0 0 0,0 0 0,0 0 0,-1 1 0,0 0 0,1 0 0,-1 0 0,0 1 0,0 0 0,-1 1 0,1-1 0,0 1 0,-1 1 0,1 0 0,0 0 0,-9 1 0,14-1 0,0 0 0,1 1 0,-1-1 0,1 1 0,-1-1 0,0 1 0,1 0 0,-1 0 0,1-1 0,0 1 0,-1 0 0,1 0 0,0 0 0,-1 1 0,1-1 0,0 0 0,0 0 0,0 1 0,0-1 0,0 1 0,-1 1 0,2 0 0,-1-1 0,1 1 0,-1-1 0,1 1 0,0-1 0,0 1 0,0-1 0,0 1 0,0-1 0,1 1 0,-1-1 0,2 5 0,1 1 0,0 0 0,1 0 0,0-1 0,0 0 0,1 1 0,0-1 0,8 9 0,0-4-105,0-1 0,0 0 0,1-1 0,0 0 0,1-1 0,0-1 0,1 0 0,-1-1 0,2-1 0,-1-1 0,0 0 0,23 4 0,-9-5-6721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23.653"/>
    </inkml:context>
    <inkml:brush xml:id="br0">
      <inkml:brushProperty name="width" value="0.05" units="cm"/>
      <inkml:brushProperty name="height" value="0.05" units="cm"/>
    </inkml:brush>
  </inkml:definitions>
  <inkml:trace contextRef="#ctx0" brushRef="#br0">286 396 24575,'0'-4'0,"1"0"0,0 0 0,0 0 0,1 0 0,-1 0 0,1 1 0,0-1 0,3-5 0,4-9 0,31-98 0,-36 102 0,0-1 0,-2 0 0,0 1 0,0-1 0,-1 0 0,-2-17 0,1 27 0,-1 1 0,1-1 0,-1 1 0,-1-1 0,1 1 0,0 0 0,-1-1 0,0 1 0,0 0 0,0 0 0,-1 0 0,1 1 0,-1-1 0,0 0 0,0 1 0,0 0 0,-4-4 0,2 4 0,0 0 0,-1 0 0,1 0 0,0 1 0,-1-1 0,1 1 0,-1 1 0,0-1 0,0 1 0,0 0 0,-10 0 0,1 1 0,0 1 0,1 0 0,-1 1 0,0 0 0,1 2 0,0 0 0,0 0 0,0 1 0,-24 12 0,31-13 0,1 0 0,-1 1 0,1-1 0,0 1 0,0 1 0,0-1 0,1 1 0,0 0 0,-9 13 0,12-16 0,1 0 0,-1 0 0,1 0 0,0 0 0,-1 0 0,1 1 0,1-1 0,-1 0 0,0 1 0,1-1 0,0 1 0,0-1 0,0 1 0,0-1 0,0 1 0,1-1 0,0 1 0,-1-1 0,1 0 0,0 1 0,1-1 0,-1 0 0,1 0 0,3 5 0,1 1 0,1-1 0,0 1 0,0-1 0,1-1 0,0 0 0,1 0 0,9 6 0,71 38 0,-51-31 0,0 0 0,-11-6 0,-1 1 0,26 19 0,-46-30 0,-1 1 0,1-1 0,-1 2 0,1-1 0,-1 0 0,-1 1 0,1 0 0,-1 0 0,0 1 0,-1-1 0,1 1 0,-1 0 0,3 10 0,-5-13 0,-1-1 0,1 1 0,-1-1 0,0 1 0,0 0 0,0-1 0,-1 1 0,1 0 0,-1-1 0,0 1 0,0-1 0,0 1 0,0-1 0,0 1 0,-1-1 0,0 0 0,0 0 0,0 0 0,0 0 0,0 0 0,0 0 0,-1-1 0,0 1 0,1-1 0,-1 1 0,0-1 0,0 0 0,-4 2 0,-6 4 0,-1-1 0,1-1 0,-2 0 0,1 0 0,-21 4 0,-69 12 0,91-21 0,0 1 0,-1-2 0,1 0 0,0 0 0,-26-5 0,36 4-59,0 1 0,-1-1-1,1 0 1,0 0-1,0 0 1,0-1 0,0 1-1,1-1 1,-1 1 0,0-1-1,0 0 1,1 0 0,0 0-1,-1-1 1,1 1-1,0 0 1,0-1 0,0 0-1,0 1 1,0-1 0,1 0-1,-2-4 1,-2-13-6767</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24.118"/>
    </inkml:context>
    <inkml:brush xml:id="br0">
      <inkml:brushProperty name="width" value="0.05" units="cm"/>
      <inkml:brushProperty name="height" value="0.05" units="cm"/>
    </inkml:brush>
  </inkml:definitions>
  <inkml:trace contextRef="#ctx0" brushRef="#br0">1 151 24575,'24'0'0,"14"0"0,-1 1 0,41 6 0,-3 2 0,-68-8 0,0-1 0,-1 0 0,1-1 0,0 0 0,0 0 0,0 0 0,-1-1 0,12-4 0,-16 6 0,-1-1 0,1 1 0,-1-1 0,0 0 0,0 0 0,1 0 0,-1 0 0,0 0 0,0 0 0,0 0 0,0 0 0,0 0 0,0 0 0,0-1 0,0 1 0,-1 0 0,1-1 0,0 1 0,-1 0 0,1-1 0,-1 1 0,0-1 0,1 1 0,-1-3 0,0 1 0,0 1 0,-1-1 0,1 0 0,-1 0 0,0 1 0,0-1 0,0 0 0,0 1 0,0-1 0,-1 1 0,1-1 0,-3-2 0,-2-3 0,-1 0 0,0 0 0,0 1 0,-1 0 0,0 0 0,-11-6 0,11 8 0,0 1 0,-1 0 0,1 0 0,-1 1 0,0 0 0,0 1 0,0 0 0,0 0 0,-1 1 0,1 0 0,-1 1 0,1 0 0,-15 2 0,20-2 0,-1 1 0,1 0 0,0 0 0,0 0 0,-1 1 0,1-1 0,0 1 0,0 0 0,1 0 0,-1 1 0,0-1 0,1 1 0,-1-1 0,1 1 0,0 0 0,0 1 0,0-1 0,0 0 0,1 1 0,-1 0 0,1 0 0,0-1 0,0 1 0,0 0 0,1 1 0,-1-1 0,1 0 0,0 0 0,0 1 0,0 5 0,1 0 22,0-1-1,0 0 0,1 1 1,0-1-1,1 0 0,0 1 1,1-1-1,-1 0 0,2 0 1,-1-1-1,1 1 0,1-1 1,-1 0-1,1 0 0,12 14 1,-7-11-193,0 0 0,1 0 1,0-1-1,0-1 0,1 0 1,0 0-1,1-1 0,0-1 1,16 7-1,3-2-6655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25.588"/>
    </inkml:context>
    <inkml:brush xml:id="br0">
      <inkml:brushProperty name="width" value="0.05" units="cm"/>
      <inkml:brushProperty name="height" value="0.05" units="cm"/>
    </inkml:brush>
  </inkml:definitions>
  <inkml:trace contextRef="#ctx0" brushRef="#br0">48 42 24575,'-1'0'0,"-1"1"0,1-1 0,-1 1 0,1 0 0,0-1 0,-1 1 0,1 0 0,0 0 0,0 0 0,0 0 0,0 0 0,0 0 0,0 1 0,0-1 0,0 0 0,0 0 0,0 1 0,0-1 0,1 0 0,-1 1 0,1-1 0,-1 3 0,-10 35 0,7-22 0,0 0 0,2 1 0,0-1 0,1 1 0,2 22 0,-1-36 0,1 0 0,-1 0 0,1 1 0,0-1 0,0 0 0,1 0 0,-1 0 0,1 0 0,0 0 0,0-1 0,0 1 0,0 0 0,1-1 0,-1 0 0,1 1 0,0-1 0,0 0 0,0 0 0,0-1 0,1 1 0,-1-1 0,1 0 0,0 1 0,-1-2 0,1 1 0,0 0 0,6 1 0,-5-2 0,0 0 0,-1-1 0,1 1 0,0-1 0,-1 0 0,1 0 0,0-1 0,-1 0 0,1 1 0,8-4 0,-11 4 0,-1-1 0,1 1 0,0-1 0,0 0 0,-1 0 0,1 0 0,-1 0 0,1 0 0,-1 0 0,1 0 0,-1 0 0,0 0 0,0-1 0,1 1 0,-1 0 0,0-1 0,0 1 0,0-1 0,0 1 0,-1-1 0,1 0 0,0 1 0,-1-1 0,1 0 0,-1 0 0,1 1 0,-1-1 0,0 0 0,0 0 0,0-2 0,0 0 0,0 0 0,1 0 0,-1 1 0,1-1 0,0 0 0,0 1 0,0-1 0,1 1 0,-1-1 0,1 1 0,0 0 0,0 0 0,0-1 0,0 1 0,1 1 0,-1-1 0,1 0 0,4-4 0,-2 3 0,-1 0 0,0-1 0,0 0 0,-1 0 0,1 0 0,-1 0 0,4-9 0,-6 11 0,0-1 0,-1 1 0,1 0 0,-1-1 0,1 1 0,-1-1 0,0 1 0,0 0 0,0-1 0,-1 1 0,1-1 0,-1 1 0,0 0 0,0 0 0,0-1 0,-1 1 0,1 0 0,-1 0 0,1 0 0,-1 0 0,0 0 0,0 1 0,0-1 0,-1 0 0,1 1 0,-1 0 0,1 0 0,-1-1 0,0 1 0,0 1 0,-5-4 0,7 5 0,1 0 0,-1 1 0,1-1 0,-1 0 0,1 0 0,0 0 0,-1 1 0,1-1 0,-1 0 0,1 1 0,0-1 0,-1 0 0,1 1 0,0-1 0,-1 1 0,1-1 0,0 0 0,0 1 0,-1-1 0,1 1 0,0-1 0,0 1 0,0-1 0,0 1 0,0-1 0,0 1 0,0-1 0,-1 1 0,1-1 0,0 1 0,1-1 0,-1 0 0,0 1 0,0 0 0,0 24 0,0-23 0,0 15 0,1 0 0,0 0 0,1 0 0,1 0 0,11 31 0,-13-44 0,1 1 0,-1-1 0,1 0 0,0 0 0,0-1 0,1 1 0,-1 0 0,1-1 0,0 1 0,0-1 0,0 0 0,1 0 0,-1 0 0,1 0 0,-1-1 0,1 1 0,0-1 0,0 0 0,0 0 0,0-1 0,0 1 0,0-1 0,1 0 0,-1 0 0,1 0 0,-1 0 0,8-1 0,-7 0 0,-1-1 0,0 0 0,0 0 0,0 0 0,0 0 0,0-1 0,0 0 0,0 0 0,-1 0 0,1 0 0,-1 0 0,1-1 0,-1 1 0,0-1 0,0 0 0,0 0 0,0 0 0,-1-1 0,1 1 0,-1-1 0,0 1 0,0-1 0,3-6 0,3-7 0,-1-1 0,-1 0 0,7-32 0,-9 32 0,-1 0 0,-1 0 0,0-33 0,-2 61 0,1 10 0,0 1 0,1-1 0,1 0 0,7 24 0,-8-38 0,0-1 0,0 1 0,1-1 0,-1 0 0,1 0 0,0 0 0,1 0 0,7 8 0,-9-11 0,1 1 0,0-1 0,0 0 0,0 0 0,0 0 0,1 0 0,-1 0 0,1-1 0,-1 0 0,1 1 0,-1-1 0,1-1 0,0 1 0,-1 0 0,6-1 0,-5 0 0,0 0 0,0-1 0,0 0 0,0 0 0,0 0 0,0 0 0,0-1 0,-1 1 0,1-1 0,0 0 0,-1 0 0,0-1 0,1 1 0,-1 0 0,0-1 0,0 0 0,0 0 0,-1 0 0,5-7 0,-2 5 0,-1-1 0,-1 0 0,1-1 0,-1 1 0,0-1 0,0 1 0,-1-1 0,0 0 0,0 0 0,1-10 0,-3 8 0,0 0 0,-1 0 0,0 0 0,0 0 0,-1 0 0,0 0 0,-6-15 0,6 21 0,0-1 0,1 0 0,-1 1 0,-1-1 0,1 1 0,0 0 0,-1 0 0,-5-6 0,6 8 0,0 0 0,1 0 0,-1 0 0,0 0 0,0 0 0,0 0 0,0 0 0,0 0 0,0 1 0,0-1 0,0 1 0,0 0 0,0-1 0,0 1 0,0 0 0,0 0 0,0 0 0,-2 1 0,2-1 0,1 0 0,0 1 0,-1-1 0,1 1 0,0-1 0,-1 1 0,1-1 0,0 1 0,0 0 0,0-1 0,-1 1 0,1 0 0,0 0 0,0 0 0,0 0 0,0 0 0,1 0 0,-1 0 0,0 1 0,0-1 0,1 0 0,-1 0 0,0 1 0,1-1 0,-1 0 0,1 1 0,0-1 0,0 0 0,-1 1 0,1-1 0,0 0 0,0 1 0,0-1 0,0 1 0,0-1 0,1 0 0,-1 3 0,1 0 0,0 1 0,0-1 0,0 0 0,1 1 0,-1-1 0,1 0 0,0 0 0,0 0 0,1 0 0,4 6 0,-2-5 0,1-1 0,-1 1 0,1-1 0,0 0 0,0 0 0,1-1 0,-1 1 0,1-2 0,0 1 0,0-1 0,8 2 0,10 1 0,45 3 0,-61-7 0,12 5 0,-20-6 0,-1 0 0,0 1 0,1-1 0,-1 1 0,1-1 0,-1 0 0,0 1 0,1-1 0,-1 1 0,0-1 0,1 1 0,-1-1 0,0 1 0,0-1 0,0 1 0,1-1 0,-1 1 0,0-1 0,0 1 0,0-1 0,0 2 0,-1 1 0,0 1 0,0-1 0,0 0 0,0 1 0,0-1 0,-1 0 0,0 0 0,-2 4 0,2-4 0,0-1 0,0 1 0,0 0 0,1 1 0,-1-1 0,1 0 0,0 0 0,0 1 0,0-1 0,0 1 0,0 3 0,2-5 0,-1 1 0,1-1 0,0 0 0,0 0 0,0 0 0,0-1 0,0 1 0,0 0 0,1 0 0,-1-1 0,1 1 0,-1 0 0,1-1 0,-1 0 0,1 1 0,0-1 0,0 0 0,0 0 0,0 0 0,-1 0 0,1 0 0,1 0 0,-1 0 0,0-1 0,0 1 0,0-1 0,0 0 0,4 1 0,-1-1 0,1 1 0,0-1 0,0 0 0,0 0 0,-1 0 0,1-1 0,0 0 0,-1 0 0,11-3 0,-13 2 0,0 0 0,0 1 0,-1-1 0,1 0 0,0 0 0,-1-1 0,1 1 0,-1 0 0,1-1 0,-1 1 0,0-1 0,0 0 0,-1 0 0,1 0 0,0 0 0,-1 0 0,0 0 0,0 0 0,0-1 0,0 1 0,1-5 0,-1-6 0,0 0 0,0-1 0,-3-26 0,0 6 0,1 3 0,1 17 0,0 37 0,0 3-273,2 0 0,0 0 0,1 0 0,9 31 0,-9-46-6553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25.744"/>
    </inkml:context>
    <inkml:brush xml:id="br0">
      <inkml:brushProperty name="width" value="0.05" units="cm"/>
      <inkml:brushProperty name="height" value="0.05" units="cm"/>
    </inkml:brush>
  </inkml:definitions>
  <inkml:trace contextRef="#ctx0" brushRef="#br0">90 133 24575,'-2'-5'0,"-3"-6"0,-3-5 0,-1-6 0,0 0 0,-2 1 0,0 3 0,-2 6 0,3 7 0,2 6 0,4 6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25.975"/>
    </inkml:context>
    <inkml:brush xml:id="br0">
      <inkml:brushProperty name="width" value="0.05" units="cm"/>
      <inkml:brushProperty name="height" value="0.05" units="cm"/>
    </inkml:brush>
  </inkml:definitions>
  <inkml:trace contextRef="#ctx0" brushRef="#br0">1 18 24575,'2'-16'0,"-2"16"0,0 0 0,0 0 0,0 0 0,0 0 0,0-1 0,0 1 0,0 0 0,0 0 0,0 0 0,0 0 0,1 0 0,-1 0 0,0 0 0,0 0 0,0 0 0,0 0 0,0 0 0,0 0 0,0 0 0,0 0 0,0 0 0,1 0 0,-1 0 0,0 0 0,0 0 0,0 0 0,0 0 0,0 0 0,0 0 0,0 0 0,0 0 0,1 0 0,-1 0 0,0 0 0,0 0 0,0 0 0,0 0 0,0 0 0,0 0 0,0 0 0,0 0 0,0 0 0,0 0 0,1 0 0,-1 1 0,0-1 0,0 0 0,0 0 0,0 0 0,0 0 0,0 0 0,0 0 0,0 0 0,0 0 0,0 0 0,0 1 0,0-1 0,0 0 0,12 27 0,-11-24 0,97 266 0,-93-254-455,0-1 0,3 16 0,-5-17-6371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26.603"/>
    </inkml:context>
    <inkml:brush xml:id="br0">
      <inkml:brushProperty name="width" value="0.05" units="cm"/>
      <inkml:brushProperty name="height" value="0.05" units="cm"/>
    </inkml:brush>
  </inkml:definitions>
  <inkml:trace contextRef="#ctx0" brushRef="#br0">22 213 24575,'-3'-3'0,"1"-1"0,0 1 0,0-1 0,0 0 0,0 0 0,1 0 0,-1 0 0,0-6 0,1 8 0,0-1 0,1 0 0,-1 0 0,1 0 0,0 1 0,0-1 0,0 0 0,0 0 0,0 0 0,0 0 0,1 1 0,1-6 0,-1 7 0,-1 0 0,1 1 0,0-1 0,0 0 0,-1 1 0,1-1 0,0 0 0,0 1 0,0-1 0,0 1 0,-1 0 0,1-1 0,0 1 0,0 0 0,0-1 0,0 1 0,0 0 0,0 0 0,0 0 0,0 0 0,0 0 0,0 0 0,0 0 0,1 1 0,27 5 0,-25-5 0,9 3 0,13 4 0,36 5 0,-55-12 0,1 0 0,0-1 0,0 1 0,0-2 0,-1 1 0,1-1 0,0 0 0,0-1 0,9-3 0,-15 4 0,1 0 0,-1 0 0,0 0 0,0-1 0,0 1 0,0-1 0,0 1 0,0-1 0,0 0 0,-1 1 0,1-1 0,-1 0 0,1 0 0,-1 0 0,0-1 0,0 1 0,0 0 0,0 0 0,0-1 0,0 1 0,0 0 0,-1-1 0,1-4 0,0-5 0,-1-1 0,0 1 0,-3-22 0,1 6 0,12 65 0,7 71 0,-17-107 0,0 0 0,0 0 0,0 0 0,0 0 0,0 0 0,1 0 0,-1 0 0,0-1 0,0 1 0,1 0 0,-1 0 0,1 0 0,-1 0 0,1 0 0,-1-1 0,1 1 0,-1 0 0,1 0 0,0-1 0,-1 1 0,1 0 0,0-1 0,0 1 0,-1-1 0,1 1 0,0-1 0,0 1 0,0-1 0,0 0 0,0 1 0,0-1 0,1 0 0,1 0 0,1 0 0,-1-1 0,0 0 0,0 0 0,1 0 0,-1 0 0,6-4 0,18-5 0,-26 9 0,0 1 0,0 0 0,0 0 0,0 0 0,0 0 0,0 0 0,0 0 0,0 0 0,0 0 0,0 0 0,0 0 0,0 1 0,0-1 0,0 0 0,0 1 0,0-1 0,0 0 0,0 1 0,0 0 0,0-1 0,1 2 0,-1 0 0,0 0 0,1-1 0,-1 1 0,0 0 0,0 0 0,0 0 0,-1 1 0,1-1 0,0 0 0,-1 0 0,0 0 0,1 0 0,-1 1 0,0 3 0,-3 35 0,3-36 0,-13 95 0,-42 166 0,50-246 0,-1 0 0,-1-1 0,-1 0 0,-16 29 0,21-44 0,0 1 0,-1 0 0,1-1 0,-1 0 0,0 0 0,0 0 0,0 0 0,-1-1 0,-7 5 0,9-6 0,0-1 0,0 0 0,-1 0 0,1 0 0,0 0 0,-1 0 0,1-1 0,-1 1 0,1-1 0,-1 0 0,1 0 0,0 0 0,-1-1 0,1 1 0,-1-1 0,-6-2 0,5 1 0,0 0 0,0-1 0,0 0 0,0 0 0,0 0 0,0-1 0,1 0 0,-1 0 0,1 0 0,0 0 0,1 0 0,-1-1 0,1 0 0,-1 0 0,2 0 0,-1 0 0,0 0 0,1-1 0,0 1 0,-2-11 0,0 1 0,1 1 0,1-1 0,0 0 0,1 0 0,1 0 0,0 0 0,3-16 0,0 10 43,2 1 0,0-1-1,1 1 1,1 1 0,1-1-1,1 1 1,13-22 0,-14 28-186,-1 2 1,2-1 0,0 1 0,0 0-1,1 1 1,0 0 0,1 0 0,0 1 0,1 1-1,-1 0 1,20-10 0,-3 7-6684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27.270"/>
    </inkml:context>
    <inkml:brush xml:id="br0">
      <inkml:brushProperty name="width" value="0.05" units="cm"/>
      <inkml:brushProperty name="height" value="0.05" units="cm"/>
    </inkml:brush>
  </inkml:definitions>
  <inkml:trace contextRef="#ctx0" brushRef="#br0">63 169 24575,'11'-15'0,"0"0"0,-1 0 0,0-1 0,11-29 0,-19 43 0,10-30 0,-11 31 0,-1 0 0,1 0 0,-1 0 0,0 0 0,1 0 0,-1 0 0,0 0 0,0 0 0,0-1 0,0 1 0,0 0 0,0 0 0,0 0 0,0 0 0,0 0 0,0 0 0,-1-1 0,1 1 0,0 0 0,-1 0 0,1 0 0,-1 0 0,-1-2 0,1 3 0,0 0 0,0 0 0,0-1 0,-1 1 0,1 0 0,0 0 0,0 0 0,0 0 0,0 1 0,-1-1 0,1 0 0,0 0 0,0 1 0,0-1 0,0 0 0,0 1 0,0-1 0,0 1 0,0 0 0,0-1 0,0 1 0,0 0 0,0 0 0,0-1 0,-1 3 0,-22 22 0,13-12 0,1 1 0,1 0 0,0 0 0,1 1 0,0 1 0,2-1 0,0 1 0,-8 32 0,12-42 0,1 1 0,1-1 0,-1 0 0,1 1 0,0-1 0,1 0 0,-1 1 0,1-1 0,1 0 0,-1 1 0,4 9 0,-2-12 0,-1 0 0,1 1 0,-1-1 0,1 0 0,0-1 0,1 1 0,-1 0 0,1-1 0,0 0 0,-1 0 0,1 0 0,1 0 0,-1-1 0,0 1 0,1-1 0,8 3 0,-3-2 0,1 0 0,0 0 0,-1-1 0,1-1 0,0 1 0,0-2 0,0 0 0,0 0 0,0-1 0,16-3 0,-22 3 0,0-1 0,0 1 0,0-1 0,0 0 0,0 0 0,-1-1 0,1 0 0,-1 1 0,1-1 0,5-6 0,-8 7 0,1-1 0,-1 0 0,0 0 0,0 0 0,0-1 0,0 1 0,0 0 0,-1-1 0,1 1 0,-1-1 0,0 0 0,0 1 0,0-1 0,-1 0 0,1-7 0,-1 10 0,1 0 0,-1 0 0,0 0 0,0-1 0,0 1 0,0 0 0,0 0 0,0 0 0,-1 0 0,1 0 0,0 0 0,0 0 0,-1-1 0,1 1 0,-1 0 0,1 0 0,-1 0 0,1 0 0,-1 0 0,0 1 0,1-1 0,-1 0 0,0 0 0,0 0 0,1 0 0,-1 1 0,0-1 0,0 0 0,-2 0 0,2 1 0,0 0 0,0 1 0,0-1 0,0 0 0,0 1 0,0-1 0,0 0 0,0 1 0,0-1 0,0 1 0,0 0 0,0-1 0,1 1 0,-1 0 0,0-1 0,0 1 0,0 0 0,1 0 0,-1 0 0,1 0 0,-1 0 0,0 0 0,1 0 0,0 0 0,-1 0 0,1 0 0,-1 0 0,1 0 0,0 0 0,0 1 0,-2 5-80,0 0 0,1-1-1,0 1 1,0 0 0,0 0-1,1 0 1,0 0 0,1 0-1,-1 0 1,1 0 0,1 0 0,-1-1-1,1 1 1,0 0 0,1-1-1,4 10 1,4-1-6746</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27.597"/>
    </inkml:context>
    <inkml:brush xml:id="br0">
      <inkml:brushProperty name="width" value="0.05" units="cm"/>
      <inkml:brushProperty name="height" value="0.05" units="cm"/>
    </inkml:brush>
  </inkml:definitions>
  <inkml:trace contextRef="#ctx0" brushRef="#br0">54 36 24575,'-7'-7'0,"4"3"0,0 0 0,-1 1 0,1 0 0,-1-1 0,-6-3 0,9 7 0,1 0 0,-1 0 0,1-1 0,0 1 0,-1 0 0,1 0 0,-1 0 0,1 0 0,-1 0 0,1 0 0,-1-1 0,1 1 0,-1 0 0,1 1 0,-1-1 0,1 0 0,0 0 0,-1 0 0,1 0 0,-1 0 0,1 0 0,-1 0 0,1 1 0,-1-1 0,1 0 0,-1 1 0,0 0 0,0 0 0,1 0 0,-1 1 0,1-1 0,-1 0 0,1 0 0,-1 0 0,1 0 0,0 0 0,-1 1 0,1-1 0,0 0 0,0 2 0,0 5 0,0 0 0,1 0 0,-1 0 0,2 0 0,-1 0 0,1-1 0,1 1 0,-1 0 0,1-1 0,0 0 0,1 0 0,0 0 0,6 8 0,-5-7 0,1 0 0,0-1 0,0 0 0,1 0 0,0 0 0,0-1 0,0 0 0,1 0 0,0-1 0,13 7 0,-18-10 0,-1-1 0,1 0 0,-1 0 0,1 0 0,0 0 0,-1 0 0,1-1 0,0 1 0,-1-1 0,1 0 0,0 0 0,0 0 0,-1 0 0,1 0 0,0-1 0,-1 1 0,1-1 0,0 0 0,-1 1 0,1-1 0,0 0 0,-1-1 0,0 1 0,1 0 0,-1-1 0,0 1 0,1-1 0,-1 0 0,0 0 0,0 0 0,-1 0 0,1 0 0,3-4 0,-2-1 0,1 0 0,-1 0 0,-1 0 0,1 0 0,-1 0 0,0-1 0,-1 1 0,0-1 0,0 1 0,-1-1 0,0-9 0,0 9 69,-1 0-1,0 0 0,-1 1 0,-3-13 1,4 16-201,0 1 1,-1 0 0,1 0-1,-1 0 1,1 0 0,-1 0 0,0 0-1,-1 0 1,1 0 0,0 1 0,-1-1-1,-4-3 1,-2 2-6695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8.896"/>
    </inkml:context>
    <inkml:brush xml:id="br0">
      <inkml:brushProperty name="width" value="0.05" units="cm"/>
      <inkml:brushProperty name="height" value="0.05" units="cm"/>
    </inkml:brush>
  </inkml:definitions>
  <inkml:trace contextRef="#ctx0" brushRef="#br0">34 10 24575,'-4'0'0,"2"0"0,0 1 0,0-1 0,0 0 0,-1-1 0,1 1 0,0 0 0,0-1 0,0 1 0,0-1 0,-1 0 0,-2-1 0,5 1 0,0 1 0,0 0 0,0 0 0,0-1 0,1 1 0,-1 0 0,0 0 0,0-1 0,1 1 0,-1 0 0,0 0 0,1-1 0,-1 1 0,0 0 0,0 0 0,1 0 0,-1 0 0,0 0 0,1 0 0,-1-1 0,0 1 0,1 0 0,-1 0 0,0 0 0,1 0 0,-1 0 0,1 0 0,-1 0 0,0 0 0,1 1 0,-1-1 0,0 0 0,1 0 0,17-1 0,535 50 20,-281-21-179,-73-8-400,657 42 421,-831-62 138,-7 1 0,0 0 0,0-2 0,0 0 0,0-1 0,18-4 0,-35 5 6,0 1 1,-1 0 0,1 0 0,0 0 0,0-1 0,0 1 0,0-1 0,0 1-1,0 0 1,0-1 0,0 0 0,-1 1 0,1-1 0,0 1 0,0-1 0,-1 0 0,1 0-1,0-1 1,-1 2 4,0 0 0,0-1 0,0 1 1,0-1-1,0 1 0,0-1 0,0 1 0,0-1 0,0 1 0,0-1 0,-1 1 0,1 0 0,0-1 0,0 1 0,-1-1 0,1 1 0,0 0 0,0-1 0,-1 1 1,1 0-1,0-1 0,-1 1 0,1 0 0,-1-1 0,0 1 0,-3-3 59,0 1-1,0-1 1,-1 1 0,1 0 0,-8-1-1,-5-1-410,0 1 0,0 1-1,-24 0 1,23 1-6485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28.046"/>
    </inkml:context>
    <inkml:brush xml:id="br0">
      <inkml:brushProperty name="width" value="0.05" units="cm"/>
      <inkml:brushProperty name="height" value="0.05" units="cm"/>
    </inkml:brush>
  </inkml:definitions>
  <inkml:trace contextRef="#ctx0" brushRef="#br0">141 113 24575,'2'-1'0,"0"1"0,1-1 0,-1 1 0,0-1 0,0 0 0,0 0 0,1 0 0,-1 0 0,0 0 0,0 0 0,0-1 0,0 1 0,-1-1 0,1 0 0,0 1 0,-1-1 0,1 0 0,-1 0 0,1 0 0,-1 0 0,0 0 0,0 0 0,1-3 0,-1 3 0,0 0 0,0 0 0,0 0 0,-1 0 0,1 0 0,-1 0 0,1 0 0,-1 0 0,0 0 0,0 0 0,0-1 0,0 1 0,0 0 0,0 0 0,0 0 0,-1 0 0,1 0 0,-1 0 0,0 0 0,1 0 0,-1 0 0,0 0 0,0 0 0,0 0 0,-1 0 0,-1-1 0,0 0 0,-1 0 0,0 1 0,0 0 0,-1 0 0,1 0 0,0 1 0,0-1 0,-1 1 0,1 0 0,-1 0 0,1 1 0,-1-1 0,1 1 0,-1 0 0,0 0 0,1 1 0,-1-1 0,-7 3 0,7-2 0,0 0 0,0 0 0,1 1 0,-1-1 0,0 1 0,1 0 0,-1 1 0,1-1 0,0 1 0,-1 0 0,1 0 0,1 0 0,-1 0 0,0 1 0,1-1 0,-6 9 0,7-10 0,1 1 0,0-1 0,0 1 0,0-1 0,0 1 0,0-1 0,0 1 0,1 0 0,-1-1 0,1 1 0,0 0 0,0-1 0,0 1 0,0 0 0,0 0 0,1-1 0,-1 1 0,1 0 0,0-1 0,0 1 0,-1-1 0,3 4 0,-1-3 0,0 0 0,1 0 0,-1-1 0,1 1 0,-1 0 0,1-1 0,0 0 0,0 0 0,0 0 0,0 0 0,0 0 0,0-1 0,1 1 0,-1-1 0,4 1 0,-2 0 0,0-1 0,0 0 0,0 0 0,0-1 0,0 1 0,0-1 0,1-1 0,-1 1 0,0-1 0,0 1 0,5-3 0,-7 2 0,0 0 0,0 0 0,0 0 0,0 0 0,0-1 0,0 0 0,-1 1 0,1-1 0,0 0 0,-1 0 0,0-1 0,1 1 0,-1 0 0,0-1 0,0 1 0,0-1 0,-1 0 0,3-3 0,6-25 0,-9 26 0,0-1 0,1 1 0,0 0 0,0 0 0,0 0 0,1 0 0,-1 0 0,7-7 0,-9 12 0,0-1 0,1 1 0,-1 0 0,1 0 0,-1-1 0,0 1 0,1 0 0,-1 0 0,1 0 0,-1-1 0,1 1 0,-1 0 0,0 0 0,1 0 0,-1 0 0,1 0 0,-1 0 0,1 0 0,-1 0 0,1 0 0,-1 0 0,1 0 0,-1 0 0,1 1 0,-1-1 0,0 0 0,1 0 0,-1 0 0,1 1 0,-1-1 0,0 0 0,1 0 0,-1 1 0,0-1 0,1 0 0,-1 1 0,0-1 0,1 0 0,-1 1 0,0-1 0,0 0 0,1 1 0,-1-1 0,0 1 0,0-1 0,0 1 0,0-1 0,1 1 0,-1 0 0,11 27 0,-10-23 0,15 38-1365,-11-30-5461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28.357"/>
    </inkml:context>
    <inkml:brush xml:id="br0">
      <inkml:brushProperty name="width" value="0.05" units="cm"/>
      <inkml:brushProperty name="height" value="0.05" units="cm"/>
    </inkml:brush>
  </inkml:definitions>
  <inkml:trace contextRef="#ctx0" brushRef="#br0">2 122 24575,'-1'-14'0,"1"4"0,0 0 0,0 0 0,0 1 0,4-16 0,-4 24 0,0-1 0,1 1 0,-1 0 0,0 0 0,1 0 0,-1-1 0,1 1 0,-1 0 0,1 0 0,0 0 0,-1 0 0,1 0 0,0 0 0,0 0 0,0 0 0,0 0 0,0 0 0,0 1 0,0-1 0,0 0 0,0 0 0,0 1 0,0-1 0,0 1 0,0-1 0,1 1 0,-1 0 0,0-1 0,0 1 0,1 0 0,-1 0 0,0 0 0,0 0 0,1 0 0,-1 0 0,0 0 0,0 0 0,1 1 0,-1-1 0,0 0 0,0 1 0,2 0 0,4 2 0,-1 0 0,1 1 0,-1 0 0,1 0 0,-1 0 0,0 1 0,-1 0 0,1 0 0,-1 0 0,0 1 0,4 6 0,-3-4 0,-1-1 0,0 1 0,0 0 0,-1 0 0,0 0 0,-1 1 0,0 0 0,4 15 0,-7-22 0,1-1 0,-1 1 0,0 0 0,1-1 0,-1 1 0,0 0 0,0-1 0,0 1 0,-1 0 0,1-1 0,0 1 0,0 0 0,-1-1 0,1 1 0,-1 0 0,0-1 0,1 1 0,-1-1 0,0 1 0,0-1 0,0 0 0,0 1 0,0-1 0,0 0 0,0 1 0,-1-1 0,1 0 0,0 0 0,-1 0 0,1 0 0,-1 0 0,1-1 0,-1 1 0,1 0 0,-1-1 0,1 1 0,-1-1 0,0 1 0,1-1 0,-1 0 0,0 0 0,-2 0 0,2 0 0,0 0 0,0 0 0,-1-1 0,1 1 0,0-1 0,0 1 0,0-1 0,0 0 0,0 0 0,0 0 0,0 0 0,0 0 0,0 0 0,1-1 0,-1 1 0,0-1 0,1 1 0,-1-1 0,1 1 0,-1-1 0,1 0 0,0 0 0,0 0 0,0 0 0,0 0 0,0 0 0,0 0 0,1 0 0,-1 0 0,0 0 0,1 0 0,-1-4 0,2 0 22,-1 0-1,0 1 0,1-1 1,0 0-1,1 1 0,-1-1 1,1 1-1,0-1 0,0 1 1,1 0-1,-1 0 0,1 0 1,0 0-1,1 0 0,5-6 1,2 0-364,-1 0 1,2 1 0,-1 0-1,22-13 1,-9 8-6485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6:28.891"/>
    </inkml:context>
    <inkml:brush xml:id="br0">
      <inkml:brushProperty name="width" value="0.05" units="cm"/>
      <inkml:brushProperty name="height" value="0.05" units="cm"/>
    </inkml:brush>
  </inkml:definitions>
  <inkml:trace contextRef="#ctx0" brushRef="#br0">21 340 24575,'1'2'0,"-1"1"0,1-1 0,0 0 0,-1 0 0,1 0 0,0 0 0,0 0 0,1 0 0,-1 0 0,0-1 0,1 1 0,-1 0 0,1-1 0,-1 1 0,1-1 0,1 2 0,31 19 0,-27-19 0,0 0 0,1-1 0,-1 0 0,0 0 0,13 1 0,-18-3 0,0 1 0,0-1 0,0 0 0,0 0 0,0 0 0,-1 0 0,1 0 0,0 0 0,0-1 0,0 1 0,0-1 0,0 1 0,0-1 0,0 0 0,-1 0 0,1 0 0,0 1 0,-1-2 0,1 1 0,0 0 0,-1 0 0,1 0 0,-1-1 0,0 1 0,1-1 0,0-2 0,-1 4 0,-1-1 0,0 1 0,0-1 0,0 0 0,1 1 0,-1-1 0,0 1 0,0-1 0,0 0 0,0 1 0,0-1 0,0 1 0,0-1 0,0 0 0,0 1 0,-1-1 0,1 1 0,0-1 0,0 0 0,0 1 0,-1-1 0,1 1 0,0-1 0,-1 1 0,1-1 0,0 1 0,-1-1 0,-18-10 0,-21 3 0,33 7 0,0 1 0,0 0 0,1 0 0,-1 1 0,0-1 0,0 1 0,0 1 0,1 0 0,-1 0 0,1 0 0,-8 4 0,12-5 0,0 0 0,0 0 0,0 0 0,0 1 0,1-1 0,-1 1 0,0-1 0,0 1 0,1 0 0,-1 0 0,1 0 0,0 0 0,-1 0 0,1 0 0,0 0 0,0 0 0,0 0 0,1 0 0,-1 1 0,0-1 0,1 0 0,0 1 0,-1-1 0,1 0 0,0 1 0,0-1 0,0 1 0,1-1 0,-1 0 0,1 1 0,-1-1 0,1 0 0,0 0 0,-1 1 0,3 3 0,-1-4 0,-1 1 0,0-1 0,1 1 0,0-1 0,0 0 0,-1 1 0,1-1 0,0 0 0,1 0 0,-1-1 0,0 1 0,1 0 0,-1-1 0,1 1 0,-1-1 0,1 0 0,0 0 0,-1 0 0,1 0 0,0 0 0,0 0 0,0-1 0,-1 0 0,5 1 0,-2-1 0,0 0 0,0 0 0,0-1 0,0 1 0,0-1 0,-1 0 0,1-1 0,0 1 0,-1-1 0,1 0 0,-1 0 0,1 0 0,6-5 0,-3 0 0,-1-1 0,0 0 0,0 0 0,-1 0 0,0 0 0,0-1 0,-1 0 0,0-1 0,0 1 0,-1-1 0,-1 0 0,0 0 0,0 0 0,-1 0 0,2-19 0,-1 2 0,-2 0 0,0 0 0,-2 0 0,-9-51 0,-3 20 0,11 53 0,1 1 0,-1 0 0,0 0 0,0-1 0,0 2 0,-1-1 0,1 0 0,-1 0 0,0 1 0,-6-7 0,9 10 0,-1-1 0,0 1 0,0-1 0,1 0 0,-1 1 0,0-1 0,0 1 0,0 0 0,0-1 0,1 1 0,-1-1 0,0 1 0,0 0 0,0 0 0,0 0 0,0 0 0,0 0 0,0 0 0,0 0 0,0 0 0,0 0 0,0 0 0,0 0 0,1 0 0,-3 1 0,2 0 0,-1 0 0,1 0 0,0 0 0,-1 1 0,1-1 0,0 0 0,0 1 0,0-1 0,0 0 0,0 1 0,1-1 0,-1 1 0,-1 1 0,0 5 0,0-1 0,0 0 0,0 0 0,1 1 0,-1 11 0,3 1-80,1 0 0,0 0-1,2 0 1,0 0 0,1 0-1,1-1 1,1 0 0,1 0-1,0-1 1,1 0 0,1 0 0,1-1-1,1 0 1,0-1 0,1-1-1,29 28 1,-18-24-6746</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05.484"/>
    </inkml:context>
    <inkml:brush xml:id="br0">
      <inkml:brushProperty name="width" value="0.05" units="cm"/>
      <inkml:brushProperty name="height" value="0.05" units="cm"/>
    </inkml:brush>
  </inkml:definitions>
  <inkml:trace contextRef="#ctx0" brushRef="#br0">97 288 24575,'0'0'0,"0"-1"0,0 1 0,0-1 0,0 1 0,0-1 0,0 0 0,0 1 0,0-1 0,0 1 0,0-1 0,0 1 0,0-1 0,1 0 0,-1 1 0,0-1 0,0 1 0,1-1 0,-1 1 0,0-1 0,1 1 0,-1-1 0,1 1 0,0-1 0,-1 1 0,1 0 0,-1 1 0,0-1 0,1 0 0,-1 1 0,0-1 0,1 0 0,-1 1 0,0-1 0,1 0 0,-1 1 0,0-1 0,1 1 0,-1-1 0,0 1 0,0-1 0,0 1 0,0-1 0,1 0 0,-1 1 0,0-1 0,0 1 0,0-1 0,0 1 0,0-1 0,0 1 0,0-1 0,0 1 0,-1 0 0,1 26 0,-1 0 0,-9 47 0,3-18 0,-27 696 0,34-682 0,-4 39 0,-33 195 0,32-279 0,1-1 0,2 1 0,0 0 0,2 38 0,0-62 0,1 0 0,-1-1 0,0 1 0,0 0 0,0 0 0,1-1 0,-1 1 0,0 0 0,1-1 0,-1 1 0,1 0 0,-1-1 0,0 1 0,1 0 0,0-1 0,-1 1 0,1-1 0,-1 1 0,1-1 0,0 1 0,-1-1 0,1 0 0,0 1 0,-1-1 0,1 0 0,0 1 0,0-1 0,-1 0 0,1 0 0,0 0 0,0 0 0,-1 0 0,1 1 0,0-2 0,0 1 0,1 0 0,35-8 0,-17 3 0,573-54 0,-517 53 0,-21 2 0,316-17 0,-368 21 0,0 0 0,0 0 0,0 0 0,0-1 0,-1 1 0,1-1 0,0 0 0,0 0 0,0 0 0,-1 0 0,1 0 0,0-1 0,-1 1 0,0-1 0,1 1 0,-1-1 0,0 0 0,0 0 0,4-4 0,-4 2 0,1 0 0,-1-1 0,1 1 0,-1-1 0,-1 0 0,1 1 0,-1-1 0,1 0 0,-1 0 0,0-9 0,2-51 0,-10-109 0,-1 39 0,13-263 0,-1 193 0,-26-102 0,14 231 0,4 44 0,2 0 0,2 0 0,0-1 0,3 1 0,0 0 0,11-44 0,-12 72 0,-1 0 0,-1 0 0,1 0 0,0 0 0,-1 0 0,0 0 0,0 0 0,0 0 0,-2-6 0,2 9 0,-1 0 0,1-1 0,-1 1 0,1 0 0,-1 0 0,0 0 0,0 0 0,0 0 0,1 0 0,-1 0 0,0 0 0,0 0 0,-1 0 0,1 0 0,0 0 0,0 1 0,0-1 0,0 1 0,-1-1 0,1 1 0,0-1 0,-1 1 0,1-1 0,0 1 0,-1 0 0,1 0 0,0 0 0,-1 0 0,1 0 0,0 0 0,-3 1 0,-16 1 0,0 0 0,-31 10 0,0-1 0,-94 15 0,-369 83 0,464-94 0,17-4 0,-36 7 0,57-16 0,-2 0 0,1 1 0,-20 6 0,29-7 0,1-1 0,0 0 0,-1 1 0,1 0 0,0 0 0,0 0 0,0 0 0,0 1 0,1-1 0,-1 1 0,1-1 0,-1 1 0,1 0 0,-3 4 0,-6 16 0,1 0 0,2 1 0,0 0 0,-5 27 0,9-29-1365,1-1-5461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06.293"/>
    </inkml:context>
    <inkml:brush xml:id="br0">
      <inkml:brushProperty name="width" value="0.05" units="cm"/>
      <inkml:brushProperty name="height" value="0.05" units="cm"/>
    </inkml:brush>
  </inkml:definitions>
  <inkml:trace contextRef="#ctx0" brushRef="#br0">309 33 24575,'-10'0'0,"-10"0"0,0 0 0,-29 5 0,42-3 0,0 0 0,0 0 0,0 0 0,0 1 0,0 0 0,1 0 0,0 1 0,-1-1 0,1 2 0,-7 5 0,2 1 0,0 0 0,1 0 0,1 1 0,0 1 0,0-1 0,1 1 0,1 1 0,0-1 0,-5 16 0,4-5 0,0 0 0,2 1 0,1 0 0,-4 41 0,8-49 0,2 1 0,-1-1 0,2 0 0,0 0 0,1 0 0,1 0 0,1-1 0,0 1 0,1-1 0,1 0 0,0-1 0,1 0 0,1 0 0,0 0 0,21 23 0,-23-30 0,1 1 0,-1-2 0,2 1 0,-1-1 0,1 0 0,0-1 0,0 0 0,1-1 0,0 0 0,0 0 0,0-1 0,1 0 0,-1-1 0,1 0 0,0 0 0,0-2 0,0 1 0,0-1 0,0-1 0,0 0 0,0 0 0,0-1 0,0-1 0,0 0 0,15-5 0,-13 3 0,0-1 0,-1 0 0,1-1 0,-1-1 0,-1 0 0,1-1 0,-1 0 0,-1 0 0,1-1 0,-1-1 0,15-19 0,-14 15 0,-1-1 0,-1 0 0,0 0 0,-2-1 0,1 0 0,-2-1 0,0 0 0,5-27 0,-7 23 0,-1 0 0,0 0 0,-2 0 0,-1 0 0,0 0 0,-2-1 0,0 1 0,-1 0 0,-2 1 0,0-1 0,-1 1 0,-1 0 0,0 0 0,-2 1 0,-21-36 0,24 47 0,0 1 0,0-1 0,0 1 0,-1 0 0,0 1 0,0-1 0,-1 1 0,0 1 0,0 0 0,0 0 0,-1 0 0,0 1 0,-12-4 0,4 3 0,-1 1 0,0 1 0,0 1 0,0 0 0,-1 1 0,-19 2 0,-61 3-1365</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06.864"/>
    </inkml:context>
    <inkml:brush xml:id="br0">
      <inkml:brushProperty name="width" value="0.05" units="cm"/>
      <inkml:brushProperty name="height" value="0.05" units="cm"/>
    </inkml:brush>
  </inkml:definitions>
  <inkml:trace contextRef="#ctx0" brushRef="#br0">63 68 24575,'0'0'0,"0"-1"0,0 1 0,0-1 0,0 1 0,-1-1 0,1 1 0,0-1 0,0 1 0,0-1 0,-1 1 0,1-1 0,0 1 0,-1-1 0,1 1 0,0 0 0,-1-1 0,1 1 0,-1 0 0,1-1 0,0 1 0,-1 0 0,1-1 0,-1 1 0,1 0 0,-1 0 0,1 0 0,-1-1 0,1 1 0,-1 0 0,1 0 0,-1 0 0,0 0 0,1 0 0,-1 0 0,1 0 0,-1 0 0,1 0 0,-1 0 0,1 0 0,-1 1 0,1-1 0,-1 0 0,1 0 0,-1 0 0,1 1 0,-1-1 0,-24 12 0,24-10 0,-1-1 0,0 1 0,1-1 0,-1 1 0,1 0 0,0 0 0,0 0 0,0 0 0,-1 0 0,2 0 0,-1 0 0,0 0 0,0 0 0,1 0 0,-1 0 0,1 1 0,0-1 0,-1 0 0,1 0 0,0 0 0,0 1 0,1-1 0,0 4 0,-1-4 0,1-1 0,0 1 0,0-1 0,0 1 0,0-1 0,0 0 0,0 1 0,0-1 0,0 0 0,0 0 0,1 0 0,-1 0 0,0 0 0,1 0 0,-1 0 0,1 0 0,-1-1 0,1 1 0,0 0 0,-1-1 0,1 0 0,-1 1 0,1-1 0,0 0 0,-1 0 0,1 0 0,0 0 0,0 0 0,-1 0 0,1 0 0,0 0 0,1-1 0,6-1 0,0 0 0,0-1 0,0 0 0,-1 0 0,0-1 0,15-9 0,-19 11 0,-1 0 0,1 0 0,-1-1 0,0 1 0,0-1 0,0 0 0,0 0 0,0 0 0,-1 0 0,1 0 0,-1-1 0,0 1 0,0-1 0,0 0 0,0 0 0,-1 1 0,2-6 0,-3 7 13,0 0 1,0 0-1,-1 0 0,1 0 0,0 0 0,-1 0 0,1 0 0,-1 0 0,0 0 1,1 1-1,-1-1 0,0 0 0,0 0 0,0 1 0,-1-1 0,1 1 0,0-1 1,-1 1-1,1-1 0,0 1 0,-1 0 0,0 0 0,1 0 0,-1-1 0,-2 0 1,1 1-128,0-1 0,0 1 0,0-1 0,0 1 1,0 0-1,0 0 0,0 0 0,-1 1 1,1-1-1,0 1 0,-1 0 0,1 0 1,0 0-1,-5 0 0,0 3-6712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07.547"/>
    </inkml:context>
    <inkml:brush xml:id="br0">
      <inkml:brushProperty name="width" value="0.05" units="cm"/>
      <inkml:brushProperty name="height" value="0.05" units="cm"/>
    </inkml:brush>
  </inkml:definitions>
  <inkml:trace contextRef="#ctx0" brushRef="#br0">137 1 24575,'-1'6'0,"-1"-1"0,0 1 0,0 0 0,0-1 0,0 1 0,-1-1 0,0 0 0,0 0 0,0 0 0,-1 0 0,0-1 0,-5 6 0,-10 14 0,3 0 0,3-7 0,1 1 0,-9 20 0,18-34 0,1 1 0,0-1 0,0 1 0,1 0 0,-1 0 0,1 0 0,0 0 0,1 0 0,-1 0 0,1 0 0,0 0 0,0 0 0,0 0 0,2 6 0,-2-10 0,0 0 0,0 0 0,0 0 0,1 0 0,-1-1 0,0 1 0,1 0 0,-1 0 0,0 0 0,1 0 0,-1 0 0,1 0 0,-1-1 0,1 1 0,0 0 0,-1 0 0,1-1 0,0 1 0,0 0 0,-1-1 0,1 1 0,0-1 0,0 1 0,0-1 0,0 1 0,0-1 0,0 0 0,1 1 0,1-1 0,-1-1 0,1 1 0,0-1 0,0 1 0,-1-1 0,1 0 0,-1 0 0,4-2 0,-2 1 0,-1 1 0,0 0 0,1-1 0,-1 1 0,1 0 0,-1 1 0,7-2 0,2 3 0,0 1 0,24 5 0,14 3 0,-49-10 0,0 0 0,0 0 0,0 0 0,0 0 0,0 0 0,0 0 0,0-1 0,0 1 0,0 0 0,0 0 0,0-1 0,0 1 0,0-1 0,0 1 0,-1-1 0,1 1 0,0-1 0,0 1 0,0-1 0,-1 0 0,1 0 0,0 1 0,-1-1 0,1 0 0,1-2 0,-1 1 0,0-1 0,0 0 0,0 0 0,0 0 0,-1 0 0,1 0 0,-1 0 0,0 0 0,1-3 0,-2-6 0,0 1 0,0-1 0,-6-19 0,5 23 0,-1 0 0,0 1 0,-1-1 0,0 1 0,0 0 0,-1 0 0,1 1 0,-1-1 0,-1 1 0,-6-7 0,8 9 0,0 1 0,0 0 0,0 0 0,0 0 0,0 0 0,-1 0 0,1 1 0,-1 0 0,1 0 0,-1 0 0,0 1 0,0-1 0,0 1 0,0 0 0,0 1 0,0-1 0,-7 1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08.511"/>
    </inkml:context>
    <inkml:brush xml:id="br0">
      <inkml:brushProperty name="width" value="0.05" units="cm"/>
      <inkml:brushProperty name="height" value="0.05" units="cm"/>
    </inkml:brush>
  </inkml:definitions>
  <inkml:trace contextRef="#ctx0" brushRef="#br0">25 53 24575,'-3'0'0,"-2"0"0,-3-2 0,2-1 0,4 0 0,7 0 0,6 2 0,5 0 0,4 0 0,6-1 0,3-1 0,4-2 0,1-1 0,-2 2 0,-2-2 0,-6 1 0,-3 1 0,-6 1-8191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08.791"/>
    </inkml:context>
    <inkml:brush xml:id="br0">
      <inkml:brushProperty name="width" value="0.05" units="cm"/>
      <inkml:brushProperty name="height" value="0.05" units="cm"/>
    </inkml:brush>
  </inkml:definitions>
  <inkml:trace contextRef="#ctx0" brushRef="#br0">1 21 24575,'0'2'0,"2"1"0,3 0 0,6-1 0,3-1 0,3-2 0,4-1 0,3-1 0,2-1 0,-1-1 0,-3 1 0,-2 1 0,-3-2 0,-4 1-8191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09.179"/>
    </inkml:context>
    <inkml:brush xml:id="br0">
      <inkml:brushProperty name="width" value="0.05" units="cm"/>
      <inkml:brushProperty name="height" value="0.05" units="cm"/>
    </inkml:brush>
  </inkml:definitions>
  <inkml:trace contextRef="#ctx0" brushRef="#br0">1 64 24575,'2'2'0,"4"1"0,2 0 0,5-3 0,5-1 0,3-3 0,6-1 0,3-2 0,3 1 0,2-2 0,1 1 0,-1 0 0,-3 0 0,-4-1 0,-4 2 0,-7 1-8191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9.176"/>
    </inkml:context>
    <inkml:brush xml:id="br0">
      <inkml:brushProperty name="width" value="0.05" units="cm"/>
      <inkml:brushProperty name="height" value="0.05" units="cm"/>
    </inkml:brush>
  </inkml:definitions>
  <inkml:trace contextRef="#ctx0" brushRef="#br0">105 39 24575,'-46'-38'0,"116"81"0,-40-21 0,-2 1 0,42 42 0,-60-55 0,-1 1 0,-1-1 0,0 2 0,0-1 0,-1 1 0,-1 0 0,0 0 0,0 1 0,-1 0 0,3 16 0,-6-23 11,-2-1 0,1 0-1,0 1 1,-1-1 0,0 0-1,-1 1 1,1-1 0,-1 0-1,0 0 1,0 1 0,0-1-1,-1 0 1,0 0 0,0 0-1,-5 9 1,2-7 6,0-1 0,0 1 0,-1-1 0,0-1 0,0 1 0,0-1 0,-1 0 0,0 0 1,-10 5-1,-10 3-359,0-1 1,-1-2 0,0-1-1,-45 9 1,2-3-6485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09.489"/>
    </inkml:context>
    <inkml:brush xml:id="br0">
      <inkml:brushProperty name="width" value="0.05" units="cm"/>
      <inkml:brushProperty name="height" value="0.05" units="cm"/>
    </inkml:brush>
  </inkml:definitions>
  <inkml:trace contextRef="#ctx0" brushRef="#br0">1 49 24575,'2'0'0,"6"-2"0,5-1 0,8-2 0,8-1 0,5-1 0,6 1 0,6-2 0,2 2 0,-8 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14.560"/>
    </inkml:context>
    <inkml:brush xml:id="br0">
      <inkml:brushProperty name="width" value="0.05" units="cm"/>
      <inkml:brushProperty name="height" value="0.05" units="cm"/>
    </inkml:brush>
  </inkml:definitions>
  <inkml:trace contextRef="#ctx0" brushRef="#br0">790 1272 24575,'-4'-2'0,"0"1"0,0-1 0,0 1 0,0-1 0,0 0 0,0 0 0,1-1 0,-1 1 0,-5-6 0,2 2 0,-119-83 0,54 39 0,2-2 0,-85-83 0,120 98 43,1-2 0,2-2-1,2 0 1,1-2 0,3-1-1,1-1 1,-26-70 0,39 84-175,2 0 1,1-1 0,2 0-1,1 0 1,2-1 0,1 0 0,1 1-1,2-1 1,1 0 0,2 0 0,1 0-1,14-53 1,-8 51-6695</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15.013"/>
    </inkml:context>
    <inkml:brush xml:id="br0">
      <inkml:brushProperty name="width" value="0.05" units="cm"/>
      <inkml:brushProperty name="height" value="0.05" units="cm"/>
    </inkml:brush>
  </inkml:definitions>
  <inkml:trace contextRef="#ctx0" brushRef="#br0">1 131 24575,'6'-1'0,"-1"-1"0,1 0 0,0 0 0,-1-1 0,1 0 0,6-4 0,-5 3 0,3-2 0,0-1 0,-1-1 0,1 1 0,13-16 0,-13 12 0,1 1 0,17-13 0,-26 22 14,1-1 1,0 1-1,0-1 0,-1 1 0,1 0 1,0 0-1,0 0 0,0 1 0,0-1 0,0 1 1,0 0-1,0 0 0,0 0 0,0 0 1,0 0-1,0 0 0,0 1 0,0 0 0,0-1 1,0 1-1,0 0 0,0 1 0,3 1 1,4 2-357,0 1 1,-1 1 0,0-1-1,15 16 1,2 4-6485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17.230"/>
    </inkml:context>
    <inkml:brush xml:id="br0">
      <inkml:brushProperty name="width" value="0.05" units="cm"/>
      <inkml:brushProperty name="height" value="0.05" units="cm"/>
    </inkml:brush>
  </inkml:definitions>
  <inkml:trace contextRef="#ctx0" brushRef="#br0">326 1 24575,'-30'0'0,"-1"1"0,0 2 0,1 1 0,0 1 0,-45 14 0,71-18 0,1 0 0,-1 0 0,1 1 0,-1 0 0,1-1 0,-1 1 0,1 1 0,0-1 0,0 0 0,0 1 0,0-1 0,1 1 0,-1 0 0,1 0 0,-1 0 0,1 0 0,0 1 0,0-1 0,0 0 0,1 1 0,-1-1 0,1 1 0,0 0 0,0 0 0,0-1 0,1 1 0,-1 0 0,1 0 0,0 0 0,0 0 0,0-1 0,2 8 0,2 30 0,-2 1 0,-2-1 0,-7 59 0,0 29 0,0-42 0,0 5 0,6-74 0,-5 30 0,4-34 0,0 0 0,1 0 0,0 27 0,1-40 0,1 0 0,-1 1 0,0-1 0,1 0 0,-1 1 0,0-1 0,1 0 0,0 1 0,-1-1 0,1 0 0,0 0 0,-1 0 0,1 1 0,0-1 0,0 0 0,0 0 0,0 0 0,0-1 0,0 1 0,0 0 0,1 0 0,-1 0 0,0-1 0,0 1 0,1-1 0,-1 1 0,0-1 0,1 1 0,-1-1 0,0 0 0,1 0 0,-1 0 0,0 0 0,3 0 0,6 0 0,-1-1 0,1 0 0,-1 0 0,12-4 0,-1 0 0,12 0 0,0 0 0,63-2 0,-82 7-1365,-1 0-5461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19.345"/>
    </inkml:context>
    <inkml:brush xml:id="br0">
      <inkml:brushProperty name="width" value="0.05" units="cm"/>
      <inkml:brushProperty name="height" value="0.05" units="cm"/>
    </inkml:brush>
  </inkml:definitions>
  <inkml:trace contextRef="#ctx0" brushRef="#br0">113 3 24575,'-20'-1'0,"12"0"0,0 1 0,0 0 0,-1 0 0,-15 4 0,22-4 0,1 1 0,-1-1 0,0 1 0,1 0 0,-1-1 0,0 1 0,1 0 0,-1 0 0,1 0 0,-1 0 0,1 1 0,0-1 0,-1 0 0,1 0 0,0 1 0,0-1 0,0 1 0,0-1 0,0 1 0,0-1 0,1 1 0,-1 0 0,0-1 0,1 1 0,-1 0 0,1 0 0,-1 3 0,-1 33 0,4 59 0,0-24 0,4 50 0,-3-76 0,-3 92 0,-11 341 0,13-306 0,-2 260 0,-1-429 0,2 0 0,-1 0 0,0 1 0,1-1 0,0 0 0,0 0 0,1 0 0,3 9 0,-4-12 0,0 0 0,0 0 0,1 0 0,-1-1 0,0 1 0,1 0 0,0-1 0,-1 0 0,1 1 0,0-1 0,-1 0 0,1 0 0,0 0 0,0 0 0,0 0 0,0 0 0,0 0 0,0-1 0,0 1 0,1-1 0,-1 1 0,0-1 0,4 0 0,200 12 0,-186-12 120,-13 1-268,1 0-1,-1-1 1,0 0-1,1 0 1,-1-1-1,0 0 1,0 0-1,0-1 0,10-3 1,-7-1-6678</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22.638"/>
    </inkml:context>
    <inkml:brush xml:id="br0">
      <inkml:brushProperty name="width" value="0.05" units="cm"/>
      <inkml:brushProperty name="height" value="0.05" units="cm"/>
    </inkml:brush>
  </inkml:definitions>
  <inkml:trace contextRef="#ctx0" brushRef="#br0">254 1 24575,'-15'2'0,"0"0"0,0 0 0,0 2 0,0 0 0,-19 8 0,-9 3 0,23-10 0,13-4 0,1 0 0,0 1 0,-1 0 0,1 0 0,0 1 0,-6 3 0,10-5 0,1 0 0,0 0 0,0 0 0,0 0 0,0 0 0,0 0 0,0 1 0,0-1 0,0 0 0,0 0 0,1 1 0,-1-1 0,0 1 0,1-1 0,-1 1 0,1-1 0,0 0 0,-1 1 0,1 0 0,0-1 0,0 1 0,0-1 0,0 1 0,0-1 0,0 1 0,1-1 0,-1 1 0,0-1 0,1 1 0,-1-1 0,2 2 0,4 17 0,0-1 0,-1 2 0,-1-1 0,2 24 0,-5-34 0,-1 1 0,-1-1 0,0 1 0,-1-1 0,1 0 0,-2 0 0,0 0 0,0 0 0,0 0 0,-7 11 0,9-19 0,-3 4 0,1 0 0,1 0 0,-1 1 0,1-1 0,0 1 0,-2 9 0,4-15 0,0 1 0,0-1 0,0 1 0,0-1 0,1 1 0,-1-1 0,0 0 0,1 1 0,-1-1 0,1 1 0,-1-1 0,1 0 0,0 1 0,0-1 0,-1 0 0,1 0 0,0 0 0,0 1 0,0-1 0,0 0 0,0 0 0,1 0 0,-1-1 0,0 1 0,0 0 0,1 0 0,-1-1 0,0 1 0,1-1 0,-1 1 0,1-1 0,-1 1 0,0-1 0,1 0 0,2 0 0,18 3 0,0-1 0,0-1 0,39-3 0,-2-1 0,-37 3 0,-1 1 0,0-1 0,20-4 0,-36 3 0,0 1 0,0-1 0,-1-1 0,1 1 0,-1-1 0,1 1 0,-1-1 0,1 0 0,-1-1 0,0 1 0,0-1 0,0 0 0,-1 0 0,6-5 0,-8 6 0,0 0 0,0 1 0,0-1 0,0 0 0,0 0 0,-1 0 0,1-1 0,0 1 0,-1 0 0,0 0 0,1 0 0,-1 0 0,0 0 0,-1-5 0,-6-36 0,2 12 0,4 3 0,2 0 0,5-32 0,0-5 0,-6 62 0,0-1 0,0 1 0,0-1 0,-1 1 0,1-1 0,-1 1 0,0-1 0,0 1 0,0 0 0,-1-1 0,1 1 0,-1 0 0,1 0 0,-1 0 0,-5-5 0,3 3 0,-1 1 0,1-1 0,-2 1 0,1 0 0,0 1 0,-1-1 0,1 1 0,-8-3 0,-1 1 0,1 0 0,-1 1 0,1 0 0,-1 2 0,0-1 0,0 2 0,-21-1 0,-62 13-1365,79-9-5461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23.106"/>
    </inkml:context>
    <inkml:brush xml:id="br0">
      <inkml:brushProperty name="width" value="0.05" units="cm"/>
      <inkml:brushProperty name="height" value="0.05" units="cm"/>
    </inkml:brush>
  </inkml:definitions>
  <inkml:trace contextRef="#ctx0" brushRef="#br0">17 60 24575,'-2'-3'0,"-3"0"0,-1-2 0,2-2 0,8-1 0,7 1 0,7 3 0,6 1 0,9 1 0,6-1 0,3 0 0,1 0 0,-1-1 0,-9 0-8191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23.294"/>
    </inkml:context>
    <inkml:brush xml:id="br0">
      <inkml:brushProperty name="width" value="0.05" units="cm"/>
      <inkml:brushProperty name="height" value="0.05" units="cm"/>
    </inkml:brush>
  </inkml:definitions>
  <inkml:trace contextRef="#ctx0" brushRef="#br0">0 1 24575,'0'2'0,"0"3"0,0 4 0,0 4 0,0 4 0,0 5 0,0 5 0,3 2 0,0 4 0,0 1 0,-1 1 0,0-1 0,1-1 0,1-2 0,-1-3 0,0-8-8191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23.691"/>
    </inkml:context>
    <inkml:brush xml:id="br0">
      <inkml:brushProperty name="width" value="0.05" units="cm"/>
      <inkml:brushProperty name="height" value="0.05" units="cm"/>
    </inkml:brush>
  </inkml:definitions>
  <inkml:trace contextRef="#ctx0" brushRef="#br0">139 51 24575,'0'-3'0,"0"-1"0,0 1 0,0-1 0,0 1 0,-1-1 0,0 1 0,1 0 0,-1-1 0,-3-4 0,4 7 0,-1 0 0,0 0 0,0 1 0,0-1 0,1 0 0,-1 0 0,0 1 0,0-1 0,0 0 0,-1 1 0,1-1 0,0 1 0,0-1 0,0 1 0,0 0 0,0-1 0,0 1 0,-1 0 0,1 0 0,0 0 0,0 0 0,0 0 0,-1 0 0,1 0 0,0 0 0,0 1 0,0-1 0,-1 0 0,1 1 0,-2 0 0,-3 1 0,0 1 0,0 0 0,0 0 0,1 0 0,-1 0 0,1 1 0,0 0 0,0 0 0,0 1 0,1-1 0,-1 1 0,1 0 0,-5 9 0,6-11 0,1 0 0,0 1 0,0-1 0,0 1 0,1 0 0,-1-1 0,1 1 0,0 0 0,0 0 0,0 0 0,0 0 0,1 0 0,-1 0 0,1 0 0,0 0 0,1 0 0,-1 0 0,1 0 0,0 0 0,-1 0 0,2 0 0,2 7 0,-4-10 0,1 1 0,0-1 0,0 1 0,-1-1 0,1 0 0,0 1 0,1-1 0,-1 0 0,0 0 0,0 0 0,0 0 0,1 0 0,-1 0 0,0 0 0,1 0 0,-1 0 0,1 0 0,-1-1 0,1 1 0,-1-1 0,1 1 0,2-1 0,-1 0 0,-1 0 0,0 0 0,1-1 0,-1 1 0,0-1 0,0 0 0,1 0 0,-1 0 0,0 0 0,0 0 0,0 0 0,0 0 0,3-4 0,5-3 0,-2-1 0,1 0 0,-1-1 0,11-16 0,-16 21 0,-1 2 0,0-1 0,1 1 0,-1 0 0,1-1 0,0 1 0,3-3 0,-5 6 0,-1 0 0,0 0 0,1-1 0,-1 1 0,1 0 0,-1 0 0,0 0 0,1-1 0,-1 1 0,1 0 0,-1 0 0,0 0 0,1 0 0,-1 0 0,1 0 0,-1 0 0,1 0 0,-1 0 0,0 0 0,1 0 0,-1 0 0,1 1 0,-1-1 0,0 0 0,1 0 0,0 1 0,0 0 0,0 0 0,0 0 0,0 0 0,-1 0 0,1 0 0,0 0 0,-1 0 0,1 0 0,-1 0 0,1 0 0,-1 0 0,1 2 0,7 25 187,-5-14-575,2-1 0,-1 1 0,11 17 0,-9-19-6438</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7:24.126"/>
    </inkml:context>
    <inkml:brush xml:id="br0">
      <inkml:brushProperty name="width" value="0.05" units="cm"/>
      <inkml:brushProperty name="height" value="0.05" units="cm"/>
    </inkml:brush>
  </inkml:definitions>
  <inkml:trace contextRef="#ctx0" brushRef="#br0">1 19 24575,'0'-18'0,"0"26"0,0 31 0,7 29 0,28 123 0,-27-156 0,-7-20 0,-8-24 0,-8-24 0,9 17 0,1 0 0,1-1 0,0 1 0,1-1 0,1 0 0,1 1 0,0-23 0,1 31 0,1 0 0,0 1 0,0-1 0,1 1 0,-1 0 0,2-1 0,-1 1 0,1 0 0,0 0 0,0 0 0,1 1 0,0-1 0,0 1 0,1 0 0,0 0 0,0 0 0,0 1 0,10-8 0,-13 11 0,0 0 0,1 1 0,0-1 0,-1 1 0,1-1 0,0 1 0,0 0 0,-1 0 0,1 0 0,0 0 0,0 1 0,0-1 0,0 1 0,0-1 0,0 1 0,0 0 0,0 1 0,0-1 0,0 0 0,0 1 0,0 0 0,0-1 0,0 1 0,0 0 0,0 1 0,-1-1 0,1 0 0,0 1 0,-1 0 0,3 1 0,-2 0 0,-1-1 0,1 1 0,-1 0 0,0-1 0,0 1 0,-1 0 0,1 0 0,0 0 0,-1 0 0,0 1 0,0-1 0,0 0 0,0 0 0,0 1 0,0-1 0,-1 1 0,0-1 0,0 1 0,0-1 0,0 0 0,0 1 0,-1-1 0,0 1 0,1-1 0,-1 0 0,-2 6 0,-2 0-124,0 0 0,0 0 0,-1-1 0,0 1 0,-1-1 0,0-1-1,0 1 1,0-1 0,-1 0 0,-17 11 0,-16 10-6702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20.034"/>
    </inkml:context>
    <inkml:brush xml:id="br0">
      <inkml:brushProperty name="width" value="0.05" units="cm"/>
      <inkml:brushProperty name="height" value="0.05" units="cm"/>
    </inkml:brush>
  </inkml:definitions>
  <inkml:trace contextRef="#ctx0" brushRef="#br0">302 260 24575,'23'-22'0,"56"-59"0,-72 72 0,1-1 0,-1 0 0,-1 0 0,0 0 0,0-1 0,-1 0 0,4-13 0,-8 22 0,0 0 0,-1 1 0,1-1 0,-1 0 0,1 0 0,-1 0 0,0 0 0,0 0 0,0 0 0,0 0 0,0 0 0,0 0 0,-1 0 0,1 0 0,-1 0 0,1 1 0,-1-1 0,0 0 0,1 0 0,-1 0 0,0 1 0,0-1 0,0 0 0,-2-1 0,1 1 0,0 1 0,-1 0 0,1-1 0,0 1 0,-1 0 0,1 0 0,-1 0 0,0 0 0,1 0 0,-1 1 0,0-1 0,1 1 0,-1 0 0,0 0 0,1 0 0,-1 0 0,-3 1 0,-13 1 0,-1 2 0,1 0 0,0 1 0,0 1 0,1 0 0,-1 2 0,-20 11 0,15-5 0,0 1 0,1 1 0,0 0 0,-29 30 0,43-37 0,0 0 0,1 1 0,0 0 0,1 0 0,0 1 0,0 0 0,1 0 0,1 1 0,-7 19 0,11-26 0,-1 0 0,1 0 0,0 1 0,1-1 0,-1 0 0,1 0 0,0 1 0,0-1 0,1 0 0,0 0 0,0 0 0,0 1 0,0-1 0,1 0 0,0 0 0,0-1 0,0 1 0,0 0 0,1-1 0,0 1 0,0-1 0,0 0 0,1 0 0,-1 0 0,7 5 0,-4-4 0,1-1 0,-1 0 0,1 0 0,0 0 0,0-1 0,10 4 0,-12-6 0,-1 1 0,1-1 0,0 0 0,0 0 0,0 0 0,0-1 0,0 0 0,0 0 0,0 0 0,9-1 0,-62 0 0,40 2 0,0 0 0,0 1 0,0 1 0,0-1 0,1 1 0,-1 0 0,1 1 0,0 0 0,-12 8 0,17-11 0,0 1 0,1-1 0,-1 1 0,0 0 0,1-1 0,-1 1 0,1 0 0,-1 0 0,1 0 0,0 0 0,0 1 0,0-1 0,0 0 0,0 0 0,0 1 0,1-1 0,-1 0 0,1 1 0,-1-1 0,1 0 0,0 1 0,0-1 0,0 1 0,1-1 0,-1 1 0,0-1 0,1 0 0,0 1 0,-1-1 0,1 0 0,0 0 0,0 1 0,0-1 0,1 0 0,-1 0 0,3 3 0,2 3 31,0-1 0,1 0 0,0-1 0,0 0 0,1 0 0,-1 0 0,1-1 0,0 0 1,1 0-1,15 5 0,3 1-600,1-2 0,31 6 0,-3-4-6257</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0.208"/>
    </inkml:context>
    <inkml:brush xml:id="br0">
      <inkml:brushProperty name="width" value="0.05" units="cm"/>
      <inkml:brushProperty name="height" value="0.05" units="cm"/>
    </inkml:brush>
  </inkml:definitions>
  <inkml:trace contextRef="#ctx0" brushRef="#br0">151 246 24575,'-1'-1'0,"1"1"0,0-1 0,0 1 0,0-1 0,0 1 0,-1-1 0,1 1 0,0-1 0,-1 1 0,1-1 0,0 1 0,-1-1 0,1 1 0,0-1 0,-1 1 0,1 0 0,-1-1 0,1 1 0,-1 0 0,1-1 0,-1 1 0,1 0 0,-1 0 0,1 0 0,-1-1 0,1 1 0,-1 0 0,1 0 0,-1 0 0,0 0 0,1 0 0,-1 0 0,1 0 0,-1 0 0,1 0 0,-1 0 0,0 1 0,-22 3 0,15 1 0,1 0 0,-1 0 0,1 0 0,0 1 0,0 0 0,1 0 0,0 1 0,0-1 0,0 2 0,1-1 0,0 0 0,-4 9 0,6-10 0,-1 0 0,1 1 0,1-1 0,-1 1 0,1 0 0,0 0 0,1-1 0,0 1 0,0 0 0,0 0 0,1 0 0,0 0 0,0 1 0,1-1 0,2 12 0,-3-17 0,1 0 0,-1 0 0,1 0 0,0 0 0,0-1 0,-1 1 0,1 0 0,0 0 0,1-1 0,-1 1 0,0-1 0,0 1 0,1-1 0,-1 1 0,0-1 0,1 0 0,0 1 0,-1-1 0,1 0 0,0 0 0,-1-1 0,1 1 0,0 0 0,0 0 0,0-1 0,3 1 0,-3-1 0,1 0 0,0 0 0,0-1 0,0 0 0,0 1 0,0-1 0,0 0 0,-1 0 0,1 0 0,0-1 0,-1 1 0,1-1 0,-1 1 0,1-1 0,-1 0 0,0 0 0,2-3 0,9-8 0,-1-1 0,-1-1 0,0 0 0,-1 0 0,-1-1 0,12-29 0,32-106 0,-33 70 0,6-18 0,-43 160 0,3 0 0,2 1 0,4 0 0,-2 85 0,11-133-273,0 1 0,0-1 0,2 0 0,7 27 0,-5-26-6553</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0.609"/>
    </inkml:context>
    <inkml:brush xml:id="br0">
      <inkml:brushProperty name="width" value="0.05" units="cm"/>
      <inkml:brushProperty name="height" value="0.05" units="cm"/>
    </inkml:brush>
  </inkml:definitions>
  <inkml:trace contextRef="#ctx0" brushRef="#br0">109 106 24575,'0'-1'0,"0"1"0,-1-1 0,1 0 0,-1 1 0,1-1 0,0 0 0,-1 1 0,0-1 0,1 1 0,-1-1 0,1 1 0,-1-1 0,0 1 0,1-1 0,-1 1 0,0-1 0,1 1 0,-1 0 0,0-1 0,0 1 0,0 0 0,1 0 0,-1 0 0,0 0 0,0-1 0,0 1 0,0 0 0,-1 0 0,1 0 0,0 0 0,-1 0 0,1 0 0,0 0 0,0 0 0,-1 0 0,1 0 0,0 0 0,-1 0 0,1 1 0,0-1 0,0 0 0,-1 1 0,1-1 0,-1 2 0,1-2 0,1 1 0,0-1 0,0 1 0,0-1 0,0 1 0,0-1 0,0 1 0,0-1 0,1 1 0,-1-1 0,0 1 0,0-1 0,0 1 0,0-1 0,1 1 0,-1-1 0,0 1 0,0-1 0,1 1 0,-1-1 0,0 0 0,1 1 0,-1-1 0,1 0 0,-1 1 0,0-1 0,1 0 0,-1 0 0,1 1 0,-1-1 0,1 0 0,16 10 0,-13-8 0,0 0 0,0 0 0,0-1 0,0 0 0,0 0 0,1 0 0,-1 0 0,0-1 0,1 1 0,-1-1 0,8-1 0,-10 1 0,-1-1 0,1 1 0,-1-1 0,1 1 0,-1-1 0,1 0 0,-1 0 0,0 1 0,1-1 0,-1 0 0,0 0 0,0 0 0,1 0 0,-1-1 0,0 1 0,0 0 0,0 0 0,-1-1 0,1 1 0,0-1 0,0 1 0,-1-1 0,1 1 0,-1-1 0,1 1 0,-1-1 0,0 1 0,1-1 0,-1 1 0,0-1 0,0 0 0,0 1 0,-1-4 0,1 0 0,-1 1 0,1-1 0,-1 0 0,0 1 0,-1-1 0,1 1 0,-1 0 0,0-1 0,0 1 0,0 0 0,-1 0 0,0 0 0,1 0 0,-1 0 0,-5-4 0,7 7 0,-1-1 0,0 1 0,0 0 0,1-1 0,-1 1 0,0 0 0,0 0 0,0 0 0,0 0 0,0 0 0,-1 1 0,1-1 0,0 0 0,0 1 0,0 0 0,-1 0 0,1-1 0,0 1 0,0 1 0,-1-1 0,1 0 0,0 0 0,0 1 0,0-1 0,-1 1 0,1 0 0,0 0 0,0 0 0,0 0 0,0 0 0,0 0 0,0 0 0,-2 3 0,-3 2 0,1 1 0,0-1 0,0 1 0,1 0 0,0 1 0,0 0 0,1-1 0,0 1 0,0 1 0,0-1 0,-3 15 0,4-13 0,1 0 0,0 0 0,1 0 0,-1 0 0,2 0 0,0 1 0,0-1 0,1 0 0,0 0 0,2 11 0,-2-17-49,1 1 1,-1-1-1,1 0 0,-1 0 0,1 0 1,1 0-1,-1 0 0,0 0 0,1 0 1,0-1-1,0 0 0,0 1 0,0-1 1,0 0-1,1 0 0,0-1 0,-1 1 1,1-1-1,0 1 0,0-1 0,0-1 1,0 1-1,1 0 0,-1-1 0,0 0 0,1 0 1,5 0-1,10-1-6777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0.841"/>
    </inkml:context>
    <inkml:brush xml:id="br0">
      <inkml:brushProperty name="width" value="0.05" units="cm"/>
      <inkml:brushProperty name="height" value="0.05" units="cm"/>
    </inkml:brush>
  </inkml:definitions>
  <inkml:trace contextRef="#ctx0" brushRef="#br0">30 49 24575,'17'-49'0,"-30"95"0,2 0 0,2 0 0,3 1 0,1 0 0,3 0 0,4 67 0,-2-107-273,1-1 0,0 1 0,0-1 0,4 12 0,1-4-6553</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1.571"/>
    </inkml:context>
    <inkml:brush xml:id="br0">
      <inkml:brushProperty name="width" value="0.05" units="cm"/>
      <inkml:brushProperty name="height" value="0.05" units="cm"/>
    </inkml:brush>
  </inkml:definitions>
  <inkml:trace contextRef="#ctx0" brushRef="#br0">70 107 24575,'-16'-19'0,"15"17"0,0 0 0,-1 0 0,1 0 0,-1 0 0,1 0 0,-1 0 0,0 0 0,0 1 0,0-1 0,0 0 0,0 1 0,0 0 0,0-1 0,0 1 0,-1 0 0,1 0 0,0 0 0,-1 1 0,1-1 0,-1 1 0,-4-1 0,7 1 0,0-1 0,0 1 0,0 0 0,0 0 0,-1 0 0,1 0 0,0 0 0,0 0 0,0 0 0,0 0 0,0 0 0,-1 0 0,1 0 0,0 0 0,0 0 0,0 0 0,0 0 0,-1 0 0,1 0 0,0 0 0,0 0 0,0 0 0,0 0 0,-1 0 0,1 0 0,0 0 0,0 0 0,0 1 0,0-1 0,0 0 0,-1 0 0,1 0 0,0 0 0,0 0 0,0 0 0,0 0 0,0 1 0,0-1 0,0 0 0,0 0 0,0 0 0,-1 0 0,1 0 0,0 1 0,0-1 0,0 0 0,0 0 0,0 0 0,0 0 0,0 1 0,9 6 0,16 4 0,-1-5 0,1-1 0,0-1 0,39 0 0,78-6 0,-136 2 0,54-6 0,-56 5 0,0 1 0,0-1 0,0 0 0,-1-1 0,1 1 0,0-1 0,-1 1 0,1-1 0,-1 0 0,0 0 0,1-1 0,-1 1 0,3-4 0,-5 5 0,0 0 0,-1 0 0,1 0 0,0 0 0,-1 0 0,1 0 0,-1 0 0,1 0 0,-1-1 0,1 1 0,-1 0 0,0 0 0,1-1 0,-1 1 0,0 0 0,0 0 0,0-1 0,0 1 0,0 0 0,-1 0 0,1-1 0,0 1 0,0 0 0,-1 0 0,1 0 0,-1-1 0,1 1 0,-1 0 0,0 0 0,1 0 0,-1 0 0,0 0 0,0 0 0,1 0 0,-1 0 0,0 0 0,-2-1 0,0 0 0,0 0 0,0 0 0,0 0 0,0 1 0,0-1 0,0 1 0,0-1 0,0 1 0,-1 0 0,1 1 0,0-1 0,-1 0 0,-3 1 0,0 0 0,1 1 0,-1 1 0,0-1 0,1 1 0,-1 0 0,1 0 0,0 1 0,0 0 0,0 0 0,0 0 0,0 1 0,1 0 0,0 0 0,0 0 0,0 1 0,-5 5 0,4-4 0,1 1 0,-1 0 0,1 0 0,1 0 0,-1 1 0,1 0 0,0 0 0,1 0 0,0 0 0,0 0 0,-3 18 0,6-23 0,0 1 0,1-1 0,-1 1 0,1-1 0,-1 0 0,1 1 0,0-1 0,0 0 0,1 0 0,-1 1 0,1-1 0,-1 0 0,1 0 0,0 0 0,0-1 0,1 1 0,-1 0 0,0-1 0,1 0 0,-1 1 0,1-1 0,0 0 0,0 0 0,0-1 0,0 1 0,4 1 0,-5-1 0,1-1 0,-1 0 0,0 0 0,1 0 0,-1-1 0,1 1 0,-1 0 0,1-1 0,-1 0 0,1 1 0,-1-1 0,1 0 0,-1-1 0,1 1 0,0 0 0,-1-1 0,1 1 0,-1-1 0,0 0 0,1 1 0,-1-1 0,1-1 0,-1 1 0,0 0 0,0 0 0,0-1 0,0 1 0,0-1 0,0 0 0,0 0 0,0 0 0,-1 0 0,1 0 0,-1 0 0,2-3 0,0-3 0,0 1 0,0-1 0,-1-1 0,1-8 0,-2 11 0,0 1 0,0-1 0,0 1 0,1-1 0,0 1 0,0-1 0,0 1 0,0 0 0,7-9 0,-9 14 0,0-1 0,1 1 0,-1 0 0,0 0 0,0-1 0,1 1 0,-1 0 0,0 0 0,0-1 0,1 1 0,-1 0 0,0 0 0,0 0 0,1 0 0,-1 0 0,0-1 0,1 1 0,-1 0 0,0 0 0,1 0 0,-1 0 0,0 0 0,1 0 0,-1 0 0,0 0 0,1 0 0,-1 0 0,0 0 0,1 0 0,-1 0 0,0 1 0,0-1 0,1 0 0,-1 0 0,0 0 0,1 0 0,-1 1 0,1-1 0,7 15 0,1 19 0,-9-32 0,2 11 0,1 0 0,0 1 0,1-1 0,9 22 0,-12-33 0,0 0 0,0 0 0,0 0 0,0 0 0,0 0 0,0 0 0,0-1 0,1 1 0,-1 0 0,1-1 0,-1 0 0,1 1 0,0-1 0,0 0 0,-1 1 0,1-1 0,0 0 0,0-1 0,0 1 0,0 0 0,0 0 0,0-1 0,0 1 0,0-1 0,1 0 0,-1 1 0,0-1 0,0 0 0,0-1 0,0 1 0,0 0 0,1 0 0,-1-1 0,0 1 0,0-1 0,0 0 0,0 0 0,0 0 0,3-1 0,0-2 0,0 1 0,0-1 0,0-1 0,0 1 0,-1 0 0,0-1 0,0 0 0,0 0 0,0 0 0,-1-1 0,0 1 0,0-1 0,0 0 0,-1 0 0,0 0 0,2-8 0,1-8 0,0 0 0,-2 0 0,2-28 0,-6 35 0,-3 21 0,-3 24 0,-2 29 0,0-6 0,-2 75 0,12-110-1365,1-6-5461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1.763"/>
    </inkml:context>
    <inkml:brush xml:id="br0">
      <inkml:brushProperty name="width" value="0.05" units="cm"/>
      <inkml:brushProperty name="height" value="0.05" units="cm"/>
    </inkml:brush>
  </inkml:definitions>
  <inkml:trace contextRef="#ctx0" brushRef="#br0">120 13 24575,'-3'-2'0,"-2"-1"0,-3 0 0,-6 0 0,-1 2 0,-1 2 0,-1 1 0,1 4 0,4 1 0,2 3 0,7 0 0,5 0 0,5-1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2.039"/>
    </inkml:context>
    <inkml:brush xml:id="br0">
      <inkml:brushProperty name="width" value="0.05" units="cm"/>
      <inkml:brushProperty name="height" value="0.05" units="cm"/>
    </inkml:brush>
  </inkml:definitions>
  <inkml:trace contextRef="#ctx0" brushRef="#br0">54 34 24575,'0'-27'0,"0"20"0,0 20 0,-5 80-427,-4-1 0,-26 117 0,34-205 343,-2 13-6742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2.413"/>
    </inkml:context>
    <inkml:brush xml:id="br0">
      <inkml:brushProperty name="width" value="0.05" units="cm"/>
      <inkml:brushProperty name="height" value="0.05" units="cm"/>
    </inkml:brush>
  </inkml:definitions>
  <inkml:trace contextRef="#ctx0" brushRef="#br0">217 120 24575,'1'-3'0,"0"0"0,0 1 0,0-1 0,0 1 0,1-1 0,-1 1 0,1-1 0,-1 1 0,1 0 0,3-3 0,3-6 0,-5 7 0,0 0 0,-1 0 0,0 0 0,0-1 0,0 1 0,0-1 0,0 1 0,1-9 0,-3 12 0,0 0 0,0-1 0,-1 1 0,1 0 0,0-1 0,0 1 0,-1 0 0,1 0 0,0-1 0,-1 1 0,0 0 0,1 0 0,-1 0 0,1 0 0,-1 0 0,0 0 0,0 0 0,0 0 0,0 0 0,0 0 0,0 0 0,0 0 0,0 1 0,0-1 0,0 0 0,0 1 0,0-1 0,-1 1 0,1-1 0,0 1 0,0 0 0,0-1 0,-1 1 0,1 0 0,0 0 0,-1 0 0,-1 0 0,0 0 0,-1-1 0,0 1 0,1 1 0,-1-1 0,0 0 0,1 1 0,-1 0 0,1 0 0,-1 0 0,1 0 0,-1 1 0,1-1 0,0 1 0,0 0 0,0 0 0,0 0 0,0 0 0,0 0 0,0 1 0,1 0 0,-1-1 0,1 1 0,0 0 0,-1 0 0,1 0 0,1 0 0,-1 1 0,-1 2 0,0 0 0,1-1 0,0 0 0,0 1 0,1-1 0,-1 1 0,1-1 0,0 1 0,1 0 0,-1 0 0,1-1 0,0 1 0,1 0 0,0 0 0,-1-1 0,2 1 0,-1-1 0,3 8 0,3-2 0,0 1 0,0-1 0,2 0 0,-1-1 0,1 0 0,21 17 0,-14-12 0,19 23 0,-34-37 0,0 0 0,0 0 0,0 0 0,0 0 0,-1 0 0,1 0 0,0 0 0,-1 0 0,1 0 0,0 1 0,-1-1 0,0 0 0,1 0 0,-1 1 0,0-1 0,1 0 0,-1 1 0,0-1 0,0 0 0,0 1 0,0-1 0,0 0 0,-1 0 0,1 1 0,0-1 0,-1 2 0,-1-1 0,1-1 0,0 1 0,-1-1 0,1 1 0,-1-1 0,0 0 0,1 0 0,-1 0 0,0 0 0,0 0 0,0 0 0,1-1 0,-1 1 0,0-1 0,-3 1 0,-8 2 0,0-2 0,0 0 0,-1 0 0,-14-2 0,0-2-455,0-1 0,-44-13 0,37 7-6371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2.925"/>
    </inkml:context>
    <inkml:brush xml:id="br0">
      <inkml:brushProperty name="width" value="0.05" units="cm"/>
      <inkml:brushProperty name="height" value="0.05" units="cm"/>
    </inkml:brush>
  </inkml:definitions>
  <inkml:trace contextRef="#ctx0" brushRef="#br0">264 9 24575,'0'0'0,"0"0"0,1-1 0,-1 1 0,0 0 0,0-1 0,0 1 0,0 0 0,0 0 0,0-1 0,0 1 0,-1 0 0,1-1 0,0 1 0,0 0 0,0 0 0,0-1 0,0 1 0,0 0 0,0 0 0,-1-1 0,1 1 0,0 0 0,0 0 0,0-1 0,-1 1 0,1 0 0,0 0 0,0 0 0,0 0 0,-1-1 0,1 1 0,0 0 0,0 0 0,-1 0 0,1 0 0,0 0 0,-1 0 0,1 0 0,0-1 0,0 1 0,-1 0 0,-15 8 0,-17 21 0,30-26 0,-19 19 0,0 0 0,2 1 0,1 1 0,1 1 0,0 1 0,3 0 0,0 2 0,-21 53 0,31-66 0,1 1 0,0 0 0,1-1 0,1 1 0,1 1 0,0-1 0,1 0 0,2 17 0,0-20 0,0 0 0,1 0 0,1 0 0,0 0 0,1 0 0,0-1 0,1 0 0,0 0 0,1 0 0,14 17 0,29 26-1365,1-9-5461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3.328"/>
    </inkml:context>
    <inkml:brush xml:id="br0">
      <inkml:brushProperty name="width" value="0.05" units="cm"/>
      <inkml:brushProperty name="height" value="0.05" units="cm"/>
    </inkml:brush>
  </inkml:definitions>
  <inkml:trace contextRef="#ctx0" brushRef="#br0">9 1 24575,'2'2'0,"4"6"0,2 6 0,5 5 0,2 4 0,4 7 0,0 6 0,0 5 0,-4 6 0,-4 4 0,-6 2 0,-9 2 0,-13-2 0,-13-3 0,-14-5 0,-1-11-8191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3.857"/>
    </inkml:context>
    <inkml:brush xml:id="br0">
      <inkml:brushProperty name="width" value="0.05" units="cm"/>
      <inkml:brushProperty name="height" value="0.05" units="cm"/>
    </inkml:brush>
  </inkml:definitions>
  <inkml:trace contextRef="#ctx0" brushRef="#br0">11 159 24575,'0'-10'0,"0"0"0,1 1 0,0-1 0,1 1 0,0 0 0,0-1 0,1 1 0,0 0 0,6-10 0,-7 15 0,0 1 0,0-1 0,1 0 0,0 1 0,-1 0 0,1 0 0,0 0 0,1 0 0,-1 0 0,0 0 0,1 1 0,-1 0 0,1 0 0,0 0 0,0 0 0,0 0 0,0 1 0,0 0 0,0 0 0,1 0 0,-1 0 0,7 0 0,-9 1 0,0 0 0,0 0 0,0 0 0,0 0 0,0 0 0,0 0 0,0 0 0,0 1 0,0-1 0,-1 1 0,1-1 0,0 1 0,0 0 0,-1 0 0,1 0 0,0 0 0,-1 0 0,1 0 0,-1 0 0,1 1 0,1 1 0,-2-1 0,1 1 0,-1-1 0,0 1 0,0-1 0,0 1 0,-1-1 0,1 1 0,-1-1 0,1 1 0,-1 0 0,0-1 0,0 1 0,0 4 0,-2 5 0,0 1 0,0-1 0,-2 0 0,1 0 0,-8 15 0,-46 83 0,42-84 0,0 0 0,2 1 0,1 0 0,1 1 0,-7 33 0,16-55-124,1 1 0,1 0 0,0 0 0,0 0 0,0 0 0,1 0-1,0-1 1,0 1 0,0 0 0,4 7 0,3 8-6702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20.392"/>
    </inkml:context>
    <inkml:brush xml:id="br0">
      <inkml:brushProperty name="width" value="0.05" units="cm"/>
      <inkml:brushProperty name="height" value="0.05" units="cm"/>
    </inkml:brush>
  </inkml:definitions>
  <inkml:trace contextRef="#ctx0" brushRef="#br0">120 133 24575,'-47'-42'0,"33"31"0,0-1 0,1 0 0,-12-15 0,25 27 0,-1-1 0,0 0 0,1 1 0,-1-1 0,1 0 0,-1 1 0,1-1 0,-1 0 0,1 1 0,0-1 0,-1 0 0,1 0 0,0 0 0,0 1 0,-1-1 0,1 0 0,0 0 0,0 0 0,0 0 0,0 0 0,0 1 0,0-1 0,0 0 0,1 0 0,-1-1 0,1 2 0,-1-1 0,1 0 0,0 1 0,0-1 0,-1 0 0,1 1 0,0-1 0,0 1 0,0 0 0,0-1 0,0 1 0,0 0 0,0-1 0,0 1 0,0 0 0,0 0 0,1 0 0,7 0 0,-1 0 0,1 0 0,13 4 0,-2 0 0,-1 1 0,1 1 0,-1 1 0,-1 0 0,1 2 0,-1 0 0,-1 1 0,31 23 0,-45-31 0,0 1 0,0 0 0,0 0 0,0 0 0,-1 0 0,0 0 0,1 0 0,-1 1 0,0-1 0,-1 1 0,1 0 0,-1-1 0,1 1 0,-1 0 0,0 0 0,-1 0 0,1 4 0,-1-6 0,0 0 0,0 1 0,-1-1 0,1 0 0,-1 0 0,1 1 0,-1-1 0,0 0 0,0 0 0,0 0 0,0 0 0,0 0 0,0 0 0,-1 0 0,1-1 0,-1 1 0,1 0 0,-1-1 0,0 1 0,1-1 0,-1 0 0,0 1 0,0-1 0,0 0 0,0 0 0,0 0 0,0 0 0,0-1 0,-1 1 0,-3 0 0,-40 6 0,43-7 0,0 0 0,-1 0 0,1 0 0,0-1 0,-1 1 0,1-1 0,0 0 0,0 0 0,0 0 0,-1 0 0,-3-3 0,6 4 0,0-1 0,0 0 0,1 0 0,-1 1 0,0-1 0,1 0 0,-1 0 0,1 0 0,-1 1 0,1-1 0,-1 0 0,1 0 0,-1 0 0,1 0 0,0 0 0,0 0 0,0 0 0,-1 0 0,1 0 0,0 0 0,0 0 0,0 0 0,1 0 0,-1 0 0,0 0 0,0 0 0,0 0 0,1 0 0,-1 0 0,0 0 0,1 0 0,-1 0 0,1 1 0,-1-1 0,1 0 0,0 0 0,0-1 0,4-3 0,-1-1 0,0 1 0,1 0 0,6-4 0,8-6-151,0 0-1,1 2 0,0 0 0,1 2 1,0 0-1,1 2 0,1 0 1,41-10-1,-44 15-6674</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4.030"/>
    </inkml:context>
    <inkml:brush xml:id="br0">
      <inkml:brushProperty name="width" value="0.05" units="cm"/>
      <inkml:brushProperty name="height" value="0.05" units="cm"/>
    </inkml:brush>
  </inkml:definitions>
  <inkml:trace contextRef="#ctx0" brushRef="#br0">3 0 24575,'0'3'0,"-2"0"0,1 0 0,4-1 0,2 0 0,4-3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4.345"/>
    </inkml:context>
    <inkml:brush xml:id="br0">
      <inkml:brushProperty name="width" value="0.05" units="cm"/>
      <inkml:brushProperty name="height" value="0.05" units="cm"/>
    </inkml:brush>
  </inkml:definitions>
  <inkml:trace contextRef="#ctx0" brushRef="#br0">0 189 24575,'0'-10'0,"1"-1"0,0 0 0,1 1 0,0-1 0,0 1 0,1-1 0,1 1 0,-1 0 0,7-11 0,-7 15 0,0 1 0,0 0 0,1 0 0,-1 1 0,1-1 0,0 1 0,0 0 0,1 0 0,-1 0 0,1 0 0,0 1 0,0 0 0,0 0 0,0 0 0,1 1 0,-1 0 0,1 0 0,7-2 0,-12 4 0,1-1 0,0 1 0,0-1 0,0 1 0,0 0 0,0 0 0,0 0 0,0 0 0,-1 1 0,1-1 0,0 0 0,0 1 0,0-1 0,0 1 0,0 0 0,-1-1 0,1 1 0,0 0 0,-1 0 0,1 0 0,-1 0 0,1 1 0,-1-1 0,1 0 0,-1 1 0,0-1 0,0 1 0,1-1 0,-1 1 0,0-1 0,0 1 0,-1 0 0,1 0 0,0-1 0,-1 1 0,1 0 0,-1 0 0,1 0 0,-1 3 0,2 7 0,-1 0 0,0 1 0,-1-1 0,-3 23 0,-7 24 53,-2-1 0,-33 91 0,9-31-1577,32-99-5302</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4.469"/>
    </inkml:context>
    <inkml:brush xml:id="br0">
      <inkml:brushProperty name="width" value="0.05" units="cm"/>
      <inkml:brushProperty name="height" value="0.05" units="cm"/>
    </inkml:brush>
  </inkml:definitions>
  <inkml:trace contextRef="#ctx0" brushRef="#br0">53 0 24575,'-3'3'0,"-2"2"0,-1 3 0,-2 3 0,-1 1 0,0 2 0,2 0 0,2 0 0,5 0 0,1-2-8191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7.273"/>
    </inkml:context>
    <inkml:brush xml:id="br0">
      <inkml:brushProperty name="width" value="0.05" units="cm"/>
      <inkml:brushProperty name="height" value="0.05" units="cm"/>
    </inkml:brush>
  </inkml:definitions>
  <inkml:trace contextRef="#ctx0" brushRef="#br0">396 163 24575,'3'-5'0,"1"0"0,-1 0 0,1 0 0,-1-1 0,-1 1 0,1-1 0,-1 0 0,3-9 0,-3 4 0,1 1 0,-1-1 0,1-21 0,-3 30 0,0 1 0,0 0 0,0-1 0,-1 1 0,1-1 0,0 1 0,-1-1 0,1 1 0,-1 0 0,1-1 0,-1 1 0,1 0 0,-1 0 0,0-1 0,0 1 0,0 0 0,0 0 0,0 0 0,0 0 0,0 0 0,-2-2 0,0 2 0,0-1 0,0 1 0,0 0 0,0 0 0,0 0 0,0 0 0,-1 0 0,1 1 0,-5-1 0,-5 1 0,-1 0 0,0 1 0,-20 3 0,4 2 0,-1 1 0,1 1 0,0 2 0,1 1 0,0 1 0,-38 22 0,62-31 0,0 0 0,0 1 0,0 0 0,0 0 0,0 0 0,1 1 0,0-1 0,0 1 0,0 0 0,1 0 0,-4 7 0,6-9 0,0 0 0,0-1 0,0 1 0,0 0 0,1 0 0,-1-1 0,1 1 0,0 0 0,0 0 0,0 0 0,0-1 0,0 1 0,1 0 0,-1 0 0,1 0 0,0-1 0,0 1 0,0 0 0,0-1 0,0 1 0,1-1 0,-1 1 0,1-1 0,0 0 0,-1 0 0,4 4 0,6 4 0,0 0 0,0-1 0,0-1 0,1 1 0,0-2 0,25 12 0,86 29 0,-90-37 0,16 6 0,60 23 0,-94-34 0,1 2 0,-1 0 0,0 1 0,20 16 0,-33-24 0,-1 0 0,1 1 0,-1-1 0,1 0 0,-1 1 0,1-1 0,-1 1 0,0-1 0,1 1 0,-1 0 0,0-1 0,0 1 0,0 0 0,-1 0 0,1 0 0,0 0 0,-1 0 0,1-1 0,-1 1 0,1 1 0,-1-1 0,0 0 0,0 0 0,0 0 0,0 0 0,0 0 0,-1 0 0,1 0 0,-2 3 0,0-1 0,0-1 0,0 0 0,-1 0 0,1 0 0,-1 0 0,0 0 0,0-1 0,0 1 0,0-1 0,0 1 0,0-1 0,-1 0 0,1-1 0,-7 4 0,-14 3 0,0-2 0,-1 0 0,0-1 0,0-1 0,0-2 0,0 0 0,0-2 0,-49-5 0,65 4 69,0 0-1,0-1 0,0 0 0,-9-4 1,15 5-183,0 0 0,0-1 0,0 1 0,0-1 1,0 0-1,1 0 0,-1 0 0,1 0 1,-1 0-1,1-1 0,0 1 0,0-1 1,0 1-1,-2-4 0,-4-12-6712</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7.647"/>
    </inkml:context>
    <inkml:brush xml:id="br0">
      <inkml:brushProperty name="width" value="0.05" units="cm"/>
      <inkml:brushProperty name="height" value="0.05" units="cm"/>
    </inkml:brush>
  </inkml:definitions>
  <inkml:trace contextRef="#ctx0" brushRef="#br0">1 93 24575,'0'-4'0,"0"-1"0,0 1 0,1-1 0,-1 1 0,1-1 0,0 1 0,0-1 0,1 1 0,2-6 0,-3 9 0,0-1 0,-1 1 0,1 0 0,0 0 0,0 0 0,0 0 0,0 0 0,1 0 0,-1 1 0,0-1 0,0 0 0,0 0 0,1 1 0,-1-1 0,0 1 0,1-1 0,-1 1 0,0 0 0,1-1 0,-1 1 0,1 0 0,-1 0 0,0 0 0,1 0 0,-1 0 0,1 0 0,-1 0 0,0 1 0,1-1 0,-1 0 0,1 1 0,-1-1 0,0 1 0,2 1 0,8 3 0,0 1 0,-1 0 0,0 0 0,0 2 0,0-1 0,-1 1 0,0 0 0,11 14 0,-2-1 0,-2 1 0,23 38 0,-34-51 0,0 0 0,-1 0 0,0 1 0,0-1 0,3 20 0,-6-27 0,-1-1 0,1 1 0,-1 0 0,0-1 0,0 1 0,0 0 0,0-1 0,0 1 0,0 0 0,0 0 0,0-1 0,-1 1 0,1 0 0,0-1 0,-1 1 0,0 0 0,1-1 0,-1 1 0,0-1 0,0 1 0,0-1 0,0 1 0,0-1 0,0 0 0,0 1 0,-1-1 0,1 0 0,0 0 0,-1 0 0,1 0 0,-1 0 0,1 0 0,-1-1 0,1 1 0,-1 0 0,0-1 0,1 1 0,-1-1 0,0 0 0,1 1 0,-1-1 0,-2 0 0,1 0 0,0 0 0,0 1 0,0-1 0,0-1 0,0 1 0,0 0 0,0-1 0,0 1 0,1-1 0,-1 0 0,0 0 0,0 0 0,1 0 0,-1-1 0,1 1 0,-1-1 0,1 0 0,-1 1 0,1-1 0,0 0 0,0 0 0,0 0 0,0-1 0,0 1 0,1 0 0,-1-1 0,1 1 0,-1-1 0,1 0 0,0 1 0,0-1 0,0 0 0,0 0 0,0-4 0,0-1 0,0-1 0,0 0 0,1 0 0,0 0 0,0 0 0,1 0 0,1 0 0,-1 1 0,1-1 0,4-10 0,2-3-227,2 0-1,0 0 1,1 1-1,1 1 1,20-28-1,-16 29-6598</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8.002"/>
    </inkml:context>
    <inkml:brush xml:id="br0">
      <inkml:brushProperty name="width" value="0.05" units="cm"/>
      <inkml:brushProperty name="height" value="0.05" units="cm"/>
    </inkml:brush>
  </inkml:definitions>
  <inkml:trace contextRef="#ctx0" brushRef="#br0">4 42 24575,'-3'-1'0,"3"2"0,0-1 0,0 0 0,0 0 0,0 0 0,0 0 0,0 0 0,0 0 0,0 0 0,1 0 0,-1 0 0,0 0 0,0 0 0,0 0 0,0 0 0,0 0 0,0 0 0,0 0 0,0 1 0,0-1 0,0 0 0,0 0 0,0 0 0,0 0 0,0 0 0,0 0 0,0 0 0,0 0 0,0 0 0,0 0 0,0 0 0,0 0 0,0 0 0,0 1 0,0-1 0,0 0 0,0 0 0,-1 0 0,1 0 0,0 0 0,0 0 0,0 0 0,0 0 0,0 0 0,0 0 0,0 0 0,0 0 0,0 0 0,0 0 0,0 0 0,0 0 0,0 0 0,0 0 0,0 0 0,0 0 0,-1 0 0,1 0 0,0 0 0,3 6 0,70 125 0,-26-52 0,-34-56 0,-4-5 0,23 32 0,-32-49 0,0-1 0,1 1 0,-1-1 0,0 1 0,0-1 0,1 0 0,-1 1 0,1-1 0,-1 1 0,0-1 0,1 0 0,-1 1 0,1-1 0,-1 0 0,1 0 0,-1 1 0,1-1 0,-1 0 0,1 0 0,-1 0 0,1 0 0,-1 0 0,1 1 0,0-1 0,5-10 0,-3-25 0,-3 32 0,-2-85 0,1 43 0,1 0 0,11-82 0,-10 121 342</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8.283"/>
    </inkml:context>
    <inkml:brush xml:id="br0">
      <inkml:brushProperty name="width" value="0.05" units="cm"/>
      <inkml:brushProperty name="height" value="0.05" units="cm"/>
    </inkml:brush>
  </inkml:definitions>
  <inkml:trace contextRef="#ctx0" brushRef="#br0">22 32 24575,'-8'-14'0,"-3"-4"0,8 19 0,4 12 0,37 149 0,-7-39 0,-28-109 18,9 43-709,6 76-1,-17-115-6134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8.579"/>
    </inkml:context>
    <inkml:brush xml:id="br0">
      <inkml:brushProperty name="width" value="0.05" units="cm"/>
      <inkml:brushProperty name="height" value="0.05" units="cm"/>
    </inkml:brush>
  </inkml:definitions>
  <inkml:trace contextRef="#ctx0" brushRef="#br0">119 7 24575,'10'-6'0,"-7"10"0,-3-2 0,0-1 0,0 1 0,0 0 0,-1-1 0,1 1 0,-1-1 0,1 1 0,-1-1 0,1 0 0,-1 1 0,0-1 0,0 2 0,-12 13 0,-1-1 0,-1 0 0,-25 20 0,8-7 0,31-27 0,0-1 0,1 1 0,-1-1 0,0 1 0,0-1 0,1 1 0,-1-1 0,1 1 0,-1 0 0,0-1 0,1 1 0,-1 0 0,1 0 0,-1 0 0,1-1 0,0 1 0,-1 0 0,1 0 0,0 0 0,0 0 0,0 0 0,-1-1 0,1 1 0,0 0 0,0 0 0,0 0 0,0 0 0,1 0 0,-1 0 0,0 0 0,0 0 0,0-1 0,1 1 0,-1 0 0,0 0 0,1 0 0,-1-1 0,1 1 0,-1 0 0,1 0 0,-1-1 0,1 1 0,0 0 0,-1-1 0,1 1 0,1 0 0,4 3 0,1 0 0,-1-1 0,1 1 0,14 3 0,-4-1 0,21 13 117,59 39 0,-26-14-1716,-55-36-5227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09.491"/>
    </inkml:context>
    <inkml:brush xml:id="br0">
      <inkml:brushProperty name="width" value="0.05" units="cm"/>
      <inkml:brushProperty name="height" value="0.05" units="cm"/>
    </inkml:brush>
  </inkml:definitions>
  <inkml:trace contextRef="#ctx0" brushRef="#br0">12 88 24575,'-2'-15'0,"-3"12"0,5 4 0,-1 0 0,1 0 0,-1 0 0,1 1 0,-1-1 0,1 0 0,0 0 0,-1 0 0,1 0 0,0 0 0,0 1 0,0-1 0,0 0 0,0 0 0,0 0 0,0 0 0,1 3 0,-1-1 0,1 0 0,-1 0 0,1 0 0,0 0 0,0 0 0,0 0 0,0 0 0,0-1 0,1 1 0,-1 0 0,1-1 0,0 1 0,0-1 0,0 0 0,0 1 0,0-1 0,0 0 0,1 0 0,-1 0 0,1-1 0,-1 1 0,1 0 0,4 1 0,-4-2 0,1-1 0,-1 1 0,1-1 0,0 1 0,-1-1 0,1 0 0,0 0 0,-1-1 0,1 1 0,0-1 0,-1 0 0,1 0 0,-1 0 0,1 0 0,-1-1 0,0 1 0,1-1 0,-1 0 0,5-3 0,-5 3 0,-1 0 0,1-1 0,0 1 0,0-1 0,-1 1 0,1-1 0,-1 0 0,0 0 0,0 0 0,0 0 0,0 0 0,-1 0 0,1-1 0,-1 1 0,0 0 0,0-1 0,0 1 0,0-1 0,0 0 0,-1-5 0,0 6 0,0 0 0,-1 0 0,1 1 0,-1-1 0,0 0 0,0 1 0,0-1 0,0 1 0,0-1 0,-1 1 0,1-1 0,-1 1 0,1 0 0,-1 0 0,0 0 0,0 0 0,0 0 0,0 0 0,0 0 0,-1 1 0,1-1 0,0 1 0,-1 0 0,1-1 0,-1 1 0,1 0 0,-6-1 0,6 1 0,-1 0 0,1 0 0,0 1 0,0-1 0,-1 1 0,1-1 0,0 1 0,-1 0 0,1 0 0,0 0 0,-1 0 0,1 0 0,0 0 0,-1 1 0,1-1 0,0 1 0,-1 0 0,1-1 0,0 1 0,0 0 0,0 0 0,0 1 0,0-1 0,0 0 0,0 1 0,0-1 0,0 1 0,1 0 0,-1-1 0,1 1 0,-1 0 0,1 0 0,0 0 0,-1 0 0,1 0 0,0 0 0,0 0 0,1 1 0,-1-1 0,0 0 0,0 3 0,0 3 0,0 0 0,0 0 0,0 0 0,1 0 0,0 0 0,1 0 0,0 0 0,0 0 0,1 0 0,0-1 0,3 9 0,-1-5 0,2 0 0,-1 0 0,1 0 0,1-1 0,0 0 0,9 10 0,-12-15 0,1 0 0,0 0 0,0-1 0,0 0 0,1 0 0,-1 0 0,1-1 0,0 1 0,0-1 0,0-1 0,0 1 0,11 2 0,-15-5 0,-1 0 0,1 0 0,-1 1 0,1-1 0,-1 0 0,1 0 0,0 0 0,-1 0 0,1-1 0,-1 1 0,1 0 0,-1-1 0,1 1 0,-1-1 0,1 0 0,-1 1 0,1-1 0,-1 0 0,0 0 0,1 0 0,-1 0 0,0 0 0,0 0 0,0 0 0,0 0 0,0 0 0,0-1 0,0 1 0,0 0 0,0-1 0,-1 1 0,1 0 0,0-1 0,-1 1 0,1-1 0,-1 0 0,0 1 0,1-1 0,-1-2 0,1-8 0,0-1 0,0 0 0,-1 1 0,-2-15 0,1 7 0,-1-102 0,2 144 0,1 1 0,5 23 0,-5-40 0,0 0 0,0 0 0,1 0 0,0 0 0,0 0 0,0-1 0,1 1 0,0-1 0,0 1 0,0-1 0,0 0 0,1 0 0,0 0 0,9 7 0,-12-11 0,1 0 0,-1 0 0,1 0 0,0 0 0,-1 0 0,1-1 0,0 1 0,0-1 0,0 1 0,-1-1 0,1 0 0,0 0 0,0 1 0,0-2 0,0 1 0,0 0 0,-1 0 0,4-1 0,-2 0 0,1 0 0,-1-1 0,1 1 0,-1-1 0,1 0 0,-1 0 0,0 0 0,5-5 0,-1 0 0,0 0 0,-1 0 0,1-1 0,-1 0 0,-1 0 0,6-11 0,-2-2 0,-1 0 0,-1-1 0,6-32 0,-8 33 0,-3 83 0,-4 454 0,2-504 0,0 12 0,-5 30 0,4-48 0,0 1 0,0-1 0,-1 0 0,0 0 0,0 0 0,0-1 0,-1 1 0,0 0 0,-7 9 0,9-13 0,0-1 0,0 1 0,-1-1 0,1 0 0,0 1 0,-1-1 0,1 0 0,-1 0 0,1 0 0,-1 0 0,0 0 0,0 0 0,1-1 0,-1 1 0,0-1 0,0 1 0,0-1 0,1 1 0,-1-1 0,0 0 0,-2 0 0,1 0 0,0-1 0,0 0 0,1 0 0,-1 0 0,0 0 0,1 0 0,-1 0 0,0-1 0,1 1 0,0-1 0,-1 0 0,-2-3 0,-1-1 0,0 0 0,0-1 0,1 0 0,0 0 0,0 0 0,1 0 0,0-1 0,-5-11 0,4 1 0,1 0 0,1-1 0,0 1 0,1-1 0,1 0 0,1 0 0,1 1 0,0-1 0,2 0 0,7-29 0,-1 14 0,1 0 0,2 1 0,2 0 0,30-53 0,-33 67 0,1 0 0,1 2 0,0-1 0,2 1 0,0 1 0,19-16 0,-28 27 0,0 1 0,1 0 0,-1 0 0,1 0 0,0 0 0,0 1 0,0 1 0,1-1 0,8-1 0,-11 3 0,0 1 0,0-1 0,-1 1 0,1 0 0,0 1 0,0-1 0,0 1 0,0 0 0,0 0 0,-1 0 0,1 1 0,0 0 0,-1 0 0,1 0 0,6 4 0,15 16-1365,-7 1-5461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8:10.148"/>
    </inkml:context>
    <inkml:brush xml:id="br0">
      <inkml:brushProperty name="width" value="0.05" units="cm"/>
      <inkml:brushProperty name="height" value="0.05" units="cm"/>
    </inkml:brush>
  </inkml:definitions>
  <inkml:trace contextRef="#ctx0" brushRef="#br0">37 313 24575,'-13'-6'0,"11"5"0,-1 1 0,1-1 0,0-1 0,-1 1 0,1 0 0,0 0 0,0-1 0,-2-1 0,3 2 0,1 1 0,0 0 0,0 0 0,0 0 0,0-1 0,0 1 0,0 0 0,0 0 0,0 0 0,0-1 0,0 1 0,0 0 0,0 0 0,0 0 0,0-1 0,0 1 0,0 0 0,0 0 0,0-1 0,0 1 0,0 0 0,0 0 0,0 0 0,1 0 0,-1-1 0,0 1 0,0 0 0,0 0 0,0 0 0,0 0 0,1-1 0,-1 1 0,0 0 0,0 0 0,0 0 0,0 0 0,1 0 0,18-8 0,37-3 0,1 2 0,67-3 0,-50 6 0,456-36-699,77-8-901,-6-22 609,-551 65 862,-7 2-23,0-2 1,-1-2-1,0-2 0,41-16 1,-59 15-3863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5.373"/>
    </inkml:context>
    <inkml:brush xml:id="br0">
      <inkml:brushProperty name="width" value="0.05" units="cm"/>
      <inkml:brushProperty name="height" value="0.05" units="cm"/>
    </inkml:brush>
  </inkml:definitions>
  <inkml:trace contextRef="#ctx0" brushRef="#br0">121 207 24575,'-4'0'0,"3"0"0,0 0 0,0-1 0,-1 1 0,1 0 0,0 1 0,-1-1 0,1 0 0,0 0 0,0 1 0,-1-1 0,1 0 0,-2 2 0,2-1 0,1 0 0,-1 0 0,0 0 0,1 0 0,-1 0 0,1 1 0,-1-1 0,1 0 0,0 0 0,-1 1 0,1-1 0,0 0 0,0 0 0,0 1 0,0 0 0,-3 86 0,2-57 0,0 0 0,-10 54 0,10-79 0,-2 8 0,0-1 0,-1 1 0,-9 20 0,13-34 0,0 1 0,-1-1 0,1 0 0,0 0 0,0 1 0,0-1 0,0 0 0,0 1 0,0-1 0,-1 0 0,1 1 0,0-1 0,0 0 0,-1 0 0,1 0 0,0 1 0,0-1 0,-1 0 0,1 0 0,0 0 0,0 1 0,-1-1 0,1 0 0,0 0 0,-1 0 0,1 0 0,0 0 0,-1 0 0,-2-7 0,1-17 0,8-59 0,3 0 0,31-128 0,-38 199 0,2 1 0,0 0 0,0 0 0,1 0 0,0 0 0,13-18 0,-14 25 0,-1 0 0,1 0 0,-1 0 0,1 1 0,0 0 0,0 0 0,1 0 0,-1 0 0,1 0 0,-1 1 0,1 0 0,0 0 0,0 0 0,0 1 0,0 0 0,0 0 0,0 0 0,6 0 0,-1 1 0,0 0 0,0 1 0,0 0 0,-1 1 0,1 0 0,-1 1 0,1 0 0,-1 0 0,0 1 0,0 0 0,0 1 0,-1 0 0,1 0 0,11 10 0,-16-11 0,0 0 0,0-1 0,0 2 0,-1-1 0,1 0 0,-1 1 0,0-1 0,0 1 0,-1 0 0,0 0 0,4 11 0,-5-12 0,0 0 0,-1 0 0,0 1 0,1-1 0,-2 0 0,1 1 0,0-1 0,-1 0 0,0 0 0,0 1 0,0-1 0,0 0 0,-1 0 0,1 0 0,-1 0 0,0 0 0,-3 3 0,-1 1 0,0 0 0,-1-1 0,0 0 0,-1 0 0,1-1 0,-1 1 0,0-2 0,-1 1 0,-9 4 0,-32 24 0,48-33 0,1 0 0,0 0 0,0 0 0,-1 0 0,1 1 0,0-1 0,0 0 0,1 1 0,-1-1 0,0 1 0,0-1 0,1 1 0,-1-1 0,1 1 0,-1 0 0,1-1 0,0 1 0,-1 0 0,1-1 0,0 1 0,0 0 0,0-1 0,0 1 0,1 0 0,-1-1 0,0 1 0,1 0 0,-1-1 0,1 1 0,0-1 0,1 3 0,3 5 0,0-1 0,0 0 0,1-1 0,11 12 0,-5-5 0,4 4 0,-10-12 0,0 0 0,0 0 0,-1 1 0,0 0 0,0 0 0,-1 1 0,0-1 0,0 1 0,5 14 0,-9-21 0,0 1 0,0-1 0,0 1 0,0-1 0,0 1 0,0-1 0,0 1 0,-1-1 0,1 1 0,0-1 0,-1 1 0,1-1 0,-1 1 0,0-1 0,1 0 0,-1 1 0,0-1 0,0 0 0,0 1 0,0-1 0,-1 1 0,-1 1 0,0-1 0,0 0 0,0-1 0,0 1 0,0-1 0,0 1 0,-1-1 0,1 0 0,-4 1 0,-6 0 0,1 0 0,-1-1 0,1 0 0,-16-1 0,9-2 0,0 0 0,1-1 0,-1-1 0,1-1 0,0-1 0,0 0 0,0-1 0,1-1 0,-27-16 0,40 21-124,0 0 0,0 0 0,0 0 0,1 0 0,-1-1 0,1 0-1,-1 1 1,1-1 0,1-1 0,-4-4 0,-2-12-6702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20.718"/>
    </inkml:context>
    <inkml:brush xml:id="br0">
      <inkml:brushProperty name="width" value="0.05" units="cm"/>
      <inkml:brushProperty name="height" value="0.05" units="cm"/>
    </inkml:brush>
  </inkml:definitions>
  <inkml:trace contextRef="#ctx0" brushRef="#br0">26 18 24575,'-22'-5'0,"19"1"0,15 1 0,-6 2 0,1 2 0,-1-1 0,0 1 0,1 0 0,-1 0 0,0 0 0,1 1 0,-1 0 0,0 1 0,0-1 0,-1 1 0,1 0 0,-1 1 0,1-1 0,-1 1 0,0 0 0,0 0 0,5 6 0,-2-1 0,1 0 0,-1 1 0,-1 0 0,0 0 0,0 0 0,-1 1 0,0 0 0,6 18 0,-11-27 0,0 0 0,0 0 0,-1 0 0,1 0 0,-1 0 0,0 0 0,0 0 0,0 1 0,0-1 0,0 0 0,0 0 0,0 0 0,-1 0 0,1 0 0,-1 0 0,1 0 0,-1 0 0,0 0 0,0-1 0,0 1 0,-1 2 0,1-3 0,0 0 0,0 0 0,-1 0 0,1-1 0,0 1 0,0 0 0,0-1 0,-1 1 0,1-1 0,0 0 0,-1 1 0,1-1 0,0 0 0,-1 0 0,1 0 0,-1 0 0,1 0 0,0 0 0,-1 0 0,1 0 0,0-1 0,-1 1 0,1 0 0,0-1 0,-1 1 0,1-1 0,0 0 0,0 1 0,0-1 0,-1 0 0,1 0 0,-1-1 0,-1 1 0,1 0 0,0-1 0,-1 1 0,1-1 0,0 0 0,0 0 0,0 1 0,0-1 0,0-1 0,0 1 0,1 0 0,-1 0 0,1-1 0,0 1 0,-1-1 0,1 1 0,0-1 0,0 1 0,1-1 0,-1 0 0,0 0 0,1 1 0,0-1 0,0 0 0,0 0 0,0 1 0,0-1 0,0 0 0,1 0 0,-1 1 0,1-1 0,0 0 0,0 1 0,0-1 0,0 0 0,0 1 0,0 0 0,1-1 0,-1 1 0,1 0 0,0-1 0,0 1 0,3-3 0,4-4 34,1 0 1,0 1-1,1 0 0,0 1 0,0 0 0,1 1 0,0 0 0,0 0 0,13-3 1,-4 3-377,-1 0 1,1 1 0,0 2-1,40-3 1,-44 6-6485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20.874"/>
    </inkml:context>
    <inkml:brush xml:id="br0">
      <inkml:brushProperty name="width" value="0.05" units="cm"/>
      <inkml:brushProperty name="height" value="0.05" units="cm"/>
    </inkml:brush>
  </inkml:definitions>
  <inkml:trace contextRef="#ctx0" brushRef="#br0">0 0 24575,'3'0'0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35.453"/>
    </inkml:context>
    <inkml:brush xml:id="br0">
      <inkml:brushProperty name="width" value="0.05" units="cm"/>
      <inkml:brushProperty name="height" value="0.05" units="cm"/>
    </inkml:brush>
  </inkml:definitions>
  <inkml:trace contextRef="#ctx0" brushRef="#br0">312 415 24575,'5'-13'0,"0"-1"0,0 0 0,-2 0 0,0-1 0,0 1 0,-1-1 0,-1 1 0,-1-17 0,1 29 0,-1 1 0,0 0 0,0 0 0,0 0 0,0 0 0,-1-1 0,1 1 0,0 0 0,0 0 0,-1 0 0,1 0 0,0 0 0,-1 0 0,1 0 0,-1 0 0,0 0 0,1 0 0,-1 0 0,0 0 0,0 0 0,1 0 0,-1 0 0,0 1 0,0-1 0,0 0 0,-1 0 0,0 0 0,0 1 0,0 0 0,0-1 0,0 1 0,0 0 0,0 0 0,1 0 0,-1 1 0,0-1 0,0 0 0,0 1 0,0-1 0,0 1 0,-2 1 0,-7 3 0,1 0 0,-1 1 0,1 0 0,-10 9 0,-1 3 0,0 2 0,2 0 0,0 1 0,1 1 0,1 0 0,1 1 0,1 1 0,1 1 0,2 0 0,0 1 0,2 0 0,0 1 0,-10 52 0,16-59 0,2 0 0,1 0 0,0 0 0,1 0 0,1 0 0,1 1 0,1-1 0,1-1 0,0 1 0,2 0 0,13 32 0,-11-36 0,0-1 0,0 0 0,2-1 0,0 0 0,0 0 0,1-1 0,1 0 0,0-1 0,1-1 0,0 0 0,1 0 0,0-1 0,1-1 0,17 8 0,-10-7 0,1-1 0,0-2 0,0 0 0,1-1 0,0-2 0,0 0 0,0-1 0,0-2 0,0-1 0,0 0 0,1-2 0,-1-1 0,0 0 0,-1-2 0,40-13 0,-38 9 0,0-1 0,-1-1 0,0-1 0,0-1 0,-2-1 0,1-2 0,-2 0 0,0-1 0,-1-1 0,-1 0 0,-1-2 0,0 0 0,-2-1 0,15-24 0,-16 17 0,-1-1 0,-1 0 0,-1-1 0,-1-1 0,-2 1 0,-2-2 0,0 1 0,-2-1 0,1-48 0,-5 50 0,-2 0 0,-1 0 0,-1 0 0,-1 0 0,-2 0 0,-1 1 0,-1 0 0,-2 0 0,-1 1 0,-17-33 0,21 48 0,-1 1 0,0 0 0,-1 0 0,0 0 0,0 2 0,-2-1 0,1 1 0,-1 0 0,0 1 0,-1 1 0,0 0 0,-1 0 0,0 1 0,0 1 0,0 0 0,-1 1 0,1 0 0,-1 1 0,0 1 0,-1 0 0,1 1 0,-1 0 0,1 1 0,-1 1 0,1 0 0,-26 5 0,13-1-227,0 2-1,1 1 1,0 1-1,0 2 1,-29 14-1,9 1-6598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35.951"/>
    </inkml:context>
    <inkml:brush xml:id="br0">
      <inkml:brushProperty name="width" value="0.05" units="cm"/>
      <inkml:brushProperty name="height" value="0.05" units="cm"/>
    </inkml:brush>
  </inkml:definitions>
  <inkml:trace contextRef="#ctx0" brushRef="#br0">1 211 24575,'0'13'0,"1"-1"0,0 0 0,1 1 0,0-1 0,1 0 0,0 0 0,1 0 0,0-1 0,1 1 0,1-1 0,7 11 0,-10-16 0,1-1 0,-1 0 0,1-1 0,1 1 0,-1-1 0,1 1 0,-1-1 0,1-1 0,1 1 0,-1-1 0,0 0 0,1 0 0,-1 0 0,1-1 0,0 0 0,0 0 0,0 0 0,0-1 0,0 0 0,0 0 0,1 0 0,-1-1 0,11-1 0,-8 0 0,0 0 0,-1-1 0,1 0 0,0-1 0,0 0 0,-1 0 0,0-1 0,0 0 0,0-1 0,0 1 0,8-8 0,-6 4 0,0-1 0,-1 0 0,0-1 0,-1 1 0,0-2 0,-1 1 0,10-18 0,-10 14 0,-1 0 0,0 0 0,0-1 0,-2 0 0,0 0 0,0 0 0,-2 0 0,0-1 0,0 1 0,-2-1 0,0 1 0,0-1 0,-6-26 0,-4 10-1365,-3 6-5461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36.383"/>
    </inkml:context>
    <inkml:brush xml:id="br0">
      <inkml:brushProperty name="width" value="0.05" units="cm"/>
      <inkml:brushProperty name="height" value="0.05" units="cm"/>
    </inkml:brush>
  </inkml:definitions>
  <inkml:trace contextRef="#ctx0" brushRef="#br0">25 98 24575,'0'0'0,"0"0"0,0 1 0,0-1 0,0 0 0,-1 0 0,1 0 0,0 0 0,0 0 0,0 0 0,0 0 0,0 0 0,0 0 0,-1 0 0,1 0 0,0 0 0,0 0 0,0 0 0,0 0 0,0 0 0,0 0 0,-1 0 0,1 0 0,0-1 0,0 1 0,0 0 0,0 0 0,0 0 0,0 0 0,0 0 0,0 0 0,-1 0 0,1 0 0,0 0 0,0 0 0,0-1 0,0 1 0,0 0 0,0 0 0,0 0 0,0 0 0,0 0 0,0 0 0,0 0 0,0-1 0,0 1 0,0 0 0,0 0 0,0 0 0,0 0 0,0 0 0,0 0 0,0-1 0,0 1 0,0 0 0,0 0 0,7-6 0,-7 6 0,1 0 0,-1 0 0,0-1 0,1 1 0,-1 0 0,1 0 0,-1 0 0,0-1 0,1 1 0,-1 0 0,1 0 0,-1 0 0,1 0 0,-1 0 0,0 0 0,1 0 0,-1 0 0,1 0 0,-1 0 0,1 0 0,-1 0 0,0 1 0,1-1 0,-1 0 0,1 0 0,-1 0 0,0 1 0,1-1 0,-1 0 0,0 0 0,1 1 0,-1-1 0,0 0 0,1 0 0,-1 1 0,0-1 0,1 1 0,-1-1 0,0 0 0,0 1 0,0-1 0,1 0 0,-1 1 0,0-1 0,0 1 0,0-1 0,0 1 0,0-1 0,0 0 0,0 1 0,0 0 0,0-1 0,0 1 0,0-1 0,0 0 0,0 1 0,0-1 0,0 0 0,0 1 0,0-1 0,0 1 0,0-1 0,0 0 0,-1 1 0,1-1 0,0 0 0,0 1 0,0-1 0,-1 0 0,1 1 0,0-1 0,0 0 0,-1 1 0,1-1 0,0 0 0,-1 0 0,1 1 0,0-1 0,-1 0 0,1 0 0,0 0 0,-1 0 0,1 1 0,-1-1 0,1 0 0,0 0 0,-1 0 0,1 0 0,0 0 0,-1 0 0,1 0 0,-1 0 0,1 0 0,0 0 0,-1 0 0,1 0 0,-1-1 0,1 1 0,0 0 0,-1 0 0,1 0 0,0 0 0,-1-1 0,1 1 0,0 0 0,-1 0 0,1-1 0,-21-13 0,20 12 12,0 1 0,0-1 0,1 0-1,-1 0 1,0 0 0,1 0 0,-1 0-1,1 0 1,-1 0 0,1 0 0,0 0-1,0 0 1,0 0 0,0 0 0,0 0 0,1 0-1,-1 1 1,0-1 0,1 0 0,0 0-1,-1 0 1,1 0 0,0 0 0,0 0-1,0 1 1,0-1 0,0 0 0,2-1 0,0 0-134,-1 0 0,1 0 0,0 0 0,0 1 0,0-1 0,0 1 0,0 0 0,0 0 0,1 0 1,-1 0-1,1 1 0,0-1 0,6-1 0,2 1-6704</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36.707"/>
    </inkml:context>
    <inkml:brush xml:id="br0">
      <inkml:brushProperty name="width" value="0.05" units="cm"/>
      <inkml:brushProperty name="height" value="0.05" units="cm"/>
    </inkml:brush>
  </inkml:definitions>
  <inkml:trace contextRef="#ctx0" brushRef="#br0">36 16 24575,'2'0'0,"0"1"0,-1-1 0,1 1 0,0-1 0,-1 1 0,1-1 0,-1 1 0,1 0 0,-1 0 0,1 0 0,-1 0 0,0 0 0,0 0 0,1 0 0,-1 1 0,0-1 0,0 0 0,0 1 0,0-1 0,0 1 0,1 2 0,-2-3 0,1-1 0,-1 1 0,0 0 0,1 0 0,-1-1 0,0 1 0,0 0 0,1 0 0,-1 0 0,0 0 0,0-1 0,0 1 0,0 0 0,0 0 0,0 0 0,0 0 0,-1-1 0,1 1 0,0 0 0,0 0 0,-1 0 0,1-1 0,0 1 0,-1 0 0,1 0 0,-1-1 0,1 1 0,-1 0 0,1-1 0,-1 1 0,1-1 0,-1 1 0,0-1 0,1 1 0,-1-1 0,0 1 0,0-1 0,1 1 0,-1-1 0,0 0 0,0 1 0,1-1 0,-1 0 0,0 0 0,0 0 0,-1 0 0,1 1 11,-1-1 0,0 0-1,0 1 1,0-1 0,0 0-1,1 0 1,-1 0 0,0-1-1,0 1 1,0 0 0,1-1-1,-1 1 1,0-1 0,0 1-1,1-1 1,-1 0 0,1 0-1,-1 0 1,0 0 0,1 0-1,0 0 1,-1 0 0,1-1-1,0 1 1,-1 0 0,1-1-1,0 1 1,0-1 0,0 1-1,0-1 1,0-2 0,0 3-54,1-1 0,0 1 1,-1 0-1,1-1 0,0 1 1,0-1-1,0 1 0,0-1 1,1 1-1,-1 0 0,0-1 1,1 1-1,-1-1 0,0 1 1,1 0-1,0-1 0,-1 1 1,1 0-1,0 0 0,0 0 1,-1-1-1,1 1 0,0 0 1,0 0-1,0 0 0,0 0 1,1 1-1,-1-1 0,0 0 1,0 0-1,0 1 0,1-1 1,-1 0-1,0 1 0,1 0 1,-1-1-1,1 1 0,-1 0 1,3-1-1,8-1-6783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37.437"/>
    </inkml:context>
    <inkml:brush xml:id="br0">
      <inkml:brushProperty name="width" value="0.05" units="cm"/>
      <inkml:brushProperty name="height" value="0.05" units="cm"/>
    </inkml:brush>
  </inkml:definitions>
  <inkml:trace contextRef="#ctx0" brushRef="#br0">240 11 24575,'6'-11'0,"-6"12"0,0-1 0,0 0 0,0 0 0,0 0 0,0 0 0,0 0 0,0 0 0,0 0 0,0 1 0,0-1 0,0 0 0,0 0 0,0 0 0,0 0 0,0 0 0,0 0 0,0 1 0,0-1 0,0 0 0,1 0 0,-1 0 0,0 0 0,0 0 0,0 0 0,0 0 0,0 0 0,0 0 0,0 1 0,0-1 0,0 0 0,0 0 0,1 0 0,-1 0 0,0 0 0,0 0 0,0 0 0,0 0 0,0 0 0,0 0 0,1 0 0,-1 0 0,0 0 0,0 0 0,0 0 0,0 0 0,0 0 0,0 0 0,-21 54 0,-2-1 0,-33 55 0,44-88 0,-38 69 0,-28 52 0,77-139 0,0 0 0,0-1 0,0 1 0,1 0 0,-1 0 0,0 0 0,1-1 0,-1 1 0,1 0 0,-1 0 0,1 0 0,0 0 0,0 0 0,0 0 0,0 0 0,0 0 0,1 0 0,-1 0 0,0 0 0,1 0 0,0 0 0,0 2 0,1-2 0,0 0 0,0 0 0,1 0 0,-1-1 0,0 1 0,1-1 0,-1 1 0,0-1 0,1 0 0,0 0 0,-1 0 0,1-1 0,0 1 0,-1 0 0,6 0 0,49 5 0,-1-3 0,79-5 0,-45 0 0,91 9 0,76-3 0,-252-4 0,0 0 0,0-1 0,0 1 0,-1-1 0,1-1 0,0 1 0,0 0 0,-1-1 0,1 0 0,7-5 0,-10 5 0,0 0 0,0 0 0,0 0 0,0 0 0,0-1 0,-1 1 0,1-1 0,-1 1 0,1-1 0,-1 0 0,0 1 0,0-1 0,0 0 0,0 0 0,-1 0 0,1 0 0,-1 0 0,0-6 0,5-59 0,0 12 0,-3-1 0,-6-79 0,3 130 0,1 1 0,-1 0 0,0-1 0,-1 1 0,1 0 0,-1 0 0,0-1 0,0 1 0,0 1 0,-1-1 0,0 0 0,0 1 0,0-1 0,-1 1 0,1 0 0,-1 0 0,0 0 0,0 1 0,0-1 0,-1 1 0,1 0 0,-1 0 0,0 1 0,1-1 0,-1 1 0,-11-3 0,-11-5-1365,15 5-5461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46.528"/>
    </inkml:context>
    <inkml:brush xml:id="br0">
      <inkml:brushProperty name="width" value="0.05" units="cm"/>
      <inkml:brushProperty name="height" value="0.05" units="cm"/>
    </inkml:brush>
  </inkml:definitions>
  <inkml:trace contextRef="#ctx0" brushRef="#br0">0 0 23951,'0'7249'0,"9559"-7249"0,-9559-7249 0,-9559 7249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33.229"/>
    </inkml:context>
    <inkml:brush xml:id="br0">
      <inkml:brushProperty name="width" value="0.05" units="cm"/>
      <inkml:brushProperty name="height" value="0.05" units="cm"/>
    </inkml:brush>
  </inkml:definitions>
  <inkml:trace contextRef="#ctx0" brushRef="#br0">0 16 24575,'1'-15'0,"-1"15"0,0 0 0,0 0 0,0 0 0,0 0 0,0 0 0,0 0 0,0 0 0,0 0 0,0 0 0,0 0 0,0 0 0,0 0 0,0 1 0,0-1 0,0 0 0,0 0 0,0 0 0,0 0 0,0 0 0,0 0 0,0 0 0,0 0 0,0 0 0,1 0 0,-1 0 0,0 0 0,0 0 0,0 0 0,0 0 0,0 0 0,0 0 0,0 0 0,0 0 0,0 0 0,0 0 0,0 0 0,0 0 0,0 0 0,0 0 0,0 0 0,0 0 0,1 0 0,-1 0 0,0 0 0,0 0 0,0 0 0,0 0 0,0 0 0,0 0 0,0 0 0,0 0 0,0 0 0,0 0 0,0 0 0,0 0 0,0 0 0,5 30 0,11 182 0,19 169 0,-20-263-1365,-10-74-5461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33.586"/>
    </inkml:context>
    <inkml:brush xml:id="br0">
      <inkml:brushProperty name="width" value="0.05" units="cm"/>
      <inkml:brushProperty name="height" value="0.05" units="cm"/>
    </inkml:brush>
  </inkml:definitions>
  <inkml:trace contextRef="#ctx0" brushRef="#br0">8 76 24575,'0'0'0,"0"0"0,-1 0 0,1 0 0,0-1 0,0 1 0,0 0 0,0 0 0,0 0 0,0 0 0,0 0 0,-1-1 0,1 1 0,0 0 0,0 0 0,0 0 0,0 0 0,-1 0 0,1 0 0,0 0 0,0 0 0,0 0 0,0 0 0,-1 0 0,1-1 0,0 1 0,0 0 0,0 0 0,-1 0 0,1 0 0,0 0 0,0 0 0,0 1 0,0-1 0,-1 0 0,1 0 0,0 0 0,0 0 0,-1 0 0,1 8 0,5 12 0,3-9 0,0 0 0,1-1 0,0 0 0,1-1 0,0 0 0,1 0 0,0-1 0,0 0 0,1-1 0,23 11 0,-25-15 0,1 0 0,-1 0 0,1-1 0,-1 0 0,1-1 0,0 0 0,0-1 0,0 0 0,0-1 0,-1 0 0,1-1 0,0 0 0,-1 0 0,14-6 0,-1 0 0,0-2 0,-1 0 0,0-2 0,0 0 0,22-19 0,-31 22 0,0-1 0,15-18 0,-24 24 0,0 0 0,0-1 0,-1 0 0,0 1 0,0-1 0,0-1 0,0 1 0,-1 0 0,3-11 0,-4 15 0,-1 1 0,0-1 0,0 0 0,0 1 0,1-1 0,-1 0 0,0 1 0,0-1 0,0 0 0,0 1 0,0-1 0,0 0 0,0 1 0,-1-1 0,1 0 0,0 1 0,0-1 0,0 1 0,-1-1 0,1 0 0,0 1 0,-1-1 0,1 1 0,0-1 0,-1 1 0,1-1 0,-1 1 0,1-1 0,-1 1 0,1-1 0,-1 1 0,1 0 0,-1-1 0,0 1 0,1 0 0,-1-1 0,1 1 0,-1 0 0,0 0 0,1 0 0,-1 0 0,0-1 0,1 1 0,-1 0 0,0 0 0,1 0 0,-1 0 0,0 1 0,1-1 0,-2 0 0,-3 1 0,0 0 0,0 0 0,0 1 0,0-1 0,-7 4 0,-19 13-198,1 1 0,0 1 0,-43 40 0,61-50-375,-35 30-6253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5.916"/>
    </inkml:context>
    <inkml:brush xml:id="br0">
      <inkml:brushProperty name="width" value="0.05" units="cm"/>
      <inkml:brushProperty name="height" value="0.05" units="cm"/>
    </inkml:brush>
  </inkml:definitions>
  <inkml:trace contextRef="#ctx0" brushRef="#br0">31 285 24575,'2'-10'0,"4"16"0,4 18 0,-7-2 0,-1-1 0,0 1 0,-2-1 0,0 1 0,-1-1 0,-2 1 0,0-1 0,-1 1 0,-12 34 0,6-31 0,3-19 0,6-6 0,1 0 0,0 0 0,-1 0 0,1-1 0,0 1 0,-1 0 0,1 0 0,0-1 0,-1 1 0,1 0 0,0-1 0,0 1 0,-1-1 0,1 1 0,0 0 0,0-1 0,0 1 0,0 0 0,0-1 0,-1 1 0,1-1 0,0 1 0,0-1 0,0 1 0,0 0 0,0-1 0,-3-29 0,1 0 0,1-1 0,2 1 0,1 0 0,6-33 0,-3 32 0,1 0 0,2 0 0,18-48 0,-19 61 0,1 1 0,1 0 0,0 1 0,1 0 0,1 0 0,0 1 0,19-19 0,-25 30 0,-1 0 0,1 0 0,0 0 0,0 0 0,0 1 0,0 0 0,1 0 0,0 1 0,-1-1 0,1 1 0,0 0 0,7-1 0,-10 3 0,0 0 0,0 0 0,0 0 0,0 0 0,0 0 0,0 0 0,0 1 0,0-1 0,0 1 0,0 0 0,-1 0 0,1 0 0,0 0 0,0 1 0,-1-1 0,1 1 0,-1 0 0,1-1 0,-1 1 0,0 0 0,0 1 0,0-1 0,0 0 0,0 0 0,0 1 0,2 3 0,-2-3 0,0 1 0,0 0 0,0-1 0,-1 1 0,0 0 0,1 0 0,-1 0 0,0 1 0,-1-1 0,1 0 0,-1 0 0,0 0 0,0 0 0,0 1 0,0-1 0,-2 6 0,0-3 0,0-1 0,-1 1 0,0-1 0,0 1 0,0-1 0,-1 0 0,0 0 0,0-1 0,-5 7 0,-5 2 0,-1 0 0,-1 0 0,0-1 0,0-1 0,-33 17 0,-4-5 0,39-19 0,0 1 0,1 1 0,-24 14 0,36-20 0,0 0 0,0 0 0,0 1 0,0-1 0,1 0 0,-1 0 0,0 0 0,1 1 0,-1-1 0,1 0 0,-1 0 0,1 1 0,-1-1 0,1 1 0,0-1 0,0 0 0,0 1 0,0-1 0,0 0 0,0 1 0,0-1 0,0 1 0,1-1 0,-1 0 0,0 1 0,1-1 0,-1 0 0,1 1 0,0-1 0,-1 0 0,1 0 0,0 0 0,1 2 0,4 6 0,0 1 0,1-1 0,9 9 0,-8-9 0,169 204-1365,-164-198-5461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34.891"/>
    </inkml:context>
    <inkml:brush xml:id="br0">
      <inkml:brushProperty name="width" value="0.05" units="cm"/>
      <inkml:brushProperty name="height" value="0.05" units="cm"/>
    </inkml:brush>
  </inkml:definitions>
  <inkml:trace contextRef="#ctx0" brushRef="#br0">227 375 24575,'-8'-16'0,"3"7"0,1 0 0,0 0 0,0 0 0,1-1 0,-3-11 0,38 431 0,-30 17 0,-32 35 0,-32-3 0,34-262 0,23-163 0,-6 45 0,11-69 0,0 0 0,0 0 0,0 0 0,1 0 0,5 17 0,-5-25 0,0 1 0,0-1 0,0 1 0,0-1 0,0 1 0,1-1 0,0 0 0,-1 0 0,1 0 0,0 0 0,0 0 0,0 0 0,0 0 0,0-1 0,0 1 0,1-1 0,-1 1 0,0-1 0,1 0 0,-1 0 0,1 0 0,0 0 0,-1 0 0,1-1 0,0 1 0,5-1 0,5 1 0,1-1 0,0-1 0,-1 0 0,16-4 0,-20 4 0,165-31 0,52-8 0,676-38-1511,5 55-841,-651 19 1986,-164 3 252,1346-49-652,-1395 47 929,101-10 1725,-124 10-1553,0-1-1,1-1 1,-1 0-1,33-16 0,-49 20-291,0-1 0,0-1 0,0 1 0,0 0 0,-1-1 0,1 0 0,-1 0-1,1 0 1,-1 0 0,0 0 0,0-1 0,-1 1 0,1-1 0,-1 0 0,0 0-1,0 0 1,0 0 0,0 0 0,2-9 0,-3 4 16,0 0-1,-1 0 1,0 0 0,0-1-1,-1 1 1,0 0 0,0 0 0,-6-16-1,-38-126-58,-20-82 0,28 47 0,-14-210 0,42 263 0,7 0 0,20-189 0,-12 264 0,4-1 0,1 2 0,3-1 0,3 2 0,41-94 0,-57 149 0,-1 0 0,1 0 0,-1 0 0,0 0 0,1 0 0,-1 0 0,0 0 0,1-1 0,-1 1 0,0 0 0,0 0 0,0 0 0,0 0 0,0 0 0,-1-2 0,1 3 0,0-1 0,0 1 0,-1-1 0,1 0 0,0 1 0,-1-1 0,1 1 0,-1 0 0,1-1 0,0 1 0,-1-1 0,1 1 0,-1 0 0,1-1 0,-1 1 0,1 0 0,-1-1 0,0 1 0,1 0 0,-2 0 0,-2-1 0,-1 0 0,0 1 0,0-1 0,0 1 0,-9 1 0,3 0 0,-2226 100-2777,379 76 1671,1493-136 3342,340-35-1305,23-3-493,13 0-1541,4-2-5707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35.667"/>
    </inkml:context>
    <inkml:brush xml:id="br0">
      <inkml:brushProperty name="width" value="0.05" units="cm"/>
      <inkml:brushProperty name="height" value="0.05" units="cm"/>
    </inkml:brush>
  </inkml:definitions>
  <inkml:trace contextRef="#ctx0" brushRef="#br0">62 453 24575,'0'-1'0,"0"0"0,0 0 0,0 0 0,0 1 0,0-1 0,0 0 0,0 0 0,0 0 0,0 0 0,0 1 0,0-1 0,0 0 0,1 0 0,-1 0 0,0 0 0,1 1 0,-1-1 0,0 0 0,1 0 0,-1 1 0,1-1 0,-1 0 0,1 1 0,0-1 0,-1 1 0,1-1 0,0 1 0,-1-1 0,1 1 0,0-1 0,0 1 0,-1-1 0,1 1 0,0 0 0,0 0 0,0-1 0,1 1 0,-1 0 0,1 1 0,-1-1 0,1 0 0,-1 1 0,0 0 0,1-1 0,-1 1 0,0 0 0,0-1 0,0 1 0,1 0 0,-1 0 0,0 0 0,0 0 0,0 0 0,0 0 0,-1 1 0,1-1 0,0 0 0,0 0 0,-1 1 0,2 1 0,5 17 0,0 0 0,-1 1 0,-1 0 0,-1 0 0,2 23 0,-1 108 0,-4-141 0,-1-7 0,0 0 0,0 0 0,0 0 0,0 0 0,0 0 0,-1 0 0,0 0 0,0 0 0,0 0 0,0 0 0,-4 7 0,5-11 0,0 1 0,-1-1 0,1 0 0,0 1 0,-1-1 0,1 0 0,-1 1 0,1-1 0,0 0 0,-1 1 0,1-1 0,-1 0 0,1 0 0,-1 0 0,1 0 0,-1 1 0,1-1 0,-1 0 0,1 0 0,-1 0 0,1 0 0,-1 0 0,1 0 0,-1 0 0,1 0 0,-1 0 0,1-1 0,-1 1 0,1 0 0,-1 0 0,1 0 0,-1 0 0,1-1 0,-1 1 0,1 0 0,-1-1 0,1 1 0,0 0 0,-1-1 0,1 1 0,-1 0 0,1-1 0,0 1 0,0-1 0,-1 1 0,1 0 0,0-1 0,0 1 0,-1-1 0,1 1 0,0-1 0,-15-29 0,14 29 0,-20-52 0,2-1 0,2-1 0,-13-75 0,25 99 0,1 1 0,2-1 0,1-1 0,2 1 0,0 0 0,2 0 0,14-55 0,-14 73 0,2 0 0,-1 1 0,2-1 0,0 1 0,0 0 0,1 0 0,1 1 0,0 0 0,0 0 0,15-14 0,-19 21 0,0 1 0,1-1 0,-1 0 0,1 1 0,0 0 0,0 0 0,0 1 0,0-1 0,1 1 0,-1 0 0,1 1 0,-1-1 0,1 1 0,0 0 0,0 0 0,-1 1 0,1 0 0,0 0 0,0 0 0,-1 1 0,1 0 0,0 0 0,0 0 0,-1 1 0,1-1 0,9 6 0,-7-3 0,1 1 0,-2 0 0,1 1 0,0 0 0,-1 0 0,0 0 0,0 1 0,-1 0 0,0 0 0,0 1 0,-1 0 0,0 0 0,0 0 0,-1 1 0,0-1 0,0 1 0,-1 0 0,4 15 0,-5-12 0,0 0 0,0 0 0,-1 0 0,0 0 0,-1 0 0,-1 0 0,0 0 0,0 0 0,-1 0 0,-1-1 0,0 1 0,-1 0 0,0-1 0,-7 14 0,1-9 0,0-1 0,-1-1 0,0 1 0,-2-2 0,1 0 0,-21 16 0,-2 3 0,34-32 0,1 1 0,-1-1 0,1 0 0,0 1 0,-1-1 0,1 0 0,0 1 0,-1-1 0,1 1 0,0-1 0,-1 1 0,1-1 0,0 1 0,0-1 0,-1 1 0,1-1 0,0 1 0,0-1 0,0 1 0,0-1 0,0 1 0,0 0 0,9 2 0,22-6 0,-26 2 0,30-4 0,1 2 0,68 1 0,-92 3 0,1 0 0,-1 1 0,1 0 0,-1 1 0,0 0 0,1 1 0,-2 0 0,1 1 0,0 1 0,-1 0 0,18 13 0,-26-18 0,-1 1 0,0 0 0,1 0 0,-1 0 0,0 0 0,0 0 0,0 0 0,-1 1 0,1-1 0,0 0 0,-1 1 0,0-1 0,1 1 0,-1 0 0,0 0 0,0-1 0,-1 1 0,1 0 0,0 0 0,-1 0 0,0 0 0,0 0 0,0-1 0,0 1 0,0 0 0,0 0 0,-1 0 0,0 0 0,1 0 0,-1-1 0,0 1 0,0 0 0,-1-1 0,1 1 0,0 0 0,-4 4 0,-2 1 0,-1 1 0,1-1 0,-1 0 0,0-1 0,-1 0 0,0 0 0,0-1 0,-15 8 0,5-5 0,1-1 0,-1-1 0,0 0 0,0-2 0,-1 0 0,-27 2 0,34-5 0,-1-1 0,0 0 0,0-2 0,0 1 0,0-2 0,1 0 0,-1 0 0,0-1 0,1-1 0,-14-6 0,21 8-136,1-1-1,0 0 1,0 0-1,1-1 1,-1 1-1,1-1 1,-1 0-1,1-1 0,-5-6 1,-6-12-6690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36.005"/>
    </inkml:context>
    <inkml:brush xml:id="br0">
      <inkml:brushProperty name="width" value="0.05" units="cm"/>
      <inkml:brushProperty name="height" value="0.05" units="cm"/>
    </inkml:brush>
  </inkml:definitions>
  <inkml:trace contextRef="#ctx0" brushRef="#br0">1 108 24575,'0'0'0,"-1"-1"0,1 0 0,0 1 0,0-1 0,0 0 0,0 0 0,0 1 0,0-1 0,0 0 0,0 1 0,0-1 0,1 0 0,-1 1 0,0-1 0,0 0 0,1 1 0,-1-1 0,0 0 0,1 1 0,-1-1 0,1 0 0,-1 1 0,0-1 0,1 1 0,-1-1 0,1 1 0,0-1 0,1 1 0,-1 0 0,1 1 0,-1-1 0,1 0 0,-1 1 0,1-1 0,-1 1 0,0 0 0,1-1 0,-1 1 0,0 0 0,0 0 0,1 0 0,0 1 0,18 14 0,-1 1 0,0 0 0,-2 1 0,26 34 0,-36-42 0,1 1 0,-1 0 0,-1 0 0,0 1 0,-1-1 0,0 1 0,-1 1 0,0-1 0,-1 1 0,3 24 0,-6-34 0,0 0 0,0 0 0,-1 0 0,1 0 0,-1 0 0,0 0 0,1 0 0,-1 0 0,-1 0 0,1 0 0,0-1 0,-1 1 0,1-1 0,-1 1 0,0-1 0,-3 4 0,4-5 0,0 0 0,0 0 0,0 0 0,0-1 0,0 1 0,0 0 0,0-1 0,0 1 0,-1-1 0,1 1 0,0-1 0,0 0 0,-1 1 0,1-1 0,0 0 0,-1 0 0,1 0 0,0 0 0,-1 0 0,1 0 0,0 0 0,0 0 0,-1-1 0,1 1 0,0 0 0,0-1 0,-1 1 0,1-1 0,0 0 0,0 1 0,0-1 0,0 0 0,0 0 0,0 1 0,0-1 0,0 0 0,0 0 0,0 0 0,-1-2 0,-1-1 0,0-1 0,0 1 0,1-1 0,-1 0 0,1 0 0,0 0 0,0 0 0,1 0 0,-1 0 0,1 0 0,0 0 0,1-1 0,-1 1 0,1 0 0,0-1 0,1 1 0,-1 0 0,1-1 0,2-8 0,2-5 0,1 0 0,1 0 0,0 1 0,11-18 0,-4 10 114,0 1 0,22-28 0,-26 41-358,-1 1 0,2 0 0,-1 1 0,1 0 1,1 0-1,14-8 0,-8 7-6582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36.349"/>
    </inkml:context>
    <inkml:brush xml:id="br0">
      <inkml:brushProperty name="width" value="0.05" units="cm"/>
      <inkml:brushProperty name="height" value="0.05" units="cm"/>
    </inkml:brush>
  </inkml:definitions>
  <inkml:trace contextRef="#ctx0" brushRef="#br0">1 104 24575,'0'-17'0,"0"24"0,0 30 0,3 6 0,10 58 0,-9-84 0,0-1 0,0 0 0,2 1 0,0-2 0,1 1 0,13 21 0,-19-34 0,0-1 0,1 0 0,0 1 0,-1-1 0,1 0 0,0 0 0,0 0 0,0 0 0,0-1 0,1 1 0,-1 0 0,0-1 0,1 0 0,-1 1 0,1-1 0,-1 0 0,1 0 0,0 0 0,-1-1 0,1 1 0,0-1 0,0 1 0,-1-1 0,1 0 0,4-1 0,-2 0 0,-1 0 0,0 0 0,0-1 0,0 1 0,0-1 0,0 0 0,0 0 0,-1-1 0,1 1 0,-1-1 0,1 0 0,-1 0 0,0 0 0,0 0 0,4-7 0,2-3 0,-2 0 0,1-1 0,-1 0 0,-1 0 0,-1-1 0,0 0 0,-1 1 0,0-2 0,2-24 0,-3 9 0,-1 0 0,-2-1 0,-7-56 0,2 60-1365,0 6-5461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36.748"/>
    </inkml:context>
    <inkml:brush xml:id="br0">
      <inkml:brushProperty name="width" value="0.05" units="cm"/>
      <inkml:brushProperty name="height" value="0.05" units="cm"/>
    </inkml:brush>
  </inkml:definitions>
  <inkml:trace contextRef="#ctx0" brushRef="#br0">1 59 24575,'0'-2'0,"0"-1"0,0 1 0,0 0 0,0 0 0,0-1 0,1 1 0,-1 0 0,1 0 0,-1-1 0,1 1 0,0 0 0,0 0 0,0 0 0,0 0 0,0 0 0,1 0 0,-1 0 0,0 0 0,1 1 0,0-1 0,-1 1 0,1-1 0,0 1 0,0-1 0,0 1 0,0 0 0,0 0 0,0 0 0,0 0 0,0 0 0,0 0 0,0 1 0,0-1 0,1 1 0,-1 0 0,0-1 0,1 1 0,-1 0 0,0 0 0,0 0 0,1 1 0,-1-1 0,0 1 0,0-1 0,1 1 0,-1 0 0,0-1 0,0 1 0,0 0 0,4 3 0,2 1 0,-1 1 0,1 0 0,-1 0 0,-1 1 0,1 0 0,-1 0 0,0 0 0,-1 1 0,1 0 0,-2 0 0,1 1 0,-1-1 0,0 1 0,4 16 0,-3-8 0,-1 0 0,0 0 0,-2 0 0,0 1 0,-1-1 0,0 1 0,-3 19 0,1-28 0,-1 1 0,0-2 0,-1 1 0,1 0 0,-2 0 0,-5 10 0,8-16 0,0-1 0,-1 0 0,1 0 0,-1 0 0,1 0 0,-1 0 0,0 0 0,1-1 0,-1 1 0,0-1 0,-1 1 0,-1 1 0,2-3 0,1 1 0,0-1 0,-1 0 0,1 1 0,-1-1 0,1 0 0,0 0 0,-1 0 0,1 0 0,-1 0 0,1 0 0,0-1 0,-1 1 0,1 0 0,-1-1 0,1 1 0,0-1 0,0 1 0,-1-1 0,1 0 0,0 1 0,0-1 0,-2-1 0,1-1 0,-1 1 0,1 0 0,0-1 0,0 0 0,0 0 0,0 1 0,0-1 0,1 0 0,-1 0 0,1-1 0,0 1 0,0 0 0,0 0 0,0 0 0,1-1 0,-1 1 0,1 0 0,0-1 0,0 1 0,0-1 0,1 1 0,-1 0 0,2-5 0,0-6 0,2 0 0,0 1 0,0 0 0,9-17 0,-5 13 0,2 0 0,0 1 0,0 0 0,2 0 0,0 1 0,15-15 0,-19 23 0,0-1 0,0 1 0,0 1 0,1 0 0,-1 0 0,2 1 0,-1 0 0,1 0 0,-1 1 0,1 0 0,0 1 0,18-4 0,-25 7 0,0-1 0,1 1 0,-1 0 0,0 0 0,0 0 0,1 0 0,-1 0 0,0 1 0,0-1 0,1 1 0,-1 0 0,0 0 0,0 0 0,0 1 0,0-1 0,0 1 0,0-1 0,-1 1 0,1 0 0,0 0 0,-1 0 0,0 1 0,1-1 0,-1 0 0,0 1 0,0 0 0,0-1 0,-1 1 0,1 0 0,-1 0 0,1 0 0,-1 0 0,0 0 0,0 0 0,0 4 0,1 4 0,0 0 0,-1 0 0,0 0 0,-1 0 0,-1 0 0,1 1 0,-2-1 0,0 0 0,-3 12 0,-24 63-1365,22-66-5461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37.078"/>
    </inkml:context>
    <inkml:brush xml:id="br0">
      <inkml:brushProperty name="width" value="0.05" units="cm"/>
      <inkml:brushProperty name="height" value="0.05" units="cm"/>
    </inkml:brush>
  </inkml:definitions>
  <inkml:trace contextRef="#ctx0" brushRef="#br0">37 172 24575,'7'-12'0,"-5"10"0,0-1 0,0 0 0,0-1 0,-1 1 0,1 0 0,-1 0 0,0-1 0,0 1 0,0-1 0,1-5 0,-23 36 0,14-15 0,1 2 0,1-1 0,0 1 0,1-1 0,0 1 0,2 0 0,-1 1 0,1-1 0,1 0 0,1 1 0,0-1 0,1 0 0,0 1 0,6 22 0,-5-29 0,0-1 0,0 1 0,1 0 0,0-1 0,0 0 0,1 1 0,0-1 0,0-1 0,1 1 0,0 0 0,0-1 0,1 0 0,-1-1 0,1 1 0,0-1 0,1 0 0,-1 0 0,1-1 0,0 0 0,0 0 0,1-1 0,-1 0 0,1 0 0,-1 0 0,1-1 0,0 0 0,11 0 0,-9-1 0,0 0 0,0-1 0,-1-1 0,1 1 0,0-2 0,0 1 0,0-2 0,-1 1 0,1-1 0,-1 0 0,1-1 0,-1 0 0,-1-1 0,1 0 0,0 0 0,-1-1 0,0 0 0,-1 0 0,1-1 0,-1 0 0,-1 0 0,1-1 0,-1 0 0,0 0 0,-1 0 0,0-1 0,7-15 0,-7 12 0,0 1 0,-1-1 0,-1 0 0,0 0 0,0 0 0,-1 0 0,-1-1 0,0 1 0,0 0 0,-2-1 0,1 1 0,-2-1 0,1 1 0,-2 0 0,0 0 0,0 0 0,-1 0 0,0 0 0,-1 1 0,-1 0 0,-12-21 0,11 23-50,0 1-1,0 0 1,-1 1-1,0-1 0,0 1 1,0 1-1,-1 0 1,0 0-1,-1 0 1,1 1-1,-1 1 0,0 0 1,0 0-1,0 1 1,-1 0-1,1 1 1,-1 0-1,1 0 0,-1 1 1,0 1-1,0 0 1,0 0-1,1 1 1,-1 0-1,0 1 1,-13 4-1,-14 9-6775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4:15.130"/>
    </inkml:context>
    <inkml:brush xml:id="br0">
      <inkml:brushProperty name="width" value="0.05" units="cm"/>
      <inkml:brushProperty name="height" value="0.05" units="cm"/>
    </inkml:brush>
  </inkml:definitions>
  <inkml:trace contextRef="#ctx0" brushRef="#br0">1 0 24498,'0'1390'0,"4314"-1390"0,-4314-1390 0,-4314 1390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4:16.013"/>
    </inkml:context>
    <inkml:brush xml:id="br0">
      <inkml:brushProperty name="width" value="0.05" units="cm"/>
      <inkml:brushProperty name="height" value="0.05" units="cm"/>
    </inkml:brush>
  </inkml:definitions>
  <inkml:trace contextRef="#ctx0" brushRef="#br0">0 17 24575,'0'0'0,"0"-1"0,0 0 0,0 1 0,0-1 0,0 0 0,0 1 0,0-1 0,1 1 0,-1-1 0,0 0 0,0 1 0,0-1 0,1 1 0,-1-1 0,0 1 0,0-1 0,1 1 0,-1-1 0,1 1 0,-1-1 0,0 1 0,1-1 0,-1 1 0,1 0 0,-1-1 0,1 1 0,-1 0 0,1-1 0,-1 1 0,1 0 0,0 0 0,-1-1 0,1 1 0,-1 0 0,1 0 0,-1 0 0,1 0 0,0 0 0,-1 0 0,1 0 0,0 0 0,-1 0 0,1 0 0,-1 0 0,1 0 0,0 0 0,-1 1 0,1-1 0,0 1 0,3 0 0,-1 0 0,0 1 0,0-1 0,1 1 0,-1 0 0,0 0 0,3 3 0,12 13 0,-1 1 0,-1 0 0,20 31 0,35 71 0,-47-78 0,41 73 196,116 186-1757,-160-274-5265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4:16.246"/>
    </inkml:context>
    <inkml:brush xml:id="br0">
      <inkml:brushProperty name="width" value="0.05" units="cm"/>
      <inkml:brushProperty name="height" value="0.05" units="cm"/>
    </inkml:brush>
  </inkml:definitions>
  <inkml:trace contextRef="#ctx0" brushRef="#br0">612 0 24575,'-16'20'0,"1"0"0,1 1 0,0 0 0,-12 31 0,5-12 0,-21 36 0,-157 279 0,-24-17 0,199-307-1365,6-9-5461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4:16.714"/>
    </inkml:context>
    <inkml:brush xml:id="br0">
      <inkml:brushProperty name="width" value="0.05" units="cm"/>
      <inkml:brushProperty name="height" value="0.05" units="cm"/>
    </inkml:brush>
  </inkml:definitions>
  <inkml:trace contextRef="#ctx0" brushRef="#br0">354 164 24575,'1'-12'0,"0"1"0,1-1 0,0 1 0,5-14 0,-4 13 0,0 1 0,0-2 0,0-15 0,-2 27 0,-1 0 0,0 0 0,0 0 0,0 0 0,0 0 0,0 0 0,-1 0 0,1 0 0,0 0 0,0 0 0,-1 0 0,1 0 0,0 0 0,-1 0 0,1 0 0,-1 0 0,1 0 0,-1 0 0,0 0 0,1 1 0,-1-1 0,0 0 0,0 0 0,0 1 0,1-1 0,-3 0 0,1 0 0,0 0 0,0 1 0,0 0 0,0-1 0,0 1 0,0 0 0,0 0 0,-1 0 0,1 0 0,0 0 0,0 1 0,-3 0 0,-5 1 0,1 1 0,-1 1 0,1 0 0,-14 8 0,12-6 0,0 1 0,1 0 0,0 1 0,1 0 0,0 1 0,0 0 0,0 0 0,-11 18 0,16-22 0,1 0 0,1 1 0,-1-1 0,1 1 0,0-1 0,0 1 0,0 0 0,1 0 0,0 0 0,0 0 0,1 0 0,-1 0 0,1 0 0,1 0 0,-1 0 0,1 0 0,0 0 0,1 0 0,3 12 0,1-4 0,1 0 0,0 0 0,1 0 0,1-1 0,10 14 0,57 57 0,-56-64 0,0 0 0,-2 2 0,0 0 0,24 43 0,-39-60 0,0 1 0,-1-1 0,0 0 0,0 1 0,-1-1 0,1 1 0,-1 0 0,-1 0 0,1-1 0,-1 1 0,0 0 0,0 6 0,-1-7 0,0-1 0,0 0 0,-1 1 0,1-1 0,-1 0 0,0 0 0,0 0 0,-1 0 0,1 0 0,-1 0 0,0 0 0,0-1 0,0 0 0,0 1 0,-7 3 0,-2 2 0,-1 0 0,0-2 0,0 1 0,-1-2 0,0 0 0,0 0 0,-20 4 0,8-4 0,0-1 0,-1-1 0,-35 1 0,55-5-91,1 1 0,-1-1 0,1 0 0,-1-1 0,1 0 0,-1 0 0,1 0 0,-1-1 0,1 1 0,0-2 0,0 1 0,0-1 0,0 0 0,-9-6 0,-1-8-6735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6.087"/>
    </inkml:context>
    <inkml:brush xml:id="br0">
      <inkml:brushProperty name="width" value="0.05" units="cm"/>
      <inkml:brushProperty name="height" value="0.05" units="cm"/>
    </inkml:brush>
  </inkml:definitions>
  <inkml:trace contextRef="#ctx0" brushRef="#br0">1 37 24575,'0'-3'0,"2"0"0,3 0 0,4 1 0,4-2 0,5-1 0,3 2 0,6 0 0,3-1 0,0 0 0,-4 1-8191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4:17.157"/>
    </inkml:context>
    <inkml:brush xml:id="br0">
      <inkml:brushProperty name="width" value="0.05" units="cm"/>
      <inkml:brushProperty name="height" value="0.05" units="cm"/>
    </inkml:brush>
  </inkml:definitions>
  <inkml:trace contextRef="#ctx0" brushRef="#br0">0 203 24575,'7'-8'0,"0"0"0,-1 0 0,9-17 0,9-12 0,-24 36 0,0 1 0,1 0 0,-1 0 0,0 0 0,0 0 0,0-1 0,0 1 0,0 0 0,0 0 0,0 0 0,0 0 0,1 0 0,-1 0 0,0-1 0,0 1 0,0 0 0,0 0 0,0 0 0,1 0 0,-1 0 0,0 0 0,0 0 0,0 0 0,0 0 0,1 0 0,-1 0 0,0 0 0,0 0 0,0 0 0,0 0 0,1 0 0,-1 0 0,0 0 0,0 0 0,0 0 0,0 0 0,1 0 0,-1 0 0,0 0 0,0 0 0,0 0 0,0 0 0,0 0 0,1 0 0,-1 1 0,3 9 0,-2 15 0,-9 112 0,2-68 0,3 0 0,3 0 0,10 74 0,-9-134 0,1 1 0,0-1 0,0 0 0,1 0 0,1 0 0,-1-1 0,1 1 0,1-1 0,10 16 0,-13-22 0,1 1 0,-1-1 0,1 1 0,-1-1 0,1 0 0,0 0 0,-1 0 0,1 0 0,0-1 0,1 1 0,-1-1 0,0 0 0,0 1 0,0-2 0,1 1 0,-1 0 0,1-1 0,-1 1 0,0-1 0,1 0 0,-1 0 0,1 0 0,-1-1 0,0 1 0,1-1 0,-1 0 0,0 0 0,1 0 0,-1 0 0,4-3 0,3-1 0,0-1 0,-1 0 0,0 0 0,0-1 0,-1 0 0,0 0 0,0-1 0,0 0 0,9-15 0,0-1 0,-2-1 0,18-36 0,-12 13 0,-2-1 0,-2-1 0,-3 0 0,-1-1 0,-3 0 0,7-98 0,-17 145 0,0-54 0,0 54 0,0 0 0,-1-1 0,0 1 0,0 0 0,0 0 0,0 0 0,-1 0 0,1 0 0,-1 0 0,-4-6 0,-2 3-1365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4:17.608"/>
    </inkml:context>
    <inkml:brush xml:id="br0">
      <inkml:brushProperty name="width" value="0.05" units="cm"/>
      <inkml:brushProperty name="height" value="0.05" units="cm"/>
    </inkml:brush>
  </inkml:definitions>
  <inkml:trace contextRef="#ctx0" brushRef="#br0">64 157 24575,'5'6'0,"0"0"0,-1 0 0,0 0 0,0 0 0,0 1 0,-1-1 0,0 1 0,0 0 0,-1 0 0,0 0 0,0 1 0,-1-1 0,0 0 0,0 1 0,-1-1 0,0 14 0,-2 9 0,-2 1 0,-13 51 0,12-60 0,-13 61 0,-38 138 0,51-209 0,4-15 0,5-22 0,-3 18 0,89-334 0,-74 293 0,3 1 0,1 0 0,2 2 0,54-82 0,-76 127 0,38-47 0,-35 44 0,0 0 0,0 0 0,0 1 0,0-1 0,1 1 0,-1 0 0,1 0 0,0 0 0,0 0 0,-1 1 0,9-3 0,-10 4 0,-1 0 0,1 0 0,-1 0 0,1 0 0,0 0 0,-1 0 0,1 0 0,-1 1 0,1-1 0,0 1 0,-1-1 0,1 1 0,-1 0 0,1-1 0,-1 1 0,0 0 0,1 0 0,-1 0 0,0 0 0,0 0 0,0 0 0,1 0 0,-1 1 0,0-1 0,0 0 0,-1 1 0,1-1 0,0 1 0,0-1 0,-1 1 0,2 2 0,1 6 0,0 0 0,-1-1 0,3 21 0,-5-26 0,20 223 0,4 26 0,20 16-1365,-40-244-5461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4:18.249"/>
    </inkml:context>
    <inkml:brush xml:id="br0">
      <inkml:brushProperty name="width" value="0.05" units="cm"/>
      <inkml:brushProperty name="height" value="0.05" units="cm"/>
    </inkml:brush>
  </inkml:definitions>
  <inkml:trace contextRef="#ctx0" brushRef="#br0">1 436 24575,'108'-31'0,"-36"12"0,-1-2 0,0-4 0,75-38 0,-139 59 0,1-1 0,-1 0 0,9-9 0,17-10 0,-32 23 0,0 0 0,0 1 0,0-1 0,1 1 0,-1-1 0,0 1 0,0-1 0,1 1 0,-1 0 0,0 0 0,0-1 0,1 1 0,-1 0 0,0 0 0,1 0 0,-1 1 0,0-1 0,1 0 0,-1 0 0,0 1 0,0-1 0,1 1 0,-1-1 0,2 2 0,-1 0 0,0-1 0,0 1 0,0 0 0,0 0 0,-1 0 0,1 1 0,-1-1 0,1 0 0,-1 1 0,0-1 0,2 4 0,0 7 0,1-1 0,-1 1 0,2 24 0,-2 11 0,-3 0 0,-1-1 0,-11 67 0,-37 139 0,48-246 0,1-6 0,1-8 0,7-24 0,9-47 0,-11 49 0,57-249 0,-41 194 0,44-103 0,-60 171 0,1 0 0,0 0 0,1 0 0,1 1 0,1 1 0,0-1 0,13-12 0,-22 26 0,0-1 0,1 1 0,-1-1 0,1 1 0,-1 0 0,1 0 0,0 0 0,-1 0 0,1 0 0,0 0 0,0 0 0,0 1 0,0-1 0,0 1 0,0-1 0,0 1 0,0 0 0,-1-1 0,1 1 0,0 0 0,4 1 0,-4 0 0,1 0 0,-1 0 0,1 0 0,-1 0 0,0 1 0,1-1 0,-1 1 0,0-1 0,0 1 0,0 0 0,0 0 0,-1 0 0,1 0 0,1 3 0,4 6 0,0 1 0,-1 0 0,-1 0 0,0 1 0,4 14 0,6 34 0,15 119 0,-12 65 0,-16-211 84,1 8-567,-2 0 0,-5 52 0,1-74-6343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4:18.436"/>
    </inkml:context>
    <inkml:brush xml:id="br0">
      <inkml:brushProperty name="width" value="0.05" units="cm"/>
      <inkml:brushProperty name="height" value="0.05" units="cm"/>
    </inkml:brush>
  </inkml:definitions>
  <inkml:trace contextRef="#ctx0" brushRef="#br0">34 119 24575,'-5'0'0,"-4"0"0,0-2 0,2-3 0,3-1 0,8-2 0,8-1 0,8-2 0,11-2 0,8 0 0,8 2 0,4 0 0,1 3 0,-1-1 0,-5 2 0,-11 2-8191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4:19.324"/>
    </inkml:context>
    <inkml:brush xml:id="br0">
      <inkml:brushProperty name="width" value="0.05" units="cm"/>
      <inkml:brushProperty name="height" value="0.05" units="cm"/>
    </inkml:brush>
  </inkml:definitions>
  <inkml:trace contextRef="#ctx0" brushRef="#br0">0 59 24575,'0'-3'0,"3"0"0,2 0 0,6-1 0,2-1 0,5-2 0,3 1 0,3 2 0,4-2 0,2 1 0,1-2 0,-5 1-8191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4:19.701"/>
    </inkml:context>
    <inkml:brush xml:id="br0">
      <inkml:brushProperty name="width" value="0.05" units="cm"/>
      <inkml:brushProperty name="height" value="0.05" units="cm"/>
    </inkml:brush>
  </inkml:definitions>
  <inkml:trace contextRef="#ctx0" brushRef="#br0">1 16 24575,'2'0'0,"3"0"0,4 0 0,4 0 0,4 0 0,7-2 0,9-1 0,7-2 0,-3-1-8191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4:20.987"/>
    </inkml:context>
    <inkml:brush xml:id="br0">
      <inkml:brushProperty name="width" value="0.05" units="cm"/>
      <inkml:brushProperty name="height" value="0.05" units="cm"/>
    </inkml:brush>
  </inkml:definitions>
  <inkml:trace contextRef="#ctx0" brushRef="#br0">1 42 24575,'0'-3'0,"0"-2"0,2-1 0,3 1 0,3 1 0,5 1 0,5-1 0,4 0 0,5 1 0,4 1 0,8 0 0,-4 1-8191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4:21.440"/>
    </inkml:context>
    <inkml:brush xml:id="br0">
      <inkml:brushProperty name="width" value="0.05" units="cm"/>
      <inkml:brushProperty name="height" value="0.05" units="cm"/>
    </inkml:brush>
  </inkml:definitions>
  <inkml:trace contextRef="#ctx0" brushRef="#br0">1 36 24575,'2'0'0,"3"0"0,3 0 0,5-3 0,5 0 0,8 0 0,8-2 0,6 1 0,6-3 0,4 1 0,-6 2-8191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4:21.940"/>
    </inkml:context>
    <inkml:brush xml:id="br0">
      <inkml:brushProperty name="width" value="0.05" units="cm"/>
      <inkml:brushProperty name="height" value="0.05" units="cm"/>
    </inkml:brush>
  </inkml:definitions>
  <inkml:trace contextRef="#ctx0" brushRef="#br0">1 56 24575,'2'-2'0,"3"-3"0,6-1 0,5-2 0,4-1 0,7 0 0,4 0 0,-2 1-8191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4:51.204"/>
    </inkml:context>
    <inkml:brush xml:id="br0">
      <inkml:brushProperty name="width" value="0.05" units="cm"/>
      <inkml:brushProperty name="height" value="0.05" units="cm"/>
    </inkml:brush>
  </inkml:definitions>
  <inkml:trace contextRef="#ctx0" brushRef="#br0">0 1 24417,'7498'3030'0,"-7622"-3170"0,248 280 0,-310-125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6.802"/>
    </inkml:context>
    <inkml:brush xml:id="br0">
      <inkml:brushProperty name="width" value="0.05" units="cm"/>
      <inkml:brushProperty name="height" value="0.05" units="cm"/>
    </inkml:brush>
  </inkml:definitions>
  <inkml:trace contextRef="#ctx0" brushRef="#br0">21 260 24575,'-4'-8'0,"1"3"0,0 1 0,1-1 0,0 0 0,0 0 0,-2-6 0,4 10 0,0 0 0,0 0 0,0 1 0,0-1 0,-1 0 0,1 0 0,0 0 0,1 1 0,-1-1 0,0 0 0,0 0 0,0 0 0,0 1 0,1-1 0,-1 0 0,0 0 0,1 1 0,-1-1 0,0 0 0,1 1 0,-1-1 0,1 0 0,-1 1 0,1-1 0,0 1 0,-1-1 0,1 1 0,0-1 0,-1 1 0,1-1 0,0 1 0,-1-1 0,1 1 0,0 0 0,0 0 0,-1-1 0,1 1 0,0 0 0,0 0 0,0 0 0,1 0 0,0 0 0,1 0 0,-1 0 0,1 1 0,-1-1 0,1 1 0,-1 0 0,1 0 0,-1 0 0,0 0 0,1 0 0,-1 0 0,0 1 0,0-1 0,0 1 0,0-1 0,0 1 0,0 0 0,0 0 0,-1 0 0,1 0 0,-1 0 0,3 4 0,3 5 0,0 1 0,10 23 0,-10-13 0,0 1 0,-2 0 0,0 0 0,-1 0 0,-2 0 0,0 1 0,-2-1 0,-2 27 0,2-48 0,0 0 0,0 0 0,-1 0 0,1 0 0,0 0 0,-1 0 0,1 0 0,-1 0 0,0 0 0,1 0 0,-1-1 0,0 1 0,0 0 0,0 0 0,0-1 0,-1 1 0,1-1 0,0 1 0,-1-1 0,-1 2 0,1-2 0,1-1 0,0 0 0,-1 0 0,1 0 0,0 0 0,-1 0 0,1 0 0,0 0 0,-1 0 0,1 0 0,0 0 0,-1-1 0,1 1 0,0-1 0,-1 1 0,1-1 0,0 1 0,0-1 0,0 0 0,0 0 0,0 1 0,0-1 0,0 0 0,0 0 0,0 0 0,0 0 0,0 0 0,0 0 0,0 0 0,0-2 0,-7-8 0,1 0 0,0-1 0,1 1 0,0-1 0,1 0 0,0-1 0,1 0 0,1 1 0,0-1 0,0 0 0,0-17 0,1 9 0,2-1 0,0 0 0,2 0 0,0 1 0,2-1 0,5-22 0,-5 31 0,0 0 0,1 0 0,1 0 0,0 1 0,0 0 0,1 0 0,1 0 0,0 1 0,0 0 0,1 1 0,16-15 0,-19 20 0,0 0 0,1 1 0,-1-1 0,1 1 0,0 1 0,0-1 0,0 1 0,0 1 0,1-1 0,-1 1 0,1 1 0,-1-1 0,1 1 0,0 0 0,0 1 0,-1 0 0,1 0 0,0 1 0,-1 0 0,1 0 0,14 5 0,-13-3 0,1 1 0,-1 1 0,0 0 0,0 0 0,0 0 0,-1 2 0,0-1 0,0 1 0,0 0 0,6 8 0,-11-11 0,0 0 0,0 0 0,0 0 0,0 0 0,-1 1 0,0-1 0,0 1 0,0 0 0,-1-1 0,2 7 0,-3-8 0,1 0 0,-1 0 0,0 0 0,0 0 0,-1 1 0,1-1 0,-1 0 0,1 0 0,-1 0 0,0 0 0,0 0 0,0-1 0,0 1 0,-1 0 0,1 0 0,-1-1 0,-3 5 0,2-3 0,-1 0 0,0 0 0,0-1 0,0 1 0,0-1 0,-1 0 0,1 0 0,-1-1 0,0 1 0,0-1 0,-8 3 0,-4 0 0,0-1 0,-21 2 0,-16 4 0,53-10 0,0 0 0,0 0 0,1 0 0,-1 0 0,0 0 0,0 1 0,0-1 0,0 0 0,1 1 0,-1-1 0,0 0 0,1 1 0,-1-1 0,0 1 0,1-1 0,-1 1 0,0 0 0,1-1 0,-1 1 0,0 1 0,1-2 0,0 1 0,0 0 0,0-1 0,1 1 0,-1-1 0,0 1 0,0-1 0,1 1 0,-1-1 0,0 1 0,0-1 0,1 0 0,-1 1 0,1-1 0,-1 1 0,0-1 0,1 0 0,-1 1 0,1-1 0,-1 0 0,1 0 0,-1 1 0,1-1 0,42 17 0,-36-15 0,-2 0 0,112 45 0,-101-40 0,-1 1 0,-1 0 0,0 1 0,0 1 0,17 15 0,-28-23 0,-1 0 0,0 0 0,0 0 0,0 0 0,-1 1 0,1-1 0,0 0 0,-1 1 0,1-1 0,-1 1 0,0 0 0,0-1 0,0 1 0,0 0 0,-1 0 0,1 0 0,-1-1 0,1 6 0,-2-6 0,1 0 0,-1 1 0,0-1 0,0 0 0,0 0 0,0 0 0,0 0 0,-1 0 0,1-1 0,0 1 0,-1 0 0,1 0 0,-1-1 0,0 1 0,1-1 0,-1 0 0,0 1 0,0-1 0,0 0 0,0 0 0,0 0 0,0 0 0,-1-1 0,-1 1 0,-12 4 0,0-1 0,0 0 0,0-1 0,-1-1 0,1-1 0,-1 0 0,0-2 0,1 1 0,-1-2 0,1 0 0,0-1 0,-1-1 0,1-1 0,1 0 0,-29-13 0,42 17-97,-1-1-1,1 1 1,-1-1-1,1 1 1,0-1-1,-1 0 1,1 0-1,0 0 1,0-1-1,1 1 1,-1 0-1,0-1 0,-1-2 1,-2-10-6729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01.848"/>
    </inkml:context>
    <inkml:brush xml:id="br0">
      <inkml:brushProperty name="width" value="0.05" units="cm"/>
      <inkml:brushProperty name="height" value="0.05" units="cm"/>
    </inkml:brush>
  </inkml:definitions>
  <inkml:trace contextRef="#ctx0" brushRef="#br0">7552 3045 24519,'-7552'-3029'0,"7676"3168"0,-248-278 0,310 123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07.250"/>
    </inkml:context>
    <inkml:brush xml:id="br0">
      <inkml:brushProperty name="width" value="0.05" units="cm"/>
      <inkml:brushProperty name="height" value="0.05" units="cm"/>
    </inkml:brush>
  </inkml:definitions>
  <inkml:trace contextRef="#ctx0" brushRef="#br0">129 108 24575,'-28'-2'0,"-43"-7"0,56 7 0,14 2 0,1 0 0,-1 0 0,0 0 0,0 0 0,1 0 0,-1 0 0,0 0 0,1 0 0,-1-1 0,0 1 0,1 0 0,-1 0 0,0-1 0,1 1 0,-1 0 0,1-1 0,-1 1 0,0-1 0,1 1 0,-1-1 0,0 0 0,11-6 0,25-4 0,209-31 299,-79 17-1963,-151 22-5162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07.717"/>
    </inkml:context>
    <inkml:brush xml:id="br0">
      <inkml:brushProperty name="width" value="0.05" units="cm"/>
      <inkml:brushProperty name="height" value="0.05" units="cm"/>
    </inkml:brush>
  </inkml:definitions>
  <inkml:trace contextRef="#ctx0" brushRef="#br0">208 0 24575,'1'3'0,"0"0"0,0 0 0,1-1 0,0 1 0,-1-1 0,1 1 0,0-1 0,0 1 0,0-1 0,4 3 0,7 9 0,-6-2 0,0 1 0,-1-1 0,-1 1 0,0 0 0,-1 1 0,0-1 0,3 21 0,6 101 0,-12-115 0,0 135 0,0-155 0,-1 0 0,0 0 0,0 0 0,0 0 0,0 1 0,0-1 0,0 0 0,0 0 0,0 0 0,0 1 0,0-1 0,0 0 0,0 0 0,0 0 0,0 1 0,0-1 0,0 0 0,-1 0 0,1 0 0,0 0 0,0 1 0,0-1 0,0 0 0,0 0 0,0 0 0,0 0 0,0 1 0,-1-1 0,1 0 0,0 0 0,0 0 0,0 0 0,0 0 0,-1 0 0,1 0 0,0 0 0,0 1 0,0-1 0,0 0 0,-1 0 0,1 0 0,-9-7 0,-12-21 0,14 19 0,1 2 0,0 1 0,-1 0 0,1 0 0,-1 0 0,0 1 0,-1 0 0,1 1 0,-1-1 0,0 1 0,0 1 0,0-1 0,-17-3 0,9 4 0,-1 0 0,1 1 0,-1 0 0,0 2 0,-32 2 0,31 3 342,16-1-684,11-1-1023,1-1-5461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08.524"/>
    </inkml:context>
    <inkml:brush xml:id="br0">
      <inkml:brushProperty name="width" value="0.05" units="cm"/>
      <inkml:brushProperty name="height" value="0.05" units="cm"/>
    </inkml:brush>
  </inkml:definitions>
  <inkml:trace contextRef="#ctx0" brushRef="#br0">0 83 24575,'41'187'0,"-37"-171"0,0 2 0,13 46 0,-15-60 0,-1 0 0,1 0 0,0 0 0,0 0 0,1 0 0,-1-1 0,1 1 0,-1-1 0,1 1 0,0-1 0,0 0 0,4 2 0,-6-4 0,0 0 0,0-1 0,0 1 0,0 0 0,0-1 0,-1 0 0,1 1 0,1-1 0,-1 1 0,0-1 0,0 0 0,0 0 0,0 0 0,0 1 0,0-1 0,0 0 0,0-1 0,0 1 0,0 0 0,0 0 0,0 0 0,0 0 0,0-1 0,0 1 0,0-1 0,0 1 0,0-1 0,0 1 0,0-1 0,0 1 0,0-1 0,0 0 0,0 1 0,-1-1 0,1 0 0,0 0 0,-1 0 0,1 0 0,0 1 0,-1-1 0,1 0 0,-1 0 0,0 0 0,1 0 0,-1 0 0,1-2 0,2-6 0,-1 0 0,0 0 0,0 0 0,1-12 0,-2 15 0,3-42 0,5-31 0,-7 71 0,0 0 0,0 0 0,0 1 0,1-1 0,0 1 0,1-1 0,5-8 0,-8 15 0,0-1 0,-1 1 0,1 0 0,0 0 0,0 0 0,0 0 0,0 0 0,0 0 0,0 0 0,0 0 0,1 0 0,-1 0 0,0 1 0,0-1 0,1 0 0,-1 1 0,0-1 0,1 1 0,-1-1 0,3 1 0,-3 0 0,1 0 0,-1 1 0,1-1 0,-1 0 0,1 1 0,-1-1 0,0 1 0,0 0 0,1-1 0,-1 1 0,0 0 0,0 0 0,0 0 0,1 0 0,-1 0 0,1 2 0,4 5 0,0 1 0,-1-1 0,0 1 0,6 15 0,-8-18 0,9 21 0,22 35 0,-29-55 0,0 0 0,0 0 0,0 0 0,1 0 0,0-1 0,1 0 0,-1 0 0,1-1 0,10 7 0,-14-10 0,-1-1 0,1 0 0,-1 0 0,1 0 0,0 0 0,-1 0 0,1-1 0,0 1 0,0-1 0,0 0 0,-1 0 0,1 0 0,0 0 0,0 0 0,0-1 0,0 1 0,-1-1 0,1 1 0,0-1 0,-1 0 0,1 0 0,-1-1 0,1 1 0,-1 0 0,1-1 0,-1 0 0,0 1 0,0-1 0,1 0 0,-1 0 0,-1 0 0,1 0 0,0-1 0,0 1 0,1-4 0,2-2 0,-1 0 0,0 0 0,-1 0 0,1-1 0,-2 1 0,1-1 0,-1 0 0,0 0 0,0-17 0,-3 8 0,0 1 0,-2 0 0,0 1 0,-1-1 0,-1 0 0,0 1 0,-1 0 0,-1 0 0,-16-27 0,19 38 69,0 0-1,0 0 0,-1 0 0,-8-6 1,12 10-98,0 0 1,0 0-1,-1 0 1,1 0-1,0 1 1,-1-1-1,1 0 1,-1 1 0,1-1-1,-1 1 1,-1-1-1,2 1-11,1 0 0,-1 0 0,1 1 0,-1-1-1,1 0 1,-1 0 0,1 0 0,-1 0 0,1 1 0,-1-1 0,1 0-1,-1 1 1,1-1 0,0 0 0,-1 1 0,1-1 0,0 0-1,-1 1 1,1-1 0,0 1 0,-1-1 0,1 0 0,0 1 0,0-1-1,-1 1 1,1-1 0,0 1 0,0-1 0,0 1 0,0-1-1,0 1 1,0-1 0,0 2 0,-1 7-6786</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09.084"/>
    </inkml:context>
    <inkml:brush xml:id="br0">
      <inkml:brushProperty name="width" value="0.05" units="cm"/>
      <inkml:brushProperty name="height" value="0.05" units="cm"/>
    </inkml:brush>
  </inkml:definitions>
  <inkml:trace contextRef="#ctx0" brushRef="#br0">9 116 24575,'-1'0'0,"1"0"0,0 0 0,0 0 0,-1 0 0,1 0 0,0 0 0,-1 0 0,1 0 0,0 0 0,-1 0 0,1-1 0,0 1 0,0 0 0,-1 0 0,1 0 0,0 0 0,-1-1 0,1 1 0,0 0 0,0 0 0,0 0 0,-1-1 0,1 1 0,0 0 0,0 0 0,0-1 0,-1 1 0,1 0 0,0-1 0,0 1 0,0 0 0,0 0 0,0-1 0,0 1 0,0 0 0,0-1 0,0 1 0,0 0 0,0-1 0,0 1 0,0-1 0,0 0 0,0 0 0,0 1 0,1-1 0,-1 0 0,0 0 0,0 0 0,1 1 0,-1-1 0,1 0 0,-1 0 0,0 1 0,1-1 0,0 0 0,0-1 0,7-2 0,0 0 0,1 0 0,-1 0 0,1 1 0,0 0 0,0 1 0,0 0 0,10-1 0,-4 0 0,-1 0 0,284-55 0,-421 88 0,61-13 0,55-15 0,-21 7 0,28-9 0,-1 0 0,0 1 0,1-1 0,-1 1 0,1-1 0,-1 1 0,1-1 0,-1 1 0,1-1 0,-1 1 0,1-1 0,0 1 0,-1-1 0,1 1 0,0 0 0,-1-1 0,1 1 0,0 0 0,0-1 0,0 1 0,-1 0 0,1 0 0,0-1 0,0 1 0,0 0 0,0-1 0,0 1 0,0 0 0,0-1 0,1 1 0,-1 0 0,0 0 0,0-1 0,1 2 0,1 5 0,1 0 0,-2 0 0,1 0 0,-1 0 0,0 0 0,-1 1 0,0 11 0,-9 55 0,2-18 0,5-33 0,1 0 0,2 0 0,0 0 0,1 0 0,2 0 0,0 0 0,1-1 0,15 39 0,-14-50-1365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12.238"/>
    </inkml:context>
    <inkml:brush xml:id="br0">
      <inkml:brushProperty name="width" value="0.05" units="cm"/>
      <inkml:brushProperty name="height" value="0.05" units="cm"/>
    </inkml:brush>
  </inkml:definitions>
  <inkml:trace contextRef="#ctx0" brushRef="#br0">83 22 24575,'0'-1'0,"0"0"0,0 0 0,0 1 0,0-1 0,0 0 0,0 0 0,0 0 0,0 1 0,0-1 0,0 0 0,-1 0 0,1 1 0,0-1 0,-1 0 0,1 0 0,0 1 0,-1-1 0,1 0 0,-1 1 0,1-1 0,-1 1 0,1-1 0,-1 1 0,0-1 0,1 1 0,-1-1 0,0 1 0,1-1 0,-1 1 0,0 0 0,1-1 0,-1 1 0,0 0 0,0 0 0,0-1 0,1 1 0,-1 0 0,-1 0 0,0 0 0,1 1 0,-1-1 0,1 0 0,-1 1 0,0-1 0,1 1 0,0-1 0,-1 1 0,1 0 0,-1-1 0,1 1 0,0 0 0,-1 0 0,1 0 0,0 0 0,0 0 0,0 1 0,0-1 0,-1 2 0,-4 6 0,2 1 0,-1-1 0,1 1 0,1 0 0,0 1 0,0-1 0,1 1 0,-2 17 0,1 91 0,3-104 0,1 12 69,1 0-1,1 1 0,1-1 0,13 44 1,-13-58-212,1-1 1,0 1 0,0-1 0,1-1-1,1 1 1,0-1 0,1 0 0,0 0 0,0-1-1,1 0 1,16 14 0,1-6-6684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12.893"/>
    </inkml:context>
    <inkml:brush xml:id="br0">
      <inkml:brushProperty name="width" value="0.05" units="cm"/>
      <inkml:brushProperty name="height" value="0.05" units="cm"/>
    </inkml:brush>
  </inkml:definitions>
  <inkml:trace contextRef="#ctx0" brushRef="#br0">179 164 24575,'2'-3'0,"0"1"0,0-1 0,1 0 0,-1 1 0,-1-1 0,1 0 0,0 0 0,-1 0 0,1-1 0,-1 1 0,0 0 0,0 0 0,-1-1 0,1 1 0,0 0 0,-1-1 0,0 1 0,0-1 0,-1-5 0,0 4 0,0 1 0,0-1 0,0 0 0,-1 1 0,0-1 0,0 1 0,0 0 0,-1-1 0,1 1 0,-1 0 0,0 1 0,-6-8 0,5 8 0,1 0 0,-1 0 0,0 0 0,0 0 0,0 1 0,0-1 0,0 1 0,0 0 0,-1 0 0,1 1 0,-1-1 0,-9-1 0,11 3 0,0 0 0,0 0 0,0 0 0,0 0 0,-1 0 0,1 1 0,0-1 0,0 1 0,0 0 0,0 0 0,0 0 0,0 0 0,0 1 0,0-1 0,1 1 0,-1 0 0,0 0 0,1 0 0,-1 0 0,-2 3 0,0 2 0,0-1 0,1 1 0,0-1 0,0 1 0,0 1 0,1-1 0,0 0 0,1 1 0,-1 0 0,2-1 0,-1 1 0,1 0 0,0 0 0,1 0 0,-1 0 0,2 0 0,-1 0 0,2 9 0,2 3 0,0 0 0,1 0 0,1 0 0,1-1 0,17 36 0,-23-54 0,6 13 0,1 0 0,11 14 0,-18-26 0,1 1 0,0-1 0,0 1 0,0-1 0,0 0 0,0 0 0,0 0 0,1 0 0,-1 0 0,1-1 0,-1 1 0,1-1 0,0 0 0,-1 1 0,1-1 0,0-1 0,0 1 0,5 1 0,-6-2 0,0-1 0,0 1 0,0-1 0,0 0 0,0 1 0,-1-1 0,1 0 0,0 0 0,-1 0 0,1 0 0,0 0 0,-1 0 0,0-1 0,1 1 0,-1 0 0,0-1 0,1 1 0,-1-1 0,0 0 0,0 1 0,0-1 0,0 0 0,-1 0 0,2-2 0,1-4 0,0-1 0,-1 1 0,3-18 0,-1-20 0,-2-78 0,-3 22 0,5 78 0,1 16 0,-5 8 0,0 0 0,1 0 0,-1 1 0,0-1 0,1 0 0,-1 0 0,0 0 0,1 1 0,-1-1 0,0 0 0,1 0 0,-1 1 0,0-1 0,0 0 0,0 1 0,1-1 0,-1 0 0,0 1 0,0-1 0,0 0 0,1 1 0,-1-1 0,0 1 0,0-1 0,0 1 0,7 23 0,-1-1 0,-1 1 0,4 43 0,0 5 0,-5-50 100,-3-13-262,0 1-1,1 0 0,0 0 0,1-1 0,0 0 0,0 1 1,1-1-1,8 15 0,-4-15-6663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13.252"/>
    </inkml:context>
    <inkml:brush xml:id="br0">
      <inkml:brushProperty name="width" value="0.05" units="cm"/>
      <inkml:brushProperty name="height" value="0.05" units="cm"/>
    </inkml:brush>
  </inkml:definitions>
  <inkml:trace contextRef="#ctx0" brushRef="#br0">93 66 24575,'-3'-3'0,"-1"0"0,1 0 0,0 0 0,-1 0 0,1 1 0,-1-1 0,0 1 0,0 0 0,0 0 0,0 1 0,0-1 0,-6-1 0,9 3 0,0 0 0,-1 0 0,1 0 0,0 0 0,-1 0 0,1 0 0,0 0 0,0 1 0,-1-1 0,1 0 0,0 1 0,0-1 0,-1 1 0,1-1 0,0 1 0,0-1 0,-2 3 0,1-2 0,1 1 0,0-1 0,0 1 0,0-1 0,0 1 0,0 0 0,0 0 0,0 0 0,0 0 0,1 0 0,-1-1 0,0 1 0,1 0 0,-1 4 0,1 2 0,0 1 0,0-1 0,1 0 0,0 0 0,0 1 0,1-1 0,3 10 0,23 56 0,-21-56 0,-2-6 0,36 79 0,-35-79 0,1 0 0,0-1 0,1 0 0,0 0 0,12 12 0,-18-21 0,0-1 0,-1 1 0,1 0 0,0-1 0,0 1 0,0-1 0,0 0 0,0 0 0,0 0 0,0 0 0,0 0 0,0 0 0,1 0 0,-1-1 0,0 1 0,1-1 0,-1 1 0,0-1 0,1 0 0,3 0 0,-3-1 0,-1 0 0,1 0 0,-1-1 0,1 1 0,-1 0 0,0-1 0,0 1 0,0-1 0,0 0 0,0 0 0,0 0 0,0 0 0,0 0 0,-1 0 0,1 0 0,-1-1 0,3-4 0,8-18 0,-2-1 0,0 0 0,-2-1 0,-1 0 0,-1-1 0,-1 1 0,-1-1 0,-2 0 0,-2-56 0,-5 40 342,5 42-443,0 0 1,-1-1-1,0 1 1,1 0 0,-1 0-1,0 0 1,0 0-1,0 0 1,0 0 0,0 0-1,-1 0 1,1 1 0,-1-1-1,1 0 1,-1 1-1,-3-3 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13.502"/>
    </inkml:context>
    <inkml:brush xml:id="br0">
      <inkml:brushProperty name="width" value="0.05" units="cm"/>
      <inkml:brushProperty name="height" value="0.05" units="cm"/>
    </inkml:brush>
  </inkml:definitions>
  <inkml:trace contextRef="#ctx0" brushRef="#br0">20 57 24575,'0'-5'0,"-1"-1"0,1 1 0,-1 0 0,-1 0 0,1 0 0,-1 0 0,1 0 0,-2 0 0,-2-5 0,5 10 0,0 0 0,0 0 0,0 0 0,0 0 0,0 0 0,0 0 0,0 0 0,0 0 0,0 0 0,0 0 0,0 0 0,0 1 0,0-1 0,0 0 0,-1 0 0,1 0 0,0 0 0,0 0 0,0 0 0,0 0 0,0 0 0,0 0 0,0 0 0,0 0 0,0 0 0,0 0 0,0 0 0,0 0 0,0 0 0,0 0 0,-1 0 0,1 0 0,0 0 0,0 0 0,0 0 0,0 0 0,0 0 0,0 0 0,0 0 0,0 0 0,0 0 0,0 0 0,0 0 0,0 0 0,-1 0 0,1 0 0,0 0 0,0 0 0,0 0 0,0 0 0,0 0 0,0 0 0,0 0 0,0-1 0,0 1 0,0 0 0,0 0 0,0 0 0,-1 12 0,4 18 0,9 33 54,13 73-764,10 174 1,-34-277-6117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14.047"/>
    </inkml:context>
    <inkml:brush xml:id="br0">
      <inkml:brushProperty name="width" value="0.05" units="cm"/>
      <inkml:brushProperty name="height" value="0.05" units="cm"/>
    </inkml:brush>
  </inkml:definitions>
  <inkml:trace contextRef="#ctx0" brushRef="#br0">0 190 24575,'1'-2'0,"-1"0"0,0-1 0,0 1 0,1 0 0,0 0 0,-1 0 0,1 0 0,0 0 0,0 0 0,0 0 0,0 0 0,0 0 0,0 1 0,1-1 0,-1 0 0,1 1 0,-1-1 0,1 1 0,0-1 0,-1 1 0,1 0 0,0 0 0,0 0 0,0 0 0,0 0 0,0 0 0,4-1 0,2 0 0,1 0 0,-1 0 0,1 0 0,0 1 0,12 1 0,-20 0 0,8 0 0,1 0 0,0-1 0,0 0 0,0 0 0,10-4 0,-18 4 0,1 0 0,-1 0 0,1 0 0,-1 0 0,1-1 0,-1 1 0,0-1 0,0 1 0,1-1 0,-1 0 0,-1 0 0,1 0 0,0 0 0,0-1 0,-1 1 0,1 0 0,-1-1 0,0 1 0,1-1 0,-1 1 0,-1-1 0,2-4 0,4-69 0,-5 75 0,1 4 0,2 13 0,3 21 0,3 111 0,-8-90 0,3 1 0,14 64 0,-19-120 0,1 0 0,0 0 0,0 1 0,0-1 0,1 0 0,-1 0 0,3 3 0,-4-6 0,0 0 0,0 0 0,1 1 0,-1-1 0,0 0 0,0 0 0,1 1 0,-1-1 0,0 0 0,0 0 0,1 0 0,-1 1 0,0-1 0,1 0 0,-1 0 0,0 0 0,1 0 0,-1 0 0,0 0 0,1 0 0,-1 0 0,0 0 0,1 0 0,-1 0 0,0 0 0,1 0 0,0 0 0,-1 0 0,1-1 0,0 0 0,0 1 0,0-1 0,-1 0 0,1 1 0,0-1 0,-1 0 0,1 0 0,0 1 0,-1-1 0,1 0 0,-1 0 0,1-2 0,12-28 0,-2 0 0,9-40 0,-14 44 0,1 1 0,2 0 0,1 0 0,14-28 0,-23 53 0,-1 0 0,1 0 0,-1 0 0,1 0 0,0 0 0,-1 0 0,1-1 0,0 2 0,0-1 0,0 0 0,0 0 0,0 0 0,0 0 0,0 0 0,0 1 0,0-1 0,0 0 0,0 1 0,0-1 0,1 1 0,1-1 0,-2 1 0,0 1 0,0-1 0,0 0 0,-1 1 0,1-1 0,0 1 0,0-1 0,0 1 0,-1-1 0,1 1 0,0 0 0,-1-1 0,1 1 0,0 0 0,-1 0 0,1 0 0,-1-1 0,1 1 0,-1 0 0,1 0 0,-1 1 0,4 8 0,-1 0 0,0 0 0,2 18 0,1 12 0,-1-5 0,1-1 0,15 47 0,-20-78-151,0 0-1,1-1 0,-1 1 0,1 0 1,-1 0-1,1-1 0,0 1 1,2 2-1,4 2-6674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7.161"/>
    </inkml:context>
    <inkml:brush xml:id="br0">
      <inkml:brushProperty name="width" value="0.05" units="cm"/>
      <inkml:brushProperty name="height" value="0.05" units="cm"/>
    </inkml:brush>
  </inkml:definitions>
  <inkml:trace contextRef="#ctx0" brushRef="#br0">44 46 24575,'1'-1'0,"0"0"0,0 0 0,-1 0 0,1 0 0,0 0 0,-1 0 0,1 0 0,-1 0 0,1 0 0,-1 0 0,0-1 0,1 1 0,-1 0 0,0 0 0,0 0 0,0-1 0,0 1 0,0 0 0,0 0 0,0 0 0,0-1 0,0 1 0,-1 0 0,1 0 0,0 0 0,-1-1 0,1 1 0,-1 0 0,0 0 0,1 0 0,-1 0 0,0 0 0,1 0 0,-1 0 0,-1 0 0,1 0 0,1 0 0,-1 1 0,1 0 0,-1-1 0,0 1 0,1-1 0,-1 1 0,0 0 0,0-1 0,1 1 0,-1 0 0,0 0 0,0 0 0,1-1 0,-1 1 0,0 0 0,0 0 0,1 0 0,-1 0 0,0 0 0,-1 1 0,1-1 0,0 1 0,0-1 0,0 1 0,0-1 0,0 1 0,0 0 0,0 0 0,0-1 0,1 1 0,-1 0 0,0 0 0,1 0 0,-1 0 0,0 0 0,1 0 0,-1 0 0,1 0 0,-1 0 0,0 2 0,-1 7 0,-1 0 0,2 1 0,-1-1 0,1 0 0,1 1 0,0-1 0,0 0 0,2 12 0,19 82 0,-21-103 0,3 11 0,0-1 0,1 0 0,0 0 0,1-1 0,0 1 0,1-1 0,0 0 0,13 16 0,-16-23 0,-1 0 0,1-1 0,0 1 0,0 0 0,0-1 0,0 1 0,0-1 0,0 0 0,1 0 0,-1-1 0,1 1 0,-1 0 0,1-1 0,0 0 0,0 0 0,-1 0 0,1-1 0,0 1 0,0-1 0,0 0 0,0 0 0,0 0 0,0 0 0,0-1 0,-1 0 0,1 0 0,0 0 0,0 0 0,5-3 0,-3 1 0,-1 0 0,1-1 0,-1 0 0,0 0 0,0-1 0,0 1 0,-1-1 0,1 0 0,-1 0 0,0-1 0,-1 1 0,1-1 0,-1 0 0,-1 0 0,1 0 0,-1 0 0,0 0 0,0-1 0,2-11 0,0-10 0,-1-1 0,-1 1 0,-2-34 0,0 53 0,-2-19 0,1 19 0,1 1 0,0-1 0,0 1 0,0-1 0,3-9 0,-3 17-28,0 1 1,0 0-1,0 0 0,0 0 0,0-1 0,0 1 0,0 0 0,0 0 0,0 0 1,0-1-1,0 1 0,0 0 0,1 0 0,-1 0 0,0-1 0,0 1 1,0 0-1,0 0 0,0 0 0,1 0 0,-1 0 0,0-1 0,0 1 1,0 0-1,0 0 0,1 0 0,-1 0 0,0 0 0,0 0 0,0 0 1,1 0-1,-1 0 0,0 0 0,0 0 0,1 0 0,-1 0 0,0 0 0,0 0 1,0 0-1,1 0 0,-1 0 0,0 0 0,0 0 0,0 0 0,1 0 1,-1 0-1,0 0 0,0 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14.419"/>
    </inkml:context>
    <inkml:brush xml:id="br0">
      <inkml:brushProperty name="width" value="0.05" units="cm"/>
      <inkml:brushProperty name="height" value="0.05" units="cm"/>
    </inkml:brush>
  </inkml:definitions>
  <inkml:trace contextRef="#ctx0" brushRef="#br0">140 25 24575,'0'-1'0,"0"0"0,-1 0 0,1 0 0,-1-1 0,1 1 0,-1 0 0,0 0 0,0 0 0,1 0 0,-1 0 0,0 0 0,0 1 0,0-1 0,0 0 0,0 0 0,0 0 0,0 1 0,0-1 0,0 1 0,0-1 0,-1 1 0,1-1 0,0 1 0,0 0 0,0-1 0,-1 1 0,0 0 0,-3-1 0,1 0 0,-1 0 0,0 1 0,1 0 0,-1 0 0,-5 0 0,7 1 0,-1 0 0,1-1 0,0 1 0,0 1 0,0-1 0,0 0 0,0 1 0,0 0 0,0 0 0,0-1 0,1 2 0,-1-1 0,0 0 0,1 0 0,-4 6 0,3-3 0,0 0 0,0 0 0,0 0 0,1 0 0,0 1 0,0-1 0,1 1 0,-2 9 0,1-1 0,1-1 0,1 1 0,0 0 0,1-1 0,0 1 0,1-1 0,4 17 0,-2-18 0,0 0 0,1-1 0,0 0 0,0 0 0,1 0 0,9 11 0,-13-18 0,1-1 0,0 0 0,0 0 0,0 0 0,0 0 0,1 0 0,-1-1 0,1 1 0,5 2 0,-7-4 0,0 0 0,1-1 0,-1 1 0,0-1 0,0 1 0,0-1 0,0 0 0,1 0 0,-1 0 0,0 0 0,0 0 0,0 0 0,1-1 0,-1 1 0,0-1 0,0 1 0,0-1 0,0 0 0,3-1 0,-2 0 0,0-1 0,0 1 0,-1 0 0,1-1 0,0 0 0,-1 1 0,0-1 0,0 0 0,0 0 0,0 0 0,0 0 0,0-1 0,-1 1 0,0-1 0,1 1 0,-1 0 0,0-7 0,2-6 0,0 0 0,-1-24 0,-2 37 0,1-9 0,-1 1 0,0-1 0,-1 1 0,0 0 0,0-1 0,-2 1 0,1 0 0,-1 0 0,-1 0 0,0 1 0,-1-1 0,-7-13 0,11 22-124,-1 1 0,1-1 0,-1 0 0,1 1 0,-1-1 0,0 1-1,0-1 1,0 1 0,0 0 0,-3-2 0,-5 0-6702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14.760"/>
    </inkml:context>
    <inkml:brush xml:id="br0">
      <inkml:brushProperty name="width" value="0.05" units="cm"/>
      <inkml:brushProperty name="height" value="0.05" units="cm"/>
    </inkml:brush>
  </inkml:definitions>
  <inkml:trace contextRef="#ctx0" brushRef="#br0">33 70 24575,'-12'-19'0,"9"15"0,1 0 0,-1 0 0,1 0 0,0 0 0,0-1 0,0 1 0,1-1 0,-2-4 0,3 9 0,0-1 0,0 1 0,0 0 0,0 0 0,0-1 0,0 1 0,0 0 0,0 0 0,0 0 0,0-1 0,0 1 0,0 0 0,0 0 0,0-1 0,0 1 0,0 0 0,0 0 0,0 0 0,0-1 0,0 1 0,0 0 0,0 0 0,0-1 0,1 1 0,-1 0 0,0 0 0,0 0 0,0 0 0,0-1 0,0 1 0,1 0 0,-1 0 0,0 0 0,0 0 0,0 0 0,1-1 0,-1 1 0,9 5 0,7 12 0,-1 3 0,-1 1 0,-2 1 0,0 0 0,-1 1 0,-1 0 0,-1 0 0,-1 1 0,9 48 0,-17-65 0,1 1 0,-1-1 0,0 1 0,-1-1 0,0 0 0,-2 12 0,3-17 0,-1-1 0,1 1 0,0 0 0,-1-1 0,0 1 0,1 0 0,-1-1 0,0 1 0,0-1 0,0 1 0,0-1 0,0 1 0,0-1 0,0 0 0,0 1 0,-1-1 0,1 0 0,0 0 0,-1 0 0,1 0 0,-1 0 0,1 0 0,-1-1 0,1 1 0,-1 0 0,0-1 0,1 1 0,-1-1 0,0 0 0,0 1 0,1-1 0,-5 0 0,5 0 0,0-1 0,-1 1 0,1-1 0,-1 1 0,1-1 0,0 0 0,-1 1 0,1-1 0,0 0 0,0 0 0,0 0 0,-1 0 0,1 0 0,0 0 0,0 0 0,1 0 0,-1 0 0,0 0 0,0-1 0,0 1 0,1 0 0,-1-1 0,1 1 0,-1 0 0,1-1 0,-1 1 0,1-1 0,0 1 0,0-1 0,0-2 0,-1-3 0,1-1 0,0 0 0,1 1 0,2-13 0,4-8-195,2 0 0,1 0 0,1 1 0,2 1 0,0 0 0,23-31 0,-17 27-6631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14.976"/>
    </inkml:context>
    <inkml:brush xml:id="br0">
      <inkml:brushProperty name="width" value="0.05" units="cm"/>
      <inkml:brushProperty name="height" value="0.05" units="cm"/>
    </inkml:brush>
  </inkml:definitions>
  <inkml:trace contextRef="#ctx0" brushRef="#br0">4 1 24575,'-3'0'0,"3"0"0,2 2 0,2 3 0,2 3 0,0 5 0,-1 5 0,1 4 0,0 5 0,-2 2 0,1 2 0,0 1 0,1 1 0,0-1 0,-2-3 0,-1-3 0,2-5 0,-1-7-8191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15.165"/>
    </inkml:context>
    <inkml:brush xml:id="br0">
      <inkml:brushProperty name="width" value="0.05" units="cm"/>
      <inkml:brushProperty name="height" value="0.05" units="cm"/>
    </inkml:brush>
  </inkml:definitions>
  <inkml:trace contextRef="#ctx0" brushRef="#br0">29 35 24575,'-2'-3'0,"-3"-2"0,-3-1 0,-1-2 0,5 1 0,4 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15.370"/>
    </inkml:context>
    <inkml:brush xml:id="br0">
      <inkml:brushProperty name="width" value="0.05" units="cm"/>
      <inkml:brushProperty name="height" value="0.05" units="cm"/>
    </inkml:brush>
  </inkml:definitions>
  <inkml:trace contextRef="#ctx0" brushRef="#br0">1 1 24575,'2'2'0,"1"3"0,3 4 0,-1 1 0,2 7 0,0 8 0,-2 5 0,-2 6 0,2 5 0,-1 3 0,-1 3 0,0 3 0,1-3 0,0-2 0,-1-9-8191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16.162"/>
    </inkml:context>
    <inkml:brush xml:id="br0">
      <inkml:brushProperty name="width" value="0.05" units="cm"/>
      <inkml:brushProperty name="height" value="0.05" units="cm"/>
    </inkml:brush>
  </inkml:definitions>
  <inkml:trace contextRef="#ctx0" brushRef="#br0">19 214 24575,'-1'0'0,"0"0"0,0 0 0,1 0 0,-1 0 0,0 0 0,0-1 0,1 1 0,-1 0 0,0 0 0,1-1 0,-1 1 0,0 0 0,1-1 0,-1 1 0,0-1 0,1 1 0,-1 0 0,1-1 0,-1 0 0,1 1 0,-1-1 0,1 1 0,-1-1 0,1 0 0,-1 1 0,1-1 0,0 0 0,0 1 0,-1-1 0,1 0 0,0 1 0,0-1 0,0 0 0,0 0 0,-1-1 0,1 1 0,0-1 0,0 0 0,1 1 0,-1-1 0,0 0 0,0 1 0,1-1 0,-1 0 0,1 1 0,-1-1 0,1 1 0,0-1 0,0 1 0,1-3 0,3-1 0,0 0 0,0 1 0,0 0 0,1 0 0,-1 1 0,1 0 0,0 0 0,10-4 0,55-16 0,-45 16 0,3-1 0,-11 3 0,0 0 0,27-12 0,-41 15 0,-1 1 0,1-1 0,-1 0 0,1-1 0,-1 1 0,0-1 0,0 1 0,0-1 0,0 0 0,0 0 0,0 0 0,-1 0 0,0-1 0,0 1 0,0-1 0,0 1 0,2-6 0,-4 8 0,0 1 0,1 0 0,-1 0 0,0-1 0,0 1 0,0 0 0,0-1 0,0 1 0,1 0 0,-1-1 0,0 1 0,0 0 0,0-1 0,0 1 0,0 0 0,0-1 0,0 1 0,0 0 0,0-1 0,0 1 0,0 0 0,0-1 0,-1 1 0,1 0 0,0-1 0,0 1 0,0 0 0,0-1 0,0 1 0,-1 0 0,1 0 0,0-1 0,-1 1 0,-10 5 0,-10 17 0,15-13 0,1 0 0,0 0 0,0 0 0,1 1 0,0 0 0,1-1 0,0 1 0,1 1 0,0-1 0,-1 15 0,3-22 0,-1 0 0,1 1 0,0-1 0,1 0 0,-1 0 0,0 0 0,1 0 0,0 0 0,0 0 0,0 0 0,0 0 0,0 0 0,0 0 0,1 0 0,0 0 0,-1-1 0,1 1 0,0-1 0,0 1 0,1-1 0,-1 0 0,0 0 0,1 0 0,-1 0 0,1 0 0,0 0 0,-1-1 0,1 0 0,0 1 0,0-1 0,0 0 0,0 0 0,0 0 0,0-1 0,0 1 0,1-1 0,3 0 0,3 1 0,0 0 0,0-1 0,0-1 0,0 0 0,0 0 0,0-1 0,0 0 0,0-1 0,12-5 0,-18 7 0,0-1 0,0 0 0,-1-1 0,1 1 0,-1-1 0,1 1 0,-1-1 0,0 0 0,0 0 0,-1 0 0,1-1 0,0 1 0,-1-1 0,0 1 0,0-1 0,0 0 0,0 0 0,-1 0 0,0 0 0,1 0 0,-1 0 0,-1 0 0,1-1 0,0-5 0,0-8 0,1 28 0,1 21 0,64 268 0,3 24 0,-69-320 0,5 30 0,2 59 0,-8-84 0,0 1 0,0-1 0,-1 1 0,0 0 0,0-1 0,-1 0 0,0 1 0,-1-1 0,0 0 0,0 0 0,-1 0 0,-6 9 0,8-13 0,0-1 0,-1 0 0,0 0 0,0-1 0,0 1 0,0 0 0,0-1 0,0 0 0,0 1 0,-1-2 0,1 1 0,-1 0 0,0-1 0,0 1 0,1-1 0,-7 1 0,3-1 0,1-1 0,-1 0 0,1 0 0,0 0 0,-1-1 0,1 0 0,0 0 0,0-1 0,-10-3 0,1-1 0,0-1 0,1-1 0,0 0 0,1-1 0,-1 0 0,2-1 0,-17-17 0,17 15 0,1 0 0,1-1 0,0 0 0,1-1 0,0 0 0,1-1 0,1 1 0,0-2 0,1 1 0,1-1 0,1 1 0,0-2 0,-4-30 0,7 35 0,1 0 0,0 0 0,1 1 0,0-1 0,1 0 0,0 1 0,1-1 0,0 1 0,1 0 0,0 0 0,1 0 0,0 0 0,1 1 0,0 0 0,1 0 0,0 1 0,0 0 0,1 0 0,0 0 0,12-9 0,-6 8 0,0 1 0,1 0 0,1 1 0,-1 1 0,1 1 0,0 0 0,0 1 0,21-4 0,-6 1 0,-27 4 315,-11 2-930,4 2-450,-10-3-5761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16.456"/>
    </inkml:context>
    <inkml:brush xml:id="br0">
      <inkml:brushProperty name="width" value="0.05" units="cm"/>
      <inkml:brushProperty name="height" value="0.05" units="cm"/>
    </inkml:brush>
  </inkml:definitions>
  <inkml:trace contextRef="#ctx0" brushRef="#br0">12 11 24575,'-11'-11'0,"19"21"0,3 3 0,24 31 0,55 89 0,-71-101 0,-3 1 0,0 1 0,20 66 0,-33-87 0,1 0 0,-2 0 0,0 1 0,-1-1 0,0 1 0,-1-1 0,0 1 0,-4 19 0,3-25 0,-1-1 0,0 1 0,-1 0 0,0-1 0,0 0 0,-1 1 0,0-1 0,0-1 0,-1 1 0,0-1 0,0 1 0,0-1 0,-1-1 0,1 1 0,-11 6 0,-39 21-1365,0-7-5461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24.979"/>
    </inkml:context>
    <inkml:brush xml:id="br0">
      <inkml:brushProperty name="width" value="0.05" units="cm"/>
      <inkml:brushProperty name="height" value="0.05" units="cm"/>
    </inkml:brush>
  </inkml:definitions>
  <inkml:trace contextRef="#ctx0" brushRef="#br0">0 14 23749,'7324'0'0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28.178"/>
    </inkml:context>
    <inkml:brush xml:id="br0">
      <inkml:brushProperty name="width" value="0.05" units="cm"/>
      <inkml:brushProperty name="height" value="0.05" units="cm"/>
    </inkml:brush>
  </inkml:definitions>
  <inkml:trace contextRef="#ctx0" brushRef="#br0">1 1 24575,'5'2'0,"1"1"0,-1 0 0,0 0 0,0 1 0,-1-1 0,7 7 0,15 11 0,132 62 0,-51-30 0,-106-53 0,0 1 0,0-1 0,-1 0 0,1 1 0,-1-1 0,1 0 0,0 1 0,-1-1 0,1 1 0,-1-1 0,1 1 0,0-1 0,-1 1 0,0 0 0,1-1 0,-1 1 0,1-1 0,-1 1 0,0 0 0,1-1 0,-1 1 0,0 0 0,0 0 0,0-1 0,1 1 0,-1 0 0,0 0 0,0-1 0,0 2 0,-1 0 0,1-1 0,-1 1 0,0-1 0,0 0 0,0 0 0,0 1 0,0-1 0,0 0 0,0 0 0,0 0 0,0 0 0,0 0 0,-3 1 0,-6 5 0,-1-1 0,-21 8 0,27-12 0,-9 4-227,-1 1-1,1 0 1,1 1-1,-1 1 1,-22 19-1,27-19-6598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30.595"/>
    </inkml:context>
    <inkml:brush xml:id="br0">
      <inkml:brushProperty name="width" value="0.05" units="cm"/>
      <inkml:brushProperty name="height" value="0.05" units="cm"/>
    </inkml:brush>
  </inkml:definitions>
  <inkml:trace contextRef="#ctx0" brushRef="#br0">6 56 24575,'-3'-17'0,"3"16"0,-1 0 0,1 0 0,0 0 0,-1 0 0,1 1 0,0-1 0,0 0 0,-1 0 0,1 0 0,0 0 0,0 0 0,0 0 0,0 0 0,0 0 0,1 0 0,-1 0 0,0 0 0,0 0 0,0 0 0,1 0 0,-1 1 0,1-1 0,-1 0 0,1 0 0,-1 0 0,1 1 0,-1-1 0,1 0 0,-1 0 0,1 1 0,0-1 0,0 0 0,-1 1 0,1-1 0,0 1 0,0-1 0,0 1 0,-1 0 0,1-1 0,0 1 0,2-1 0,9-1 0,1 0 0,-1 1 0,1 1 0,-1 0 0,1 0 0,22 5 0,8-1 0,195 1 0,-215-5 0,-33 0 0,5-1 0,1 1 0,-1 0 0,0 1 0,1-1 0,-1 1 0,-8 2 0,12-3 0,0 1 0,-1-1 0,1 1 0,0 0 0,0 0 0,0 0 0,0-1 0,0 1 0,0 0 0,1 0 0,-1 0 0,0 0 0,0 0 0,1 1 0,-1-1 0,1 0 0,-1 0 0,1 0 0,-1 0 0,1 1 0,0-1 0,-1 0 0,1 1 0,0-1 0,0 0 0,0 0 0,0 1 0,0-1 0,0 0 0,1 2 0,3 24 0,0 0 0,10 28 0,7 37 0,-15-50 0,6 62 0,-14-85 0,2-19 0,-1 0 0,1 0 0,0 0 0,0 0 0,-1 0 0,1 0 0,0 0 0,0 0 0,0 0 0,-1 0 0,1 0 0,0 0 0,0 0 0,-1 0 0,1 0 0,0 0 0,0 0 0,0 0 0,-1 0 0,1 0 0,0 0 0,0-1 0,0 1 0,-1 0 0,1 0 0,0 0 0,0 0 0,0 0 0,0-1 0,-1 1 0,1 0 0,0 0 0,0 0 0,0-1 0,0 1 0,0 0 0,0 0 0,0 0 0,0-1 0,-19-34 0,13 23 0,2 5 0,-1 0 0,0 1 0,0-1 0,-1 1 0,0 0 0,0 0 0,0 1 0,-1 0 0,0 0 0,0 0 0,0 1 0,-10-4 0,14 6 0,0 1 0,-1-1 0,1 1 0,-1 0 0,0 0 0,1 0 0,-1 1 0,0-1 0,0 1 0,1 0 0,-1 0 0,0 0 0,0 1 0,1-1 0,-1 1 0,0 0 0,1 0 0,-1 0 0,1 0 0,-1 1 0,1-1 0,0 1 0,-1 0 0,1 0 0,0 0 0,0 1 0,0-1 0,1 1 0,-4 3 0,5-5-54,0 0-1,0 0 0,0 0 1,0 0-1,0 1 1,1-1-1,-1 0 0,1 0 1,-1 0-1,0 1 1,1-1-1,0 0 0,-1 0 1,1 1-1,0-1 0,0 0 1,0 1-1,0-1 1,0 0-1,0 1 0,0-1 1,0 0-1,0 1 1,1 1-1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7.347"/>
    </inkml:context>
    <inkml:brush xml:id="br0">
      <inkml:brushProperty name="width" value="0.05" units="cm"/>
      <inkml:brushProperty name="height" value="0.05" units="cm"/>
    </inkml:brush>
  </inkml:definitions>
  <inkml:trace contextRef="#ctx0" brushRef="#br0">0 24 24575,'0'-2'0,"0"-4"0,0-2 0,0 2 0,0 5 0,0 4 0,0 9 0,0 7 0,0 7 0,0 6 0,0 2 0,0 3 0,0-1 0,0-2 0,0-4 0,0-7-8191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31.016"/>
    </inkml:context>
    <inkml:brush xml:id="br0">
      <inkml:brushProperty name="width" value="0.05" units="cm"/>
      <inkml:brushProperty name="height" value="0.05" units="cm"/>
    </inkml:brush>
  </inkml:definitions>
  <inkml:trace contextRef="#ctx0" brushRef="#br0">12 1 24575,'0'0'0,"-1"0"0,0 1 0,0-1 0,1 0 0,-1 1 0,1-1 0,-1 1 0,0-1 0,1 1 0,-1-1 0,1 1 0,-1 0 0,1-1 0,-1 1 0,1 0 0,-1-1 0,1 1 0,0 0 0,-1-1 0,1 1 0,0 0 0,0 0 0,0-1 0,0 1 0,-1 0 0,1 0 0,0-1 0,0 1 0,0 0 0,1 1 0,-1 25 0,6 6 0,1 0 0,2-1 0,1 0 0,17 36 0,-7-15 0,-19-50 0,1 1 0,-1-1 0,1 1 0,0-1 0,0 0 0,0 0 0,4 5 0,-6-8 0,0 0 0,1 1 0,-1-1 0,0 0 0,1 0 0,-1 1 0,0-1 0,1 0 0,-1 0 0,1 0 0,-1 1 0,0-1 0,1 0 0,-1 0 0,1 0 0,-1 0 0,0 0 0,1 0 0,-1 0 0,1 0 0,-1 0 0,0 0 0,1 0 0,-1 0 0,1 0 0,-1 0 0,1-1 0,0 1 0,0-1 0,0 0 0,0 0 0,-1 0 0,1 0 0,0 0 0,0 0 0,-1 0 0,1 0 0,-1 0 0,1-1 0,-1 1 0,1 0 0,-1-2 0,6-19 0,3-39 0,2-4 0,-5 48-1365,2 8-5461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31.279"/>
    </inkml:context>
    <inkml:brush xml:id="br0">
      <inkml:brushProperty name="width" value="0.05" units="cm"/>
      <inkml:brushProperty name="height" value="0.05" units="cm"/>
    </inkml:brush>
  </inkml:definitions>
  <inkml:trace contextRef="#ctx0" brushRef="#br0">0 242 24575,'4'7'0,"1"0"0,0 0 0,0-1 0,9 11 0,-12-15 0,0-1 0,-1 1 0,1 0 0,0-1 0,0 1 0,0-1 0,0 1 0,0-1 0,0 0 0,0 0 0,1 0 0,-1 0 0,0 0 0,1-1 0,-1 1 0,0-1 0,1 1 0,-1-1 0,5 0 0,-5 0 0,-1-1 0,1 0 0,-1 0 0,1 0 0,-1 0 0,0 0 0,1 0 0,-1 0 0,0-1 0,1 1 0,-1 0 0,0-1 0,0 1 0,0-1 0,0 1 0,-1-1 0,1 0 0,0 1 0,-1-1 0,1 0 0,-1 1 0,1-1 0,-1-2 0,4-42 0,-4 30 0,-1 0 0,-1 0 0,0 0 0,-2 0 0,1 1 0,-2-1 0,0 1 0,-1 0 0,0 0 0,-2 1 0,-8-15 0,14 26 0,0 1 0,0-1 0,0 1 0,0 0 0,0 0 0,-1 0 0,1 0 0,-1 0 0,1 0 0,-1 0 0,-4-1 0,7 3 5,1 0 0,-1 0 0,0 0 0,0 0 0,0 0 0,0 0 0,0 0 0,0 1 0,0-1 0,0 0 0,0 0 0,0 0 0,0 0-1,0 0 1,0 0 0,0 0 0,0 0 0,0 0 0,0 1 0,0-1 0,0 0 0,0 0 0,0 0 0,0 0 0,0 0 0,0 0 0,0 0 0,0 0 0,0 1 0,0-1 0,0 0-1,0 0 1,0 0 0,0 0 0,0 0 0,0 0 0,0 0 0,0 0 0,0 0 0,0 0 0,0 1 0,0-1 0,0 0 0,-1 0 0,1 0 0,0 0 0,0 0 0,0 0 0,0 0 0,0 0-1,0 0 1,0 0 0,0 0 0,0 0 0,-1 0 0,1 0 0,0 0 0,0 0 0,0 0 0,0 0 0,0 0 0,0 0 0,0 0 0,0 0 0,0 0 0,-1 0 0,1 0 0,0 0-1,4 7-1634,2 1-5272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5:31.823"/>
    </inkml:context>
    <inkml:brush xml:id="br0">
      <inkml:brushProperty name="width" value="0.05" units="cm"/>
      <inkml:brushProperty name="height" value="0.05" units="cm"/>
    </inkml:brush>
  </inkml:definitions>
  <inkml:trace contextRef="#ctx0" brushRef="#br0">14 26 24575,'0'0'0,"-1"0"0,1 0 0,-1 0 0,1 0 0,-1 0 0,1 0 0,-1 0 0,1 0 0,-1 0 0,1 0 0,-1 0 0,1 0 0,-1 0 0,1-1 0,-1 1 0,1 0 0,-1 0 0,1-1 0,-1 1 0,1 0 0,-1-1 0,1 1 0,0 0 0,-1-1 0,1 1 0,0 0 0,-1-1 0,1 0 0,0 1 0,0-1 0,0 1 0,1-1 0,-1 1 0,0 0 0,1-1 0,-1 1 0,1 0 0,-1 0 0,0-1 0,1 1 0,-1 0 0,1 0 0,-1-1 0,0 1 0,1 0 0,-1 0 0,1 0 0,-1 0 0,1 0 0,-1 0 0,1 0 0,-1 0 0,1 0 0,-1 0 0,1 0 0,-1 0 0,1 0 0,-1 0 0,1 0 0,0 1 0,68 6 0,139-4 0,-206-3 0,0 0 0,0 0 0,-1 0 0,1-1 0,0 1 0,0-1 0,0 1 0,0-1 0,-1 1 0,1-1 0,2-1 0,-7-2 0,-12 1 0,-160-8 0,173 10 0,1 1 0,-1 0 0,1-1 0,0 1 0,-1 0 0,1 0 0,-1 0 0,1 0 0,-1 1 0,1-1 0,0 0 0,-1 0 0,1 1 0,0-1 0,-1 1 0,1-1 0,0 1 0,-1 0 0,-1 1 0,2-1 0,1 1 0,-1-1 0,1 0 0,0 1 0,0-1 0,-1 1 0,1-1 0,0 0 0,0 1 0,0-1 0,0 1 0,1-1 0,-1 0 0,0 1 0,1-1 0,-1 0 0,0 1 0,1-1 0,0 0 0,1 3 0,7 18 22,53 116 291,-49-111-738,2-2 0,1 1 0,19 22 0,-23-34-6401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48.933"/>
    </inkml:context>
    <inkml:brush xml:id="br0">
      <inkml:brushProperty name="width" value="0.05" units="cm"/>
      <inkml:brushProperty name="height" value="0.05" units="cm"/>
    </inkml:brush>
  </inkml:definitions>
  <inkml:trace contextRef="#ctx0" brushRef="#br0">43 234 24575,'0'-16'0,"0"20"0,0 27 0,1 49 0,-1 76 0,-2-126 0,-1 0 0,-2 0 0,-8 33 0,5-46 0,3-15 0,1-10 0,2-15 0,1 0 0,1-1 0,1 1 0,7-44 0,-1 10 0,0-45 0,-5 50 0,3 1 0,13-68 0,-16 113 0,0 0 0,0 0 0,0-1 0,0 1 0,1 0 0,0 1 0,0-1 0,1 1 0,0-1 0,0 1 0,0 0 0,0 0 0,1 1 0,9-8 0,-9 9 0,0 0 0,0 0 0,1 1 0,-1 0 0,0 0 0,1 0 0,0 1 0,-1 0 0,1 0 0,0 0 0,0 1 0,-1 0 0,1 0 0,0 0 0,0 1 0,9 2 0,-5-1 0,0 0 0,-1 1 0,1 1 0,-1-1 0,0 1 0,0 1 0,15 10 0,-21-13 0,0 0 0,0 0 0,-1 1 0,1-1 0,-1 1 0,1 0 0,-1-1 0,0 1 0,0 1 0,0-1 0,0 0 0,-1 0 0,1 1 0,-1-1 0,0 0 0,0 1 0,0 0 0,0-1 0,-1 1 0,0-1 0,1 1 0,-1 0 0,0-1 0,-1 6 0,-2 3 0,-1-1 0,0 1 0,0-1 0,-1 0 0,-1 0 0,1 0 0,-2-1 0,0 0 0,0 0 0,-12 12 0,-12 10 0,-48 40 0,77-70 0,0-1 0,0 1 0,-1 1 0,1-1 0,1 0 0,-1 0 0,0 1 0,0-1 0,1 1 0,-2 3 0,3-6 0,0 1 0,0 0 0,-1-1 0,1 1 0,0-1 0,0 1 0,0 0 0,0-1 0,0 1 0,1-1 0,-1 1 0,0 0 0,0-1 0,0 1 0,0-1 0,1 1 0,-1-1 0,0 1 0,1-1 0,-1 2 0,2-1 0,-1 0 0,0 0 0,0 0 0,0 0 0,1 0 0,-1-1 0,0 1 0,1 0 0,-1-1 0,1 1 0,1 0 0,71 19 0,-44-13 0,1 1 0,44 20 0,-49-16 0,30 20 0,-49-28 0,-1 0 0,0 1 0,0 0 0,0 0 0,0 0 0,-1 1 0,0 0 0,0 0 0,7 12 0,-11-17 0,-1 1 0,1 0 0,0-1 0,0 1 0,-1 0 0,0 0 0,1 0 0,-1-1 0,0 1 0,1 0 0,-1 0 0,0 0 0,-1 0 0,1 0 0,0-1 0,0 1 0,-1 0 0,1 0 0,-1 0 0,0-1 0,0 3 0,-1-1 0,0-1 0,0 1 0,0 0 0,0-1 0,-1 0 0,1 1 0,-1-1 0,0 0 0,1 0 0,-7 3 0,-3 1 0,-1-1 0,-1 0 0,1-1 0,-20 4 0,7-3 57,0-1 0,1-1 0,-1-1 0,0-1 0,-29-4 0,44 3-164,1-2 0,0 1 1,0-1-1,0-1 0,0 0 1,0 0-1,1-1 0,-1-1 1,1 1-1,0-1 0,0-1 1,1 0-1,-1 0 0,1 0 1,-11-13-1,2-4-6719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49.316"/>
    </inkml:context>
    <inkml:brush xml:id="br0">
      <inkml:brushProperty name="width" value="0.05" units="cm"/>
      <inkml:brushProperty name="height" value="0.05" units="cm"/>
    </inkml:brush>
  </inkml:definitions>
  <inkml:trace contextRef="#ctx0" brushRef="#br0">1 56 24575,'59'-1'0,"0"-3"0,-1-3 0,69-16 0,-102 13 0,-25 10 0,0 0 0,1 0 0,-1 0 0,0 0 0,0 0 0,0 0 0,0 0 0,0 0 0,1 0 0,-1-1 0,0 1 0,0 0 0,0 0 0,0 0 0,0 0 0,0 0 0,0 0 0,0-1 0,0 1 0,1 0 0,-1 0 0,0 0 0,0 0 0,0 0 0,0-1 0,0 1 0,0 0 0,0 0 0,0 0 0,0 0 0,0-1 0,0 1 0,0 0 0,0 0 0,0 0 0,0 0 0,0-1 0,0 1 0,0 0 0,-1 0 0,1 0 0,-14-4 0,7 3 0,0 1 0,0 0 0,-1 0 0,1 1 0,0 0 0,0 0 0,0 0 0,0 1 0,-10 4 0,13-4 0,0 0 0,0 0 0,0 1 0,1-1 0,-1 1 0,1 0 0,0 0 0,-1 0 0,1 0 0,1 1 0,-1-1 0,1 1 0,-1 0 0,1 0 0,0 0 0,-3 8 0,0 6 0,0 0 0,1 0 0,1 1 0,0 0 0,2 0 0,0 22 0,14 115 0,-12-147 0,16 130-1365,-12-104-5461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49.826"/>
    </inkml:context>
    <inkml:brush xml:id="br0">
      <inkml:brushProperty name="width" value="0.05" units="cm"/>
      <inkml:brushProperty name="height" value="0.05" units="cm"/>
    </inkml:brush>
  </inkml:definitions>
  <inkml:trace contextRef="#ctx0" brushRef="#br0">6 153 24575,'12'81'0,"-9"231"0,-4-202 0,0-286 0,2-183 0,-1 349 0,1-1 0,0 1 0,1 0 0,0-1 0,6-17 0,-7 26 0,-1-1 0,1 1 0,0 0 0,1 0 0,-1-1 0,0 1 0,1 0 0,-1 0 0,1 1 0,-1-1 0,1 0 0,0 0 0,0 1 0,0-1 0,0 1 0,0 0 0,0-1 0,0 1 0,0 0 0,1 0 0,-1 1 0,0-1 0,1 0 0,-1 1 0,0-1 0,1 1 0,-1 0 0,1 0 0,-1 0 0,4 0 0,4 2 0,0 0 0,-1 1 0,1 0 0,-1 0 0,1 1 0,-1 0 0,0 1 0,0 0 0,-1 0 0,11 9 0,-5-2 0,0 0 0,-1 1 0,0 0 0,19 27 0,-29-36 0,1 1 0,-2-1 0,1 1 0,0-1 0,-1 1 0,0 0 0,0 0 0,0 0 0,-1 0 0,0 0 0,0 0 0,0 0 0,0 0 0,-1 1 0,0-1 0,0 0 0,0 0 0,-1 1 0,0-1 0,0 0 0,0 0 0,0 0 0,-1 0 0,0 0 0,0 0 0,0 0 0,-1-1 0,0 1 0,0-1 0,0 0 0,0 0 0,0 0 0,-1 0 0,0 0 0,0-1 0,0 1 0,-7 3 0,-4 2-105,0 0 0,0-2 0,0 0 0,-1 0 0,0-1 0,0-1 0,0-1 0,-1-1 0,0 0 0,0-1 0,1 0 0,-30-2 0,21-3-6721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39.748"/>
    </inkml:context>
    <inkml:brush xml:id="br0">
      <inkml:brushProperty name="width" value="0.05" units="cm"/>
      <inkml:brushProperty name="height" value="0.05" units="cm"/>
    </inkml:brush>
  </inkml:definitions>
  <inkml:trace contextRef="#ctx0" brushRef="#br0">755 105 24575,'-4'-7'0,"1"1"0,-1-1 0,-1 1 0,1 0 0,-1 0 0,0 0 0,-1 0 0,1 1 0,-1 0 0,0 0 0,-11-6 0,13 8 0,-1 1 0,0 0 0,0 0 0,0 1 0,0 0 0,0 0 0,0 0 0,-1 0 0,1 1 0,0 0 0,0 0 0,0 0 0,-1 1 0,1-1 0,0 1 0,0 1 0,-10 2 0,-8 6 0,0 1 0,1 0 0,0 2 0,-36 27 0,-72 71 0,97-79 0,1 1 0,2 2 0,1 0 0,1 2 0,3 2 0,-22 41 0,33-51 0,1 0 0,2 0 0,1 1 0,1 1 0,1 0 0,2 0 0,1 0 0,2 1 0,1 52 0,4-51 0,1-1 0,2 0 0,1 0 0,2 0 0,1-1 0,2 0 0,1 0 0,1-1 0,1-1 0,2 0 0,1-2 0,1 1 0,1-2 0,43 46 0,-33-45 0,0 0 0,1-2 0,2-2 0,0 0 0,2-2 0,0-2 0,1-1 0,1-2 0,1-1 0,0-2 0,1-1 0,40 6 0,-38-12-11,0-1 0,1-2 0,0-2 0,-1-1 0,1-3 0,-1-1-1,1-2 1,53-15 0,-48 7-20,0-2-1,-2-1 1,0-3 0,-1-2-1,-1-1 1,68-51-1,-70 42 1,-1-2-1,-2-1 1,-1-2 0,-2-1-1,-1-2 1,33-54-1,-43 55 20,-1-1-1,-1-1 1,-3-1-1,-1 0 1,-3-2-1,-1 1 1,9-56-1,-18 70 11,-1 0 0,-1 0 0,-1-1 0,-2 1 0,-1 0 0,-1 0 0,-1-1-1,-2 2 1,-13-41 0,11 48 0,-1 0 1,0 1-1,-2 0 1,0 1-1,-1 0 0,-1 1 1,-1 0-1,0 1 0,-1 1 1,-1 0-1,-1 1 1,-35-25-1,24 23 2,-1 2 0,0 0 0,-1 2 0,-1 1 0,1 1 0,-2 2 0,-40-7 0,31 10 0,-1 1 0,1 2 0,-1 2 0,0 2 0,-51 7 0,73-5-103,-1 1-1,0 1 1,1 0 0,0 2 0,1 0-1,-1 2 1,-23 13 0,8 1-6580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40.152"/>
    </inkml:context>
    <inkml:brush xml:id="br0">
      <inkml:brushProperty name="width" value="0.05" units="cm"/>
      <inkml:brushProperty name="height" value="0.05" units="cm"/>
    </inkml:brush>
  </inkml:definitions>
  <inkml:trace contextRef="#ctx0" brushRef="#br0">15 1 24575,'0'0'0,"-1"0"0,1 0 0,-1 1 0,0-1 0,1 0 0,-1 1 0,1-1 0,-1 0 0,0 1 0,1-1 0,0 1 0,-1-1 0,1 1 0,-1-1 0,1 1 0,-1 0 0,1-1 0,0 1 0,-1-1 0,1 1 0,0 0 0,0-1 0,0 1 0,-1 0 0,1-1 0,0 1 0,0 0 0,0 0 0,-2 25 0,2-23 0,-1 9 0,1-1 0,0 0 0,1 0 0,0 0 0,0 0 0,2 0 0,-1 0 0,1 0 0,1 0 0,0-1 0,0 0 0,1 0 0,1 0 0,-1 0 0,1-1 0,1 0 0,0 0 0,0-1 0,1 0 0,0 0 0,0 0 0,19 11 0,-14-11 16,-1-1-1,2 0 1,-1-1-1,1-1 1,0 0-1,0-1 1,0-1-1,0 0 1,1 0-1,23-1 1,-19-1 5,1-2 1,-1-1-1,0 0 0,0-2 1,0 0-1,0-1 0,31-13 1,-32 10-65,0 0 0,0-2 1,-1 0-1,-1-1 0,0-1 1,0 0-1,20-22 0,-26 23-81,0-1 0,0 0 0,-2 0 0,1-1 0,-2 0 0,1 0-1,-2-1 1,0 0 0,-1 0 0,4-17 0,-2-4-6702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40.573"/>
    </inkml:context>
    <inkml:brush xml:id="br0">
      <inkml:brushProperty name="width" value="0.05" units="cm"/>
      <inkml:brushProperty name="height" value="0.05" units="cm"/>
    </inkml:brush>
  </inkml:definitions>
  <inkml:trace contextRef="#ctx0" brushRef="#br0">143 98 24575,'-3'0'0,"1"0"0,-1 0 0,0 0 0,0-1 0,1 1 0,-1-1 0,0 0 0,1 1 0,-1-1 0,0 0 0,1-1 0,-1 1 0,1 0 0,0-1 0,-1 1 0,1-1 0,0 0 0,0 0 0,-3-3 0,3 3 0,-1 1 0,1 0 0,0 0 0,0 0 0,-1 1 0,1-1 0,-1 0 0,1 1 0,-1 0 0,1-1 0,-1 1 0,1 0 0,-4 1 0,-20-4 0,25 3 0,0 0 0,-1-1 0,1 1 0,0-1 0,0 1 0,-1-1 0,1 1 0,0-1 0,0 1 0,0-1 0,0 0 0,0 0 0,0 0 0,0 0 0,0 1 0,0-1 0,0 0 0,0-1 0,1 1 0,-1 0 0,0 0 0,1 0 0,-1 0 0,1 0 0,-1-1 0,1 1 0,0 0 0,-1-1 0,1 1 0,0 0 0,0 0 0,0-1 0,0-1 0,1 2 0,0-1 0,-1 0 0,1 1 0,0-1 0,0 1 0,0-1 0,0 1 0,1 0 0,-1-1 0,0 1 0,1 0 0,-1 0 0,0 0 0,1 0 0,-1 0 0,1 0 0,0 0 0,-1 0 0,1 1 0,0-1 0,0 1 0,-1-1 0,5 0 0,13-1-171,0 1 0,36 1 0,-42 0-681,0 1-5974</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40.917"/>
    </inkml:context>
    <inkml:brush xml:id="br0">
      <inkml:brushProperty name="width" value="0.05" units="cm"/>
      <inkml:brushProperty name="height" value="0.05" units="cm"/>
    </inkml:brush>
  </inkml:definitions>
  <inkml:trace contextRef="#ctx0" brushRef="#br0">68 8 24575,'0'0'0,"1"0"0,-1 0 0,1 0 0,-1 0 0,1 0 0,0 0 0,-1 0 0,1 0 0,-1 0 0,1 0 0,-1 0 0,1 0 0,0 0 0,-1 0 0,1 0 0,-1 1 0,1-1 0,-1 0 0,1 0 0,-1 1 0,1-1 0,-1 0 0,1 1 0,-1-1 0,1 1 0,-1-1 0,0 0 0,1 2 0,-1-1 0,0-1 0,0 1 0,-1 0 0,1 0 0,0-1 0,-1 1 0,1 0 0,-1 0 0,1-1 0,-1 1 0,1 0 0,-1-1 0,1 1 0,-1-1 0,0 1 0,-1 0 0,-31 20 0,29-20 0,1 0 0,-1 0 0,1 0 0,-1 0 0,1-1 0,-7 1 0,9-1 0,1 0 0,0 0 0,-1 0 0,1 0 0,-1 0 0,1-1 0,0 1 0,-1 0 0,1 0 0,-1 0 0,1 0 0,0 0 0,-1-1 0,1 1 0,0 0 0,-1 0 0,1-1 0,0 1 0,-1 0 0,1 0 0,0-1 0,0 1 0,-1 0 0,1-1 0,0 1 0,0-1 0,0 0 0,0 0 0,0 0 0,0 0 0,0 0 0,0 0 0,0 0 0,0 0 0,1 0 0,-1 0 0,0 0 0,1 0 0,-1 0 0,1 0 0,-1 1 0,1-1 0,0-1 0,1 0-80,-1-1 0,1 1-1,0 0 1,0 0 0,0 0-1,0 0 1,0 0 0,0 1-1,1-1 1,-1 1 0,1-1 0,-1 1-1,1 0 1,-1 0 0,1 0-1,5-1 1,1 1-6746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7.517"/>
    </inkml:context>
    <inkml:brush xml:id="br0">
      <inkml:brushProperty name="width" value="0.05" units="cm"/>
      <inkml:brushProperty name="height" value="0.05" units="cm"/>
    </inkml:brush>
  </inkml:definitions>
  <inkml:trace contextRef="#ctx0" brushRef="#br0">0 107 24575,'0'-5'0,"0"-5"0,0-7 0,0-2 0,0 0 0,0 0 0,0 7 0,0 6 0,0 8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41.584"/>
    </inkml:context>
    <inkml:brush xml:id="br0">
      <inkml:brushProperty name="width" value="0.05" units="cm"/>
      <inkml:brushProperty name="height" value="0.05" units="cm"/>
    </inkml:brush>
  </inkml:definitions>
  <inkml:trace contextRef="#ctx0" brushRef="#br0">342 19 24575,'-2'-2'0,"1"0"0,-1 0 0,0 1 0,0-1 0,0 1 0,0-1 0,0 1 0,0 0 0,0 0 0,-4-2 0,4 3 0,1 0 0,0 0 0,-1 0 0,1 0 0,-1 1 0,1-1 0,0 0 0,-1 1 0,1-1 0,0 1 0,-1-1 0,1 1 0,0 0 0,0-1 0,-1 1 0,1 0 0,0 0 0,0 0 0,0 0 0,-1 2 0,-11 11 0,1 1 0,1 0 0,1 0 0,0 2 0,-13 30 0,0-3 0,-16 28 0,-53 138 0,79-173 0,2 1 0,2 0 0,1 1 0,2 0 0,-2 73 0,7-105 0,1-1 0,1 1 0,0-1 0,-1 1 0,2-1 0,-1 0 0,1 1 0,0-1 0,0 0 0,1 0 0,5 9 0,-6-12 0,1 0 0,0 1 0,0-1 0,0 0 0,1-1 0,-1 1 0,1 0 0,-1-1 0,1 0 0,0 0 0,0 0 0,0 0 0,0-1 0,0 0 0,0 0 0,0 0 0,1 0 0,5 0 0,13 1 0,0-1 0,0-1 0,40-6 0,69-19 0,-69 12 0,548-84 0,-537 89 0,-7 2 0,116-28 0,-177 32 0,1 0 0,-1 0 0,0 0 0,-1-1 0,1 1 0,0-1 0,9-8 0,-13 10 0,-1-1 0,0 1 0,1-1 0,-1 1 0,0-1 0,0 0 0,0 1 0,0-1 0,0 0 0,0 0 0,0 0 0,-1 0 0,1 0 0,-1 1 0,1-1 0,-1 0 0,0-1 0,0 1 0,0 0 0,0 0 0,0 0 0,0 0 0,0 0 0,-1 0 0,1 0 0,-1 0 0,1 1 0,-3-5 0,-8-18 0,-2 0 0,-1 1 0,-32-42 0,0 1 0,-31-68 0,67 112 0,0-2 0,2 1 0,0-1 0,-7-36 0,13 34 342,5 14-684,-3 10 306,0 0 0,0 0 0,1-1 1,-1 1-1,0 0 0,0 0 0,0 0 0,1 0 0,-1 0 0,0 0 0,0 0 0,1 0 0,-1 0 0,0 0 0,0 0 0,0 0 0,1 0 1,-1 0-1,0 0 0,0 0 0,1 0 0,-1 0 0,0 0 0,0 0 0,0 0 0,1 0 0,-1 0 0,0 1 0,0-1 0,0 0 0,1 0 1,-1 0-1,0 0 0,0 0 0,0 1 0,0-1 0,1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43.045"/>
    </inkml:context>
    <inkml:brush xml:id="br0">
      <inkml:brushProperty name="width" value="0.05" units="cm"/>
      <inkml:brushProperty name="height" value="0.05" units="cm"/>
    </inkml:brush>
  </inkml:definitions>
  <inkml:trace contextRef="#ctx0" brushRef="#br0">2667 11 24575,'4'-10'0,"-3"10"0,-1 0 0,0 0 0,0 0 0,0 0 0,1 0 0,-1 0 0,0 0 0,0 0 0,1 0 0,-1 0 0,0 0 0,0 0 0,0 0 0,1 0 0,-1 0 0,0 0 0,0 0 0,0 0 0,1 0 0,-1 0 0,0 1 0,0-1 0,0 0 0,0 0 0,1 0 0,-1 0 0,0 0 0,0 1 0,0-1 0,0 0 0,0 0 0,0 0 0,1 0 0,-1 1 0,0-1 0,0 0 0,0 0 0,0 0 0,0 1 0,0-1 0,0 0 0,0 0 0,0 1 0,0-1 0,0 0 0,0 0 0,0 0 0,0 1 0,0-1 0,2 20 0,-1-1 0,-1 1 0,0 0 0,-2-1 0,-6 35 0,0 1 0,1 85 0,-2 11 0,9-146 0,0-1 0,-1 0 0,0 0 0,0 1 0,0-1 0,0 0 0,-1 0 0,0 0 0,0 0 0,0 0 0,0 0 0,-4 5 0,3-7 0,1 0 0,-1-1 0,1 1 0,-1 0 0,1-1 0,-1 1 0,0-1 0,0 0 0,0 0 0,0 0 0,0 0 0,0-1 0,0 1 0,0-1 0,0 0 0,0 0 0,0 0 0,-5-1 0,-157-16 0,4 1 0,-224 11-269,-2 20-173,144-4 322,-916 16 120,1143-28 63,12 1-6,0-1 1,0 1-1,0 0 0,0 0 0,-1 0 1,1 1-1,0-1 0,0 1 0,0 0 0,-6 3 1,39 0 80,-12-7-138,0 1 0,32-11 0,-29 7 0,29-4 0,-48 10 0,0 0 0,0 0 0,0-1 0,-1 1 0,1 0 0,0 0 0,0 1 0,-1-1 0,1 0 0,0 0 0,0 0 0,-1 0 0,1 1 0,0-1 0,0 0 0,-1 1 0,1-1 0,0 0 0,-1 1 0,1-1 0,0 1 0,-1-1 0,1 1 0,-1 0 0,1-1 0,-1 1 0,1-1 0,-1 1 0,0 0 0,1-1 0,-1 1 0,0 0 0,1 0 0,-1-1 0,0 1 0,0 0 0,0 0 0,1-1 0,-1 1 0,0 0 0,0 0 0,0 0 0,0-1 0,-1 2 0,1 7 0,-2-1 0,1 0 0,-5 14 0,2-3 0,-4 66 0,5 163 0,5-132 0,-2 3-1365,0-93-5461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43.371"/>
    </inkml:context>
    <inkml:brush xml:id="br0">
      <inkml:brushProperty name="width" value="0.05" units="cm"/>
      <inkml:brushProperty name="height" value="0.05" units="cm"/>
    </inkml:brush>
  </inkml:definitions>
  <inkml:trace contextRef="#ctx0" brushRef="#br0">0 18 24575,'1'5'0,"0"0"0,0 0 0,0 0 0,0 1 0,1-1 0,0-1 0,0 1 0,0 0 0,1 0 0,0-1 0,0 1 0,0-1 0,0 0 0,1 0 0,4 4 0,1 1 0,0-1 0,1 0 0,1 0 0,-1-1 0,14 7 0,-17-11 0,-1 0 0,1-1 0,0 0 0,0 0 0,0-1 0,0 1 0,0-2 0,0 1 0,0-1 0,1 0 0,-1 0 0,0-1 0,0 0 0,0-1 0,0 1 0,0-1 0,0 0 0,-1-1 0,1 0 0,-1 0 0,11-7 0,-4 2 0,0-1 0,-1 0 0,-1-1 0,1-1 0,-2 1 0,1-2 0,-2 0 0,1 0 0,8-16 0,-17 28 9,-1-1 0,1 0 0,-1 0-1,1 1 1,-1-1 0,1 0 0,-1 0-1,0 0 1,1 0 0,-1 0 0,0 1-1,0-1 1,0 0 0,0 0 0,0 0-1,0-2 1,0 3-2,0 0 0,-1 0 0,1-1 0,0 1-1,-1 0 1,1 0 0,0 0 0,-1 0 0,1 0 0,0 0 0,-1 0 0,1 0-1,-1 0 1,1 0 0,0 0 0,-1 0 0,1 0 0,0 0 0,-1 0-1,1 0 1,0 0 0,-1 1 0,1-1 0,0 0 0,-1 0 0,0 1 0,-31 18-1095,29-17 476,-20 14-6214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55.959"/>
    </inkml:context>
    <inkml:brush xml:id="br0">
      <inkml:brushProperty name="width" value="0.05" units="cm"/>
      <inkml:brushProperty name="height" value="0.05" units="cm"/>
    </inkml:brush>
  </inkml:definitions>
  <inkml:trace contextRef="#ctx0" brushRef="#br0">2 42 24575,'0'-8'0,"-1"6"0,1 0 0,0 0 0,0 0 0,0 0 0,0 0 0,0-1 0,1 1 0,-1 0 0,0 0 0,1 0 0,0 0 0,-1 0 0,1 0 0,1-2 0,-1 4 0,-1 0 0,1 0 0,-1 0 0,1 0 0,-1 0 0,0 1 0,1-1 0,-1 0 0,0 0 0,1 1 0,-1-1 0,0 0 0,1 1 0,-1-1 0,0 0 0,0 1 0,1-1 0,-1 0 0,0 1 0,0-1 0,0 0 0,1 1 0,-1-1 0,0 1 0,0-1 0,0 1 0,0-1 0,0 0 0,0 2 0,5 15 0,5 28 0,6 84 0,-8 51 0,-7-136 0,15 905 0,-14-871 0,17 112 0,30 73 0,-44-237 0,-2 0 0,-1 0 0,-1 1 0,-2 32 0,-20 105 0,1-7 0,14-112 0,3-30 0,2 1 0,-1 20 0,2-35 0,0 1 0,0-1 0,0 0 0,1 0 0,-1 0 0,0 1 0,1-1 0,-1 0 0,1 0 0,-1 0 0,1 0 0,0 0 0,-1 0 0,1 0 0,0 0 0,0 0 0,0 0 0,-1 0 0,1-1 0,0 1 0,0 0 0,0-1 0,0 1 0,1 0 0,-1-1 0,0 1 0,0-1 0,0 0 0,0 1 0,0-1 0,1 0 0,-1 0 0,0 0 0,0 0 0,0 0 0,1 0 0,-1 0 0,2 0 0,8-1 0,-1-1 0,1 0 0,16-5 0,-10 2 0,60-9 0,156-10 0,82 21 0,-287 3 0,834 51-638,-758-42 617,206 20 146,90 7 214,2-23-144,-143-3-195,-243-8 0,0 0 0,0-1 0,1-1 0,-1-1 0,1 0 0,-1-1 0,0 0 0,0-2 0,20-6 0,-28 7 0,1 1 0,0 0 0,0 1 0,1 0 0,-1 0 0,0 1 0,0 0 0,13 2 0,-10-1 0,0-1 0,0 0 0,19-3 0,-27 1-1365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57.106"/>
    </inkml:context>
    <inkml:brush xml:id="br0">
      <inkml:brushProperty name="width" value="0.05" units="cm"/>
      <inkml:brushProperty name="height" value="0.05" units="cm"/>
    </inkml:brush>
  </inkml:definitions>
  <inkml:trace contextRef="#ctx0" brushRef="#br0">107 250 24575,'0'-1'0,"0"1"0,0-1 0,0 0 0,0 0 0,0 1 0,0-1 0,0 0 0,0 0 0,0 1 0,-1-1 0,1 0 0,0 0 0,-1 1 0,1-1 0,0 0 0,-1 1 0,1-1 0,-2-1 0,2 2 0,0 0 0,-1 0 0,1 0 0,0 0 0,-1 0 0,1 0 0,-1-1 0,1 1 0,0 0 0,-1 0 0,1 0 0,-1 0 0,1 0 0,-1 1 0,1-1 0,0 0 0,-1 0 0,1 0 0,-1 0 0,1 0 0,0 0 0,-1 1 0,1-1 0,-1 0 0,-1 2 0,1-1 0,-1 0 0,1 0 0,-1 1 0,1-1 0,0 1 0,-1 0 0,1-1 0,0 1 0,0 0 0,0-1 0,0 1 0,0 3 0,-2 8 0,1 0 0,0 0 0,1 0 0,0 1 0,1-1 0,2 14 0,15 80 0,-14-91 0,14 60 0,-8-39 0,6 56 0,-15-93 0,0 0 0,0 0 0,0 0 0,0 0 0,-1 0 0,1 0 0,0 0 0,0 0 0,0 0 0,0 0 0,0 0 0,0 0 0,0 0 0,0 0 0,0 0 0,0 0 0,-1 0 0,1 0 0,0 0 0,0 1 0,0-1 0,0 0 0,0 0 0,0 0 0,0 0 0,0 0 0,0 0 0,0 0 0,0 0 0,0 0 0,0 0 0,0 0 0,-1 0 0,1 0 0,0 0 0,0 0 0,0 1 0,0-1 0,0 0 0,0 0 0,0 0 0,0 0 0,0 0 0,0 0 0,0 0 0,0 0 0,0 0 0,0 0 0,0 1 0,0-1 0,0 0 0,0 0 0,0 0 0,0 0 0,0 0 0,0 0 0,0 0 0,1 0 0,-1 0 0,0 0 0,0 1 0,-7-11 0,-5-15 0,-10-34 0,3-1 0,-12-68 0,22 83 0,3-1 0,2 0 0,2-73 0,2 105 0,1 1 0,1-1 0,0 1 0,1 0 0,8-24 0,-9 34 0,-1-1 0,1 1 0,-1-1 0,1 1 0,0 0 0,0 0 0,1 0 0,-1 0 0,1 0 0,-1 1 0,1-1 0,0 1 0,0 0 0,0 0 0,0 0 0,0 0 0,1 0 0,-1 0 0,0 1 0,1 0 0,0 0 0,-1 0 0,1 0 0,-1 0 0,7 0 0,3 2 0,0 0 0,-1 0 0,1 1 0,-1 1 0,1 0 0,-1 0 0,0 1 0,0 1 0,-1 0 0,19 11 0,-13-6 0,-1 1 0,0 1 0,-1 0 0,0 1 0,-1 1 0,15 18 0,-26-28 0,1 0 0,-1 0 0,-1 0 0,1 0 0,-1 1 0,0-1 0,0 1 0,0-1 0,0 1 0,-1 0 0,0 0 0,0 0 0,1 10 0,-3-11 0,1 0 0,-1 0 0,0 0 0,0 0 0,0 0 0,0 0 0,-1 0 0,1-1 0,-1 1 0,0 0 0,0-1 0,-1 1 0,1-1 0,-1 0 0,0 0 0,1 0 0,-5 4 0,-16 11 0,-1-1 0,-1-1 0,0-1 0,-38 16 0,33-16 0,29-15 0,0 0 0,0 1 0,0-1 0,1 1 0,-1-1 0,0 1 0,0-1 0,0 1 0,1 0 0,-1-1 0,0 1 0,0 0 0,1 0 0,-1-1 0,1 1 0,-1 0 0,0 1 0,1-1 0,0-1 0,0 1 0,0-1 0,0 1 0,0-1 0,1 0 0,-1 1 0,0-1 0,0 1 0,0-1 0,1 1 0,-1-1 0,0 0 0,0 1 0,1-1 0,-1 0 0,0 1 0,1-1 0,-1 0 0,1 1 0,-1-1 0,0 0 0,1 0 0,-1 0 0,1 1 0,-1-1 0,8 3 0,-1-1 0,0 1 0,13 1 0,-9-1 0,-4-2 0,20 7 0,45 17 0,-65-22 0,-1 0 0,1 1 0,-1-1 0,0 1 0,0 0 0,-1 0 0,1 1 0,-1 0 0,0 0 0,0 0 0,-1 1 0,6 8 0,-8-12 0,-1 0 0,0 0 0,0 0 0,-1 0 0,1 1 0,0-1 0,-1 0 0,1 0 0,-1 1 0,0-1 0,0 0 0,0 1 0,0-1 0,0 0 0,0 1 0,-1-1 0,1 0 0,-1 0 0,-1 4 0,1-2 0,-1-1 0,-1 1 0,1 0 0,-1-1 0,1 1 0,-1-1 0,0 0 0,0 0 0,-7 5 0,-2 0 0,0 0 0,-1-1 0,0-1 0,0 0 0,-18 6 0,2-4-195,-1-1 0,0-1 0,0-2 0,0-1 0,0-1 0,-59-5 0,59 0-6631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57.489"/>
    </inkml:context>
    <inkml:brush xml:id="br0">
      <inkml:brushProperty name="width" value="0.05" units="cm"/>
      <inkml:brushProperty name="height" value="0.05" units="cm"/>
    </inkml:brush>
  </inkml:definitions>
  <inkml:trace contextRef="#ctx0" brushRef="#br0">3 48 24575,'8'-7'0,"-5"4"0,-3 9 0,-5 25 0,1 0 0,1 0 0,2 0 0,1 1 0,4 34 0,-3-57 0,1 0 0,0 1 0,0-1 0,1 0 0,0 0 0,1-1 0,0 1 0,0-1 0,1 0 0,0 0 0,10 12 0,-13-18 0,0 1 0,1 0 0,0-1 0,0 1 0,0-1 0,0 0 0,0 0 0,0 0 0,0 0 0,1 0 0,-1-1 0,1 0 0,-1 0 0,1 0 0,0 0 0,-1 0 0,1-1 0,0 1 0,0-1 0,-1 0 0,1 0 0,0 0 0,-1-1 0,1 0 0,0 1 0,-1-1 0,1 0 0,0-1 0,-1 1 0,0-1 0,5-2 0,0-1 0,-1 0 0,-1 0 0,1-1 0,-1 0 0,0 0 0,0 0 0,-1-1 0,0 0 0,0 0 0,0 0 0,-1-1 0,0 1 0,-1-1 0,1 0 0,2-13 0,1-4 0,-2 0 0,0 0 0,1-51 0,-5 62 0,0 3 0,0 0 0,-1-1 0,0 1 0,-1 0 0,-1 0 0,1 0 0,-6-17 0,0 17-1365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57.692"/>
    </inkml:context>
    <inkml:brush xml:id="br0">
      <inkml:brushProperty name="width" value="0.05" units="cm"/>
      <inkml:brushProperty name="height" value="0.05" units="cm"/>
    </inkml:brush>
  </inkml:definitions>
  <inkml:trace contextRef="#ctx0" brushRef="#br0">0 65 24575,'0'-2'0,"0"-6"0,0-3 0,0-3 0,0 0 0,2 3 0,1 7 0,0 6 0,2 7 0,0 10 0,-1 7 0,-1 7 0,1 5 0,0 0 0,-1-6-8191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57.863"/>
    </inkml:context>
    <inkml:brush xml:id="br0">
      <inkml:brushProperty name="width" value="0.05" units="cm"/>
      <inkml:brushProperty name="height" value="0.05" units="cm"/>
    </inkml:brush>
  </inkml:definitions>
  <inkml:trace contextRef="#ctx0" brushRef="#br0">1 49 24575,'0'-7'0,"0"-4"0,0-3 0,0 3 0,0 6 0,2 6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58.051"/>
    </inkml:context>
    <inkml:brush xml:id="br0">
      <inkml:brushProperty name="width" value="0.05" units="cm"/>
      <inkml:brushProperty name="height" value="0.05" units="cm"/>
    </inkml:brush>
  </inkml:definitions>
  <inkml:trace contextRef="#ctx0" brushRef="#br0">0 18 24575,'2'0'0,"2"-3"0,-1-2 0,1-1 0,1 3 0,-1 6 0,1 8 0,0 9 0,1 8 0,0 5 0,1 8 0,0 5 0,0 4 0,-1 3 0,-1 0 0,-1-3 0,-2-10-8191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58.519"/>
    </inkml:context>
    <inkml:brush xml:id="br0">
      <inkml:brushProperty name="width" value="0.05" units="cm"/>
      <inkml:brushProperty name="height" value="0.05" units="cm"/>
    </inkml:brush>
  </inkml:definitions>
  <inkml:trace contextRef="#ctx0" brushRef="#br0">131 435 24575,'0'-6'0,"1"-4"0,-1 0 0,-1 0 0,0 0 0,-4-16 0,5 25 0,-1-1 0,1 1 0,0 0 0,-1 0 0,1 0 0,-1 0 0,0 0 0,1 0 0,-1 0 0,0 0 0,1 0 0,-1 0 0,0 0 0,0 0 0,0 1 0,0-1 0,0 0 0,0 1 0,-2-2 0,2 2 0,-1 0 0,1 0 0,-1 0 0,0 0 0,1 0 0,-1 0 0,1 0 0,-1 1 0,1-1 0,-1 1 0,1-1 0,-1 1 0,1 0 0,0-1 0,-1 1 0,1 0 0,0 0 0,-1 0 0,-1 2 0,-2 2 0,-1 0 0,1 1 0,0 0 0,0 0 0,0 0 0,1 1 0,0-1 0,1 1 0,-5 11 0,2-2 0,0 0 0,2 0 0,-4 22 0,6-29 0,1 1 0,1 0 0,0 0 0,0-1 0,1 1 0,0 0 0,1-1 0,0 1 0,6 16 0,-7-23 0,0 0 0,0 0 0,1 0 0,-1-1 0,1 1 0,-1 0 0,1-1 0,0 1 0,0-1 0,0 1 0,0-1 0,1 0 0,-1 0 0,1 0 0,-1 0 0,1-1 0,0 1 0,0 0 0,-1-1 0,1 0 0,0 0 0,0 0 0,0 0 0,1 0 0,-1-1 0,0 1 0,0-1 0,0 0 0,0 0 0,0 0 0,1 0 0,-1-1 0,3 0 0,0-1 0,1 0 0,-2-1 0,1 1 0,0-1 0,0 0 0,-1-1 0,0 1 0,1-1 0,-1 0 0,-1-1 0,1 1 0,-1-1 0,1 0 0,-1 0 0,6-10 0,0-2 0,-1 0 0,-1 0 0,0-1 0,5-20 0,-6 13 0,-1 0 0,-1 0 0,-1-1 0,-1 0 0,-2 0 0,-2-41 0,-2 34 0,-2 0 0,-1 0 0,-1 0 0,-19-51 0,24 78 0,-13-29 0,14 33 0,0 1 0,1-1 0,-1 1 0,0 0 0,0 0 0,0-1 0,0 1 0,0 0 0,0 0 0,0 0 0,0 0 0,0 0 0,-1 0 0,1 0 0,0 1 0,-1-1 0,1 0 0,0 1 0,-4-2 0,4 2 0,0 1 0,0-1 0,0 0 0,0 1 0,0-1 0,0 1 0,1-1 0,-1 1 0,0-1 0,0 1 0,0 0 0,0-1 0,1 1 0,-1 0 0,0 0 0,1 0 0,-1-1 0,0 1 0,1 0 0,-1 0 0,1 0 0,0 0 0,-1 0 0,1 0 0,0 0 0,-1 0 0,1 0 0,0 1 0,-6 35 0,5-33 0,-4 63 134,4 82-1,14 71-261,-1-34-1376,-9-114-5322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7.707"/>
    </inkml:context>
    <inkml:brush xml:id="br0">
      <inkml:brushProperty name="width" value="0.05" units="cm"/>
      <inkml:brushProperty name="height" value="0.05" units="cm"/>
    </inkml:brush>
  </inkml:definitions>
  <inkml:trace contextRef="#ctx0" brushRef="#br0">79 1 24575,'0'2'0,"0"3"0,-3 4 0,0 4 0,-2 7 0,0 4 0,-2 6 0,-2 4 0,1 6 0,-1 3 0,1 1 0,2-2 0,0-2 0,1-5 0,1-8-8191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2:59.439"/>
    </inkml:context>
    <inkml:brush xml:id="br0">
      <inkml:brushProperty name="width" value="0.05" units="cm"/>
      <inkml:brushProperty name="height" value="0.05" units="cm"/>
    </inkml:brush>
  </inkml:definitions>
  <inkml:trace contextRef="#ctx0" brushRef="#br0">1 38 24575,'0'-3'0,"0"-2"0,0-3 0,0-3 0,0 1-8191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00.037"/>
    </inkml:context>
    <inkml:brush xml:id="br0">
      <inkml:brushProperty name="width" value="0.05" units="cm"/>
      <inkml:brushProperty name="height" value="0.05" units="cm"/>
    </inkml:brush>
  </inkml:definitions>
  <inkml:trace contextRef="#ctx0" brushRef="#br0">109 139 24575,'0'0'0,"-1"0"0,0 0 0,1 1 0,-1-1 0,1 0 0,-1 0 0,1 1 0,0-1 0,-1 0 0,1 1 0,-1-1 0,1 0 0,-1 1 0,1-1 0,0 1 0,-1-1 0,1 1 0,0-1 0,0 1 0,-1-1 0,1 1 0,0-1 0,0 1 0,0-1 0,0 1 0,-1-1 0,1 1 0,0 0 0,-2 19 0,2-17 0,-2 163 0,2-17 0,-5-128 0,5-20 0,-1-1 0,1 1 0,0-1 0,-1 1 0,1-1 0,0 1 0,-1-1 0,1 0 0,-1 1 0,1-1 0,-1 0 0,1 1 0,-1-1 0,1 0 0,-1 1 0,1-1 0,-1 0 0,1 0 0,-1 0 0,1 1 0,-2-1 0,1 0 0,-1-1 0,1 1 0,-1-1 0,0 0 0,1 1 0,-1-1 0,1 0 0,0 0 0,-1 0 0,1 0 0,0 0 0,-1 0 0,1 0 0,0 0 0,0 0 0,0-1 0,0 1 0,0 0 0,0-1 0,-1-2 0,-6-11 0,1 0 0,0 0 0,1-1 0,1 1 0,0-1 0,2-1 0,-1 1 0,2 0 0,-1-23 0,2 16 0,2 1 0,0-1 0,1 0 0,2 1 0,0 0 0,10-30 0,-10 41 0,0 0 0,0 1 0,1-1 0,1 1 0,-1 0 0,2 1 0,11-15 0,-15 21 0,-1 0 0,1 1 0,0-1 0,0 1 0,0 0 0,1-1 0,-1 1 0,0 0 0,1 1 0,0-1 0,-1 1 0,1 0 0,0-1 0,-1 2 0,1-1 0,0 0 0,0 1 0,0 0 0,0 0 0,0 0 0,0 0 0,0 0 0,-1 1 0,1 0 0,6 2 0,0 0 0,0 2 0,0-1 0,0 1 0,-1 1 0,0 0 0,0 0 0,12 11 0,-15-12 0,0 1 0,-1 0 0,0 1 0,1-1 0,-2 1 0,1 0 0,-1 0 0,0 0 0,-1 1 0,4 10 0,-6-15 0,0 1 0,-1-1 0,1 1 0,-1-1 0,0 1 0,0-1 0,0 1 0,-1 0 0,1-1 0,-1 1 0,0-1 0,0 0 0,0 1 0,0-1 0,-1 0 0,1 1 0,-1-1 0,0 0 0,0 0 0,0 0 0,0-1 0,-1 1 0,-3 3 0,-6 5 0,0-1 0,-1-1 0,-26 15 0,36-22 0,2-2 0,0 1 0,0-1 0,0 1 0,0-1 0,0 1 0,0 0 0,0-1 0,1 1 0,-1 0 0,0 0 0,0-1 0,1 1 0,-1 0 0,0 0 0,1 0 0,-1 0 0,1 0 0,-1 0 0,1 0 0,-1 0 0,1 0 0,0 3 0,0-3 0,0 0 0,0 0 0,1 0 0,-1 0 0,1 0 0,-1 1 0,1-1 0,0 0 0,-1 0 0,1 0 0,0 0 0,-1-1 0,1 1 0,0 0 0,0 0 0,0 0 0,2 0 0,6 5 0,1 0 0,0-1 0,19 6 0,-18-6 0,-11-5 0,18 7 0,0 2 0,17 10 0,-31-17 0,0 1 0,-1-1 0,1 1 0,-1 0 0,0 0 0,1 0 0,-1 0 0,-1 0 0,1 1 0,0-1 0,-1 1 0,0-1 0,0 1 0,0 0 0,3 8 0,-5-9 0,0 0 0,0-1 0,0 1 0,0 0 0,0-1 0,-1 1 0,1-1 0,-1 1 0,0 0 0,1-1 0,-1 1 0,-1-1 0,1 0 0,0 1 0,0-1 0,-1 0 0,1 0 0,-1 0 0,0 0 0,0 0 0,0 0 0,0 0 0,0-1 0,0 1 0,0-1 0,0 1 0,-5 1 0,-4 2 0,0 0 0,0 0 0,0-1 0,-22 4 0,16-5 86,1 0-1,-1-1 0,-31-1 1,43-1-181,0 0 0,0-1 0,0 1 0,0-1 1,0 0-1,0 0 0,0-1 0,1 0 0,-1 0 0,0 0 1,1 0-1,-1-1 0,1 1 0,0-1 0,0 0 1,0-1-1,-3-3 0,-4-9-6731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00.515"/>
    </inkml:context>
    <inkml:brush xml:id="br0">
      <inkml:brushProperty name="width" value="0.05" units="cm"/>
      <inkml:brushProperty name="height" value="0.05" units="cm"/>
    </inkml:brush>
  </inkml:definitions>
  <inkml:trace contextRef="#ctx0" brushRef="#br0">0 194 24575,'22'-4'0,"-19"3"0,0 0 0,0 1 0,0-1 0,0 1 0,0-1 0,0 1 0,4 0 0,-6 1 0,0-1 0,0 0 0,0 1 0,0-1 0,0 0 0,-1 1 0,1-1 0,0 1 0,0 0 0,0-1 0,-1 1 0,1 0 0,0-1 0,0 1 0,-1 0 0,1 0 0,-1-1 0,1 1 0,-1 0 0,1 0 0,-1 0 0,0 0 0,1 0 0,-1 0 0,0 0 0,1 0 0,-1 1 0,5 53 0,-1-3 0,29 65 0,-3-14 0,-30-103 0,-1 0 0,1 0 0,0 0 0,0 0 0,0 0 0,0 0 0,0 0 0,0 0 0,0 0 0,0 0 0,0 0 0,0 0 0,0 0 0,0 0 0,0 0 0,0 0 0,0 0 0,0 1 0,-1-1 0,1 0 0,0 0 0,0 0 0,0 0 0,0 0 0,0 0 0,0 0 0,0 0 0,0 0 0,0 0 0,0 0 0,0 0 0,0 0 0,0 0 0,0 0 0,0 0 0,0 0 0,0 1 0,0-1 0,0 0 0,0 0 0,0 0 0,0 0 0,0 0 0,0 0 0,0 0 0,-6-9 0,-7-15 0,2-5 0,0-1 0,2-1 0,2 0 0,0 0 0,2 0 0,2 0 0,1-1 0,1 0 0,1 1 0,2-1 0,2 0 0,11-51 0,-14 80 0,-1 1 0,1-1 0,0 1 0,0-1 0,0 1 0,0-1 0,1 1 0,-1 0 0,1 0 0,-1 0 0,1 0 0,0 0 0,0 0 0,0 0 0,0 0 0,0 0 0,4-2 0,-3 3 0,0 1 0,-1-1 0,1 0 0,0 1 0,0-1 0,0 1 0,-1 0 0,1 0 0,0 0 0,0 0 0,0 1 0,0-1 0,-1 1 0,1 0 0,0-1 0,4 3 0,5 2 0,-1 1 0,1 0 0,-1 0 0,0 1 0,0 1 0,13 12 0,-18-14 0,1 0 0,-1 1 0,0 0 0,0 0 0,0 0 0,-1 1 0,0 0 0,-1 0 0,6 15 0,-9-20 0,0 0 0,0 0 0,-1 0 0,1 0 0,-1 0 0,0 0 0,0 1 0,0-1 0,0 0 0,-1 0 0,1 0 0,-1 0 0,1 0 0,-1 0 0,0 0 0,0 0 0,-2 2 0,0 0 0,0-1 0,0 0 0,0 0 0,-1 0 0,1 0 0,-1-1 0,0 0 0,0 1 0,-7 3 0,-3 1 0,0-1 0,-1-1 0,0 0 0,-1 0 0,-23 4 0,7-4-1365,5-3-5461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00.964"/>
    </inkml:context>
    <inkml:brush xml:id="br0">
      <inkml:brushProperty name="width" value="0.05" units="cm"/>
      <inkml:brushProperty name="height" value="0.05" units="cm"/>
    </inkml:brush>
  </inkml:definitions>
  <inkml:trace contextRef="#ctx0" brushRef="#br0">84 161 24575,'-9'8'0,"3"-2"0,0 0 0,0 1 0,-7 10 0,11-14 0,0 1 0,1-1 0,0 0 0,-1 1 0,1-1 0,0 1 0,0-1 0,1 1 0,-1 0 0,1-1 0,0 7 0,2 20 0,2-1 0,1 1 0,10 31 0,-6-28 0,7 62 0,-15-86 0,1 35 0,-2-42 0,0-1 0,0 1 0,0-1 0,-1 1 0,1-1 0,0 0 0,0 1 0,-1-1 0,1 1 0,-1-1 0,1 0 0,-1 0 0,0 1 0,1-1 0,-1 0 0,0 0 0,0 0 0,0 0 0,0 0 0,0 0 0,0 0 0,0 0 0,0 0 0,0 0 0,-2 0 0,2-1 0,-1 0 0,1 0 0,-1 0 0,1 0 0,-1 0 0,1-1 0,-1 1 0,1 0 0,-1-1 0,1 1 0,-1-1 0,1 0 0,0 0 0,-1 1 0,1-1 0,0 0 0,0 0 0,0 0 0,0 0 0,-1 0 0,1-1 0,1 1 0,-1 0 0,0 0 0,0-1 0,0 1 0,1 0 0,-1-1 0,0-1 0,-3-6 0,0 0 0,0 0 0,-2-11 0,1-2 0,2-1 0,0 1 0,1-1 0,2 1 0,0-1 0,1 0 0,7-31 0,-2 20 0,2 1 0,1 0 0,2 1 0,18-39 0,-22 57 0,0 1 0,0 1 0,1 0 0,0 0 0,1 0 0,19-17 0,-26 26 0,1 0 0,1 1 0,-1 0 0,0 0 0,1 0 0,-1 0 0,1 0 0,-1 1 0,1-1 0,0 1 0,0 0 0,6-1 0,-6 2 0,-1 0 0,0 1 0,0-1 0,0 1 0,0-1 0,0 1 0,1 0 0,-1 0 0,-1 0 0,1 1 0,0-1 0,0 1 0,0-1 0,-1 1 0,1 0 0,-1 0 0,1 0 0,1 3 0,4 4 0,0 1 0,-1-1 0,-1 1 0,1 1 0,-2-1 0,1 1 0,-2 0 0,1 0 0,-2 1 0,5 15 0,-1 11 0,6 73 0,-11-76 171,-4 63 0,1-88-342,0 1 0,-1 0 1,0 0-1,-1-1 0,0 1 1,-1-1-1,0 0 0,0 0 1,-12 18-1,1-10-6655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01.105"/>
    </inkml:context>
    <inkml:brush xml:id="br0">
      <inkml:brushProperty name="width" value="0.05" units="cm"/>
      <inkml:brushProperty name="height" value="0.05" units="cm"/>
    </inkml:brush>
  </inkml:definitions>
  <inkml:trace contextRef="#ctx0" brushRef="#br0">1 57 24575,'0'-4'0,"2"-5"0,4-2 0,4 0 0,6 2 0,10 3 0,8 2 0,9 2 0,9 1 0,6 4 0,5 0 0,1 1 0,-10-1-8191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03.104"/>
    </inkml:context>
    <inkml:brush xml:id="br0">
      <inkml:brushProperty name="width" value="0.05" units="cm"/>
      <inkml:brushProperty name="height" value="0.05" units="cm"/>
    </inkml:brush>
  </inkml:definitions>
  <inkml:trace contextRef="#ctx0" brushRef="#br0">9 23 24575,'0'0'0,"-1"0"0,1 0 0,0 0 0,-1 0 0,1 0 0,0 0 0,-1-1 0,1 1 0,0 0 0,-1 0 0,1 0 0,0 0 0,-1-1 0,1 1 0,0 0 0,0 0 0,-1 0 0,1-1 0,0 1 0,0 0 0,-1-1 0,1 1 0,0 0 0,0 0 0,0-1 0,0 1 0,-1 0 0,1-1 0,0 1 0,0 0 0,0-1 0,0 1 0,0-1 0,0 1 0,0 0 0,0-1 0,0 1 0,0 0 0,0-1 0,0 1 0,0 0 0,0-1 0,0 1 0,1 0 0,-1-1 0,0 1 0,0 0 0,0-1 0,1 1 0,-1-1 0,0 1 0,1-1 0,-1 0 0,0 1 0,1-1 0,-1 1 0,1-1 0,-1 1 0,0-1 0,1 1 0,0-1 0,-1 1 0,1 0 0,-1-1 0,1 1 0,-1 0 0,1-1 0,0 1 0,-1 0 0,1 0 0,0-1 0,-1 1 0,1 0 0,0 0 0,-1 0 0,1 0 0,0 0 0,-1 0 0,1 0 0,0 0 0,1 1 0,-1-1 0,1 1 0,0 0 0,-1 0 0,1 0 0,-1 0 0,1 0 0,-1 1 0,1-1 0,-1 0 0,0 1 0,0-1 0,0 1 0,0-1 0,0 1 0,0 0 0,0-1 0,1 4 0,10 34 0,-11-35 0,6 29 0,-1 0 0,1 63 0,-9 71 0,1-137 0,-4 845 0,12-664 0,-5-193-1365,1-6-5461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03.429"/>
    </inkml:context>
    <inkml:brush xml:id="br0">
      <inkml:brushProperty name="width" value="0.05" units="cm"/>
      <inkml:brushProperty name="height" value="0.05" units="cm"/>
    </inkml:brush>
  </inkml:definitions>
  <inkml:trace contextRef="#ctx0" brushRef="#br0">12 1 24575,'0'0'0,"-1"1"0,0-1 0,0 0 0,1 1 0,-1-1 0,0 1 0,1-1 0,-1 1 0,1-1 0,-1 1 0,0 0 0,1-1 0,0 1 0,-1 0 0,1 0 0,-1-1 0,1 1 0,0 0 0,-1 0 0,1-1 0,0 1 0,0 0 0,0 0 0,-1 0 0,1-1 0,0 1 0,0 0 0,0 0 0,1 1 0,-1 28 0,3-10 0,0-1 0,1 1 0,1-1 0,15 38 0,-17-49 0,1 0 0,0 0 0,0 0 0,1 0 0,0-1 0,0 0 0,0 0 0,1 0 0,1-1 0,-1 1 0,1-2 0,0 1 0,12 7 0,-15-11 0,-1 0 0,1-1 0,0 0 0,0 1 0,-1-1 0,1-1 0,0 1 0,0 0 0,0-1 0,0 0 0,0 0 0,0 0 0,0 0 0,0-1 0,0 0 0,6-1 0,-4-1 0,-1 1 0,1-1 0,0 0 0,-1-1 0,0 1 0,0-1 0,0 0 0,0 0 0,6-7 0,4-9 0,0 1 0,-2-2 0,0 0 0,11-26 0,2-8 0,-16 32 0,-9 18 0,-2 7 0,-61 100-1365,34-58-5461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04.708"/>
    </inkml:context>
    <inkml:brush xml:id="br0">
      <inkml:brushProperty name="width" value="0.05" units="cm"/>
      <inkml:brushProperty name="height" value="0.05" units="cm"/>
    </inkml:brush>
  </inkml:definitions>
  <inkml:trace contextRef="#ctx0" brushRef="#br0">889 9 24575,'0'0'0,"0"-1"0,0 1 0,0 0 0,0-1 0,0 1 0,0 0 0,0 0 0,0-1 0,0 1 0,0 0 0,0-1 0,0 1 0,0 0 0,0 0 0,0-1 0,1 1 0,-1 0 0,0 0 0,0-1 0,0 1 0,0 0 0,1 0 0,-1-1 0,0 1 0,0 0 0,0 0 0,1 0 0,-1-1 0,0 1 0,0 0 0,1 0 0,-1 0 0,0 0 0,0 0 0,1 0 0,-1 0 0,0-1 0,1 1 0,-1 0 0,0 0 0,1 0 0,-1 0 0,0 0 0,0 0 0,1 0 0,-1 1 0,0-1 0,1 0 0,-1 0 0,0 0 0,0 0 0,1 0 0,-1 1 0,1-1 0,0 0 0,0 1 0,0-1 0,0 1 0,-1 0 0,1-1 0,0 1 0,0-1 0,-1 1 0,1 0 0,0 0 0,-1 0 0,1-1 0,-1 1 0,1 0 0,0 2 0,2 10 0,-1 1 0,0-1 0,-1 1 0,-1 25 0,-10 58 0,6-62 0,-2 21 0,-20 140 0,20-167 0,-1 0 0,-1-1 0,-1 0 0,-22 43 0,23-56 0,-1 0 0,-1-1 0,0 0 0,-1-1 0,0 0 0,-1-1 0,0 0 0,-1-1 0,-26 18 0,18-16 0,0-2 0,-1 0 0,0-2 0,-1 0 0,0-1 0,-30 5 0,10-5 0,-1-1 0,-74 0 0,-81-17 0,175 9 186,17 1-408,-1 0 1,0-1-1,0 0 1,1 0-1,-1-1 1,-10-4-1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04.958"/>
    </inkml:context>
    <inkml:brush xml:id="br0">
      <inkml:brushProperty name="width" value="0.05" units="cm"/>
      <inkml:brushProperty name="height" value="0.05" units="cm"/>
    </inkml:brush>
  </inkml:definitions>
  <inkml:trace contextRef="#ctx0" brushRef="#br0">180 0 24575,'-2'0'0,"1"1"0,-1-1 0,0 0 0,1 1 0,-1-1 0,1 1 0,-1 0 0,1 0 0,0-1 0,-1 1 0,1 0 0,0 0 0,-1 0 0,1 0 0,0 0 0,0 1 0,-1 0 0,-19 28 0,10-14 0,-24 28 0,21-29 0,1 1 0,1 0 0,0 1 0,1 0 0,-8 20 0,18-34-49,0 0 1,0 0-1,0 0 0,1 0 0,-1 0 1,1 0-1,0 0 0,0 0 0,0 0 1,0 0-1,1 0 0,-1 0 0,1 0 1,0 0-1,0 0 0,0 0 0,0 0 1,0 0-1,0 0 0,1-1 0,0 1 1,-1 0-1,1-1 0,0 0 0,0 1 0,1-1 1,3 3-1,12 11-6777</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05:53:08.403"/>
    </inkml:context>
    <inkml:brush xml:id="br0">
      <inkml:brushProperty name="width" value="0.05" units="cm"/>
      <inkml:brushProperty name="height" value="0.05" units="cm"/>
    </inkml:brush>
  </inkml:definitions>
  <inkml:trace contextRef="#ctx0" brushRef="#br0">2478 518 24575,'6'-102'0,"-2"70"0,-2-1 0,-3-38 0,0 60 0,0-1 0,-1 1 0,0 1 0,-1-1 0,-1 0 0,1 1 0,-2-1 0,1 1 0,-2 0 0,-8-13 0,5 11 0,-2 1 0,1 0 0,-1 0 0,-1 1 0,0 1 0,0 0 0,-1 0 0,0 1 0,0 1 0,-1 0 0,0 1 0,0 0 0,-1 1 0,0 1 0,-16-3 0,-5 1 0,-1 1 0,1 2 0,-1 1 0,1 2 0,-46 6 0,41 0 0,0 1 0,0 1 0,1 3 0,1 1 0,0 2 0,1 2 0,0 1 0,1 2 0,1 2 0,-46 34 0,54-33 0,1 2 0,0 0 0,2 2 0,1 0 0,2 2 0,0 1 0,2 0 0,1 1 0,1 2 0,2 0 0,1 0 0,-13 46 0,27-75 0,0 0 0,0-1 0,1 1 0,-1 0 0,-1-1 0,1 1 0,0-1 0,-1 1 0,1-1 0,-1 0 0,-3 5 0,3-7 0,0 1 0,0 0 0,0 0 0,0-1 0,0 1 0,0-1 0,0 1 0,0-1 0,0 0 0,0 0 0,0 0 0,-1 0 0,1 0 0,0-1 0,0 1 0,-3-1 0,-19-4 0,0 2 0,0 1 0,-1 1 0,1 1 0,0 1 0,0 2 0,0 0 0,0 1 0,0 1 0,1 2 0,0 0 0,0 1 0,1 2 0,0 0 0,0 1 0,-23 17 0,-29 24 0,3 3 0,2 3 0,3 3 0,2 3 0,4 3 0,-96 135 0,134-169 0,1 1 0,2 1 0,1 1 0,2 1 0,1 0 0,2 1 0,1 0 0,-5 42 0,13-57 0,2 0 0,1 0 0,1 1 0,0-1 0,2 0 0,7 34 0,-5-39 0,1 0 0,1-1 0,1 0 0,0 0 0,1 0 0,1-1 0,0 0 0,23 28 0,-21-31 0,1-1 0,0-1 0,1 0 0,0 0 0,22 13 0,-4-6 0,51 20 0,-81-37 0,0-1 0,0 1 0,0-1 0,0 1 0,0-1 0,0 1 0,0 0 0,0 0 0,0-1 0,0 1 0,0 0 0,-1 0 0,1 0 0,0 0 0,-1 0 0,1 0 0,-1 0 0,1 0 0,-1 0 0,1 1 0,-1-1 0,0 0 0,1 0 0,-1 0 0,0 0 0,0 1 0,0-1 0,0 0 0,0 0 0,0 0 0,0 1 0,-1 1 0,-1 4 0,0 0 0,-1-1 0,0 1 0,-5 9 0,0 1 0,-14 39 0,3 1 0,1 0 0,-12 82 0,19-62 0,3-1 0,2 93 0,8-110 0,2 0 0,14 66 0,-12-95 0,1-1 0,2 0 0,1-1 0,1 0 0,1 0 0,17 27 0,-20-41 0,0-1 0,1-1 0,0 0 0,0 0 0,2-1 0,22 18 0,-28-25 0,-1 0 0,1-1 0,0 0 0,0 0 0,0-1 0,0 1 0,0-1 0,10 1 0,-12-2 0,0-1 0,0 0 0,1 0 0,-1 0 0,0 0 0,0-1 0,0 0 0,0 1 0,0-1 0,0-1 0,0 1 0,0-1 0,0 0 0,4-2 0,-4 1 0,-1 1 0,0-1 0,0 0 0,0 0 0,0 0 0,-1-1 0,1 1 0,-1-1 0,0 1 0,3-7 0,-4 8 0,0 1 0,0-1 0,-1 1 0,1-1 0,0 0 0,-1 0 0,0 0 0,1 1 0,-1-1 0,0 0 0,0 0 0,0 0 0,0 1 0,0-1 0,0 0 0,0 0 0,-1 0 0,1 0 0,-1 1 0,1-1 0,-1 0 0,0 1 0,0-1 0,0 0 0,0 1 0,-1-2 0,1 2 0,0 1 0,0-1 0,0 1 0,0-1 0,-1 1 0,1 0 0,0-1 0,0 1 0,0 0 0,-1 0 0,1 0 0,0 0 0,0 0 0,-1 0 0,1 0 0,0 0 0,0 1 0,0-1 0,0 0 0,-1 1 0,1-1 0,0 1 0,0 0 0,0-1 0,0 1 0,0 0 0,-1 0 0,-29 24 0,22-15 0,0 0 0,1 0 0,0 1 0,0 1 0,1 0 0,0-1 0,1 2 0,1-1 0,0 1 0,1 0 0,0 0 0,1 0 0,0 1 0,1-1 0,1 1 0,0-1 0,2 26 0,1-17 0,0-1 0,2 0 0,1 0 0,0 0 0,2-1 0,0 1 0,1-2 0,1 1 0,1-1 0,21 30 0,-9-21 0,1-1 0,1-1 0,2-1 0,0-1 0,2-1 0,1-1 0,52 30 0,-16-17 0,2-3 0,120 40 0,-128-53 0,1-3 0,0-3 0,1-2 0,0-4 0,80 2 0,-87-10 0,1-3 0,-1-1 0,-1-3 0,1-3 0,-1-1 0,64-26 0,-38 5 0,128-77 0,12-6 0,-203 109 0,0 0 0,1 1 0,0 1 0,0 1 0,35-5 0,-42 9 0,0-1 0,0 2 0,1 0 0,-1 0 0,0 1 0,0 0 0,0 0 0,0 1 0,0 1 0,-1-1 0,15 9 0,66 45 0,13 7 0,-52-39 0,1-3 0,0-2 0,1-2 0,2-2 0,90 14 0,-111-26 0,1 0 0,0-3 0,0-1 0,-1-1 0,1-2 0,0-1 0,-1-2 0,0-1 0,0-2 0,41-16 0,-50 13 0,-1 0 0,-1-2 0,0-1 0,0 0 0,-2-2 0,0 0 0,26-28 0,5-15 0,53-78 0,8-10 0,-111 146 0,8-11 0,1 1 0,0 1 0,21-17 0,-29 25 0,1 1 0,-1-1 0,1 1 0,0 0 0,0 0 0,0 1 0,0-1 0,0 1 0,0 0 0,1 0 0,-1 0 0,0 0 0,0 1 0,1 0 0,-1 0 0,0 0 0,1 0 0,6 2 0,10 5 0,39 17 0,-39-15 0,39 12 0,-32-15 0,1-1 0,0-2 0,0-1 0,0-1 0,0-1 0,0-1 0,0-2 0,0-1 0,0-1 0,-1-2 0,0-1 0,0-1 0,-1-1 0,33-17 0,-27 10 0,-2-2 0,0-1 0,-1-1 0,-1-1 0,-2-2 0,0 0 0,-1-2 0,-2-1 0,0-1 0,-2-1 0,18-33 0,-9 8 0,-4-2 0,-1-1 0,-3-1 0,-3-1 0,-2-1 0,-3 0 0,-3-1 0,8-102 0,-20 144 0,0 1 0,-7-37 0,-1-15 0,9 55 0,0-1 0,2 0 0,-1 1 0,2-1 0,0 1 0,11-24 0,-7 15 0,9-37 0,-13 39 0,-2-1 0,0 0 0,-2 1 0,-1-1 0,0 1 0,-2-1 0,0 1 0,-2-1 0,0 1 0,-1 1 0,-2-1 0,-19-40 0,16 41 0,-1 0 0,-1 1 0,-1 0 0,-1 2 0,0-1 0,-1 2 0,-1 0 0,-1 0 0,0 2 0,-1 1 0,-1 0 0,-25-13 0,33 21 0,1 1 0,-1 1 0,0 0 0,0 1 0,-1 0 0,-12-1 0,24 4 0,0 0 0,1 0 0,-1 0 0,0 0 0,1 0 0,-1 0 0,0 0 0,0-1 0,1 1 0,-1 0 0,0 0 0,1-1 0,-1 1 0,0 0 0,1-1 0,-1 1 0,1-1 0,-1 1 0,1 0 0,-1-1 0,1 1 0,-1-1 0,1 0 0,-1 1 0,1-1 0,-1 1 0,1-1 0,0 0 0,-1 1 0,1-1 0,0 0 0,0 1 0,0-1 0,0 0 0,-1 0 0,1 1 0,0-1 0,0 0 0,0 1 0,0-1 0,0 0 0,1 0 0,-1 1 0,0-1 0,0 0 0,0 1 0,1-1 0,-1 0 0,1 0 0,2-6 0,1 0 0,0 0 0,0 0 0,7-6 0,1-4 0,-4 2 0,0 0 0,-1-1 0,-1 1 0,-1-1 0,0 0 0,-1-1 0,-1 1 0,0-1 0,-1 1 0,-1-1 0,0 0 0,-2 0 0,0 0 0,-1 1 0,0-1 0,-1 1 0,-1-1 0,-9-23 0,1 7 0,-2-1 0,-2 2 0,0 0 0,-2 1 0,-2 0 0,0 2 0,-2 0 0,-2 2 0,0 0 0,-33-27 0,24 28 0,0 0 0,-2 2 0,-1 2 0,-1 1 0,0 2 0,-2 2 0,0 1 0,-57-14 0,17 11 0,-157-16 0,228 35 0,0-1 0,0 0 0,0-1 0,0 1 0,1-2 0,-14-4 0,19 5 0,-1 1 0,1 0 0,0-1 0,0 0 0,0 1 0,0-1 0,0 0 0,0 0 0,0 0 0,1 0 0,-1 0 0,1-1 0,0 1 0,-1 0 0,1-1 0,0 1 0,0-1 0,1 1 0,-1-1 0,0 0 0,1 1 0,0-1 0,-1-3 0,1-18 0,5-44 0,-2 45 0,0-35 0,-4 49 0,1 0 0,-2 1 0,1-1 0,-1 0 0,0 1 0,-1-1 0,-6-12 0,4 12 0,0 0 0,-1 0 0,0 0 0,-1 1 0,0 0 0,0 0 0,-1 1 0,0 0 0,0 0 0,0 1 0,-15-8 0,17 10 0,0 1 0,0 0 0,-1 0 0,1 0 0,-1 1 0,0 0 0,0 0 0,0 1 0,0 0 0,0 0 0,0 1 0,0 0 0,0 0 0,0 0 0,0 1 0,0 0 0,0 1 0,-7 1 0,-8 7 0,19-8 0,0 0 0,1-1 0,-1 1 0,0-1 0,0 0 0,0 0 0,0 0 0,0 0 0,0-1 0,0 1 0,-1-1 0,1 0 0,0 0 0,0 0 0,0 0 0,0 0 0,-1-1 0,1 1 0,0-1 0,0 0 0,0 0 0,0 0 0,-3-2 0,-150-101 0,86 54 0,28 19 0,21 15 0,-26-15 0,39 26 0,-1 1 0,0 0 0,1 0 0,-1 1 0,0 1 0,0-1 0,-10 0 0,-9 1 0,-1 1 0,1 1 0,0 1 0,0 2 0,0 1 0,0 1 0,-32 10 0,4 3 0,0 3 0,-73 38 0,94-39 0,-57 42 0,52-33 0,37-28 0,0 0 0,0 1 0,-1-2 0,1 1 0,0 0 0,0 0 0,0-1 0,-1 0 0,1 0 0,0 0 0,-1 0 0,1 0 0,0-1 0,0 1 0,-1-1 0,1 0 0,-5-2 0,-24-3 0,28 6-195,0 0 0,-1 0 0,1 0 0,0 1 0,0 0 0,-6 2 0,1 0-6631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7/16/2025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16,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mailto:server@anubhavtrainings.com" TargetMode="External"/><Relationship Id="rId2" Type="http://schemas.openxmlformats.org/officeDocument/2006/relationships/hyperlink" Target="https://api.sap.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17" Type="http://schemas.openxmlformats.org/officeDocument/2006/relationships/image" Target="../media/image72.png"/><Relationship Id="rId299" Type="http://schemas.openxmlformats.org/officeDocument/2006/relationships/image" Target="../media/image183.png"/><Relationship Id="rId21" Type="http://schemas.openxmlformats.org/officeDocument/2006/relationships/image" Target="../media/image23.png"/><Relationship Id="rId63" Type="http://schemas.openxmlformats.org/officeDocument/2006/relationships/image" Target="../media/image44.png"/><Relationship Id="rId159" Type="http://schemas.openxmlformats.org/officeDocument/2006/relationships/image" Target="../media/image93.png"/><Relationship Id="rId324" Type="http://schemas.openxmlformats.org/officeDocument/2006/relationships/customXml" Target="../ink/ink183.xml"/><Relationship Id="rId170" Type="http://schemas.openxmlformats.org/officeDocument/2006/relationships/customXml" Target="../ink/ink106.xml"/><Relationship Id="rId226" Type="http://schemas.openxmlformats.org/officeDocument/2006/relationships/customXml" Target="../ink/ink134.xml"/><Relationship Id="rId268" Type="http://schemas.openxmlformats.org/officeDocument/2006/relationships/customXml" Target="../ink/ink155.xml"/><Relationship Id="rId32" Type="http://schemas.openxmlformats.org/officeDocument/2006/relationships/customXml" Target="../ink/ink37.xml"/><Relationship Id="rId74" Type="http://schemas.openxmlformats.org/officeDocument/2006/relationships/customXml" Target="../ink/ink58.xml"/><Relationship Id="rId128" Type="http://schemas.openxmlformats.org/officeDocument/2006/relationships/customXml" Target="../ink/ink85.xml"/><Relationship Id="rId335" Type="http://schemas.openxmlformats.org/officeDocument/2006/relationships/image" Target="../media/image201.png"/><Relationship Id="rId5" Type="http://schemas.openxmlformats.org/officeDocument/2006/relationships/image" Target="../media/image15.png"/><Relationship Id="rId181" Type="http://schemas.openxmlformats.org/officeDocument/2006/relationships/image" Target="../media/image104.png"/><Relationship Id="rId237" Type="http://schemas.openxmlformats.org/officeDocument/2006/relationships/image" Target="../media/image132.png"/><Relationship Id="rId279" Type="http://schemas.openxmlformats.org/officeDocument/2006/relationships/image" Target="../media/image173.png"/><Relationship Id="rId43" Type="http://schemas.openxmlformats.org/officeDocument/2006/relationships/image" Target="../media/image34.png"/><Relationship Id="rId139" Type="http://schemas.openxmlformats.org/officeDocument/2006/relationships/image" Target="../media/image83.png"/><Relationship Id="rId290" Type="http://schemas.openxmlformats.org/officeDocument/2006/relationships/customXml" Target="../ink/ink166.xml"/><Relationship Id="rId304" Type="http://schemas.openxmlformats.org/officeDocument/2006/relationships/customXml" Target="../ink/ink173.xml"/><Relationship Id="rId346" Type="http://schemas.openxmlformats.org/officeDocument/2006/relationships/image" Target="../media/image206.png"/><Relationship Id="rId85" Type="http://schemas.openxmlformats.org/officeDocument/2006/relationships/image" Target="../media/image56.png"/><Relationship Id="rId150" Type="http://schemas.openxmlformats.org/officeDocument/2006/relationships/customXml" Target="../ink/ink96.xml"/><Relationship Id="rId192" Type="http://schemas.openxmlformats.org/officeDocument/2006/relationships/customXml" Target="../ink/ink117.xml"/><Relationship Id="rId206" Type="http://schemas.openxmlformats.org/officeDocument/2006/relationships/customXml" Target="../ink/ink124.xml"/><Relationship Id="rId248" Type="http://schemas.openxmlformats.org/officeDocument/2006/relationships/customXml" Target="../ink/ink145.xml"/><Relationship Id="rId12" Type="http://schemas.openxmlformats.org/officeDocument/2006/relationships/customXml" Target="../ink/ink27.xml"/><Relationship Id="rId108" Type="http://schemas.openxmlformats.org/officeDocument/2006/relationships/customXml" Target="../ink/ink75.xml"/><Relationship Id="rId315" Type="http://schemas.openxmlformats.org/officeDocument/2006/relationships/image" Target="../media/image191.png"/><Relationship Id="rId54" Type="http://schemas.openxmlformats.org/officeDocument/2006/relationships/customXml" Target="../ink/ink48.xml"/><Relationship Id="rId96" Type="http://schemas.openxmlformats.org/officeDocument/2006/relationships/customXml" Target="../ink/ink69.xml"/><Relationship Id="rId161" Type="http://schemas.openxmlformats.org/officeDocument/2006/relationships/image" Target="../media/image94.png"/><Relationship Id="rId217" Type="http://schemas.openxmlformats.org/officeDocument/2006/relationships/image" Target="../media/image122.png"/><Relationship Id="rId259" Type="http://schemas.openxmlformats.org/officeDocument/2006/relationships/image" Target="../media/image144.png"/><Relationship Id="rId23" Type="http://schemas.openxmlformats.org/officeDocument/2006/relationships/image" Target="../media/image24.png"/><Relationship Id="rId119" Type="http://schemas.openxmlformats.org/officeDocument/2006/relationships/image" Target="../media/image73.png"/><Relationship Id="rId270" Type="http://schemas.openxmlformats.org/officeDocument/2006/relationships/customXml" Target="../ink/ink156.xml"/><Relationship Id="rId326" Type="http://schemas.openxmlformats.org/officeDocument/2006/relationships/customXml" Target="../ink/ink184.xml"/><Relationship Id="rId65" Type="http://schemas.openxmlformats.org/officeDocument/2006/relationships/image" Target="../media/image45.png"/><Relationship Id="rId130" Type="http://schemas.openxmlformats.org/officeDocument/2006/relationships/customXml" Target="../ink/ink86.xml"/><Relationship Id="rId172" Type="http://schemas.openxmlformats.org/officeDocument/2006/relationships/customXml" Target="../ink/ink107.xml"/><Relationship Id="rId228" Type="http://schemas.openxmlformats.org/officeDocument/2006/relationships/customXml" Target="../ink/ink135.xml"/><Relationship Id="rId281" Type="http://schemas.openxmlformats.org/officeDocument/2006/relationships/image" Target="../media/image174.png"/><Relationship Id="rId337" Type="http://schemas.openxmlformats.org/officeDocument/2006/relationships/image" Target="../media/image202.png"/><Relationship Id="rId34" Type="http://schemas.openxmlformats.org/officeDocument/2006/relationships/customXml" Target="../ink/ink38.xml"/><Relationship Id="rId76" Type="http://schemas.openxmlformats.org/officeDocument/2006/relationships/customXml" Target="../ink/ink59.xml"/><Relationship Id="rId141" Type="http://schemas.openxmlformats.org/officeDocument/2006/relationships/image" Target="../media/image84.png"/><Relationship Id="rId7" Type="http://schemas.openxmlformats.org/officeDocument/2006/relationships/image" Target="../media/image16.png"/><Relationship Id="rId183" Type="http://schemas.openxmlformats.org/officeDocument/2006/relationships/image" Target="../media/image105.png"/><Relationship Id="rId239" Type="http://schemas.openxmlformats.org/officeDocument/2006/relationships/image" Target="../media/image133.png"/><Relationship Id="rId250" Type="http://schemas.openxmlformats.org/officeDocument/2006/relationships/customXml" Target="../ink/ink146.xml"/><Relationship Id="rId292" Type="http://schemas.openxmlformats.org/officeDocument/2006/relationships/customXml" Target="../ink/ink167.xml"/><Relationship Id="rId306" Type="http://schemas.openxmlformats.org/officeDocument/2006/relationships/customXml" Target="../ink/ink174.xml"/><Relationship Id="rId45" Type="http://schemas.openxmlformats.org/officeDocument/2006/relationships/image" Target="../media/image35.png"/><Relationship Id="rId87" Type="http://schemas.openxmlformats.org/officeDocument/2006/relationships/image" Target="../media/image57.png"/><Relationship Id="rId110" Type="http://schemas.openxmlformats.org/officeDocument/2006/relationships/customXml" Target="../ink/ink76.xml"/><Relationship Id="rId348" Type="http://schemas.openxmlformats.org/officeDocument/2006/relationships/image" Target="../media/image207.png"/><Relationship Id="rId152" Type="http://schemas.openxmlformats.org/officeDocument/2006/relationships/customXml" Target="../ink/ink97.xml"/><Relationship Id="rId194" Type="http://schemas.openxmlformats.org/officeDocument/2006/relationships/customXml" Target="../ink/ink118.xml"/><Relationship Id="rId208" Type="http://schemas.openxmlformats.org/officeDocument/2006/relationships/customXml" Target="../ink/ink125.xml"/><Relationship Id="rId261" Type="http://schemas.openxmlformats.org/officeDocument/2006/relationships/image" Target="../media/image145.png"/><Relationship Id="rId14" Type="http://schemas.openxmlformats.org/officeDocument/2006/relationships/customXml" Target="../ink/ink28.xml"/><Relationship Id="rId56" Type="http://schemas.openxmlformats.org/officeDocument/2006/relationships/customXml" Target="../ink/ink49.xml"/><Relationship Id="rId317" Type="http://schemas.openxmlformats.org/officeDocument/2006/relationships/image" Target="../media/image192.png"/><Relationship Id="rId98" Type="http://schemas.openxmlformats.org/officeDocument/2006/relationships/customXml" Target="../ink/ink70.xml"/><Relationship Id="rId121" Type="http://schemas.openxmlformats.org/officeDocument/2006/relationships/image" Target="../media/image74.png"/><Relationship Id="rId163" Type="http://schemas.openxmlformats.org/officeDocument/2006/relationships/image" Target="../media/image95.png"/><Relationship Id="rId219" Type="http://schemas.openxmlformats.org/officeDocument/2006/relationships/image" Target="../media/image123.png"/><Relationship Id="rId230" Type="http://schemas.openxmlformats.org/officeDocument/2006/relationships/customXml" Target="../ink/ink136.xml"/><Relationship Id="rId251" Type="http://schemas.openxmlformats.org/officeDocument/2006/relationships/image" Target="../media/image139.png"/><Relationship Id="rId25" Type="http://schemas.openxmlformats.org/officeDocument/2006/relationships/image" Target="../media/image25.png"/><Relationship Id="rId46" Type="http://schemas.openxmlformats.org/officeDocument/2006/relationships/customXml" Target="../ink/ink44.xml"/><Relationship Id="rId67" Type="http://schemas.openxmlformats.org/officeDocument/2006/relationships/image" Target="../media/image46.png"/><Relationship Id="rId272" Type="http://schemas.openxmlformats.org/officeDocument/2006/relationships/customXml" Target="../ink/ink157.xml"/><Relationship Id="rId293" Type="http://schemas.openxmlformats.org/officeDocument/2006/relationships/image" Target="../media/image180.png"/><Relationship Id="rId307" Type="http://schemas.openxmlformats.org/officeDocument/2006/relationships/image" Target="../media/image187.png"/><Relationship Id="rId328" Type="http://schemas.openxmlformats.org/officeDocument/2006/relationships/customXml" Target="../ink/ink185.xml"/><Relationship Id="rId349" Type="http://schemas.openxmlformats.org/officeDocument/2006/relationships/customXml" Target="../ink/ink196.xml"/><Relationship Id="rId88" Type="http://schemas.openxmlformats.org/officeDocument/2006/relationships/customXml" Target="../ink/ink65.xml"/><Relationship Id="rId111" Type="http://schemas.openxmlformats.org/officeDocument/2006/relationships/image" Target="../media/image69.png"/><Relationship Id="rId132" Type="http://schemas.openxmlformats.org/officeDocument/2006/relationships/customXml" Target="../ink/ink87.xml"/><Relationship Id="rId153" Type="http://schemas.openxmlformats.org/officeDocument/2006/relationships/image" Target="../media/image90.png"/><Relationship Id="rId174" Type="http://schemas.openxmlformats.org/officeDocument/2006/relationships/customXml" Target="../ink/ink108.xml"/><Relationship Id="rId195" Type="http://schemas.openxmlformats.org/officeDocument/2006/relationships/image" Target="../media/image111.png"/><Relationship Id="rId209" Type="http://schemas.openxmlformats.org/officeDocument/2006/relationships/image" Target="../media/image118.png"/><Relationship Id="rId220" Type="http://schemas.openxmlformats.org/officeDocument/2006/relationships/customXml" Target="../ink/ink131.xml"/><Relationship Id="rId241" Type="http://schemas.openxmlformats.org/officeDocument/2006/relationships/image" Target="../media/image134.png"/><Relationship Id="rId15" Type="http://schemas.openxmlformats.org/officeDocument/2006/relationships/image" Target="../media/image20.png"/><Relationship Id="rId36" Type="http://schemas.openxmlformats.org/officeDocument/2006/relationships/customXml" Target="../ink/ink39.xml"/><Relationship Id="rId57" Type="http://schemas.openxmlformats.org/officeDocument/2006/relationships/image" Target="../media/image41.png"/><Relationship Id="rId262" Type="http://schemas.openxmlformats.org/officeDocument/2006/relationships/customXml" Target="../ink/ink152.xml"/><Relationship Id="rId283" Type="http://schemas.openxmlformats.org/officeDocument/2006/relationships/image" Target="../media/image175.png"/><Relationship Id="rId318" Type="http://schemas.openxmlformats.org/officeDocument/2006/relationships/customXml" Target="../ink/ink180.xml"/><Relationship Id="rId339" Type="http://schemas.openxmlformats.org/officeDocument/2006/relationships/customXml" Target="../ink/ink191.xml"/><Relationship Id="rId78" Type="http://schemas.openxmlformats.org/officeDocument/2006/relationships/customXml" Target="../ink/ink60.xml"/><Relationship Id="rId99" Type="http://schemas.openxmlformats.org/officeDocument/2006/relationships/image" Target="../media/image63.png"/><Relationship Id="rId101" Type="http://schemas.openxmlformats.org/officeDocument/2006/relationships/image" Target="../media/image64.png"/><Relationship Id="rId122" Type="http://schemas.openxmlformats.org/officeDocument/2006/relationships/customXml" Target="../ink/ink82.xml"/><Relationship Id="rId143" Type="http://schemas.openxmlformats.org/officeDocument/2006/relationships/image" Target="../media/image85.png"/><Relationship Id="rId164" Type="http://schemas.openxmlformats.org/officeDocument/2006/relationships/customXml" Target="../ink/ink103.xml"/><Relationship Id="rId185" Type="http://schemas.openxmlformats.org/officeDocument/2006/relationships/image" Target="../media/image106.png"/><Relationship Id="rId350" Type="http://schemas.openxmlformats.org/officeDocument/2006/relationships/image" Target="../media/image208.png"/><Relationship Id="rId9" Type="http://schemas.openxmlformats.org/officeDocument/2006/relationships/image" Target="../media/image17.png"/><Relationship Id="rId210" Type="http://schemas.openxmlformats.org/officeDocument/2006/relationships/customXml" Target="../ink/ink126.xml"/><Relationship Id="rId26" Type="http://schemas.openxmlformats.org/officeDocument/2006/relationships/customXml" Target="../ink/ink34.xml"/><Relationship Id="rId231" Type="http://schemas.openxmlformats.org/officeDocument/2006/relationships/image" Target="../media/image129.png"/><Relationship Id="rId252" Type="http://schemas.openxmlformats.org/officeDocument/2006/relationships/customXml" Target="../ink/ink147.xml"/><Relationship Id="rId273" Type="http://schemas.openxmlformats.org/officeDocument/2006/relationships/image" Target="../media/image170.png"/><Relationship Id="rId294" Type="http://schemas.openxmlformats.org/officeDocument/2006/relationships/customXml" Target="../ink/ink168.xml"/><Relationship Id="rId308" Type="http://schemas.openxmlformats.org/officeDocument/2006/relationships/customXml" Target="../ink/ink175.xml"/><Relationship Id="rId329" Type="http://schemas.openxmlformats.org/officeDocument/2006/relationships/image" Target="../media/image198.png"/><Relationship Id="rId47" Type="http://schemas.openxmlformats.org/officeDocument/2006/relationships/image" Target="../media/image36.png"/><Relationship Id="rId68" Type="http://schemas.openxmlformats.org/officeDocument/2006/relationships/customXml" Target="../ink/ink55.xml"/><Relationship Id="rId89" Type="http://schemas.openxmlformats.org/officeDocument/2006/relationships/image" Target="../media/image58.png"/><Relationship Id="rId112" Type="http://schemas.openxmlformats.org/officeDocument/2006/relationships/customXml" Target="../ink/ink77.xml"/><Relationship Id="rId133" Type="http://schemas.openxmlformats.org/officeDocument/2006/relationships/image" Target="../media/image80.png"/><Relationship Id="rId154" Type="http://schemas.openxmlformats.org/officeDocument/2006/relationships/customXml" Target="../ink/ink98.xml"/><Relationship Id="rId175" Type="http://schemas.openxmlformats.org/officeDocument/2006/relationships/image" Target="../media/image101.png"/><Relationship Id="rId340" Type="http://schemas.openxmlformats.org/officeDocument/2006/relationships/image" Target="../media/image203.png"/><Relationship Id="rId196" Type="http://schemas.openxmlformats.org/officeDocument/2006/relationships/customXml" Target="../ink/ink119.xml"/><Relationship Id="rId200" Type="http://schemas.openxmlformats.org/officeDocument/2006/relationships/customXml" Target="../ink/ink121.xml"/><Relationship Id="rId16" Type="http://schemas.openxmlformats.org/officeDocument/2006/relationships/customXml" Target="../ink/ink29.xml"/><Relationship Id="rId221" Type="http://schemas.openxmlformats.org/officeDocument/2006/relationships/image" Target="../media/image124.png"/><Relationship Id="rId242" Type="http://schemas.openxmlformats.org/officeDocument/2006/relationships/customXml" Target="../ink/ink142.xml"/><Relationship Id="rId263" Type="http://schemas.openxmlformats.org/officeDocument/2006/relationships/image" Target="../media/image146.png"/><Relationship Id="rId284" Type="http://schemas.openxmlformats.org/officeDocument/2006/relationships/customXml" Target="../ink/ink163.xml"/><Relationship Id="rId319" Type="http://schemas.openxmlformats.org/officeDocument/2006/relationships/image" Target="../media/image193.png"/><Relationship Id="rId37" Type="http://schemas.openxmlformats.org/officeDocument/2006/relationships/image" Target="../media/image31.png"/><Relationship Id="rId58" Type="http://schemas.openxmlformats.org/officeDocument/2006/relationships/customXml" Target="../ink/ink50.xml"/><Relationship Id="rId79" Type="http://schemas.openxmlformats.org/officeDocument/2006/relationships/image" Target="../media/image53.png"/><Relationship Id="rId102" Type="http://schemas.openxmlformats.org/officeDocument/2006/relationships/customXml" Target="../ink/ink72.xml"/><Relationship Id="rId123" Type="http://schemas.openxmlformats.org/officeDocument/2006/relationships/image" Target="../media/image75.png"/><Relationship Id="rId144" Type="http://schemas.openxmlformats.org/officeDocument/2006/relationships/customXml" Target="../ink/ink93.xml"/><Relationship Id="rId330" Type="http://schemas.openxmlformats.org/officeDocument/2006/relationships/customXml" Target="../ink/ink186.xml"/><Relationship Id="rId90" Type="http://schemas.openxmlformats.org/officeDocument/2006/relationships/customXml" Target="../ink/ink66.xml"/><Relationship Id="rId165" Type="http://schemas.openxmlformats.org/officeDocument/2006/relationships/image" Target="../media/image96.png"/><Relationship Id="rId186" Type="http://schemas.openxmlformats.org/officeDocument/2006/relationships/customXml" Target="../ink/ink114.xml"/><Relationship Id="rId351" Type="http://schemas.openxmlformats.org/officeDocument/2006/relationships/customXml" Target="../ink/ink197.xml"/><Relationship Id="rId211" Type="http://schemas.openxmlformats.org/officeDocument/2006/relationships/image" Target="../media/image119.png"/><Relationship Id="rId232" Type="http://schemas.openxmlformats.org/officeDocument/2006/relationships/customXml" Target="../ink/ink137.xml"/><Relationship Id="rId253" Type="http://schemas.openxmlformats.org/officeDocument/2006/relationships/image" Target="../media/image140.png"/><Relationship Id="rId274" Type="http://schemas.openxmlformats.org/officeDocument/2006/relationships/customXml" Target="../ink/ink158.xml"/><Relationship Id="rId295" Type="http://schemas.openxmlformats.org/officeDocument/2006/relationships/image" Target="../media/image181.png"/><Relationship Id="rId309" Type="http://schemas.openxmlformats.org/officeDocument/2006/relationships/image" Target="../media/image188.png"/><Relationship Id="rId27" Type="http://schemas.openxmlformats.org/officeDocument/2006/relationships/image" Target="../media/image26.png"/><Relationship Id="rId48" Type="http://schemas.openxmlformats.org/officeDocument/2006/relationships/customXml" Target="../ink/ink45.xml"/><Relationship Id="rId69" Type="http://schemas.openxmlformats.org/officeDocument/2006/relationships/image" Target="../media/image47.png"/><Relationship Id="rId113" Type="http://schemas.openxmlformats.org/officeDocument/2006/relationships/image" Target="../media/image70.png"/><Relationship Id="rId134" Type="http://schemas.openxmlformats.org/officeDocument/2006/relationships/customXml" Target="../ink/ink88.xml"/><Relationship Id="rId320" Type="http://schemas.openxmlformats.org/officeDocument/2006/relationships/customXml" Target="../ink/ink181.xml"/><Relationship Id="rId80" Type="http://schemas.openxmlformats.org/officeDocument/2006/relationships/customXml" Target="../ink/ink61.xml"/><Relationship Id="rId155" Type="http://schemas.openxmlformats.org/officeDocument/2006/relationships/image" Target="../media/image91.png"/><Relationship Id="rId176" Type="http://schemas.openxmlformats.org/officeDocument/2006/relationships/customXml" Target="../ink/ink109.xml"/><Relationship Id="rId197" Type="http://schemas.openxmlformats.org/officeDocument/2006/relationships/image" Target="../media/image112.png"/><Relationship Id="rId341" Type="http://schemas.openxmlformats.org/officeDocument/2006/relationships/customXml" Target="../ink/ink192.xml"/><Relationship Id="rId201" Type="http://schemas.openxmlformats.org/officeDocument/2006/relationships/image" Target="../media/image114.png"/><Relationship Id="rId222" Type="http://schemas.openxmlformats.org/officeDocument/2006/relationships/customXml" Target="../ink/ink132.xml"/><Relationship Id="rId243" Type="http://schemas.openxmlformats.org/officeDocument/2006/relationships/image" Target="../media/image135.png"/><Relationship Id="rId264" Type="http://schemas.openxmlformats.org/officeDocument/2006/relationships/customXml" Target="../ink/ink153.xml"/><Relationship Id="rId285" Type="http://schemas.openxmlformats.org/officeDocument/2006/relationships/image" Target="../media/image176.png"/><Relationship Id="rId17" Type="http://schemas.openxmlformats.org/officeDocument/2006/relationships/image" Target="../media/image21.png"/><Relationship Id="rId38" Type="http://schemas.openxmlformats.org/officeDocument/2006/relationships/customXml" Target="../ink/ink40.xml"/><Relationship Id="rId59" Type="http://schemas.openxmlformats.org/officeDocument/2006/relationships/image" Target="../media/image42.png"/><Relationship Id="rId103" Type="http://schemas.openxmlformats.org/officeDocument/2006/relationships/image" Target="../media/image65.png"/><Relationship Id="rId124" Type="http://schemas.openxmlformats.org/officeDocument/2006/relationships/customXml" Target="../ink/ink83.xml"/><Relationship Id="rId310" Type="http://schemas.openxmlformats.org/officeDocument/2006/relationships/customXml" Target="../ink/ink176.xml"/><Relationship Id="rId70" Type="http://schemas.openxmlformats.org/officeDocument/2006/relationships/customXml" Target="../ink/ink56.xml"/><Relationship Id="rId91" Type="http://schemas.openxmlformats.org/officeDocument/2006/relationships/image" Target="../media/image59.png"/><Relationship Id="rId145" Type="http://schemas.openxmlformats.org/officeDocument/2006/relationships/image" Target="../media/image86.png"/><Relationship Id="rId166" Type="http://schemas.openxmlformats.org/officeDocument/2006/relationships/customXml" Target="../ink/ink104.xml"/><Relationship Id="rId187" Type="http://schemas.openxmlformats.org/officeDocument/2006/relationships/image" Target="../media/image107.png"/><Relationship Id="rId331" Type="http://schemas.openxmlformats.org/officeDocument/2006/relationships/image" Target="../media/image199.png"/><Relationship Id="rId352" Type="http://schemas.openxmlformats.org/officeDocument/2006/relationships/image" Target="../media/image209.png"/><Relationship Id="rId1" Type="http://schemas.openxmlformats.org/officeDocument/2006/relationships/slideLayout" Target="../slideLayouts/slideLayout7.xml"/><Relationship Id="rId212" Type="http://schemas.openxmlformats.org/officeDocument/2006/relationships/customXml" Target="../ink/ink127.xml"/><Relationship Id="rId233" Type="http://schemas.openxmlformats.org/officeDocument/2006/relationships/image" Target="../media/image130.png"/><Relationship Id="rId254" Type="http://schemas.openxmlformats.org/officeDocument/2006/relationships/customXml" Target="../ink/ink148.xml"/><Relationship Id="rId28" Type="http://schemas.openxmlformats.org/officeDocument/2006/relationships/customXml" Target="../ink/ink35.xml"/><Relationship Id="rId49" Type="http://schemas.openxmlformats.org/officeDocument/2006/relationships/image" Target="../media/image37.png"/><Relationship Id="rId114" Type="http://schemas.openxmlformats.org/officeDocument/2006/relationships/customXml" Target="../ink/ink78.xml"/><Relationship Id="rId275" Type="http://schemas.openxmlformats.org/officeDocument/2006/relationships/image" Target="../media/image171.png"/><Relationship Id="rId296" Type="http://schemas.openxmlformats.org/officeDocument/2006/relationships/customXml" Target="../ink/ink169.xml"/><Relationship Id="rId300" Type="http://schemas.openxmlformats.org/officeDocument/2006/relationships/customXml" Target="../ink/ink171.xml"/><Relationship Id="rId60" Type="http://schemas.openxmlformats.org/officeDocument/2006/relationships/customXml" Target="../ink/ink51.xml"/><Relationship Id="rId81" Type="http://schemas.openxmlformats.org/officeDocument/2006/relationships/image" Target="../media/image54.png"/><Relationship Id="rId135" Type="http://schemas.openxmlformats.org/officeDocument/2006/relationships/image" Target="../media/image81.png"/><Relationship Id="rId156" Type="http://schemas.openxmlformats.org/officeDocument/2006/relationships/customXml" Target="../ink/ink99.xml"/><Relationship Id="rId177" Type="http://schemas.openxmlformats.org/officeDocument/2006/relationships/image" Target="../media/image102.png"/><Relationship Id="rId198" Type="http://schemas.openxmlformats.org/officeDocument/2006/relationships/customXml" Target="../ink/ink120.xml"/><Relationship Id="rId321" Type="http://schemas.openxmlformats.org/officeDocument/2006/relationships/image" Target="../media/image194.png"/><Relationship Id="rId342" Type="http://schemas.openxmlformats.org/officeDocument/2006/relationships/image" Target="../media/image204.png"/><Relationship Id="rId202" Type="http://schemas.openxmlformats.org/officeDocument/2006/relationships/customXml" Target="../ink/ink122.xml"/><Relationship Id="rId223" Type="http://schemas.openxmlformats.org/officeDocument/2006/relationships/image" Target="../media/image125.png"/><Relationship Id="rId244" Type="http://schemas.openxmlformats.org/officeDocument/2006/relationships/customXml" Target="../ink/ink143.xml"/><Relationship Id="rId18" Type="http://schemas.openxmlformats.org/officeDocument/2006/relationships/customXml" Target="../ink/ink30.xml"/><Relationship Id="rId39" Type="http://schemas.openxmlformats.org/officeDocument/2006/relationships/image" Target="../media/image32.png"/><Relationship Id="rId265" Type="http://schemas.openxmlformats.org/officeDocument/2006/relationships/image" Target="../media/image166.png"/><Relationship Id="rId286" Type="http://schemas.openxmlformats.org/officeDocument/2006/relationships/customXml" Target="../ink/ink164.xml"/><Relationship Id="rId50" Type="http://schemas.openxmlformats.org/officeDocument/2006/relationships/customXml" Target="../ink/ink46.xml"/><Relationship Id="rId104" Type="http://schemas.openxmlformats.org/officeDocument/2006/relationships/customXml" Target="../ink/ink73.xml"/><Relationship Id="rId125" Type="http://schemas.openxmlformats.org/officeDocument/2006/relationships/image" Target="../media/image76.png"/><Relationship Id="rId146" Type="http://schemas.openxmlformats.org/officeDocument/2006/relationships/customXml" Target="../ink/ink94.xml"/><Relationship Id="rId167" Type="http://schemas.openxmlformats.org/officeDocument/2006/relationships/image" Target="../media/image97.png"/><Relationship Id="rId188" Type="http://schemas.openxmlformats.org/officeDocument/2006/relationships/customXml" Target="../ink/ink115.xml"/><Relationship Id="rId311" Type="http://schemas.openxmlformats.org/officeDocument/2006/relationships/image" Target="../media/image189.png"/><Relationship Id="rId332" Type="http://schemas.openxmlformats.org/officeDocument/2006/relationships/customXml" Target="../ink/ink187.xml"/><Relationship Id="rId353" Type="http://schemas.openxmlformats.org/officeDocument/2006/relationships/customXml" Target="../ink/ink198.xml"/><Relationship Id="rId71" Type="http://schemas.openxmlformats.org/officeDocument/2006/relationships/image" Target="../media/image48.png"/><Relationship Id="rId92" Type="http://schemas.openxmlformats.org/officeDocument/2006/relationships/customXml" Target="../ink/ink67.xml"/><Relationship Id="rId213" Type="http://schemas.openxmlformats.org/officeDocument/2006/relationships/image" Target="../media/image120.png"/><Relationship Id="rId234" Type="http://schemas.openxmlformats.org/officeDocument/2006/relationships/customXml" Target="../ink/ink138.xml"/><Relationship Id="rId2" Type="http://schemas.openxmlformats.org/officeDocument/2006/relationships/customXml" Target="../ink/ink22.xml"/><Relationship Id="rId29" Type="http://schemas.openxmlformats.org/officeDocument/2006/relationships/image" Target="../media/image27.png"/><Relationship Id="rId255" Type="http://schemas.openxmlformats.org/officeDocument/2006/relationships/image" Target="../media/image142.png"/><Relationship Id="rId276" Type="http://schemas.openxmlformats.org/officeDocument/2006/relationships/customXml" Target="../ink/ink159.xml"/><Relationship Id="rId297" Type="http://schemas.openxmlformats.org/officeDocument/2006/relationships/image" Target="../media/image182.png"/><Relationship Id="rId40" Type="http://schemas.openxmlformats.org/officeDocument/2006/relationships/customXml" Target="../ink/ink41.xml"/><Relationship Id="rId115" Type="http://schemas.openxmlformats.org/officeDocument/2006/relationships/image" Target="../media/image71.png"/><Relationship Id="rId136" Type="http://schemas.openxmlformats.org/officeDocument/2006/relationships/customXml" Target="../ink/ink89.xml"/><Relationship Id="rId157" Type="http://schemas.openxmlformats.org/officeDocument/2006/relationships/image" Target="../media/image92.png"/><Relationship Id="rId178" Type="http://schemas.openxmlformats.org/officeDocument/2006/relationships/customXml" Target="../ink/ink110.xml"/><Relationship Id="rId301" Type="http://schemas.openxmlformats.org/officeDocument/2006/relationships/image" Target="../media/image184.png"/><Relationship Id="rId322" Type="http://schemas.openxmlformats.org/officeDocument/2006/relationships/customXml" Target="../ink/ink182.xml"/><Relationship Id="rId343" Type="http://schemas.openxmlformats.org/officeDocument/2006/relationships/customXml" Target="../ink/ink193.xml"/><Relationship Id="rId61" Type="http://schemas.openxmlformats.org/officeDocument/2006/relationships/image" Target="../media/image43.png"/><Relationship Id="rId82" Type="http://schemas.openxmlformats.org/officeDocument/2006/relationships/customXml" Target="../ink/ink62.xml"/><Relationship Id="rId199" Type="http://schemas.openxmlformats.org/officeDocument/2006/relationships/image" Target="../media/image113.png"/><Relationship Id="rId203" Type="http://schemas.openxmlformats.org/officeDocument/2006/relationships/image" Target="../media/image115.png"/><Relationship Id="rId19" Type="http://schemas.openxmlformats.org/officeDocument/2006/relationships/image" Target="../media/image22.png"/><Relationship Id="rId224" Type="http://schemas.openxmlformats.org/officeDocument/2006/relationships/customXml" Target="../ink/ink133.xml"/><Relationship Id="rId245" Type="http://schemas.openxmlformats.org/officeDocument/2006/relationships/image" Target="../media/image136.png"/><Relationship Id="rId266" Type="http://schemas.openxmlformats.org/officeDocument/2006/relationships/customXml" Target="../ink/ink154.xml"/><Relationship Id="rId287" Type="http://schemas.openxmlformats.org/officeDocument/2006/relationships/image" Target="../media/image177.png"/><Relationship Id="rId30" Type="http://schemas.openxmlformats.org/officeDocument/2006/relationships/customXml" Target="../ink/ink36.xml"/><Relationship Id="rId105" Type="http://schemas.openxmlformats.org/officeDocument/2006/relationships/image" Target="../media/image66.png"/><Relationship Id="rId126" Type="http://schemas.openxmlformats.org/officeDocument/2006/relationships/customXml" Target="../ink/ink84.xml"/><Relationship Id="rId147" Type="http://schemas.openxmlformats.org/officeDocument/2006/relationships/image" Target="../media/image87.png"/><Relationship Id="rId168" Type="http://schemas.openxmlformats.org/officeDocument/2006/relationships/customXml" Target="../ink/ink105.xml"/><Relationship Id="rId312" Type="http://schemas.openxmlformats.org/officeDocument/2006/relationships/customXml" Target="../ink/ink177.xml"/><Relationship Id="rId333" Type="http://schemas.openxmlformats.org/officeDocument/2006/relationships/image" Target="../media/image200.png"/><Relationship Id="rId354" Type="http://schemas.openxmlformats.org/officeDocument/2006/relationships/image" Target="../media/image210.png"/><Relationship Id="rId51" Type="http://schemas.openxmlformats.org/officeDocument/2006/relationships/image" Target="../media/image38.png"/><Relationship Id="rId72" Type="http://schemas.openxmlformats.org/officeDocument/2006/relationships/customXml" Target="../ink/ink57.xml"/><Relationship Id="rId93" Type="http://schemas.openxmlformats.org/officeDocument/2006/relationships/image" Target="../media/image60.png"/><Relationship Id="rId189" Type="http://schemas.openxmlformats.org/officeDocument/2006/relationships/image" Target="../media/image108.png"/><Relationship Id="rId3" Type="http://schemas.openxmlformats.org/officeDocument/2006/relationships/image" Target="../media/image14.png"/><Relationship Id="rId214" Type="http://schemas.openxmlformats.org/officeDocument/2006/relationships/customXml" Target="../ink/ink128.xml"/><Relationship Id="rId235" Type="http://schemas.openxmlformats.org/officeDocument/2006/relationships/image" Target="../media/image131.png"/><Relationship Id="rId256" Type="http://schemas.openxmlformats.org/officeDocument/2006/relationships/customXml" Target="../ink/ink149.xml"/><Relationship Id="rId277" Type="http://schemas.openxmlformats.org/officeDocument/2006/relationships/image" Target="../media/image172.png"/><Relationship Id="rId298" Type="http://schemas.openxmlformats.org/officeDocument/2006/relationships/customXml" Target="../ink/ink170.xml"/><Relationship Id="rId116" Type="http://schemas.openxmlformats.org/officeDocument/2006/relationships/customXml" Target="../ink/ink79.xml"/><Relationship Id="rId137" Type="http://schemas.openxmlformats.org/officeDocument/2006/relationships/image" Target="../media/image82.png"/><Relationship Id="rId158" Type="http://schemas.openxmlformats.org/officeDocument/2006/relationships/customXml" Target="../ink/ink100.xml"/><Relationship Id="rId302" Type="http://schemas.openxmlformats.org/officeDocument/2006/relationships/customXml" Target="../ink/ink172.xml"/><Relationship Id="rId323" Type="http://schemas.openxmlformats.org/officeDocument/2006/relationships/image" Target="../media/image195.png"/><Relationship Id="rId344" Type="http://schemas.openxmlformats.org/officeDocument/2006/relationships/image" Target="../media/image205.png"/><Relationship Id="rId20" Type="http://schemas.openxmlformats.org/officeDocument/2006/relationships/customXml" Target="../ink/ink31.xml"/><Relationship Id="rId41" Type="http://schemas.openxmlformats.org/officeDocument/2006/relationships/image" Target="../media/image33.png"/><Relationship Id="rId62" Type="http://schemas.openxmlformats.org/officeDocument/2006/relationships/customXml" Target="../ink/ink52.xml"/><Relationship Id="rId83" Type="http://schemas.openxmlformats.org/officeDocument/2006/relationships/image" Target="../media/image55.png"/><Relationship Id="rId179" Type="http://schemas.openxmlformats.org/officeDocument/2006/relationships/image" Target="../media/image103.png"/><Relationship Id="rId190" Type="http://schemas.openxmlformats.org/officeDocument/2006/relationships/customXml" Target="../ink/ink116.xml"/><Relationship Id="rId204" Type="http://schemas.openxmlformats.org/officeDocument/2006/relationships/customXml" Target="../ink/ink123.xml"/><Relationship Id="rId225" Type="http://schemas.openxmlformats.org/officeDocument/2006/relationships/image" Target="../media/image126.png"/><Relationship Id="rId246" Type="http://schemas.openxmlformats.org/officeDocument/2006/relationships/customXml" Target="../ink/ink144.xml"/><Relationship Id="rId267" Type="http://schemas.openxmlformats.org/officeDocument/2006/relationships/image" Target="../media/image167.png"/><Relationship Id="rId288" Type="http://schemas.openxmlformats.org/officeDocument/2006/relationships/customXml" Target="../ink/ink165.xml"/><Relationship Id="rId106" Type="http://schemas.openxmlformats.org/officeDocument/2006/relationships/customXml" Target="../ink/ink74.xml"/><Relationship Id="rId127" Type="http://schemas.openxmlformats.org/officeDocument/2006/relationships/image" Target="../media/image77.png"/><Relationship Id="rId313" Type="http://schemas.openxmlformats.org/officeDocument/2006/relationships/image" Target="../media/image190.png"/><Relationship Id="rId10" Type="http://schemas.openxmlformats.org/officeDocument/2006/relationships/customXml" Target="../ink/ink26.xml"/><Relationship Id="rId31" Type="http://schemas.openxmlformats.org/officeDocument/2006/relationships/image" Target="../media/image28.png"/><Relationship Id="rId52" Type="http://schemas.openxmlformats.org/officeDocument/2006/relationships/customXml" Target="../ink/ink47.xml"/><Relationship Id="rId73" Type="http://schemas.openxmlformats.org/officeDocument/2006/relationships/image" Target="../media/image49.png"/><Relationship Id="rId94" Type="http://schemas.openxmlformats.org/officeDocument/2006/relationships/customXml" Target="../ink/ink68.xml"/><Relationship Id="rId148" Type="http://schemas.openxmlformats.org/officeDocument/2006/relationships/customXml" Target="../ink/ink95.xml"/><Relationship Id="rId169" Type="http://schemas.openxmlformats.org/officeDocument/2006/relationships/image" Target="../media/image98.png"/><Relationship Id="rId334" Type="http://schemas.openxmlformats.org/officeDocument/2006/relationships/customXml" Target="../ink/ink188.xml"/><Relationship Id="rId355" Type="http://schemas.openxmlformats.org/officeDocument/2006/relationships/customXml" Target="../ink/ink199.xml"/><Relationship Id="rId4" Type="http://schemas.openxmlformats.org/officeDocument/2006/relationships/customXml" Target="../ink/ink23.xml"/><Relationship Id="rId180" Type="http://schemas.openxmlformats.org/officeDocument/2006/relationships/customXml" Target="../ink/ink111.xml"/><Relationship Id="rId215" Type="http://schemas.openxmlformats.org/officeDocument/2006/relationships/image" Target="../media/image121.png"/><Relationship Id="rId236" Type="http://schemas.openxmlformats.org/officeDocument/2006/relationships/customXml" Target="../ink/ink139.xml"/><Relationship Id="rId257" Type="http://schemas.openxmlformats.org/officeDocument/2006/relationships/image" Target="../media/image143.png"/><Relationship Id="rId278" Type="http://schemas.openxmlformats.org/officeDocument/2006/relationships/customXml" Target="../ink/ink160.xml"/><Relationship Id="rId303" Type="http://schemas.openxmlformats.org/officeDocument/2006/relationships/image" Target="../media/image185.png"/><Relationship Id="rId42" Type="http://schemas.openxmlformats.org/officeDocument/2006/relationships/customXml" Target="../ink/ink42.xml"/><Relationship Id="rId84" Type="http://schemas.openxmlformats.org/officeDocument/2006/relationships/customXml" Target="../ink/ink63.xml"/><Relationship Id="rId138" Type="http://schemas.openxmlformats.org/officeDocument/2006/relationships/customXml" Target="../ink/ink90.xml"/><Relationship Id="rId345" Type="http://schemas.openxmlformats.org/officeDocument/2006/relationships/customXml" Target="../ink/ink194.xml"/><Relationship Id="rId191" Type="http://schemas.openxmlformats.org/officeDocument/2006/relationships/image" Target="../media/image109.png"/><Relationship Id="rId205" Type="http://schemas.openxmlformats.org/officeDocument/2006/relationships/image" Target="../media/image116.png"/><Relationship Id="rId247" Type="http://schemas.openxmlformats.org/officeDocument/2006/relationships/image" Target="../media/image137.png"/><Relationship Id="rId107" Type="http://schemas.openxmlformats.org/officeDocument/2006/relationships/image" Target="../media/image67.png"/><Relationship Id="rId289" Type="http://schemas.openxmlformats.org/officeDocument/2006/relationships/image" Target="../media/image178.png"/><Relationship Id="rId11" Type="http://schemas.openxmlformats.org/officeDocument/2006/relationships/image" Target="../media/image18.png"/><Relationship Id="rId53" Type="http://schemas.openxmlformats.org/officeDocument/2006/relationships/image" Target="../media/image39.png"/><Relationship Id="rId149" Type="http://schemas.openxmlformats.org/officeDocument/2006/relationships/image" Target="../media/image88.png"/><Relationship Id="rId314" Type="http://schemas.openxmlformats.org/officeDocument/2006/relationships/customXml" Target="../ink/ink178.xml"/><Relationship Id="rId356" Type="http://schemas.openxmlformats.org/officeDocument/2006/relationships/image" Target="../media/image211.png"/><Relationship Id="rId95" Type="http://schemas.openxmlformats.org/officeDocument/2006/relationships/image" Target="../media/image61.png"/><Relationship Id="rId160" Type="http://schemas.openxmlformats.org/officeDocument/2006/relationships/customXml" Target="../ink/ink101.xml"/><Relationship Id="rId216" Type="http://schemas.openxmlformats.org/officeDocument/2006/relationships/customXml" Target="../ink/ink129.xml"/><Relationship Id="rId258" Type="http://schemas.openxmlformats.org/officeDocument/2006/relationships/customXml" Target="../ink/ink150.xml"/><Relationship Id="rId22" Type="http://schemas.openxmlformats.org/officeDocument/2006/relationships/customXml" Target="../ink/ink32.xml"/><Relationship Id="rId64" Type="http://schemas.openxmlformats.org/officeDocument/2006/relationships/customXml" Target="../ink/ink53.xml"/><Relationship Id="rId118" Type="http://schemas.openxmlformats.org/officeDocument/2006/relationships/customXml" Target="../ink/ink80.xml"/><Relationship Id="rId325" Type="http://schemas.openxmlformats.org/officeDocument/2006/relationships/image" Target="../media/image196.png"/><Relationship Id="rId171" Type="http://schemas.openxmlformats.org/officeDocument/2006/relationships/image" Target="../media/image99.png"/><Relationship Id="rId227" Type="http://schemas.openxmlformats.org/officeDocument/2006/relationships/image" Target="../media/image127.png"/><Relationship Id="rId269" Type="http://schemas.openxmlformats.org/officeDocument/2006/relationships/image" Target="../media/image168.png"/><Relationship Id="rId33" Type="http://schemas.openxmlformats.org/officeDocument/2006/relationships/image" Target="../media/image29.png"/><Relationship Id="rId129" Type="http://schemas.openxmlformats.org/officeDocument/2006/relationships/image" Target="../media/image78.png"/><Relationship Id="rId280" Type="http://schemas.openxmlformats.org/officeDocument/2006/relationships/customXml" Target="../ink/ink161.xml"/><Relationship Id="rId336" Type="http://schemas.openxmlformats.org/officeDocument/2006/relationships/customXml" Target="../ink/ink189.xml"/><Relationship Id="rId75" Type="http://schemas.openxmlformats.org/officeDocument/2006/relationships/image" Target="../media/image51.png"/><Relationship Id="rId140" Type="http://schemas.openxmlformats.org/officeDocument/2006/relationships/customXml" Target="../ink/ink91.xml"/><Relationship Id="rId182" Type="http://schemas.openxmlformats.org/officeDocument/2006/relationships/customXml" Target="../ink/ink112.xml"/><Relationship Id="rId6" Type="http://schemas.openxmlformats.org/officeDocument/2006/relationships/customXml" Target="../ink/ink24.xml"/><Relationship Id="rId238" Type="http://schemas.openxmlformats.org/officeDocument/2006/relationships/customXml" Target="../ink/ink140.xml"/><Relationship Id="rId291" Type="http://schemas.openxmlformats.org/officeDocument/2006/relationships/image" Target="../media/image179.png"/><Relationship Id="rId305" Type="http://schemas.openxmlformats.org/officeDocument/2006/relationships/image" Target="../media/image186.png"/><Relationship Id="rId347" Type="http://schemas.openxmlformats.org/officeDocument/2006/relationships/customXml" Target="../ink/ink195.xml"/><Relationship Id="rId44" Type="http://schemas.openxmlformats.org/officeDocument/2006/relationships/customXml" Target="../ink/ink43.xml"/><Relationship Id="rId86" Type="http://schemas.openxmlformats.org/officeDocument/2006/relationships/customXml" Target="../ink/ink64.xml"/><Relationship Id="rId151" Type="http://schemas.openxmlformats.org/officeDocument/2006/relationships/image" Target="../media/image89.png"/><Relationship Id="rId193" Type="http://schemas.openxmlformats.org/officeDocument/2006/relationships/image" Target="../media/image110.png"/><Relationship Id="rId207" Type="http://schemas.openxmlformats.org/officeDocument/2006/relationships/image" Target="../media/image117.png"/><Relationship Id="rId249" Type="http://schemas.openxmlformats.org/officeDocument/2006/relationships/image" Target="../media/image138.png"/><Relationship Id="rId13" Type="http://schemas.openxmlformats.org/officeDocument/2006/relationships/image" Target="../media/image19.png"/><Relationship Id="rId109" Type="http://schemas.openxmlformats.org/officeDocument/2006/relationships/image" Target="../media/image68.png"/><Relationship Id="rId260" Type="http://schemas.openxmlformats.org/officeDocument/2006/relationships/customXml" Target="../ink/ink151.xml"/><Relationship Id="rId316" Type="http://schemas.openxmlformats.org/officeDocument/2006/relationships/customXml" Target="../ink/ink179.xml"/><Relationship Id="rId55" Type="http://schemas.openxmlformats.org/officeDocument/2006/relationships/image" Target="../media/image40.png"/><Relationship Id="rId97" Type="http://schemas.openxmlformats.org/officeDocument/2006/relationships/image" Target="../media/image62.png"/><Relationship Id="rId120" Type="http://schemas.openxmlformats.org/officeDocument/2006/relationships/customXml" Target="../ink/ink81.xml"/><Relationship Id="rId162" Type="http://schemas.openxmlformats.org/officeDocument/2006/relationships/customXml" Target="../ink/ink102.xml"/><Relationship Id="rId218" Type="http://schemas.openxmlformats.org/officeDocument/2006/relationships/customXml" Target="../ink/ink130.xml"/><Relationship Id="rId271" Type="http://schemas.openxmlformats.org/officeDocument/2006/relationships/image" Target="../media/image169.png"/><Relationship Id="rId24" Type="http://schemas.openxmlformats.org/officeDocument/2006/relationships/customXml" Target="../ink/ink33.xml"/><Relationship Id="rId66" Type="http://schemas.openxmlformats.org/officeDocument/2006/relationships/customXml" Target="../ink/ink54.xml"/><Relationship Id="rId131" Type="http://schemas.openxmlformats.org/officeDocument/2006/relationships/image" Target="../media/image79.png"/><Relationship Id="rId327" Type="http://schemas.openxmlformats.org/officeDocument/2006/relationships/image" Target="../media/image197.png"/><Relationship Id="rId173" Type="http://schemas.openxmlformats.org/officeDocument/2006/relationships/image" Target="../media/image100.png"/><Relationship Id="rId229" Type="http://schemas.openxmlformats.org/officeDocument/2006/relationships/image" Target="../media/image128.png"/><Relationship Id="rId240" Type="http://schemas.openxmlformats.org/officeDocument/2006/relationships/customXml" Target="../ink/ink141.xml"/><Relationship Id="rId35" Type="http://schemas.openxmlformats.org/officeDocument/2006/relationships/image" Target="../media/image30.png"/><Relationship Id="rId77" Type="http://schemas.openxmlformats.org/officeDocument/2006/relationships/image" Target="../media/image52.png"/><Relationship Id="rId100" Type="http://schemas.openxmlformats.org/officeDocument/2006/relationships/customXml" Target="../ink/ink71.xml"/><Relationship Id="rId282" Type="http://schemas.openxmlformats.org/officeDocument/2006/relationships/customXml" Target="../ink/ink162.xml"/><Relationship Id="rId338" Type="http://schemas.openxmlformats.org/officeDocument/2006/relationships/customXml" Target="../ink/ink190.xml"/><Relationship Id="rId8" Type="http://schemas.openxmlformats.org/officeDocument/2006/relationships/customXml" Target="../ink/ink25.xml"/><Relationship Id="rId142" Type="http://schemas.openxmlformats.org/officeDocument/2006/relationships/customXml" Target="../ink/ink92.xml"/><Relationship Id="rId184" Type="http://schemas.openxmlformats.org/officeDocument/2006/relationships/customXml" Target="../ink/ink113.xml"/></Relationships>
</file>

<file path=ppt/slides/_rels/slide13.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hyperlink" Target="https://www.postman.com/download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mailto:Vaishali@evotrainingsolutions.com" TargetMode="External"/><Relationship Id="rId2" Type="http://schemas.openxmlformats.org/officeDocument/2006/relationships/hyperlink" Target="mailto:Anubhav.abap@gmail.com"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14.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220.jpeg"/><Relationship Id="rId3" Type="http://schemas.openxmlformats.org/officeDocument/2006/relationships/image" Target="../media/image215.jpeg"/><Relationship Id="rId7" Type="http://schemas.openxmlformats.org/officeDocument/2006/relationships/image" Target="../media/image219.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218.tiff"/><Relationship Id="rId5" Type="http://schemas.openxmlformats.org/officeDocument/2006/relationships/image" Target="../media/image217.tiff"/><Relationship Id="rId4" Type="http://schemas.openxmlformats.org/officeDocument/2006/relationships/image" Target="../media/image216.tiff"/><Relationship Id="rId9" Type="http://schemas.openxmlformats.org/officeDocument/2006/relationships/image" Target="../media/image22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153.png"/><Relationship Id="rId26" Type="http://schemas.openxmlformats.org/officeDocument/2006/relationships/image" Target="../media/image157.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50.png"/><Relationship Id="rId42" Type="http://schemas.openxmlformats.org/officeDocument/2006/relationships/image" Target="../media/image164.png"/><Relationship Id="rId7" Type="http://schemas.openxmlformats.org/officeDocument/2006/relationships/customXml" Target="../ink/ink2.xml"/><Relationship Id="rId2" Type="http://schemas.openxmlformats.org/officeDocument/2006/relationships/image" Target="../media/image8.jpeg"/><Relationship Id="rId16" Type="http://schemas.openxmlformats.org/officeDocument/2006/relationships/image" Target="../media/image152.png"/><Relationship Id="rId29" Type="http://schemas.openxmlformats.org/officeDocument/2006/relationships/customXml" Target="../ink/ink13.xml"/><Relationship Id="rId1" Type="http://schemas.openxmlformats.org/officeDocument/2006/relationships/slideLayout" Target="../slideLayouts/slideLayout7.xml"/><Relationship Id="rId6" Type="http://schemas.openxmlformats.org/officeDocument/2006/relationships/image" Target="../media/image147.png"/><Relationship Id="rId11" Type="http://schemas.openxmlformats.org/officeDocument/2006/relationships/customXml" Target="../ink/ink4.xml"/><Relationship Id="rId24" Type="http://schemas.openxmlformats.org/officeDocument/2006/relationships/image" Target="../media/image156.png"/><Relationship Id="rId32" Type="http://schemas.openxmlformats.org/officeDocument/2006/relationships/image" Target="../media/image160.png"/><Relationship Id="rId37" Type="http://schemas.openxmlformats.org/officeDocument/2006/relationships/customXml" Target="../ink/ink17.xml"/><Relationship Id="rId40" Type="http://schemas.openxmlformats.org/officeDocument/2006/relationships/image" Target="../media/image163.png"/><Relationship Id="rId45" Type="http://schemas.openxmlformats.org/officeDocument/2006/relationships/customXml" Target="../ink/ink21.xml"/><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58.png"/><Relationship Id="rId36" Type="http://schemas.openxmlformats.org/officeDocument/2006/relationships/image" Target="../media/image161.png"/><Relationship Id="rId10" Type="http://schemas.openxmlformats.org/officeDocument/2006/relationships/image" Target="../media/image149.png"/><Relationship Id="rId19" Type="http://schemas.openxmlformats.org/officeDocument/2006/relationships/customXml" Target="../ink/ink8.xml"/><Relationship Id="rId31" Type="http://schemas.openxmlformats.org/officeDocument/2006/relationships/customXml" Target="../ink/ink14.xml"/><Relationship Id="rId44" Type="http://schemas.openxmlformats.org/officeDocument/2006/relationships/image" Target="../media/image165.png"/><Relationship Id="rId4" Type="http://schemas.openxmlformats.org/officeDocument/2006/relationships/image" Target="../media/image10.png"/><Relationship Id="rId9" Type="http://schemas.openxmlformats.org/officeDocument/2006/relationships/customXml" Target="../ink/ink3.xml"/><Relationship Id="rId14" Type="http://schemas.openxmlformats.org/officeDocument/2006/relationships/image" Target="../media/image151.png"/><Relationship Id="rId22" Type="http://schemas.openxmlformats.org/officeDocument/2006/relationships/image" Target="../media/image155.png"/><Relationship Id="rId27" Type="http://schemas.openxmlformats.org/officeDocument/2006/relationships/customXml" Target="../ink/ink12.xml"/><Relationship Id="rId30" Type="http://schemas.openxmlformats.org/officeDocument/2006/relationships/image" Target="../media/image159.png"/><Relationship Id="rId35" Type="http://schemas.openxmlformats.org/officeDocument/2006/relationships/customXml" Target="../ink/ink16.xml"/><Relationship Id="rId43" Type="http://schemas.openxmlformats.org/officeDocument/2006/relationships/customXml" Target="../ink/ink20.xml"/><Relationship Id="rId8" Type="http://schemas.openxmlformats.org/officeDocument/2006/relationships/image" Target="../media/image148.png"/><Relationship Id="rId3" Type="http://schemas.openxmlformats.org/officeDocument/2006/relationships/image" Target="../media/image9.png"/><Relationship Id="rId12" Type="http://schemas.openxmlformats.org/officeDocument/2006/relationships/image" Target="../media/image150.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162.png"/><Relationship Id="rId46" Type="http://schemas.openxmlformats.org/officeDocument/2006/relationships/image" Target="../media/image141.png"/><Relationship Id="rId20" Type="http://schemas.openxmlformats.org/officeDocument/2006/relationships/image" Target="../media/image154.png"/><Relationship Id="rId41" Type="http://schemas.openxmlformats.org/officeDocument/2006/relationships/customXml" Target="../ink/ink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pexels.com/de-de/foto/mann-zeigt-laptop-computer-2182981/" TargetMode="External"/><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hyperlink" Target="https://www.pexels.com/video/call-center-agents-talking-to-customers-while-using-cellphone-and-laptop-7682761/" TargetMode="Externa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DAY-6</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374D4-0C5E-2AF6-9B47-A0506958AAA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ABD81D-2A1A-B36C-45DB-9C7102EC7C4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F28E9CA-016B-704A-E18B-F9871644A8F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7BC9EBA1-EE78-4CC2-59DC-111940676180}"/>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API?</a:t>
            </a:r>
          </a:p>
        </p:txBody>
      </p:sp>
      <p:sp>
        <p:nvSpPr>
          <p:cNvPr id="2" name="TextBox 1">
            <a:extLst>
              <a:ext uri="{FF2B5EF4-FFF2-40B4-BE49-F238E27FC236}">
                <a16:creationId xmlns:a16="http://schemas.microsoft.com/office/drawing/2014/main" id="{EA33CFD6-0483-9FAA-7E99-65E92BAAF2EF}"/>
              </a:ext>
            </a:extLst>
          </p:cNvPr>
          <p:cNvSpPr txBox="1"/>
          <p:nvPr/>
        </p:nvSpPr>
        <p:spPr>
          <a:xfrm>
            <a:off x="228600" y="742950"/>
            <a:ext cx="8686800" cy="1384995"/>
          </a:xfrm>
          <a:prstGeom prst="rect">
            <a:avLst/>
          </a:prstGeom>
          <a:noFill/>
        </p:spPr>
        <p:txBody>
          <a:bodyPr wrap="square" rtlCol="0">
            <a:spAutoFit/>
          </a:bodyPr>
          <a:lstStyle/>
          <a:p>
            <a:r>
              <a:rPr lang="en-IN" sz="1400" dirty="0"/>
              <a:t>API stands for application programming interface, it is a contract between our system and a system which is trying to connect with us.</a:t>
            </a:r>
          </a:p>
          <a:p>
            <a:pPr marL="285750" indent="-285750">
              <a:buFont typeface="Arial" panose="020B0604020202020204" pitchFamily="34" charset="0"/>
              <a:buChar char="•"/>
            </a:pPr>
            <a:r>
              <a:rPr lang="en-IN" sz="1400" dirty="0"/>
              <a:t>API gives a contract between caller and called party</a:t>
            </a:r>
          </a:p>
          <a:p>
            <a:pPr marL="285750" indent="-285750">
              <a:buFont typeface="Arial" panose="020B0604020202020204" pitchFamily="34" charset="0"/>
              <a:buChar char="•"/>
            </a:pPr>
            <a:r>
              <a:rPr lang="en-IN" sz="1400" dirty="0"/>
              <a:t>That makes integration possible w/o knowing internal functionality of system</a:t>
            </a:r>
          </a:p>
          <a:p>
            <a:pPr marL="285750" indent="-285750">
              <a:buFont typeface="Arial" panose="020B0604020202020204" pitchFamily="34" charset="0"/>
              <a:buChar char="•"/>
            </a:pPr>
            <a:r>
              <a:rPr lang="en-IN" sz="1400" dirty="0"/>
              <a:t>Critical role in integration and exchange of data between systems</a:t>
            </a:r>
          </a:p>
          <a:p>
            <a:pPr marL="285750" indent="-285750">
              <a:buFont typeface="Arial" panose="020B0604020202020204" pitchFamily="34" charset="0"/>
              <a:buChar char="•"/>
            </a:pPr>
            <a:r>
              <a:rPr lang="en-IN" sz="1400" dirty="0"/>
              <a:t>Servers as single entry point for different business objects (</a:t>
            </a:r>
            <a:r>
              <a:rPr lang="en-IN" sz="1400" dirty="0" err="1"/>
              <a:t>so,po,material</a:t>
            </a:r>
            <a:r>
              <a:rPr lang="en-IN" sz="1400" dirty="0"/>
              <a:t>)</a:t>
            </a:r>
          </a:p>
        </p:txBody>
      </p:sp>
    </p:spTree>
    <p:extLst>
      <p:ext uri="{BB962C8B-B14F-4D97-AF65-F5344CB8AC3E}">
        <p14:creationId xmlns:p14="http://schemas.microsoft.com/office/powerpoint/2010/main" val="54706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7BF4E-8B28-D674-57FE-3E79300454D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978BB3-577C-01FE-FA48-87C76FF0011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5AD9A86-FB8B-D00B-7281-30D3934C19B5}"/>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D5EE818E-9DAE-9523-E7EE-A41059E99647}"/>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API HUB</a:t>
            </a:r>
          </a:p>
        </p:txBody>
      </p:sp>
      <p:sp>
        <p:nvSpPr>
          <p:cNvPr id="2" name="TextBox 1">
            <a:extLst>
              <a:ext uri="{FF2B5EF4-FFF2-40B4-BE49-F238E27FC236}">
                <a16:creationId xmlns:a16="http://schemas.microsoft.com/office/drawing/2014/main" id="{10D76612-AFCC-576B-3D64-1F13DE1844B5}"/>
              </a:ext>
            </a:extLst>
          </p:cNvPr>
          <p:cNvSpPr txBox="1"/>
          <p:nvPr/>
        </p:nvSpPr>
        <p:spPr>
          <a:xfrm>
            <a:off x="152400" y="666751"/>
            <a:ext cx="8839200" cy="1815882"/>
          </a:xfrm>
          <a:prstGeom prst="rect">
            <a:avLst/>
          </a:prstGeom>
          <a:noFill/>
        </p:spPr>
        <p:txBody>
          <a:bodyPr wrap="square" rtlCol="0">
            <a:spAutoFit/>
          </a:bodyPr>
          <a:lstStyle/>
          <a:p>
            <a:r>
              <a:rPr lang="en-IN" sz="1600" dirty="0"/>
              <a:t>SAP provides a publicly available website. Any developer can go and explore the APIs offered by SAP Solutions e.g. S/4HANA, BTP, Success Factors, Field Glass, Concur etc.</a:t>
            </a:r>
          </a:p>
          <a:p>
            <a:endParaRPr lang="en-IN" sz="1600" dirty="0"/>
          </a:p>
          <a:p>
            <a:r>
              <a:rPr lang="en-IN" sz="1600" dirty="0">
                <a:hlinkClick r:id="rId2"/>
              </a:rPr>
              <a:t>https://api.sap.com</a:t>
            </a:r>
            <a:endParaRPr lang="en-IN" sz="1600" dirty="0"/>
          </a:p>
          <a:p>
            <a:endParaRPr lang="en-IN" sz="1600" dirty="0"/>
          </a:p>
          <a:p>
            <a:r>
              <a:rPr lang="en-IN" sz="1600" dirty="0"/>
              <a:t>You can request S/4HANA server access – </a:t>
            </a:r>
            <a:r>
              <a:rPr lang="en-IN" sz="1600" dirty="0">
                <a:hlinkClick r:id="rId3"/>
              </a:rPr>
              <a:t>server@anubhavtrainings.com</a:t>
            </a:r>
            <a:endParaRPr lang="en-IN" sz="1600" dirty="0"/>
          </a:p>
          <a:p>
            <a:endParaRPr lang="en-IN" sz="1600" dirty="0"/>
          </a:p>
        </p:txBody>
      </p:sp>
    </p:spTree>
    <p:extLst>
      <p:ext uri="{BB962C8B-B14F-4D97-AF65-F5344CB8AC3E}">
        <p14:creationId xmlns:p14="http://schemas.microsoft.com/office/powerpoint/2010/main" val="367246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D56118-F674-B254-8D04-36A08E9ECCA1}"/>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AB4ECF1C-C2A8-E08E-D436-7189C0255874}"/>
              </a:ext>
            </a:extLst>
          </p:cNvPr>
          <p:cNvSpPr>
            <a:spLocks noGrp="1"/>
          </p:cNvSpPr>
          <p:nvPr>
            <p:ph type="sldNum" sz="quarter" idx="12"/>
          </p:nvPr>
        </p:nvSpPr>
        <p:spPr/>
        <p:txBody>
          <a:bodyPr/>
          <a:lstStyle/>
          <a:p>
            <a:fld id="{B6F15528-21DE-4FAA-801E-634DDDAF4B2B}" type="slidenum">
              <a:rPr lang="en-US" smtClean="0"/>
              <a:pPr/>
              <a:t>12</a:t>
            </a:fld>
            <a:endParaRPr lang="en-US"/>
          </a:p>
        </p:txBody>
      </p:sp>
      <p:grpSp>
        <p:nvGrpSpPr>
          <p:cNvPr id="10" name="Group 9">
            <a:extLst>
              <a:ext uri="{FF2B5EF4-FFF2-40B4-BE49-F238E27FC236}">
                <a16:creationId xmlns:a16="http://schemas.microsoft.com/office/drawing/2014/main" id="{B1EA8FDB-0B92-6404-99EB-7E4F8C98EC90}"/>
              </a:ext>
            </a:extLst>
          </p:cNvPr>
          <p:cNvGrpSpPr/>
          <p:nvPr/>
        </p:nvGrpSpPr>
        <p:grpSpPr>
          <a:xfrm>
            <a:off x="674910" y="1488702"/>
            <a:ext cx="388440" cy="647640"/>
            <a:chOff x="674910" y="1488702"/>
            <a:chExt cx="388440" cy="64764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AD3FB67-25FC-2C8D-0900-40BAE6B11544}"/>
                    </a:ext>
                  </a:extLst>
                </p14:cNvPr>
                <p14:cNvContentPartPr/>
                <p14:nvPr/>
              </p14:nvContentPartPr>
              <p14:xfrm>
                <a:off x="674910" y="1488702"/>
                <a:ext cx="388440" cy="424800"/>
              </p14:xfrm>
            </p:contentPart>
          </mc:Choice>
          <mc:Fallback>
            <p:pic>
              <p:nvPicPr>
                <p:cNvPr id="5" name="Ink 4">
                  <a:extLst>
                    <a:ext uri="{FF2B5EF4-FFF2-40B4-BE49-F238E27FC236}">
                      <a16:creationId xmlns:a16="http://schemas.microsoft.com/office/drawing/2014/main" id="{9AD3FB67-25FC-2C8D-0900-40BAE6B11544}"/>
                    </a:ext>
                  </a:extLst>
                </p:cNvPr>
                <p:cNvPicPr/>
                <p:nvPr/>
              </p:nvPicPr>
              <p:blipFill>
                <a:blip r:embed="rId3"/>
                <a:stretch>
                  <a:fillRect/>
                </a:stretch>
              </p:blipFill>
              <p:spPr>
                <a:xfrm>
                  <a:off x="666270" y="1480062"/>
                  <a:ext cx="40608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A032007C-2DD8-9814-D3E2-5D75194BDE4B}"/>
                    </a:ext>
                  </a:extLst>
                </p14:cNvPr>
                <p14:cNvContentPartPr/>
                <p14:nvPr/>
              </p14:nvContentPartPr>
              <p14:xfrm>
                <a:off x="777150" y="1713702"/>
                <a:ext cx="147960" cy="156240"/>
              </p14:xfrm>
            </p:contentPart>
          </mc:Choice>
          <mc:Fallback>
            <p:pic>
              <p:nvPicPr>
                <p:cNvPr id="6" name="Ink 5">
                  <a:extLst>
                    <a:ext uri="{FF2B5EF4-FFF2-40B4-BE49-F238E27FC236}">
                      <a16:creationId xmlns:a16="http://schemas.microsoft.com/office/drawing/2014/main" id="{A032007C-2DD8-9814-D3E2-5D75194BDE4B}"/>
                    </a:ext>
                  </a:extLst>
                </p:cNvPr>
                <p:cNvPicPr/>
                <p:nvPr/>
              </p:nvPicPr>
              <p:blipFill>
                <a:blip r:embed="rId5"/>
                <a:stretch>
                  <a:fillRect/>
                </a:stretch>
              </p:blipFill>
              <p:spPr>
                <a:xfrm>
                  <a:off x="768510" y="1704702"/>
                  <a:ext cx="16560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A21B8936-7037-F448-182B-B812C595364C}"/>
                    </a:ext>
                  </a:extLst>
                </p14:cNvPr>
                <p14:cNvContentPartPr/>
                <p14:nvPr/>
              </p14:nvContentPartPr>
              <p14:xfrm>
                <a:off x="744030" y="1671222"/>
                <a:ext cx="27360" cy="38880"/>
              </p14:xfrm>
            </p:contentPart>
          </mc:Choice>
          <mc:Fallback>
            <p:pic>
              <p:nvPicPr>
                <p:cNvPr id="7" name="Ink 6">
                  <a:extLst>
                    <a:ext uri="{FF2B5EF4-FFF2-40B4-BE49-F238E27FC236}">
                      <a16:creationId xmlns:a16="http://schemas.microsoft.com/office/drawing/2014/main" id="{A21B8936-7037-F448-182B-B812C595364C}"/>
                    </a:ext>
                  </a:extLst>
                </p:cNvPr>
                <p:cNvPicPr/>
                <p:nvPr/>
              </p:nvPicPr>
              <p:blipFill>
                <a:blip r:embed="rId7"/>
                <a:stretch>
                  <a:fillRect/>
                </a:stretch>
              </p:blipFill>
              <p:spPr>
                <a:xfrm>
                  <a:off x="735390" y="1662222"/>
                  <a:ext cx="450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2A6786C3-8701-EA3A-0FFB-E8283545ED26}"/>
                    </a:ext>
                  </a:extLst>
                </p14:cNvPr>
                <p14:cNvContentPartPr/>
                <p14:nvPr/>
              </p14:nvContentPartPr>
              <p14:xfrm>
                <a:off x="891630" y="1647102"/>
                <a:ext cx="25560" cy="25920"/>
              </p14:xfrm>
            </p:contentPart>
          </mc:Choice>
          <mc:Fallback>
            <p:pic>
              <p:nvPicPr>
                <p:cNvPr id="8" name="Ink 7">
                  <a:extLst>
                    <a:ext uri="{FF2B5EF4-FFF2-40B4-BE49-F238E27FC236}">
                      <a16:creationId xmlns:a16="http://schemas.microsoft.com/office/drawing/2014/main" id="{2A6786C3-8701-EA3A-0FFB-E8283545ED26}"/>
                    </a:ext>
                  </a:extLst>
                </p:cNvPr>
                <p:cNvPicPr/>
                <p:nvPr/>
              </p:nvPicPr>
              <p:blipFill>
                <a:blip r:embed="rId9"/>
                <a:stretch>
                  <a:fillRect/>
                </a:stretch>
              </p:blipFill>
              <p:spPr>
                <a:xfrm>
                  <a:off x="882630" y="1638102"/>
                  <a:ext cx="432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7B58C9D4-E989-9855-3D68-F0DB6B46C8EA}"/>
                    </a:ext>
                  </a:extLst>
                </p14:cNvPr>
                <p14:cNvContentPartPr/>
                <p14:nvPr/>
              </p14:nvContentPartPr>
              <p14:xfrm>
                <a:off x="691110" y="1937262"/>
                <a:ext cx="331560" cy="199080"/>
              </p14:xfrm>
            </p:contentPart>
          </mc:Choice>
          <mc:Fallback>
            <p:pic>
              <p:nvPicPr>
                <p:cNvPr id="9" name="Ink 8">
                  <a:extLst>
                    <a:ext uri="{FF2B5EF4-FFF2-40B4-BE49-F238E27FC236}">
                      <a16:creationId xmlns:a16="http://schemas.microsoft.com/office/drawing/2014/main" id="{7B58C9D4-E989-9855-3D68-F0DB6B46C8EA}"/>
                    </a:ext>
                  </a:extLst>
                </p:cNvPr>
                <p:cNvPicPr/>
                <p:nvPr/>
              </p:nvPicPr>
              <p:blipFill>
                <a:blip r:embed="rId11"/>
                <a:stretch>
                  <a:fillRect/>
                </a:stretch>
              </p:blipFill>
              <p:spPr>
                <a:xfrm>
                  <a:off x="682470" y="1928262"/>
                  <a:ext cx="349200" cy="216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63064B0D-95FA-83C5-6EFA-66CE2238115E}"/>
                  </a:ext>
                </a:extLst>
              </p14:cNvPr>
              <p14:cNvContentPartPr/>
              <p14:nvPr/>
            </p14:nvContentPartPr>
            <p14:xfrm>
              <a:off x="4517550" y="2017902"/>
              <a:ext cx="3441600" cy="2610000"/>
            </p14:xfrm>
          </p:contentPart>
        </mc:Choice>
        <mc:Fallback>
          <p:pic>
            <p:nvPicPr>
              <p:cNvPr id="20" name="Ink 19">
                <a:extLst>
                  <a:ext uri="{FF2B5EF4-FFF2-40B4-BE49-F238E27FC236}">
                    <a16:creationId xmlns:a16="http://schemas.microsoft.com/office/drawing/2014/main" id="{63064B0D-95FA-83C5-6EFA-66CE2238115E}"/>
                  </a:ext>
                </a:extLst>
              </p:cNvPr>
              <p:cNvPicPr/>
              <p:nvPr/>
            </p:nvPicPr>
            <p:blipFill>
              <a:blip r:embed="rId13"/>
              <a:stretch>
                <a:fillRect/>
              </a:stretch>
            </p:blipFill>
            <p:spPr>
              <a:xfrm>
                <a:off x="4508550" y="2008902"/>
                <a:ext cx="3459240" cy="2627640"/>
              </a:xfrm>
              <a:prstGeom prst="rect">
                <a:avLst/>
              </a:prstGeom>
            </p:spPr>
          </p:pic>
        </mc:Fallback>
      </mc:AlternateContent>
      <p:grpSp>
        <p:nvGrpSpPr>
          <p:cNvPr id="80" name="Group 79">
            <a:extLst>
              <a:ext uri="{FF2B5EF4-FFF2-40B4-BE49-F238E27FC236}">
                <a16:creationId xmlns:a16="http://schemas.microsoft.com/office/drawing/2014/main" id="{B27F4C87-AF5A-AFDD-4495-CEC900D1E616}"/>
              </a:ext>
            </a:extLst>
          </p:cNvPr>
          <p:cNvGrpSpPr/>
          <p:nvPr/>
        </p:nvGrpSpPr>
        <p:grpSpPr>
          <a:xfrm>
            <a:off x="789390" y="2238582"/>
            <a:ext cx="201240" cy="319680"/>
            <a:chOff x="789390" y="2238582"/>
            <a:chExt cx="201240" cy="319680"/>
          </a:xfrm>
        </p:grpSpPr>
        <mc:AlternateContent xmlns:mc="http://schemas.openxmlformats.org/markup-compatibility/2006">
          <mc:Choice xmlns:p14="http://schemas.microsoft.com/office/powerpoint/2010/main" Requires="p14">
            <p:contentPart p14:bwMode="auto" r:id="rId14">
              <p14:nvContentPartPr>
                <p14:cNvPr id="71" name="Ink 70">
                  <a:extLst>
                    <a:ext uri="{FF2B5EF4-FFF2-40B4-BE49-F238E27FC236}">
                      <a16:creationId xmlns:a16="http://schemas.microsoft.com/office/drawing/2014/main" id="{AA8B0CEF-C89C-FFB7-172C-7C81FA0560E8}"/>
                    </a:ext>
                  </a:extLst>
                </p14:cNvPr>
                <p14:cNvContentPartPr/>
                <p14:nvPr/>
              </p14:nvContentPartPr>
              <p14:xfrm>
                <a:off x="855630" y="2238582"/>
                <a:ext cx="28800" cy="283680"/>
              </p14:xfrm>
            </p:contentPart>
          </mc:Choice>
          <mc:Fallback>
            <p:pic>
              <p:nvPicPr>
                <p:cNvPr id="71" name="Ink 70">
                  <a:extLst>
                    <a:ext uri="{FF2B5EF4-FFF2-40B4-BE49-F238E27FC236}">
                      <a16:creationId xmlns:a16="http://schemas.microsoft.com/office/drawing/2014/main" id="{AA8B0CEF-C89C-FFB7-172C-7C81FA0560E8}"/>
                    </a:ext>
                  </a:extLst>
                </p:cNvPr>
                <p:cNvPicPr/>
                <p:nvPr/>
              </p:nvPicPr>
              <p:blipFill>
                <a:blip r:embed="rId15"/>
                <a:stretch>
                  <a:fillRect/>
                </a:stretch>
              </p:blipFill>
              <p:spPr>
                <a:xfrm>
                  <a:off x="846630" y="2229942"/>
                  <a:ext cx="4644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2" name="Ink 71">
                  <a:extLst>
                    <a:ext uri="{FF2B5EF4-FFF2-40B4-BE49-F238E27FC236}">
                      <a16:creationId xmlns:a16="http://schemas.microsoft.com/office/drawing/2014/main" id="{E6AEF013-4979-1146-1307-FD1881551461}"/>
                    </a:ext>
                  </a:extLst>
                </p14:cNvPr>
                <p14:cNvContentPartPr/>
                <p14:nvPr/>
              </p14:nvContentPartPr>
              <p14:xfrm>
                <a:off x="789390" y="2476182"/>
                <a:ext cx="201240" cy="82080"/>
              </p14:xfrm>
            </p:contentPart>
          </mc:Choice>
          <mc:Fallback>
            <p:pic>
              <p:nvPicPr>
                <p:cNvPr id="72" name="Ink 71">
                  <a:extLst>
                    <a:ext uri="{FF2B5EF4-FFF2-40B4-BE49-F238E27FC236}">
                      <a16:creationId xmlns:a16="http://schemas.microsoft.com/office/drawing/2014/main" id="{E6AEF013-4979-1146-1307-FD1881551461}"/>
                    </a:ext>
                  </a:extLst>
                </p:cNvPr>
                <p:cNvPicPr/>
                <p:nvPr/>
              </p:nvPicPr>
              <p:blipFill>
                <a:blip r:embed="rId17"/>
                <a:stretch>
                  <a:fillRect/>
                </a:stretch>
              </p:blipFill>
              <p:spPr>
                <a:xfrm>
                  <a:off x="780750" y="2467182"/>
                  <a:ext cx="218880" cy="99720"/>
                </a:xfrm>
                <a:prstGeom prst="rect">
                  <a:avLst/>
                </a:prstGeom>
              </p:spPr>
            </p:pic>
          </mc:Fallback>
        </mc:AlternateContent>
      </p:grpSp>
      <p:grpSp>
        <p:nvGrpSpPr>
          <p:cNvPr id="79" name="Group 78">
            <a:extLst>
              <a:ext uri="{FF2B5EF4-FFF2-40B4-BE49-F238E27FC236}">
                <a16:creationId xmlns:a16="http://schemas.microsoft.com/office/drawing/2014/main" id="{0CBE8D34-4AEF-CCDD-6E93-B8B4AB1CECC2}"/>
              </a:ext>
            </a:extLst>
          </p:cNvPr>
          <p:cNvGrpSpPr/>
          <p:nvPr/>
        </p:nvGrpSpPr>
        <p:grpSpPr>
          <a:xfrm>
            <a:off x="368190" y="2701182"/>
            <a:ext cx="1666800" cy="893520"/>
            <a:chOff x="368190" y="2701182"/>
            <a:chExt cx="1666800" cy="893520"/>
          </a:xfrm>
        </p:grpSpPr>
        <mc:AlternateContent xmlns:mc="http://schemas.openxmlformats.org/markup-compatibility/2006">
          <mc:Choice xmlns:p14="http://schemas.microsoft.com/office/powerpoint/2010/main" Requires="p14">
            <p:contentPart p14:bwMode="auto" r:id="rId18">
              <p14:nvContentPartPr>
                <p14:cNvPr id="73" name="Ink 72">
                  <a:extLst>
                    <a:ext uri="{FF2B5EF4-FFF2-40B4-BE49-F238E27FC236}">
                      <a16:creationId xmlns:a16="http://schemas.microsoft.com/office/drawing/2014/main" id="{40B9A7DB-DF8D-0B4E-59AC-2FAFAE16BB0E}"/>
                    </a:ext>
                  </a:extLst>
                </p14:cNvPr>
                <p14:cNvContentPartPr/>
                <p14:nvPr/>
              </p14:nvContentPartPr>
              <p14:xfrm>
                <a:off x="368190" y="2701182"/>
                <a:ext cx="1666800" cy="893520"/>
              </p14:xfrm>
            </p:contentPart>
          </mc:Choice>
          <mc:Fallback>
            <p:pic>
              <p:nvPicPr>
                <p:cNvPr id="73" name="Ink 72">
                  <a:extLst>
                    <a:ext uri="{FF2B5EF4-FFF2-40B4-BE49-F238E27FC236}">
                      <a16:creationId xmlns:a16="http://schemas.microsoft.com/office/drawing/2014/main" id="{40B9A7DB-DF8D-0B4E-59AC-2FAFAE16BB0E}"/>
                    </a:ext>
                  </a:extLst>
                </p:cNvPr>
                <p:cNvPicPr/>
                <p:nvPr/>
              </p:nvPicPr>
              <p:blipFill>
                <a:blip r:embed="rId19"/>
                <a:stretch>
                  <a:fillRect/>
                </a:stretch>
              </p:blipFill>
              <p:spPr>
                <a:xfrm>
                  <a:off x="359550" y="2692182"/>
                  <a:ext cx="1684440" cy="911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4" name="Ink 73">
                  <a:extLst>
                    <a:ext uri="{FF2B5EF4-FFF2-40B4-BE49-F238E27FC236}">
                      <a16:creationId xmlns:a16="http://schemas.microsoft.com/office/drawing/2014/main" id="{77724204-01A8-7B9B-6F24-721AAD88F11E}"/>
                    </a:ext>
                  </a:extLst>
                </p14:cNvPr>
                <p14:cNvContentPartPr/>
                <p14:nvPr/>
              </p14:nvContentPartPr>
              <p14:xfrm>
                <a:off x="623070" y="2990982"/>
                <a:ext cx="226080" cy="295200"/>
              </p14:xfrm>
            </p:contentPart>
          </mc:Choice>
          <mc:Fallback>
            <p:pic>
              <p:nvPicPr>
                <p:cNvPr id="74" name="Ink 73">
                  <a:extLst>
                    <a:ext uri="{FF2B5EF4-FFF2-40B4-BE49-F238E27FC236}">
                      <a16:creationId xmlns:a16="http://schemas.microsoft.com/office/drawing/2014/main" id="{77724204-01A8-7B9B-6F24-721AAD88F11E}"/>
                    </a:ext>
                  </a:extLst>
                </p:cNvPr>
                <p:cNvPicPr/>
                <p:nvPr/>
              </p:nvPicPr>
              <p:blipFill>
                <a:blip r:embed="rId21"/>
                <a:stretch>
                  <a:fillRect/>
                </a:stretch>
              </p:blipFill>
              <p:spPr>
                <a:xfrm>
                  <a:off x="614070" y="2982342"/>
                  <a:ext cx="24372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5" name="Ink 74">
                  <a:extLst>
                    <a:ext uri="{FF2B5EF4-FFF2-40B4-BE49-F238E27FC236}">
                      <a16:creationId xmlns:a16="http://schemas.microsoft.com/office/drawing/2014/main" id="{1B8C7D94-1672-7737-79AB-EC216CDB71C5}"/>
                    </a:ext>
                  </a:extLst>
                </p14:cNvPr>
                <p14:cNvContentPartPr/>
                <p14:nvPr/>
              </p14:nvContentPartPr>
              <p14:xfrm>
                <a:off x="870030" y="3070902"/>
                <a:ext cx="120600" cy="155880"/>
              </p14:xfrm>
            </p:contentPart>
          </mc:Choice>
          <mc:Fallback>
            <p:pic>
              <p:nvPicPr>
                <p:cNvPr id="75" name="Ink 74">
                  <a:extLst>
                    <a:ext uri="{FF2B5EF4-FFF2-40B4-BE49-F238E27FC236}">
                      <a16:creationId xmlns:a16="http://schemas.microsoft.com/office/drawing/2014/main" id="{1B8C7D94-1672-7737-79AB-EC216CDB71C5}"/>
                    </a:ext>
                  </a:extLst>
                </p:cNvPr>
                <p:cNvPicPr/>
                <p:nvPr/>
              </p:nvPicPr>
              <p:blipFill>
                <a:blip r:embed="rId23"/>
                <a:stretch>
                  <a:fillRect/>
                </a:stretch>
              </p:blipFill>
              <p:spPr>
                <a:xfrm>
                  <a:off x="861030" y="3062262"/>
                  <a:ext cx="13824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76" name="Ink 75">
                  <a:extLst>
                    <a:ext uri="{FF2B5EF4-FFF2-40B4-BE49-F238E27FC236}">
                      <a16:creationId xmlns:a16="http://schemas.microsoft.com/office/drawing/2014/main" id="{D6BA35FE-ED08-BD8C-074D-7DCD9272E10F}"/>
                    </a:ext>
                  </a:extLst>
                </p14:cNvPr>
                <p14:cNvContentPartPr/>
                <p14:nvPr/>
              </p14:nvContentPartPr>
              <p14:xfrm>
                <a:off x="1046070" y="3052902"/>
                <a:ext cx="93600" cy="159840"/>
              </p14:xfrm>
            </p:contentPart>
          </mc:Choice>
          <mc:Fallback>
            <p:pic>
              <p:nvPicPr>
                <p:cNvPr id="76" name="Ink 75">
                  <a:extLst>
                    <a:ext uri="{FF2B5EF4-FFF2-40B4-BE49-F238E27FC236}">
                      <a16:creationId xmlns:a16="http://schemas.microsoft.com/office/drawing/2014/main" id="{D6BA35FE-ED08-BD8C-074D-7DCD9272E10F}"/>
                    </a:ext>
                  </a:extLst>
                </p:cNvPr>
                <p:cNvPicPr/>
                <p:nvPr/>
              </p:nvPicPr>
              <p:blipFill>
                <a:blip r:embed="rId25"/>
                <a:stretch>
                  <a:fillRect/>
                </a:stretch>
              </p:blipFill>
              <p:spPr>
                <a:xfrm>
                  <a:off x="1037430" y="3044262"/>
                  <a:ext cx="11124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77" name="Ink 76">
                  <a:extLst>
                    <a:ext uri="{FF2B5EF4-FFF2-40B4-BE49-F238E27FC236}">
                      <a16:creationId xmlns:a16="http://schemas.microsoft.com/office/drawing/2014/main" id="{1FF9D0A7-F86B-10C9-3438-86A77446085F}"/>
                    </a:ext>
                  </a:extLst>
                </p14:cNvPr>
                <p14:cNvContentPartPr/>
                <p14:nvPr/>
              </p14:nvContentPartPr>
              <p14:xfrm>
                <a:off x="1187910" y="3044622"/>
                <a:ext cx="156600" cy="142560"/>
              </p14:xfrm>
            </p:contentPart>
          </mc:Choice>
          <mc:Fallback>
            <p:pic>
              <p:nvPicPr>
                <p:cNvPr id="77" name="Ink 76">
                  <a:extLst>
                    <a:ext uri="{FF2B5EF4-FFF2-40B4-BE49-F238E27FC236}">
                      <a16:creationId xmlns:a16="http://schemas.microsoft.com/office/drawing/2014/main" id="{1FF9D0A7-F86B-10C9-3438-86A77446085F}"/>
                    </a:ext>
                  </a:extLst>
                </p:cNvPr>
                <p:cNvPicPr/>
                <p:nvPr/>
              </p:nvPicPr>
              <p:blipFill>
                <a:blip r:embed="rId27"/>
                <a:stretch>
                  <a:fillRect/>
                </a:stretch>
              </p:blipFill>
              <p:spPr>
                <a:xfrm>
                  <a:off x="1179270" y="3035622"/>
                  <a:ext cx="17424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78" name="Ink 77">
                  <a:extLst>
                    <a:ext uri="{FF2B5EF4-FFF2-40B4-BE49-F238E27FC236}">
                      <a16:creationId xmlns:a16="http://schemas.microsoft.com/office/drawing/2014/main" id="{FDED44EF-4708-8D3B-F162-04476C8A425B}"/>
                    </a:ext>
                  </a:extLst>
                </p14:cNvPr>
                <p14:cNvContentPartPr/>
                <p14:nvPr/>
              </p14:nvContentPartPr>
              <p14:xfrm>
                <a:off x="1424070" y="2979462"/>
                <a:ext cx="158040" cy="190080"/>
              </p14:xfrm>
            </p:contentPart>
          </mc:Choice>
          <mc:Fallback>
            <p:pic>
              <p:nvPicPr>
                <p:cNvPr id="78" name="Ink 77">
                  <a:extLst>
                    <a:ext uri="{FF2B5EF4-FFF2-40B4-BE49-F238E27FC236}">
                      <a16:creationId xmlns:a16="http://schemas.microsoft.com/office/drawing/2014/main" id="{FDED44EF-4708-8D3B-F162-04476C8A425B}"/>
                    </a:ext>
                  </a:extLst>
                </p:cNvPr>
                <p:cNvPicPr/>
                <p:nvPr/>
              </p:nvPicPr>
              <p:blipFill>
                <a:blip r:embed="rId29"/>
                <a:stretch>
                  <a:fillRect/>
                </a:stretch>
              </p:blipFill>
              <p:spPr>
                <a:xfrm>
                  <a:off x="1415430" y="2970822"/>
                  <a:ext cx="175680" cy="207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90" name="Ink 89">
                <a:extLst>
                  <a:ext uri="{FF2B5EF4-FFF2-40B4-BE49-F238E27FC236}">
                    <a16:creationId xmlns:a16="http://schemas.microsoft.com/office/drawing/2014/main" id="{DF2409FB-0C01-9F8C-FD69-478D2259E73A}"/>
                  </a:ext>
                </a:extLst>
              </p14:cNvPr>
              <p14:cNvContentPartPr/>
              <p14:nvPr/>
            </p14:nvContentPartPr>
            <p14:xfrm>
              <a:off x="4697550" y="3976302"/>
              <a:ext cx="1553400" cy="500760"/>
            </p14:xfrm>
          </p:contentPart>
        </mc:Choice>
        <mc:Fallback>
          <p:pic>
            <p:nvPicPr>
              <p:cNvPr id="90" name="Ink 89">
                <a:extLst>
                  <a:ext uri="{FF2B5EF4-FFF2-40B4-BE49-F238E27FC236}">
                    <a16:creationId xmlns:a16="http://schemas.microsoft.com/office/drawing/2014/main" id="{DF2409FB-0C01-9F8C-FD69-478D2259E73A}"/>
                  </a:ext>
                </a:extLst>
              </p:cNvPr>
              <p:cNvPicPr/>
              <p:nvPr/>
            </p:nvPicPr>
            <p:blipFill>
              <a:blip r:embed="rId31"/>
              <a:stretch>
                <a:fillRect/>
              </a:stretch>
            </p:blipFill>
            <p:spPr>
              <a:xfrm>
                <a:off x="4688910" y="3967302"/>
                <a:ext cx="1571040" cy="518400"/>
              </a:xfrm>
              <a:prstGeom prst="rect">
                <a:avLst/>
              </a:prstGeom>
            </p:spPr>
          </p:pic>
        </mc:Fallback>
      </mc:AlternateContent>
      <p:grpSp>
        <p:nvGrpSpPr>
          <p:cNvPr id="105" name="Group 104">
            <a:extLst>
              <a:ext uri="{FF2B5EF4-FFF2-40B4-BE49-F238E27FC236}">
                <a16:creationId xmlns:a16="http://schemas.microsoft.com/office/drawing/2014/main" id="{5CB017BF-EDA3-D571-116D-23B03C151393}"/>
              </a:ext>
            </a:extLst>
          </p:cNvPr>
          <p:cNvGrpSpPr/>
          <p:nvPr/>
        </p:nvGrpSpPr>
        <p:grpSpPr>
          <a:xfrm>
            <a:off x="4777110" y="4050822"/>
            <a:ext cx="1223640" cy="418680"/>
            <a:chOff x="4777110" y="4050822"/>
            <a:chExt cx="1223640" cy="418680"/>
          </a:xfrm>
        </p:grpSpPr>
        <mc:AlternateContent xmlns:mc="http://schemas.openxmlformats.org/markup-compatibility/2006">
          <mc:Choice xmlns:p14="http://schemas.microsoft.com/office/powerpoint/2010/main" Requires="p14">
            <p:contentPart p14:bwMode="auto" r:id="rId32">
              <p14:nvContentPartPr>
                <p14:cNvPr id="91" name="Ink 90">
                  <a:extLst>
                    <a:ext uri="{FF2B5EF4-FFF2-40B4-BE49-F238E27FC236}">
                      <a16:creationId xmlns:a16="http://schemas.microsoft.com/office/drawing/2014/main" id="{5145D204-3B09-CE8E-6BDA-4E6897C9BCB4}"/>
                    </a:ext>
                  </a:extLst>
                </p14:cNvPr>
                <p14:cNvContentPartPr/>
                <p14:nvPr/>
              </p14:nvContentPartPr>
              <p14:xfrm>
                <a:off x="4840830" y="4091502"/>
                <a:ext cx="179640" cy="264600"/>
              </p14:xfrm>
            </p:contentPart>
          </mc:Choice>
          <mc:Fallback>
            <p:pic>
              <p:nvPicPr>
                <p:cNvPr id="91" name="Ink 90">
                  <a:extLst>
                    <a:ext uri="{FF2B5EF4-FFF2-40B4-BE49-F238E27FC236}">
                      <a16:creationId xmlns:a16="http://schemas.microsoft.com/office/drawing/2014/main" id="{5145D204-3B09-CE8E-6BDA-4E6897C9BCB4}"/>
                    </a:ext>
                  </a:extLst>
                </p:cNvPr>
                <p:cNvPicPr/>
                <p:nvPr/>
              </p:nvPicPr>
              <p:blipFill>
                <a:blip r:embed="rId33"/>
                <a:stretch>
                  <a:fillRect/>
                </a:stretch>
              </p:blipFill>
              <p:spPr>
                <a:xfrm>
                  <a:off x="4831830" y="4082862"/>
                  <a:ext cx="19728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2" name="Ink 91">
                  <a:extLst>
                    <a:ext uri="{FF2B5EF4-FFF2-40B4-BE49-F238E27FC236}">
                      <a16:creationId xmlns:a16="http://schemas.microsoft.com/office/drawing/2014/main" id="{D5B59E61-5CE9-2B01-4055-872FD7D8A25D}"/>
                    </a:ext>
                  </a:extLst>
                </p14:cNvPr>
                <p14:cNvContentPartPr/>
                <p14:nvPr/>
              </p14:nvContentPartPr>
              <p14:xfrm>
                <a:off x="4777110" y="4068102"/>
                <a:ext cx="220680" cy="358920"/>
              </p14:xfrm>
            </p:contentPart>
          </mc:Choice>
          <mc:Fallback>
            <p:pic>
              <p:nvPicPr>
                <p:cNvPr id="92" name="Ink 91">
                  <a:extLst>
                    <a:ext uri="{FF2B5EF4-FFF2-40B4-BE49-F238E27FC236}">
                      <a16:creationId xmlns:a16="http://schemas.microsoft.com/office/drawing/2014/main" id="{D5B59E61-5CE9-2B01-4055-872FD7D8A25D}"/>
                    </a:ext>
                  </a:extLst>
                </p:cNvPr>
                <p:cNvPicPr/>
                <p:nvPr/>
              </p:nvPicPr>
              <p:blipFill>
                <a:blip r:embed="rId35"/>
                <a:stretch>
                  <a:fillRect/>
                </a:stretch>
              </p:blipFill>
              <p:spPr>
                <a:xfrm>
                  <a:off x="4768110" y="4059102"/>
                  <a:ext cx="23832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3" name="Ink 92">
                  <a:extLst>
                    <a:ext uri="{FF2B5EF4-FFF2-40B4-BE49-F238E27FC236}">
                      <a16:creationId xmlns:a16="http://schemas.microsoft.com/office/drawing/2014/main" id="{8CDFAC1D-41A3-EA81-B1FC-A28777B5CDE5}"/>
                    </a:ext>
                  </a:extLst>
                </p14:cNvPr>
                <p14:cNvContentPartPr/>
                <p14:nvPr/>
              </p14:nvContentPartPr>
              <p14:xfrm>
                <a:off x="5036310" y="4077822"/>
                <a:ext cx="155520" cy="289080"/>
              </p14:xfrm>
            </p:contentPart>
          </mc:Choice>
          <mc:Fallback>
            <p:pic>
              <p:nvPicPr>
                <p:cNvPr id="93" name="Ink 92">
                  <a:extLst>
                    <a:ext uri="{FF2B5EF4-FFF2-40B4-BE49-F238E27FC236}">
                      <a16:creationId xmlns:a16="http://schemas.microsoft.com/office/drawing/2014/main" id="{8CDFAC1D-41A3-EA81-B1FC-A28777B5CDE5}"/>
                    </a:ext>
                  </a:extLst>
                </p:cNvPr>
                <p:cNvPicPr/>
                <p:nvPr/>
              </p:nvPicPr>
              <p:blipFill>
                <a:blip r:embed="rId37"/>
                <a:stretch>
                  <a:fillRect/>
                </a:stretch>
              </p:blipFill>
              <p:spPr>
                <a:xfrm>
                  <a:off x="5027670" y="4069182"/>
                  <a:ext cx="17316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4" name="Ink 93">
                  <a:extLst>
                    <a:ext uri="{FF2B5EF4-FFF2-40B4-BE49-F238E27FC236}">
                      <a16:creationId xmlns:a16="http://schemas.microsoft.com/office/drawing/2014/main" id="{E6E4175A-9CB5-0A41-0441-B1F98BDD8CB3}"/>
                    </a:ext>
                  </a:extLst>
                </p14:cNvPr>
                <p14:cNvContentPartPr/>
                <p14:nvPr/>
              </p14:nvContentPartPr>
              <p14:xfrm>
                <a:off x="5285790" y="4083222"/>
                <a:ext cx="171720" cy="277920"/>
              </p14:xfrm>
            </p:contentPart>
          </mc:Choice>
          <mc:Fallback>
            <p:pic>
              <p:nvPicPr>
                <p:cNvPr id="94" name="Ink 93">
                  <a:extLst>
                    <a:ext uri="{FF2B5EF4-FFF2-40B4-BE49-F238E27FC236}">
                      <a16:creationId xmlns:a16="http://schemas.microsoft.com/office/drawing/2014/main" id="{E6E4175A-9CB5-0A41-0441-B1F98BDD8CB3}"/>
                    </a:ext>
                  </a:extLst>
                </p:cNvPr>
                <p:cNvPicPr/>
                <p:nvPr/>
              </p:nvPicPr>
              <p:blipFill>
                <a:blip r:embed="rId39"/>
                <a:stretch>
                  <a:fillRect/>
                </a:stretch>
              </p:blipFill>
              <p:spPr>
                <a:xfrm>
                  <a:off x="5276790" y="4074222"/>
                  <a:ext cx="18936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95" name="Ink 94">
                  <a:extLst>
                    <a:ext uri="{FF2B5EF4-FFF2-40B4-BE49-F238E27FC236}">
                      <a16:creationId xmlns:a16="http://schemas.microsoft.com/office/drawing/2014/main" id="{271D5283-CDA2-348E-8A45-D3938CBFBEEE}"/>
                    </a:ext>
                  </a:extLst>
                </p14:cNvPr>
                <p14:cNvContentPartPr/>
                <p14:nvPr/>
              </p14:nvContentPartPr>
              <p14:xfrm>
                <a:off x="5526630" y="4050822"/>
                <a:ext cx="173880" cy="311760"/>
              </p14:xfrm>
            </p:contentPart>
          </mc:Choice>
          <mc:Fallback>
            <p:pic>
              <p:nvPicPr>
                <p:cNvPr id="95" name="Ink 94">
                  <a:extLst>
                    <a:ext uri="{FF2B5EF4-FFF2-40B4-BE49-F238E27FC236}">
                      <a16:creationId xmlns:a16="http://schemas.microsoft.com/office/drawing/2014/main" id="{271D5283-CDA2-348E-8A45-D3938CBFBEEE}"/>
                    </a:ext>
                  </a:extLst>
                </p:cNvPr>
                <p:cNvPicPr/>
                <p:nvPr/>
              </p:nvPicPr>
              <p:blipFill>
                <a:blip r:embed="rId41"/>
                <a:stretch>
                  <a:fillRect/>
                </a:stretch>
              </p:blipFill>
              <p:spPr>
                <a:xfrm>
                  <a:off x="5517630" y="4042182"/>
                  <a:ext cx="19152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6" name="Ink 95">
                  <a:extLst>
                    <a:ext uri="{FF2B5EF4-FFF2-40B4-BE49-F238E27FC236}">
                      <a16:creationId xmlns:a16="http://schemas.microsoft.com/office/drawing/2014/main" id="{64AF8040-35B6-78C4-B0AD-AA47CA2826C2}"/>
                    </a:ext>
                  </a:extLst>
                </p14:cNvPr>
                <p14:cNvContentPartPr/>
                <p14:nvPr/>
              </p14:nvContentPartPr>
              <p14:xfrm>
                <a:off x="5603310" y="4063062"/>
                <a:ext cx="358200" cy="304920"/>
              </p14:xfrm>
            </p:contentPart>
          </mc:Choice>
          <mc:Fallback>
            <p:pic>
              <p:nvPicPr>
                <p:cNvPr id="96" name="Ink 95">
                  <a:extLst>
                    <a:ext uri="{FF2B5EF4-FFF2-40B4-BE49-F238E27FC236}">
                      <a16:creationId xmlns:a16="http://schemas.microsoft.com/office/drawing/2014/main" id="{64AF8040-35B6-78C4-B0AD-AA47CA2826C2}"/>
                    </a:ext>
                  </a:extLst>
                </p:cNvPr>
                <p:cNvPicPr/>
                <p:nvPr/>
              </p:nvPicPr>
              <p:blipFill>
                <a:blip r:embed="rId43"/>
                <a:stretch>
                  <a:fillRect/>
                </a:stretch>
              </p:blipFill>
              <p:spPr>
                <a:xfrm>
                  <a:off x="5594670" y="4054062"/>
                  <a:ext cx="37584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7" name="Ink 96">
                  <a:extLst>
                    <a:ext uri="{FF2B5EF4-FFF2-40B4-BE49-F238E27FC236}">
                      <a16:creationId xmlns:a16="http://schemas.microsoft.com/office/drawing/2014/main" id="{8D332454-A80E-A5A6-9488-B61465DABA26}"/>
                    </a:ext>
                  </a:extLst>
                </p14:cNvPr>
                <p14:cNvContentPartPr/>
                <p14:nvPr/>
              </p14:nvContentPartPr>
              <p14:xfrm>
                <a:off x="5860710" y="4216062"/>
                <a:ext cx="140040" cy="42840"/>
              </p14:xfrm>
            </p:contentPart>
          </mc:Choice>
          <mc:Fallback>
            <p:pic>
              <p:nvPicPr>
                <p:cNvPr id="97" name="Ink 96">
                  <a:extLst>
                    <a:ext uri="{FF2B5EF4-FFF2-40B4-BE49-F238E27FC236}">
                      <a16:creationId xmlns:a16="http://schemas.microsoft.com/office/drawing/2014/main" id="{8D332454-A80E-A5A6-9488-B61465DABA26}"/>
                    </a:ext>
                  </a:extLst>
                </p:cNvPr>
                <p:cNvPicPr/>
                <p:nvPr/>
              </p:nvPicPr>
              <p:blipFill>
                <a:blip r:embed="rId45"/>
                <a:stretch>
                  <a:fillRect/>
                </a:stretch>
              </p:blipFill>
              <p:spPr>
                <a:xfrm>
                  <a:off x="5851710" y="4207422"/>
                  <a:ext cx="15768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9" name="Ink 98">
                  <a:extLst>
                    <a:ext uri="{FF2B5EF4-FFF2-40B4-BE49-F238E27FC236}">
                      <a16:creationId xmlns:a16="http://schemas.microsoft.com/office/drawing/2014/main" id="{53799E1D-7670-B83B-6853-4C5605ECC1FF}"/>
                    </a:ext>
                  </a:extLst>
                </p14:cNvPr>
                <p14:cNvContentPartPr/>
                <p14:nvPr/>
              </p14:nvContentPartPr>
              <p14:xfrm>
                <a:off x="4831110" y="4448262"/>
                <a:ext cx="75600" cy="21240"/>
              </p14:xfrm>
            </p:contentPart>
          </mc:Choice>
          <mc:Fallback>
            <p:pic>
              <p:nvPicPr>
                <p:cNvPr id="99" name="Ink 98">
                  <a:extLst>
                    <a:ext uri="{FF2B5EF4-FFF2-40B4-BE49-F238E27FC236}">
                      <a16:creationId xmlns:a16="http://schemas.microsoft.com/office/drawing/2014/main" id="{53799E1D-7670-B83B-6853-4C5605ECC1FF}"/>
                    </a:ext>
                  </a:extLst>
                </p:cNvPr>
                <p:cNvPicPr/>
                <p:nvPr/>
              </p:nvPicPr>
              <p:blipFill>
                <a:blip r:embed="rId47"/>
                <a:stretch>
                  <a:fillRect/>
                </a:stretch>
              </p:blipFill>
              <p:spPr>
                <a:xfrm>
                  <a:off x="4822110" y="4439262"/>
                  <a:ext cx="932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0" name="Ink 99">
                  <a:extLst>
                    <a:ext uri="{FF2B5EF4-FFF2-40B4-BE49-F238E27FC236}">
                      <a16:creationId xmlns:a16="http://schemas.microsoft.com/office/drawing/2014/main" id="{493744DB-E809-FE97-8F27-22A8A3E54EF1}"/>
                    </a:ext>
                  </a:extLst>
                </p14:cNvPr>
                <p14:cNvContentPartPr/>
                <p14:nvPr/>
              </p14:nvContentPartPr>
              <p14:xfrm>
                <a:off x="5094990" y="4419462"/>
                <a:ext cx="65520" cy="6120"/>
              </p14:xfrm>
            </p:contentPart>
          </mc:Choice>
          <mc:Fallback>
            <p:pic>
              <p:nvPicPr>
                <p:cNvPr id="100" name="Ink 99">
                  <a:extLst>
                    <a:ext uri="{FF2B5EF4-FFF2-40B4-BE49-F238E27FC236}">
                      <a16:creationId xmlns:a16="http://schemas.microsoft.com/office/drawing/2014/main" id="{493744DB-E809-FE97-8F27-22A8A3E54EF1}"/>
                    </a:ext>
                  </a:extLst>
                </p:cNvPr>
                <p:cNvPicPr/>
                <p:nvPr/>
              </p:nvPicPr>
              <p:blipFill>
                <a:blip r:embed="rId49"/>
                <a:stretch>
                  <a:fillRect/>
                </a:stretch>
              </p:blipFill>
              <p:spPr>
                <a:xfrm>
                  <a:off x="5086350" y="4410462"/>
                  <a:ext cx="8316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2" name="Ink 101">
                  <a:extLst>
                    <a:ext uri="{FF2B5EF4-FFF2-40B4-BE49-F238E27FC236}">
                      <a16:creationId xmlns:a16="http://schemas.microsoft.com/office/drawing/2014/main" id="{4BA51A28-D277-499A-ED81-048801EC395B}"/>
                    </a:ext>
                  </a:extLst>
                </p14:cNvPr>
                <p14:cNvContentPartPr/>
                <p14:nvPr/>
              </p14:nvContentPartPr>
              <p14:xfrm>
                <a:off x="5344470" y="4390662"/>
                <a:ext cx="72360" cy="15120"/>
              </p14:xfrm>
            </p:contentPart>
          </mc:Choice>
          <mc:Fallback>
            <p:pic>
              <p:nvPicPr>
                <p:cNvPr id="102" name="Ink 101">
                  <a:extLst>
                    <a:ext uri="{FF2B5EF4-FFF2-40B4-BE49-F238E27FC236}">
                      <a16:creationId xmlns:a16="http://schemas.microsoft.com/office/drawing/2014/main" id="{4BA51A28-D277-499A-ED81-048801EC395B}"/>
                    </a:ext>
                  </a:extLst>
                </p:cNvPr>
                <p:cNvPicPr/>
                <p:nvPr/>
              </p:nvPicPr>
              <p:blipFill>
                <a:blip r:embed="rId51"/>
                <a:stretch>
                  <a:fillRect/>
                </a:stretch>
              </p:blipFill>
              <p:spPr>
                <a:xfrm>
                  <a:off x="5335830" y="4381662"/>
                  <a:ext cx="900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3" name="Ink 102">
                  <a:extLst>
                    <a:ext uri="{FF2B5EF4-FFF2-40B4-BE49-F238E27FC236}">
                      <a16:creationId xmlns:a16="http://schemas.microsoft.com/office/drawing/2014/main" id="{AD17CB44-1CF1-44A4-68B5-16F00A2F35BD}"/>
                    </a:ext>
                  </a:extLst>
                </p14:cNvPr>
                <p14:cNvContentPartPr/>
                <p14:nvPr/>
              </p14:nvContentPartPr>
              <p14:xfrm>
                <a:off x="5520510" y="4397862"/>
                <a:ext cx="103320" cy="12960"/>
              </p14:xfrm>
            </p:contentPart>
          </mc:Choice>
          <mc:Fallback>
            <p:pic>
              <p:nvPicPr>
                <p:cNvPr id="103" name="Ink 102">
                  <a:extLst>
                    <a:ext uri="{FF2B5EF4-FFF2-40B4-BE49-F238E27FC236}">
                      <a16:creationId xmlns:a16="http://schemas.microsoft.com/office/drawing/2014/main" id="{AD17CB44-1CF1-44A4-68B5-16F00A2F35BD}"/>
                    </a:ext>
                  </a:extLst>
                </p:cNvPr>
                <p:cNvPicPr/>
                <p:nvPr/>
              </p:nvPicPr>
              <p:blipFill>
                <a:blip r:embed="rId53"/>
                <a:stretch>
                  <a:fillRect/>
                </a:stretch>
              </p:blipFill>
              <p:spPr>
                <a:xfrm>
                  <a:off x="5511870" y="4389222"/>
                  <a:ext cx="12096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4" name="Ink 103">
                  <a:extLst>
                    <a:ext uri="{FF2B5EF4-FFF2-40B4-BE49-F238E27FC236}">
                      <a16:creationId xmlns:a16="http://schemas.microsoft.com/office/drawing/2014/main" id="{947D3726-E698-BADD-9F1C-44009800789B}"/>
                    </a:ext>
                  </a:extLst>
                </p14:cNvPr>
                <p14:cNvContentPartPr/>
                <p14:nvPr/>
              </p14:nvContentPartPr>
              <p14:xfrm>
                <a:off x="5872590" y="4400022"/>
                <a:ext cx="51480" cy="20520"/>
              </p14:xfrm>
            </p:contentPart>
          </mc:Choice>
          <mc:Fallback>
            <p:pic>
              <p:nvPicPr>
                <p:cNvPr id="104" name="Ink 103">
                  <a:extLst>
                    <a:ext uri="{FF2B5EF4-FFF2-40B4-BE49-F238E27FC236}">
                      <a16:creationId xmlns:a16="http://schemas.microsoft.com/office/drawing/2014/main" id="{947D3726-E698-BADD-9F1C-44009800789B}"/>
                    </a:ext>
                  </a:extLst>
                </p:cNvPr>
                <p:cNvPicPr/>
                <p:nvPr/>
              </p:nvPicPr>
              <p:blipFill>
                <a:blip r:embed="rId55"/>
                <a:stretch>
                  <a:fillRect/>
                </a:stretch>
              </p:blipFill>
              <p:spPr>
                <a:xfrm>
                  <a:off x="5863950" y="4391022"/>
                  <a:ext cx="69120" cy="3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6">
            <p14:nvContentPartPr>
              <p14:cNvPr id="107" name="Ink 106">
                <a:extLst>
                  <a:ext uri="{FF2B5EF4-FFF2-40B4-BE49-F238E27FC236}">
                    <a16:creationId xmlns:a16="http://schemas.microsoft.com/office/drawing/2014/main" id="{4D4676B8-3322-97EC-0A1D-F53E05CD6745}"/>
                  </a:ext>
                </a:extLst>
              </p14:cNvPr>
              <p14:cNvContentPartPr/>
              <p14:nvPr/>
            </p14:nvContentPartPr>
            <p14:xfrm>
              <a:off x="2029230" y="3035982"/>
              <a:ext cx="2699640" cy="1096560"/>
            </p14:xfrm>
          </p:contentPart>
        </mc:Choice>
        <mc:Fallback>
          <p:pic>
            <p:nvPicPr>
              <p:cNvPr id="107" name="Ink 106">
                <a:extLst>
                  <a:ext uri="{FF2B5EF4-FFF2-40B4-BE49-F238E27FC236}">
                    <a16:creationId xmlns:a16="http://schemas.microsoft.com/office/drawing/2014/main" id="{4D4676B8-3322-97EC-0A1D-F53E05CD6745}"/>
                  </a:ext>
                </a:extLst>
              </p:cNvPr>
              <p:cNvPicPr/>
              <p:nvPr/>
            </p:nvPicPr>
            <p:blipFill>
              <a:blip r:embed="rId57"/>
              <a:stretch>
                <a:fillRect/>
              </a:stretch>
            </p:blipFill>
            <p:spPr>
              <a:xfrm>
                <a:off x="2020230" y="3027342"/>
                <a:ext cx="2717280" cy="1114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9" name="Ink 108">
                <a:extLst>
                  <a:ext uri="{FF2B5EF4-FFF2-40B4-BE49-F238E27FC236}">
                    <a16:creationId xmlns:a16="http://schemas.microsoft.com/office/drawing/2014/main" id="{4B7A3710-D6B6-893C-295C-A856FF6E8794}"/>
                  </a:ext>
                </a:extLst>
              </p14:cNvPr>
              <p14:cNvContentPartPr/>
              <p14:nvPr/>
            </p14:nvContentPartPr>
            <p14:xfrm>
              <a:off x="1975590" y="3265662"/>
              <a:ext cx="2719080" cy="1096200"/>
            </p14:xfrm>
          </p:contentPart>
        </mc:Choice>
        <mc:Fallback>
          <p:pic>
            <p:nvPicPr>
              <p:cNvPr id="109" name="Ink 108">
                <a:extLst>
                  <a:ext uri="{FF2B5EF4-FFF2-40B4-BE49-F238E27FC236}">
                    <a16:creationId xmlns:a16="http://schemas.microsoft.com/office/drawing/2014/main" id="{4B7A3710-D6B6-893C-295C-A856FF6E8794}"/>
                  </a:ext>
                </a:extLst>
              </p:cNvPr>
              <p:cNvPicPr/>
              <p:nvPr/>
            </p:nvPicPr>
            <p:blipFill>
              <a:blip r:embed="rId59"/>
              <a:stretch>
                <a:fillRect/>
              </a:stretch>
            </p:blipFill>
            <p:spPr>
              <a:xfrm>
                <a:off x="1966590" y="3256662"/>
                <a:ext cx="2736720" cy="1113840"/>
              </a:xfrm>
              <a:prstGeom prst="rect">
                <a:avLst/>
              </a:prstGeom>
            </p:spPr>
          </p:pic>
        </mc:Fallback>
      </mc:AlternateContent>
      <p:grpSp>
        <p:nvGrpSpPr>
          <p:cNvPr id="127" name="Group 126">
            <a:extLst>
              <a:ext uri="{FF2B5EF4-FFF2-40B4-BE49-F238E27FC236}">
                <a16:creationId xmlns:a16="http://schemas.microsoft.com/office/drawing/2014/main" id="{38C13E7D-D0DF-8A49-ED4A-36DEDF12B33F}"/>
              </a:ext>
            </a:extLst>
          </p:cNvPr>
          <p:cNvGrpSpPr/>
          <p:nvPr/>
        </p:nvGrpSpPr>
        <p:grpSpPr>
          <a:xfrm>
            <a:off x="2654550" y="3884862"/>
            <a:ext cx="1150920" cy="707400"/>
            <a:chOff x="2654550" y="3884862"/>
            <a:chExt cx="1150920" cy="707400"/>
          </a:xfrm>
        </p:grpSpPr>
        <mc:AlternateContent xmlns:mc="http://schemas.openxmlformats.org/markup-compatibility/2006">
          <mc:Choice xmlns:p14="http://schemas.microsoft.com/office/powerpoint/2010/main" Requires="p14">
            <p:contentPart p14:bwMode="auto" r:id="rId60">
              <p14:nvContentPartPr>
                <p14:cNvPr id="110" name="Ink 109">
                  <a:extLst>
                    <a:ext uri="{FF2B5EF4-FFF2-40B4-BE49-F238E27FC236}">
                      <a16:creationId xmlns:a16="http://schemas.microsoft.com/office/drawing/2014/main" id="{3D4EDCF4-6397-E6D6-577E-3D478B6A649B}"/>
                    </a:ext>
                  </a:extLst>
                </p14:cNvPr>
                <p14:cNvContentPartPr/>
                <p14:nvPr/>
              </p14:nvContentPartPr>
              <p14:xfrm>
                <a:off x="2730870" y="3897462"/>
                <a:ext cx="168840" cy="38880"/>
              </p14:xfrm>
            </p:contentPart>
          </mc:Choice>
          <mc:Fallback>
            <p:pic>
              <p:nvPicPr>
                <p:cNvPr id="110" name="Ink 109">
                  <a:extLst>
                    <a:ext uri="{FF2B5EF4-FFF2-40B4-BE49-F238E27FC236}">
                      <a16:creationId xmlns:a16="http://schemas.microsoft.com/office/drawing/2014/main" id="{3D4EDCF4-6397-E6D6-577E-3D478B6A649B}"/>
                    </a:ext>
                  </a:extLst>
                </p:cNvPr>
                <p:cNvPicPr/>
                <p:nvPr/>
              </p:nvPicPr>
              <p:blipFill>
                <a:blip r:embed="rId61"/>
                <a:stretch>
                  <a:fillRect/>
                </a:stretch>
              </p:blipFill>
              <p:spPr>
                <a:xfrm>
                  <a:off x="2721870" y="3888822"/>
                  <a:ext cx="18648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11" name="Ink 110">
                  <a:extLst>
                    <a:ext uri="{FF2B5EF4-FFF2-40B4-BE49-F238E27FC236}">
                      <a16:creationId xmlns:a16="http://schemas.microsoft.com/office/drawing/2014/main" id="{627D5BBF-A47D-9A09-8EF0-32C06F859A2D}"/>
                    </a:ext>
                  </a:extLst>
                </p14:cNvPr>
                <p14:cNvContentPartPr/>
                <p14:nvPr/>
              </p14:nvContentPartPr>
              <p14:xfrm>
                <a:off x="2741670" y="3921582"/>
                <a:ext cx="109440" cy="174960"/>
              </p14:xfrm>
            </p:contentPart>
          </mc:Choice>
          <mc:Fallback>
            <p:pic>
              <p:nvPicPr>
                <p:cNvPr id="111" name="Ink 110">
                  <a:extLst>
                    <a:ext uri="{FF2B5EF4-FFF2-40B4-BE49-F238E27FC236}">
                      <a16:creationId xmlns:a16="http://schemas.microsoft.com/office/drawing/2014/main" id="{627D5BBF-A47D-9A09-8EF0-32C06F859A2D}"/>
                    </a:ext>
                  </a:extLst>
                </p:cNvPr>
                <p:cNvPicPr/>
                <p:nvPr/>
              </p:nvPicPr>
              <p:blipFill>
                <a:blip r:embed="rId63"/>
                <a:stretch>
                  <a:fillRect/>
                </a:stretch>
              </p:blipFill>
              <p:spPr>
                <a:xfrm>
                  <a:off x="2732670" y="3912582"/>
                  <a:ext cx="1270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2" name="Ink 111">
                  <a:extLst>
                    <a:ext uri="{FF2B5EF4-FFF2-40B4-BE49-F238E27FC236}">
                      <a16:creationId xmlns:a16="http://schemas.microsoft.com/office/drawing/2014/main" id="{80B6E5D7-3D0E-70E0-4230-796DACA728E3}"/>
                    </a:ext>
                  </a:extLst>
                </p14:cNvPr>
                <p14:cNvContentPartPr/>
                <p14:nvPr/>
              </p14:nvContentPartPr>
              <p14:xfrm>
                <a:off x="2923830" y="3926262"/>
                <a:ext cx="186480" cy="152640"/>
              </p14:xfrm>
            </p:contentPart>
          </mc:Choice>
          <mc:Fallback>
            <p:pic>
              <p:nvPicPr>
                <p:cNvPr id="112" name="Ink 111">
                  <a:extLst>
                    <a:ext uri="{FF2B5EF4-FFF2-40B4-BE49-F238E27FC236}">
                      <a16:creationId xmlns:a16="http://schemas.microsoft.com/office/drawing/2014/main" id="{80B6E5D7-3D0E-70E0-4230-796DACA728E3}"/>
                    </a:ext>
                  </a:extLst>
                </p:cNvPr>
                <p:cNvPicPr/>
                <p:nvPr/>
              </p:nvPicPr>
              <p:blipFill>
                <a:blip r:embed="rId65"/>
                <a:stretch>
                  <a:fillRect/>
                </a:stretch>
              </p:blipFill>
              <p:spPr>
                <a:xfrm>
                  <a:off x="2914830" y="3917262"/>
                  <a:ext cx="20412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3" name="Ink 112">
                  <a:extLst>
                    <a:ext uri="{FF2B5EF4-FFF2-40B4-BE49-F238E27FC236}">
                      <a16:creationId xmlns:a16="http://schemas.microsoft.com/office/drawing/2014/main" id="{401B3194-6BEB-B934-7E59-2707B0F4F701}"/>
                    </a:ext>
                  </a:extLst>
                </p14:cNvPr>
                <p14:cNvContentPartPr/>
                <p14:nvPr/>
              </p14:nvContentPartPr>
              <p14:xfrm>
                <a:off x="3136230" y="3884862"/>
                <a:ext cx="151920" cy="192600"/>
              </p14:xfrm>
            </p:contentPart>
          </mc:Choice>
          <mc:Fallback>
            <p:pic>
              <p:nvPicPr>
                <p:cNvPr id="113" name="Ink 112">
                  <a:extLst>
                    <a:ext uri="{FF2B5EF4-FFF2-40B4-BE49-F238E27FC236}">
                      <a16:creationId xmlns:a16="http://schemas.microsoft.com/office/drawing/2014/main" id="{401B3194-6BEB-B934-7E59-2707B0F4F701}"/>
                    </a:ext>
                  </a:extLst>
                </p:cNvPr>
                <p:cNvPicPr/>
                <p:nvPr/>
              </p:nvPicPr>
              <p:blipFill>
                <a:blip r:embed="rId67"/>
                <a:stretch>
                  <a:fillRect/>
                </a:stretch>
              </p:blipFill>
              <p:spPr>
                <a:xfrm>
                  <a:off x="3127590" y="3876222"/>
                  <a:ext cx="16956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15" name="Ink 114">
                  <a:extLst>
                    <a:ext uri="{FF2B5EF4-FFF2-40B4-BE49-F238E27FC236}">
                      <a16:creationId xmlns:a16="http://schemas.microsoft.com/office/drawing/2014/main" id="{3A1F14F9-56D6-832C-AF37-7D678C79AB0C}"/>
                    </a:ext>
                  </a:extLst>
                </p14:cNvPr>
                <p14:cNvContentPartPr/>
                <p14:nvPr/>
              </p14:nvContentPartPr>
              <p14:xfrm>
                <a:off x="2654550" y="4207062"/>
                <a:ext cx="54360" cy="218880"/>
              </p14:xfrm>
            </p:contentPart>
          </mc:Choice>
          <mc:Fallback>
            <p:pic>
              <p:nvPicPr>
                <p:cNvPr id="115" name="Ink 114">
                  <a:extLst>
                    <a:ext uri="{FF2B5EF4-FFF2-40B4-BE49-F238E27FC236}">
                      <a16:creationId xmlns:a16="http://schemas.microsoft.com/office/drawing/2014/main" id="{3A1F14F9-56D6-832C-AF37-7D678C79AB0C}"/>
                    </a:ext>
                  </a:extLst>
                </p:cNvPr>
                <p:cNvPicPr/>
                <p:nvPr/>
              </p:nvPicPr>
              <p:blipFill>
                <a:blip r:embed="rId69"/>
                <a:stretch>
                  <a:fillRect/>
                </a:stretch>
              </p:blipFill>
              <p:spPr>
                <a:xfrm>
                  <a:off x="2645550" y="4198062"/>
                  <a:ext cx="720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16" name="Ink 115">
                  <a:extLst>
                    <a:ext uri="{FF2B5EF4-FFF2-40B4-BE49-F238E27FC236}">
                      <a16:creationId xmlns:a16="http://schemas.microsoft.com/office/drawing/2014/main" id="{9C8BA412-332B-F831-00AE-58B2B3FDE197}"/>
                    </a:ext>
                  </a:extLst>
                </p14:cNvPr>
                <p14:cNvContentPartPr/>
                <p14:nvPr/>
              </p14:nvContentPartPr>
              <p14:xfrm>
                <a:off x="2757150" y="4249182"/>
                <a:ext cx="103680" cy="151200"/>
              </p14:xfrm>
            </p:contentPart>
          </mc:Choice>
          <mc:Fallback>
            <p:pic>
              <p:nvPicPr>
                <p:cNvPr id="116" name="Ink 115">
                  <a:extLst>
                    <a:ext uri="{FF2B5EF4-FFF2-40B4-BE49-F238E27FC236}">
                      <a16:creationId xmlns:a16="http://schemas.microsoft.com/office/drawing/2014/main" id="{9C8BA412-332B-F831-00AE-58B2B3FDE197}"/>
                    </a:ext>
                  </a:extLst>
                </p:cNvPr>
                <p:cNvPicPr/>
                <p:nvPr/>
              </p:nvPicPr>
              <p:blipFill>
                <a:blip r:embed="rId71"/>
                <a:stretch>
                  <a:fillRect/>
                </a:stretch>
              </p:blipFill>
              <p:spPr>
                <a:xfrm>
                  <a:off x="2748150" y="4240542"/>
                  <a:ext cx="12132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17" name="Ink 116">
                  <a:extLst>
                    <a:ext uri="{FF2B5EF4-FFF2-40B4-BE49-F238E27FC236}">
                      <a16:creationId xmlns:a16="http://schemas.microsoft.com/office/drawing/2014/main" id="{5138B0F9-4441-F2C5-6346-79D29C79010C}"/>
                    </a:ext>
                  </a:extLst>
                </p14:cNvPr>
                <p14:cNvContentPartPr/>
                <p14:nvPr/>
              </p14:nvContentPartPr>
              <p14:xfrm>
                <a:off x="2866230" y="4240182"/>
                <a:ext cx="107640" cy="159120"/>
              </p14:xfrm>
            </p:contentPart>
          </mc:Choice>
          <mc:Fallback>
            <p:pic>
              <p:nvPicPr>
                <p:cNvPr id="117" name="Ink 116">
                  <a:extLst>
                    <a:ext uri="{FF2B5EF4-FFF2-40B4-BE49-F238E27FC236}">
                      <a16:creationId xmlns:a16="http://schemas.microsoft.com/office/drawing/2014/main" id="{5138B0F9-4441-F2C5-6346-79D29C79010C}"/>
                    </a:ext>
                  </a:extLst>
                </p:cNvPr>
                <p:cNvPicPr/>
                <p:nvPr/>
              </p:nvPicPr>
              <p:blipFill>
                <a:blip r:embed="rId73"/>
                <a:stretch>
                  <a:fillRect/>
                </a:stretch>
              </p:blipFill>
              <p:spPr>
                <a:xfrm>
                  <a:off x="2857590" y="4231542"/>
                  <a:ext cx="12528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18" name="Ink 117">
                  <a:extLst>
                    <a:ext uri="{FF2B5EF4-FFF2-40B4-BE49-F238E27FC236}">
                      <a16:creationId xmlns:a16="http://schemas.microsoft.com/office/drawing/2014/main" id="{71BF4E6A-850A-1F5F-9EC0-6D614B29CFCE}"/>
                    </a:ext>
                  </a:extLst>
                </p14:cNvPr>
                <p14:cNvContentPartPr/>
                <p14:nvPr/>
              </p14:nvContentPartPr>
              <p14:xfrm>
                <a:off x="3009870" y="4184742"/>
                <a:ext cx="27360" cy="210600"/>
              </p14:xfrm>
            </p:contentPart>
          </mc:Choice>
          <mc:Fallback>
            <p:pic>
              <p:nvPicPr>
                <p:cNvPr id="118" name="Ink 117">
                  <a:extLst>
                    <a:ext uri="{FF2B5EF4-FFF2-40B4-BE49-F238E27FC236}">
                      <a16:creationId xmlns:a16="http://schemas.microsoft.com/office/drawing/2014/main" id="{71BF4E6A-850A-1F5F-9EC0-6D614B29CFCE}"/>
                    </a:ext>
                  </a:extLst>
                </p:cNvPr>
                <p:cNvPicPr/>
                <p:nvPr/>
              </p:nvPicPr>
              <p:blipFill>
                <a:blip r:embed="rId75"/>
                <a:stretch>
                  <a:fillRect/>
                </a:stretch>
              </p:blipFill>
              <p:spPr>
                <a:xfrm>
                  <a:off x="3000870" y="4176102"/>
                  <a:ext cx="4500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19" name="Ink 118">
                  <a:extLst>
                    <a:ext uri="{FF2B5EF4-FFF2-40B4-BE49-F238E27FC236}">
                      <a16:creationId xmlns:a16="http://schemas.microsoft.com/office/drawing/2014/main" id="{2976A7C3-3AC6-6A2C-3DED-1BF526F9C83D}"/>
                    </a:ext>
                  </a:extLst>
                </p14:cNvPr>
                <p14:cNvContentPartPr/>
                <p14:nvPr/>
              </p14:nvContentPartPr>
              <p14:xfrm>
                <a:off x="3002310" y="4210302"/>
                <a:ext cx="186120" cy="171720"/>
              </p14:xfrm>
            </p:contentPart>
          </mc:Choice>
          <mc:Fallback>
            <p:pic>
              <p:nvPicPr>
                <p:cNvPr id="119" name="Ink 118">
                  <a:extLst>
                    <a:ext uri="{FF2B5EF4-FFF2-40B4-BE49-F238E27FC236}">
                      <a16:creationId xmlns:a16="http://schemas.microsoft.com/office/drawing/2014/main" id="{2976A7C3-3AC6-6A2C-3DED-1BF526F9C83D}"/>
                    </a:ext>
                  </a:extLst>
                </p:cNvPr>
                <p:cNvPicPr/>
                <p:nvPr/>
              </p:nvPicPr>
              <p:blipFill>
                <a:blip r:embed="rId77"/>
                <a:stretch>
                  <a:fillRect/>
                </a:stretch>
              </p:blipFill>
              <p:spPr>
                <a:xfrm>
                  <a:off x="2993310" y="4201662"/>
                  <a:ext cx="20376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20" name="Ink 119">
                  <a:extLst>
                    <a:ext uri="{FF2B5EF4-FFF2-40B4-BE49-F238E27FC236}">
                      <a16:creationId xmlns:a16="http://schemas.microsoft.com/office/drawing/2014/main" id="{FC372117-8EAD-1ADB-F349-6F4997B34C6E}"/>
                    </a:ext>
                  </a:extLst>
                </p14:cNvPr>
                <p14:cNvContentPartPr/>
                <p14:nvPr/>
              </p14:nvContentPartPr>
              <p14:xfrm>
                <a:off x="3225510" y="4249902"/>
                <a:ext cx="66600" cy="122760"/>
              </p14:xfrm>
            </p:contentPart>
          </mc:Choice>
          <mc:Fallback>
            <p:pic>
              <p:nvPicPr>
                <p:cNvPr id="120" name="Ink 119">
                  <a:extLst>
                    <a:ext uri="{FF2B5EF4-FFF2-40B4-BE49-F238E27FC236}">
                      <a16:creationId xmlns:a16="http://schemas.microsoft.com/office/drawing/2014/main" id="{FC372117-8EAD-1ADB-F349-6F4997B34C6E}"/>
                    </a:ext>
                  </a:extLst>
                </p:cNvPr>
                <p:cNvPicPr/>
                <p:nvPr/>
              </p:nvPicPr>
              <p:blipFill>
                <a:blip r:embed="rId79"/>
                <a:stretch>
                  <a:fillRect/>
                </a:stretch>
              </p:blipFill>
              <p:spPr>
                <a:xfrm>
                  <a:off x="3216870" y="4241262"/>
                  <a:ext cx="8424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21" name="Ink 120">
                  <a:extLst>
                    <a:ext uri="{FF2B5EF4-FFF2-40B4-BE49-F238E27FC236}">
                      <a16:creationId xmlns:a16="http://schemas.microsoft.com/office/drawing/2014/main" id="{35E5A6B2-911F-2F5A-86A3-3A2BBC549949}"/>
                    </a:ext>
                  </a:extLst>
                </p14:cNvPr>
                <p14:cNvContentPartPr/>
                <p14:nvPr/>
              </p14:nvContentPartPr>
              <p14:xfrm>
                <a:off x="3328110" y="4233702"/>
                <a:ext cx="66240" cy="133920"/>
              </p14:xfrm>
            </p:contentPart>
          </mc:Choice>
          <mc:Fallback>
            <p:pic>
              <p:nvPicPr>
                <p:cNvPr id="121" name="Ink 120">
                  <a:extLst>
                    <a:ext uri="{FF2B5EF4-FFF2-40B4-BE49-F238E27FC236}">
                      <a16:creationId xmlns:a16="http://schemas.microsoft.com/office/drawing/2014/main" id="{35E5A6B2-911F-2F5A-86A3-3A2BBC549949}"/>
                    </a:ext>
                  </a:extLst>
                </p:cNvPr>
                <p:cNvPicPr/>
                <p:nvPr/>
              </p:nvPicPr>
              <p:blipFill>
                <a:blip r:embed="rId81"/>
                <a:stretch>
                  <a:fillRect/>
                </a:stretch>
              </p:blipFill>
              <p:spPr>
                <a:xfrm>
                  <a:off x="3319470" y="4224702"/>
                  <a:ext cx="8388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22" name="Ink 121">
                  <a:extLst>
                    <a:ext uri="{FF2B5EF4-FFF2-40B4-BE49-F238E27FC236}">
                      <a16:creationId xmlns:a16="http://schemas.microsoft.com/office/drawing/2014/main" id="{42E8E4F9-0C8E-4A11-B079-F5935798064F}"/>
                    </a:ext>
                  </a:extLst>
                </p14:cNvPr>
                <p14:cNvContentPartPr/>
                <p14:nvPr/>
              </p14:nvContentPartPr>
              <p14:xfrm>
                <a:off x="3426390" y="4224702"/>
                <a:ext cx="28080" cy="123840"/>
              </p14:xfrm>
            </p:contentPart>
          </mc:Choice>
          <mc:Fallback>
            <p:pic>
              <p:nvPicPr>
                <p:cNvPr id="122" name="Ink 121">
                  <a:extLst>
                    <a:ext uri="{FF2B5EF4-FFF2-40B4-BE49-F238E27FC236}">
                      <a16:creationId xmlns:a16="http://schemas.microsoft.com/office/drawing/2014/main" id="{42E8E4F9-0C8E-4A11-B079-F5935798064F}"/>
                    </a:ext>
                  </a:extLst>
                </p:cNvPr>
                <p:cNvPicPr/>
                <p:nvPr/>
              </p:nvPicPr>
              <p:blipFill>
                <a:blip r:embed="rId83"/>
                <a:stretch>
                  <a:fillRect/>
                </a:stretch>
              </p:blipFill>
              <p:spPr>
                <a:xfrm>
                  <a:off x="3417750" y="4216062"/>
                  <a:ext cx="457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23" name="Ink 122">
                  <a:extLst>
                    <a:ext uri="{FF2B5EF4-FFF2-40B4-BE49-F238E27FC236}">
                      <a16:creationId xmlns:a16="http://schemas.microsoft.com/office/drawing/2014/main" id="{C82C0987-BEA5-0CD9-3AD5-C3DFB5ABBAB2}"/>
                    </a:ext>
                  </a:extLst>
                </p14:cNvPr>
                <p14:cNvContentPartPr/>
                <p14:nvPr/>
              </p14:nvContentPartPr>
              <p14:xfrm>
                <a:off x="3441510" y="4129302"/>
                <a:ext cx="10800" cy="12600"/>
              </p14:xfrm>
            </p:contentPart>
          </mc:Choice>
          <mc:Fallback>
            <p:pic>
              <p:nvPicPr>
                <p:cNvPr id="123" name="Ink 122">
                  <a:extLst>
                    <a:ext uri="{FF2B5EF4-FFF2-40B4-BE49-F238E27FC236}">
                      <a16:creationId xmlns:a16="http://schemas.microsoft.com/office/drawing/2014/main" id="{C82C0987-BEA5-0CD9-3AD5-C3DFB5ABBAB2}"/>
                    </a:ext>
                  </a:extLst>
                </p:cNvPr>
                <p:cNvPicPr/>
                <p:nvPr/>
              </p:nvPicPr>
              <p:blipFill>
                <a:blip r:embed="rId85"/>
                <a:stretch>
                  <a:fillRect/>
                </a:stretch>
              </p:blipFill>
              <p:spPr>
                <a:xfrm>
                  <a:off x="3432870" y="4120302"/>
                  <a:ext cx="2844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24" name="Ink 123">
                  <a:extLst>
                    <a:ext uri="{FF2B5EF4-FFF2-40B4-BE49-F238E27FC236}">
                      <a16:creationId xmlns:a16="http://schemas.microsoft.com/office/drawing/2014/main" id="{99AEA347-990C-ADFB-1576-B0044EA01219}"/>
                    </a:ext>
                  </a:extLst>
                </p14:cNvPr>
                <p14:cNvContentPartPr/>
                <p14:nvPr/>
              </p14:nvContentPartPr>
              <p14:xfrm>
                <a:off x="3505590" y="4151262"/>
                <a:ext cx="23400" cy="160560"/>
              </p14:xfrm>
            </p:contentPart>
          </mc:Choice>
          <mc:Fallback>
            <p:pic>
              <p:nvPicPr>
                <p:cNvPr id="124" name="Ink 123">
                  <a:extLst>
                    <a:ext uri="{FF2B5EF4-FFF2-40B4-BE49-F238E27FC236}">
                      <a16:creationId xmlns:a16="http://schemas.microsoft.com/office/drawing/2014/main" id="{99AEA347-990C-ADFB-1576-B0044EA01219}"/>
                    </a:ext>
                  </a:extLst>
                </p:cNvPr>
                <p:cNvPicPr/>
                <p:nvPr/>
              </p:nvPicPr>
              <p:blipFill>
                <a:blip r:embed="rId87"/>
                <a:stretch>
                  <a:fillRect/>
                </a:stretch>
              </p:blipFill>
              <p:spPr>
                <a:xfrm>
                  <a:off x="3496950" y="4142622"/>
                  <a:ext cx="410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25" name="Ink 124">
                  <a:extLst>
                    <a:ext uri="{FF2B5EF4-FFF2-40B4-BE49-F238E27FC236}">
                      <a16:creationId xmlns:a16="http://schemas.microsoft.com/office/drawing/2014/main" id="{E61296B9-13D7-4DBA-7D6F-1DBFF905C2D2}"/>
                    </a:ext>
                  </a:extLst>
                </p14:cNvPr>
                <p14:cNvContentPartPr/>
                <p14:nvPr/>
              </p14:nvContentPartPr>
              <p14:xfrm>
                <a:off x="3513870" y="4211382"/>
                <a:ext cx="236160" cy="380880"/>
              </p14:xfrm>
            </p:contentPart>
          </mc:Choice>
          <mc:Fallback>
            <p:pic>
              <p:nvPicPr>
                <p:cNvPr id="125" name="Ink 124">
                  <a:extLst>
                    <a:ext uri="{FF2B5EF4-FFF2-40B4-BE49-F238E27FC236}">
                      <a16:creationId xmlns:a16="http://schemas.microsoft.com/office/drawing/2014/main" id="{E61296B9-13D7-4DBA-7D6F-1DBFF905C2D2}"/>
                    </a:ext>
                  </a:extLst>
                </p:cNvPr>
                <p:cNvPicPr/>
                <p:nvPr/>
              </p:nvPicPr>
              <p:blipFill>
                <a:blip r:embed="rId89"/>
                <a:stretch>
                  <a:fillRect/>
                </a:stretch>
              </p:blipFill>
              <p:spPr>
                <a:xfrm>
                  <a:off x="3504870" y="4202742"/>
                  <a:ext cx="25380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26" name="Ink 125">
                  <a:extLst>
                    <a:ext uri="{FF2B5EF4-FFF2-40B4-BE49-F238E27FC236}">
                      <a16:creationId xmlns:a16="http://schemas.microsoft.com/office/drawing/2014/main" id="{664300F2-3CCF-9A8A-CA1C-2708EEA5B786}"/>
                    </a:ext>
                  </a:extLst>
                </p14:cNvPr>
                <p14:cNvContentPartPr/>
                <p14:nvPr/>
              </p14:nvContentPartPr>
              <p14:xfrm>
                <a:off x="3716910" y="4162062"/>
                <a:ext cx="88560" cy="256680"/>
              </p14:xfrm>
            </p:contentPart>
          </mc:Choice>
          <mc:Fallback>
            <p:pic>
              <p:nvPicPr>
                <p:cNvPr id="126" name="Ink 125">
                  <a:extLst>
                    <a:ext uri="{FF2B5EF4-FFF2-40B4-BE49-F238E27FC236}">
                      <a16:creationId xmlns:a16="http://schemas.microsoft.com/office/drawing/2014/main" id="{664300F2-3CCF-9A8A-CA1C-2708EEA5B786}"/>
                    </a:ext>
                  </a:extLst>
                </p:cNvPr>
                <p:cNvPicPr/>
                <p:nvPr/>
              </p:nvPicPr>
              <p:blipFill>
                <a:blip r:embed="rId91"/>
                <a:stretch>
                  <a:fillRect/>
                </a:stretch>
              </p:blipFill>
              <p:spPr>
                <a:xfrm>
                  <a:off x="3708270" y="4153062"/>
                  <a:ext cx="106200" cy="274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2">
            <p14:nvContentPartPr>
              <p14:cNvPr id="132" name="Ink 131">
                <a:extLst>
                  <a:ext uri="{FF2B5EF4-FFF2-40B4-BE49-F238E27FC236}">
                    <a16:creationId xmlns:a16="http://schemas.microsoft.com/office/drawing/2014/main" id="{895375C5-AF87-053C-8C5F-9CD088313271}"/>
                  </a:ext>
                </a:extLst>
              </p14:cNvPr>
              <p14:cNvContentPartPr/>
              <p14:nvPr/>
            </p14:nvContentPartPr>
            <p14:xfrm>
              <a:off x="2048670" y="2879742"/>
              <a:ext cx="2637000" cy="720"/>
            </p14:xfrm>
          </p:contentPart>
        </mc:Choice>
        <mc:Fallback>
          <p:pic>
            <p:nvPicPr>
              <p:cNvPr id="132" name="Ink 131">
                <a:extLst>
                  <a:ext uri="{FF2B5EF4-FFF2-40B4-BE49-F238E27FC236}">
                    <a16:creationId xmlns:a16="http://schemas.microsoft.com/office/drawing/2014/main" id="{895375C5-AF87-053C-8C5F-9CD088313271}"/>
                  </a:ext>
                </a:extLst>
              </p:cNvPr>
              <p:cNvPicPr/>
              <p:nvPr/>
            </p:nvPicPr>
            <p:blipFill>
              <a:blip r:embed="rId93"/>
              <a:stretch>
                <a:fillRect/>
              </a:stretch>
            </p:blipFill>
            <p:spPr>
              <a:xfrm>
                <a:off x="2039670" y="2861742"/>
                <a:ext cx="26546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33" name="Ink 132">
                <a:extLst>
                  <a:ext uri="{FF2B5EF4-FFF2-40B4-BE49-F238E27FC236}">
                    <a16:creationId xmlns:a16="http://schemas.microsoft.com/office/drawing/2014/main" id="{2D0D2011-258F-A19E-1E4D-E5386BFE7D62}"/>
                  </a:ext>
                </a:extLst>
              </p14:cNvPr>
              <p14:cNvContentPartPr/>
              <p14:nvPr/>
            </p14:nvContentPartPr>
            <p14:xfrm>
              <a:off x="4620510" y="2811342"/>
              <a:ext cx="124560" cy="117360"/>
            </p14:xfrm>
          </p:contentPart>
        </mc:Choice>
        <mc:Fallback>
          <p:pic>
            <p:nvPicPr>
              <p:cNvPr id="133" name="Ink 132">
                <a:extLst>
                  <a:ext uri="{FF2B5EF4-FFF2-40B4-BE49-F238E27FC236}">
                    <a16:creationId xmlns:a16="http://schemas.microsoft.com/office/drawing/2014/main" id="{2D0D2011-258F-A19E-1E4D-E5386BFE7D62}"/>
                  </a:ext>
                </a:extLst>
              </p:cNvPr>
              <p:cNvPicPr/>
              <p:nvPr/>
            </p:nvPicPr>
            <p:blipFill>
              <a:blip r:embed="rId95"/>
              <a:stretch>
                <a:fillRect/>
              </a:stretch>
            </p:blipFill>
            <p:spPr>
              <a:xfrm>
                <a:off x="4611870" y="2802702"/>
                <a:ext cx="142200" cy="135000"/>
              </a:xfrm>
              <a:prstGeom prst="rect">
                <a:avLst/>
              </a:prstGeom>
            </p:spPr>
          </p:pic>
        </mc:Fallback>
      </mc:AlternateContent>
      <p:grpSp>
        <p:nvGrpSpPr>
          <p:cNvPr id="138" name="Group 137">
            <a:extLst>
              <a:ext uri="{FF2B5EF4-FFF2-40B4-BE49-F238E27FC236}">
                <a16:creationId xmlns:a16="http://schemas.microsoft.com/office/drawing/2014/main" id="{64183C53-A001-BCC0-645E-7857AE5F7955}"/>
              </a:ext>
            </a:extLst>
          </p:cNvPr>
          <p:cNvGrpSpPr/>
          <p:nvPr/>
        </p:nvGrpSpPr>
        <p:grpSpPr>
          <a:xfrm>
            <a:off x="2526030" y="2708382"/>
            <a:ext cx="496800" cy="150840"/>
            <a:chOff x="2526030" y="2708382"/>
            <a:chExt cx="496800" cy="150840"/>
          </a:xfrm>
        </p:grpSpPr>
        <mc:AlternateContent xmlns:mc="http://schemas.openxmlformats.org/markup-compatibility/2006">
          <mc:Choice xmlns:p14="http://schemas.microsoft.com/office/powerpoint/2010/main" Requires="p14">
            <p:contentPart p14:bwMode="auto" r:id="rId96">
              <p14:nvContentPartPr>
                <p14:cNvPr id="134" name="Ink 133">
                  <a:extLst>
                    <a:ext uri="{FF2B5EF4-FFF2-40B4-BE49-F238E27FC236}">
                      <a16:creationId xmlns:a16="http://schemas.microsoft.com/office/drawing/2014/main" id="{2D40C54D-8CAD-241A-CE95-F16DE72CC4D5}"/>
                    </a:ext>
                  </a:extLst>
                </p14:cNvPr>
                <p14:cNvContentPartPr/>
                <p14:nvPr/>
              </p14:nvContentPartPr>
              <p14:xfrm>
                <a:off x="2526030" y="2708382"/>
                <a:ext cx="155880" cy="150840"/>
              </p14:xfrm>
            </p:contentPart>
          </mc:Choice>
          <mc:Fallback>
            <p:pic>
              <p:nvPicPr>
                <p:cNvPr id="134" name="Ink 133">
                  <a:extLst>
                    <a:ext uri="{FF2B5EF4-FFF2-40B4-BE49-F238E27FC236}">
                      <a16:creationId xmlns:a16="http://schemas.microsoft.com/office/drawing/2014/main" id="{2D40C54D-8CAD-241A-CE95-F16DE72CC4D5}"/>
                    </a:ext>
                  </a:extLst>
                </p:cNvPr>
                <p:cNvPicPr/>
                <p:nvPr/>
              </p:nvPicPr>
              <p:blipFill>
                <a:blip r:embed="rId97"/>
                <a:stretch>
                  <a:fillRect/>
                </a:stretch>
              </p:blipFill>
              <p:spPr>
                <a:xfrm>
                  <a:off x="2517030" y="2699742"/>
                  <a:ext cx="17352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35" name="Ink 134">
                  <a:extLst>
                    <a:ext uri="{FF2B5EF4-FFF2-40B4-BE49-F238E27FC236}">
                      <a16:creationId xmlns:a16="http://schemas.microsoft.com/office/drawing/2014/main" id="{3C834CA2-8D64-B4E4-7477-12CAE748E64B}"/>
                    </a:ext>
                  </a:extLst>
                </p14:cNvPr>
                <p14:cNvContentPartPr/>
                <p14:nvPr/>
              </p14:nvContentPartPr>
              <p14:xfrm>
                <a:off x="2748510" y="2728182"/>
                <a:ext cx="57240" cy="119880"/>
              </p14:xfrm>
            </p:contentPart>
          </mc:Choice>
          <mc:Fallback>
            <p:pic>
              <p:nvPicPr>
                <p:cNvPr id="135" name="Ink 134">
                  <a:extLst>
                    <a:ext uri="{FF2B5EF4-FFF2-40B4-BE49-F238E27FC236}">
                      <a16:creationId xmlns:a16="http://schemas.microsoft.com/office/drawing/2014/main" id="{3C834CA2-8D64-B4E4-7477-12CAE748E64B}"/>
                    </a:ext>
                  </a:extLst>
                </p:cNvPr>
                <p:cNvPicPr/>
                <p:nvPr/>
              </p:nvPicPr>
              <p:blipFill>
                <a:blip r:embed="rId99"/>
                <a:stretch>
                  <a:fillRect/>
                </a:stretch>
              </p:blipFill>
              <p:spPr>
                <a:xfrm>
                  <a:off x="2739510" y="2719542"/>
                  <a:ext cx="7488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36" name="Ink 135">
                  <a:extLst>
                    <a:ext uri="{FF2B5EF4-FFF2-40B4-BE49-F238E27FC236}">
                      <a16:creationId xmlns:a16="http://schemas.microsoft.com/office/drawing/2014/main" id="{4DD438AD-BF76-E2C0-77DC-98F6E7A6384B}"/>
                    </a:ext>
                  </a:extLst>
                </p14:cNvPr>
                <p14:cNvContentPartPr/>
                <p14:nvPr/>
              </p14:nvContentPartPr>
              <p14:xfrm>
                <a:off x="2835990" y="2729622"/>
                <a:ext cx="39600" cy="110520"/>
              </p14:xfrm>
            </p:contentPart>
          </mc:Choice>
          <mc:Fallback>
            <p:pic>
              <p:nvPicPr>
                <p:cNvPr id="136" name="Ink 135">
                  <a:extLst>
                    <a:ext uri="{FF2B5EF4-FFF2-40B4-BE49-F238E27FC236}">
                      <a16:creationId xmlns:a16="http://schemas.microsoft.com/office/drawing/2014/main" id="{4DD438AD-BF76-E2C0-77DC-98F6E7A6384B}"/>
                    </a:ext>
                  </a:extLst>
                </p:cNvPr>
                <p:cNvPicPr/>
                <p:nvPr/>
              </p:nvPicPr>
              <p:blipFill>
                <a:blip r:embed="rId101"/>
                <a:stretch>
                  <a:fillRect/>
                </a:stretch>
              </p:blipFill>
              <p:spPr>
                <a:xfrm>
                  <a:off x="2826990" y="2720982"/>
                  <a:ext cx="572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37" name="Ink 136">
                  <a:extLst>
                    <a:ext uri="{FF2B5EF4-FFF2-40B4-BE49-F238E27FC236}">
                      <a16:creationId xmlns:a16="http://schemas.microsoft.com/office/drawing/2014/main" id="{2D79948A-F334-379C-D055-2A8335649BE5}"/>
                    </a:ext>
                  </a:extLst>
                </p14:cNvPr>
                <p14:cNvContentPartPr/>
                <p14:nvPr/>
              </p14:nvContentPartPr>
              <p14:xfrm>
                <a:off x="2909070" y="2709462"/>
                <a:ext cx="113760" cy="122040"/>
              </p14:xfrm>
            </p:contentPart>
          </mc:Choice>
          <mc:Fallback>
            <p:pic>
              <p:nvPicPr>
                <p:cNvPr id="137" name="Ink 136">
                  <a:extLst>
                    <a:ext uri="{FF2B5EF4-FFF2-40B4-BE49-F238E27FC236}">
                      <a16:creationId xmlns:a16="http://schemas.microsoft.com/office/drawing/2014/main" id="{2D79948A-F334-379C-D055-2A8335649BE5}"/>
                    </a:ext>
                  </a:extLst>
                </p:cNvPr>
                <p:cNvPicPr/>
                <p:nvPr/>
              </p:nvPicPr>
              <p:blipFill>
                <a:blip r:embed="rId103"/>
                <a:stretch>
                  <a:fillRect/>
                </a:stretch>
              </p:blipFill>
              <p:spPr>
                <a:xfrm>
                  <a:off x="2900430" y="2700462"/>
                  <a:ext cx="131400" cy="139680"/>
                </a:xfrm>
                <a:prstGeom prst="rect">
                  <a:avLst/>
                </a:prstGeom>
              </p:spPr>
            </p:pic>
          </mc:Fallback>
        </mc:AlternateContent>
      </p:grpSp>
      <p:grpSp>
        <p:nvGrpSpPr>
          <p:cNvPr id="163" name="Group 162">
            <a:extLst>
              <a:ext uri="{FF2B5EF4-FFF2-40B4-BE49-F238E27FC236}">
                <a16:creationId xmlns:a16="http://schemas.microsoft.com/office/drawing/2014/main" id="{8F4A6260-F1EF-02BC-841F-EAE5E517344E}"/>
              </a:ext>
            </a:extLst>
          </p:cNvPr>
          <p:cNvGrpSpPr/>
          <p:nvPr/>
        </p:nvGrpSpPr>
        <p:grpSpPr>
          <a:xfrm>
            <a:off x="4709070" y="446142"/>
            <a:ext cx="3294720" cy="3333960"/>
            <a:chOff x="4709070" y="446142"/>
            <a:chExt cx="3294720" cy="3333960"/>
          </a:xfrm>
        </p:grpSpPr>
        <mc:AlternateContent xmlns:mc="http://schemas.openxmlformats.org/markup-compatibility/2006">
          <mc:Choice xmlns:p14="http://schemas.microsoft.com/office/powerpoint/2010/main" Requires="p14">
            <p:contentPart p14:bwMode="auto" r:id="rId104">
              <p14:nvContentPartPr>
                <p14:cNvPr id="21" name="Ink 20">
                  <a:extLst>
                    <a:ext uri="{FF2B5EF4-FFF2-40B4-BE49-F238E27FC236}">
                      <a16:creationId xmlns:a16="http://schemas.microsoft.com/office/drawing/2014/main" id="{DDD5AE77-51F2-D609-2F77-09F4F4714BF2}"/>
                    </a:ext>
                  </a:extLst>
                </p14:cNvPr>
                <p14:cNvContentPartPr/>
                <p14:nvPr/>
              </p14:nvContentPartPr>
              <p14:xfrm>
                <a:off x="4938030" y="1700742"/>
                <a:ext cx="186120" cy="250560"/>
              </p14:xfrm>
            </p:contentPart>
          </mc:Choice>
          <mc:Fallback>
            <p:pic>
              <p:nvPicPr>
                <p:cNvPr id="21" name="Ink 20">
                  <a:extLst>
                    <a:ext uri="{FF2B5EF4-FFF2-40B4-BE49-F238E27FC236}">
                      <a16:creationId xmlns:a16="http://schemas.microsoft.com/office/drawing/2014/main" id="{DDD5AE77-51F2-D609-2F77-09F4F4714BF2}"/>
                    </a:ext>
                  </a:extLst>
                </p:cNvPr>
                <p:cNvPicPr/>
                <p:nvPr/>
              </p:nvPicPr>
              <p:blipFill>
                <a:blip r:embed="rId105"/>
                <a:stretch>
                  <a:fillRect/>
                </a:stretch>
              </p:blipFill>
              <p:spPr>
                <a:xfrm>
                  <a:off x="4929390" y="1692102"/>
                  <a:ext cx="20376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2" name="Ink 21">
                  <a:extLst>
                    <a:ext uri="{FF2B5EF4-FFF2-40B4-BE49-F238E27FC236}">
                      <a16:creationId xmlns:a16="http://schemas.microsoft.com/office/drawing/2014/main" id="{8EB5E245-F24C-00BE-2436-40C9AB37E721}"/>
                    </a:ext>
                  </a:extLst>
                </p14:cNvPr>
                <p14:cNvContentPartPr/>
                <p14:nvPr/>
              </p14:nvContentPartPr>
              <p14:xfrm>
                <a:off x="5163390" y="1720542"/>
                <a:ext cx="119520" cy="203400"/>
              </p14:xfrm>
            </p:contentPart>
          </mc:Choice>
          <mc:Fallback>
            <p:pic>
              <p:nvPicPr>
                <p:cNvPr id="22" name="Ink 21">
                  <a:extLst>
                    <a:ext uri="{FF2B5EF4-FFF2-40B4-BE49-F238E27FC236}">
                      <a16:creationId xmlns:a16="http://schemas.microsoft.com/office/drawing/2014/main" id="{8EB5E245-F24C-00BE-2436-40C9AB37E721}"/>
                    </a:ext>
                  </a:extLst>
                </p:cNvPr>
                <p:cNvPicPr/>
                <p:nvPr/>
              </p:nvPicPr>
              <p:blipFill>
                <a:blip r:embed="rId107"/>
                <a:stretch>
                  <a:fillRect/>
                </a:stretch>
              </p:blipFill>
              <p:spPr>
                <a:xfrm>
                  <a:off x="5154750" y="1711902"/>
                  <a:ext cx="13716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3" name="Ink 22">
                  <a:extLst>
                    <a:ext uri="{FF2B5EF4-FFF2-40B4-BE49-F238E27FC236}">
                      <a16:creationId xmlns:a16="http://schemas.microsoft.com/office/drawing/2014/main" id="{9F812AE7-B065-BFDC-F358-344B197C60C1}"/>
                    </a:ext>
                  </a:extLst>
                </p14:cNvPr>
                <p14:cNvContentPartPr/>
                <p14:nvPr/>
              </p14:nvContentPartPr>
              <p14:xfrm>
                <a:off x="5332590" y="1705422"/>
                <a:ext cx="115920" cy="236160"/>
              </p14:xfrm>
            </p:contentPart>
          </mc:Choice>
          <mc:Fallback>
            <p:pic>
              <p:nvPicPr>
                <p:cNvPr id="23" name="Ink 22">
                  <a:extLst>
                    <a:ext uri="{FF2B5EF4-FFF2-40B4-BE49-F238E27FC236}">
                      <a16:creationId xmlns:a16="http://schemas.microsoft.com/office/drawing/2014/main" id="{9F812AE7-B065-BFDC-F358-344B197C60C1}"/>
                    </a:ext>
                  </a:extLst>
                </p:cNvPr>
                <p:cNvPicPr/>
                <p:nvPr/>
              </p:nvPicPr>
              <p:blipFill>
                <a:blip r:embed="rId109"/>
                <a:stretch>
                  <a:fillRect/>
                </a:stretch>
              </p:blipFill>
              <p:spPr>
                <a:xfrm>
                  <a:off x="5323950" y="1696782"/>
                  <a:ext cx="13356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1" name="Ink 10">
                  <a:extLst>
                    <a:ext uri="{FF2B5EF4-FFF2-40B4-BE49-F238E27FC236}">
                      <a16:creationId xmlns:a16="http://schemas.microsoft.com/office/drawing/2014/main" id="{2B788181-518F-6EF5-A397-718325E10DC1}"/>
                    </a:ext>
                  </a:extLst>
                </p14:cNvPr>
                <p14:cNvContentPartPr/>
                <p14:nvPr/>
              </p14:nvContentPartPr>
              <p14:xfrm>
                <a:off x="6994710" y="446142"/>
                <a:ext cx="696600" cy="588600"/>
              </p14:xfrm>
            </p:contentPart>
          </mc:Choice>
          <mc:Fallback>
            <p:pic>
              <p:nvPicPr>
                <p:cNvPr id="11" name="Ink 10">
                  <a:extLst>
                    <a:ext uri="{FF2B5EF4-FFF2-40B4-BE49-F238E27FC236}">
                      <a16:creationId xmlns:a16="http://schemas.microsoft.com/office/drawing/2014/main" id="{2B788181-518F-6EF5-A397-718325E10DC1}"/>
                    </a:ext>
                  </a:extLst>
                </p:cNvPr>
                <p:cNvPicPr/>
                <p:nvPr/>
              </p:nvPicPr>
              <p:blipFill>
                <a:blip r:embed="rId111"/>
                <a:stretch>
                  <a:fillRect/>
                </a:stretch>
              </p:blipFill>
              <p:spPr>
                <a:xfrm>
                  <a:off x="6986070" y="437142"/>
                  <a:ext cx="714240" cy="6062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2" name="Ink 11">
                  <a:extLst>
                    <a:ext uri="{FF2B5EF4-FFF2-40B4-BE49-F238E27FC236}">
                      <a16:creationId xmlns:a16="http://schemas.microsoft.com/office/drawing/2014/main" id="{5E5A1125-5D0A-08FB-2A07-A88E427D5F4F}"/>
                    </a:ext>
                  </a:extLst>
                </p14:cNvPr>
                <p14:cNvContentPartPr/>
                <p14:nvPr/>
              </p14:nvContentPartPr>
              <p14:xfrm>
                <a:off x="7202070" y="811542"/>
                <a:ext cx="262080" cy="121680"/>
              </p14:xfrm>
            </p:contentPart>
          </mc:Choice>
          <mc:Fallback>
            <p:pic>
              <p:nvPicPr>
                <p:cNvPr id="12" name="Ink 11">
                  <a:extLst>
                    <a:ext uri="{FF2B5EF4-FFF2-40B4-BE49-F238E27FC236}">
                      <a16:creationId xmlns:a16="http://schemas.microsoft.com/office/drawing/2014/main" id="{5E5A1125-5D0A-08FB-2A07-A88E427D5F4F}"/>
                    </a:ext>
                  </a:extLst>
                </p:cNvPr>
                <p:cNvPicPr/>
                <p:nvPr/>
              </p:nvPicPr>
              <p:blipFill>
                <a:blip r:embed="rId113"/>
                <a:stretch>
                  <a:fillRect/>
                </a:stretch>
              </p:blipFill>
              <p:spPr>
                <a:xfrm>
                  <a:off x="7193430" y="802902"/>
                  <a:ext cx="2797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3" name="Ink 12">
                  <a:extLst>
                    <a:ext uri="{FF2B5EF4-FFF2-40B4-BE49-F238E27FC236}">
                      <a16:creationId xmlns:a16="http://schemas.microsoft.com/office/drawing/2014/main" id="{36D63E5F-B0B0-AF9A-FF60-291AE3A5A7B9}"/>
                    </a:ext>
                  </a:extLst>
                </p14:cNvPr>
                <p14:cNvContentPartPr/>
                <p14:nvPr/>
              </p14:nvContentPartPr>
              <p14:xfrm>
                <a:off x="7185510" y="659262"/>
                <a:ext cx="56160" cy="35280"/>
              </p14:xfrm>
            </p:contentPart>
          </mc:Choice>
          <mc:Fallback>
            <p:pic>
              <p:nvPicPr>
                <p:cNvPr id="13" name="Ink 12">
                  <a:extLst>
                    <a:ext uri="{FF2B5EF4-FFF2-40B4-BE49-F238E27FC236}">
                      <a16:creationId xmlns:a16="http://schemas.microsoft.com/office/drawing/2014/main" id="{36D63E5F-B0B0-AF9A-FF60-291AE3A5A7B9}"/>
                    </a:ext>
                  </a:extLst>
                </p:cNvPr>
                <p:cNvPicPr/>
                <p:nvPr/>
              </p:nvPicPr>
              <p:blipFill>
                <a:blip r:embed="rId115"/>
                <a:stretch>
                  <a:fillRect/>
                </a:stretch>
              </p:blipFill>
              <p:spPr>
                <a:xfrm>
                  <a:off x="7176870" y="650622"/>
                  <a:ext cx="738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4" name="Ink 13">
                  <a:extLst>
                    <a:ext uri="{FF2B5EF4-FFF2-40B4-BE49-F238E27FC236}">
                      <a16:creationId xmlns:a16="http://schemas.microsoft.com/office/drawing/2014/main" id="{B4B45001-D669-6226-07E3-97B9F23C9232}"/>
                    </a:ext>
                  </a:extLst>
                </p14:cNvPr>
                <p14:cNvContentPartPr/>
                <p14:nvPr/>
              </p14:nvContentPartPr>
              <p14:xfrm>
                <a:off x="7437510" y="666822"/>
                <a:ext cx="30240" cy="19080"/>
              </p14:xfrm>
            </p:contentPart>
          </mc:Choice>
          <mc:Fallback>
            <p:pic>
              <p:nvPicPr>
                <p:cNvPr id="14" name="Ink 13">
                  <a:extLst>
                    <a:ext uri="{FF2B5EF4-FFF2-40B4-BE49-F238E27FC236}">
                      <a16:creationId xmlns:a16="http://schemas.microsoft.com/office/drawing/2014/main" id="{B4B45001-D669-6226-07E3-97B9F23C9232}"/>
                    </a:ext>
                  </a:extLst>
                </p:cNvPr>
                <p:cNvPicPr/>
                <p:nvPr/>
              </p:nvPicPr>
              <p:blipFill>
                <a:blip r:embed="rId117"/>
                <a:stretch>
                  <a:fillRect/>
                </a:stretch>
              </p:blipFill>
              <p:spPr>
                <a:xfrm>
                  <a:off x="7428870" y="657822"/>
                  <a:ext cx="478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5" name="Ink 14">
                  <a:extLst>
                    <a:ext uri="{FF2B5EF4-FFF2-40B4-BE49-F238E27FC236}">
                      <a16:creationId xmlns:a16="http://schemas.microsoft.com/office/drawing/2014/main" id="{DCD65F24-3F4E-B22E-2289-7FE2A3059DDA}"/>
                    </a:ext>
                  </a:extLst>
                </p14:cNvPr>
                <p14:cNvContentPartPr/>
                <p14:nvPr/>
              </p14:nvContentPartPr>
              <p14:xfrm>
                <a:off x="7045470" y="1049502"/>
                <a:ext cx="515880" cy="321840"/>
              </p14:xfrm>
            </p:contentPart>
          </mc:Choice>
          <mc:Fallback>
            <p:pic>
              <p:nvPicPr>
                <p:cNvPr id="15" name="Ink 14">
                  <a:extLst>
                    <a:ext uri="{FF2B5EF4-FFF2-40B4-BE49-F238E27FC236}">
                      <a16:creationId xmlns:a16="http://schemas.microsoft.com/office/drawing/2014/main" id="{DCD65F24-3F4E-B22E-2289-7FE2A3059DDA}"/>
                    </a:ext>
                  </a:extLst>
                </p:cNvPr>
                <p:cNvPicPr/>
                <p:nvPr/>
              </p:nvPicPr>
              <p:blipFill>
                <a:blip r:embed="rId119"/>
                <a:stretch>
                  <a:fillRect/>
                </a:stretch>
              </p:blipFill>
              <p:spPr>
                <a:xfrm>
                  <a:off x="7036470" y="1040862"/>
                  <a:ext cx="53352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7" name="Ink 16">
                  <a:extLst>
                    <a:ext uri="{FF2B5EF4-FFF2-40B4-BE49-F238E27FC236}">
                      <a16:creationId xmlns:a16="http://schemas.microsoft.com/office/drawing/2014/main" id="{16948F1B-6E69-65C3-227C-EBB5661A3761}"/>
                    </a:ext>
                  </a:extLst>
                </p14:cNvPr>
                <p14:cNvContentPartPr/>
                <p14:nvPr/>
              </p14:nvContentPartPr>
              <p14:xfrm>
                <a:off x="6369750" y="1414182"/>
                <a:ext cx="965520" cy="451080"/>
              </p14:xfrm>
            </p:contentPart>
          </mc:Choice>
          <mc:Fallback>
            <p:pic>
              <p:nvPicPr>
                <p:cNvPr id="17" name="Ink 16">
                  <a:extLst>
                    <a:ext uri="{FF2B5EF4-FFF2-40B4-BE49-F238E27FC236}">
                      <a16:creationId xmlns:a16="http://schemas.microsoft.com/office/drawing/2014/main" id="{16948F1B-6E69-65C3-227C-EBB5661A3761}"/>
                    </a:ext>
                  </a:extLst>
                </p:cNvPr>
                <p:cNvPicPr/>
                <p:nvPr/>
              </p:nvPicPr>
              <p:blipFill>
                <a:blip r:embed="rId121"/>
                <a:stretch>
                  <a:fillRect/>
                </a:stretch>
              </p:blipFill>
              <p:spPr>
                <a:xfrm>
                  <a:off x="6360750" y="1405542"/>
                  <a:ext cx="983160" cy="4687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8" name="Ink 17">
                  <a:extLst>
                    <a:ext uri="{FF2B5EF4-FFF2-40B4-BE49-F238E27FC236}">
                      <a16:creationId xmlns:a16="http://schemas.microsoft.com/office/drawing/2014/main" id="{F98449CD-E4FA-3A95-A09C-28FF3C550903}"/>
                    </a:ext>
                  </a:extLst>
                </p14:cNvPr>
                <p14:cNvContentPartPr/>
                <p14:nvPr/>
              </p14:nvContentPartPr>
              <p14:xfrm>
                <a:off x="6361470" y="1837182"/>
                <a:ext cx="144000" cy="60120"/>
              </p14:xfrm>
            </p:contentPart>
          </mc:Choice>
          <mc:Fallback>
            <p:pic>
              <p:nvPicPr>
                <p:cNvPr id="18" name="Ink 17">
                  <a:extLst>
                    <a:ext uri="{FF2B5EF4-FFF2-40B4-BE49-F238E27FC236}">
                      <a16:creationId xmlns:a16="http://schemas.microsoft.com/office/drawing/2014/main" id="{F98449CD-E4FA-3A95-A09C-28FF3C550903}"/>
                    </a:ext>
                  </a:extLst>
                </p:cNvPr>
                <p:cNvPicPr/>
                <p:nvPr/>
              </p:nvPicPr>
              <p:blipFill>
                <a:blip r:embed="rId123"/>
                <a:stretch>
                  <a:fillRect/>
                </a:stretch>
              </p:blipFill>
              <p:spPr>
                <a:xfrm>
                  <a:off x="6352470" y="1828542"/>
                  <a:ext cx="16164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6" name="Ink 25">
                  <a:extLst>
                    <a:ext uri="{FF2B5EF4-FFF2-40B4-BE49-F238E27FC236}">
                      <a16:creationId xmlns:a16="http://schemas.microsoft.com/office/drawing/2014/main" id="{D7466E9D-F165-1A6F-2508-7D9797FEB748}"/>
                    </a:ext>
                  </a:extLst>
                </p14:cNvPr>
                <p14:cNvContentPartPr/>
                <p14:nvPr/>
              </p14:nvContentPartPr>
              <p14:xfrm>
                <a:off x="6727590" y="2043462"/>
                <a:ext cx="1276200" cy="945000"/>
              </p14:xfrm>
            </p:contentPart>
          </mc:Choice>
          <mc:Fallback>
            <p:pic>
              <p:nvPicPr>
                <p:cNvPr id="26" name="Ink 25">
                  <a:extLst>
                    <a:ext uri="{FF2B5EF4-FFF2-40B4-BE49-F238E27FC236}">
                      <a16:creationId xmlns:a16="http://schemas.microsoft.com/office/drawing/2014/main" id="{D7466E9D-F165-1A6F-2508-7D9797FEB748}"/>
                    </a:ext>
                  </a:extLst>
                </p:cNvPr>
                <p:cNvPicPr/>
                <p:nvPr/>
              </p:nvPicPr>
              <p:blipFill>
                <a:blip r:embed="rId125"/>
                <a:stretch>
                  <a:fillRect/>
                </a:stretch>
              </p:blipFill>
              <p:spPr>
                <a:xfrm>
                  <a:off x="6718950" y="2034822"/>
                  <a:ext cx="1293840" cy="9626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7" name="Ink 26">
                  <a:extLst>
                    <a:ext uri="{FF2B5EF4-FFF2-40B4-BE49-F238E27FC236}">
                      <a16:creationId xmlns:a16="http://schemas.microsoft.com/office/drawing/2014/main" id="{758F4FA0-AC45-EC1A-637A-BE482183C5B1}"/>
                    </a:ext>
                  </a:extLst>
                </p14:cNvPr>
                <p14:cNvContentPartPr/>
                <p14:nvPr/>
              </p14:nvContentPartPr>
              <p14:xfrm>
                <a:off x="6948990" y="2154342"/>
                <a:ext cx="154800" cy="252720"/>
              </p14:xfrm>
            </p:contentPart>
          </mc:Choice>
          <mc:Fallback>
            <p:pic>
              <p:nvPicPr>
                <p:cNvPr id="27" name="Ink 26">
                  <a:extLst>
                    <a:ext uri="{FF2B5EF4-FFF2-40B4-BE49-F238E27FC236}">
                      <a16:creationId xmlns:a16="http://schemas.microsoft.com/office/drawing/2014/main" id="{758F4FA0-AC45-EC1A-637A-BE482183C5B1}"/>
                    </a:ext>
                  </a:extLst>
                </p:cNvPr>
                <p:cNvPicPr/>
                <p:nvPr/>
              </p:nvPicPr>
              <p:blipFill>
                <a:blip r:embed="rId127"/>
                <a:stretch>
                  <a:fillRect/>
                </a:stretch>
              </p:blipFill>
              <p:spPr>
                <a:xfrm>
                  <a:off x="6940350" y="2145342"/>
                  <a:ext cx="17244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8" name="Ink 27">
                  <a:extLst>
                    <a:ext uri="{FF2B5EF4-FFF2-40B4-BE49-F238E27FC236}">
                      <a16:creationId xmlns:a16="http://schemas.microsoft.com/office/drawing/2014/main" id="{CFB2C057-EA5E-B671-4AAE-A70B2CC7166C}"/>
                    </a:ext>
                  </a:extLst>
                </p14:cNvPr>
                <p14:cNvContentPartPr/>
                <p14:nvPr/>
              </p14:nvContentPartPr>
              <p14:xfrm>
                <a:off x="7177230" y="2251542"/>
                <a:ext cx="100800" cy="149400"/>
              </p14:xfrm>
            </p:contentPart>
          </mc:Choice>
          <mc:Fallback>
            <p:pic>
              <p:nvPicPr>
                <p:cNvPr id="28" name="Ink 27">
                  <a:extLst>
                    <a:ext uri="{FF2B5EF4-FFF2-40B4-BE49-F238E27FC236}">
                      <a16:creationId xmlns:a16="http://schemas.microsoft.com/office/drawing/2014/main" id="{CFB2C057-EA5E-B671-4AAE-A70B2CC7166C}"/>
                    </a:ext>
                  </a:extLst>
                </p:cNvPr>
                <p:cNvPicPr/>
                <p:nvPr/>
              </p:nvPicPr>
              <p:blipFill>
                <a:blip r:embed="rId129"/>
                <a:stretch>
                  <a:fillRect/>
                </a:stretch>
              </p:blipFill>
              <p:spPr>
                <a:xfrm>
                  <a:off x="7168590" y="2242542"/>
                  <a:ext cx="11844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9" name="Ink 28">
                  <a:extLst>
                    <a:ext uri="{FF2B5EF4-FFF2-40B4-BE49-F238E27FC236}">
                      <a16:creationId xmlns:a16="http://schemas.microsoft.com/office/drawing/2014/main" id="{CC4A6721-0C0E-C2D2-EE66-F922D5005C18}"/>
                    </a:ext>
                  </a:extLst>
                </p14:cNvPr>
                <p14:cNvContentPartPr/>
                <p14:nvPr/>
              </p14:nvContentPartPr>
              <p14:xfrm>
                <a:off x="7339590" y="2255142"/>
                <a:ext cx="13320" cy="71280"/>
              </p14:xfrm>
            </p:contentPart>
          </mc:Choice>
          <mc:Fallback>
            <p:pic>
              <p:nvPicPr>
                <p:cNvPr id="29" name="Ink 28">
                  <a:extLst>
                    <a:ext uri="{FF2B5EF4-FFF2-40B4-BE49-F238E27FC236}">
                      <a16:creationId xmlns:a16="http://schemas.microsoft.com/office/drawing/2014/main" id="{CC4A6721-0C0E-C2D2-EE66-F922D5005C18}"/>
                    </a:ext>
                  </a:extLst>
                </p:cNvPr>
                <p:cNvPicPr/>
                <p:nvPr/>
              </p:nvPicPr>
              <p:blipFill>
                <a:blip r:embed="rId131"/>
                <a:stretch>
                  <a:fillRect/>
                </a:stretch>
              </p:blipFill>
              <p:spPr>
                <a:xfrm>
                  <a:off x="7330590" y="2246502"/>
                  <a:ext cx="3096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30" name="Ink 29">
                  <a:extLst>
                    <a:ext uri="{FF2B5EF4-FFF2-40B4-BE49-F238E27FC236}">
                      <a16:creationId xmlns:a16="http://schemas.microsoft.com/office/drawing/2014/main" id="{460D5246-6596-AA17-7A21-EE60F2D6FD17}"/>
                    </a:ext>
                  </a:extLst>
                </p14:cNvPr>
                <p14:cNvContentPartPr/>
                <p14:nvPr/>
              </p14:nvContentPartPr>
              <p14:xfrm>
                <a:off x="7363710" y="2133822"/>
                <a:ext cx="1080" cy="17640"/>
              </p14:xfrm>
            </p:contentPart>
          </mc:Choice>
          <mc:Fallback>
            <p:pic>
              <p:nvPicPr>
                <p:cNvPr id="30" name="Ink 29">
                  <a:extLst>
                    <a:ext uri="{FF2B5EF4-FFF2-40B4-BE49-F238E27FC236}">
                      <a16:creationId xmlns:a16="http://schemas.microsoft.com/office/drawing/2014/main" id="{460D5246-6596-AA17-7A21-EE60F2D6FD17}"/>
                    </a:ext>
                  </a:extLst>
                </p:cNvPr>
                <p:cNvPicPr/>
                <p:nvPr/>
              </p:nvPicPr>
              <p:blipFill>
                <a:blip r:embed="rId133"/>
                <a:stretch>
                  <a:fillRect/>
                </a:stretch>
              </p:blipFill>
              <p:spPr>
                <a:xfrm>
                  <a:off x="7355070" y="2125182"/>
                  <a:ext cx="1872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31" name="Ink 30">
                  <a:extLst>
                    <a:ext uri="{FF2B5EF4-FFF2-40B4-BE49-F238E27FC236}">
                      <a16:creationId xmlns:a16="http://schemas.microsoft.com/office/drawing/2014/main" id="{D261CD65-8D5A-FB66-9F91-406AE2EB13E6}"/>
                    </a:ext>
                  </a:extLst>
                </p14:cNvPr>
                <p14:cNvContentPartPr/>
                <p14:nvPr/>
              </p14:nvContentPartPr>
              <p14:xfrm>
                <a:off x="7422750" y="2189262"/>
                <a:ext cx="29880" cy="154440"/>
              </p14:xfrm>
            </p:contentPart>
          </mc:Choice>
          <mc:Fallback>
            <p:pic>
              <p:nvPicPr>
                <p:cNvPr id="31" name="Ink 30">
                  <a:extLst>
                    <a:ext uri="{FF2B5EF4-FFF2-40B4-BE49-F238E27FC236}">
                      <a16:creationId xmlns:a16="http://schemas.microsoft.com/office/drawing/2014/main" id="{D261CD65-8D5A-FB66-9F91-406AE2EB13E6}"/>
                    </a:ext>
                  </a:extLst>
                </p:cNvPr>
                <p:cNvPicPr/>
                <p:nvPr/>
              </p:nvPicPr>
              <p:blipFill>
                <a:blip r:embed="rId135"/>
                <a:stretch>
                  <a:fillRect/>
                </a:stretch>
              </p:blipFill>
              <p:spPr>
                <a:xfrm>
                  <a:off x="7413750" y="2180622"/>
                  <a:ext cx="475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2" name="Ink 31">
                  <a:extLst>
                    <a:ext uri="{FF2B5EF4-FFF2-40B4-BE49-F238E27FC236}">
                      <a16:creationId xmlns:a16="http://schemas.microsoft.com/office/drawing/2014/main" id="{DAD05187-BD70-EBB2-E013-74955C228014}"/>
                    </a:ext>
                  </a:extLst>
                </p14:cNvPr>
                <p14:cNvContentPartPr/>
                <p14:nvPr/>
              </p14:nvContentPartPr>
              <p14:xfrm>
                <a:off x="7512390" y="2146782"/>
                <a:ext cx="95400" cy="272520"/>
              </p14:xfrm>
            </p:contentPart>
          </mc:Choice>
          <mc:Fallback>
            <p:pic>
              <p:nvPicPr>
                <p:cNvPr id="32" name="Ink 31">
                  <a:extLst>
                    <a:ext uri="{FF2B5EF4-FFF2-40B4-BE49-F238E27FC236}">
                      <a16:creationId xmlns:a16="http://schemas.microsoft.com/office/drawing/2014/main" id="{DAD05187-BD70-EBB2-E013-74955C228014}"/>
                    </a:ext>
                  </a:extLst>
                </p:cNvPr>
                <p:cNvPicPr/>
                <p:nvPr/>
              </p:nvPicPr>
              <p:blipFill>
                <a:blip r:embed="rId137"/>
                <a:stretch>
                  <a:fillRect/>
                </a:stretch>
              </p:blipFill>
              <p:spPr>
                <a:xfrm>
                  <a:off x="7503750" y="2137782"/>
                  <a:ext cx="11304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33" name="Ink 32">
                  <a:extLst>
                    <a:ext uri="{FF2B5EF4-FFF2-40B4-BE49-F238E27FC236}">
                      <a16:creationId xmlns:a16="http://schemas.microsoft.com/office/drawing/2014/main" id="{97882E8F-B2EC-9897-44B6-8868056CCA42}"/>
                    </a:ext>
                  </a:extLst>
                </p14:cNvPr>
                <p14:cNvContentPartPr/>
                <p14:nvPr/>
              </p14:nvContentPartPr>
              <p14:xfrm>
                <a:off x="7158510" y="2636742"/>
                <a:ext cx="360" cy="13680"/>
              </p14:xfrm>
            </p:contentPart>
          </mc:Choice>
          <mc:Fallback>
            <p:pic>
              <p:nvPicPr>
                <p:cNvPr id="33" name="Ink 32">
                  <a:extLst>
                    <a:ext uri="{FF2B5EF4-FFF2-40B4-BE49-F238E27FC236}">
                      <a16:creationId xmlns:a16="http://schemas.microsoft.com/office/drawing/2014/main" id="{97882E8F-B2EC-9897-44B6-8868056CCA42}"/>
                    </a:ext>
                  </a:extLst>
                </p:cNvPr>
                <p:cNvPicPr/>
                <p:nvPr/>
              </p:nvPicPr>
              <p:blipFill>
                <a:blip r:embed="rId139"/>
                <a:stretch>
                  <a:fillRect/>
                </a:stretch>
              </p:blipFill>
              <p:spPr>
                <a:xfrm>
                  <a:off x="7149870" y="2628102"/>
                  <a:ext cx="180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34" name="Ink 33">
                  <a:extLst>
                    <a:ext uri="{FF2B5EF4-FFF2-40B4-BE49-F238E27FC236}">
                      <a16:creationId xmlns:a16="http://schemas.microsoft.com/office/drawing/2014/main" id="{B4A91676-6CE1-8DB0-ACA5-458CFFB79C65}"/>
                    </a:ext>
                  </a:extLst>
                </p14:cNvPr>
                <p14:cNvContentPartPr/>
                <p14:nvPr/>
              </p14:nvContentPartPr>
              <p14:xfrm>
                <a:off x="7114590" y="2580582"/>
                <a:ext cx="145080" cy="196920"/>
              </p14:xfrm>
            </p:contentPart>
          </mc:Choice>
          <mc:Fallback>
            <p:pic>
              <p:nvPicPr>
                <p:cNvPr id="34" name="Ink 33">
                  <a:extLst>
                    <a:ext uri="{FF2B5EF4-FFF2-40B4-BE49-F238E27FC236}">
                      <a16:creationId xmlns:a16="http://schemas.microsoft.com/office/drawing/2014/main" id="{B4A91676-6CE1-8DB0-ACA5-458CFFB79C65}"/>
                    </a:ext>
                  </a:extLst>
                </p:cNvPr>
                <p:cNvPicPr/>
                <p:nvPr/>
              </p:nvPicPr>
              <p:blipFill>
                <a:blip r:embed="rId141"/>
                <a:stretch>
                  <a:fillRect/>
                </a:stretch>
              </p:blipFill>
              <p:spPr>
                <a:xfrm>
                  <a:off x="7105590" y="2571942"/>
                  <a:ext cx="1627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35" name="Ink 34">
                  <a:extLst>
                    <a:ext uri="{FF2B5EF4-FFF2-40B4-BE49-F238E27FC236}">
                      <a16:creationId xmlns:a16="http://schemas.microsoft.com/office/drawing/2014/main" id="{1F22D097-32BA-07B8-6EEB-3943768F4F88}"/>
                    </a:ext>
                  </a:extLst>
                </p14:cNvPr>
                <p14:cNvContentPartPr/>
                <p14:nvPr/>
              </p14:nvContentPartPr>
              <p14:xfrm>
                <a:off x="7324830" y="2565822"/>
                <a:ext cx="116640" cy="192960"/>
              </p14:xfrm>
            </p:contentPart>
          </mc:Choice>
          <mc:Fallback>
            <p:pic>
              <p:nvPicPr>
                <p:cNvPr id="35" name="Ink 34">
                  <a:extLst>
                    <a:ext uri="{FF2B5EF4-FFF2-40B4-BE49-F238E27FC236}">
                      <a16:creationId xmlns:a16="http://schemas.microsoft.com/office/drawing/2014/main" id="{1F22D097-32BA-07B8-6EEB-3943768F4F88}"/>
                    </a:ext>
                  </a:extLst>
                </p:cNvPr>
                <p:cNvPicPr/>
                <p:nvPr/>
              </p:nvPicPr>
              <p:blipFill>
                <a:blip r:embed="rId143"/>
                <a:stretch>
                  <a:fillRect/>
                </a:stretch>
              </p:blipFill>
              <p:spPr>
                <a:xfrm>
                  <a:off x="7315830" y="2557182"/>
                  <a:ext cx="13428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36" name="Ink 35">
                  <a:extLst>
                    <a:ext uri="{FF2B5EF4-FFF2-40B4-BE49-F238E27FC236}">
                      <a16:creationId xmlns:a16="http://schemas.microsoft.com/office/drawing/2014/main" id="{61E89B9F-8C4D-8892-9B75-23597832442F}"/>
                    </a:ext>
                  </a:extLst>
                </p14:cNvPr>
                <p14:cNvContentPartPr/>
                <p14:nvPr/>
              </p14:nvContentPartPr>
              <p14:xfrm>
                <a:off x="7514910" y="2538462"/>
                <a:ext cx="123840" cy="222120"/>
              </p14:xfrm>
            </p:contentPart>
          </mc:Choice>
          <mc:Fallback>
            <p:pic>
              <p:nvPicPr>
                <p:cNvPr id="36" name="Ink 35">
                  <a:extLst>
                    <a:ext uri="{FF2B5EF4-FFF2-40B4-BE49-F238E27FC236}">
                      <a16:creationId xmlns:a16="http://schemas.microsoft.com/office/drawing/2014/main" id="{61E89B9F-8C4D-8892-9B75-23597832442F}"/>
                    </a:ext>
                  </a:extLst>
                </p:cNvPr>
                <p:cNvPicPr/>
                <p:nvPr/>
              </p:nvPicPr>
              <p:blipFill>
                <a:blip r:embed="rId145"/>
                <a:stretch>
                  <a:fillRect/>
                </a:stretch>
              </p:blipFill>
              <p:spPr>
                <a:xfrm>
                  <a:off x="7506270" y="2529462"/>
                  <a:ext cx="14148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37" name="Ink 36">
                  <a:extLst>
                    <a:ext uri="{FF2B5EF4-FFF2-40B4-BE49-F238E27FC236}">
                      <a16:creationId xmlns:a16="http://schemas.microsoft.com/office/drawing/2014/main" id="{66BB96A3-610E-EA28-7BAF-26E75E15546A}"/>
                    </a:ext>
                  </a:extLst>
                </p14:cNvPr>
                <p14:cNvContentPartPr/>
                <p14:nvPr/>
              </p14:nvContentPartPr>
              <p14:xfrm>
                <a:off x="7530030" y="2649342"/>
                <a:ext cx="154800" cy="20880"/>
              </p14:xfrm>
            </p:contentPart>
          </mc:Choice>
          <mc:Fallback>
            <p:pic>
              <p:nvPicPr>
                <p:cNvPr id="37" name="Ink 36">
                  <a:extLst>
                    <a:ext uri="{FF2B5EF4-FFF2-40B4-BE49-F238E27FC236}">
                      <a16:creationId xmlns:a16="http://schemas.microsoft.com/office/drawing/2014/main" id="{66BB96A3-610E-EA28-7BAF-26E75E15546A}"/>
                    </a:ext>
                  </a:extLst>
                </p:cNvPr>
                <p:cNvPicPr/>
                <p:nvPr/>
              </p:nvPicPr>
              <p:blipFill>
                <a:blip r:embed="rId147"/>
                <a:stretch>
                  <a:fillRect/>
                </a:stretch>
              </p:blipFill>
              <p:spPr>
                <a:xfrm>
                  <a:off x="7521390" y="2640342"/>
                  <a:ext cx="17244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39" name="Ink 38">
                  <a:extLst>
                    <a:ext uri="{FF2B5EF4-FFF2-40B4-BE49-F238E27FC236}">
                      <a16:creationId xmlns:a16="http://schemas.microsoft.com/office/drawing/2014/main" id="{FB88BC9E-DAC2-8226-71D4-8AB01AC27790}"/>
                    </a:ext>
                  </a:extLst>
                </p14:cNvPr>
                <p14:cNvContentPartPr/>
                <p14:nvPr/>
              </p14:nvContentPartPr>
              <p14:xfrm>
                <a:off x="7585830" y="1478262"/>
                <a:ext cx="29880" cy="556560"/>
              </p14:xfrm>
            </p:contentPart>
          </mc:Choice>
          <mc:Fallback>
            <p:pic>
              <p:nvPicPr>
                <p:cNvPr id="39" name="Ink 38">
                  <a:extLst>
                    <a:ext uri="{FF2B5EF4-FFF2-40B4-BE49-F238E27FC236}">
                      <a16:creationId xmlns:a16="http://schemas.microsoft.com/office/drawing/2014/main" id="{FB88BC9E-DAC2-8226-71D4-8AB01AC27790}"/>
                    </a:ext>
                  </a:extLst>
                </p:cNvPr>
                <p:cNvPicPr/>
                <p:nvPr/>
              </p:nvPicPr>
              <p:blipFill>
                <a:blip r:embed="rId149"/>
                <a:stretch>
                  <a:fillRect/>
                </a:stretch>
              </p:blipFill>
              <p:spPr>
                <a:xfrm>
                  <a:off x="7577190" y="1469262"/>
                  <a:ext cx="47520" cy="5742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40" name="Ink 39">
                  <a:extLst>
                    <a:ext uri="{FF2B5EF4-FFF2-40B4-BE49-F238E27FC236}">
                      <a16:creationId xmlns:a16="http://schemas.microsoft.com/office/drawing/2014/main" id="{011F4768-AAC2-1A37-E902-1411775BADE9}"/>
                    </a:ext>
                  </a:extLst>
                </p14:cNvPr>
                <p14:cNvContentPartPr/>
                <p14:nvPr/>
              </p14:nvContentPartPr>
              <p14:xfrm>
                <a:off x="7555230" y="1931142"/>
                <a:ext cx="133920" cy="109080"/>
              </p14:xfrm>
            </p:contentPart>
          </mc:Choice>
          <mc:Fallback>
            <p:pic>
              <p:nvPicPr>
                <p:cNvPr id="40" name="Ink 39">
                  <a:extLst>
                    <a:ext uri="{FF2B5EF4-FFF2-40B4-BE49-F238E27FC236}">
                      <a16:creationId xmlns:a16="http://schemas.microsoft.com/office/drawing/2014/main" id="{011F4768-AAC2-1A37-E902-1411775BADE9}"/>
                    </a:ext>
                  </a:extLst>
                </p:cNvPr>
                <p:cNvPicPr/>
                <p:nvPr/>
              </p:nvPicPr>
              <p:blipFill>
                <a:blip r:embed="rId151"/>
                <a:stretch>
                  <a:fillRect/>
                </a:stretch>
              </p:blipFill>
              <p:spPr>
                <a:xfrm>
                  <a:off x="7546230" y="1922502"/>
                  <a:ext cx="15156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42" name="Ink 41">
                  <a:extLst>
                    <a:ext uri="{FF2B5EF4-FFF2-40B4-BE49-F238E27FC236}">
                      <a16:creationId xmlns:a16="http://schemas.microsoft.com/office/drawing/2014/main" id="{18820419-8005-E392-A0AC-D0F80D83C556}"/>
                    </a:ext>
                  </a:extLst>
                </p14:cNvPr>
                <p14:cNvContentPartPr/>
                <p14:nvPr/>
              </p14:nvContentPartPr>
              <p14:xfrm>
                <a:off x="6916950" y="2881902"/>
                <a:ext cx="331200" cy="331560"/>
              </p14:xfrm>
            </p:contentPart>
          </mc:Choice>
          <mc:Fallback>
            <p:pic>
              <p:nvPicPr>
                <p:cNvPr id="42" name="Ink 41">
                  <a:extLst>
                    <a:ext uri="{FF2B5EF4-FFF2-40B4-BE49-F238E27FC236}">
                      <a16:creationId xmlns:a16="http://schemas.microsoft.com/office/drawing/2014/main" id="{18820419-8005-E392-A0AC-D0F80D83C556}"/>
                    </a:ext>
                  </a:extLst>
                </p:cNvPr>
                <p:cNvPicPr/>
                <p:nvPr/>
              </p:nvPicPr>
              <p:blipFill>
                <a:blip r:embed="rId153"/>
                <a:stretch>
                  <a:fillRect/>
                </a:stretch>
              </p:blipFill>
              <p:spPr>
                <a:xfrm>
                  <a:off x="6908310" y="2872902"/>
                  <a:ext cx="34884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43" name="Ink 42">
                  <a:extLst>
                    <a:ext uri="{FF2B5EF4-FFF2-40B4-BE49-F238E27FC236}">
                      <a16:creationId xmlns:a16="http://schemas.microsoft.com/office/drawing/2014/main" id="{5768FAA7-ACBB-3A21-79F0-C40C4C31C653}"/>
                    </a:ext>
                  </a:extLst>
                </p14:cNvPr>
                <p14:cNvContentPartPr/>
                <p14:nvPr/>
              </p14:nvContentPartPr>
              <p14:xfrm>
                <a:off x="6927750" y="3134262"/>
                <a:ext cx="64800" cy="115920"/>
              </p14:xfrm>
            </p:contentPart>
          </mc:Choice>
          <mc:Fallback>
            <p:pic>
              <p:nvPicPr>
                <p:cNvPr id="43" name="Ink 42">
                  <a:extLst>
                    <a:ext uri="{FF2B5EF4-FFF2-40B4-BE49-F238E27FC236}">
                      <a16:creationId xmlns:a16="http://schemas.microsoft.com/office/drawing/2014/main" id="{5768FAA7-ACBB-3A21-79F0-C40C4C31C653}"/>
                    </a:ext>
                  </a:extLst>
                </p:cNvPr>
                <p:cNvPicPr/>
                <p:nvPr/>
              </p:nvPicPr>
              <p:blipFill>
                <a:blip r:embed="rId155"/>
                <a:stretch>
                  <a:fillRect/>
                </a:stretch>
              </p:blipFill>
              <p:spPr>
                <a:xfrm>
                  <a:off x="6919110" y="3125262"/>
                  <a:ext cx="8244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45" name="Ink 44">
                  <a:extLst>
                    <a:ext uri="{FF2B5EF4-FFF2-40B4-BE49-F238E27FC236}">
                      <a16:creationId xmlns:a16="http://schemas.microsoft.com/office/drawing/2014/main" id="{EA96FB8D-64B8-28DE-3E11-124D34773CD1}"/>
                    </a:ext>
                  </a:extLst>
                </p14:cNvPr>
                <p14:cNvContentPartPr/>
                <p14:nvPr/>
              </p14:nvContentPartPr>
              <p14:xfrm>
                <a:off x="4716630" y="2209422"/>
                <a:ext cx="2005560" cy="1570680"/>
              </p14:xfrm>
            </p:contentPart>
          </mc:Choice>
          <mc:Fallback>
            <p:pic>
              <p:nvPicPr>
                <p:cNvPr id="45" name="Ink 44">
                  <a:extLst>
                    <a:ext uri="{FF2B5EF4-FFF2-40B4-BE49-F238E27FC236}">
                      <a16:creationId xmlns:a16="http://schemas.microsoft.com/office/drawing/2014/main" id="{EA96FB8D-64B8-28DE-3E11-124D34773CD1}"/>
                    </a:ext>
                  </a:extLst>
                </p:cNvPr>
                <p:cNvPicPr/>
                <p:nvPr/>
              </p:nvPicPr>
              <p:blipFill>
                <a:blip r:embed="rId157"/>
                <a:stretch>
                  <a:fillRect/>
                </a:stretch>
              </p:blipFill>
              <p:spPr>
                <a:xfrm>
                  <a:off x="4707990" y="2200782"/>
                  <a:ext cx="2023200" cy="15883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46" name="Ink 45">
                  <a:extLst>
                    <a:ext uri="{FF2B5EF4-FFF2-40B4-BE49-F238E27FC236}">
                      <a16:creationId xmlns:a16="http://schemas.microsoft.com/office/drawing/2014/main" id="{36BCCB0E-6D30-4AA8-321E-F3B4321C6EF8}"/>
                    </a:ext>
                  </a:extLst>
                </p14:cNvPr>
                <p14:cNvContentPartPr/>
                <p14:nvPr/>
              </p14:nvContentPartPr>
              <p14:xfrm>
                <a:off x="5565510" y="2283942"/>
                <a:ext cx="77760" cy="100440"/>
              </p14:xfrm>
            </p:contentPart>
          </mc:Choice>
          <mc:Fallback>
            <p:pic>
              <p:nvPicPr>
                <p:cNvPr id="46" name="Ink 45">
                  <a:extLst>
                    <a:ext uri="{FF2B5EF4-FFF2-40B4-BE49-F238E27FC236}">
                      <a16:creationId xmlns:a16="http://schemas.microsoft.com/office/drawing/2014/main" id="{36BCCB0E-6D30-4AA8-321E-F3B4321C6EF8}"/>
                    </a:ext>
                  </a:extLst>
                </p:cNvPr>
                <p:cNvPicPr/>
                <p:nvPr/>
              </p:nvPicPr>
              <p:blipFill>
                <a:blip r:embed="rId159"/>
                <a:stretch>
                  <a:fillRect/>
                </a:stretch>
              </p:blipFill>
              <p:spPr>
                <a:xfrm>
                  <a:off x="5556870" y="2274942"/>
                  <a:ext cx="9540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47" name="Ink 46">
                  <a:extLst>
                    <a:ext uri="{FF2B5EF4-FFF2-40B4-BE49-F238E27FC236}">
                      <a16:creationId xmlns:a16="http://schemas.microsoft.com/office/drawing/2014/main" id="{99D3358C-CF02-CC76-336B-5E6B4D12355E}"/>
                    </a:ext>
                  </a:extLst>
                </p14:cNvPr>
                <p14:cNvContentPartPr/>
                <p14:nvPr/>
              </p14:nvContentPartPr>
              <p14:xfrm>
                <a:off x="5379390" y="2438742"/>
                <a:ext cx="876960" cy="1025640"/>
              </p14:xfrm>
            </p:contentPart>
          </mc:Choice>
          <mc:Fallback>
            <p:pic>
              <p:nvPicPr>
                <p:cNvPr id="47" name="Ink 46">
                  <a:extLst>
                    <a:ext uri="{FF2B5EF4-FFF2-40B4-BE49-F238E27FC236}">
                      <a16:creationId xmlns:a16="http://schemas.microsoft.com/office/drawing/2014/main" id="{99D3358C-CF02-CC76-336B-5E6B4D12355E}"/>
                    </a:ext>
                  </a:extLst>
                </p:cNvPr>
                <p:cNvPicPr/>
                <p:nvPr/>
              </p:nvPicPr>
              <p:blipFill>
                <a:blip r:embed="rId161"/>
                <a:stretch>
                  <a:fillRect/>
                </a:stretch>
              </p:blipFill>
              <p:spPr>
                <a:xfrm>
                  <a:off x="5370750" y="2430102"/>
                  <a:ext cx="894600" cy="10432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48" name="Ink 47">
                  <a:extLst>
                    <a:ext uri="{FF2B5EF4-FFF2-40B4-BE49-F238E27FC236}">
                      <a16:creationId xmlns:a16="http://schemas.microsoft.com/office/drawing/2014/main" id="{E613EFBC-D616-CC73-B340-6AF2F0735504}"/>
                    </a:ext>
                  </a:extLst>
                </p14:cNvPr>
                <p14:cNvContentPartPr/>
                <p14:nvPr/>
              </p14:nvContentPartPr>
              <p14:xfrm>
                <a:off x="5808510" y="2571942"/>
                <a:ext cx="93960" cy="77040"/>
              </p14:xfrm>
            </p:contentPart>
          </mc:Choice>
          <mc:Fallback>
            <p:pic>
              <p:nvPicPr>
                <p:cNvPr id="48" name="Ink 47">
                  <a:extLst>
                    <a:ext uri="{FF2B5EF4-FFF2-40B4-BE49-F238E27FC236}">
                      <a16:creationId xmlns:a16="http://schemas.microsoft.com/office/drawing/2014/main" id="{E613EFBC-D616-CC73-B340-6AF2F0735504}"/>
                    </a:ext>
                  </a:extLst>
                </p:cNvPr>
                <p:cNvPicPr/>
                <p:nvPr/>
              </p:nvPicPr>
              <p:blipFill>
                <a:blip r:embed="rId163"/>
                <a:stretch>
                  <a:fillRect/>
                </a:stretch>
              </p:blipFill>
              <p:spPr>
                <a:xfrm>
                  <a:off x="5799510" y="2562942"/>
                  <a:ext cx="11160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49" name="Ink 48">
                  <a:extLst>
                    <a:ext uri="{FF2B5EF4-FFF2-40B4-BE49-F238E27FC236}">
                      <a16:creationId xmlns:a16="http://schemas.microsoft.com/office/drawing/2014/main" id="{F7A2DD2E-9F94-3C43-E192-D9B57A287151}"/>
                    </a:ext>
                  </a:extLst>
                </p14:cNvPr>
                <p14:cNvContentPartPr/>
                <p14:nvPr/>
              </p14:nvContentPartPr>
              <p14:xfrm>
                <a:off x="5862510" y="2679582"/>
                <a:ext cx="20160" cy="151920"/>
              </p14:xfrm>
            </p:contentPart>
          </mc:Choice>
          <mc:Fallback>
            <p:pic>
              <p:nvPicPr>
                <p:cNvPr id="49" name="Ink 48">
                  <a:extLst>
                    <a:ext uri="{FF2B5EF4-FFF2-40B4-BE49-F238E27FC236}">
                      <a16:creationId xmlns:a16="http://schemas.microsoft.com/office/drawing/2014/main" id="{F7A2DD2E-9F94-3C43-E192-D9B57A287151}"/>
                    </a:ext>
                  </a:extLst>
                </p:cNvPr>
                <p:cNvPicPr/>
                <p:nvPr/>
              </p:nvPicPr>
              <p:blipFill>
                <a:blip r:embed="rId165"/>
                <a:stretch>
                  <a:fillRect/>
                </a:stretch>
              </p:blipFill>
              <p:spPr>
                <a:xfrm>
                  <a:off x="5853870" y="2670582"/>
                  <a:ext cx="3780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50" name="Ink 49">
                  <a:extLst>
                    <a:ext uri="{FF2B5EF4-FFF2-40B4-BE49-F238E27FC236}">
                      <a16:creationId xmlns:a16="http://schemas.microsoft.com/office/drawing/2014/main" id="{8E38823D-F3BC-7802-2916-D66F46A19E34}"/>
                    </a:ext>
                  </a:extLst>
                </p14:cNvPr>
                <p14:cNvContentPartPr/>
                <p14:nvPr/>
              </p14:nvContentPartPr>
              <p14:xfrm>
                <a:off x="5785830" y="2793342"/>
                <a:ext cx="150480" cy="113400"/>
              </p14:xfrm>
            </p:contentPart>
          </mc:Choice>
          <mc:Fallback>
            <p:pic>
              <p:nvPicPr>
                <p:cNvPr id="50" name="Ink 49">
                  <a:extLst>
                    <a:ext uri="{FF2B5EF4-FFF2-40B4-BE49-F238E27FC236}">
                      <a16:creationId xmlns:a16="http://schemas.microsoft.com/office/drawing/2014/main" id="{8E38823D-F3BC-7802-2916-D66F46A19E34}"/>
                    </a:ext>
                  </a:extLst>
                </p:cNvPr>
                <p:cNvPicPr/>
                <p:nvPr/>
              </p:nvPicPr>
              <p:blipFill>
                <a:blip r:embed="rId167"/>
                <a:stretch>
                  <a:fillRect/>
                </a:stretch>
              </p:blipFill>
              <p:spPr>
                <a:xfrm>
                  <a:off x="5777190" y="2784702"/>
                  <a:ext cx="16812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51" name="Ink 50">
                  <a:extLst>
                    <a:ext uri="{FF2B5EF4-FFF2-40B4-BE49-F238E27FC236}">
                      <a16:creationId xmlns:a16="http://schemas.microsoft.com/office/drawing/2014/main" id="{BBD45478-9A07-C1DD-7B8C-A997EC2E2253}"/>
                    </a:ext>
                  </a:extLst>
                </p14:cNvPr>
                <p14:cNvContentPartPr/>
                <p14:nvPr/>
              </p14:nvContentPartPr>
              <p14:xfrm>
                <a:off x="5862510" y="2889462"/>
                <a:ext cx="10800" cy="132480"/>
              </p14:xfrm>
            </p:contentPart>
          </mc:Choice>
          <mc:Fallback>
            <p:pic>
              <p:nvPicPr>
                <p:cNvPr id="51" name="Ink 50">
                  <a:extLst>
                    <a:ext uri="{FF2B5EF4-FFF2-40B4-BE49-F238E27FC236}">
                      <a16:creationId xmlns:a16="http://schemas.microsoft.com/office/drawing/2014/main" id="{BBD45478-9A07-C1DD-7B8C-A997EC2E2253}"/>
                    </a:ext>
                  </a:extLst>
                </p:cNvPr>
                <p:cNvPicPr/>
                <p:nvPr/>
              </p:nvPicPr>
              <p:blipFill>
                <a:blip r:embed="rId169"/>
                <a:stretch>
                  <a:fillRect/>
                </a:stretch>
              </p:blipFill>
              <p:spPr>
                <a:xfrm>
                  <a:off x="5853870" y="2880822"/>
                  <a:ext cx="2844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52" name="Ink 51">
                  <a:extLst>
                    <a:ext uri="{FF2B5EF4-FFF2-40B4-BE49-F238E27FC236}">
                      <a16:creationId xmlns:a16="http://schemas.microsoft.com/office/drawing/2014/main" id="{B2DCB783-8E17-C5D2-092E-180F169216E7}"/>
                    </a:ext>
                  </a:extLst>
                </p14:cNvPr>
                <p14:cNvContentPartPr/>
                <p14:nvPr/>
              </p14:nvContentPartPr>
              <p14:xfrm>
                <a:off x="5808510" y="3010782"/>
                <a:ext cx="118800" cy="89280"/>
              </p14:xfrm>
            </p:contentPart>
          </mc:Choice>
          <mc:Fallback>
            <p:pic>
              <p:nvPicPr>
                <p:cNvPr id="52" name="Ink 51">
                  <a:extLst>
                    <a:ext uri="{FF2B5EF4-FFF2-40B4-BE49-F238E27FC236}">
                      <a16:creationId xmlns:a16="http://schemas.microsoft.com/office/drawing/2014/main" id="{B2DCB783-8E17-C5D2-092E-180F169216E7}"/>
                    </a:ext>
                  </a:extLst>
                </p:cNvPr>
                <p:cNvPicPr/>
                <p:nvPr/>
              </p:nvPicPr>
              <p:blipFill>
                <a:blip r:embed="rId171"/>
                <a:stretch>
                  <a:fillRect/>
                </a:stretch>
              </p:blipFill>
              <p:spPr>
                <a:xfrm>
                  <a:off x="5799870" y="3001782"/>
                  <a:ext cx="13644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53" name="Ink 52">
                  <a:extLst>
                    <a:ext uri="{FF2B5EF4-FFF2-40B4-BE49-F238E27FC236}">
                      <a16:creationId xmlns:a16="http://schemas.microsoft.com/office/drawing/2014/main" id="{B57A0120-038D-3009-05B9-D4C30670A866}"/>
                    </a:ext>
                  </a:extLst>
                </p14:cNvPr>
                <p14:cNvContentPartPr/>
                <p14:nvPr/>
              </p14:nvContentPartPr>
              <p14:xfrm>
                <a:off x="5682150" y="3090342"/>
                <a:ext cx="185760" cy="123480"/>
              </p14:xfrm>
            </p:contentPart>
          </mc:Choice>
          <mc:Fallback>
            <p:pic>
              <p:nvPicPr>
                <p:cNvPr id="53" name="Ink 52">
                  <a:extLst>
                    <a:ext uri="{FF2B5EF4-FFF2-40B4-BE49-F238E27FC236}">
                      <a16:creationId xmlns:a16="http://schemas.microsoft.com/office/drawing/2014/main" id="{B57A0120-038D-3009-05B9-D4C30670A866}"/>
                    </a:ext>
                  </a:extLst>
                </p:cNvPr>
                <p:cNvPicPr/>
                <p:nvPr/>
              </p:nvPicPr>
              <p:blipFill>
                <a:blip r:embed="rId173"/>
                <a:stretch>
                  <a:fillRect/>
                </a:stretch>
              </p:blipFill>
              <p:spPr>
                <a:xfrm>
                  <a:off x="5673510" y="3081342"/>
                  <a:ext cx="20340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54" name="Ink 53">
                  <a:extLst>
                    <a:ext uri="{FF2B5EF4-FFF2-40B4-BE49-F238E27FC236}">
                      <a16:creationId xmlns:a16="http://schemas.microsoft.com/office/drawing/2014/main" id="{D40B2B76-81DD-FFA9-504B-2A48789204D3}"/>
                    </a:ext>
                  </a:extLst>
                </p14:cNvPr>
                <p14:cNvContentPartPr/>
                <p14:nvPr/>
              </p14:nvContentPartPr>
              <p14:xfrm>
                <a:off x="5653710" y="3192942"/>
                <a:ext cx="83520" cy="92880"/>
              </p14:xfrm>
            </p:contentPart>
          </mc:Choice>
          <mc:Fallback>
            <p:pic>
              <p:nvPicPr>
                <p:cNvPr id="54" name="Ink 53">
                  <a:extLst>
                    <a:ext uri="{FF2B5EF4-FFF2-40B4-BE49-F238E27FC236}">
                      <a16:creationId xmlns:a16="http://schemas.microsoft.com/office/drawing/2014/main" id="{D40B2B76-81DD-FFA9-504B-2A48789204D3}"/>
                    </a:ext>
                  </a:extLst>
                </p:cNvPr>
                <p:cNvPicPr/>
                <p:nvPr/>
              </p:nvPicPr>
              <p:blipFill>
                <a:blip r:embed="rId175"/>
                <a:stretch>
                  <a:fillRect/>
                </a:stretch>
              </p:blipFill>
              <p:spPr>
                <a:xfrm>
                  <a:off x="5644710" y="3183942"/>
                  <a:ext cx="10116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55" name="Ink 54">
                  <a:extLst>
                    <a:ext uri="{FF2B5EF4-FFF2-40B4-BE49-F238E27FC236}">
                      <a16:creationId xmlns:a16="http://schemas.microsoft.com/office/drawing/2014/main" id="{A0D01899-AC16-AAA8-ADB3-C0C5A1696742}"/>
                    </a:ext>
                  </a:extLst>
                </p14:cNvPr>
                <p14:cNvContentPartPr/>
                <p14:nvPr/>
              </p14:nvContentPartPr>
              <p14:xfrm>
                <a:off x="5901750" y="3094662"/>
                <a:ext cx="96480" cy="83880"/>
              </p14:xfrm>
            </p:contentPart>
          </mc:Choice>
          <mc:Fallback>
            <p:pic>
              <p:nvPicPr>
                <p:cNvPr id="55" name="Ink 54">
                  <a:extLst>
                    <a:ext uri="{FF2B5EF4-FFF2-40B4-BE49-F238E27FC236}">
                      <a16:creationId xmlns:a16="http://schemas.microsoft.com/office/drawing/2014/main" id="{A0D01899-AC16-AAA8-ADB3-C0C5A1696742}"/>
                    </a:ext>
                  </a:extLst>
                </p:cNvPr>
                <p:cNvPicPr/>
                <p:nvPr/>
              </p:nvPicPr>
              <p:blipFill>
                <a:blip r:embed="rId177"/>
                <a:stretch>
                  <a:fillRect/>
                </a:stretch>
              </p:blipFill>
              <p:spPr>
                <a:xfrm>
                  <a:off x="5892750" y="3085662"/>
                  <a:ext cx="11412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56" name="Ink 55">
                  <a:extLst>
                    <a:ext uri="{FF2B5EF4-FFF2-40B4-BE49-F238E27FC236}">
                      <a16:creationId xmlns:a16="http://schemas.microsoft.com/office/drawing/2014/main" id="{80367F25-20FB-A89B-5DB3-5029AD8A6A97}"/>
                    </a:ext>
                  </a:extLst>
                </p14:cNvPr>
                <p14:cNvContentPartPr/>
                <p14:nvPr/>
              </p14:nvContentPartPr>
              <p14:xfrm>
                <a:off x="5971590" y="3178182"/>
                <a:ext cx="77760" cy="76320"/>
              </p14:xfrm>
            </p:contentPart>
          </mc:Choice>
          <mc:Fallback>
            <p:pic>
              <p:nvPicPr>
                <p:cNvPr id="56" name="Ink 55">
                  <a:extLst>
                    <a:ext uri="{FF2B5EF4-FFF2-40B4-BE49-F238E27FC236}">
                      <a16:creationId xmlns:a16="http://schemas.microsoft.com/office/drawing/2014/main" id="{80367F25-20FB-A89B-5DB3-5029AD8A6A97}"/>
                    </a:ext>
                  </a:extLst>
                </p:cNvPr>
                <p:cNvPicPr/>
                <p:nvPr/>
              </p:nvPicPr>
              <p:blipFill>
                <a:blip r:embed="rId179"/>
                <a:stretch>
                  <a:fillRect/>
                </a:stretch>
              </p:blipFill>
              <p:spPr>
                <a:xfrm>
                  <a:off x="5962590" y="3169182"/>
                  <a:ext cx="954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57" name="Ink 56">
                  <a:extLst>
                    <a:ext uri="{FF2B5EF4-FFF2-40B4-BE49-F238E27FC236}">
                      <a16:creationId xmlns:a16="http://schemas.microsoft.com/office/drawing/2014/main" id="{CA83AB6A-124E-58AF-EBBB-61CD408E6B8F}"/>
                    </a:ext>
                  </a:extLst>
                </p14:cNvPr>
                <p14:cNvContentPartPr/>
                <p14:nvPr/>
              </p14:nvContentPartPr>
              <p14:xfrm>
                <a:off x="5690430" y="3283662"/>
                <a:ext cx="118440" cy="128520"/>
              </p14:xfrm>
            </p:contentPart>
          </mc:Choice>
          <mc:Fallback>
            <p:pic>
              <p:nvPicPr>
                <p:cNvPr id="57" name="Ink 56">
                  <a:extLst>
                    <a:ext uri="{FF2B5EF4-FFF2-40B4-BE49-F238E27FC236}">
                      <a16:creationId xmlns:a16="http://schemas.microsoft.com/office/drawing/2014/main" id="{CA83AB6A-124E-58AF-EBBB-61CD408E6B8F}"/>
                    </a:ext>
                  </a:extLst>
                </p:cNvPr>
                <p:cNvPicPr/>
                <p:nvPr/>
              </p:nvPicPr>
              <p:blipFill>
                <a:blip r:embed="rId181"/>
                <a:stretch>
                  <a:fillRect/>
                </a:stretch>
              </p:blipFill>
              <p:spPr>
                <a:xfrm>
                  <a:off x="5681790" y="3275022"/>
                  <a:ext cx="1360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58" name="Ink 57">
                  <a:extLst>
                    <a:ext uri="{FF2B5EF4-FFF2-40B4-BE49-F238E27FC236}">
                      <a16:creationId xmlns:a16="http://schemas.microsoft.com/office/drawing/2014/main" id="{B7BD84FD-00CE-EF55-7614-8D347AEBAC6A}"/>
                    </a:ext>
                  </a:extLst>
                </p14:cNvPr>
                <p14:cNvContentPartPr/>
                <p14:nvPr/>
              </p14:nvContentPartPr>
              <p14:xfrm>
                <a:off x="5881950" y="3264222"/>
                <a:ext cx="123120" cy="149400"/>
              </p14:xfrm>
            </p:contentPart>
          </mc:Choice>
          <mc:Fallback>
            <p:pic>
              <p:nvPicPr>
                <p:cNvPr id="58" name="Ink 57">
                  <a:extLst>
                    <a:ext uri="{FF2B5EF4-FFF2-40B4-BE49-F238E27FC236}">
                      <a16:creationId xmlns:a16="http://schemas.microsoft.com/office/drawing/2014/main" id="{B7BD84FD-00CE-EF55-7614-8D347AEBAC6A}"/>
                    </a:ext>
                  </a:extLst>
                </p:cNvPr>
                <p:cNvPicPr/>
                <p:nvPr/>
              </p:nvPicPr>
              <p:blipFill>
                <a:blip r:embed="rId183"/>
                <a:stretch>
                  <a:fillRect/>
                </a:stretch>
              </p:blipFill>
              <p:spPr>
                <a:xfrm>
                  <a:off x="5873310" y="3255582"/>
                  <a:ext cx="1407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59" name="Ink 58">
                  <a:extLst>
                    <a:ext uri="{FF2B5EF4-FFF2-40B4-BE49-F238E27FC236}">
                      <a16:creationId xmlns:a16="http://schemas.microsoft.com/office/drawing/2014/main" id="{2721621B-D90B-1398-6B76-E1F488991E77}"/>
                    </a:ext>
                  </a:extLst>
                </p14:cNvPr>
                <p14:cNvContentPartPr/>
                <p14:nvPr/>
              </p14:nvContentPartPr>
              <p14:xfrm>
                <a:off x="5803470" y="3373662"/>
                <a:ext cx="92880" cy="88920"/>
              </p14:xfrm>
            </p:contentPart>
          </mc:Choice>
          <mc:Fallback>
            <p:pic>
              <p:nvPicPr>
                <p:cNvPr id="59" name="Ink 58">
                  <a:extLst>
                    <a:ext uri="{FF2B5EF4-FFF2-40B4-BE49-F238E27FC236}">
                      <a16:creationId xmlns:a16="http://schemas.microsoft.com/office/drawing/2014/main" id="{2721621B-D90B-1398-6B76-E1F488991E77}"/>
                    </a:ext>
                  </a:extLst>
                </p:cNvPr>
                <p:cNvPicPr/>
                <p:nvPr/>
              </p:nvPicPr>
              <p:blipFill>
                <a:blip r:embed="rId185"/>
                <a:stretch>
                  <a:fillRect/>
                </a:stretch>
              </p:blipFill>
              <p:spPr>
                <a:xfrm>
                  <a:off x="5794830" y="3364662"/>
                  <a:ext cx="11052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61" name="Ink 60">
                  <a:extLst>
                    <a:ext uri="{FF2B5EF4-FFF2-40B4-BE49-F238E27FC236}">
                      <a16:creationId xmlns:a16="http://schemas.microsoft.com/office/drawing/2014/main" id="{6E24D37F-F7E0-3608-C060-4CB81A9EAE2F}"/>
                    </a:ext>
                  </a:extLst>
                </p14:cNvPr>
                <p14:cNvContentPartPr/>
                <p14:nvPr/>
              </p14:nvContentPartPr>
              <p14:xfrm>
                <a:off x="4893750" y="2653302"/>
                <a:ext cx="434520" cy="489240"/>
              </p14:xfrm>
            </p:contentPart>
          </mc:Choice>
          <mc:Fallback>
            <p:pic>
              <p:nvPicPr>
                <p:cNvPr id="61" name="Ink 60">
                  <a:extLst>
                    <a:ext uri="{FF2B5EF4-FFF2-40B4-BE49-F238E27FC236}">
                      <a16:creationId xmlns:a16="http://schemas.microsoft.com/office/drawing/2014/main" id="{6E24D37F-F7E0-3608-C060-4CB81A9EAE2F}"/>
                    </a:ext>
                  </a:extLst>
                </p:cNvPr>
                <p:cNvPicPr/>
                <p:nvPr/>
              </p:nvPicPr>
              <p:blipFill>
                <a:blip r:embed="rId187"/>
                <a:stretch>
                  <a:fillRect/>
                </a:stretch>
              </p:blipFill>
              <p:spPr>
                <a:xfrm>
                  <a:off x="4885110" y="2644302"/>
                  <a:ext cx="45216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62" name="Ink 61">
                  <a:extLst>
                    <a:ext uri="{FF2B5EF4-FFF2-40B4-BE49-F238E27FC236}">
                      <a16:creationId xmlns:a16="http://schemas.microsoft.com/office/drawing/2014/main" id="{6B142749-FBE4-BAF7-7C7D-26D85A1A3FEB}"/>
                    </a:ext>
                  </a:extLst>
                </p14:cNvPr>
                <p14:cNvContentPartPr/>
                <p14:nvPr/>
              </p14:nvContentPartPr>
              <p14:xfrm>
                <a:off x="4986270" y="2855262"/>
                <a:ext cx="59760" cy="114480"/>
              </p14:xfrm>
            </p:contentPart>
          </mc:Choice>
          <mc:Fallback>
            <p:pic>
              <p:nvPicPr>
                <p:cNvPr id="62" name="Ink 61">
                  <a:extLst>
                    <a:ext uri="{FF2B5EF4-FFF2-40B4-BE49-F238E27FC236}">
                      <a16:creationId xmlns:a16="http://schemas.microsoft.com/office/drawing/2014/main" id="{6B142749-FBE4-BAF7-7C7D-26D85A1A3FEB}"/>
                    </a:ext>
                  </a:extLst>
                </p:cNvPr>
                <p:cNvPicPr/>
                <p:nvPr/>
              </p:nvPicPr>
              <p:blipFill>
                <a:blip r:embed="rId189"/>
                <a:stretch>
                  <a:fillRect/>
                </a:stretch>
              </p:blipFill>
              <p:spPr>
                <a:xfrm>
                  <a:off x="4977270" y="2846262"/>
                  <a:ext cx="774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63" name="Ink 62">
                  <a:extLst>
                    <a:ext uri="{FF2B5EF4-FFF2-40B4-BE49-F238E27FC236}">
                      <a16:creationId xmlns:a16="http://schemas.microsoft.com/office/drawing/2014/main" id="{A46CF203-6C78-3AE1-9D94-F961F21C66AE}"/>
                    </a:ext>
                  </a:extLst>
                </p14:cNvPr>
                <p14:cNvContentPartPr/>
                <p14:nvPr/>
              </p14:nvContentPartPr>
              <p14:xfrm>
                <a:off x="5028030" y="2741862"/>
                <a:ext cx="149400" cy="187200"/>
              </p14:xfrm>
            </p:contentPart>
          </mc:Choice>
          <mc:Fallback>
            <p:pic>
              <p:nvPicPr>
                <p:cNvPr id="63" name="Ink 62">
                  <a:extLst>
                    <a:ext uri="{FF2B5EF4-FFF2-40B4-BE49-F238E27FC236}">
                      <a16:creationId xmlns:a16="http://schemas.microsoft.com/office/drawing/2014/main" id="{A46CF203-6C78-3AE1-9D94-F961F21C66AE}"/>
                    </a:ext>
                  </a:extLst>
                </p:cNvPr>
                <p:cNvPicPr/>
                <p:nvPr/>
              </p:nvPicPr>
              <p:blipFill>
                <a:blip r:embed="rId191"/>
                <a:stretch>
                  <a:fillRect/>
                </a:stretch>
              </p:blipFill>
              <p:spPr>
                <a:xfrm>
                  <a:off x="5019390" y="2733222"/>
                  <a:ext cx="16704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64" name="Ink 63">
                  <a:extLst>
                    <a:ext uri="{FF2B5EF4-FFF2-40B4-BE49-F238E27FC236}">
                      <a16:creationId xmlns:a16="http://schemas.microsoft.com/office/drawing/2014/main" id="{0B99A79F-12A0-AEEA-EDDF-D914101D3617}"/>
                    </a:ext>
                  </a:extLst>
                </p14:cNvPr>
                <p14:cNvContentPartPr/>
                <p14:nvPr/>
              </p14:nvContentPartPr>
              <p14:xfrm>
                <a:off x="5007150" y="2914302"/>
                <a:ext cx="162360" cy="81720"/>
              </p14:xfrm>
            </p:contentPart>
          </mc:Choice>
          <mc:Fallback>
            <p:pic>
              <p:nvPicPr>
                <p:cNvPr id="64" name="Ink 63">
                  <a:extLst>
                    <a:ext uri="{FF2B5EF4-FFF2-40B4-BE49-F238E27FC236}">
                      <a16:creationId xmlns:a16="http://schemas.microsoft.com/office/drawing/2014/main" id="{0B99A79F-12A0-AEEA-EDDF-D914101D3617}"/>
                    </a:ext>
                  </a:extLst>
                </p:cNvPr>
                <p:cNvPicPr/>
                <p:nvPr/>
              </p:nvPicPr>
              <p:blipFill>
                <a:blip r:embed="rId193"/>
                <a:stretch>
                  <a:fillRect/>
                </a:stretch>
              </p:blipFill>
              <p:spPr>
                <a:xfrm>
                  <a:off x="4998150" y="2905302"/>
                  <a:ext cx="18000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65" name="Ink 64">
                  <a:extLst>
                    <a:ext uri="{FF2B5EF4-FFF2-40B4-BE49-F238E27FC236}">
                      <a16:creationId xmlns:a16="http://schemas.microsoft.com/office/drawing/2014/main" id="{43ABCBA9-D153-502C-FDCA-C5487EC4CB25}"/>
                    </a:ext>
                  </a:extLst>
                </p14:cNvPr>
                <p14:cNvContentPartPr/>
                <p14:nvPr/>
              </p14:nvContentPartPr>
              <p14:xfrm>
                <a:off x="5158350" y="2943102"/>
                <a:ext cx="59400" cy="69480"/>
              </p14:xfrm>
            </p:contentPart>
          </mc:Choice>
          <mc:Fallback>
            <p:pic>
              <p:nvPicPr>
                <p:cNvPr id="65" name="Ink 64">
                  <a:extLst>
                    <a:ext uri="{FF2B5EF4-FFF2-40B4-BE49-F238E27FC236}">
                      <a16:creationId xmlns:a16="http://schemas.microsoft.com/office/drawing/2014/main" id="{43ABCBA9-D153-502C-FDCA-C5487EC4CB25}"/>
                    </a:ext>
                  </a:extLst>
                </p:cNvPr>
                <p:cNvPicPr/>
                <p:nvPr/>
              </p:nvPicPr>
              <p:blipFill>
                <a:blip r:embed="rId195"/>
                <a:stretch>
                  <a:fillRect/>
                </a:stretch>
              </p:blipFill>
              <p:spPr>
                <a:xfrm>
                  <a:off x="5149710" y="2934462"/>
                  <a:ext cx="7704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66" name="Ink 65">
                  <a:extLst>
                    <a:ext uri="{FF2B5EF4-FFF2-40B4-BE49-F238E27FC236}">
                      <a16:creationId xmlns:a16="http://schemas.microsoft.com/office/drawing/2014/main" id="{0DF93C68-8C17-6043-1AFA-EAA753EFCDD7}"/>
                    </a:ext>
                  </a:extLst>
                </p14:cNvPr>
                <p14:cNvContentPartPr/>
                <p14:nvPr/>
              </p14:nvContentPartPr>
              <p14:xfrm>
                <a:off x="5163750" y="2719182"/>
                <a:ext cx="73800" cy="103680"/>
              </p14:xfrm>
            </p:contentPart>
          </mc:Choice>
          <mc:Fallback>
            <p:pic>
              <p:nvPicPr>
                <p:cNvPr id="66" name="Ink 65">
                  <a:extLst>
                    <a:ext uri="{FF2B5EF4-FFF2-40B4-BE49-F238E27FC236}">
                      <a16:creationId xmlns:a16="http://schemas.microsoft.com/office/drawing/2014/main" id="{0DF93C68-8C17-6043-1AFA-EAA753EFCDD7}"/>
                    </a:ext>
                  </a:extLst>
                </p:cNvPr>
                <p:cNvPicPr/>
                <p:nvPr/>
              </p:nvPicPr>
              <p:blipFill>
                <a:blip r:embed="rId197"/>
                <a:stretch>
                  <a:fillRect/>
                </a:stretch>
              </p:blipFill>
              <p:spPr>
                <a:xfrm>
                  <a:off x="5154750" y="2710182"/>
                  <a:ext cx="9144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67" name="Ink 66">
                  <a:extLst>
                    <a:ext uri="{FF2B5EF4-FFF2-40B4-BE49-F238E27FC236}">
                      <a16:creationId xmlns:a16="http://schemas.microsoft.com/office/drawing/2014/main" id="{2651936D-9DDB-1E4F-0E88-AFD63C18788F}"/>
                    </a:ext>
                  </a:extLst>
                </p14:cNvPr>
                <p14:cNvContentPartPr/>
                <p14:nvPr/>
              </p14:nvContentPartPr>
              <p14:xfrm>
                <a:off x="5107230" y="2475102"/>
                <a:ext cx="112680" cy="140760"/>
              </p14:xfrm>
            </p:contentPart>
          </mc:Choice>
          <mc:Fallback>
            <p:pic>
              <p:nvPicPr>
                <p:cNvPr id="67" name="Ink 66">
                  <a:extLst>
                    <a:ext uri="{FF2B5EF4-FFF2-40B4-BE49-F238E27FC236}">
                      <a16:creationId xmlns:a16="http://schemas.microsoft.com/office/drawing/2014/main" id="{2651936D-9DDB-1E4F-0E88-AFD63C18788F}"/>
                    </a:ext>
                  </a:extLst>
                </p:cNvPr>
                <p:cNvPicPr/>
                <p:nvPr/>
              </p:nvPicPr>
              <p:blipFill>
                <a:blip r:embed="rId199"/>
                <a:stretch>
                  <a:fillRect/>
                </a:stretch>
              </p:blipFill>
              <p:spPr>
                <a:xfrm>
                  <a:off x="5098230" y="2466462"/>
                  <a:ext cx="13032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68" name="Ink 67">
                  <a:extLst>
                    <a:ext uri="{FF2B5EF4-FFF2-40B4-BE49-F238E27FC236}">
                      <a16:creationId xmlns:a16="http://schemas.microsoft.com/office/drawing/2014/main" id="{760FAC61-DF2E-AB2F-49CD-73D0E225D41A}"/>
                    </a:ext>
                  </a:extLst>
                </p14:cNvPr>
                <p14:cNvContentPartPr/>
                <p14:nvPr/>
              </p14:nvContentPartPr>
              <p14:xfrm>
                <a:off x="5143950" y="2470422"/>
                <a:ext cx="185040" cy="152640"/>
              </p14:xfrm>
            </p:contentPart>
          </mc:Choice>
          <mc:Fallback>
            <p:pic>
              <p:nvPicPr>
                <p:cNvPr id="68" name="Ink 67">
                  <a:extLst>
                    <a:ext uri="{FF2B5EF4-FFF2-40B4-BE49-F238E27FC236}">
                      <a16:creationId xmlns:a16="http://schemas.microsoft.com/office/drawing/2014/main" id="{760FAC61-DF2E-AB2F-49CD-73D0E225D41A}"/>
                    </a:ext>
                  </a:extLst>
                </p:cNvPr>
                <p:cNvPicPr/>
                <p:nvPr/>
              </p:nvPicPr>
              <p:blipFill>
                <a:blip r:embed="rId201"/>
                <a:stretch>
                  <a:fillRect/>
                </a:stretch>
              </p:blipFill>
              <p:spPr>
                <a:xfrm>
                  <a:off x="5134950" y="2461782"/>
                  <a:ext cx="2026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69" name="Ink 68">
                  <a:extLst>
                    <a:ext uri="{FF2B5EF4-FFF2-40B4-BE49-F238E27FC236}">
                      <a16:creationId xmlns:a16="http://schemas.microsoft.com/office/drawing/2014/main" id="{7732E691-3664-DB0A-9D4F-F14328368E98}"/>
                    </a:ext>
                  </a:extLst>
                </p14:cNvPr>
                <p14:cNvContentPartPr/>
                <p14:nvPr/>
              </p14:nvContentPartPr>
              <p14:xfrm>
                <a:off x="5368950" y="2467902"/>
                <a:ext cx="25560" cy="114840"/>
              </p14:xfrm>
            </p:contentPart>
          </mc:Choice>
          <mc:Fallback>
            <p:pic>
              <p:nvPicPr>
                <p:cNvPr id="69" name="Ink 68">
                  <a:extLst>
                    <a:ext uri="{FF2B5EF4-FFF2-40B4-BE49-F238E27FC236}">
                      <a16:creationId xmlns:a16="http://schemas.microsoft.com/office/drawing/2014/main" id="{7732E691-3664-DB0A-9D4F-F14328368E98}"/>
                    </a:ext>
                  </a:extLst>
                </p:cNvPr>
                <p:cNvPicPr/>
                <p:nvPr/>
              </p:nvPicPr>
              <p:blipFill>
                <a:blip r:embed="rId203"/>
                <a:stretch>
                  <a:fillRect/>
                </a:stretch>
              </p:blipFill>
              <p:spPr>
                <a:xfrm>
                  <a:off x="5359950" y="2459262"/>
                  <a:ext cx="432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9" name="Ink 138">
                  <a:extLst>
                    <a:ext uri="{FF2B5EF4-FFF2-40B4-BE49-F238E27FC236}">
                      <a16:creationId xmlns:a16="http://schemas.microsoft.com/office/drawing/2014/main" id="{34150291-77BB-AE1A-B23E-8BEDE03BA503}"/>
                    </a:ext>
                  </a:extLst>
                </p14:cNvPr>
                <p14:cNvContentPartPr/>
                <p14:nvPr/>
              </p14:nvContentPartPr>
              <p14:xfrm>
                <a:off x="4709070" y="1211502"/>
                <a:ext cx="36360" cy="339480"/>
              </p14:xfrm>
            </p:contentPart>
          </mc:Choice>
          <mc:Fallback>
            <p:pic>
              <p:nvPicPr>
                <p:cNvPr id="139" name="Ink 138">
                  <a:extLst>
                    <a:ext uri="{FF2B5EF4-FFF2-40B4-BE49-F238E27FC236}">
                      <a16:creationId xmlns:a16="http://schemas.microsoft.com/office/drawing/2014/main" id="{34150291-77BB-AE1A-B23E-8BEDE03BA503}"/>
                    </a:ext>
                  </a:extLst>
                </p:cNvPr>
                <p:cNvPicPr/>
                <p:nvPr/>
              </p:nvPicPr>
              <p:blipFill>
                <a:blip r:embed="rId205"/>
                <a:stretch>
                  <a:fillRect/>
                </a:stretch>
              </p:blipFill>
              <p:spPr>
                <a:xfrm>
                  <a:off x="4700430" y="1202862"/>
                  <a:ext cx="5400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40" name="Ink 139">
                  <a:extLst>
                    <a:ext uri="{FF2B5EF4-FFF2-40B4-BE49-F238E27FC236}">
                      <a16:creationId xmlns:a16="http://schemas.microsoft.com/office/drawing/2014/main" id="{70F5B67B-889F-03A7-05E9-0981A791B2DC}"/>
                    </a:ext>
                  </a:extLst>
                </p14:cNvPr>
                <p14:cNvContentPartPr/>
                <p14:nvPr/>
              </p14:nvContentPartPr>
              <p14:xfrm>
                <a:off x="4809510" y="1230582"/>
                <a:ext cx="170640" cy="303480"/>
              </p14:xfrm>
            </p:contentPart>
          </mc:Choice>
          <mc:Fallback>
            <p:pic>
              <p:nvPicPr>
                <p:cNvPr id="140" name="Ink 139">
                  <a:extLst>
                    <a:ext uri="{FF2B5EF4-FFF2-40B4-BE49-F238E27FC236}">
                      <a16:creationId xmlns:a16="http://schemas.microsoft.com/office/drawing/2014/main" id="{70F5B67B-889F-03A7-05E9-0981A791B2DC}"/>
                    </a:ext>
                  </a:extLst>
                </p:cNvPr>
                <p:cNvPicPr/>
                <p:nvPr/>
              </p:nvPicPr>
              <p:blipFill>
                <a:blip r:embed="rId207"/>
                <a:stretch>
                  <a:fillRect/>
                </a:stretch>
              </p:blipFill>
              <p:spPr>
                <a:xfrm>
                  <a:off x="4800870" y="1221582"/>
                  <a:ext cx="18828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41" name="Ink 140">
                  <a:extLst>
                    <a:ext uri="{FF2B5EF4-FFF2-40B4-BE49-F238E27FC236}">
                      <a16:creationId xmlns:a16="http://schemas.microsoft.com/office/drawing/2014/main" id="{1A96CCCF-70C6-B6F0-196C-D75BACB59204}"/>
                    </a:ext>
                  </a:extLst>
                </p14:cNvPr>
                <p14:cNvContentPartPr/>
                <p14:nvPr/>
              </p14:nvContentPartPr>
              <p14:xfrm>
                <a:off x="4998510" y="1370622"/>
                <a:ext cx="161280" cy="160200"/>
              </p14:xfrm>
            </p:contentPart>
          </mc:Choice>
          <mc:Fallback>
            <p:pic>
              <p:nvPicPr>
                <p:cNvPr id="141" name="Ink 140">
                  <a:extLst>
                    <a:ext uri="{FF2B5EF4-FFF2-40B4-BE49-F238E27FC236}">
                      <a16:creationId xmlns:a16="http://schemas.microsoft.com/office/drawing/2014/main" id="{1A96CCCF-70C6-B6F0-196C-D75BACB59204}"/>
                    </a:ext>
                  </a:extLst>
                </p:cNvPr>
                <p:cNvPicPr/>
                <p:nvPr/>
              </p:nvPicPr>
              <p:blipFill>
                <a:blip r:embed="rId209"/>
                <a:stretch>
                  <a:fillRect/>
                </a:stretch>
              </p:blipFill>
              <p:spPr>
                <a:xfrm>
                  <a:off x="4989870" y="1361982"/>
                  <a:ext cx="1789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42" name="Ink 141">
                  <a:extLst>
                    <a:ext uri="{FF2B5EF4-FFF2-40B4-BE49-F238E27FC236}">
                      <a16:creationId xmlns:a16="http://schemas.microsoft.com/office/drawing/2014/main" id="{ABC866D8-5A54-853A-BAD6-B41BDCD9E8E1}"/>
                    </a:ext>
                  </a:extLst>
                </p14:cNvPr>
                <p14:cNvContentPartPr/>
                <p14:nvPr/>
              </p14:nvContentPartPr>
              <p14:xfrm>
                <a:off x="5222430" y="1363422"/>
                <a:ext cx="122040" cy="147600"/>
              </p14:xfrm>
            </p:contentPart>
          </mc:Choice>
          <mc:Fallback>
            <p:pic>
              <p:nvPicPr>
                <p:cNvPr id="142" name="Ink 141">
                  <a:extLst>
                    <a:ext uri="{FF2B5EF4-FFF2-40B4-BE49-F238E27FC236}">
                      <a16:creationId xmlns:a16="http://schemas.microsoft.com/office/drawing/2014/main" id="{ABC866D8-5A54-853A-BAD6-B41BDCD9E8E1}"/>
                    </a:ext>
                  </a:extLst>
                </p:cNvPr>
                <p:cNvPicPr/>
                <p:nvPr/>
              </p:nvPicPr>
              <p:blipFill>
                <a:blip r:embed="rId211"/>
                <a:stretch>
                  <a:fillRect/>
                </a:stretch>
              </p:blipFill>
              <p:spPr>
                <a:xfrm>
                  <a:off x="5213430" y="1354422"/>
                  <a:ext cx="13968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43" name="Ink 142">
                  <a:extLst>
                    <a:ext uri="{FF2B5EF4-FFF2-40B4-BE49-F238E27FC236}">
                      <a16:creationId xmlns:a16="http://schemas.microsoft.com/office/drawing/2014/main" id="{71EF3941-C4F5-0B44-A496-4E8789DDECAA}"/>
                    </a:ext>
                  </a:extLst>
                </p14:cNvPr>
                <p14:cNvContentPartPr/>
                <p14:nvPr/>
              </p14:nvContentPartPr>
              <p14:xfrm>
                <a:off x="5414670" y="1262262"/>
                <a:ext cx="11160" cy="33840"/>
              </p14:xfrm>
            </p:contentPart>
          </mc:Choice>
          <mc:Fallback>
            <p:pic>
              <p:nvPicPr>
                <p:cNvPr id="143" name="Ink 142">
                  <a:extLst>
                    <a:ext uri="{FF2B5EF4-FFF2-40B4-BE49-F238E27FC236}">
                      <a16:creationId xmlns:a16="http://schemas.microsoft.com/office/drawing/2014/main" id="{71EF3941-C4F5-0B44-A496-4E8789DDECAA}"/>
                    </a:ext>
                  </a:extLst>
                </p:cNvPr>
                <p:cNvPicPr/>
                <p:nvPr/>
              </p:nvPicPr>
              <p:blipFill>
                <a:blip r:embed="rId213"/>
                <a:stretch>
                  <a:fillRect/>
                </a:stretch>
              </p:blipFill>
              <p:spPr>
                <a:xfrm>
                  <a:off x="5406030" y="1253622"/>
                  <a:ext cx="2880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44" name="Ink 143">
                  <a:extLst>
                    <a:ext uri="{FF2B5EF4-FFF2-40B4-BE49-F238E27FC236}">
                      <a16:creationId xmlns:a16="http://schemas.microsoft.com/office/drawing/2014/main" id="{FAC30FE6-3D12-8836-AFC8-A4128578628A}"/>
                    </a:ext>
                  </a:extLst>
                </p14:cNvPr>
                <p14:cNvContentPartPr/>
                <p14:nvPr/>
              </p14:nvContentPartPr>
              <p14:xfrm>
                <a:off x="5420070" y="1261542"/>
                <a:ext cx="3240" cy="360"/>
              </p14:xfrm>
            </p:contentPart>
          </mc:Choice>
          <mc:Fallback>
            <p:pic>
              <p:nvPicPr>
                <p:cNvPr id="144" name="Ink 143">
                  <a:extLst>
                    <a:ext uri="{FF2B5EF4-FFF2-40B4-BE49-F238E27FC236}">
                      <a16:creationId xmlns:a16="http://schemas.microsoft.com/office/drawing/2014/main" id="{FAC30FE6-3D12-8836-AFC8-A4128578628A}"/>
                    </a:ext>
                  </a:extLst>
                </p:cNvPr>
                <p:cNvPicPr/>
                <p:nvPr/>
              </p:nvPicPr>
              <p:blipFill>
                <a:blip r:embed="rId215"/>
                <a:stretch>
                  <a:fillRect/>
                </a:stretch>
              </p:blipFill>
              <p:spPr>
                <a:xfrm>
                  <a:off x="5411070" y="1252542"/>
                  <a:ext cx="20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5" name="Ink 144">
                  <a:extLst>
                    <a:ext uri="{FF2B5EF4-FFF2-40B4-BE49-F238E27FC236}">
                      <a16:creationId xmlns:a16="http://schemas.microsoft.com/office/drawing/2014/main" id="{C65C399D-0A63-BDAB-2A39-3E4718E28F13}"/>
                    </a:ext>
                  </a:extLst>
                </p14:cNvPr>
                <p14:cNvContentPartPr/>
                <p14:nvPr/>
              </p14:nvContentPartPr>
              <p14:xfrm>
                <a:off x="5409990" y="1218342"/>
                <a:ext cx="291240" cy="290160"/>
              </p14:xfrm>
            </p:contentPart>
          </mc:Choice>
          <mc:Fallback>
            <p:pic>
              <p:nvPicPr>
                <p:cNvPr id="145" name="Ink 144">
                  <a:extLst>
                    <a:ext uri="{FF2B5EF4-FFF2-40B4-BE49-F238E27FC236}">
                      <a16:creationId xmlns:a16="http://schemas.microsoft.com/office/drawing/2014/main" id="{C65C399D-0A63-BDAB-2A39-3E4718E28F13}"/>
                    </a:ext>
                  </a:extLst>
                </p:cNvPr>
                <p:cNvPicPr/>
                <p:nvPr/>
              </p:nvPicPr>
              <p:blipFill>
                <a:blip r:embed="rId217"/>
                <a:stretch>
                  <a:fillRect/>
                </a:stretch>
              </p:blipFill>
              <p:spPr>
                <a:xfrm>
                  <a:off x="5400990" y="1209702"/>
                  <a:ext cx="30888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6" name="Ink 145">
                  <a:extLst>
                    <a:ext uri="{FF2B5EF4-FFF2-40B4-BE49-F238E27FC236}">
                      <a16:creationId xmlns:a16="http://schemas.microsoft.com/office/drawing/2014/main" id="{C9AA0D9B-2533-971F-F206-4E6C40C996E8}"/>
                    </a:ext>
                  </a:extLst>
                </p14:cNvPr>
                <p14:cNvContentPartPr/>
                <p14:nvPr/>
              </p14:nvContentPartPr>
              <p14:xfrm>
                <a:off x="5785110" y="1182702"/>
                <a:ext cx="127800" cy="378000"/>
              </p14:xfrm>
            </p:contentPart>
          </mc:Choice>
          <mc:Fallback>
            <p:pic>
              <p:nvPicPr>
                <p:cNvPr id="146" name="Ink 145">
                  <a:extLst>
                    <a:ext uri="{FF2B5EF4-FFF2-40B4-BE49-F238E27FC236}">
                      <a16:creationId xmlns:a16="http://schemas.microsoft.com/office/drawing/2014/main" id="{C9AA0D9B-2533-971F-F206-4E6C40C996E8}"/>
                    </a:ext>
                  </a:extLst>
                </p:cNvPr>
                <p:cNvPicPr/>
                <p:nvPr/>
              </p:nvPicPr>
              <p:blipFill>
                <a:blip r:embed="rId219"/>
                <a:stretch>
                  <a:fillRect/>
                </a:stretch>
              </p:blipFill>
              <p:spPr>
                <a:xfrm>
                  <a:off x="5776470" y="1174062"/>
                  <a:ext cx="14544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7" name="Ink 146">
                  <a:extLst>
                    <a:ext uri="{FF2B5EF4-FFF2-40B4-BE49-F238E27FC236}">
                      <a16:creationId xmlns:a16="http://schemas.microsoft.com/office/drawing/2014/main" id="{58C184D3-0695-3571-1FC1-EF529148BDA5}"/>
                    </a:ext>
                  </a:extLst>
                </p14:cNvPr>
                <p14:cNvContentPartPr/>
                <p14:nvPr/>
              </p14:nvContentPartPr>
              <p14:xfrm>
                <a:off x="5945670" y="1343622"/>
                <a:ext cx="108720" cy="156960"/>
              </p14:xfrm>
            </p:contentPart>
          </mc:Choice>
          <mc:Fallback>
            <p:pic>
              <p:nvPicPr>
                <p:cNvPr id="147" name="Ink 146">
                  <a:extLst>
                    <a:ext uri="{FF2B5EF4-FFF2-40B4-BE49-F238E27FC236}">
                      <a16:creationId xmlns:a16="http://schemas.microsoft.com/office/drawing/2014/main" id="{58C184D3-0695-3571-1FC1-EF529148BDA5}"/>
                    </a:ext>
                  </a:extLst>
                </p:cNvPr>
                <p:cNvPicPr/>
                <p:nvPr/>
              </p:nvPicPr>
              <p:blipFill>
                <a:blip r:embed="rId221"/>
                <a:stretch>
                  <a:fillRect/>
                </a:stretch>
              </p:blipFill>
              <p:spPr>
                <a:xfrm>
                  <a:off x="5937030" y="1334622"/>
                  <a:ext cx="12636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8" name="Ink 147">
                  <a:extLst>
                    <a:ext uri="{FF2B5EF4-FFF2-40B4-BE49-F238E27FC236}">
                      <a16:creationId xmlns:a16="http://schemas.microsoft.com/office/drawing/2014/main" id="{745D8807-9DCB-9FB0-33D0-A3F41896E08E}"/>
                    </a:ext>
                  </a:extLst>
                </p14:cNvPr>
                <p14:cNvContentPartPr/>
                <p14:nvPr/>
              </p14:nvContentPartPr>
              <p14:xfrm>
                <a:off x="6059790" y="1329222"/>
                <a:ext cx="281160" cy="162000"/>
              </p14:xfrm>
            </p:contentPart>
          </mc:Choice>
          <mc:Fallback>
            <p:pic>
              <p:nvPicPr>
                <p:cNvPr id="148" name="Ink 147">
                  <a:extLst>
                    <a:ext uri="{FF2B5EF4-FFF2-40B4-BE49-F238E27FC236}">
                      <a16:creationId xmlns:a16="http://schemas.microsoft.com/office/drawing/2014/main" id="{745D8807-9DCB-9FB0-33D0-A3F41896E08E}"/>
                    </a:ext>
                  </a:extLst>
                </p:cNvPr>
                <p:cNvPicPr/>
                <p:nvPr/>
              </p:nvPicPr>
              <p:blipFill>
                <a:blip r:embed="rId223"/>
                <a:stretch>
                  <a:fillRect/>
                </a:stretch>
              </p:blipFill>
              <p:spPr>
                <a:xfrm>
                  <a:off x="6050790" y="1320222"/>
                  <a:ext cx="2988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9" name="Ink 148">
                  <a:extLst>
                    <a:ext uri="{FF2B5EF4-FFF2-40B4-BE49-F238E27FC236}">
                      <a16:creationId xmlns:a16="http://schemas.microsoft.com/office/drawing/2014/main" id="{F9F95561-0833-43E7-6B9C-BD7D581A5B13}"/>
                    </a:ext>
                  </a:extLst>
                </p14:cNvPr>
                <p14:cNvContentPartPr/>
                <p14:nvPr/>
              </p14:nvContentPartPr>
              <p14:xfrm>
                <a:off x="6344550" y="1206102"/>
                <a:ext cx="56880" cy="316440"/>
              </p14:xfrm>
            </p:contentPart>
          </mc:Choice>
          <mc:Fallback>
            <p:pic>
              <p:nvPicPr>
                <p:cNvPr id="149" name="Ink 148">
                  <a:extLst>
                    <a:ext uri="{FF2B5EF4-FFF2-40B4-BE49-F238E27FC236}">
                      <a16:creationId xmlns:a16="http://schemas.microsoft.com/office/drawing/2014/main" id="{F9F95561-0833-43E7-6B9C-BD7D581A5B13}"/>
                    </a:ext>
                  </a:extLst>
                </p:cNvPr>
                <p:cNvPicPr/>
                <p:nvPr/>
              </p:nvPicPr>
              <p:blipFill>
                <a:blip r:embed="rId225"/>
                <a:stretch>
                  <a:fillRect/>
                </a:stretch>
              </p:blipFill>
              <p:spPr>
                <a:xfrm>
                  <a:off x="6335910" y="1197102"/>
                  <a:ext cx="7452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51" name="Ink 150">
                  <a:extLst>
                    <a:ext uri="{FF2B5EF4-FFF2-40B4-BE49-F238E27FC236}">
                      <a16:creationId xmlns:a16="http://schemas.microsoft.com/office/drawing/2014/main" id="{05B648A3-9AAB-C965-FD54-05E1F88B5342}"/>
                    </a:ext>
                  </a:extLst>
                </p14:cNvPr>
                <p14:cNvContentPartPr/>
                <p14:nvPr/>
              </p14:nvContentPartPr>
              <p14:xfrm>
                <a:off x="6219270" y="2635302"/>
                <a:ext cx="49680" cy="747360"/>
              </p14:xfrm>
            </p:contentPart>
          </mc:Choice>
          <mc:Fallback>
            <p:pic>
              <p:nvPicPr>
                <p:cNvPr id="151" name="Ink 150">
                  <a:extLst>
                    <a:ext uri="{FF2B5EF4-FFF2-40B4-BE49-F238E27FC236}">
                      <a16:creationId xmlns:a16="http://schemas.microsoft.com/office/drawing/2014/main" id="{05B648A3-9AAB-C965-FD54-05E1F88B5342}"/>
                    </a:ext>
                  </a:extLst>
                </p:cNvPr>
                <p:cNvPicPr/>
                <p:nvPr/>
              </p:nvPicPr>
              <p:blipFill>
                <a:blip r:embed="rId227"/>
                <a:stretch>
                  <a:fillRect/>
                </a:stretch>
              </p:blipFill>
              <p:spPr>
                <a:xfrm>
                  <a:off x="6210270" y="2626662"/>
                  <a:ext cx="67320" cy="7650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52" name="Ink 151">
                  <a:extLst>
                    <a:ext uri="{FF2B5EF4-FFF2-40B4-BE49-F238E27FC236}">
                      <a16:creationId xmlns:a16="http://schemas.microsoft.com/office/drawing/2014/main" id="{2C83F744-BA53-12E3-B0E4-5CC455615EDA}"/>
                    </a:ext>
                  </a:extLst>
                </p14:cNvPr>
                <p14:cNvContentPartPr/>
                <p14:nvPr/>
              </p14:nvContentPartPr>
              <p14:xfrm>
                <a:off x="6249510" y="2868222"/>
                <a:ext cx="285480" cy="17280"/>
              </p14:xfrm>
            </p:contentPart>
          </mc:Choice>
          <mc:Fallback>
            <p:pic>
              <p:nvPicPr>
                <p:cNvPr id="152" name="Ink 151">
                  <a:extLst>
                    <a:ext uri="{FF2B5EF4-FFF2-40B4-BE49-F238E27FC236}">
                      <a16:creationId xmlns:a16="http://schemas.microsoft.com/office/drawing/2014/main" id="{2C83F744-BA53-12E3-B0E4-5CC455615EDA}"/>
                    </a:ext>
                  </a:extLst>
                </p:cNvPr>
                <p:cNvPicPr/>
                <p:nvPr/>
              </p:nvPicPr>
              <p:blipFill>
                <a:blip r:embed="rId229"/>
                <a:stretch>
                  <a:fillRect/>
                </a:stretch>
              </p:blipFill>
              <p:spPr>
                <a:xfrm>
                  <a:off x="6240510" y="2859582"/>
                  <a:ext cx="30312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3" name="Ink 152">
                  <a:extLst>
                    <a:ext uri="{FF2B5EF4-FFF2-40B4-BE49-F238E27FC236}">
                      <a16:creationId xmlns:a16="http://schemas.microsoft.com/office/drawing/2014/main" id="{7A99BB07-13E6-C395-08C0-1BBFFE051768}"/>
                    </a:ext>
                  </a:extLst>
                </p14:cNvPr>
                <p14:cNvContentPartPr/>
                <p14:nvPr/>
              </p14:nvContentPartPr>
              <p14:xfrm>
                <a:off x="6277230" y="2627382"/>
                <a:ext cx="244800" cy="32760"/>
              </p14:xfrm>
            </p:contentPart>
          </mc:Choice>
          <mc:Fallback>
            <p:pic>
              <p:nvPicPr>
                <p:cNvPr id="153" name="Ink 152">
                  <a:extLst>
                    <a:ext uri="{FF2B5EF4-FFF2-40B4-BE49-F238E27FC236}">
                      <a16:creationId xmlns:a16="http://schemas.microsoft.com/office/drawing/2014/main" id="{7A99BB07-13E6-C395-08C0-1BBFFE051768}"/>
                    </a:ext>
                  </a:extLst>
                </p:cNvPr>
                <p:cNvPicPr/>
                <p:nvPr/>
              </p:nvPicPr>
              <p:blipFill>
                <a:blip r:embed="rId231"/>
                <a:stretch>
                  <a:fillRect/>
                </a:stretch>
              </p:blipFill>
              <p:spPr>
                <a:xfrm>
                  <a:off x="6268590" y="2618742"/>
                  <a:ext cx="26244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4" name="Ink 153">
                  <a:extLst>
                    <a:ext uri="{FF2B5EF4-FFF2-40B4-BE49-F238E27FC236}">
                      <a16:creationId xmlns:a16="http://schemas.microsoft.com/office/drawing/2014/main" id="{C361DB7E-B123-7427-151E-45E97B5D79D4}"/>
                    </a:ext>
                  </a:extLst>
                </p14:cNvPr>
                <p14:cNvContentPartPr/>
                <p14:nvPr/>
              </p14:nvContentPartPr>
              <p14:xfrm>
                <a:off x="6234030" y="3050742"/>
                <a:ext cx="271080" cy="16920"/>
              </p14:xfrm>
            </p:contentPart>
          </mc:Choice>
          <mc:Fallback>
            <p:pic>
              <p:nvPicPr>
                <p:cNvPr id="154" name="Ink 153">
                  <a:extLst>
                    <a:ext uri="{FF2B5EF4-FFF2-40B4-BE49-F238E27FC236}">
                      <a16:creationId xmlns:a16="http://schemas.microsoft.com/office/drawing/2014/main" id="{C361DB7E-B123-7427-151E-45E97B5D79D4}"/>
                    </a:ext>
                  </a:extLst>
                </p:cNvPr>
                <p:cNvPicPr/>
                <p:nvPr/>
              </p:nvPicPr>
              <p:blipFill>
                <a:blip r:embed="rId233"/>
                <a:stretch>
                  <a:fillRect/>
                </a:stretch>
              </p:blipFill>
              <p:spPr>
                <a:xfrm>
                  <a:off x="6225390" y="3042102"/>
                  <a:ext cx="28872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5" name="Ink 154">
                  <a:extLst>
                    <a:ext uri="{FF2B5EF4-FFF2-40B4-BE49-F238E27FC236}">
                      <a16:creationId xmlns:a16="http://schemas.microsoft.com/office/drawing/2014/main" id="{4A5678A0-EFF9-7FC1-6DB4-755A21BBACF9}"/>
                    </a:ext>
                  </a:extLst>
                </p14:cNvPr>
                <p14:cNvContentPartPr/>
                <p14:nvPr/>
              </p14:nvContentPartPr>
              <p14:xfrm>
                <a:off x="6229350" y="3302022"/>
                <a:ext cx="249120" cy="18360"/>
              </p14:xfrm>
            </p:contentPart>
          </mc:Choice>
          <mc:Fallback>
            <p:pic>
              <p:nvPicPr>
                <p:cNvPr id="155" name="Ink 154">
                  <a:extLst>
                    <a:ext uri="{FF2B5EF4-FFF2-40B4-BE49-F238E27FC236}">
                      <a16:creationId xmlns:a16="http://schemas.microsoft.com/office/drawing/2014/main" id="{4A5678A0-EFF9-7FC1-6DB4-755A21BBACF9}"/>
                    </a:ext>
                  </a:extLst>
                </p:cNvPr>
                <p:cNvPicPr/>
                <p:nvPr/>
              </p:nvPicPr>
              <p:blipFill>
                <a:blip r:embed="rId235"/>
                <a:stretch>
                  <a:fillRect/>
                </a:stretch>
              </p:blipFill>
              <p:spPr>
                <a:xfrm>
                  <a:off x="6220710" y="3293022"/>
                  <a:ext cx="2667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7" name="Ink 156">
                  <a:extLst>
                    <a:ext uri="{FF2B5EF4-FFF2-40B4-BE49-F238E27FC236}">
                      <a16:creationId xmlns:a16="http://schemas.microsoft.com/office/drawing/2014/main" id="{FBFBAAA1-9803-E4C2-CE85-C3887773A028}"/>
                    </a:ext>
                  </a:extLst>
                </p14:cNvPr>
                <p14:cNvContentPartPr/>
                <p14:nvPr/>
              </p14:nvContentPartPr>
              <p14:xfrm>
                <a:off x="6360030" y="2727102"/>
                <a:ext cx="86040" cy="76320"/>
              </p14:xfrm>
            </p:contentPart>
          </mc:Choice>
          <mc:Fallback>
            <p:pic>
              <p:nvPicPr>
                <p:cNvPr id="157" name="Ink 156">
                  <a:extLst>
                    <a:ext uri="{FF2B5EF4-FFF2-40B4-BE49-F238E27FC236}">
                      <a16:creationId xmlns:a16="http://schemas.microsoft.com/office/drawing/2014/main" id="{FBFBAAA1-9803-E4C2-CE85-C3887773A028}"/>
                    </a:ext>
                  </a:extLst>
                </p:cNvPr>
                <p:cNvPicPr/>
                <p:nvPr/>
              </p:nvPicPr>
              <p:blipFill>
                <a:blip r:embed="rId237"/>
                <a:stretch>
                  <a:fillRect/>
                </a:stretch>
              </p:blipFill>
              <p:spPr>
                <a:xfrm>
                  <a:off x="6351390" y="2718102"/>
                  <a:ext cx="10368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8" name="Ink 157">
                  <a:extLst>
                    <a:ext uri="{FF2B5EF4-FFF2-40B4-BE49-F238E27FC236}">
                      <a16:creationId xmlns:a16="http://schemas.microsoft.com/office/drawing/2014/main" id="{56472E00-3297-BF60-314F-6A67E014E0CA}"/>
                    </a:ext>
                  </a:extLst>
                </p14:cNvPr>
                <p14:cNvContentPartPr/>
                <p14:nvPr/>
              </p14:nvContentPartPr>
              <p14:xfrm>
                <a:off x="6447510" y="2705862"/>
                <a:ext cx="40680" cy="108000"/>
              </p14:xfrm>
            </p:contentPart>
          </mc:Choice>
          <mc:Fallback>
            <p:pic>
              <p:nvPicPr>
                <p:cNvPr id="158" name="Ink 157">
                  <a:extLst>
                    <a:ext uri="{FF2B5EF4-FFF2-40B4-BE49-F238E27FC236}">
                      <a16:creationId xmlns:a16="http://schemas.microsoft.com/office/drawing/2014/main" id="{56472E00-3297-BF60-314F-6A67E014E0CA}"/>
                    </a:ext>
                  </a:extLst>
                </p:cNvPr>
                <p:cNvPicPr/>
                <p:nvPr/>
              </p:nvPicPr>
              <p:blipFill>
                <a:blip r:embed="rId239"/>
                <a:stretch>
                  <a:fillRect/>
                </a:stretch>
              </p:blipFill>
              <p:spPr>
                <a:xfrm>
                  <a:off x="6438510" y="2696862"/>
                  <a:ext cx="5832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9" name="Ink 158">
                  <a:extLst>
                    <a:ext uri="{FF2B5EF4-FFF2-40B4-BE49-F238E27FC236}">
                      <a16:creationId xmlns:a16="http://schemas.microsoft.com/office/drawing/2014/main" id="{B584ACDB-B020-022A-A27C-FADFAEA6E132}"/>
                    </a:ext>
                  </a:extLst>
                </p14:cNvPr>
                <p14:cNvContentPartPr/>
                <p14:nvPr/>
              </p14:nvContentPartPr>
              <p14:xfrm>
                <a:off x="6337350" y="2959662"/>
                <a:ext cx="67320" cy="66960"/>
              </p14:xfrm>
            </p:contentPart>
          </mc:Choice>
          <mc:Fallback>
            <p:pic>
              <p:nvPicPr>
                <p:cNvPr id="159" name="Ink 158">
                  <a:extLst>
                    <a:ext uri="{FF2B5EF4-FFF2-40B4-BE49-F238E27FC236}">
                      <a16:creationId xmlns:a16="http://schemas.microsoft.com/office/drawing/2014/main" id="{B584ACDB-B020-022A-A27C-FADFAEA6E132}"/>
                    </a:ext>
                  </a:extLst>
                </p:cNvPr>
                <p:cNvPicPr/>
                <p:nvPr/>
              </p:nvPicPr>
              <p:blipFill>
                <a:blip r:embed="rId241"/>
                <a:stretch>
                  <a:fillRect/>
                </a:stretch>
              </p:blipFill>
              <p:spPr>
                <a:xfrm>
                  <a:off x="6328710" y="2950662"/>
                  <a:ext cx="8496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60" name="Ink 159">
                  <a:extLst>
                    <a:ext uri="{FF2B5EF4-FFF2-40B4-BE49-F238E27FC236}">
                      <a16:creationId xmlns:a16="http://schemas.microsoft.com/office/drawing/2014/main" id="{9E97D697-6746-A250-9720-DFAB0A8D6A10}"/>
                    </a:ext>
                  </a:extLst>
                </p14:cNvPr>
                <p14:cNvContentPartPr/>
                <p14:nvPr/>
              </p14:nvContentPartPr>
              <p14:xfrm>
                <a:off x="6416190" y="2929782"/>
                <a:ext cx="88200" cy="101160"/>
              </p14:xfrm>
            </p:contentPart>
          </mc:Choice>
          <mc:Fallback>
            <p:pic>
              <p:nvPicPr>
                <p:cNvPr id="160" name="Ink 159">
                  <a:extLst>
                    <a:ext uri="{FF2B5EF4-FFF2-40B4-BE49-F238E27FC236}">
                      <a16:creationId xmlns:a16="http://schemas.microsoft.com/office/drawing/2014/main" id="{9E97D697-6746-A250-9720-DFAB0A8D6A10}"/>
                    </a:ext>
                  </a:extLst>
                </p:cNvPr>
                <p:cNvPicPr/>
                <p:nvPr/>
              </p:nvPicPr>
              <p:blipFill>
                <a:blip r:embed="rId243"/>
                <a:stretch>
                  <a:fillRect/>
                </a:stretch>
              </p:blipFill>
              <p:spPr>
                <a:xfrm>
                  <a:off x="6407550" y="2920782"/>
                  <a:ext cx="10584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61" name="Ink 160">
                  <a:extLst>
                    <a:ext uri="{FF2B5EF4-FFF2-40B4-BE49-F238E27FC236}">
                      <a16:creationId xmlns:a16="http://schemas.microsoft.com/office/drawing/2014/main" id="{F0B183AE-FB30-2C37-C2AA-5578C3F4D1B4}"/>
                    </a:ext>
                  </a:extLst>
                </p14:cNvPr>
                <p14:cNvContentPartPr/>
                <p14:nvPr/>
              </p14:nvContentPartPr>
              <p14:xfrm>
                <a:off x="6352110" y="3119142"/>
                <a:ext cx="63720" cy="65520"/>
              </p14:xfrm>
            </p:contentPart>
          </mc:Choice>
          <mc:Fallback>
            <p:pic>
              <p:nvPicPr>
                <p:cNvPr id="161" name="Ink 160">
                  <a:extLst>
                    <a:ext uri="{FF2B5EF4-FFF2-40B4-BE49-F238E27FC236}">
                      <a16:creationId xmlns:a16="http://schemas.microsoft.com/office/drawing/2014/main" id="{F0B183AE-FB30-2C37-C2AA-5578C3F4D1B4}"/>
                    </a:ext>
                  </a:extLst>
                </p:cNvPr>
                <p:cNvPicPr/>
                <p:nvPr/>
              </p:nvPicPr>
              <p:blipFill>
                <a:blip r:embed="rId245"/>
                <a:stretch>
                  <a:fillRect/>
                </a:stretch>
              </p:blipFill>
              <p:spPr>
                <a:xfrm>
                  <a:off x="6343470" y="3110142"/>
                  <a:ext cx="8136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62" name="Ink 161">
                  <a:extLst>
                    <a:ext uri="{FF2B5EF4-FFF2-40B4-BE49-F238E27FC236}">
                      <a16:creationId xmlns:a16="http://schemas.microsoft.com/office/drawing/2014/main" id="{E2DD5EFF-05FB-3910-A301-0D9F35DFC499}"/>
                    </a:ext>
                  </a:extLst>
                </p14:cNvPr>
                <p14:cNvContentPartPr/>
                <p14:nvPr/>
              </p14:nvContentPartPr>
              <p14:xfrm>
                <a:off x="6408630" y="3110862"/>
                <a:ext cx="105480" cy="104040"/>
              </p14:xfrm>
            </p:contentPart>
          </mc:Choice>
          <mc:Fallback>
            <p:pic>
              <p:nvPicPr>
                <p:cNvPr id="162" name="Ink 161">
                  <a:extLst>
                    <a:ext uri="{FF2B5EF4-FFF2-40B4-BE49-F238E27FC236}">
                      <a16:creationId xmlns:a16="http://schemas.microsoft.com/office/drawing/2014/main" id="{E2DD5EFF-05FB-3910-A301-0D9F35DFC499}"/>
                    </a:ext>
                  </a:extLst>
                </p:cNvPr>
                <p:cNvPicPr/>
                <p:nvPr/>
              </p:nvPicPr>
              <p:blipFill>
                <a:blip r:embed="rId247"/>
                <a:stretch>
                  <a:fillRect/>
                </a:stretch>
              </p:blipFill>
              <p:spPr>
                <a:xfrm>
                  <a:off x="6399630" y="3101862"/>
                  <a:ext cx="123120" cy="121680"/>
                </a:xfrm>
                <a:prstGeom prst="rect">
                  <a:avLst/>
                </a:prstGeom>
              </p:spPr>
            </p:pic>
          </mc:Fallback>
        </mc:AlternateContent>
      </p:grpSp>
      <p:grpSp>
        <p:nvGrpSpPr>
          <p:cNvPr id="171" name="Group 170">
            <a:extLst>
              <a:ext uri="{FF2B5EF4-FFF2-40B4-BE49-F238E27FC236}">
                <a16:creationId xmlns:a16="http://schemas.microsoft.com/office/drawing/2014/main" id="{3BF3F1AF-8148-6443-EFD6-E28440EBA840}"/>
              </a:ext>
            </a:extLst>
          </p:cNvPr>
          <p:cNvGrpSpPr/>
          <p:nvPr/>
        </p:nvGrpSpPr>
        <p:grpSpPr>
          <a:xfrm>
            <a:off x="6631110" y="3372942"/>
            <a:ext cx="627840" cy="320760"/>
            <a:chOff x="6631110" y="3372942"/>
            <a:chExt cx="627840" cy="320760"/>
          </a:xfrm>
        </p:grpSpPr>
        <mc:AlternateContent xmlns:mc="http://schemas.openxmlformats.org/markup-compatibility/2006">
          <mc:Choice xmlns:p14="http://schemas.microsoft.com/office/powerpoint/2010/main" Requires="p14">
            <p:contentPart p14:bwMode="auto" r:id="rId248">
              <p14:nvContentPartPr>
                <p14:cNvPr id="164" name="Ink 163">
                  <a:extLst>
                    <a:ext uri="{FF2B5EF4-FFF2-40B4-BE49-F238E27FC236}">
                      <a16:creationId xmlns:a16="http://schemas.microsoft.com/office/drawing/2014/main" id="{ECB680DC-3CC7-47EF-5DCB-924DAC1A8A92}"/>
                    </a:ext>
                  </a:extLst>
                </p14:cNvPr>
                <p14:cNvContentPartPr/>
                <p14:nvPr/>
              </p14:nvContentPartPr>
              <p14:xfrm>
                <a:off x="6631110" y="3476262"/>
                <a:ext cx="105840" cy="150480"/>
              </p14:xfrm>
            </p:contentPart>
          </mc:Choice>
          <mc:Fallback>
            <p:pic>
              <p:nvPicPr>
                <p:cNvPr id="164" name="Ink 163">
                  <a:extLst>
                    <a:ext uri="{FF2B5EF4-FFF2-40B4-BE49-F238E27FC236}">
                      <a16:creationId xmlns:a16="http://schemas.microsoft.com/office/drawing/2014/main" id="{ECB680DC-3CC7-47EF-5DCB-924DAC1A8A92}"/>
                    </a:ext>
                  </a:extLst>
                </p:cNvPr>
                <p:cNvPicPr/>
                <p:nvPr/>
              </p:nvPicPr>
              <p:blipFill>
                <a:blip r:embed="rId249"/>
                <a:stretch>
                  <a:fillRect/>
                </a:stretch>
              </p:blipFill>
              <p:spPr>
                <a:xfrm>
                  <a:off x="6622470" y="3467262"/>
                  <a:ext cx="12348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5" name="Ink 164">
                  <a:extLst>
                    <a:ext uri="{FF2B5EF4-FFF2-40B4-BE49-F238E27FC236}">
                      <a16:creationId xmlns:a16="http://schemas.microsoft.com/office/drawing/2014/main" id="{B69735F0-47C2-FB33-7DBF-A5385938577D}"/>
                    </a:ext>
                  </a:extLst>
                </p14:cNvPr>
                <p14:cNvContentPartPr/>
                <p14:nvPr/>
              </p14:nvContentPartPr>
              <p14:xfrm>
                <a:off x="6785550" y="3372942"/>
                <a:ext cx="60480" cy="320760"/>
              </p14:xfrm>
            </p:contentPart>
          </mc:Choice>
          <mc:Fallback>
            <p:pic>
              <p:nvPicPr>
                <p:cNvPr id="165" name="Ink 164">
                  <a:extLst>
                    <a:ext uri="{FF2B5EF4-FFF2-40B4-BE49-F238E27FC236}">
                      <a16:creationId xmlns:a16="http://schemas.microsoft.com/office/drawing/2014/main" id="{B69735F0-47C2-FB33-7DBF-A5385938577D}"/>
                    </a:ext>
                  </a:extLst>
                </p:cNvPr>
                <p:cNvPicPr/>
                <p:nvPr/>
              </p:nvPicPr>
              <p:blipFill>
                <a:blip r:embed="rId251"/>
                <a:stretch>
                  <a:fillRect/>
                </a:stretch>
              </p:blipFill>
              <p:spPr>
                <a:xfrm>
                  <a:off x="6776550" y="3363942"/>
                  <a:ext cx="7812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66" name="Ink 165">
                  <a:extLst>
                    <a:ext uri="{FF2B5EF4-FFF2-40B4-BE49-F238E27FC236}">
                      <a16:creationId xmlns:a16="http://schemas.microsoft.com/office/drawing/2014/main" id="{989C9B70-2AF9-A4F4-7A7B-870F21FB9BC9}"/>
                    </a:ext>
                  </a:extLst>
                </p14:cNvPr>
                <p14:cNvContentPartPr/>
                <p14:nvPr/>
              </p14:nvContentPartPr>
              <p14:xfrm>
                <a:off x="6893190" y="3396702"/>
                <a:ext cx="60480" cy="228600"/>
              </p14:xfrm>
            </p:contentPart>
          </mc:Choice>
          <mc:Fallback>
            <p:pic>
              <p:nvPicPr>
                <p:cNvPr id="166" name="Ink 165">
                  <a:extLst>
                    <a:ext uri="{FF2B5EF4-FFF2-40B4-BE49-F238E27FC236}">
                      <a16:creationId xmlns:a16="http://schemas.microsoft.com/office/drawing/2014/main" id="{989C9B70-2AF9-A4F4-7A7B-870F21FB9BC9}"/>
                    </a:ext>
                  </a:extLst>
                </p:cNvPr>
                <p:cNvPicPr/>
                <p:nvPr/>
              </p:nvPicPr>
              <p:blipFill>
                <a:blip r:embed="rId253"/>
                <a:stretch>
                  <a:fillRect/>
                </a:stretch>
              </p:blipFill>
              <p:spPr>
                <a:xfrm>
                  <a:off x="6884550" y="3387702"/>
                  <a:ext cx="781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7" name="Ink 166">
                  <a:extLst>
                    <a:ext uri="{FF2B5EF4-FFF2-40B4-BE49-F238E27FC236}">
                      <a16:creationId xmlns:a16="http://schemas.microsoft.com/office/drawing/2014/main" id="{D3929177-82DC-2D51-CB04-7E8B973D0C14}"/>
                    </a:ext>
                  </a:extLst>
                </p14:cNvPr>
                <p14:cNvContentPartPr/>
                <p14:nvPr/>
              </p14:nvContentPartPr>
              <p14:xfrm>
                <a:off x="6771510" y="3509382"/>
                <a:ext cx="238320" cy="67680"/>
              </p14:xfrm>
            </p:contentPart>
          </mc:Choice>
          <mc:Fallback>
            <p:pic>
              <p:nvPicPr>
                <p:cNvPr id="167" name="Ink 166">
                  <a:extLst>
                    <a:ext uri="{FF2B5EF4-FFF2-40B4-BE49-F238E27FC236}">
                      <a16:creationId xmlns:a16="http://schemas.microsoft.com/office/drawing/2014/main" id="{D3929177-82DC-2D51-CB04-7E8B973D0C14}"/>
                    </a:ext>
                  </a:extLst>
                </p:cNvPr>
                <p:cNvPicPr/>
                <p:nvPr/>
              </p:nvPicPr>
              <p:blipFill>
                <a:blip r:embed="rId255"/>
                <a:stretch>
                  <a:fillRect/>
                </a:stretch>
              </p:blipFill>
              <p:spPr>
                <a:xfrm>
                  <a:off x="6762510" y="3500742"/>
                  <a:ext cx="25596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8" name="Ink 167">
                  <a:extLst>
                    <a:ext uri="{FF2B5EF4-FFF2-40B4-BE49-F238E27FC236}">
                      <a16:creationId xmlns:a16="http://schemas.microsoft.com/office/drawing/2014/main" id="{2F675FE2-1BFE-2A31-08BB-4A91DFA5294F}"/>
                    </a:ext>
                  </a:extLst>
                </p14:cNvPr>
                <p14:cNvContentPartPr/>
                <p14:nvPr/>
              </p14:nvContentPartPr>
              <p14:xfrm>
                <a:off x="6995070" y="3455382"/>
                <a:ext cx="7200" cy="26280"/>
              </p14:xfrm>
            </p:contentPart>
          </mc:Choice>
          <mc:Fallback>
            <p:pic>
              <p:nvPicPr>
                <p:cNvPr id="168" name="Ink 167">
                  <a:extLst>
                    <a:ext uri="{FF2B5EF4-FFF2-40B4-BE49-F238E27FC236}">
                      <a16:creationId xmlns:a16="http://schemas.microsoft.com/office/drawing/2014/main" id="{2F675FE2-1BFE-2A31-08BB-4A91DFA5294F}"/>
                    </a:ext>
                  </a:extLst>
                </p:cNvPr>
                <p:cNvPicPr/>
                <p:nvPr/>
              </p:nvPicPr>
              <p:blipFill>
                <a:blip r:embed="rId257"/>
                <a:stretch>
                  <a:fillRect/>
                </a:stretch>
              </p:blipFill>
              <p:spPr>
                <a:xfrm>
                  <a:off x="6986430" y="3446742"/>
                  <a:ext cx="2484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9" name="Ink 168">
                  <a:extLst>
                    <a:ext uri="{FF2B5EF4-FFF2-40B4-BE49-F238E27FC236}">
                      <a16:creationId xmlns:a16="http://schemas.microsoft.com/office/drawing/2014/main" id="{C1BA099A-F966-D403-19DC-0A79787C445F}"/>
                    </a:ext>
                  </a:extLst>
                </p14:cNvPr>
                <p14:cNvContentPartPr/>
                <p14:nvPr/>
              </p14:nvContentPartPr>
              <p14:xfrm>
                <a:off x="7051590" y="3492462"/>
                <a:ext cx="63720" cy="63000"/>
              </p14:xfrm>
            </p:contentPart>
          </mc:Choice>
          <mc:Fallback>
            <p:pic>
              <p:nvPicPr>
                <p:cNvPr id="169" name="Ink 168">
                  <a:extLst>
                    <a:ext uri="{FF2B5EF4-FFF2-40B4-BE49-F238E27FC236}">
                      <a16:creationId xmlns:a16="http://schemas.microsoft.com/office/drawing/2014/main" id="{C1BA099A-F966-D403-19DC-0A79787C445F}"/>
                    </a:ext>
                  </a:extLst>
                </p:cNvPr>
                <p:cNvPicPr/>
                <p:nvPr/>
              </p:nvPicPr>
              <p:blipFill>
                <a:blip r:embed="rId259"/>
                <a:stretch>
                  <a:fillRect/>
                </a:stretch>
              </p:blipFill>
              <p:spPr>
                <a:xfrm>
                  <a:off x="7042590" y="3483822"/>
                  <a:ext cx="813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70" name="Ink 169">
                  <a:extLst>
                    <a:ext uri="{FF2B5EF4-FFF2-40B4-BE49-F238E27FC236}">
                      <a16:creationId xmlns:a16="http://schemas.microsoft.com/office/drawing/2014/main" id="{3A7902B3-C1E4-B07A-D8D6-83912E04E929}"/>
                    </a:ext>
                  </a:extLst>
                </p14:cNvPr>
                <p14:cNvContentPartPr/>
                <p14:nvPr/>
              </p14:nvContentPartPr>
              <p14:xfrm>
                <a:off x="7136550" y="3467982"/>
                <a:ext cx="122400" cy="88200"/>
              </p14:xfrm>
            </p:contentPart>
          </mc:Choice>
          <mc:Fallback>
            <p:pic>
              <p:nvPicPr>
                <p:cNvPr id="170" name="Ink 169">
                  <a:extLst>
                    <a:ext uri="{FF2B5EF4-FFF2-40B4-BE49-F238E27FC236}">
                      <a16:creationId xmlns:a16="http://schemas.microsoft.com/office/drawing/2014/main" id="{3A7902B3-C1E4-B07A-D8D6-83912E04E929}"/>
                    </a:ext>
                  </a:extLst>
                </p:cNvPr>
                <p:cNvPicPr/>
                <p:nvPr/>
              </p:nvPicPr>
              <p:blipFill>
                <a:blip r:embed="rId261"/>
                <a:stretch>
                  <a:fillRect/>
                </a:stretch>
              </p:blipFill>
              <p:spPr>
                <a:xfrm>
                  <a:off x="7127550" y="3459342"/>
                  <a:ext cx="140040" cy="105840"/>
                </a:xfrm>
                <a:prstGeom prst="rect">
                  <a:avLst/>
                </a:prstGeom>
              </p:spPr>
            </p:pic>
          </mc:Fallback>
        </mc:AlternateContent>
      </p:grpSp>
      <p:grpSp>
        <p:nvGrpSpPr>
          <p:cNvPr id="183" name="Group 182">
            <a:extLst>
              <a:ext uri="{FF2B5EF4-FFF2-40B4-BE49-F238E27FC236}">
                <a16:creationId xmlns:a16="http://schemas.microsoft.com/office/drawing/2014/main" id="{0AFE3837-4762-966C-EE6D-DFCAB4136BA8}"/>
              </a:ext>
            </a:extLst>
          </p:cNvPr>
          <p:cNvGrpSpPr/>
          <p:nvPr/>
        </p:nvGrpSpPr>
        <p:grpSpPr>
          <a:xfrm>
            <a:off x="6376230" y="4052982"/>
            <a:ext cx="861840" cy="484200"/>
            <a:chOff x="6376230" y="4052982"/>
            <a:chExt cx="861840" cy="484200"/>
          </a:xfrm>
        </p:grpSpPr>
        <mc:AlternateContent xmlns:mc="http://schemas.openxmlformats.org/markup-compatibility/2006">
          <mc:Choice xmlns:p14="http://schemas.microsoft.com/office/powerpoint/2010/main" Requires="p14">
            <p:contentPart p14:bwMode="auto" r:id="rId262">
              <p14:nvContentPartPr>
                <p14:cNvPr id="172" name="Ink 171">
                  <a:extLst>
                    <a:ext uri="{FF2B5EF4-FFF2-40B4-BE49-F238E27FC236}">
                      <a16:creationId xmlns:a16="http://schemas.microsoft.com/office/drawing/2014/main" id="{FD43D711-64C1-6B66-8334-F98F35422EA2}"/>
                    </a:ext>
                  </a:extLst>
                </p14:cNvPr>
                <p14:cNvContentPartPr/>
                <p14:nvPr/>
              </p14:nvContentPartPr>
              <p14:xfrm>
                <a:off x="6376230" y="4052982"/>
                <a:ext cx="152280" cy="239760"/>
              </p14:xfrm>
            </p:contentPart>
          </mc:Choice>
          <mc:Fallback>
            <p:pic>
              <p:nvPicPr>
                <p:cNvPr id="172" name="Ink 171">
                  <a:extLst>
                    <a:ext uri="{FF2B5EF4-FFF2-40B4-BE49-F238E27FC236}">
                      <a16:creationId xmlns:a16="http://schemas.microsoft.com/office/drawing/2014/main" id="{FD43D711-64C1-6B66-8334-F98F35422EA2}"/>
                    </a:ext>
                  </a:extLst>
                </p:cNvPr>
                <p:cNvPicPr/>
                <p:nvPr/>
              </p:nvPicPr>
              <p:blipFill>
                <a:blip r:embed="rId263"/>
                <a:stretch>
                  <a:fillRect/>
                </a:stretch>
              </p:blipFill>
              <p:spPr>
                <a:xfrm>
                  <a:off x="6367590" y="4044342"/>
                  <a:ext cx="16992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73" name="Ink 172">
                  <a:extLst>
                    <a:ext uri="{FF2B5EF4-FFF2-40B4-BE49-F238E27FC236}">
                      <a16:creationId xmlns:a16="http://schemas.microsoft.com/office/drawing/2014/main" id="{AE6D0462-5E12-638A-31FA-CC46F0C28CA0}"/>
                    </a:ext>
                  </a:extLst>
                </p14:cNvPr>
                <p14:cNvContentPartPr/>
                <p14:nvPr/>
              </p14:nvContentPartPr>
              <p14:xfrm>
                <a:off x="6547230" y="4136142"/>
                <a:ext cx="125280" cy="131040"/>
              </p14:xfrm>
            </p:contentPart>
          </mc:Choice>
          <mc:Fallback>
            <p:pic>
              <p:nvPicPr>
                <p:cNvPr id="173" name="Ink 172">
                  <a:extLst>
                    <a:ext uri="{FF2B5EF4-FFF2-40B4-BE49-F238E27FC236}">
                      <a16:creationId xmlns:a16="http://schemas.microsoft.com/office/drawing/2014/main" id="{AE6D0462-5E12-638A-31FA-CC46F0C28CA0}"/>
                    </a:ext>
                  </a:extLst>
                </p:cNvPr>
                <p:cNvPicPr/>
                <p:nvPr/>
              </p:nvPicPr>
              <p:blipFill>
                <a:blip r:embed="rId265"/>
                <a:stretch>
                  <a:fillRect/>
                </a:stretch>
              </p:blipFill>
              <p:spPr>
                <a:xfrm>
                  <a:off x="6538590" y="4127502"/>
                  <a:ext cx="1429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74" name="Ink 173">
                  <a:extLst>
                    <a:ext uri="{FF2B5EF4-FFF2-40B4-BE49-F238E27FC236}">
                      <a16:creationId xmlns:a16="http://schemas.microsoft.com/office/drawing/2014/main" id="{811EBF71-EAC5-DB02-444B-E7A4DC827B31}"/>
                    </a:ext>
                  </a:extLst>
                </p14:cNvPr>
                <p14:cNvContentPartPr/>
                <p14:nvPr/>
              </p14:nvContentPartPr>
              <p14:xfrm>
                <a:off x="6711030" y="4117062"/>
                <a:ext cx="333720" cy="118440"/>
              </p14:xfrm>
            </p:contentPart>
          </mc:Choice>
          <mc:Fallback>
            <p:pic>
              <p:nvPicPr>
                <p:cNvPr id="174" name="Ink 173">
                  <a:extLst>
                    <a:ext uri="{FF2B5EF4-FFF2-40B4-BE49-F238E27FC236}">
                      <a16:creationId xmlns:a16="http://schemas.microsoft.com/office/drawing/2014/main" id="{811EBF71-EAC5-DB02-444B-E7A4DC827B31}"/>
                    </a:ext>
                  </a:extLst>
                </p:cNvPr>
                <p:cNvPicPr/>
                <p:nvPr/>
              </p:nvPicPr>
              <p:blipFill>
                <a:blip r:embed="rId267"/>
                <a:stretch>
                  <a:fillRect/>
                </a:stretch>
              </p:blipFill>
              <p:spPr>
                <a:xfrm>
                  <a:off x="6702030" y="4108062"/>
                  <a:ext cx="35136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75" name="Ink 174">
                  <a:extLst>
                    <a:ext uri="{FF2B5EF4-FFF2-40B4-BE49-F238E27FC236}">
                      <a16:creationId xmlns:a16="http://schemas.microsoft.com/office/drawing/2014/main" id="{8718916C-E654-7E04-2F8C-07D49F74E35B}"/>
                    </a:ext>
                  </a:extLst>
                </p14:cNvPr>
                <p14:cNvContentPartPr/>
                <p14:nvPr/>
              </p14:nvContentPartPr>
              <p14:xfrm>
                <a:off x="7008750" y="4054782"/>
                <a:ext cx="32760" cy="47880"/>
              </p14:xfrm>
            </p:contentPart>
          </mc:Choice>
          <mc:Fallback>
            <p:pic>
              <p:nvPicPr>
                <p:cNvPr id="175" name="Ink 174">
                  <a:extLst>
                    <a:ext uri="{FF2B5EF4-FFF2-40B4-BE49-F238E27FC236}">
                      <a16:creationId xmlns:a16="http://schemas.microsoft.com/office/drawing/2014/main" id="{8718916C-E654-7E04-2F8C-07D49F74E35B}"/>
                    </a:ext>
                  </a:extLst>
                </p:cNvPr>
                <p:cNvPicPr/>
                <p:nvPr/>
              </p:nvPicPr>
              <p:blipFill>
                <a:blip r:embed="rId269"/>
                <a:stretch>
                  <a:fillRect/>
                </a:stretch>
              </p:blipFill>
              <p:spPr>
                <a:xfrm>
                  <a:off x="6999750" y="4046142"/>
                  <a:ext cx="5040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76" name="Ink 175">
                  <a:extLst>
                    <a:ext uri="{FF2B5EF4-FFF2-40B4-BE49-F238E27FC236}">
                      <a16:creationId xmlns:a16="http://schemas.microsoft.com/office/drawing/2014/main" id="{8F2CAC62-FD07-5D75-C66C-86E97239E7DB}"/>
                    </a:ext>
                  </a:extLst>
                </p14:cNvPr>
                <p14:cNvContentPartPr/>
                <p14:nvPr/>
              </p14:nvContentPartPr>
              <p14:xfrm>
                <a:off x="7080030" y="4066662"/>
                <a:ext cx="50040" cy="134640"/>
              </p14:xfrm>
            </p:contentPart>
          </mc:Choice>
          <mc:Fallback>
            <p:pic>
              <p:nvPicPr>
                <p:cNvPr id="176" name="Ink 175">
                  <a:extLst>
                    <a:ext uri="{FF2B5EF4-FFF2-40B4-BE49-F238E27FC236}">
                      <a16:creationId xmlns:a16="http://schemas.microsoft.com/office/drawing/2014/main" id="{8F2CAC62-FD07-5D75-C66C-86E97239E7DB}"/>
                    </a:ext>
                  </a:extLst>
                </p:cNvPr>
                <p:cNvPicPr/>
                <p:nvPr/>
              </p:nvPicPr>
              <p:blipFill>
                <a:blip r:embed="rId271"/>
                <a:stretch>
                  <a:fillRect/>
                </a:stretch>
              </p:blipFill>
              <p:spPr>
                <a:xfrm>
                  <a:off x="7071390" y="4058022"/>
                  <a:ext cx="676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77" name="Ink 176">
                  <a:extLst>
                    <a:ext uri="{FF2B5EF4-FFF2-40B4-BE49-F238E27FC236}">
                      <a16:creationId xmlns:a16="http://schemas.microsoft.com/office/drawing/2014/main" id="{FBB232AD-EA3E-FB02-40B2-DE11B3B97224}"/>
                    </a:ext>
                  </a:extLst>
                </p14:cNvPr>
                <p14:cNvContentPartPr/>
                <p14:nvPr/>
              </p14:nvContentPartPr>
              <p14:xfrm>
                <a:off x="7087230" y="4089342"/>
                <a:ext cx="150840" cy="281160"/>
              </p14:xfrm>
            </p:contentPart>
          </mc:Choice>
          <mc:Fallback>
            <p:pic>
              <p:nvPicPr>
                <p:cNvPr id="177" name="Ink 176">
                  <a:extLst>
                    <a:ext uri="{FF2B5EF4-FFF2-40B4-BE49-F238E27FC236}">
                      <a16:creationId xmlns:a16="http://schemas.microsoft.com/office/drawing/2014/main" id="{FBB232AD-EA3E-FB02-40B2-DE11B3B97224}"/>
                    </a:ext>
                  </a:extLst>
                </p:cNvPr>
                <p:cNvPicPr/>
                <p:nvPr/>
              </p:nvPicPr>
              <p:blipFill>
                <a:blip r:embed="rId273"/>
                <a:stretch>
                  <a:fillRect/>
                </a:stretch>
              </p:blipFill>
              <p:spPr>
                <a:xfrm>
                  <a:off x="7078590" y="4080702"/>
                  <a:ext cx="16848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78" name="Ink 177">
                  <a:extLst>
                    <a:ext uri="{FF2B5EF4-FFF2-40B4-BE49-F238E27FC236}">
                      <a16:creationId xmlns:a16="http://schemas.microsoft.com/office/drawing/2014/main" id="{590E821B-67FF-34D3-CBF4-90752B9EB509}"/>
                    </a:ext>
                  </a:extLst>
                </p14:cNvPr>
                <p14:cNvContentPartPr/>
                <p14:nvPr/>
              </p14:nvContentPartPr>
              <p14:xfrm>
                <a:off x="6524910" y="4393902"/>
                <a:ext cx="107640" cy="143280"/>
              </p14:xfrm>
            </p:contentPart>
          </mc:Choice>
          <mc:Fallback>
            <p:pic>
              <p:nvPicPr>
                <p:cNvPr id="178" name="Ink 177">
                  <a:extLst>
                    <a:ext uri="{FF2B5EF4-FFF2-40B4-BE49-F238E27FC236}">
                      <a16:creationId xmlns:a16="http://schemas.microsoft.com/office/drawing/2014/main" id="{590E821B-67FF-34D3-CBF4-90752B9EB509}"/>
                    </a:ext>
                  </a:extLst>
                </p:cNvPr>
                <p:cNvPicPr/>
                <p:nvPr/>
              </p:nvPicPr>
              <p:blipFill>
                <a:blip r:embed="rId275"/>
                <a:stretch>
                  <a:fillRect/>
                </a:stretch>
              </p:blipFill>
              <p:spPr>
                <a:xfrm>
                  <a:off x="6515910" y="4384902"/>
                  <a:ext cx="12528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79" name="Ink 178">
                  <a:extLst>
                    <a:ext uri="{FF2B5EF4-FFF2-40B4-BE49-F238E27FC236}">
                      <a16:creationId xmlns:a16="http://schemas.microsoft.com/office/drawing/2014/main" id="{DD1D1EEB-3557-8A03-310F-B1C67B0A54C4}"/>
                    </a:ext>
                  </a:extLst>
                </p14:cNvPr>
                <p14:cNvContentPartPr/>
                <p14:nvPr/>
              </p14:nvContentPartPr>
              <p14:xfrm>
                <a:off x="6674670" y="4446462"/>
                <a:ext cx="84240" cy="81360"/>
              </p14:xfrm>
            </p:contentPart>
          </mc:Choice>
          <mc:Fallback>
            <p:pic>
              <p:nvPicPr>
                <p:cNvPr id="179" name="Ink 178">
                  <a:extLst>
                    <a:ext uri="{FF2B5EF4-FFF2-40B4-BE49-F238E27FC236}">
                      <a16:creationId xmlns:a16="http://schemas.microsoft.com/office/drawing/2014/main" id="{DD1D1EEB-3557-8A03-310F-B1C67B0A54C4}"/>
                    </a:ext>
                  </a:extLst>
                </p:cNvPr>
                <p:cNvPicPr/>
                <p:nvPr/>
              </p:nvPicPr>
              <p:blipFill>
                <a:blip r:embed="rId277"/>
                <a:stretch>
                  <a:fillRect/>
                </a:stretch>
              </p:blipFill>
              <p:spPr>
                <a:xfrm>
                  <a:off x="6666030" y="4437822"/>
                  <a:ext cx="10188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80" name="Ink 179">
                  <a:extLst>
                    <a:ext uri="{FF2B5EF4-FFF2-40B4-BE49-F238E27FC236}">
                      <a16:creationId xmlns:a16="http://schemas.microsoft.com/office/drawing/2014/main" id="{FC9EA123-2901-71F1-03D5-A239E38057E2}"/>
                    </a:ext>
                  </a:extLst>
                </p14:cNvPr>
                <p14:cNvContentPartPr/>
                <p14:nvPr/>
              </p14:nvContentPartPr>
              <p14:xfrm>
                <a:off x="6795270" y="4428822"/>
                <a:ext cx="92520" cy="56520"/>
              </p14:xfrm>
            </p:contentPart>
          </mc:Choice>
          <mc:Fallback>
            <p:pic>
              <p:nvPicPr>
                <p:cNvPr id="180" name="Ink 179">
                  <a:extLst>
                    <a:ext uri="{FF2B5EF4-FFF2-40B4-BE49-F238E27FC236}">
                      <a16:creationId xmlns:a16="http://schemas.microsoft.com/office/drawing/2014/main" id="{FC9EA123-2901-71F1-03D5-A239E38057E2}"/>
                    </a:ext>
                  </a:extLst>
                </p:cNvPr>
                <p:cNvPicPr/>
                <p:nvPr/>
              </p:nvPicPr>
              <p:blipFill>
                <a:blip r:embed="rId279"/>
                <a:stretch>
                  <a:fillRect/>
                </a:stretch>
              </p:blipFill>
              <p:spPr>
                <a:xfrm>
                  <a:off x="6786630" y="4419822"/>
                  <a:ext cx="11016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81" name="Ink 180">
                  <a:extLst>
                    <a:ext uri="{FF2B5EF4-FFF2-40B4-BE49-F238E27FC236}">
                      <a16:creationId xmlns:a16="http://schemas.microsoft.com/office/drawing/2014/main" id="{35B6F634-E3BA-0FE0-EC03-D883D1EE7738}"/>
                    </a:ext>
                  </a:extLst>
                </p14:cNvPr>
                <p14:cNvContentPartPr/>
                <p14:nvPr/>
              </p14:nvContentPartPr>
              <p14:xfrm>
                <a:off x="6918390" y="4405782"/>
                <a:ext cx="76680" cy="79560"/>
              </p14:xfrm>
            </p:contentPart>
          </mc:Choice>
          <mc:Fallback>
            <p:pic>
              <p:nvPicPr>
                <p:cNvPr id="181" name="Ink 180">
                  <a:extLst>
                    <a:ext uri="{FF2B5EF4-FFF2-40B4-BE49-F238E27FC236}">
                      <a16:creationId xmlns:a16="http://schemas.microsoft.com/office/drawing/2014/main" id="{35B6F634-E3BA-0FE0-EC03-D883D1EE7738}"/>
                    </a:ext>
                  </a:extLst>
                </p:cNvPr>
                <p:cNvPicPr/>
                <p:nvPr/>
              </p:nvPicPr>
              <p:blipFill>
                <a:blip r:embed="rId281"/>
                <a:stretch>
                  <a:fillRect/>
                </a:stretch>
              </p:blipFill>
              <p:spPr>
                <a:xfrm>
                  <a:off x="6909750" y="4397142"/>
                  <a:ext cx="9432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82" name="Ink 181">
                  <a:extLst>
                    <a:ext uri="{FF2B5EF4-FFF2-40B4-BE49-F238E27FC236}">
                      <a16:creationId xmlns:a16="http://schemas.microsoft.com/office/drawing/2014/main" id="{F7F8A755-21F8-9628-5165-05D6FECC0871}"/>
                    </a:ext>
                  </a:extLst>
                </p14:cNvPr>
                <p14:cNvContentPartPr/>
                <p14:nvPr/>
              </p14:nvContentPartPr>
              <p14:xfrm>
                <a:off x="7038630" y="4307862"/>
                <a:ext cx="108720" cy="174600"/>
              </p14:xfrm>
            </p:contentPart>
          </mc:Choice>
          <mc:Fallback>
            <p:pic>
              <p:nvPicPr>
                <p:cNvPr id="182" name="Ink 181">
                  <a:extLst>
                    <a:ext uri="{FF2B5EF4-FFF2-40B4-BE49-F238E27FC236}">
                      <a16:creationId xmlns:a16="http://schemas.microsoft.com/office/drawing/2014/main" id="{F7F8A755-21F8-9628-5165-05D6FECC0871}"/>
                    </a:ext>
                  </a:extLst>
                </p:cNvPr>
                <p:cNvPicPr/>
                <p:nvPr/>
              </p:nvPicPr>
              <p:blipFill>
                <a:blip r:embed="rId283"/>
                <a:stretch>
                  <a:fillRect/>
                </a:stretch>
              </p:blipFill>
              <p:spPr>
                <a:xfrm>
                  <a:off x="7029630" y="4299222"/>
                  <a:ext cx="126360" cy="192240"/>
                </a:xfrm>
                <a:prstGeom prst="rect">
                  <a:avLst/>
                </a:prstGeom>
              </p:spPr>
            </p:pic>
          </mc:Fallback>
        </mc:AlternateContent>
      </p:grpSp>
      <p:grpSp>
        <p:nvGrpSpPr>
          <p:cNvPr id="195" name="Group 194">
            <a:extLst>
              <a:ext uri="{FF2B5EF4-FFF2-40B4-BE49-F238E27FC236}">
                <a16:creationId xmlns:a16="http://schemas.microsoft.com/office/drawing/2014/main" id="{C46CEA1D-EE34-7FC7-78C1-84C5AF86A539}"/>
              </a:ext>
            </a:extLst>
          </p:cNvPr>
          <p:cNvGrpSpPr/>
          <p:nvPr/>
        </p:nvGrpSpPr>
        <p:grpSpPr>
          <a:xfrm>
            <a:off x="1848150" y="3517302"/>
            <a:ext cx="563400" cy="1042920"/>
            <a:chOff x="1848150" y="3517302"/>
            <a:chExt cx="563400" cy="1042920"/>
          </a:xfrm>
        </p:grpSpPr>
        <mc:AlternateContent xmlns:mc="http://schemas.openxmlformats.org/markup-compatibility/2006">
          <mc:Choice xmlns:p14="http://schemas.microsoft.com/office/powerpoint/2010/main" Requires="p14">
            <p:contentPart p14:bwMode="auto" r:id="rId284">
              <p14:nvContentPartPr>
                <p14:cNvPr id="184" name="Ink 183">
                  <a:extLst>
                    <a:ext uri="{FF2B5EF4-FFF2-40B4-BE49-F238E27FC236}">
                      <a16:creationId xmlns:a16="http://schemas.microsoft.com/office/drawing/2014/main" id="{AF9A91A5-45A3-1C4E-8698-DBD440B40EA6}"/>
                    </a:ext>
                  </a:extLst>
                </p14:cNvPr>
                <p14:cNvContentPartPr/>
                <p14:nvPr/>
              </p14:nvContentPartPr>
              <p14:xfrm>
                <a:off x="1960110" y="3881262"/>
                <a:ext cx="451440" cy="678960"/>
              </p14:xfrm>
            </p:contentPart>
          </mc:Choice>
          <mc:Fallback>
            <p:pic>
              <p:nvPicPr>
                <p:cNvPr id="184" name="Ink 183">
                  <a:extLst>
                    <a:ext uri="{FF2B5EF4-FFF2-40B4-BE49-F238E27FC236}">
                      <a16:creationId xmlns:a16="http://schemas.microsoft.com/office/drawing/2014/main" id="{AF9A91A5-45A3-1C4E-8698-DBD440B40EA6}"/>
                    </a:ext>
                  </a:extLst>
                </p:cNvPr>
                <p:cNvPicPr/>
                <p:nvPr/>
              </p:nvPicPr>
              <p:blipFill>
                <a:blip r:embed="rId285"/>
                <a:stretch>
                  <a:fillRect/>
                </a:stretch>
              </p:blipFill>
              <p:spPr>
                <a:xfrm>
                  <a:off x="1951470" y="3872622"/>
                  <a:ext cx="469080" cy="6966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85" name="Ink 184">
                  <a:extLst>
                    <a:ext uri="{FF2B5EF4-FFF2-40B4-BE49-F238E27FC236}">
                      <a16:creationId xmlns:a16="http://schemas.microsoft.com/office/drawing/2014/main" id="{6BCEB24D-94A9-03C7-2259-F588D27156D6}"/>
                    </a:ext>
                  </a:extLst>
                </p14:cNvPr>
                <p14:cNvContentPartPr/>
                <p14:nvPr/>
              </p14:nvContentPartPr>
              <p14:xfrm>
                <a:off x="2069550" y="4012662"/>
                <a:ext cx="221040" cy="272880"/>
              </p14:xfrm>
            </p:contentPart>
          </mc:Choice>
          <mc:Fallback>
            <p:pic>
              <p:nvPicPr>
                <p:cNvPr id="185" name="Ink 184">
                  <a:extLst>
                    <a:ext uri="{FF2B5EF4-FFF2-40B4-BE49-F238E27FC236}">
                      <a16:creationId xmlns:a16="http://schemas.microsoft.com/office/drawing/2014/main" id="{6BCEB24D-94A9-03C7-2259-F588D27156D6}"/>
                    </a:ext>
                  </a:extLst>
                </p:cNvPr>
                <p:cNvPicPr/>
                <p:nvPr/>
              </p:nvPicPr>
              <p:blipFill>
                <a:blip r:embed="rId287"/>
                <a:stretch>
                  <a:fillRect/>
                </a:stretch>
              </p:blipFill>
              <p:spPr>
                <a:xfrm>
                  <a:off x="2060550" y="4003662"/>
                  <a:ext cx="23868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86" name="Ink 185">
                  <a:extLst>
                    <a:ext uri="{FF2B5EF4-FFF2-40B4-BE49-F238E27FC236}">
                      <a16:creationId xmlns:a16="http://schemas.microsoft.com/office/drawing/2014/main" id="{70DFBFD0-169D-3ECA-E7EB-DC4D11D86C6E}"/>
                    </a:ext>
                  </a:extLst>
                </p14:cNvPr>
                <p14:cNvContentPartPr/>
                <p14:nvPr/>
              </p14:nvContentPartPr>
              <p14:xfrm>
                <a:off x="2133630" y="4068102"/>
                <a:ext cx="62280" cy="53280"/>
              </p14:xfrm>
            </p:contentPart>
          </mc:Choice>
          <mc:Fallback>
            <p:pic>
              <p:nvPicPr>
                <p:cNvPr id="186" name="Ink 185">
                  <a:extLst>
                    <a:ext uri="{FF2B5EF4-FFF2-40B4-BE49-F238E27FC236}">
                      <a16:creationId xmlns:a16="http://schemas.microsoft.com/office/drawing/2014/main" id="{70DFBFD0-169D-3ECA-E7EB-DC4D11D86C6E}"/>
                    </a:ext>
                  </a:extLst>
                </p:cNvPr>
                <p:cNvPicPr/>
                <p:nvPr/>
              </p:nvPicPr>
              <p:blipFill>
                <a:blip r:embed="rId289"/>
                <a:stretch>
                  <a:fillRect/>
                </a:stretch>
              </p:blipFill>
              <p:spPr>
                <a:xfrm>
                  <a:off x="2124630" y="4059462"/>
                  <a:ext cx="7992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87" name="Ink 186">
                  <a:extLst>
                    <a:ext uri="{FF2B5EF4-FFF2-40B4-BE49-F238E27FC236}">
                      <a16:creationId xmlns:a16="http://schemas.microsoft.com/office/drawing/2014/main" id="{F1C7BA97-A9F7-1342-0BF8-56BDC9D62286}"/>
                    </a:ext>
                  </a:extLst>
                </p14:cNvPr>
                <p14:cNvContentPartPr/>
                <p14:nvPr/>
              </p14:nvContentPartPr>
              <p14:xfrm>
                <a:off x="2136510" y="4121742"/>
                <a:ext cx="80280" cy="106920"/>
              </p14:xfrm>
            </p:contentPart>
          </mc:Choice>
          <mc:Fallback>
            <p:pic>
              <p:nvPicPr>
                <p:cNvPr id="187" name="Ink 186">
                  <a:extLst>
                    <a:ext uri="{FF2B5EF4-FFF2-40B4-BE49-F238E27FC236}">
                      <a16:creationId xmlns:a16="http://schemas.microsoft.com/office/drawing/2014/main" id="{F1C7BA97-A9F7-1342-0BF8-56BDC9D62286}"/>
                    </a:ext>
                  </a:extLst>
                </p:cNvPr>
                <p:cNvPicPr/>
                <p:nvPr/>
              </p:nvPicPr>
              <p:blipFill>
                <a:blip r:embed="rId291"/>
                <a:stretch>
                  <a:fillRect/>
                </a:stretch>
              </p:blipFill>
              <p:spPr>
                <a:xfrm>
                  <a:off x="2127870" y="4113102"/>
                  <a:ext cx="9792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88" name="Ink 187">
                  <a:extLst>
                    <a:ext uri="{FF2B5EF4-FFF2-40B4-BE49-F238E27FC236}">
                      <a16:creationId xmlns:a16="http://schemas.microsoft.com/office/drawing/2014/main" id="{233A3217-FBEA-7A6F-C63D-CC5D74383572}"/>
                    </a:ext>
                  </a:extLst>
                </p14:cNvPr>
                <p14:cNvContentPartPr/>
                <p14:nvPr/>
              </p14:nvContentPartPr>
              <p14:xfrm>
                <a:off x="2074230" y="4322982"/>
                <a:ext cx="106920" cy="19440"/>
              </p14:xfrm>
            </p:contentPart>
          </mc:Choice>
          <mc:Fallback>
            <p:pic>
              <p:nvPicPr>
                <p:cNvPr id="188" name="Ink 187">
                  <a:extLst>
                    <a:ext uri="{FF2B5EF4-FFF2-40B4-BE49-F238E27FC236}">
                      <a16:creationId xmlns:a16="http://schemas.microsoft.com/office/drawing/2014/main" id="{233A3217-FBEA-7A6F-C63D-CC5D74383572}"/>
                    </a:ext>
                  </a:extLst>
                </p:cNvPr>
                <p:cNvPicPr/>
                <p:nvPr/>
              </p:nvPicPr>
              <p:blipFill>
                <a:blip r:embed="rId293"/>
                <a:stretch>
                  <a:fillRect/>
                </a:stretch>
              </p:blipFill>
              <p:spPr>
                <a:xfrm>
                  <a:off x="2065590" y="4314342"/>
                  <a:ext cx="1245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89" name="Ink 188">
                  <a:extLst>
                    <a:ext uri="{FF2B5EF4-FFF2-40B4-BE49-F238E27FC236}">
                      <a16:creationId xmlns:a16="http://schemas.microsoft.com/office/drawing/2014/main" id="{D012F6EE-C949-1602-04E5-D11D8D7F9C74}"/>
                    </a:ext>
                  </a:extLst>
                </p14:cNvPr>
                <p14:cNvContentPartPr/>
                <p14:nvPr/>
              </p14:nvContentPartPr>
              <p14:xfrm>
                <a:off x="2258910" y="4300662"/>
                <a:ext cx="78480" cy="11880"/>
              </p14:xfrm>
            </p:contentPart>
          </mc:Choice>
          <mc:Fallback>
            <p:pic>
              <p:nvPicPr>
                <p:cNvPr id="189" name="Ink 188">
                  <a:extLst>
                    <a:ext uri="{FF2B5EF4-FFF2-40B4-BE49-F238E27FC236}">
                      <a16:creationId xmlns:a16="http://schemas.microsoft.com/office/drawing/2014/main" id="{D012F6EE-C949-1602-04E5-D11D8D7F9C74}"/>
                    </a:ext>
                  </a:extLst>
                </p:cNvPr>
                <p:cNvPicPr/>
                <p:nvPr/>
              </p:nvPicPr>
              <p:blipFill>
                <a:blip r:embed="rId295"/>
                <a:stretch>
                  <a:fillRect/>
                </a:stretch>
              </p:blipFill>
              <p:spPr>
                <a:xfrm>
                  <a:off x="2250270" y="4292022"/>
                  <a:ext cx="961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90" name="Ink 189">
                  <a:extLst>
                    <a:ext uri="{FF2B5EF4-FFF2-40B4-BE49-F238E27FC236}">
                      <a16:creationId xmlns:a16="http://schemas.microsoft.com/office/drawing/2014/main" id="{7900BD2D-9992-8CFD-CFC7-0A2E6D3D07BB}"/>
                    </a:ext>
                  </a:extLst>
                </p14:cNvPr>
                <p14:cNvContentPartPr/>
                <p14:nvPr/>
              </p14:nvContentPartPr>
              <p14:xfrm>
                <a:off x="2112030" y="4407222"/>
                <a:ext cx="132120" cy="25920"/>
              </p14:xfrm>
            </p:contentPart>
          </mc:Choice>
          <mc:Fallback>
            <p:pic>
              <p:nvPicPr>
                <p:cNvPr id="190" name="Ink 189">
                  <a:extLst>
                    <a:ext uri="{FF2B5EF4-FFF2-40B4-BE49-F238E27FC236}">
                      <a16:creationId xmlns:a16="http://schemas.microsoft.com/office/drawing/2014/main" id="{7900BD2D-9992-8CFD-CFC7-0A2E6D3D07BB}"/>
                    </a:ext>
                  </a:extLst>
                </p:cNvPr>
                <p:cNvPicPr/>
                <p:nvPr/>
              </p:nvPicPr>
              <p:blipFill>
                <a:blip r:embed="rId297"/>
                <a:stretch>
                  <a:fillRect/>
                </a:stretch>
              </p:blipFill>
              <p:spPr>
                <a:xfrm>
                  <a:off x="2103390" y="4398582"/>
                  <a:ext cx="1497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91" name="Ink 190">
                  <a:extLst>
                    <a:ext uri="{FF2B5EF4-FFF2-40B4-BE49-F238E27FC236}">
                      <a16:creationId xmlns:a16="http://schemas.microsoft.com/office/drawing/2014/main" id="{A23640FB-C030-DE21-3B5C-AF6A3DB07287}"/>
                    </a:ext>
                  </a:extLst>
                </p14:cNvPr>
                <p14:cNvContentPartPr/>
                <p14:nvPr/>
              </p14:nvContentPartPr>
              <p14:xfrm>
                <a:off x="2107350" y="4500462"/>
                <a:ext cx="101880" cy="18000"/>
              </p14:xfrm>
            </p:contentPart>
          </mc:Choice>
          <mc:Fallback>
            <p:pic>
              <p:nvPicPr>
                <p:cNvPr id="191" name="Ink 190">
                  <a:extLst>
                    <a:ext uri="{FF2B5EF4-FFF2-40B4-BE49-F238E27FC236}">
                      <a16:creationId xmlns:a16="http://schemas.microsoft.com/office/drawing/2014/main" id="{A23640FB-C030-DE21-3B5C-AF6A3DB07287}"/>
                    </a:ext>
                  </a:extLst>
                </p:cNvPr>
                <p:cNvPicPr/>
                <p:nvPr/>
              </p:nvPicPr>
              <p:blipFill>
                <a:blip r:embed="rId299"/>
                <a:stretch>
                  <a:fillRect/>
                </a:stretch>
              </p:blipFill>
              <p:spPr>
                <a:xfrm>
                  <a:off x="2098710" y="4491462"/>
                  <a:ext cx="11952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93" name="Ink 192">
                  <a:extLst>
                    <a:ext uri="{FF2B5EF4-FFF2-40B4-BE49-F238E27FC236}">
                      <a16:creationId xmlns:a16="http://schemas.microsoft.com/office/drawing/2014/main" id="{F023FFE4-8AB5-61D3-EA26-13B1E3CDA77B}"/>
                    </a:ext>
                  </a:extLst>
                </p14:cNvPr>
                <p14:cNvContentPartPr/>
                <p14:nvPr/>
              </p14:nvContentPartPr>
              <p14:xfrm>
                <a:off x="1876950" y="3517662"/>
                <a:ext cx="284400" cy="457920"/>
              </p14:xfrm>
            </p:contentPart>
          </mc:Choice>
          <mc:Fallback>
            <p:pic>
              <p:nvPicPr>
                <p:cNvPr id="193" name="Ink 192">
                  <a:extLst>
                    <a:ext uri="{FF2B5EF4-FFF2-40B4-BE49-F238E27FC236}">
                      <a16:creationId xmlns:a16="http://schemas.microsoft.com/office/drawing/2014/main" id="{F023FFE4-8AB5-61D3-EA26-13B1E3CDA77B}"/>
                    </a:ext>
                  </a:extLst>
                </p:cNvPr>
                <p:cNvPicPr/>
                <p:nvPr/>
              </p:nvPicPr>
              <p:blipFill>
                <a:blip r:embed="rId301"/>
                <a:stretch>
                  <a:fillRect/>
                </a:stretch>
              </p:blipFill>
              <p:spPr>
                <a:xfrm>
                  <a:off x="1868310" y="3509022"/>
                  <a:ext cx="30204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94" name="Ink 193">
                  <a:extLst>
                    <a:ext uri="{FF2B5EF4-FFF2-40B4-BE49-F238E27FC236}">
                      <a16:creationId xmlns:a16="http://schemas.microsoft.com/office/drawing/2014/main" id="{CAEE6FB9-2275-78EE-D20A-AF56428CBBBE}"/>
                    </a:ext>
                  </a:extLst>
                </p14:cNvPr>
                <p14:cNvContentPartPr/>
                <p14:nvPr/>
              </p14:nvContentPartPr>
              <p14:xfrm>
                <a:off x="1848150" y="3517302"/>
                <a:ext cx="117720" cy="47520"/>
              </p14:xfrm>
            </p:contentPart>
          </mc:Choice>
          <mc:Fallback>
            <p:pic>
              <p:nvPicPr>
                <p:cNvPr id="194" name="Ink 193">
                  <a:extLst>
                    <a:ext uri="{FF2B5EF4-FFF2-40B4-BE49-F238E27FC236}">
                      <a16:creationId xmlns:a16="http://schemas.microsoft.com/office/drawing/2014/main" id="{CAEE6FB9-2275-78EE-D20A-AF56428CBBBE}"/>
                    </a:ext>
                  </a:extLst>
                </p:cNvPr>
                <p:cNvPicPr/>
                <p:nvPr/>
              </p:nvPicPr>
              <p:blipFill>
                <a:blip r:embed="rId303"/>
                <a:stretch>
                  <a:fillRect/>
                </a:stretch>
              </p:blipFill>
              <p:spPr>
                <a:xfrm>
                  <a:off x="1839510" y="3508662"/>
                  <a:ext cx="135360" cy="65160"/>
                </a:xfrm>
                <a:prstGeom prst="rect">
                  <a:avLst/>
                </a:prstGeom>
              </p:spPr>
            </p:pic>
          </mc:Fallback>
        </mc:AlternateContent>
      </p:grpSp>
      <p:grpSp>
        <p:nvGrpSpPr>
          <p:cNvPr id="204" name="Group 203">
            <a:extLst>
              <a:ext uri="{FF2B5EF4-FFF2-40B4-BE49-F238E27FC236}">
                <a16:creationId xmlns:a16="http://schemas.microsoft.com/office/drawing/2014/main" id="{B4410C8D-A5BD-0E84-AE0D-5C10EA3A6799}"/>
              </a:ext>
            </a:extLst>
          </p:cNvPr>
          <p:cNvGrpSpPr/>
          <p:nvPr/>
        </p:nvGrpSpPr>
        <p:grpSpPr>
          <a:xfrm>
            <a:off x="4037670" y="2193582"/>
            <a:ext cx="488160" cy="1000440"/>
            <a:chOff x="4037670" y="2193582"/>
            <a:chExt cx="488160" cy="1000440"/>
          </a:xfrm>
        </p:grpSpPr>
        <mc:AlternateContent xmlns:mc="http://schemas.openxmlformats.org/markup-compatibility/2006">
          <mc:Choice xmlns:p14="http://schemas.microsoft.com/office/powerpoint/2010/main" Requires="p14">
            <p:contentPart p14:bwMode="auto" r:id="rId304">
              <p14:nvContentPartPr>
                <p14:cNvPr id="196" name="Ink 195">
                  <a:extLst>
                    <a:ext uri="{FF2B5EF4-FFF2-40B4-BE49-F238E27FC236}">
                      <a16:creationId xmlns:a16="http://schemas.microsoft.com/office/drawing/2014/main" id="{EF8600A0-2BFE-0C52-E407-410DF50E4E99}"/>
                    </a:ext>
                  </a:extLst>
                </p14:cNvPr>
                <p14:cNvContentPartPr/>
                <p14:nvPr/>
              </p14:nvContentPartPr>
              <p14:xfrm>
                <a:off x="4395870" y="2268462"/>
                <a:ext cx="117720" cy="304920"/>
              </p14:xfrm>
            </p:contentPart>
          </mc:Choice>
          <mc:Fallback>
            <p:pic>
              <p:nvPicPr>
                <p:cNvPr id="196" name="Ink 195">
                  <a:extLst>
                    <a:ext uri="{FF2B5EF4-FFF2-40B4-BE49-F238E27FC236}">
                      <a16:creationId xmlns:a16="http://schemas.microsoft.com/office/drawing/2014/main" id="{EF8600A0-2BFE-0C52-E407-410DF50E4E99}"/>
                    </a:ext>
                  </a:extLst>
                </p:cNvPr>
                <p:cNvPicPr/>
                <p:nvPr/>
              </p:nvPicPr>
              <p:blipFill>
                <a:blip r:embed="rId305"/>
                <a:stretch>
                  <a:fillRect/>
                </a:stretch>
              </p:blipFill>
              <p:spPr>
                <a:xfrm>
                  <a:off x="4386870" y="2259822"/>
                  <a:ext cx="13536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97" name="Ink 196">
                  <a:extLst>
                    <a:ext uri="{FF2B5EF4-FFF2-40B4-BE49-F238E27FC236}">
                      <a16:creationId xmlns:a16="http://schemas.microsoft.com/office/drawing/2014/main" id="{60E2AA79-6B84-06AD-47D1-A3C019CCC39E}"/>
                    </a:ext>
                  </a:extLst>
                </p14:cNvPr>
                <p14:cNvContentPartPr/>
                <p14:nvPr/>
              </p14:nvContentPartPr>
              <p14:xfrm>
                <a:off x="4389390" y="2566182"/>
                <a:ext cx="136440" cy="627840"/>
              </p14:xfrm>
            </p:contentPart>
          </mc:Choice>
          <mc:Fallback>
            <p:pic>
              <p:nvPicPr>
                <p:cNvPr id="197" name="Ink 196">
                  <a:extLst>
                    <a:ext uri="{FF2B5EF4-FFF2-40B4-BE49-F238E27FC236}">
                      <a16:creationId xmlns:a16="http://schemas.microsoft.com/office/drawing/2014/main" id="{60E2AA79-6B84-06AD-47D1-A3C019CCC39E}"/>
                    </a:ext>
                  </a:extLst>
                </p:cNvPr>
                <p:cNvPicPr/>
                <p:nvPr/>
              </p:nvPicPr>
              <p:blipFill>
                <a:blip r:embed="rId307"/>
                <a:stretch>
                  <a:fillRect/>
                </a:stretch>
              </p:blipFill>
              <p:spPr>
                <a:xfrm>
                  <a:off x="4380750" y="2557542"/>
                  <a:ext cx="154080" cy="64548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99" name="Ink 198">
                  <a:extLst>
                    <a:ext uri="{FF2B5EF4-FFF2-40B4-BE49-F238E27FC236}">
                      <a16:creationId xmlns:a16="http://schemas.microsoft.com/office/drawing/2014/main" id="{DD91F957-D0B1-DF9B-1463-F221193DB79A}"/>
                    </a:ext>
                  </a:extLst>
                </p14:cNvPr>
                <p14:cNvContentPartPr/>
                <p14:nvPr/>
              </p14:nvContentPartPr>
              <p14:xfrm>
                <a:off x="4167630" y="2351622"/>
                <a:ext cx="145800" cy="163800"/>
              </p14:xfrm>
            </p:contentPart>
          </mc:Choice>
          <mc:Fallback>
            <p:pic>
              <p:nvPicPr>
                <p:cNvPr id="199" name="Ink 198">
                  <a:extLst>
                    <a:ext uri="{FF2B5EF4-FFF2-40B4-BE49-F238E27FC236}">
                      <a16:creationId xmlns:a16="http://schemas.microsoft.com/office/drawing/2014/main" id="{DD91F957-D0B1-DF9B-1463-F221193DB79A}"/>
                    </a:ext>
                  </a:extLst>
                </p:cNvPr>
                <p:cNvPicPr/>
                <p:nvPr/>
              </p:nvPicPr>
              <p:blipFill>
                <a:blip r:embed="rId309"/>
                <a:stretch>
                  <a:fillRect/>
                </a:stretch>
              </p:blipFill>
              <p:spPr>
                <a:xfrm>
                  <a:off x="4158630" y="2342622"/>
                  <a:ext cx="1634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00" name="Ink 199">
                  <a:extLst>
                    <a:ext uri="{FF2B5EF4-FFF2-40B4-BE49-F238E27FC236}">
                      <a16:creationId xmlns:a16="http://schemas.microsoft.com/office/drawing/2014/main" id="{D38549E0-E605-08D8-1B37-F10F52CB7C11}"/>
                    </a:ext>
                  </a:extLst>
                </p14:cNvPr>
                <p14:cNvContentPartPr/>
                <p14:nvPr/>
              </p14:nvContentPartPr>
              <p14:xfrm>
                <a:off x="4037670" y="2193582"/>
                <a:ext cx="104040" cy="21600"/>
              </p14:xfrm>
            </p:contentPart>
          </mc:Choice>
          <mc:Fallback>
            <p:pic>
              <p:nvPicPr>
                <p:cNvPr id="200" name="Ink 199">
                  <a:extLst>
                    <a:ext uri="{FF2B5EF4-FFF2-40B4-BE49-F238E27FC236}">
                      <a16:creationId xmlns:a16="http://schemas.microsoft.com/office/drawing/2014/main" id="{D38549E0-E605-08D8-1B37-F10F52CB7C11}"/>
                    </a:ext>
                  </a:extLst>
                </p:cNvPr>
                <p:cNvPicPr/>
                <p:nvPr/>
              </p:nvPicPr>
              <p:blipFill>
                <a:blip r:embed="rId311"/>
                <a:stretch>
                  <a:fillRect/>
                </a:stretch>
              </p:blipFill>
              <p:spPr>
                <a:xfrm>
                  <a:off x="4028670" y="2184942"/>
                  <a:ext cx="12168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01" name="Ink 200">
                  <a:extLst>
                    <a:ext uri="{FF2B5EF4-FFF2-40B4-BE49-F238E27FC236}">
                      <a16:creationId xmlns:a16="http://schemas.microsoft.com/office/drawing/2014/main" id="{E1AB64B9-835B-2452-048A-385D425AD9A4}"/>
                    </a:ext>
                  </a:extLst>
                </p14:cNvPr>
                <p14:cNvContentPartPr/>
                <p14:nvPr/>
              </p14:nvContentPartPr>
              <p14:xfrm>
                <a:off x="4063230" y="2195382"/>
                <a:ext cx="9360" cy="134640"/>
              </p14:xfrm>
            </p:contentPart>
          </mc:Choice>
          <mc:Fallback>
            <p:pic>
              <p:nvPicPr>
                <p:cNvPr id="201" name="Ink 200">
                  <a:extLst>
                    <a:ext uri="{FF2B5EF4-FFF2-40B4-BE49-F238E27FC236}">
                      <a16:creationId xmlns:a16="http://schemas.microsoft.com/office/drawing/2014/main" id="{E1AB64B9-835B-2452-048A-385D425AD9A4}"/>
                    </a:ext>
                  </a:extLst>
                </p:cNvPr>
                <p:cNvPicPr/>
                <p:nvPr/>
              </p:nvPicPr>
              <p:blipFill>
                <a:blip r:embed="rId313"/>
                <a:stretch>
                  <a:fillRect/>
                </a:stretch>
              </p:blipFill>
              <p:spPr>
                <a:xfrm>
                  <a:off x="4054230" y="2186742"/>
                  <a:ext cx="270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02" name="Ink 201">
                  <a:extLst>
                    <a:ext uri="{FF2B5EF4-FFF2-40B4-BE49-F238E27FC236}">
                      <a16:creationId xmlns:a16="http://schemas.microsoft.com/office/drawing/2014/main" id="{CA2643F7-EEE0-8C91-27DE-C87AFD6E6FBF}"/>
                    </a:ext>
                  </a:extLst>
                </p14:cNvPr>
                <p14:cNvContentPartPr/>
                <p14:nvPr/>
              </p14:nvContentPartPr>
              <p14:xfrm>
                <a:off x="4116150" y="2220942"/>
                <a:ext cx="77040" cy="73440"/>
              </p14:xfrm>
            </p:contentPart>
          </mc:Choice>
          <mc:Fallback>
            <p:pic>
              <p:nvPicPr>
                <p:cNvPr id="202" name="Ink 201">
                  <a:extLst>
                    <a:ext uri="{FF2B5EF4-FFF2-40B4-BE49-F238E27FC236}">
                      <a16:creationId xmlns:a16="http://schemas.microsoft.com/office/drawing/2014/main" id="{CA2643F7-EEE0-8C91-27DE-C87AFD6E6FBF}"/>
                    </a:ext>
                  </a:extLst>
                </p:cNvPr>
                <p:cNvPicPr/>
                <p:nvPr/>
              </p:nvPicPr>
              <p:blipFill>
                <a:blip r:embed="rId315"/>
                <a:stretch>
                  <a:fillRect/>
                </a:stretch>
              </p:blipFill>
              <p:spPr>
                <a:xfrm>
                  <a:off x="4107150" y="2212302"/>
                  <a:ext cx="9468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03" name="Ink 202">
                  <a:extLst>
                    <a:ext uri="{FF2B5EF4-FFF2-40B4-BE49-F238E27FC236}">
                      <a16:creationId xmlns:a16="http://schemas.microsoft.com/office/drawing/2014/main" id="{8E636CE8-E804-4599-6DEE-57C8CEC2BFA6}"/>
                    </a:ext>
                  </a:extLst>
                </p14:cNvPr>
                <p14:cNvContentPartPr/>
                <p14:nvPr/>
              </p14:nvContentPartPr>
              <p14:xfrm>
                <a:off x="4214790" y="2198622"/>
                <a:ext cx="67320" cy="128520"/>
              </p14:xfrm>
            </p:contentPart>
          </mc:Choice>
          <mc:Fallback>
            <p:pic>
              <p:nvPicPr>
                <p:cNvPr id="203" name="Ink 202">
                  <a:extLst>
                    <a:ext uri="{FF2B5EF4-FFF2-40B4-BE49-F238E27FC236}">
                      <a16:creationId xmlns:a16="http://schemas.microsoft.com/office/drawing/2014/main" id="{8E636CE8-E804-4599-6DEE-57C8CEC2BFA6}"/>
                    </a:ext>
                  </a:extLst>
                </p:cNvPr>
                <p:cNvPicPr/>
                <p:nvPr/>
              </p:nvPicPr>
              <p:blipFill>
                <a:blip r:embed="rId317"/>
                <a:stretch>
                  <a:fillRect/>
                </a:stretch>
              </p:blipFill>
              <p:spPr>
                <a:xfrm>
                  <a:off x="4206150" y="2189982"/>
                  <a:ext cx="84960" cy="146160"/>
                </a:xfrm>
                <a:prstGeom prst="rect">
                  <a:avLst/>
                </a:prstGeom>
              </p:spPr>
            </p:pic>
          </mc:Fallback>
        </mc:AlternateContent>
      </p:grpSp>
      <p:grpSp>
        <p:nvGrpSpPr>
          <p:cNvPr id="226" name="Group 225">
            <a:extLst>
              <a:ext uri="{FF2B5EF4-FFF2-40B4-BE49-F238E27FC236}">
                <a16:creationId xmlns:a16="http://schemas.microsoft.com/office/drawing/2014/main" id="{062D85B4-C139-4345-81E9-B6E51F57957F}"/>
              </a:ext>
            </a:extLst>
          </p:cNvPr>
          <p:cNvGrpSpPr/>
          <p:nvPr/>
        </p:nvGrpSpPr>
        <p:grpSpPr>
          <a:xfrm>
            <a:off x="3011670" y="3157302"/>
            <a:ext cx="1118880" cy="570240"/>
            <a:chOff x="3011670" y="3157302"/>
            <a:chExt cx="1118880" cy="570240"/>
          </a:xfrm>
        </p:grpSpPr>
        <mc:AlternateContent xmlns:mc="http://schemas.openxmlformats.org/markup-compatibility/2006">
          <mc:Choice xmlns:p14="http://schemas.microsoft.com/office/powerpoint/2010/main" Requires="p14">
            <p:contentPart p14:bwMode="auto" r:id="rId318">
              <p14:nvContentPartPr>
                <p14:cNvPr id="205" name="Ink 204">
                  <a:extLst>
                    <a:ext uri="{FF2B5EF4-FFF2-40B4-BE49-F238E27FC236}">
                      <a16:creationId xmlns:a16="http://schemas.microsoft.com/office/drawing/2014/main" id="{B4F18889-AFBE-0E8F-EEE8-DD6731CC3A53}"/>
                    </a:ext>
                  </a:extLst>
                </p14:cNvPr>
                <p14:cNvContentPartPr/>
                <p14:nvPr/>
              </p14:nvContentPartPr>
              <p14:xfrm>
                <a:off x="3368790" y="3417582"/>
                <a:ext cx="100080" cy="182160"/>
              </p14:xfrm>
            </p:contentPart>
          </mc:Choice>
          <mc:Fallback>
            <p:pic>
              <p:nvPicPr>
                <p:cNvPr id="205" name="Ink 204">
                  <a:extLst>
                    <a:ext uri="{FF2B5EF4-FFF2-40B4-BE49-F238E27FC236}">
                      <a16:creationId xmlns:a16="http://schemas.microsoft.com/office/drawing/2014/main" id="{B4F18889-AFBE-0E8F-EEE8-DD6731CC3A53}"/>
                    </a:ext>
                  </a:extLst>
                </p:cNvPr>
                <p:cNvPicPr/>
                <p:nvPr/>
              </p:nvPicPr>
              <p:blipFill>
                <a:blip r:embed="rId319"/>
                <a:stretch>
                  <a:fillRect/>
                </a:stretch>
              </p:blipFill>
              <p:spPr>
                <a:xfrm>
                  <a:off x="3360150" y="3408582"/>
                  <a:ext cx="1177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06" name="Ink 205">
                  <a:extLst>
                    <a:ext uri="{FF2B5EF4-FFF2-40B4-BE49-F238E27FC236}">
                      <a16:creationId xmlns:a16="http://schemas.microsoft.com/office/drawing/2014/main" id="{A485EACC-55AA-2D3E-92DB-BF5573F66CB8}"/>
                    </a:ext>
                  </a:extLst>
                </p14:cNvPr>
                <p14:cNvContentPartPr/>
                <p14:nvPr/>
              </p14:nvContentPartPr>
              <p14:xfrm>
                <a:off x="3491190" y="3511902"/>
                <a:ext cx="64800" cy="115920"/>
              </p14:xfrm>
            </p:contentPart>
          </mc:Choice>
          <mc:Fallback>
            <p:pic>
              <p:nvPicPr>
                <p:cNvPr id="206" name="Ink 205">
                  <a:extLst>
                    <a:ext uri="{FF2B5EF4-FFF2-40B4-BE49-F238E27FC236}">
                      <a16:creationId xmlns:a16="http://schemas.microsoft.com/office/drawing/2014/main" id="{A485EACC-55AA-2D3E-92DB-BF5573F66CB8}"/>
                    </a:ext>
                  </a:extLst>
                </p:cNvPr>
                <p:cNvPicPr/>
                <p:nvPr/>
              </p:nvPicPr>
              <p:blipFill>
                <a:blip r:embed="rId321"/>
                <a:stretch>
                  <a:fillRect/>
                </a:stretch>
              </p:blipFill>
              <p:spPr>
                <a:xfrm>
                  <a:off x="3482550" y="3502902"/>
                  <a:ext cx="8244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07" name="Ink 206">
                  <a:extLst>
                    <a:ext uri="{FF2B5EF4-FFF2-40B4-BE49-F238E27FC236}">
                      <a16:creationId xmlns:a16="http://schemas.microsoft.com/office/drawing/2014/main" id="{2EE61FAE-B7CF-E642-1222-C70BA46F9883}"/>
                    </a:ext>
                  </a:extLst>
                </p14:cNvPr>
                <p14:cNvContentPartPr/>
                <p14:nvPr/>
              </p14:nvContentPartPr>
              <p14:xfrm>
                <a:off x="3597750" y="3464022"/>
                <a:ext cx="16920" cy="162720"/>
              </p14:xfrm>
            </p:contentPart>
          </mc:Choice>
          <mc:Fallback>
            <p:pic>
              <p:nvPicPr>
                <p:cNvPr id="207" name="Ink 206">
                  <a:extLst>
                    <a:ext uri="{FF2B5EF4-FFF2-40B4-BE49-F238E27FC236}">
                      <a16:creationId xmlns:a16="http://schemas.microsoft.com/office/drawing/2014/main" id="{2EE61FAE-B7CF-E642-1222-C70BA46F9883}"/>
                    </a:ext>
                  </a:extLst>
                </p:cNvPr>
                <p:cNvPicPr/>
                <p:nvPr/>
              </p:nvPicPr>
              <p:blipFill>
                <a:blip r:embed="rId323"/>
                <a:stretch>
                  <a:fillRect/>
                </a:stretch>
              </p:blipFill>
              <p:spPr>
                <a:xfrm>
                  <a:off x="3589110" y="3455022"/>
                  <a:ext cx="3456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08" name="Ink 207">
                  <a:extLst>
                    <a:ext uri="{FF2B5EF4-FFF2-40B4-BE49-F238E27FC236}">
                      <a16:creationId xmlns:a16="http://schemas.microsoft.com/office/drawing/2014/main" id="{5D5F399B-97F8-D1A4-5D6B-6F7F60E0F709}"/>
                    </a:ext>
                  </a:extLst>
                </p14:cNvPr>
                <p14:cNvContentPartPr/>
                <p14:nvPr/>
              </p14:nvContentPartPr>
              <p14:xfrm>
                <a:off x="3578670" y="3525942"/>
                <a:ext cx="216360" cy="125280"/>
              </p14:xfrm>
            </p:contentPart>
          </mc:Choice>
          <mc:Fallback>
            <p:pic>
              <p:nvPicPr>
                <p:cNvPr id="208" name="Ink 207">
                  <a:extLst>
                    <a:ext uri="{FF2B5EF4-FFF2-40B4-BE49-F238E27FC236}">
                      <a16:creationId xmlns:a16="http://schemas.microsoft.com/office/drawing/2014/main" id="{5D5F399B-97F8-D1A4-5D6B-6F7F60E0F709}"/>
                    </a:ext>
                  </a:extLst>
                </p:cNvPr>
                <p:cNvPicPr/>
                <p:nvPr/>
              </p:nvPicPr>
              <p:blipFill>
                <a:blip r:embed="rId325"/>
                <a:stretch>
                  <a:fillRect/>
                </a:stretch>
              </p:blipFill>
              <p:spPr>
                <a:xfrm>
                  <a:off x="3569670" y="3517302"/>
                  <a:ext cx="2340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09" name="Ink 208">
                  <a:extLst>
                    <a:ext uri="{FF2B5EF4-FFF2-40B4-BE49-F238E27FC236}">
                      <a16:creationId xmlns:a16="http://schemas.microsoft.com/office/drawing/2014/main" id="{09C81587-BE39-8927-7E55-16EFBCC9CB56}"/>
                    </a:ext>
                  </a:extLst>
                </p14:cNvPr>
                <p14:cNvContentPartPr/>
                <p14:nvPr/>
              </p14:nvContentPartPr>
              <p14:xfrm>
                <a:off x="3800430" y="3471942"/>
                <a:ext cx="43200" cy="20160"/>
              </p14:xfrm>
            </p:contentPart>
          </mc:Choice>
          <mc:Fallback>
            <p:pic>
              <p:nvPicPr>
                <p:cNvPr id="209" name="Ink 208">
                  <a:extLst>
                    <a:ext uri="{FF2B5EF4-FFF2-40B4-BE49-F238E27FC236}">
                      <a16:creationId xmlns:a16="http://schemas.microsoft.com/office/drawing/2014/main" id="{09C81587-BE39-8927-7E55-16EFBCC9CB56}"/>
                    </a:ext>
                  </a:extLst>
                </p:cNvPr>
                <p:cNvPicPr/>
                <p:nvPr/>
              </p:nvPicPr>
              <p:blipFill>
                <a:blip r:embed="rId327"/>
                <a:stretch>
                  <a:fillRect/>
                </a:stretch>
              </p:blipFill>
              <p:spPr>
                <a:xfrm>
                  <a:off x="3791790" y="3463302"/>
                  <a:ext cx="6084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10" name="Ink 209">
                  <a:extLst>
                    <a:ext uri="{FF2B5EF4-FFF2-40B4-BE49-F238E27FC236}">
                      <a16:creationId xmlns:a16="http://schemas.microsoft.com/office/drawing/2014/main" id="{012512ED-8118-6D15-DEC6-39C988AEC538}"/>
                    </a:ext>
                  </a:extLst>
                </p14:cNvPr>
                <p14:cNvContentPartPr/>
                <p14:nvPr/>
              </p14:nvContentPartPr>
              <p14:xfrm>
                <a:off x="3833910" y="3528102"/>
                <a:ext cx="19440" cy="154080"/>
              </p14:xfrm>
            </p:contentPart>
          </mc:Choice>
          <mc:Fallback>
            <p:pic>
              <p:nvPicPr>
                <p:cNvPr id="210" name="Ink 209">
                  <a:extLst>
                    <a:ext uri="{FF2B5EF4-FFF2-40B4-BE49-F238E27FC236}">
                      <a16:creationId xmlns:a16="http://schemas.microsoft.com/office/drawing/2014/main" id="{012512ED-8118-6D15-DEC6-39C988AEC538}"/>
                    </a:ext>
                  </a:extLst>
                </p:cNvPr>
                <p:cNvPicPr/>
                <p:nvPr/>
              </p:nvPicPr>
              <p:blipFill>
                <a:blip r:embed="rId329"/>
                <a:stretch>
                  <a:fillRect/>
                </a:stretch>
              </p:blipFill>
              <p:spPr>
                <a:xfrm>
                  <a:off x="3825270" y="3519102"/>
                  <a:ext cx="3708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11" name="Ink 210">
                  <a:extLst>
                    <a:ext uri="{FF2B5EF4-FFF2-40B4-BE49-F238E27FC236}">
                      <a16:creationId xmlns:a16="http://schemas.microsoft.com/office/drawing/2014/main" id="{3B49817E-827C-3A14-19B3-338CA113D6FD}"/>
                    </a:ext>
                  </a:extLst>
                </p14:cNvPr>
                <p14:cNvContentPartPr/>
                <p14:nvPr/>
              </p14:nvContentPartPr>
              <p14:xfrm>
                <a:off x="3863070" y="3546102"/>
                <a:ext cx="99720" cy="131040"/>
              </p14:xfrm>
            </p:contentPart>
          </mc:Choice>
          <mc:Fallback>
            <p:pic>
              <p:nvPicPr>
                <p:cNvPr id="211" name="Ink 210">
                  <a:extLst>
                    <a:ext uri="{FF2B5EF4-FFF2-40B4-BE49-F238E27FC236}">
                      <a16:creationId xmlns:a16="http://schemas.microsoft.com/office/drawing/2014/main" id="{3B49817E-827C-3A14-19B3-338CA113D6FD}"/>
                    </a:ext>
                  </a:extLst>
                </p:cNvPr>
                <p:cNvPicPr/>
                <p:nvPr/>
              </p:nvPicPr>
              <p:blipFill>
                <a:blip r:embed="rId331"/>
                <a:stretch>
                  <a:fillRect/>
                </a:stretch>
              </p:blipFill>
              <p:spPr>
                <a:xfrm>
                  <a:off x="3854430" y="3537102"/>
                  <a:ext cx="11736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12" name="Ink 211">
                  <a:extLst>
                    <a:ext uri="{FF2B5EF4-FFF2-40B4-BE49-F238E27FC236}">
                      <a16:creationId xmlns:a16="http://schemas.microsoft.com/office/drawing/2014/main" id="{AFE7B0D8-1BF0-B537-C329-E6ECC2344C8A}"/>
                    </a:ext>
                  </a:extLst>
                </p14:cNvPr>
                <p14:cNvContentPartPr/>
                <p14:nvPr/>
              </p14:nvContentPartPr>
              <p14:xfrm>
                <a:off x="3269070" y="3463662"/>
                <a:ext cx="95400" cy="263880"/>
              </p14:xfrm>
            </p:contentPart>
          </mc:Choice>
          <mc:Fallback>
            <p:pic>
              <p:nvPicPr>
                <p:cNvPr id="212" name="Ink 211">
                  <a:extLst>
                    <a:ext uri="{FF2B5EF4-FFF2-40B4-BE49-F238E27FC236}">
                      <a16:creationId xmlns:a16="http://schemas.microsoft.com/office/drawing/2014/main" id="{AFE7B0D8-1BF0-B537-C329-E6ECC2344C8A}"/>
                    </a:ext>
                  </a:extLst>
                </p:cNvPr>
                <p:cNvPicPr/>
                <p:nvPr/>
              </p:nvPicPr>
              <p:blipFill>
                <a:blip r:embed="rId333"/>
                <a:stretch>
                  <a:fillRect/>
                </a:stretch>
              </p:blipFill>
              <p:spPr>
                <a:xfrm>
                  <a:off x="3260430" y="3454662"/>
                  <a:ext cx="11304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13" name="Ink 212">
                  <a:extLst>
                    <a:ext uri="{FF2B5EF4-FFF2-40B4-BE49-F238E27FC236}">
                      <a16:creationId xmlns:a16="http://schemas.microsoft.com/office/drawing/2014/main" id="{62E95894-FAC3-3956-FBEB-D157B80D9A5C}"/>
                    </a:ext>
                  </a:extLst>
                </p14:cNvPr>
                <p14:cNvContentPartPr/>
                <p14:nvPr/>
              </p14:nvContentPartPr>
              <p14:xfrm>
                <a:off x="4079790" y="3500742"/>
                <a:ext cx="50760" cy="202320"/>
              </p14:xfrm>
            </p:contentPart>
          </mc:Choice>
          <mc:Fallback>
            <p:pic>
              <p:nvPicPr>
                <p:cNvPr id="213" name="Ink 212">
                  <a:extLst>
                    <a:ext uri="{FF2B5EF4-FFF2-40B4-BE49-F238E27FC236}">
                      <a16:creationId xmlns:a16="http://schemas.microsoft.com/office/drawing/2014/main" id="{62E95894-FAC3-3956-FBEB-D157B80D9A5C}"/>
                    </a:ext>
                  </a:extLst>
                </p:cNvPr>
                <p:cNvPicPr/>
                <p:nvPr/>
              </p:nvPicPr>
              <p:blipFill>
                <a:blip r:embed="rId335"/>
                <a:stretch>
                  <a:fillRect/>
                </a:stretch>
              </p:blipFill>
              <p:spPr>
                <a:xfrm>
                  <a:off x="4071150" y="3492102"/>
                  <a:ext cx="6840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14" name="Ink 213">
                  <a:extLst>
                    <a:ext uri="{FF2B5EF4-FFF2-40B4-BE49-F238E27FC236}">
                      <a16:creationId xmlns:a16="http://schemas.microsoft.com/office/drawing/2014/main" id="{3AB2BB54-6C93-5E20-16B3-01A13337C7CD}"/>
                    </a:ext>
                  </a:extLst>
                </p14:cNvPr>
                <p14:cNvContentPartPr/>
                <p14:nvPr/>
              </p14:nvContentPartPr>
              <p14:xfrm>
                <a:off x="3658590" y="3214182"/>
                <a:ext cx="61200" cy="199440"/>
              </p14:xfrm>
            </p:contentPart>
          </mc:Choice>
          <mc:Fallback>
            <p:pic>
              <p:nvPicPr>
                <p:cNvPr id="214" name="Ink 213">
                  <a:extLst>
                    <a:ext uri="{FF2B5EF4-FFF2-40B4-BE49-F238E27FC236}">
                      <a16:creationId xmlns:a16="http://schemas.microsoft.com/office/drawing/2014/main" id="{3AB2BB54-6C93-5E20-16B3-01A13337C7CD}"/>
                    </a:ext>
                  </a:extLst>
                </p:cNvPr>
                <p:cNvPicPr/>
                <p:nvPr/>
              </p:nvPicPr>
              <p:blipFill>
                <a:blip r:embed="rId337"/>
                <a:stretch>
                  <a:fillRect/>
                </a:stretch>
              </p:blipFill>
              <p:spPr>
                <a:xfrm>
                  <a:off x="3649950" y="3205542"/>
                  <a:ext cx="7884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15" name="Ink 214">
                  <a:extLst>
                    <a:ext uri="{FF2B5EF4-FFF2-40B4-BE49-F238E27FC236}">
                      <a16:creationId xmlns:a16="http://schemas.microsoft.com/office/drawing/2014/main" id="{2D9AD230-F1C0-6BF4-3BD5-B577A14A0BFB}"/>
                    </a:ext>
                  </a:extLst>
                </p14:cNvPr>
                <p14:cNvContentPartPr/>
                <p14:nvPr/>
              </p14:nvContentPartPr>
              <p14:xfrm>
                <a:off x="3705390" y="3461862"/>
                <a:ext cx="6480" cy="5040"/>
              </p14:xfrm>
            </p:contentPart>
          </mc:Choice>
          <mc:Fallback>
            <p:pic>
              <p:nvPicPr>
                <p:cNvPr id="215" name="Ink 214">
                  <a:extLst>
                    <a:ext uri="{FF2B5EF4-FFF2-40B4-BE49-F238E27FC236}">
                      <a16:creationId xmlns:a16="http://schemas.microsoft.com/office/drawing/2014/main" id="{2D9AD230-F1C0-6BF4-3BD5-B577A14A0BFB}"/>
                    </a:ext>
                  </a:extLst>
                </p:cNvPr>
                <p:cNvPicPr/>
                <p:nvPr/>
              </p:nvPicPr>
              <p:blipFill>
                <a:blip r:embed="rId215"/>
                <a:stretch>
                  <a:fillRect/>
                </a:stretch>
              </p:blipFill>
              <p:spPr>
                <a:xfrm>
                  <a:off x="3696390" y="3452862"/>
                  <a:ext cx="241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216" name="Ink 215">
                  <a:extLst>
                    <a:ext uri="{FF2B5EF4-FFF2-40B4-BE49-F238E27FC236}">
                      <a16:creationId xmlns:a16="http://schemas.microsoft.com/office/drawing/2014/main" id="{C9FD5579-93DB-37D7-1BF3-7486611CA443}"/>
                    </a:ext>
                  </a:extLst>
                </p14:cNvPr>
                <p14:cNvContentPartPr/>
                <p14:nvPr/>
              </p14:nvContentPartPr>
              <p14:xfrm>
                <a:off x="3799350" y="3222822"/>
                <a:ext cx="64800" cy="190800"/>
              </p14:xfrm>
            </p:contentPart>
          </mc:Choice>
          <mc:Fallback>
            <p:pic>
              <p:nvPicPr>
                <p:cNvPr id="216" name="Ink 215">
                  <a:extLst>
                    <a:ext uri="{FF2B5EF4-FFF2-40B4-BE49-F238E27FC236}">
                      <a16:creationId xmlns:a16="http://schemas.microsoft.com/office/drawing/2014/main" id="{C9FD5579-93DB-37D7-1BF3-7486611CA443}"/>
                    </a:ext>
                  </a:extLst>
                </p:cNvPr>
                <p:cNvPicPr/>
                <p:nvPr/>
              </p:nvPicPr>
              <p:blipFill>
                <a:blip r:embed="rId340"/>
                <a:stretch>
                  <a:fillRect/>
                </a:stretch>
              </p:blipFill>
              <p:spPr>
                <a:xfrm>
                  <a:off x="3790350" y="3213822"/>
                  <a:ext cx="8244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217" name="Ink 216">
                  <a:extLst>
                    <a:ext uri="{FF2B5EF4-FFF2-40B4-BE49-F238E27FC236}">
                      <a16:creationId xmlns:a16="http://schemas.microsoft.com/office/drawing/2014/main" id="{90931DE1-2BC5-62E4-6B74-35D9DF061D0E}"/>
                    </a:ext>
                  </a:extLst>
                </p14:cNvPr>
                <p14:cNvContentPartPr/>
                <p14:nvPr/>
              </p14:nvContentPartPr>
              <p14:xfrm>
                <a:off x="3824550" y="3452142"/>
                <a:ext cx="19080" cy="38520"/>
              </p14:xfrm>
            </p:contentPart>
          </mc:Choice>
          <mc:Fallback>
            <p:pic>
              <p:nvPicPr>
                <p:cNvPr id="217" name="Ink 216">
                  <a:extLst>
                    <a:ext uri="{FF2B5EF4-FFF2-40B4-BE49-F238E27FC236}">
                      <a16:creationId xmlns:a16="http://schemas.microsoft.com/office/drawing/2014/main" id="{90931DE1-2BC5-62E4-6B74-35D9DF061D0E}"/>
                    </a:ext>
                  </a:extLst>
                </p:cNvPr>
                <p:cNvPicPr/>
                <p:nvPr/>
              </p:nvPicPr>
              <p:blipFill>
                <a:blip r:embed="rId342"/>
                <a:stretch>
                  <a:fillRect/>
                </a:stretch>
              </p:blipFill>
              <p:spPr>
                <a:xfrm>
                  <a:off x="3815910" y="3443142"/>
                  <a:ext cx="3672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219" name="Ink 218">
                  <a:extLst>
                    <a:ext uri="{FF2B5EF4-FFF2-40B4-BE49-F238E27FC236}">
                      <a16:creationId xmlns:a16="http://schemas.microsoft.com/office/drawing/2014/main" id="{1853D533-5CFF-BF69-E7FC-D260D555872D}"/>
                    </a:ext>
                  </a:extLst>
                </p14:cNvPr>
                <p14:cNvContentPartPr/>
                <p14:nvPr/>
              </p14:nvContentPartPr>
              <p14:xfrm>
                <a:off x="3011670" y="3183222"/>
                <a:ext cx="201240" cy="217080"/>
              </p14:xfrm>
            </p:contentPart>
          </mc:Choice>
          <mc:Fallback>
            <p:pic>
              <p:nvPicPr>
                <p:cNvPr id="219" name="Ink 218">
                  <a:extLst>
                    <a:ext uri="{FF2B5EF4-FFF2-40B4-BE49-F238E27FC236}">
                      <a16:creationId xmlns:a16="http://schemas.microsoft.com/office/drawing/2014/main" id="{1853D533-5CFF-BF69-E7FC-D260D555872D}"/>
                    </a:ext>
                  </a:extLst>
                </p:cNvPr>
                <p:cNvPicPr/>
                <p:nvPr/>
              </p:nvPicPr>
              <p:blipFill>
                <a:blip r:embed="rId344"/>
                <a:stretch>
                  <a:fillRect/>
                </a:stretch>
              </p:blipFill>
              <p:spPr>
                <a:xfrm>
                  <a:off x="3003030" y="3174582"/>
                  <a:ext cx="21888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220" name="Ink 219">
                  <a:extLst>
                    <a:ext uri="{FF2B5EF4-FFF2-40B4-BE49-F238E27FC236}">
                      <a16:creationId xmlns:a16="http://schemas.microsoft.com/office/drawing/2014/main" id="{2DCFB756-8442-5202-E9D6-CD3E71C65906}"/>
                    </a:ext>
                  </a:extLst>
                </p14:cNvPr>
                <p14:cNvContentPartPr/>
                <p14:nvPr/>
              </p14:nvContentPartPr>
              <p14:xfrm>
                <a:off x="3226950" y="3257382"/>
                <a:ext cx="93960" cy="122400"/>
              </p14:xfrm>
            </p:contentPart>
          </mc:Choice>
          <mc:Fallback>
            <p:pic>
              <p:nvPicPr>
                <p:cNvPr id="220" name="Ink 219">
                  <a:extLst>
                    <a:ext uri="{FF2B5EF4-FFF2-40B4-BE49-F238E27FC236}">
                      <a16:creationId xmlns:a16="http://schemas.microsoft.com/office/drawing/2014/main" id="{2DCFB756-8442-5202-E9D6-CD3E71C65906}"/>
                    </a:ext>
                  </a:extLst>
                </p:cNvPr>
                <p:cNvPicPr/>
                <p:nvPr/>
              </p:nvPicPr>
              <p:blipFill>
                <a:blip r:embed="rId346"/>
                <a:stretch>
                  <a:fillRect/>
                </a:stretch>
              </p:blipFill>
              <p:spPr>
                <a:xfrm>
                  <a:off x="3218310" y="3248382"/>
                  <a:ext cx="11160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221" name="Ink 220">
                  <a:extLst>
                    <a:ext uri="{FF2B5EF4-FFF2-40B4-BE49-F238E27FC236}">
                      <a16:creationId xmlns:a16="http://schemas.microsoft.com/office/drawing/2014/main" id="{6B94FD28-E612-2693-23F8-2D7A622B4897}"/>
                    </a:ext>
                  </a:extLst>
                </p14:cNvPr>
                <p14:cNvContentPartPr/>
                <p14:nvPr/>
              </p14:nvContentPartPr>
              <p14:xfrm>
                <a:off x="3352950" y="3236862"/>
                <a:ext cx="74520" cy="129240"/>
              </p14:xfrm>
            </p:contentPart>
          </mc:Choice>
          <mc:Fallback>
            <p:pic>
              <p:nvPicPr>
                <p:cNvPr id="221" name="Ink 220">
                  <a:extLst>
                    <a:ext uri="{FF2B5EF4-FFF2-40B4-BE49-F238E27FC236}">
                      <a16:creationId xmlns:a16="http://schemas.microsoft.com/office/drawing/2014/main" id="{6B94FD28-E612-2693-23F8-2D7A622B4897}"/>
                    </a:ext>
                  </a:extLst>
                </p:cNvPr>
                <p:cNvPicPr/>
                <p:nvPr/>
              </p:nvPicPr>
              <p:blipFill>
                <a:blip r:embed="rId348"/>
                <a:stretch>
                  <a:fillRect/>
                </a:stretch>
              </p:blipFill>
              <p:spPr>
                <a:xfrm>
                  <a:off x="3343950" y="3227862"/>
                  <a:ext cx="921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222" name="Ink 221">
                  <a:extLst>
                    <a:ext uri="{FF2B5EF4-FFF2-40B4-BE49-F238E27FC236}">
                      <a16:creationId xmlns:a16="http://schemas.microsoft.com/office/drawing/2014/main" id="{41460AE5-91BB-D51F-E1A3-8D641B2D513C}"/>
                    </a:ext>
                  </a:extLst>
                </p14:cNvPr>
                <p14:cNvContentPartPr/>
                <p14:nvPr/>
              </p14:nvContentPartPr>
              <p14:xfrm>
                <a:off x="3468870" y="3157302"/>
                <a:ext cx="37800" cy="187560"/>
              </p14:xfrm>
            </p:contentPart>
          </mc:Choice>
          <mc:Fallback>
            <p:pic>
              <p:nvPicPr>
                <p:cNvPr id="222" name="Ink 221">
                  <a:extLst>
                    <a:ext uri="{FF2B5EF4-FFF2-40B4-BE49-F238E27FC236}">
                      <a16:creationId xmlns:a16="http://schemas.microsoft.com/office/drawing/2014/main" id="{41460AE5-91BB-D51F-E1A3-8D641B2D513C}"/>
                    </a:ext>
                  </a:extLst>
                </p:cNvPr>
                <p:cNvPicPr/>
                <p:nvPr/>
              </p:nvPicPr>
              <p:blipFill>
                <a:blip r:embed="rId350"/>
                <a:stretch>
                  <a:fillRect/>
                </a:stretch>
              </p:blipFill>
              <p:spPr>
                <a:xfrm>
                  <a:off x="3459870" y="3148302"/>
                  <a:ext cx="5544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223" name="Ink 222">
                  <a:extLst>
                    <a:ext uri="{FF2B5EF4-FFF2-40B4-BE49-F238E27FC236}">
                      <a16:creationId xmlns:a16="http://schemas.microsoft.com/office/drawing/2014/main" id="{7886B2A1-143E-6DE6-06D4-B671425D3702}"/>
                    </a:ext>
                  </a:extLst>
                </p14:cNvPr>
                <p14:cNvContentPartPr/>
                <p14:nvPr/>
              </p14:nvContentPartPr>
              <p14:xfrm>
                <a:off x="3502350" y="3229662"/>
                <a:ext cx="106560" cy="118440"/>
              </p14:xfrm>
            </p:contentPart>
          </mc:Choice>
          <mc:Fallback>
            <p:pic>
              <p:nvPicPr>
                <p:cNvPr id="223" name="Ink 222">
                  <a:extLst>
                    <a:ext uri="{FF2B5EF4-FFF2-40B4-BE49-F238E27FC236}">
                      <a16:creationId xmlns:a16="http://schemas.microsoft.com/office/drawing/2014/main" id="{7886B2A1-143E-6DE6-06D4-B671425D3702}"/>
                    </a:ext>
                  </a:extLst>
                </p:cNvPr>
                <p:cNvPicPr/>
                <p:nvPr/>
              </p:nvPicPr>
              <p:blipFill>
                <a:blip r:embed="rId352"/>
                <a:stretch>
                  <a:fillRect/>
                </a:stretch>
              </p:blipFill>
              <p:spPr>
                <a:xfrm>
                  <a:off x="3493350" y="3221022"/>
                  <a:ext cx="1242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224" name="Ink 223">
                  <a:extLst>
                    <a:ext uri="{FF2B5EF4-FFF2-40B4-BE49-F238E27FC236}">
                      <a16:creationId xmlns:a16="http://schemas.microsoft.com/office/drawing/2014/main" id="{71FE8B8A-2847-9CB2-4583-22C33421CDCD}"/>
                    </a:ext>
                  </a:extLst>
                </p14:cNvPr>
                <p14:cNvContentPartPr/>
                <p14:nvPr/>
              </p14:nvContentPartPr>
              <p14:xfrm>
                <a:off x="3589830" y="3220302"/>
                <a:ext cx="244800" cy="272520"/>
              </p14:xfrm>
            </p:contentPart>
          </mc:Choice>
          <mc:Fallback>
            <p:pic>
              <p:nvPicPr>
                <p:cNvPr id="224" name="Ink 223">
                  <a:extLst>
                    <a:ext uri="{FF2B5EF4-FFF2-40B4-BE49-F238E27FC236}">
                      <a16:creationId xmlns:a16="http://schemas.microsoft.com/office/drawing/2014/main" id="{71FE8B8A-2847-9CB2-4583-22C33421CDCD}"/>
                    </a:ext>
                  </a:extLst>
                </p:cNvPr>
                <p:cNvPicPr/>
                <p:nvPr/>
              </p:nvPicPr>
              <p:blipFill>
                <a:blip r:embed="rId354"/>
                <a:stretch>
                  <a:fillRect/>
                </a:stretch>
              </p:blipFill>
              <p:spPr>
                <a:xfrm>
                  <a:off x="3581190" y="3211302"/>
                  <a:ext cx="26244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225" name="Ink 224">
                  <a:extLst>
                    <a:ext uri="{FF2B5EF4-FFF2-40B4-BE49-F238E27FC236}">
                      <a16:creationId xmlns:a16="http://schemas.microsoft.com/office/drawing/2014/main" id="{63249A23-088C-1121-67CA-5A795F498493}"/>
                    </a:ext>
                  </a:extLst>
                </p14:cNvPr>
                <p14:cNvContentPartPr/>
                <p14:nvPr/>
              </p14:nvContentPartPr>
              <p14:xfrm>
                <a:off x="3111390" y="3383742"/>
                <a:ext cx="864000" cy="113040"/>
              </p14:xfrm>
            </p:contentPart>
          </mc:Choice>
          <mc:Fallback>
            <p:pic>
              <p:nvPicPr>
                <p:cNvPr id="225" name="Ink 224">
                  <a:extLst>
                    <a:ext uri="{FF2B5EF4-FFF2-40B4-BE49-F238E27FC236}">
                      <a16:creationId xmlns:a16="http://schemas.microsoft.com/office/drawing/2014/main" id="{63249A23-088C-1121-67CA-5A795F498493}"/>
                    </a:ext>
                  </a:extLst>
                </p:cNvPr>
                <p:cNvPicPr/>
                <p:nvPr/>
              </p:nvPicPr>
              <p:blipFill>
                <a:blip r:embed="rId356"/>
                <a:stretch>
                  <a:fillRect/>
                </a:stretch>
              </p:blipFill>
              <p:spPr>
                <a:xfrm>
                  <a:off x="3102750" y="3374742"/>
                  <a:ext cx="881640" cy="130680"/>
                </a:xfrm>
                <a:prstGeom prst="rect">
                  <a:avLst/>
                </a:prstGeom>
              </p:spPr>
            </p:pic>
          </mc:Fallback>
        </mc:AlternateContent>
      </p:grpSp>
    </p:spTree>
    <p:extLst>
      <p:ext uri="{BB962C8B-B14F-4D97-AF65-F5344CB8AC3E}">
        <p14:creationId xmlns:p14="http://schemas.microsoft.com/office/powerpoint/2010/main" val="3397769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003A-3303-8841-1B5B-02944F38B69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D583B-681C-7B18-0B70-24C911E9F2FA}"/>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1642E6CD-E3D5-6F5D-4BA5-F3EFDFA48BA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13</a:t>
            </a:fld>
            <a:endParaRPr lang="en-US" dirty="0"/>
          </a:p>
        </p:txBody>
      </p:sp>
      <p:sp>
        <p:nvSpPr>
          <p:cNvPr id="5" name="Title 4">
            <a:extLst>
              <a:ext uri="{FF2B5EF4-FFF2-40B4-BE49-F238E27FC236}">
                <a16:creationId xmlns:a16="http://schemas.microsoft.com/office/drawing/2014/main" id="{6AF580BD-58F5-00A7-04A2-F67F5233D93D}"/>
              </a:ext>
            </a:extLst>
          </p:cNvPr>
          <p:cNvSpPr>
            <a:spLocks noGrp="1"/>
          </p:cNvSpPr>
          <p:nvPr>
            <p:ph type="title"/>
          </p:nvPr>
        </p:nvSpPr>
        <p:spPr>
          <a:xfrm>
            <a:off x="76200" y="133350"/>
            <a:ext cx="8229600" cy="533401"/>
          </a:xfrm>
        </p:spPr>
        <p:txBody>
          <a:bodyPr/>
          <a:lstStyle/>
          <a:p>
            <a:r>
              <a:rPr lang="en-IN" sz="2500">
                <a:latin typeface="Cooper Black" panose="0208090404030B020404" pitchFamily="18" charset="0"/>
              </a:rPr>
              <a:t>The Postman tool</a:t>
            </a:r>
            <a:endParaRPr lang="en-IN" sz="2500" dirty="0">
              <a:latin typeface="Cooper Black" panose="0208090404030B020404" pitchFamily="18" charset="0"/>
            </a:endParaRPr>
          </a:p>
        </p:txBody>
      </p:sp>
      <p:sp>
        <p:nvSpPr>
          <p:cNvPr id="6" name="Rectangle 1">
            <a:extLst>
              <a:ext uri="{FF2B5EF4-FFF2-40B4-BE49-F238E27FC236}">
                <a16:creationId xmlns:a16="http://schemas.microsoft.com/office/drawing/2014/main" id="{D9EB8F85-07E9-A8CB-6AF4-1F0F7EE3BE84}"/>
              </a:ext>
            </a:extLst>
          </p:cNvPr>
          <p:cNvSpPr>
            <a:spLocks noChangeArrowheads="1"/>
          </p:cNvSpPr>
          <p:nvPr/>
        </p:nvSpPr>
        <p:spPr bwMode="auto">
          <a:xfrm>
            <a:off x="87830" y="581368"/>
            <a:ext cx="8968339" cy="266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Postman is a popular API (Application Programming Interface) testing and development tool. It provides an easy-to-use interface for interacting with APIs, enabling developers, testers, and other users to test, debug, and document APIs efficiently. It is widely used in the software development lifecycle to ensure that APIs function as intended.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Send requests (GET, POST, PUT, DELETE, etc.) to APIs and receive responses.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Validate the API’s behavior, response codes, and data.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Simplifies sending HTTP requests without needing to write complex scripts.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Supports various authentication methods like OAuth, Basic Auth, Bearer Token,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Reduces manual effort by automating repetitive tasks.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Helps in documenting APIs for better team understanding.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Integrates well into agile and DevOps workflows.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It is available as a desktop application, web application, and browser extension, making it accessible across different platforms.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hlinkClick r:id="rId2"/>
              </a:rPr>
              <a:t>https://www.postman.com/downloads/</a:t>
            </a:r>
            <a:endParaRPr lang="en-US" altLang="en-US" sz="105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latin typeface="Arial" panose="020B0604020202020204" pitchFamily="34" charset="0"/>
            </a:endParaRPr>
          </a:p>
        </p:txBody>
      </p:sp>
      <p:pic>
        <p:nvPicPr>
          <p:cNvPr id="4099" name="Picture 3" descr="Postman icon SVG Vector &amp; PNG Free Download | UXWing">
            <a:extLst>
              <a:ext uri="{FF2B5EF4-FFF2-40B4-BE49-F238E27FC236}">
                <a16:creationId xmlns:a16="http://schemas.microsoft.com/office/drawing/2014/main" id="{03EB7D30-1385-8978-1A2D-A437AE1C9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10000" y="3355642"/>
            <a:ext cx="1214438"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5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E3F15-52E3-DF2B-DE78-E0B3431ACEE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18720B-E0D3-BF10-65F6-F9A6CA15A9F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545D1C7-2E83-CF63-0302-D0A62EBFB0B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14</a:t>
            </a:fld>
            <a:endParaRPr lang="en-US" dirty="0"/>
          </a:p>
        </p:txBody>
      </p:sp>
      <p:sp>
        <p:nvSpPr>
          <p:cNvPr id="5" name="Title 4">
            <a:extLst>
              <a:ext uri="{FF2B5EF4-FFF2-40B4-BE49-F238E27FC236}">
                <a16:creationId xmlns:a16="http://schemas.microsoft.com/office/drawing/2014/main" id="{E8B2C431-AFCC-EAD0-658E-51DF865FEDA5}"/>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Requirement</a:t>
            </a:r>
          </a:p>
        </p:txBody>
      </p:sp>
      <p:sp>
        <p:nvSpPr>
          <p:cNvPr id="2" name="TextBox 1">
            <a:extLst>
              <a:ext uri="{FF2B5EF4-FFF2-40B4-BE49-F238E27FC236}">
                <a16:creationId xmlns:a16="http://schemas.microsoft.com/office/drawing/2014/main" id="{9BC7357C-10A8-942C-1CC3-F01DE1598464}"/>
              </a:ext>
            </a:extLst>
          </p:cNvPr>
          <p:cNvSpPr txBox="1"/>
          <p:nvPr/>
        </p:nvSpPr>
        <p:spPr>
          <a:xfrm>
            <a:off x="76200" y="742950"/>
            <a:ext cx="8915400" cy="923330"/>
          </a:xfrm>
          <a:prstGeom prst="rect">
            <a:avLst/>
          </a:prstGeom>
          <a:noFill/>
        </p:spPr>
        <p:txBody>
          <a:bodyPr wrap="square" rtlCol="0">
            <a:spAutoFit/>
          </a:bodyPr>
          <a:lstStyle/>
          <a:p>
            <a:r>
              <a:rPr lang="en-IN" dirty="0"/>
              <a:t>If the sales order amount &lt; 500 EUR – There is no approval required, a direct email will be sent to process initiator that order was auto approved.</a:t>
            </a:r>
          </a:p>
          <a:p>
            <a:endParaRPr lang="en-IN" dirty="0"/>
          </a:p>
        </p:txBody>
      </p:sp>
      <p:sp>
        <p:nvSpPr>
          <p:cNvPr id="6" name="Title 4">
            <a:extLst>
              <a:ext uri="{FF2B5EF4-FFF2-40B4-BE49-F238E27FC236}">
                <a16:creationId xmlns:a16="http://schemas.microsoft.com/office/drawing/2014/main" id="{B9E3D684-53BD-96D7-3059-1FE1251590BC}"/>
              </a:ext>
            </a:extLst>
          </p:cNvPr>
          <p:cNvSpPr txBox="1">
            <a:spLocks/>
          </p:cNvSpPr>
          <p:nvPr/>
        </p:nvSpPr>
        <p:spPr>
          <a:xfrm>
            <a:off x="76200" y="1475778"/>
            <a:ext cx="8229600" cy="533401"/>
          </a:xfrm>
          <a:prstGeom prst="rect">
            <a:avLst/>
          </a:prstGeom>
        </p:spPr>
        <p:txBody>
          <a:bodyPr/>
          <a:lstStyle>
            <a:lvl1pPr algn="l" defTabSz="914400" rtl="0" eaLnBrk="1" latinLnBrk="0" hangingPunct="1">
              <a:spcBef>
                <a:spcPct val="0"/>
              </a:spcBef>
              <a:buNone/>
              <a:defRPr lang="en-US" sz="2600" b="1" kern="1200">
                <a:gradFill>
                  <a:gsLst>
                    <a:gs pos="0">
                      <a:srgbClr val="002060"/>
                    </a:gs>
                    <a:gs pos="100000">
                      <a:srgbClr val="0070C0"/>
                    </a:gs>
                  </a:gsLst>
                  <a:lin ang="5400000" scaled="0"/>
                </a:gradFill>
                <a:latin typeface="Cooper Black" panose="0208090404030B020404" pitchFamily="18" charset="0"/>
                <a:ea typeface="+mj-ea"/>
                <a:cs typeface="Arial" pitchFamily="34" charset="0"/>
              </a:defRPr>
            </a:lvl1pPr>
          </a:lstStyle>
          <a:p>
            <a:r>
              <a:rPr lang="en-IN" sz="2500" dirty="0"/>
              <a:t>Decision Table</a:t>
            </a:r>
          </a:p>
        </p:txBody>
      </p:sp>
      <p:sp>
        <p:nvSpPr>
          <p:cNvPr id="7" name="TextBox 6">
            <a:extLst>
              <a:ext uri="{FF2B5EF4-FFF2-40B4-BE49-F238E27FC236}">
                <a16:creationId xmlns:a16="http://schemas.microsoft.com/office/drawing/2014/main" id="{C8FDE3B4-A881-DAC4-8D52-7159B632D8A8}"/>
              </a:ext>
            </a:extLst>
          </p:cNvPr>
          <p:cNvSpPr txBox="1"/>
          <p:nvPr/>
        </p:nvSpPr>
        <p:spPr>
          <a:xfrm>
            <a:off x="61274" y="2009179"/>
            <a:ext cx="8915400" cy="1815882"/>
          </a:xfrm>
          <a:prstGeom prst="rect">
            <a:avLst/>
          </a:prstGeom>
          <a:noFill/>
        </p:spPr>
        <p:txBody>
          <a:bodyPr wrap="square" rtlCol="0">
            <a:spAutoFit/>
          </a:bodyPr>
          <a:lstStyle/>
          <a:p>
            <a:r>
              <a:rPr lang="en-IN" sz="1400" dirty="0"/>
              <a:t>When we need to determine multiple conditions, then we can opt for decision table. A control will create branch(s) in the business process but a decision table is a step itself. The control will be used to trigger multiple steps and manage the flow of process at runtime but the decision table is predominantly used to determine the context data at runtime.</a:t>
            </a:r>
          </a:p>
          <a:p>
            <a:endParaRPr lang="en-IN" sz="1400" dirty="0"/>
          </a:p>
          <a:p>
            <a:r>
              <a:rPr lang="en-IN" sz="1400" dirty="0"/>
              <a:t>e.g. If the sales order type is OR – Standard Order – approval should go to Anubhav – </a:t>
            </a:r>
            <a:r>
              <a:rPr lang="en-IN" sz="1400" dirty="0">
                <a:hlinkClick r:id="rId2"/>
              </a:rPr>
              <a:t>Anubhav.abap@gmail.com</a:t>
            </a:r>
            <a:endParaRPr lang="en-IN" sz="1400" dirty="0"/>
          </a:p>
          <a:p>
            <a:r>
              <a:rPr lang="en-IN" sz="1400" dirty="0"/>
              <a:t>If the order type is IN – inquiry – approval should go to Vaishali – </a:t>
            </a:r>
            <a:r>
              <a:rPr lang="en-IN" sz="1400" dirty="0">
                <a:hlinkClick r:id="rId3"/>
              </a:rPr>
              <a:t>Vaishali@evotrainingsolutions.com</a:t>
            </a:r>
            <a:endParaRPr lang="en-IN" sz="1400" dirty="0"/>
          </a:p>
          <a:p>
            <a:endParaRPr lang="en-IN" sz="1400" dirty="0"/>
          </a:p>
          <a:p>
            <a:r>
              <a:rPr lang="en-IN" sz="1400" dirty="0"/>
              <a:t>Example of dynamic agent determination like we do in classic </a:t>
            </a:r>
            <a:r>
              <a:rPr lang="en-IN" sz="1400" dirty="0" err="1"/>
              <a:t>abap</a:t>
            </a:r>
            <a:r>
              <a:rPr lang="en-IN" sz="1400" dirty="0"/>
              <a:t> workflow.</a:t>
            </a:r>
          </a:p>
        </p:txBody>
      </p:sp>
    </p:spTree>
    <p:extLst>
      <p:ext uri="{BB962C8B-B14F-4D97-AF65-F5344CB8AC3E}">
        <p14:creationId xmlns:p14="http://schemas.microsoft.com/office/powerpoint/2010/main" val="310862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hat&#10;&#10;Description automatically generated">
            <a:extLst>
              <a:ext uri="{FF2B5EF4-FFF2-40B4-BE49-F238E27FC236}">
                <a16:creationId xmlns:a16="http://schemas.microsoft.com/office/drawing/2014/main" id="{944F162E-1572-4344-71D5-B384D9065509}"/>
              </a:ext>
            </a:extLst>
          </p:cNvPr>
          <p:cNvPicPr>
            <a:picLocks noChangeAspect="1"/>
          </p:cNvPicPr>
          <p:nvPr/>
        </p:nvPicPr>
        <p:blipFill>
          <a:blip r:embed="rId2"/>
          <a:stretch>
            <a:fillRect/>
          </a:stretch>
        </p:blipFill>
        <p:spPr>
          <a:xfrm>
            <a:off x="914400" y="102393"/>
            <a:ext cx="6894101" cy="4705223"/>
          </a:xfrm>
          <a:prstGeom prst="rect">
            <a:avLst/>
          </a:prstGeom>
          <a:noFill/>
        </p:spPr>
      </p:pic>
      <p:sp>
        <p:nvSpPr>
          <p:cNvPr id="2" name="Footer Placeholder 1">
            <a:extLst>
              <a:ext uri="{FF2B5EF4-FFF2-40B4-BE49-F238E27FC236}">
                <a16:creationId xmlns:a16="http://schemas.microsoft.com/office/drawing/2014/main" id="{2FC6488B-AC32-54D1-E589-6EB67A482711}"/>
              </a:ext>
            </a:extLst>
          </p:cNvPr>
          <p:cNvSpPr>
            <a:spLocks noGrp="1"/>
          </p:cNvSpPr>
          <p:nvPr>
            <p:ph type="ftr" sz="quarter" idx="11"/>
          </p:nvPr>
        </p:nvSpPr>
        <p:spPr/>
        <p:txBody>
          <a:bodyPr/>
          <a:lstStyle/>
          <a:p>
            <a:pPr>
              <a:spcAft>
                <a:spcPts val="600"/>
              </a:spcAft>
            </a:pPr>
            <a:r>
              <a:rPr lang="en-US"/>
              <a:t>www.anubhavtrainings.com</a:t>
            </a:r>
          </a:p>
        </p:txBody>
      </p:sp>
      <p:sp>
        <p:nvSpPr>
          <p:cNvPr id="3" name="Slide Number Placeholder 2" hidden="1">
            <a:extLst>
              <a:ext uri="{FF2B5EF4-FFF2-40B4-BE49-F238E27FC236}">
                <a16:creationId xmlns:a16="http://schemas.microsoft.com/office/drawing/2014/main" id="{4C67BC17-FD93-4632-42E9-B2D4515507C4}"/>
              </a:ext>
            </a:extLst>
          </p:cNvPr>
          <p:cNvSpPr>
            <a:spLocks noGrp="1"/>
          </p:cNvSpPr>
          <p:nvPr>
            <p:ph type="sldNum" sz="quarter" idx="12"/>
          </p:nvPr>
        </p:nvSpPr>
        <p:spPr/>
        <p:txBody>
          <a:bodyPr/>
          <a:lstStyle/>
          <a:p>
            <a:pPr>
              <a:spcAft>
                <a:spcPts val="600"/>
              </a:spcAft>
            </a:pPr>
            <a:fld id="{B6F15528-21DE-4FAA-801E-634DDDAF4B2B}" type="slidenum">
              <a:rPr lang="en-US" smtClean="0"/>
              <a:pPr>
                <a:spcAft>
                  <a:spcPts val="600"/>
                </a:spcAft>
              </a:pPr>
              <a:t>15</a:t>
            </a:fld>
            <a:endParaRPr lang="en-US"/>
          </a:p>
        </p:txBody>
      </p:sp>
    </p:spTree>
    <p:extLst>
      <p:ext uri="{BB962C8B-B14F-4D97-AF65-F5344CB8AC3E}">
        <p14:creationId xmlns:p14="http://schemas.microsoft.com/office/powerpoint/2010/main" val="69139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a:solidFill>
                  <a:srgbClr val="75C042"/>
                </a:solidFill>
                <a:latin typeface="Segoe UI" panose="020B0502040204020203" pitchFamily="34" charset="0"/>
                <a:ea typeface="Calibri Light" charset="0"/>
                <a:cs typeface="Segoe UI" panose="020B0502040204020203" pitchFamily="34" charset="0"/>
              </a:rPr>
              <a:t>Day 6</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492443"/>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Decision table</a:t>
            </a:r>
          </a:p>
          <a:p>
            <a:pPr algn="ctr"/>
            <a:r>
              <a:rPr lang="en-US" sz="1200" dirty="0">
                <a:solidFill>
                  <a:schemeClr val="bg1">
                    <a:lumMod val="50000"/>
                  </a:schemeClr>
                </a:solidFill>
                <a:latin typeface="Arial" pitchFamily="34" charset="0"/>
                <a:cs typeface="Arial" pitchFamily="34" charset="0"/>
              </a:rPr>
              <a:t>Determine agent</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Scenario 2</a:t>
            </a:r>
          </a:p>
          <a:p>
            <a:pPr algn="ctr"/>
            <a:r>
              <a:rPr lang="en-US" sz="1400" dirty="0">
                <a:solidFill>
                  <a:schemeClr val="bg1">
                    <a:lumMod val="50000"/>
                  </a:schemeClr>
                </a:solidFill>
                <a:latin typeface="Arial" pitchFamily="34" charset="0"/>
                <a:cs typeface="Arial" pitchFamily="34" charset="0"/>
              </a:rPr>
              <a:t>Sales order approval process</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1231106"/>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Trigger Process</a:t>
            </a:r>
          </a:p>
          <a:p>
            <a:pPr algn="ctr"/>
            <a:r>
              <a:rPr lang="en-US" sz="1400" dirty="0">
                <a:solidFill>
                  <a:schemeClr val="bg1">
                    <a:lumMod val="50000"/>
                  </a:schemeClr>
                </a:solidFill>
                <a:latin typeface="Arial" pitchFamily="34" charset="0"/>
                <a:cs typeface="Arial" pitchFamily="34" charset="0"/>
              </a:rPr>
              <a:t>Test the process by using an API trigger</a:t>
            </a:r>
            <a:endParaRPr lang="en-US" sz="110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APIHUB</a:t>
            </a:r>
          </a:p>
          <a:p>
            <a:pPr algn="ctr"/>
            <a:r>
              <a:rPr lang="en-US" sz="1400" dirty="0">
                <a:solidFill>
                  <a:schemeClr val="bg1">
                    <a:lumMod val="50000"/>
                  </a:schemeClr>
                </a:solidFill>
                <a:latin typeface="Arial" pitchFamily="34" charset="0"/>
                <a:cs typeface="Arial" pitchFamily="34" charset="0"/>
              </a:rPr>
              <a:t>What is API and API HUB</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8BCF74-BAEA-8FE5-565B-1063308953E6}"/>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08E75788-84BB-0184-7081-6288E4B67B04}"/>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5" name="Picture 2" descr="Female developer background | Premium AI-generated image">
            <a:extLst>
              <a:ext uri="{FF2B5EF4-FFF2-40B4-BE49-F238E27FC236}">
                <a16:creationId xmlns:a16="http://schemas.microsoft.com/office/drawing/2014/main" id="{865402BB-C7E6-9D3B-F356-9CA4D3F561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3730" y="566687"/>
            <a:ext cx="1014462" cy="1014462"/>
          </a:xfrm>
          <a:prstGeom prst="ellipse">
            <a:avLst/>
          </a:prstGeom>
          <a:noFill/>
          <a:extLst>
            <a:ext uri="{909E8E84-426E-40DD-AFC4-6F175D3DCCD1}">
              <a14:hiddenFill xmlns:a14="http://schemas.microsoft.com/office/drawing/2010/main">
                <a:solidFill>
                  <a:srgbClr val="FFFFFF"/>
                </a:solidFill>
              </a14:hiddenFill>
            </a:ext>
          </a:extLst>
        </p:spPr>
      </p:pic>
      <p:pic>
        <p:nvPicPr>
          <p:cNvPr id="6" name="Picture 2" descr="Developer Avatar PNGs for Free Download">
            <a:extLst>
              <a:ext uri="{FF2B5EF4-FFF2-40B4-BE49-F238E27FC236}">
                <a16:creationId xmlns:a16="http://schemas.microsoft.com/office/drawing/2014/main" id="{11DE1647-AAC8-B779-699F-F5A9502656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7419" y="418787"/>
            <a:ext cx="1162362" cy="1162362"/>
          </a:xfrm>
          <a:prstGeom prst="ellipse">
            <a:avLst/>
          </a:prstGeom>
          <a:noFill/>
          <a:extLst>
            <a:ext uri="{909E8E84-426E-40DD-AFC4-6F175D3DCCD1}">
              <a14:hiddenFill xmlns:a14="http://schemas.microsoft.com/office/drawing/2010/main">
                <a:solidFill>
                  <a:srgbClr val="FFFFFF"/>
                </a:solidFill>
              </a14:hiddenFill>
            </a:ext>
          </a:extLst>
        </p:spPr>
      </p:pic>
      <p:pic>
        <p:nvPicPr>
          <p:cNvPr id="7" name="Picture 2" descr="Avatar Placeholder | Get free random avatars">
            <a:extLst>
              <a:ext uri="{FF2B5EF4-FFF2-40B4-BE49-F238E27FC236}">
                <a16:creationId xmlns:a16="http://schemas.microsoft.com/office/drawing/2014/main" id="{C3552926-B1E2-4A45-587A-19E7D5A9A7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908" y="727471"/>
            <a:ext cx="839880" cy="838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B4960C3-CF84-C71E-94ED-A0BCAF6C13EC}"/>
              </a:ext>
            </a:extLst>
          </p:cNvPr>
          <p:cNvSpPr txBox="1"/>
          <p:nvPr/>
        </p:nvSpPr>
        <p:spPr>
          <a:xfrm>
            <a:off x="35448" y="1616556"/>
            <a:ext cx="1066800" cy="738664"/>
          </a:xfrm>
          <a:prstGeom prst="rect">
            <a:avLst/>
          </a:prstGeom>
          <a:noFill/>
        </p:spPr>
        <p:txBody>
          <a:bodyPr wrap="square" rtlCol="0">
            <a:spAutoFit/>
          </a:bodyPr>
          <a:lstStyle/>
          <a:p>
            <a:pPr algn="ctr"/>
            <a:r>
              <a:rPr lang="en-IN" sz="1400" b="1" dirty="0"/>
              <a:t>BTP Admin</a:t>
            </a:r>
          </a:p>
          <a:p>
            <a:pPr algn="ctr"/>
            <a:r>
              <a:rPr lang="en-IN" sz="1400" b="1" dirty="0"/>
              <a:t>(default)</a:t>
            </a:r>
          </a:p>
          <a:p>
            <a:pPr algn="ctr"/>
            <a:r>
              <a:rPr lang="en-IN" sz="1400" b="1" dirty="0"/>
              <a:t>Anubhav</a:t>
            </a:r>
          </a:p>
        </p:txBody>
      </p:sp>
      <p:pic>
        <p:nvPicPr>
          <p:cNvPr id="9" name="Picture 2" descr="Avatar Placeholder | Get free random avatars">
            <a:extLst>
              <a:ext uri="{FF2B5EF4-FFF2-40B4-BE49-F238E27FC236}">
                <a16:creationId xmlns:a16="http://schemas.microsoft.com/office/drawing/2014/main" id="{C3105A05-2C8B-F817-382E-68FE083F07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6206" y="727471"/>
            <a:ext cx="839880" cy="838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3CA7293-B570-8A16-48A3-007CE335C64C}"/>
              </a:ext>
            </a:extLst>
          </p:cNvPr>
          <p:cNvSpPr txBox="1"/>
          <p:nvPr/>
        </p:nvSpPr>
        <p:spPr>
          <a:xfrm>
            <a:off x="2243328" y="1563692"/>
            <a:ext cx="1066800" cy="738664"/>
          </a:xfrm>
          <a:prstGeom prst="rect">
            <a:avLst/>
          </a:prstGeom>
          <a:noFill/>
        </p:spPr>
        <p:txBody>
          <a:bodyPr wrap="square" rtlCol="0">
            <a:spAutoFit/>
          </a:bodyPr>
          <a:lstStyle/>
          <a:p>
            <a:pPr algn="ctr"/>
            <a:r>
              <a:rPr lang="en-IN" sz="1400" b="1" dirty="0"/>
              <a:t>IDP Admin</a:t>
            </a:r>
          </a:p>
          <a:p>
            <a:pPr algn="ctr"/>
            <a:r>
              <a:rPr lang="en-IN" sz="1400" b="1" dirty="0"/>
              <a:t>Welcome1</a:t>
            </a:r>
          </a:p>
          <a:p>
            <a:pPr algn="ctr"/>
            <a:r>
              <a:rPr lang="en-IN" sz="1400" b="1" dirty="0"/>
              <a:t>Mr. Subbu</a:t>
            </a:r>
          </a:p>
        </p:txBody>
      </p:sp>
      <p:sp>
        <p:nvSpPr>
          <p:cNvPr id="11" name="TextBox 10">
            <a:extLst>
              <a:ext uri="{FF2B5EF4-FFF2-40B4-BE49-F238E27FC236}">
                <a16:creationId xmlns:a16="http://schemas.microsoft.com/office/drawing/2014/main" id="{5B19FFD6-5410-87A8-4161-4F5097518082}"/>
              </a:ext>
            </a:extLst>
          </p:cNvPr>
          <p:cNvSpPr txBox="1"/>
          <p:nvPr/>
        </p:nvSpPr>
        <p:spPr>
          <a:xfrm>
            <a:off x="3573763" y="1581150"/>
            <a:ext cx="1066800" cy="307777"/>
          </a:xfrm>
          <a:prstGeom prst="rect">
            <a:avLst/>
          </a:prstGeom>
          <a:noFill/>
        </p:spPr>
        <p:txBody>
          <a:bodyPr wrap="square" rtlCol="0">
            <a:spAutoFit/>
          </a:bodyPr>
          <a:lstStyle/>
          <a:p>
            <a:r>
              <a:rPr lang="en-IN" sz="1400" b="1" dirty="0"/>
              <a:t>Raj Shetty</a:t>
            </a:r>
          </a:p>
        </p:txBody>
      </p:sp>
      <p:sp>
        <p:nvSpPr>
          <p:cNvPr id="12" name="TextBox 11">
            <a:extLst>
              <a:ext uri="{FF2B5EF4-FFF2-40B4-BE49-F238E27FC236}">
                <a16:creationId xmlns:a16="http://schemas.microsoft.com/office/drawing/2014/main" id="{548AF632-EC65-CE13-7D19-60E2EA359C5B}"/>
              </a:ext>
            </a:extLst>
          </p:cNvPr>
          <p:cNvSpPr txBox="1"/>
          <p:nvPr/>
        </p:nvSpPr>
        <p:spPr>
          <a:xfrm>
            <a:off x="5486400" y="1582599"/>
            <a:ext cx="1066800" cy="307777"/>
          </a:xfrm>
          <a:prstGeom prst="rect">
            <a:avLst/>
          </a:prstGeom>
          <a:noFill/>
        </p:spPr>
        <p:txBody>
          <a:bodyPr wrap="square" rtlCol="0">
            <a:spAutoFit/>
          </a:bodyPr>
          <a:lstStyle/>
          <a:p>
            <a:r>
              <a:rPr lang="en-IN" sz="1400" b="1" dirty="0"/>
              <a:t>Ananya</a:t>
            </a:r>
          </a:p>
        </p:txBody>
      </p:sp>
      <p:sp>
        <p:nvSpPr>
          <p:cNvPr id="13" name="TextBox 12">
            <a:extLst>
              <a:ext uri="{FF2B5EF4-FFF2-40B4-BE49-F238E27FC236}">
                <a16:creationId xmlns:a16="http://schemas.microsoft.com/office/drawing/2014/main" id="{73757064-A366-B0BA-54E4-ECD54ADF8025}"/>
              </a:ext>
            </a:extLst>
          </p:cNvPr>
          <p:cNvSpPr txBox="1"/>
          <p:nvPr/>
        </p:nvSpPr>
        <p:spPr>
          <a:xfrm>
            <a:off x="-78852" y="2302356"/>
            <a:ext cx="1295400" cy="1785104"/>
          </a:xfrm>
          <a:prstGeom prst="rect">
            <a:avLst/>
          </a:prstGeom>
          <a:noFill/>
        </p:spPr>
        <p:txBody>
          <a:bodyPr wrap="square" rtlCol="0">
            <a:spAutoFit/>
          </a:bodyPr>
          <a:lstStyle/>
          <a:p>
            <a:pPr marL="171450" indent="-171450">
              <a:buFont typeface="Arial" panose="020B0604020202020204" pitchFamily="34" charset="0"/>
              <a:buChar char="•"/>
            </a:pPr>
            <a:r>
              <a:rPr lang="en-IN" sz="1100" dirty="0"/>
              <a:t>Create instances and subscription</a:t>
            </a:r>
          </a:p>
          <a:p>
            <a:pPr marL="171450" indent="-171450">
              <a:buFont typeface="Arial" panose="020B0604020202020204" pitchFamily="34" charset="0"/>
              <a:buChar char="•"/>
            </a:pPr>
            <a:r>
              <a:rPr lang="en-IN" sz="1100" dirty="0"/>
              <a:t>Working BTP cockpit</a:t>
            </a:r>
          </a:p>
          <a:p>
            <a:pPr marL="171450" indent="-171450">
              <a:buFont typeface="Arial" panose="020B0604020202020204" pitchFamily="34" charset="0"/>
              <a:buChar char="•"/>
            </a:pPr>
            <a:r>
              <a:rPr lang="en-IN" sz="1100" dirty="0"/>
              <a:t>CIS service</a:t>
            </a:r>
          </a:p>
          <a:p>
            <a:pPr marL="171450" indent="-171450">
              <a:buFont typeface="Arial" panose="020B0604020202020204" pitchFamily="34" charset="0"/>
              <a:buChar char="•"/>
            </a:pPr>
            <a:r>
              <a:rPr lang="en-IN" sz="1100" dirty="0"/>
              <a:t>Destination</a:t>
            </a:r>
          </a:p>
          <a:p>
            <a:pPr marL="171450" indent="-171450">
              <a:buFont typeface="Arial" panose="020B0604020202020204" pitchFamily="34" charset="0"/>
              <a:buChar char="•"/>
            </a:pPr>
            <a:r>
              <a:rPr lang="en-IN" sz="1100" dirty="0"/>
              <a:t>Assign role to Admin</a:t>
            </a:r>
          </a:p>
          <a:p>
            <a:pPr marL="171450" indent="-171450">
              <a:buFont typeface="Arial" panose="020B0604020202020204" pitchFamily="34" charset="0"/>
              <a:buChar char="•"/>
            </a:pPr>
            <a:r>
              <a:rPr lang="en-IN" sz="1100" dirty="0"/>
              <a:t>Create Build Subscription</a:t>
            </a:r>
          </a:p>
        </p:txBody>
      </p:sp>
      <p:sp>
        <p:nvSpPr>
          <p:cNvPr id="14" name="TextBox 13">
            <a:extLst>
              <a:ext uri="{FF2B5EF4-FFF2-40B4-BE49-F238E27FC236}">
                <a16:creationId xmlns:a16="http://schemas.microsoft.com/office/drawing/2014/main" id="{E067DA5B-7A04-26A3-F659-DA35759EF045}"/>
              </a:ext>
            </a:extLst>
          </p:cNvPr>
          <p:cNvSpPr txBox="1"/>
          <p:nvPr/>
        </p:nvSpPr>
        <p:spPr>
          <a:xfrm>
            <a:off x="2233770" y="2260182"/>
            <a:ext cx="1295400" cy="2292935"/>
          </a:xfrm>
          <a:prstGeom prst="rect">
            <a:avLst/>
          </a:prstGeom>
          <a:noFill/>
        </p:spPr>
        <p:txBody>
          <a:bodyPr wrap="square" rtlCol="0">
            <a:spAutoFit/>
          </a:bodyPr>
          <a:lstStyle/>
          <a:p>
            <a:pPr marL="171450" indent="-171450">
              <a:buFont typeface="Arial" panose="020B0604020202020204" pitchFamily="34" charset="0"/>
              <a:buChar char="•"/>
            </a:pPr>
            <a:r>
              <a:rPr lang="en-IN" sz="1100" dirty="0"/>
              <a:t>User management</a:t>
            </a:r>
          </a:p>
          <a:p>
            <a:pPr marL="171450" indent="-171450">
              <a:buFont typeface="Arial" panose="020B0604020202020204" pitchFamily="34" charset="0"/>
              <a:buChar char="•"/>
            </a:pPr>
            <a:r>
              <a:rPr lang="en-IN" sz="1100" dirty="0"/>
              <a:t>Role Management</a:t>
            </a:r>
          </a:p>
          <a:p>
            <a:pPr marL="171450" indent="-171450">
              <a:buFont typeface="Arial" panose="020B0604020202020204" pitchFamily="34" charset="0"/>
              <a:buChar char="•"/>
            </a:pPr>
            <a:r>
              <a:rPr lang="en-IN" sz="1100" dirty="0"/>
              <a:t>Create </a:t>
            </a:r>
            <a:r>
              <a:rPr lang="en-IN" sz="1100" dirty="0" err="1"/>
              <a:t>Workzone</a:t>
            </a:r>
            <a:endParaRPr lang="en-IN" sz="1100" dirty="0"/>
          </a:p>
          <a:p>
            <a:pPr marL="171450" indent="-171450">
              <a:buFont typeface="Arial" panose="020B0604020202020204" pitchFamily="34" charset="0"/>
              <a:buChar char="•"/>
            </a:pPr>
            <a:r>
              <a:rPr lang="en-IN" sz="1100" dirty="0"/>
              <a:t>Import standard apps </a:t>
            </a:r>
          </a:p>
          <a:p>
            <a:pPr marL="171450" indent="-171450">
              <a:buFont typeface="Arial" panose="020B0604020202020204" pitchFamily="34" charset="0"/>
              <a:buChar char="•"/>
            </a:pPr>
            <a:r>
              <a:rPr lang="en-IN" sz="1100" dirty="0"/>
              <a:t>Role for Build </a:t>
            </a:r>
            <a:r>
              <a:rPr lang="en-IN" sz="1100" dirty="0" err="1"/>
              <a:t>workzone</a:t>
            </a:r>
            <a:endParaRPr lang="en-IN" sz="1100" dirty="0"/>
          </a:p>
          <a:p>
            <a:pPr marL="171450" indent="-171450">
              <a:buFont typeface="Arial" panose="020B0604020202020204" pitchFamily="34" charset="0"/>
              <a:buChar char="•"/>
            </a:pPr>
            <a:r>
              <a:rPr lang="en-IN" sz="1100" dirty="0"/>
              <a:t>Assign the role to the business user</a:t>
            </a:r>
          </a:p>
        </p:txBody>
      </p:sp>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A7C7714E-4259-42F6-4C4E-1DEEC6E3A9B8}"/>
                  </a:ext>
                </a:extLst>
              </p14:cNvPr>
              <p14:cNvContentPartPr/>
              <p14:nvPr/>
            </p14:nvContentPartPr>
            <p14:xfrm>
              <a:off x="4048470" y="2560422"/>
              <a:ext cx="249480" cy="150120"/>
            </p14:xfrm>
          </p:contentPart>
        </mc:Choice>
        <mc:Fallback xmlns="">
          <p:pic>
            <p:nvPicPr>
              <p:cNvPr id="29" name="Ink 28">
                <a:extLst>
                  <a:ext uri="{FF2B5EF4-FFF2-40B4-BE49-F238E27FC236}">
                    <a16:creationId xmlns:a16="http://schemas.microsoft.com/office/drawing/2014/main" id="{A7C7714E-4259-42F6-4C4E-1DEEC6E3A9B8}"/>
                  </a:ext>
                </a:extLst>
              </p:cNvPr>
              <p:cNvPicPr/>
              <p:nvPr/>
            </p:nvPicPr>
            <p:blipFill>
              <a:blip r:embed="rId6"/>
              <a:stretch>
                <a:fillRect/>
              </a:stretch>
            </p:blipFill>
            <p:spPr>
              <a:xfrm>
                <a:off x="4039470" y="2551782"/>
                <a:ext cx="267120" cy="167760"/>
              </a:xfrm>
              <a:prstGeom prst="rect">
                <a:avLst/>
              </a:prstGeom>
            </p:spPr>
          </p:pic>
        </mc:Fallback>
      </mc:AlternateContent>
      <p:grpSp>
        <p:nvGrpSpPr>
          <p:cNvPr id="31" name="Group 30">
            <a:extLst>
              <a:ext uri="{FF2B5EF4-FFF2-40B4-BE49-F238E27FC236}">
                <a16:creationId xmlns:a16="http://schemas.microsoft.com/office/drawing/2014/main" id="{96B1CA9A-5C40-5E10-7217-46824522B7DF}"/>
              </a:ext>
            </a:extLst>
          </p:cNvPr>
          <p:cNvGrpSpPr/>
          <p:nvPr/>
        </p:nvGrpSpPr>
        <p:grpSpPr>
          <a:xfrm>
            <a:off x="7222950" y="2125902"/>
            <a:ext cx="1639800" cy="382680"/>
            <a:chOff x="7222950" y="2125902"/>
            <a:chExt cx="1639800" cy="382680"/>
          </a:xfrm>
        </p:grpSpPr>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DDA08C94-0BF4-4B25-7703-D06C88BD9FBF}"/>
                    </a:ext>
                  </a:extLst>
                </p14:cNvPr>
                <p14:cNvContentPartPr/>
                <p14:nvPr/>
              </p14:nvContentPartPr>
              <p14:xfrm>
                <a:off x="7222950" y="2125902"/>
                <a:ext cx="152640" cy="206280"/>
              </p14:xfrm>
            </p:contentPart>
          </mc:Choice>
          <mc:Fallback xmlns="">
            <p:pic>
              <p:nvPicPr>
                <p:cNvPr id="17" name="Ink 16">
                  <a:extLst>
                    <a:ext uri="{FF2B5EF4-FFF2-40B4-BE49-F238E27FC236}">
                      <a16:creationId xmlns:a16="http://schemas.microsoft.com/office/drawing/2014/main" id="{DDA08C94-0BF4-4B25-7703-D06C88BD9FBF}"/>
                    </a:ext>
                  </a:extLst>
                </p:cNvPr>
                <p:cNvPicPr/>
                <p:nvPr/>
              </p:nvPicPr>
              <p:blipFill>
                <a:blip r:embed="rId8"/>
                <a:stretch>
                  <a:fillRect/>
                </a:stretch>
              </p:blipFill>
              <p:spPr>
                <a:xfrm>
                  <a:off x="7214310" y="2117262"/>
                  <a:ext cx="1702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0E6F7439-F89F-A007-38BD-D141290043E4}"/>
                    </a:ext>
                  </a:extLst>
                </p14:cNvPr>
                <p14:cNvContentPartPr/>
                <p14:nvPr/>
              </p14:nvContentPartPr>
              <p14:xfrm>
                <a:off x="7411590" y="2132022"/>
                <a:ext cx="113400" cy="239760"/>
              </p14:xfrm>
            </p:contentPart>
          </mc:Choice>
          <mc:Fallback xmlns="">
            <p:pic>
              <p:nvPicPr>
                <p:cNvPr id="18" name="Ink 17">
                  <a:extLst>
                    <a:ext uri="{FF2B5EF4-FFF2-40B4-BE49-F238E27FC236}">
                      <a16:creationId xmlns:a16="http://schemas.microsoft.com/office/drawing/2014/main" id="{0E6F7439-F89F-A007-38BD-D141290043E4}"/>
                    </a:ext>
                  </a:extLst>
                </p:cNvPr>
                <p:cNvPicPr/>
                <p:nvPr/>
              </p:nvPicPr>
              <p:blipFill>
                <a:blip r:embed="rId10"/>
                <a:stretch>
                  <a:fillRect/>
                </a:stretch>
              </p:blipFill>
              <p:spPr>
                <a:xfrm>
                  <a:off x="7402590" y="2123382"/>
                  <a:ext cx="1310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F1B83510-8128-66D6-90CE-2C749666DA4A}"/>
                    </a:ext>
                  </a:extLst>
                </p14:cNvPr>
                <p14:cNvContentPartPr/>
                <p14:nvPr/>
              </p14:nvContentPartPr>
              <p14:xfrm>
                <a:off x="7554510" y="2373222"/>
                <a:ext cx="65880" cy="13320"/>
              </p14:xfrm>
            </p:contentPart>
          </mc:Choice>
          <mc:Fallback xmlns="">
            <p:pic>
              <p:nvPicPr>
                <p:cNvPr id="19" name="Ink 18">
                  <a:extLst>
                    <a:ext uri="{FF2B5EF4-FFF2-40B4-BE49-F238E27FC236}">
                      <a16:creationId xmlns:a16="http://schemas.microsoft.com/office/drawing/2014/main" id="{F1B83510-8128-66D6-90CE-2C749666DA4A}"/>
                    </a:ext>
                  </a:extLst>
                </p:cNvPr>
                <p:cNvPicPr/>
                <p:nvPr/>
              </p:nvPicPr>
              <p:blipFill>
                <a:blip r:embed="rId12"/>
                <a:stretch>
                  <a:fillRect/>
                </a:stretch>
              </p:blipFill>
              <p:spPr>
                <a:xfrm>
                  <a:off x="7545870" y="2364222"/>
                  <a:ext cx="835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F5EFBAAE-874D-E89E-F8F4-5C01D6F7990E}"/>
                    </a:ext>
                  </a:extLst>
                </p14:cNvPr>
                <p14:cNvContentPartPr/>
                <p14:nvPr/>
              </p14:nvContentPartPr>
              <p14:xfrm>
                <a:off x="7664670" y="2165502"/>
                <a:ext cx="187920" cy="200520"/>
              </p14:xfrm>
            </p:contentPart>
          </mc:Choice>
          <mc:Fallback xmlns="">
            <p:pic>
              <p:nvPicPr>
                <p:cNvPr id="20" name="Ink 19">
                  <a:extLst>
                    <a:ext uri="{FF2B5EF4-FFF2-40B4-BE49-F238E27FC236}">
                      <a16:creationId xmlns:a16="http://schemas.microsoft.com/office/drawing/2014/main" id="{F5EFBAAE-874D-E89E-F8F4-5C01D6F7990E}"/>
                    </a:ext>
                  </a:extLst>
                </p:cNvPr>
                <p:cNvPicPr/>
                <p:nvPr/>
              </p:nvPicPr>
              <p:blipFill>
                <a:blip r:embed="rId14"/>
                <a:stretch>
                  <a:fillRect/>
                </a:stretch>
              </p:blipFill>
              <p:spPr>
                <a:xfrm>
                  <a:off x="7655670" y="2156862"/>
                  <a:ext cx="2055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5A826BAB-54FE-114E-86D5-9FD4D7608239}"/>
                    </a:ext>
                  </a:extLst>
                </p14:cNvPr>
                <p14:cNvContentPartPr/>
                <p14:nvPr/>
              </p14:nvContentPartPr>
              <p14:xfrm>
                <a:off x="7900830" y="2232822"/>
                <a:ext cx="102960" cy="135360"/>
              </p14:xfrm>
            </p:contentPart>
          </mc:Choice>
          <mc:Fallback xmlns="">
            <p:pic>
              <p:nvPicPr>
                <p:cNvPr id="21" name="Ink 20">
                  <a:extLst>
                    <a:ext uri="{FF2B5EF4-FFF2-40B4-BE49-F238E27FC236}">
                      <a16:creationId xmlns:a16="http://schemas.microsoft.com/office/drawing/2014/main" id="{5A826BAB-54FE-114E-86D5-9FD4D7608239}"/>
                    </a:ext>
                  </a:extLst>
                </p:cNvPr>
                <p:cNvPicPr/>
                <p:nvPr/>
              </p:nvPicPr>
              <p:blipFill>
                <a:blip r:embed="rId16"/>
                <a:stretch>
                  <a:fillRect/>
                </a:stretch>
              </p:blipFill>
              <p:spPr>
                <a:xfrm>
                  <a:off x="7892190" y="2223822"/>
                  <a:ext cx="1206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F5DAB7BD-64CA-77B0-6B12-295EB42916EA}"/>
                    </a:ext>
                  </a:extLst>
                </p14:cNvPr>
                <p14:cNvContentPartPr/>
                <p14:nvPr/>
              </p14:nvContentPartPr>
              <p14:xfrm>
                <a:off x="8077950" y="2260182"/>
                <a:ext cx="360" cy="103320"/>
              </p14:xfrm>
            </p:contentPart>
          </mc:Choice>
          <mc:Fallback xmlns="">
            <p:pic>
              <p:nvPicPr>
                <p:cNvPr id="22" name="Ink 21">
                  <a:extLst>
                    <a:ext uri="{FF2B5EF4-FFF2-40B4-BE49-F238E27FC236}">
                      <a16:creationId xmlns:a16="http://schemas.microsoft.com/office/drawing/2014/main" id="{F5DAB7BD-64CA-77B0-6B12-295EB42916EA}"/>
                    </a:ext>
                  </a:extLst>
                </p:cNvPr>
                <p:cNvPicPr/>
                <p:nvPr/>
              </p:nvPicPr>
              <p:blipFill>
                <a:blip r:embed="rId18"/>
                <a:stretch>
                  <a:fillRect/>
                </a:stretch>
              </p:blipFill>
              <p:spPr>
                <a:xfrm>
                  <a:off x="8068950" y="2251542"/>
                  <a:ext cx="1800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0292D1EF-74B7-17C6-C3F4-1A7FD715691A}"/>
                    </a:ext>
                  </a:extLst>
                </p14:cNvPr>
                <p14:cNvContentPartPr/>
                <p14:nvPr/>
              </p14:nvContentPartPr>
              <p14:xfrm>
                <a:off x="8112150" y="2161902"/>
                <a:ext cx="360" cy="38520"/>
              </p14:xfrm>
            </p:contentPart>
          </mc:Choice>
          <mc:Fallback xmlns="">
            <p:pic>
              <p:nvPicPr>
                <p:cNvPr id="23" name="Ink 22">
                  <a:extLst>
                    <a:ext uri="{FF2B5EF4-FFF2-40B4-BE49-F238E27FC236}">
                      <a16:creationId xmlns:a16="http://schemas.microsoft.com/office/drawing/2014/main" id="{0292D1EF-74B7-17C6-C3F4-1A7FD715691A}"/>
                    </a:ext>
                  </a:extLst>
                </p:cNvPr>
                <p:cNvPicPr/>
                <p:nvPr/>
              </p:nvPicPr>
              <p:blipFill>
                <a:blip r:embed="rId20"/>
                <a:stretch>
                  <a:fillRect/>
                </a:stretch>
              </p:blipFill>
              <p:spPr>
                <a:xfrm>
                  <a:off x="8103150" y="2152902"/>
                  <a:ext cx="180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35B51F16-E77C-24B8-DEC9-27523135770B}"/>
                    </a:ext>
                  </a:extLst>
                </p14:cNvPr>
                <p14:cNvContentPartPr/>
                <p14:nvPr/>
              </p14:nvContentPartPr>
              <p14:xfrm>
                <a:off x="8137710" y="2205102"/>
                <a:ext cx="28440" cy="147240"/>
              </p14:xfrm>
            </p:contentPart>
          </mc:Choice>
          <mc:Fallback xmlns="">
            <p:pic>
              <p:nvPicPr>
                <p:cNvPr id="24" name="Ink 23">
                  <a:extLst>
                    <a:ext uri="{FF2B5EF4-FFF2-40B4-BE49-F238E27FC236}">
                      <a16:creationId xmlns:a16="http://schemas.microsoft.com/office/drawing/2014/main" id="{35B51F16-E77C-24B8-DEC9-27523135770B}"/>
                    </a:ext>
                  </a:extLst>
                </p:cNvPr>
                <p:cNvPicPr/>
                <p:nvPr/>
              </p:nvPicPr>
              <p:blipFill>
                <a:blip r:embed="rId22"/>
                <a:stretch>
                  <a:fillRect/>
                </a:stretch>
              </p:blipFill>
              <p:spPr>
                <a:xfrm>
                  <a:off x="8129070" y="2196462"/>
                  <a:ext cx="460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1FA7C334-44EF-C984-2FF4-5BD3BEF0F6E4}"/>
                    </a:ext>
                  </a:extLst>
                </p14:cNvPr>
                <p14:cNvContentPartPr/>
                <p14:nvPr/>
              </p14:nvContentPartPr>
              <p14:xfrm>
                <a:off x="8179830" y="2163702"/>
                <a:ext cx="248400" cy="230760"/>
              </p14:xfrm>
            </p:contentPart>
          </mc:Choice>
          <mc:Fallback xmlns="">
            <p:pic>
              <p:nvPicPr>
                <p:cNvPr id="26" name="Ink 25">
                  <a:extLst>
                    <a:ext uri="{FF2B5EF4-FFF2-40B4-BE49-F238E27FC236}">
                      <a16:creationId xmlns:a16="http://schemas.microsoft.com/office/drawing/2014/main" id="{1FA7C334-44EF-C984-2FF4-5BD3BEF0F6E4}"/>
                    </a:ext>
                  </a:extLst>
                </p:cNvPr>
                <p:cNvPicPr/>
                <p:nvPr/>
              </p:nvPicPr>
              <p:blipFill>
                <a:blip r:embed="rId24"/>
                <a:stretch>
                  <a:fillRect/>
                </a:stretch>
              </p:blipFill>
              <p:spPr>
                <a:xfrm>
                  <a:off x="8171190" y="2154702"/>
                  <a:ext cx="26604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7" name="Ink 26">
                  <a:extLst>
                    <a:ext uri="{FF2B5EF4-FFF2-40B4-BE49-F238E27FC236}">
                      <a16:creationId xmlns:a16="http://schemas.microsoft.com/office/drawing/2014/main" id="{38091AA9-CBD4-CA42-EFFB-3D3AB16C39A5}"/>
                    </a:ext>
                  </a:extLst>
                </p14:cNvPr>
                <p14:cNvContentPartPr/>
                <p14:nvPr/>
              </p14:nvContentPartPr>
              <p14:xfrm>
                <a:off x="7264710" y="2400582"/>
                <a:ext cx="1189080" cy="108000"/>
              </p14:xfrm>
            </p:contentPart>
          </mc:Choice>
          <mc:Fallback xmlns="">
            <p:pic>
              <p:nvPicPr>
                <p:cNvPr id="27" name="Ink 26">
                  <a:extLst>
                    <a:ext uri="{FF2B5EF4-FFF2-40B4-BE49-F238E27FC236}">
                      <a16:creationId xmlns:a16="http://schemas.microsoft.com/office/drawing/2014/main" id="{38091AA9-CBD4-CA42-EFFB-3D3AB16C39A5}"/>
                    </a:ext>
                  </a:extLst>
                </p:cNvPr>
                <p:cNvPicPr/>
                <p:nvPr/>
              </p:nvPicPr>
              <p:blipFill>
                <a:blip r:embed="rId26"/>
                <a:stretch>
                  <a:fillRect/>
                </a:stretch>
              </p:blipFill>
              <p:spPr>
                <a:xfrm>
                  <a:off x="7256070" y="2391582"/>
                  <a:ext cx="12067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304CF26B-0C32-073A-EADB-9CFA36D4D72A}"/>
                    </a:ext>
                  </a:extLst>
                </p14:cNvPr>
                <p14:cNvContentPartPr/>
                <p14:nvPr/>
              </p14:nvContentPartPr>
              <p14:xfrm>
                <a:off x="8610750" y="2150742"/>
                <a:ext cx="252000" cy="178560"/>
              </p14:xfrm>
            </p:contentPart>
          </mc:Choice>
          <mc:Fallback xmlns="">
            <p:pic>
              <p:nvPicPr>
                <p:cNvPr id="30" name="Ink 29">
                  <a:extLst>
                    <a:ext uri="{FF2B5EF4-FFF2-40B4-BE49-F238E27FC236}">
                      <a16:creationId xmlns:a16="http://schemas.microsoft.com/office/drawing/2014/main" id="{304CF26B-0C32-073A-EADB-9CFA36D4D72A}"/>
                    </a:ext>
                  </a:extLst>
                </p:cNvPr>
                <p:cNvPicPr/>
                <p:nvPr/>
              </p:nvPicPr>
              <p:blipFill>
                <a:blip r:embed="rId28"/>
                <a:stretch>
                  <a:fillRect/>
                </a:stretch>
              </p:blipFill>
              <p:spPr>
                <a:xfrm>
                  <a:off x="8602110" y="2141742"/>
                  <a:ext cx="269640" cy="196200"/>
                </a:xfrm>
                <a:prstGeom prst="rect">
                  <a:avLst/>
                </a:prstGeom>
              </p:spPr>
            </p:pic>
          </mc:Fallback>
        </mc:AlternateContent>
      </p:grpSp>
      <p:grpSp>
        <p:nvGrpSpPr>
          <p:cNvPr id="34" name="Group 33">
            <a:extLst>
              <a:ext uri="{FF2B5EF4-FFF2-40B4-BE49-F238E27FC236}">
                <a16:creationId xmlns:a16="http://schemas.microsoft.com/office/drawing/2014/main" id="{9E3BD454-2A94-6DD9-9E41-754508C90814}"/>
              </a:ext>
            </a:extLst>
          </p:cNvPr>
          <p:cNvGrpSpPr/>
          <p:nvPr/>
        </p:nvGrpSpPr>
        <p:grpSpPr>
          <a:xfrm>
            <a:off x="3730950" y="1922142"/>
            <a:ext cx="202320" cy="543240"/>
            <a:chOff x="3730950" y="1922142"/>
            <a:chExt cx="202320" cy="543240"/>
          </a:xfrm>
        </p:grpSpPr>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4BBCEB98-6963-C06B-E273-1AE8CA9D9C2E}"/>
                    </a:ext>
                  </a:extLst>
                </p14:cNvPr>
                <p14:cNvContentPartPr/>
                <p14:nvPr/>
              </p14:nvContentPartPr>
              <p14:xfrm>
                <a:off x="3796110" y="1922142"/>
                <a:ext cx="70920" cy="519840"/>
              </p14:xfrm>
            </p:contentPart>
          </mc:Choice>
          <mc:Fallback xmlns="">
            <p:pic>
              <p:nvPicPr>
                <p:cNvPr id="32" name="Ink 31">
                  <a:extLst>
                    <a:ext uri="{FF2B5EF4-FFF2-40B4-BE49-F238E27FC236}">
                      <a16:creationId xmlns:a16="http://schemas.microsoft.com/office/drawing/2014/main" id="{4BBCEB98-6963-C06B-E273-1AE8CA9D9C2E}"/>
                    </a:ext>
                  </a:extLst>
                </p:cNvPr>
                <p:cNvPicPr/>
                <p:nvPr/>
              </p:nvPicPr>
              <p:blipFill>
                <a:blip r:embed="rId30"/>
                <a:stretch>
                  <a:fillRect/>
                </a:stretch>
              </p:blipFill>
              <p:spPr>
                <a:xfrm>
                  <a:off x="3787110" y="1913142"/>
                  <a:ext cx="88560" cy="537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Ink 32">
                  <a:extLst>
                    <a:ext uri="{FF2B5EF4-FFF2-40B4-BE49-F238E27FC236}">
                      <a16:creationId xmlns:a16="http://schemas.microsoft.com/office/drawing/2014/main" id="{2E940699-39DA-0798-1E6E-CF2827972078}"/>
                    </a:ext>
                  </a:extLst>
                </p14:cNvPr>
                <p14:cNvContentPartPr/>
                <p14:nvPr/>
              </p14:nvContentPartPr>
              <p14:xfrm>
                <a:off x="3730950" y="2381142"/>
                <a:ext cx="202320" cy="84240"/>
              </p14:xfrm>
            </p:contentPart>
          </mc:Choice>
          <mc:Fallback xmlns="">
            <p:pic>
              <p:nvPicPr>
                <p:cNvPr id="33" name="Ink 32">
                  <a:extLst>
                    <a:ext uri="{FF2B5EF4-FFF2-40B4-BE49-F238E27FC236}">
                      <a16:creationId xmlns:a16="http://schemas.microsoft.com/office/drawing/2014/main" id="{2E940699-39DA-0798-1E6E-CF2827972078}"/>
                    </a:ext>
                  </a:extLst>
                </p:cNvPr>
                <p:cNvPicPr/>
                <p:nvPr/>
              </p:nvPicPr>
              <p:blipFill>
                <a:blip r:embed="rId32"/>
                <a:stretch>
                  <a:fillRect/>
                </a:stretch>
              </p:blipFill>
              <p:spPr>
                <a:xfrm>
                  <a:off x="3721950" y="2372502"/>
                  <a:ext cx="219960" cy="101880"/>
                </a:xfrm>
                <a:prstGeom prst="rect">
                  <a:avLst/>
                </a:prstGeom>
              </p:spPr>
            </p:pic>
          </mc:Fallback>
        </mc:AlternateContent>
      </p:grpSp>
      <p:grpSp>
        <p:nvGrpSpPr>
          <p:cNvPr id="42" name="Group 41">
            <a:extLst>
              <a:ext uri="{FF2B5EF4-FFF2-40B4-BE49-F238E27FC236}">
                <a16:creationId xmlns:a16="http://schemas.microsoft.com/office/drawing/2014/main" id="{9A9A83A0-7173-39AE-24F7-832E7E8860D6}"/>
              </a:ext>
            </a:extLst>
          </p:cNvPr>
          <p:cNvGrpSpPr/>
          <p:nvPr/>
        </p:nvGrpSpPr>
        <p:grpSpPr>
          <a:xfrm>
            <a:off x="4068270" y="2919702"/>
            <a:ext cx="1673280" cy="305280"/>
            <a:chOff x="4068270" y="2919702"/>
            <a:chExt cx="1673280" cy="305280"/>
          </a:xfrm>
        </p:grpSpPr>
        <mc:AlternateContent xmlns:mc="http://schemas.openxmlformats.org/markup-compatibility/2006" xmlns:p14="http://schemas.microsoft.com/office/powerpoint/2010/main">
          <mc:Choice Requires="p14">
            <p:contentPart p14:bwMode="auto" r:id="rId33">
              <p14:nvContentPartPr>
                <p14:cNvPr id="35" name="Ink 34">
                  <a:extLst>
                    <a:ext uri="{FF2B5EF4-FFF2-40B4-BE49-F238E27FC236}">
                      <a16:creationId xmlns:a16="http://schemas.microsoft.com/office/drawing/2014/main" id="{F657EE4C-998B-79FF-BD7C-E9312D4B51B5}"/>
                    </a:ext>
                  </a:extLst>
                </p14:cNvPr>
                <p14:cNvContentPartPr/>
                <p14:nvPr/>
              </p14:nvContentPartPr>
              <p14:xfrm>
                <a:off x="4068270" y="3030582"/>
                <a:ext cx="360" cy="6120"/>
              </p14:xfrm>
            </p:contentPart>
          </mc:Choice>
          <mc:Fallback xmlns="">
            <p:pic>
              <p:nvPicPr>
                <p:cNvPr id="35" name="Ink 34">
                  <a:extLst>
                    <a:ext uri="{FF2B5EF4-FFF2-40B4-BE49-F238E27FC236}">
                      <a16:creationId xmlns:a16="http://schemas.microsoft.com/office/drawing/2014/main" id="{F657EE4C-998B-79FF-BD7C-E9312D4B51B5}"/>
                    </a:ext>
                  </a:extLst>
                </p:cNvPr>
                <p:cNvPicPr/>
                <p:nvPr/>
              </p:nvPicPr>
              <p:blipFill>
                <a:blip r:embed="rId34"/>
                <a:stretch>
                  <a:fillRect/>
                </a:stretch>
              </p:blipFill>
              <p:spPr>
                <a:xfrm>
                  <a:off x="4059270" y="3021942"/>
                  <a:ext cx="180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6" name="Ink 35">
                  <a:extLst>
                    <a:ext uri="{FF2B5EF4-FFF2-40B4-BE49-F238E27FC236}">
                      <a16:creationId xmlns:a16="http://schemas.microsoft.com/office/drawing/2014/main" id="{4BB01EBE-4DD8-BB69-CE24-CEF2E0769638}"/>
                    </a:ext>
                  </a:extLst>
                </p14:cNvPr>
                <p14:cNvContentPartPr/>
                <p14:nvPr/>
              </p14:nvContentPartPr>
              <p14:xfrm>
                <a:off x="4202910" y="2944902"/>
                <a:ext cx="747720" cy="58320"/>
              </p14:xfrm>
            </p:contentPart>
          </mc:Choice>
          <mc:Fallback xmlns="">
            <p:pic>
              <p:nvPicPr>
                <p:cNvPr id="36" name="Ink 35">
                  <a:extLst>
                    <a:ext uri="{FF2B5EF4-FFF2-40B4-BE49-F238E27FC236}">
                      <a16:creationId xmlns:a16="http://schemas.microsoft.com/office/drawing/2014/main" id="{4BB01EBE-4DD8-BB69-CE24-CEF2E0769638}"/>
                    </a:ext>
                  </a:extLst>
                </p:cNvPr>
                <p:cNvPicPr/>
                <p:nvPr/>
              </p:nvPicPr>
              <p:blipFill>
                <a:blip r:embed="rId36"/>
                <a:stretch>
                  <a:fillRect/>
                </a:stretch>
              </p:blipFill>
              <p:spPr>
                <a:xfrm>
                  <a:off x="4194270" y="2935902"/>
                  <a:ext cx="7653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7" name="Ink 36">
                  <a:extLst>
                    <a:ext uri="{FF2B5EF4-FFF2-40B4-BE49-F238E27FC236}">
                      <a16:creationId xmlns:a16="http://schemas.microsoft.com/office/drawing/2014/main" id="{A0F9D5F2-E3A9-8D57-6D3D-2CB28A59ABC7}"/>
                    </a:ext>
                  </a:extLst>
                </p14:cNvPr>
                <p14:cNvContentPartPr/>
                <p14:nvPr/>
              </p14:nvContentPartPr>
              <p14:xfrm>
                <a:off x="4822470" y="2919702"/>
                <a:ext cx="123480" cy="191160"/>
              </p14:xfrm>
            </p:contentPart>
          </mc:Choice>
          <mc:Fallback xmlns="">
            <p:pic>
              <p:nvPicPr>
                <p:cNvPr id="37" name="Ink 36">
                  <a:extLst>
                    <a:ext uri="{FF2B5EF4-FFF2-40B4-BE49-F238E27FC236}">
                      <a16:creationId xmlns:a16="http://schemas.microsoft.com/office/drawing/2014/main" id="{A0F9D5F2-E3A9-8D57-6D3D-2CB28A59ABC7}"/>
                    </a:ext>
                  </a:extLst>
                </p:cNvPr>
                <p:cNvPicPr/>
                <p:nvPr/>
              </p:nvPicPr>
              <p:blipFill>
                <a:blip r:embed="rId38"/>
                <a:stretch>
                  <a:fillRect/>
                </a:stretch>
              </p:blipFill>
              <p:spPr>
                <a:xfrm>
                  <a:off x="4813470" y="2911062"/>
                  <a:ext cx="1411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8" name="Ink 37">
                  <a:extLst>
                    <a:ext uri="{FF2B5EF4-FFF2-40B4-BE49-F238E27FC236}">
                      <a16:creationId xmlns:a16="http://schemas.microsoft.com/office/drawing/2014/main" id="{4CCA2A14-D54C-C043-867A-2B39BE5DF648}"/>
                    </a:ext>
                  </a:extLst>
                </p14:cNvPr>
                <p14:cNvContentPartPr/>
                <p14:nvPr/>
              </p14:nvContentPartPr>
              <p14:xfrm>
                <a:off x="5186790" y="2977302"/>
                <a:ext cx="166680" cy="247680"/>
              </p14:xfrm>
            </p:contentPart>
          </mc:Choice>
          <mc:Fallback xmlns="">
            <p:pic>
              <p:nvPicPr>
                <p:cNvPr id="38" name="Ink 37">
                  <a:extLst>
                    <a:ext uri="{FF2B5EF4-FFF2-40B4-BE49-F238E27FC236}">
                      <a16:creationId xmlns:a16="http://schemas.microsoft.com/office/drawing/2014/main" id="{4CCA2A14-D54C-C043-867A-2B39BE5DF648}"/>
                    </a:ext>
                  </a:extLst>
                </p:cNvPr>
                <p:cNvPicPr/>
                <p:nvPr/>
              </p:nvPicPr>
              <p:blipFill>
                <a:blip r:embed="rId40"/>
                <a:stretch>
                  <a:fillRect/>
                </a:stretch>
              </p:blipFill>
              <p:spPr>
                <a:xfrm>
                  <a:off x="5177790" y="2968662"/>
                  <a:ext cx="18432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C8E3F9EC-DF44-7A21-6FCE-E8329979CC68}"/>
                    </a:ext>
                  </a:extLst>
                </p14:cNvPr>
                <p14:cNvContentPartPr/>
                <p14:nvPr/>
              </p14:nvContentPartPr>
              <p14:xfrm>
                <a:off x="5374710" y="3115902"/>
                <a:ext cx="158760" cy="78480"/>
              </p14:xfrm>
            </p:contentPart>
          </mc:Choice>
          <mc:Fallback xmlns="">
            <p:pic>
              <p:nvPicPr>
                <p:cNvPr id="39" name="Ink 38">
                  <a:extLst>
                    <a:ext uri="{FF2B5EF4-FFF2-40B4-BE49-F238E27FC236}">
                      <a16:creationId xmlns:a16="http://schemas.microsoft.com/office/drawing/2014/main" id="{C8E3F9EC-DF44-7A21-6FCE-E8329979CC68}"/>
                    </a:ext>
                  </a:extLst>
                </p:cNvPr>
                <p:cNvPicPr/>
                <p:nvPr/>
              </p:nvPicPr>
              <p:blipFill>
                <a:blip r:embed="rId42"/>
                <a:stretch>
                  <a:fillRect/>
                </a:stretch>
              </p:blipFill>
              <p:spPr>
                <a:xfrm>
                  <a:off x="5365710" y="3107262"/>
                  <a:ext cx="1764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0" name="Ink 39">
                  <a:extLst>
                    <a:ext uri="{FF2B5EF4-FFF2-40B4-BE49-F238E27FC236}">
                      <a16:creationId xmlns:a16="http://schemas.microsoft.com/office/drawing/2014/main" id="{1FC3741A-D1A6-646F-207E-AFEB10C8ECF5}"/>
                    </a:ext>
                  </a:extLst>
                </p14:cNvPr>
                <p14:cNvContentPartPr/>
                <p14:nvPr/>
              </p14:nvContentPartPr>
              <p14:xfrm>
                <a:off x="5540310" y="3132822"/>
                <a:ext cx="151920" cy="78120"/>
              </p14:xfrm>
            </p:contentPart>
          </mc:Choice>
          <mc:Fallback xmlns="">
            <p:pic>
              <p:nvPicPr>
                <p:cNvPr id="40" name="Ink 39">
                  <a:extLst>
                    <a:ext uri="{FF2B5EF4-FFF2-40B4-BE49-F238E27FC236}">
                      <a16:creationId xmlns:a16="http://schemas.microsoft.com/office/drawing/2014/main" id="{1FC3741A-D1A6-646F-207E-AFEB10C8ECF5}"/>
                    </a:ext>
                  </a:extLst>
                </p:cNvPr>
                <p:cNvPicPr/>
                <p:nvPr/>
              </p:nvPicPr>
              <p:blipFill>
                <a:blip r:embed="rId44"/>
                <a:stretch>
                  <a:fillRect/>
                </a:stretch>
              </p:blipFill>
              <p:spPr>
                <a:xfrm>
                  <a:off x="5531670" y="3124182"/>
                  <a:ext cx="16956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1" name="Ink 40">
                  <a:extLst>
                    <a:ext uri="{FF2B5EF4-FFF2-40B4-BE49-F238E27FC236}">
                      <a16:creationId xmlns:a16="http://schemas.microsoft.com/office/drawing/2014/main" id="{E3E51095-385D-7C09-9E8F-6F818E1F2272}"/>
                    </a:ext>
                  </a:extLst>
                </p14:cNvPr>
                <p14:cNvContentPartPr/>
                <p14:nvPr/>
              </p14:nvContentPartPr>
              <p14:xfrm>
                <a:off x="5740470" y="3202662"/>
                <a:ext cx="1080" cy="360"/>
              </p14:xfrm>
            </p:contentPart>
          </mc:Choice>
          <mc:Fallback xmlns="">
            <p:pic>
              <p:nvPicPr>
                <p:cNvPr id="41" name="Ink 40">
                  <a:extLst>
                    <a:ext uri="{FF2B5EF4-FFF2-40B4-BE49-F238E27FC236}">
                      <a16:creationId xmlns:a16="http://schemas.microsoft.com/office/drawing/2014/main" id="{E3E51095-385D-7C09-9E8F-6F818E1F2272}"/>
                    </a:ext>
                  </a:extLst>
                </p:cNvPr>
                <p:cNvPicPr/>
                <p:nvPr/>
              </p:nvPicPr>
              <p:blipFill>
                <a:blip r:embed="rId46"/>
                <a:stretch>
                  <a:fillRect/>
                </a:stretch>
              </p:blipFill>
              <p:spPr>
                <a:xfrm>
                  <a:off x="5731470" y="3193662"/>
                  <a:ext cx="18720" cy="18000"/>
                </a:xfrm>
                <a:prstGeom prst="rect">
                  <a:avLst/>
                </a:prstGeom>
              </p:spPr>
            </p:pic>
          </mc:Fallback>
        </mc:AlternateContent>
      </p:grpSp>
      <p:pic>
        <p:nvPicPr>
          <p:cNvPr id="44" name="Picture 2" descr="Avatar Placeholder | Get free random avatars">
            <a:extLst>
              <a:ext uri="{FF2B5EF4-FFF2-40B4-BE49-F238E27FC236}">
                <a16:creationId xmlns:a16="http://schemas.microsoft.com/office/drawing/2014/main" id="{1EA7F421-92A2-731A-0912-5490EF449B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2049" y="725492"/>
            <a:ext cx="839880" cy="83820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52F68C06-4895-F6A5-CF6B-C96CE985DF52}"/>
              </a:ext>
            </a:extLst>
          </p:cNvPr>
          <p:cNvSpPr txBox="1"/>
          <p:nvPr/>
        </p:nvSpPr>
        <p:spPr>
          <a:xfrm>
            <a:off x="1158110" y="1563692"/>
            <a:ext cx="1066800" cy="954107"/>
          </a:xfrm>
          <a:prstGeom prst="rect">
            <a:avLst/>
          </a:prstGeom>
          <a:noFill/>
        </p:spPr>
        <p:txBody>
          <a:bodyPr wrap="square" rtlCol="0">
            <a:spAutoFit/>
          </a:bodyPr>
          <a:lstStyle/>
          <a:p>
            <a:pPr algn="ctr"/>
            <a:r>
              <a:rPr lang="en-IN" sz="1400" b="1" dirty="0"/>
              <a:t>SAP Build Process Developer</a:t>
            </a:r>
          </a:p>
          <a:p>
            <a:pPr algn="ctr"/>
            <a:r>
              <a:rPr lang="en-IN" sz="1400" b="1" dirty="0"/>
              <a:t>Sumit</a:t>
            </a:r>
          </a:p>
        </p:txBody>
      </p:sp>
      <p:sp>
        <p:nvSpPr>
          <p:cNvPr id="46" name="TextBox 45">
            <a:extLst>
              <a:ext uri="{FF2B5EF4-FFF2-40B4-BE49-F238E27FC236}">
                <a16:creationId xmlns:a16="http://schemas.microsoft.com/office/drawing/2014/main" id="{BF06B04F-3344-86EA-EFE5-74BDF0EB44F1}"/>
              </a:ext>
            </a:extLst>
          </p:cNvPr>
          <p:cNvSpPr txBox="1"/>
          <p:nvPr/>
        </p:nvSpPr>
        <p:spPr>
          <a:xfrm>
            <a:off x="1101544" y="2530789"/>
            <a:ext cx="1295400" cy="1446550"/>
          </a:xfrm>
          <a:prstGeom prst="rect">
            <a:avLst/>
          </a:prstGeom>
          <a:noFill/>
        </p:spPr>
        <p:txBody>
          <a:bodyPr wrap="square" rtlCol="0">
            <a:spAutoFit/>
          </a:bodyPr>
          <a:lstStyle/>
          <a:p>
            <a:pPr marL="171450" indent="-171450">
              <a:buFont typeface="Arial" panose="020B0604020202020204" pitchFamily="34" charset="0"/>
              <a:buChar char="•"/>
            </a:pPr>
            <a:r>
              <a:rPr lang="en-IN" sz="1100" dirty="0"/>
              <a:t>Create Build Projects </a:t>
            </a:r>
          </a:p>
          <a:p>
            <a:pPr marL="171450" indent="-171450">
              <a:buFont typeface="Arial" panose="020B0604020202020204" pitchFamily="34" charset="0"/>
              <a:buChar char="•"/>
            </a:pPr>
            <a:r>
              <a:rPr lang="en-IN" sz="1100" dirty="0"/>
              <a:t>Create process</a:t>
            </a:r>
          </a:p>
          <a:p>
            <a:pPr marL="171450" indent="-171450">
              <a:buFont typeface="Arial" panose="020B0604020202020204" pitchFamily="34" charset="0"/>
              <a:buChar char="•"/>
            </a:pPr>
            <a:r>
              <a:rPr lang="en-IN" sz="1100" dirty="0"/>
              <a:t>Test Process</a:t>
            </a:r>
          </a:p>
          <a:p>
            <a:pPr marL="171450" indent="-171450">
              <a:buFont typeface="Arial" panose="020B0604020202020204" pitchFamily="34" charset="0"/>
              <a:buChar char="•"/>
            </a:pPr>
            <a:r>
              <a:rPr lang="en-IN" sz="1100" dirty="0"/>
              <a:t>Deploy Process</a:t>
            </a:r>
          </a:p>
          <a:p>
            <a:pPr marL="171450" indent="-171450">
              <a:buFont typeface="Arial" panose="020B0604020202020204" pitchFamily="34" charset="0"/>
              <a:buChar char="•"/>
            </a:pPr>
            <a:r>
              <a:rPr lang="en-IN" sz="1100" dirty="0"/>
              <a:t>Give form URL gives to Ananya</a:t>
            </a:r>
          </a:p>
          <a:p>
            <a:pPr marL="171450" indent="-171450">
              <a:buFont typeface="Arial" panose="020B0604020202020204" pitchFamily="34" charset="0"/>
              <a:buChar char="•"/>
            </a:pPr>
            <a:endParaRPr lang="en-IN" sz="1100" dirty="0"/>
          </a:p>
        </p:txBody>
      </p:sp>
      <p:sp>
        <p:nvSpPr>
          <p:cNvPr id="47" name="Rectangle 46">
            <a:extLst>
              <a:ext uri="{FF2B5EF4-FFF2-40B4-BE49-F238E27FC236}">
                <a16:creationId xmlns:a16="http://schemas.microsoft.com/office/drawing/2014/main" id="{3DAFA81F-9765-BA9F-BF66-F3E007FAFF08}"/>
              </a:ext>
            </a:extLst>
          </p:cNvPr>
          <p:cNvSpPr/>
          <p:nvPr/>
        </p:nvSpPr>
        <p:spPr>
          <a:xfrm>
            <a:off x="3618048" y="2356182"/>
            <a:ext cx="3581400" cy="1954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r>
              <a:rPr lang="en-IN" dirty="0"/>
              <a:t>Default Site</a:t>
            </a:r>
          </a:p>
        </p:txBody>
      </p:sp>
      <p:sp>
        <p:nvSpPr>
          <p:cNvPr id="48" name="Rectangle: Rounded Corners 47">
            <a:extLst>
              <a:ext uri="{FF2B5EF4-FFF2-40B4-BE49-F238E27FC236}">
                <a16:creationId xmlns:a16="http://schemas.microsoft.com/office/drawing/2014/main" id="{BDAF82CA-5562-01C5-4286-1E7BC9CED264}"/>
              </a:ext>
            </a:extLst>
          </p:cNvPr>
          <p:cNvSpPr/>
          <p:nvPr/>
        </p:nvSpPr>
        <p:spPr>
          <a:xfrm>
            <a:off x="3694248" y="2508582"/>
            <a:ext cx="990600" cy="7620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My Inbox</a:t>
            </a:r>
          </a:p>
        </p:txBody>
      </p:sp>
      <p:sp>
        <p:nvSpPr>
          <p:cNvPr id="49" name="Rectangle 48">
            <a:extLst>
              <a:ext uri="{FF2B5EF4-FFF2-40B4-BE49-F238E27FC236}">
                <a16:creationId xmlns:a16="http://schemas.microsoft.com/office/drawing/2014/main" id="{7DBDBF64-BB92-3716-7364-FBEFC6FC8BC5}"/>
              </a:ext>
            </a:extLst>
          </p:cNvPr>
          <p:cNvSpPr/>
          <p:nvPr/>
        </p:nvSpPr>
        <p:spPr>
          <a:xfrm>
            <a:off x="7044261" y="919555"/>
            <a:ext cx="1599840" cy="67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 URL</a:t>
            </a:r>
          </a:p>
        </p:txBody>
      </p:sp>
      <p:cxnSp>
        <p:nvCxnSpPr>
          <p:cNvPr id="51" name="Straight Arrow Connector 50">
            <a:extLst>
              <a:ext uri="{FF2B5EF4-FFF2-40B4-BE49-F238E27FC236}">
                <a16:creationId xmlns:a16="http://schemas.microsoft.com/office/drawing/2014/main" id="{2B195007-5FC2-573C-62C6-6EB518CA55D2}"/>
              </a:ext>
            </a:extLst>
          </p:cNvPr>
          <p:cNvCxnSpPr>
            <a:stCxn id="5" idx="6"/>
          </p:cNvCxnSpPr>
          <p:nvPr/>
        </p:nvCxnSpPr>
        <p:spPr>
          <a:xfrm>
            <a:off x="6358192" y="1073918"/>
            <a:ext cx="686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81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265FD-D121-EA4F-CAE2-2DCA91C3B5F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3E131D1-0FE3-188D-ABCE-9C39B6970367}"/>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5960E04-A17D-46C4-2B4A-2DDC66888B6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9C72ACF4-27F8-B409-ACCF-82EA7CEA1871}"/>
              </a:ext>
            </a:extLst>
          </p:cNvPr>
          <p:cNvSpPr>
            <a:spLocks noGrp="1"/>
          </p:cNvSpPr>
          <p:nvPr>
            <p:ph type="title"/>
          </p:nvPr>
        </p:nvSpPr>
        <p:spPr>
          <a:xfrm>
            <a:off x="76200" y="133350"/>
            <a:ext cx="8229600" cy="533401"/>
          </a:xfrm>
        </p:spPr>
        <p:txBody>
          <a:bodyPr/>
          <a:lstStyle/>
          <a:p>
            <a:r>
              <a:rPr lang="en-IN" sz="2400" dirty="0">
                <a:latin typeface="Cooper Black" panose="0208090404030B020404" pitchFamily="18" charset="0"/>
              </a:rPr>
              <a:t>What is Environment in Build Process Automation</a:t>
            </a:r>
          </a:p>
        </p:txBody>
      </p:sp>
      <p:sp>
        <p:nvSpPr>
          <p:cNvPr id="8" name="TextBox 7">
            <a:extLst>
              <a:ext uri="{FF2B5EF4-FFF2-40B4-BE49-F238E27FC236}">
                <a16:creationId xmlns:a16="http://schemas.microsoft.com/office/drawing/2014/main" id="{2859A2CB-5F41-D2EE-FC23-C66181704FCD}"/>
              </a:ext>
            </a:extLst>
          </p:cNvPr>
          <p:cNvSpPr txBox="1"/>
          <p:nvPr/>
        </p:nvSpPr>
        <p:spPr>
          <a:xfrm>
            <a:off x="304800" y="698501"/>
            <a:ext cx="8534400" cy="3600986"/>
          </a:xfrm>
          <a:prstGeom prst="rect">
            <a:avLst/>
          </a:prstGeom>
          <a:noFill/>
        </p:spPr>
        <p:txBody>
          <a:bodyPr wrap="square">
            <a:spAutoFit/>
          </a:bodyPr>
          <a:lstStyle/>
          <a:p>
            <a:pPr algn="l"/>
            <a:r>
              <a:rPr lang="en-US" sz="1200" b="0" i="0" dirty="0">
                <a:solidFill>
                  <a:srgbClr val="333333"/>
                </a:solidFill>
                <a:effectLst/>
                <a:latin typeface="72" panose="020B0503030000000003" pitchFamily="34" charset="0"/>
              </a:rPr>
              <a:t>An environment is a functional area in which you deploy and run your SAP Build Process Automation projects.</a:t>
            </a:r>
          </a:p>
          <a:p>
            <a:pPr algn="l"/>
            <a:r>
              <a:rPr lang="en-US" sz="1200" b="0" i="0" dirty="0">
                <a:solidFill>
                  <a:srgbClr val="333333"/>
                </a:solidFill>
                <a:effectLst/>
                <a:latin typeface="72" panose="020B0503030000000003" pitchFamily="34" charset="0"/>
              </a:rPr>
              <a:t>You use an environment to control how you deploy and execute projects. A project can be deployed in more than one environment and for different project versions. By creating shared environments, you can increase the security of deployed projects and the corresponding artifacts and resources, by limiting access and managing project members.</a:t>
            </a:r>
          </a:p>
          <a:p>
            <a:pPr algn="l"/>
            <a:endParaRPr lang="en-US" sz="1200" b="0" i="0" dirty="0">
              <a:solidFill>
                <a:srgbClr val="333333"/>
              </a:solidFill>
              <a:effectLst/>
              <a:latin typeface="72" panose="020B0503030000000003" pitchFamily="34" charset="0"/>
            </a:endParaRPr>
          </a:p>
          <a:p>
            <a:pPr algn="l"/>
            <a:r>
              <a:rPr lang="en-US" sz="1200" b="0" i="0" dirty="0">
                <a:solidFill>
                  <a:srgbClr val="333333"/>
                </a:solidFill>
                <a:effectLst/>
                <a:latin typeface="72" panose="020B0503030000000003" pitchFamily="34" charset="0"/>
              </a:rPr>
              <a:t>You can use two types of environments:</a:t>
            </a:r>
          </a:p>
          <a:p>
            <a:pPr algn="l"/>
            <a:endParaRPr lang="en-US" sz="1200" b="0" i="0" dirty="0">
              <a:solidFill>
                <a:srgbClr val="333333"/>
              </a:solidFill>
              <a:effectLst/>
              <a:latin typeface="72" panose="020B0503030000000003" pitchFamily="34" charset="0"/>
            </a:endParaRPr>
          </a:p>
          <a:p>
            <a:pPr algn="l">
              <a:buFont typeface="Arial" panose="020B0604020202020204" pitchFamily="34" charset="0"/>
              <a:buChar char="•"/>
            </a:pPr>
            <a:r>
              <a:rPr lang="en-US" sz="1200" b="1" i="0" dirty="0">
                <a:solidFill>
                  <a:srgbClr val="333333"/>
                </a:solidFill>
                <a:effectLst/>
                <a:latin typeface="72" panose="020B0503030000000003" pitchFamily="34" charset="0"/>
              </a:rPr>
              <a:t> Shared</a:t>
            </a:r>
            <a:r>
              <a:rPr lang="en-US" sz="1200" b="0" i="0" dirty="0">
                <a:solidFill>
                  <a:srgbClr val="333333"/>
                </a:solidFill>
                <a:effectLst/>
                <a:latin typeface="72" panose="020B0503030000000003" pitchFamily="34" charset="0"/>
              </a:rPr>
              <a:t>: A shared environment is created by users with the </a:t>
            </a:r>
            <a:r>
              <a:rPr lang="en-US" sz="1200" b="0" i="0" dirty="0" err="1">
                <a:solidFill>
                  <a:srgbClr val="333333"/>
                </a:solidFill>
                <a:effectLst/>
                <a:latin typeface="Monaco"/>
              </a:rPr>
              <a:t>ProcessAutomationAdmin</a:t>
            </a:r>
            <a:r>
              <a:rPr lang="en-US" sz="1200" b="0" i="0" dirty="0">
                <a:solidFill>
                  <a:srgbClr val="333333"/>
                </a:solidFill>
                <a:effectLst/>
                <a:latin typeface="72" panose="020B0503030000000003" pitchFamily="34" charset="0"/>
              </a:rPr>
              <a:t> role and can be shared to users with the </a:t>
            </a:r>
            <a:r>
              <a:rPr lang="en-US" sz="1200" b="0" i="0" dirty="0" err="1">
                <a:solidFill>
                  <a:srgbClr val="333333"/>
                </a:solidFill>
                <a:effectLst/>
                <a:latin typeface="Monaco"/>
              </a:rPr>
              <a:t>ProcessAutomationDeveloper</a:t>
            </a:r>
            <a:r>
              <a:rPr lang="en-US" sz="1200" b="0" i="0" dirty="0">
                <a:solidFill>
                  <a:srgbClr val="333333"/>
                </a:solidFill>
                <a:effectLst/>
                <a:latin typeface="72" panose="020B0503030000000003" pitchFamily="34" charset="0"/>
              </a:rPr>
              <a:t> role. By creating more than one shared environment on your SAP Build Process Automation tenant, you can isolate the deployment of different projects or project versions. </a:t>
            </a:r>
          </a:p>
          <a:p>
            <a:pPr algn="l"/>
            <a:endParaRPr lang="en-US" sz="1200" b="0" i="0" dirty="0">
              <a:solidFill>
                <a:srgbClr val="333333"/>
              </a:solidFill>
              <a:effectLst/>
              <a:latin typeface="72" panose="020B0503030000000003" pitchFamily="34" charset="0"/>
            </a:endParaRPr>
          </a:p>
          <a:p>
            <a:pPr algn="l">
              <a:buFont typeface="Arial" panose="020B0604020202020204" pitchFamily="34" charset="0"/>
              <a:buChar char="•"/>
            </a:pPr>
            <a:r>
              <a:rPr lang="en-US" sz="1200"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Public</a:t>
            </a:r>
            <a:r>
              <a:rPr lang="en-US" sz="1200" b="0" i="0" dirty="0">
                <a:solidFill>
                  <a:srgbClr val="333333"/>
                </a:solidFill>
                <a:effectLst/>
                <a:latin typeface="72" panose="020B0503030000000003" pitchFamily="34" charset="0"/>
              </a:rPr>
              <a:t>: The public environment contains all of the existing projects already deployed in SAP Build Process Automation. The settings in the environment correspond to the settings already made for these projects. Access to the public environment is protected at the tenant level so every user who has access to the tenant has access to the public environment.</a:t>
            </a:r>
          </a:p>
          <a:p>
            <a:pPr algn="l"/>
            <a:endParaRPr lang="en-US" sz="1200" dirty="0">
              <a:solidFill>
                <a:srgbClr val="333333"/>
              </a:solidFill>
              <a:latin typeface="72" panose="020B0503030000000003" pitchFamily="34" charset="0"/>
            </a:endParaRPr>
          </a:p>
          <a:p>
            <a:pPr algn="l"/>
            <a:r>
              <a:rPr lang="en-US" sz="1200" b="0" i="0" dirty="0">
                <a:solidFill>
                  <a:srgbClr val="333333"/>
                </a:solidFill>
                <a:effectLst/>
                <a:latin typeface="72" panose="020B0503030000000003" pitchFamily="34" charset="0"/>
              </a:rPr>
              <a:t>Each environment contains distinct configurations that define the conditions for the running projects. These include: Projects, </a:t>
            </a:r>
            <a:r>
              <a:rPr lang="en-US" sz="1200" b="1" i="0" dirty="0">
                <a:solidFill>
                  <a:srgbClr val="333333"/>
                </a:solidFill>
                <a:effectLst/>
                <a:latin typeface="72" panose="020B0503030000000003" pitchFamily="34" charset="0"/>
              </a:rPr>
              <a:t>Automation Launchers, Triggers</a:t>
            </a:r>
            <a:r>
              <a:rPr lang="en-US" sz="1200" b="1"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Agent Management</a:t>
            </a:r>
            <a:r>
              <a:rPr lang="en-US" sz="1200" b="1"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Alert Handlers</a:t>
            </a:r>
            <a:r>
              <a:rPr lang="en-US" sz="1200"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Variables, API Keys, Visibility Scenarios, Processes and Workflows</a:t>
            </a:r>
            <a:endParaRPr lang="en-US" sz="1200" b="0" i="0" dirty="0">
              <a:solidFill>
                <a:srgbClr val="333333"/>
              </a:solidFill>
              <a:effectLst/>
              <a:latin typeface="72" panose="020B0503030000000003" pitchFamily="34" charset="0"/>
            </a:endParaRPr>
          </a:p>
        </p:txBody>
      </p:sp>
    </p:spTree>
    <p:extLst>
      <p:ext uri="{BB962C8B-B14F-4D97-AF65-F5344CB8AC3E}">
        <p14:creationId xmlns:p14="http://schemas.microsoft.com/office/powerpoint/2010/main" val="264222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8FF76-55D1-D5BF-0281-FEDD691D91A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020B28-A735-37E5-705B-18A03F6A3143}"/>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A8CEC42-C358-7612-2142-C0D72326AD7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7D655D00-E05D-9399-79ED-F801B28BE097}"/>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Data types</a:t>
            </a:r>
          </a:p>
        </p:txBody>
      </p:sp>
      <p:sp>
        <p:nvSpPr>
          <p:cNvPr id="2" name="TextBox 1">
            <a:extLst>
              <a:ext uri="{FF2B5EF4-FFF2-40B4-BE49-F238E27FC236}">
                <a16:creationId xmlns:a16="http://schemas.microsoft.com/office/drawing/2014/main" id="{F2FC52B0-5AD2-D3C7-6307-623D55B7B753}"/>
              </a:ext>
            </a:extLst>
          </p:cNvPr>
          <p:cNvSpPr txBox="1"/>
          <p:nvPr/>
        </p:nvSpPr>
        <p:spPr>
          <a:xfrm>
            <a:off x="152400" y="742950"/>
            <a:ext cx="8839200" cy="3293209"/>
          </a:xfrm>
          <a:prstGeom prst="rect">
            <a:avLst/>
          </a:prstGeom>
          <a:noFill/>
        </p:spPr>
        <p:txBody>
          <a:bodyPr wrap="square" rtlCol="0">
            <a:spAutoFit/>
          </a:bodyPr>
          <a:lstStyle/>
          <a:p>
            <a:r>
              <a:rPr lang="en-IN" sz="1600" dirty="0"/>
              <a:t>Data types are the skeleton of the data. They will comply usually with APIs of S/4HANA. So that when we trigger our build process automation e.g. from S/4HANA, the data can be passed easily.</a:t>
            </a:r>
          </a:p>
          <a:p>
            <a:endParaRPr lang="en-IN" sz="1600" dirty="0"/>
          </a:p>
          <a:p>
            <a:r>
              <a:rPr lang="en-IN" sz="1600" b="1" dirty="0"/>
              <a:t>What is a work item</a:t>
            </a:r>
          </a:p>
          <a:p>
            <a:r>
              <a:rPr lang="en-IN" sz="1600" dirty="0"/>
              <a:t>When we execute a step, at runtime the user/approver will receive a notification, that is due to the runtime instance of a step which was executed in process. The runtime instance of a step of the process is called work item. This will be received typically in a standard app in BTP work zone called </a:t>
            </a:r>
            <a:r>
              <a:rPr lang="en-IN" sz="1600" b="1" dirty="0"/>
              <a:t>My Inbox </a:t>
            </a:r>
            <a:r>
              <a:rPr lang="en-IN" sz="1600" dirty="0"/>
              <a:t>app.</a:t>
            </a:r>
          </a:p>
          <a:p>
            <a:endParaRPr lang="en-IN" sz="1600" dirty="0"/>
          </a:p>
          <a:p>
            <a:r>
              <a:rPr lang="en-IN" sz="1600" b="1" dirty="0"/>
              <a:t>Context</a:t>
            </a:r>
          </a:p>
          <a:p>
            <a:r>
              <a:rPr lang="en-IN" sz="1600" dirty="0"/>
              <a:t>A context is the data which is circulated and available in our business process throughout the execution of the process. This data will be based on the data type we create and connect to </a:t>
            </a:r>
            <a:r>
              <a:rPr lang="en-IN" sz="1600" dirty="0" err="1"/>
              <a:t>api</a:t>
            </a:r>
            <a:r>
              <a:rPr lang="en-IN" sz="1600" dirty="0"/>
              <a:t> trigger. Usually this is available in JSON (Java Script Object Notation).</a:t>
            </a:r>
          </a:p>
        </p:txBody>
      </p:sp>
    </p:spTree>
    <p:extLst>
      <p:ext uri="{BB962C8B-B14F-4D97-AF65-F5344CB8AC3E}">
        <p14:creationId xmlns:p14="http://schemas.microsoft.com/office/powerpoint/2010/main" val="14872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E0F046-C820-BC84-4630-0EAC3006102A}"/>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E62D97F7-2B62-CF24-F700-9C4D8E9935FF}"/>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4" name="Title 3">
            <a:extLst>
              <a:ext uri="{FF2B5EF4-FFF2-40B4-BE49-F238E27FC236}">
                <a16:creationId xmlns:a16="http://schemas.microsoft.com/office/drawing/2014/main" id="{D88835BA-82F8-0A1E-903E-AA5D1A4F6C14}"/>
              </a:ext>
            </a:extLst>
          </p:cNvPr>
          <p:cNvSpPr>
            <a:spLocks noGrp="1"/>
          </p:cNvSpPr>
          <p:nvPr>
            <p:ph type="title"/>
          </p:nvPr>
        </p:nvSpPr>
        <p:spPr/>
        <p:txBody>
          <a:bodyPr/>
          <a:lstStyle/>
          <a:p>
            <a:r>
              <a:rPr lang="en-IN" dirty="0"/>
              <a:t>Create data type for Sales order</a:t>
            </a:r>
          </a:p>
        </p:txBody>
      </p:sp>
      <p:sp>
        <p:nvSpPr>
          <p:cNvPr id="6" name="TextBox 5">
            <a:extLst>
              <a:ext uri="{FF2B5EF4-FFF2-40B4-BE49-F238E27FC236}">
                <a16:creationId xmlns:a16="http://schemas.microsoft.com/office/drawing/2014/main" id="{7E850BAD-E187-1085-3A73-4FFFBCBFCE2D}"/>
              </a:ext>
            </a:extLst>
          </p:cNvPr>
          <p:cNvSpPr txBox="1"/>
          <p:nvPr/>
        </p:nvSpPr>
        <p:spPr>
          <a:xfrm>
            <a:off x="6553200" y="1581150"/>
            <a:ext cx="2286000" cy="2246769"/>
          </a:xfrm>
          <a:prstGeom prst="rect">
            <a:avLst/>
          </a:prstGeom>
          <a:noFill/>
        </p:spPr>
        <p:txBody>
          <a:bodyPr wrap="square">
            <a:spAutoFit/>
          </a:bodyPr>
          <a:lstStyle/>
          <a:p>
            <a:pPr>
              <a:lnSpc>
                <a:spcPts val="1350"/>
              </a:lnSpc>
              <a:buNone/>
            </a:pPr>
            <a:r>
              <a:rPr lang="en-IN" sz="1200" b="0" dirty="0">
                <a:effectLst/>
                <a:latin typeface="IBMPlexMono"/>
              </a:rPr>
              <a:t>{</a:t>
            </a:r>
          </a:p>
          <a:p>
            <a:pPr>
              <a:lnSpc>
                <a:spcPts val="1350"/>
              </a:lnSpc>
              <a:buNone/>
            </a:pPr>
            <a:r>
              <a:rPr lang="en-IN" sz="1200" b="0" dirty="0">
                <a:effectLst/>
                <a:latin typeface="IBMPlexMono"/>
              </a:rPr>
              <a:t>"</a:t>
            </a:r>
            <a:r>
              <a:rPr lang="en-IN" sz="1200" b="0" dirty="0" err="1">
                <a:effectLst/>
                <a:latin typeface="IBMPlexMono"/>
              </a:rPr>
              <a:t>salesOrder</a:t>
            </a:r>
            <a:r>
              <a:rPr lang="en-IN" sz="1200" b="0" dirty="0">
                <a:effectLst/>
                <a:latin typeface="IBMPlexMono"/>
              </a:rPr>
              <a:t>": "1212",</a:t>
            </a:r>
          </a:p>
          <a:p>
            <a:pPr>
              <a:lnSpc>
                <a:spcPts val="1350"/>
              </a:lnSpc>
              <a:buNone/>
            </a:pPr>
            <a:r>
              <a:rPr lang="en-IN" sz="1200" b="0" dirty="0">
                <a:effectLst/>
                <a:latin typeface="IBMPlexMono"/>
              </a:rPr>
              <a:t>"</a:t>
            </a:r>
            <a:r>
              <a:rPr lang="en-IN" sz="1200" b="0" dirty="0" err="1">
                <a:effectLst/>
                <a:latin typeface="IBMPlexMono"/>
              </a:rPr>
              <a:t>salesOrderType</a:t>
            </a:r>
            <a:r>
              <a:rPr lang="en-IN" sz="1200" b="0" dirty="0">
                <a:effectLst/>
                <a:latin typeface="IBMPlexMono"/>
              </a:rPr>
              <a:t>": "IN",</a:t>
            </a:r>
          </a:p>
          <a:p>
            <a:pPr>
              <a:lnSpc>
                <a:spcPts val="1350"/>
              </a:lnSpc>
              <a:buNone/>
            </a:pPr>
            <a:r>
              <a:rPr lang="en-IN" sz="1200" b="0" dirty="0">
                <a:effectLst/>
                <a:latin typeface="IBMPlexMono"/>
              </a:rPr>
              <a:t>"</a:t>
            </a:r>
            <a:r>
              <a:rPr lang="en-IN" sz="1200" b="0" dirty="0" err="1">
                <a:effectLst/>
                <a:latin typeface="IBMPlexMono"/>
              </a:rPr>
              <a:t>salesOrganization</a:t>
            </a:r>
            <a:r>
              <a:rPr lang="en-IN" sz="1200" b="0" dirty="0">
                <a:effectLst/>
                <a:latin typeface="IBMPlexMono"/>
              </a:rPr>
              <a:t>": "1010",</a:t>
            </a:r>
          </a:p>
          <a:p>
            <a:pPr>
              <a:lnSpc>
                <a:spcPts val="1350"/>
              </a:lnSpc>
              <a:buNone/>
            </a:pPr>
            <a:r>
              <a:rPr lang="en-IN" sz="1200" b="0" dirty="0">
                <a:effectLst/>
                <a:latin typeface="IBMPlexMono"/>
              </a:rPr>
              <a:t>"</a:t>
            </a:r>
            <a:r>
              <a:rPr lang="en-IN" sz="1200" b="0" dirty="0" err="1">
                <a:effectLst/>
                <a:latin typeface="IBMPlexMono"/>
              </a:rPr>
              <a:t>distributionChannel</a:t>
            </a:r>
            <a:r>
              <a:rPr lang="en-IN" sz="1200" b="0" dirty="0">
                <a:effectLst/>
                <a:latin typeface="IBMPlexMono"/>
              </a:rPr>
              <a:t>": 10,</a:t>
            </a:r>
          </a:p>
          <a:p>
            <a:pPr>
              <a:lnSpc>
                <a:spcPts val="1350"/>
              </a:lnSpc>
              <a:buNone/>
            </a:pPr>
            <a:r>
              <a:rPr lang="en-IN" sz="1200" b="0" dirty="0">
                <a:effectLst/>
                <a:latin typeface="IBMPlexMono"/>
              </a:rPr>
              <a:t>"</a:t>
            </a:r>
            <a:r>
              <a:rPr lang="en-IN" sz="1200" b="0" dirty="0" err="1">
                <a:effectLst/>
                <a:latin typeface="IBMPlexMono"/>
              </a:rPr>
              <a:t>organizationDivision</a:t>
            </a:r>
            <a:r>
              <a:rPr lang="en-IN" sz="1200" b="0" dirty="0">
                <a:effectLst/>
                <a:latin typeface="IBMPlexMono"/>
              </a:rPr>
              <a:t>": 10,</a:t>
            </a:r>
          </a:p>
          <a:p>
            <a:pPr>
              <a:lnSpc>
                <a:spcPts val="1350"/>
              </a:lnSpc>
              <a:buNone/>
            </a:pPr>
            <a:r>
              <a:rPr lang="en-IN" sz="1200" b="0" dirty="0">
                <a:effectLst/>
                <a:latin typeface="IBMPlexMono"/>
              </a:rPr>
              <a:t>"</a:t>
            </a:r>
            <a:r>
              <a:rPr lang="en-IN" sz="1200" b="0" dirty="0" err="1">
                <a:effectLst/>
                <a:latin typeface="IBMPlexMono"/>
              </a:rPr>
              <a:t>soldToParty</a:t>
            </a:r>
            <a:r>
              <a:rPr lang="en-IN" sz="1200" b="0" dirty="0">
                <a:effectLst/>
                <a:latin typeface="IBMPlexMono"/>
              </a:rPr>
              <a:t>": "ANUBHAV",</a:t>
            </a:r>
          </a:p>
          <a:p>
            <a:pPr>
              <a:lnSpc>
                <a:spcPts val="1350"/>
              </a:lnSpc>
              <a:buNone/>
            </a:pPr>
            <a:r>
              <a:rPr lang="en-IN" sz="1200" b="0" dirty="0">
                <a:effectLst/>
                <a:latin typeface="IBMPlexMono"/>
              </a:rPr>
              <a:t>"</a:t>
            </a:r>
            <a:r>
              <a:rPr lang="en-IN" sz="1200" b="0" dirty="0" err="1">
                <a:effectLst/>
                <a:latin typeface="IBMPlexMono"/>
              </a:rPr>
              <a:t>salesOrderDate</a:t>
            </a:r>
            <a:r>
              <a:rPr lang="en-IN" sz="1200" b="0" dirty="0">
                <a:effectLst/>
                <a:latin typeface="IBMPlexMono"/>
              </a:rPr>
              <a:t>": "2025-12-02",</a:t>
            </a:r>
          </a:p>
          <a:p>
            <a:pPr>
              <a:lnSpc>
                <a:spcPts val="1350"/>
              </a:lnSpc>
              <a:buNone/>
            </a:pPr>
            <a:r>
              <a:rPr lang="en-IN" sz="1200" b="0" dirty="0">
                <a:effectLst/>
                <a:latin typeface="IBMPlexMono"/>
              </a:rPr>
              <a:t>"</a:t>
            </a:r>
            <a:r>
              <a:rPr lang="en-IN" sz="1200" b="0" dirty="0" err="1">
                <a:effectLst/>
                <a:latin typeface="IBMPlexMono"/>
              </a:rPr>
              <a:t>totalNetAmount</a:t>
            </a:r>
            <a:r>
              <a:rPr lang="en-IN" sz="1200" b="0" dirty="0">
                <a:effectLst/>
                <a:latin typeface="IBMPlexMono"/>
              </a:rPr>
              <a:t>": 480,</a:t>
            </a:r>
          </a:p>
          <a:p>
            <a:pPr>
              <a:lnSpc>
                <a:spcPts val="1350"/>
              </a:lnSpc>
              <a:buNone/>
            </a:pPr>
            <a:r>
              <a:rPr lang="en-IN" sz="1200" b="0" dirty="0">
                <a:effectLst/>
                <a:latin typeface="IBMPlexMono"/>
              </a:rPr>
              <a:t>"</a:t>
            </a:r>
            <a:r>
              <a:rPr lang="en-IN" sz="1200" b="0" dirty="0" err="1">
                <a:effectLst/>
                <a:latin typeface="IBMPlexMono"/>
              </a:rPr>
              <a:t>transactionCurrency</a:t>
            </a:r>
            <a:r>
              <a:rPr lang="en-IN" sz="1200" b="0" dirty="0">
                <a:effectLst/>
                <a:latin typeface="IBMPlexMono"/>
              </a:rPr>
              <a:t>": "EUR",</a:t>
            </a:r>
          </a:p>
          <a:p>
            <a:pPr>
              <a:lnSpc>
                <a:spcPts val="1350"/>
              </a:lnSpc>
              <a:buNone/>
            </a:pPr>
            <a:r>
              <a:rPr lang="en-IN" sz="1200" b="0" dirty="0">
                <a:effectLst/>
                <a:latin typeface="IBMPlexMono"/>
              </a:rPr>
              <a:t>"</a:t>
            </a:r>
            <a:r>
              <a:rPr lang="en-IN" sz="1200" b="0" dirty="0" err="1">
                <a:effectLst/>
                <a:latin typeface="IBMPlexMono"/>
              </a:rPr>
              <a:t>customerGroup</a:t>
            </a:r>
            <a:r>
              <a:rPr lang="en-IN" sz="1200" b="0" dirty="0">
                <a:effectLst/>
                <a:latin typeface="IBMPlexMono"/>
              </a:rPr>
              <a:t>": "GRP1“</a:t>
            </a:r>
          </a:p>
          <a:p>
            <a:pPr>
              <a:lnSpc>
                <a:spcPts val="1350"/>
              </a:lnSpc>
              <a:buNone/>
            </a:pPr>
            <a:r>
              <a:rPr lang="en-IN" sz="1200" dirty="0">
                <a:latin typeface="IBMPlexMono"/>
              </a:rPr>
              <a:t>}</a:t>
            </a:r>
            <a:endParaRPr lang="en-IN" sz="1200" b="0" dirty="0">
              <a:effectLst/>
              <a:latin typeface="IBMPlexMono"/>
            </a:endParaRPr>
          </a:p>
        </p:txBody>
      </p:sp>
      <p:pic>
        <p:nvPicPr>
          <p:cNvPr id="8" name="Picture 7">
            <a:extLst>
              <a:ext uri="{FF2B5EF4-FFF2-40B4-BE49-F238E27FC236}">
                <a16:creationId xmlns:a16="http://schemas.microsoft.com/office/drawing/2014/main" id="{8AEF89FE-C333-6202-C9D5-DBE8BDA53585}"/>
              </a:ext>
            </a:extLst>
          </p:cNvPr>
          <p:cNvPicPr>
            <a:picLocks noChangeAspect="1"/>
          </p:cNvPicPr>
          <p:nvPr/>
        </p:nvPicPr>
        <p:blipFill>
          <a:blip r:embed="rId2"/>
          <a:stretch>
            <a:fillRect/>
          </a:stretch>
        </p:blipFill>
        <p:spPr>
          <a:xfrm>
            <a:off x="0" y="1095079"/>
            <a:ext cx="6553200" cy="2953342"/>
          </a:xfrm>
          <a:prstGeom prst="rect">
            <a:avLst/>
          </a:prstGeom>
        </p:spPr>
      </p:pic>
    </p:spTree>
    <p:extLst>
      <p:ext uri="{BB962C8B-B14F-4D97-AF65-F5344CB8AC3E}">
        <p14:creationId xmlns:p14="http://schemas.microsoft.com/office/powerpoint/2010/main" val="264908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073C7-A573-8D10-EE6B-98ADA6998A4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AF07877-8E4A-FEBB-EB60-ED28BA66CDF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0993EE6-DBFE-DD31-4388-A2CF11CE39EC}"/>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139016E8-3F3A-555F-6F42-8BB0377D4F8C}"/>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JSON</a:t>
            </a:r>
          </a:p>
        </p:txBody>
      </p:sp>
      <p:sp>
        <p:nvSpPr>
          <p:cNvPr id="2" name="TextBox 1">
            <a:extLst>
              <a:ext uri="{FF2B5EF4-FFF2-40B4-BE49-F238E27FC236}">
                <a16:creationId xmlns:a16="http://schemas.microsoft.com/office/drawing/2014/main" id="{5ACFC16C-C5A5-4074-4A90-1378D71E5FA9}"/>
              </a:ext>
            </a:extLst>
          </p:cNvPr>
          <p:cNvSpPr txBox="1"/>
          <p:nvPr/>
        </p:nvSpPr>
        <p:spPr>
          <a:xfrm>
            <a:off x="228600" y="819150"/>
            <a:ext cx="5029200" cy="1477328"/>
          </a:xfrm>
          <a:prstGeom prst="rect">
            <a:avLst/>
          </a:prstGeom>
          <a:noFill/>
        </p:spPr>
        <p:txBody>
          <a:bodyPr wrap="square" rtlCol="0">
            <a:spAutoFit/>
          </a:bodyPr>
          <a:lstStyle/>
          <a:p>
            <a:r>
              <a:rPr lang="en-IN" b="1" dirty="0"/>
              <a:t>{</a:t>
            </a:r>
          </a:p>
          <a:p>
            <a:r>
              <a:rPr lang="en-IN" b="1" dirty="0"/>
              <a:t>    key: ‘value’,</a:t>
            </a:r>
          </a:p>
          <a:p>
            <a:r>
              <a:rPr lang="en-IN" b="1" dirty="0"/>
              <a:t>    key: ‘value’,</a:t>
            </a:r>
          </a:p>
          <a:p>
            <a:r>
              <a:rPr lang="en-IN" b="1" dirty="0"/>
              <a:t>    key: ‘value’</a:t>
            </a:r>
          </a:p>
          <a:p>
            <a:r>
              <a:rPr lang="en-IN" b="1" dirty="0"/>
              <a:t>}</a:t>
            </a:r>
          </a:p>
        </p:txBody>
      </p:sp>
      <p:graphicFrame>
        <p:nvGraphicFramePr>
          <p:cNvPr id="6" name="Table 5">
            <a:extLst>
              <a:ext uri="{FF2B5EF4-FFF2-40B4-BE49-F238E27FC236}">
                <a16:creationId xmlns:a16="http://schemas.microsoft.com/office/drawing/2014/main" id="{EA203EF2-5312-8232-B3E8-316965C6EDAC}"/>
              </a:ext>
            </a:extLst>
          </p:cNvPr>
          <p:cNvGraphicFramePr>
            <a:graphicFrameLocks noGrp="1"/>
          </p:cNvGraphicFramePr>
          <p:nvPr/>
        </p:nvGraphicFramePr>
        <p:xfrm>
          <a:off x="2743200" y="1433158"/>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165643659"/>
                    </a:ext>
                  </a:extLst>
                </a:gridCol>
                <a:gridCol w="1219200">
                  <a:extLst>
                    <a:ext uri="{9D8B030D-6E8A-4147-A177-3AD203B41FA5}">
                      <a16:colId xmlns:a16="http://schemas.microsoft.com/office/drawing/2014/main" val="4136994743"/>
                    </a:ext>
                  </a:extLst>
                </a:gridCol>
                <a:gridCol w="1219200">
                  <a:extLst>
                    <a:ext uri="{9D8B030D-6E8A-4147-A177-3AD203B41FA5}">
                      <a16:colId xmlns:a16="http://schemas.microsoft.com/office/drawing/2014/main" val="3350471309"/>
                    </a:ext>
                  </a:extLst>
                </a:gridCol>
                <a:gridCol w="1219200">
                  <a:extLst>
                    <a:ext uri="{9D8B030D-6E8A-4147-A177-3AD203B41FA5}">
                      <a16:colId xmlns:a16="http://schemas.microsoft.com/office/drawing/2014/main" val="994915914"/>
                    </a:ext>
                  </a:extLst>
                </a:gridCol>
                <a:gridCol w="1219200">
                  <a:extLst>
                    <a:ext uri="{9D8B030D-6E8A-4147-A177-3AD203B41FA5}">
                      <a16:colId xmlns:a16="http://schemas.microsoft.com/office/drawing/2014/main" val="3972085618"/>
                    </a:ext>
                  </a:extLst>
                </a:gridCol>
              </a:tblGrid>
              <a:tr h="370840">
                <a:tc>
                  <a:txBody>
                    <a:bodyPr/>
                    <a:lstStyle/>
                    <a:p>
                      <a:r>
                        <a:rPr lang="en-IN" dirty="0"/>
                        <a:t>101</a:t>
                      </a:r>
                    </a:p>
                  </a:txBody>
                  <a:tcPr/>
                </a:tc>
                <a:tc>
                  <a:txBody>
                    <a:bodyPr/>
                    <a:lstStyle/>
                    <a:p>
                      <a:r>
                        <a:rPr lang="en-IN" dirty="0"/>
                        <a:t>SHIP1</a:t>
                      </a:r>
                    </a:p>
                  </a:txBody>
                  <a:tcPr/>
                </a:tc>
                <a:tc>
                  <a:txBody>
                    <a:bodyPr/>
                    <a:lstStyle/>
                    <a:p>
                      <a:r>
                        <a:rPr lang="en-IN" dirty="0"/>
                        <a:t>20251212</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652445291"/>
                  </a:ext>
                </a:extLst>
              </a:tr>
            </a:tbl>
          </a:graphicData>
        </a:graphic>
      </p:graphicFrame>
      <p:sp>
        <p:nvSpPr>
          <p:cNvPr id="7" name="TextBox 6">
            <a:extLst>
              <a:ext uri="{FF2B5EF4-FFF2-40B4-BE49-F238E27FC236}">
                <a16:creationId xmlns:a16="http://schemas.microsoft.com/office/drawing/2014/main" id="{9A76F90A-2C3E-B771-3C93-C94451E49989}"/>
              </a:ext>
            </a:extLst>
          </p:cNvPr>
          <p:cNvSpPr txBox="1"/>
          <p:nvPr/>
        </p:nvSpPr>
        <p:spPr>
          <a:xfrm>
            <a:off x="2819400" y="1123950"/>
            <a:ext cx="6019800" cy="369332"/>
          </a:xfrm>
          <a:prstGeom prst="rect">
            <a:avLst/>
          </a:prstGeom>
          <a:noFill/>
        </p:spPr>
        <p:txBody>
          <a:bodyPr wrap="square" rtlCol="0">
            <a:spAutoFit/>
          </a:bodyPr>
          <a:lstStyle/>
          <a:p>
            <a:r>
              <a:rPr lang="en-IN" dirty="0" err="1"/>
              <a:t>orderNo</a:t>
            </a:r>
            <a:r>
              <a:rPr lang="en-IN" dirty="0"/>
              <a:t>       </a:t>
            </a:r>
            <a:r>
              <a:rPr lang="en-IN" dirty="0" err="1"/>
              <a:t>shipTo</a:t>
            </a:r>
            <a:r>
              <a:rPr lang="en-IN" dirty="0"/>
              <a:t>             date</a:t>
            </a:r>
          </a:p>
        </p:txBody>
      </p:sp>
    </p:spTree>
    <p:extLst>
      <p:ext uri="{BB962C8B-B14F-4D97-AF65-F5344CB8AC3E}">
        <p14:creationId xmlns:p14="http://schemas.microsoft.com/office/powerpoint/2010/main" val="109158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49A91-9CCE-D194-2F1E-488EA18BAFD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CFD143-0DF2-50BD-4070-A161621645E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40BDB00-DC60-80E6-04F5-6B41F4B87208}"/>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69B825DE-D275-21D9-5079-6B46978EEF82}"/>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Scenario</a:t>
            </a:r>
          </a:p>
        </p:txBody>
      </p:sp>
      <p:pic>
        <p:nvPicPr>
          <p:cNvPr id="6" name="Picture 5" descr="A person pointing at a computer&#10;&#10;Description automatically generated">
            <a:extLst>
              <a:ext uri="{FF2B5EF4-FFF2-40B4-BE49-F238E27FC236}">
                <a16:creationId xmlns:a16="http://schemas.microsoft.com/office/drawing/2014/main" id="{6E25B006-F379-0963-9334-A18A5839D0A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6075" y="971550"/>
            <a:ext cx="2126125" cy="1450219"/>
          </a:xfrm>
          <a:prstGeom prst="rect">
            <a:avLst/>
          </a:prstGeom>
        </p:spPr>
      </p:pic>
      <p:pic>
        <p:nvPicPr>
          <p:cNvPr id="8" name="Picture 7" descr="A person wearing a headset and looking at a computer&#10;&#10;Description automatically generated">
            <a:extLst>
              <a:ext uri="{FF2B5EF4-FFF2-40B4-BE49-F238E27FC236}">
                <a16:creationId xmlns:a16="http://schemas.microsoft.com/office/drawing/2014/main" id="{CB379A3E-C337-0EF8-8937-7E680FAEC84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07864" y="715798"/>
            <a:ext cx="1309939" cy="1480602"/>
          </a:xfrm>
          <a:prstGeom prst="rect">
            <a:avLst/>
          </a:prstGeom>
        </p:spPr>
      </p:pic>
      <p:sp>
        <p:nvSpPr>
          <p:cNvPr id="9" name="TextBox 8">
            <a:extLst>
              <a:ext uri="{FF2B5EF4-FFF2-40B4-BE49-F238E27FC236}">
                <a16:creationId xmlns:a16="http://schemas.microsoft.com/office/drawing/2014/main" id="{5A0B23B1-780E-AEA9-725D-C38C97CD7437}"/>
              </a:ext>
            </a:extLst>
          </p:cNvPr>
          <p:cNvSpPr txBox="1"/>
          <p:nvPr/>
        </p:nvSpPr>
        <p:spPr>
          <a:xfrm>
            <a:off x="236075" y="2495550"/>
            <a:ext cx="2126125" cy="523220"/>
          </a:xfrm>
          <a:prstGeom prst="rect">
            <a:avLst/>
          </a:prstGeom>
          <a:noFill/>
        </p:spPr>
        <p:txBody>
          <a:bodyPr wrap="square" rtlCol="0">
            <a:spAutoFit/>
          </a:bodyPr>
          <a:lstStyle/>
          <a:p>
            <a:r>
              <a:rPr lang="en-IN" sz="1400" b="1" dirty="0"/>
              <a:t>Sales Representative</a:t>
            </a:r>
          </a:p>
          <a:p>
            <a:r>
              <a:rPr lang="en-IN" sz="1400" b="1" dirty="0"/>
              <a:t>(</a:t>
            </a:r>
            <a:r>
              <a:rPr lang="en-IN" sz="1400" b="1" dirty="0" err="1"/>
              <a:t>fedEx</a:t>
            </a:r>
            <a:r>
              <a:rPr lang="en-IN" sz="1400" b="1" dirty="0"/>
              <a:t> office)</a:t>
            </a:r>
          </a:p>
        </p:txBody>
      </p:sp>
      <p:sp>
        <p:nvSpPr>
          <p:cNvPr id="10" name="Rectangle: Rounded Corners 9">
            <a:extLst>
              <a:ext uri="{FF2B5EF4-FFF2-40B4-BE49-F238E27FC236}">
                <a16:creationId xmlns:a16="http://schemas.microsoft.com/office/drawing/2014/main" id="{DC4F5F70-E8AA-D171-1092-2DDD578A9EA1}"/>
              </a:ext>
            </a:extLst>
          </p:cNvPr>
          <p:cNvSpPr/>
          <p:nvPr/>
        </p:nvSpPr>
        <p:spPr>
          <a:xfrm>
            <a:off x="2895600" y="959497"/>
            <a:ext cx="990600" cy="144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Sales Order</a:t>
            </a:r>
          </a:p>
        </p:txBody>
      </p:sp>
      <p:sp>
        <p:nvSpPr>
          <p:cNvPr id="11" name="Rectangle 10">
            <a:extLst>
              <a:ext uri="{FF2B5EF4-FFF2-40B4-BE49-F238E27FC236}">
                <a16:creationId xmlns:a16="http://schemas.microsoft.com/office/drawing/2014/main" id="{D660C656-96C5-CE72-3EDC-1CC0227806E4}"/>
              </a:ext>
            </a:extLst>
          </p:cNvPr>
          <p:cNvSpPr/>
          <p:nvPr/>
        </p:nvSpPr>
        <p:spPr>
          <a:xfrm>
            <a:off x="2061137" y="3368119"/>
            <a:ext cx="2126125" cy="685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S/4HANA</a:t>
            </a:r>
          </a:p>
        </p:txBody>
      </p:sp>
      <p:sp>
        <p:nvSpPr>
          <p:cNvPr id="12" name="Arrow: Right 11">
            <a:extLst>
              <a:ext uri="{FF2B5EF4-FFF2-40B4-BE49-F238E27FC236}">
                <a16:creationId xmlns:a16="http://schemas.microsoft.com/office/drawing/2014/main" id="{5B757AC3-0308-30BC-D283-5E6B2149DF90}"/>
              </a:ext>
            </a:extLst>
          </p:cNvPr>
          <p:cNvSpPr/>
          <p:nvPr/>
        </p:nvSpPr>
        <p:spPr>
          <a:xfrm>
            <a:off x="2362200" y="1428750"/>
            <a:ext cx="533400" cy="5232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Connector: Elbow 13">
            <a:extLst>
              <a:ext uri="{FF2B5EF4-FFF2-40B4-BE49-F238E27FC236}">
                <a16:creationId xmlns:a16="http://schemas.microsoft.com/office/drawing/2014/main" id="{91E64308-056C-8A45-3AEB-755540EBA7AE}"/>
              </a:ext>
            </a:extLst>
          </p:cNvPr>
          <p:cNvCxnSpPr>
            <a:stCxn id="10" idx="2"/>
            <a:endCxn id="11" idx="0"/>
          </p:cNvCxnSpPr>
          <p:nvPr/>
        </p:nvCxnSpPr>
        <p:spPr>
          <a:xfrm rot="5400000">
            <a:off x="2777139" y="2754358"/>
            <a:ext cx="960822" cy="266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A555106-A687-82CC-4F6D-60C560D2878C}"/>
              </a:ext>
            </a:extLst>
          </p:cNvPr>
          <p:cNvSpPr/>
          <p:nvPr/>
        </p:nvSpPr>
        <p:spPr>
          <a:xfrm>
            <a:off x="4876800" y="590550"/>
            <a:ext cx="2478665" cy="3886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Build Process Automation</a:t>
            </a:r>
          </a:p>
          <a:p>
            <a:pPr algn="ctr"/>
            <a:r>
              <a:rPr lang="en-IN" dirty="0"/>
              <a:t>BTP</a:t>
            </a:r>
          </a:p>
        </p:txBody>
      </p:sp>
      <p:sp>
        <p:nvSpPr>
          <p:cNvPr id="16" name="Rectangle 15">
            <a:extLst>
              <a:ext uri="{FF2B5EF4-FFF2-40B4-BE49-F238E27FC236}">
                <a16:creationId xmlns:a16="http://schemas.microsoft.com/office/drawing/2014/main" id="{B67E1720-8547-A044-6E7F-012864CA47ED}"/>
              </a:ext>
            </a:extLst>
          </p:cNvPr>
          <p:cNvSpPr/>
          <p:nvPr/>
        </p:nvSpPr>
        <p:spPr>
          <a:xfrm>
            <a:off x="5811332" y="1151300"/>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t>approval</a:t>
            </a:r>
          </a:p>
        </p:txBody>
      </p:sp>
      <p:sp>
        <p:nvSpPr>
          <p:cNvPr id="17" name="Oval 16">
            <a:extLst>
              <a:ext uri="{FF2B5EF4-FFF2-40B4-BE49-F238E27FC236}">
                <a16:creationId xmlns:a16="http://schemas.microsoft.com/office/drawing/2014/main" id="{580BC323-2446-FCDE-0A01-2D53BF1587D0}"/>
              </a:ext>
            </a:extLst>
          </p:cNvPr>
          <p:cNvSpPr/>
          <p:nvPr/>
        </p:nvSpPr>
        <p:spPr>
          <a:xfrm>
            <a:off x="5963732" y="710148"/>
            <a:ext cx="304800" cy="2471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D46BD2C-AAF6-0157-E21E-E70F9BA07118}"/>
              </a:ext>
            </a:extLst>
          </p:cNvPr>
          <p:cNvSpPr/>
          <p:nvPr/>
        </p:nvSpPr>
        <p:spPr>
          <a:xfrm>
            <a:off x="5177872" y="1712635"/>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form</a:t>
            </a:r>
          </a:p>
        </p:txBody>
      </p:sp>
      <p:sp>
        <p:nvSpPr>
          <p:cNvPr id="19" name="Rectangle 18">
            <a:extLst>
              <a:ext uri="{FF2B5EF4-FFF2-40B4-BE49-F238E27FC236}">
                <a16:creationId xmlns:a16="http://schemas.microsoft.com/office/drawing/2014/main" id="{501E0D3B-5331-316A-F69D-5422BF9C3919}"/>
              </a:ext>
            </a:extLst>
          </p:cNvPr>
          <p:cNvSpPr/>
          <p:nvPr/>
        </p:nvSpPr>
        <p:spPr>
          <a:xfrm>
            <a:off x="6473272" y="1706883"/>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mail</a:t>
            </a:r>
          </a:p>
        </p:txBody>
      </p:sp>
      <p:sp>
        <p:nvSpPr>
          <p:cNvPr id="20" name="Oval 19">
            <a:extLst>
              <a:ext uri="{FF2B5EF4-FFF2-40B4-BE49-F238E27FC236}">
                <a16:creationId xmlns:a16="http://schemas.microsoft.com/office/drawing/2014/main" id="{1E1B94AD-D938-4137-CC3B-99DA10F556CF}"/>
              </a:ext>
            </a:extLst>
          </p:cNvPr>
          <p:cNvSpPr/>
          <p:nvPr/>
        </p:nvSpPr>
        <p:spPr>
          <a:xfrm>
            <a:off x="6019800" y="2564607"/>
            <a:ext cx="248732" cy="235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Connector: Elbow 21">
            <a:extLst>
              <a:ext uri="{FF2B5EF4-FFF2-40B4-BE49-F238E27FC236}">
                <a16:creationId xmlns:a16="http://schemas.microsoft.com/office/drawing/2014/main" id="{D5996196-E1BE-078D-5F96-3F59DC91C490}"/>
              </a:ext>
            </a:extLst>
          </p:cNvPr>
          <p:cNvCxnSpPr>
            <a:stCxn id="11" idx="3"/>
            <a:endCxn id="15" idx="1"/>
          </p:cNvCxnSpPr>
          <p:nvPr/>
        </p:nvCxnSpPr>
        <p:spPr>
          <a:xfrm flipV="1">
            <a:off x="4187262" y="2533650"/>
            <a:ext cx="689538" cy="11773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EA5F03-E228-AA1C-C8FC-18F680677EAB}"/>
              </a:ext>
            </a:extLst>
          </p:cNvPr>
          <p:cNvCxnSpPr>
            <a:stCxn id="10" idx="3"/>
          </p:cNvCxnSpPr>
          <p:nvPr/>
        </p:nvCxnSpPr>
        <p:spPr>
          <a:xfrm>
            <a:off x="3886200" y="1683397"/>
            <a:ext cx="1020631" cy="2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B04F91E-5EE1-3BA7-4F20-44FE53A88135}"/>
              </a:ext>
            </a:extLst>
          </p:cNvPr>
          <p:cNvCxnSpPr>
            <a:cxnSpLocks/>
            <a:stCxn id="17" idx="4"/>
            <a:endCxn id="16" idx="0"/>
          </p:cNvCxnSpPr>
          <p:nvPr/>
        </p:nvCxnSpPr>
        <p:spPr>
          <a:xfrm>
            <a:off x="6116132" y="957264"/>
            <a:ext cx="0" cy="1940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Connector: Elbow 28">
            <a:extLst>
              <a:ext uri="{FF2B5EF4-FFF2-40B4-BE49-F238E27FC236}">
                <a16:creationId xmlns:a16="http://schemas.microsoft.com/office/drawing/2014/main" id="{CA563B2D-746A-9D23-D5DC-C1435D02EC5F}"/>
              </a:ext>
            </a:extLst>
          </p:cNvPr>
          <p:cNvCxnSpPr>
            <a:stCxn id="16" idx="2"/>
            <a:endCxn id="18" idx="0"/>
          </p:cNvCxnSpPr>
          <p:nvPr/>
        </p:nvCxnSpPr>
        <p:spPr>
          <a:xfrm rot="5400000">
            <a:off x="5671135" y="1267637"/>
            <a:ext cx="256535" cy="633460"/>
          </a:xfrm>
          <a:prstGeom prst="bentConnector3">
            <a:avLst/>
          </a:prstGeom>
          <a:ln>
            <a:solidFill>
              <a:srgbClr val="92D05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onnector: Elbow 29">
            <a:extLst>
              <a:ext uri="{FF2B5EF4-FFF2-40B4-BE49-F238E27FC236}">
                <a16:creationId xmlns:a16="http://schemas.microsoft.com/office/drawing/2014/main" id="{0A87D117-BA17-069E-3F18-06FFA0282869}"/>
              </a:ext>
            </a:extLst>
          </p:cNvPr>
          <p:cNvCxnSpPr>
            <a:cxnSpLocks/>
            <a:stCxn id="16" idx="2"/>
            <a:endCxn id="19" idx="0"/>
          </p:cNvCxnSpPr>
          <p:nvPr/>
        </p:nvCxnSpPr>
        <p:spPr>
          <a:xfrm rot="16200000" flipH="1">
            <a:off x="6321711" y="1250521"/>
            <a:ext cx="250783" cy="66194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Connector: Elbow 33">
            <a:extLst>
              <a:ext uri="{FF2B5EF4-FFF2-40B4-BE49-F238E27FC236}">
                <a16:creationId xmlns:a16="http://schemas.microsoft.com/office/drawing/2014/main" id="{B4980469-6E05-7BC4-7D0D-3A22DF25AE8B}"/>
              </a:ext>
            </a:extLst>
          </p:cNvPr>
          <p:cNvCxnSpPr>
            <a:stCxn id="18" idx="2"/>
            <a:endCxn id="20" idx="0"/>
          </p:cNvCxnSpPr>
          <p:nvPr/>
        </p:nvCxnSpPr>
        <p:spPr>
          <a:xfrm rot="16200000" flipH="1">
            <a:off x="5539833" y="1960274"/>
            <a:ext cx="547172" cy="66149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onnector: Elbow 34">
            <a:extLst>
              <a:ext uri="{FF2B5EF4-FFF2-40B4-BE49-F238E27FC236}">
                <a16:creationId xmlns:a16="http://schemas.microsoft.com/office/drawing/2014/main" id="{96177CBC-1AF7-4F6D-159F-83A1D15F3CD5}"/>
              </a:ext>
            </a:extLst>
          </p:cNvPr>
          <p:cNvCxnSpPr>
            <a:cxnSpLocks/>
            <a:stCxn id="19" idx="2"/>
            <a:endCxn id="20" idx="0"/>
          </p:cNvCxnSpPr>
          <p:nvPr/>
        </p:nvCxnSpPr>
        <p:spPr>
          <a:xfrm rot="5400000">
            <a:off x="6184657" y="1971192"/>
            <a:ext cx="552924" cy="63390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98FB7C25-1FE6-1EB8-C456-F0EB8B3C060F}"/>
              </a:ext>
            </a:extLst>
          </p:cNvPr>
          <p:cNvSpPr txBox="1"/>
          <p:nvPr/>
        </p:nvSpPr>
        <p:spPr>
          <a:xfrm>
            <a:off x="7712159" y="2225873"/>
            <a:ext cx="990600" cy="307777"/>
          </a:xfrm>
          <a:prstGeom prst="rect">
            <a:avLst/>
          </a:prstGeom>
          <a:noFill/>
        </p:spPr>
        <p:txBody>
          <a:bodyPr wrap="square" rtlCol="0">
            <a:spAutoFit/>
          </a:bodyPr>
          <a:lstStyle/>
          <a:p>
            <a:r>
              <a:rPr lang="en-IN" sz="1400" b="1" dirty="0"/>
              <a:t>Manager</a:t>
            </a:r>
          </a:p>
        </p:txBody>
      </p:sp>
      <p:sp>
        <p:nvSpPr>
          <p:cNvPr id="41" name="TextBox 40">
            <a:extLst>
              <a:ext uri="{FF2B5EF4-FFF2-40B4-BE49-F238E27FC236}">
                <a16:creationId xmlns:a16="http://schemas.microsoft.com/office/drawing/2014/main" id="{66E6C033-B265-371B-F138-560681CD348C}"/>
              </a:ext>
            </a:extLst>
          </p:cNvPr>
          <p:cNvSpPr txBox="1"/>
          <p:nvPr/>
        </p:nvSpPr>
        <p:spPr>
          <a:xfrm>
            <a:off x="4038600" y="1456099"/>
            <a:ext cx="782131" cy="276999"/>
          </a:xfrm>
          <a:prstGeom prst="rect">
            <a:avLst/>
          </a:prstGeom>
          <a:noFill/>
        </p:spPr>
        <p:txBody>
          <a:bodyPr wrap="square" rtlCol="0">
            <a:spAutoFit/>
          </a:bodyPr>
          <a:lstStyle/>
          <a:p>
            <a:r>
              <a:rPr lang="en-IN" sz="1200" b="1" dirty="0"/>
              <a:t>&lt;data&gt;</a:t>
            </a:r>
          </a:p>
        </p:txBody>
      </p:sp>
      <p:sp>
        <p:nvSpPr>
          <p:cNvPr id="42" name="TextBox 41">
            <a:extLst>
              <a:ext uri="{FF2B5EF4-FFF2-40B4-BE49-F238E27FC236}">
                <a16:creationId xmlns:a16="http://schemas.microsoft.com/office/drawing/2014/main" id="{303E11A3-A380-7F42-2D6A-966159D8F8B9}"/>
              </a:ext>
            </a:extLst>
          </p:cNvPr>
          <p:cNvSpPr txBox="1"/>
          <p:nvPr/>
        </p:nvSpPr>
        <p:spPr>
          <a:xfrm>
            <a:off x="4114600" y="2349403"/>
            <a:ext cx="782131" cy="276999"/>
          </a:xfrm>
          <a:prstGeom prst="rect">
            <a:avLst/>
          </a:prstGeom>
          <a:noFill/>
        </p:spPr>
        <p:txBody>
          <a:bodyPr wrap="square" rtlCol="0">
            <a:spAutoFit/>
          </a:bodyPr>
          <a:lstStyle/>
          <a:p>
            <a:r>
              <a:rPr lang="en-IN" sz="1200" b="1" dirty="0"/>
              <a:t>&lt;data&gt;</a:t>
            </a:r>
          </a:p>
        </p:txBody>
      </p:sp>
      <p:sp>
        <p:nvSpPr>
          <p:cNvPr id="2" name="Rectangle 1">
            <a:extLst>
              <a:ext uri="{FF2B5EF4-FFF2-40B4-BE49-F238E27FC236}">
                <a16:creationId xmlns:a16="http://schemas.microsoft.com/office/drawing/2014/main" id="{C40F370C-B5D8-27DE-1196-039DDEAEF283}"/>
              </a:ext>
            </a:extLst>
          </p:cNvPr>
          <p:cNvSpPr/>
          <p:nvPr/>
        </p:nvSpPr>
        <p:spPr>
          <a:xfrm>
            <a:off x="7620000" y="2800350"/>
            <a:ext cx="12192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Build </a:t>
            </a:r>
            <a:r>
              <a:rPr lang="en-IN" dirty="0" err="1"/>
              <a:t>workzone</a:t>
            </a:r>
            <a:endParaRPr lang="en-IN" dirty="0"/>
          </a:p>
          <a:p>
            <a:pPr algn="ctr"/>
            <a:r>
              <a:rPr lang="en-IN" dirty="0"/>
              <a:t>My Inbox</a:t>
            </a:r>
          </a:p>
        </p:txBody>
      </p:sp>
      <p:cxnSp>
        <p:nvCxnSpPr>
          <p:cNvPr id="13" name="Connector: Elbow 12">
            <a:extLst>
              <a:ext uri="{FF2B5EF4-FFF2-40B4-BE49-F238E27FC236}">
                <a16:creationId xmlns:a16="http://schemas.microsoft.com/office/drawing/2014/main" id="{8D1C4534-5D93-6752-6081-B2FD57165929}"/>
              </a:ext>
            </a:extLst>
          </p:cNvPr>
          <p:cNvCxnSpPr>
            <a:stCxn id="2" idx="2"/>
          </p:cNvCxnSpPr>
          <p:nvPr/>
        </p:nvCxnSpPr>
        <p:spPr>
          <a:xfrm rot="5400000">
            <a:off x="7661049" y="3485367"/>
            <a:ext cx="262969" cy="874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60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1479</TotalTime>
  <Words>1329</Words>
  <Application>Microsoft Office PowerPoint</Application>
  <PresentationFormat>On-screen Show (16:9)</PresentationFormat>
  <Paragraphs>204</Paragraphs>
  <Slides>18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72</vt:lpstr>
      <vt:lpstr>Arial</vt:lpstr>
      <vt:lpstr>Calibri</vt:lpstr>
      <vt:lpstr>Cambria</vt:lpstr>
      <vt:lpstr>Cooper Black</vt:lpstr>
      <vt:lpstr>IBMPlexMono</vt:lpstr>
      <vt:lpstr>Monaco</vt:lpstr>
      <vt:lpstr>Segoe UI</vt:lpstr>
      <vt:lpstr>Segoe UI Light</vt:lpstr>
      <vt:lpstr>Office Theme</vt:lpstr>
      <vt:lpstr>SAP Build Training for Corporate Professionals</vt:lpstr>
      <vt:lpstr>PowerPoint Presentation</vt:lpstr>
      <vt:lpstr>Agenda</vt:lpstr>
      <vt:lpstr>PowerPoint Presentation</vt:lpstr>
      <vt:lpstr>What is Environment in Build Process Automation</vt:lpstr>
      <vt:lpstr>Data types</vt:lpstr>
      <vt:lpstr>Create data type for Sales order</vt:lpstr>
      <vt:lpstr>JSON</vt:lpstr>
      <vt:lpstr>Scenario</vt:lpstr>
      <vt:lpstr>What is API?</vt:lpstr>
      <vt:lpstr>API HUB</vt:lpstr>
      <vt:lpstr>PowerPoint Presentation</vt:lpstr>
      <vt:lpstr>The Postman tool</vt:lpstr>
      <vt:lpstr>Requirement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83</cp:revision>
  <dcterms:created xsi:type="dcterms:W3CDTF">2013-12-05T19:37:13Z</dcterms:created>
  <dcterms:modified xsi:type="dcterms:W3CDTF">2025-07-16T05:58:26Z</dcterms:modified>
</cp:coreProperties>
</file>