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494" r:id="rId3"/>
    <p:sldId id="265" r:id="rId4"/>
    <p:sldId id="498" r:id="rId5"/>
    <p:sldId id="499" r:id="rId6"/>
    <p:sldId id="295" r:id="rId7"/>
    <p:sldId id="296" r:id="rId8"/>
    <p:sldId id="297" r:id="rId9"/>
    <p:sldId id="298" r:id="rId10"/>
    <p:sldId id="299" r:id="rId11"/>
    <p:sldId id="323" r:id="rId12"/>
    <p:sldId id="303" r:id="rId13"/>
    <p:sldId id="301" r:id="rId14"/>
    <p:sldId id="302" r:id="rId15"/>
    <p:sldId id="300" r:id="rId16"/>
    <p:sldId id="500" r:id="rId17"/>
    <p:sldId id="495" r:id="rId18"/>
    <p:sldId id="496" r:id="rId19"/>
    <p:sldId id="497"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9.342"/>
    </inkml:context>
    <inkml:brush xml:id="br0">
      <inkml:brushProperty name="width" value="0.05" units="cm"/>
      <inkml:brushProperty name="height" value="0.05" units="cm"/>
    </inkml:brush>
  </inkml:definitions>
  <inkml:trace contextRef="#ctx0" brushRef="#br0">430 65 24575,'-5'0'0,"0"-1"0,-1-1 0,1 1 0,0-1 0,0 0 0,0 0 0,0 0 0,0-1 0,0 1 0,1-1 0,-1 0 0,-5-6 0,6 5 0,0 1 0,0 0 0,0 0 0,0 1 0,0-1 0,-1 1 0,1 0 0,-1 0 0,1 0 0,-1 0 0,0 1 0,0 0 0,0 0 0,1 0 0,-7 1 0,9 0 0,1 0 0,0 1 0,-1-1 0,1 1 0,-1-1 0,1 1 0,0-1 0,-1 1 0,1 0 0,0 0 0,0 0 0,0 0 0,-1 0 0,1 0 0,0 0 0,0 0 0,0 0 0,1 0 0,-1 1 0,0-1 0,0 0 0,1 1 0,-1-1 0,1 0 0,-1 1 0,1-1 0,0 1 0,-1-1 0,1 1 0,0-1 0,0 1 0,0 1 0,0 7 0,0-1 0,1 1 0,2 16 0,-3-25 0,14 60 0,3-1 0,39 92 0,-30-86 0,27 109 0,-50-163 0,-1 1 0,0 0 0,-1-1 0,-1 1 0,0 0 0,0 0 0,-1-1 0,-1 1 0,-5 19 0,4-24 0,0 1 0,0-1 0,-1 0 0,0 0 0,-1 0 0,0-1 0,0 1 0,0-1 0,-1 0 0,0-1 0,0 1 0,-1-1 0,0-1 0,-10 8 0,-5-1 0,-1 0 0,0-2 0,-1 0 0,1-2 0,-2 0 0,1-2 0,-1 0 0,0-2 0,-38 2 0,62-6 0,-31-1 0,31 2 0,-1-1 0,1 0 0,0 0 0,0 0 0,0-1 0,0 1 0,-1 0 0,1 0 0,0-1 0,0 1 0,0 0 0,0-1 0,0 1 0,0-1 0,0 0 0,0 1 0,0-1 0,0 0 0,0 1 0,0-1 0,1 0 0,-2-2 0,2 3 0,0-1 0,0 0 0,1 1 0,-1-1 0,1 0 0,-1 1 0,1-1 0,-1 1 0,0-1 0,1 1 0,0-1 0,-1 1 0,1-1 0,-1 1 0,1 0 0,0-1 0,-1 1 0,1 0 0,0 0 0,-1-1 0,1 1 0,0 0 0,-1 0 0,1 0 0,0 0 0,0 0 0,0 0 0,23-4 0,-18 4 0,0 0 0,1 0 0,-1 0 0,0 1 0,0 0 0,0 0 0,1 0 0,-1 1 0,-1 0 0,1 0 0,0 0 0,0 1 0,-1 0 0,1 0 0,-1 0 0,6 6 0,-6-4 0,0 0 0,0 0 0,-1 1 0,0-1 0,0 1 0,-1 0 0,1 0 0,-1 0 0,-1 0 0,1 1 0,-1-1 0,0 1 0,-1 0 0,2 12 0,-1 4 0,-1 0 0,-1 1 0,-1-1 0,-5 30 0,-25 95 0,18-91 0,7-33 0,-4 19 0,2 1 0,-4 57 0,11-90 0,1 1 0,0 0 0,1 0 0,1 0 0,0 0 0,0 0 0,1-1 0,0 0 0,1 1 0,0-1 0,1 0 0,1-1 0,10 17 0,-12-22-62,1 1 0,0-1 0,1 0 0,-1-1 0,1 1 0,0-1 0,0 0 0,1-1 0,-1 1 0,1-1 0,-1 0 0,1-1-1,0 0 1,0 0 0,0 0 0,1-1 0,-1 0 0,0-1 0,0 1 0,1-2 0,8 0 0,23-3-6764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4.870"/>
    </inkml:context>
    <inkml:brush xml:id="br0">
      <inkml:brushProperty name="width" value="0.05" units="cm"/>
      <inkml:brushProperty name="height" value="0.05" units="cm"/>
    </inkml:brush>
  </inkml:definitions>
  <inkml:trace contextRef="#ctx0" brushRef="#br0">206 1 24575,'-1'0'0,"-1"-1"0,1 1 0,0 0 0,0 0 0,-1 1 0,1-1 0,0 0 0,-1 0 0,1 1 0,0-1 0,0 0 0,0 1 0,-1-1 0,1 1 0,0 0 0,0-1 0,0 1 0,0 0 0,0 0 0,0 0 0,0-1 0,0 1 0,0 0 0,1 0 0,-1 1 0,0-1 0,0 0 0,0 1 0,-20 32 0,2 1 0,-17 42 0,20-40 0,15-35 0,-52 123 0,47-107 0,0 1 0,2-1 0,0 1 0,-3 39 0,7-55 0,0-1 0,0 1 0,0 0 0,0 0 0,0 0 0,1 0 0,-1 0 0,1-1 0,0 1 0,0 0 0,0 0 0,0-1 0,0 1 0,1-1 0,-1 1 0,1-1 0,3 4 0,-1-3 0,-1-1 0,0 0 0,1 0 0,-1 0 0,1 0 0,-1 0 0,1-1 0,0 0 0,0 0 0,0 0 0,0 0 0,5 0 0,261 31 0,-251-30 0,79 6 0,-86-7 0,0-2 0,1 1 0,-1-2 0,0 0 0,20-5 0,-26 5 0,0 0 0,-1-1 0,1 0 0,-1 0 0,0 0 0,1 0 0,-2-1 0,1 0 0,0 0 0,-1 0 0,1 0 0,-1-1 0,6-8 0,-6 5 0,0 0 0,0 0 0,0-1 0,-1 1 0,0-1 0,-1 0 0,0 1 0,1-15 0,-1-4 0,-2 0 0,-1-1 0,-1 1 0,-2 0 0,-7-32 0,7 44 69,0 0-1,0 0 0,-2 0 0,-13-26 1,15 34-201,0 0 1,0 1 0,0 0-1,-1 0 1,0 1 0,0-1 0,-1 1-1,1 0 1,-1 0 0,0 1 0,0 0-1,-10-5 1,7 5-6695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6.187"/>
    </inkml:context>
    <inkml:brush xml:id="br0">
      <inkml:brushProperty name="width" value="0.05" units="cm"/>
      <inkml:brushProperty name="height" value="0.05" units="cm"/>
    </inkml:brush>
  </inkml:definitions>
  <inkml:trace contextRef="#ctx0" brushRef="#br0">340 26 24575,'-3'-3'0,"0"1"0,0-1 0,-1 1 0,1 0 0,-1 0 0,1 0 0,-1 0 0,1 1 0,-1-1 0,0 1 0,0 0 0,0 0 0,0 1 0,1-1 0,-1 1 0,-8 0 0,-4 1 0,1 1 0,-1 0 0,-16 6 0,-25 3 0,41-10 0,0-1 0,-18-1 0,29 1 0,0-1 0,-1 0 0,1 0 0,0 0 0,0-1 0,0 0 0,1 0 0,-1 0 0,0 0 0,-6-5 0,11 7 0,0-1 0,0 1 0,0 0 0,0 0 0,0 0 0,-1 0 0,1 0 0,0-1 0,0 1 0,0 0 0,0 0 0,-1 0 0,1 0 0,0 0 0,0 0 0,0 0 0,0 0 0,-1-1 0,1 1 0,0 0 0,0 0 0,0 0 0,-1 0 0,1 0 0,0 0 0,0 0 0,0 0 0,-1 0 0,1 0 0,0 0 0,0 0 0,0 0 0,-1 1 0,1-1 0,0 0 0,0 0 0,0 0 0,0 0 0,-1 0 0,1 0 0,0 0 0,0 1 0,0-1 0,0 0 0,0 11 0,7 17 0,-7-28 0,20 47-117,1 0 0,3-2 0,39 57 0,-41-67-780,-7-11-5929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6.638"/>
    </inkml:context>
    <inkml:brush xml:id="br0">
      <inkml:brushProperty name="width" value="0.05" units="cm"/>
      <inkml:brushProperty name="height" value="0.05" units="cm"/>
    </inkml:brush>
  </inkml:definitions>
  <inkml:trace contextRef="#ctx0" brushRef="#br0">35 13 24575,'-4'-2'0,"-20"-8"0,18 11 0,9 12 0,13 11 0,0-2 0,1 0 0,2-1 0,28 27 0,-8-9 0,54 62 0,-3 5 0,-6 3 0,-4 3 0,114 218 0,-92-113 0,-10 5 0,105 385 0,-165-500 0,-11-39 0,-3 0 0,10 84 0,-27-137 0,-1-12 0,0 0 0,0 0 0,0 0 0,1 0 0,-1 0 0,1 0 0,1 3 0,-2-5-14,0-1 0,0 0 0,0 0 0,0 0 0,0 0 0,1 0 0,-1 0 0,0 0 0,0 0 0,0 1 0,0-1 0,0 0 0,1 0-1,-1 0 1,0 0 0,0 0 0,0 0 0,0 0 0,1 0 0,-1 0 0,0 0 0,0 0 0,0 0 0,0 0 0,1 0 0,-1 0 0,0 0 0,0 0 0,0 0 0,0 0 0,0 0-1,1 0 1,-1-1 0,0 1 0,0 0 0,0 0 0,0 0 0,0 0 0,1 0 0,-1 0 0,0 0 0,0-1 0,0 1 0,0 0 0,0 0 0,0 0 0,0 0 0,0 0-1,0-1 1,0 1 0,0 0 0,1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26.627"/>
    </inkml:context>
    <inkml:brush xml:id="br0">
      <inkml:brushProperty name="width" value="0.05" units="cm"/>
      <inkml:brushProperty name="height" value="0.05" units="cm"/>
    </inkml:brush>
  </inkml:definitions>
  <inkml:trace contextRef="#ctx0" brushRef="#br0">470 91 24575,'0'-8'0,"0"2"0,0-1 0,0 1 0,-1 0 0,1 0 0,-1 0 0,-3-8 0,3 12 0,1 0 0,-1 0 0,-1 0 0,1 0 0,0 1 0,0-1 0,-1 0 0,1 1 0,-1-1 0,1 1 0,-1 0 0,0-1 0,1 1 0,-1 0 0,0 0 0,0 0 0,0 0 0,0 1 0,0-1 0,0 0 0,0 1 0,-4-1 0,-2 0 0,0 1 0,0-1 0,0 2 0,0-1 0,0 1 0,1 0 0,-1 1 0,0 0 0,0 0 0,1 1 0,-10 4 0,-3 2 0,2 1 0,-1 1 0,-17 13 0,26-17 0,0 1 0,0 1 0,1 0 0,0 0 0,0 0 0,1 1 0,1 1 0,-1-1 0,2 1 0,-1 1 0,2-1 0,-1 1 0,2 0 0,-1 0 0,2 0 0,0 1 0,0-1 0,1 1 0,1 0 0,0 0 0,0-1 0,2 16 0,6 44 0,28 129 0,-1-10 0,-24-86 0,-5 1 0,-4-1 0,-5 1 0,-5-1 0,-4 0 0,-36 140 0,7-92 0,-9 43 0,42-153 0,2 0 0,-3 68 0,10-94 0,1 1 0,0-1 0,1 0 0,1 0 0,1 0 0,0 0 0,1 0 0,1-1 0,12 24 0,-15-33 0,1 0 0,1-1 0,-1 1 0,1-1 0,0 0 0,0 0 0,1 0 0,-1-1 0,1 0 0,1 0 0,-1 0 0,1-1 0,0 0 0,0 0 0,0-1 0,0 0 0,0 0 0,1-1 0,0 1 0,-1-2 0,1 1 0,15 0 0,-11-2-151,1-1-1,0 0 0,-1-1 0,1-1 1,-1 0-1,0 0 0,0-1 1,20-10-1,8-7-6674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27.938"/>
    </inkml:context>
    <inkml:brush xml:id="br0">
      <inkml:brushProperty name="width" value="0.05" units="cm"/>
      <inkml:brushProperty name="height" value="0.05" units="cm"/>
    </inkml:brush>
  </inkml:definitions>
  <inkml:trace contextRef="#ctx0" brushRef="#br0">291 337 24575,'-1'-7'0,"0"0"0,0 0 0,0 1 0,-1-1 0,0 1 0,0-1 0,-1 1 0,0 0 0,0-1 0,-1 2 0,1-1 0,-1 0 0,0 1 0,-1-1 0,1 1 0,-1 0 0,0 1 0,-10-8 0,12 9 0,-1 1 0,0-1 0,0 1 0,0-1 0,0 1 0,0 0 0,-1 1 0,1-1 0,0 1 0,-1 0 0,1 0 0,-1 0 0,1 1 0,-1-1 0,0 1 0,1 0 0,-1 0 0,0 1 0,1 0 0,-1-1 0,1 1 0,-1 1 0,1-1 0,0 1 0,-1 0 0,1 0 0,0 0 0,-5 3 0,1 3 0,0-1 0,1 1 0,0 0 0,0 0 0,1 1 0,0 0 0,0 0 0,1 1 0,0 0 0,1 0 0,0 0 0,0 0 0,1 0 0,-2 18 0,2-12 0,1-1 0,1 1 0,0-1 0,1 1 0,1-1 0,0 1 0,1-1 0,1 0 0,8 26 0,-9-35 0,0 0 0,1 0 0,0 0 0,0-1 0,1 1 0,0-1 0,-1 0 0,2 0 0,-1 0 0,1-1 0,4 5 0,-7-8 0,0 0 0,0 1 0,0-1 0,0 0 0,0 0 0,0 0 0,0-1 0,0 1 0,0 0 0,0-1 0,0 1 0,1-1 0,-1 0 0,0 0 0,0 0 0,1 0 0,-1 0 0,0 0 0,0-1 0,0 1 0,1-1 0,-1 1 0,0-1 0,0 0 0,0 0 0,0 0 0,0 0 0,0 0 0,-1 0 0,1-1 0,0 1 0,0-1 0,-1 1 0,3-4 0,4-4 0,-1-1 0,0 0 0,0 0 0,-1-1 0,-1 1 0,0-1 0,0 0 0,4-16 0,-2 0 0,-1 0 0,4-42 0,-9 63 0,1-10 0,0 0 0,-2 0 0,0 0 0,-3-27 0,3 43 0,0 0 0,0-1 0,0 1 0,0 0 0,0-1 0,0 1 0,0 0 0,0-1 0,0 1 0,0 0 0,0 0 0,0-1 0,0 1 0,0 0 0,0-1 0,0 1 0,0 0 0,0-1 0,-1 1 0,1 0 0,0 0 0,0-1 0,0 1 0,-1 0 0,1 0 0,0 0 0,0-1 0,0 1 0,-1 0 0,1 0 0,0 0 0,0-1 0,-1 1 0,1 0 0,0 0 0,-1 0 0,-3 12 0,0 24 0,4-10 0,0-1 0,2 1 0,7 35 0,-6-48 0,0 0 0,1 0 0,0 0 0,1 0 0,1 0 0,0-1 0,1 0 0,8 12 0,-13-22 0,-1 1 0,1-1 0,0 0 0,-1 0 0,1 0 0,0-1 0,0 1 0,0 0 0,1-1 0,-1 1 0,0-1 0,0 0 0,1 0 0,-1 0 0,1 0 0,-1 0 0,1 0 0,-1-1 0,1 1 0,-1-1 0,1 0 0,0 0 0,-1 0 0,1 0 0,0 0 0,4-1 0,-3-1 0,0 0 0,1 0 0,-1 0 0,0 0 0,-1-1 0,1 1 0,0-1 0,-1 0 0,1 0 0,-1 0 0,0-1 0,0 1 0,0-1 0,4-7 0,0-4 0,0 0 0,0-1 0,-2 0 0,0 0 0,-1 0 0,0 0 0,-1-1 0,-1 1 0,-1-1 0,0 0 0,-2 1 0,1-1 0,-2 0 0,0 1 0,-5-19 0,-2 17 0,4 17 0,1 10 0,2 13 0,1 0 0,0 0 0,2 0 0,0 0 0,2 0 0,0 0 0,1-1 0,2 1 0,11 31 0,-16-51 0,0 0 0,0 0 0,0 0 0,0 0 0,0 0 0,0 0 0,1 0 0,-1 0 0,1 0 0,-1-1 0,1 1 0,0 0 0,-1-1 0,1 0 0,0 1 0,0-1 0,0 0 0,0 0 0,0 0 0,1 0 0,-1 0 0,0-1 0,4 2 0,-4-2 0,1-1 0,-1 1 0,1-1 0,-1 1 0,1-1 0,-1 0 0,1 0 0,-1 0 0,0 0 0,0 0 0,1-1 0,-1 1 0,0-1 0,0 1 0,0-1 0,-1 0 0,1 0 0,0 0 0,-1 0 0,1 0 0,1-2 0,4-9 0,0 0 0,-1 0 0,0 0 0,-1-1 0,0 0 0,-1 0 0,3-25 0,10-29 0,-5 121 0,-10-43 0,1 0 0,0 0 0,1-1 0,0 0 0,0 0 0,1 0 0,0 0 0,1-1 0,9 12 0,-13-18 0,0 0 0,0 0 0,0 0 0,0 0 0,1 0 0,-1-1 0,0 1 0,1-1 0,-1 0 0,1 1 0,-1-1 0,1 0 0,0-1 0,0 1 0,-1 0 0,1-1 0,0 0 0,0 1 0,-1-1 0,1 0 0,0 0 0,0-1 0,0 1 0,-1 0 0,1-1 0,0 0 0,0 0 0,-1 0 0,1 0 0,-1 0 0,1 0 0,-1-1 0,1 1 0,-1-1 0,0 0 0,0 1 0,0-1 0,3-3 0,3-4 0,0 0 0,-1 0 0,0 0 0,0-1 0,-1 0 0,0-1 0,-1 1 0,0-1 0,-1 0 0,0 0 0,-1-1 0,3-15 0,-1 0 0,-2 0 0,0-1 0,-2 1 0,-3-35 0,1 57 0,-6-64 0,6 63 0,-1-1 0,1 0 0,-1 0 0,-1 1 0,1 0 0,-1-1 0,-6-8 0,9 14 0,0 0 0,0 1 0,0-1 0,-1 1 0,1-1 0,0 1 0,0-1 0,-1 1 0,1 0 0,0-1 0,-1 1 0,1-1 0,-1 1 0,1 0 0,0-1 0,-1 1 0,1 0 0,-1-1 0,1 1 0,-1 0 0,1 0 0,-1-1 0,1 1 0,-1 0 0,0 0 0,1 0 0,-1 0 0,1 0 0,-1 0 0,1 0 0,-1 0 0,1 0 0,-1 0 0,1 0 0,-1 0 0,0 0 0,1 0 0,-1 0 0,1 1 0,-1-1 0,1 0 0,-1 0 0,1 1 0,-1-1 0,1 0 0,0 1 0,-1-1 0,1 0 0,-1 1 0,1-1 0,0 1 0,-1-1 0,1 1 0,0-1 0,-1 1 0,1-1 0,0 1 0,0-1 0,0 1 0,0-1 0,-1 2 0,-1 3 0,0 1 0,0 0 0,1 0 0,-2 9 0,-1 25-136,2 1-1,1-1 1,3 1-1,1-1 1,1 1-1,3-1 1,1 0-1,2-1 0,30 75 1,-29-89-6690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28.380"/>
    </inkml:context>
    <inkml:brush xml:id="br0">
      <inkml:brushProperty name="width" value="0.05" units="cm"/>
      <inkml:brushProperty name="height" value="0.05" units="cm"/>
    </inkml:brush>
  </inkml:definitions>
  <inkml:trace contextRef="#ctx0" brushRef="#br0">27 412 24575,'-6'-21'0,"0"-1"0,1 0 0,1 0 0,1 0 0,0-28 0,4 48 0,-1-1 0,0 1 0,0-1 0,1 1 0,0-1 0,-1 1 0,1 0 0,0-1 0,0 1 0,0 0 0,1-1 0,-1 1 0,0 0 0,1 0 0,0 0 0,-1 0 0,1 1 0,3-4 0,3-1 0,0 1 0,1 0 0,14-7 0,-15 9 0,-1-1 0,1 0 0,-1 0 0,12-10 0,-15 10 0,-1 1 0,0-1 0,0 0 0,-1 0 0,1 0 0,-1 0 0,0-1 0,0 1 0,0 0 0,-1-1 0,0 0 0,0 1 0,0-1 0,1-7 0,-2 3 0,0 0 0,0 0 0,-1 0 0,0 0 0,0 0 0,-5-15 0,6 24 0,0 0 0,-1 0 0,1 0 0,0 0 0,0 0 0,0 0 0,0 1 0,0-1 0,0 0 0,0 0 0,0 0 0,0 0 0,0 0 0,0 0 0,0 0 0,0 0 0,-1 0 0,1 0 0,0 0 0,0 0 0,0 0 0,0 0 0,0 0 0,0 0 0,0 0 0,0 0 0,0 0 0,0 0 0,0 0 0,0-1 0,-1 1 0,1 0 0,0 0 0,0 0 0,0 0 0,0 0 0,0 0 0,0 0 0,0 0 0,0 0 0,0 0 0,0 0 0,0 0 0,0 0 0,0 0 0,0 0 0,0 0 0,0-1 0,0 1 0,0 0 0,0 0 0,0 0 0,0 0 0,0 0 0,0 0 0,0 0 0,0 0 0,0 0 0,0 0 0,-2 10 0,0 17 0,4 98 0,21 147 0,-16-243 0,-7-29 0,0 1 0,1-1 0,-1 0 0,0 1 0,0-1 0,0 0 0,1 0 0,-1 1 0,0-1 0,0 0 0,1 1 0,-1-1 0,0 0 0,0 0 0,1 0 0,-1 1 0,0-1 0,1 0 0,-1 0 0,0 0 0,1 0 0,-1 0 0,0 1 0,1-1 0,0 0 0,0-1 0,0 1 0,-1 0 0,1-1 0,-1 1 0,1-1 0,0 1 0,-1 0 0,1-1 0,-1 1 0,1-1 0,-1 0 0,1 1 0,-1-1 0,1 1 0,-1-1 0,0 0 0,1 0 0,7-15 0,0 0 0,6-21 0,-10 26 0,0 0 0,0 1 0,1-1 0,1 1 0,-1 0 0,2 0 0,14-18 0,-21 27 0,1 0 0,0 1 0,0-1 0,0 0 0,0 0 0,-1 1 0,1-1 0,0 0 0,0 1 0,0-1 0,0 1 0,0-1 0,1 1 0,-1-1 0,0 1 0,0 0 0,0 0 0,0-1 0,0 1 0,0 0 0,1 0 0,-1 0 0,0 0 0,0 1 0,0-1 0,0 0 0,0 0 0,1 1 0,-1-1 0,0 0 0,0 1 0,0-1 0,0 1 0,0 0 0,0-1 0,0 1 0,-1 0 0,1-1 0,0 1 0,0 0 0,0 0 0,-1 0 0,1 0 0,0 0 0,-1 0 0,1 0 0,0 2 0,4 6 0,0 1 0,0 0 0,-1 1 0,2 10 0,-2-9 0,4 12-1365,-2-4-5461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28.518"/>
    </inkml:context>
    <inkml:brush xml:id="br0">
      <inkml:brushProperty name="width" value="0.05" units="cm"/>
      <inkml:brushProperty name="height" value="0.05" units="cm"/>
    </inkml:brush>
  </inkml:definitions>
  <inkml:trace contextRef="#ctx0" brushRef="#br0">0 2 24575,'3'-2'0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0.286"/>
    </inkml:context>
    <inkml:brush xml:id="br0">
      <inkml:brushProperty name="width" value="0.05" units="cm"/>
      <inkml:brushProperty name="height" value="0.05" units="cm"/>
    </inkml:brush>
  </inkml:definitions>
  <inkml:trace contextRef="#ctx0" brushRef="#br0">315 175 24575,'1'-1'0,"1"0"0,0 0 0,-1-1 0,1 1 0,0-1 0,-1 0 0,0 1 0,1-1 0,-1 0 0,0 0 0,0 0 0,0 0 0,0 0 0,0 0 0,-1 0 0,1 0 0,0 0 0,-1 0 0,0 0 0,1-3 0,-1 2 0,0-1 0,0 1 0,0 0 0,0 0 0,0 0 0,0 0 0,-1 0 0,0 0 0,1 0 0,-1 0 0,0 0 0,-1 0 0,-1-4 0,-3 1 0,0 0 0,0 0 0,0 1 0,0 0 0,-1 0 0,0 0 0,0 1 0,0 0 0,0 0 0,-1 1 0,0 0 0,-8-2 0,-15-3 0,-54-8 0,82 15 0,-1 0 0,1 1 0,-1-1 0,0 1 0,1 0 0,-1 1 0,1-1 0,-1 0 0,1 1 0,-1 0 0,-3 1 0,6-1 0,0 0 0,-1-1 0,1 1 0,0 0 0,0 1 0,0-1 0,0 0 0,1 0 0,-1 0 0,0 0 0,0 1 0,1-1 0,-1 0 0,1 1 0,-1-1 0,1 1 0,-1-1 0,1 0 0,0 1 0,0-1 0,0 1 0,0-1 0,0 1 0,0-1 0,0 1 0,0-1 0,1 0 0,-1 1 0,1 2 0,7 41 0,27 173 0,-31-170 0,-1-1 0,-6 80 0,-46 172 0,30-206 0,4 1 0,-5 130 0,20-207 0,0 0 0,2-1 0,0 1 0,0 0 0,2-1 0,8 25 0,-10-34 0,1-1 0,0 1 0,1-1 0,-1 0 0,1 0 0,0 0 0,1 0 0,0-1 0,-1 0 0,2 0 0,-1 0 0,1 0 0,-1-1 0,1 0 0,0 0 0,1 0 0,10 3 0,2 0 49,1-1 0,1-1 0,-1-1-1,1-1 1,0 0 0,28-1 0,-15-3-476,-1-1 0,1-2 1,37-9-1,-37 5-6399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1.360"/>
    </inkml:context>
    <inkml:brush xml:id="br0">
      <inkml:brushProperty name="width" value="0.05" units="cm"/>
      <inkml:brushProperty name="height" value="0.05" units="cm"/>
    </inkml:brush>
  </inkml:definitions>
  <inkml:trace contextRef="#ctx0" brushRef="#br0">327 269 24575,'12'-40'0,"-10"26"0,-2 1 0,0 0 0,0 0 0,-2-1 0,1 1 0,-2 0 0,1 0 0,-2 0 0,0 1 0,-6-14 0,8 22 0,0-1 0,0 1 0,0 0 0,-1 0 0,1 0 0,-1 0 0,0 0 0,-1 1 0,1-1 0,0 1 0,-1 0 0,0 0 0,0 0 0,0 0 0,0 1 0,0 0 0,-1-1 0,1 2 0,-1-1 0,1 0 0,-1 1 0,1 0 0,-1 0 0,0 0 0,0 1 0,0 0 0,1 0 0,-1 0 0,0 0 0,-8 2 0,6 0 0,0 0 0,0 0 0,0 0 0,1 1 0,0 0 0,-1 0 0,1 1 0,0 0 0,0 0 0,1 0 0,-8 7 0,5-2 0,0 0 0,1 0 0,0 0 0,1 1 0,0 0 0,-7 14 0,4 0 0,0 0 0,1 0 0,2 0 0,1 1 0,-5 43 0,8-40 0,1 0 0,5 46 0,-3-64 0,1 1 0,0-1 0,0 1 0,1-1 0,1 0 0,-1 0 0,2 0 0,-1-1 0,1 1 0,7 8 0,-10-15 0,0-1 0,0 1 0,0-1 0,0 0 0,1 0 0,-1 0 0,1 0 0,-1 0 0,1 0 0,0-1 0,0 1 0,0-1 0,0 0 0,0 1 0,0-2 0,0 1 0,0 0 0,0-1 0,4 1 0,-2-1 0,0-1 0,-1 1 0,1-1 0,0 0 0,0 0 0,-1-1 0,1 0 0,-1 1 0,1-1 0,-1-1 0,6-3 0,4-4 0,0-1 0,-1 0 0,-1-1 0,0-1 0,21-27 0,-18 18 0,-2-1 0,0 0 0,-2 0 0,0-1 0,-2-1 0,0 0 0,-2 0 0,-1-1 0,6-44 0,-12 53 0,-3 26 0,-5 28 0,5 2 0,1-1 0,5 49 0,-2-74 0,1 1 0,0-1 0,1 0 0,0 0 0,1 0 0,0 0 0,2 0 0,-1-1 0,1 0 0,8 12 0,-12-22 23,-1 0 0,1 0 0,-1 0-1,1 0 1,0 0 0,0-1 0,0 1-1,0 0 1,0-1 0,0 0 0,0 1-1,1-1 1,-1 0 0,4 1 0,-4-2-105,0 1 1,0-1 0,-1 0 0,1 0-1,0-1 1,0 1 0,0 0-1,-1 0 1,1-1 0,0 1 0,0-1-1,-1 0 1,1 1 0,-1-1 0,1 0-1,-1 0 1,1 0 0,-1 0 0,1 0-1,1-3 1,9-8-6745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1.702"/>
    </inkml:context>
    <inkml:brush xml:id="br0">
      <inkml:brushProperty name="width" value="0.05" units="cm"/>
      <inkml:brushProperty name="height" value="0.05" units="cm"/>
    </inkml:brush>
  </inkml:definitions>
  <inkml:trace contextRef="#ctx0" brushRef="#br0">13 220 24575,'-1'-26'0,"-2"-1"0,-5-30 0,12 141 0,-2-71 0,-1 6 0,2 0 0,1-1 0,0 0 0,1 0 0,1 0 0,9 20 0,-14-37 0,-1 1 0,1-1 0,0 1 0,0-1 0,0 1 0,0-1 0,0 1 0,0-1 0,0 0 0,0 1 0,1-1 0,-1 0 0,0 0 0,1 0 0,-1 0 0,1 0 0,-1 0 0,1-1 0,-1 1 0,1 0 0,0-1 0,-1 1 0,1-1 0,0 0 0,-1 1 0,1-1 0,0 0 0,-1 0 0,1 0 0,0 0 0,0-1 0,-1 1 0,1 0 0,0-1 0,-1 1 0,1-1 0,0 1 0,-1-1 0,1 0 0,-1 0 0,1 0 0,-1 0 0,0 0 0,3-2 0,3-3 0,-1 0 0,0-1 0,0 1 0,-1-1 0,0 0 0,0-1 0,6-12 0,5-18 0,-2-1 0,-1-1 0,-3 0 0,9-57 0,-10 61-1365,-4 24-5461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1.898"/>
    </inkml:context>
    <inkml:brush xml:id="br0">
      <inkml:brushProperty name="width" value="0.05" units="cm"/>
      <inkml:brushProperty name="height" value="0.05" units="cm"/>
    </inkml:brush>
  </inkml:definitions>
  <inkml:trace contextRef="#ctx0" brushRef="#br0">29 40 24575,'-3'-27'0,"-1"15"0,4 12 0,0 0 0,0 0 0,-1 0 0,1 0 0,0 0 0,0 0 0,0 0 0,0-1 0,-1 1 0,1 0 0,0 0 0,0 0 0,0 0 0,0 0 0,-1 0 0,1 0 0,0 0 0,0 0 0,0 0 0,-1 0 0,1 0 0,0 1 0,0-1 0,0 0 0,0 0 0,-1 0 0,1 0 0,0 0 0,0 0 0,0 0 0,0 0 0,0 0 0,-1 1 0,1-1 0,0 0 0,0 0 0,0 0 0,0 0 0,0 0 0,0 1 0,0-1 0,0 0 0,0 0 0,-1 0 0,1 0 0,0 1 0,0-1 0,0 0 0,0 0 0,-3 9 0,0 1 0,1-1 0,0 1 0,0-1 0,1 1 0,0 0 0,1-1 0,1 18 0,-1 0 0,33 522-947,-30-517 529,0-5-6408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5.447"/>
    </inkml:context>
    <inkml:brush xml:id="br0">
      <inkml:brushProperty name="width" value="0.05" units="cm"/>
      <inkml:brushProperty name="height" value="0.05" units="cm"/>
    </inkml:brush>
  </inkml:definitions>
  <inkml:trace contextRef="#ctx0" brushRef="#br0">0 73 24575,'21'28'0,"-4"-4"0,-12-19 0,-1 0 0,2 0 0,-1 0 0,0-1 0,1 0 0,0 0 0,0-1 0,0 1 0,0-1 0,1-1 0,-1 1 0,1-1 0,0 0 0,0-1 0,-1 1 0,1-2 0,0 1 0,0-1 0,0 1 0,0-2 0,0 1 0,0-1 0,0 0 0,7-3 0,-5 2 0,-1-1 0,1 0 0,-1 0 0,0-1 0,0 0 0,0-1 0,0 0 0,-1 0 0,0-1 0,0 1 0,-1-2 0,1 1 0,-1-1 0,0 0 0,-1 0 0,0 0 0,0-1 0,5-10 0,-9 15-62,1 1 0,-1 0 0,0-1 0,0 1 0,0-1 0,0 0 0,-1 1 0,1-1 0,-1 0 0,1 0 0,-1 1 0,0-1-1,0 0 1,0 0 0,0 1 0,-1-1 0,1 0 0,-1 1 0,0-1 0,0 0 0,-1-2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2.406"/>
    </inkml:context>
    <inkml:brush xml:id="br0">
      <inkml:brushProperty name="width" value="0.05" units="cm"/>
      <inkml:brushProperty name="height" value="0.05" units="cm"/>
    </inkml:brush>
  </inkml:definitions>
  <inkml:trace contextRef="#ctx0" brushRef="#br0">1 477 24575,'0'-5'0,"0"0"0,0 0 0,1 0 0,0 1 0,0-1 0,0 0 0,0 0 0,1 1 0,0-1 0,0 1 0,0-1 0,4-4 0,1 0 0,1-1 0,0 1 0,16-12 0,-18 16 0,2-4 0,1 0 0,-1-1 0,-1 0 0,1 0 0,-2 0 0,1-1 0,-2 0 0,1 0 0,-2-1 0,1 1 0,-1-1 0,-1 0 0,2-17 0,0-8 0,-2-1 0,-1 1 0,-5-41 0,21 336 0,5 100 0,-22-382 0,2-1 0,1 1 0,13-46 0,-12 54 0,-3 9 0,0-6 0,1 1 0,1 0 0,0 0 0,1 0 0,0 0 0,1 1 0,12-20 0,-17 30 0,-1 1 0,1-1 0,-1 0 0,1 1 0,-1-1 0,1 0 0,-1 1 0,1-1 0,0 1 0,-1-1 0,1 1 0,0-1 0,-1 1 0,1-1 0,0 1 0,0 0 0,-1-1 0,1 1 0,0 0 0,0 0 0,0 0 0,0-1 0,-1 1 0,1 0 0,0 0 0,0 0 0,0 0 0,0 1 0,-1-1 0,1 0 0,0 0 0,0 0 0,0 1 0,-1-1 0,1 0 0,0 1 0,0-1 0,-1 1 0,1-1 0,0 1 0,-1-1 0,1 1 0,0-1 0,-1 1 0,1-1 0,-1 1 0,1 0 0,-1 0 0,1-1 0,-1 1 0,0 0 0,1 0 0,-1-1 0,0 2 0,4 6 0,-1-1 0,-1 1 0,0-1 0,2 10 0,7 58 312,-8-46-1150,13 50-1,-11-62-5987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2.716"/>
    </inkml:context>
    <inkml:brush xml:id="br0">
      <inkml:brushProperty name="width" value="0.05" units="cm"/>
      <inkml:brushProperty name="height" value="0.05" units="cm"/>
    </inkml:brush>
  </inkml:definitions>
  <inkml:trace contextRef="#ctx0" brushRef="#br0">45 79 24575,'-5'-23'0,"5"23"0,0 0 0,0 0 0,0 0 0,0 0 0,0 0 0,0 0 0,0 0 0,0 0 0,0-1 0,0 1 0,0 0 0,-1 0 0,1 0 0,0 0 0,0 0 0,0 0 0,0 0 0,0 0 0,0 0 0,0 0 0,0 0 0,0 0 0,0-1 0,0 1 0,0 0 0,-1 0 0,1 0 0,0 0 0,0 0 0,0 0 0,0 0 0,0 0 0,0 0 0,0 0 0,0 0 0,-1 0 0,1 0 0,0 0 0,0 0 0,0 0 0,0 0 0,0 0 0,0 0 0,0 0 0,0 0 0,-1 0 0,1 1 0,0-1 0,0 0 0,0 0 0,0 0 0,-3 13 0,2 1 0,1 0 0,0 0 0,1 1 0,1-1 0,0 0 0,1 0 0,1 0 0,0-1 0,0 1 0,2-1 0,-1 0 0,14 20 0,-19-32 0,0-1 0,0 1 0,1-1 0,-1 1 0,0-1 0,0 1 0,1-1 0,-1 1 0,1-1 0,-1 0 0,0 1 0,1-1 0,-1 0 0,1 1 0,-1-1 0,1 0 0,-1 0 0,1 1 0,-1-1 0,1 0 0,-1 0 0,1 0 0,-1 0 0,1 1 0,-1-1 0,1 0 0,-1 0 0,1 0 0,-1 0 0,2-1 0,-1 1 0,0-1 0,0 0 0,-1 1 0,1-1 0,0 0 0,0 0 0,-1 0 0,1 0 0,-1 0 0,1 0 0,-1 1 0,1-1 0,-1 0 0,1-2 0,8-40 0,-8 40 0,0-6 0,3-16 0,1-49 0,-5 68 0,0 0 0,0 0 0,-1 0 0,0 1 0,0-1 0,0 0 0,-1 0 0,0 1 0,0-1 0,0 1 0,-1-1 0,0 1 0,0 0 0,-4-6 0,5 10 17,1-1-1,-1 1 0,1-1 0,-1 1 1,0 0-1,1 0 0,-1-1 0,0 1 1,0 1-1,0-1 0,0 0 0,0 0 1,0 1-1,0-1 0,0 1 0,0 0 1,0-1-1,0 1 0,-1 0 0,-2 1 1,2-1-160,-1 1 1,1 0 0,0 0 0,-1 0-1,1 0 1,0 1 0,-1-1 0,1 1 0,0 0-1,0 0 1,-3 3 0,-6 6-6684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3.226"/>
    </inkml:context>
    <inkml:brush xml:id="br0">
      <inkml:brushProperty name="width" value="0.05" units="cm"/>
      <inkml:brushProperty name="height" value="0.05" units="cm"/>
    </inkml:brush>
  </inkml:definitions>
  <inkml:trace contextRef="#ctx0" brushRef="#br0">1 133 24575,'-1'-8'0,"1"0"0,1-1 0,-1 1 0,1 0 0,1 0 0,0 0 0,0-1 0,0 2 0,1-1 0,0 0 0,1 0 0,0 1 0,0 0 0,8-10 0,-16 23 0,0 1 0,1-1 0,0 1 0,1 0 0,-1 0 0,1 0 0,0 0 0,1 0 0,0 0 0,0 11 0,2 227 0,-1-237 0,3 35 0,-2-40 0,-1 0 0,1 0 0,-1 0 0,1 0 0,0-1 0,0 1 0,0 0 0,0-1 0,1 1 0,-1 0 0,3 1 0,-4-3 0,0-1 0,1 0 0,-1 0 0,1 0 0,-1-1 0,0 1 0,1 0 0,-1 0 0,0 0 0,1 0 0,-1 0 0,0 0 0,1 0 0,-1-1 0,0 1 0,1 0 0,-1 0 0,0-1 0,1 1 0,-1 0 0,0 0 0,0-1 0,1 1 0,-1 0 0,0-1 0,0 1 0,0 0 0,1-1 0,-1 1 0,0 0 0,0-1 0,0 1 0,0 0 0,0-1 0,0 1 0,0 0 0,0-1 0,0 1 0,0-1 0,6-18 0,6-44 0,2 2 0,4 0 0,2 1 0,27-58 0,-36 100-1365,-2 6-5461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3.389"/>
    </inkml:context>
    <inkml:brush xml:id="br0">
      <inkml:brushProperty name="width" value="0.05" units="cm"/>
      <inkml:brushProperty name="height" value="0.05" units="cm"/>
    </inkml:brush>
  </inkml:definitions>
  <inkml:trace contextRef="#ctx0" brushRef="#br0">28 1 24575,'-2'0'0,"-1"2"0,-2 1 0,-1 3 0,1 1 0,2 3 0,1 2 0,0 1 0,4 1 0,1-1 0,0 2 0,0-1 0,-1-1 0,1-1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3.546"/>
    </inkml:context>
    <inkml:brush xml:id="br0">
      <inkml:brushProperty name="width" value="0.05" units="cm"/>
      <inkml:brushProperty name="height" value="0.05" units="cm"/>
    </inkml:brush>
  </inkml:definitions>
  <inkml:trace contextRef="#ctx0" brushRef="#br0">6 87 24575,'0'-5'0,"0"-6"0,0-3 0,0-2 0,0-1 0,-2 4 0,-1 2-8191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5.148"/>
    </inkml:context>
    <inkml:brush xml:id="br0">
      <inkml:brushProperty name="width" value="0.05" units="cm"/>
      <inkml:brushProperty name="height" value="0.05" units="cm"/>
    </inkml:brush>
  </inkml:definitions>
  <inkml:trace contextRef="#ctx0" brushRef="#br0">454 33 24575,'0'0'0,"0"-1"0,0 1 0,0 0 0,0-1 0,0 1 0,1 0 0,-1-1 0,0 1 0,0 0 0,0-1 0,0 1 0,-1 0 0,1-1 0,0 1 0,0 0 0,0-1 0,0 1 0,0 0 0,0-1 0,0 1 0,-1 0 0,1-1 0,0 1 0,0 0 0,0 0 0,-1-1 0,1 1 0,0 0 0,0 0 0,-1-1 0,1 1 0,0 0 0,-1 0 0,1 0 0,0-1 0,-1 1 0,1 0 0,0 0 0,-1 0 0,1 0 0,0 0 0,-1 0 0,1 0 0,0 0 0,-1 0 0,1 0 0,-22-6 0,21 5 0,-17-3 0,-1 0 0,1 1 0,-1 1 0,-24 1 0,34 1 0,0 1 0,0 1 0,-1 0 0,1 0 0,0 0 0,1 1 0,-1 1 0,0 0 0,1 0 0,-14 9 0,6-2 0,1 1 0,0 0 0,1 1 0,0 1 0,1 0 0,1 1 0,0 0 0,1 1 0,1 1 0,0-1 0,1 2 0,1-1 0,1 1 0,0 0 0,-6 31 0,10-35 0,1 0 0,0 0 0,1 0 0,0 0 0,2 0 0,-1 0 0,2 0 0,0 0 0,0 0 0,2 0 0,-1-1 0,2 0 0,0 1 0,0-1 0,1-1 0,1 1 0,0-1 0,1-1 0,0 1 0,1-1 0,0 0 0,12 10 0,-5-7 0,1-2 0,0 0 0,0-1 0,2 0 0,-1-2 0,1 0 0,1-1 0,-1-1 0,1 0 0,0-2 0,1-1 0,-1 0 0,1-1 0,38-1 0,-44-2 0,1-1 0,-1-1 0,0 0 0,0-1 0,-1-1 0,1 0 0,-1-1 0,0-1 0,18-9 0,-22 9 0,0 0 0,0-1 0,-1 0 0,0-1 0,-1 0 0,1 0 0,-1-1 0,-1 0 0,0-1 0,0 1 0,-1-2 0,10-19 0,-10 13 0,0 0 0,-2 0 0,1-1 0,-2 1 0,0-1 0,-2 0 0,0 0 0,0 0 0,-2 1 0,0-1 0,-1 0 0,-6-24 0,3 22 0,-1 0 0,0 1 0,-2-1 0,0 1 0,-1 1 0,-1-1 0,0 2 0,-1-1 0,-2 2 0,-19-23 0,25 32 27,0 0-1,-1 1 0,0-1 0,0 2 1,0-1-1,-1 1 0,0 1 0,0-1 1,0 1-1,0 1 0,-1 0 0,-10-2 1,12 3-141,-1 2 0,1-1 0,-1 1 0,1 0 1,0 0-1,-1 1 0,1 0 0,0 1 1,0 0-1,0 0 0,0 1 0,0 0 1,0 0-1,-11 7 0,-11 10-6712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5.663"/>
    </inkml:context>
    <inkml:brush xml:id="br0">
      <inkml:brushProperty name="width" value="0.05" units="cm"/>
      <inkml:brushProperty name="height" value="0.05" units="cm"/>
    </inkml:brush>
  </inkml:definitions>
  <inkml:trace contextRef="#ctx0" brushRef="#br0">282 1 24575,'0'1'0,"0"1"0,-1 0 0,1-1 0,-1 1 0,0-1 0,1 1 0,-1-1 0,0 0 0,0 1 0,0-1 0,0 0 0,0 1 0,0-1 0,0 0 0,-1 0 0,-1 1 0,-29 21 0,11-8 0,-10 12 0,-53 61 0,68-70 0,2 1 0,0 1 0,2 1 0,-19 38 0,29-55 0,1 0 0,-1 1 0,1-1 0,0 1 0,0-1 0,0 1 0,0-1 0,1 1 0,0 0 0,0-1 0,0 1 0,1-1 0,-1 1 0,1 0 0,0-1 0,3 7 0,-1-5 0,0-1 0,0 0 0,0 0 0,0-1 0,1 1 0,0-1 0,0 1 0,0-1 0,0 0 0,1-1 0,0 1 0,9 4 0,4 2 0,1-1 0,1-1 0,0-1 0,0 0 0,0-2 0,1 0 0,0-2 0,39 3 0,-32-5 0,1-2 0,-1 0 0,0-2 0,1-1 0,-1-1 0,28-10 0,-43 11 0,-1 0 0,1-1 0,-1-1 0,1 0 0,17-12 0,-27 16 0,-1 0 0,1 0 0,0-1 0,-1 1 0,0 0 0,1-1 0,-1 0 0,0 1 0,0-1 0,-1 0 0,1 0 0,0 0 0,-1 0 0,0-1 0,0 1 0,0 0 0,0 0 0,0-1 0,-1 1 0,0 0 0,1-1 0,-1 1 0,0-1 0,-1 1 0,1 0 0,-1-1 0,0-4 0,-9-17 0,0 0 0,-1 1 0,-1 0 0,-19-26 0,9 13 0,11 19 0,-1-5 0,-1 2 0,-30-37 0,34 50-1365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6.245"/>
    </inkml:context>
    <inkml:brush xml:id="br0">
      <inkml:brushProperty name="width" value="0.05" units="cm"/>
      <inkml:brushProperty name="height" value="0.05" units="cm"/>
    </inkml:brush>
  </inkml:definitions>
  <inkml:trace contextRef="#ctx0" brushRef="#br0">14 32 24575,'0'-1'0,"0"1"0,0 0 0,0-1 0,0 1 0,0-1 0,0 1 0,0-1 0,0 1 0,0 0 0,0-1 0,-1 1 0,1-1 0,0 1 0,0-1 0,0 1 0,0 0 0,-1-1 0,1 1 0,0 0 0,0-1 0,-1 1 0,1 0 0,0-1 0,-1 1 0,1 0 0,0 0 0,-1-1 0,1 1 0,0 0 0,-1 0 0,0-1 0,1 1 0,0 1 0,-1-1 0,1 0 0,-1 0 0,1 0 0,0 1 0,-1-1 0,1 0 0,0 0 0,0 1 0,-1-1 0,1 0 0,0 0 0,-1 1 0,1-1 0,0 0 0,0 1 0,0-1 0,-1 1 0,1-1 0,0 0 0,0 1 0,0-1 0,0 0 0,0 1 0,0-1 0,0 1 0,0-1 0,0 0 0,0 1 0,0-1 0,0 1 0,0-1 0,0 0 0,0 1 0,1 3 0,-1 0 0,1 0 0,0 0 0,0 0 0,0-1 0,1 1 0,-1 0 0,1-1 0,0 1 0,0-1 0,0 0 0,0 1 0,1-1 0,0 0 0,-1-1 0,1 1 0,0 0 0,0-1 0,0 1 0,1-1 0,6 3 0,-5-2 0,1 0 0,-1-1 0,1 1 0,0-1 0,0-1 0,0 1 0,0-1 0,0 0 0,0-1 0,0 1 0,0-1 0,0-1 0,9 0 0,-8-1 31,-1 0 0,1 0 0,-1 0 0,0-1 0,0 0 0,0 0 0,0-1 0,0 0 1,-1 0-1,8-6 0,-11 8-103,0 0 1,1 0 0,-1-1 0,0 1 0,0-1 0,0 1 0,-1-1 0,1 0 0,-1 0-1,1 0 1,-1 0 0,0 0 0,0 0 0,0 0 0,-1 0 0,1 0 0,-1 0 0,0 0 0,0-1-1,0 1 1,0 0 0,0 0 0,-2-6 0,-1 0-6755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6.507"/>
    </inkml:context>
    <inkml:brush xml:id="br0">
      <inkml:brushProperty name="width" value="0.05" units="cm"/>
      <inkml:brushProperty name="height" value="0.05" units="cm"/>
    </inkml:brush>
  </inkml:definitions>
  <inkml:trace contextRef="#ctx0" brushRef="#br0">66 28 24575,'-3'-2'0,"-2"-1"0,-3 0 0,-3-2 0,-1 0 0,-2 1 0,5 1 0,6 2 0,5-1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6.674"/>
    </inkml:context>
    <inkml:brush xml:id="br0">
      <inkml:brushProperty name="width" value="0.05" units="cm"/>
      <inkml:brushProperty name="height" value="0.05" units="cm"/>
    </inkml:brush>
  </inkml:definitions>
  <inkml:trace contextRef="#ctx0" brushRef="#br0">1 1 24575,'0'2'0,"2"1"0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5.849"/>
    </inkml:context>
    <inkml:brush xml:id="br0">
      <inkml:brushProperty name="width" value="0.05" units="cm"/>
      <inkml:brushProperty name="height" value="0.05" units="cm"/>
    </inkml:brush>
  </inkml:definitions>
  <inkml:trace contextRef="#ctx0" brushRef="#br0">19 34 24575,'-2'0'0,"-1"-3"0,-2-2 0,-1-3 0,4-1 0,2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9.166"/>
    </inkml:context>
    <inkml:brush xml:id="br0">
      <inkml:brushProperty name="width" value="0.05" units="cm"/>
      <inkml:brushProperty name="height" value="0.05" units="cm"/>
    </inkml:brush>
  </inkml:definitions>
  <inkml:trace contextRef="#ctx0" brushRef="#br0">161 55 24575,'-1'-1'0,"1"0"0,0 0 0,-1 1 0,1-1 0,-1 0 0,1 1 0,-1-1 0,1 1 0,-1-1 0,0 0 0,1 1 0,-1-1 0,0 1 0,0 0 0,1-1 0,-1 1 0,0 0 0,0-1 0,1 1 0,-1 0 0,0 0 0,0-1 0,0 1 0,1 0 0,-1 0 0,-2 0 0,-26-2 0,25 2 0,-17-1 0,13 0 0,0 1 0,-1-1 0,1 1 0,-1 1 0,1-1 0,0 2 0,-1-1 0,-9 4 0,18-5 0,0 0 0,0 0 0,0 0 0,0 0 0,0 0 0,0 0 0,0 0 0,0 0 0,0 0 0,0 0 0,-1 0 0,1 0 0,0 0 0,0 0 0,0 0 0,0 0 0,0 0 0,0 1 0,0-1 0,0 0 0,0 0 0,0 0 0,0 0 0,0 0 0,0 0 0,0 0 0,0 0 0,0 0 0,0 0 0,0 0 0,0 0 0,0 1 0,0-1 0,0 0 0,0 0 0,0 0 0,0 0 0,0 0 0,0 0 0,0 0 0,0 0 0,0 0 0,0 0 0,0 0 0,0 1 0,0-1 0,0 0 0,0 0 0,0 0 0,0 0 0,0 0 0,0 0 0,1 0 0,-1 0 0,0 0 0,0 0 0,0 0 0,0 0 0,0 0 0,8 4 0,11 1 0,50 2 0,126-3 0,-113-5 0,706-15 0,-782 15 0,7 1 0,-1-2 0,26-4 0,-37 6 0,-1 0 0,1 0 0,-1-1 0,1 1 0,-1 0 0,1 0 0,-1 0 0,1 0 0,-1-1 0,1 1 0,-1 0 0,1 0 0,-1-1 0,0 1 0,1 0 0,-1-1 0,0 1 0,1-1 0,-1 1 0,0 0 0,1-2 0,-7-3 0,-23-3 0,26 7 0,-52-13-1365,29 6-5461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39.427"/>
    </inkml:context>
    <inkml:brush xml:id="br0">
      <inkml:brushProperty name="width" value="0.05" units="cm"/>
      <inkml:brushProperty name="height" value="0.05" units="cm"/>
    </inkml:brush>
  </inkml:definitions>
  <inkml:trace contextRef="#ctx0" brushRef="#br0">97 16 24575,'-3'-1'0,"1"-1"0,-1 0 0,0 1 0,0-1 0,0 1 0,0 0 0,0 0 0,0 0 0,0 0 0,-1 1 0,1-1 0,-4 1 0,1-1 0,1 1 0,-1 0 0,1 0 0,-1 1 0,1-1 0,-8 3 0,12-3 0,1 0 0,-1 0 0,1 0 0,0 1 0,-1-1 0,1 0 0,0 0 0,-1 1 0,1-1 0,0 0 0,-1 0 0,1 1 0,0-1 0,-1 0 0,1 1 0,0-1 0,0 0 0,0 1 0,-1-1 0,1 1 0,0-1 0,0 0 0,0 1 0,0-1 0,0 1 0,0-1 0,-1 0 0,1 1 0,0-1 0,0 1 0,0-1 0,1 1 0,-1-1 0,0 0 0,0 1 0,0-1 0,0 1 0,0-1 0,0 0 0,1 1 0,-1-1 0,0 1 0,0-1 0,0 0 0,1 1 0,-1-1 0,0 0 0,1 1 0,-1-1 0,0 0 0,1 0 0,-1 1 0,0-1 0,1 0 0,-1 0 0,1 1 0,24 18 0,-22-17 0,62 37 0,-41-25 0,0 0 0,0 2 0,-2 1 0,0 0 0,22 24 0,-41-38 0,0 1 0,0-1 0,-1 1 0,1-1 0,-1 1 0,0 0 0,0 0 0,-1 0 0,1 1 0,-1-1 0,1 0 0,-1 0 0,-1 1 0,1-1 0,-1 1 0,1-1 0,-2 7 0,1-6 0,-2 0 0,1 0 0,0-1 0,-1 1 0,0 0 0,0-1 0,-1 1 0,1-1 0,-1 0 0,0 0 0,0 0 0,0 0 0,0 0 0,-1-1 0,-6 6 0,-4 1-682,-27 17-1,-20 6-6143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43.893"/>
    </inkml:context>
    <inkml:brush xml:id="br0">
      <inkml:brushProperty name="width" value="0.05" units="cm"/>
      <inkml:brushProperty name="height" value="0.05" units="cm"/>
    </inkml:brush>
  </inkml:definitions>
  <inkml:trace contextRef="#ctx0" brushRef="#br0">87 6 24575,'0'-1'0,"0"1"0,0 0 0,0 0 0,1 0 0,-1 0 0,0 0 0,0-1 0,0 1 0,0 0 0,0 0 0,0 0 0,0 0 0,0 0 0,0-1 0,-1 1 0,1 0 0,0 0 0,0 0 0,0 0 0,0 0 0,0 0 0,0-1 0,0 1 0,0 0 0,0 0 0,0 0 0,0 0 0,-1 0 0,1 0 0,0 0 0,0 0 0,0-1 0,0 1 0,0 0 0,0 0 0,0 0 0,-1 0 0,1 0 0,0 0 0,0 0 0,0 0 0,0 0 0,0 0 0,-1 0 0,1 0 0,0 0 0,0 0 0,0 0 0,0 0 0,0 0 0,-1 0 0,1 0 0,-9 7 0,-7 11 0,9-5 0,0 0 0,1 0 0,1 1 0,0 0 0,1 0 0,-5 28 0,-3 92 0,9-84 0,4 347 0,35-1 0,-18-281 0,55 189 0,-62-264 0,3 13 0,-2 1 0,-3-1 0,2 57 0,1 51 0,-6-111 0,-3-25 0,1 37 0,-4 25-1365,0-95-5461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45.231"/>
    </inkml:context>
    <inkml:brush xml:id="br0">
      <inkml:brushProperty name="width" value="0.05" units="cm"/>
      <inkml:brushProperty name="height" value="0.05" units="cm"/>
    </inkml:brush>
  </inkml:definitions>
  <inkml:trace contextRef="#ctx0" brushRef="#br0">12 194 24575,'0'-1'0,"-1"1"0,0 0 0,1 0 0,-1-1 0,0 1 0,1 0 0,-1-1 0,1 1 0,-1 0 0,1-1 0,-1 1 0,1-1 0,-1 1 0,1-1 0,-1 0 0,1 1 0,-1-1 0,1 1 0,0-1 0,-1 0 0,1 1 0,0-1 0,0 0 0,-1 1 0,1-1 0,0 0 0,0 1 0,0-1 0,0 0 0,0 1 0,0-1 0,0 0 0,0 0 0,0 1 0,1-2 0,-1-1 0,0 0 0,0 1 0,1-1 0,-1 0 0,1 0 0,0 0 0,2-4 0,3-3 0,2 1 0,-1 0 0,1 0 0,1 1 0,0 0 0,0 0 0,0 1 0,1 0 0,18-9 0,-10 7 0,0 0 0,0 2 0,1 0 0,0 1 0,20-3 0,-23 6 0,1 1 0,0 0 0,0 2 0,30 2 0,-46-2 0,1 1 0,0-1 0,-1 1 0,1 0 0,0 0 0,-1 0 0,1 0 0,-1 0 0,1 0 0,-1 0 0,0 0 0,1 1 0,-1-1 0,0 1 0,0-1 0,0 1 0,0-1 0,0 1 0,0-1 0,-1 1 0,1 0 0,0 0 0,-1-1 0,1 1 0,-1 0 0,0 3 0,3 8 0,-2 1 0,1 21 0,-1-16 0,48 394 0,-38-336 0,21 141 0,38 358 0,-67-336 0,4 62 0,12 77 0,-19-360 0,-1-5 0,1-1 0,3 19 0,-3-31 0,0-1 0,0 1 0,0-1 0,0 0 0,-1 1 0,1-1 0,0 1 0,0-1 0,0 0 0,-1 1 0,1-1 0,0 0 0,0 1 0,-1-1 0,1 0 0,0 1 0,-1-1 0,1 0 0,0 0 0,-1 1 0,1-1 0,0 0 0,-1 0 0,1 0 0,-1 1 0,1-1 0,0 0 0,-1 0 0,1 0 0,-1 0 0,1 0 0,0 0 0,-1 0 0,1 0 0,-1 0 0,1 0 0,-1 0 0,1 0 0,-1 0 0,-26-3 0,18 2 0,-160-1 0,14 1 0,153 1 0,-1 0 0,0-1 0,1 1 0,-1-1 0,1 1 0,-1-1 0,0 0 0,1 0 0,0 0 0,-1-1 0,1 1 0,0 0 0,-1-1 0,1 1 0,0-1 0,0 0 0,0 0 0,1 0 0,-1 0 0,0 0 0,1 0 0,-1-1 0,1 1 0,0 0 0,0-1 0,-1-2 0,-2-7 0,0 0 0,2 0 0,-1 0 0,0-20 0,-1-1 0,1 10 0,-5-23 0,-3-61 0,11 107 7,0 0 0,0 0 1,0 0-1,-1 0 0,1-1 0,0 1 0,0 0 0,0 0 0,0 0 0,0-1 0,0 1 1,0 0-1,0 0 0,0-1 0,0 1 0,0 0 0,0 0 0,0 0 0,0-1 0,0 1 1,0 0-1,0 0 0,0 0 0,0-1 0,0 1 0,0 0 0,0 0 0,1 0 0,-1-1 1,0 1-1,0 0 0,0 0 0,0 0 0,0-1 0,1 1 0,-1 0 0,0 0 0,0 0 1,0 0-1,0 0 0,1 0 0,-1 0 0,0-1 0,0 1 0,0 0 0,1 0 0,-1 0 1,6 9-1715,-2 3-5119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48.538"/>
    </inkml:context>
    <inkml:brush xml:id="br0">
      <inkml:brushProperty name="width" value="0.05" units="cm"/>
      <inkml:brushProperty name="height" value="0.05" units="cm"/>
    </inkml:brush>
  </inkml:definitions>
  <inkml:trace contextRef="#ctx0" brushRef="#br0">125 10 24575,'0'-1'0,"0"1"0,0 0 0,0-1 0,0 1 0,0 0 0,0-1 0,0 1 0,0 0 0,0-1 0,-1 1 0,1 0 0,0-1 0,0 1 0,0 0 0,0 0 0,0-1 0,-1 1 0,1 0 0,0-1 0,0 1 0,-1 0 0,1 0 0,0 0 0,0-1 0,-1 1 0,1 0 0,0 0 0,0 0 0,-1 0 0,1-1 0,0 1 0,-1 0 0,1 0 0,0 0 0,-1 0 0,-15 3 0,-13 11 0,24-10 0,0-1 0,0 1 0,0 0 0,0 0 0,1 0 0,-1 1 0,1-1 0,0 1 0,0 0 0,1 0 0,-1 1 0,1-1 0,1 1 0,-1-1 0,1 1 0,0 0 0,0 0 0,0 0 0,1 1 0,0-1 0,0 0 0,1 0 0,0 0 0,1 12 0,-2 73 0,4 49 0,-3-138 0,0-1 0,1 0 0,-1 1 0,1-1 0,-1 1 0,1-1 0,0 0 0,-1 1 0,1-1 0,0 0 0,0 0 0,0 1 0,0-1 0,0 0 0,0 0 0,0 0 0,1 0 0,-1 0 0,0-1 0,0 1 0,1 0 0,-1-1 0,1 1 0,-1-1 0,1 1 0,-1-1 0,0 1 0,1-1 0,-1 0 0,1 0 0,1 0 0,9 1 0,-1-1 0,1 0 0,14-2 0,-6 1 0,10 1 0,-22 1 0,1 0 0,-1-1 0,1-1 0,-1 1 0,1-1 0,9-3 0,-17 3 0,1 0 0,-1 0 0,0 0 0,1 0 0,-1 0 0,0 0 0,0 0 0,0-1 0,0 1 0,0 0 0,0-1 0,0 1 0,0-1 0,-1 1 0,1-1 0,0 0 0,-1 1 0,1-1 0,-1 0 0,0-2 0,5-41 0,-4 30 0,2-18 0,0-8 0,2 0 0,19-78 0,-23 116 0,0-1 0,0 1 0,0 0 0,0-1 0,-1 1 0,1-1 0,-1 0 0,0 1 0,0-1 0,0 1 0,-1-1 0,0-3 0,0 5 0,0 0 0,0 1 0,0-1 0,0 0 0,0 1 0,-1-1 0,1 1 0,-1-1 0,1 1 0,-1-1 0,1 1 0,-1 0 0,0 0 0,0 0 0,1 0 0,-1 0 0,0 0 0,0 1 0,0-1 0,0 1 0,0-1 0,-3 0 0,3 1-59,0 0 0,0-1-1,0 1 1,0 0-1,0 0 1,-1 0 0,1 0-1,0 1 1,0-1 0,0 0-1,0 1 1,0 0 0,0-1-1,0 1 1,0 0-1,0 0 1,0 0 0,0 0-1,0 0 1,1 1 0,-1-1-1,-2 3 1,-3 4-6767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0.503"/>
    </inkml:context>
    <inkml:brush xml:id="br0">
      <inkml:brushProperty name="width" value="0.05" units="cm"/>
      <inkml:brushProperty name="height" value="0.05" units="cm"/>
    </inkml:brush>
  </inkml:definitions>
  <inkml:trace contextRef="#ctx0" brushRef="#br0">136 57 24575,'2'0'0,"0"0"0,-1 0 0,1 0 0,-1 0 0,1 1 0,-1-1 0,1 0 0,-1 1 0,1-1 0,-1 1 0,1-1 0,-1 1 0,1 0 0,-1-1 0,0 1 0,1 0 0,-1 0 0,0 0 0,0 0 0,0 0 0,0 0 0,1 2 0,0-1 0,-1 1 0,0-1 0,-1 0 0,1 1 0,0-1 0,-1 1 0,1 0 0,-1-1 0,0 1 0,0-1 0,0 1 0,0 0 0,-1 2 0,-14 88 0,-30 106 0,26-127 0,-2 12 0,-52 259 0,73-341 0,0-1 0,-1 1 0,1-1 0,0 1 0,0 0 0,0-1 0,0 1 0,0-1 0,0 1 0,0-1 0,1 1 0,-1-1 0,1 1 0,-1-1 0,1 1 0,-1-1 0,1 1 0,0-1 0,0 0 0,0 1 0,2 1 0,-1-2 0,0 0 0,0 0 0,0 0 0,0 0 0,0 0 0,1-1 0,-1 1 0,0-1 0,0 1 0,1-1 0,-1 0 0,0 0 0,1 0 0,2-1 0,88-6 0,57-3 0,228-9 0,-339 16 0,0-2 0,0-2 0,-1-1 0,49-17 0,-85 23 0,1 1 0,0-1 0,-1 1 0,1-1 0,-1 0 0,1 0 0,-1 0 0,0 0 0,0 0 0,0-1 0,0 1 0,0-1 0,0 1 0,-1-1 0,0 0 0,1 0 0,-1 0 0,0 1 0,1-5 0,1-7 0,-1 1 0,0-1 0,1-16 0,1-13 0,30-116 0,-18 92 0,-3-1 0,8-111 0,-21 174 0,0 0 0,0-1 0,-1 1 0,0 0 0,0 0 0,0-1 0,-1 1 0,0 0 0,0 0 0,0 0 0,-1 1 0,1-1 0,-1 1 0,0-1 0,0 1 0,-1 0 0,1 0 0,-1 0 0,0 1 0,0-1 0,0 1 0,-1 0 0,1 0 0,-1 0 0,-5-2 0,-12-4 0,0 0 0,0 1 0,0 2 0,-32-6 0,44 10 0,-107-21 0,-210-14 0,318 37 82,6-1-185,-1 1-1,1-1 1,0 1 0,0 0-1,-1 0 1,1 1-1,0-1 1,0 1 0,0-1-1,-1 1 1,1 0 0,0 0-1,-5 3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1.006"/>
    </inkml:context>
    <inkml:brush xml:id="br0">
      <inkml:brushProperty name="width" value="0.05" units="cm"/>
      <inkml:brushProperty name="height" value="0.05" units="cm"/>
    </inkml:brush>
  </inkml:definitions>
  <inkml:trace contextRef="#ctx0" brushRef="#br0">84 1 24575,'-11'10'0,"0"2"0,1-1 0,-13 22 0,19-26 0,0 1 0,0-1 0,1 1 0,0 0 0,1 0 0,0 0 0,0 1 0,-1 10 0,2-15 0,1 1 0,0 0 0,0 0 0,0 0 0,0 0 0,1-1 0,0 1 0,0 0 0,0 0 0,0-1 0,1 1 0,0-1 0,0 1 0,3 4 0,-3-6 0,0 0 0,1-1 0,0 1 0,-1 0 0,1-1 0,0 1 0,1-1 0,-1 0 0,0 0 0,0-1 0,1 1 0,-1 0 0,1-1 0,0 0 0,-1 0 0,1 0 0,0 0 0,5 0 0,-3-1 0,1 0 0,0 0 0,-1 0 0,1-1 0,0 0 0,-1 0 0,1 0 0,-1-1 0,0 0 0,1-1 0,-1 1 0,0-1 0,0 0 0,-1-1 0,1 1 0,-1-1 0,9-7 0,-11 8 0,-1 0 0,1 0 0,0 0 0,-1 0 0,0-1 0,1 1 0,-1-1 0,-1 1 0,1-1 0,0 0 0,-1 1 0,0-1 0,0 0 0,0 0 0,0 0 0,-1 0 0,1 0 0,-1 0 0,0 0 0,-1-1 0,1 1 0,0 0 0,-1 0 0,0 0 0,0 1 0,0-1 0,-1 0 0,0 0 0,-3-6 0,1 3 57,-1-1 0,0 1 0,0 0 0,0 1 0,-9-8 0,12 12-158,-1-1 1,1 1-1,-1 0 1,0 0 0,1 0-1,-1 1 1,0-1-1,0 1 1,0-1 0,0 1-1,0 0 1,0 0 0,-1 1-1,1-1 1,0 1-1,-6-1 1,0 3-6726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1.572"/>
    </inkml:context>
    <inkml:brush xml:id="br0">
      <inkml:brushProperty name="width" value="0.05" units="cm"/>
      <inkml:brushProperty name="height" value="0.05" units="cm"/>
    </inkml:brush>
  </inkml:definitions>
  <inkml:trace contextRef="#ctx0" brushRef="#br0">102 1 24575,'-1'1'0,"0"0"0,1 0 0,-1 1 0,0-1 0,0 0 0,0 0 0,0 0 0,0 0 0,-1 0 0,1 0 0,0 0 0,0-1 0,-1 1 0,1 0 0,-2 0 0,-5 3 0,0 2 0,1-1 0,0 1 0,0 1 0,0-1 0,1 1 0,-1 0 0,2 1 0,-1-1 0,-8 17 0,14-23 0,0-1 0,0 1 0,0 0 0,-1 0 0,1 0 0,0 0 0,0 0 0,0 0 0,0 0 0,1 0 0,-1 0 0,0 0 0,0 0 0,0 0 0,1 0 0,-1 0 0,1 0 0,-1-1 0,1 1 0,-1 0 0,1 0 0,-1 0 0,1-1 0,-1 1 0,1 0 0,0-1 0,0 1 0,-1 0 0,1-1 0,0 1 0,1 0 0,34 17 0,-20-10 0,12 9 0,-7-4 0,33 16 0,-48-27 0,0 1 0,0-1 0,0 0 0,1-1 0,-1 1 0,0-1 0,1 0 0,-1-1 0,1 0 0,10 0 0,-16 0 0,1 0 0,0 0 0,0-1 0,0 1 0,0 0 0,-1-1 0,1 1 0,0-1 0,0 0 0,-1 1 0,1-1 0,0 0 0,-1 0 0,1 0 0,-1 0 0,1 0 0,-1-1 0,0 1 0,0 0 0,1-1 0,-1 1 0,0-1 0,0 1 0,0-1 0,0 1 0,0-1 0,-1 0 0,1 1 0,-1-1 0,1 0 0,-1 0 0,1 1 0,-1-1 0,0 0 0,0 0 0,0 0 0,0 0 0,0 0 0,0-2 0,-3-7 0,0 0 0,0 0 0,-1 0 0,-1 0 0,-7-13 0,-2-8 0,7 5-1365,5 16-5461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1.948"/>
    </inkml:context>
    <inkml:brush xml:id="br0">
      <inkml:brushProperty name="width" value="0.05" units="cm"/>
      <inkml:brushProperty name="height" value="0.05" units="cm"/>
    </inkml:brush>
  </inkml:definitions>
  <inkml:trace contextRef="#ctx0" brushRef="#br0">1 1 24575,'2'0'0,"1"1"0,0 0 0,-1 0 0,1 0 0,-1 1 0,1-1 0,-1 1 0,5 3 0,6 3 0,3 0 34,1-1 1,0-1-1,0-1 0,0 0 0,1-2 0,0 1 0,-1-2 0,1-1 0,30-1 1,-23-2-279,1-1 0,-1-1 0,-1-1 0,1-1 1,-1-2-1,29-12 0,-26 8-6582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3.345"/>
    </inkml:context>
    <inkml:brush xml:id="br0">
      <inkml:brushProperty name="width" value="0.05" units="cm"/>
      <inkml:brushProperty name="height" value="0.05" units="cm"/>
    </inkml:brush>
  </inkml:definitions>
  <inkml:trace contextRef="#ctx0" brushRef="#br0">9 543 24575,'0'-1'0,"0"1"0,-1 0 0,1 0 0,0 0 0,-1 0 0,1 0 0,0 0 0,-1 0 0,1 0 0,0 0 0,0 1 0,-1-1 0,1 0 0,0 0 0,-1 0 0,1 0 0,0 0 0,0 0 0,-1 1 0,1-1 0,0 0 0,0 0 0,-1 0 0,1 1 0,0-1 0,0 0 0,0 0 0,-1 1 0,1-1 0,0 0 0,0 0 0,0 1 0,0-1 0,0 0 0,0 1 0,-1-1 0,6 14 0,12 8 0,-7-15 0,-1-1 0,0 0 0,1 0 0,0-1 0,1-1 0,-1 1 0,1-2 0,0 1 0,11 1 0,12 1 0,57 3 0,-23-7 0,1-3 0,-1-3 0,0-3 0,0-2 0,-1-4 0,88-28 0,-126 31 0,0-1 0,-2-1 0,1-1 0,43-29 0,-54 30 0,-1-1 0,0-1 0,-1 0 0,-1 0 0,0-2 0,-1 0 0,21-32 0,-7-1-273,-1-1 0,-3-2 0,-2 0 0,22-86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6.191"/>
    </inkml:context>
    <inkml:brush xml:id="br0">
      <inkml:brushProperty name="width" value="0.05" units="cm"/>
      <inkml:brushProperty name="height" value="0.05" units="cm"/>
    </inkml:brush>
  </inkml:definitions>
  <inkml:trace contextRef="#ctx0" brushRef="#br0">35 13 24575,'-13'-3'0,"17"-2"0,-2 4 0,0 0 0,0 1 0,0-1 0,-1 1 0,1-1 0,0 1 0,0 0 0,0-1 0,0 1 0,0 0 0,0 1 0,-1-1 0,5 1 0,-5-1 0,0 0 0,-1 0 0,1 0 0,0 1 0,-1-1 0,1 0 0,0 1 0,-1-1 0,1 1 0,-1-1 0,1 0 0,0 1 0,-1-1 0,1 1 0,-1 0 0,1-1 0,0 2 0,-1-2 0,0 1 0,0-1 0,0 0 0,0 0 0,0 1 0,0-1 0,0 0 0,-1 1 0,1-1 0,0 0 0,0 1 0,0-1 0,0 0 0,0 1 0,0-1 0,-1 0 0,1 0 0,0 1 0,0-1 0,-1 0 0,1 0 0,0 1 0,0-1 0,-1 0 0,1 0 0,0 1 0,-3 0 0,1 0 0,0 0 0,-1 0 0,1 0 0,0 0 0,-1 0 0,1 0 0,-5 0 0,6-1-52,-1 0-1,1 1 1,-1-1-1,1 0 1,-1 0-1,1 0 1,-1 0-1,1 0 1,-1 0-1,1-1 1,-1 1-1,1 0 1,-1-1-1,1 1 1,-1-1-1,1 1 1,0-1-1,-1 0 1,1 0-1,0 0 0,-1 0 1,1 0-1,0 0 1,0 0-1,-2-2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3.625"/>
    </inkml:context>
    <inkml:brush xml:id="br0">
      <inkml:brushProperty name="width" value="0.05" units="cm"/>
      <inkml:brushProperty name="height" value="0.05" units="cm"/>
    </inkml:brush>
  </inkml:definitions>
  <inkml:trace contextRef="#ctx0" brushRef="#br0">0 94 24575,'1'-2'0,"-1"0"0,1 0 0,0 0 0,0 0 0,0 0 0,0 0 0,0 0 0,0 0 0,0 0 0,0 1 0,1-1 0,-1 0 0,1 1 0,-1-1 0,4-1 0,27-20 0,-31 23 0,9-7 0,1 1 0,-1 0 0,2 1 0,21-8 0,-30 13 0,0-1 0,0 0 0,0 1 0,0 0 0,0-1 0,0 1 0,0 1 0,1-1 0,-1 0 0,0 1 0,0-1 0,0 1 0,-1 0 0,1 0 0,0 0 0,0 1 0,0-1 0,-1 1 0,1-1 0,-1 1 0,1 0 0,-1 0 0,1 0 0,-1 0 0,2 3 0,5 8-136,0 1-1,0 0 1,-2 1-1,0 0 1,0 0-1,-2 0 1,0 1-1,0 0 0,2 21 1,-1-5-6690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4.494"/>
    </inkml:context>
    <inkml:brush xml:id="br0">
      <inkml:brushProperty name="width" value="0.05" units="cm"/>
      <inkml:brushProperty name="height" value="0.05" units="cm"/>
    </inkml:brush>
  </inkml:definitions>
  <inkml:trace contextRef="#ctx0" brushRef="#br0">2 14 24575,'0'0'0,"-1"1"0,1-1 0,0 0 0,0 0 0,0 0 0,0 0 0,0 0 0,0 0 0,0 1 0,-1-1 0,1 0 0,0 0 0,0 0 0,0 0 0,0 0 0,0 1 0,0-1 0,0 0 0,0 0 0,0 0 0,0 0 0,0 0 0,0 1 0,0-1 0,0 0 0,0 0 0,0 0 0,0 0 0,0 1 0,0-1 0,0 0 0,0 0 0,0 0 0,1 0 0,-1 0 0,0 1 0,0-1 0,0 0 0,0 0 0,0 0 0,0 0 0,0 0 0,1 1 0,9 2 0,14 0 0,-24-3 0,338-8 0,-187 0 0,805-3 0,-936 12-455,1 1 0,34 7 0,-44-7-6371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4.730"/>
    </inkml:context>
    <inkml:brush xml:id="br0">
      <inkml:brushProperty name="width" value="0.05" units="cm"/>
      <inkml:brushProperty name="height" value="0.05" units="cm"/>
    </inkml:brush>
  </inkml:definitions>
  <inkml:trace contextRef="#ctx0" brushRef="#br0">16 17 24575,'-1'0'0,"1"0"0,-1 0 0,0 0 0,1 0 0,-1 0 0,0 0 0,1 0 0,-1-1 0,0 1 0,1 0 0,-1 0 0,1-1 0,-1 1 0,0 0 0,1-1 0,-1 1 0,1-1 0,-1 1 0,1-1 0,-1 1 0,1-1 0,0 1 0,-1-1 0,1 1 0,-1-1 0,1 0 0,0 1 0,-1-2 0,5-3 0,10 6 0,2 5 0,0 1 0,0 0 0,-1 1 0,0 1 0,19 14 0,-25-16 0,0 0 0,0 1 0,0 0 0,-1 1 0,-1-1 0,0 2 0,0-1 0,11 20 0,-17-26 19,1 1 0,-1 0 0,0-1 0,0 1 0,0 0 0,0-1 0,-1 1 0,1 0 0,-1 0 0,0-1 0,0 1 0,0 0 0,-1 0 0,0 0 0,1-1 0,-1 1 0,-2 5 0,0-3-190,0-1 0,0 1 1,-1-1-1,0 0 0,0 0 1,0 0-1,0 0 0,-1-1 1,-7 7-1,-24 15-6655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6.438"/>
    </inkml:context>
    <inkml:brush xml:id="br0">
      <inkml:brushProperty name="width" value="0.05" units="cm"/>
      <inkml:brushProperty name="height" value="0.05" units="cm"/>
    </inkml:brush>
  </inkml:definitions>
  <inkml:trace contextRef="#ctx0" brushRef="#br0">247 119 24575,'12'-43'0,"-12"40"0,1 0 0,-1 1 0,0-1 0,-1 0 0,1 0 0,0 0 0,-1 0 0,0 0 0,0 0 0,1 1 0,-2-1 0,1 0 0,0 1 0,-1-1 0,1 1 0,-1-1 0,1 1 0,-1 0 0,0-1 0,0 1 0,0 0 0,-1 0 0,1 0 0,0 1 0,-1-1 0,1 1 0,-1-1 0,1 1 0,-1 0 0,-5-2 0,3 2 0,0 1 0,0-1 0,0 1 0,0 0 0,0 0 0,0 0 0,0 1 0,0 0 0,0 0 0,1 0 0,-1 1 0,0-1 0,1 1 0,-1 0 0,1 0 0,-1 1 0,-6 4 0,1 2 0,0 0 0,0 1 0,1 0 0,0 0 0,1 1 0,0 0 0,1 1 0,0-1 0,1 1 0,0 1 0,1-1 0,0 1 0,1 0 0,1 0 0,0 0 0,0 1 0,2-1 0,-1 1 0,2-1 0,1 22 0,-1-31 0,1 0 0,-1-1 0,1 1 0,0-1 0,0 1 0,0-1 0,1 1 0,-1-1 0,1 1 0,0-1 0,0 0 0,0 0 0,0 0 0,0 0 0,1-1 0,3 5 0,-4-6 0,0 0 0,0 0 0,1 0 0,-1 0 0,0 0 0,1-1 0,-1 1 0,0-1 0,1 1 0,-1-1 0,0 0 0,1 0 0,-1 0 0,1 0 0,-1-1 0,0 1 0,1 0 0,-1-1 0,0 0 0,1 0 0,-1 1 0,0-1 0,0-1 0,0 1 0,4-2 0,1-2 0,1-1 0,-1 1 0,0-1 0,-1-1 0,0 1 0,0-1 0,0 0 0,-1 0 0,0-1 0,0 1 0,4-11 0,5-12 0,16-55 0,-15 38 0,-13 49 0,0 9 0,1 23 0,-2-16 0,3 9-273,1-1 0,0 0 0,2 0 0,19 45 0,-18-52-6553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6.758"/>
    </inkml:context>
    <inkml:brush xml:id="br0">
      <inkml:brushProperty name="width" value="0.05" units="cm"/>
      <inkml:brushProperty name="height" value="0.05" units="cm"/>
    </inkml:brush>
  </inkml:definitions>
  <inkml:trace contextRef="#ctx0" brushRef="#br0">28 7 24575,'0'0'0,"0"0"0,0-1 0,0 1 0,1 0 0,-1 0 0,0 0 0,0-1 0,0 1 0,0 0 0,0 0 0,-1 0 0,1-1 0,0 1 0,0 0 0,0 0 0,0 0 0,0-1 0,0 1 0,0 0 0,0 0 0,0 0 0,0-1 0,-1 1 0,1 0 0,0 0 0,0 0 0,0 0 0,0 0 0,-1-1 0,1 1 0,0 0 0,0 0 0,0 0 0,0 0 0,-1 0 0,1 0 0,0 0 0,0 0 0,0 0 0,-1 0 0,1 0 0,0 0 0,0 0 0,0 0 0,-1 0 0,1 0 0,0 0 0,0 0 0,0 0 0,-1 0 0,1 0 0,0 0 0,0 0 0,0 0 0,-1 0 0,1 0 0,0 1 0,0-1 0,0 0 0,0 0 0,-1 0 0,1 0 0,0 1 0,-10 10 0,7-5 0,2 1 0,-1 0 0,0 0 0,1 0 0,1 0 0,-1 0 0,1 0 0,0 0 0,1 0 0,-1 0 0,2 0 0,-1 0 0,1 0 0,0-1 0,0 1 0,4 7 0,-2-5 0,0-1 0,0 1 0,1-1 0,0 0 0,1-1 0,0 1 0,0-1 0,1 0 0,-1-1 0,1 1 0,13 8 0,-19-15 0,0 1 0,0 0 0,1-1 0,-1 1 0,0 0 0,0-1 0,0 0 0,1 1 0,-1-1 0,0 0 0,0 1 0,1-1 0,-1 0 0,0 0 0,1 0 0,-1 0 0,0 0 0,0-1 0,1 1 0,-1 0 0,0-1 0,0 1 0,2-1 0,-1 0 0,0-1 0,0 1 0,-1-1 0,1 1 0,0-1 0,-1 0 0,1 0 0,-1 0 0,1 0 0,-1 0 0,2-4 0,2-5 0,-1 0 0,0-1 0,3-22 0,-6 32 0,14-118-1365,-12 104-5461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6.957"/>
    </inkml:context>
    <inkml:brush xml:id="br0">
      <inkml:brushProperty name="width" value="0.05" units="cm"/>
      <inkml:brushProperty name="height" value="0.05" units="cm"/>
    </inkml:brush>
  </inkml:definitions>
  <inkml:trace contextRef="#ctx0" brushRef="#br0">11 36 24575,'0'-3'0,"0"-2"0,-2-3 0,-2-3 0,1 3 0,1 8 0,3 8 0,3 7 0,4 9 0,0 8 0,1 7 0,2 3 0,-2 4 0,1 1 0,-2-1 0,0-3 0,-1-5 0,-2-8-8191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7.647"/>
    </inkml:context>
    <inkml:brush xml:id="br0">
      <inkml:brushProperty name="width" value="0.05" units="cm"/>
      <inkml:brushProperty name="height" value="0.05" units="cm"/>
    </inkml:brush>
  </inkml:definitions>
  <inkml:trace contextRef="#ctx0" brushRef="#br0">1 182 24575,'0'-1'0,"0"0"0,0 0 0,0 0 0,-1 0 0,1 0 0,0 1 0,0-1 0,0 0 0,0 0 0,1 0 0,-1 0 0,0 0 0,0 0 0,0 0 0,1 1 0,-1-1 0,0 0 0,1 0 0,-1 0 0,1 0 0,-1 1 0,1-1 0,-1 0 0,1 1 0,0-1 0,-1 0 0,1 1 0,0-1 0,-1 1 0,1-1 0,0 1 0,0-1 0,0 1 0,-1 0 0,1-1 0,0 1 0,0 0 0,0 0 0,0-1 0,0 1 0,1 0 0,51-14 0,-40 11 0,-1 1 0,0-2 0,0 1 0,0-2 0,-1 0 0,0 0 0,16-10 0,-25 13 0,0 0 0,0 0 0,0 0 0,0 0 0,0-1 0,-1 1 0,1-1 0,-1 1 0,1-1 0,-1 0 0,0 1 0,0-1 0,0 0 0,0 0 0,-1 0 0,1-3 0,0-3 0,-1 0 0,0 0 0,-2-16 0,49 360 0,-45-320 0,-2-8 0,1 1 0,0-1 0,0 0 0,1 0 0,2 8 0,-4-15 0,0 0 0,1 0 0,-1 1 0,0-1 0,0 0 0,0 0 0,0 0 0,0 0 0,0 0 0,0 0 0,0 0 0,0 0 0,0 0 0,0 0 0,0 0 0,0 0 0,0 0 0,1 0 0,-1 0 0,0 0 0,0 0 0,0 0 0,0 0 0,0 0 0,0 0 0,0 0 0,0 0 0,0 0 0,0 0 0,0 0 0,1 0 0,-1 0 0,0 0 0,0 0 0,0 0 0,0 0 0,0 0 0,0 0 0,0 0 0,0 0 0,0 0 0,0 0 0,0 0 0,0 0 0,0 0 0,0-1 0,0 1 0,1 0 0,-1 0 0,0 0 0,0 0 0,0 0 0,0 0 0,0 0 0,0 0 0,0 0 0,0 0 0,0 0 0,0 0 0,0-1 0,0 1 0,0 0 0,0 0 0,0 0 0,0 0 0,0 0 0,4-11 0,2-15 0,1-42 0,-6 43 0,2 0 0,1 0 0,12-45 0,-15 68 0,-1 1 0,1-1 0,-1 1 0,1 0 0,-1-1 0,1 1 0,0-1 0,0 1 0,0 0 0,0-1 0,0 1 0,0 0 0,0 0 0,0 0 0,0 0 0,0 0 0,1 0 0,1-1 0,-2 2 0,-1 0 0,1 0 0,-1 0 0,1 0 0,-1 0 0,0 0 0,1 0 0,-1 0 0,1 0 0,-1 0 0,1 0 0,-1 1 0,1-1 0,-1 0 0,0 0 0,1 0 0,-1 1 0,1-1 0,-1 0 0,0 1 0,1-1 0,-1 1 0,10 17 0,0 18 0,12 33 0,-20-62 0,1-1 0,0 0 0,0 0 0,1-1 0,-1 1 0,1-1 0,1 1 0,5 4 0,-10-9 0,1 0 0,0-1 0,-1 1 0,1-1 0,0 1 0,0 0 0,0-1 0,-1 0 0,1 1 0,0-1 0,0 0 0,0 1 0,0-1 0,0 0 0,0 0 0,0 0 0,0 0 0,-1 0 0,1 0 0,0 0 0,0 0 0,0 0 0,0 0 0,2-1 0,-2 0 0,1 0 0,0 0 0,0 0 0,-1 0 0,1 0 0,-1-1 0,1 1 0,-1-1 0,1 1 0,-1-1 0,1-1 0,4-7 0,0 0 0,-1-1 0,6-13 0,-9 17 0,1 1 0,17-50 0,-19 53 0,0-1 0,-1 0 0,1 1 0,-1-1 0,0 0 0,0 1 0,0-1 0,0 1 0,0-1 0,-1 0 0,0 1 0,0-1 0,-2-5 0,3 8 0,0 1 0,0-1 0,-1 0 0,1 0 0,0 1 0,-1-1 0,1 0 0,-1 1 0,1-1 0,0 0 0,-1 1 0,0-1 0,1 0 0,-1 1 0,1-1 0,-1 1 0,0-1 0,1 1 0,-1 0 0,0-1 0,0 1 0,1 0 0,-1-1 0,0 1 0,0 0 0,1 0 0,-1 0 0,0-1 0,0 1 0,0 0 0,0 0 0,1 0 0,-1 0 0,0 1 0,0-1 0,0 0 0,1 0 0,-1 0 0,0 1 0,0-1 0,1 0 0,-1 1 0,0-1 0,1 1 0,-1-1 0,0 1 0,1-1 0,-2 1 0,0 2 0,-1-1 0,1 1 0,0-1 0,0 1 0,0 0 0,0 0 0,1 0 0,-1 0 0,1 0 0,-2 5 0,0 5 0,0 1 0,1 0 0,1-1 0,0 21 0,1-28 0,0 0 0,0 0 0,1 0 0,0 0 0,0 0 0,1-1 0,0 1 0,0 0 0,0-1 0,0 1 0,1-1 0,6 9 0,-8-12-114,1-1 1,0 1-1,-1-1 0,1 1 0,0-1 1,0 0-1,0 0 0,0 0 0,0 0 1,0 0-1,3 1 0,8 1-6712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8.017"/>
    </inkml:context>
    <inkml:brush xml:id="br0">
      <inkml:brushProperty name="width" value="0.05" units="cm"/>
      <inkml:brushProperty name="height" value="0.05" units="cm"/>
    </inkml:brush>
  </inkml:definitions>
  <inkml:trace contextRef="#ctx0" brushRef="#br0">25 75 24575,'-6'-12'0,"1"0"0,1 0 0,1-1 0,-3-13 0,30 69 0,-18-29 0,-1 1 0,0 0 0,-1 1 0,-1-1 0,2 18 0,-5-43 0,0 1 0,1-1 0,1 1 0,0-1 0,4-13 0,-5 19 0,0-1 0,1 1 0,-1-1 0,1 1 0,0-1 0,1 1 0,-1 0 0,1 0 0,0 0 0,0 1 0,0-1 0,0 0 0,0 1 0,9-6 0,-11 9 0,0-1 0,0 1 0,0-1 0,0 1 0,0 0 0,0 0 0,0 0 0,0-1 0,1 1 0,-1 0 0,0 0 0,0 1 0,0-1 0,0 0 0,0 0 0,1 0 0,-1 1 0,0-1 0,0 1 0,0-1 0,0 1 0,0-1 0,0 1 0,0-1 0,0 1 0,-1 0 0,1 0 0,0 0 0,0-1 0,0 1 0,-1 0 0,1 0 0,0 0 0,-1 0 0,1 0 0,-1 0 0,1 0 0,-1 0 0,1 2 0,2 6 0,1 1 0,-1 0 0,2 15 0,-3-16 0,15 66-1365,-13-62-5461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8.198"/>
    </inkml:context>
    <inkml:brush xml:id="br0">
      <inkml:brushProperty name="width" value="0.05" units="cm"/>
      <inkml:brushProperty name="height" value="0.05" units="cm"/>
    </inkml:brush>
  </inkml:definitions>
  <inkml:trace contextRef="#ctx0" brushRef="#br0">1 75 24575,'0'-7'0,"2"-5"0,1-4 0,0-3 0,2 5 0,-1 7 0,0 9 0,-1 12 0,-1 9 0,1 9 0,1 5 0,-1 4 0,-1 1 0,0-1 0,-1-4 0,1-3 0,2-7-8191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8.507"/>
    </inkml:context>
    <inkml:brush xml:id="br0">
      <inkml:brushProperty name="width" value="0.05" units="cm"/>
      <inkml:brushProperty name="height" value="0.05" units="cm"/>
    </inkml:brush>
  </inkml:definitions>
  <inkml:trace contextRef="#ctx0" brushRef="#br0">7 43 24575,'-1'0'0,"1"-1"0,-1 1 0,1 0 0,-1-1 0,1 1 0,0-1 0,-1 1 0,1-1 0,0 1 0,-1-1 0,1 1 0,0-1 0,0 1 0,-1-1 0,1 1 0,0-1 0,0 1 0,0-1 0,0 0 0,0 1 0,0-1 0,0 1 0,0-1 0,0 1 0,0-1 0,0 0 0,0 1 0,0-1 0,0 1 0,1-1 0,-1 1 0,0-2 0,2 1 0,-1 0 0,0 0 0,0-1 0,1 1 0,-1 0 0,1 0 0,-1 0 0,1 1 0,-1-1 0,1 0 0,1 0 0,5-2 0,0 1 0,0 0 0,14-1 0,36 2 0,13-1 0,-70 2 0,0 0 0,0 0 0,0 0 0,0 1 0,0-1 0,0 0 0,-1 0 0,1 1 0,0-1 0,0 0 0,0 1 0,0-1 0,-1 1 0,1-1 0,0 1 0,0 0 0,-1-1 0,1 1 0,0 0 0,-1-1 0,1 1 0,-1 0 0,1 0 0,-1-1 0,1 1 0,-1 0 0,1 0 0,-1 0 0,0 0 0,0 0 0,1 1 0,5 38 0,-4-27 0,11 92-1365,-9-84-5461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7.270"/>
    </inkml:context>
    <inkml:brush xml:id="br0">
      <inkml:brushProperty name="width" value="0.05" units="cm"/>
      <inkml:brushProperty name="height" value="0.05" units="cm"/>
    </inkml:brush>
  </inkml:definitions>
  <inkml:trace contextRef="#ctx0" brushRef="#br0">96 263 24575,'0'-1'0,"0"0"0,0 0 0,0 1 0,0-1 0,0 0 0,0 0 0,0 0 0,0 0 0,0 0 0,0 1 0,0-1 0,-1 0 0,1 0 0,0 0 0,-1 1 0,1-1 0,0 0 0,-1 0 0,1 1 0,-2-2 0,2 2 0,-1 1 0,0-1 0,1 1 0,-1-1 0,1 1 0,-1 0 0,1-1 0,-1 1 0,1-1 0,0 1 0,-1 0 0,1 0 0,0-1 0,-1 1 0,1 0 0,0-1 0,0 1 0,0 0 0,0 0 0,0-1 0,0 1 0,0 0 0,0 1 0,-10 59 0,-2 0 0,-32 93 0,35-138 0,9-16 0,0 0 0,-1 0 0,1 0 0,0 0 0,0 0 0,-1 0 0,1 0 0,0 0 0,0-1 0,-1 1 0,1 0 0,0 0 0,0 0 0,0 0 0,-1 0 0,1 0 0,0-1 0,0 1 0,0 0 0,0 0 0,-1 0 0,1-1 0,0 1 0,0 0 0,0 0 0,0 0 0,0-1 0,0 1 0,0 0 0,0 0 0,0-1 0,-1 1 0,1 0 0,0 0 0,0 0 0,0-1 0,-3-36 0,8-19 0,3-1 0,2 1 0,20-66 0,-29 120 0,6-30 0,2 1 0,2 1 0,0 0 0,18-33 0,-28 61 0,1-1 0,-1 1 0,1 0 0,0-1 0,0 1 0,-1 0 0,2 0 0,-1 0 0,0 0 0,0 1 0,0-1 0,1 1 0,4-3 0,-6 4 0,1-1 0,-1 1 0,1 0 0,-1 0 0,0 0 0,1 0 0,-1 0 0,1 0 0,-1 0 0,0 1 0,1-1 0,-1 0 0,0 1 0,1-1 0,-1 1 0,0 0 0,0-1 0,1 1 0,-1 0 0,0 0 0,0-1 0,0 1 0,0 0 0,0 0 0,0 0 0,0 1 0,0-1 0,-1 0 0,2 1 0,3 6 0,-1 0 0,1 0 0,-2 0 0,1 1 0,-1-1 0,3 12 0,9 57 0,-11-56 0,47 332-620,-45-311-125,-3-19-6081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8.677"/>
    </inkml:context>
    <inkml:brush xml:id="br0">
      <inkml:brushProperty name="width" value="0.05" units="cm"/>
      <inkml:brushProperty name="height" value="0.05" units="cm"/>
    </inkml:brush>
  </inkml:definitions>
  <inkml:trace contextRef="#ctx0" brushRef="#br0">7 0 24575,'-3'0'0,"0"2"0,2 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8.956"/>
    </inkml:context>
    <inkml:brush xml:id="br0">
      <inkml:brushProperty name="width" value="0.05" units="cm"/>
      <inkml:brushProperty name="height" value="0.05" units="cm"/>
    </inkml:brush>
  </inkml:definitions>
  <inkml:trace contextRef="#ctx0" brushRef="#br0">97 83 24575,'3'0'0,"0"-1"0,0 1 0,0-1 0,0 0 0,0 0 0,0 0 0,0 0 0,0-1 0,-1 1 0,1-1 0,-1 0 0,1 0 0,-1 1 0,1-2 0,-1 1 0,0 0 0,0 0 0,0-1 0,0 1 0,2-5 0,-3 6 0,-1 0 0,1 0 0,-1-1 0,1 1 0,-1 0 0,1 0 0,-1-1 0,0 1 0,0 0 0,1-1 0,-1 1 0,0 0 0,0-1 0,0 1 0,-1 0 0,1-1 0,0 1 0,0 0 0,-1-3 0,0 3 0,0 0 0,0 0 0,-1-1 0,1 1 0,0 0 0,0 0 0,0 0 0,-1 0 0,1 0 0,-1 0 0,1 1 0,0-1 0,-1 0 0,1 1 0,-1-1 0,0 1 0,1-1 0,-1 1 0,1 0 0,-3 0 0,-1-1 0,0 1 0,0-1 0,0 1 0,1 1 0,-1-1 0,0 1 0,0 0 0,1 0 0,-1 0 0,0 1 0,1-1 0,-1 1 0,1 0 0,0 1 0,0-1 0,0 1 0,0 0 0,0 0 0,0 0 0,1 0 0,-1 0 0,1 1 0,0 0 0,0 0 0,-3 4 0,5-4 0,-1-1 0,0 1 0,1-1 0,-1 1 0,1 0 0,0 0 0,0-1 0,0 1 0,1 0 0,0 0 0,-1 0 0,1 0 0,1 0 0,-1 0 0,0-1 0,1 1 0,0 0 0,0 0 0,0 0 0,0-1 0,1 1 0,-1-1 0,1 1 0,0-1 0,0 1 0,0-1 0,1 0 0,-1 0 0,1 0 0,0 0 0,4 3 0,-2-3-195,0 1 0,0-1 0,0 1 0,1-1 0,-1-1 0,9 4 0,8 1-6631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59.854"/>
    </inkml:context>
    <inkml:brush xml:id="br0">
      <inkml:brushProperty name="width" value="0.05" units="cm"/>
      <inkml:brushProperty name="height" value="0.05" units="cm"/>
    </inkml:brush>
  </inkml:definitions>
  <inkml:trace contextRef="#ctx0" brushRef="#br0">96 345 24575,'1'-2'0,"1"-1"0,-1 1 0,1-1 0,-1 1 0,0-1 0,0 1 0,0-1 0,0 0 0,-1 1 0,1-1 0,-1 0 0,1 0 0,-1-2 0,-2-38 0,1 39 0,0 0 0,-1-1 0,1 1 0,-1 0 0,0 1 0,0-1 0,0 0 0,0 0 0,-1 1 0,-5-6 0,8 8 0,-1 0 0,0 1 0,0-1 0,0 0 0,0 1 0,0-1 0,0 1 0,0-1 0,0 1 0,0-1 0,0 1 0,0 0 0,0-1 0,0 1 0,0 0 0,0 0 0,0 0 0,-2 0 0,2 0 0,-1 1 0,1-1 0,0 1 0,-1-1 0,1 1 0,0 0 0,0 0 0,-1-1 0,1 1 0,0 0 0,0 0 0,0 0 0,0 0 0,0 0 0,1 1 0,-1-1 0,0 0 0,-1 2 0,-4 9 0,1 0 0,-1 0 0,2 0 0,0 0 0,0 1 0,1 0 0,1 0 0,0 0 0,1 0 0,0 0 0,1 19 0,1-31 0,-1 1 0,0-1 0,0 0 0,0 1 0,0-1 0,1 1 0,-1-1 0,1 0 0,-1 1 0,1-1 0,0 0 0,-1 1 0,1-1 0,0 0 0,0 0 0,0 0 0,0 0 0,0 0 0,0 0 0,2 2 0,-2-3 0,0 0 0,0 0 0,0 1 0,0-1 0,0 0 0,1 0 0,-1 0 0,0-1 0,0 1 0,0 0 0,0 0 0,0 0 0,0-1 0,0 1 0,0-1 0,0 1 0,0-1 0,0 1 0,0-1 0,1 0 0,5-5 0,0 1 0,-1-1 0,0 0 0,0-1 0,6-8 0,-6 8 0,22-34 0,-25 37 0,-1 1 0,0-1 0,-1 0 0,1 0 0,-1 1 0,1-1 0,-1 0 0,0 0 0,0-5 0,-9 48 0,7-35 0,1-1 0,1 1 0,-1-1 0,0 0 0,1 1 0,0-1 0,-1 0 0,1 0 0,1 1 0,-1-1 0,0 0 0,1 0 0,0 0 0,-1 0 0,1 0 0,0-1 0,0 1 0,1-1 0,-1 1 0,1-1 0,-1 0 0,1 0 0,0 0 0,0 0 0,-1 0 0,1-1 0,0 1 0,1-1 0,-1 0 0,6 2 0,-2-2 0,1 1 0,-1-2 0,0 1 0,1-1 0,-1 0 0,1 0 0,-1-1 0,0 0 0,1 0 0,-1-1 0,0 0 0,0-1 0,8-3 0,-7 2 0,-1 0 0,1-1 0,-1 1 0,-1-2 0,1 1 0,-1-1 0,0 0 0,0 0 0,0-1 0,-1 1 0,0-1 0,-1-1 0,1 1 0,-1-1 0,-1 1 0,1-1 0,-1 0 0,-1 0 0,1-1 0,-2 1 0,2-11 0,-1 3 0,-1-1 0,0 0 0,-2 0 0,0 1 0,-1-1 0,0 1 0,-2-1 0,0 1 0,0 0 0,-8-16 0,10 28 0,0 0 0,0 0 0,0 0 0,-1 0 0,-5-7 0,7 11 0,1-1 0,0 1 0,-1-1 0,1 1 0,0 0 0,-1-1 0,1 1 0,-1-1 0,1 1 0,-1 0 0,1 0 0,-1-1 0,1 1 0,-1 0 0,1 0 0,-1-1 0,1 1 0,-1 0 0,1 0 0,-1 0 0,0 0 0,1 0 0,-1 0 0,1 0 0,-1 0 0,1 0 0,-1 0 0,0 0 0,1 0 0,-1 1 0,1-1 0,-1 0 0,1 0 0,-1 1 0,1-1 0,-1 0 0,1 0 0,-1 1 0,1-1 0,0 1 0,-1-1 0,1 0 0,-1 1 0,1-1 0,0 1 0,-1-1 0,1 1 0,0-1 0,0 1 0,-1-1 0,1 1 0,0-1 0,0 1 0,0-1 0,0 1 0,-1 1 0,-2 8 0,0 1 0,1 0 0,0 0 0,0 0 0,1 0 0,1 13 0,5 69 0,-5-89 0,4 37 0,1 1 0,3-1 0,23 75 0,-30-113 0,-1-1 0,1 0 0,0 0 0,0 0 0,0 0 0,0 0 0,1 0 0,-1-1 0,0 1 0,3 2 0,-4-4 0,0 0 0,0 0 0,0 0 0,0 0 0,0 0 0,1 0 0,-1 0 0,0 0 0,0 0 0,0 0 0,0 0 0,0 0 0,0 0 0,1 0 0,-1 0 0,0 0 0,0 0 0,0 0 0,0 0 0,0 0 0,0 0 0,1 0 0,-1 0 0,0 0 0,0 0 0,0 0 0,0 0 0,0 0 0,0 0 0,0 0 0,0 0 0,1-1 0,-1 1 0,0 0 0,0 0 0,0 0 0,0 0 0,0 0 0,0 0 0,0 0 0,0 0 0,0-1 0,0 1 0,0 0 0,0 0 0,0 0 0,0 0 0,0 0 0,1-16 0,-12-47 0,-2-29 0,13 91 0,0-1 0,0 1 0,0 0 0,0 0 0,1-1 0,-1 1 0,0 0 0,1 0 0,-1-1 0,0 1 0,1 0 0,0 0 0,-1 0 0,1 0 0,0 0 0,-1 0 0,1 0 0,0 0 0,0 0 0,0 0 0,0 0 0,0 0 0,0 0 0,0 1 0,0-1 0,0 0 0,0 1 0,0-1 0,1 1 0,-1-1 0,0 1 0,0 0 0,1-1 0,-1 1 0,0 0 0,2 0 0,7-1 0,1 1 0,-1 0 0,19 2 0,-8 0 0,0-1 0,-5 0 0,-1 0 0,22-3 0,-34 2 0,0 0 0,0 0 0,-1-1 0,1 0 0,0 1 0,0-1 0,0 0 0,0 0 0,-1-1 0,1 1 0,0-1 0,-1 1 0,1-1 0,-1 0 0,0 0 0,0 0 0,1 0 0,1-3 0,-3 3 0,0-1 0,0 1 0,-1 0 0,1 0 0,-1-1 0,0 1 0,1 0 0,-1-1 0,0 1 0,0 0 0,-1-1 0,1 1 0,0 0 0,-1 0 0,1-1 0,-1 1 0,0 0 0,0 0 0,0 0 0,0 0 0,0 0 0,0 0 0,-1 0 0,1 0 0,-3-3 0,0 0 0,0 1 0,0 0 0,0-1 0,-1 2 0,1-1 0,-1 0 0,0 1 0,0 0 0,-6-3 0,10 5 0,0 1 0,-1-1 0,1 1 0,0 0 0,0-1 0,0 1 0,0 0 0,0 0 0,0 0 0,0 0 0,-1 0 0,1 0 0,0 0 0,0 0 0,0 0 0,0 0 0,0 1 0,0-1 0,-1 0 0,1 1 0,0-1 0,0 1 0,0-1 0,0 1 0,0 0 0,1-1 0,-1 1 0,0 0 0,0 0 0,0 0 0,1 0 0,-1-1 0,0 1 0,1 0 0,-1 0 0,1 0 0,-1 0 0,1 1 0,-1-1 0,1 0 0,0 0 0,-1 0 0,1 0 0,0 0 0,0 0 0,0 2 0,-1 4 0,0 1 0,1-1 0,0 0 0,1 1 0,1 13 0,1-7-105,1 0 0,0 0 0,1 0 0,1-1 0,0 1 0,0-1 0,1-1 0,1 1 0,0-1 0,1 0 0,0-1 0,19 17 0,-6-11-6721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03.319"/>
    </inkml:context>
    <inkml:brush xml:id="br0">
      <inkml:brushProperty name="width" value="0.05" units="cm"/>
      <inkml:brushProperty name="height" value="0.05" units="cm"/>
    </inkml:brush>
  </inkml:definitions>
  <inkml:trace contextRef="#ctx0" brushRef="#br0">117 50 24575,'-2'-19'0,"2"16"0,-1 0 0,1 0 0,-1 0 0,1 0 0,0 1 0,0-1 0,1 0 0,0-5 0,1 50 0,-27 397 0,-36-3 0,59-423 0,-11 70 0,4 1 0,3 1 0,7 112 0,1-171 0,6 47 0,-7-67 0,0 1 0,1-1 0,0 0 0,1 1 0,-1-1 0,1-1 0,0 1 0,7 10 0,-8-14 0,1 0 0,-1 0 0,1 0 0,-1-1 0,1 1 0,0-1 0,-1 1 0,1-1 0,0 0 0,0 0 0,0 0 0,0-1 0,5 2 0,46 3 0,-39-5 0,294 10 0,-129-7 0,934 41-1202,460 12-818,-1535-55 2201,-23 0 95,0 0 0,1-1 0,-1-1 0,0 0 1,1-1-1,27-8 0,-43 10-261,-1 0 0,0 0 0,0 0 1,1 0-1,-1 0 0,0 0 0,0 0 0,1 0 0,-1 0 1,0 0-1,0-1 0,1 1 0,-1 0 0,0 0 0,0 0 0,1 0 1,-1-1-1,0 1 0,0 0 0,0 0 0,1 0 0,-1-1 1,0 1-1,0 0 0,0 0 0,0-1 0,0 1 0,0 0 0,0 0 1,1-1-1,-1 1 0,0 0 0,0-1 0,0 1 0,-8-6-940,-6-1-5763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04.133"/>
    </inkml:context>
    <inkml:brush xml:id="br0">
      <inkml:brushProperty name="width" value="0.05" units="cm"/>
      <inkml:brushProperty name="height" value="0.05" units="cm"/>
    </inkml:brush>
  </inkml:definitions>
  <inkml:trace contextRef="#ctx0" brushRef="#br0">11 108 24575,'-5'-13'0,"4"13"0,1 0 0,-1-1 0,1 1 0,0-1 0,-1 1 0,1 0 0,0-1 0,-1 1 0,1-1 0,0 1 0,-1-1 0,1 1 0,0-1 0,0 0 0,0 1 0,0-1 0,0 1 0,0-1 0,0 1 0,-1-1 0,2 1 0,-1-1 0,0 0 0,0 1 0,0-1 0,0 1 0,0-1 0,0 1 0,0-1 0,1 1 0,-1-1 0,0 1 0,1-1 0,-1 1 0,0-1 0,1 1 0,-1-1 0,0 1 0,1 0 0,-1-1 0,1 1 0,-1-1 0,0 1 0,1 0 0,0-1 0,6-2 0,-1-1 0,1 1 0,-1 1 0,1-1 0,0 1 0,0 1 0,0-1 0,11 0 0,1-1 0,323-35-528,7 30-177,-258 7 656,1369 27-2154,-663-2 1304,-709-22 895,398-1 1277,-478-2-927,-5 2-129,1-1 1,-1-1-1,1 1 0,-1-1 0,1 1 1,-1-1-1,6-2 0,-18-1 453,-8 1-309,9 3-361,-1-1 0,0 2 0,0-1 0,1 1 0,-1 0 0,0 1 0,1 0 0,-1 1 0,1-1 0,0 1 0,-10 6 0,13-6 0,0 0 0,0 0 0,0 1 0,1 0 0,0 0 0,0 0 0,0 0 0,0 1 0,0-1 0,1 1 0,0 0 0,0 0 0,0 0 0,1 0 0,0 1 0,0-1 0,0 1 0,-1 6 0,-1 12 0,1-1 0,1 1 0,2 33 0,11 73 0,-4-51 0,16 505 0,-22-496 0,14 353 0,-14-421 0,-1 0 0,-1 0 0,-6 36 0,7-51 0,-2 0 0,1-1 0,0 1 0,-1 0 0,0-1 0,0 1 0,0-1 0,-1 0 0,1 0 0,-1 0 0,0 0 0,0 0 0,-1-1 0,1 1 0,-1-1 0,0 0 0,0 0 0,0 0 0,0 0 0,0-1 0,-7 3 0,-20 5-1365,-2-2-5461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06.449"/>
    </inkml:context>
    <inkml:brush xml:id="br0">
      <inkml:brushProperty name="width" value="0.05" units="cm"/>
      <inkml:brushProperty name="height" value="0.05" units="cm"/>
    </inkml:brush>
  </inkml:definitions>
  <inkml:trace contextRef="#ctx0" brushRef="#br0">1 27 24575,'0'-1'0,"0"0"0,0 0 0,0-1 0,1 1 0,-1 0 0,1 0 0,-1 0 0,1 0 0,-1-1 0,1 1 0,0 0 0,0 0 0,-1 0 0,1 0 0,0 1 0,0-1 0,0 0 0,0 0 0,0 0 0,0 1 0,0-1 0,0 0 0,0 1 0,1-1 0,-1 1 0,0 0 0,0-1 0,0 1 0,1 0 0,-1 0 0,0-1 0,3 1 0,6 0 0,0-1 0,1 1 0,10 1 0,-13 0 0,631 11 0,-597-14 0,-44 7 0,-1 1 0,1 0 0,1 0 0,-1 1 0,1-1 0,0 0 0,1 0 0,-1 11 0,8 54 0,-2-25 0,-2 212 0,-2-47 0,0-186 0,8 43 0,-7-62-1365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07.159"/>
    </inkml:context>
    <inkml:brush xml:id="br0">
      <inkml:brushProperty name="width" value="0.05" units="cm"/>
      <inkml:brushProperty name="height" value="0.05" units="cm"/>
    </inkml:brush>
  </inkml:definitions>
  <inkml:trace contextRef="#ctx0" brushRef="#br0">3 1 24575,'0'0'0,"1"0"0,-1 1 0,1-1 0,0 0 0,-1 1 0,1-1 0,-1 0 0,1 1 0,-1-1 0,1 1 0,-1-1 0,1 1 0,-1-1 0,0 1 0,1-1 0,-1 1 0,0-1 0,1 1 0,-1 0 0,0-1 0,0 1 0,1-1 0,-1 1 0,0 0 0,0-1 0,0 1 0,0 1 0,2 22 0,-2-21 0,-6 228 0,-1-60 0,7-159 15,-1 8-212,1 1 0,1 0 0,0-1 0,2 1-1,0-1 1,12 35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07.893"/>
    </inkml:context>
    <inkml:brush xml:id="br0">
      <inkml:brushProperty name="width" value="0.05" units="cm"/>
      <inkml:brushProperty name="height" value="0.05" units="cm"/>
    </inkml:brush>
  </inkml:definitions>
  <inkml:trace contextRef="#ctx0" brushRef="#br0">0 0 24575,'148'13'0,"272"-11"0,-241-3 0,-170 1 95,-5 1-207,-1-1-1,0 0 1,0 0 0,0 0-1,0 0 1,0-1 0,0 1-1,0-1 1,0 0 0,0 0 0,0 0-1,5-3 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08.341"/>
    </inkml:context>
    <inkml:brush xml:id="br0">
      <inkml:brushProperty name="width" value="0.05" units="cm"/>
      <inkml:brushProperty name="height" value="0.05" units="cm"/>
    </inkml:brush>
  </inkml:definitions>
  <inkml:trace contextRef="#ctx0" brushRef="#br0">6 15 24575,'-5'-12'0,"6"9"0,3 9 0,4 10 0,0 0 0,-2 0 0,1 0 0,6 34 0,8 73 0,-16-89 0,43 440 0,-25-206 0,1 58 0,-24-322-1365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0.125"/>
    </inkml:context>
    <inkml:brush xml:id="br0">
      <inkml:brushProperty name="width" value="0.05" units="cm"/>
      <inkml:brushProperty name="height" value="0.05" units="cm"/>
    </inkml:brush>
  </inkml:definitions>
  <inkml:trace contextRef="#ctx0" brushRef="#br0">62 14 24575,'-46'-7'0,"30"4"0,69 0 0,395 10 0,-33 0 0,-325-6 0,116-3 0,-192 0-1365,-6-1-5461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7.443"/>
    </inkml:context>
    <inkml:brush xml:id="br0">
      <inkml:brushProperty name="width" value="0.05" units="cm"/>
      <inkml:brushProperty name="height" value="0.05" units="cm"/>
    </inkml:brush>
  </inkml:definitions>
  <inkml:trace contextRef="#ctx0" brushRef="#br0">42 103 24575,'-5'0'0,"-3"0"0,-3-2 0,0-4 0,5-2 0,5-3 0,8-1 0,7-1 0,6 1 0,6 1 0,4 0 0,3 1 0,-3 3-8191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0.680"/>
    </inkml:context>
    <inkml:brush xml:id="br0">
      <inkml:brushProperty name="width" value="0.05" units="cm"/>
      <inkml:brushProperty name="height" value="0.05" units="cm"/>
    </inkml:brush>
  </inkml:definitions>
  <inkml:trace contextRef="#ctx0" brushRef="#br0">42 1 24575,'1'0'0,"0"0"0,-1 1 0,1-1 0,0 0 0,-1 1 0,1-1 0,-1 1 0,1-1 0,-1 1 0,1-1 0,-1 1 0,1-1 0,-1 1 0,0-1 0,1 1 0,-1 0 0,0-1 0,1 1 0,-1 0 0,0-1 0,0 1 0,0 0 0,0-1 0,1 1 0,-1 0 0,0 1 0,2 20 0,-4 9 0,0-1 0,-8 34 0,-1 4 0,-7 220 0,10-106 0,7-171 0,-1 22 0,2-32 0,0 0 0,0 1 0,0-1 0,0 0 0,0 0 0,0 1 0,0-1 0,1 0 0,-1 0 0,0 0 0,1 1 0,-1-1 0,1 0 0,0 0 0,-1 0 0,1 0 0,0 0 0,1 2 0,-1-3-52,0 0-1,0 0 1,-1 0-1,1 0 1,0 0-1,0-1 1,0 1-1,0 0 1,0 0-1,-1 0 1,1-1-1,0 1 1,0 0-1,0-1 1,-1 1-1,1-1 1,0 1-1,0-1 1,-1 1-1,1-1 0,0 0 1,-1 1-1,1-1 1,-1 0-1,1-1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1.338"/>
    </inkml:context>
    <inkml:brush xml:id="br0">
      <inkml:brushProperty name="width" value="0.05" units="cm"/>
      <inkml:brushProperty name="height" value="0.05" units="cm"/>
    </inkml:brush>
  </inkml:definitions>
  <inkml:trace contextRef="#ctx0" brushRef="#br0">1 14 24575,'2'0'0,"6"0"0,6 0 0,5 0 0,6 0 0,4 0 0,4 0 0,5 0 0,1 0 0,1 0 0,0 0 0,-1-2 0,-6-1 0,-6 0 0,-5 0 0,-9 1 0,-8 1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2.018"/>
    </inkml:context>
    <inkml:brush xml:id="br0">
      <inkml:brushProperty name="width" value="0.05" units="cm"/>
      <inkml:brushProperty name="height" value="0.05" units="cm"/>
    </inkml:brush>
  </inkml:definitions>
  <inkml:trace contextRef="#ctx0" brushRef="#br0">2 6 24575,'-1'5'0,"1"-4"0,0-1 0,0 0 0,0 0 0,0 1 0,0-1 0,0 0 0,0 0 0,0 1 0,0-1 0,0 0 0,0 1 0,0-1 0,0 0 0,0 0 0,0 1 0,1-1 0,-1 0 0,0 0 0,0 0 0,0 1 0,0-1 0,0 0 0,1 0 0,-1 0 0,0 1 0,0-1 0,0 0 0,1 0 0,-1 0 0,0 0 0,0 0 0,1 1 0,-1-1 0,0 0 0,0 0 0,1 0 0,-1 0 0,0 0 0,0 0 0,1 0 0,-1 0 0,0 0 0,0 0 0,1 0 0,-1 0 0,0 0 0,0 0 0,1 0 0,-1 0 0,0 0 0,0-1 0,1 1 0,43 4 0,78-5 0,-76-1 0,110-4 0,76-1 0,-199 5-1365,-23-1-5461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3.725"/>
    </inkml:context>
    <inkml:brush xml:id="br0">
      <inkml:brushProperty name="width" value="0.05" units="cm"/>
      <inkml:brushProperty name="height" value="0.05" units="cm"/>
    </inkml:brush>
  </inkml:definitions>
  <inkml:trace contextRef="#ctx0" brushRef="#br0">36 1 24575,'-7'94'0,"1"-8"0,5-61 0,-9 251 0,8-240 0,-7 66 0,9-101 0,0 0 0,0-1 0,0 1 0,0 0 0,0 0 0,0 0 0,1-1 0,-1 1 0,0 0 0,0 0 0,1-1 0,-1 1 0,0 0 0,1-1 0,-1 1 0,1 0 0,-1-1 0,1 1 0,-1 0 0,1-1 0,-1 1 0,1-1 0,0 1 0,-1-1 0,1 0 0,0 1 0,-1-1 0,1 1 0,0-1 0,0 0 0,-1 0 0,1 0 0,0 1 0,0-1 0,-1 0 0,1 0 0,1 0 0,36 1 0,-29-1 0,692-2 0,-720 2-1365,-2 0-5461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5.446"/>
    </inkml:context>
    <inkml:brush xml:id="br0">
      <inkml:brushProperty name="width" value="0.05" units="cm"/>
      <inkml:brushProperty name="height" value="0.05" units="cm"/>
    </inkml:brush>
  </inkml:definitions>
  <inkml:trace contextRef="#ctx0" brushRef="#br0">98 17 24575,'-4'0'0,"1"0"0,0 0 0,0 0 0,-1 0 0,1 1 0,0-1 0,0 1 0,0 0 0,-7 2 0,9-1 0,-1-1 0,0 1 0,1-1 0,-1 1 0,1 0 0,-1 0 0,1-1 0,0 1 0,0 0 0,0 0 0,0 0 0,0 0 0,0 1 0,1-1 0,-2 3 0,-10 47 0,2 0 0,3 0 0,1 1 0,3 0 0,2 0 0,3 0 0,9 57 0,-11-106 0,0-1 0,1 1 0,0-1 0,-1 1 0,1-1 0,1 0 0,-1 1 0,0-1 0,4 6 0,-4-8 0,1 1 0,-1-1 0,1 0 0,-1 0 0,1 1 0,0-1 0,0 0 0,-1 0 0,1-1 0,0 1 0,0 0 0,0-1 0,0 1 0,0-1 0,0 1 0,0-1 0,0 0 0,3 0 0,113 1 0,31 1 0,-48 8 0,94 3 0,-197-13 0,1 0 0,-1 0 0,0 0 0,0-1 0,1 1 0,-1-1 0,0 1 0,1-1 0,-1 0 0,0 0 0,1 0 0,-1 1 0,1-2 0,-1 1 0,1 0 0,0 0 0,-1 0 0,1-1 0,-1-1 0,-1-1 0,0-1 0,0 0 0,0 0 0,1 1 0,0-1 0,-2-9 0,0-3 0,0 0 0,1 0 0,0-26 0,2-230 0,2 133 0,-1 136-136,0-1-1,0 1 1,0 0-1,0 0 1,1 0-1,0-1 1,0 1-1,0 0 0,3-7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8.285"/>
    </inkml:context>
    <inkml:brush xml:id="br0">
      <inkml:brushProperty name="width" value="0.05" units="cm"/>
      <inkml:brushProperty name="height" value="0.05" units="cm"/>
    </inkml:brush>
  </inkml:definitions>
  <inkml:trace contextRef="#ctx0" brushRef="#br0">1 0 24575,'0'3'0,"2"0"0,1 2 0,2 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8.702"/>
    </inkml:context>
    <inkml:brush xml:id="br0">
      <inkml:brushProperty name="width" value="0.05" units="cm"/>
      <inkml:brushProperty name="height" value="0.05" units="cm"/>
    </inkml:brush>
  </inkml:definitions>
  <inkml:trace contextRef="#ctx0" brushRef="#br0">0 1 24575,'0'2'0,"3"1"0,2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18.917"/>
    </inkml:context>
    <inkml:brush xml:id="br0">
      <inkml:brushProperty name="width" value="0.05" units="cm"/>
      <inkml:brushProperty name="height" value="0.05" units="cm"/>
    </inkml:brush>
  </inkml:definitions>
  <inkml:trace contextRef="#ctx0" brushRef="#br0">1 0 24575,'2'0'0,"1"3"0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0.470"/>
    </inkml:context>
    <inkml:brush xml:id="br0">
      <inkml:brushProperty name="width" value="0.05" units="cm"/>
      <inkml:brushProperty name="height" value="0.05" units="cm"/>
    </inkml:brush>
  </inkml:definitions>
  <inkml:trace contextRef="#ctx0" brushRef="#br0">244 40 24575,'1'-1'0,"0"1"0,-1-1 0,1 1 0,-1-1 0,1 1 0,0-1 0,-1 1 0,1-1 0,-1 1 0,1-1 0,-1 0 0,0 1 0,1-1 0,-1 0 0,0 1 0,1-1 0,-1 0 0,0 1 0,0-1 0,1 0 0,-1 0 0,0 1 0,0-1 0,0 0 0,0 0 0,0 1 0,0-1 0,0 0 0,-1 0 0,1 1 0,0-1 0,0 0 0,0 0 0,-1 1 0,1-1 0,0 0 0,-1 1 0,1-1 0,-1 0 0,1 1 0,-1-1 0,1 1 0,-1-1 0,1 1 0,-1-1 0,-1 0 0,0 0 0,-1-1 0,1 1 0,-1 0 0,0 0 0,1 1 0,-1-1 0,0 0 0,0 1 0,1 0 0,-1-1 0,-4 2 0,-2 0 0,0 1 0,1 0 0,-1 0 0,1 1 0,-1 1 0,1-1 0,0 1 0,0 1 0,1-1 0,-1 1 0,1 1 0,0-1 0,1 1 0,-10 11 0,6-6 0,1 0 0,0 0 0,1 1 0,0 1 0,1-1 0,0 1 0,1 0 0,-5 17 0,9-25 0,1 0 0,0 0 0,0 0 0,0 0 0,1 0 0,0 0 0,0 0 0,0 0 0,1 0 0,-1 0 0,3 9 0,-2-13 0,0 1 0,0 0 0,0 0 0,0 0 0,0 0 0,0-1 0,0 1 0,0 0 0,1-1 0,-1 1 0,1-1 0,-1 1 0,1-1 0,0 0 0,-1 0 0,1 0 0,0 0 0,0 0 0,0 0 0,0 0 0,0-1 0,0 1 0,0-1 0,0 1 0,0-1 0,0 0 0,0 0 0,0 0 0,0 0 0,4 0 0,2-1 0,0-1 0,0 0 0,0 0 0,0 0 0,-1-1 0,1 0 0,-1-1 0,0 0 0,0 0 0,0 0 0,0-1 0,0 0 0,-1-1 0,0 1 0,10-13 0,-7 7 0,-1 0 0,0-1 0,0 0 0,-1 0 0,-1-1 0,0 0 0,0 0 0,4-18 0,-3-11 0,-7 55 0,0 1 0,1-1 0,1 1 0,0-1 0,1 0 0,8 25 0,-2-12 0,1-1 0,23 42 0,-30-63-136,-1 0-1,1 0 1,0 0-1,0 0 1,0-1-1,0 1 1,1-1-1,-1 0 0,7 4 1,1-1-6690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2.138"/>
    </inkml:context>
    <inkml:brush xml:id="br0">
      <inkml:brushProperty name="width" value="0.05" units="cm"/>
      <inkml:brushProperty name="height" value="0.05" units="cm"/>
    </inkml:brush>
  </inkml:definitions>
  <inkml:trace contextRef="#ctx0" brushRef="#br0">0 78 24575,'3'0'0,"-1"0"0,0 0 0,0 0 0,0 0 0,0 1 0,0-1 0,0 1 0,0-1 0,0 1 0,0 0 0,0 0 0,0 0 0,0 0 0,0 0 0,-1 0 0,1 0 0,0 1 0,-1-1 0,1 1 0,-1-1 0,1 1 0,-1 0 0,0 0 0,0-1 0,0 1 0,0 0 0,1 3 0,1 5 0,0-1 0,-1 1 0,0 0 0,0 19 0,4 16 0,-3-35 0,0-1 0,0 1 0,1-1 0,0 0 0,0 0 0,1-1 0,0 0 0,11 13 0,-15-19 0,1 0 0,0 0 0,0 0 0,0 0 0,0-1 0,1 1 0,-1-1 0,0 1 0,1-1 0,-1 0 0,1 0 0,-1 0 0,1 0 0,-1-1 0,1 1 0,0-1 0,-1 1 0,1-1 0,0 0 0,0 0 0,-1 0 0,1 0 0,0-1 0,-1 1 0,1-1 0,0 1 0,-1-1 0,1 0 0,-1 0 0,1 0 0,-1-1 0,0 1 0,1-1 0,-1 1 0,4-4 0,-1 0 0,1 0 0,-1-1 0,0 0 0,0 0 0,-1 0 0,0 0 0,0-1 0,0 0 0,-1 0 0,0 0 0,0 0 0,-1 0 0,0 0 0,2-10 0,0-5 0,-1 0 0,-1-1 0,-2-34 0,0 47-227,0-1-1,-1 1 1,-1 0-1,0-1 1,-6-18-1,3 19-6598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7.901"/>
    </inkml:context>
    <inkml:brush xml:id="br0">
      <inkml:brushProperty name="width" value="0.05" units="cm"/>
      <inkml:brushProperty name="height" value="0.05" units="cm"/>
    </inkml:brush>
  </inkml:definitions>
  <inkml:trace contextRef="#ctx0" brushRef="#br0">99 316 24575,'2'0'0,"0"-1"0,0 1 0,0-1 0,0 0 0,0 0 0,0 0 0,0 0 0,0 0 0,-1 0 0,1 0 0,0-1 0,-1 1 0,1-1 0,-1 1 0,1-1 0,-1 1 0,0-1 0,2-3 0,0 0 0,0 1 0,-1 0 0,0-1 0,0 0 0,0 1 0,2-10 0,-4 13 0,1-1 0,-1 1 0,0 0 0,0 0 0,0-1 0,0 1 0,0 0 0,0 0 0,0-1 0,0 1 0,0 0 0,-1 0 0,1-1 0,0 1 0,-1 0 0,1 0 0,-1 0 0,1 0 0,-1-1 0,0 1 0,0 0 0,1 0 0,-1 0 0,0 0 0,0 1 0,0-1 0,0 0 0,0 0 0,0 0 0,0 1 0,0-1 0,0 1 0,-1-1 0,0 0 0,0 1 0,-1-1 0,1 1 0,0 0 0,0 0 0,-1 0 0,1 0 0,0 0 0,0 1 0,-1-1 0,1 1 0,0-1 0,0 1 0,0 0 0,0 0 0,0 0 0,0 0 0,0 0 0,-3 3 0,-3 2 0,1 1 0,0 0 0,0 1 0,1 0 0,0 0 0,1 0 0,-1 0 0,2 1 0,-1 0 0,1 0 0,-3 11 0,3-9 0,1 1 0,0-1 0,1 1 0,1 0 0,0 0 0,0-1 0,1 1 0,0 0 0,3 12 0,-3-21 0,1 0 0,-1 0 0,1 0 0,0 0 0,0 0 0,0-1 0,0 1 0,1 0 0,-1-1 0,1 1 0,-1-1 0,1 1 0,0-1 0,0 0 0,0 0 0,0 0 0,5 3 0,-5-4 0,-1 0 0,1-1 0,0 1 0,0-1 0,-1 1 0,1-1 0,0 0 0,0 0 0,0 0 0,0 0 0,-1 0 0,1 0 0,0 0 0,0 0 0,0-1 0,-1 1 0,1-1 0,0 0 0,0 1 0,-1-1 0,1 0 0,-1 0 0,1 0 0,-1 0 0,1 0 0,-1 0 0,1-1 0,-1 1 0,2-3 0,4-3 0,-1-1 0,0 0 0,0-1 0,-1 0 0,0 0 0,0 0 0,-1 0 0,0-1 0,-1 0 0,3-10 0,2-18 0,5-49 0,-13 80 0,19-248 0,-16 336-455,3 1 0,30 138 0,-32-198-6371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2.380"/>
    </inkml:context>
    <inkml:brush xml:id="br0">
      <inkml:brushProperty name="width" value="0.05" units="cm"/>
      <inkml:brushProperty name="height" value="0.05" units="cm"/>
    </inkml:brush>
  </inkml:definitions>
  <inkml:trace contextRef="#ctx0" brushRef="#br0">1 24 24575,'0'-2'0,"0"-3"0,0-4 0,0 3 0,0 5 0,0 6 0,0 8 0,0 8 0,0 8 0,0 5 0,0 5 0,2 2 0,1 1 0,0 0 0,0-2 0,-2-3 0,0-6 0,0-8-8191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2.738"/>
    </inkml:context>
    <inkml:brush xml:id="br0">
      <inkml:brushProperty name="width" value="0.05" units="cm"/>
      <inkml:brushProperty name="height" value="0.05" units="cm"/>
    </inkml:brush>
  </inkml:definitions>
  <inkml:trace contextRef="#ctx0" brushRef="#br0">11 171 24575,'-1'-1'0,"0"0"0,0 1 0,0-1 0,0 0 0,1 0 0,-1 0 0,0 0 0,1 0 0,-1-1 0,0 1 0,1 0 0,0 0 0,-1 0 0,1 0 0,0-1 0,-1 1 0,1 0 0,0 0 0,0-1 0,0 1 0,0 0 0,0 0 0,0-1 0,1 1 0,-1 0 0,0 0 0,1-3 0,0 3 0,0-1 0,0 1 0,0 0 0,0 0 0,0-1 0,1 1 0,-1 0 0,0 0 0,0 0 0,1 0 0,-1 0 0,1 0 0,-1 1 0,1-1 0,-1 0 0,1 1 0,-1-1 0,1 1 0,0-1 0,1 1 0,15-2 0,0 2 0,21 1 0,-28 0 0,1 0 0,0-1 0,-1-1 0,1 0 0,0 0 0,-1-1 0,22-6 0,-31 7 0,0 0 0,-1 0 0,1 0 0,-1 0 0,1-1 0,-1 1 0,1 0 0,-1-1 0,1 1 0,-1-1 0,0 1 0,0-1 0,0 0 0,0 0 0,0 1 0,0-1 0,-1 0 0,1 0 0,-1 0 0,1 0 0,-1 0 0,1 0 0,-1-2 0,0-6 0,0 0 0,0 1 0,-3-16 0,2 13 0,1 110 0,1 12 0,8-39-1365,-8-56-5461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3.156"/>
    </inkml:context>
    <inkml:brush xml:id="br0">
      <inkml:brushProperty name="width" value="0.05" units="cm"/>
      <inkml:brushProperty name="height" value="0.05" units="cm"/>
    </inkml:brush>
  </inkml:definitions>
  <inkml:trace contextRef="#ctx0" brushRef="#br0">45 51 24575,'0'0'0,"0"0"0,0-1 0,0 1 0,0 0 0,0-1 0,0 1 0,0 0 0,0 0 0,0-1 0,0 1 0,0 0 0,0-1 0,0 1 0,0 0 0,0-1 0,-1 1 0,1 0 0,0 0 0,0-1 0,0 1 0,0 0 0,0 0 0,-1 0 0,1-1 0,0 1 0,0 0 0,-1 0 0,1 0 0,0-1 0,0 1 0,-1 0 0,1 0 0,0 0 0,0 0 0,-1 0 0,1 0 0,0-1 0,-1 1 0,1 0 0,0 0 0,0 0 0,-1 0 0,1 0 0,0 0 0,-1 0 0,1 0 0,0 0 0,0 1 0,-1-1 0,1 0 0,0 0 0,-1 0 0,1 0 0,0 0 0,0 0 0,-1 1 0,1-1 0,0 0 0,-14 13 0,10-6 0,1 1 0,0 1 0,1-1 0,0 0 0,0 1 0,1-1 0,0 1 0,0 10 0,1-12 0,0 0 0,0 0 0,1 0 0,0-1 0,0 1 0,1 0 0,0 0 0,0-1 0,0 1 0,6 9 0,-7-15 0,-1 1 0,1 0 0,0-1 0,0 1 0,0-1 0,1 0 0,-1 1 0,0-1 0,0 0 0,1 0 0,-1 0 0,1 0 0,-1 0 0,1 0 0,-1 0 0,1 0 0,0-1 0,-1 1 0,1-1 0,0 1 0,2 0 0,-2-2 0,0 1 0,0 0 0,0-1 0,0 1 0,0-1 0,0 0 0,0 0 0,0 1 0,-1-1 0,1 0 0,0-1 0,-1 1 0,1 0 0,-1 0 0,1-1 0,1-1 0,3-4 0,-1 0 0,1-1 0,-1 0 0,-1 0 0,1 0 0,-1 0 0,2-10 0,-2 7 0,-1-1 0,0 1 0,-1-1 0,-1 1 0,1-19 0,-2 27 0,0-1 0,0 1 0,0 0 0,0 0 0,-1-1 0,1 1 0,-1 0 0,0 0 0,0 0 0,0 0 0,-1 0 0,1 0 0,-1 0 0,1 0 0,-1 0 0,0 1 0,0-1 0,0 1 0,-1-1 0,1 1 0,0 0 0,-1 0 0,0 0 0,-3-2 0,5 3-26,0 1 0,0 0-1,0 0 1,0-1 0,0 1 0,1 0-1,-1 0 1,0 0 0,0 0 0,0 0-1,0 0 1,0 0 0,0 1 0,0-1-1,0 0 1,0 0 0,0 1 0,0-1-1,0 1 1,0-1 0,1 1 0,-1-1-1,0 1 1,0-1 0,0 1 0,1 0-1,-1-1 1,0 1 0,1 0 0,-1 0-1,1-1 1,-1 1 0,1 0 0,-1 0-1,1 0 1,-1 0 0,1 0 0,0 0-1,0 0 1,-1 0 0,1-1 0,0 1-1,0 0 1,0 0 0,0 0 0,0 0-1,0 0 1,0 0 0,1 0-1,-1 0 1,1 1 0,1 8-6800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3.708"/>
    </inkml:context>
    <inkml:brush xml:id="br0">
      <inkml:brushProperty name="width" value="0.05" units="cm"/>
      <inkml:brushProperty name="height" value="0.05" units="cm"/>
    </inkml:brush>
  </inkml:definitions>
  <inkml:trace contextRef="#ctx0" brushRef="#br0">0 35 24575,'3'0'0,"0"-2"0,2-4 0,0-2 0,-2 0 0,-1 1 0,3 4 0,0 5 0,1 2 0,1 3 0,0 4 0,-1 4 0,-1 0 0,-1 3 0,-2 1 0,-1 2 0,0-4-8191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4.526"/>
    </inkml:context>
    <inkml:brush xml:id="br0">
      <inkml:brushProperty name="width" value="0.05" units="cm"/>
      <inkml:brushProperty name="height" value="0.05" units="cm"/>
    </inkml:brush>
  </inkml:definitions>
  <inkml:trace contextRef="#ctx0" brushRef="#br0">10 69 24575,'-1'0'0,"0"-1"0,1 1 0,-1-1 0,1 1 0,-1-1 0,0 0 0,1 1 0,-1-1 0,1 0 0,0 1 0,-1-1 0,1 0 0,-1 1 0,1-1 0,0 0 0,0 0 0,-1 0 0,1 1 0,0-1 0,0 0 0,0 0 0,0 0 0,0 1 0,0-1 0,0 0 0,0 0 0,0 0 0,0 1 0,1-1 0,-1 0 0,0 0 0,1 0 0,-1 1 0,0-1 0,1 0 0,-1 1 0,1-1 0,0 0 0,0 0 0,0 0 0,0 0 0,0 1 0,0-1 0,1 0 0,-1 1 0,0-1 0,0 1 0,1 0 0,-1-1 0,0 1 0,1 0 0,-1 0 0,1 0 0,-1 0 0,0 0 0,1 0 0,-1 0 0,0 0 0,1 1 0,-1-1 0,2 1 0,4 2 0,-1 0 0,0 1 0,0 0 0,0 0 0,0 0 0,-1 1 0,1-1 0,-1 1 0,0 1 0,-1-1 0,1 1 0,5 10 0,-5-9 0,-1 1 0,0 0 0,0 0 0,-1 0 0,0 0 0,0 0 0,-1 0 0,0 1 0,-1-1 0,1 12 0,-2-19 0,0 0 0,0 0 0,0 0 0,0 0 0,0-1 0,0 1 0,0 0 0,0 0 0,0 0 0,-1 0 0,1 0 0,0 0 0,-1 0 0,1 0 0,0-1 0,-1 1 0,1 0 0,-1 0 0,1 0 0,-1-1 0,0 1 0,1 0 0,-1-1 0,0 1 0,1-1 0,-1 1 0,0-1 0,0 1 0,0-1 0,1 1 0,-1-1 0,0 0 0,0 1 0,0-1 0,0 0 0,-1 0 0,1 0 0,0 0 0,0 0 0,0 0 0,0-1 0,0 1 0,0-1 0,0 1 0,0-1 0,0 1 0,0-1 0,0 1 0,0-1 0,0 0 0,1 0 0,-1 1 0,0-1 0,1 0 0,-1 0 0,0 0 0,1 0 0,-1 0 0,1 0 0,-1 0 0,1 0 0,0 0 0,-1 0 0,1 0 0,0 0 0,0 0 0,0 0 0,-1-2 0,1-3 0,1 0 0,-1 0 0,1 0 0,0 0 0,0 0 0,0 0 0,1 0 0,0 0 0,5-9 0,1-1 0,0 1 0,13-17 0,-14 23 0,0 0 0,0 0 0,17-14 0,-21 21 0,0 0 0,-1-1 0,1 1 0,0 0 0,0 1 0,0-1 0,0 1 0,0-1 0,1 1 0,-1 0 0,0 0 0,1 0 0,-1 1 0,0-1 0,1 1 0,-1 0 0,5 0 0,-6 0 0,-1 1 0,1 0 0,0 0 0,0-1 0,-1 1 0,1 0 0,0 1 0,-1-1 0,1 0 0,-1 0 0,0 1 0,1-1 0,-1 1 0,0-1 0,0 1 0,0-1 0,0 1 0,0 0 0,0-1 0,0 1 0,0 2 0,13 46 0,-10-31 0,-3-14 7,6 20-693,7 48 0,-13-59-6140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4.694"/>
    </inkml:context>
    <inkml:brush xml:id="br0">
      <inkml:brushProperty name="width" value="0.05" units="cm"/>
      <inkml:brushProperty name="height" value="0.05" units="cm"/>
    </inkml:brush>
  </inkml:definitions>
  <inkml:trace contextRef="#ctx0" brushRef="#br0">23 58 24575,'0'-4'0,"-3"-7"0,-2-3 0,-4-2 0,3 4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5.021"/>
    </inkml:context>
    <inkml:brush xml:id="br0">
      <inkml:brushProperty name="width" value="0.05" units="cm"/>
      <inkml:brushProperty name="height" value="0.05" units="cm"/>
    </inkml:brush>
  </inkml:definitions>
  <inkml:trace contextRef="#ctx0" brushRef="#br0">13 28 24575,'-12'-3'0,"12"-3"0,1 5 0,0-1 0,1 1 0,-1 0 0,0 0 0,1 0 0,-1 0 0,1 1 0,-1-1 0,1 0 0,0 1 0,2-2 0,8 0 0,0 0 0,-1 1 0,1 0 0,0 1 0,0 0 0,0 1 0,0 0 0,-1 1 0,1 0 0,-1 1 0,1 0 0,-1 1 0,0 0 0,0 1 0,14 9 0,-22-13 0,-1 1 0,0 0 0,0-1 0,0 1 0,0 0 0,0 0 0,-1 0 0,1 0 0,0 1 0,-1-1 0,0 0 0,1 1 0,-1-1 0,0 1 0,0-1 0,-1 1 0,1-1 0,0 1 0,-1 0 0,0-1 0,1 1 0,-1 0 0,0-1 0,-1 1 0,1 0 0,0-1 0,-1 1 0,1 0 0,-1-1 0,0 1 0,-1 3 0,-5 7 0,1-1 0,-2 0 0,1 0 0,-20 21 0,3-2 0,23-30 0,0 0 0,0 1 0,0-1 0,0 1 0,0-1 0,0 1 0,0 0 0,1-1 0,-1 1 0,1 0 0,-1 0 0,1-1 0,0 1 0,-1 0 0,1 0 0,0-1 0,0 1 0,0 0 0,1 0 0,-1-1 0,0 1 0,1 2 0,0-2 0,1-1 0,-1 1 0,0-1 0,0 1 0,1-1 0,-1 1 0,1-1 0,-1 0 0,1 0 0,0 1 0,0-1 0,-1 0 0,1-1 0,0 1 0,0 0 0,2 0 0,7 2 0,0-1 0,0 0 0,0-1 0,1 0 0,18-1 0,-24-1-273,0 1 0,1-1 0,-1-1 0,12-3 0,-3-1-6553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5.747"/>
    </inkml:context>
    <inkml:brush xml:id="br0">
      <inkml:brushProperty name="width" value="0.05" units="cm"/>
      <inkml:brushProperty name="height" value="0.05" units="cm"/>
    </inkml:brush>
  </inkml:definitions>
  <inkml:trace contextRef="#ctx0" brushRef="#br0">69 427 24575,'-58'0'0,"48"0"0,38 0 0,44 1 0,-12 0 0,89-9 0,-144 7 0,1 1 0,-1-1 0,0 0 0,0-1 0,0 0 0,0 1 0,0-1 0,-1-1 0,7-3 0,-10 5 0,0 0 0,0 0 0,0 0 0,0 0 0,0 0 0,0-1 0,0 1 0,0 0 0,-1-1 0,1 1 0,0-1 0,-1 1 0,1-1 0,-1 1 0,0-1 0,1 1 0,-1-1 0,0 1 0,0-1 0,0 0 0,0 1 0,0-1 0,0 1 0,-1-1 0,1 0 0,0 1 0,-1-1 0,1 1 0,-1 0 0,0-1 0,1 1 0,-1-1 0,0 1 0,-1-2 0,-3-6 0,-1-1 0,0 1 0,0 0 0,-1 1 0,0 0 0,0 0 0,-1 0 0,0 1 0,-11-8 0,18 15 0,1-1 0,-1 1 0,0-1 0,0 1 0,0 0 0,1-1 0,-1 1 0,0 0 0,0 0 0,0 0 0,1 0 0,-1-1 0,0 1 0,0 0 0,0 1 0,0-1 0,1 0 0,-1 0 0,0 0 0,0 0 0,0 1 0,0-1 0,-1 1 0,1 0 0,-1 0 0,1 0 0,0 0 0,0 1 0,-1-1 0,1 0 0,0 1 0,0-1 0,0 1 0,1-1 0,-2 3 0,-2 5 0,1 1 0,0-1 0,-2 14 0,4-15 0,-1 1 0,0 0 0,1 0 0,0 1 0,1-1 0,0 0 0,0 1 0,4 17 0,-3-24 0,-1 1 0,1-1 0,0 0 0,1 0 0,-1 1 0,1-1 0,-1 0 0,1 0 0,0-1 0,0 1 0,0 0 0,0 0 0,1-1 0,-1 0 0,1 1 0,0-1 0,-1 0 0,1 0 0,0 0 0,0-1 0,0 1 0,0-1 0,1 1 0,4 0 0,-7-2 0,0 1 0,0-1 0,1 0 0,-1 0 0,0 0 0,1 0 0,-1 0 0,0 0 0,1 0 0,-1 0 0,0-1 0,0 1 0,1 0 0,-1-1 0,0 1 0,0-1 0,1 1 0,-1-1 0,0 0 0,2-1 0,-1 0 0,-1 0 0,1 0 0,0 0 0,0 0 0,-1 0 0,0-1 0,1 1 0,-1 0 0,2-5 0,0-2 0,-1-1 0,0 1 0,0-1 0,0-15 0,-2-18 0,0 40 0,-1 1 0,1-1 0,-1 1 0,1-1 0,-1 0 0,0 1 0,0-1 0,0 1 0,0 0 0,0-1 0,0 1 0,-1 0 0,-2-4 0,3 6 0,1 0 0,0-1 0,0 1 0,0 0 0,0 0 0,0 0 0,0 0 0,0 0 0,0 0 0,-1 0 0,1 0 0,0-1 0,0 1 0,0 0 0,0 0 0,0 0 0,0 0 0,-1 0 0,1 0 0,0 0 0,0 0 0,0 0 0,0 0 0,0 0 0,-1 0 0,1 0 0,0 0 0,0 0 0,0 0 0,0 0 0,0 0 0,-1 0 0,1 0 0,0 0 0,0 1 0,0-1 0,0 0 0,0 0 0,0 0 0,-1 0 0,1 0 0,0 0 0,0 0 0,0 0 0,0 0 0,0 1 0,0-1 0,0 0 0,-2 11 0,3 11 0,1-13 0,0 1 0,1-1 0,0 0 0,1 0 0,0-1 0,0 1 0,1-1 0,0 1 0,0-1 0,1-1 0,0 1 0,0-1 0,1 0 0,9 7 0,-13-11 0,1 0 0,0-1 0,-1 1 0,1-1 0,0 0 0,0 0 0,0 0 0,1-1 0,-1 1 0,0-1 0,0 0 0,1 0 0,-1 0 0,1-1 0,-1 0 0,1 0 0,-1 0 0,1 0 0,-1-1 0,1 0 0,-1 1 0,0-2 0,1 1 0,-1 0 0,0-1 0,0 0 0,0 0 0,0 0 0,0 0 0,-1-1 0,1 0 0,4-4 0,-1 1 0,-1 0 0,0-1 0,0 0 0,0 0 0,-1-1 0,0 0 0,-1 0 0,0 0 0,5-11 0,-4 4 0,-1 1 0,-1 0 0,0-1 0,-1 1 0,1-20 0,-3 6 0,-1 1 0,-1-1 0,-1 0 0,-2 1 0,-13-46 0,16 69 0,1-1 0,0 0 0,-1 0 0,1 0 0,-1 0 0,0 0 0,-1 0 0,1 0 0,-1 1 0,0-1 0,0 1 0,-1 0 0,-7-7 0,11 11 0,0-1 0,-1 1 0,1 0 0,-1-1 0,1 1 0,0 0 0,-1 0 0,1 0 0,-1 0 0,1 0 0,-1-1 0,1 1 0,-1 0 0,1 0 0,-1 0 0,1 0 0,-1 0 0,1 0 0,0 0 0,-1 1 0,1-1 0,-1 0 0,1 0 0,-1 0 0,1 0 0,-1 1 0,1-1 0,0 0 0,-1 0 0,1 1 0,-1-1 0,1 1 0,-9 17 0,3 26 0,6-42 0,-2 57 0,4 0 0,1 0 0,4 0 0,1 0 0,18 57 0,-19-91-1365,0-5-5461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6.078"/>
    </inkml:context>
    <inkml:brush xml:id="br0">
      <inkml:brushProperty name="width" value="0.05" units="cm"/>
      <inkml:brushProperty name="height" value="0.05" units="cm"/>
    </inkml:brush>
  </inkml:definitions>
  <inkml:trace contextRef="#ctx0" brushRef="#br0">21 62 24575,'-19'-5'0,"18"0"0,11 3 0,129 1 0,-14 1 0,-121 0 0,0-1 0,0 1 0,0-1 0,0 0 0,0 0 0,8-3 0,-12 3 0,1 1 0,0 0 0,-1 0 0,1-1 0,0 1 0,-1-1 0,1 1 0,-1 0 0,1-1 0,-1 1 0,1-1 0,-1 0 0,1 1 0,-1-1 0,1 1 0,-1-1 0,0 0 0,1 1 0,-1-1 0,0 0 0,1 1 0,-1-1 0,0 0 0,0 1 0,0-1 0,0 0 0,0 0 0,0 1 0,0-1 0,0 0 0,0 1 0,0-1 0,0 0 0,0 0 0,0 1 0,-1-1 0,1 0 0,0 1 0,0-1 0,-1 0 0,1 1 0,-1-1 0,1 1 0,0-1 0,-2 0 0,2 0 0,-1 0 0,1 0 0,0 1 0,-1-1 0,0 0 0,1 0 0,-1 1 0,1-1 0,-1 1 0,0-1 0,0 1 0,1-1 0,-1 1 0,0-1 0,0 1 0,1-1 0,-1 1 0,0 0 0,0-1 0,0 1 0,0 0 0,0 0 0,0 0 0,1 0 0,-1 0 0,0 0 0,0 0 0,0 0 0,0 0 0,0 0 0,0 0 0,0 1 0,1-1 0,-1 0 0,0 1 0,0-1 0,0 0 0,1 1 0,-1-1 0,-1 2 0,0 0 0,0 0 0,0-1 0,1 1 0,-1 0 0,1 1 0,-1-1 0,1 0 0,0 0 0,0 1 0,0-1 0,0 0 0,0 1 0,0 3 0,-2 13-151,2 1-1,0-1 0,1 1 0,1-1 1,1 1-1,0-1 0,2 0 1,7 23-1,-6-26-6674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6.228"/>
    </inkml:context>
    <inkml:brush xml:id="br0">
      <inkml:brushProperty name="width" value="0.05" units="cm"/>
      <inkml:brushProperty name="height" value="0.05" units="cm"/>
    </inkml:brush>
  </inkml:definitions>
  <inkml:trace contextRef="#ctx0" brushRef="#br0">45 47 24575,'-2'-4'0,"-3"-7"0,-4-4 0,-1 4 0,0 5 0,2 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8.518"/>
    </inkml:context>
    <inkml:brush xml:id="br0">
      <inkml:brushProperty name="width" value="0.05" units="cm"/>
      <inkml:brushProperty name="height" value="0.05" units="cm"/>
    </inkml:brush>
  </inkml:definitions>
  <inkml:trace contextRef="#ctx0" brushRef="#br0">1 147 24575,'0'-16'0,"0"-21"0,0 35 0,0 0 0,0 0 0,1-1 0,-1 1 0,1 0 0,-1 0 0,1 0 0,0 0 0,0 0 0,0 0 0,0 1 0,0-1 0,2-2 0,-2 3 0,-1 1 0,0-1 0,1 1 0,-1 0 0,1-1 0,-1 1 0,0 0 0,1 0 0,-1-1 0,1 1 0,-1 0 0,1 0 0,-1 0 0,1-1 0,-1 1 0,1 0 0,-1 0 0,1 0 0,-1 0 0,1 0 0,-1 0 0,1 0 0,-1 0 0,1 0 0,-1 0 0,1 1 0,-1-1 0,1 0 0,0 0 0,11 13 0,1 22 0,-10-21 0,-1 0 0,-1 1 0,0-1 0,0 1 0,-2-1 0,0 0 0,-3 15 0,5-28 0,-1-1 0,0 0 0,0 1 0,0-1 0,0 0 0,0 0 0,0 1 0,0-1 0,0 0 0,0 1 0,-1-1 0,1 0 0,0 0 0,0 1 0,0-1 0,0 0 0,0 1 0,0-1 0,0 0 0,-1 0 0,1 0 0,0 1 0,0-1 0,0 0 0,-1 0 0,1 1 0,0-1 0,0 0 0,-1 0 0,1 0 0,0 0 0,0 0 0,-1 0 0,1 1 0,-1-1 0,-2-11 0,0-20 0,3 18 0,1 0 0,0 0 0,1 0 0,1 0 0,0 0 0,0 0 0,2 0 0,0 1 0,0 0 0,1 0 0,13-20 0,-17 30 0,-1 0 0,1 0 0,-1 1 0,1-1 0,0 1 0,-1-1 0,1 1 0,0 0 0,0 0 0,0 0 0,0 0 0,0 0 0,4-1 0,-5 2 0,0 0 0,1 0 0,-1-1 0,0 1 0,1 1 0,-1-1 0,0 0 0,1 0 0,-1 0 0,0 1 0,1-1 0,-1 1 0,0-1 0,0 1 0,0-1 0,1 1 0,0 1 0,1 0 0,0 1 0,-1 0 0,0-1 0,1 1 0,-1 0 0,0 0 0,-1 0 0,1 1 0,0-1 0,-1 0 0,0 1 0,0-1 0,0 1 0,0-1 0,0 6 0,2 21 0,-2 1 0,-3 33 0,28-105 0,-15 21 0,1-3 0,20-29 0,-27 46 0,-1 1 0,1-1 0,-1 1 0,1 0 0,1 0 0,-1 1 0,1 0 0,0 0 0,12-7 0,-16 10 0,0 0 0,0 0 0,0 0 0,1 1 0,-1-1 0,0 1 0,1-1 0,-1 1 0,0 0 0,1 0 0,-1 0 0,0 0 0,1 0 0,-1 0 0,0 1 0,1-1 0,-1 1 0,0 0 0,4 1 0,-3 0 0,0 0 0,-1 0 0,1 0 0,-1 0 0,0 1 0,1-1 0,-1 1 0,0 0 0,0-1 0,-1 1 0,1 0 0,1 4 0,2 5 0,-1 0 0,-1-1 0,0 1 0,-1 0 0,0 1 0,1 15 0,-3-20 46,1 2-282,-1-1 1,0 0 0,-1 0 0,0 1 0,-2 8 0,0-9-6591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26.987"/>
    </inkml:context>
    <inkml:brush xml:id="br0">
      <inkml:brushProperty name="width" value="0.05" units="cm"/>
      <inkml:brushProperty name="height" value="0.05" units="cm"/>
    </inkml:brush>
  </inkml:definitions>
  <inkml:trace contextRef="#ctx0" brushRef="#br0">81 10 24575,'-3'0'0,"0"1"0,0 0 0,1 0 0,-1 0 0,1 0 0,-1 0 0,1 0 0,-1 1 0,1-1 0,0 1 0,-1 0 0,1 0 0,0 0 0,0 0 0,1 0 0,-1 0 0,0 0 0,1 1 0,-2 2 0,-3 4 0,1-1 0,1 1 0,-1 1 0,-2 9 0,5-12 0,0-1 0,1 0 0,0 1 0,0-1 0,1 1 0,0-1 0,0 1 0,0 0 0,1-1 0,0 1 0,0-1 0,1 0 0,0 1 0,0-1 0,5 10 0,-6-13 0,1 0 0,0 1 0,1-1 0,-1-1 0,0 1 0,1 0 0,-1-1 0,1 1 0,0-1 0,0 0 0,0 0 0,0 0 0,0 0 0,1 0 0,-1-1 0,0 1 0,1-1 0,-1 0 0,1 0 0,0 0 0,-1-1 0,1 1 0,0-1 0,-1 0 0,1 0 0,0 0 0,-1-1 0,1 1 0,4-2 0,-4 1 0,-1 0 0,1 0 0,0 0 0,-1-1 0,1 1 0,-1-1 0,0 0 0,1 0 0,-1 0 0,0 0 0,0-1 0,0 1 0,-1-1 0,1 0 0,-1 0 0,1 0 0,2-5 0,-2 3 0,0-1 0,-1 0 0,0 0 0,1 0 0,-2 0 0,1 0 0,-1 0 0,0 0 0,0-1 0,-1-6 0,0 4 0,0 1 0,-1 0 0,0 0 0,-1 0 0,0 0 0,0 0 0,-6-14 0,6 18 0,0-1 0,0 1 0,-1 0 0,0 0 0,0 0 0,0 0 0,0 0 0,0 1 0,-1-1 0,0 1 0,1 0 0,-9-5 0,11 7 0,-1 0 0,0 1 0,1-1 0,-1 0 0,0 1 0,1-1 0,-1 1 0,0-1 0,1 1 0,-1 0 0,0 0 0,0 0 0,1 0 0,-1 0 0,0 0 0,0 0 0,1 1 0,-1-1 0,0 0 0,0 1 0,1 0 0,-1-1 0,1 1 0,-1 0 0,0 0 0,-1 1 0,0 0 0,1 1 0,0-1 0,1 0 0,-1 0 0,0 1 0,0-1 0,1 1 0,0 0 0,-1-1 0,1 1 0,0 0 0,0 0 0,1-1 0,-2 6 0,2-6 0,0 0 0,-1 0 0,1 0 0,0 1 0,0-1 0,0 0 0,1 0 0,-1 1 0,0-1 0,1 0 0,0 0 0,-1 0 0,1 0 0,0 0 0,0 0 0,0 0 0,0 0 0,2 2 0,-2-3 0,0 0 0,1 0 0,-1 0 0,1 0 0,-1 0 0,1-1 0,0 1 0,-1-1 0,1 1 0,0-1 0,-1 1 0,1-1 0,0 0 0,-1 0 0,1 0 0,0 0 0,0 0 0,-1 0 0,1 0 0,0 0 0,-1-1 0,1 1 0,0-1 0,-1 1 0,1-1 0,-1 0 0,3-1 0,20-10 0,-20 9 0,1 1 0,0-1 0,0 1 0,0 0 0,7-2 0,-10 4 0,1 0 0,-1 0 0,0 0 0,0 0 0,1 0 0,-1 0 0,0 0 0,0 1 0,1-1 0,-1 1 0,0 0 0,0-1 0,0 1 0,0 0 0,0 1 0,4 1 0,3 4 0,0 1 0,0 0 0,-1 1 0,0 0 0,7 11 0,0-2 0,-15-17 0,1-1 0,-1 1 0,1 0 0,-1-1 0,1 1 0,0 0 0,-1-1 0,1 1 0,0-1 0,-1 1 0,1-1 0,0 1 0,0-1 0,-1 1 0,1-1 0,0 0 0,0 0 0,0 1 0,0-1 0,-1 0 0,1 0 0,0 0 0,0 0 0,0 0 0,0 0 0,0 0 0,0 0 0,-1 0 0,1 0 0,0-1 0,0 1 0,0 0 0,0 0 0,-1-1 0,1 1 0,0-1 0,0 1 0,-1-1 0,1 1 0,0-1 0,-1 1 0,2-2 0,2-3 0,1 0 0,-1 0 0,-1-1 0,7-11 0,1-1 0,-9 15 0,36-42 0,-37 42 0,1 1 0,0 0 0,0 0 0,1 1 0,-1-1 0,0 0 0,1 1 0,-1-1 0,1 1 0,-1 0 0,1 0 0,0 0 0,-1 0 0,1 0 0,0 0 0,0 1 0,3-1 0,-4 2 0,0-1 0,-1 1 0,1 0 0,0-1 0,-1 1 0,1 0 0,-1 0 0,1 0 0,-1 0 0,1 0 0,-1 1 0,1-1 0,-1 0 0,0 1 0,0-1 0,0 1 0,0-1 0,0 1 0,0-1 0,0 1 0,-1 0 0,1 0 0,0-1 0,0 4 0,1 5 0,1 0 0,0 20 0,-3-30 0,5 55 242,7 62-1849,-9-99-5219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4.570"/>
    </inkml:context>
    <inkml:brush xml:id="br0">
      <inkml:brushProperty name="width" value="0.05" units="cm"/>
      <inkml:brushProperty name="height" value="0.05" units="cm"/>
    </inkml:brush>
  </inkml:definitions>
  <inkml:trace contextRef="#ctx0" brushRef="#br0">9 12 24575,'0'-2'0,"0"-3"0,0 1 0,0 4 0,0 4 0,0 6 0,0 7 0,0 3 0,0 7 0,0 5 0,0 4 0,0 3 0,0 2 0,0 1 0,0-1 0,-2-1 0,-1-4 0,0-8-8191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4.847"/>
    </inkml:context>
    <inkml:brush xml:id="br0">
      <inkml:brushProperty name="width" value="0.05" units="cm"/>
      <inkml:brushProperty name="height" value="0.05" units="cm"/>
    </inkml:brush>
  </inkml:definitions>
  <inkml:trace contextRef="#ctx0" brushRef="#br0">0 0 24575,'56'76'0,"-51"-68"0,118 189 0,-108-169 0,-1 1 0,-1 1 0,-2 0 0,-1 1 0,7 37 0,-14-57-59,-2-1 0,1 1-1,-1 0 1,-1 0-1,0 0 1,-1 0 0,0-1-1,0 1 1,-1 0 0,-1 0-1,0-1 1,0 0 0,-1 1-1,0-1 1,-1-1-1,0 1 1,-1-1 0,0 1-1,0-2 1,-1 1 0,0-1-1,-14 13 1,-8 3-6767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5.838"/>
    </inkml:context>
    <inkml:brush xml:id="br0">
      <inkml:brushProperty name="width" value="0.05" units="cm"/>
      <inkml:brushProperty name="height" value="0.05" units="cm"/>
    </inkml:brush>
  </inkml:definitions>
  <inkml:trace contextRef="#ctx0" brushRef="#br0">15 382 24575,'0'-2'0,"1"5"0,4 17 0,3 29 0,-1 8 0,-2-1 0,-4 87 0,-1-142 0,0 0 0,0 0 0,0 1 0,0-1 0,-1 0 0,1 0 0,0 0 0,0 0 0,-1 0 0,1 0 0,-1 0 0,1 0 0,-1 0 0,1 0 0,-1 0 0,0 0 0,0 0 0,1 0 0,-1 0 0,0 0 0,-1 1 0,1-2 0,0 0 0,0-1 0,1 1 0,-1 0 0,0 0 0,1 0 0,-1 0 0,0 0 0,1-1 0,-1 1 0,0 0 0,1-1 0,-1 1 0,0-1 0,1 1 0,-1 0 0,1-1 0,-1 1 0,1-1 0,-1 1 0,1-1 0,-1 0 0,1 1 0,0-1 0,-1 1 0,1-1 0,0 0 0,-1 1 0,1-1 0,0 0 0,0 0 0,0 1 0,0-1 0,-1-1 0,-2-10 0,0 0 0,0 0 0,2-1 0,-1 1 0,1 0 0,1-1 0,2-18 0,16-90 0,-14 102 0,7-43 0,4 0 0,2 1 0,3 1 0,36-75 0,-51 126 0,0-1 0,0 1 0,1 0 0,1 1 0,8-10 0,-15 16 0,1 1 0,0 0 0,0 0 0,0 0 0,0 0 0,1 0 0,-1 0 0,0 1 0,0-1 0,1 0 0,-1 0 0,0 1 0,1-1 0,-1 1 0,0-1 0,1 1 0,-1 0 0,1 0 0,-1-1 0,1 1 0,-1 0 0,0 0 0,1 0 0,-1 1 0,1-1 0,-1 0 0,1 0 0,-1 1 0,0-1 0,1 1 0,-1-1 0,0 1 0,1 0 0,-1 0 0,0-1 0,0 1 0,1 0 0,-1 0 0,0 0 0,0 0 0,0 0 0,0 0 0,-1 1 0,1-1 0,0 0 0,0 0 0,0 3 0,4 4 0,-1 1 0,0 1 0,0-1 0,-1 0 0,0 1 0,-1 0 0,0 0 0,1 16 0,-2 5 0,-3 47 0,0-56 0,0-1 0,-2 1 0,0 0 0,-2-1 0,0 0 0,-11 24 0,13-36 0,-1 0 0,1-1 0,-1 1 0,-1-1 0,0 0 0,0 0 0,0-1 0,-1 0 0,0 0 0,0-1 0,-1 0 0,0 0 0,0 0 0,0-1 0,-1 0 0,-11 4 0,0-4 0,19-4 0,0-1 0,1 0 0,-1 0 0,1 1 0,-1-1 0,0 0 0,1 0 0,-1 0 0,0 0 0,1 0 0,-1 0 0,1 0 0,-1 0 0,0 0 0,1 0 0,-1 0 0,0 0 0,1-1 0,-1 1 0,1 0 0,-1 0 0,0-1 0,1 1 0,-1 0 0,1-1 0,-1 1 0,0-1 0,1 0 0,1 1 0,-1-1 0,0 1 0,1 0 0,-1-1 0,0 1 0,1-1 0,-1 1 0,0 0 0,1-1 0,-1 1 0,1 0 0,-1 0 0,1-1 0,-1 1 0,1 0 0,-1 0 0,0 0 0,1-1 0,-1 1 0,1 0 0,0 0 0,-1 0 0,1 0 0,-1 0 0,1 0 0,-1 0 0,1 0 0,17-1 0,-9 3 0,0 0 0,0 0 0,-1 1 0,1 0 0,-1 0 0,0 1 0,0 0 0,0 0 0,0 1 0,-1 0 0,10 8 0,3 4 0,-1 1 0,28 34 0,-14-11-1365,-20-25-5461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6.428"/>
    </inkml:context>
    <inkml:brush xml:id="br0">
      <inkml:brushProperty name="width" value="0.05" units="cm"/>
      <inkml:brushProperty name="height" value="0.05" units="cm"/>
    </inkml:brush>
  </inkml:definitions>
  <inkml:trace contextRef="#ctx0" brushRef="#br0">39 197 24575,'-33'-44'0,"27"37"0,6 7 0,0 0 0,0 0 0,0-1 0,0 1 0,0 0 0,1 0 0,-1 0 0,0 0 0,0 0 0,0 0 0,0 0 0,0 0 0,0 0 0,0 0 0,0 0 0,0 0 0,7 6 0,1 0 0,1 0 0,-1-1 0,1 0 0,0-1 0,0 0 0,0 0 0,14 3 0,-20-6 0,0 0 0,0-1 0,0 1 0,0-1 0,0 1 0,0-1 0,0 0 0,0 0 0,0 0 0,0-1 0,0 1 0,0-1 0,0 1 0,0-1 0,0 0 0,0 0 0,-1-1 0,1 1 0,0-1 0,0 1 0,-1-1 0,1 0 0,-1 0 0,0 0 0,0 0 0,1 0 0,-1 0 0,0-1 0,-1 1 0,4-6 0,-4 6 0,0-1 0,-1 0 0,1 0 0,-1 0 0,0 0 0,1 0 0,-1 0 0,0 0 0,-1 0 0,1 0 0,-1 0 0,1 1 0,-1-1 0,0 0 0,0 0 0,0 0 0,0 1 0,0-1 0,-1 0 0,1 1 0,-1-1 0,0 1 0,-3-4 0,1 1 0,-1 0 0,0-1 0,0 2 0,0-1 0,0 0 0,-1 1 0,0 0 0,-12-6 0,16 9 0,-1 0 0,0 0 0,1 0 0,-1 0 0,0 1 0,1-1 0,-1 1 0,0-1 0,0 1 0,1 0 0,-1 0 0,0 0 0,0 1 0,1-1 0,-6 2 0,6-1 0,0 0 0,1 0 0,-1 1 0,0-1 0,1 0 0,-1 1 0,0-1 0,1 1 0,0 0 0,-1-1 0,1 1 0,0 0 0,0 0 0,0 0 0,0 0 0,0 0 0,1 0 0,-1 0 0,1 0 0,-1 4 0,-2 7 0,2-1 0,0 1 0,1-1 0,0 1 0,1 0 0,0-1 0,1 1 0,0-1 0,5 16 0,-4-20 0,-1 0 0,1 0 0,1-1 0,-1 1 0,1-1 0,0 0 0,1 0 0,0 0 0,0 0 0,0-1 0,1 0 0,0 0 0,0-1 0,1 0 0,7 6 0,-8-8 0,-1-1 0,1 1 0,0-1 0,0 0 0,0 0 0,1-1 0,-1 0 0,0 0 0,1 0 0,-1-1 0,11-1 0,-7 0 0,0 0 0,-1-1 0,1-1 0,0 0 0,-1 0 0,18-9 0,-12 3 0,0 0 0,0-1 0,-1-1 0,0 0 0,-1-1 0,0 0 0,-1-1 0,11-15 0,-15 16 0,0 1 0,-1-1 0,-1 0 0,8-19 0,-12 25 0,0 0 0,-1 1 0,1-1 0,-1 0 0,0 0 0,-1 1 0,1-1 0,-1 0 0,0 0 0,0 0 0,-1 0 0,-2-11 0,2 15 0,0-1 0,-1 1 0,1 0 0,0-1 0,-1 1 0,1 0 0,-1 0 0,0 0 0,1 0 0,-1 0 0,0 0 0,0 0 0,-1 1 0,1-1 0,0 1 0,0-1 0,-1 1 0,1 0 0,-1 0 0,1 0 0,-1 0 0,0 1 0,1-1 0,-1 1 0,1-1 0,-1 1 0,0 0 0,0 0 0,1 0 0,-1 1 0,0-1 0,-3 1 0,0 0 0,1 0 0,0 1 0,0-1 0,0 1 0,0 0 0,1 0 0,-1 1 0,0-1 0,1 1 0,0 0 0,-1 0 0,1 0 0,0 1 0,1 0 0,-1-1 0,-3 6 0,4-3 0,1 0 0,-1 0 0,1 0 0,0 1 0,0-1 0,1 1 0,0-1 0,0 1 0,1 0 0,-1 0 0,2-1 0,-1 1 0,1 0 0,0-1 0,0 1 0,3 8 0,4 12 0,1 0 0,19 37 0,-27-60 0,33 63 0,-22-46 0,0 2 0,-2 0 0,0 0 0,-2 1 0,0 0 0,5 30 0,-13-50-97,1 1-1,-1-1 1,0 0-1,0 0 1,0 1-1,-1-1 1,1 0-1,-1 0 1,0 0-1,0 1 1,-1-1-1,1 0 0,-5 7 1,-3 0-6729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6.596"/>
    </inkml:context>
    <inkml:brush xml:id="br0">
      <inkml:brushProperty name="width" value="0.05" units="cm"/>
      <inkml:brushProperty name="height" value="0.05" units="cm"/>
    </inkml:brush>
  </inkml:definitions>
  <inkml:trace contextRef="#ctx0" brushRef="#br0">11 0 24575,'2'0'0,"1"3"0,0 2 0,0 3 0,-4 3 0,-3-1 0,-4-2 0,0-4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7.027"/>
    </inkml:context>
    <inkml:brush xml:id="br0">
      <inkml:brushProperty name="width" value="0.05" units="cm"/>
      <inkml:brushProperty name="height" value="0.05" units="cm"/>
    </inkml:brush>
  </inkml:definitions>
  <inkml:trace contextRef="#ctx0" brushRef="#br0">47 83 24575,'-21'-8'0,"19"8"0,1-1 0,-1 0 0,1 0 0,-1 0 0,1 1 0,-1-1 0,0 1 0,1 0 0,-1-1 0,-2 1 0,-1 6 0,5 10 0,6 11 0,0 0 0,1-1 0,2 0 0,1-1 0,1 0 0,1-1 0,1 0 0,18 26 0,-26-44 0,0 0 0,0 0 0,1 0 0,0-1 0,0 0 0,0 0 0,1 0 0,-1-1 0,1 0 0,0 0 0,0-1 0,11 4 0,-12-5 0,-1-1 0,1 0 0,-1-1 0,1 1 0,-1-1 0,1 0 0,-1 0 0,1-1 0,-1 1 0,1-1 0,-1 0 0,1-1 0,-1 0 0,0 1 0,0-2 0,0 1 0,0-1 0,7-4 0,-2 0 0,0-1 0,0-1 0,-1 0 0,0 0 0,-1-1 0,0 0 0,0 0 0,-1-1 0,-1 0 0,1 0 0,-2 0 0,7-18 0,-5 8 0,-1 1 0,-1-1 0,-1 0 0,0-1 0,-2 1 0,0-35 0,-2 49 0,-1 0 0,0 0 0,0-1 0,-3-7 0,3 14 0,1-1 0,-1 0 0,0 1 0,1-1 0,-1 1 0,0-1 0,0 1 0,0 0 0,0-1 0,-2-1 0,2 3 0,1-1 0,-1 1 0,0 0 0,1-1 0,-1 1 0,1 0 0,-1 0 0,0-1 0,1 1 0,-1 0 0,0 0 0,1 0 0,-1 0 0,0 0 0,1 0 0,-1 0 0,0 0 0,1 0 0,-1 0 0,0 0 0,1 1 0,-1-1 0,1 0 0,-1 0 0,0 1 0,1-1 0,-2 1 0,1 0-62,-1 1 0,0 0 0,1-1 0,-1 1 0,1 0 0,-1 0 0,1 0 0,0 0 0,0 0 0,0 0 0,0 0 0,0 0-1,1 0 1,-1 1 0,1-1 0,-1 0 0,1 0 0,0 1 0,0-1 0,0 0 0,0 3 0,1 8-6764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7.358"/>
    </inkml:context>
    <inkml:brush xml:id="br0">
      <inkml:brushProperty name="width" value="0.05" units="cm"/>
      <inkml:brushProperty name="height" value="0.05" units="cm"/>
    </inkml:brush>
  </inkml:definitions>
  <inkml:trace contextRef="#ctx0" brushRef="#br0">194 119 24575,'1'-4'0,"0"-1"0,0 1 0,0 0 0,0 0 0,0 0 0,5-8 0,3-12 0,-8 22 0,-1-1 0,1 0 0,-1 1 0,0-1 0,1 0 0,-1 0 0,0 0 0,-1 1 0,1-1 0,0 0 0,-1 0 0,0 1 0,-1-6 0,1 7 0,0 0 0,1 0 0,-1 0 0,0 0 0,0 0 0,0 1 0,0-1 0,0 0 0,0 0 0,0 0 0,0 1 0,0-1 0,0 1 0,-1-1 0,1 1 0,0-1 0,0 1 0,0 0 0,-1-1 0,1 1 0,0 0 0,-1 0 0,1 0 0,0 0 0,0 0 0,-1 0 0,1 0 0,0 1 0,0-1 0,-1 0 0,-1 2 0,-6 0 0,-1 1 0,1 1 0,0 0 0,0 0 0,0 1 0,0 0 0,1 1 0,0 0 0,0 0 0,-13 14 0,18-17 0,0 0 0,1 0 0,-1 0 0,1 0 0,0 1 0,0-1 0,0 1 0,0-1 0,0 1 0,1 0 0,0 0 0,0 0 0,0 0 0,0 0 0,0 0 0,1 0 0,0 0 0,0 0 0,0 0 0,0 0 0,1 0 0,-1 0 0,1 0 0,0 0 0,0 0 0,1 0 0,-1-1 0,5 8 0,2 1 0,1-1 0,0 0 0,1 0 0,0-1 0,1-1 0,12 10 0,-13-12 0,0 0 0,-1 1 0,0 0 0,-1 1 0,0 0 0,0 1 0,-1-1 0,11 20 0,-17-28 0,-1 0 0,1 0 0,-1 0 0,0 0 0,0 0 0,1 0 0,-1 0 0,0 0 0,0 0 0,0 0 0,0 0 0,0 0 0,0 0 0,0 0 0,-1 0 0,1 0 0,0 0 0,-1 0 0,1 0 0,0 0 0,-1-1 0,1 1 0,-1 0 0,1 0 0,-1 0 0,0 0 0,1-1 0,-1 1 0,0 0 0,0-1 0,1 1 0,-1 0 0,0-1 0,0 1 0,0-1 0,0 1 0,0-1 0,0 0 0,0 1 0,0-1 0,-1 1 0,-6 1 0,0 0 0,0-1 0,0 0 0,-8 0 0,12 0 0,-14 0-227,1 0-1,-1-1 1,0-1-1,1-1 1,-19-4-1,13 0-6598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7.727"/>
    </inkml:context>
    <inkml:brush xml:id="br0">
      <inkml:brushProperty name="width" value="0.05" units="cm"/>
      <inkml:brushProperty name="height" value="0.05" units="cm"/>
    </inkml:brush>
  </inkml:definitions>
  <inkml:trace contextRef="#ctx0" brushRef="#br0">196 149 24575,'0'1'0,"0"-1"0,-1 1 0,1 0 0,0-1 0,-1 1 0,1 0 0,-1-1 0,1 1 0,-1-1 0,1 1 0,-1-1 0,1 1 0,-1-1 0,0 1 0,1-1 0,-1 0 0,0 1 0,1-1 0,-1 0 0,0 1 0,0-1 0,1 0 0,-1 0 0,0 0 0,0 0 0,1 0 0,-2 0 0,-26 2 0,24-2 0,-5 1 0,-3-1 0,17 0 0,16-1 0,0 0 0,0-2 0,34-8 0,-42 8 0,-1-1 0,-1 0 0,1-1 0,-1-1 0,0 1 0,0-2 0,15-10 0,-24 15 0,0 1 0,0-1 0,0 1 0,-1-1 0,1 1 0,-1-1 0,1 0 0,-1 0 0,0 0 0,1 0 0,-1 0 0,0 0 0,0 0 0,-1 0 0,1 0 0,0-1 0,-1 1 0,1 0 0,-1-1 0,0 1 0,0 0 0,0 0 0,0-5 0,-1 5 0,0 0 0,0-1 0,0 1 0,0 0 0,0 0 0,-1 0 0,1 0 0,-1 0 0,1 1 0,-1-1 0,0 0 0,0 1 0,1-1 0,-1 1 0,0 0 0,-1-1 0,1 1 0,0 0 0,0 0 0,0 1 0,-1-1 0,-3-1 0,-7 0 0,1 0 0,0 0 0,-1 1 0,1 1 0,-1 0 0,1 1 0,-1 0 0,1 1 0,0 1 0,-1 0 0,1 0 0,-22 10 0,23-8 0,0 0 0,0 1 0,1 0 0,0 0 0,0 1 0,0 1 0,1-1 0,0 2 0,0-1 0,1 1 0,1 0 0,-1 1 0,-8 15 0,14-21 0,0 0 0,0 1 0,0-1 0,1 1 0,-1-1 0,1 1 0,0-1 0,1 1 0,-1 0 0,1-1 0,0 1 0,0 0 0,0-1 0,1 1 0,0 0 0,-1-1 0,2 1 0,-1-1 0,0 1 0,1-1 0,0 0 0,3 6 0,-1-4 0,1 0 0,-1-1 0,1 1 0,0-1 0,1 0 0,-1-1 0,1 1 0,0-1 0,0 0 0,0 0 0,0-1 0,1 0 0,12 5 0,27 3-1365,-3-3-5461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8.051"/>
    </inkml:context>
    <inkml:brush xml:id="br0">
      <inkml:brushProperty name="width" value="0.05" units="cm"/>
      <inkml:brushProperty name="height" value="0.05" units="cm"/>
    </inkml:brush>
  </inkml:definitions>
  <inkml:trace contextRef="#ctx0" brushRef="#br0">20 178 24575,'-8'-23'0,"-3"-3"0,11 25 0,0 0 0,0 1 0,0-1 0,0 0 0,0 1 0,0-1 0,0 0 0,0 1 0,0-1 0,0 0 0,0 1 0,0-1 0,0 0 0,0 1 0,0-1 0,1 0 0,-1 1 0,0-1 0,1 1 0,-1-1 0,0 0 0,1 1 0,-1-1 0,1 1 0,-1-1 0,1 1 0,-1-1 0,1 1 0,0-1 0,1 1 0,-1-1 0,0 1 0,1 0 0,-1 0 0,1 0 0,-1 0 0,0 0 0,1 0 0,-1 1 0,0-1 0,1 0 0,-1 1 0,0-1 0,1 1 0,-1-1 0,0 1 0,0-1 0,1 1 0,-1 0 0,0 0 0,2 1 0,27 24 0,-25-20 0,18 15 0,28 35 0,-43-45 0,1 0 0,-2 1 0,0 0 0,0 0 0,8 22 0,-14-32 0,0 0 0,-1 0 0,1 0 0,-1 0 0,1 0 0,-1 0 0,0 0 0,0 0 0,0 0 0,0 0 0,0 0 0,0 0 0,0 0 0,-1 0 0,1 0 0,-1 0 0,0 0 0,1 0 0,-1 0 0,0 0 0,0 0 0,-2 2 0,1-2 0,1-1 0,-1 0 0,1 0 0,-1 0 0,0 0 0,0 0 0,0 0 0,1 0 0,-1 0 0,0-1 0,0 1 0,0-1 0,0 1 0,0-1 0,0 0 0,0 0 0,0 0 0,0 0 0,-1 0 0,1 0 0,0-1 0,0 1 0,-1-1 0,-3-1 0,0 0 0,1 0 0,-1 0 0,1-1 0,-1 0 0,1 0 0,0 0 0,1-1 0,-1 0 0,0 1 0,1-2 0,0 1 0,0 0 0,0-1 0,1 0 0,-1 0 0,1 0 0,0 0 0,1 0 0,-1-1 0,1 1 0,0-1 0,0 0 0,1 0 0,0 1 0,0-1 0,0 0 0,1 0 0,-1 0 0,2 0 0,-1 0 0,1 0 0,-1 0 0,2 0 0,-1 0 0,4-9 0,0 2 0,1 2 0,0-1 0,1 1 0,0 0 0,1 0 0,0 1 0,0 0 0,1 0 0,1 1 0,-1 0 0,2 1 0,-1 0 0,1 1 0,11-7 0,-10 8 0,-1 0 0,0 1 0,1 0 0,0 1 0,0 0 0,1 1 0,-1 1 0,1 0 0,-1 0 0,1 1 0,0 1 0,0 0 0,-1 0 0,20 4 0,-27-2-124,1-1 0,0 1 0,-1 0 0,1 1 0,-1-1 0,0 1-1,1 0 1,-1 0 0,0 1 0,4 4 0,10 12-6702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8.717"/>
    </inkml:context>
    <inkml:brush xml:id="br0">
      <inkml:brushProperty name="width" value="0.05" units="cm"/>
      <inkml:brushProperty name="height" value="0.05" units="cm"/>
    </inkml:brush>
  </inkml:definitions>
  <inkml:trace contextRef="#ctx0" brushRef="#br0">1 4 24575,'0'-3'0,"0"3"0,0 2 0,0 6 0,0 4 0,0 5 0,0 1 0,2 3 0,1 2 0,0-1 0,-1-1 0,0-2 0,-1-5-8191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37.249"/>
    </inkml:context>
    <inkml:brush xml:id="br0">
      <inkml:brushProperty name="width" value="0.05" units="cm"/>
      <inkml:brushProperty name="height" value="0.05" units="cm"/>
    </inkml:brush>
  </inkml:definitions>
  <inkml:trace contextRef="#ctx0" brushRef="#br0">0 415 24575,'2'0'0,"16"-1"0,-14-3 0,-9-4 0,0 5 0,10 12 0,10 12 0,-14-20 0,1-1 0,-1 1 0,0 0 0,0 0 0,0-1 0,1 1 0,-1-1 0,0 1 0,1-1 0,-1 0 0,0 1 0,1-1 0,-1 0 0,0 0 0,1 0 0,-1 0 0,1 0 0,-1 0 0,0 0 0,1 0 0,-1-1 0,0 1 0,1 0 0,-1-1 0,0 0 0,1 1 0,-1-1 0,0 0 0,0 1 0,0-1 0,0 0 0,2-1 0,6-5 0,0-1 0,-1 0 0,9-10 0,-2 2 0,51-44-273,3 3 0,2 3 0,2 3 0,137-70 0,-153 94-6553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9.680"/>
    </inkml:context>
    <inkml:brush xml:id="br0">
      <inkml:brushProperty name="width" value="0.05" units="cm"/>
      <inkml:brushProperty name="height" value="0.05" units="cm"/>
    </inkml:brush>
  </inkml:definitions>
  <inkml:trace contextRef="#ctx0" brushRef="#br0">69 121 24575,'-5'-25'0,"4"23"0,1 0 0,-1-1 0,0 1 0,1 0 0,-1 0 0,1 0 0,0-1 0,0 1 0,0 0 0,0 0 0,0-1 0,0 1 0,1 0 0,-1 0 0,1-1 0,1-2 0,0 1 0,1 0 0,-1 0 0,1 1 0,0-1 0,0 1 0,0 0 0,0 0 0,1 0 0,-1 0 0,1 0 0,0 1 0,0 0 0,0 0 0,0 0 0,0 0 0,0 0 0,1 1 0,-1 0 0,0 0 0,1 0 0,-1 0 0,1 1 0,6 0 0,-8-1 0,0 1 0,-1 0 0,1 1 0,0-1 0,0 0 0,0 1 0,-1-1 0,1 1 0,0 0 0,-1 0 0,1 0 0,0 0 0,-1 1 0,1-1 0,-1 1 0,0-1 0,0 1 0,1 0 0,-1 0 0,0 0 0,0 0 0,-1 0 0,1 0 0,0 1 0,-1-1 0,1 0 0,-1 1 0,0 0 0,0-1 0,0 1 0,0 0 0,0-1 0,-1 1 0,1 0 0,-1 0 0,0 0 0,0 5 0,-1 0 0,0 0 0,0 0 0,-1 0 0,0 0 0,-1 0 0,0-1 0,0 1 0,-1-1 0,0 1 0,0-1 0,0 0 0,-1-1 0,0 1 0,-1-1 0,1 0 0,-8 6 0,-12 10 0,-1-2 0,-45 28 0,69-47 0,-5 3 0,5-3 0,-1 0 0,1 0 0,-1 1 0,1-1 0,0 1 0,-1 0 0,1-1 0,0 1 0,0 0 0,0 0 0,0 1 0,1-1 0,-3 3 0,4-4 0,1-1 0,-1 1 0,0-1 0,1 1 0,-1-1 0,0 0 0,1 1 0,-1-1 0,1 1 0,-1-1 0,1 0 0,-1 0 0,1 1 0,-1-1 0,1 0 0,-1 0 0,1 1 0,-1-1 0,1 0 0,-1 0 0,1 0 0,0 0 0,-1 0 0,1 0 0,-1 0 0,2 0 0,19 1 0,-19-1 0,14-1-136,-1 0-1,1 0 1,-1-1-1,0-1 1,0-1-1,0 0 1,0-1-1,-1-1 0,24-12 1,-15 4-6690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09.909"/>
    </inkml:context>
    <inkml:brush xml:id="br0">
      <inkml:brushProperty name="width" value="0.05" units="cm"/>
      <inkml:brushProperty name="height" value="0.05" units="cm"/>
    </inkml:brush>
  </inkml:definitions>
  <inkml:trace contextRef="#ctx0" brushRef="#br0">10 69 24575,'-5'-27'0,"4"24"0,0 1 0,0-1 0,1 0 0,-1 0 0,1 0 0,-1 0 0,1 0 0,0 0 0,0 0 0,1-3 0,-1 5 0,0 1 0,0 0 0,0-1 0,0 1 0,0 0 0,1 0 0,-1-1 0,0 1 0,0 0 0,0 0 0,0-1 0,0 1 0,1 0 0,-1 0 0,0 0 0,0-1 0,0 1 0,1 0 0,-1 0 0,0 0 0,0 0 0,0-1 0,1 1 0,-1 0 0,0 0 0,0 0 0,1 0 0,-1 0 0,0 0 0,1 0 0,-1 0 0,0 0 0,0 0 0,1 0 0,10 5 0,11 17 0,-19-19 0,9 10 0,112 134 0,-112-132 0,-1 2 0,-1 0 0,-1 0 0,0 0 0,-1 1 0,-1 1 0,8 31 0,-14-44 18,0 1 0,0-1 0,-1 0 0,0 0 0,0 0 0,0 0 0,0 0 0,-1 0 0,0 0 0,-1 0 0,1 0 0,-1 0 0,0 0 0,-1-1 0,1 1 0,-1-1 0,0 1 0,-6 6 0,3-5-161,0-1 1,-1 1 0,0-1 0,0-1-1,0 1 1,-1-1 0,0 0 0,0-1 0,0 0-1,-1 0 1,-12 3 0,-17 4-6684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0.324"/>
    </inkml:context>
    <inkml:brush xml:id="br0">
      <inkml:brushProperty name="width" value="0.05" units="cm"/>
      <inkml:brushProperty name="height" value="0.05" units="cm"/>
    </inkml:brush>
  </inkml:definitions>
  <inkml:trace contextRef="#ctx0" brushRef="#br0">1 55 24575,'1'25'0,"1"1"0,1-1 0,2 0 0,1-1 0,0 1 0,2-1 0,1 0 0,1-1 0,20 37 0,-27-57 0,-1 1 0,0-1 0,1 0 0,-1 0 0,1 0 0,0-1 0,0 1 0,0-1 0,0 0 0,0 1 0,1-1 0,-1-1 0,1 1 0,-1 0 0,1-1 0,0 0 0,0 0 0,0 0 0,7 1 0,-7-2 0,1 0 0,-1-1 0,1 1 0,-1-1 0,1 0 0,-1 0 0,0-1 0,1 1 0,-1-1 0,0 0 0,0 0 0,0 0 0,0 0 0,-1-1 0,1 0 0,-1 0 0,5-4 0,2-5 0,1 0 0,-2-1 0,0-1 0,0 1 0,-1-1 0,-1-1 0,0 0 0,-1 0 0,-1 0 0,0 0 0,-1-1 0,-1 0 0,0 0 0,-2 0 0,1 0 0,-2 0 0,0-1 0,-4-28 0,4 44-59,-1-1 0,1 0-1,0 0 1,-1 0-1,1 1 1,-1-1 0,1 0-1,-1 1 1,0-1 0,0 0-1,0 1 1,0-1 0,0 1-1,0-1 1,0 1-1,0 0 1,-1-1 0,1 1-1,0 0 1,-1 0 0,1 0-1,-3-1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0.667"/>
    </inkml:context>
    <inkml:brush xml:id="br0">
      <inkml:brushProperty name="width" value="0.05" units="cm"/>
      <inkml:brushProperty name="height" value="0.05" units="cm"/>
    </inkml:brush>
  </inkml:definitions>
  <inkml:trace contextRef="#ctx0" brushRef="#br0">146 99 24575,'1'-1'0,"1"1"0,0 0 0,0-1 0,-1 0 0,1 1 0,-1-1 0,1 0 0,-1 0 0,1 0 0,-1 0 0,1 0 0,-1 0 0,0 0 0,1 0 0,-1 0 0,0-1 0,0 1 0,0-1 0,0 1 0,0-1 0,0 1 0,-1-1 0,1 1 0,0-1 0,0-2 0,0 1 0,0 1 0,-1-1 0,1 0 0,0 1 0,-1-1 0,0 1 0,1-1 0,-1 0 0,0 1 0,-1-1 0,1 0 0,0 1 0,-1-1 0,1 1 0,-1-1 0,-1-2 0,1 3 0,1 1 0,-1 0 0,0 0 0,0-1 0,0 1 0,0 0 0,0 0 0,0 0 0,0 0 0,0 0 0,-1 0 0,1 0 0,0 0 0,0 1 0,-1-1 0,1 1 0,-1-1 0,1 1 0,-1-1 0,1 1 0,0-1 0,-1 1 0,0 0 0,1 0 0,-1 0 0,1 0 0,-1 0 0,1 0 0,-1 1 0,1-1 0,-1 0 0,1 1 0,0-1 0,-1 1 0,1-1 0,-1 1 0,1 0 0,0 0 0,-2 0 0,1 1 0,-1 0 0,1 0 0,0 0 0,0 0 0,-1 0 0,1 0 0,1 1 0,-1-1 0,0 1 0,1-1 0,-1 1 0,1 0 0,0 0 0,-1-1 0,1 1 0,1 0 0,-1 0 0,0 6 0,1-3 0,0 0 0,1 1 0,0-1 0,0 0 0,0 0 0,1 0 0,0 0 0,0 0 0,1 0 0,4 7 0,4 4 0,25 30 0,-27-36 0,0 0 0,0 1 0,-1 0 0,-1 0 0,7 16 0,-13-26 0,0-1 0,-1 1 0,1-1 0,-1 1 0,0-1 0,0 1 0,1-1 0,-1 1 0,0 0 0,0-1 0,-1 1 0,1-1 0,0 1 0,0 0 0,-1-1 0,1 1 0,-1-1 0,1 1 0,-1-1 0,0 1 0,0-1 0,-1 2 0,0 0 0,-1 0 0,1-1 0,-1 0 0,0 1 0,0-1 0,0 0 0,0 0 0,0-1 0,-6 3 0,-3 1 0,-1-1 0,0 0 0,0-1 0,-19 1 0,23-3 86,0 0-1,1-1 0,-15-2 1,20 2-193,0-1 0,1 1 1,-1-1-1,0 0 0,1 1 1,-1-1-1,1-1 0,-1 1 1,1 0-1,-1-1 0,1 1 1,0-1-1,-1 1 0,1-1 1,-2-2-1,-2-7-6719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1.031"/>
    </inkml:context>
    <inkml:brush xml:id="br0">
      <inkml:brushProperty name="width" value="0.05" units="cm"/>
      <inkml:brushProperty name="height" value="0.05" units="cm"/>
    </inkml:brush>
  </inkml:definitions>
  <inkml:trace contextRef="#ctx0" brushRef="#br0">66 120 24575,'-4'1'0,"5"0"0,15 3 0,23 3 0,-28-6 0,62 0 0,-67-1 0,-1 0 0,1-1 0,-1 0 0,0 0 0,1 0 0,-1-1 0,0 0 0,0 0 0,0 0 0,8-5 0,-12 6 0,0 0 0,0 1 0,0-1 0,0 0 0,0 0 0,-1 0 0,1 0 0,0 0 0,0 1 0,-1-2 0,1 1 0,0 0 0,-1 0 0,1 0 0,-1 0 0,0 0 0,1 0 0,-1 0 0,0-1 0,0 1 0,0 0 0,1 0 0,-1 0 0,0-1 0,-1 1 0,1-1 0,-1-1 0,0 0 0,0 1 0,0-1 0,0 1 0,-1-1 0,1 1 0,-1 0 0,1-1 0,-1 1 0,-4-4 0,-1 0 0,-1-1 0,0 1 0,0 0 0,-1 1 0,-13-7 0,15 9 0,1 1 0,-1 0 0,1 0 0,-1 1 0,0-1 0,1 1 0,-1 1 0,0-1 0,0 1 0,0 1 0,0-1 0,1 1 0,-1 0 0,0 1 0,-8 2 0,10-2 0,0 0 0,0 1 0,0-1 0,1 1 0,-1 0 0,1 1 0,0-1 0,-1 1 0,2-1 0,-1 1 0,0 1 0,1-1 0,0 0 0,0 1 0,0 0 0,0-1 0,1 1 0,0 0 0,-3 9 0,4-8 0,-1 0 0,1-1 0,0 1 0,0 0 0,0 0 0,1 0 0,0 0 0,0 0 0,1 0 0,0 0 0,0-1 0,0 1 0,1 0 0,-1 0 0,1-1 0,1 1 0,-1-1 0,1 0 0,4 7 0,-2-6 0,0 0 0,0-1 0,0 0 0,1 0 0,0 0 0,0-1 0,0 1 0,0-2 0,1 1 0,-1-1 0,1 0 0,0 0 0,0 0 0,0-1 0,9 1 0,21 3-1365,-2-3-5461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1.336"/>
    </inkml:context>
    <inkml:brush xml:id="br0">
      <inkml:brushProperty name="width" value="0.05" units="cm"/>
      <inkml:brushProperty name="height" value="0.05" units="cm"/>
    </inkml:brush>
  </inkml:definitions>
  <inkml:trace contextRef="#ctx0" brushRef="#br0">27 250 24575,'2'-7'0,"1"1"0,-1-1 0,0 0 0,0-1 0,-1 1 0,0 0 0,0 0 0,-1-1 0,-1-13 0,0 3 0,-2 0 0,-8-32 0,-12-18 0,23 67 0,0 1 0,-1 0 0,1-1 0,0 1 0,0 0 0,0-1 0,0 1 0,0 0 0,0-1 0,0 1 0,0-1 0,0 1 0,0 0 0,0-1 0,0 1 0,0 0 0,0-1 0,0 1 0,0-1 0,0 1 0,0 0 0,0-1 0,1 1 0,-1 0 0,0-1 0,0 1 0,1-1 0,7 5 0,10 14 0,4 6 0,53 65 0,-68-80 0,-1 1 0,0 0 0,0 0 0,-1 1 0,0-1 0,-1 1 0,5 18 0,-9-26 0,1 0 0,-1-1 0,1 1 0,-1 0 0,0 0 0,0-1 0,0 1 0,-1 0 0,1 0 0,-1-1 0,1 1 0,-1 0 0,0-1 0,0 1 0,0-1 0,0 1 0,-1-1 0,1 1 0,-1-1 0,1 0 0,-1 0 0,0 1 0,0-1 0,0-1 0,0 1 0,0 0 0,0 0 0,-1-1 0,1 1 0,0-1 0,-1 0 0,1 0 0,-1 0 0,0 0 0,1 0 0,-1 0 0,0-1 0,0 1 0,1-1 0,-1 0 0,0 0 0,-5 0 0,5 0 0,0 0 0,0 0 0,0-1 0,0 1 0,0-1 0,0 1 0,-1-1 0,1 0 0,0 0 0,1 0 0,-1 0 0,0-1 0,0 1 0,0-1 0,1 0 0,-1 0 0,1 0 0,0 0 0,-1 0 0,1 0 0,0-1 0,0 1 0,0-1 0,1 0 0,-1 1 0,1-1 0,-1 0 0,1 0 0,0 0 0,0 0 0,0 0 0,0 0 0,1 0 0,-1 0 0,1 0 0,0 0 0,0 0 0,0-5 0,2 2 0,-1 0 0,1 0 0,0-1 0,0 1 0,0 0 0,1 0 0,0 1 0,0-1 0,1 1 0,0-1 0,0 1 0,0 0 0,0 0 0,1 1 0,0-1 0,0 1 0,0 0 0,8-4 0,-2 1 0,0 1 0,1 0 0,-1 1 0,1 0 0,0 1 0,0 1 0,0 0 0,20-2 0,-4 3-1365,-5 2-5461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1.757"/>
    </inkml:context>
    <inkml:brush xml:id="br0">
      <inkml:brushProperty name="width" value="0.05" units="cm"/>
      <inkml:brushProperty name="height" value="0.05" units="cm"/>
    </inkml:brush>
  </inkml:definitions>
  <inkml:trace contextRef="#ctx0" brushRef="#br0">20 24 24575,'-8'-8'0,"-4"-4"0,15 9 0,9 4 0,108 26 0,-104-22 0,0 0 0,-1 1 0,0 1 0,0 0 0,20 14 0,-31-19 0,-1 0 0,0 1 0,1 0 0,-1 0 0,0 0 0,0 0 0,-1 1 0,1-1 0,-1 1 0,1-1 0,-1 1 0,0 0 0,-1 0 0,1 0 0,-1 0 0,1 0 0,-1 0 0,-1 0 0,1 1 0,0-1 0,-1 0 0,0 1 0,0-1 0,0 0 0,-1 0 0,1 1 0,-1-1 0,0 0 0,0 0 0,-1 0 0,1 0 0,-3 5 0,-4 7 0,-1-1 0,0 1 0,-2-2 0,1 0 0,-1 0 0,-20 18 0,5-5-341,0-2 0,-2-1-1,-59 39 1,74-56-6485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2.266"/>
    </inkml:context>
    <inkml:brush xml:id="br0">
      <inkml:brushProperty name="width" value="0.05" units="cm"/>
      <inkml:brushProperty name="height" value="0.05" units="cm"/>
    </inkml:brush>
  </inkml:definitions>
  <inkml:trace contextRef="#ctx0" brushRef="#br0">273 176 24575,'4'-4'0,"0"-1"0,-1 1 0,0-1 0,0 0 0,0 1 0,0-1 0,-1-1 0,1 1 0,-1 0 0,-1 0 0,1-1 0,-1 1 0,0-1 0,1-9 0,-2 12 0,0 0 0,0-1 0,0 1 0,0 0 0,-1 0 0,0-1 0,1 1 0,-1 0 0,0 0 0,0 0 0,-1 0 0,1 0 0,-1 0 0,1 0 0,-1 1 0,0-1 0,0 0 0,0 1 0,-1 0 0,1-1 0,-1 1 0,1 0 0,-1 0 0,1 0 0,-6-2 0,0 1 0,1 0 0,0 1 0,-1 0 0,1 0 0,-1 0 0,0 1 0,1 0 0,-1 1 0,0 0 0,0 0 0,0 1 0,1 0 0,-1 0 0,0 1 0,1-1 0,-1 2 0,1-1 0,0 1 0,0 0 0,0 1 0,0 0 0,0 0 0,-10 8 0,10-6 0,1-1 0,0 1 0,0 0 0,0 0 0,1 1 0,-1 0 0,2 0 0,-1 0 0,1 0 0,0 1 0,0 0 0,1-1 0,0 1 0,1 1 0,0-1 0,0 0 0,0 1 0,1-1 0,1 0 0,-1 1 0,2 13 0,0-18 0,-1 0 0,1 0 0,0-1 0,0 1 0,0 0 0,0-1 0,0 1 0,1-1 0,0 1 0,0-1 0,0 0 0,0 0 0,0 0 0,1 0 0,-1 0 0,1 0 0,6 4 0,-5-4 0,0-1 0,0 0 0,1 0 0,-1 0 0,1-1 0,0 0 0,-1 0 0,1 0 0,0 0 0,-1-1 0,1 1 0,8-2 0,0 0 0,-1-1 0,1 0 0,0-1 0,-1-1 0,0 0 0,0 0 0,0-1 0,0-1 0,18-12 0,-19 10 0,0 0 0,-1-1 0,-1 0 0,1 0 0,13-20 0,-18 23 0,0-1 0,-1 0 0,0-1 0,0 1 0,-1-1 0,0 0 0,-1 1 0,1-1 0,-1 0 0,1-12 0,-4 7 0,-3 15 0,-4 22 0,7-13 57,0 1 0,1 0 0,0 0 0,1-1 0,4 24 0,-3-29-189,0 0 1,0 0 0,0 0-1,1 0 1,0 0 0,0-1 0,0 1-1,1-1 1,0 0 0,0 0 0,0 0-1,8 6 1,7 5-6695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2.712"/>
    </inkml:context>
    <inkml:brush xml:id="br0">
      <inkml:brushProperty name="width" value="0.05" units="cm"/>
      <inkml:brushProperty name="height" value="0.05" units="cm"/>
    </inkml:brush>
  </inkml:definitions>
  <inkml:trace contextRef="#ctx0" brushRef="#br0">216 330 24575,'1'-37'0,"0"21"0,-1 0 0,0 0 0,-5-28 0,5 43 0,-1-1 0,1 1 0,0-1 0,-1 1 0,1-1 0,-1 1 0,0-1 0,1 1 0,-1 0 0,0-1 0,0 1 0,0 0 0,0 0 0,0-1 0,0 1 0,0 0 0,0 0 0,-1 0 0,1 0 0,0 1 0,-1-1 0,-2-1 0,2 1 0,0 1 0,-1 0 0,1-1 0,0 1 0,-1 0 0,1 0 0,-1 1 0,1-1 0,0 0 0,-1 1 0,1 0 0,0-1 0,-4 2 0,-2 2 0,-1 1 0,1 0 0,-1 0 0,2 0 0,-1 1 0,-9 9 0,7-5 0,0 1 0,1 0 0,0 1 0,-13 23 0,18-26 0,0-1 0,0 0 0,1 1 0,0 0 0,1 0 0,-1 0 0,2 0 0,-2 16 0,3-22 0,0 0 0,0 0 0,0-1 0,1 1 0,-1 0 0,1 0 0,-1 0 0,1-1 0,0 1 0,0 0 0,0-1 0,1 1 0,-1-1 0,0 1 0,1-1 0,0 0 0,0 1 0,0-1 0,0 0 0,0 0 0,0-1 0,0 1 0,0 0 0,1-1 0,-1 1 0,1-1 0,-1 0 0,1 1 0,-1-1 0,1-1 0,0 1 0,0 0 0,-1-1 0,1 1 0,0-1 0,5 0 0,3 0 0,0 0 0,0-1 0,-1 0 0,1 0 0,0-1 0,-1-1 0,0 0 0,17-7 0,-11 2 0,0 0 0,0-1 0,-1-1 0,0-1 0,-1 0 0,0-1 0,0 0 0,-2-1 0,0-1 0,0 0 0,16-26 0,-12 11 0,0 0 0,-2-1 0,-1-1 0,-2 0 0,11-50 0,-20 73 0,8-30 0,-8 34 0,-2 5 0,-2 21 0,-2 21-170,2 1-1,2-1 0,1 1 1,3-1-1,1 0 0,2 0 1,21 67-1,-20-86-6655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8.871"/>
    </inkml:context>
    <inkml:brush xml:id="br0">
      <inkml:brushProperty name="width" value="0.05" units="cm"/>
      <inkml:brushProperty name="height" value="0.05" units="cm"/>
    </inkml:brush>
  </inkml:definitions>
  <inkml:trace contextRef="#ctx0" brushRef="#br0">36 57 24575,'-3'-3'0,"0"-4"0,-2-5 0,-1-1 0,0 0 0,-1 6 0,2 6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2.998"/>
    </inkml:context>
    <inkml:brush xml:id="br0">
      <inkml:brushProperty name="width" value="0.05" units="cm"/>
      <inkml:brushProperty name="height" value="0.05" units="cm"/>
    </inkml:brush>
  </inkml:definitions>
  <inkml:trace contextRef="#ctx0" brushRef="#br0">8 100 24575,'-1'-1'0,"0"-1"0,1 1 0,-1 0 0,0 0 0,1-1 0,-1 1 0,1 0 0,-1-1 0,1 1 0,-1 0 0,1-1 0,0 1 0,0-1 0,0 1 0,0 0 0,0-1 0,0 1 0,0-1 0,0 1 0,1 0 0,-1-1 0,0 1 0,1-1 0,-1 1 0,1 0 0,0 0 0,-1-1 0,1 1 0,0 0 0,1-2 0,0 0 0,1-1 0,0 1 0,0-1 0,0 1 0,0 0 0,1 0 0,-1 0 0,6-2 0,0 0 0,0 1 0,1 1 0,-1 0 0,1 0 0,0 1 0,0 0 0,13 0 0,-1 0 0,0 2 0,29 3 0,-48-3 13,-1 1 0,1 0 0,-1-1 0,1 1 0,-1 0 0,0 0 0,1 0 0,-1 0 0,0 0-1,0 1 1,0-1 0,0 1 0,0-1 0,0 1 0,0 0 0,-1 0 0,1 0 0,-1 0 0,1 0 0,-1 0 0,0 0 0,1 0-1,0 5 1,2 4-147,-1 0-1,0 0 0,3 24 0,-2-7-1001,0-9-5690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3.156"/>
    </inkml:context>
    <inkml:brush xml:id="br0">
      <inkml:brushProperty name="width" value="0.05" units="cm"/>
      <inkml:brushProperty name="height" value="0.05" units="cm"/>
    </inkml:brush>
  </inkml:definitions>
  <inkml:trace contextRef="#ctx0" brushRef="#br0">1 92 24575,'0'-5'0,"0"-6"0,0-5 0,0-3 0,0-1 0,0 6 0,0 8 0,0 7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3.479"/>
    </inkml:context>
    <inkml:brush xml:id="br0">
      <inkml:brushProperty name="width" value="0.05" units="cm"/>
      <inkml:brushProperty name="height" value="0.05" units="cm"/>
    </inkml:brush>
  </inkml:definitions>
  <inkml:trace contextRef="#ctx0" brushRef="#br0">0 9 24575,'1'1'0,"-1"0"0,1 0 0,0 1 0,0-1 0,0 0 0,-1 0 0,1 0 0,0-1 0,0 1 0,0 0 0,0 0 0,1-1 0,-1 1 0,0 0 0,0-1 0,2 1 0,6 5 0,2 4 0,-1 0 0,0 1 0,-1 0 0,0 1 0,11 20 0,5 5 0,-25-35 0,1-1 0,0 0 0,0 1 0,0-1 0,0 0 0,0 0 0,0 0 0,0 0 0,0 0 0,0 0 0,0 0 0,0 0 0,1-1 0,-1 1 0,0 0 0,1-1 0,-1 1 0,0-1 0,1 1 0,-1-1 0,1 0 0,-1 1 0,1-1 0,-1 0 0,1 0 0,-1 0 0,0 0 0,1 0 0,-1-1 0,1 1 0,-1 0 0,1-1 0,-1 1 0,0-1 0,1 1 0,-1-1 0,0 0 0,1 1 0,-1-1 0,0 0 0,0 0 0,0 0 0,0 0 0,2-2 0,5-5 0,-1-1 0,1-1 0,-2 1 0,10-17 0,-8 13 0,9-18 275,-13 22-603,1 0 0,0 0 0,0 1 0,10-11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4.126"/>
    </inkml:context>
    <inkml:brush xml:id="br0">
      <inkml:brushProperty name="width" value="0.05" units="cm"/>
      <inkml:brushProperty name="height" value="0.05" units="cm"/>
    </inkml:brush>
  </inkml:definitions>
  <inkml:trace contextRef="#ctx0" brushRef="#br0">166 469 24575,'12'-55'0,"-11"47"0,0 0 0,-1 1 0,0-1 0,-1 0 0,0 1 0,0-1 0,-2-7 0,2 13 0,1 1 0,-1-1 0,0 0 0,0 1 0,0-1 0,1 1 0,-1-1 0,0 1 0,-1 0 0,1-1 0,0 1 0,0 0 0,-1 0 0,1 0 0,0 0 0,-1 0 0,1 0 0,-1 0 0,1 0 0,-1 1 0,0-1 0,1 1 0,-1-1 0,0 1 0,1-1 0,-1 1 0,0 0 0,0 0 0,1 0 0,-1 0 0,0 0 0,1 0 0,-1 1 0,0-1 0,0 0 0,1 1 0,-3 1 0,-2 0 0,0 0 0,0 1 0,1 0 0,0 0 0,-1 0 0,1 1 0,0 0 0,1 0 0,-1 0 0,1 0 0,0 1 0,0 0 0,0 0 0,0 0 0,-4 10 0,2-4 0,0 0 0,1 1 0,1 0 0,0 0 0,0 0 0,-3 22 0,7-31 0,-1-1 0,1 1 0,0 0 0,0-1 0,0 1 0,0 0 0,0-1 0,0 1 0,1-1 0,-1 1 0,1 0 0,0-1 0,0 1 0,0-1 0,0 0 0,0 1 0,1-1 0,-1 0 0,1 0 0,2 3 0,-2-3 0,1 0 0,-1-1 0,1 0 0,-1 1 0,1-1 0,0 0 0,0 0 0,-1-1 0,1 1 0,0 0 0,0-1 0,0 0 0,0 0 0,0 0 0,0 0 0,0 0 0,0 0 0,3-2 0,0 1 0,0-1 0,0 1 0,0-1 0,-1-1 0,1 1 0,-1-1 0,0 0 0,1 0 0,-1 0 0,-1-1 0,1 0 0,0 0 0,-1 0 0,0-1 0,0 1 0,0-1 0,-1 0 0,5-7 0,-4 5 0,-1 0 0,0 0 0,0 0 0,0 0 0,-1-1 0,0 1 0,0-1 0,-1 0 0,0 0 0,0 1 0,-1-1 0,0 0 0,-2-15 0,-3 12 0,1 21 0,0 20 0,4-22 0,0 0 0,0 0 0,1 0 0,0-1 0,0 1 0,1 0 0,0-1 0,0 1 0,1-1 0,0 1 0,0-1 0,0 0 0,1 0 0,5 6 0,-6-9 0,0 0 0,1-1 0,-1 0 0,1 0 0,0 0 0,0 0 0,0 0 0,0-1 0,0 1 0,0-1 0,1 0 0,-1-1 0,1 1 0,0-1 0,-1 0 0,1 0 0,0 0 0,0 0 0,-1-1 0,1 0 0,0 0 0,0-1 0,0 1 0,6-2 0,-3 0 0,1 0 0,0 0 0,-1-1 0,1 0 0,-1-1 0,0 0 0,0 0 0,0-1 0,0 1 0,-1-2 0,0 1 0,0-1 0,8-9 0,-8 6 0,0-1 0,0 1 0,-1-2 0,0 1 0,0-1 0,-1 0 0,-1 0 0,0 0 0,3-12 0,-2-6 0,0 0 0,-2 0 0,-2-1 0,0 1 0,-2 0 0,-1-1 0,-8-38 0,9 63 0,0-4 0,0-1 0,-1 0 0,-1 1 0,0-1 0,0 1 0,-1 0 0,-8-16 0,12 25 0,0-1 0,-1 1 0,1-1 0,0 1 0,-1-1 0,1 1 0,0-1 0,-1 1 0,1-1 0,-1 1 0,1 0 0,-1-1 0,1 1 0,0-1 0,-1 1 0,0 0 0,1 0 0,-1-1 0,1 1 0,-1 0 0,1 0 0,-1 0 0,1 0 0,-1-1 0,0 1 0,0 0 0,0 1 0,0-1 0,1 1 0,-1-1 0,1 1 0,-1-1 0,1 1 0,-1-1 0,1 1 0,-1 0 0,1-1 0,-1 1 0,1 0 0,0-1 0,-1 1 0,1 0 0,0 0 0,0 0 0,-6 37 0,6 4 86,2 0-1,2 0 0,13 63 1,44 121-1793,-55-202-5119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14.484"/>
    </inkml:context>
    <inkml:brush xml:id="br0">
      <inkml:brushProperty name="width" value="0.05" units="cm"/>
      <inkml:brushProperty name="height" value="0.05" units="cm"/>
    </inkml:brush>
  </inkml:definitions>
  <inkml:trace contextRef="#ctx0" brushRef="#br0">7 229 24575,'0'-1'0,"-1"1"0,1-1 0,-1 1 0,1-1 0,-1 1 0,1-1 0,-1 0 0,1 1 0,-1-1 0,1 1 0,0-1 0,0 0 0,-1 1 0,1-1 0,0 0 0,0 0 0,-1 1 0,1-1 0,0 0 0,0 1 0,0-1 0,0 0 0,0 0 0,0 1 0,0-1 0,1 0 0,-1 1 0,0-2 0,1 1 0,0-1 0,0 1 0,0 0 0,0 0 0,0 0 0,0 0 0,0 0 0,1 0 0,-1 0 0,0 0 0,1 1 0,1-2 0,5-1 0,0 0 0,0 0 0,15-1 0,113-7 0,-98 9 0,-1 0 0,73-16 0,-104 17 0,0-1 0,-1 0 0,0 0 0,1-1 0,-1 1 0,0-1 0,0 0 0,0-1 0,-1 1 0,1-1 0,-1 0 0,5-6 0,-7 8 0,0 0 0,-1-1 0,1 1 0,-1-1 0,1 1 0,-1-1 0,0 0 0,0 1 0,-1-1 0,1 0 0,0 0 0,-1 0 0,0 1 0,0-1 0,0 0 0,0 0 0,0 0 0,0 0 0,-1 0 0,1 1 0,-1-1 0,0 0 0,0 0 0,0 1 0,0-1 0,-2-3 0,2 4 0,0 0 0,0 0 0,0 0 0,0 1 0,0-1 0,-1 0 0,1 1 0,0-1 0,-1 1 0,1 0 0,-1-1 0,1 1 0,-1 0 0,0 0 0,1 0 0,-1 0 0,0 0 0,0 0 0,0 0 0,0 1 0,0-1 0,0 1 0,0 0 0,0-1 0,0 1 0,0 0 0,0 0 0,0 0 0,0 0 0,0 1 0,0-1 0,0 0 0,0 1 0,0 0 0,0-1 0,0 1 0,-2 1 0,-2 2 0,1-1 0,-1 1 0,1 0 0,0 0 0,0 0 0,0 1 0,1-1 0,-1 1 0,1 1 0,-5 7 0,6-7 0,-1 0 0,1 1 0,0 0 0,1 0 0,-1-1 0,2 2 0,-1-1 0,1 0 0,0 0 0,0 0 0,1 1 0,0-1 0,0 0 0,0 1 0,1-1 0,1 0 0,-1 0 0,1 0 0,0 0 0,1 0 0,-1 0 0,1 0 0,1-1 0,-1 0 0,1 1 0,0-1 0,1-1 0,-1 1 0,1 0 0,1-1 0,-1 0 0,0-1 0,1 1 0,0-1 0,0 0 0,1 0 0,-1-1 0,11 5 0,21 3-1365,-2-4-5461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37.655"/>
    </inkml:context>
    <inkml:brush xml:id="br0">
      <inkml:brushProperty name="width" value="0.05" units="cm"/>
      <inkml:brushProperty name="height" value="0.05" units="cm"/>
    </inkml:brush>
  </inkml:definitions>
  <inkml:trace contextRef="#ctx0" brushRef="#br0">0 176 24575,'24'28'0,"-2"1"0,-1 1 0,29 55 0,-40-65 0,-8-17 0,-1 0 0,1 0 0,0 0 0,0-1 0,0 1 0,0 0 0,1-1 0,-1 1 0,1-1 0,-1 0 0,1 0 0,0 0 0,0 0 0,0 0 0,0-1 0,0 1 0,5 1 0,-4-3 0,0 1 0,0-1 0,0 0 0,0-1 0,0 1 0,1-1 0,-1 1 0,0-1 0,0 0 0,-1-1 0,1 1 0,0-1 0,0 0 0,5-3 0,22-14 0,-1-3 0,-1 0 0,-1-2 0,26-27 0,-1 1 0,138-112-1365,-134 116-5461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25.458"/>
    </inkml:context>
    <inkml:brush xml:id="br0">
      <inkml:brushProperty name="width" value="0.05" units="cm"/>
      <inkml:brushProperty name="height" value="0.05" units="cm"/>
    </inkml:brush>
  </inkml:definitions>
  <inkml:trace contextRef="#ctx0" brushRef="#br0">56 68 24575,'-3'0'0,"0"-1"0,-1 1 0,1 0 0,0-1 0,0 0 0,0 0 0,0 0 0,0 0 0,0-1 0,0 1 0,0-1 0,0 1 0,1-1 0,-1 0 0,1 0 0,-1 0 0,-2-4 0,5 5 0,0 1 0,-1-1 0,1 1 0,0-1 0,0 1 0,1-1 0,-1 1 0,0-1 0,0 1 0,0-1 0,0 1 0,0-1 0,0 1 0,1-1 0,-1 1 0,0-1 0,0 1 0,1-1 0,-1 1 0,0 0 0,1-1 0,-1 1 0,1-1 0,-1 1 0,0 0 0,1-1 0,-1 1 0,1 0 0,-1 0 0,1-1 0,-1 1 0,1 0 0,-1 0 0,1 0 0,-1 0 0,1-1 0,-1 1 0,1 0 0,0 0 0,26-6 0,-23 5 0,27-5 0,-19 2 0,1 1 0,0 1 0,-1 0 0,1 1 0,0 0 0,0 1 0,14 1 0,-25 0 0,-1-1 0,1 1 0,0-1 0,-1 1 0,1 0 0,-1-1 0,1 1 0,-1 0 0,0 0 0,1 0 0,-1 0 0,0 0 0,0 0 0,0 0 0,1 1 0,-1-1 0,-1 0 0,1 1 0,0-1 0,0 1 0,0-1 0,-1 1 0,1-1 0,-1 1 0,1-1 0,-1 1 0,1 0 0,-1-1 0,0 1 0,0-1 0,0 1 0,0 0 0,0-1 0,0 1 0,-1 0 0,1-1 0,-1 3 0,0 1 0,0 1 0,-1 0 0,0 0 0,0-1 0,-1 1 0,1-1 0,-1 0 0,0 1 0,-4 3 0,0-1 0,-1-1 0,1 0 0,-1-1 0,-15 10 0,-5 4 0,28-20 0,-1 0 0,1 0 0,0 0 0,0 1 0,-1-1 0,1 0 0,0 0 0,0 0 0,-1 0 0,1 1 0,0-1 0,0 0 0,-1 0 0,1 1 0,0-1 0,0 0 0,0 0 0,0 1 0,-1-1 0,1 0 0,0 0 0,0 1 0,0-1 0,0 0 0,0 1 0,0-1 0,0 0 0,0 1 0,0-1 0,0 0 0,0 0 0,0 1 0,0-1 0,0 0 0,0 1 0,0-1 0,0 0 0,0 1 0,0-1 0,1 0 0,13 5 0,27-3 0,-38-2 0,3-1 0,6 1 0,-1 0 0,1 1 0,0 0 0,12 3 0,-23-4 0,1 0 0,0 1 0,0 0 0,0-1 0,0 1 0,-1 0 0,1 0 0,-1 0 0,1 0 0,0 0 0,-1 1 0,0-1 0,3 3 0,-3-3 0,0 0 0,-1 1 0,1-1 0,-1 0 0,0 0 0,1 1 0,-1-1 0,0 0 0,0 1 0,0-1 0,0 0 0,0 0 0,0 1 0,0-1 0,0 0 0,-1 1 0,1-1 0,0 0 0,-1 0 0,1 1 0,-1-1 0,-1 2 0,1 0 19,-1-1 0,0 1 0,1 0 0,-1-1 0,-1 0 0,1 0 0,0 1 0,0-1 0,-1 0 0,1-1 0,-1 1 0,0 0 0,1-1 0,-1 0 0,0 1 0,0-1 0,-5 1 0,-3 1-446,0-1 0,0-1 1,-17 1-1,7-1-6399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3:25.684"/>
    </inkml:context>
    <inkml:brush xml:id="br0">
      <inkml:brushProperty name="width" value="0.05" units="cm"/>
      <inkml:brushProperty name="height" value="0.05" units="cm"/>
    </inkml:brush>
  </inkml:definitions>
  <inkml:trace contextRef="#ctx0" brushRef="#br0">1 1 24575,'15'16'0,"0"1"0,0 0 0,-2 1 0,0 1 0,-1 0 0,18 41 0,-17-29 0,-2 1 0,-1 0 0,-1 0 0,4 35 0,-11-53 31,0-1 0,-1 1 0,-1 0 0,-1-1 0,1 1 0,-2-1 0,0 1 0,-1-1 1,0 1-1,-7 15 0,6-19-163,-1 1 1,-1-1 0,0 0-1,0 0 1,-1-1 0,0 0 0,-1 0-1,1 0 1,-2-1 0,1-1 0,-1 1-1,-13 7 1,-16 8-6695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38.726"/>
    </inkml:context>
    <inkml:brush xml:id="br0">
      <inkml:brushProperty name="width" value="0.05" units="cm"/>
      <inkml:brushProperty name="height" value="0.05" units="cm"/>
    </inkml:brush>
  </inkml:definitions>
  <inkml:trace contextRef="#ctx0" brushRef="#br0">1 25 24575,'0'-3'0,"0"-2"0,0-4 0,2 3 0,3 5 0,4 6 0,4 5 0,4 6 0,5 7 0,3 4 0,1 4 0,2 4 0,-2 1 0,-1-1 0,-3-5 0,-4-7-8191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14:38.865"/>
    </inkml:context>
    <inkml:brush xml:id="br0">
      <inkml:brushProperty name="width" value="0.05" units="cm"/>
      <inkml:brushProperty name="height" value="0.05" units="cm"/>
    </inkml:brush>
  </inkml:definitions>
  <inkml:trace contextRef="#ctx0" brushRef="#br0">146 14 24575,'-3'-4'0,"-2"-2"0,-3 2 0,-5 9 0,-7 13 0,-7 15 0,-9 16 0,3-1-8191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9.988"/>
    </inkml:context>
    <inkml:brush xml:id="br0">
      <inkml:brushProperty name="width" value="0.05" units="cm"/>
      <inkml:brushProperty name="height" value="0.05" units="cm"/>
    </inkml:brush>
  </inkml:definitions>
  <inkml:trace contextRef="#ctx0" brushRef="#br0">131 121 24575,'-1'-1'0,"0"1"0,0 0 0,0 0 0,0 0 0,0 0 0,0 0 0,0 0 0,0 0 0,0 0 0,0 0 0,0 1 0,0-1 0,0 0 0,0 1 0,0-1 0,0 0 0,0 1 0,0 0 0,0-1 0,0 1 0,0-1 0,1 1 0,-1 0 0,0 0 0,0-1 0,1 1 0,-2 2 0,2-2 0,0 1 0,0 0 0,1-1 0,-1 1 0,1-1 0,-1 1 0,1 0 0,-1-1 0,1 1 0,0-1 0,-1 0 0,1 1 0,0-1 0,0 0 0,0 1 0,0-1 0,1 0 0,0 2 0,9 8 0,0-1 0,16 13 0,-24-21 0,1 1 0,-1-1 0,0 0 0,1 0 0,-1 0 0,1 0 0,0-1 0,0 0 0,-1 1 0,1-1 0,0-1 0,0 1 0,0 0 0,5-1 0,-7 0 0,0-1 0,0 1 0,0-1 0,0 0 0,0 0 0,0 0 0,-1 0 0,1 0 0,0 0 0,0 0 0,-1 0 0,1-1 0,-1 1 0,1-1 0,-1 1 0,0-1 0,0 1 0,1-1 0,-1 0 0,0 0 0,0 0 0,-1 1 0,1-1 0,0 0 0,-1 0 0,1 0 0,-1 0 0,1 0 0,-1-4 0,1-2 0,-1 0 0,0 0 0,0 1 0,-1-1 0,0 0 0,-3-12 0,2 12 0,-1 1 0,0-1 0,0 1 0,0 0 0,-1 0 0,-1 0 0,1 1 0,-1-1 0,0 1 0,0 0 0,-1 1 0,-8-8 0,11 10 0,0 1 0,0 0 0,0 1 0,0-1 0,0 0 0,0 1 0,0 0 0,0 0 0,-1 0 0,1 0 0,-1 0 0,1 0 0,-1 1 0,1 0 0,0 0 0,-1 0 0,1 0 0,-1 0 0,1 1 0,-1 0 0,1-1 0,-1 1 0,1 0 0,0 1 0,0-1 0,0 1 0,0-1 0,0 1 0,0 0 0,-4 4 0,-1 1 0,0 0 0,1 1 0,0 0 0,1 0 0,0 1 0,0 0 0,0 0 0,2 1 0,-1-1 0,1 1 0,-4 12 0,3-5 0,1 0 0,0 1 0,2 0 0,0-1 0,0 35 0,2-42-80,1 0 0,0 0-1,1 0 1,0 0 0,1 0-1,0 0 1,0-1 0,1 1-1,0-1 1,1 0 0,0 0 0,0 0-1,1-1 1,0 0 0,1 0-1,11 11 1,12 6-6746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9.290"/>
    </inkml:context>
    <inkml:brush xml:id="br0">
      <inkml:brushProperty name="width" value="0.05" units="cm"/>
      <inkml:brushProperty name="height" value="0.05" units="cm"/>
    </inkml:brush>
  </inkml:definitions>
  <inkml:trace contextRef="#ctx0" brushRef="#br0">0 56 24575,'1'-2'0,"-1"0"0,1 0 0,-1 1 0,1-1 0,-1 0 0,1 1 0,0-1 0,0 1 0,0-1 0,0 1 0,0-1 0,0 1 0,1-1 0,-1 1 0,0 0 0,1 0 0,-1 0 0,1 0 0,2-2 0,31-14 0,-31 16 0,0 0 0,0 1 0,0-1 0,0 1 0,0 0 0,0 0 0,1 0 0,-1 0 0,0 1 0,0-1 0,0 1 0,-1 0 0,1 1 0,0-1 0,0 0 0,0 1 0,-1 0 0,1 0 0,-1 0 0,0 1 0,1-1 0,-1 1 0,0-1 0,0 1 0,-1 0 0,1 0 0,-1 1 0,1-1 0,2 5 0,-2-2 0,1 0 0,-1 0 0,-1 0 0,1 0 0,-1 1 0,0-1 0,0 1 0,-1-1 0,0 1 0,0 0 0,0 0 0,-1-1 0,0 1 0,0 0 0,-1 0 0,0-1 0,-2 8 0,3-13 0,0 0 0,-1 1 0,1-1 0,-1 0 0,1 0 0,-1 0 0,1 0 0,-1 0 0,1 0 0,-1 0 0,0 0 0,0 0 0,-1 1 0,2-2 0,0 0 0,-1 0 0,1 1 0,0-1 0,0 0 0,-1 0 0,1 0 0,0-1 0,0 1 0,-1 0 0,1 0 0,0 0 0,0 0 0,-1 0 0,1 0 0,0 0 0,0 0 0,-1 0 0,1-1 0,0 1 0,0 0 0,0 0 0,-1 0 0,1 0 0,0-1 0,0 1 0,0 0 0,0 0 0,-1 0 0,1-1 0,0 1 0,0 0 0,0 0 0,0-1 0,0 1 0,0 0 0,-1-3 0,0 0 0,0 0 0,0 0 0,1 0 0,-1 0 0,1 0 0,0 0 0,0 0 0,0-5 0,2-2 0,0 0 0,1-1 0,0 1 0,1 0 0,0 0 0,0 1 0,9-13 0,-11 17 0,1 0 0,1 1 0,-1-1 0,1 1 0,-1 0 0,1 0 0,0 0 0,1 1 0,-1 0 0,1-1 0,-1 1 0,1 1 0,0-1 0,0 1 0,10-4 0,-14 6 0,1 0 0,0-1 0,0 1 0,0 0 0,0 0 0,-1 0 0,1 0 0,0 0 0,0 0 0,0 1 0,0-1 0,-1 1 0,1-1 0,0 1 0,0-1 0,-1 1 0,1 0 0,0 0 0,-1 0 0,1 0 0,2 3 0,-2-2 0,0 1 0,1 0 0,-1 0 0,0 0 0,-1 0 0,1 1 0,-1-1 0,1 1 0,-1-1 0,1 6 0,0 3 0,0 0 0,-1 0 0,0 0 0,-1 0 0,-3 23 0,2-25-195,-1-1 0,0 1 0,-1-1 0,0 1 0,-1-1 0,-9 16 0,0-4-6631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2.604"/>
    </inkml:context>
    <inkml:brush xml:id="br0">
      <inkml:brushProperty name="width" value="0.05" units="cm"/>
      <inkml:brushProperty name="height" value="0.05" units="cm"/>
    </inkml:brush>
  </inkml:definitions>
  <inkml:trace contextRef="#ctx0" brushRef="#br0">19 11 24575,'-3'-3'0,"-4"-4"0,12 9 0,-3-1 0,0 1 0,-1-1 0,0 1 0,1-1 0,-1 1 0,0 0 0,0 0 0,0 0 0,0-1 0,0 1 0,0 0 0,0 0 0,-1 0 0,1 0 0,-1 0 0,1 4 0,1 39 0,-3-33 0,2 4 12,-4 119 314,1-111-752,-1 0 1,-1-1-1,-12 38 0,11-46-6400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2.866"/>
    </inkml:context>
    <inkml:brush xml:id="br0">
      <inkml:brushProperty name="width" value="0.05" units="cm"/>
      <inkml:brushProperty name="height" value="0.05" units="cm"/>
    </inkml:brush>
  </inkml:definitions>
  <inkml:trace contextRef="#ctx0" brushRef="#br0">30 638 24575,'-11'-131'0,"1"44"0,8 48 0,-5-103 0,7 123 0,2 0 0,-1 0 0,2 0 0,1 0 0,7-22 0,-9 35 0,1 0 0,-1 0 0,1 0 0,0 0 0,1 1 0,-1 0 0,1-1 0,0 1 0,1 1 0,-1-1 0,1 1 0,0-1 0,0 1 0,0 1 0,1-1 0,-1 1 0,1 0 0,0 0 0,0 0 0,0 1 0,0 0 0,0 0 0,1 1 0,-1 0 0,0 0 0,1 0 0,-1 1 0,1 0 0,-1 0 0,1 0 0,-1 1 0,0 0 0,1 0 0,-1 1 0,0 0 0,0 0 0,0 1 0,0-1 0,0 1 0,0 0 0,-1 1 0,1-1 0,9 10 0,-9-7 0,0 1 0,0 0 0,0 0 0,-1 0 0,0 1 0,0 0 0,-1 0 0,0 0 0,0 1 0,-1-1 0,0 1 0,-1 0 0,0-1 0,0 1 0,-1 1 0,0-1 0,0 0 0,-1 0 0,-1 0 0,1 0 0,-4 16 0,0-9 0,0-1 0,0 0 0,-2 0 0,0 0 0,0 0 0,-1-1 0,-1 0 0,-1-1 0,0 0 0,0 0 0,-20 19 0,15-18 0,0-1 0,0-1 0,-1 0 0,-1-1 0,0-1 0,-1 0 0,0-1 0,-30 11 0,27-16-1365,6-5-5461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3.209"/>
    </inkml:context>
    <inkml:brush xml:id="br0">
      <inkml:brushProperty name="width" value="0.05" units="cm"/>
      <inkml:brushProperty name="height" value="0.05" units="cm"/>
    </inkml:brush>
  </inkml:definitions>
  <inkml:trace contextRef="#ctx0" brushRef="#br0">15 1 24575,'-2'0'0,"1"1"0,0 0 0,0 0 0,0 0 0,0 0 0,0 1 0,0-1 0,1 0 0,-1 0 0,0 0 0,1 1 0,-1-1 0,0 0 0,1 1 0,0-1 0,-1 1 0,1-1 0,0 1 0,-1-1 0,1 0 0,0 1 0,0-1 0,0 1 0,1-1 0,-1 1 0,0-1 0,0 0 0,1 1 0,-1-1 0,1 1 0,-1-1 0,1 0 0,1 3 0,2 1 0,1 0 0,0-1 0,0 1 0,0-1 0,0 0 0,8 4 0,-3-1 0,10 6 0,-1 1 0,0 1 0,-1 1 0,16 19 0,-30-31 0,0 1 0,0-1 0,-1 1 0,0 0 0,1 0 0,-2 0 0,1 1 0,-1-1 0,1 1 0,-2-1 0,1 1 0,0 0 0,-1-1 0,0 1 0,-1 0 0,1 0 0,-1 0 0,0 0 0,-1 0 0,1 0 0,-1 0 0,-2 6 0,3-11 0,-1 0 0,1 1 0,-1-1 0,1 1 0,-1-1 0,0 0 0,1 1 0,-1-1 0,0 0 0,0 0 0,0 0 0,0 0 0,0 0 0,0 0 0,-3 2 0,4-3 0,-1 1 0,0-1 0,0 0 0,0 0 0,1 0 0,-1 1 0,0-1 0,0 0 0,0 0 0,0 0 0,1 0 0,-1 0 0,0-1 0,0 1 0,0 0 0,1 0 0,-1-1 0,0 1 0,0 0 0,-1-1 0,0-1 0,0 1 0,0-1 0,-1 0 0,1 0 0,1 0 0,-1 0 0,0 0 0,0-1 0,1 1 0,-1 0 0,1-1 0,0 1 0,0-1 0,0 1 0,-1-4 0,0-4 0,1 0 0,0 1 0,1-1 0,0 0 0,0 0 0,1 1 0,0-1 0,1 0 0,5-17 0,-3 15 0,0 0 0,1-1 0,1 1 0,0 1 0,0-1 0,16-18 0,-20 27-91,0 1 0,0-1 0,1 1 0,-1 0 0,1 0 0,0 0 0,0 0 0,0 1 0,0-1 0,0 1 0,0-1 0,0 1 0,0 0 0,7-1 0,5 0-6735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3.549"/>
    </inkml:context>
    <inkml:brush xml:id="br0">
      <inkml:brushProperty name="width" value="0.05" units="cm"/>
      <inkml:brushProperty name="height" value="0.05" units="cm"/>
    </inkml:brush>
  </inkml:definitions>
  <inkml:trace contextRef="#ctx0" brushRef="#br0">54 0 24575,'0'1'0,"0"-1"0,0 0 0,1 0 0,-1 1 0,0-1 0,0 0 0,1 1 0,-1-1 0,0 1 0,0-1 0,0 0 0,0 1 0,0-1 0,0 1 0,0-1 0,0 0 0,0 1 0,0-1 0,0 0 0,0 1 0,0-1 0,0 1 0,0-1 0,0 0 0,0 1 0,0-1 0,0 1 0,-1-1 0,1 0 0,0 1 0,0-1 0,0 0 0,-1 1 0,1-1 0,0 0 0,0 0 0,-1 1 0,-10 19 0,10-17 0,-6 10 0,0 1 0,1-1 0,1 2 0,0-1 0,-4 24 0,8-33 0,1 0 0,-1 1 0,1-1 0,0 0 0,0 1 0,1-1 0,0 0 0,2 9 0,-2-11 0,0-1 0,0 1 0,0-1 0,0 1 0,1-1 0,-1 0 0,1 1 0,0-1 0,0 0 0,0 0 0,0 0 0,0 0 0,0 0 0,0-1 0,1 1 0,-1-1 0,4 2 0,-2-1 0,0-1 0,1 0 0,-1 0 0,1 0 0,-1 0 0,1-1 0,-1 0 0,1 0 0,-1 0 0,1 0 0,-1-1 0,1 0 0,-1 0 0,1 0 0,-1 0 0,0-1 0,0 1 0,0-1 0,0 0 0,0-1 0,0 1 0,0-1 0,0 1 0,-1-1 0,6-6 0,-6 6 0,0 1 0,-1-1 0,1 0 0,-1 0 0,0 0 0,0 0 0,0 0 0,0-1 0,-1 1 0,1 0 0,-1-1 0,0 1 0,0-1 0,0 0 0,0 1 0,-1-1 0,1 0 0,-1 1 0,0-1 0,0 0 0,0 0 0,-1 1 0,1-1 0,-1 0 0,0 1 0,0-1 0,0 1 0,-1-1 0,1 1 0,-1-1 0,-2-3 0,1 3-54,0 0-1,0 0 0,0 0 1,0 1-1,-1-1 1,0 1-1,1 0 0,-1 0 1,0 0-1,-1 1 1,1-1-1,0 1 0,-1 0 1,1 0-1,-1 1 0,0-1 1,0 1-1,1 0 1,-1 0-1,0 0 0,0 1 1,0 0-1,0 0 1,-5 1-1,-6 4-6771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3.783"/>
    </inkml:context>
    <inkml:brush xml:id="br0">
      <inkml:brushProperty name="width" value="0.05" units="cm"/>
      <inkml:brushProperty name="height" value="0.05" units="cm"/>
    </inkml:brush>
  </inkml:definitions>
  <inkml:trace contextRef="#ctx0" brushRef="#br0">73 1 24575,'2'133'0,"-9"207"0,6-336 6,0 7 77,0 0 1,-1 0 0,-5 16-1,6-25-148,1 0-1,-1 0 0,0 0 1,0 0-1,0 0 1,0 0-1,0 0 0,0-1 1,0 1-1,-1 0 1,1-1-1,0 1 1,-1-1-1,1 0 0,-1 1 1,0-1-1,0 0 1,1 0-1,-1 0 0,0 0 1,0 0-1,0 0 1,0-1-1,0 1 1,-4 0-1,-8-2-6760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3.952"/>
    </inkml:context>
    <inkml:brush xml:id="br0">
      <inkml:brushProperty name="width" value="0.05" units="cm"/>
      <inkml:brushProperty name="height" value="0.05" units="cm"/>
    </inkml:brush>
  </inkml:definitions>
  <inkml:trace contextRef="#ctx0" brushRef="#br0">1 6 24575,'0'-2'0,"2"-1"0,1 2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4.353"/>
    </inkml:context>
    <inkml:brush xml:id="br0">
      <inkml:brushProperty name="width" value="0.05" units="cm"/>
      <inkml:brushProperty name="height" value="0.05" units="cm"/>
    </inkml:brush>
  </inkml:definitions>
  <inkml:trace contextRef="#ctx0" brushRef="#br0">1 125 24575,'0'-1'0,"0"0"0,1 1 0,-1-1 0,0 1 0,1-1 0,-1 1 0,0-1 0,1 1 0,-1-1 0,0 1 0,1-1 0,-1 1 0,1-1 0,-1 1 0,1 0 0,-1-1 0,1 1 0,-1 0 0,1-1 0,0 1 0,-1 0 0,1 0 0,-1 0 0,1-1 0,1 1 0,20-4 0,-15 2 0,34-4 0,-30 5 0,-1-1 0,0 0 0,1 0 0,-1-1 0,15-6 0,-23 9 0,-1-1 0,0 1 0,0-1 0,0 0 0,0 1 0,0-1 0,1 0 0,-1 0 0,-1 1 0,1-1 0,0 0 0,0 0 0,0 0 0,0 0 0,-1 0 0,1-1 0,0 1 0,-1 0 0,1 0 0,-1 0 0,1-1 0,-1 1 0,0 0 0,0 0 0,1-1 0,-1 1 0,0 0 0,0-1 0,0 1 0,0 0 0,0 0 0,-1-1 0,1 1 0,0 0 0,-1 0 0,1-1 0,-1 1 0,1 0 0,-1 0 0,1 0 0,-1 0 0,0-1 0,1 1 0,-2-1 0,0-1 0,-1 1 0,1-1 0,-1 0 0,0 1 0,0-1 0,1 1 0,-2 0 0,1 0 0,0 0 0,0 0 0,0 1 0,-1-1 0,1 1 0,-6-1 0,5 1 9,1 1 0,-1 0 0,1 0 0,-1 0 0,1 0 0,0 0 0,-1 1 0,1 0 0,-1 0 0,1 0 0,0 0 0,0 0 0,0 0 0,0 1 0,0 0 0,0-1 0,0 1 0,-5 5 0,4-4 5,1 1 0,-1 1 1,1-1-1,0 0 0,0 1 0,1 0 0,-1-1 1,1 1-1,0 0 0,0 0 0,-2 8 1,3-6-53,0 0 0,0 0 0,0 0 0,1 0 0,0 0 0,0 0 0,1 0 0,2 13 0,-2-16-53,1 0 0,-1 0 0,0 0 0,1 0 0,0-1 0,0 1 0,0 0 0,0-1 0,1 1 0,0-1 0,-1 0 0,1 0 0,0 0 0,6 4 0,8 4-6735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4.632"/>
    </inkml:context>
    <inkml:brush xml:id="br0">
      <inkml:brushProperty name="width" value="0.05" units="cm"/>
      <inkml:brushProperty name="height" value="0.05" units="cm"/>
    </inkml:brush>
  </inkml:definitions>
  <inkml:trace contextRef="#ctx0" brushRef="#br0">151 24 24575,'-6'-1'0,"1"0"0,-1 0 0,0 0 0,0-1 0,1 1 0,-7-4 0,7 3 0,0 0 0,0 0 0,0 0 0,0 1 0,0 0 0,-10-1 0,14 2 0,-1 1 0,0-1 0,0 0 0,1 1 0,-1-1 0,0 1 0,1-1 0,-1 1 0,0 0 0,1 0 0,-1 0 0,1 0 0,-1 0 0,1 0 0,0 0 0,-1 0 0,1 1 0,0-1 0,0 0 0,0 1 0,0-1 0,0 1 0,0-1 0,-1 4 0,-2 4 0,0 1 0,0 0 0,1-1 0,1 1 0,0 1 0,0-1 0,1 0 0,0 0 0,0 1 0,3 20 0,-1-27 0,-1 1 0,1-1 0,1 1 0,-1-1 0,0 0 0,1 1 0,0-1 0,0 0 0,1 0 0,-1 0 0,6 6 0,-6-8 0,1 0 0,-1 1 0,1-1 0,0 0 0,0 0 0,0-1 0,0 1 0,0-1 0,1 1 0,-1-1 0,0 0 0,1 0 0,-1 0 0,1-1 0,-1 1 0,1-1 0,3 0 0,7 0-455,0-1 0,17-3 0,-3-2-6371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4.818"/>
    </inkml:context>
    <inkml:brush xml:id="br0">
      <inkml:brushProperty name="width" value="0.05" units="cm"/>
      <inkml:brushProperty name="height" value="0.05" units="cm"/>
    </inkml:brush>
  </inkml:definitions>
  <inkml:trace contextRef="#ctx0" brushRef="#br0">87 187 24575,'-1'-19'0,"-2"1"0,0 1 0,-1-1 0,-1 0 0,-1 1 0,0 0 0,-13-23 0,19 38 0,-1 0 0,-1 0 0,1 1 0,0-1 0,0 0 0,-1 0 0,1 0 0,-1 1 0,0-1 0,-2-1 0,4 3 0,0-1 0,-1 1 0,1 0 0,0 0 0,-1 0 0,1 0 0,0 0 0,0 0 0,-1 0 0,1 0 0,0 0 0,-1 0 0,1 0 0,0 0 0,-1 0 0,1 0 0,0 0 0,-1 0 0,1 0 0,0 0 0,-1 0 0,1 0 0,0 0 0,0 1 0,-1-1 0,1 0 0,-1 0 0,-5 15 0,2 22 0,1 1 0,2 0 0,7 63 0,-5-81 0,2 33 197,9 88-1759,-8-119-5264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4.960"/>
    </inkml:context>
    <inkml:brush xml:id="br0">
      <inkml:brushProperty name="width" value="0.05" units="cm"/>
      <inkml:brushProperty name="height" value="0.05" units="cm"/>
    </inkml:brush>
  </inkml:definitions>
  <inkml:trace contextRef="#ctx0" brushRef="#br0">1 78 24575,'0'-2'0,"0"-4"0,0-2 0,2-2 0,3 0 0,6-1 0,3 3 0,4 1 0,5 3 0,4-1 0,4 1 0,-3 1-8191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1.256"/>
    </inkml:context>
    <inkml:brush xml:id="br0">
      <inkml:brushProperty name="width" value="0.05" units="cm"/>
      <inkml:brushProperty name="height" value="0.05" units="cm"/>
    </inkml:brush>
  </inkml:definitions>
  <inkml:trace contextRef="#ctx0" brushRef="#br0">111 7 24575,'0'0'0,"0"0"0,0 0 0,0 0 0,0 0 0,1 0 0,-1 0 0,0 0 0,0 0 0,0 0 0,0 0 0,0-1 0,0 1 0,1 0 0,-1 0 0,0 0 0,0 0 0,0 0 0,0 0 0,0-1 0,0 1 0,0 0 0,0 0 0,0 0 0,0 0 0,0-1 0,0 1 0,0 0 0,0 0 0,0 0 0,0 0 0,0 0 0,0-1 0,0 1 0,0 0 0,0 0 0,0 0 0,0 0 0,0-1 0,0 1 0,0 0 0,0 0 0,0 0 0,0 0 0,0 0 0,0-1 0,-1 1 0,1 0 0,-10-1 0,-12 6 0,17-3 0,0 1 0,0 0 0,1 0 0,-1 0 0,1 1 0,0-1 0,0 1 0,0 0 0,1 0 0,-1 1 0,1-1 0,0 1 0,0-1 0,1 1 0,-1 0 0,1 0 0,0 0 0,1 1 0,-1-1 0,-1 9 0,-1 11 0,1 0 0,1 1 0,2 29 0,0-30 0,2 1026 0,4-993-1365,-7-50-5461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5.599"/>
    </inkml:context>
    <inkml:brush xml:id="br0">
      <inkml:brushProperty name="width" value="0.05" units="cm"/>
      <inkml:brushProperty name="height" value="0.05" units="cm"/>
    </inkml:brush>
  </inkml:definitions>
  <inkml:trace contextRef="#ctx0" brushRef="#br0">201 9 24575,'-2'-1'0,"-1"0"0,1-1 0,0 2 0,-1-1 0,1 0 0,-1 0 0,0 1 0,1-1 0,-1 1 0,1 0 0,-1 0 0,0 0 0,1 0 0,-1 0 0,1 1 0,-1-1 0,1 1 0,-1 0 0,-2 1 0,0 0 0,1 0 0,0 1 0,1 0 0,-1-1 0,0 1 0,1 1 0,0-1 0,-1 0 0,1 1 0,-2 4 0,-4 6 0,1 1 0,0 0 0,1 0 0,1 0 0,-5 18 0,2 1 0,1 1 0,2 0 0,-1 39 0,2 110 0,4-151 0,1 103 0,-15 672 0,13-768 0,-1 31 0,6 85 0,-2-137 0,2 1 0,0-1 0,1 0 0,1 0 0,0-1 0,2 1 0,0-1 0,1 0 0,14 21 0,-17-31 0,2-1 0,-1 1 0,1-1 0,0-1 0,0 1 0,1-1 0,-1 0 0,1-1 0,1 0 0,-1 0 0,1-1 0,0 0 0,0-1 0,0 0 0,0 0 0,1-1 0,11 2 0,16 0 0,0-1 0,0-3 0,45-3 0,-49 1 0,796-49-1649,-386 21 633,-22 6 492,579-43-140,-977 65 654,10-1 95,41-8 0,-51 3-328,-16 0-4012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6.268"/>
    </inkml:context>
    <inkml:brush xml:id="br0">
      <inkml:brushProperty name="width" value="0.05" units="cm"/>
      <inkml:brushProperty name="height" value="0.05" units="cm"/>
    </inkml:brush>
  </inkml:definitions>
  <inkml:trace contextRef="#ctx0" brushRef="#br0">103 149 24575,'-26'0'0,"11"1"0,0-1 0,-24-4 0,31 1 0,12-1 0,16-2 0,44-5 0,84-3 0,-81 9 0,888-54-1604,1 24-288,-945 35 1886,117-5-552,391 2 345,-505 3 272,0 1 221,1 0 1,-1 0 0,1 1 0,17 6 0,-30-8-200,1 1 0,-1 0 0,1 0 0,-1 0 0,0 0 0,0 0 0,1 0 1,-1 1-1,0-1 0,0 1 0,0-1 0,-1 1 0,1 0 0,0 0 0,0 0 1,-1 0-1,0 0 0,1 0 0,-1 0 0,0 0 0,0 1 0,0-1 0,0 0 0,0 1 1,-1-1-1,1 1 0,-1-1 0,1 1 0,-1-1 0,0 5 0,-3 16-2,-1-1-1,0 0 0,-10 26 1,-4 22-97,4 12 18,4 1 0,3 0 0,4 0 0,4 0 0,15 107 0,99 409 0,-69-426 0,37 190 0,-81-347 0,0 0 0,-1 0 0,-1 1 0,-3 28 0,3-39 0,-1-1 0,-1 1 0,1-1 0,-1 1 0,0-1 0,-1 1 0,1-1 0,-1 0 0,0 0 0,0 0 0,0-1 0,-1 1 0,0-1 0,0 0 0,0 0 0,0 0 0,-6 4 0,-2-1 38,0 0 0,-1-1 0,-1-1 0,1 0 0,0 0 0,-1-1 0,0-1 0,-21 2 0,-6-1-892,-67-1 1,59-5-5973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6.902"/>
    </inkml:context>
    <inkml:brush xml:id="br0">
      <inkml:brushProperty name="width" value="0.05" units="cm"/>
      <inkml:brushProperty name="height" value="0.05" units="cm"/>
    </inkml:brush>
  </inkml:definitions>
  <inkml:trace contextRef="#ctx0" brushRef="#br0">42 12 24575,'-8'1'0,"6"-1"0,0 0 0,0 0 0,-1 0 0,1 0 0,0 0 0,0 0 0,0 0 0,-1-1 0,1 1 0,0-1 0,0 0 0,0 1 0,-3-3 0,7 2 0,0 0 0,1 0 0,0 0 0,-1 0 0,1 1 0,-1-1 0,1 1 0,0 0 0,3-1 0,242 7 0,-151 0 0,4608 104-9525,-4609-109 9680,257-13 3943,-331 7-3505,-15 2-260,-9-2 451,-13-2-5413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7.387"/>
    </inkml:context>
    <inkml:brush xml:id="br0">
      <inkml:brushProperty name="width" value="0.05" units="cm"/>
      <inkml:brushProperty name="height" value="0.05" units="cm"/>
    </inkml:brush>
  </inkml:definitions>
  <inkml:trace contextRef="#ctx0" brushRef="#br0">15 4 24575,'0'-3'0,"0"3"0,-3 2 0,0 6 0,0 7 0,1 7 0,0 6 0,1 9 0,1 9 0,-1 6 0,1 3 0,0-7-8191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8.540"/>
    </inkml:context>
    <inkml:brush xml:id="br0">
      <inkml:brushProperty name="width" value="0.05" units="cm"/>
      <inkml:brushProperty name="height" value="0.05" units="cm"/>
    </inkml:brush>
  </inkml:definitions>
  <inkml:trace contextRef="#ctx0" brushRef="#br0">1 93 24575,'5'0'0,"-4"0"0,0 0 0,1 0 0,-1 0 0,0 0 0,1 0 0,-1 0 0,0 0 0,0 0 0,1 0 0,-1 1 0,0-1 0,0 0 0,1 1 0,-1-1 0,0 1 0,0 0 0,0-1 0,0 1 0,0 0 0,0 0 0,0-1 0,0 1 0,0 0 0,0 0 0,0 0 0,-1 0 0,1 0 0,0 0 0,-1 1 0,1 0 0,10 20 0,-1 0 0,-1 0 0,-1 1 0,-1 0 0,4 27 0,-7-32 0,9 59 0,-12-68 0,0 0 0,-1-1 0,0 1 0,-1 0 0,0 0 0,-3 14 0,-1-16 0,1-14 0,1-16 0,5-3 0,1 1 0,0-1 0,2 1 0,16-47 0,-6 30 0,41-78 0,-51 111 0,-1 1 0,1-1 0,1 2 0,0-1 0,0 0 0,0 1 0,1 0 0,12-10 0,-18 17 0,0-1 0,1 0 0,-1 1 0,0-1 0,0 1 0,0 0 0,1-1 0,-1 1 0,0 0 0,0 0 0,1 0 0,-1 0 0,0 0 0,0 0 0,1 0 0,-1 0 0,0 0 0,0 1 0,1-1 0,-1 0 0,1 1 0,1 1 0,0-1 0,0 1 0,-1 0 0,1 0 0,-1 0 0,1 0 0,-1 0 0,3 4 0,3 4 0,-1 1 0,0 0 0,6 12 0,-12-22 0,18 39 0,-1 2 0,-2 0 0,-1 1 0,-3 0 0,-2 1 0,8 65 0,-15-94-1365,0-5-5461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19.270"/>
    </inkml:context>
    <inkml:brush xml:id="br0">
      <inkml:brushProperty name="width" value="0.05" units="cm"/>
      <inkml:brushProperty name="height" value="0.05" units="cm"/>
    </inkml:brush>
  </inkml:definitions>
  <inkml:trace contextRef="#ctx0" brushRef="#br0">86 0 24575,'12'115'0,"-11"127"0,-11 0 0,-47 278 0,53-494 0,-20 156 0,21-144 0,2 1 0,6 64 0,-4-94 0,0-1 0,1 1 0,-1-1 0,2 1 0,-1-1 0,8 14 0,-9-19 0,1 0 0,0 0 0,0-1 0,0 1 0,1-1 0,-1 1 0,1-1 0,-1 0 0,1 0 0,0 0 0,-1 0 0,1-1 0,0 1 0,0-1 0,0 0 0,0 0 0,1 0 0,-1 0 0,0 0 0,6 0 0,19 1 0,1-2 0,-1-1 0,55-9 0,-39 4 0,1247-65-2096,4 109-1322,-616-12 2546,-600-23 658,107 1 394,-140-5-81,86-13-1,-96 6-2066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0.044"/>
    </inkml:context>
    <inkml:brush xml:id="br0">
      <inkml:brushProperty name="width" value="0.05" units="cm"/>
      <inkml:brushProperty name="height" value="0.05" units="cm"/>
    </inkml:brush>
  </inkml:definitions>
  <inkml:trace contextRef="#ctx0" brushRef="#br0">1 0 24575,'2119'23'-3006,"-1908"-16"3312,1352 18-395,-1550-24 596,-10 2 181,-17 4 607,3-1-996,1 0-299,0 1 0,0 1 0,1 0 0,0 0 0,1 1 0,0 0 0,1 0 0,-1 1 0,2 0 0,-1 0 0,1 1 0,1 0 0,-8 22 0,-2 12 0,3 0 0,-9 55 0,3 11 0,6 1 0,3 191 0,48 224 0,-36-497 0,5 24 0,-4 0 0,-1-1 0,-7 74 0,3-119-273,0 0 0,-1-1 0,0 1 0,-6 13 0,0-4-6553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0.960"/>
    </inkml:context>
    <inkml:brush xml:id="br0">
      <inkml:brushProperty name="width" value="0.05" units="cm"/>
      <inkml:brushProperty name="height" value="0.05" units="cm"/>
    </inkml:brush>
  </inkml:definitions>
  <inkml:trace contextRef="#ctx0" brushRef="#br0">56 13 24575,'0'-1'0,"-1"0"0,0 0 0,1 0 0,-1 0 0,0 0 0,0 1 0,0-1 0,0 0 0,0 1 0,0-1 0,0 1 0,0-1 0,0 1 0,0-1 0,0 1 0,0 0 0,0-1 0,0 1 0,0 0 0,-1 0 0,1 0 0,0 0 0,0 0 0,0 0 0,0 0 0,0 0 0,-1 1 0,1-1 0,0 0 0,0 1 0,0-1 0,0 1 0,0-1 0,0 1 0,0-1 0,0 1 0,-1 1 0,0 0 0,0 0 0,1 1 0,-1-1 0,1 0 0,-1 1 0,1 0 0,0-1 0,0 1 0,0 0 0,0 0 0,1-1 0,-1 1 0,1 5 0,0 11 0,1 0 0,2 0 0,0-1 0,0 1 0,2 0 0,0-1 0,2 0 0,0 0 0,16 30 0,-19-40 0,1-1 0,-1 1 0,1-1 0,1 0 0,-1-1 0,8 7 0,-9-9 0,0-1 0,1 0 0,0 0 0,0 0 0,0 0 0,0-1 0,0 0 0,0 0 0,1 0 0,8 1 0,52 6 0,1-2 0,119-5 0,-112-3 0,-64 1 0,1294 12-790,-347 2 790,-739-13 0,71 6 4,381-14 124,-602 0 36,-1-3 1,0-3 0,71-24-1,-135 36-164,1 0 0,-1 0 0,0 0 0,0 0 0,0-1 0,0 1 0,-1-1 0,1 0 0,3-2 0,-6 4 0,0-1 0,1 1 0,-1-1 0,0 1 0,0-1 0,1 1 0,-1-1 0,0 1 0,0-1 0,0 1 0,1-1 0,-1 1 0,0-1 0,0 1 0,0-1 0,0 1 0,0-1 0,0 0 0,0 1 0,0-1 0,-1 1 0,1-1 0,-1-1 0,1 0 0,-1 1 0,0-1 0,0 1 0,0-1 0,0 1 0,-1 0 0,1-1 0,0 1 0,-2-1 0,-11-9-1365,-1 0-5461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1.613"/>
    </inkml:context>
    <inkml:brush xml:id="br0">
      <inkml:brushProperty name="width" value="0.05" units="cm"/>
      <inkml:brushProperty name="height" value="0.05" units="cm"/>
    </inkml:brush>
  </inkml:definitions>
  <inkml:trace contextRef="#ctx0" brushRef="#br0">59 85 24575,'-8'-9'0,"-7"-6"0,-17-24 0,31 38 0,1 1 0,0 0 0,-1-1 0,1 1 0,0-1 0,0 1 0,0 0 0,-1-1 0,1 1 0,0-1 0,0 1 0,0 0 0,0-1 0,0 1 0,0-1 0,0 1 0,0-1 0,0 1 0,0 0 0,0-1 0,0 1 0,0-1 0,0 1 0,0-1 0,0 1 0,0 0 0,1-1 0,-1 1 0,0-1 0,0 1 0,1 0 0,-1-1 0,0 1 0,0 0 0,1-1 0,-1 1 0,0 0 0,1-1 0,-1 1 0,0 0 0,1 0 0,-1-1 0,1 1 0,-1 0 0,0 0 0,1 0 0,-1 0 0,1 0 0,-1-1 0,0 1 0,1 0 0,-1 0 0,1 0 0,29-2 0,-25 2 0,182-1 0,192 23 0,-345-19 0,-22-3 0,-1 0 0,0 2 0,21 4 0,-30-6 0,-1 1 0,0 0 0,0-1 0,0 1 0,0 0 0,0-1 0,0 1 0,0 0 0,0 0 0,0 0 0,0 0 0,0 0 0,-1 0 0,1 0 0,0 1 0,-1-1 0,1 0 0,-1 0 0,1 0 0,-1 1 0,1-1 0,-1 0 0,0 0 0,0 1 0,0 1 0,-1 38 0,0-22 0,4 55 0,21 114 0,-7-67 0,31 642 0,-49-396-1365,1-342-5461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2.890"/>
    </inkml:context>
    <inkml:brush xml:id="br0">
      <inkml:brushProperty name="width" value="0.05" units="cm"/>
      <inkml:brushProperty name="height" value="0.05" units="cm"/>
    </inkml:brush>
  </inkml:definitions>
  <inkml:trace contextRef="#ctx0" brushRef="#br0">3441 83 24575,'-4'-4'0,"-1"1"0,1 0 0,-1 0 0,0 1 0,-8-4 0,10 5 0,-1 0 0,1 0 0,0 0 0,0-1 0,0 0 0,0 1 0,0-1 0,0 0 0,1 0 0,-1 0 0,1-1 0,-1 1 0,1-1 0,0 1 0,-3-6 0,4 7 0,1 1 0,0-1 0,0 1 0,0-1 0,0 1 0,0-1 0,0 1 0,0-1 0,-1 1 0,2-1 0,-1 0 0,0 1 0,0-1 0,0 1 0,0-1 0,0 1 0,0-1 0,0 1 0,1-1 0,-1 1 0,0-1 0,0 1 0,1-1 0,-1 1 0,0 0 0,1-1 0,-1 0 0,17-6 0,24 2 0,-38 5 0,404 13 0,-165 0 0,111-9 0,-351-4 0,0-1 0,0 1 0,0 1 0,0-1 0,0 0 0,0 0 0,0 1 0,-1-1 0,1 1 0,0-1 0,0 1 0,0 0 0,0 0 0,0 0 0,1 1 0,-2 0 0,0-1 0,-1 1 0,1-1 0,0 1 0,-1-1 0,1 1 0,-1 0 0,0-1 0,0 1 0,1 0 0,-1-1 0,0 1 0,0 0 0,-1-1 0,1 1 0,0-1 0,0 1 0,-2 2 0,-10 76 0,-3 119 0,15 83 0,2-123 0,-2-54 0,-2 252 0,-29-3 0,30-345 0,0 0 0,-1 0 0,0-1 0,0 1 0,-4 11 0,5-18 0,0 0 0,0 0 0,0-1 0,0 1 0,0 0 0,-1-1 0,1 1 0,0 0 0,-1-1 0,1 0 0,-1 1 0,0-1 0,1 0 0,-1 0 0,0 0 0,0 0 0,1 0 0,-1 0 0,0 0 0,0-1 0,0 1 0,0-1 0,-4 1 0,-132-1 0,70-1 0,-684-37 0,264 7 0,-5 14 0,-507-33 0,168-8 0,465 35 0,330 21 0,-100-11 0,136 13 0,1-1 0,-1 1 0,0 0 0,1-1 0,-1 1 0,1-1 0,-1 1 0,1-1 0,-1 1 0,1-1 0,-1 1 0,1-1 0,0 0 0,-1 1 0,1-1 0,0 0 0,-1 1 0,1-1 0,0 0 0,0 1 0,0-1 0,0 0 0,0 1 0,0-1 0,0 0 0,0 0 0,0 1 0,0-1 0,0-1 0,4-28 0,-3 19 0,1-16 0,-2 1 0,-1-1 0,-1 1 0,-1-1 0,-1 1 0,-12-38 0,11 52-1365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1.514"/>
    </inkml:context>
    <inkml:brush xml:id="br0">
      <inkml:brushProperty name="width" value="0.05" units="cm"/>
      <inkml:brushProperty name="height" value="0.05" units="cm"/>
    </inkml:brush>
  </inkml:definitions>
  <inkml:trace contextRef="#ctx0" brushRef="#br0">1 0 24575,'0'2'0,"0"4"0,0 2 0,2 3 0,4 1 0,2 1 0,3 1 0,1-2 0,-1-1 0,0-2 0,0-3 0,-1-2-8191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3.482"/>
    </inkml:context>
    <inkml:brush xml:id="br0">
      <inkml:brushProperty name="width" value="0.05" units="cm"/>
      <inkml:brushProperty name="height" value="0.05" units="cm"/>
    </inkml:brush>
  </inkml:definitions>
  <inkml:trace contextRef="#ctx0" brushRef="#br0">78 1 24575,'-3'97'0,"-4"1"0,-23 107 0,-4-8-1365,30-174-5461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3.793"/>
    </inkml:context>
    <inkml:brush xml:id="br0">
      <inkml:brushProperty name="width" value="0.05" units="cm"/>
      <inkml:brushProperty name="height" value="0.05" units="cm"/>
    </inkml:brush>
  </inkml:definitions>
  <inkml:trace contextRef="#ctx0" brushRef="#br0">65 467 24575,'-14'-37'0,"2"0"0,1-1 0,2 0 0,2-1 0,2 0 0,-2-72 0,7 104 0,0 0 0,1 0 0,0 0 0,0 0 0,1 1 0,-1-1 0,2 0 0,-1 1 0,1-1 0,4-8 0,-5 12 0,1 0 0,-1 0 0,1-1 0,0 1 0,0 1 0,0-1 0,1 0 0,-1 1 0,0 0 0,1 0 0,0 0 0,-1 0 0,1 0 0,0 1 0,0 0 0,0-1 0,0 1 0,7 0 0,1 0 0,0 0 0,0 1 0,1 0 0,-1 1 0,0 0 0,0 1 0,0 1 0,0 0 0,-1 0 0,1 1 0,-1 1 0,0 0 0,0 0 0,0 1 0,-1 0 0,0 1 0,0 0 0,0 1 0,13 15 0,-16-16 0,0 1 0,-1 0 0,1 0 0,-2 1 0,1-1 0,-1 1 0,-1 1 0,0-1 0,0 1 0,-1-1 0,0 1 0,0 0 0,-1 0 0,-1 0 0,0 1 0,0-1 0,-1 0 0,0 0 0,-1 1 0,0-1 0,0 0 0,-1 0 0,-6 16 0,2-11 0,0-1 0,-2 0 0,0 0 0,0 0 0,-1-1 0,-1 0 0,0-1 0,-1 0 0,-1-1 0,1 0 0,-15 9 0,9-7 0,-1-1 0,-1 0 0,0-2 0,0 0 0,-1-1 0,0-1 0,-35 8 0,47-14-273,0 0 0,-1-1 0,1 0 0,-15-1 0,6-2-6553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4.134"/>
    </inkml:context>
    <inkml:brush xml:id="br0">
      <inkml:brushProperty name="width" value="0.05" units="cm"/>
      <inkml:brushProperty name="height" value="0.05" units="cm"/>
    </inkml:brush>
  </inkml:definitions>
  <inkml:trace contextRef="#ctx0" brushRef="#br0">0 71 24575,'2'1'0,"-1"1"0,1 0 0,0 0 0,-1-1 0,1 1 0,0-1 0,0 0 0,0 1 0,0-1 0,0 0 0,0 0 0,1 0 0,-1 0 0,3 0 0,3 3 0,5 2 0,-1 1 0,-1 1 0,1 0 0,-1 1 0,0 0 0,12 15 0,-19-20 0,-1-1 0,0 1 0,0 0 0,0 1 0,0-1 0,-1 0 0,0 1 0,1-1 0,-2 1 0,1 0 0,-1 0 0,1-1 0,-1 1 0,-1 0 0,1 0 0,-1 0 0,0 0 0,0 0 0,0 0 0,0 0 0,-3 7 0,3-10 0,-1-1 0,1 1 0,-1 0 0,0-1 0,0 1 0,0 0 0,0-1 0,0 1 0,0-1 0,0 0 0,0 1 0,-1-1 0,1 0 0,-1 0 0,1 0 0,-1 0 0,1 0 0,-1 0 0,1 0 0,-1-1 0,0 1 0,1 0 0,-1-1 0,0 1 0,0-1 0,0 0 0,1 0 0,-1 0 0,0 0 0,0 0 0,0 0 0,1 0 0,-1 0 0,-2-1 0,1 0 0,1 1 0,-1-1 0,1 0 0,0 0 0,-1 0 0,1 0 0,0 0 0,0 0 0,-1-1 0,1 1 0,0-1 0,1 1 0,-1-1 0,0 0 0,0 0 0,1 1 0,-1-1 0,1-1 0,-1 1 0,1 0 0,0 0 0,0 0 0,0-1 0,-1-3 0,2-1 0,-1-1 0,1 1 0,1 0 0,0-1 0,0 1 0,0 0 0,1 0 0,0 0 0,0 0 0,1 0 0,-1 0 0,2 1 0,5-10 0,5-6 0,0 0 0,25-26 0,-35 44 0,32-34 0,-34 36 0,0 0 0,0 1 0,0-1 0,0 1 0,0-1 0,0 1 0,0 0 0,1 0 0,-1 0 0,0 0 0,1 1 0,-1-1 0,1 0 0,-1 1 0,0 0 0,1 0 0,4 0 0,1 4-1365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4.489"/>
    </inkml:context>
    <inkml:brush xml:id="br0">
      <inkml:brushProperty name="width" value="0.05" units="cm"/>
      <inkml:brushProperty name="height" value="0.05" units="cm"/>
    </inkml:brush>
  </inkml:definitions>
  <inkml:trace contextRef="#ctx0" brushRef="#br0">95 31 24575,'-1'0'0,"1"0"0,0-1 0,-1 1 0,1 0 0,0 0 0,-1 0 0,1 0 0,0 0 0,-1 0 0,1-1 0,0 1 0,0 0 0,-1 0 0,1 0 0,0-1 0,0 1 0,-1 0 0,1 0 0,0-1 0,0 1 0,0 0 0,0-1 0,-1 1 0,1 0 0,0 0 0,0-1 0,0 1 0,0 0 0,0-1 0,0 1 0,0 0 0,0-1 0,0 1 0,0 0 0,0-1 0,0 1 0,0 0 0,0-1 0,0 1 0,0 0 0,0-1 0,0 1 0,0 0 0,1-1 0,-1 1 0,0 0 0,0 0 0,0-1 0,1 1 0,-1 0 0,0 0 0,0-1 0,0 1 0,1 0 0,-1 0 0,1-1 0,-5 4 0,0-1 0,0 1 0,0 0 0,0 0 0,0 0 0,1 0 0,0 0 0,0 1 0,0 0 0,0 0 0,-4 7 0,-1 3 0,1 0 0,-7 19 0,10-25 0,1 1 0,1-1 0,0 1 0,0 0 0,0 0 0,1 0 0,1 0 0,0 12 0,0-19 0,0 1 0,1 0 0,-1-1 0,1 1 0,0 0 0,0-1 0,0 1 0,0-1 0,0 1 0,0-1 0,1 1 0,-1-1 0,1 0 0,0 0 0,0 0 0,-1 0 0,1 0 0,1 0 0,-1-1 0,0 1 0,0 0 0,1-1 0,-1 0 0,0 0 0,1 1 0,0-2 0,-1 1 0,1 0 0,-1 0 0,1-1 0,3 1 0,2-1 0,0 1 0,0-2 0,0 1 0,1-1 0,-1 0 0,0-1 0,-1 0 0,1 0 0,0-1 0,-1 0 0,1 0 0,-1-1 0,0 0 0,0 0 0,0-1 0,0 0 0,-1 0 0,0 0 0,0-1 0,-1 0 0,6-7 0,-7 8 0,0 0 0,-1 0 0,0 0 0,0 0 0,0-1 0,-1 1 0,0-1 0,0 0 0,0 1 0,-1-1 0,0 0 0,1-11 0,-2 12 0,0 0 0,-1 0 0,0 1 0,0-1 0,0 0 0,0 1 0,-1-1 0,1 0 0,-1 1 0,0 0 0,-1-1 0,1 1 0,-1 0 0,0 0 0,0 1 0,0-1 0,-6-5 0,4 5-76,1 1 1,-1 0-1,0 0 0,0 0 0,0 0 0,0 1 0,0 0 0,0 0 1,-1 0-1,1 0 0,-1 1 0,1 0 0,-1 0 0,0 1 1,1 0-1,-1 0 0,-9 1 0,-1 2-6750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4.786"/>
    </inkml:context>
    <inkml:brush xml:id="br0">
      <inkml:brushProperty name="width" value="0.05" units="cm"/>
      <inkml:brushProperty name="height" value="0.05" units="cm"/>
    </inkml:brush>
  </inkml:definitions>
  <inkml:trace contextRef="#ctx0" brushRef="#br0">139 38 24575,'0'-2'0,"0"1"0,0-1 0,0 1 0,0-1 0,-1 1 0,1-1 0,0 1 0,-1 0 0,1-1 0,-1 1 0,1-1 0,-1 1 0,1 0 0,-1 0 0,0-1 0,0 1 0,0 0 0,0 0 0,0 0 0,0 0 0,0 0 0,0 0 0,0 0 0,-1 0 0,1 0 0,0 1 0,0-1 0,-1 0 0,1 1 0,-1-1 0,1 1 0,0 0 0,-1-1 0,-1 1 0,0 0 0,1-1 0,-1 1 0,0 1 0,1-1 0,-1 0 0,0 1 0,0-1 0,1 1 0,-1 0 0,1 0 0,-1 0 0,1 0 0,-1 0 0,1 1 0,-1-1 0,1 1 0,-4 3 0,0 2 0,0 1 0,0 0 0,1 0 0,0 1 0,0 0 0,1 0 0,0 0 0,0 0 0,1 1 0,1-1 0,0 1 0,0 0 0,0 0 0,1 0 0,1 0 0,0 0 0,0 0 0,1 0 0,0-1 0,1 1 0,0 0 0,1 0 0,0-1 0,5 12 0,-6-17-54,1-1-1,-1 1 0,1-1 1,0 1-1,0-1 1,1 0-1,-1 0 0,1-1 1,-1 1-1,1-1 1,0 1-1,0-1 0,0 0 1,0-1-1,1 1 0,-1-1 1,0 0-1,1 0 1,-1 0-1,0 0 0,1-1 1,-1 0-1,1 0 1,6-1-1,13-1-6771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5.548"/>
    </inkml:context>
    <inkml:brush xml:id="br0">
      <inkml:brushProperty name="width" value="0.05" units="cm"/>
      <inkml:brushProperty name="height" value="0.05" units="cm"/>
    </inkml:brush>
  </inkml:definitions>
  <inkml:trace contextRef="#ctx0" brushRef="#br0">187 95 24575,'-5'0'0,"0"0"0,0 0 0,-1 1 0,1-1 0,0 1 0,0 0 0,0 0 0,0 1 0,0 0 0,-4 2 0,7-3 0,0 1 0,0-1 0,0 1 0,1 0 0,-1-1 0,1 1 0,-1 0 0,1 0 0,0 0 0,-1 0 0,1 0 0,0 1 0,0-1 0,1 0 0,-1 0 0,0 1 0,1-1 0,0 0 0,-1 1 0,1-1 0,0 0 0,0 1 0,0-1 0,1 3 0,-1-3 0,0 0 0,0 0 0,0 0 0,1 0 0,-1 0 0,0 0 0,1 0 0,0-1 0,-1 1 0,1 0 0,0 0 0,0-1 0,0 1 0,0 0 0,2 2 0,-2-4 0,0 1 0,0 0 0,0 0 0,0-1 0,1 1 0,-1-1 0,0 1 0,0-1 0,0 1 0,1-1 0,-1 0 0,0 1 0,0-1 0,1 0 0,-1 0 0,0 0 0,0 0 0,2 0 0,1-1 0,-1 0 0,0 0 0,0 0 0,0 0 0,0 0 0,0-1 0,0 1 0,0-1 0,0 0 0,-1 0 0,1 0 0,-1 0 0,1 0 0,-1-1 0,0 1 0,3-6 0,-2 3 0,0 0 0,-1 0 0,1-1 0,-1 1 0,-1-1 0,1 1 0,-1-1 0,0 0 0,0 0 0,-1 1 0,0-1 0,0 0 0,0 0 0,-1 0 0,-1-8 0,1 11 0,1-1 0,-1 1 0,0 0 0,-1-1 0,1 1 0,0 0 0,-1 0 0,0 0 0,0 0 0,0 0 0,0 0 0,0 1 0,0-1 0,-1 1 0,1-1 0,-1 1 0,0 0 0,0 0 0,0 0 0,0 1 0,0-1 0,0 0 0,0 1 0,0 0 0,-1 0 0,1 0 0,-4 0 0,4 0 0,-1 1 0,1 0 0,0 0 0,0 0 0,0 0 0,-1 1 0,1 0 0,0-1 0,0 1 0,0 0 0,0 0 0,0 1 0,0-1 0,0 0 0,-4 4 0,3-1 0,-1 0 0,0 0 0,1 0 0,0 0 0,0 1 0,1 0 0,-6 9 0,1 1 0,1 0 0,1 0 0,0 1 0,1 0 0,-3 18 0,6-27 0,1 1 0,0 0 0,0-1 0,1 1 0,0 0 0,0 0 0,1 0 0,0-1 0,0 1 0,3 10 0,-2-15 0,-1 1 0,1-1 0,0 1 0,0-1 0,0 0 0,0 0 0,0 0 0,1 0 0,-1 0 0,1-1 0,0 1 0,0-1 0,0 1 0,0-1 0,0 0 0,1 0 0,-1-1 0,0 1 0,1-1 0,0 1 0,-1-1 0,1 0 0,4 0 0,3 0 0,0 0 0,0-1 0,0 0 0,0-1 0,0 0 0,0-1 0,0 0 0,0 0 0,-1-2 0,1 1 0,10-6 0,14-8 0,57-36 0,-71 41 0,-2-1 0,1-1 0,-2-1 0,0 0 0,28-32 0,-45 46 0,0 0 0,0 0 0,0 0 0,0 0 0,0-1 0,-1 1 0,1 0 0,0-1 0,0 1 0,-1-1 0,1 1 0,-1 0 0,0-1 0,1 1 0,-1-1 0,0 0 0,0 1 0,0-1 0,0 1 0,0-1 0,0-1 0,-1 2 0,1 0 0,-1 0 0,0 0 0,0 0 0,1 0 0,-1 1 0,0-1 0,0 0 0,0 0 0,0 1 0,0-1 0,0 1 0,0-1 0,0 0 0,0 1 0,0 0 0,-1-1 0,1 1 0,0 0 0,-2-1 0,-3 1 0,-1-1 0,1 1 0,-1 0 0,1 0 0,-1 1 0,1 0 0,0 0 0,-10 3 0,12-3 0,0 0 0,1 1 0,0 0 0,-1-1 0,1 1 0,0 0 0,0 0 0,0 1 0,0-1 0,0 1 0,0-1 0,1 1 0,-5 6 0,6-7 0,1 0 0,-1-1 0,0 1 0,1 0 0,0 0 0,-1 0 0,1 0 0,0 0 0,0 1 0,0-1 0,0 0 0,0 0 0,1 0 0,-1 0 0,1 0 0,-1 0 0,1-1 0,0 1 0,-1 0 0,1 0 0,0 0 0,0 0 0,1-1 0,-1 1 0,0-1 0,0 1 0,3 1 0,6 8 0,1-1 0,0 0 0,14 10 0,-14-12 0,0 0 0,-1 0 0,-1 1 0,15 17 0,-23-25 0,-1 0 0,1 0 0,0 0 0,0 1 0,0-1 0,-1 0 0,1 0 0,-1 1 0,1-1 0,-1 0 0,0 1 0,1-1 0,-1 1 0,0-1 0,0 0 0,0 1 0,0-1 0,0 1 0,0-1 0,0 1 0,-1-1 0,1 0 0,0 1 0,-1 1 0,-1-1 0,1 0 0,-1 0 0,0 0 0,1 0 0,-1 0 0,0 0 0,0 0 0,0 0 0,-1-1 0,1 1 0,0-1 0,-3 2 0,-4 1 0,-1-1 0,1 1 0,-1-1 0,1-1 0,-20 3 0,23-4 29,-33 0 275,37-1-367,1 0 0,0 0 0,0 0 0,-1 0 0,1-1 1,0 1-1,0 0 0,0-1 0,0 1 0,-1 0 0,1-1 0,0 0 0,0 1 0,0-1 1,0 0-1,0 1 0,0-1 0,0 0 0,0 0 0,1 0 0,-1 0 0,0 0 1,0 0-1,1 0 0,-1 0 0,0-2 0,0-6-6763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5.903"/>
    </inkml:context>
    <inkml:brush xml:id="br0">
      <inkml:brushProperty name="width" value="0.05" units="cm"/>
      <inkml:brushProperty name="height" value="0.05" units="cm"/>
    </inkml:brush>
  </inkml:definitions>
  <inkml:trace contextRef="#ctx0" brushRef="#br0">80 77 24575,'3'0'0,"0"0"0,0-1 0,0 0 0,0 1 0,-1-1 0,1-1 0,0 1 0,0 0 0,-1-1 0,1 1 0,-1-1 0,1 0 0,-1 1 0,0-1 0,0-1 0,3-1 0,-4 3 0,0 0 0,0 0 0,0-1 0,0 1 0,-1 0 0,1 0 0,0 0 0,0-1 0,-1 1 0,1 0 0,-1-1 0,1 1 0,-1 0 0,0-1 0,0 1 0,1-1 0,-1 1 0,0-1 0,0 1 0,0-1 0,0 1 0,-1 0 0,1-1 0,0 1 0,-1-1 0,1 1 0,-1 0 0,1-1 0,-1 1 0,1 0 0,-1 0 0,0-1 0,0 1 0,-1-2 0,1 3 0,0-1 0,1 1 0,-1-1 0,0 1 0,0-1 0,1 1 0,-1 0 0,0-1 0,0 1 0,0 0 0,0 0 0,0-1 0,0 1 0,0 0 0,1 0 0,-1 0 0,0 0 0,0 0 0,0 0 0,0 1 0,0-1 0,0 0 0,0 0 0,0 1 0,1-1 0,-1 0 0,0 1 0,0-1 0,0 1 0,1-1 0,-1 1 0,0-1 0,1 1 0,-1 0 0,0-1 0,1 1 0,-1 0 0,1 0 0,-1-1 0,0 3 0,-3 1 0,1 1 0,0 0 0,0 0 0,-5 11 0,7-12 0,0 0 0,0 0 0,0 0 0,0 0 0,1 0 0,-1 0 0,1 0 0,0 0 0,0 0 0,1 1 0,-1-1 0,1 0 0,2 7 0,2 1 0,0 0 0,0-1 0,9 13 0,-7-13 0,0 2 0,6 16 0,-11-25 0,-1 1 0,0-1 0,0 0 0,0 0 0,-1 0 0,0 0 0,1 1 0,-1-1 0,-1 0 0,1 0 0,-2 9 0,1-11 12,0 0 0,0 1 0,0-1-1,0 0 1,0 0 0,-1 0 0,1 0-1,-1 0 1,1 0 0,-1 0 0,0 0-1,0-1 1,0 1 0,0-1 0,0 1 0,0-1-1,0 0 1,0 0 0,-1 1 0,1-2-1,0 1 1,-1 0 0,1 0 0,-1-1-1,1 0 1,-1 1 0,1-1 0,-5 0 0,3 0-94,1 0 1,0 0 0,-1-1 0,1 1-1,-1-1 1,1 1 0,0-1-1,0 0 1,-1-1 0,1 1 0,0 0-1,0-1 1,0 0 0,0 0 0,1 0-1,-1 0 1,0 0 0,1 0 0,-1-1-1,-2-3 1,-3-8-6745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6.217"/>
    </inkml:context>
    <inkml:brush xml:id="br0">
      <inkml:brushProperty name="width" value="0.05" units="cm"/>
      <inkml:brushProperty name="height" value="0.05" units="cm"/>
    </inkml:brush>
  </inkml:definitions>
  <inkml:trace contextRef="#ctx0" brushRef="#br0">168 47 24575,'3'-14'0,"1"-12"0,-10 19 0,-9 9 0,-11 8 0,0 1 0,1 1 0,-27 18 0,52-29 0,-2-1-62,1 1 0,-1 0 0,0 0 0,1 0 0,0 0 0,-1 0 0,1 0 0,0 0 0,-1 0 0,1 0 0,0 1 0,0-1 0,0 1-1,0-1 1,0 1 0,1-1 0,-1 1 0,0-1 0,1 1 0,-1 0 0,0 2 0,3 4-6764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7.103"/>
    </inkml:context>
    <inkml:brush xml:id="br0">
      <inkml:brushProperty name="width" value="0.05" units="cm"/>
      <inkml:brushProperty name="height" value="0.05" units="cm"/>
    </inkml:brush>
  </inkml:definitions>
  <inkml:trace contextRef="#ctx0" brushRef="#br0">107 145 24575,'4'-1'0,"0"0"0,1 0 0,-1 0 0,0-1 0,0 0 0,0 0 0,0 0 0,0 0 0,0-1 0,-1 0 0,1 1 0,3-5 0,-2 3 0,0-1 0,0 0 0,0-1 0,0 1 0,-1-1 0,0 0 0,6-12 0,-9 18 0,-1-1 0,1 0 0,-1 0 0,1 0 0,-1 1 0,0-1 0,1 0 0,-1 0 0,0 0 0,0 0 0,1 0 0,-1 0 0,0 0 0,0 1 0,0-1 0,0 0 0,0 0 0,0 0 0,-1 0 0,1 0 0,0 0 0,0 0 0,-1 1 0,1-1 0,0 0 0,-1 0 0,1 0 0,-1 0 0,1 1 0,-1-1 0,1 0 0,-1 1 0,0-1 0,1 0 0,-1 1 0,0-1 0,0 1 0,1-1 0,-1 1 0,0-1 0,0 1 0,0 0 0,0-1 0,1 1 0,-1 0 0,0 0 0,0-1 0,0 1 0,0 0 0,0 0 0,-1 0 0,-4 0 0,1 1 0,0-1 0,0 1 0,0 0 0,-1 0 0,1 0 0,-9 4 0,0 2 0,0 0 0,1 0 0,-1 2 0,2 0 0,-15 12 0,22-17 0,1 1 0,0 0 0,0-1 0,0 1 0,0 1 0,-5 10 0,8-13 0,0 0 0,-1 0 0,1 0 0,1 0 0,-1 1 0,1-1 0,-1 0 0,1 0 0,0 1 0,0-1 0,0 0 0,0 0 0,1 1 0,0 3 0,1-4 0,-1 1 0,1-1 0,0 1 0,0-1 0,0 0 0,0 0 0,0 0 0,1 0 0,-1 0 0,1 0 0,0-1 0,0 1 0,0-1 0,0 0 0,0 0 0,1 0 0,-1 0 0,1-1 0,-1 1 0,1-1 0,-1 0 0,1 0 0,0 0 0,0-1 0,6 1 0,-1 0 0,0 0 0,-1-1 0,1-1 0,0 1 0,0-1 0,-1-1 0,1 1 0,-1-2 0,1 1 0,9-5 0,-3-1 0,-1-1 0,0 0 0,0-1 0,-1-1 0,-1 0 0,16-18 0,-2 0 0,34-53 0,-58 80 0,-1 0 0,0 0 0,0 0 0,0 0 0,0 0 0,0 0 0,0 0 0,-1 0 0,1 0 0,-1-1 0,1 1 0,-1 0 0,0-3 0,0 4 0,0 1 0,0 0 0,0-1 0,0 1 0,0 0 0,0 0 0,-1-1 0,1 1 0,0 0 0,0 0 0,0-1 0,0 1 0,-1 0 0,1 0 0,0-1 0,0 1 0,-1 0 0,1 0 0,0 0 0,0-1 0,-1 1 0,1 0 0,0 0 0,0 0 0,-1 0 0,1 0 0,0 0 0,-1 0 0,1 0 0,0 0 0,-1 0 0,1 0 0,0 0 0,-20 8 0,14-4 0,0 0 0,0 1 0,0 0 0,1 0 0,0 0 0,0 1 0,1-1 0,-1 1 0,-3 8 0,6-11 0,1-1 0,-1 1 0,1 0 0,0 0 0,0 0 0,0 0 0,0 0 0,1 0 0,-1 0 0,1 0 0,0 0 0,0 0 0,0 0 0,0 1 0,0-1 0,1 0 0,-1 0 0,1 0 0,0 0 0,0 0 0,0 0 0,0-1 0,1 1 0,1 3 0,3 1 0,0 0 0,0-1 0,0 1 0,10 6 0,18 18 0,-33-30 0,-1 0 0,1 0 0,0 0 0,-1 0 0,1 0 0,0-1 0,-1 1 0,1 0 0,-1 0 0,1 0 0,-1 1 0,0-1 0,1 0 0,-1 0 0,0 0 0,0 0 0,0 0 0,0 0 0,0 0 0,0 0 0,0 1 0,0-1 0,-1 0 0,1 0 0,0 0 0,0 0 0,-1 0 0,1 0 0,-1 0 0,1 0 0,-1 0 0,0 0 0,1 0 0,-1 0 0,0-1 0,1 1 0,-1 0 0,0 0 0,0-1 0,0 1 0,0 0 0,0-1 0,0 1 0,0-1 0,0 1 0,-1 0 0,-8 3 0,0 0 0,1 0 0,-1-1 0,-11 2 0,10-3 0,7-1 35,1 0-190,-1 0-1,1 0 1,0 0-1,-1-1 0,1 1 1,-1-1-1,1 0 1,-6 0-1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27.402"/>
    </inkml:context>
    <inkml:brush xml:id="br0">
      <inkml:brushProperty name="width" value="0.05" units="cm"/>
      <inkml:brushProperty name="height" value="0.05" units="cm"/>
    </inkml:brush>
  </inkml:definitions>
  <inkml:trace contextRef="#ctx0" brushRef="#br0">235 116 24575,'16'-14'0,"-7"5"0,0-1 0,12-14 0,-20 22 0,1 0 0,-1 0 0,0 0 0,1 0 0,-1 0 0,0-1 0,0 1 0,-1 0 0,1-1 0,0 1 0,-1 0 0,1-1 0,-1 1 0,0-1 0,0 1 0,0-1 0,0 1 0,-1-5 0,1 6 0,-1 1 0,1-1 0,0 0 0,-1 1 0,1-1 0,0 1 0,-1-1 0,1 1 0,-1-1 0,1 1 0,-1-1 0,1 1 0,-1-1 0,0 1 0,1 0 0,-1-1 0,1 1 0,-1 0 0,0 0 0,1-1 0,-1 1 0,0 0 0,1 0 0,-1 0 0,0 0 0,1 0 0,-1 0 0,0 0 0,1 0 0,-1 0 0,0 0 0,1 0 0,-1 0 0,0 1 0,1-1 0,-1 0 0,0 0 0,1 1 0,-1-1 0,0 1 0,-25 15 0,22-12 0,1-1 0,0 0 0,0 1 0,0-1 0,0 1 0,1 0 0,-1 0 0,1 0 0,0 0 0,0 0 0,1 0 0,-1 1 0,1-1 0,0 1 0,0-1 0,0 1 0,1-1 0,0 1 0,0 0 0,1 8 0,1-3 0,0-1 0,1 1 0,0-1 0,1 0 0,0 0 0,0 0 0,1-1 0,10 15 0,-4-8 0,-4-7 0,-2 0 0,1 0 0,-1 0 0,8 17 0,-12-23 0,-1-1 0,1 1 0,-1 0 0,1-1 0,-1 1 0,0 0 0,1-1 0,-1 1 0,0 0 0,0-1 0,0 1 0,-1 0 0,1 0 0,0-1 0,-1 1 0,1-1 0,-1 1 0,1 0 0,-1-1 0,0 1 0,1-1 0,-1 1 0,0-1 0,0 1 0,0-1 0,0 0 0,0 0 0,-1 1 0,1-1 0,0 0 0,-1 0 0,1 0 0,-1 0 0,-1 0 0,-6 4 40,0-1 0,0-1-1,0 0 1,-1 0 0,0-1-1,1 0 1,-12 0 0,-75 2-694,63-4-375,-38 1-5797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1.775"/>
    </inkml:context>
    <inkml:brush xml:id="br0">
      <inkml:brushProperty name="width" value="0.05" units="cm"/>
      <inkml:brushProperty name="height" value="0.05" units="cm"/>
    </inkml:brush>
  </inkml:definitions>
  <inkml:trace contextRef="#ctx0" brushRef="#br0">149 42 24575,'4'-4'0,"-2"2"0,0 1 0,0-1 0,0 0 0,0 0 0,0 0 0,0-1 0,0 1 0,-1 0 0,0-1 0,1 1 0,-1-1 0,1-3 0,-2 6 0,1 0 0,-1 0 0,0-1 0,0 1 0,0 0 0,0 0 0,0 0 0,0-1 0,0 1 0,-1 0 0,1 0 0,0 0 0,0-1 0,0 1 0,0 0 0,0 0 0,0 0 0,0-1 0,0 1 0,0 0 0,-1 0 0,1 0 0,0 0 0,0-1 0,0 1 0,0 0 0,-1 0 0,1 0 0,0 0 0,0 0 0,0 0 0,0-1 0,-1 1 0,1 0 0,0 0 0,0 0 0,-1 0 0,1 0 0,0 0 0,0 0 0,-1 0 0,-12 3 0,-12 7 0,9 0-40,0 1-1,1 0 0,0 1 0,1 0 1,-19 22-1,10-10-1080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1.555"/>
    </inkml:context>
    <inkml:brush xml:id="br0">
      <inkml:brushProperty name="width" value="0.05" units="cm"/>
      <inkml:brushProperty name="height" value="0.05" units="cm"/>
    </inkml:brush>
  </inkml:definitions>
  <inkml:trace contextRef="#ctx0" brushRef="#br0">276 99 24575,'0'-2'0,"0"0"0,0 0 0,-1 0 0,1 0 0,0 0 0,-1 0 0,1 0 0,-1 0 0,0 0 0,1 0 0,-1 0 0,0 0 0,0 0 0,0 0 0,-1 1 0,1-1 0,0 0 0,-1 1 0,-2-3 0,2 2 0,-1 1 0,0-1 0,0 1 0,0-1 0,0 1 0,0 0 0,-1 0 0,1 0 0,0 0 0,0 1 0,-5-1 0,-2 1 0,1 0 0,-1 1 0,1 0 0,-1 0 0,1 1 0,-1 0 0,-13 5 0,9-1 0,-1 0 0,1 1 0,1 1 0,-14 10 0,23-16 0,1 0 0,0 1 0,0-1 0,0 1 0,0 0 0,0 0 0,1 0 0,-1 0 0,1 0 0,0 1 0,0-1 0,0 1 0,0 0 0,1-1 0,0 1 0,-1 0 0,1 0 0,1 0 0,-1 0 0,0 0 0,1 4 0,0-6 0,0-1 0,0 1 0,1 0 0,-1-1 0,0 1 0,1 0 0,-1-1 0,1 1 0,0-1 0,-1 1 0,1-1 0,0 1 0,0-1 0,0 1 0,0-1 0,0 0 0,0 1 0,1-1 0,-1 0 0,0 0 0,0 0 0,2 1 0,0-1 0,1 1 0,-1-1 0,0 0 0,0-1 0,0 1 0,0 0 0,1-1 0,-1 0 0,0 0 0,6 0 0,5-2 0,-2 0 0,1-1 0,0 0 0,19-8 0,-23 7 0,0-1 0,-1 0 0,1 0 0,-1-1 0,0 0 0,0 0 0,-1-1 0,0 0 0,0 0 0,-1-1 0,1 0 0,-2 0 0,1 0 0,-1-1 0,0 0 0,-1 0 0,6-17 0,-10 13 0,-6 10 0,5 4 0,-1 0 0,1-1 0,0 1 0,-1 0 0,1 0 0,0 0 0,0 0 0,0 0 0,0 0 0,0 0 0,0 0 0,0 0 0,-1 3 0,-3 5 0,0 1 0,1 0 0,1 0 0,0 0 0,0 0 0,1 0 0,0 1 0,1-1 0,0 1 0,0 0 0,1-1 0,1 1 0,2 15 0,-3-24 0,0-1 0,1 1 0,-1 0 0,0-1 0,1 1 0,0-1 0,-1 1 0,1 0 0,0-1 0,-1 1 0,1-1 0,0 0 0,0 1 0,0-1 0,1 0 0,-1 1 0,0-1 0,0 0 0,1 0 0,-1 0 0,1 0 0,-1 0 0,1-1 0,-1 1 0,1 0 0,-1-1 0,1 1 0,-1-1 0,1 1 0,2-1 0,-1 0 0,0 0 0,0-1 0,0 0 0,0 0 0,0 0 0,-1 0 0,1 0 0,0 0 0,-1-1 0,1 1 0,0-1 0,-1 1 0,0-1 0,1 0 0,-1 0 0,3-4 0,17-20 0,-2-1 0,20-32 0,-26 38 0,-18 28 0,0 0 0,1 0 0,0 0 0,0 1 0,1-1 0,0 0 0,0 1 0,0 9 0,1-15 0,1 0 0,0-1 0,-1 1 0,1 0 0,0 0 0,0-1 0,0 1 0,1 0 0,-1 0 0,0-1 0,1 1 0,-1 0 0,1 0 0,-1-1 0,1 1 0,0-1 0,0 1 0,0-1 0,0 1 0,0-1 0,0 1 0,0-1 0,0 0 0,1 0 0,-1 1 0,0-1 0,1 0 0,-1 0 0,1 0 0,-1-1 0,1 1 0,0 0 0,-1 0 0,1-1 0,0 1 0,-1-1 0,1 0 0,0 1 0,0-1 0,-1 0 0,1 0 0,0 0 0,2-1 0,1 1 0,-1-1 0,0 0 0,0 0 0,0 0 0,0 0 0,0-1 0,-1 1 0,1-1 0,0 0 0,-1 0 0,1-1 0,-1 1 0,0-1 0,1 0 0,-1 0 0,3-3 0,-2 1 0,-1 1 0,0-1 0,0 1 0,0-1 0,0 0 0,-1 0 0,1-1 0,-1 1 0,-1 0 0,1-1 0,1-7 0,-6 17 0,0-1 0,0 1 0,1 0 0,-1 0 0,-2 8 0,3-7 0,1-1 0,0 1 0,0 0 0,1 1 0,-1-1 0,1 0 0,0 0 0,1 0 0,-1 0 0,2 6 0,-1-9 0,-1-1 0,0 0 0,1 0 0,-1 0 0,1 0 0,-1 0 0,1 0 0,-1 0 0,1 0 0,0 0 0,-1-1 0,1 1 0,0 0 0,0 0 0,0 0 0,0-1 0,0 1 0,0-1 0,0 1 0,1 0 0,-1-1 0,1 1 0,0-1 0,-1 0 0,1 0 0,0 0 0,-1-1 0,1 1 0,0 0 0,-1 0 0,1-1 0,-1 1 0,1-1 0,0 0 0,-1 1 0,1-1 0,-1 0 0,0 0 0,2-1 0,4-3 0,-1 0 0,0 0 0,-1-1 0,1 0 0,-1 0 0,0 0 0,-1-1 0,0 0 0,0 0 0,0 0 0,-1 0 0,4-9 0,-3 4 0,0 0 0,-1 0 0,0-1 0,-1 1 0,0-1 0,-1-25 0,-1 37 0,0 0 0,0 0 0,0 0 0,0 0 0,0 0 0,0-1 0,0 1 0,-1 0 0,1 0 0,0 0 0,-1 0 0,1 0 0,-1 0 0,-1-2 0,2 3 0,0 0 0,0 0 0,-1 0 0,1 0 0,0 0 0,-1 0 0,1 0 0,0 0 0,0 0 0,-1 0 0,1 0 0,0 0 0,-1 0 0,1 0 0,0 0 0,-1 0 0,1 0 0,0 0 0,0 0 0,-1 0 0,1 1 0,0-1 0,-1 0 0,1 0 0,0 0 0,0 0 0,0 1 0,-1-1 0,1 0 0,0 0 0,0 1 0,-1-1 0,-1 3 0,0 0 0,0 0 0,0 0 0,0 0 0,0 1 0,1-1 0,-2 5 0,-3 19-34,2 0-1,1 0 0,1 1 0,1-1 1,4 30-1,-2-12-1122,-1-29-5669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2.040"/>
    </inkml:context>
    <inkml:brush xml:id="br0">
      <inkml:brushProperty name="width" value="0.05" units="cm"/>
      <inkml:brushProperty name="height" value="0.05" units="cm"/>
    </inkml:brush>
  </inkml:definitions>
  <inkml:trace contextRef="#ctx0" brushRef="#br0">10 96 24575,'-5'-23'0,"4"20"0,0 1 0,0-1 0,1 0 0,-1 1 0,1-1 0,0 0 0,0 1 0,0-4 0,0 5 0,0 0 0,1 0 0,-1 0 0,1 0 0,-1 0 0,1 0 0,-1 0 0,1 0 0,0 0 0,-1 1 0,1-1 0,0 0 0,0 1 0,-1-1 0,1 0 0,0 1 0,0-1 0,0 1 0,0-1 0,0 1 0,0-1 0,0 1 0,0 0 0,0 0 0,0-1 0,0 1 0,1 0 0,29-5 0,1 2 0,39 0 0,34-3 0,-79-1 0,-26 7 0,0 0 0,0 0 0,0 0 0,0 0 0,0 0 0,0 0 0,0 0 0,-1 0 0,1 0 0,0 0 0,0-1 0,0 1 0,0 0 0,0 0 0,0 0 0,0 0 0,0 0 0,0 0 0,0 0 0,0 0 0,0 0 0,0 0 0,0 0 0,0 0 0,0 0 0,0-1 0,0 1 0,0 0 0,0 0 0,0 0 0,0 0 0,0 0 0,0 0 0,0 0 0,0 0 0,0 0 0,0 0 0,0 0 0,0 0 0,0-1 0,0 1 0,0 0 0,0 0 0,0 0 0,0 0 0,0 0 0,0 0 0,0 0 0,1 0 0,-1 0 0,0 0 0,0 0 0,0 0 0,0 0 0,0 0 0,0 0 0,0 0 0,0 0 0,0 0 0,0 0 0,0 0 0,0 0 0,0 0 0,1 0 0,-1 0 0,0 0 0,0 0 0,0 0 0,0 0 0,-16-1 0,14 1 0,-1 1 0,0-1 0,1 1 0,-1-1 0,1 1 0,-1 0 0,1 0 0,-1 0 0,1 0 0,0 0 0,0 0 0,-1 1 0,1-1 0,0 1 0,0 0 0,0 0 0,0-1 0,1 1 0,-4 5 0,3-3 0,0 0 0,0 0 0,0 0 0,0 1 0,1-1 0,-1 1 0,1-1 0,1 1 0,-1 0 0,0 8 0,1-6 0,1 0 0,-1 0 0,1 0 0,1 0 0,-1 0 0,1-1 0,3 9 0,-3-11 0,-1-1 0,1 1 0,0-1 0,0 1 0,0-1 0,0 0 0,1 0 0,-1 0 0,1 0 0,0 0 0,0 0 0,4 2 0,-5-4 0,0 0 0,0 0 0,0 0 0,0 0 0,0 0 0,0 0 0,0-1 0,0 1 0,0-1 0,0 1 0,0-1 0,0 0 0,1 0 0,-1 0 0,0 0 0,0 0 0,0-1 0,0 1 0,0-1 0,4 0 0,-3-1 0,0 0 0,0 0 0,-1 0 0,1 0 0,0 0 0,-1 0 0,1-1 0,-1 1 0,0-1 0,0 1 0,4-7 0,-2 1 0,0 0 0,0-1 0,-1 1 0,0-1 0,0 0 0,-1 0 0,-1 0 0,2-17 0,-3 23 18,0 0 0,0 1 0,-1-1 0,1 0 0,-1 1 0,0-1 0,0 1 0,0-1 0,0 1 0,0-1 0,-1 1 0,1-1 0,-1 1 0,0 0 0,1 0 0,-1 0 0,0 0 0,-3-2 0,4 4-56,1-1 1,-1 0 0,0 1 0,0-1 0,0 1 0,0-1 0,0 1 0,0 0 0,0-1 0,0 1-1,-1 0 1,1 0 0,0 0 0,0 0 0,0 0 0,0 0 0,0 0 0,0 0 0,0 0 0,0 0-1,0 1 1,0-1 0,0 0 0,0 1 0,0-1 0,0 1 0,0-1 0,0 1 0,0-1 0,0 1-1,0 0 1,0 0 0,1-1 0,-1 1 0,0 0 0,1 0 0,-1 0 0,0 0 0,1 0 0,-1 0-1,1 0 1,-1 0 0,1 0 0,0 0 0,-1 2 0,-3 7-6789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2.288"/>
    </inkml:context>
    <inkml:brush xml:id="br0">
      <inkml:brushProperty name="width" value="0.05" units="cm"/>
      <inkml:brushProperty name="height" value="0.05" units="cm"/>
    </inkml:brush>
  </inkml:definitions>
  <inkml:trace contextRef="#ctx0" brushRef="#br0">41 23 24575,'3'0'0,"0"-2"0,0-3 0,-1-3 0,0 2 0,-1 4 0,-3 8 0,-1 4 0,-2 6 0,0 7 0,0 3 0,-1 3 0,1 1 0,-2 0 0,1-1 0,1-2 0,2-5 0,1-5-8191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6.128"/>
    </inkml:context>
    <inkml:brush xml:id="br0">
      <inkml:brushProperty name="width" value="0.05" units="cm"/>
      <inkml:brushProperty name="height" value="0.05" units="cm"/>
    </inkml:brush>
  </inkml:definitions>
  <inkml:trace contextRef="#ctx0" brushRef="#br0">125 163 24575,'16'-15'0,"-5"5"0,0-1 0,17-22 0,-26 31 0,0-1 0,-1 0 0,1 0 0,-1 1 0,1-1 0,-1 0 0,0 0 0,0-1 0,0 1 0,0 0 0,-1 0 0,1 0 0,-1-1 0,0 1 0,0 0 0,0 0 0,0-1 0,0 1 0,-2-3 0,2 4 0,-1 0 0,1 1 0,-1-1 0,1 1 0,-1-1 0,0 1 0,0 0 0,0-1 0,0 1 0,0 0 0,0-1 0,0 1 0,0 0 0,0 0 0,-1 0 0,1 0 0,0 0 0,-1 1 0,1-1 0,-1 0 0,1 0 0,-1 1 0,1-1 0,-1 1 0,0 0 0,1-1 0,-1 1 0,1 0 0,-1 0 0,0 0 0,1 0 0,-1 0 0,0 0 0,1 0 0,-4 2 0,1-1 0,0 0 0,-1 0 0,1 1 0,0 0 0,0 0 0,0 0 0,0 1 0,1-1 0,-1 1 0,1 0 0,-1 0 0,-2 3 0,-4 7 0,2-1 0,-1 1 0,2 1 0,0 0 0,1 0 0,-8 25 0,3-1 0,-9 55 0,15-52-682,-1 82-1,6-106-6143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6.594"/>
    </inkml:context>
    <inkml:brush xml:id="br0">
      <inkml:brushProperty name="width" value="0.05" units="cm"/>
      <inkml:brushProperty name="height" value="0.05" units="cm"/>
    </inkml:brush>
  </inkml:definitions>
  <inkml:trace contextRef="#ctx0" brushRef="#br0">1 79 24575,'0'-1'0,"0"0"0,1 0 0,-1 0 0,1 0 0,-1 0 0,1 0 0,-1 0 0,1 0 0,-1 0 0,1 0 0,0 1 0,-1-1 0,1 0 0,0 1 0,0-1 0,0 0 0,0 1 0,0-1 0,-1 1 0,1-1 0,0 1 0,0 0 0,0-1 0,2 1 0,27-8 0,-27 7 0,23-4 0,8 0 0,-1-3 0,62-21 0,-89 25 0,-11 3 0,-13 6 0,14-2 0,0 1 0,0-1 0,1 1 0,-1 0 0,1 0 0,0 1 0,0-1 0,0 1 0,1-1 0,0 1 0,0 0 0,0 0 0,0 0 0,1 0 0,-1 0 0,1 0 0,1 0 0,-1 9 0,1-12 0,-1 1 0,1-1 0,0 1 0,1-1 0,-1 1 0,0-1 0,1 1 0,0-1 0,-1 1 0,1-1 0,0 0 0,0 1 0,0-1 0,0 0 0,1 0 0,-1 0 0,1 0 0,-1 0 0,1 0 0,0 0 0,0 0 0,-1-1 0,1 1 0,0-1 0,1 1 0,-1-1 0,0 0 0,0 0 0,0 0 0,1 0 0,-1 0 0,1-1 0,-1 1 0,0-1 0,1 1 0,-1-1 0,1 0 0,-1 0 0,1 0 0,2-1 0,-2 1 0,-1 0 0,1 0 0,-1 0 0,1-1 0,-1 1 0,1-1 0,-1 0 0,0 0 0,1 0 0,-1 0 0,0 0 0,0 0 0,0-1 0,0 1 0,0-1 0,0 1 0,0-1 0,0 0 0,-1 0 0,1 0 0,0 0 0,-1 0 0,0 0 0,0 0 0,1 0 0,-1 0 0,0-1 0,-1 1 0,1-1 0,0 1 0,-1 0 0,1-1 0,-1 1 0,0-1 0,0 1 0,0-5 0,0 1 0,-1 0 0,1 0 0,-1 1 0,0-1 0,-1 0 0,1 0 0,-1 0 0,0 1 0,-1-1 0,1 1 0,-1 0 0,0 0 0,-1 0 0,-4-6 0,5 8-1365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7.170"/>
    </inkml:context>
    <inkml:brush xml:id="br0">
      <inkml:brushProperty name="width" value="0.05" units="cm"/>
      <inkml:brushProperty name="height" value="0.05" units="cm"/>
    </inkml:brush>
  </inkml:definitions>
  <inkml:trace contextRef="#ctx0" brushRef="#br0">0 61 24575,'0'-2'0,"0"0"0,1 0 0,-1-1 0,0 1 0,1 0 0,-1 1 0,1-1 0,-1 0 0,1 0 0,0 0 0,0 0 0,0 0 0,0 1 0,0-1 0,3-2 0,-4 4 0,1-1 0,-1 1 0,1-1 0,0 1 0,0 0 0,-1-1 0,1 1 0,0 0 0,0-1 0,-1 1 0,1 0 0,0 0 0,0 0 0,0 0 0,-1 0 0,1 0 0,0 0 0,0 0 0,0 0 0,-1 0 0,1 0 0,0 0 0,0 1 0,0-1 0,-1 0 0,1 1 0,0-1 0,-1 0 0,1 1 0,0-1 0,-1 1 0,1-1 0,0 1 0,-1-1 0,1 1 0,-1 0 0,1-1 0,-1 1 0,1 0 0,-1-1 0,1 2 0,1 2 0,1 1 0,-1-1 0,0 1 0,-1-1 0,1 1 0,-1 0 0,0-1 0,0 1 0,0 0 0,0 0 0,-1 6 0,0-7 0,0 1 0,0-1 0,0 0 0,0 0 0,-1 1 0,0-1 0,0 0 0,0 0 0,0 0 0,-1 1 0,0-1 0,-3 7 0,5-11 0,-1 0 0,1 0 0,0 0 0,0 1 0,0-1 0,0 0 0,0 0 0,0 1 0,0-1 0,-1 0 0,1 0 0,0 0 0,0 0 0,0 1 0,-1-1 0,1 0 0,0 0 0,0 0 0,0 0 0,-1 0 0,1 1 0,0-1 0,0 0 0,-1 0 0,1 0 0,0 0 0,0 0 0,-1 0 0,1 0 0,0 0 0,0 0 0,-1 0 0,1 0 0,0 0 0,0 0 0,-1 0 0,1 0 0,0 0 0,-1-1 0,-1-10 0,6-16 0,0 17 0,0 1 0,0-1 0,1 1 0,0 0 0,1 0 0,0 0 0,0 1 0,1 0 0,0 0 0,0 1 0,16-13 0,-22 19 0,-1 1 0,1-1 0,0 0 0,0 1 0,-1-1 0,1 1 0,0-1 0,0 1 0,0-1 0,0 1 0,0 0 0,0-1 0,0 1 0,0 0 0,0 0 0,0 0 0,0 0 0,0 0 0,0 0 0,0 0 0,0 0 0,-1 0 0,1 0 0,0 0 0,0 1 0,0-1 0,0 0 0,0 1 0,0-1 0,0 1 0,0-1 0,0 1 0,-1-1 0,1 1 0,0 0 0,0-1 0,-1 1 0,1 0 0,0-1 0,-1 1 0,1 0 0,-1 0 0,1 0 0,-1 0 0,1 0 0,-1 0 0,0-1 0,1 1 0,-1 0 0,0 0 0,0 0 0,0 2 0,2 7 0,0 0 0,-1 1 0,-1 0 0,0 10 0,0-7 0,0-13 0,-1 0 0,1-1 0,0 1 0,0 0 0,0-1 0,1 1 0,-1 0 0,0-1 0,0 1 0,0 0 0,0-1 0,1 1 0,-1 0 0,0-1 0,1 1 0,-1 0 0,0-1 0,1 1 0,-1-1 0,1 1 0,-1-1 0,2 2 0,-2-2 0,1 0 0,0 0 0,-1 0 0,1 0 0,-1 0 0,1 0 0,0 0 0,-1 0 0,1-1 0,0 1 0,-1 0 0,1 0 0,-1 0 0,1-1 0,0 1 0,-1 0 0,1-1 0,-1 1 0,2-1 0,31-33 0,-21 21 0,-8 9 0,-1 1 0,1 1 0,0-1 0,0 0 0,0 1 0,1 0 0,-1 0 0,0 0 0,1 1 0,6-2 0,-10 2 0,0 1 0,0 0 0,1 0 0,-1 0 0,0 0 0,0 0 0,1 0 0,-1 1 0,0-1 0,0 0 0,0 0 0,1 1 0,-1-1 0,0 1 0,0-1 0,0 1 0,0 0 0,0-1 0,0 1 0,0 0 0,0 0 0,0 0 0,0 0 0,0 0 0,0 0 0,-1 0 0,1 0 0,0 0 0,-1 0 0,1 0 0,-1 0 0,1 0 0,-1 1 0,0-1 0,1 0 0,-1 0 0,0 0 0,0 1 0,0-1 0,0 0 0,0 0 0,0 3 0,0 24-1365,-1-16-5461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7.510"/>
    </inkml:context>
    <inkml:brush xml:id="br0">
      <inkml:brushProperty name="width" value="0.05" units="cm"/>
      <inkml:brushProperty name="height" value="0.05" units="cm"/>
    </inkml:brush>
  </inkml:definitions>
  <inkml:trace contextRef="#ctx0" brushRef="#br0">78 98 24575,'3'-6'0,"-1"0"0,0-1 0,0 1 0,-1 0 0,0 0 0,0-1 0,0 1 0,-1-7 0,0 11 0,0 0 0,0 1 0,0-1 0,0 0 0,-1 0 0,1 0 0,-1 1 0,0-1 0,1 0 0,-1 0 0,0 1 0,0-1 0,-2-2 0,2 3 0,0 0 0,0 1 0,0-1 0,0 0 0,0 1 0,0-1 0,0 1 0,0-1 0,0 1 0,0 0 0,0-1 0,0 1 0,-1 0 0,1 0 0,0 0 0,0 0 0,0 0 0,-1 0 0,1 0 0,0 0 0,0 0 0,0 1 0,-2 0 0,1-1 0,1 0 0,0 0 0,-1 1 0,1-1 0,0 1 0,-1-1 0,1 1 0,0-1 0,0 1 0,-1 0 0,1 0 0,0-1 0,0 1 0,0 0 0,0 0 0,0 0 0,0 0 0,1 1 0,-1-1 0,0 0 0,0 0 0,1 0 0,-2 2 0,2-1 0,0 0 0,0 0 0,0 0 0,0 0 0,0 0 0,0 0 0,0 0 0,1 0 0,-1 0 0,1 0 0,-1 0 0,1 0 0,2 4 0,2 2 0,0 1 0,1-1 0,-1 0 0,2-1 0,7 9 0,1-3 0,12 12 0,-26-24 0,1 1 0,-1 0 0,0-1 0,0 1 0,0 0 0,0-1 0,0 1 0,0 0 0,0 0 0,0 0 0,-1 0 0,1 0 0,0 3 0,-1-4 0,-1 0 0,1-1 0,0 1 0,-1 0 0,1 0 0,0 0 0,-1-1 0,1 1 0,-1 0 0,1 0 0,-1-1 0,0 1 0,1 0 0,-1-1 0,0 1 0,1-1 0,-1 1 0,0-1 0,0 1 0,1-1 0,-1 1 0,0-1 0,0 0 0,0 1 0,0-1 0,1 0 0,-1 0 0,0 0 0,0 0 0,0 0 0,-1 0 0,-33 2 0,31-2 0,-3 0-195,0 0 0,1-1 0,-1 0 0,1 0 0,-1-1 0,-8-2 0,0-3-6631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8.054"/>
    </inkml:context>
    <inkml:brush xml:id="br0">
      <inkml:brushProperty name="width" value="0.05" units="cm"/>
      <inkml:brushProperty name="height" value="0.05" units="cm"/>
    </inkml:brush>
  </inkml:definitions>
  <inkml:trace contextRef="#ctx0" brushRef="#br0">1 23 24575,'0'-2'0,"0"-3"0,0-3 0,0 2 0,0 4 0,0 5 0,0 7 0,0 6 0,0 7 0,0 7 0,0 7 0,0 7 0,0 5 0,0 1 0,0 2 0,0-9-8191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9.327"/>
    </inkml:context>
    <inkml:brush xml:id="br0">
      <inkml:brushProperty name="width" value="0.05" units="cm"/>
      <inkml:brushProperty name="height" value="0.05" units="cm"/>
    </inkml:brush>
  </inkml:definitions>
  <inkml:trace contextRef="#ctx0" brushRef="#br0">71 92 24575,'8'2'0,"-13"11"0,5-13 0,-13 23 0,8-13 0,0 0 0,-1 0 0,0 0 0,-1-1 0,0 0 0,-11 11 0,18-19 0,0-1 0,0 0 0,0 0 0,0 0 0,0 0 0,0 0 0,-1 0 0,1 1 0,0-1 0,0 0 0,0 0 0,0 0 0,0 0 0,0 0 0,0 0 0,0 0 0,0 0 0,0 1 0,-1-1 0,1 0 0,0 0 0,0 0 0,0 0 0,0 0 0,0 0 0,0 0 0,-1 0 0,1 0 0,0 0 0,0 0 0,0 0 0,0 0 0,0 0 0,-1 0 0,1 0 0,0 0 0,0 0 0,0 0 0,0 0 0,0 0 0,0 0 0,-1 0 0,1 0 0,0 0 0,0 0 0,0 0 0,0 0 0,0-1 0,0 1 0,0 0 0,-1 0 0,1 0 0,0 0 0,0 0 0,0 0 0,2-11 0,10-16 0,-11 25 0,19-46 0,-15 32 0,2 1 0,0 0 0,0 0 0,2 0 0,13-18 0,-22 32 0,1 0 0,-1 0 0,1 0 0,-1 1 0,1-1 0,0 0 0,-1 1 0,1-1 0,0 1 0,-1-1 0,1 0 0,0 1 0,0-1 0,-1 1 0,1 0 0,0-1 0,0 1 0,0 0 0,0-1 0,-1 1 0,1 0 0,0 0 0,0 0 0,0 0 0,0 0 0,0 0 0,0 0 0,0 0 0,1 0 0,-1 1 0,0 0 0,0 0 0,0 1 0,1-1 0,-1 0 0,-1 0 0,1 1 0,0-1 0,0 0 0,0 1 0,-1-1 0,1 1 0,-1-1 0,1 1 0,0 1 0,2 9 0,-1 1 0,2 24 0,-4 99-1365,-1-115-5461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39.888"/>
    </inkml:context>
    <inkml:brush xml:id="br0">
      <inkml:brushProperty name="width" value="0.05" units="cm"/>
      <inkml:brushProperty name="height" value="0.05" units="cm"/>
    </inkml:brush>
  </inkml:definitions>
  <inkml:trace contextRef="#ctx0" brushRef="#br0">8 98 24575,'0'-1'0,"-1"1"0,1-1 0,-1 1 0,1-1 0,-1 1 0,1-1 0,-1 1 0,1-1 0,-1 1 0,1-1 0,0 0 0,-1 1 0,1-1 0,0 0 0,-1 1 0,1-1 0,0 0 0,0 1 0,0-1 0,0 0 0,0 1 0,0-1 0,0 0 0,0 0 0,0 1 0,0-1 0,0 0 0,0 0 0,1-1 0,0 1 0,0 0 0,0 0 0,0 0 0,0 0 0,0 1 0,0-1 0,0 0 0,0 0 0,0 1 0,0-1 0,0 0 0,3 0 0,3-1 0,0 0 0,0 0 0,0 0 0,10 0 0,40-4 0,-31 3 0,41 0 0,-66 3 0,0 0 0,1 1 0,-1-1 0,1 0 0,-1 1 0,0-1 0,0 1 0,1-1 0,-1 1 0,0 0 0,0-1 0,1 1 0,-1 0 0,0 0 0,0 0 0,0 0 0,0 0 0,0 0 0,0 0 0,-1 0 0,1 0 0,0 0 0,0 1 0,-1-1 0,1 0 0,-1 0 0,1 1 0,-1 1 0,2 5 0,0 0 0,-1 1 0,0 14 0,0-6 0,0 53 0,-1-47 0,3 36 0,-14-120 0,6 40 0,1 1 0,1-2 0,1 1 0,1 0 0,2-29 0,0 45 0,1 0 0,-1 0 0,1 0 0,0 1 0,0-1 0,0 1 0,1-1 0,-1 1 0,1 0 0,6-7 0,-8 10 0,0 0 0,0 0 0,0 0 0,0 0 0,0 0 0,0 0 0,0 0 0,0 0 0,0 1 0,0-1 0,0 0 0,1 1 0,-1-1 0,0 1 0,0 0 0,1-1 0,-1 1 0,0 0 0,1-1 0,-1 1 0,0 0 0,1 0 0,-1 0 0,0 1 0,1-1 0,-1 0 0,0 0 0,1 1 0,-1-1 0,0 0 0,0 1 0,1 0 0,-1-1 0,0 1 0,0 0 0,0-1 0,0 1 0,0 0 0,0 0 0,0 0 0,0 0 0,0 0 0,0 0 0,0 1 0,1 0 9,-1 0 0,0-1 0,0 1 0,0 0 0,0 0 0,0 0 0,0 0 0,-1 0 0,1 0 0,-1 0 0,1 0 0,-1 0 0,0 0 0,1 0 0,-1 0 0,0 0 0,-1 0 0,1 3 0,-1-2 6,0 1 1,0-1-1,-1 0 1,1 0-1,-1 0 1,1 0 0,-1 0-1,0 0 1,0 0-1,-4 3 1,-2 1-301,0 1 1,0-1-1,-1-1 1,0 0-1,-19 10 1,14-10-6542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47.774"/>
    </inkml:context>
    <inkml:brush xml:id="br0">
      <inkml:brushProperty name="width" value="0.05" units="cm"/>
      <inkml:brushProperty name="height" value="0.05" units="cm"/>
    </inkml:brush>
  </inkml:definitions>
  <inkml:trace contextRef="#ctx0" brushRef="#br0">275 287 24575,'0'0'0,"1"0"0,-1 0 0,0-1 0,1 1 0,-1 0 0,1 0 0,-1 0 0,0 0 0,1 0 0,-1 0 0,1-1 0,-1 1 0,0 0 0,1 0 0,-1-1 0,0 1 0,1 0 0,-1 0 0,0-1 0,0 1 0,1 0 0,-1-1 0,0 1 0,0 0 0,0-1 0,1 1 0,-1-1 0,0 1 0,0 0 0,0-1 0,0 1 0,0-1 0,0 1 0,0 0 0,0-1 0,0 1 0,0-1 0,0 1 0,0 0 0,0-1 0,0 1 0,0-1 0,0 1 0,0 0 0,0-1 0,-1 1 0,1 0 0,0-1 0,-1 0 0,1 0 0,-1-1 0,1 1 0,-1-1 0,0 1 0,0-1 0,0 1 0,0 0 0,0-1 0,0 1 0,0 0 0,-2-2 0,-1 1 0,1 0 0,-1 1 0,0 0 0,0 0 0,0 0 0,0 0 0,0 0 0,0 1 0,0-1 0,0 1 0,0 0 0,0 1 0,0-1 0,0 1 0,0-1 0,0 1 0,1 1 0,-1-1 0,0 0 0,0 1 0,1 0 0,-1 0 0,1 0 0,-1 0 0,-4 5 0,-4 2 0,1 1 0,1 0 0,-1 1 0,2 0 0,-15 21 0,12-13 0,1 0 0,0 0 0,2 1 0,0 1 0,1-1 0,1 2 0,1-1 0,1 0 0,1 1 0,-2 34 0,6-53 0,0 0 0,0 1 0,0-1 0,0 0 0,1 0 0,-1 0 0,1 0 0,0 1 0,0-1 0,0 0 0,1 0 0,2 4 0,-3-6 0,0 0 0,0 0 0,0 0 0,0 0 0,0 0 0,0 0 0,1 0 0,-1-1 0,0 1 0,1 0 0,-1-1 0,0 1 0,1-1 0,-1 0 0,0 1 0,1-1 0,-1 0 0,1 0 0,-1 0 0,1 0 0,-1 0 0,0 0 0,1 0 0,-1-1 0,1 1 0,-1 0 0,0-1 0,1 1 0,-1-1 0,2-1 0,7-2 0,-1-1 0,0-1 0,0 1 0,-1-1 0,0-1 0,0 0 0,0 0 0,6-8 0,5-7 0,25-41 0,-27 35 0,-1 0 0,-2-1 0,-1 0 0,-1-2 0,-2 1 0,9-43 0,-11 32 0,-2-1 0,-2 0 0,-2 0 0,-4-57 0,-2 280 0,22 300-1365,-14-441-5461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40.337"/>
    </inkml:context>
    <inkml:brush xml:id="br0">
      <inkml:brushProperty name="width" value="0.05" units="cm"/>
      <inkml:brushProperty name="height" value="0.05" units="cm"/>
    </inkml:brush>
  </inkml:definitions>
  <inkml:trace contextRef="#ctx0" brushRef="#br0">1 42 24575,'0'0'0,"0"-1"0,0 1 0,0 0 0,0 0 0,0 0 0,0-1 0,-1 1 0,1 0 0,0 0 0,1 0 0,-1 0 0,0-1 0,0 1 0,0 0 0,0 0 0,0 0 0,0-1 0,0 1 0,0 0 0,0 0 0,0 0 0,0 0 0,0-1 0,1 1 0,-1 0 0,0 0 0,0 0 0,0 0 0,0 0 0,0-1 0,1 1 0,-1 0 0,0 0 0,0 0 0,0 0 0,0 0 0,1 0 0,-1 0 0,0 0 0,9 4 0,4 12 0,-6-2 0,0 0 0,-1 1 0,-1 0 0,0 0 0,-1 0 0,-1 1 0,0-1 0,-1 1 0,-1 0 0,-1 23 0,0-37 0,0 0 0,0 0 0,-1-1 0,1 1 0,-1 0 0,1 0 0,-1 0 0,0-1 0,1 1 0,-1 0 0,0 0 0,0-1 0,0 1 0,-1-1 0,1 1 0,-2 1 0,3-3 0,-1 0 0,1 1 0,-1-1 0,1 0 0,-1 0 0,1 1 0,0-1 0,-1 0 0,1 0 0,-1 0 0,1 0 0,-1 0 0,1 0 0,-1 0 0,1 0 0,-1 0 0,1 0 0,0 0 0,-1 0 0,1 0 0,-1 0 0,1 0 0,-1-1 0,1 1 0,-1 0 0,0-1 0,0 0 0,0 0 0,0 0 0,0 0 0,0 0 0,0 0 0,1 0 0,-1 0 0,0 0 0,1 0 0,-1-1 0,0 1 0,0-2 0,-3-10 0,1 0 0,-1 0 0,2 0 0,0-1 0,1 0 0,0 1 0,1-1 0,0 0 0,1 1 0,1-1 0,0 1 0,1-1 0,0 1 0,1 0 0,11-23 0,-15 34 0,1 1 0,0-1 0,0 1 0,1-1 0,-1 1 0,0 0 0,0-1 0,1 1 0,-1 0 0,1 0 0,-1 0 0,1 0 0,-1 0 0,1 0 0,0 0 0,-1 1 0,1-1 0,0 0 0,0 1 0,-1 0 0,1-1 0,0 1 0,0 0 0,0 0 0,-1 0 0,1 0 0,2 0 0,-1 1 0,0-1 0,-1 1 0,1 0 0,0 0 0,-1 0 0,1 0 0,-1 0 0,1 0 0,-1 1 0,1-1 0,-1 1 0,0 0 0,0-1 0,0 1 0,0 0 0,0 0 0,2 3 0,-4-4 9,1 0 0,-1 0 0,1 0 0,-1 0 0,1 0 0,-1 0 0,0 0 0,0 0 0,1 0 0,-1 0 0,0 0 0,0 0 0,0 1 0,0-1 0,0 0 0,-1 0 0,1 0 0,0 0 0,0 0 0,-1 0 0,1 0 0,-1 0 0,1 0 0,-1 0 0,1 0 0,-1 0 0,1 0 0,-1-1 0,0 1 0,1 0 0,-1 0 0,0-1 0,0 1 0,0 0 0,0-1 0,0 1 0,-1 0 0,-3 3-351,-1-1 1,0 0 0,0 0-1,-10 3 1,-8 1-6485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48.839"/>
    </inkml:context>
    <inkml:brush xml:id="br0">
      <inkml:brushProperty name="width" value="0.05" units="cm"/>
      <inkml:brushProperty name="height" value="0.05" units="cm"/>
    </inkml:brush>
  </inkml:definitions>
  <inkml:trace contextRef="#ctx0" brushRef="#br0">120 2 24575,'-16'-1'0,"10"1"0,0-1 0,0 1 0,1 1 0,-12 1 0,15-2 0,1 1 0,-1-1 0,1 1 0,-1-1 0,1 1 0,0 0 0,-1 0 0,1 0 0,0 0 0,0 0 0,-1 0 0,1 0 0,0 0 0,0 0 0,0 0 0,0 0 0,1 1 0,-1-1 0,0 0 0,0 1 0,1-1 0,-1 1 0,0 1 0,-10 44 0,-7 54 0,12-61 0,4-12-1365,5-19-5461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1.013"/>
    </inkml:context>
    <inkml:brush xml:id="br0">
      <inkml:brushProperty name="width" value="0.05" units="cm"/>
      <inkml:brushProperty name="height" value="0.05" units="cm"/>
    </inkml:brush>
  </inkml:definitions>
  <inkml:trace contextRef="#ctx0" brushRef="#br0">320 173 24575,'6'-7'0,"-1"0"0,1 0 0,-1 0 0,-1-1 0,1 0 0,-1 0 0,-1 0 0,0-1 0,0 1 0,0-1 0,1-8 0,-4 14 0,0 0 0,1 0 0,-1 0 0,0 1 0,0-1 0,-1 0 0,1 0 0,-1 1 0,1-1 0,-1 0 0,0 1 0,0-1 0,0 0 0,0 1 0,0 0 0,-3-4 0,2 4 0,0 0 0,0 0 0,0 1 0,-1-1 0,1 0 0,-1 1 0,1-1 0,-1 1 0,1 0 0,-1 0 0,0 0 0,0 0 0,0 1 0,1-1 0,-1 1 0,0-1 0,0 1 0,-5 0 0,-8 1 0,1 0 0,-1 1 0,1 1 0,0 0 0,0 1 0,-25 10 0,18-5 0,0 2 0,0 0 0,-30 23 0,47-31 0,0 0 0,1 1 0,-1 0 0,1 0 0,0 0 0,0 1 0,1-1 0,-1 1 0,1 0 0,0 0 0,-5 11 0,7-14 0,1 1 0,-1 0 0,1 0 0,-1 0 0,1 0 0,0 0 0,0 0 0,0 0 0,1 0 0,-1 0 0,1 0 0,-1 0 0,1 0 0,0 0 0,0-1 0,0 1 0,1 0 0,-1-1 0,1 1 0,-1-1 0,1 1 0,0-1 0,0 0 0,0 1 0,3 1 0,14 13 0,2-2 0,0 0 0,1-1 0,0-1 0,33 13 0,-10-3 0,0-2 0,41 24 0,-76-39 0,-1 0 0,0 0 0,0 1 0,0 1 0,-1-1 0,9 12 0,-15-17 0,-1 0 0,1 0 0,0 1 0,-1-1 0,0 0 0,1 1 0,-1-1 0,0 1 0,-1 0 0,1-1 0,0 1 0,-1 0 0,1-1 0,-1 1 0,0 0 0,0 0 0,0-1 0,0 1 0,-1 4 0,0-3 0,-1 0 0,1-1 0,-1 1 0,0 0 0,0-1 0,0 0 0,-1 1 0,1-1 0,-1 0 0,0 0 0,-6 5 0,-4 1 0,0 1 0,-1-2 0,0 0 0,0-1 0,-23 9 0,6-5 0,-36 9 0,58-18 0,-1 0 0,1-1 0,-1 0 0,1 0 0,-1-1 0,0 0 0,1 0 0,-15-4 0,22 4-68,0-1 0,0 1-1,1-1 1,-1 0 0,0 1 0,0-1-1,1 0 1,-1 0 0,0 0 0,1 0-1,-1-1 1,1 1 0,0 0 0,-1-1-1,1 1 1,0-1 0,0 1-1,0-1 1,-2-3 0,-2-11-6758</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1.230"/>
    </inkml:context>
    <inkml:brush xml:id="br0">
      <inkml:brushProperty name="width" value="0.05" units="cm"/>
      <inkml:brushProperty name="height" value="0.05" units="cm"/>
    </inkml:brush>
  </inkml:definitions>
  <inkml:trace contextRef="#ctx0" brushRef="#br0">31 9 24575,'0'0'0,"0"-1"0,0 1 0,0 0 0,0 0 0,1 0 0,-1 0 0,0 0 0,0 0 0,0-1 0,0 1 0,0 0 0,0 0 0,0 0 0,1 0 0,-1-1 0,0 1 0,0 0 0,0 0 0,0 0 0,0-1 0,0 1 0,0 0 0,0 0 0,0 0 0,0 0 0,0-1 0,0 1 0,0 0 0,0 0 0,0 0 0,0-1 0,0 1 0,0 0 0,0 0 0,-1 0 0,1 0 0,0-1 0,0 1 0,0 0 0,0 0 0,0 0 0,0 0 0,0-1 0,-1 1 0,1 0 0,0 0 0,0 0 0,0 0 0,0 0 0,-1 0 0,1 0 0,0 0 0,0 0 0,0-1 0,0 1 0,-1 0 0,1 0 0,0 0 0,0 0 0,0 0 0,-1 0 0,1 0 0,0 0 0,-1 0 0,0 0 0,1 0 0,-1 0 0,0 1 0,1-1 0,-1 0 0,1 0 0,-1 0 0,0 0 0,1 1 0,-1-1 0,0 0 0,1 1 0,-1-1 0,1 0 0,-1 1 0,1-1 0,-1 1 0,1-1 0,-1 1 0,1-1 0,0 1 0,-1-1 0,1 1 0,-1 0 0,-1 5 0,-1 0 0,1 0 0,1 0 0,-1 1 0,1-1 0,0 0 0,1 10 0,1 49 0,0-46 0,-1-2-151,1-1-1,1 0 0,0 1 0,1-1 1,1 0-1,0-1 0,1 1 1,9 18-1,-6-21-6674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1.339"/>
    </inkml:context>
    <inkml:brush xml:id="br0">
      <inkml:brushProperty name="width" value="0.05" units="cm"/>
      <inkml:brushProperty name="height" value="0.05" units="cm"/>
    </inkml:brush>
  </inkml:definitions>
  <inkml:trace contextRef="#ctx0" brushRef="#br0">1 35 24575,'0'-4'0,"0"-5"0,0-2 0,0 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1.727"/>
    </inkml:context>
    <inkml:brush xml:id="br0">
      <inkml:brushProperty name="width" value="0.05" units="cm"/>
      <inkml:brushProperty name="height" value="0.05" units="cm"/>
    </inkml:brush>
  </inkml:definitions>
  <inkml:trace contextRef="#ctx0" brushRef="#br0">1 36 24575,'1'11'0,"0"0"0,1 0 0,0-1 0,1 1 0,7 19 0,-5-16 0,0-1 0,4 24 0,-9-33 0,2 4 0,-1 0 0,0 1 0,-1-1 0,1 1 0,-2-1 0,1 1 0,-3 10 0,-1-13 0,1-11 0,2-14 0,2 2 0,2 0 0,0 0 0,1 0 0,0 1 0,1-1 0,1 1 0,1 0 0,0 1 0,2 0 0,-1 0 0,2 0 0,17-20 0,-26 33 0,1 0 0,-1 1 0,1-1 0,-1 1 0,1 0 0,-1 0 0,1-1 0,0 1 0,0 0 0,0 0 0,0 0 0,0 1 0,0-1 0,0 0 0,0 1 0,0 0 0,0-1 0,0 1 0,0 0 0,0 0 0,3 0 0,-2 1 0,-1 0 0,1 0 0,-1 0 0,1 0 0,-1 1 0,0-1 0,0 1 0,0 0 0,0-1 0,0 1 0,0 0 0,0 0 0,-1 0 0,1 0 0,0 1 0,1 3 0,6 13-97,0 0-1,-1 1 1,-2 0-1,0 1 1,7 40-1,-9-40-682,1 4-6046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2.256"/>
    </inkml:context>
    <inkml:brush xml:id="br0">
      <inkml:brushProperty name="width" value="0.05" units="cm"/>
      <inkml:brushProperty name="height" value="0.05" units="cm"/>
    </inkml:brush>
  </inkml:definitions>
  <inkml:trace contextRef="#ctx0" brushRef="#br0">204 82 24575,'1'-2'0,"1"-1"0,-1 1 0,0 0 0,1 0 0,-1-1 0,0 1 0,0-1 0,-1 1 0,1-1 0,-1 1 0,1-1 0,-1 1 0,0-1 0,0-4 0,1 6 0,-1-1 0,0 0 0,0 0 0,0 0 0,-1 1 0,1-1 0,0 0 0,-1 0 0,1 1 0,-1-1 0,1 0 0,-1 1 0,0-1 0,0 0 0,0 1 0,0-1 0,0 1 0,0 0 0,0-1 0,0 1 0,-2-2 0,0 2 0,0 0 0,0 1 0,0-1 0,0 1 0,0 0 0,0-1 0,0 1 0,0 1 0,0-1 0,0 0 0,0 1 0,0-1 0,0 1 0,0 0 0,0 0 0,0 0 0,0 1 0,1-1 0,-5 3 0,-2 2 0,0-1 0,1 1 0,0 0 0,-12 13 0,17-15 0,-1 0 0,1 0 0,1 0 0,-1 1 0,1-1 0,-1 1 0,1 0 0,1 0 0,-1 0 0,1 0 0,0 0 0,0 0 0,0 0 0,0 0 0,1 0 0,0 0 0,1 7 0,-1-9 0,1 0 0,-1 0 0,1 0 0,0 0 0,0 0 0,0 0 0,0 0 0,0 0 0,1-1 0,-1 1 0,1 0 0,0-1 0,0 0 0,0 1 0,0-1 0,0 0 0,0 0 0,1 0 0,-1 0 0,1 0 0,-1-1 0,1 1 0,0-1 0,-1 0 0,1 1 0,0-1 0,0-1 0,0 1 0,0 0 0,4 0 0,-4-1 0,-1 0 0,0 0 0,1 0 0,-1-1 0,0 1 0,0-1 0,1 1 0,-1-1 0,0 0 0,0 0 0,0 0 0,0 0 0,0 0 0,0 0 0,0-1 0,0 1 0,-1-1 0,1 1 0,0-1 0,-1 0 0,3-3 0,0-1 0,1 0 0,-1-1 0,6-13 0,-8 16 0,-1 125 0,-9 193 0,6-299 0,0 0 0,-1 0 0,0 0 0,-6 16 0,8-28 0,-1-1 0,1 1 0,0 0 0,-1 0 0,0-1 0,1 1 0,-1-1 0,0 1 0,0-1 0,0 0 0,-1 0 0,-2 2 0,4-3 0,-1 0 0,1-1 0,-1 1 0,0-1 0,1 1 0,-1-1 0,0 1 0,1-1 0,-1 0 0,0 0 0,0 0 0,1 0 0,-1 0 0,0 0 0,0-1 0,1 1 0,-1 0 0,0-1 0,1 0 0,-1 1 0,1-1 0,-1 0 0,-1-1 0,-3-1 0,1-1 0,-1-1 0,1 1 0,0-1 0,0 0 0,1 0 0,0 0 0,0-1 0,0 1 0,0-1 0,1 0 0,0 0 0,-3-8 0,-1-5 0,0-1 0,-7-41 0,12 50 38,0 1 0,1-1 0,0 0 0,1 0 0,0 0 0,1 1 0,0-1 0,4-12 0,-4 17-145,1 0 0,0 1 1,1-1-1,-1 1 0,1-1 1,0 1-1,0 0 0,1 0 1,0 1-1,-1-1 0,2 1 1,-1-1-1,0 1 0,1 1 1,10-8-1,0 2-6719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2.475"/>
    </inkml:context>
    <inkml:brush xml:id="br0">
      <inkml:brushProperty name="width" value="0.05" units="cm"/>
      <inkml:brushProperty name="height" value="0.05" units="cm"/>
    </inkml:brush>
  </inkml:definitions>
  <inkml:trace contextRef="#ctx0" brushRef="#br0">40 133 24575,'-6'-14'0,"1"1"0,1-1 0,-4-20 0,-9-23 0,30 118 0,15 60-682,22 212-1,-48-304-6143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2.816"/>
    </inkml:context>
    <inkml:brush xml:id="br0">
      <inkml:brushProperty name="width" value="0.05" units="cm"/>
      <inkml:brushProperty name="height" value="0.05" units="cm"/>
    </inkml:brush>
  </inkml:definitions>
  <inkml:trace contextRef="#ctx0" brushRef="#br0">32 151 24575,'0'-1'0,"0"1"0,0-1 0,0 0 0,0 0 0,1 1 0,-1-1 0,0 0 0,1 1 0,-1-1 0,0 0 0,1 1 0,-1-1 0,1 1 0,-1-1 0,1 1 0,-1-1 0,1 1 0,-1-1 0,1 1 0,-1-1 0,1 1 0,0 0 0,-1-1 0,1 1 0,0 0 0,-1 0 0,1-1 0,0 1 0,0 0 0,0 0 0,32-3 0,-9 1 0,-20 1 0,0 0 0,0-1 0,0 1 0,-1-1 0,1 0 0,0 0 0,-1 0 0,1 0 0,-1 0 0,0-1 0,0 0 0,0 0 0,0 0 0,3-3 0,-5 3 0,1 1 0,0-1 0,-1 1 0,0-1 0,0 1 0,0-1 0,0 0 0,0 0 0,0 0 0,-1 1 0,1-1 0,-1 0 0,0 0 0,0 0 0,0 0 0,0 0 0,0 0 0,-1 0 0,1 1 0,-3-7 0,2 7 0,0 0 0,1 1 0,-1-1 0,-1 0 0,1 0 0,0 0 0,0 1 0,-1-1 0,1 1 0,-1-1 0,1 1 0,-1-1 0,0 1 0,1 0 0,-1 0 0,0 0 0,0 0 0,0 0 0,0 0 0,0 1 0,0-1 0,0 1 0,0-1 0,0 1 0,0 0 0,0-1 0,0 1 0,0 0 0,-1 1 0,-1-1 0,0 1 0,-1-1 0,1 1 0,0 0 0,-1 0 0,1 1 0,0-1 0,0 1 0,0 0 0,0 0 0,0 0 0,1 1 0,-1-1 0,-4 5 0,2 0 0,0 1 0,1-1 0,0 1 0,1 0 0,-1 0 0,2 0 0,-1 1 0,1-1 0,0 1 0,1 0 0,0 0 0,0 0 0,1 0 0,0 0 0,1 0 0,1 15 0,-1-14 0,1-1 0,0 1 0,1 0 0,0-1 0,1 1 0,0-1 0,0 0 0,1 0 0,0 0 0,1-1 0,0 1 0,0-1 0,1 0 0,0 0 0,10 9 0,21 12-1365,1-7-5461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3.373"/>
    </inkml:context>
    <inkml:brush xml:id="br0">
      <inkml:brushProperty name="width" value="0.05" units="cm"/>
      <inkml:brushProperty name="height" value="0.05" units="cm"/>
    </inkml:brush>
  </inkml:definitions>
  <inkml:trace contextRef="#ctx0" brushRef="#br0">133 451 24575,'-4'-4'0,"0"0"0,-1 0 0,0 1 0,0 0 0,0 0 0,0 0 0,0 1 0,-9-3 0,11 3 0,-1 1 0,0 0 0,1 0 0,-1 1 0,0-1 0,0 1 0,0 0 0,1 0 0,-1 0 0,0 0 0,0 1 0,0-1 0,-5 3 0,7-2 0,0 0 0,1 0 0,0 0 0,-1 0 0,1 0 0,0 0 0,-1 0 0,1 1 0,0-1 0,0 1 0,0-1 0,0 1 0,0-1 0,0 1 0,1-1 0,-1 1 0,1 0 0,-1-1 0,1 1 0,-1 0 0,1-1 0,0 1 0,0 0 0,0 0 0,0 0 0,0 2 0,1 6 0,0 1 0,1-1 0,3 13 0,-3-15 0,26 95 0,10 47 0,-37-135 0,-6-26 0,-7-26 0,-3-24 0,2 0 0,3 0 0,3-1 0,2-1 0,6-93 0,1 135 0,0 1 0,2 1 0,0-1 0,1 0 0,1 1 0,1 0 0,11-22 0,-13 32 0,0 1 0,0 1 0,0-1 0,1 1 0,0 0 0,0 0 0,14-11 0,-15 15 0,0-1 0,0 1 0,0 0 0,1 1 0,-1-1 0,1 1 0,0 0 0,-1 1 0,1-1 0,0 1 0,0 0 0,0 1 0,7-1 0,-8 1 0,-1 1 0,1 0 0,-1 0 0,1 0 0,-1 0 0,0 1 0,1-1 0,-1 1 0,0 0 0,0 1 0,0-1 0,0 1 0,-1-1 0,1 1 0,-1 0 0,0 1 0,1-1 0,-1 1 0,-1-1 0,1 1 0,0 0 0,-1 0 0,0 0 0,0 0 0,2 5 0,0 2 0,1 1 0,-2 0 0,1 0 0,-2 0 0,1 1 0,-2-1 0,0 0 0,0 15 0,-2-11 0,-1-1 0,-1 1 0,0-1 0,-1 1 0,0-1 0,-2-1 0,0 1 0,0-1 0,-1 0 0,-1 0 0,-17 23 0,-7 3 0,-2-2 0,-48 43 0,63-63 0,19-18 0,-1 0 0,1 1 0,-1-1 0,1 1 0,0-1 0,-1 1 0,1 0 0,-1-1 0,1 1 0,0-1 0,0 1 0,-1 0 0,1-1 0,0 1 0,0 0 0,0-1 0,0 1 0,-1 0 0,1-1 0,0 1 0,0 0 0,0-1 0,1 1 0,-1 0 0,0-1 0,0 1 0,0 0 0,0-1 0,1 1 0,-1-1 0,0 1 0,0 0 0,1-1 0,-1 1 0,1-1 0,-1 1 0,1-1 0,-1 1 0,0-1 0,1 1 0,0-1 0,-1 1 0,1-1 0,-1 0 0,2 1 0,35 18 0,-24-13 0,34 22 0,-2 2 0,0 2 0,53 50 0,-78-65-1365,-4-5-5461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48.116"/>
    </inkml:context>
    <inkml:brush xml:id="br0">
      <inkml:brushProperty name="width" value="0.05" units="cm"/>
      <inkml:brushProperty name="height" value="0.05" units="cm"/>
    </inkml:brush>
  </inkml:definitions>
  <inkml:trace contextRef="#ctx0" brushRef="#br0">82 235 24575,'-2'1'0,"0"0"0,0 0 0,0 0 0,0 1 0,0-1 0,0 1 0,0-1 0,1 1 0,-1-1 0,-2 4 0,-2 2 0,5-6 0,0 0 0,-1 0 0,1 0 0,0 0 0,0 0 0,0 1 0,0-1 0,0 0 0,0 1 0,0-1 0,1 0 0,-1 1 0,0-1 0,1 1 0,-1-1 0,1 1 0,0 0 0,-1-1 0,1 1 0,0 1 0,0-2 0,1 0 0,0 0 0,-1 0 0,1 0 0,0 0 0,-1 0 0,1 0 0,0-1 0,0 1 0,0 0 0,-1-1 0,1 1 0,0 0 0,0-1 0,0 1 0,0-1 0,0 0 0,1 1 0,-1-1 0,0 0 0,0 1 0,0-1 0,0 0 0,0 0 0,0 0 0,0 0 0,0 0 0,1 0 0,-1 0 0,1-1 0,4 1 0,0-1 0,1 1 0,-1-2 0,0 1 0,0 0 0,0-1 0,0 0 0,0-1 0,0 1 0,-1-1 0,1 0 0,9-8 0,-12 9 0,0-1 0,0 0 0,0 1 0,-1-1 0,1 0 0,-1-1 0,0 1 0,1 0 0,-2-1 0,1 1 0,0-1 0,-1 0 0,0 1 0,1-1 0,-1 0 0,-1 0 0,1 0 0,-1 0 0,1 0 0,-1 0 0,-1-6 0,-1-3 0,-2 0 0,1 0 0,-2 0 0,0 1 0,0 0 0,-1 0 0,0 0 0,-1 0 0,-1 1 0,0 0 0,0 1 0,-19-18 0,26 26 0,-1 0 0,0 1 0,0-1 0,1 1 0,-1 0 0,0-1 0,0 1 0,0 0 0,0 0 0,-1 0 0,1 1 0,0-1 0,0 0 0,0 1 0,-1-1 0,-2 1 0,3 0 0,0 1 0,0-1 0,1 1 0,-1-1 0,0 1 0,1 0 0,-1 0 0,1 0 0,-1-1 0,1 2 0,-1-1 0,1 0 0,0 0 0,-1 0 0,1 1 0,0-1 0,0 0 0,0 1 0,0-1 0,0 1 0,-1 2 0,-3 7 0,1 0 0,0 0 0,1 0 0,0 0 0,1 0 0,0 1 0,1-1 0,0 1 0,0 0 0,1-1 0,1 1 0,3 14 0,0-2 0,1-1 0,1 1 0,1-1 0,19 42 0,-19-51-273,1 1 0,1-1 0,0-1 0,11 13 0,7 3-6553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3.746"/>
    </inkml:context>
    <inkml:brush xml:id="br0">
      <inkml:brushProperty name="width" value="0.05" units="cm"/>
      <inkml:brushProperty name="height" value="0.05" units="cm"/>
    </inkml:brush>
  </inkml:definitions>
  <inkml:trace contextRef="#ctx0" brushRef="#br0">12 257 24575,'-2'-11'0,"2"2"0,15 3 0,33 1 0,-34 5 0,-1-1 0,1-1 0,-1 0 0,18-6 0,-27 7 0,0-1 0,0 0 0,0 0 0,-1 0 0,1 0 0,-1-1 0,1 1 0,-1-1 0,0 0 0,0 0 0,0 0 0,0-1 0,0 1 0,-1 0 0,1-1 0,-1 0 0,0 0 0,1-4 0,0 1 0,-1 0 0,-1 0 0,0 0 0,0 0 0,0-1 0,-1 1 0,0 0 0,0 0 0,-1-1 0,0 1 0,0 0 0,-4-12 0,4 16 0,0 0 0,0 0 0,0 0 0,-1 0 0,0 0 0,0 0 0,1 0 0,-2 0 0,1 1 0,0-1 0,0 1 0,-6-4 0,6 4 0,0 1 0,0 0 0,-1 0 0,1 0 0,-1 0 0,1 1 0,0-1 0,-1 0 0,1 1 0,-1 0 0,1 0 0,-1 0 0,0 0 0,1 0 0,-1 0 0,1 1 0,-1-1 0,1 1 0,-3 1 0,-1 0 0,1 0 0,-1 1 0,1 0 0,0 0 0,0 1 0,0-1 0,0 1 0,1 0 0,0 1 0,-1-1 0,2 1 0,-1-1 0,-5 9 0,0 2 0,1 1 0,0-1 0,-8 25 0,10-19 0,0 0 0,1 0 0,1 0 0,1 0 0,1 1 0,0 33 0,2-45 0,1 0 0,0 1 0,1-1 0,0 0 0,0 0 0,1 0 0,0 0 0,1-1 0,0 1 0,0-1 0,1 0 0,0 0 0,1-1 0,0 1 0,13 13 0,-16-19-76,0 0 1,1-1-1,0 1 0,-1-1 0,1 0 0,0 0 0,0 0 0,0 0 1,0-1-1,0 0 0,0 1 0,0-1 0,1-1 0,-1 1 1,0-1-1,1 0 0,6 0 0,13-3-6750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4.200"/>
    </inkml:context>
    <inkml:brush xml:id="br0">
      <inkml:brushProperty name="width" value="0.05" units="cm"/>
      <inkml:brushProperty name="height" value="0.05" units="cm"/>
    </inkml:brush>
  </inkml:definitions>
  <inkml:trace contextRef="#ctx0" brushRef="#br0">194 164 24575,'3'-2'0,"-1"-1"0,0 0 0,0 1 0,-1-1 0,1 0 0,0 0 0,-1 0 0,0 0 0,0-1 0,0 1 0,0 0 0,0 0 0,-1-1 0,1 1 0,-1 0 0,0-1 0,0 1 0,-1-6 0,0 4 0,0 0 0,0 0 0,0 0 0,-1-1 0,0 2 0,0-1 0,-1 0 0,1 0 0,-1 1 0,0-1 0,-5-5 0,5 7 0,0 0 0,0 0 0,0 0 0,-1 0 0,1 0 0,-1 1 0,0-1 0,0 1 0,0 0 0,0 0 0,0 1 0,0-1 0,-6-1 0,7 3 0,-1 0 0,1-1 0,0 1 0,0 0 0,0 1 0,0-1 0,0 1 0,0-1 0,0 1 0,0 0 0,0 0 0,0 0 0,0 0 0,0 1 0,1-1 0,-1 1 0,0-1 0,1 1 0,0 0 0,-5 4 0,0 2 0,1 0 0,0 1 0,0 0 0,0 0 0,1 0 0,1 0 0,-1 1 0,2 0 0,-1 0 0,1 0 0,1 0 0,0 1 0,0-1 0,1 0 0,0 1 0,1-1 0,0 1 0,1-1 0,0 1 0,1-1 0,4 14 0,-6-21 0,1 0 0,0-1 0,1 1 0,-1-1 0,0 1 0,1-1 0,-1 1 0,1-1 0,0 0 0,0 0 0,0 0 0,0 0 0,0 0 0,0 0 0,1-1 0,-1 1 0,0-1 0,1 1 0,-1-1 0,1 0 0,0 0 0,-1 0 0,1-1 0,0 1 0,0 0 0,-1-1 0,1 0 0,0 0 0,0 0 0,3 0 0,-2-1 0,0 1 0,-1-1 0,1 0 0,0 0 0,-1-1 0,1 1 0,0-1 0,-1 0 0,0 0 0,1 0 0,-1 0 0,0 0 0,0-1 0,0 0 0,-1 1 0,1-1 0,-1 0 0,1 0 0,-1-1 0,0 1 0,3-6 0,-14 130 0,9-106 31,-2 1 69,2 0 1,3 31-1,-3-43-189,1 0 0,-1 0-1,1-1 1,0 1 0,1-1-1,-1 1 1,0-1 0,1 1-1,0-1 1,0 0 0,0 0-1,0 0 1,1 0 0,-1 0-1,1 0 1,-1 0 0,1-1-1,4 3 1,8 3-6737</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4.769"/>
    </inkml:context>
    <inkml:brush xml:id="br0">
      <inkml:brushProperty name="width" value="0.05" units="cm"/>
      <inkml:brushProperty name="height" value="0.05" units="cm"/>
    </inkml:brush>
  </inkml:definitions>
  <inkml:trace contextRef="#ctx0" brushRef="#br0">55 146 24575,'-12'-30'0,"10"24"0,0-1 0,-1 1 0,0 0 0,0-1 0,0 1 0,-1 1 0,1-1 0,-10-10 0,13 16 0,0 0 0,0 0 0,0 0 0,0 0 0,0 0 0,0 0 0,0 0 0,-1 0 0,1 0 0,0 0 0,0 0 0,0-1 0,0 1 0,0 0 0,0 0 0,0 0 0,0 0 0,-1 0 0,1 0 0,0 0 0,0 0 0,0 0 0,0 0 0,0 0 0,0 0 0,0 0 0,-1 0 0,1 0 0,0 0 0,0 0 0,0 0 0,0 0 0,0 0 0,0 0 0,0 1 0,0-1 0,-1 0 0,1 0 0,0 0 0,0 0 0,0 0 0,0 0 0,0 0 0,0 0 0,0 0 0,0 0 0,0 0 0,0 1 0,0-1 0,-1 0 0,0 9 0,2 10 0,6 16 0,1-1 0,2 0 0,27 63 0,-35-93 0,0 0 0,0-1 0,1 1 0,-1-1 0,1 1 0,0-1 0,0 0 0,4 3 0,-6-5 0,0 0 0,0-1 0,0 1 0,0-1 0,0 1 0,0-1 0,0 0 0,0 1 0,0-1 0,0 0 0,0 1 0,0-1 0,0 0 0,0 0 0,0 0 0,0 0 0,0 0 0,0 0 0,0 0 0,0-1 0,0 1 0,0 0 0,0 0 0,0-1 0,0 1 0,0-1 0,0 1 0,0-1 0,-1 1 0,1-1 0,0 0 0,0 1 0,0-1 0,-1 0 0,1 0 0,0 1 0,-1-1 0,2-2 0,3-4 0,0-1 0,-1 0 0,0 0 0,-1-1 0,1 1 0,1-9 0,11-57 0,-9 42 0,0 1 0,-3 18 0,-1 0 0,0 0 0,-1 0 0,-1 0 0,0-25 0,-1 38 0,0 0 0,0 0 0,0 0 0,0 0 0,0 0 0,0 0 0,0 0 0,0 0 0,0 0 0,-1 0 0,1 0 0,0 0 0,0 0 0,0 0 0,0 0 0,0 0 0,0 0 0,0 0 0,0 0 0,0 0 0,0 0 0,0 0 0,0 0 0,0 0 0,-1 0 0,1 0 0,0 0 0,0 0 0,0 0 0,0 0 0,0 0 0,0 0 0,0 0 0,0 0 0,0-1 0,0 1 0,0 0 0,0 0 0,0 0 0,0 0 0,0 0 0,0 0 0,0 0 0,0 0 0,0 0 0,0 0 0,0 0 0,0 0 0,-3 11 0,-2 16 0,5-21 0,0-1 0,0 1 0,1-1 0,-1 0 0,1 1 0,1-1 0,2 9 0,-3-12 0,-1-1 0,1 1 0,-1-1 0,1 1 0,0-1 0,0 0 0,-1 1 0,1-1 0,0 0 0,0 0 0,0 1 0,1-1 0,-1 0 0,0 0 0,0 0 0,1-1 0,-1 1 0,0 0 0,1 0 0,-1-1 0,1 1 0,-1-1 0,1 1 0,-1-1 0,1 1 0,-1-1 0,1 0 0,-1 0 0,1 0 0,0 0 0,1 0 0,-1-1 0,-1 1 0,0-1 0,0 0 0,0 1 0,0-1 0,0 0 0,0 0 0,0 0 0,0 1 0,0-1 0,0 0 0,0 0 0,0-1 0,-1 1 0,1 0 0,0 0 0,-1 0 0,1 0 0,-1-1 0,1 1 0,-1 0 0,0 0 0,0-1 0,1 1 0,-1 0 0,0-3 0,1-16 0,18 153 322,-2-31-2009,-15-78-5139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4.926"/>
    </inkml:context>
    <inkml:brush xml:id="br0">
      <inkml:brushProperty name="width" value="0.05" units="cm"/>
      <inkml:brushProperty name="height" value="0.05" units="cm"/>
    </inkml:brush>
  </inkml:definitions>
  <inkml:trace contextRef="#ctx0" brushRef="#br0">11 18 24575,'0'-3'0,"0"-2"0,-3-1 0,1 3 0,-1 4 0,0 5 0,4 5 0,1 1-8191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5.283"/>
    </inkml:context>
    <inkml:brush xml:id="br0">
      <inkml:brushProperty name="width" value="0.05" units="cm"/>
      <inkml:brushProperty name="height" value="0.05" units="cm"/>
    </inkml:brush>
  </inkml:definitions>
  <inkml:trace contextRef="#ctx0" brushRef="#br0">0 67 24575,'0'1'0,"1"1"0,-1 0 0,0-1 0,1 1 0,-1 0 0,1-1 0,-1 1 0,1-1 0,0 1 0,0-1 0,0 1 0,0-1 0,0 0 0,0 1 0,1 0 0,24 20 0,1 2 0,-26-22 0,31 46 0,-30-45 0,-1-1 0,1 1 0,-1 0 0,0 0 0,0 0 0,0 0 0,0 1 0,0-1 0,-1 0 0,0 0 0,0 0 0,1 0 0,-2 1 0,1-1 0,-1 5 0,1-8 0,0 0 0,0 1 0,0-1 0,0 1 0,0-1 0,-1 1 0,1-1 0,0 1 0,0-1 0,0 0 0,-1 1 0,1-1 0,0 1 0,-1-1 0,1 0 0,0 1 0,0-1 0,-1 0 0,1 0 0,-1 1 0,1-1 0,0 0 0,-1 0 0,0 1 0,-6-7 0,6 4 0,0-1 0,0 1 0,0 0 0,0 0 0,1-1 0,-1 1 0,1-1 0,-1 1 0,1-3 0,3-13 0,1 0 0,0 1 0,2-1 0,0 1 0,0 0 0,2 1 0,0 0 0,1 0 0,12-16 0,-18 28 0,0 0 0,0 1 0,0-1 0,0 1 0,1 0 0,6-5 0,-9 7 0,0 1 0,-1-1 0,1 1 0,0-1 0,0 1 0,0 0 0,0-1 0,0 1 0,-1 0 0,1 0 0,0-1 0,0 1 0,0 0 0,0 0 0,0 0 0,0 0 0,0 0 0,0 0 0,0 0 0,0 1 0,0-1 0,0 0 0,-1 0 0,1 1 0,0-1 0,0 1 0,0-1 0,0 1 0,-1-1 0,1 1 0,0-1 0,0 1 0,-1 0 0,1-1 0,0 1 0,-1 0 0,1-1 0,-1 1 0,2 2 0,1 4-92,1 1 0,-1 0 0,4 17 0,-4-17-905,2 12-5829</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5:39:55.720"/>
    </inkml:context>
    <inkml:brush xml:id="br0">
      <inkml:brushProperty name="width" value="0.05" units="cm"/>
      <inkml:brushProperty name="height" value="0.05" units="cm"/>
    </inkml:brush>
  </inkml:definitions>
  <inkml:trace contextRef="#ctx0" brushRef="#br0">1 271 24575,'1'-2'0,"1"-1"0,0 1 0,-1-1 0,0 0 0,0 1 0,1-1 0,-1 0 0,-1 0 0,1 1 0,0-1 0,-1 0 0,0 0 0,1-4 0,-1 4 0,0 0 0,0 0 0,1 0 0,-1 0 0,1 0 0,0 0 0,0 0 0,0 0 0,0 0 0,0 1 0,1-1 0,-1 0 0,1 1 0,1-3 0,32-21 0,-2 1 0,-25 18 0,-1-1 0,0 0 0,0 0 0,-1-1 0,6-11 0,-11 18 0,1-1 0,-1 0 0,0 0 0,0 0 0,0 0 0,-1 0 0,1 0 0,-1 0 0,1 0 0,-1-4 0,-1 6 0,1-1 0,0 0 0,-1 0 0,1 1 0,-1-1 0,1 1 0,-1-1 0,0 0 0,1 1 0,-1-1 0,0 1 0,0 0 0,0-1 0,0 1 0,-1 0 0,1 0 0,0-1 0,-1 1 0,-1-1 0,1 1 0,1 0 0,-1 0 0,0 1 0,1-1 0,-1 1 0,0-1 0,0 1 0,1-1 0,-1 1 0,0 0 0,0 0 0,0 0 0,0 0 0,1 0 0,-1 0 0,0 1 0,0-1 0,1 1 0,-1-1 0,0 1 0,0-1 0,1 1 0,-1 0 0,1 0 0,-1 0 0,1 0 0,-1 0 0,1 0 0,-1 1 0,1-1 0,0 0 0,0 1 0,-2 2 0,-3 2 0,2 1 0,-1 0 0,1 0 0,0 0 0,0 0 0,-3 11 0,4-8 0,0 0 0,1 0 0,0 0 0,1 0 0,0 1 0,1-1 0,0 0 0,0 1 0,1-1 0,1 0 0,0 0 0,0 0 0,5 14 0,-4-17 0,-1 0 0,2 0 0,-1-1 0,1 1 0,0-1 0,0 0 0,1 0 0,-1 0 0,2 0 0,-1-1 0,0 0 0,1 0 0,0 0 0,0-1 0,0 0 0,1 0 0,0-1 0,-1 0 0,9 3 0,-3-3-68,-1 0 0,0-1-1,1-1 1,-1 0 0,1-1 0,0 0-1,-1 0 1,1-1 0,-1-1 0,1 0-1,-1 0 1,0-1 0,0-1 0,0 0-1,0-1 1,-1 1 0,1-2-1,-1 0 1,9-7 0,11-8-6758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48.427"/>
    </inkml:context>
    <inkml:brush xml:id="br0">
      <inkml:brushProperty name="width" value="0.05" units="cm"/>
      <inkml:brushProperty name="height" value="0.05" units="cm"/>
    </inkml:brush>
  </inkml:definitions>
  <inkml:trace contextRef="#ctx0" brushRef="#br0">37 90 24575,'0'-1'0,"-1"0"0,1 0 0,-1 1 0,0-1 0,1 0 0,-1 1 0,0-1 0,0 0 0,0 1 0,1-1 0,-1 1 0,0 0 0,0-1 0,0 1 0,0 0 0,0-1 0,0 1 0,0 0 0,0 0 0,0 0 0,0 0 0,-2 0 0,3 0 0,-1 1 0,0-1 0,0 1 0,1-1 0,-1 1 0,0 0 0,1-1 0,-1 1 0,0 0 0,1-1 0,-1 1 0,1 0 0,-1 0 0,1 0 0,0-1 0,-1 1 0,1 0 0,0 0 0,-1 1 0,0 4 0,0-1 0,0 1 0,0 0 0,1 0 0,0 0 0,1 6 0,2 15 0,2 0 0,1 0 0,1-1 0,2 0 0,18 42 0,-26-66 0,0-1 0,0 1 0,0 0 0,0 0 0,0-1 0,1 1 0,-1-1 0,0 1 0,1-1 0,-1 0 0,1 1 0,2 1 0,-3-3 0,0 0 0,0 0 0,-1 0 0,1 0 0,0 0 0,-1 0 0,1 0 0,0 0 0,0 0 0,-1 0 0,1 0 0,0 0 0,-1 0 0,1-1 0,0 1 0,-1 0 0,1 0 0,0-1 0,-1 1 0,1 0 0,0-1 0,-1 1 0,1-1 0,-1 1 0,1-1 0,-1 1 0,1-1 0,-1 0 0,1 1 0,-1-1 0,0 1 0,1-1 0,-1 0 0,0 1 0,0-1 0,1-1 0,6-16 0,-1-1 0,0 0 0,-2-1 0,0 1 0,2-32 0,-3 24 0,3-49 0,2-12 0,-8 86 59,0 2-134,0-1 0,0 0 0,0 1 0,0-1 0,0 0 0,1 1 0,-1-1 0,0 0 0,0 1 0,0-1 0,1 0 0,-1 1 1,0-1-1,1 0 0,-1 1 0,1-1 0,-1 1 0,1-2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48.750"/>
    </inkml:context>
    <inkml:brush xml:id="br0">
      <inkml:brushProperty name="width" value="0.05" units="cm"/>
      <inkml:brushProperty name="height" value="0.05" units="cm"/>
    </inkml:brush>
  </inkml:definitions>
  <inkml:trace contextRef="#ctx0" brushRef="#br0">84 177 24575,'9'-12'0,"0"0"0,-1 0 0,0-1 0,-1 1 0,0-2 0,-1 1 0,-1-1 0,0 0 0,3-17 0,-7 30 0,-1 0 0,0 0 0,1 0 0,-1 0 0,0 0 0,0-1 0,0 1 0,0 0 0,0 0 0,0 0 0,0 0 0,0-1 0,-1 1 0,1 0 0,0 0 0,-1 0 0,1 0 0,-1-2 0,0 2 0,0 1 0,1-1 0,-1 1 0,0-1 0,1 1 0,-1-1 0,0 1 0,0 0 0,0-1 0,1 1 0,-1 0 0,0-1 0,0 1 0,0 0 0,1 0 0,-1 0 0,0 0 0,0 0 0,-1 0 0,-2 1 0,0-1 0,-1 1 0,1 0 0,0 0 0,0 1 0,0-1 0,1 1 0,-8 4 0,4-1 0,-1 0 0,1 1 0,0 0 0,0 0 0,1 1 0,0 0 0,0 0 0,1 0 0,-1 1 0,2 0 0,-1 0 0,-5 14 0,8-16 0,0-1 0,0 1 0,1 0 0,0 0 0,0 1 0,0-1 0,1 0 0,0 0 0,0 0 0,1 0 0,-1 0 0,1 0 0,1 0 0,-1 0 0,1 0 0,0 0 0,1 0 0,-1-1 0,6 10 0,4 0 0,0 1 0,1-1 0,27 23 0,-21-20 0,20 24 0,-38-41 6,-1 0 0,1-1 1,0 1-1,0 0 0,-1 0 0,1 0 0,0 0 0,-1 0 0,1 0 0,-1 0 0,0 0 0,1 0 0,-1 0 1,0 0-1,1 0 0,-1 0 0,0 0 0,0 0 0,0 0 0,0 0 0,0 0 0,0 0 0,0 0 1,0 0-1,-1 0 0,1 1 0,-1 0 0,0-1 5,0 0-1,0 0 1,0 0 0,-1 0-1,1 0 1,0 0 0,-1 0-1,1 0 1,-1 0 0,1-1-1,-1 1 1,1-1 0,-1 1-1,1-1 1,-3 1 0,-8 1-438,0-1 0,0-1 1,-18 0-1,-2-3-6399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49.702"/>
    </inkml:context>
    <inkml:brush xml:id="br0">
      <inkml:brushProperty name="width" value="0.05" units="cm"/>
      <inkml:brushProperty name="height" value="0.05" units="cm"/>
    </inkml:brush>
  </inkml:definitions>
  <inkml:trace contextRef="#ctx0" brushRef="#br0">340 68 24575,'7'-25'0,"-6"23"0,0 0 0,0 0 0,0 0 0,-1 0 0,1-1 0,0 1 0,-1 0 0,0 0 0,1-1 0,-1 1 0,0 0 0,-1-4 0,1 5 0,-1 0 0,1 1 0,-1-1 0,1 0 0,-1 1 0,0-1 0,1 0 0,-1 1 0,0-1 0,0 1 0,1-1 0,-1 1 0,0 0 0,0-1 0,0 1 0,1 0 0,-1-1 0,0 1 0,0 0 0,0 0 0,0 0 0,0 0 0,0 0 0,0 0 0,-1 0 0,-24 2 0,11 2 0,1 0 0,0 1 0,0 1 0,0 1 0,0 0 0,1 0 0,-17 14 0,10-5 0,0 0 0,1 1 0,-26 32 0,36-38 0,1-1 0,0 1 0,1 1 0,0 0 0,1 0 0,0 0 0,1 0 0,1 1 0,-6 26 0,8-33 0,2 1 0,-1 0 0,1 0 0,0 0 0,0-1 0,1 1 0,0 0 0,0 0 0,1-1 0,0 1 0,0-1 0,0 1 0,1-1 0,0 0 0,0 0 0,0 0 0,1 0 0,0-1 0,0 1 0,1-1 0,7 7 0,-3-5 27,0 1-1,1-2 0,0 1 0,1-1 1,-1-1-1,1 0 0,0-1 0,1 0 1,-1 0-1,1-1 0,-1-1 0,15 2 1,3-1-454,-1-2 0,0-1 1,57-7-1,-41 0-6399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49.886"/>
    </inkml:context>
    <inkml:brush xml:id="br0">
      <inkml:brushProperty name="width" value="0.05" units="cm"/>
      <inkml:brushProperty name="height" value="0.05" units="cm"/>
    </inkml:brush>
  </inkml:definitions>
  <inkml:trace contextRef="#ctx0" brushRef="#br0">55 75 24575,'0'-6'0,"0"-1"0,-1 0 0,0 0 0,-3-12 0,4 18 0,-1-1 0,1 1 0,-1-1 0,1 1 0,-1-1 0,0 1 0,0 0 0,1-1 0,-1 1 0,0 0 0,0-1 0,0 1 0,-1 0 0,1 0 0,0 0 0,0 0 0,-1 0 0,1 0 0,0 0 0,-1 1 0,1-1 0,-1 0 0,1 1 0,-1-1 0,1 1 0,-3-1 0,3 1 0,1 0 0,-1 1 0,0-1 0,0 0 0,1 0 0,-1 0 0,0 1 0,0-1 0,1 0 0,-1 1 0,0-1 0,1 0 0,-1 1 0,0-1 0,1 1 0,-1-1 0,1 1 0,-1-1 0,1 1 0,-1 0 0,1-1 0,-1 1 0,1 0 0,-1-1 0,1 1 0,0 0 0,0 0 0,-1-1 0,1 1 0,0 0 0,0 0 0,0-1 0,0 1 0,0 0 0,0 0 0,0-1 0,0 1 0,0 1 0,3 32 0,31 92-1365,-31-111-5461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0.316"/>
    </inkml:context>
    <inkml:brush xml:id="br0">
      <inkml:brushProperty name="width" value="0.05" units="cm"/>
      <inkml:brushProperty name="height" value="0.05" units="cm"/>
    </inkml:brush>
  </inkml:definitions>
  <inkml:trace contextRef="#ctx0" brushRef="#br0">63 61 24575,'-1'-6'0,"0"0"0,0 1 0,0-1 0,-1 1 0,0-1 0,0 1 0,0 0 0,-5-8 0,7 13 0,0 0 0,0-1 0,0 1 0,0 0 0,0 0 0,0 0 0,0 0 0,0 0 0,0-1 0,0 1 0,0 0 0,0 0 0,0 0 0,0 0 0,0 0 0,0 0 0,-1 0 0,1-1 0,0 1 0,0 0 0,0 0 0,0 0 0,0 0 0,0 0 0,0 0 0,-1 0 0,1 0 0,0 0 0,0 0 0,0 0 0,0-1 0,0 1 0,0 0 0,-1 0 0,1 0 0,0 0 0,0 0 0,0 0 0,0 0 0,0 0 0,-1 0 0,1 0 0,0 0 0,0 1 0,0-1 0,0 0 0,0 0 0,-1 0 0,-1 9 0,0 13 0,2-9 0,-6 99 0,4-96 0,-1 0 0,-1 0 0,0-1 0,-11 29 0,63-127 0,-37 67 0,-1 0 0,26-29 0,-33 41 0,0 1 0,1-1 0,0 1 0,0-1 0,0 1 0,0 0 0,0 1 0,1-1 0,-1 1 0,1 0 0,0 0 0,0 0 0,-1 1 0,1-1 0,0 1 0,8 0 0,-10 1 0,-1 0 0,1 1 0,0-1 0,-1 1 0,1 0 0,0-1 0,-1 2 0,1-1 0,-1 0 0,1 0 0,-1 1 0,0-1 0,0 1 0,0 0 0,0-1 0,0 1 0,0 0 0,0 0 0,0 1 0,-1-1 0,1 0 0,-1 0 0,1 1 0,-1-1 0,0 1 0,0-1 0,0 1 0,-1 0 0,2 3 0,1 10 0,0 1 0,-1-1 0,1 28 0,-3-30 0,2 16-1365,0-4-5461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0.030"/>
    </inkml:context>
    <inkml:brush xml:id="br0">
      <inkml:brushProperty name="width" value="0.05" units="cm"/>
      <inkml:brushProperty name="height" value="0.05" units="cm"/>
    </inkml:brush>
  </inkml:definitions>
  <inkml:trace contextRef="#ctx0" brushRef="#br0">26 117 24575,'0'-7'0,"0"-7"0,0-3 0,-3-4 0,1 0 0,-4 3 0,-1 5 0,-1 7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0.222"/>
    </inkml:context>
    <inkml:brush xml:id="br0">
      <inkml:brushProperty name="width" value="0.05" units="cm"/>
      <inkml:brushProperty name="height" value="0.05" units="cm"/>
    </inkml:brush>
  </inkml:definitions>
  <inkml:trace contextRef="#ctx0" brushRef="#br0">0 108 24575,'1'-16'0,"0"1"0,1-1 0,0 1 0,7-22 0,-9 37 0,0-1 0,0 1 0,0 0 0,0-1 0,0 1 0,0-1 0,0 1 0,1 0 0,-1-1 0,0 1 0,0 0 0,0-1 0,0 1 0,1 0 0,-1-1 0,0 1 0,0 0 0,1-1 0,-1 1 0,0 0 0,1 0 0,-1-1 0,0 1 0,1 0 0,-1 0 0,1-1 0,4 9 0,1 19 0,0 37-134,-2 106 0,-4-121-963,0-3-5729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0.410"/>
    </inkml:context>
    <inkml:brush xml:id="br0">
      <inkml:brushProperty name="width" value="0.05" units="cm"/>
      <inkml:brushProperty name="height" value="0.05" units="cm"/>
    </inkml:brush>
  </inkml:definitions>
  <inkml:trace contextRef="#ctx0" brushRef="#br0">0 48 24575,'0'-2'0,"3"-1"0,2 0 0,6-1 0,5-1 0,4-1 0,4 0 0,3-1 0,0 0 0,-3 2-8191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1.178"/>
    </inkml:context>
    <inkml:brush xml:id="br0">
      <inkml:brushProperty name="width" value="0.05" units="cm"/>
      <inkml:brushProperty name="height" value="0.05" units="cm"/>
    </inkml:brush>
  </inkml:definitions>
  <inkml:trace contextRef="#ctx0" brushRef="#br0">37 2 24575,'-2'0'0,"-3"0"0,-4 0 0,-1 0 0,0-2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1.788"/>
    </inkml:context>
    <inkml:brush xml:id="br0">
      <inkml:brushProperty name="width" value="0.05" units="cm"/>
      <inkml:brushProperty name="height" value="0.05" units="cm"/>
    </inkml:brush>
  </inkml:definitions>
  <inkml:trace contextRef="#ctx0" brushRef="#br0">383 387 24575,'0'-5'0,"0"1"0,0 0 0,0 0 0,-1-1 0,0 1 0,0 0 0,0 0 0,0 0 0,-1 0 0,1 0 0,-1 0 0,0 1 0,0-1 0,0 0 0,-1 1 0,1-1 0,-1 1 0,0 0 0,0 0 0,0 0 0,0 1 0,-1-1 0,1 1 0,-1-1 0,1 1 0,-1 0 0,0 0 0,0 1 0,0-1 0,0 1 0,-7-2 0,4 2 0,1 0 0,-1 0 0,1 0 0,-1 1 0,1 0 0,-1 0 0,1 1 0,-1-1 0,1 1 0,0 1 0,-11 3 0,8-2 0,0 2 0,-1-1 0,2 1 0,-1 0 0,1 1 0,-15 13 0,8-5 0,0 1 0,2 1 0,0 1 0,1 0 0,0 0 0,-15 33 0,20-34 0,-10 28 0,15-40 0,1-1 0,0 1 0,1-1 0,-1 1 0,0 0 0,1-1 0,0 1 0,0 0 0,0-1 0,0 1 0,1 0 0,0-1 0,-1 1 0,1-1 0,2 5 0,-2-6 0,0-1 0,0 0 0,0 1 0,0-1 0,1 0 0,-1 0 0,0 0 0,0 0 0,1 0 0,-1 0 0,1-1 0,-1 1 0,1 0 0,-1-1 0,1 1 0,-1-1 0,1 1 0,0-1 0,-1 0 0,1 0 0,0 0 0,-1 0 0,1 0 0,0 0 0,-1 0 0,1 0 0,2-2 0,5 0 0,-1 0 0,0 0 0,0-1 0,7-4 0,5-3 0,-2-1 0,1 0 0,-1-1 0,-1-1 0,0 0 0,-1-2 0,-1 0 0,0 0 0,-1-2 0,-1 1 0,0-2 0,-1 0 0,-1 0 0,-1-1 0,-1-1 0,0 1 0,-1-1 0,-1-1 0,4-25 0,1-22 0,5-119 0,-19 267 0,2 1 0,5-1 0,3 0 0,27 118 0,-25-161-1365,-1-9-5461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2.127"/>
    </inkml:context>
    <inkml:brush xml:id="br0">
      <inkml:brushProperty name="width" value="0.05" units="cm"/>
      <inkml:brushProperty name="height" value="0.05" units="cm"/>
    </inkml:brush>
  </inkml:definitions>
  <inkml:trace contextRef="#ctx0" brushRef="#br0">6 180 24575,'-3'-9'0,"3"9"0,0 0 0,-1-1 0,1 1 0,0 0 0,0-1 0,0 1 0,0 0 0,-1-1 0,1 1 0,0-1 0,0 1 0,0 0 0,0-1 0,0 1 0,0 0 0,0-1 0,0 1 0,0 0 0,0-1 0,0 1 0,0-1 0,0 1 0,0 0 0,0-1 0,1 1 0,-1 0 0,0-1 0,0 1 0,0 0 0,0-1 0,1 1 0,-1 0 0,0-1 0,0 1 0,1 0 0,-1 0 0,0-1 0,1 1 0,-1 0 0,0 0 0,1 0 0,-1-1 0,0 1 0,1 0 0,-1 0 0,0 0 0,1 0 0,-1 0 0,0 0 0,1 0 0,0 0 0,3-2 0,0 0 0,0 0 0,0-1 0,0 1 0,0-1 0,0 0 0,-1 0 0,1 0 0,-1 0 0,0-1 0,0 1 0,0-1 0,-1 0 0,1 0 0,-1 0 0,0 0 0,0 0 0,0 0 0,-1-1 0,1 1 0,-1-1 0,0 1 0,0-1 0,-1 1 0,1-1 0,-1 0 0,0 1 0,-1-1 0,1 1 0,-1-1 0,0 0 0,0 1 0,-3-9 0,4 12 0,0 0 0,0 0 0,-1 0 0,1 0 0,-1 0 0,1 0 0,0 0 0,-1 0 0,0 0 0,1 0 0,-1 0 0,0 0 0,1 0 0,-1 1 0,0-1 0,0 0 0,0 1 0,1-1 0,-1 0 0,-1 0 0,1 1 0,0 0 0,1 0 0,-1 0 0,0 0 0,0 0 0,1 0 0,-1 0 0,0 1 0,0-1 0,1 0 0,-1 0 0,0 1 0,1-1 0,-1 0 0,0 1 0,1-1 0,-1 1 0,1-1 0,-1 1 0,1-1 0,-2 2 0,-1 1 0,0 0 0,1 1 0,-1 0 0,1 0 0,0-1 0,0 2 0,0-1 0,-1 4 0,-2 11 0,1 0 0,1 0 0,-1 36 0,3-44 0,2 0 0,-1 0 0,1 1 0,1-1 0,0-1 0,1 1 0,0 0 0,5 11 0,5-1-1365,0-5-5461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2.425"/>
    </inkml:context>
    <inkml:brush xml:id="br0">
      <inkml:brushProperty name="width" value="0.05" units="cm"/>
      <inkml:brushProperty name="height" value="0.05" units="cm"/>
    </inkml:brush>
  </inkml:definitions>
  <inkml:trace contextRef="#ctx0" brushRef="#br0">29 181 24575,'-1'-18'0,"-1"0"0,-1 0 0,-1 0 0,-1 0 0,-8-21 0,13 37 0,41 92 0,-28-52 0,10 22 0,-21-56 0,0 1 0,1-1 0,-1 1 0,1-1 0,0 0 0,1 0 0,-1 0 0,1 0 0,4 3 0,-7-6 0,0-1 0,-1 1 0,1-1 0,-1 1 0,1-1 0,0 0 0,-1 1 0,1-1 0,0 0 0,0 0 0,-1 1 0,1-1 0,0 0 0,0 0 0,-1 0 0,1 0 0,0 0 0,0 0 0,-1 0 0,1 0 0,0 0 0,-1 0 0,1-1 0,0 1 0,0 0 0,-1 0 0,2-1 0,-1-1 0,1 1 0,-1 0 0,1-1 0,-1 1 0,0 0 0,0-1 0,0 0 0,0 1 0,0-1 0,1-3 0,2-5 0,-1 0 0,0-1 0,1-10 0,-4 17 0,31-195-1365,-30 189-5461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2.715"/>
    </inkml:context>
    <inkml:brush xml:id="br0">
      <inkml:brushProperty name="width" value="0.05" units="cm"/>
      <inkml:brushProperty name="height" value="0.05" units="cm"/>
    </inkml:brush>
  </inkml:definitions>
  <inkml:trace contextRef="#ctx0" brushRef="#br0">114 123 24575,'1'-6'0,"0"0"0,0 0 0,0 0 0,1 1 0,0-1 0,3-7 0,-3 9 0,0 0 0,-1 0 0,1 0 0,-1-1 0,0 1 0,0 0 0,0-1 0,-1 1 0,0-1 0,0 1 0,0-7 0,0 10 0,-1 0 0,1 0 0,0 0 0,0 1 0,-1-1 0,1 0 0,0 0 0,-1 1 0,1-1 0,-1 0 0,1 1 0,-1-1 0,1 1 0,-1-1 0,0 1 0,1-1 0,-1 1 0,0-1 0,1 1 0,-1-1 0,0 1 0,0 0 0,1-1 0,-1 1 0,-1 0 0,0-1 0,-1 1 0,1 0 0,-1 0 0,1 0 0,-1 0 0,1 0 0,-1 0 0,-3 2 0,-3 0 0,0 1 0,1 1 0,-14 6 0,15-7 0,4-1 0,-1 0 0,0 0 0,1 0 0,-1 0 0,1 0 0,0 1 0,0-1 0,0 1 0,0 0 0,-4 5 0,7-7 6,0-1-1,-1 0 0,1 0 1,0 0-1,0 0 0,0 0 1,0 1-1,0-1 0,0 0 1,0 0-1,0 0 0,0 0 1,-1 1-1,1-1 0,0 0 1,0 0-1,0 0 0,0 0 1,0 1-1,0-1 0,0 0 1,0 0-1,0 0 0,0 0 1,1 1-1,-1-1 0,0 0 1,0 0-1,0 0 0,0 0 1,0 1-1,0-1 0,0 0 1,0 0-1,0 0 0,0 0 1,1 0-1,-1 1 0,0-1 1,0 0-1,0 0 0,0 0 1,0 0-1,1 0 0,-1 0 1,0 0-1,0 0 0,0 0 1,0 1-1,1-1 0,-1 0 1,0 0-1,0 0 0,0 0 1,1 0-1,-1 0 0,0 0 1,0 0-1,0 0 0,0 0 1,1-1-1,-1 1 0,0 0 1,11-4-1713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5.188"/>
    </inkml:context>
    <inkml:brush xml:id="br0">
      <inkml:brushProperty name="width" value="0.05" units="cm"/>
      <inkml:brushProperty name="height" value="0.05" units="cm"/>
    </inkml:brush>
  </inkml:definitions>
  <inkml:trace contextRef="#ctx0" brushRef="#br0">31 206 24575,'-1'-1'0,"0"-1"0,0 1 0,0-1 0,0 0 0,0 1 0,1-1 0,-1 0 0,1 0 0,-1 1 0,1-1 0,0 0 0,0-3 0,0 4 0,0 0 0,-1 0 0,1-1 0,0 1 0,0 0 0,0-1 0,-1 1 0,1 0 0,-1 0 0,1 0 0,-1 0 0,1-1 0,-1 1 0,0 0 0,1 0 0,-2-1 0,1 2 0,1 0 0,0 0 0,-1 0 0,1 1 0,0-1 0,-1 0 0,1 0 0,0 0 0,-1 1 0,1-1 0,0 0 0,-1 1 0,1-1 0,0 0 0,0 1 0,0-1 0,-1 0 0,1 1 0,0-1 0,0 0 0,0 1 0,0-1 0,-1 0 0,1 1 0,0-1 0,0 1 0,0-1 0,0 0 0,0 1 0,0-1 0,0 1 0,0-1 0,-2 17 0,-3 143 0,5-135 0,2 0 0,2 0 0,0 0 0,10 32 0,-13-54 0,0 1 0,0-1 0,0 0 0,1 0 0,-1 0 0,1 0 0,0 0 0,0-1 0,0 1 0,0 0 0,0-1 0,5 4 0,-6-5 0,1-1 0,-1 1 0,0-1 0,1 1 0,-1-1 0,1 1 0,-1-1 0,1 0 0,-1 0 0,1 0 0,-1 1 0,1-2 0,0 1 0,-1 0 0,1 0 0,-1 0 0,1-1 0,-1 1 0,0-1 0,1 1 0,-1-1 0,1 0 0,-1 1 0,0-1 0,1 0 0,-1 0 0,0 0 0,0 0 0,2-2 0,5-5 0,1 0 0,-2 0 0,1-1 0,-1 0 0,-1-1 0,6-10 0,31-66 0,-26 48 0,-2 3 0,-12 25 0,1 1 0,0 0 0,0 0 0,1 0 0,12-15 0,-17 23 0,0 1 0,1 0 0,-1-1 0,0 1 0,1-1 0,-1 1 0,1 0 0,-1 0 0,1-1 0,-1 1 0,1 0 0,-1 0 0,1-1 0,-1 1 0,1 0 0,-1 0 0,1 0 0,-1 0 0,1 0 0,-1 0 0,1 0 0,-1 0 0,1 0 0,-1 0 0,1 0 0,-1 0 0,1 0 0,-1 0 0,1 1 0,-1-1 0,1 0 0,-1 0 0,1 0 0,-1 1 0,1-1 0,-1 0 0,0 1 0,1-1 0,-1 0 0,1 1 0,-1-1 0,0 1 0,1-1 0,-1 1 0,0-1 0,0 0 0,1 1 0,-1-1 0,0 1 0,0 0 0,13 32 0,-11-28 0,13 46 0,26 69 0,-35-106 0,0 0 0,1 0 0,1-1 0,0 0 0,20 24 0,-26-35 0,0 1 0,0-1 0,1 0 0,-1 0 0,1 1 0,-1-2 0,1 1 0,0 0 0,0-1 0,0 1 0,0-1 0,0 0 0,0 0 0,0 0 0,0 0 0,0 0 0,0-1 0,0 1 0,1-1 0,-1 0 0,0 0 0,0 0 0,1-1 0,-1 1 0,0-1 0,5-1 0,-2-1 0,0 0 0,0 0 0,-1 0 0,1-1 0,-1 0 0,0 0 0,0 0 0,-1-1 0,1 0 0,-1 0 0,0 0 0,5-8 0,5-9 0,-2-2 0,0 0 0,-2 0 0,0-1 0,-2 0 0,6-29 0,-3 1 0,6-107 0,-16 146 0,0-1 0,-1 1 0,-1-1 0,-4-23 0,1 28-1365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55.590"/>
    </inkml:context>
    <inkml:brush xml:id="br0">
      <inkml:brushProperty name="width" value="0.05" units="cm"/>
      <inkml:brushProperty name="height" value="0.05" units="cm"/>
    </inkml:brush>
  </inkml:definitions>
  <inkml:trace contextRef="#ctx0" brushRef="#br0">44 183 24575,'0'1'0,"1"-1"0,-1 1 0,0 0 0,1 0 0,-1-1 0,1 1 0,0 0 0,-1-1 0,1 1 0,-1-1 0,1 1 0,0 0 0,-1-1 0,1 0 0,0 1 0,0-1 0,-1 1 0,1-1 0,0 0 0,0 0 0,0 1 0,-1-1 0,1 0 0,0 0 0,0 0 0,0 0 0,1 0 0,29 2 0,-27-2 0,6 0 0,0 0 0,0 0 0,0-1 0,-1 0 0,1-1 0,0 0 0,-1-1 0,12-4 0,-18 5 0,0 1 0,1-1 0,-1 0 0,0 0 0,0 0 0,0-1 0,-1 1 0,1-1 0,0 1 0,-1-1 0,0 0 0,0 0 0,1 0 0,-2 0 0,1-1 0,0 1 0,-1 0 0,1-1 0,-1 1 0,0-1 0,0 0 0,-1 1 0,1-1 0,-1-7 0,0 7 0,0-1 0,0 1 0,0 0 0,-1 0 0,0 0 0,0-1 0,0 1 0,-1 0 0,1 0 0,-1 0 0,0 1 0,0-1 0,0 0 0,-1 1 0,1-1 0,-1 1 0,0 0 0,0 0 0,0 0 0,0 0 0,-1 0 0,1 1 0,-1-1 0,1 1 0,-1 0 0,0 0 0,0 1 0,0-1 0,0 1 0,0 0 0,0 0 0,0 0 0,-1 0 0,1 1 0,0 0 0,0-1 0,-1 2 0,1-1 0,0 0 0,-1 1 0,1 0 0,0 0 0,0 0 0,0 1 0,0-1 0,0 1 0,0 0 0,1 0 0,-1 0 0,0 1 0,-3 3 0,-2 2 0,2 0 0,-1 0 0,1 1 0,1 0 0,-1 1 0,1-1 0,1 1 0,0 0 0,1 1 0,0-1 0,0 1 0,1 0 0,0 0 0,-1 15 0,2-11 0,0 0 0,1 1 0,1-1 0,1 0 0,0 1 0,1-1 0,0 0 0,1 0 0,1 0 0,6 15 0,-7-23 0,0 0 0,1 0 0,-1-1 0,1 0 0,1 0 0,-1 0 0,1 0 0,0 0 0,0-1 0,1 0 0,-1 0 0,1-1 0,0 0 0,0 0 0,1 0 0,-1 0 0,1-1 0,9 3 0,-8-4 0,0 0 0,1-1 0,-1 0 0,0 0 0,0 0 0,0-1 0,1-1 0,-1 1 0,0-2 0,0 1 0,0-1 0,0 0 0,0 0 0,0-1 0,-1 0 0,10-6 0,22-15-1365,-7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0.700"/>
    </inkml:context>
    <inkml:brush xml:id="br0">
      <inkml:brushProperty name="width" value="0.05" units="cm"/>
      <inkml:brushProperty name="height" value="0.05" units="cm"/>
    </inkml:brush>
  </inkml:definitions>
  <inkml:trace contextRef="#ctx0" brushRef="#br0">155 439 24575,'7'-7'0,"0"-1"0,0 1 0,-1-2 0,0 1 0,-1 0 0,0-1 0,0 0 0,3-10 0,-7 16 0,0 0 0,0 0 0,0 0 0,-1 0 0,1 0 0,-1 0 0,1 0 0,-1 0 0,0 0 0,0 0 0,-1 0 0,1 0 0,-1 0 0,1 0 0,-1 1 0,0-1 0,0 0 0,0 0 0,0 0 0,-1 1 0,1-1 0,-1 1 0,0-1 0,1 1 0,-1-1 0,0 1 0,-1 0 0,1 0 0,0 0 0,-1 0 0,-2-1 0,2 1 0,0 0 0,0 0 0,-1 1 0,1-1 0,0 1 0,-1 0 0,1 0 0,-1 0 0,1 0 0,-1 1 0,0 0 0,1-1 0,-1 1 0,0 1 0,1-1 0,-8 2 0,6-1 0,-1 1 0,1 0 0,0 0 0,0 1 0,0 0 0,0 0 0,0 0 0,0 0 0,1 1 0,-5 4 0,3-3 0,1 1 0,0 0 0,0 0 0,0 0 0,1 0 0,0 1 0,0-1 0,1 1 0,0 0 0,0 0 0,1 1 0,0-1 0,0 0 0,0 1 0,1-1 0,0 12 0,1-14 0,0 0 0,1 0 0,0 0 0,0-1 0,1 1 0,-1 0 0,1 0 0,0-1 0,1 1 0,-1-1 0,1 0 0,-1 1 0,1-1 0,0 0 0,1-1 0,-1 1 0,1-1 0,0 1 0,0-1 0,0 0 0,0 0 0,0-1 0,1 1 0,-1-1 0,1 0 0,-1 0 0,9 2 0,-5-2 0,-1-1 0,1 0 0,-1 0 0,1 0 0,-1-1 0,1 0 0,-1-1 0,1 1 0,-1-1 0,1-1 0,-1 1 0,1-2 0,-1 1 0,0-1 0,0 0 0,0 0 0,11-7 0,-11 4 0,0-1 0,0 1 0,0-1 0,-1-1 0,0 1 0,0-1 0,-1 0 0,0 0 0,0 0 0,-1-1 0,0 0 0,-1 1 0,0-2 0,0 1 0,-1 0 0,0 0 0,1-18 0,-1-7 0,-2 0 0,-1-1 0,-9-53 0,9 85 0,-2-22 0,-1-1 0,-1 1 0,-11-29 0,9 43 0,2 17 0,1 24 0,4-29 0,-15 301 185,10-158-1735,2-68-5276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0.958"/>
    </inkml:context>
    <inkml:brush xml:id="br0">
      <inkml:brushProperty name="width" value="0.05" units="cm"/>
      <inkml:brushProperty name="height" value="0.05" units="cm"/>
    </inkml:brush>
  </inkml:definitions>
  <inkml:trace contextRef="#ctx0" brushRef="#br0">566 100 24575,'-109'-5'0,"62"2"0,0 2 0,-62 6 0,96-4 0,-1 1 0,1 1 0,0 0 0,0 1 0,0 0 0,1 1 0,-1 1 0,1 0 0,0 1 0,1 0 0,-1 0 0,-15 15 0,19-14 0,1 1 0,0 0 0,0 0 0,1 0 0,0 1 0,1 0 0,0 0 0,0 1 0,1-1 0,1 1 0,-1 0 0,2 0 0,0 0 0,0 0 0,1 1 0,0-1 0,1 1 0,2 18 0,0-12 0,0-1 0,1 0 0,1 0 0,1 0 0,0-1 0,1 1 0,1-1 0,1-1 0,0 1 0,1-1 0,16 21 0,-17-27 0,0 0 0,0 0 0,1-1 0,0-1 0,1 1 0,0-2 0,0 1 0,0-1 0,1-1 0,0 0 0,0 0 0,0-1 0,1 0 0,-1-1 0,1-1 0,0 0 0,0 0 0,0-1 0,0-1 0,19-1 0,-15-1 0,0 0 0,-1-1 0,1-1 0,-1-1 0,0 0 0,0-1 0,-1 0 0,0-1 0,0-1 0,0 0 0,-1-1 0,0-1 0,-1 0 0,0 0 0,12-15 0,-11 9 0,0 0 0,-2-1 0,0-1 0,-1 0 0,-1 0 0,0-1 0,-1 0 0,-2 0 0,0-1 0,0 0 0,2-26 0,-6 32 0,0-1 0,-1-1 0,-1 1 0,0 0 0,-1 0 0,-1 0 0,0 0 0,-1 1 0,-1-1 0,0 1 0,-1-1 0,-1 1 0,0 1 0,0-1 0,-2 1 0,-8-13 0,10 19 18,1 0 0,-1 1 0,0 0 0,-1 0 0,0 0 0,0 1 0,0 0 0,0 0 0,-1 1 0,1 0 0,-1 0 0,0 1 0,-1 0 0,1 1 0,0-1 0,-1 2 0,1-1 0,-10 0 0,6 2-161,-1 0 1,0 1 0,1 0 0,-1 1-1,1 1 1,-1 0 0,1 0 0,0 2 0,0-1-1,1 1 1,-19 11 0,-17 15-6684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1.538"/>
    </inkml:context>
    <inkml:brush xml:id="br0">
      <inkml:brushProperty name="width" value="0.05" units="cm"/>
      <inkml:brushProperty name="height" value="0.05" units="cm"/>
    </inkml:brush>
  </inkml:definitions>
  <inkml:trace contextRef="#ctx0" brushRef="#br0">324 27 24575,'0'-1'0,"0"-1"0,0 1 0,0 0 0,0 0 0,0-1 0,-1 1 0,1 0 0,0 0 0,-1 0 0,1 0 0,-1-1 0,1 1 0,-1 0 0,0 0 0,0 0 0,1 0 0,-1 0 0,0 0 0,-2-1 0,3 2 0,-1-1 0,0 1 0,1 0 0,-1-1 0,0 1 0,0 0 0,1 0 0,-1 0 0,0-1 0,0 1 0,0 0 0,1 0 0,-1 0 0,0 0 0,0 0 0,0 1 0,1-1 0,-1 0 0,0 0 0,0 0 0,1 1 0,-1-1 0,0 0 0,0 1 0,1-1 0,-1 0 0,0 1 0,1-1 0,-1 1 0,0 0 0,-9 10 0,0 0 0,2 1 0,-1 0 0,1 1 0,1 0 0,-11 25 0,-2 1 0,-39 66 0,18-33 0,-41 96 0,78-160 0,1 1 0,0-1 0,1 1 0,0 0 0,-1 10 0,2-17 0,1 1 0,0-1 0,0 0 0,1 0 0,-1 0 0,0 0 0,1 0 0,-1 0 0,1 0 0,-1 0 0,1 0 0,0 0 0,0 0 0,0 0 0,0-1 0,0 1 0,1 0 0,-1-1 0,0 1 0,1-1 0,-1 1 0,1-1 0,0 0 0,-1 1 0,1-1 0,0 0 0,0 0 0,2 1 0,9 3 0,0-1 0,0 0 0,1-1 0,0 0 0,21 1 0,71-2 0,-105-2 0,23-1 0,0 0 0,0-2 0,0-1 0,-1-1 0,1-1 0,-1-1 0,-1-1 0,0-1 0,0-1 0,0 0 0,30-22 0,-10 6 0,-25 17 0,-1-1 0,0 0 0,20-19 0,-34 26 0,1 0 0,-1-1 0,0 1 0,0-1 0,0 1 0,0-1 0,0 0 0,-1 0 0,1 0 0,-1 0 0,0 0 0,-1 0 0,1 0 0,-1 0 0,0 0 0,0 0 0,0 0 0,-1-7 0,-2-9 0,-1 0 0,-9-31 0,4 21 0,1-3 0,-2-10 0,-26-66 0,36 109 4,-9-18 333,9 18-403,0-1 0,-1 1 1,1-1-1,0 0 1,-1 1-1,1-1 0,-1 1 1,1 0-1,-1-1 1,1 1-1,-1-1 0,1 1 1,-1 0-1,1-1 1,-1 1-1,1 0 0,-1-1 1,0 1-1,1 0 1,-1 0-1,1 0 0,-1-1 1,0 1-1,1 0 1,-2 0-1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2.381"/>
    </inkml:context>
    <inkml:brush xml:id="br0">
      <inkml:brushProperty name="width" value="0.05" units="cm"/>
      <inkml:brushProperty name="height" value="0.05" units="cm"/>
    </inkml:brush>
  </inkml:definitions>
  <inkml:trace contextRef="#ctx0" brushRef="#br0">90 98 24575,'1'0'0,"1"-1"0,-1 1 0,0-1 0,0 1 0,0-1 0,0 1 0,1-1 0,-1 0 0,0 0 0,0 0 0,0 1 0,-1-1 0,1 0 0,0 0 0,0 0 0,0 0 0,-1 0 0,1-1 0,0 1 0,-1 0 0,1 0 0,-1 0 0,1-1 0,-1 1 0,0 0 0,0 0 0,1-3 0,-1 4 0,0-1 0,0 0 0,0 1 0,0-1 0,0 1 0,0-1 0,0 0 0,0 1 0,0-1 0,0 0 0,0 1 0,0-1 0,-1 1 0,1-1 0,0 0 0,0 1 0,-1-1 0,1 1 0,0-1 0,-1 1 0,0-2 0,0 2 0,1 0 0,-1 0 0,0 0 0,1-1 0,-1 1 0,0 0 0,0 0 0,1 0 0,-1 0 0,0 0 0,1 1 0,-1-1 0,0 0 0,1 0 0,-1 0 0,0 1 0,1-1 0,-1 0 0,0 1 0,1-1 0,-1 0 0,0 1 0,1-1 0,-1 1 0,0 0 0,-4 4 0,-1 0 0,1 0 0,0 1 0,0-1 0,1 1 0,-1 0 0,1 1 0,1-1 0,-1 1 0,-3 9 0,-1 6 0,1-1 0,-5 26 0,8-27 0,1 1 0,1-1 0,1 1 0,1 0 0,0 0 0,2-1 0,0 1 0,1 0 0,1-1 0,2 0 0,-1 0 0,11 21 0,-12-31 0,1 0 0,0 0 0,0-1 0,1 0 0,0 0 0,1-1 0,0 1 0,0-2 0,1 1 0,0-1 0,0 0 0,0 0 0,1-1 0,0 0 0,1-1 0,-1 0 0,1-1 0,0 0 0,0 0 0,1-1 0,-1 0 0,0-1 0,1 0 0,21 1 0,-16-4 0,0 0 0,0-1 0,0-1 0,0 0 0,-1-1 0,1 0 0,-1-2 0,0 0 0,0-1 0,0 0 0,-1-1 0,-1 0 0,1-1 0,-1-1 0,20-19 0,-18 15 0,-1-1 0,0-1 0,-2 0 0,1-1 0,-2 0 0,0-1 0,-1 0 0,-1 0 0,-1-1 0,0 0 0,9-39 0,-15 45 0,0 1 0,-1-1 0,0 1 0,-1-1 0,-1 1 0,0-1 0,0 1 0,-1-1 0,-1 1 0,0 0 0,-1 0 0,0 0 0,-10-20 0,9 24 0,0-1 0,0 1 0,-1 0 0,0 1 0,-1-1 0,0 1 0,0 0 0,0 1 0,-1 0 0,0 0 0,0 0 0,-1 1 0,0 0 0,1 1 0,-1 0 0,-1 1 0,-17-5 0,13 5-105,-1 1 0,0 0 0,0 1 0,0 1 0,0 1 0,0 0 0,0 0 0,0 2 0,1 0 0,-1 1 0,1 0 0,-18 8 0,-6 6-6721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2.968"/>
    </inkml:context>
    <inkml:brush xml:id="br0">
      <inkml:brushProperty name="width" value="0.05" units="cm"/>
      <inkml:brushProperty name="height" value="0.05" units="cm"/>
    </inkml:brush>
  </inkml:definitions>
  <inkml:trace contextRef="#ctx0" brushRef="#br0">218 1 24575,'-2'10'0,"0"1"0,0 0 0,-1-1 0,0 1 0,-1-1 0,0 0 0,-1 0 0,-9 14 0,-2 8 0,-9 18 0,-55 129 0,65-143 0,3 2 0,-16 74 0,28-110 0,-1 3 0,0 0 0,0 0 0,1 0 0,0 0 0,1 8 0,-1-12 0,0 0 0,0 0 0,1 0 0,-1 0 0,0 0 0,0-1 0,1 1 0,-1 0 0,1 0 0,-1-1 0,1 1 0,-1 0 0,1-1 0,-1 1 0,1 0 0,0-1 0,-1 1 0,1-1 0,0 1 0,0-1 0,-1 1 0,1-1 0,0 0 0,0 1 0,0-1 0,0 0 0,-1 0 0,1 1 0,0-1 0,0 0 0,0 0 0,0 0 0,0 0 0,-1 0 0,1 0 0,0 0 0,0-1 0,0 1 0,1-1 0,12-2 0,1-2 0,-2 1 0,22-12 0,16-5 0,-16 12 0,1 1 0,0 2 0,0 2 0,54-1 0,-39 3 0,68-12 0,-112 13 0,0 0 0,0-1 0,0 0 0,0 0 0,0-1 0,0 0 0,-1 0 0,1 0 0,-1-1 0,0 0 0,0-1 0,0 1 0,-1-1 0,1 0 0,-1 0 0,0-1 0,-1 1 0,1-1 0,-1 0 0,0-1 0,-1 1 0,0-1 0,0 1 0,0-1 0,-1 0 0,0 0 0,0 0 0,0 0 0,-1 0 0,0-8 0,-1 7 0,-1 1 0,1 0 0,-1-1 0,-1 1 0,0 0 0,0 0 0,0 0 0,-1 0 0,0 0 0,-7-11 0,-5-7 0,-25-30 0,36 50 0,-18-24 112,-77-92-1589,87 109-5349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3.617"/>
    </inkml:context>
    <inkml:brush xml:id="br0">
      <inkml:brushProperty name="width" value="0.05" units="cm"/>
      <inkml:brushProperty name="height" value="0.05" units="cm"/>
    </inkml:brush>
  </inkml:definitions>
  <inkml:trace contextRef="#ctx0" brushRef="#br0">392 92 24575,'-1'-1'0,"1"-1"0,0 1 0,-1 0 0,1 0 0,-1-1 0,0 1 0,1 0 0,-1 0 0,0 0 0,1 0 0,-1 0 0,0 0 0,0 0 0,0 0 0,-2-2 0,-18-12 0,19 14 0,-9-7 0,-1 1 0,1 0 0,-1 1 0,-1 1 0,1 0 0,-1 0 0,0 2 0,-23-5 0,30 7 0,0 1 0,0 0 0,-1 0 0,1 0 0,0 1 0,0 0 0,0 0 0,0 0 0,0 1 0,0 0 0,0 0 0,0 1 0,1 0 0,-1-1 0,1 2 0,0-1 0,-1 1 0,2 0 0,-1 0 0,0 0 0,-4 6 0,0 2 0,-1 1 0,2 0 0,0 1 0,0 0 0,1 0 0,1 0 0,1 1 0,-7 27 0,5-11 0,2 1 0,1 0 0,0 43 0,4-54 0,1 0 0,0 0 0,2 0 0,1 0 0,0 0 0,2-1 0,0 0 0,1 0 0,12 23 0,-15-35 0,1 0 0,-1 0 0,2-1 0,-1 0 0,1 0 0,0 0 0,0 0 0,1-1 0,-1 0 0,2-1 0,-1 1 0,1-1 0,-1-1 0,1 1 0,0-1 0,1-1 0,-1 0 0,1 0 0,0 0 0,-1-1 0,1-1 0,0 1 0,17-1 0,-15-1 0,0-1 0,0-1 0,0 0 0,0 0 0,0-1 0,0 0 0,-1-1 0,1-1 0,-1 1 0,0-2 0,0 1 0,-1-1 0,0-1 0,0 0 0,0 0 0,-1-1 0,0 1 0,-1-2 0,9-10 0,-4 3 0,-1-1 0,0-1 0,-1 0 0,-1-1 0,-1 1 0,0-2 0,-1 1 0,-2-1 0,6-33 0,-7 29 0,-2-1 0,-1 0 0,-1 0 0,-1 0 0,-5-30 0,4 44 0,0-1 0,-1 1 0,0 0 0,-1 0 0,0 0 0,-1 0 0,0 1 0,-1 0 0,0 0 0,0 0 0,-1 1 0,0 0 0,-11-11 0,13 16-68,1 1 0,-1-1-1,1 1 1,-1 0 0,0 0 0,0 1-1,-1 0 1,1 0 0,0 0 0,-1 0-1,1 1 1,-1 0 0,0 0 0,1 0-1,-1 1 1,0 0 0,1 0-1,-1 0 1,-9 2 0,-21 8-6758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4.197"/>
    </inkml:context>
    <inkml:brush xml:id="br0">
      <inkml:brushProperty name="width" value="0.05" units="cm"/>
      <inkml:brushProperty name="height" value="0.05" units="cm"/>
    </inkml:brush>
  </inkml:definitions>
  <inkml:trace contextRef="#ctx0" brushRef="#br0">211 19 24575,'-1'4'0,"1"1"0,-1 0 0,0 0 0,0 0 0,0-1 0,-1 1 0,0 0 0,1-1 0,-4 6 0,-27 38 0,10-16 0,-9 17 0,2 1 0,2 2 0,-25 66 0,52-117 0,-1 1 0,1-1 0,-1 0 0,1 1 0,0-1 0,0 1 0,0-1 0,-1 0 0,2 1 0,-1-1 0,0 0 0,0 1 0,0-1 0,0 0 0,1 1 0,-1-1 0,1 0 0,-1 1 0,1-1 0,0 0 0,-1 0 0,1 0 0,0 1 0,0-1 0,0 0 0,-1 0 0,1 0 0,1 0 0,-1 0 0,0-1 0,0 1 0,0 0 0,0 0 0,0-1 0,1 1 0,-1-1 0,0 1 0,2 0 0,7 1 0,1 1 0,-1-1 0,0 0 0,15-1 0,1 2 0,162 38 0,-112-23 0,0-2 0,100 6 0,-158-21 0,1-1 0,21-3 0,-33 2 0,0-1 0,-1 1 0,1-1 0,0 0 0,0 0 0,-1-1 0,1 0 0,10-7 0,-16 9 0,1 0 0,-1 0 0,0-1 0,1 1 0,-1-1 0,0 1 0,0-1 0,0 0 0,0 1 0,0-1 0,0 0 0,-1 0 0,1 1 0,-1-1 0,1 0 0,-1 0 0,1 0 0,-1 0 0,0 0 0,0 0 0,0 0 0,0 0 0,0 1 0,-1-4 0,-2-6 0,1 1 0,-1 0 0,-7-14 0,1-2 0,-18-77 0,-11-35 0,30 114 0,-1 1 0,-1 1 0,-23-38 0,31 56-91,0 0 0,-1 1 0,1-1 0,-1 1 0,0 0 0,0-1 0,0 1 0,-1 1 0,1-1 0,-1 0 0,1 1 0,-1 0 0,0 0 0,-7-3 0,-1 2-6735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4.831"/>
    </inkml:context>
    <inkml:brush xml:id="br0">
      <inkml:brushProperty name="width" value="0.05" units="cm"/>
      <inkml:brushProperty name="height" value="0.05" units="cm"/>
    </inkml:brush>
  </inkml:definitions>
  <inkml:trace contextRef="#ctx0" brushRef="#br0">520 162 24575,'0'-5'0,"-1"-1"0,0 1 0,0-1 0,0 1 0,-1 0 0,0-1 0,0 1 0,-1 0 0,1 0 0,-1 1 0,0-1 0,0 0 0,0 1 0,-1 0 0,0 0 0,0 0 0,0 0 0,-6-4 0,-1 0 0,0 0 0,0 1 0,-1 0 0,0 1 0,0 0 0,-19-5 0,21 8 0,0 0 0,0 1 0,0 0 0,-1 0 0,1 1 0,0 1 0,-1 0 0,1 0 0,-1 1 0,1 0 0,0 1 0,-1 0 0,1 1 0,0 0 0,0 1 0,1-1 0,-1 2 0,1 0 0,0 0 0,0 0 0,0 1 0,1 1 0,0-1 0,0 1 0,1 1 0,-12 14 0,7-6 0,1 1 0,0 0 0,2 0 0,0 1 0,1 0 0,1 1 0,0-1 0,2 2 0,-6 30 0,8-29 0,0 1 0,2-1 0,0 1 0,2 0 0,0-1 0,2 1 0,0-1 0,10 36 0,-9-46 0,0-1 0,1 1 0,0 0 0,1-1 0,0 0 0,0 0 0,1-1 0,1 0 0,-1 0 0,2-1 0,-1 0 0,1 0 0,0-1 0,0 0 0,1 0 0,0-1 0,0-1 0,1 1 0,0-2 0,0 1 0,0-2 0,0 1 0,0-2 0,1 1 0,-1-2 0,1 1 0,0-2 0,-1 1 0,1-2 0,0 1 0,14-4 0,-11 1 0,0-1 0,0 0 0,-1-1 0,1-1 0,-1 0 0,-1-1 0,1 0 0,-1-1 0,0-1 0,-1 0 0,0 0 0,0-2 0,-1 1 0,0-1 0,18-25 0,-21 24 0,0 1 0,-1-2 0,-1 1 0,1-1 0,-2 0 0,0 0 0,-1-1 0,0 0 0,-1 0 0,0 0 0,-1 0 0,-1 0 0,0 0 0,-1 0 0,0 0 0,-1-1 0,-5-20 0,4 28 0,0-1 0,0 1 0,-1 0 0,0 0 0,0 0 0,-1 0 0,0 0 0,0 1 0,0 0 0,-7-7 0,8 10 0,0 0 0,-1 0 0,1 0 0,-1 0 0,0 1 0,1 0 0,-1-1 0,0 1 0,-1 1 0,1-1 0,0 1 0,0-1 0,-1 1 0,1 0 0,-1 1 0,1-1 0,-1 1 0,-6 0 0,-25 6-1365,4 5-5461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45.376"/>
    </inkml:context>
    <inkml:brush xml:id="br0">
      <inkml:brushProperty name="width" value="0.05" units="cm"/>
      <inkml:brushProperty name="height" value="0.05" units="cm"/>
    </inkml:brush>
  </inkml:definitions>
  <inkml:trace contextRef="#ctx0" brushRef="#br0">150 48 24575,'-1'13'0,"-1"0"0,-1 1 0,0-1 0,-1 0 0,-10 25 0,0 2 0,-8 28 0,-60 223 0,81-285 0,0 0 0,0-1 0,0 1 0,0-1 0,1 1 0,0 7 0,1-11 0,-1-1 0,0 0 0,0 0 0,0 0 0,1 0 0,-1 0 0,1 0 0,-1 0 0,1 0 0,-1 0 0,1 0 0,0 0 0,-1 0 0,1 0 0,0 0 0,0-1 0,0 1 0,-1 0 0,1 0 0,0-1 0,0 1 0,0-1 0,0 1 0,0-1 0,0 1 0,0-1 0,1 0 0,-1 1 0,0-1 0,0 0 0,0 0 0,2 0 0,97 0 0,-66-1 0,47 4 0,-18 7 0,99 29 0,-109-24 0,0-2 0,103 11 0,-149-23 0,1-1 0,-1 0 0,0-1 0,0 1 0,0-1 0,1 0 0,8-4 0,-14 4 0,1 0 0,0 0 0,-1-1 0,1 1 0,-1-1 0,0 0 0,1 1 0,-1-1 0,0 0 0,0 0 0,0-1 0,0 1 0,-1 0 0,1-1 0,0 1 0,-1-1 0,0 1 0,0-1 0,0 0 0,1-4 0,1-5 0,0-1 0,-2 1 0,1 0 0,-2-1 0,0-18 0,-11-65 0,5 53 0,4 32 0,-22-147 0,19 131 0,-2 2 0,0-1 0,-23-47 0,27 65-65,-1 0 0,-1 1 0,1-1 0,-1 1 0,0 0 0,-1 1 0,0-1 0,0 1 0,0 0 0,-1 1 0,0-1 0,0 1 0,0 1 0,-1-1 0,1 1 0,-1 1 0,0-1 0,0 1 0,0 1 0,-16-4 0,3 4-6761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1.439"/>
    </inkml:context>
    <inkml:brush xml:id="br0">
      <inkml:brushProperty name="width" value="0.05" units="cm"/>
      <inkml:brushProperty name="height" value="0.05" units="cm"/>
    </inkml:brush>
  </inkml:definitions>
  <inkml:trace contextRef="#ctx0" brushRef="#br0">36 269 24575,'-1'0'0,"0"-1"0,0 0 0,0 0 0,0 0 0,0 1 0,1-1 0,-1 1 0,-1-1 0,1 1 0,0-1 0,0 1 0,0-1 0,0 1 0,0 0 0,-2-1 0,2 1 0,1 0 0,-1 1 0,0-1 0,1 0 0,-1 0 0,1 0 0,-1 0 0,0 1 0,1-1 0,-1 0 0,1 1 0,-1-1 0,1 0 0,-1 1 0,1-1 0,-1 1 0,1-1 0,0 1 0,-1-1 0,1 1 0,-1 0 0,0 1 0,0 0 0,1 0 0,-1 0 0,0 0 0,1 0 0,-1 0 0,1 0 0,0 0 0,0 0 0,-1 0 0,2 1 0,-1-1 0,0 0 0,0 0 0,1 2 0,10 37 0,13 59 0,-20-58 0,-1-1 0,-3 1 0,-5 46 0,1-15 0,6-225 0,4-93 0,-3 212 0,2 0 0,1 0 0,1 1 0,2 0 0,17-41 0,-22 64 0,1 0 0,-1 1 0,1-1 0,0 1 0,1 0 0,0 1 0,13-13 0,-17 18 0,0 0 0,0 1 0,0-1 0,0 0 0,1 1 0,-1 0 0,1 0 0,-1-1 0,1 1 0,-1 1 0,1-1 0,0 0 0,-1 1 0,1-1 0,0 1 0,-1 0 0,1 0 0,0 0 0,-1 0 0,1 0 0,0 1 0,0-1 0,-1 1 0,1 0 0,-1 0 0,1 0 0,-1 0 0,1 0 0,-1 0 0,0 1 0,5 2 0,-1 2 0,0-1 0,-1 1 0,1 0 0,-1 1 0,0-1 0,-1 1 0,1 0 0,-1 0 0,-1 1 0,1-1 0,-1 1 0,-1-1 0,1 1 0,-2 0 0,2 9 0,0 1 0,-1 0 0,-1 0 0,0 0 0,-2 0 0,-4 33 0,2-35 0,-1-1 0,0 0 0,-1 0 0,-1 0 0,0 0 0,-1-1 0,-1 0 0,-15 21 0,16-27 0,1 1 0,-2-1 0,1-1 0,-1 1 0,0-1 0,0 0 0,-1-1 0,0 0 0,-1-1 0,1 1 0,-1-2 0,0 1 0,-16 4 0,22-9 0,1 1 0,-1-1 0,1 0 0,0 0 0,-1-1 0,1 1 0,-1-1 0,-3-1 0,6 2 0,1 0 0,-1 0 0,1 0 0,-1 0 0,1 0 0,-1 0 0,1 0 0,-1 0 0,1 0 0,0-1 0,-1 1 0,1 0 0,-1 0 0,1-1 0,-1 1 0,1 0 0,0-1 0,-1 1 0,1 0 0,0-1 0,-1 1 0,1-1 0,0 1 0,-1-1 0,1 1 0,0 0 0,0-1 0,0 1 0,-1-1 0,1 1 0,0-1 0,0 1 0,0-1 0,0 1 0,0-1 0,0 1 0,0-1 0,0 1 0,0-1 0,0 0 0,0 1 0,0 0 0,1-1 0,-1 1 0,0-1 0,0 1 0,0-1 0,1 1 0,-1-1 0,0 1 0,1-1 0,-1 1 0,0 0 0,1-1 0,-1 1 0,0 0 0,1-1 0,-1 1 0,1 0 0,-1-1 0,1 1 0,1-2 0,-1 1 0,1 0 0,0-1 0,-1 1 0,1 0 0,0 0 0,0 0 0,0 0 0,0 0 0,0 0 0,0 1 0,0-1 0,0 1 0,0-1 0,0 1 0,0 0 0,0 0 0,0 0 0,5 0 0,-4 1 0,0 0 0,0 0 0,-1 0 0,1 0 0,0 1 0,0-1 0,-1 1 0,1 0 0,-1 0 0,1 0 0,-1 0 0,3 3 0,2 3 0,0 1 0,-1 0 0,0 1 0,-1-1 0,1 1 0,4 15 0,17 40-1365,-17-48-5461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1.863"/>
    </inkml:context>
    <inkml:brush xml:id="br0">
      <inkml:brushProperty name="width" value="0.05" units="cm"/>
      <inkml:brushProperty name="height" value="0.05" units="cm"/>
    </inkml:brush>
  </inkml:definitions>
  <inkml:trace contextRef="#ctx0" brushRef="#br0">137 271 24575,'42'-102'0,"-5"9"0,-30 79 0,-4 10 0,-1-1 0,0 0 0,0 0 0,0 0 0,0 0 0,-1 0 0,2-9 0,-3 13 0,0 1 0,0-1 0,0 1 0,0-1 0,-1 0 0,1 1 0,0-1 0,0 1 0,0-1 0,-1 1 0,1-1 0,0 1 0,0-1 0,-1 1 0,1-1 0,-1 1 0,1-1 0,0 1 0,-1-1 0,1 1 0,-1 0 0,1-1 0,-1 1 0,1 0 0,-1 0 0,1-1 0,-1 1 0,1 0 0,-1 0 0,1 0 0,-1-1 0,0 1 0,1 0 0,-1 0 0,1 0 0,-1 0 0,1 0 0,-1 0 0,0 0 0,1 0 0,-1 1 0,1-1 0,-1 0 0,1 0 0,-1 0 0,0 1 0,1-1 0,-1 1 0,-35 13 0,29-11 0,-13 5 0,-62 30 0,75-34 0,1 0 0,-1 0 0,1 1 0,0 0 0,0 0 0,0 0 0,1 1 0,-1 0 0,-3 6 0,8-10 0,0-1 0,0 1 0,0-1 0,0 1 0,0 0 0,0-1 0,1 1 0,-1 0 0,1-1 0,-1 1 0,1 0 0,0 0 0,0-1 0,0 1 0,0 0 0,0 0 0,0 0 0,0-1 0,0 1 0,1 0 0,-1 0 0,1-1 0,-1 1 0,1 0 0,0-1 0,0 1 0,0-1 0,0 1 0,0-1 0,0 1 0,0-1 0,0 1 0,0-1 0,1 0 0,-1 0 0,0 0 0,1 0 0,-1 0 0,1 0 0,0 0 0,2 1 0,1 0 0,0 0 0,0 1 0,1-2 0,-1 1 0,1-1 0,-1 0 0,1 0 0,0 0 0,-1-1 0,1 0 0,0 0 0,6-1 0,-7 0 0,1-1 0,0 0 0,-1 0 0,1 0 0,-1 0 0,1-1 0,-1 0 0,0 0 0,0 0 0,-1-1 0,7-5 0,-1-1 0,-2-1 0,1 1 0,12-22 0,-21 32 0,0 0 0,0-1 0,0 1 0,0 0 0,0 0 0,0 0 0,0 0 0,0-1 0,0 1 0,0 0 0,1 0 0,-1 0 0,0 0 0,0 0 0,0-1 0,0 1 0,0 0 0,0 0 0,0 0 0,0 0 0,1 0 0,-1 0 0,0 0 0,0 0 0,0-1 0,0 1 0,0 0 0,1 0 0,-1 0 0,0 0 0,0 0 0,0 0 0,0 0 0,1 0 0,-1 0 0,0 0 0,0 0 0,0 0 0,0 0 0,0 0 0,1 0 0,-1 0 0,0 0 0,0 0 0,0 0 0,0 0 0,1 0 0,-1 1 0,0-1 0,0 0 0,0 0 0,0 0 0,3 12 0,-2 23 0,-1-32 0,-1 6-136,2 0-1,-1 0 1,1 0-1,1 0 1,0 0-1,0-1 1,1 1-1,-1-1 0,6 9 1,-1-4-6690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1.101"/>
    </inkml:context>
    <inkml:brush xml:id="br0">
      <inkml:brushProperty name="width" value="0.05" units="cm"/>
      <inkml:brushProperty name="height" value="0.05" units="cm"/>
    </inkml:brush>
  </inkml:definitions>
  <inkml:trace contextRef="#ctx0" brushRef="#br0">112 197 24575,'-8'-5'0,"0"-1"0,0 1 0,0-1 0,-7-9 0,-18-12 0,33 27 0,-1-1 0,1 1 0,-1 0 0,0-1 0,1 1 0,-1-1 0,0 1 0,1 0 0,-1 0 0,0-1 0,1 1 0,-1 0 0,0 0 0,1 0 0,-1 0 0,0 0 0,0 0 0,1 0 0,-1 0 0,0 0 0,1 0 0,-1 0 0,0 0 0,0 0 0,1 1 0,-1-1 0,0 0 0,0 1 0,0 0 0,0 0 0,0 0 0,0 1 0,0-1 0,1 0 0,-1 0 0,1 0 0,-1 0 0,1 1 0,-1-1 0,1 0 0,-1 0 0,1 2 0,-1 8 0,0 0 0,0 0 0,1 11 0,1-13 0,-1-6 0,0 38 0,7 58 0,-5-88 0,0 0 0,0-1 0,1 1 0,0-1 0,1 0 0,0 0 0,1 0 0,0 0 0,0-1 0,12 16 0,-13-21 0,-1 0 0,1 0 0,0-1 0,0 1 0,0-1 0,1 0 0,-1 0 0,1-1 0,0 1 0,-1-1 0,1 0 0,0-1 0,0 1 0,0-1 0,8 1 0,-6-1 0,1-1 0,-1 0 0,0-1 0,0 1 0,0-2 0,1 1 0,-1-1 0,0 0 0,0 0 0,7-4 0,0-1 0,-1 0 0,-1-1 0,1-1 0,-1 0 0,-1 0 0,1-1 0,-2 0 0,1-1 0,-2-1 0,12-15 0,-8 6 0,-2-1 0,0 0 0,-1-1 0,-1 0 0,-1-1 0,-1 1 0,-1-1 0,-2-1 0,0 1 0,1-43 0,-6 58 0,1 1 0,-1 0 0,-1 0 0,1 0 0,-1 0 0,-4-10 0,5 17 0,1 0 0,0-1 0,-1 1 0,0-1 0,1 1 0,-1 0 0,0 0 0,1-1 0,-1 1 0,0 0 0,0 0 0,0 0 0,0 0 0,0 0 0,0 0 0,-1 0 0,1 0 0,0 0 0,0 1 0,-1-1 0,1 0 0,0 1 0,-1-1 0,1 1 0,-1 0 0,1-1 0,0 1 0,-1 0 0,1 0 0,-1 0 0,1 0 0,-1 0 0,1 0 0,-1 0 0,1 0 0,-1 1 0,1-1 0,0 1 0,-1-1 0,1 1 0,0-1 0,-2 2 0,0-1-59,1 1 0,0 0-1,0 0 1,0 0-1,0 0 1,0 0 0,1 0-1,-1 1 1,0-1 0,1 1-1,0-1 1,0 1 0,-1-1-1,2 1 1,-1 0-1,0-1 1,0 1 0,1 0-1,0 0 1,-1 0 0,1-1-1,0 4 1,1 10-6767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2.071"/>
    </inkml:context>
    <inkml:brush xml:id="br0">
      <inkml:brushProperty name="width" value="0.05" units="cm"/>
      <inkml:brushProperty name="height" value="0.05" units="cm"/>
    </inkml:brush>
  </inkml:definitions>
  <inkml:trace contextRef="#ctx0" brushRef="#br0">71 118 24575,'2'-7'0,"1"1"0,-1-1 0,0 0 0,-1 1 0,1-12 0,-1 13 0,-1 0 0,1 0 0,0 0 0,0 1 0,1-1 0,-1 0 0,1 0 0,0 1 0,0-1 0,6-7 0,-8 11 0,0 1 0,1-1 0,-1 1 0,0 0 0,1-1 0,-1 1 0,1-1 0,-1 1 0,1 0 0,-1-1 0,1 1 0,-1 0 0,1 0 0,-1-1 0,1 1 0,-1 0 0,1 0 0,-1 0 0,1 0 0,0 0 0,-1 0 0,1 0 0,-1 0 0,1 0 0,-1 0 0,1 0 0,1 0 0,-1 1 0,0-1 0,0 1 0,0 0 0,0 0 0,0 0 0,0-1 0,0 1 0,0 0 0,0 0 0,0 0 0,1 2 0,15 34 0,-9-10 0,0 0 0,-3 1 0,0 0 0,-1 0 0,-2 0 0,-1 0 0,-4 44 0,2-62 31,-1-1 0,0 1 0,0-1 0,-1 1 0,0-1 0,0 0 0,-1 0 0,-1 0 1,1-1-1,-11 15 0,11-19-113,1 0 1,-1 0 0,0 0 0,0 0-1,0-1 1,0 0 0,-1 0-1,1 0 1,-1 0 0,0-1 0,1 1-1,-1-1 1,-1-1 0,1 1 0,0-1-1,0 0 1,0 0 0,-1 0 0,1-1-1,-10 0 1,-12-3-6745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2.224"/>
    </inkml:context>
    <inkml:brush xml:id="br0">
      <inkml:brushProperty name="width" value="0.05" units="cm"/>
      <inkml:brushProperty name="height" value="0.05" units="cm"/>
    </inkml:brush>
  </inkml:definitions>
  <inkml:trace contextRef="#ctx0" brushRef="#br0">0 37 24575,'3'-2'0,"2"-3"0,1-3 0,0-3 0,-4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3.001"/>
    </inkml:context>
    <inkml:brush xml:id="br0">
      <inkml:brushProperty name="width" value="0.05" units="cm"/>
      <inkml:brushProperty name="height" value="0.05" units="cm"/>
    </inkml:brush>
  </inkml:definitions>
  <inkml:trace contextRef="#ctx0" brushRef="#br0">467 123 24575,'0'-10'0,"0"1"0,0-1 0,-1 1 0,-1-1 0,1 1 0,-6-15 0,6 21 0,0 0 0,0 1 0,-1-1 0,0 1 0,1 0 0,-1-1 0,0 1 0,0 0 0,0 0 0,0 0 0,0 0 0,-1 1 0,1-1 0,-1 0 0,1 1 0,-1 0 0,1-1 0,-1 1 0,0 0 0,1 1 0,-1-1 0,0 0 0,0 1 0,0-1 0,0 1 0,-3 0 0,-5 1 0,1-1 0,-1 2 0,1-1 0,-1 2 0,1-1 0,0 1 0,0 1 0,0 0 0,1 0 0,-1 1 0,1 0 0,0 1 0,0 0 0,1 0 0,0 1 0,-12 12 0,15-14 0,0 1 0,0 0 0,1 0 0,-1 0 0,1 1 0,1 0 0,0-1 0,0 1 0,0 1 0,-3 10 0,5-12 0,1-1 0,-1 1 0,1-1 0,0 1 0,0 0 0,0-1 0,1 1 0,0-1 0,0 0 0,1 1 0,-1-1 0,1 0 0,0 1 0,1-1 0,3 7 0,1-2 0,0 0 0,1 0 0,0-1 0,0 0 0,1 0 0,11 7 0,62 41 0,-58-43 0,-1 2 0,32 28 0,-53-42 0,0-1 0,0 1 0,0 0 0,-1-1 0,1 1 0,-1 0 0,1 0 0,-1 0 0,0 1 0,0-1 0,0 0 0,0 0 0,0 1 0,-1-1 0,1 0 0,-1 1 0,1-1 0,-1 0 0,0 1 0,0 2 0,0-2 0,-1-1 0,0 1 0,0-1 0,0 0 0,0 0 0,-1 1 0,1-1 0,0 0 0,-1 0 0,0 0 0,1 0 0,-1 0 0,0-1 0,0 1 0,0 0 0,0-1 0,0 0 0,0 1 0,-4 0 0,-11 6 0,1-1 0,-1 0 0,-1-2 0,1 0 0,-28 4 0,1-3 0,-49 0 0,72-6-273,1 0 0,0-2 0,0 0 0,-30-7 0,21 0-6553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3.340"/>
    </inkml:context>
    <inkml:brush xml:id="br0">
      <inkml:brushProperty name="width" value="0.05" units="cm"/>
      <inkml:brushProperty name="height" value="0.05" units="cm"/>
    </inkml:brush>
  </inkml:definitions>
  <inkml:trace contextRef="#ctx0" brushRef="#br0">29 56 24575,'1'-10'0,"-1"7"0,1 0 0,-1 0 0,0 0 0,0 0 0,0 0 0,0 0 0,0 0 0,-1 0 0,1 1 0,-1-1 0,0 0 0,0 0 0,-2-4 0,2 7 0,1 0 0,0 0 0,-1 0 0,1 1 0,-1-1 0,1 0 0,0 0 0,-1 1 0,1-1 0,0 0 0,-1 1 0,1-1 0,0 0 0,-1 1 0,1-1 0,0 0 0,0 1 0,-1-1 0,1 0 0,0 1 0,0-1 0,0 1 0,0-1 0,0 1 0,-1-1 0,1 1 0,-5 13 0,2 1 0,0-1 0,1 1 0,0 0 0,2 0 0,0 18 0,0-25 0,1 0 0,0-1 0,1 1 0,-1-1 0,1 1 0,1-1 0,-1 1 0,1-1 0,1 0 0,-1 0 0,9 11 0,-11-16 0,0-1 0,0 1 0,1-1 0,-1 0 0,0 0 0,1 0 0,-1 0 0,1 0 0,-1 0 0,1 0 0,-1 0 0,1 0 0,-1-1 0,1 1 0,0 0 0,-1-1 0,1 0 0,0 1 0,0-1 0,-1 0 0,1 0 0,0 0 0,0 0 0,0 0 0,-1 0 0,1-1 0,0 1 0,-1-1 0,1 1 0,0-1 0,-1 1 0,1-1 0,0 0 0,-1 0 0,1 0 0,1-1 0,0-1 0,1 0 0,-1 0 0,0 0 0,0-1 0,0 1 0,0-1 0,0 1 0,-1-1 0,0 0 0,1 0 0,-2 0 0,1-1 0,1-4 0,-1 1 0,-1 0 0,0 0 0,-1 0 0,1 0 0,-2 0 0,1 0 0,-1 0 0,0 1 0,-1-1 0,0 0 0,0 0 0,-4-7 0,5 10 0,-1 1 0,0 0 0,-1-1 0,1 1 0,-1 0 0,0 0 0,1 0 0,-2 0 0,1 1 0,0-1 0,-1 1 0,0 0 0,0 0 0,0 0 0,0 1 0,0-1 0,0 1 0,-1 0 0,1 0 0,-10-2 0,2 3-1365,2 3-5461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3.728"/>
    </inkml:context>
    <inkml:brush xml:id="br0">
      <inkml:brushProperty name="width" value="0.05" units="cm"/>
      <inkml:brushProperty name="height" value="0.05" units="cm"/>
    </inkml:brush>
  </inkml:definitions>
  <inkml:trace contextRef="#ctx0" brushRef="#br0">0 59 24575,'0'-5'0,"2"-34"0,-2 38 0,0 1 0,0-1 0,0 0 0,0 1 0,0-1 0,0 1 0,1-1 0,-1 1 0,0-1 0,0 1 0,0-1 0,0 1 0,1-1 0,-1 1 0,0-1 0,0 1 0,1-1 0,-1 1 0,0-1 0,1 1 0,-1 0 0,1-1 0,-1 1 0,0 0 0,1-1 0,-1 1 0,1 0 0,-1 0 0,1-1 0,-1 1 0,1 0 0,-1 0 0,1 0 0,-1-1 0,1 1 0,0 0 0,-1 0 0,1 0 0,-1 0 0,1 0 0,-1 0 0,1 0 0,-1 0 0,1 1 0,-1-1 0,1 0 0,-1 0 0,1 0 0,-1 1 0,1-1 0,-1 0 0,1 0 0,-1 1 0,1-1 0,-1 0 0,1 1 0,-1 0 0,4 2 0,-1 0 0,0 1 0,0-1 0,0 1 0,0 0 0,-1 0 0,0 0 0,1 1 0,-2-1 0,1 0 0,0 1 0,1 6 0,0 5 0,0 0 0,1 20 0,-5 0 0,1-34 0,-1 0 0,1 0 0,-1 0 0,1 0 0,-1-1 0,0 1 0,1 0 0,-1-1 0,0 1 0,0 0 0,0-1 0,-1 1 0,1-1 0,0 1 0,0-1 0,-3 2 0,4-3 0,0 0 0,-1 0 0,1 0 0,0 1 0,0-1 0,0 0 0,0 0 0,0 0 0,0 0 0,-1 0 0,1 0 0,0 0 0,0 0 0,0 0 0,0 0 0,0 0 0,0 0 0,-1 0 0,1 0 0,0 0 0,0 0 0,0 0 0,0 0 0,0 0 0,-1 0 0,1 0 0,0 0 0,0 0 0,0 0 0,0 0 0,0 0 0,-1 0 0,1 0 0,0 0 0,0-1 0,0 1 0,0 0 0,0 0 0,0 0 0,0 0 0,0 0 0,-1 0 0,1 0 0,0-1 0,0 1 0,0 0 0,0-10 0,4-10 0,0 8 0,1 1 0,1-1 0,0 1 0,1 1 0,0-1 0,0 1 0,1 0 0,0 1 0,1 0 0,0 0 0,20-14 0,-28 22 0,1 0 0,-1 0 0,1 0 0,0 0 0,-1 0 0,1 1 0,0-1 0,-1 1 0,1-1 0,0 1 0,0-1 0,-1 1 0,1 0 0,0 0 0,0 0 0,-1 0 0,1 0 0,0 1 0,0-1 0,0 0 0,2 2 0,-2-1 0,0 0 0,-1 0 0,1 1 0,-1-1 0,1 1 0,-1-1 0,0 1 0,0 0 0,0-1 0,0 1 0,0 0 0,0 0 0,0 0 0,0 0 0,0 3 0,2 9 0,-1-1 0,0 1 0,-1 0 0,-1 18 0,0-27 0,-2 69-1365,1-57-5461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3.923"/>
    </inkml:context>
    <inkml:brush xml:id="br0">
      <inkml:brushProperty name="width" value="0.05" units="cm"/>
      <inkml:brushProperty name="height" value="0.05" units="cm"/>
    </inkml:brush>
  </inkml:definitions>
  <inkml:trace contextRef="#ctx0" brushRef="#br0">54 0 24575,'-2'2'0,"-1"4"0,0 2 0,-1 3 0,-1 1 0,1 2 0,-1 2 0,0 1 0,1 0 0,-1 0 0,0-2 0,1 0 0,1-1 0,2-2-8191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4.063"/>
    </inkml:context>
    <inkml:brush xml:id="br0">
      <inkml:brushProperty name="width" value="0.05" units="cm"/>
      <inkml:brushProperty name="height" value="0.05" units="cm"/>
    </inkml:brush>
  </inkml:definitions>
  <inkml:trace contextRef="#ctx0" brushRef="#br0">34 85 24575,'0'-4'0,"-2"-7"0,-1-3 0,-2-2 0,-1 0 0,0 2 0,-1 6 0,2 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4.509"/>
    </inkml:context>
    <inkml:brush xml:id="br0">
      <inkml:brushProperty name="width" value="0.05" units="cm"/>
      <inkml:brushProperty name="height" value="0.05" units="cm"/>
    </inkml:brush>
  </inkml:definitions>
  <inkml:trace contextRef="#ctx0" brushRef="#br0">53 135 24575,'3'0'0,"-1"0"0,0-1 0,0 0 0,0 1 0,0-1 0,0 0 0,0 0 0,0 0 0,0-1 0,-1 1 0,1 0 0,0-1 0,-1 1 0,1-1 0,2-3 0,20-27 0,-21 26 0,0 0 0,1 0 0,-2 0 0,1 0 0,-1-1 0,3-11 0,-5 17 0,0 0 0,0 0 0,1 0 0,-1 0 0,0 0 0,0 0 0,-1 0 0,1 0 0,0-1 0,0 1 0,0 0 0,-1 0 0,1 0 0,-1 0 0,1 0 0,-1 0 0,1 0 0,-1 0 0,0-1 0,-1 1 0,1 1 0,0-1 0,0 0 0,-1 1 0,1-1 0,0 1 0,-1 0 0,1-1 0,0 1 0,-1 0 0,1 0 0,-1 0 0,1 0 0,0 0 0,-1 0 0,1 0 0,-1 0 0,1 1 0,0-1 0,-2 1 0,-2 0 0,0 1 0,1 0 0,-1-1 0,1 2 0,-1-1 0,1 0 0,0 1 0,0 0 0,0 0 0,0 0 0,0 1 0,1-1 0,0 1 0,0 0 0,-5 6 0,4-3 0,1-1 0,-1 1 0,1 0 0,0 0 0,1 0 0,0 1 0,0-1 0,1 0 0,-2 16 0,3-17 0,0 1 0,0-1 0,0 1 0,1-1 0,0 1 0,1-1 0,-1 1 0,1-1 0,1 0 0,-1 0 0,5 8 0,-4-10 0,-1 0 0,1-1 0,-1 1 0,1-1 0,0 0 0,1 0 0,-1 0 0,0 0 0,1 0 0,0-1 0,0 0 0,-1 0 0,1 0 0,0 0 0,1 0 0,-1-1 0,8 2 0,-8-2 0,-1-1 0,0 0 0,1 1 0,-1-1 0,1 0 0,-1-1 0,1 1 0,-1-1 0,0 1 0,1-1 0,-1 0 0,0-1 0,0 1 0,1 0 0,3-3 0,-2 0 0,-1 1 0,0 0 0,0-1 0,0 0 0,0 0 0,-1 0 0,1 0 0,-1-1 0,3-5 0,-1 1 0,-1 0 0,0-1 0,0 1 0,-1-1 0,0 0 0,-1 0 0,0 0 0,-1 0 0,1-21 0,-5 17 0,-1 19 0,3-2 0,0 1 0,0-1 0,1 1 0,-1-1 0,1 1 0,0 4 0,1 1-97,0 1-1,1-1 1,0 0-1,1 0 1,0 0-1,0 0 1,1-1-1,0 1 1,0-1-1,1 0 1,0 0-1,1-1 0,8 10 1,7 2-6729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5.077"/>
    </inkml:context>
    <inkml:brush xml:id="br0">
      <inkml:brushProperty name="width" value="0.05" units="cm"/>
      <inkml:brushProperty name="height" value="0.05" units="cm"/>
    </inkml:brush>
  </inkml:definitions>
  <inkml:trace contextRef="#ctx0" brushRef="#br0">111 224 24575,'-1'0'0,"1"0"0,-1 0 0,1 0 0,-1 0 0,1-1 0,-1 1 0,1 0 0,-1 0 0,1-1 0,-1 1 0,1 0 0,0-1 0,-1 1 0,1-1 0,-1 1 0,1 0 0,0-1 0,0 1 0,-1-1 0,1 1 0,0-1 0,0 1 0,-1-1 0,1 1 0,0-1 0,0 1 0,0-2 0,-3-16 0,2 14 0,2 15 0,-1 0 0,0 0 0,-1 0 0,0 0 0,-1 0 0,0 0 0,-6 15 0,-30 78 0,37-99 0,-6 11 0,4-6 0,0-1 0,-1 0 0,-1 0 0,1-1 0,-11 15 0,12-22 0,4-7 0,3-9 0,125-318 0,-124 320 0,25-54 0,-28 62 0,1 1 0,0-1 0,0 0 0,0 1 0,1 0 0,-1 0 0,1 0 0,0 0 0,0 1 0,7-5 0,-11 8 0,1-1 0,0 1 0,-1-1 0,1 1 0,0 0 0,0 0 0,-1-1 0,1 1 0,0 0 0,0 0 0,-1 0 0,1 0 0,0 0 0,0 0 0,-1 0 0,1 0 0,0 0 0,0 0 0,-1 0 0,1 1 0,0-1 0,0 0 0,-1 1 0,1-1 0,0 1 0,1 0 0,-1 0 0,0 0 0,1 1 0,-1-1 0,0 0 0,0 1 0,0-1 0,0 1 0,-1-1 0,2 4 0,1 3 0,-1 1 0,1-1 0,0 13 0,3 45 166,-4 87 0,1 28-1863,-1-157-5129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5.393"/>
    </inkml:context>
    <inkml:brush xml:id="br0">
      <inkml:brushProperty name="width" value="0.05" units="cm"/>
      <inkml:brushProperty name="height" value="0.05" units="cm"/>
    </inkml:brush>
  </inkml:definitions>
  <inkml:trace contextRef="#ctx0" brushRef="#br0">14 281 24575,'-1'0'0,"0"0"0,0-1 0,1 1 0,-1 0 0,0-1 0,1 1 0,-1 0 0,0-1 0,1 1 0,-1-1 0,1 1 0,-1-1 0,1 1 0,-1-1 0,1 1 0,-1-1 0,1 1 0,-1-1 0,1 0 0,0 1 0,-1-1 0,1 0 0,0 1 0,0-1 0,-1-1 0,2 1 0,-1 1 0,0-1 0,1 0 0,-1 0 0,0 1 0,1-1 0,-1 0 0,1 1 0,0-1 0,-1 1 0,1-1 0,-1 1 0,1-1 0,0 1 0,-1-1 0,1 1 0,0 0 0,1-1 0,4-2 0,0 1 0,0 0 0,1 0 0,8-1 0,39-3 0,-31 5 0,1-2 0,-1-1 0,38-10 0,-58 12 0,0 1 0,1-1 0,-1 0 0,0 0 0,-1 0 0,1 0 0,0 0 0,0-1 0,-1 1 0,0-1 0,1 0 0,-1 0 0,0 0 0,0 0 0,0 0 0,-1 0 0,1 0 0,-1-1 0,0 1 0,0-1 0,0 1 0,0 0 0,0-6 0,1-8 0,-1 0 0,-1 0 0,-3-28 0,2 34 0,-5-26 0,6 37 0,0 0 0,0 0 0,0 0 0,0 0 0,0 0 0,0 0 0,0 0 0,0 0 0,-1 0 0,1 0 0,0 0 0,0 0 0,0 0 0,0 0 0,0 1 0,0-1 0,0 0 0,0 0 0,0 0 0,0 0 0,0 0 0,0 0 0,0 0 0,0 0 0,0 0 0,0 0 0,-1 0 0,1 0 0,0 0 0,0 0 0,0 0 0,0 0 0,0 0 0,0 0 0,0 0 0,0 0 0,0 0 0,0 0 0,0 0 0,0 0 0,0-1 0,0 1 0,-1 0 0,1 0 0,0 0 0,0 0 0,0 0 0,0 0 0,0 0 0,0 0 0,0 0 0,0 0 0,0 0 0,0 0 0,0 0 0,0 0 0,0 0 0,0 0 0,0 0 0,0-1 0,0 1 0,0 0 0,0 0 0,0 0 0,0 0 0,0 0 0,0 0 0,0 0 0,-2 8 0,-1 12 0,0 134 298,3-74-1129,-12 82-1,8-132-5994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1.418"/>
    </inkml:context>
    <inkml:brush xml:id="br0">
      <inkml:brushProperty name="width" value="0.05" units="cm"/>
      <inkml:brushProperty name="height" value="0.05" units="cm"/>
    </inkml:brush>
  </inkml:definitions>
  <inkml:trace contextRef="#ctx0" brushRef="#br0">101 149 24575,'4'-1'0,"1"-1"0,-1 1 0,0-1 0,1 0 0,-1-1 0,0 1 0,0-1 0,-1 1 0,1-1 0,0 0 0,-1-1 0,0 1 0,1 0 0,-1-1 0,-1 0 0,1 0 0,4-7 0,-6 8 0,0 1 0,-1 0 0,1-1 0,0 1 0,-1-1 0,1 1 0,-1-1 0,0 1 0,0-1 0,0 1 0,0-1 0,0 1 0,0-1 0,-1 1 0,1 0 0,-1-1 0,0 1 0,0-1 0,0 1 0,0 0 0,0 0 0,0-1 0,-1 1 0,1 0 0,-1 0 0,1 0 0,-1 1 0,0-1 0,0 0 0,0 1 0,0-1 0,0 1 0,0-1 0,-3 0 0,2 0 0,0 0 0,0 0 0,0 1 0,0-1 0,-1 1 0,1 0 0,0 0 0,-1 0 0,1 1 0,-1-1 0,1 1 0,-1-1 0,1 1 0,-1 0 0,0 1 0,1-1 0,-1 1 0,1-1 0,0 1 0,-1 0 0,1 0 0,-1 1 0,1-1 0,0 1 0,0 0 0,0-1 0,0 1 0,-4 4 0,4-3 0,-1 1 0,1-1 0,0 1 0,0 0 0,0 0 0,1 1 0,-1-1 0,1 1 0,0-1 0,0 1 0,1 0 0,-1-1 0,1 1 0,0 0 0,0 0 0,1 0 0,-1 0 0,1 0 0,1 9 0,0-6 0,1 0 0,-1 0 0,2 0 0,-1-1 0,1 1 0,0-1 0,1 0 0,-1 1 0,2-1 0,-1-1 0,7 8 0,5 5 0,1-1 0,26 20 0,-25-23 0,0 1 0,22 27 0,-38-41 0,0 1 0,-1-1 0,1 1 0,0-1 0,-1 1 0,0 0 0,1 0 0,-1-1 0,0 1 0,-1 0 0,1 0 0,0 0 0,-1 0 0,0 0 0,1 6 0,-2-7 0,0 1 0,1-1 0,-1 0 0,0 1 0,0-1 0,0 0 0,0 0 0,0 1 0,-1-1 0,1 0 0,-1 0 0,1 0 0,-1-1 0,0 1 0,0 0 0,0-1 0,0 1 0,0-1 0,-3 3 0,-4 1 49,0-1 0,-1 0 0,1 0-1,-1-1 1,0 0 0,-17 3 0,21-5-171,0 0 0,0-1 0,0 0 0,0 0 0,0 0 0,1-1 0,-1 1 0,0-1 0,0-1 1,1 1-1,-1-1 0,1 0 0,-7-3 0,-4-7-6704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5.765"/>
    </inkml:context>
    <inkml:brush xml:id="br0">
      <inkml:brushProperty name="width" value="0.05" units="cm"/>
      <inkml:brushProperty name="height" value="0.05" units="cm"/>
    </inkml:brush>
  </inkml:definitions>
  <inkml:trace contextRef="#ctx0" brushRef="#br0">93 105 24575,'40'-13'0,"-25"12"0,-10 1 0,0 0 0,0 0 0,0-1 0,0 0 0,0 0 0,5-2 0,-9 2 0,0 1 0,0 0 0,0-1 0,-1 1 0,1-1 0,0 0 0,-1 1 0,1-1 0,0 0 0,-1 1 0,1-1 0,-1 0 0,1 0 0,-1 1 0,1-1 0,-1 0 0,0 0 0,1 0 0,-1 0 0,0 1 0,0-1 0,1 0 0,-1 0 0,0 0 0,0 0 0,0 0 0,0 0 0,0 0 0,0 0 0,-1 0 0,1 0 0,0 1 0,0-1 0,-1 0 0,1 0 0,0 0 0,-1 0 0,1 1 0,-1-1 0,0-1 0,-1-2 0,-1 1 0,1-1 0,-1 1 0,0-1 0,0 1 0,0 0 0,0 0 0,0 0 0,-1 1 0,1-1 0,-1 1 0,0-1 0,1 1 0,-1 1 0,0-1 0,0 0 0,-1 1 0,1 0 0,0 0 0,0 0 0,-1 1 0,1-1 0,0 1 0,-6 0 0,5 0 0,1 0 0,0 1 0,-1-1 0,1 1 0,0 0 0,0 0 0,0 0 0,-1 1 0,1-1 0,0 1 0,1 0 0,-1 0 0,0 0 0,0 1 0,1-1 0,0 1 0,-1 0 0,1 0 0,0 0 0,0 1 0,1-1 0,-1 0 0,1 1 0,-3 5 0,3-5 14,1 1 1,-1 0-1,1 0 0,0 0 0,1 0 1,-1 0-1,1 0 0,0 1 0,0-1 0,1 0 1,-1 0-1,1 0 0,0 0 0,1 0 1,-1-1-1,1 1 0,0 0 0,0 0 0,0-1 1,1 1-1,0-1 0,0 0 0,5 6 1,-1-1-186,1-1 0,1 0 1,-1 0-1,1-1 0,0 0 1,1-1-1,0 0 0,0 0 1,15 6-1,2-3-6655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5.951"/>
    </inkml:context>
    <inkml:brush xml:id="br0">
      <inkml:brushProperty name="width" value="0.05" units="cm"/>
      <inkml:brushProperty name="height" value="0.05" units="cm"/>
    </inkml:brush>
  </inkml:definitions>
  <inkml:trace contextRef="#ctx0" brushRef="#br0">1 3 24575,'0'-2'0,"0"1"0,0 4 0,0 2 0,2 7 0,1 2 0,2 4 0,0 4 0,2-1 0,2 2 0,2-1 0,-2-2 0,1-2 0,-2-4-8191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6.135"/>
    </inkml:context>
    <inkml:brush xml:id="br0">
      <inkml:brushProperty name="width" value="0.05" units="cm"/>
      <inkml:brushProperty name="height" value="0.05" units="cm"/>
    </inkml:brush>
  </inkml:definitions>
  <inkml:trace contextRef="#ctx0" brushRef="#br0">262 7 24575,'-2'-3'0,"-3"0"0,-4 3 0,-1 3 0,-2 6 0,-2 6 0,-2 5 0,-4 6 0,-2 4 0,-3 2 0,-1 2 0,-1 1 0,-1 0 0,3-4 0,4-7-8191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6.739"/>
    </inkml:context>
    <inkml:brush xml:id="br0">
      <inkml:brushProperty name="width" value="0.05" units="cm"/>
      <inkml:brushProperty name="height" value="0.05" units="cm"/>
    </inkml:brush>
  </inkml:definitions>
  <inkml:trace contextRef="#ctx0" brushRef="#br0">325 124 24575,'1'-3'0,"1"1"0,-1 0 0,0 0 0,0-1 0,0 1 0,0-1 0,0 1 0,0-1 0,-1 1 0,1-1 0,-1 1 0,0-1 0,0 0 0,0 1 0,0-1 0,0 1 0,0-1 0,-1 0 0,1 1 0,-1-1 0,0 1 0,0-1 0,-1-3 0,0 2 0,0 0 0,1 0 0,-1 1 0,-1-1 0,1 0 0,-1 1 0,1 0 0,-1-1 0,0 1 0,0 0 0,0 0 0,0 1 0,-7-5 0,5 5 0,0 0 0,1 1 0,-1 0 0,0 0 0,0 0 0,0 1 0,0-1 0,0 1 0,0 0 0,0 1 0,0-1 0,0 1 0,0 0 0,1 0 0,-1 1 0,0-1 0,1 1 0,-1 0 0,1 0 0,-1 1 0,1-1 0,-6 5 0,4-2 0,-1 0 0,1 1 0,0-1 0,0 1 0,1 0 0,-1 1 0,1-1 0,1 1 0,-1 0 0,1 0 0,1 0 0,-6 15 0,7-13 0,0 1 0,0-1 0,1 1 0,0-1 0,1 1 0,0-1 0,0 1 0,1-1 0,1 0 0,-1 1 0,2-1 0,-1 0 0,1 0 0,0 0 0,7 11 0,6 9 0,1-1 0,2-1 0,25 29 0,-19-25 0,22 36 0,-44-62 0,0 0 0,-1 0 0,1 0 0,-1 1 0,0-1 0,-1 1 0,1-1 0,0 9 0,-2-12 0,1 0 0,-1 0 0,-1 1 0,1-1 0,0 0 0,0 0 0,-1 0 0,1 0 0,-1-1 0,0 1 0,0 0 0,1 0 0,-1 0 0,0 0 0,-1-1 0,1 1 0,0 0 0,0-1 0,-1 1 0,1-1 0,-1 1 0,1-1 0,-1 0 0,0 0 0,1 0 0,-4 2 0,-5 1 0,0 0 0,1-1 0,-1 0 0,0-1 0,0 0 0,0-1 0,-21 1 0,12-2 0,-1-1 0,1-1 0,-25-5 0,33 4-341,1 0 0,-1 0-1,-14-8 1,5 0-6485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7.195"/>
    </inkml:context>
    <inkml:brush xml:id="br0">
      <inkml:brushProperty name="width" value="0.05" units="cm"/>
      <inkml:brushProperty name="height" value="0.05" units="cm"/>
    </inkml:brush>
  </inkml:definitions>
  <inkml:trace contextRef="#ctx0" brushRef="#br0">152 94 24575,'1'-1'0,"0"1"0,0 0 0,0 0 0,0 0 0,0-1 0,0 1 0,0 0 0,0-1 0,0 1 0,0-1 0,0 0 0,0 1 0,0-1 0,0 0 0,0 1 0,-1-1 0,1 0 0,0 0 0,-1 0 0,1 0 0,0 0 0,0-1 0,1-1 0,-1 0 0,0 0 0,0 0 0,0 0 0,0 0 0,-1 0 0,1 0 0,0-5 0,-1 5 0,0 0 0,0 0 0,-1 1 0,1-1 0,0 0 0,-1 1 0,0-1 0,1 0 0,-1 1 0,-2-3 0,3 4 0,-1 0 0,1 0 0,-1 0 0,1 0 0,-1 0 0,0 0 0,0 1 0,1-1 0,-1 0 0,0 1 0,0-1 0,0 0 0,0 1 0,0-1 0,0 1 0,0-1 0,0 1 0,0 0 0,0-1 0,0 1 0,0 0 0,0 0 0,0 0 0,-2 0 0,-3 0 0,0 2 0,-1-1 0,1 1 0,0-1 0,0 2 0,0-1 0,0 1 0,0 0 0,1 0 0,-1 0 0,1 1 0,-9 7 0,7-5 0,1 0 0,-1 0 0,1 1 0,1 0 0,-1 0 0,1 1 0,0-1 0,-6 14 0,10-16 0,-1-1 0,1 1 0,-1-1 0,1 1 0,1-1 0,-1 1 0,1 0 0,0 0 0,0-1 0,0 1 0,0 0 0,1-1 0,0 1 0,0 0 0,0-1 0,1 1 0,1 4 0,-1-6 0,-1-1 0,1 1 0,0-1 0,0 1 0,0-1 0,0 1 0,0-1 0,1 0 0,-1 0 0,1 0 0,-1-1 0,1 1 0,0 0 0,-1-1 0,1 0 0,0 1 0,0-1 0,0-1 0,0 1 0,0 0 0,0-1 0,1 1 0,-1-1 0,0 0 0,0 0 0,5-1 0,-3 1 0,0-1 0,0 0 0,0 0 0,0 0 0,0-1 0,0 0 0,-1 0 0,1 0 0,0 0 0,-1-1 0,0 0 0,1 0 0,-1 0 0,0 0 0,-1-1 0,6-5 0,2-5 0,-1 0 0,-1-1 0,12-23 0,4-7 0,-25 45 0,0 0 0,0 0 0,0 0 0,0 0 0,0 0 0,0 0 0,0 0 0,0 0 0,0 0 0,0 0 0,0 0 0,0 0 0,0 0 0,1 0 0,-1 0 0,0 0 0,0 0 0,0 0 0,0 0 0,0 0 0,0 0 0,0-1 0,0 1 0,0 0 0,0 0 0,0 0 0,0 0 0,0 0 0,0 0 0,0 0 0,1 0 0,-1 0 0,0 0 0,0 0 0,0 0 0,0 1 0,0-1 0,0 0 0,0 0 0,0 0 0,0 0 0,0 0 0,0 0 0,0 0 0,0 0 0,0 0 0,0 0 0,0 0 0,1 0 0,-1 0 0,0 0 0,0 0 0,0 0 0,0 0 0,0 0 0,0 0 0,0 0 0,0 0 0,0 1 0,0-1 0,0 0 0,0 0 0,0 0 0,0 0 0,0 0 0,0 0 0,0 0 0,0 0 0,2 9 0,-1 11 0,-2 2 161,2 45-1687,2-48-5300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07.744"/>
    </inkml:context>
    <inkml:brush xml:id="br0">
      <inkml:brushProperty name="width" value="0.05" units="cm"/>
      <inkml:brushProperty name="height" value="0.05" units="cm"/>
    </inkml:brush>
  </inkml:definitions>
  <inkml:trace contextRef="#ctx0" brushRef="#br0">1 142 24575,'1'-19'0,"1"0"0,9-35 0,-8 39 0,-2 12 0,0 0 0,0-1 0,0 1 0,0 0 0,0 0 0,1 0 0,-1 1 0,4-6 0,-5 8 0,0 0 0,1 0 0,-1 0 0,0-1 0,0 1 0,0 0 0,1 0 0,-1 0 0,0 0 0,0-1 0,0 1 0,1 0 0,-1 0 0,0 0 0,0 0 0,1 0 0,-1 0 0,0 0 0,0 0 0,1 0 0,-1 0 0,0 0 0,0 0 0,1 0 0,-1 0 0,0 0 0,1 0 0,-1 0 0,0 0 0,0 0 0,1 0 0,-1 0 0,0 0 0,0 0 0,0 1 0,1-1 0,0 1 0,0 0 0,0 1 0,-1-1 0,1 0 0,0 1 0,-1-1 0,1 0 0,0 1 0,-1-1 0,0 1 0,1 1 0,4 29 0,-2-1 0,-1 0 0,-2 1 0,-4 41 0,4-71 0,0-1 0,0 1 0,-1-1 0,1 1 0,0-1 0,0 1 0,-1-1 0,1 1 0,-1-1 0,0 0 0,-1 3 0,0-7 0,3-10 0,3-2 0,0 0 0,1 0 0,0 1 0,1 0 0,14-25 0,-14 29 0,0 0 0,1 0 0,0 1 0,1 0 0,0 1 0,0-1 0,1 2 0,11-10 0,-18 16 0,-1 0 0,0 1 0,0-1 0,0 0 0,0 1 0,0-1 0,1 0 0,-1 1 0,0 0 0,0-1 0,1 1 0,-1 0 0,0-1 0,1 1 0,-1 0 0,0 0 0,1 0 0,-1 0 0,0 1 0,1-1 0,-1 0 0,0 0 0,2 1 0,-2 0 0,0 0 0,1 0 0,-1 0 0,0 1 0,0-1 0,0 0 0,0 0 0,0 1 0,0-1 0,-1 0 0,1 1 0,0-1 0,-1 1 0,1-1 0,-1 1 0,1 2 0,1 8 0,-1 1 0,0-1 0,-2 25 0,1-27 0,-1 1 0,0 19 0,0-29 0,1 0 0,0 1 0,1-1 0,-1 0 0,0 0 0,0 0 0,0 0 0,1 1 0,-1-1 0,0 0 0,1 0 0,-1 0 0,1 0 0,0 0 0,-1 0 0,1 0 0,0 0 0,0 1 0,0-2 0,0 0 0,0 0 0,0 1 0,0-1 0,-1 0 0,1 0 0,0 0 0,0 0 0,0 0 0,0 0 0,0-1 0,-1 1 0,1 0 0,0 0 0,0-1 0,0 1 0,-1 0 0,1-1 0,0 1 0,0 0 0,-1-1 0,1 1 0,0-1 0,0 0 0,19-18 0,-16 16 0,21-23 0,-9 9 0,0 2 0,0 0 0,34-24 0,-49 39 0,0-1 0,0 0 0,0 1 0,0-1 0,0 1 0,0-1 0,0 1 0,0-1 0,1 1 0,-1 0 0,0 0 0,0-1 0,0 1 0,0 0 0,0 0 0,1 0 0,-1 0 0,0 0 0,0 1 0,0-1 0,0 0 0,0 0 0,2 1 0,-2 0 0,1 0 0,-1 0 0,0 1 0,0-1 0,0 0 0,0 0 0,-1 0 0,1 1 0,0-1 0,0 0 0,-1 1 0,1-1 0,-1 1 0,1-1 0,-1 3 0,2 8 0,-1-1 0,0 1 0,-2 21 0,1-24 0,-1 10-1365,0-3-5461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3.682"/>
    </inkml:context>
    <inkml:brush xml:id="br0">
      <inkml:brushProperty name="width" value="0.05" units="cm"/>
      <inkml:brushProperty name="height" value="0.05" units="cm"/>
    </inkml:brush>
  </inkml:definitions>
  <inkml:trace contextRef="#ctx0" brushRef="#br0">133 50 24575,'1'-3'0,"0"-1"0,0 0 0,1 1 0,-1 0 0,1-1 0,3-4 0,0-2 0,2 0 0,-6 18 0,-4 18 0,0-15 0,-1 0 0,0 0 0,-1-1 0,0 0 0,0 0 0,-1 0 0,-11 13 0,-3 1 0,-34 30 0,47-47 0,5-5 0,0 0 0,-1 0 0,1 0 0,0 1 0,0-1 0,1 1 0,-1-1 0,1 1 0,-1 0 0,1 0 0,0-1 0,0 1 0,0 0 0,0 0 0,0 5 0,1-5 0,0 0 0,0-1 0,1 1 0,-1-1 0,1 1 0,0-1 0,0 1 0,0-1 0,0 1 0,0-1 0,0 0 0,1 1 0,-1-1 0,1 0 0,0 0 0,-1 0 0,1 0 0,3 2 0,30 23-1365,-17-15-5461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4.122"/>
    </inkml:context>
    <inkml:brush xml:id="br0">
      <inkml:brushProperty name="width" value="0.05" units="cm"/>
      <inkml:brushProperty name="height" value="0.05" units="cm"/>
    </inkml:brush>
  </inkml:definitions>
  <inkml:trace contextRef="#ctx0" brushRef="#br0">14 108 24575,'-12'2'0,"11"2"0,2-3 0,0-1 0,0 1 0,0 0 0,0-1 0,0 1 0,0-1 0,0 1 0,1-1 0,-1 0 0,0 1 0,0-1 0,0 0 0,0 0 0,2 0 0,30 1 0,1-2 0,46-6 0,-17 0 0,1556-60-1868,-1343 68 1916,214-3-218,-1-21 102,-488 23 75,11 0 216,1-2 1,16-3-1,-22 2 608,-10 0-1906,-5 1-5491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4.387"/>
    </inkml:context>
    <inkml:brush xml:id="br0">
      <inkml:brushProperty name="width" value="0.05" units="cm"/>
      <inkml:brushProperty name="height" value="0.05" units="cm"/>
    </inkml:brush>
  </inkml:definitions>
  <inkml:trace contextRef="#ctx0" brushRef="#br0">84 2 24575,'-21'-1'0,"13"0"0,0 1 0,0 0 0,1 1 0,-1-1 0,-9 3 0,17-3 0,-1 0 0,1 0 0,0 0 0,0 0 0,-1 0 0,1 0 0,0 1 0,0-1 0,-1 0 0,1 0 0,0 0 0,0 0 0,-1 0 0,1 1 0,0-1 0,0 0 0,0 0 0,-1 0 0,1 0 0,0 1 0,0-1 0,0 0 0,0 0 0,0 1 0,-1-1 0,1 0 0,0 0 0,0 1 0,0-1 0,0 0 0,0 0 0,0 1 0,0-1 0,0 0 0,0 0 0,0 1 0,7 9 0,19 9 0,-24-17 0,16 9 0,0 1 0,0 1 0,29 26 0,-43-36 0,-1 1 0,1 0 0,-1-1 0,0 1 0,0 1 0,0-1 0,-1 0 0,0 1 0,0-1 0,0 1 0,0-1 0,0 1 0,-1 0 0,0 0 0,0 0 0,0 0 0,-1 9 0,0-10-72,-1 0 1,-1-1-1,1 1 0,0-1 0,-1 1 0,0-1 0,1 0 0,-1 0 1,-1 1-1,1-1 0,0-1 0,-1 1 0,1 0 0,-1-1 0,0 1 1,0-1-1,0 0 0,-5 3 0,-17 11-6754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5.290"/>
    </inkml:context>
    <inkml:brush xml:id="br0">
      <inkml:brushProperty name="width" value="0.05" units="cm"/>
      <inkml:brushProperty name="height" value="0.05" units="cm"/>
    </inkml:brush>
  </inkml:definitions>
  <inkml:trace contextRef="#ctx0" brushRef="#br0">206 26 24575,'-6'-8'0,"-7"-8"0,13 16 0,0 0 0,0 0 0,-1 0 0,1 0 0,0-1 0,-1 1 0,1 0 0,0 0 0,-1 0 0,1 0 0,0 0 0,0 0 0,-1 0 0,1 0 0,0 0 0,-1 0 0,1 0 0,0 0 0,-1 0 0,1 0 0,0 0 0,-1 0 0,1 0 0,0 0 0,-1 1 0,1-1 0,0 0 0,-1 0 0,1 0 0,0 0 0,0 1 0,-1-1 0,1 0 0,0 0 0,0 1 0,0-1 0,-1 0 0,1 0 0,0 1 0,0-1 0,0 0 0,0 1 0,-1-1 0,1 0 0,0 1 0,0-1 0,0 0 0,0 1 0,-5 15 0,0 0 0,2 0 0,0 1 0,-2 17 0,2-8 0,-36 420 0,28 1 0,4-138 0,-48 236 0,29-360 0,20-136 0,0 95 0,6-142 0,0 1 0,0-1 0,0 0 0,0 0 0,1 1 0,-1-1 0,1 0 0,-1 0 0,1 1 0,0-1 0,0 0 0,0 0 0,0 0 0,0 0 0,0 0 0,1 0 0,-1-1 0,1 1 0,-1 0 0,1-1 0,0 1 0,2 1 0,0-1 0,0-1 0,0 0 0,1 1 0,-1-2 0,0 1 0,0 0 0,1-1 0,-1 0 0,0 0 0,1 0 0,4-1 0,391-41 0,699-12-2527,0 51 0,-404 15 2571,272 2-1477,-925-14 1433,183-3 248,-159-1-53,84-15 1,-142 18-146,-1 0-1,0-1 0,0 1 1,0-1-1,0-1 1,0 1-1,-1-1 0,1-1 1,-1 1-1,7-6 1,-1-6-2981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1.763"/>
    </inkml:context>
    <inkml:brush xml:id="br0">
      <inkml:brushProperty name="width" value="0.05" units="cm"/>
      <inkml:brushProperty name="height" value="0.05" units="cm"/>
    </inkml:brush>
  </inkml:definitions>
  <inkml:trace contextRef="#ctx0" brushRef="#br0">13 141 24575,'6'2'0,"-11"2"0,-9 2 0,28-7 0,0 1 0,21 2 0,43-1 0,-71-1 0,1-1 0,0 0 0,0 0 0,-1-1 0,1 0 0,-1 0 0,13-6 0,-19 7 0,1 0 0,0 0 0,0 0 0,-1 0 0,1 0 0,-1 0 0,1-1 0,-1 1 0,1 0 0,-1-1 0,0 1 0,0-1 0,1 0 0,-1 1 0,0-1 0,-1 0 0,1 0 0,0 0 0,0 0 0,-1 0 0,1 1 0,-1-1 0,1-4 0,-2 2 0,1 1 0,-1-1 0,1 1 0,-1 0 0,0-1 0,0 1 0,-1 0 0,1 0 0,0 0 0,-1 0 0,0 0 0,0 0 0,-3-3 0,1 1 0,0 0 0,0 1 0,-1-1 0,0 1 0,0 0 0,0 1 0,-7-5 0,9 6 0,0 1 0,0-1 0,0 1 0,0 0 0,-1 0 0,1 0 0,0 0 0,0 1 0,-1-1 0,1 1 0,0 0 0,-1 0 0,-3 0 0,3 2 0,0-1 0,0 1 0,0 0 0,1 0 0,-1 0 0,1 0 0,-1 1 0,1-1 0,0 1 0,0 0 0,0 0 0,0 0 0,1 0 0,-1 0 0,1 1 0,0-1 0,0 1 0,0 0 0,0 0 0,-2 7 0,-1 4 0,0 1 0,2-1 0,-1 1 0,0 17 0,3-22-76,0-1 1,1 0-1,1 0 0,-1 0 0,2 1 0,-1-1 0,1 0 0,1 0 1,0-1-1,0 1 0,1 0 0,0-1 0,1 0 0,0 0 1,0 0-1,1-1 0,11 13 0,6 1-6750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6.259"/>
    </inkml:context>
    <inkml:brush xml:id="br0">
      <inkml:brushProperty name="width" value="0.05" units="cm"/>
      <inkml:brushProperty name="height" value="0.05" units="cm"/>
    </inkml:brush>
  </inkml:definitions>
  <inkml:trace contextRef="#ctx0" brushRef="#br0">101 185 24575,'-12'-5'0,"0"1"0,-1 0 0,1 1 0,-15-2 0,2 0 0,89-2 0,683-38-1512,4 24-339,-624 18 1793,565-11-2198,1295-42 1607,-1850 47 1656,-87 5 3948,-59 6-4907,-1 0 1,1 1 0,0 0-1,0 0 1,0 1 0,0 1-1,-13 7 1,17-8-51,1 0 1,-1-1-1,1 1 0,0 1 1,0-1-1,1 1 0,-1-1 1,1 1-1,0 0 0,0 0 1,1 1-1,-1-1 1,1 1-1,-2 6 0,0 7 2,0 1 0,1 0 0,0 40 0,9 62 0,-1-51 0,-1 586 0,-67-3 0,25-362 0,32-216 0,8 141 0,1-187 0,2 0 0,0-1 0,2 0 0,1 0 0,21 49 0,-28-78 1,6 23 339,-6-23-367,-1 0-1,0 1 1,0-1-1,0 0 1,0 1-1,0-1 1,0 0-1,0 1 1,0-1-1,0 0 1,0 1-1,0-1 0,-1 0 1,1 0-1,0 1 1,0-1-1,0 0 1,0 1-1,0-1 1,-1 0-1,1 0 1,0 1-1,0-1 1,0 0-1,-1 0 1,1 1-1,0-1 1,0 0-1,-1 0 1,1 0-1,0 0 1,-1 1-1,1-1 1,0 0-1,0 0 1,-1 0-1,1 0 0,0 0 1,-1 0-1,1 0 1,0 0-1,-1 0 1,1 0-1,0 0 1,-1 0-1,1 0 1,0 0-1,0 0 1,-1 0-1,1 0 1,0 0-1,-1-1 1,1 1-1,0 0 1,0 0-1,-1 0 1,1 0-1,0-1 1,0 1-1,-1 0 0,1-1 1,-12-4-6799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7.346"/>
    </inkml:context>
    <inkml:brush xml:id="br0">
      <inkml:brushProperty name="width" value="0.05" units="cm"/>
      <inkml:brushProperty name="height" value="0.05" units="cm"/>
    </inkml:brush>
  </inkml:definitions>
  <inkml:trace contextRef="#ctx0" brushRef="#br0">108 411 24575,'-1'0'0,"1"1"0,-1-1 0,1 0 0,-1 0 0,0 1 0,1-1 0,-1 0 0,1 1 0,-1-1 0,1 1 0,-1-1 0,1 1 0,-1-1 0,1 1 0,0-1 0,-1 1 0,1-1 0,0 1 0,-1 0 0,1-1 0,0 1 0,0-1 0,-1 1 0,1 0 0,0-1 0,0 1 0,0 0 0,0 0 0,-2 23 0,2-21 0,0 27 0,6 48 0,1-1 0,-6-53 0,0-15 0,0 0 0,-1 0 0,0 0 0,0 0 0,-1 0 0,0 0 0,-1 0 0,-4 17 0,5-26 0,1 1 0,0-1 0,0 0 0,0 1 0,0-1 0,0 0 0,0 1 0,-1-1 0,1 0 0,0 1 0,0-1 0,0 0 0,-1 1 0,1-1 0,0 0 0,0 0 0,-1 1 0,1-1 0,0 0 0,-1 0 0,1 0 0,0 1 0,-1-1 0,1 0 0,0 0 0,-1 0 0,1 0 0,0 0 0,-1 0 0,1 0 0,-1 0 0,1 0 0,0 0 0,-1 0 0,1 0 0,0 0 0,-1 0 0,1 0 0,-1 0 0,1 0 0,0 0 0,-1 0 0,1-1 0,0 1 0,-1 0 0,1 0 0,0 0 0,0-1 0,-1 1 0,1 0 0,0 0 0,-1-1 0,1 1 0,0 0 0,0-1 0,0 1 0,-1 0 0,1-1 0,0 1 0,0 0 0,0-1 0,0 1 0,0 0 0,0-1 0,-10-25 0,-26-199 0,24 128 0,4 43 0,-8-68 0,15 101 0,0 1 0,1-1 0,6-38 0,-5 54 0,0 0 0,1-1 0,-1 1 0,1 0 0,0 0 0,0 0 0,1 0 0,-1 0 0,1 1 0,0-1 0,1 1 0,-1 0 0,1 0 0,0 0 0,0 0 0,0 1 0,7-6 0,-3 5 0,0 0 0,0 1 0,0-1 0,1 2 0,-1-1 0,1 1 0,-1 0 0,1 1 0,0 0 0,10 0 0,-8 1 0,1 0 0,0 1 0,-1 0 0,1 1 0,-1 0 0,1 1 0,-1 0 0,0 1 0,17 8 0,-24-10 0,0 0 0,0 1 0,0-1 0,0 1 0,-1 0 0,1 0 0,-1 0 0,0 0 0,0 1 0,0-1 0,0 1 0,-1 0 0,1 0 0,-1 0 0,0 0 0,0 0 0,-1 0 0,1 1 0,-1-1 0,0 1 0,0-1 0,0 1 0,-1-1 0,0 1 0,1-1 0,-2 1 0,1 5 0,-2-1 0,0 1 0,0 0 0,-1-1 0,0 0 0,0 1 0,-1-1 0,0-1 0,-9 14 0,-3 1 0,-31 34 0,11-14 0,34-41 0,1-1 0,-1 1 0,1 0 0,0-1 0,0 1 0,0 0 0,0 0 0,0 0 0,0 0 0,1-1 0,-1 1 0,0 0 0,1 0 0,0 0 0,-1 1 0,1-1 0,0 0 0,0 0 0,0 0 0,0 0 0,1 0 0,0 3 0,0-2 0,1-1 0,0 1 0,-1 0 0,1-1 0,1 1 0,-1-1 0,0 1 0,1-1 0,-1 0 0,1 0 0,-1 0 0,1 0 0,5 2 0,103 47 0,-81-39 0,0 2 0,50 30 0,-77-43 0,-1 1 0,0-1 0,0 1 0,0 0 0,0 0 0,0 0 0,0 0 0,-1 0 0,1 0 0,-1 1 0,2 2 0,-2-4 0,-1 0 0,0 0 0,0 0 0,0 0 0,0 0 0,1 0 0,-2 0 0,1 0 0,0 0 0,0 0 0,0 0 0,0 0 0,-1 0 0,1 0 0,0 0 0,-1 0 0,1 0 0,-1 0 0,1 0 0,-1 0 0,1 0 0,-1 0 0,0-1 0,1 1 0,-1 0 0,0 0 0,0-1 0,0 1 0,0-1 0,-1 2 0,-8 4 0,0 0 0,-1-1 0,1 0 0,-1 0 0,0-1 0,-18 3 0,-71 11 0,98-17 0,-107 9 342,95-10-627,0 0 1,1-1-1,-1-1 1,1 0-1,-26-7 1,18 0-6542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7.693"/>
    </inkml:context>
    <inkml:brush xml:id="br0">
      <inkml:brushProperty name="width" value="0.05" units="cm"/>
      <inkml:brushProperty name="height" value="0.05" units="cm"/>
    </inkml:brush>
  </inkml:definitions>
  <inkml:trace contextRef="#ctx0" brushRef="#br0">2 19 24575,'0'23'0,"-1"0"0,1 0 0,1-1 0,1 1 0,9 36 0,-10-54 0,0 0 0,0-1 0,1 0 0,-1 1 0,1-1 0,1 0 0,-1 0 0,0 0 0,1 0 0,0 0 0,0 0 0,0-1 0,0 1 0,1-1 0,-1 0 0,1 0 0,0-1 0,0 1 0,0-1 0,0 1 0,0-1 0,1-1 0,-1 1 0,0 0 0,1-1 0,0 0 0,-1 0 0,1-1 0,6 1 0,-7-1 0,-1 0 0,0 0 0,1 0 0,-1-1 0,1 0 0,-1 1 0,0-1 0,1-1 0,-1 1 0,0 0 0,0-1 0,0 1 0,0-1 0,0 0 0,0 0 0,3-3 0,-2 1 0,0-1 0,0 0 0,0 0 0,0 0 0,-1 0 0,0-1 0,0 1 0,3-10 0,-1 2 0,-1-1 0,-1 0 0,0 0 0,-1 0 0,0-1 0,-1 1 0,-1-17 0,0 26-91,0 0 0,0 1 0,-1-1 0,1 0 0,-1 1 0,0-1 0,-1 0 0,1 1 0,-1 0 0,1-1 0,-1 1 0,-1 0 0,1 0 0,-6-8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7.908"/>
    </inkml:context>
    <inkml:brush xml:id="br0">
      <inkml:brushProperty name="width" value="0.05" units="cm"/>
      <inkml:brushProperty name="height" value="0.05" units="cm"/>
    </inkml:brush>
  </inkml:definitions>
  <inkml:trace contextRef="#ctx0" brushRef="#br0">15 14 24575,'0'-4'0,"-2"-2"0,-2 2 0,1 5 0,1 6 0,0 7 0,1 6 0,1 6 0,-1 3 0,1 2 0,1-1 0,1 1 0,1-4 0,0-4 0,0-6-8191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8.063"/>
    </inkml:context>
    <inkml:brush xml:id="br0">
      <inkml:brushProperty name="width" value="0.05" units="cm"/>
      <inkml:brushProperty name="height" value="0.05" units="cm"/>
    </inkml:brush>
  </inkml:definitions>
  <inkml:trace contextRef="#ctx0" brushRef="#br0">22 64 24575,'0'-7'0,"-2"-5"0,-2-2 0,-1-1 0,0 4 0,0 6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8.292"/>
    </inkml:context>
    <inkml:brush xml:id="br0">
      <inkml:brushProperty name="width" value="0.05" units="cm"/>
      <inkml:brushProperty name="height" value="0.05" units="cm"/>
    </inkml:brush>
  </inkml:definitions>
  <inkml:trace contextRef="#ctx0" brushRef="#br0">0 12 24575,'3'-2'0,"0"-4"0,0 3 0,2 3 0,-1 6 0,0 10 0,-1 6 0,1 9 0,0 6 0,2 4 0,0 3 0,-2 2 0,0 0 0,-2-1 0,-1-3 0,-1-5 0,0-4 0,0-7-8191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8.790"/>
    </inkml:context>
    <inkml:brush xml:id="br0">
      <inkml:brushProperty name="width" value="0.05" units="cm"/>
      <inkml:brushProperty name="height" value="0.05" units="cm"/>
    </inkml:brush>
  </inkml:definitions>
  <inkml:trace contextRef="#ctx0" brushRef="#br0">203 490 24575,'0'-6'0,"-1"0"0,0 0 0,0 1 0,-1-1 0,1 0 0,-1 1 0,-1-1 0,1 1 0,-1 0 0,0 0 0,-3-5 0,1 2 0,-1 1 0,1 0 0,-2 1 0,1-1 0,0 1 0,-13-9 0,18 15 0,0-1 0,-1 1 0,1-1 0,0 1 0,-1-1 0,1 1 0,0 0 0,-1-1 0,1 1 0,0 0 0,-1 0 0,1 0 0,-1 0 0,1 0 0,0 1 0,-1-1 0,1 0 0,-1 1 0,1-1 0,0 1 0,-1-1 0,1 1 0,0-1 0,0 1 0,0 0 0,0 0 0,-1 0 0,1 0 0,0-1 0,0 2 0,0-1 0,1 0 0,-2 1 0,-5 7 0,0 0 0,1 0 0,-7 13 0,5-9 0,2-3 0,0 0 0,1 0 0,0 0 0,1 0 0,0 1 0,-3 14 0,7-23 0,-1 0 0,1 0 0,-1 0 0,1 0 0,0 0 0,0 0 0,0 0 0,0 0 0,0 0 0,0 0 0,1 0 0,-1 0 0,1 0 0,-1 0 0,1 0 0,0 0 0,0 0 0,0 0 0,0 0 0,0 0 0,0-1 0,0 1 0,1 0 0,-1-1 0,0 1 0,1-1 0,0 0 0,-1 1 0,1-1 0,0 0 0,0 0 0,-1 0 0,1 0 0,0 0 0,0-1 0,0 1 0,0-1 0,0 1 0,0-1 0,0 1 0,3-1 0,2 0 0,-1 0 0,1 0 0,-1-1 0,0 1 0,1-1 0,-1-1 0,0 1 0,0-1 0,0 0 0,0-1 0,0 1 0,0-1 0,-1 0 0,1-1 0,-1 1 0,0-1 0,0 0 0,0-1 0,-1 1 0,6-7 0,-1 0 0,-1 1 0,0-2 0,0 1 0,-1-1 0,-1 0 0,0 0 0,-1-1 0,7-21 0,-6 6 0,-1-1 0,-1 0 0,-1-1 0,-3-48 0,-4 21 0,-15-78 0,15 118 0,4 17 0,0 0 0,0 0 0,0 0 0,0 1 0,0-1 0,0 0 0,0 0 0,0 0 0,0 0 0,0 0 0,0 0 0,0 0 0,0 0 0,0 0 0,0 0 0,0 0 0,0 0 0,0 0 0,0 0 0,0 0 0,-1 1 0,1-1 0,0 0 0,0 0 0,0 0 0,0 0 0,0 0 0,0 0 0,0 0 0,0 0 0,0 0 0,0 0 0,0 0 0,0 0 0,0 0 0,0 0 0,0 0 0,-1 0 0,1 0 0,0 0 0,0 0 0,0 0 0,0 0 0,0 0 0,0 0 0,0 0 0,0 0 0,0 0 0,0 0 0,0 0 0,0 0 0,0 0 0,0 0 0,-1 0 0,1 0 0,0 0 0,0-1 0,0 1 0,0 0 0,-2 31 0,4 63-455,4 1 0,36 184 0,-34-243-6371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9.398"/>
    </inkml:context>
    <inkml:brush xml:id="br0">
      <inkml:brushProperty name="width" value="0.05" units="cm"/>
      <inkml:brushProperty name="height" value="0.05" units="cm"/>
    </inkml:brush>
  </inkml:definitions>
  <inkml:trace contextRef="#ctx0" brushRef="#br0">42 153 24575,'-12'-16'0,"10"14"0,0-1 0,1 1 0,-1-1 0,0 1 0,-1 0 0,1 0 0,0 0 0,-4-3 0,6 6 0,0-1 0,-1 0 0,1 0 0,0 0 0,-1 0 0,1 0 0,0 0 0,-1 1 0,1-1 0,0 0 0,-1 0 0,1 0 0,0 1 0,0-1 0,0 0 0,-1 0 0,1 1 0,0-1 0,0 0 0,0 1 0,-1-1 0,1 0 0,0 1 0,0-1 0,0 0 0,0 1 0,0-1 0,0 0 0,0 1 0,0-1 0,0 0 0,0 1 0,0-1 0,0 0 0,0 1 0,-2 16 0,2-16 0,1 40 0,1 1 0,11 58 0,-3-30 0,-8-54 0,4 27 0,-6-40 0,1 0 0,-1 0 0,1-1 0,0 1 0,0-1 0,0 1 0,0-1 0,1 1 0,-1-1 0,1 1 0,3 3 0,-4-6 0,0 1 0,0 0 0,1-1 0,-1 1 0,0-1 0,0 1 0,1-1 0,-1 0 0,0 1 0,1-1 0,-1 0 0,0 0 0,1 0 0,-1 0 0,0 0 0,1 0 0,-1 0 0,0-1 0,1 1 0,-1 0 0,0-1 0,0 1 0,1-1 0,-1 1 0,0-1 0,0 0 0,0 0 0,0 1 0,0-1 0,0 0 0,0 0 0,0 0 0,2-2 0,4-4 0,0-1 0,-1 0 0,7-10 0,-10 14 0,17-28 0,-1-2 0,22-53 0,6-14 0,-47 102 0,0-1 0,0 0 0,0 0 0,0 0 0,0 0 0,1 0 0,-1 0 0,0 0 0,0 0 0,0 0 0,0 0 0,0 0 0,0 0 0,0 0 0,0 0 0,0 0 0,0 0 0,0 0 0,0 1 0,0-1 0,0 0 0,0 0 0,0 0 0,0 0 0,0 0 0,0 0 0,0 0 0,1 0 0,-1 0 0,0 0 0,0 0 0,0 0 0,0 0 0,0 0 0,0 0 0,0 0 0,0 0 0,0 0 0,0 0 0,0 0 0,0 0 0,0 0 0,0 0 0,1 0 0,-1 0 0,0 0 0,0-1 0,0 1 0,0 0 0,0 0 0,0 0 0,0 0 0,0 0 0,0 0 0,0 0 0,0 0 0,0 0 0,0 0 0,0 0 0,0 0 0,0 0 0,0 0 0,0 0 0,0 0 0,0 0 0,0-1 0,0 1 0,0 0 0,2 9 0,-1 15 0,-1-22 0,1 16 0,1-1 0,0 1 0,2-1 0,0 0 0,0 0 0,2 0 0,0-1 0,1 0 0,0 0 0,2 0 0,-1-1 0,21 25 0,-27-37 0,1 0 0,-1-1 0,1 1 0,0-1 0,0 1 0,0-1 0,0 0 0,1 0 0,-1 0 0,0-1 0,1 1 0,-1-1 0,1 0 0,-1 0 0,1 0 0,0-1 0,0 1 0,-1-1 0,1 0 0,0 0 0,0 0 0,6-1 0,-4-1 0,1 0 0,-1 0 0,0-1 0,-1 1 0,1-1 0,0-1 0,-1 1 0,0-1 0,0 0 0,0 0 0,0-1 0,6-7 0,3-5 0,-2 0 0,0 0 0,-1-1 0,0-1 0,-2 0 0,12-32 0,-12 24 0,-1-1 0,-1 0 0,-2-1 0,3-37 0,-7 59 0,-1 0 0,0 0 0,0 0 0,-1 0 0,0 0 0,0 0 0,-5-14 0,5 19 0,1 0 0,-1 1 0,0-1 0,0 0 0,0 0 0,-1 1 0,1-1 0,0 1 0,-1-1 0,1 1 0,-1-1 0,1 1 0,-1 0 0,1 0 0,-1-1 0,0 1 0,0 1 0,0-1 0,1 0 0,-1 0 0,0 1 0,0-1 0,0 1 0,0-1 0,0 1 0,0 0 0,0 0 0,0 0 0,0 0 0,0 0 0,0 0 0,-2 1 0,-1 0-124,0 0 0,1 1 0,0-1 0,-1 1 0,1 0 0,0 0-1,0 0 1,0 0 0,0 1 0,-5 4 0,-3 4-6702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9.780"/>
    </inkml:context>
    <inkml:brush xml:id="br0">
      <inkml:brushProperty name="width" value="0.05" units="cm"/>
      <inkml:brushProperty name="height" value="0.05" units="cm"/>
    </inkml:brush>
  </inkml:definitions>
  <inkml:trace contextRef="#ctx0" brushRef="#br0">1 86 24575,'0'-5'0,"0"1"0,0-1 0,0 0 0,1 1 0,0-1 0,-1 1 0,2-1 0,-1 1 0,1-1 0,2-5 0,-3 8 0,1 0 0,0 0 0,0 0 0,-1 1 0,1-1 0,1 0 0,-1 1 0,0-1 0,0 1 0,1-1 0,-1 1 0,0 0 0,1 0 0,-1 0 0,1 1 0,0-1 0,-1 1 0,1-1 0,4 1 0,8-2 0,0 0 0,0 1 0,0 1 0,0 1 0,0 0 0,21 4 0,-35-5 0,0 1 0,0-1 0,0 0 0,0 1 0,0-1 0,0 1 0,0-1 0,0 1 0,0 0 0,0-1 0,-1 1 0,1 0 0,0 0 0,-1 0 0,1-1 0,0 1 0,-1 0 0,1 0 0,-1 0 0,1 0 0,-1 0 0,1 0 0,-1 0 0,0 0 0,0 0 0,1 0 0,-1 0 0,0 0 0,0 0 0,0 1 0,0-1 0,0 0 0,0 0 0,-1 0 0,1 1 0,-2 5 0,0 0 0,0-1 0,-1 0 0,-5 10 0,2-3 0,-8 15 0,2 2 0,1 0 0,2 0 0,1 1 0,-9 59 0,17-82-39,0-1 0,1 0 0,-1 0 0,1 0 0,1 0 0,-1 0 0,1 0 0,0 0 0,1-1 0,0 1 0,0-1 0,0 1 0,1-1 0,0 0 0,0-1 0,0 1 0,1-1 0,0 1 0,0-1 0,0-1 0,1 1 0,0-1 0,0 0 0,0 0 0,0 0 0,0-1 0,1 0 0,-1-1 0,1 1 0,0-1 0,0 0 0,0-1 0,0 0 0,9 1 0,5-2-6787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39.956"/>
    </inkml:context>
    <inkml:brush xml:id="br0">
      <inkml:brushProperty name="width" value="0.05" units="cm"/>
      <inkml:brushProperty name="height" value="0.05" units="cm"/>
    </inkml:brush>
  </inkml:definitions>
  <inkml:trace contextRef="#ctx0" brushRef="#br0">59 29 24575,'-5'-2'0,"-8"-4"0,-4 0 0,2 1 0,8 1 0,5 1 0,9 2 0,8 0 0,8 1 0,4 0 0,3 0 0,-1 0 0,-4 1 0,-6-1-8191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2.074"/>
    </inkml:context>
    <inkml:brush xml:id="br0">
      <inkml:brushProperty name="width" value="0.05" units="cm"/>
      <inkml:brushProperty name="height" value="0.05" units="cm"/>
    </inkml:brush>
  </inkml:definitions>
  <inkml:trace contextRef="#ctx0" brushRef="#br0">1 98 24575,'-1'-13'0,"1"-17"0,0 28 0,0 1 0,0 0 0,0-1 0,1 1 0,-1-1 0,0 1 0,1 0 0,-1 0 0,1-1 0,-1 1 0,1 0 0,0 0 0,-1-1 0,1 1 0,0 0 0,1-1 0,-1 2 0,-1-1 0,1 1 0,-1 0 0,1 0 0,0 0 0,-1 0 0,1-1 0,-1 1 0,1 0 0,0 0 0,-1 0 0,1 0 0,-1 1 0,1-1 0,0 0 0,-1 0 0,1 0 0,-1 0 0,1 1 0,-1-1 0,1 0 0,-1 0 0,1 1 0,-1-1 0,1 0 0,-1 1 0,1-1 0,-1 1 0,1-1 0,0 1 0,13 17 0,-12-16 0,10 16 0,0 1 0,-2 0 0,0 0 0,-1 1 0,-1 1 0,0-1 0,-2 1 0,-1 1 0,0-1 0,-2 1 0,0 0 0,-1 26 0,-2-44 0,-1 0 0,1 0 0,-1 0 0,0 0 0,0 0 0,0-1 0,-1 1 0,1 0 0,-1 0 0,-3 4 0,4-7 0,0 0 0,1 0 0,-1 0 0,0 0 0,0 0 0,0-1 0,0 1 0,0 0 0,0-1 0,0 1 0,0-1 0,0 1 0,0-1 0,0 1 0,-1-1 0,1 0 0,0 1 0,0-1 0,0 0 0,0 0 0,-1 0 0,1 0 0,0 0 0,0 0 0,0 0 0,0-1 0,-1 1 0,1 0 0,0-1 0,0 1 0,0 0 0,0-1 0,0 0 0,0 1 0,0-1 0,0 0 0,0 1 0,0-1 0,-1-1 0,-2-2 0,0 0 0,0 0 0,1 0 0,-1 0 0,1-1 0,0 1 0,0-1 0,1 0 0,-1 0 0,1 0 0,0 0 0,1 0 0,-1 0 0,1-1 0,0 1 0,0-1 0,1-7 0,-1 2 0,1 0 0,1 0 0,0 0 0,0 0 0,1 0 0,0 1 0,7-20 0,-3 18 0,0 0 0,1 0 0,0 1 0,1 0 0,0 0 0,0 0 0,1 1 0,1 0 0,-1 1 0,2 0 0,-1 1 0,19-11 0,-17 11 0,1 1 0,0 1 0,1 0 0,-1 1 0,1 0 0,0 1 0,0 0 0,0 2 0,1-1 0,-1 2 0,22 0 0,-32 1-105,0 0 0,0 0 0,0 1 0,-1-1 0,1 1 0,0 0 0,-1 0 0,1 0 0,-1 1 0,1-1 0,-1 1 0,4 3 0,6 7-6721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17.597"/>
    </inkml:context>
    <inkml:brush xml:id="br0">
      <inkml:brushProperty name="width" value="0.05" units="cm"/>
      <inkml:brushProperty name="height" value="0.05" units="cm"/>
    </inkml:brush>
  </inkml:definitions>
  <inkml:trace contextRef="#ctx0" brushRef="#br0">21 804 24575,'-1'-1'0,"1"1"0,-1-1 0,0 1 0,0-1 0,0 0 0,0 1 0,1-1 0,-1 0 0,0 0 0,1 0 0,-1 1 0,0-1 0,1 0 0,-1 0 0,1 0 0,-1 0 0,1 0 0,-1-1 0,-6-20 0,7 19 0,-1-1 0,1 1 0,1-1 0,-1 1 0,0-1 0,1 1 0,0-1 0,0 1 0,0 0 0,0-1 0,0 1 0,1 0 0,-1 0 0,1 0 0,0 0 0,0 0 0,0 0 0,4-4 0,5-5 0,1 0 0,19-15 0,-30 27 0,54-42 0,1 2 0,100-51 0,133-45 0,-140 72 0,3 6 0,2 7 0,2 7 0,250-37 0,-149 54-249,1 12 0,344 23-1,-470 2 250,-1 6 0,-1 5 0,249 76 0,-274-60 0,-2 4 0,-2 5 0,-2 4 0,-3 4 0,98 73 0,-108-63-14,-4 4 0,-2 4 0,72 84 0,-94-88 12,-4 2 0,-2 2 0,-4 3 1,41 85-1,-30-30 205,-5 2 1,-6 3-1,49 223 0,14 191-203,-48 7 0,-63-553 1,1 167-1367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17.850"/>
    </inkml:context>
    <inkml:brush xml:id="br0">
      <inkml:brushProperty name="width" value="0.05" units="cm"/>
      <inkml:brushProperty name="height" value="0.05" units="cm"/>
    </inkml:brush>
  </inkml:definitions>
  <inkml:trace contextRef="#ctx0" brushRef="#br0">1 0 24575,'2'3'0,"3"2"0,3 5 0,1 4 0,0 1 0,1 1 0,2 2 0,0 0 0,2 0 0,-1-1 0,1-2 0,2 0 0,1-3 0,-3-4-8191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18.164"/>
    </inkml:context>
    <inkml:brush xml:id="br0">
      <inkml:brushProperty name="width" value="0.05" units="cm"/>
      <inkml:brushProperty name="height" value="0.05" units="cm"/>
    </inkml:brush>
  </inkml:definitions>
  <inkml:trace contextRef="#ctx0" brushRef="#br0">99 42 24575,'9'-9'0,"-5"6"0,-1 0 0,1 0 0,-1-1 0,0 1 0,-1-1 0,1 0 0,3-5 0,-28 25 0,9-2 161,-21 30-1,27-33-441,-1 0 0,-1 0 0,0-1 0,0 0 0,-15 12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0.808"/>
    </inkml:context>
    <inkml:brush xml:id="br0">
      <inkml:brushProperty name="width" value="0.05" units="cm"/>
      <inkml:brushProperty name="height" value="0.05" units="cm"/>
    </inkml:brush>
  </inkml:definitions>
  <inkml:trace contextRef="#ctx0" brushRef="#br0">110 286 24575,'11'-9'0,"-6"6"0,-1 0 0,0-1 0,0 0 0,0 1 0,5-7 0,-9 9 0,1 0 0,-1 1 0,0-1 0,1 0 0,-1 1 0,0-1 0,1 0 0,-1 1 0,0-1 0,0 0 0,0 0 0,0 1 0,0-1 0,0 0 0,0 0 0,0 1 0,0-1 0,0 0 0,0 0 0,0 1 0,0-1 0,-1 0 0,1 1 0,0-1 0,-1 0 0,1 0 0,0 1 0,-1-1 0,1 1 0,-1-1 0,1 0 0,-1 1 0,1-1 0,-1 1 0,1-1 0,-1 1 0,0 0 0,1-1 0,-1 1 0,0 0 0,1-1 0,-1 1 0,0 0 0,0-1 0,1 1 0,-2 0 0,-1-1 0,0-1 0,0 1 0,0 0 0,0 0 0,0 1 0,0-1 0,0 1 0,-1-1 0,1 1 0,0 0 0,0 0 0,0 0 0,-1 1 0,1-1 0,0 1 0,0 0 0,0 0 0,-3 1 0,2 0 0,0 0 0,0 1 0,1-1 0,-1 1 0,1 0 0,0 0 0,0 0 0,0 1 0,0-1 0,0 1 0,-3 6 0,0 0 0,1 1 0,1-1 0,0 1 0,0 0 0,1 0 0,1 0 0,0 1 0,0-1 0,1 14 0,1-17 0,0-1 0,1 1 0,0-1 0,1 0 0,0 1 0,0-1 0,4 9 0,-5-15 0,-1 1 0,0-1 0,1 0 0,0 0 0,-1 1 0,1-1 0,0 0 0,-1 0 0,1 0 0,0 0 0,0 0 0,0 0 0,0 0 0,0 0 0,0 0 0,0-1 0,0 1 0,1 0 0,-1-1 0,0 1 0,0 0 0,1-1 0,-1 0 0,0 1 0,1-1 0,-1 0 0,0 0 0,1 0 0,-1 1 0,0-1 0,1-1 0,-1 1 0,0 0 0,1 0 0,-1 0 0,0-1 0,1 1 0,-1-1 0,0 1 0,0-1 0,1 1 0,-1-1 0,0 0 0,0 0 0,0 0 0,0 1 0,1-3 0,4-1 0,-1-1 0,-1 0 0,1-1 0,-1 1 0,0-1 0,0 0 0,5-9 0,19-49 0,-21 47 0,28-78 0,33-142 0,-72 308 0,-4 12 0,1-27 0,2 0 0,7 108 0,4-127-1365,2-9-5461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1.163"/>
    </inkml:context>
    <inkml:brush xml:id="br0">
      <inkml:brushProperty name="width" value="0.05" units="cm"/>
      <inkml:brushProperty name="height" value="0.05" units="cm"/>
    </inkml:brush>
  </inkml:definitions>
  <inkml:trace contextRef="#ctx0" brushRef="#br0">69 105 24575,'-18'0'0,"28"1"0,22 3 0,-28-3 0,1 0 0,-1-1 0,1 1 0,-1-1 0,1 0 0,-1 0 0,6-1 0,-9 0 0,0 1 0,0 0 0,-1 0 0,1 0 0,0-1 0,0 1 0,-1 0 0,1-1 0,0 1 0,-1-1 0,1 1 0,0-1 0,-1 1 0,1-1 0,-1 1 0,1-1 0,-1 0 0,1 1 0,0-2 0,-1 1 0,0-1 0,0 1 0,1 0 0,-1 0 0,0 0 0,0-1 0,0 1 0,-1 0 0,1 0 0,0-1 0,0 1 0,-1 0 0,1 0 0,0 0 0,-1 0 0,-1-3 0,-2-3 0,0 0 0,-1-1 0,0 2 0,0-1 0,-1 0 0,0 1 0,0 0 0,-9-6 0,13 10 0,0 1 0,0-1 0,0 1 0,0 0 0,0 0 0,0 0 0,-1 0 0,1 1 0,0-1 0,-1 0 0,1 1 0,0 0 0,-1-1 0,-3 1 0,5 1 0,-1-1 0,0 1 0,1-1 0,-1 1 0,0 0 0,1 0 0,-1 0 0,1-1 0,-1 2 0,1-1 0,0 0 0,-1 0 0,1 0 0,0 0 0,0 1 0,0-1 0,0 1 0,0-1 0,0 1 0,0-1 0,1 1 0,-2 2 0,-2 7 38,0 1 0,0 0 0,2-1 0,-1 1 0,1 0 0,1 0 0,0 0 0,2 18 0,-1-21-170,1 0 1,0-1 0,1 1-1,0 0 1,0-1 0,1 1 0,0-1-1,0 0 1,1 0 0,0 0 0,1 0-1,5 7 1,5 1-6695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1.488"/>
    </inkml:context>
    <inkml:brush xml:id="br0">
      <inkml:brushProperty name="width" value="0.05" units="cm"/>
      <inkml:brushProperty name="height" value="0.05" units="cm"/>
    </inkml:brush>
  </inkml:definitions>
  <inkml:trace contextRef="#ctx0" brushRef="#br0">2 67 24575,'-1'-27'0,"1"11"0,3 37 0,4 39 0,-5-36 0,1-1 0,0 1 0,2-1 0,11 34 0,-16-56 0,1 0 0,-1 0 0,0 0 0,1 0 0,-1 0 0,0 0 0,1 0 0,0 0 0,-1 0 0,1-1 0,-1 1 0,1 0 0,0 0 0,0 0 0,-1-1 0,1 1 0,0 0 0,0-1 0,0 1 0,0 0 0,0-1 0,0 1 0,0-1 0,2 1 0,-2-1 0,0-1 0,0 1 0,0-1 0,0 1 0,0-1 0,0 1 0,0-1 0,-1 0 0,1 0 0,0 1 0,0-1 0,0 0 0,-1 0 0,1 0 0,0 0 0,-1 0 0,1 0 0,-1 0 0,1-1 0,5-10 0,-1-1 0,6-23 0,-11 33 0,53-188 0,-51 187 342,-1 11-2049,-1 2-5119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2.054"/>
    </inkml:context>
    <inkml:brush xml:id="br0">
      <inkml:brushProperty name="width" value="0.05" units="cm"/>
      <inkml:brushProperty name="height" value="0.05" units="cm"/>
    </inkml:brush>
  </inkml:definitions>
  <inkml:trace contextRef="#ctx0" brushRef="#br0">1 148 24575,'0'-5'0,"1"1"0,-1 0 0,1 0 0,0 0 0,0 0 0,0 0 0,1 1 0,0-1 0,-1 0 0,1 1 0,3-5 0,-5 8 0,1-1 0,-1 0 0,1 0 0,0 0 0,-1 0 0,1 1 0,0-1 0,0 0 0,0 1 0,-1-1 0,1 1 0,0-1 0,0 1 0,0-1 0,0 1 0,0-1 0,0 1 0,0 0 0,0 0 0,0-1 0,0 1 0,0 0 0,0 0 0,0 0 0,0 0 0,0 0 0,0 0 0,0 1 0,0-1 0,0 0 0,0 0 0,0 1 0,0-1 0,0 1 0,0-1 0,0 1 0,0-1 0,0 1 0,-1-1 0,1 1 0,0 0 0,0 0 0,-1-1 0,1 1 0,0 0 0,-1 0 0,1 0 0,0 1 0,0-1 0,6 7 0,-1 0 0,1 0 0,1-1 0,-1 0 0,13 9 0,-18-15 0,0 0 0,0 0 0,0 0 0,0 0 0,1 0 0,-1 0 0,0 0 0,0-1 0,0 1 0,1-1 0,-1 0 0,0 0 0,1 0 0,-1 0 0,0 0 0,1 0 0,-1 0 0,0-1 0,1 1 0,-1-1 0,0 0 0,0 0 0,0 0 0,0 0 0,0 0 0,0 0 0,0 0 0,0-1 0,0 1 0,3-4 0,-2 2 0,1-1 0,-1 0 0,0 0 0,-1 0 0,1-1 0,-1 1 0,0-1 0,0 1 0,0-1 0,0 0 0,-1 0 0,0 1 0,0-1 0,0 0 0,-1 0 0,0 0 0,0-9 0,0 11 0,0 1 0,-1-1 0,1 1 0,0 0 0,-1-1 0,0 1 0,0-1 0,0 1 0,0 0 0,0 0 0,0 0 0,0-1 0,-1 1 0,1 0 0,-1 1 0,0-1 0,1 0 0,-1 0 0,0 1 0,0-1 0,0 1 0,0-1 0,0 1 0,0 0 0,-1 0 0,1 0 0,0 0 0,-1 0 0,1 1 0,0-1 0,-1 1 0,1-1 0,-1 1 0,1 0 0,-1 0 0,1 0 0,-3 1 0,1-1 0,1 1 0,0-1 0,0 1 0,-1 0 0,1 0 0,0 0 0,0 0 0,0 1 0,0-1 0,0 1 0,1 0 0,-1-1 0,0 1 0,-3 4 0,2-2 0,0 1 0,0 0 0,1 0 0,-1 0 0,1 0 0,0 1 0,-3 7 0,2-3 0,1 0 0,0 1 0,0-1 0,1 1 0,1 0 0,0 0 0,0-1 0,2 18 0,-1-22-54,1-1-1,0 1 0,0-1 1,1 0-1,0 1 1,-1-1-1,2 0 0,-1 0 1,1-1-1,-1 1 1,1 0-1,1-1 0,-1 1 1,1-1-1,-1 0 0,1-1 1,0 1-1,1 0 1,-1-1-1,1 0 0,-1 0 1,1 0-1,0-1 1,7 3-1,8 1-6771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2.256"/>
    </inkml:context>
    <inkml:brush xml:id="br0">
      <inkml:brushProperty name="width" value="0.05" units="cm"/>
      <inkml:brushProperty name="height" value="0.05" units="cm"/>
    </inkml:brush>
  </inkml:definitions>
  <inkml:trace contextRef="#ctx0" brushRef="#br0">15 52 24575,'1'-9'0,"-1"-16"0,0 24 0,0 0 0,0 0 0,0 0 0,0 0 0,0 0 0,-1 0 0,1 0 0,0 0 0,0 1 0,-1-1 0,1 0 0,0 0 0,-1 0 0,1 0 0,-1 1 0,1-1 0,-2-1 0,1 3 0,0 1 0,0 0 0,0 0 0,0 0 0,1 0 0,-1 0 0,1 0 0,-1 0 0,1 0 0,0 0 0,0 4 0,-2 66-455,3 0 0,16 115 0,-13-157-6371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2.616"/>
    </inkml:context>
    <inkml:brush xml:id="br0">
      <inkml:brushProperty name="width" value="0.05" units="cm"/>
      <inkml:brushProperty name="height" value="0.05" units="cm"/>
    </inkml:brush>
  </inkml:definitions>
  <inkml:trace contextRef="#ctx0" brushRef="#br0">24 45 24575,'-5'-24'0,"5"24"0,0 0 0,0 0 0,0-1 0,0 1 0,0 0 0,0 0 0,0 0 0,-1 0 0,1 0 0,0-1 0,0 1 0,0 0 0,0 0 0,0 0 0,0 0 0,-1 0 0,1 0 0,0 0 0,0-1 0,0 1 0,0 0 0,0 0 0,-1 0 0,1 0 0,0 0 0,0 0 0,0 0 0,0 0 0,-1 0 0,1 0 0,0 0 0,0 0 0,0 0 0,0 0 0,-1 0 0,1 0 0,0 0 0,0 0 0,-8 12 0,7-6 0,-1 0 0,1 0 0,1 0 0,-1 1 0,1-1 0,0 0 0,0 0 0,1 0 0,0 0 0,0 0 0,0 0 0,1 0 0,0 0 0,0-1 0,0 1 0,1 0 0,0-1 0,0 0 0,0 0 0,1 0 0,-1 0 0,7 6 0,-7-7 0,1-1 0,-1 0 0,0-1 0,1 1 0,-1-1 0,1 1 0,0-1 0,0 0 0,0 0 0,0-1 0,0 1 0,0-1 0,9 2 0,-10-3 0,1 0 0,0 0 0,-1 0 0,1-1 0,0 1 0,-1-1 0,1 0 0,-1 0 0,0 0 0,1-1 0,-1 1 0,0-1 0,0 0 0,1 1 0,-1-1 0,-1-1 0,1 1 0,0 0 0,2-4 0,-2 2 0,1 0 0,-1 0 0,0 0 0,0-1 0,-1 1 0,0-1 0,1 0 0,-2 0 0,1 0 0,0 0 0,-1 0 0,0 0 0,0 0 0,-1-1 0,1 1 0,-1 0 0,-1-9 0,1 11 0,-1-1 0,1 1 0,-1 0 0,1-1 0,-1 1 0,0 0 0,-1-1 0,1 1 0,-1 0 0,1 0 0,-1 0 0,0 0 0,0 0 0,0 1 0,0-1 0,-1 0 0,1 1 0,-1 0 0,1-1 0,-1 1 0,0 0 0,0 1 0,0-1 0,0 0 0,0 1 0,0 0 0,-5-2 0,4 2 57,-1 0 0,0 0 0,1 1 0,-1 0 0,-7 0 0,11 0-135,-1 0 0,1 0 1,-1 0-1,1 1 1,0-1-1,-1 0 1,1 1-1,0-1 0,-1 1 1,1 0-1,0-1 1,0 1-1,-1 0 1,1 0-1,0 0 0,0 0 1,0 0-1,0 0 1,0 0-1,0 0 1,-1 3-1,-2 5-6748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3.051"/>
    </inkml:context>
    <inkml:brush xml:id="br0">
      <inkml:brushProperty name="width" value="0.05" units="cm"/>
      <inkml:brushProperty name="height" value="0.05" units="cm"/>
    </inkml:brush>
  </inkml:definitions>
  <inkml:trace contextRef="#ctx0" brushRef="#br0">51 183 24575,'0'-2'0,"0"0"0,0 1 0,0-1 0,0 1 0,-1-1 0,1 0 0,0 1 0,-1-1 0,0 1 0,1-1 0,-1 1 0,0-1 0,0 1 0,1 0 0,-1-1 0,0 1 0,-3-3 0,4 4 0,0 0 0,0 0 0,0 0 0,-1 0 0,1 0 0,0 0 0,0-1 0,-1 1 0,1 0 0,0 0 0,0 0 0,-1 0 0,1 0 0,0 0 0,0 0 0,-1 0 0,1 0 0,0 0 0,0 0 0,-1 0 0,1 0 0,0 0 0,0 0 0,-1 1 0,1-1 0,0 0 0,0 0 0,-1 0 0,1 0 0,0 0 0,0 0 0,0 1 0,-1-1 0,1 0 0,0 0 0,-5 19 0,5 28 0,12 86 0,-1-32 0,-10-82 0,0 33 0,-2-49 0,-2-9 0,-1-10 0,-4-39 0,1 1 0,3-1 0,2-1 0,3 1 0,2 0 0,11-55 0,-13 105 0,-1 1 0,2-1 0,-1 1 0,0-1 0,1 1 0,0-1 0,0 1 0,0 0 0,1 0 0,4-6 0,-6 9 0,1 0 0,-1 0 0,0 0 0,1 0 0,-1 0 0,1 0 0,-1 0 0,1 1 0,0-1 0,-1 0 0,1 1 0,0 0 0,-1-1 0,1 1 0,0 0 0,0 0 0,-1 0 0,1 0 0,0 0 0,0 0 0,-1 0 0,1 1 0,0-1 0,-1 1 0,1-1 0,0 1 0,-1 0 0,1-1 0,-1 1 0,1 0 0,1 1 0,5 4 0,1-1 0,-1 2 0,0-1 0,-1 1 0,1 0 0,-1 1 0,-1-1 0,1 1 0,-1 1 0,-1-1 0,0 1 0,0 0 0,4 10 0,-8-16 0,1 1 0,-1 0 0,0-1 0,0 1 0,0 0 0,-1-1 0,1 1 0,-1 0 0,0 0 0,0 0 0,0-1 0,0 1 0,-1 0 0,0 0 0,1-1 0,-1 1 0,-1 0 0,1-1 0,0 1 0,-1-1 0,0 0 0,0 1 0,0-1 0,0 0 0,0 0 0,-1 0 0,1 0 0,-1-1 0,0 1 0,0-1 0,0 1 0,0-1 0,0 0 0,-1 0 0,1-1 0,0 1 0,-5 1 0,-11 4-273,-1-1 0,-1-1 0,1 0 0,-34 2 0,27-4-6553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6:23.988"/>
    </inkml:context>
    <inkml:brush xml:id="br0">
      <inkml:brushProperty name="width" value="0.05" units="cm"/>
      <inkml:brushProperty name="height" value="0.05" units="cm"/>
    </inkml:brush>
  </inkml:definitions>
  <inkml:trace contextRef="#ctx0" brushRef="#br0">555 92 24575,'-6'1'0,"-1"0"0,1 1 0,0-1 0,0 1 0,0 1 0,0-1 0,0 1 0,-6 4 0,-20 8 0,-12-1 0,-1 1 0,-57 27 0,88-35 0,0 1 0,0 1 0,0 0 0,1 1 0,1 0 0,-1 1 0,-17 21 0,12-9 0,2 0 0,0 1 0,2 1 0,1 0 0,0 1 0,2 0 0,2 1 0,0 1 0,1-1 0,2 1 0,1 0 0,1 1 0,0 32 0,4-48 0,1 0 0,1 0 0,0 0 0,0 0 0,1 0 0,1-1 0,0 1 0,1-1 0,0 0 0,1 0 0,0-1 0,12 17 0,-9-17 0,1 0 0,0 0 0,1-1 0,0 0 0,0-1 0,1 0 0,0-1 0,1 0 0,-1-1 0,2-1 0,13 6 0,-7-5 0,1 0 0,0-1 0,1-2 0,-1 0 0,1-1 0,0-1 0,0-1 0,0-1 0,0-1 0,0-1 0,24-5 0,-29 4 0,-1-2 0,0 0 0,0-1 0,0 0 0,-1-2 0,1 1 0,-2-2 0,1 0 0,-1-1 0,-1 0 0,0-1 0,0-1 0,-1 0 0,19-25 0,-12 9-484,-2 0-1,-1-1 1,-1-1-1,-1-1 0,-2 0 1,15-60-1,-16 44-193,-3-1-1,-2 1 1,-2-1 0,-2-55-1,-2 86 624,-1-1 0,-1 1 0,-1-1 0,0 1 0,-1 0 0,-1 1 0,-1-1 0,-12-25-1,14 34 201,-1 0 0,0 0-1,-1 1 1,0-1 0,0 1-1,-1 1 1,1-1 0,-1 1-1,-11-7 1,10 8 527,0 1 0,-1-1-1,1 1 1,-1 1 0,0 0 0,-10-3 0,-2 2-390,1 1 1,-1 0 0,0 2-1,-40 2 1,48 0-311,1 0-1,-1 1 1,1 1 0,0 0 0,0 0-1,0 1 1,1 1 0,-1 0 0,-15 10-1,24-13-141,0 0-1,0 0 0,1 1 1,-1-1-1,1 1 0,-1-1 1,-1 4-1,-2 5-6655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3.710"/>
    </inkml:context>
    <inkml:brush xml:id="br0">
      <inkml:brushProperty name="width" value="0.05" units="cm"/>
      <inkml:brushProperty name="height" value="0.05" units="cm"/>
    </inkml:brush>
  </inkml:definitions>
  <inkml:trace contextRef="#ctx0" brushRef="#br0">9 67 24575,'-1'-1'0,"0"0"0,0 1 0,1-1 0,-1 0 0,0 0 0,1 0 0,-1 0 0,1 0 0,-1 0 0,1 0 0,0 0 0,-1 0 0,1-1 0,0 1 0,0 0 0,0 0 0,0 0 0,0 0 0,0 0 0,0 0 0,0-1 0,0 1 0,0 0 0,1 0 0,-1 0 0,0 0 0,1 0 0,-1 0 0,1 0 0,-1 0 0,1 0 0,0 0 0,-1 0 0,1 0 0,0 0 0,0 1 0,-1-1 0,1 0 0,0 0 0,0 1 0,0-1 0,0 1 0,0-1 0,0 1 0,0-1 0,0 1 0,0-1 0,0 1 0,0 0 0,1 0 0,-1 0 0,0-1 0,0 1 0,0 0 0,0 0 0,0 0 0,0 1 0,1-1 0,-1 0 0,0 0 0,0 1 0,0-1 0,0 1 0,0-1 0,0 1 0,0-1 0,0 1 0,0-1 0,1 2 0,1 1 0,0 0 0,0 0 0,-1 1 0,1-1 0,-1 1 0,0-1 0,0 1 0,0-1 0,-1 1 0,1 0 0,-1 0 0,0 0 0,0 0 0,1 6 0,0 8 0,0 36 0,-2-40 0,1 16 0,1-16 0,-2 0 0,0 0 0,0 0 0,-1-1 0,-1 1 0,-5 19 0,4-31 0,0-9 0,1-13 0,3-2 0,2 1 0,0 0 0,1 0 0,1 0 0,1 1 0,1-1 0,1 1 0,0 1 0,2-1 0,12-19 0,-17 33 0,-1 0 0,1 1 0,0-1 0,0 1 0,0 0 0,7-5 0,-10 9 0,-1 0 0,0 0 0,1 1 0,-1-1 0,0 0 0,1 1 0,-1-1 0,1 1 0,-1-1 0,1 1 0,-1-1 0,1 1 0,0 0 0,2 0 0,-3 0 0,0 1 0,0-1 0,0 1 0,0-1 0,0 1 0,0-1 0,0 1 0,0 0 0,0-1 0,-1 1 0,1 0 0,0-1 0,0 1 0,-1 0 0,1 0 0,-1 0 0,1 0 0,0 0 0,-1 0 0,0 0 0,1 0 0,-1 0 0,0 0 0,1 2 0,1 3 0,-1 1 0,0 0 0,0-1 0,-1 1 0,0 0 0,0 0 0,-1-1 0,1 1 0,-3 9 0,-2 4 0,-14 33 0,19-52 0,-1 0 0,1 0 0,-1-1 0,1 1 0,-1 0 0,1 0 0,0 0 0,0 0 0,0 0 0,-1 0 0,1 0 0,0 0 0,0 0 0,0 0 0,0 0 0,1 0 0,-1 2 0,1-3 0,-1 1 0,1-1 0,-1 0 0,0 0 0,1 0 0,-1 0 0,1 0 0,-1 0 0,1 0 0,-1 0 0,1 0 0,-1 0 0,1 0 0,-1 0 0,1 0 0,-1 0 0,0-1 0,1 1 0,-1 0 0,1 0 0,-1 0 0,1-1 0,-1 1 0,0 0 0,1-1 0,35-28 0,-30 24 0,2-1 0,-1 1 0,1-1 0,-1 2 0,1-1 0,1 1 0,16-6 0,-24 9 0,1 1 0,0-1 0,-1 1 0,1-1 0,0 1 0,-1 0 0,1 0 0,-1 0 0,1 0 0,0 0 0,-1 0 0,1 0 0,0 0 0,-1 1 0,1-1 0,0 1 0,-1-1 0,1 1 0,-1-1 0,1 1 0,-1 0 0,1 0 0,-1 0 0,0 0 0,0 0 0,1 0 0,-1 0 0,0 1 0,0-1 0,0 0 0,0 0 0,0 1 0,0-1 0,0 1 0,-1-1 0,1 1 0,-1-1 0,1 1 0,-1 0 0,1-1 0,-1 1 0,0 0 0,0-1 0,0 1 0,0 2 0,2 17-73,-3 39 0,0-39-1146,0-6-5607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4.064"/>
    </inkml:context>
    <inkml:brush xml:id="br0">
      <inkml:brushProperty name="width" value="0.05" units="cm"/>
      <inkml:brushProperty name="height" value="0.05" units="cm"/>
    </inkml:brush>
  </inkml:definitions>
  <inkml:trace contextRef="#ctx0" brushRef="#br0">57 119 24575,'0'-1'0,"0"1"0,0 0 0,0-1 0,0 1 0,0-1 0,-1 1 0,1 0 0,0-1 0,0 1 0,0 0 0,-1-1 0,1 1 0,0 0 0,-1-1 0,1 1 0,0 0 0,0-1 0,-1 1 0,1 0 0,-1 0 0,1 0 0,0-1 0,-1 1 0,1 0 0,0 0 0,-1 0 0,1 0 0,-1 0 0,1 0 0,0 0 0,-1 0 0,1 0 0,-1 0 0,1 0 0,-1 0 0,-3 1 0,10 2 0,-4-2 0,1-1 0,-1 1 0,1-1 0,0 0 0,-1 0 0,1 0 0,-1 0 0,1-1 0,0 1 0,-1-1 0,1 1 0,-1-1 0,0 0 0,1 0 0,-1 0 0,1 0 0,-1 0 0,0-1 0,0 1 0,0-1 0,0 1 0,0-1 0,0 0 0,0 0 0,-1 0 0,1 0 0,0 0 0,-1 0 0,0-1 0,0 1 0,1 0 0,0-3 0,-2 3 0,1-1 0,0 1 0,-1 0 0,1-1 0,-1 1 0,0-1 0,1 1 0,-1 0 0,0-1 0,-1 1 0,1-1 0,0 1 0,-1 0 0,1-1 0,-1 1 0,0 0 0,0-1 0,0 1 0,0 0 0,0 0 0,0 0 0,-1 0 0,1 0 0,-1 0 0,1 0 0,-1 1 0,0-1 0,1 0 0,-1 1 0,0-1 0,0 1 0,0 0 0,0 0 0,-4-2 0,5 3 0,-1-1 0,1 0 0,-1 1 0,1 0 0,-1-1 0,0 1 0,1 0 0,-1 0 0,1-1 0,-1 1 0,0 0 0,1 1 0,-1-1 0,1 0 0,-1 0 0,0 1 0,1-1 0,-1 1 0,1-1 0,-1 1 0,-2 1 0,2 0 0,-1 0 0,1 1 0,-1-1 0,1 0 0,0 1 0,0 0 0,0-1 0,0 1 0,0 0 0,-1 3 0,-1 4 0,0 1 0,0-1 0,1 1 0,0 0 0,-1 15 0,3-20-76,1-1 1,-1 1-1,1 0 0,0 0 0,0 0 0,1-1 0,0 1 0,0 0 1,0-1-1,1 1 0,-1 0 0,1-1 0,1 0 0,-1 1 1,1-1-1,0 0 0,4 5 0,4 1-6750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4.691"/>
    </inkml:context>
    <inkml:brush xml:id="br0">
      <inkml:brushProperty name="width" value="0.05" units="cm"/>
      <inkml:brushProperty name="height" value="0.05" units="cm"/>
    </inkml:brush>
  </inkml:definitions>
  <inkml:trace contextRef="#ctx0" brushRef="#br0">2 498 24575,'-1'-34'0,"0"12"0,2 0 0,2-22 0,-3 43 0,0 0 0,0 0 0,1 0 0,-1 0 0,0 0 0,0 0 0,1 0 0,-1 1 0,0-1 0,1 0 0,-1 0 0,1 0 0,-1 0 0,2-1 0,-2 2 0,1 0 0,-1 0 0,0 0 0,0 0 0,1 0 0,-1 0 0,0 0 0,1 0 0,-1 0 0,0 0 0,0 0 0,1 0 0,-1 0 0,0 0 0,0 0 0,1 0 0,-1 0 0,0 0 0,0 0 0,1 0 0,-1 1 0,0-1 0,0 0 0,1 0 0,-1 0 0,0 0 0,0 1 0,0-1 0,1 0 0,-1 0 0,0 1 0,2 2 0,0-1 0,0 1 0,-1 0 0,1 0 0,-1 0 0,2 6 0,5 21 0,-2 1 0,-1-1 0,2 62 0,-1-109 0,15-30 0,-9 18 0,-3 10 0,0-1 0,1 2 0,0-1 0,26-32 0,-35 50 0,-1 0 0,1 0 0,0 0 0,0 0 0,-1 0 0,1 0 0,0 1 0,0-1 0,0 0 0,0 0 0,0 1 0,0-1 0,0 1 0,0-1 0,0 1 0,0-1 0,0 1 0,0 0 0,1-1 0,-1 1 0,0 0 0,0 0 0,0 0 0,0 0 0,2 0 0,-2 1 0,0 0 0,0-1 0,0 1 0,0 0 0,0 0 0,0 0 0,0 0 0,0 0 0,0 0 0,0 0 0,-1 0 0,1 0 0,0 1 0,-1-1 0,1 0 0,-1 0 0,1 3 0,2 7 0,-1-1 0,0 1 0,0 22 0,-2-23 0,0 7 0,1-1 0,0 0 0,1 1 0,0-1 0,7 20 0,-8-33 0,0 0 0,0 0 0,1 0 0,-1 0 0,1 0 0,-1 0 0,1 0 0,0 0 0,0-1 0,1 1 0,-1-1 0,0 0 0,1 0 0,-1 0 0,1 0 0,0 0 0,0 0 0,0-1 0,0 1 0,0-1 0,0 0 0,0 0 0,0 0 0,0 0 0,1 0 0,-1-1 0,0 1 0,1-1 0,-1 0 0,0 0 0,0-1 0,6 0 0,0 0 0,0-1 0,0 0 0,0 0 0,0-1 0,-1 0 0,1 0 0,-1-1 0,0 0 0,0-1 0,0 0 0,-1 0 0,1 0 0,6-8 0,-4 3 0,-2 0 0,1-1 0,-1 0 0,-1 0 0,0 0 0,0-1 0,-1 0 0,4-14 0,3-15 0,-2 0 0,-2-1 0,-2 0 0,3-66 0,-9 88 0,1-4 0,0-1 0,-2 1 0,-3-30 0,3 54 0,0-1 0,0 1 0,0-1 0,0 0 0,0 1 0,0-1 0,0 1 0,0-1 0,0 1 0,-1-1 0,1 1 0,0-1 0,0 1 0,0-1 0,-1 1 0,1-1 0,0 1 0,0-1 0,-1 1 0,1-1 0,0 1 0,-1 0 0,1-1 0,-1 1 0,1-1 0,-1 1 0,1 0 0,0 0 0,-1-1 0,1 1 0,-2-1 0,1 2 0,0-1 0,0 1 0,0 0 0,0-1 0,1 1 0,-1 0 0,0-1 0,0 1 0,1 0 0,-1 0 0,0 0 0,1 0 0,-1 0 0,0 1 0,-18 39 0,3 5 0,2 1 0,-16 96 0,26-110 0,1-1 0,2 0 0,1 1 0,2-1 0,8 49 0,-9-72-273,1-1 0,1 1 0,0-1 0,5 12 0,1-4-6553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24.854"/>
    </inkml:context>
    <inkml:brush xml:id="br0">
      <inkml:brushProperty name="width" value="0.05" units="cm"/>
      <inkml:brushProperty name="height" value="0.05" units="cm"/>
    </inkml:brush>
  </inkml:definitions>
  <inkml:trace contextRef="#ctx0" brushRef="#br0">6 77 24575,'-2'-2'0,"-1"-3"0,2-2 0,4 0 0,6 0 0,6-1 0,5 1 0,4 1 0,2 0 0,2 1 0,0-1 0,-2 0 0,-5 2-8191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3.517"/>
    </inkml:context>
    <inkml:brush xml:id="br0">
      <inkml:brushProperty name="width" value="0.05" units="cm"/>
      <inkml:brushProperty name="height" value="0.05" units="cm"/>
    </inkml:brush>
  </inkml:definitions>
  <inkml:trace contextRef="#ctx0" brushRef="#br0">6 2380 24575,'0'0'0,"0"0"0,-1 0 0,1 0 0,0 0 0,-1 0 0,1 0 0,0-1 0,-1 1 0,1 0 0,0 0 0,0 0 0,-1-1 0,1 1 0,0 0 0,0 0 0,0-1 0,-1 1 0,1 0 0,0-1 0,0 1 0,0 0 0,0-1 0,-1 1 0,1 0 0,0-1 0,0 1 0,0 0 0,0-1 0,0 1 0,0 0 0,0-1 0,0 1 0,0 0 0,0-1 0,0 1 0,0 0 0,0-1 0,0 1 0,1 0 0,-1-1 0,0 1 0,0 0 0,1-1 0,6-19 0,-6 17 0,41-90-99,4 3-1,107-157 0,147-149-359,-150 206 374,261-361-963,-42-29 503,-353 552 585,-5 11 98,-1-1 0,-1 0 1,0 0-1,-1-1 1,-1 0-1,4-23 1,-10 41-116,-1 0 0,0 1 1,0-1-1,0 0 0,0 0 1,0 0-1,0 0 0,0 0 1,0 0-1,0 0 0,0 0 1,0 0-1,-1 0 0,1 0 1,0 0-1,-1 0 0,0-1 1,1 2-8,0 0 1,-1 0 0,1 0 0,0 0-1,-1-1 1,1 1 0,0 0 0,-1 0-1,1 0 1,0 0 0,-1 0 0,1 0-1,-1 0 1,1 0 0,0 0 0,-1 0-1,1 0 1,-1 0 0,1 0 0,0 1-1,-1-1 1,1 0 0,0 0 0,-1 0-1,1 0 1,0 1 0,-1-1 0,-2 2 42,0 0 1,1 0 0,-1 1 0,1-1 0,0 0 0,0 1 0,0-1-1,-2 4 1,-2 7-1425,1 0-5461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3.861"/>
    </inkml:context>
    <inkml:brush xml:id="br0">
      <inkml:brushProperty name="width" value="0.05" units="cm"/>
      <inkml:brushProperty name="height" value="0.05" units="cm"/>
    </inkml:brush>
  </inkml:definitions>
  <inkml:trace contextRef="#ctx0" brushRef="#br0">7 224 24575,'-6'7'0,"15"-13"0,0 0 0,20-14 0,0-1 0,-2-2 0,-1-1 0,-1 0 0,29-38 0,-50 57 0,0 1 0,-1-1 0,2 1 0,-1 0 0,0 0 0,1 0 0,0 1 0,7-5 0,-10 7 0,-1 1 0,1-1 0,0 1 0,-1 0 0,1-1 0,0 1 0,0 0 0,-1 0 0,1 0 0,0 0 0,-1 0 0,1 1 0,0-1 0,-1 0 0,1 1 0,0-1 0,-1 1 0,1 0 0,-1-1 0,1 1 0,-1 0 0,1 0 0,-1 0 0,0 0 0,1 0 0,-1 1 0,0-1 0,0 0 0,0 0 0,0 1 0,0-1 0,0 1 0,1 2 0,8 12 0,-1 0 0,-1 0 0,0 1 0,4 18 0,19 76 0,-17-59 0,8 27-1365,-3-6-5461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4.302"/>
    </inkml:context>
    <inkml:brush xml:id="br0">
      <inkml:brushProperty name="width" value="0.05" units="cm"/>
      <inkml:brushProperty name="height" value="0.05" units="cm"/>
    </inkml:brush>
  </inkml:definitions>
  <inkml:trace contextRef="#ctx0" brushRef="#br0">175 5 24575,'-2'-5'0,"-2"10"0,-3 11 0,-5 61 0,2 1 0,3 81 0,3-69 0,-104 1530-1060,90-1418-128,15-165-4755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4.761"/>
    </inkml:context>
    <inkml:brush xml:id="br0">
      <inkml:brushProperty name="width" value="0.05" units="cm"/>
      <inkml:brushProperty name="height" value="0.05" units="cm"/>
    </inkml:brush>
  </inkml:definitions>
  <inkml:trace contextRef="#ctx0" brushRef="#br0">179 77 24575,'-1'0'0,"1"-1"0,0 1 0,0-1 0,0 1 0,0-1 0,-1 1 0,1-1 0,0 1 0,0 0 0,-1-1 0,1 1 0,0-1 0,-1 1 0,1 0 0,-1-1 0,1 1 0,0 0 0,-1-1 0,1 1 0,-1 0 0,1 0 0,-1-1 0,1 1 0,-1 0 0,1 0 0,-1 0 0,1 0 0,-1 0 0,1 0 0,-1 0 0,1 0 0,-1 0 0,1 0 0,-1 0 0,1 0 0,-1 0 0,1 0 0,-1 0 0,0 1 0,-21 5 0,13 0 0,1 0 0,0 1 0,1 0 0,-1 0 0,1 1 0,1 0 0,0 0 0,0 0 0,0 1 0,-6 14 0,5-11 0,-1 1 0,0-1 0,0-1 0,-12 13 0,14-22 0,7-9 0,7-11 0,7-8 0,2 1 0,0 1 0,2 0 0,0 1 0,2 1 0,46-38 0,-65 58 0,0 0 0,0 0 0,1 1 0,-1-1 0,1 1 0,-1 0 0,1 0 0,0 0 0,-1 0 0,1 0 0,0 1 0,0-1 0,-1 1 0,5-1 0,-6 1 0,1 1 0,0-1 0,-1 1 0,1-1 0,0 1 0,-1 0 0,1 0 0,-1 0 0,1 0 0,-1 0 0,1 0 0,-1 0 0,0 0 0,1 0 0,-1 1 0,0-1 0,0 0 0,0 1 0,0-1 0,0 1 0,0-1 0,-1 1 0,2 3 0,21 56-1365,-11-27-5461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5.343"/>
    </inkml:context>
    <inkml:brush xml:id="br0">
      <inkml:brushProperty name="width" value="0.05" units="cm"/>
      <inkml:brushProperty name="height" value="0.05" units="cm"/>
    </inkml:brush>
  </inkml:definitions>
  <inkml:trace contextRef="#ctx0" brushRef="#br0">353 157 24575,'1'-19'0,"-1"-19"0,0 36 0,0 0 0,0 0 0,0 0 0,-1 0 0,1 0 0,-1 0 0,1 0 0,-1 0 0,0 0 0,0 0 0,0 0 0,-2-3 0,2 4 0,1 1 0,-1-1 0,1 1 0,-1 0 0,0-1 0,1 1 0,-1 0 0,1 0 0,-1 0 0,0-1 0,1 1 0,-1 0 0,0 0 0,1 0 0,-1 0 0,0 0 0,1 0 0,-1 0 0,0 0 0,1 0 0,-1 0 0,0 1 0,1-1 0,-1 0 0,0 0 0,1 1 0,-1-1 0,1 0 0,-1 1 0,1-1 0,-1 0 0,0 1 0,-20 17 0,17-13 0,-98 98 0,-49 45 0,148-145 0,-16 12 0,18-14 0,0-1 0,0 1 0,0-1 0,1 1 0,-1-1 0,0 1 0,0-1 0,0 0 0,0 1 0,0-1 0,0 0 0,0 0 0,0 0 0,0 0 0,1 0 0,-1 0 0,0 0 0,0 0 0,0 0 0,-1 0 0,1-1 0,1 1 0,0-1 0,-1 1 0,1-1 0,0 1 0,0 0 0,-1-1 0,1 1 0,0-1 0,0 1 0,0-1 0,-1 0 0,1 1 0,0-1 0,0 1 0,0-1 0,0 1 0,0-1 0,0 1 0,0-1 0,0 1 0,0-1 0,1 1 0,-1-1 0,0 1 0,0-1 0,0 1 0,1-1 0,-1 1 0,0-1 0,1 0 0,9-18 0,-9 17 0,49-70 0,75-85 0,-110 139 0,-8 8 0,1 0 0,0 1 0,0 0 0,1 0 0,1 1 0,0 0 0,12-7 0,-20 14 0,-1 0 0,1 0 0,0 1 0,0-1 0,0 1 0,0 0 0,0-1 0,0 1 0,0 0 0,0 0 0,0 0 0,0 1 0,0-1 0,0 0 0,0 1 0,0-1 0,0 1 0,0 0 0,0-1 0,-1 1 0,1 0 0,0 0 0,0 0 0,-1 1 0,1-1 0,-1 0 0,1 1 0,-1-1 0,0 1 0,1-1 0,0 3 0,6 6 0,-2 1 0,1 0 0,9 22 0,-9-18 0,69 143-1365,-59-125-5461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0T04:07:35.681"/>
    </inkml:context>
    <inkml:brush xml:id="br0">
      <inkml:brushProperty name="width" value="0.05" units="cm"/>
      <inkml:brushProperty name="height" value="0.05" units="cm"/>
    </inkml:brush>
  </inkml:definitions>
  <inkml:trace contextRef="#ctx0" brushRef="#br0">9 12 24575,'-5'-12'0,"2"12"0,3 8 0,30 121 0,-8-46 0,111 557 0,80 317 0,-103-537 0,-105-402-1365,0-6-5461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10,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6" Type="http://schemas.openxmlformats.org/officeDocument/2006/relationships/customXml" Target="../ink/ink212.xml"/><Relationship Id="rId21" Type="http://schemas.openxmlformats.org/officeDocument/2006/relationships/image" Target="../media/image216.png"/><Relationship Id="rId42" Type="http://schemas.openxmlformats.org/officeDocument/2006/relationships/customXml" Target="../ink/ink220.xml"/><Relationship Id="rId47" Type="http://schemas.openxmlformats.org/officeDocument/2006/relationships/image" Target="../media/image229.png"/><Relationship Id="rId63" Type="http://schemas.openxmlformats.org/officeDocument/2006/relationships/image" Target="../media/image237.png"/><Relationship Id="rId68" Type="http://schemas.openxmlformats.org/officeDocument/2006/relationships/customXml" Target="../ink/ink233.xml"/><Relationship Id="rId84" Type="http://schemas.openxmlformats.org/officeDocument/2006/relationships/customXml" Target="../ink/ink241.xml"/><Relationship Id="rId89" Type="http://schemas.openxmlformats.org/officeDocument/2006/relationships/image" Target="../media/image250.png"/><Relationship Id="rId112" Type="http://schemas.openxmlformats.org/officeDocument/2006/relationships/image" Target="../media/image261.png"/><Relationship Id="rId16" Type="http://schemas.openxmlformats.org/officeDocument/2006/relationships/customXml" Target="../ink/ink207.xml"/><Relationship Id="rId107" Type="http://schemas.openxmlformats.org/officeDocument/2006/relationships/image" Target="../media/image259.png"/><Relationship Id="rId11" Type="http://schemas.openxmlformats.org/officeDocument/2006/relationships/image" Target="../media/image212.png"/><Relationship Id="rId32" Type="http://schemas.openxmlformats.org/officeDocument/2006/relationships/customXml" Target="../ink/ink215.xml"/><Relationship Id="rId37" Type="http://schemas.openxmlformats.org/officeDocument/2006/relationships/image" Target="../media/image224.png"/><Relationship Id="rId53" Type="http://schemas.openxmlformats.org/officeDocument/2006/relationships/image" Target="../media/image232.png"/><Relationship Id="rId58" Type="http://schemas.openxmlformats.org/officeDocument/2006/relationships/customXml" Target="../ink/ink228.xml"/><Relationship Id="rId74" Type="http://schemas.openxmlformats.org/officeDocument/2006/relationships/customXml" Target="../ink/ink236.xml"/><Relationship Id="rId79" Type="http://schemas.openxmlformats.org/officeDocument/2006/relationships/image" Target="../media/image245.png"/><Relationship Id="rId102" Type="http://schemas.openxmlformats.org/officeDocument/2006/relationships/customXml" Target="../ink/ink250.xml"/><Relationship Id="rId5" Type="http://schemas.openxmlformats.org/officeDocument/2006/relationships/image" Target="../media/image209.png"/><Relationship Id="rId90" Type="http://schemas.openxmlformats.org/officeDocument/2006/relationships/customXml" Target="../ink/ink244.xml"/><Relationship Id="rId95" Type="http://schemas.openxmlformats.org/officeDocument/2006/relationships/image" Target="../media/image253.png"/><Relationship Id="rId22" Type="http://schemas.openxmlformats.org/officeDocument/2006/relationships/customXml" Target="../ink/ink210.xml"/><Relationship Id="rId27" Type="http://schemas.openxmlformats.org/officeDocument/2006/relationships/image" Target="../media/image219.png"/><Relationship Id="rId43" Type="http://schemas.openxmlformats.org/officeDocument/2006/relationships/image" Target="../media/image227.png"/><Relationship Id="rId48" Type="http://schemas.openxmlformats.org/officeDocument/2006/relationships/customXml" Target="../ink/ink223.xml"/><Relationship Id="rId64" Type="http://schemas.openxmlformats.org/officeDocument/2006/relationships/customXml" Target="../ink/ink231.xml"/><Relationship Id="rId69" Type="http://schemas.openxmlformats.org/officeDocument/2006/relationships/image" Target="../media/image240.png"/><Relationship Id="rId80" Type="http://schemas.openxmlformats.org/officeDocument/2006/relationships/customXml" Target="../ink/ink239.xml"/><Relationship Id="rId85" Type="http://schemas.openxmlformats.org/officeDocument/2006/relationships/image" Target="../media/image248.png"/><Relationship Id="rId12" Type="http://schemas.openxmlformats.org/officeDocument/2006/relationships/customXml" Target="../ink/ink205.xml"/><Relationship Id="rId17" Type="http://schemas.openxmlformats.org/officeDocument/2006/relationships/image" Target="../media/image214.png"/><Relationship Id="rId33" Type="http://schemas.openxmlformats.org/officeDocument/2006/relationships/image" Target="../media/image222.png"/><Relationship Id="rId38" Type="http://schemas.openxmlformats.org/officeDocument/2006/relationships/customXml" Target="../ink/ink218.xml"/><Relationship Id="rId59" Type="http://schemas.openxmlformats.org/officeDocument/2006/relationships/image" Target="../media/image235.png"/><Relationship Id="rId103" Type="http://schemas.openxmlformats.org/officeDocument/2006/relationships/image" Target="../media/image257.png"/><Relationship Id="rId108" Type="http://schemas.openxmlformats.org/officeDocument/2006/relationships/customXml" Target="../ink/ink253.xml"/><Relationship Id="rId54" Type="http://schemas.openxmlformats.org/officeDocument/2006/relationships/customXml" Target="../ink/ink226.xml"/><Relationship Id="rId70" Type="http://schemas.openxmlformats.org/officeDocument/2006/relationships/customXml" Target="../ink/ink234.xml"/><Relationship Id="rId75" Type="http://schemas.openxmlformats.org/officeDocument/2006/relationships/image" Target="../media/image243.png"/><Relationship Id="rId91" Type="http://schemas.openxmlformats.org/officeDocument/2006/relationships/image" Target="../media/image251.png"/><Relationship Id="rId96" Type="http://schemas.openxmlformats.org/officeDocument/2006/relationships/customXml" Target="../ink/ink247.xml"/><Relationship Id="rId1" Type="http://schemas.openxmlformats.org/officeDocument/2006/relationships/slideLayout" Target="../slideLayouts/slideLayout4.xml"/><Relationship Id="rId6" Type="http://schemas.openxmlformats.org/officeDocument/2006/relationships/customXml" Target="../ink/ink202.xml"/><Relationship Id="rId15" Type="http://schemas.openxmlformats.org/officeDocument/2006/relationships/image" Target="../media/image213.png"/><Relationship Id="rId23" Type="http://schemas.openxmlformats.org/officeDocument/2006/relationships/image" Target="../media/image217.png"/><Relationship Id="rId28" Type="http://schemas.openxmlformats.org/officeDocument/2006/relationships/customXml" Target="../ink/ink213.xml"/><Relationship Id="rId36" Type="http://schemas.openxmlformats.org/officeDocument/2006/relationships/customXml" Target="../ink/ink217.xml"/><Relationship Id="rId49" Type="http://schemas.openxmlformats.org/officeDocument/2006/relationships/image" Target="../media/image230.png"/><Relationship Id="rId57" Type="http://schemas.openxmlformats.org/officeDocument/2006/relationships/image" Target="../media/image234.png"/><Relationship Id="rId106" Type="http://schemas.openxmlformats.org/officeDocument/2006/relationships/customXml" Target="../ink/ink252.xml"/><Relationship Id="rId10" Type="http://schemas.openxmlformats.org/officeDocument/2006/relationships/customXml" Target="../ink/ink204.xml"/><Relationship Id="rId31" Type="http://schemas.openxmlformats.org/officeDocument/2006/relationships/image" Target="../media/image221.png"/><Relationship Id="rId44" Type="http://schemas.openxmlformats.org/officeDocument/2006/relationships/customXml" Target="../ink/ink221.xml"/><Relationship Id="rId52" Type="http://schemas.openxmlformats.org/officeDocument/2006/relationships/customXml" Target="../ink/ink225.xml"/><Relationship Id="rId60" Type="http://schemas.openxmlformats.org/officeDocument/2006/relationships/customXml" Target="../ink/ink229.xml"/><Relationship Id="rId65" Type="http://schemas.openxmlformats.org/officeDocument/2006/relationships/image" Target="../media/image238.png"/><Relationship Id="rId73" Type="http://schemas.openxmlformats.org/officeDocument/2006/relationships/image" Target="../media/image242.png"/><Relationship Id="rId78" Type="http://schemas.openxmlformats.org/officeDocument/2006/relationships/customXml" Target="../ink/ink238.xml"/><Relationship Id="rId81" Type="http://schemas.openxmlformats.org/officeDocument/2006/relationships/image" Target="../media/image246.png"/><Relationship Id="rId86" Type="http://schemas.openxmlformats.org/officeDocument/2006/relationships/customXml" Target="../ink/ink242.xml"/><Relationship Id="rId94" Type="http://schemas.openxmlformats.org/officeDocument/2006/relationships/customXml" Target="../ink/ink246.xml"/><Relationship Id="rId99" Type="http://schemas.openxmlformats.org/officeDocument/2006/relationships/image" Target="../media/image255.png"/><Relationship Id="rId101" Type="http://schemas.openxmlformats.org/officeDocument/2006/relationships/image" Target="../media/image256.png"/><Relationship Id="rId4" Type="http://schemas.openxmlformats.org/officeDocument/2006/relationships/customXml" Target="../ink/ink201.xml"/><Relationship Id="rId9" Type="http://schemas.openxmlformats.org/officeDocument/2006/relationships/image" Target="../media/image211.png"/><Relationship Id="rId13" Type="http://schemas.openxmlformats.org/officeDocument/2006/relationships/image" Target="../media/image113.png"/><Relationship Id="rId18" Type="http://schemas.openxmlformats.org/officeDocument/2006/relationships/customXml" Target="../ink/ink208.xml"/><Relationship Id="rId39" Type="http://schemas.openxmlformats.org/officeDocument/2006/relationships/image" Target="../media/image225.png"/><Relationship Id="rId109" Type="http://schemas.openxmlformats.org/officeDocument/2006/relationships/customXml" Target="../ink/ink254.xml"/><Relationship Id="rId34" Type="http://schemas.openxmlformats.org/officeDocument/2006/relationships/customXml" Target="../ink/ink216.xml"/><Relationship Id="rId50" Type="http://schemas.openxmlformats.org/officeDocument/2006/relationships/customXml" Target="../ink/ink224.xml"/><Relationship Id="rId55" Type="http://schemas.openxmlformats.org/officeDocument/2006/relationships/image" Target="../media/image233.png"/><Relationship Id="rId76" Type="http://schemas.openxmlformats.org/officeDocument/2006/relationships/customXml" Target="../ink/ink237.xml"/><Relationship Id="rId97" Type="http://schemas.openxmlformats.org/officeDocument/2006/relationships/image" Target="../media/image254.png"/><Relationship Id="rId104" Type="http://schemas.openxmlformats.org/officeDocument/2006/relationships/customXml" Target="../ink/ink251.xml"/><Relationship Id="rId7" Type="http://schemas.openxmlformats.org/officeDocument/2006/relationships/image" Target="../media/image210.png"/><Relationship Id="rId71" Type="http://schemas.openxmlformats.org/officeDocument/2006/relationships/image" Target="../media/image241.png"/><Relationship Id="rId92" Type="http://schemas.openxmlformats.org/officeDocument/2006/relationships/customXml" Target="../ink/ink245.xml"/><Relationship Id="rId2" Type="http://schemas.openxmlformats.org/officeDocument/2006/relationships/customXml" Target="../ink/ink200.xml"/><Relationship Id="rId29" Type="http://schemas.openxmlformats.org/officeDocument/2006/relationships/image" Target="../media/image220.png"/><Relationship Id="rId24" Type="http://schemas.openxmlformats.org/officeDocument/2006/relationships/customXml" Target="../ink/ink211.xml"/><Relationship Id="rId40" Type="http://schemas.openxmlformats.org/officeDocument/2006/relationships/customXml" Target="../ink/ink219.xml"/><Relationship Id="rId45" Type="http://schemas.openxmlformats.org/officeDocument/2006/relationships/image" Target="../media/image228.png"/><Relationship Id="rId66" Type="http://schemas.openxmlformats.org/officeDocument/2006/relationships/customXml" Target="../ink/ink232.xml"/><Relationship Id="rId87" Type="http://schemas.openxmlformats.org/officeDocument/2006/relationships/image" Target="../media/image249.png"/><Relationship Id="rId110" Type="http://schemas.openxmlformats.org/officeDocument/2006/relationships/image" Target="../media/image260.png"/><Relationship Id="rId61" Type="http://schemas.openxmlformats.org/officeDocument/2006/relationships/image" Target="../media/image236.png"/><Relationship Id="rId82" Type="http://schemas.openxmlformats.org/officeDocument/2006/relationships/customXml" Target="../ink/ink240.xml"/><Relationship Id="rId19" Type="http://schemas.openxmlformats.org/officeDocument/2006/relationships/image" Target="../media/image215.png"/><Relationship Id="rId14" Type="http://schemas.openxmlformats.org/officeDocument/2006/relationships/customXml" Target="../ink/ink206.xml"/><Relationship Id="rId30" Type="http://schemas.openxmlformats.org/officeDocument/2006/relationships/customXml" Target="../ink/ink214.xml"/><Relationship Id="rId35" Type="http://schemas.openxmlformats.org/officeDocument/2006/relationships/image" Target="../media/image223.png"/><Relationship Id="rId56" Type="http://schemas.openxmlformats.org/officeDocument/2006/relationships/customXml" Target="../ink/ink227.xml"/><Relationship Id="rId77" Type="http://schemas.openxmlformats.org/officeDocument/2006/relationships/image" Target="../media/image244.png"/><Relationship Id="rId100" Type="http://schemas.openxmlformats.org/officeDocument/2006/relationships/customXml" Target="../ink/ink249.xml"/><Relationship Id="rId105" Type="http://schemas.openxmlformats.org/officeDocument/2006/relationships/image" Target="../media/image258.png"/><Relationship Id="rId8" Type="http://schemas.openxmlformats.org/officeDocument/2006/relationships/customXml" Target="../ink/ink203.xml"/><Relationship Id="rId51" Type="http://schemas.openxmlformats.org/officeDocument/2006/relationships/image" Target="../media/image231.png"/><Relationship Id="rId72" Type="http://schemas.openxmlformats.org/officeDocument/2006/relationships/customXml" Target="../ink/ink235.xml"/><Relationship Id="rId93" Type="http://schemas.openxmlformats.org/officeDocument/2006/relationships/image" Target="../media/image252.png"/><Relationship Id="rId98" Type="http://schemas.openxmlformats.org/officeDocument/2006/relationships/customXml" Target="../ink/ink248.xml"/><Relationship Id="rId3" Type="http://schemas.openxmlformats.org/officeDocument/2006/relationships/image" Target="../media/image208.png"/><Relationship Id="rId25" Type="http://schemas.openxmlformats.org/officeDocument/2006/relationships/image" Target="../media/image218.png"/><Relationship Id="rId46" Type="http://schemas.openxmlformats.org/officeDocument/2006/relationships/customXml" Target="../ink/ink222.xml"/><Relationship Id="rId67" Type="http://schemas.openxmlformats.org/officeDocument/2006/relationships/image" Target="../media/image239.png"/><Relationship Id="rId20" Type="http://schemas.openxmlformats.org/officeDocument/2006/relationships/customXml" Target="../ink/ink209.xml"/><Relationship Id="rId41" Type="http://schemas.openxmlformats.org/officeDocument/2006/relationships/image" Target="../media/image226.png"/><Relationship Id="rId62" Type="http://schemas.openxmlformats.org/officeDocument/2006/relationships/customXml" Target="../ink/ink230.xml"/><Relationship Id="rId83" Type="http://schemas.openxmlformats.org/officeDocument/2006/relationships/image" Target="../media/image247.png"/><Relationship Id="rId88" Type="http://schemas.openxmlformats.org/officeDocument/2006/relationships/customXml" Target="../ink/ink243.xml"/><Relationship Id="rId111" Type="http://schemas.openxmlformats.org/officeDocument/2006/relationships/customXml" Target="../ink/ink25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68.jpeg"/><Relationship Id="rId3" Type="http://schemas.openxmlformats.org/officeDocument/2006/relationships/image" Target="../media/image263.jpeg"/><Relationship Id="rId7" Type="http://schemas.openxmlformats.org/officeDocument/2006/relationships/image" Target="../media/image267.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66.tiff"/><Relationship Id="rId5" Type="http://schemas.openxmlformats.org/officeDocument/2006/relationships/image" Target="../media/image265.tiff"/><Relationship Id="rId4" Type="http://schemas.openxmlformats.org/officeDocument/2006/relationships/image" Target="../media/image264.tiff"/><Relationship Id="rId9" Type="http://schemas.openxmlformats.org/officeDocument/2006/relationships/image" Target="../media/image26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17" Type="http://schemas.openxmlformats.org/officeDocument/2006/relationships/image" Target="../media/image66.png"/><Relationship Id="rId299" Type="http://schemas.openxmlformats.org/officeDocument/2006/relationships/image" Target="../media/image156.png"/><Relationship Id="rId21" Type="http://schemas.openxmlformats.org/officeDocument/2006/relationships/image" Target="../media/image18.png"/><Relationship Id="rId63" Type="http://schemas.openxmlformats.org/officeDocument/2006/relationships/image" Target="../media/image39.png"/><Relationship Id="rId159" Type="http://schemas.openxmlformats.org/officeDocument/2006/relationships/image" Target="../media/image87.png"/><Relationship Id="rId324" Type="http://schemas.openxmlformats.org/officeDocument/2006/relationships/image" Target="../media/image167.png"/><Relationship Id="rId366" Type="http://schemas.openxmlformats.org/officeDocument/2006/relationships/customXml" Target="../ink/ink186.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image" Target="../media/image141.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2.png"/><Relationship Id="rId377" Type="http://schemas.openxmlformats.org/officeDocument/2006/relationships/customXml" Target="../ink/ink192.xml"/><Relationship Id="rId5" Type="http://schemas.openxmlformats.org/officeDocument/2006/relationships/image" Target="../media/image10.png"/><Relationship Id="rId181" Type="http://schemas.openxmlformats.org/officeDocument/2006/relationships/image" Target="../media/image98.png"/><Relationship Id="rId237" Type="http://schemas.openxmlformats.org/officeDocument/2006/relationships/image" Target="../media/image126.png"/><Relationship Id="rId279" Type="http://schemas.openxmlformats.org/officeDocument/2006/relationships/customXml" Target="../ink/ink140.xml"/><Relationship Id="rId43" Type="http://schemas.openxmlformats.org/officeDocument/2006/relationships/image" Target="../media/image29.png"/><Relationship Id="rId139" Type="http://schemas.openxmlformats.org/officeDocument/2006/relationships/image" Target="../media/image77.png"/><Relationship Id="rId290" Type="http://schemas.openxmlformats.org/officeDocument/2006/relationships/customXml" Target="../ink/ink146.xml"/><Relationship Id="rId304" Type="http://schemas.openxmlformats.org/officeDocument/2006/relationships/customXml" Target="../ink/ink153.xml"/><Relationship Id="rId346" Type="http://schemas.openxmlformats.org/officeDocument/2006/relationships/customXml" Target="../ink/ink176.xml"/><Relationship Id="rId388" Type="http://schemas.openxmlformats.org/officeDocument/2006/relationships/image" Target="../media/image198.png"/><Relationship Id="rId85" Type="http://schemas.openxmlformats.org/officeDocument/2006/relationships/image" Target="../media/image50.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image" Target="../media/image131.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customXml" Target="../ink/ink160.xml"/><Relationship Id="rId357" Type="http://schemas.openxmlformats.org/officeDocument/2006/relationships/image" Target="../media/image183.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8.png"/><Relationship Id="rId217" Type="http://schemas.openxmlformats.org/officeDocument/2006/relationships/image" Target="../media/image116.png"/><Relationship Id="rId259" Type="http://schemas.openxmlformats.org/officeDocument/2006/relationships/customXml" Target="../ink/ink130.xml"/><Relationship Id="rId23" Type="http://schemas.openxmlformats.org/officeDocument/2006/relationships/image" Target="../media/image19.png"/><Relationship Id="rId119" Type="http://schemas.openxmlformats.org/officeDocument/2006/relationships/image" Target="../media/image67.png"/><Relationship Id="rId270" Type="http://schemas.openxmlformats.org/officeDocument/2006/relationships/image" Target="../media/image142.png"/><Relationship Id="rId326" Type="http://schemas.openxmlformats.org/officeDocument/2006/relationships/customXml" Target="../ink/ink166.xml"/><Relationship Id="rId65" Type="http://schemas.openxmlformats.org/officeDocument/2006/relationships/image" Target="../media/image40.png"/><Relationship Id="rId130" Type="http://schemas.openxmlformats.org/officeDocument/2006/relationships/customXml" Target="../ink/ink65.xml"/><Relationship Id="rId368" Type="http://schemas.openxmlformats.org/officeDocument/2006/relationships/customXml" Target="../ink/ink187.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7.png"/><Relationship Id="rId337" Type="http://schemas.openxmlformats.org/officeDocument/2006/relationships/image" Target="../media/image173.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8.png"/><Relationship Id="rId379" Type="http://schemas.openxmlformats.org/officeDocument/2006/relationships/customXml" Target="../ink/ink193.xml"/><Relationship Id="rId7" Type="http://schemas.openxmlformats.org/officeDocument/2006/relationships/image" Target="../media/image11.png"/><Relationship Id="rId183" Type="http://schemas.openxmlformats.org/officeDocument/2006/relationships/image" Target="../media/image99.png"/><Relationship Id="rId239" Type="http://schemas.openxmlformats.org/officeDocument/2006/relationships/customXml" Target="../ink/ink120.xml"/><Relationship Id="rId390" Type="http://schemas.openxmlformats.org/officeDocument/2006/relationships/image" Target="../media/image199.png"/><Relationship Id="rId250" Type="http://schemas.openxmlformats.org/officeDocument/2006/relationships/image" Target="../media/image132.png"/><Relationship Id="rId292" Type="http://schemas.openxmlformats.org/officeDocument/2006/relationships/customXml" Target="../ink/ink147.xml"/><Relationship Id="rId306" Type="http://schemas.openxmlformats.org/officeDocument/2006/relationships/customXml" Target="../ink/ink154.xml"/><Relationship Id="rId45" Type="http://schemas.openxmlformats.org/officeDocument/2006/relationships/image" Target="../media/image30.png"/><Relationship Id="rId87" Type="http://schemas.openxmlformats.org/officeDocument/2006/relationships/image" Target="../media/image51.png"/><Relationship Id="rId110" Type="http://schemas.openxmlformats.org/officeDocument/2006/relationships/customXml" Target="../ink/ink55.xml"/><Relationship Id="rId348" Type="http://schemas.openxmlformats.org/officeDocument/2006/relationships/customXml" Target="../ink/ink177.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customXml" Target="../ink/ink131.xml"/><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customXml" Target="../ink/ink161.xml"/><Relationship Id="rId359" Type="http://schemas.openxmlformats.org/officeDocument/2006/relationships/image" Target="../media/image184.png"/><Relationship Id="rId98" Type="http://schemas.openxmlformats.org/officeDocument/2006/relationships/customXml" Target="../ink/ink49.xml"/><Relationship Id="rId121" Type="http://schemas.openxmlformats.org/officeDocument/2006/relationships/image" Target="../media/image68.png"/><Relationship Id="rId163" Type="http://schemas.openxmlformats.org/officeDocument/2006/relationships/image" Target="../media/image89.png"/><Relationship Id="rId219" Type="http://schemas.openxmlformats.org/officeDocument/2006/relationships/image" Target="../media/image117.png"/><Relationship Id="rId370" Type="http://schemas.openxmlformats.org/officeDocument/2006/relationships/customXml" Target="../ink/ink188.xml"/><Relationship Id="rId230" Type="http://schemas.openxmlformats.org/officeDocument/2006/relationships/customXml" Target="../ink/ink115.xml"/><Relationship Id="rId25" Type="http://schemas.openxmlformats.org/officeDocument/2006/relationships/image" Target="../media/image20.png"/><Relationship Id="rId67" Type="http://schemas.openxmlformats.org/officeDocument/2006/relationships/image" Target="../media/image41.png"/><Relationship Id="rId272" Type="http://schemas.openxmlformats.org/officeDocument/2006/relationships/image" Target="../media/image143.png"/><Relationship Id="rId328" Type="http://schemas.openxmlformats.org/officeDocument/2006/relationships/customXml" Target="../ink/ink167.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customXml" Target="../ink/ink194.xml"/><Relationship Id="rId241" Type="http://schemas.openxmlformats.org/officeDocument/2006/relationships/customXml" Target="../ink/ink121.xml"/><Relationship Id="rId36" Type="http://schemas.openxmlformats.org/officeDocument/2006/relationships/customXml" Target="../ink/ink18.xml"/><Relationship Id="rId283" Type="http://schemas.openxmlformats.org/officeDocument/2006/relationships/image" Target="../media/image148.png"/><Relationship Id="rId339" Type="http://schemas.openxmlformats.org/officeDocument/2006/relationships/image" Target="../media/image174.png"/><Relationship Id="rId78" Type="http://schemas.openxmlformats.org/officeDocument/2006/relationships/customXml" Target="../ink/ink39.xml"/><Relationship Id="rId101" Type="http://schemas.openxmlformats.org/officeDocument/2006/relationships/image" Target="../media/image58.png"/><Relationship Id="rId143" Type="http://schemas.openxmlformats.org/officeDocument/2006/relationships/image" Target="../media/image79.png"/><Relationship Id="rId185" Type="http://schemas.openxmlformats.org/officeDocument/2006/relationships/image" Target="../media/image100.png"/><Relationship Id="rId350" Type="http://schemas.openxmlformats.org/officeDocument/2006/relationships/customXml" Target="../ink/ink178.xml"/><Relationship Id="rId9" Type="http://schemas.openxmlformats.org/officeDocument/2006/relationships/image" Target="../media/image12.png"/><Relationship Id="rId210" Type="http://schemas.openxmlformats.org/officeDocument/2006/relationships/customXml" Target="../ink/ink105.xml"/><Relationship Id="rId392" Type="http://schemas.openxmlformats.org/officeDocument/2006/relationships/image" Target="../media/image200.png"/><Relationship Id="rId252" Type="http://schemas.openxmlformats.org/officeDocument/2006/relationships/image" Target="../media/image133.png"/><Relationship Id="rId294" Type="http://schemas.openxmlformats.org/officeDocument/2006/relationships/customXml" Target="../ink/ink148.xml"/><Relationship Id="rId308" Type="http://schemas.openxmlformats.org/officeDocument/2006/relationships/customXml" Target="../ink/ink155.xml"/><Relationship Id="rId47" Type="http://schemas.openxmlformats.org/officeDocument/2006/relationships/image" Target="../media/image31.png"/><Relationship Id="rId89" Type="http://schemas.openxmlformats.org/officeDocument/2006/relationships/image" Target="../media/image52.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5.png"/><Relationship Id="rId196" Type="http://schemas.openxmlformats.org/officeDocument/2006/relationships/customXml" Target="../ink/ink98.xml"/><Relationship Id="rId200" Type="http://schemas.openxmlformats.org/officeDocument/2006/relationships/customXml" Target="../ink/ink100.xml"/><Relationship Id="rId382" Type="http://schemas.openxmlformats.org/officeDocument/2006/relationships/image" Target="../media/image195.png"/><Relationship Id="rId16" Type="http://schemas.openxmlformats.org/officeDocument/2006/relationships/customXml" Target="../ink/ink8.xml"/><Relationship Id="rId221" Type="http://schemas.openxmlformats.org/officeDocument/2006/relationships/image" Target="../media/image118.png"/><Relationship Id="rId242" Type="http://schemas.openxmlformats.org/officeDocument/2006/relationships/image" Target="../media/image128.png"/><Relationship Id="rId263" Type="http://schemas.openxmlformats.org/officeDocument/2006/relationships/customXml" Target="../ink/ink132.xml"/><Relationship Id="rId284" Type="http://schemas.openxmlformats.org/officeDocument/2006/relationships/customXml" Target="../ink/ink143.xml"/><Relationship Id="rId319" Type="http://schemas.openxmlformats.org/officeDocument/2006/relationships/customXml" Target="../ink/ink162.xml"/><Relationship Id="rId37" Type="http://schemas.openxmlformats.org/officeDocument/2006/relationships/image" Target="../media/image26.png"/><Relationship Id="rId58" Type="http://schemas.openxmlformats.org/officeDocument/2006/relationships/customXml" Target="../ink/ink29.xml"/><Relationship Id="rId79" Type="http://schemas.openxmlformats.org/officeDocument/2006/relationships/image" Target="../media/image47.png"/><Relationship Id="rId102" Type="http://schemas.openxmlformats.org/officeDocument/2006/relationships/customXml" Target="../ink/ink51.xml"/><Relationship Id="rId123" Type="http://schemas.openxmlformats.org/officeDocument/2006/relationships/image" Target="../media/image69.png"/><Relationship Id="rId144" Type="http://schemas.openxmlformats.org/officeDocument/2006/relationships/customXml" Target="../ink/ink72.xml"/><Relationship Id="rId330" Type="http://schemas.openxmlformats.org/officeDocument/2006/relationships/customXml" Target="../ink/ink168.xml"/><Relationship Id="rId90" Type="http://schemas.openxmlformats.org/officeDocument/2006/relationships/customXml" Target="../ink/ink45.xml"/><Relationship Id="rId165" Type="http://schemas.openxmlformats.org/officeDocument/2006/relationships/image" Target="../media/image90.png"/><Relationship Id="rId186" Type="http://schemas.openxmlformats.org/officeDocument/2006/relationships/customXml" Target="../ink/ink93.xml"/><Relationship Id="rId351" Type="http://schemas.openxmlformats.org/officeDocument/2006/relationships/image" Target="../media/image180.png"/><Relationship Id="rId372" Type="http://schemas.openxmlformats.org/officeDocument/2006/relationships/customXml" Target="../ink/ink189.xml"/><Relationship Id="rId211" Type="http://schemas.openxmlformats.org/officeDocument/2006/relationships/image" Target="../media/image113.png"/><Relationship Id="rId232" Type="http://schemas.openxmlformats.org/officeDocument/2006/relationships/customXml" Target="../ink/ink116.xml"/><Relationship Id="rId253" Type="http://schemas.openxmlformats.org/officeDocument/2006/relationships/customXml" Target="../ink/ink127.xml"/><Relationship Id="rId274" Type="http://schemas.openxmlformats.org/officeDocument/2006/relationships/image" Target="../media/image144.png"/><Relationship Id="rId295" Type="http://schemas.openxmlformats.org/officeDocument/2006/relationships/image" Target="../media/image154.png"/><Relationship Id="rId309" Type="http://schemas.openxmlformats.org/officeDocument/2006/relationships/customXml" Target="../ink/ink156.xml"/><Relationship Id="rId27" Type="http://schemas.openxmlformats.org/officeDocument/2006/relationships/image" Target="../media/image21.png"/><Relationship Id="rId48" Type="http://schemas.openxmlformats.org/officeDocument/2006/relationships/customXml" Target="../ink/ink24.xml"/><Relationship Id="rId69" Type="http://schemas.openxmlformats.org/officeDocument/2006/relationships/image" Target="../media/image42.png"/><Relationship Id="rId113" Type="http://schemas.openxmlformats.org/officeDocument/2006/relationships/image" Target="../media/image64.png"/><Relationship Id="rId134" Type="http://schemas.openxmlformats.org/officeDocument/2006/relationships/customXml" Target="../ink/ink67.xml"/><Relationship Id="rId320" Type="http://schemas.openxmlformats.org/officeDocument/2006/relationships/image" Target="../media/image165.png"/><Relationship Id="rId80" Type="http://schemas.openxmlformats.org/officeDocument/2006/relationships/customXml" Target="../ink/ink40.xml"/><Relationship Id="rId155" Type="http://schemas.openxmlformats.org/officeDocument/2006/relationships/image" Target="../media/image85.png"/><Relationship Id="rId176" Type="http://schemas.openxmlformats.org/officeDocument/2006/relationships/customXml" Target="../ink/ink88.xml"/><Relationship Id="rId197" Type="http://schemas.openxmlformats.org/officeDocument/2006/relationships/image" Target="../media/image106.png"/><Relationship Id="rId341" Type="http://schemas.openxmlformats.org/officeDocument/2006/relationships/image" Target="../media/image175.png"/><Relationship Id="rId362" Type="http://schemas.openxmlformats.org/officeDocument/2006/relationships/customXml" Target="../ink/ink184.xml"/><Relationship Id="rId383" Type="http://schemas.openxmlformats.org/officeDocument/2006/relationships/customXml" Target="../ink/ink195.xml"/><Relationship Id="rId201" Type="http://schemas.openxmlformats.org/officeDocument/2006/relationships/image" Target="../media/image108.png"/><Relationship Id="rId222" Type="http://schemas.openxmlformats.org/officeDocument/2006/relationships/customXml" Target="../ink/ink111.xml"/><Relationship Id="rId243" Type="http://schemas.openxmlformats.org/officeDocument/2006/relationships/customXml" Target="../ink/ink122.xml"/><Relationship Id="rId264" Type="http://schemas.openxmlformats.org/officeDocument/2006/relationships/image" Target="../media/image139.png"/><Relationship Id="rId285" Type="http://schemas.openxmlformats.org/officeDocument/2006/relationships/image" Target="../media/image149.png"/><Relationship Id="rId17" Type="http://schemas.openxmlformats.org/officeDocument/2006/relationships/image" Target="../media/image16.png"/><Relationship Id="rId38" Type="http://schemas.openxmlformats.org/officeDocument/2006/relationships/customXml" Target="../ink/ink19.xml"/><Relationship Id="rId59" Type="http://schemas.openxmlformats.org/officeDocument/2006/relationships/image" Target="../media/image37.png"/><Relationship Id="rId103" Type="http://schemas.openxmlformats.org/officeDocument/2006/relationships/image" Target="../media/image59.png"/><Relationship Id="rId124" Type="http://schemas.openxmlformats.org/officeDocument/2006/relationships/customXml" Target="../ink/ink62.xml"/><Relationship Id="rId310" Type="http://schemas.openxmlformats.org/officeDocument/2006/relationships/customXml" Target="../ink/ink157.xml"/><Relationship Id="rId70" Type="http://schemas.openxmlformats.org/officeDocument/2006/relationships/customXml" Target="../ink/ink35.xml"/><Relationship Id="rId91" Type="http://schemas.openxmlformats.org/officeDocument/2006/relationships/image" Target="../media/image53.png"/><Relationship Id="rId145" Type="http://schemas.openxmlformats.org/officeDocument/2006/relationships/image" Target="../media/image80.png"/><Relationship Id="rId166" Type="http://schemas.openxmlformats.org/officeDocument/2006/relationships/customXml" Target="../ink/ink83.xml"/><Relationship Id="rId187" Type="http://schemas.openxmlformats.org/officeDocument/2006/relationships/image" Target="../media/image101.png"/><Relationship Id="rId331" Type="http://schemas.openxmlformats.org/officeDocument/2006/relationships/image" Target="../media/image170.png"/><Relationship Id="rId352" Type="http://schemas.openxmlformats.org/officeDocument/2006/relationships/customXml" Target="../ink/ink179.xml"/><Relationship Id="rId373" Type="http://schemas.openxmlformats.org/officeDocument/2006/relationships/image" Target="../media/image191.png"/><Relationship Id="rId1" Type="http://schemas.openxmlformats.org/officeDocument/2006/relationships/slideLayout" Target="../slideLayouts/slideLayout5.xml"/><Relationship Id="rId212" Type="http://schemas.openxmlformats.org/officeDocument/2006/relationships/customXml" Target="../ink/ink106.xml"/><Relationship Id="rId233" Type="http://schemas.openxmlformats.org/officeDocument/2006/relationships/image" Target="../media/image124.png"/><Relationship Id="rId254" Type="http://schemas.openxmlformats.org/officeDocument/2006/relationships/image" Target="../media/image134.png"/><Relationship Id="rId28" Type="http://schemas.openxmlformats.org/officeDocument/2006/relationships/customXml" Target="../ink/ink14.xml"/><Relationship Id="rId49" Type="http://schemas.openxmlformats.org/officeDocument/2006/relationships/image" Target="../media/image32.png"/><Relationship Id="rId114" Type="http://schemas.openxmlformats.org/officeDocument/2006/relationships/customXml" Target="../ink/ink57.xml"/><Relationship Id="rId275" Type="http://schemas.openxmlformats.org/officeDocument/2006/relationships/customXml" Target="../ink/ink138.xml"/><Relationship Id="rId296" Type="http://schemas.openxmlformats.org/officeDocument/2006/relationships/customXml" Target="../ink/ink149.xml"/><Relationship Id="rId300" Type="http://schemas.openxmlformats.org/officeDocument/2006/relationships/customXml" Target="../ink/ink151.xml"/><Relationship Id="rId60" Type="http://schemas.openxmlformats.org/officeDocument/2006/relationships/customXml" Target="../ink/ink30.xml"/><Relationship Id="rId81" Type="http://schemas.openxmlformats.org/officeDocument/2006/relationships/image" Target="../media/image48.png"/><Relationship Id="rId135" Type="http://schemas.openxmlformats.org/officeDocument/2006/relationships/image" Target="../media/image75.png"/><Relationship Id="rId156" Type="http://schemas.openxmlformats.org/officeDocument/2006/relationships/customXml" Target="../ink/ink78.xml"/><Relationship Id="rId177" Type="http://schemas.openxmlformats.org/officeDocument/2006/relationships/image" Target="../media/image96.png"/><Relationship Id="rId198" Type="http://schemas.openxmlformats.org/officeDocument/2006/relationships/customXml" Target="../ink/ink99.xml"/><Relationship Id="rId321" Type="http://schemas.openxmlformats.org/officeDocument/2006/relationships/customXml" Target="../ink/ink163.xml"/><Relationship Id="rId342" Type="http://schemas.openxmlformats.org/officeDocument/2006/relationships/customXml" Target="../ink/ink174.xml"/><Relationship Id="rId363" Type="http://schemas.openxmlformats.org/officeDocument/2006/relationships/image" Target="../media/image186.png"/><Relationship Id="rId384" Type="http://schemas.openxmlformats.org/officeDocument/2006/relationships/image" Target="../media/image196.png"/><Relationship Id="rId202" Type="http://schemas.openxmlformats.org/officeDocument/2006/relationships/customXml" Target="../ink/ink101.xml"/><Relationship Id="rId223" Type="http://schemas.openxmlformats.org/officeDocument/2006/relationships/image" Target="../media/image119.png"/><Relationship Id="rId244" Type="http://schemas.openxmlformats.org/officeDocument/2006/relationships/image" Target="../media/image129.png"/><Relationship Id="rId18" Type="http://schemas.openxmlformats.org/officeDocument/2006/relationships/customXml" Target="../ink/ink9.xml"/><Relationship Id="rId39" Type="http://schemas.openxmlformats.org/officeDocument/2006/relationships/image" Target="../media/image27.png"/><Relationship Id="rId265" Type="http://schemas.openxmlformats.org/officeDocument/2006/relationships/customXml" Target="../ink/ink133.xml"/><Relationship Id="rId286" Type="http://schemas.openxmlformats.org/officeDocument/2006/relationships/customXml" Target="../ink/ink144.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70.png"/><Relationship Id="rId146" Type="http://schemas.openxmlformats.org/officeDocument/2006/relationships/customXml" Target="../ink/ink73.xml"/><Relationship Id="rId167" Type="http://schemas.openxmlformats.org/officeDocument/2006/relationships/image" Target="../media/image91.png"/><Relationship Id="rId188" Type="http://schemas.openxmlformats.org/officeDocument/2006/relationships/customXml" Target="../ink/ink94.xml"/><Relationship Id="rId311" Type="http://schemas.openxmlformats.org/officeDocument/2006/relationships/customXml" Target="../ink/ink158.xml"/><Relationship Id="rId332" Type="http://schemas.openxmlformats.org/officeDocument/2006/relationships/customXml" Target="../ink/ink169.xml"/><Relationship Id="rId353" Type="http://schemas.openxmlformats.org/officeDocument/2006/relationships/image" Target="../media/image181.png"/><Relationship Id="rId374" Type="http://schemas.openxmlformats.org/officeDocument/2006/relationships/customXml" Target="../ink/ink190.xml"/><Relationship Id="rId71" Type="http://schemas.openxmlformats.org/officeDocument/2006/relationships/image" Target="../media/image43.png"/><Relationship Id="rId92" Type="http://schemas.openxmlformats.org/officeDocument/2006/relationships/customXml" Target="../ink/ink46.xml"/><Relationship Id="rId213" Type="http://schemas.openxmlformats.org/officeDocument/2006/relationships/image" Target="../media/image114.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2.png"/><Relationship Id="rId255" Type="http://schemas.openxmlformats.org/officeDocument/2006/relationships/customXml" Target="../ink/ink128.xml"/><Relationship Id="rId276" Type="http://schemas.openxmlformats.org/officeDocument/2006/relationships/image" Target="../media/image145.png"/><Relationship Id="rId297" Type="http://schemas.openxmlformats.org/officeDocument/2006/relationships/image" Target="../media/image155.png"/><Relationship Id="rId40" Type="http://schemas.openxmlformats.org/officeDocument/2006/relationships/customXml" Target="../ink/ink20.xml"/><Relationship Id="rId115" Type="http://schemas.openxmlformats.org/officeDocument/2006/relationships/image" Target="../media/image65.png"/><Relationship Id="rId136" Type="http://schemas.openxmlformats.org/officeDocument/2006/relationships/customXml" Target="../ink/ink68.xml"/><Relationship Id="rId157" Type="http://schemas.openxmlformats.org/officeDocument/2006/relationships/image" Target="../media/image86.png"/><Relationship Id="rId178" Type="http://schemas.openxmlformats.org/officeDocument/2006/relationships/customXml" Target="../ink/ink89.xml"/><Relationship Id="rId301" Type="http://schemas.openxmlformats.org/officeDocument/2006/relationships/image" Target="../media/image157.png"/><Relationship Id="rId322" Type="http://schemas.openxmlformats.org/officeDocument/2006/relationships/image" Target="../media/image166.png"/><Relationship Id="rId343" Type="http://schemas.openxmlformats.org/officeDocument/2006/relationships/image" Target="../media/image176.png"/><Relationship Id="rId364" Type="http://schemas.openxmlformats.org/officeDocument/2006/relationships/customXml" Target="../ink/ink185.xml"/><Relationship Id="rId61" Type="http://schemas.openxmlformats.org/officeDocument/2006/relationships/image" Target="../media/image38.png"/><Relationship Id="rId82" Type="http://schemas.openxmlformats.org/officeDocument/2006/relationships/customXml" Target="../ink/ink41.xml"/><Relationship Id="rId199" Type="http://schemas.openxmlformats.org/officeDocument/2006/relationships/image" Target="../media/image107.png"/><Relationship Id="rId203" Type="http://schemas.openxmlformats.org/officeDocument/2006/relationships/image" Target="../media/image109.png"/><Relationship Id="rId385" Type="http://schemas.openxmlformats.org/officeDocument/2006/relationships/customXml" Target="../ink/ink196.xml"/><Relationship Id="rId19" Type="http://schemas.openxmlformats.org/officeDocument/2006/relationships/image" Target="../media/image17.png"/><Relationship Id="rId224" Type="http://schemas.openxmlformats.org/officeDocument/2006/relationships/customXml" Target="../ink/ink112.xml"/><Relationship Id="rId245" Type="http://schemas.openxmlformats.org/officeDocument/2006/relationships/customXml" Target="../ink/ink123.xml"/><Relationship Id="rId266" Type="http://schemas.openxmlformats.org/officeDocument/2006/relationships/image" Target="../media/image140.png"/><Relationship Id="rId287" Type="http://schemas.openxmlformats.org/officeDocument/2006/relationships/image" Target="../media/image150.png"/><Relationship Id="rId30" Type="http://schemas.openxmlformats.org/officeDocument/2006/relationships/customXml" Target="../ink/ink15.xml"/><Relationship Id="rId105" Type="http://schemas.openxmlformats.org/officeDocument/2006/relationships/image" Target="../media/image60.png"/><Relationship Id="rId126" Type="http://schemas.openxmlformats.org/officeDocument/2006/relationships/customXml" Target="../ink/ink63.xml"/><Relationship Id="rId147" Type="http://schemas.openxmlformats.org/officeDocument/2006/relationships/image" Target="../media/image81.png"/><Relationship Id="rId168" Type="http://schemas.openxmlformats.org/officeDocument/2006/relationships/customXml" Target="../ink/ink84.xml"/><Relationship Id="rId312" Type="http://schemas.openxmlformats.org/officeDocument/2006/relationships/image" Target="../media/image161.png"/><Relationship Id="rId333" Type="http://schemas.openxmlformats.org/officeDocument/2006/relationships/image" Target="../media/image171.png"/><Relationship Id="rId354" Type="http://schemas.openxmlformats.org/officeDocument/2006/relationships/customXml" Target="../ink/ink180.xml"/><Relationship Id="rId51" Type="http://schemas.openxmlformats.org/officeDocument/2006/relationships/image" Target="../media/image33.png"/><Relationship Id="rId72" Type="http://schemas.openxmlformats.org/officeDocument/2006/relationships/customXml" Target="../ink/ink36.xml"/><Relationship Id="rId93" Type="http://schemas.openxmlformats.org/officeDocument/2006/relationships/image" Target="../media/image54.png"/><Relationship Id="rId189" Type="http://schemas.openxmlformats.org/officeDocument/2006/relationships/image" Target="../media/image102.png"/><Relationship Id="rId375" Type="http://schemas.openxmlformats.org/officeDocument/2006/relationships/image" Target="../media/image192.png"/><Relationship Id="rId3" Type="http://schemas.openxmlformats.org/officeDocument/2006/relationships/image" Target="../media/image9.png"/><Relationship Id="rId214" Type="http://schemas.openxmlformats.org/officeDocument/2006/relationships/customXml" Target="../ink/ink107.xml"/><Relationship Id="rId235" Type="http://schemas.openxmlformats.org/officeDocument/2006/relationships/image" Target="../media/image125.png"/><Relationship Id="rId256" Type="http://schemas.openxmlformats.org/officeDocument/2006/relationships/image" Target="../media/image135.png"/><Relationship Id="rId277" Type="http://schemas.openxmlformats.org/officeDocument/2006/relationships/customXml" Target="../ink/ink139.xml"/><Relationship Id="rId298" Type="http://schemas.openxmlformats.org/officeDocument/2006/relationships/customXml" Target="../ink/ink150.xml"/><Relationship Id="rId116" Type="http://schemas.openxmlformats.org/officeDocument/2006/relationships/customXml" Target="../ink/ink58.xml"/><Relationship Id="rId137" Type="http://schemas.openxmlformats.org/officeDocument/2006/relationships/image" Target="../media/image76.png"/><Relationship Id="rId158" Type="http://schemas.openxmlformats.org/officeDocument/2006/relationships/customXml" Target="../ink/ink79.xml"/><Relationship Id="rId302" Type="http://schemas.openxmlformats.org/officeDocument/2006/relationships/customXml" Target="../ink/ink152.xml"/><Relationship Id="rId323" Type="http://schemas.openxmlformats.org/officeDocument/2006/relationships/customXml" Target="../ink/ink164.xml"/><Relationship Id="rId344" Type="http://schemas.openxmlformats.org/officeDocument/2006/relationships/customXml" Target="../ink/ink175.xml"/><Relationship Id="rId20" Type="http://schemas.openxmlformats.org/officeDocument/2006/relationships/customXml" Target="../ink/ink10.xml"/><Relationship Id="rId41" Type="http://schemas.openxmlformats.org/officeDocument/2006/relationships/image" Target="../media/image28.png"/><Relationship Id="rId62" Type="http://schemas.openxmlformats.org/officeDocument/2006/relationships/customXml" Target="../ink/ink31.xml"/><Relationship Id="rId83" Type="http://schemas.openxmlformats.org/officeDocument/2006/relationships/image" Target="../media/image49.png"/><Relationship Id="rId179" Type="http://schemas.openxmlformats.org/officeDocument/2006/relationships/image" Target="../media/image97.png"/><Relationship Id="rId365" Type="http://schemas.openxmlformats.org/officeDocument/2006/relationships/image" Target="../media/image187.png"/><Relationship Id="rId386" Type="http://schemas.openxmlformats.org/officeDocument/2006/relationships/image" Target="../media/image197.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0.png"/><Relationship Id="rId246" Type="http://schemas.openxmlformats.org/officeDocument/2006/relationships/image" Target="../media/image130.png"/><Relationship Id="rId267" Type="http://schemas.openxmlformats.org/officeDocument/2006/relationships/customXml" Target="../ink/ink134.xml"/><Relationship Id="rId288" Type="http://schemas.openxmlformats.org/officeDocument/2006/relationships/customXml" Target="../ink/ink145.xml"/><Relationship Id="rId106" Type="http://schemas.openxmlformats.org/officeDocument/2006/relationships/customXml" Target="../ink/ink53.xml"/><Relationship Id="rId127" Type="http://schemas.openxmlformats.org/officeDocument/2006/relationships/image" Target="../media/image71.png"/><Relationship Id="rId313" Type="http://schemas.openxmlformats.org/officeDocument/2006/relationships/customXml" Target="../ink/ink159.xml"/><Relationship Id="rId10" Type="http://schemas.openxmlformats.org/officeDocument/2006/relationships/customXml" Target="../ink/ink5.xml"/><Relationship Id="rId31" Type="http://schemas.openxmlformats.org/officeDocument/2006/relationships/image" Target="../media/image23.png"/><Relationship Id="rId52" Type="http://schemas.openxmlformats.org/officeDocument/2006/relationships/customXml" Target="../ink/ink26.xml"/><Relationship Id="rId73" Type="http://schemas.openxmlformats.org/officeDocument/2006/relationships/image" Target="../media/image44.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2.png"/><Relationship Id="rId334" Type="http://schemas.openxmlformats.org/officeDocument/2006/relationships/customXml" Target="../ink/ink170.xml"/><Relationship Id="rId355" Type="http://schemas.openxmlformats.org/officeDocument/2006/relationships/image" Target="../media/image182.png"/><Relationship Id="rId376" Type="http://schemas.openxmlformats.org/officeDocument/2006/relationships/customXml" Target="../ink/ink191.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5.png"/><Relationship Id="rId236" Type="http://schemas.openxmlformats.org/officeDocument/2006/relationships/customXml" Target="../ink/ink118.xml"/><Relationship Id="rId257" Type="http://schemas.openxmlformats.org/officeDocument/2006/relationships/customXml" Target="../ink/ink129.xml"/><Relationship Id="rId278" Type="http://schemas.openxmlformats.org/officeDocument/2006/relationships/image" Target="../media/image146.png"/><Relationship Id="rId303" Type="http://schemas.openxmlformats.org/officeDocument/2006/relationships/image" Target="../media/image15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7.png"/><Relationship Id="rId387" Type="http://schemas.openxmlformats.org/officeDocument/2006/relationships/customXml" Target="../ink/ink197.xml"/><Relationship Id="rId191" Type="http://schemas.openxmlformats.org/officeDocument/2006/relationships/image" Target="../media/image103.png"/><Relationship Id="rId205" Type="http://schemas.openxmlformats.org/officeDocument/2006/relationships/image" Target="../media/image110.png"/><Relationship Id="rId247" Type="http://schemas.openxmlformats.org/officeDocument/2006/relationships/customXml" Target="../ink/ink124.xml"/><Relationship Id="rId107" Type="http://schemas.openxmlformats.org/officeDocument/2006/relationships/image" Target="../media/image61.png"/><Relationship Id="rId289" Type="http://schemas.openxmlformats.org/officeDocument/2006/relationships/image" Target="../media/image151.png"/><Relationship Id="rId11" Type="http://schemas.openxmlformats.org/officeDocument/2006/relationships/image" Target="../media/image13.png"/><Relationship Id="rId53" Type="http://schemas.openxmlformats.org/officeDocument/2006/relationships/image" Target="../media/image34.png"/><Relationship Id="rId149" Type="http://schemas.openxmlformats.org/officeDocument/2006/relationships/image" Target="../media/image82.png"/><Relationship Id="rId314" Type="http://schemas.openxmlformats.org/officeDocument/2006/relationships/image" Target="../media/image162.png"/><Relationship Id="rId356" Type="http://schemas.openxmlformats.org/officeDocument/2006/relationships/customXml" Target="../ink/ink181.xml"/><Relationship Id="rId95" Type="http://schemas.openxmlformats.org/officeDocument/2006/relationships/image" Target="../media/image55.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image" Target="../media/image136.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customXml" Target="../ink/ink165.xml"/><Relationship Id="rId367" Type="http://schemas.openxmlformats.org/officeDocument/2006/relationships/image" Target="../media/image188.png"/><Relationship Id="rId171" Type="http://schemas.openxmlformats.org/officeDocument/2006/relationships/image" Target="../media/image93.png"/><Relationship Id="rId227" Type="http://schemas.openxmlformats.org/officeDocument/2006/relationships/image" Target="../media/image121.png"/><Relationship Id="rId269" Type="http://schemas.openxmlformats.org/officeDocument/2006/relationships/customXml" Target="../ink/ink135.xml"/><Relationship Id="rId33" Type="http://schemas.openxmlformats.org/officeDocument/2006/relationships/image" Target="../media/image24.png"/><Relationship Id="rId129" Type="http://schemas.openxmlformats.org/officeDocument/2006/relationships/image" Target="../media/image72.png"/><Relationship Id="rId280" Type="http://schemas.openxmlformats.org/officeDocument/2006/relationships/customXml" Target="../ink/ink141.xml"/><Relationship Id="rId336" Type="http://schemas.openxmlformats.org/officeDocument/2006/relationships/customXml" Target="../ink/ink171.xml"/><Relationship Id="rId75" Type="http://schemas.openxmlformats.org/officeDocument/2006/relationships/image" Target="../media/image45.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image" Target="../media/image193.png"/><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image" Target="../media/image178.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3.png"/><Relationship Id="rId389" Type="http://schemas.openxmlformats.org/officeDocument/2006/relationships/customXml" Target="../ink/ink198.xml"/><Relationship Id="rId193" Type="http://schemas.openxmlformats.org/officeDocument/2006/relationships/image" Target="../media/image104.png"/><Relationship Id="rId207" Type="http://schemas.openxmlformats.org/officeDocument/2006/relationships/image" Target="../media/image111.png"/><Relationship Id="rId249" Type="http://schemas.openxmlformats.org/officeDocument/2006/relationships/customXml" Target="../ink/ink125.xml"/><Relationship Id="rId13" Type="http://schemas.openxmlformats.org/officeDocument/2006/relationships/image" Target="../media/image14.png"/><Relationship Id="rId109" Type="http://schemas.openxmlformats.org/officeDocument/2006/relationships/image" Target="../media/image62.png"/><Relationship Id="rId260" Type="http://schemas.openxmlformats.org/officeDocument/2006/relationships/image" Target="../media/image137.png"/><Relationship Id="rId316" Type="http://schemas.openxmlformats.org/officeDocument/2006/relationships/image" Target="../media/image163.png"/><Relationship Id="rId55" Type="http://schemas.openxmlformats.org/officeDocument/2006/relationships/image" Target="../media/image35.png"/><Relationship Id="rId97" Type="http://schemas.openxmlformats.org/officeDocument/2006/relationships/image" Target="../media/image56.png"/><Relationship Id="rId120" Type="http://schemas.openxmlformats.org/officeDocument/2006/relationships/customXml" Target="../ink/ink60.xml"/><Relationship Id="rId358" Type="http://schemas.openxmlformats.org/officeDocument/2006/relationships/customXml" Target="../ink/ink182.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customXml" Target="../ink/ink136.xml"/><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3.png"/><Relationship Id="rId327" Type="http://schemas.openxmlformats.org/officeDocument/2006/relationships/image" Target="../media/image168.png"/><Relationship Id="rId369" Type="http://schemas.openxmlformats.org/officeDocument/2006/relationships/image" Target="../media/image189.png"/><Relationship Id="rId173" Type="http://schemas.openxmlformats.org/officeDocument/2006/relationships/image" Target="../media/image94.png"/><Relationship Id="rId229" Type="http://schemas.openxmlformats.org/officeDocument/2006/relationships/image" Target="../media/image122.png"/><Relationship Id="rId380" Type="http://schemas.openxmlformats.org/officeDocument/2006/relationships/image" Target="../media/image194.png"/><Relationship Id="rId240" Type="http://schemas.openxmlformats.org/officeDocument/2006/relationships/image" Target="../media/image127.png"/><Relationship Id="rId35" Type="http://schemas.openxmlformats.org/officeDocument/2006/relationships/image" Target="../media/image25.png"/><Relationship Id="rId77" Type="http://schemas.openxmlformats.org/officeDocument/2006/relationships/image" Target="../media/image46.png"/><Relationship Id="rId100" Type="http://schemas.openxmlformats.org/officeDocument/2006/relationships/customXml" Target="../ink/ink50.xml"/><Relationship Id="rId282" Type="http://schemas.openxmlformats.org/officeDocument/2006/relationships/customXml" Target="../ink/ink142.xml"/><Relationship Id="rId338" Type="http://schemas.openxmlformats.org/officeDocument/2006/relationships/customXml" Target="../ink/ink172.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customXml" Target="../ink/ink199.xml"/><Relationship Id="rId251" Type="http://schemas.openxmlformats.org/officeDocument/2006/relationships/customXml" Target="../ink/ink126.xml"/><Relationship Id="rId46" Type="http://schemas.openxmlformats.org/officeDocument/2006/relationships/customXml" Target="../ink/ink23.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image" Target="../media/image179.png"/><Relationship Id="rId88" Type="http://schemas.openxmlformats.org/officeDocument/2006/relationships/customXml" Target="../ink/ink44.xml"/><Relationship Id="rId111" Type="http://schemas.openxmlformats.org/officeDocument/2006/relationships/image" Target="../media/image63.png"/><Relationship Id="rId153" Type="http://schemas.openxmlformats.org/officeDocument/2006/relationships/image" Target="../media/image84.png"/><Relationship Id="rId195" Type="http://schemas.openxmlformats.org/officeDocument/2006/relationships/image" Target="../media/image105.png"/><Relationship Id="rId209" Type="http://schemas.openxmlformats.org/officeDocument/2006/relationships/image" Target="../media/image112.png"/><Relationship Id="rId360" Type="http://schemas.openxmlformats.org/officeDocument/2006/relationships/customXml" Target="../ink/ink183.xml"/><Relationship Id="rId220" Type="http://schemas.openxmlformats.org/officeDocument/2006/relationships/customXml" Target="../ink/ink110.xml"/><Relationship Id="rId15" Type="http://schemas.openxmlformats.org/officeDocument/2006/relationships/image" Target="../media/image15.png"/><Relationship Id="rId57" Type="http://schemas.openxmlformats.org/officeDocument/2006/relationships/image" Target="../media/image36.png"/><Relationship Id="rId262" Type="http://schemas.openxmlformats.org/officeDocument/2006/relationships/image" Target="../media/image138.png"/><Relationship Id="rId318" Type="http://schemas.openxmlformats.org/officeDocument/2006/relationships/image" Target="../media/image164.png"/><Relationship Id="rId99" Type="http://schemas.openxmlformats.org/officeDocument/2006/relationships/image" Target="../media/image57.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0.png"/><Relationship Id="rId26" Type="http://schemas.openxmlformats.org/officeDocument/2006/relationships/customXml" Target="../ink/ink13.xml"/><Relationship Id="rId231" Type="http://schemas.openxmlformats.org/officeDocument/2006/relationships/image" Target="../media/image123.png"/><Relationship Id="rId273" Type="http://schemas.openxmlformats.org/officeDocument/2006/relationships/customXml" Target="../ink/ink137.xml"/><Relationship Id="rId329" Type="http://schemas.openxmlformats.org/officeDocument/2006/relationships/image" Target="../media/image169.png"/><Relationship Id="rId68" Type="http://schemas.openxmlformats.org/officeDocument/2006/relationships/customXml" Target="../ink/ink34.xml"/><Relationship Id="rId133" Type="http://schemas.openxmlformats.org/officeDocument/2006/relationships/image" Target="../media/image74.png"/><Relationship Id="rId175" Type="http://schemas.openxmlformats.org/officeDocument/2006/relationships/image" Target="../media/image95.png"/><Relationship Id="rId340" Type="http://schemas.openxmlformats.org/officeDocument/2006/relationships/customXml" Target="../ink/ink1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DAY-3</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372F-08E0-A81B-3F38-B393717DB36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508542A-BB4B-84C4-E8B2-8DF5F300D96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4BCF8BCB-0813-8F52-048E-E0143B40530D}"/>
              </a:ext>
            </a:extLst>
          </p:cNvPr>
          <p:cNvSpPr>
            <a:spLocks noGrp="1"/>
          </p:cNvSpPr>
          <p:nvPr>
            <p:ph type="sldNum" sz="quarter" idx="12"/>
          </p:nvPr>
        </p:nvSpPr>
        <p:spPr>
          <a:xfrm>
            <a:off x="152400" y="4781550"/>
            <a:ext cx="4572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17AD1899-91DC-D06D-39E9-4698BA7D09F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Key roles involved in the Business Process</a:t>
            </a:r>
          </a:p>
        </p:txBody>
      </p:sp>
      <p:sp>
        <p:nvSpPr>
          <p:cNvPr id="6" name="TextBox 5">
            <a:extLst>
              <a:ext uri="{FF2B5EF4-FFF2-40B4-BE49-F238E27FC236}">
                <a16:creationId xmlns:a16="http://schemas.microsoft.com/office/drawing/2014/main" id="{1BFAEFC9-4303-E8CF-F2FB-B73FD3EE7059}"/>
              </a:ext>
            </a:extLst>
          </p:cNvPr>
          <p:cNvSpPr txBox="1"/>
          <p:nvPr/>
        </p:nvSpPr>
        <p:spPr>
          <a:xfrm>
            <a:off x="304800" y="1053703"/>
            <a:ext cx="8686800"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The key roles involved in a business process can be categorized into three different groups: Primary Participants, Secondary Participants, and Stakeholders. The following example - Roles involved in a Laptop Ordering Process - provides a simple overview.</a:t>
            </a:r>
            <a:endParaRPr kumimoji="0" lang="en-IN" sz="16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7392418A-7484-6662-694E-CF4423CECC6B}"/>
              </a:ext>
            </a:extLst>
          </p:cNvPr>
          <p:cNvSpPr txBox="1"/>
          <p:nvPr/>
        </p:nvSpPr>
        <p:spPr>
          <a:xfrm>
            <a:off x="304800" y="1885950"/>
            <a:ext cx="8534400"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Process Owner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Is overall, responsible for a process from the business perspective. Needs to trigger process adjustments when something does not run smoothly. E.g. the HR needs to define a smooth on-boarding of employee.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Process Initiator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Starts the process by performing an action. This can happen knowingly or unknowingly. E.g. employee who request for new laptop when he/she joins the company.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Decision Maker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Is responsible for taking decisions that influence the direction of the process. Approvals or rejections naturally lead to different process outcomes. E.g. manager who approve the new laptop request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Process Participants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Need to perform certain tasks within the process. These can be physical tasks or tasks performed within software systems. E.g. a IT executive who release the device to employee once request approved.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Process Instance Reviewer and Process Metrics Reviewer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Has a particular interest in certain process runs or the overall process metrics due to their job description.</a:t>
            </a:r>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040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1000"/>
                                        <p:tgtEl>
                                          <p:spTgt spid="8">
                                            <p:txEl>
                                              <p:pRg st="2" end="2"/>
                                            </p:txEl>
                                          </p:spTgt>
                                        </p:tgtEl>
                                      </p:cBhvr>
                                    </p:animEffect>
                                    <p:anim calcmode="lin" valueType="num">
                                      <p:cBhvr>
                                        <p:cTn id="2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1000"/>
                                        <p:tgtEl>
                                          <p:spTgt spid="8">
                                            <p:txEl>
                                              <p:pRg st="3" end="3"/>
                                            </p:txEl>
                                          </p:spTgt>
                                        </p:tgtEl>
                                      </p:cBhvr>
                                    </p:animEffect>
                                    <p:anim calcmode="lin" valueType="num">
                                      <p:cBhvr>
                                        <p:cTn id="3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fade">
                                      <p:cBhvr>
                                        <p:cTn id="38" dur="1000"/>
                                        <p:tgtEl>
                                          <p:spTgt spid="8">
                                            <p:txEl>
                                              <p:pRg st="4" end="4"/>
                                            </p:txEl>
                                          </p:spTgt>
                                        </p:tgtEl>
                                      </p:cBhvr>
                                    </p:animEffect>
                                    <p:anim calcmode="lin" valueType="num">
                                      <p:cBhvr>
                                        <p:cTn id="3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Effect transition="in" filter="fade">
                                      <p:cBhvr>
                                        <p:cTn id="43" dur="1000"/>
                                        <p:tgtEl>
                                          <p:spTgt spid="8">
                                            <p:txEl>
                                              <p:pRg st="5" end="5"/>
                                            </p:txEl>
                                          </p:spTgt>
                                        </p:tgtEl>
                                      </p:cBhvr>
                                    </p:animEffect>
                                    <p:anim calcmode="lin" valueType="num">
                                      <p:cBhvr>
                                        <p:cTn id="44"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Effect transition="in" filter="fade">
                                      <p:cBhvr>
                                        <p:cTn id="50" dur="1000"/>
                                        <p:tgtEl>
                                          <p:spTgt spid="8">
                                            <p:txEl>
                                              <p:pRg st="6" end="6"/>
                                            </p:txEl>
                                          </p:spTgt>
                                        </p:tgtEl>
                                      </p:cBhvr>
                                    </p:animEffect>
                                    <p:anim calcmode="lin" valueType="num">
                                      <p:cBhvr>
                                        <p:cTn id="51"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fade">
                                      <p:cBhvr>
                                        <p:cTn id="55" dur="1000"/>
                                        <p:tgtEl>
                                          <p:spTgt spid="8">
                                            <p:txEl>
                                              <p:pRg st="7" end="7"/>
                                            </p:txEl>
                                          </p:spTgt>
                                        </p:tgtEl>
                                      </p:cBhvr>
                                    </p:animEffect>
                                    <p:anim calcmode="lin" valueType="num">
                                      <p:cBhvr>
                                        <p:cTn id="56"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1000"/>
                                        <p:tgtEl>
                                          <p:spTgt spid="8">
                                            <p:txEl>
                                              <p:pRg st="8" end="8"/>
                                            </p:txEl>
                                          </p:spTgt>
                                        </p:tgtEl>
                                      </p:cBhvr>
                                    </p:animEffect>
                                    <p:anim calcmode="lin" valueType="num">
                                      <p:cBhvr>
                                        <p:cTn id="6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animEffect transition="in" filter="fade">
                                      <p:cBhvr>
                                        <p:cTn id="67" dur="1000"/>
                                        <p:tgtEl>
                                          <p:spTgt spid="8">
                                            <p:txEl>
                                              <p:pRg st="9" end="9"/>
                                            </p:txEl>
                                          </p:spTgt>
                                        </p:tgtEl>
                                      </p:cBhvr>
                                    </p:animEffect>
                                    <p:anim calcmode="lin" valueType="num">
                                      <p:cBhvr>
                                        <p:cTn id="68"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66E87-7996-22E7-C8F4-3BB04C7C1E9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2E6596-39B5-ACC3-D2CB-773BEA319AD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40E2F47D-F0A7-25E8-7A57-232EF1ACC0F2}"/>
              </a:ext>
            </a:extLst>
          </p:cNvPr>
          <p:cNvSpPr>
            <a:spLocks noGrp="1"/>
          </p:cNvSpPr>
          <p:nvPr>
            <p:ph type="sldNum" sz="quarter" idx="12"/>
          </p:nvPr>
        </p:nvSpPr>
        <p:spPr>
          <a:xfrm>
            <a:off x="152400" y="4781550"/>
            <a:ext cx="4572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24F6E4FF-D8B1-F30D-AE81-FE5B4F6A527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SAP BTP Build Process Automation</a:t>
            </a:r>
          </a:p>
        </p:txBody>
      </p:sp>
      <p:sp>
        <p:nvSpPr>
          <p:cNvPr id="8" name="TextBox 7">
            <a:extLst>
              <a:ext uri="{FF2B5EF4-FFF2-40B4-BE49-F238E27FC236}">
                <a16:creationId xmlns:a16="http://schemas.microsoft.com/office/drawing/2014/main" id="{3E6F95A9-2EF3-6962-61B8-739B7A4F6D5F}"/>
              </a:ext>
            </a:extLst>
          </p:cNvPr>
          <p:cNvSpPr txBox="1"/>
          <p:nvPr/>
        </p:nvSpPr>
        <p:spPr>
          <a:xfrm>
            <a:off x="152400" y="976304"/>
            <a:ext cx="8534400"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SAP Build Process Automation is a citizen developer solution to adapt, improve, and innovate business processes with no-code workflow management and robotic process automation capabilities.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SAP Build Process Automation enables business users and technologists to become citizen developers. With powerful yet intuitive low-code and no-code capabilities, the solution supports you in driving automation by tapping into the expertise of citizen developers.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Features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Build or adapt processes with an intuitive graphical interface.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Create forms-based workflows using drag-and-drop functionality.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Develop and manage decision logic in tabular, spreadsheet-like decision tables.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Automate repetitive tasks within existing process flows using robotic process automation.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Create intelligent actions and recommendations using machine learning capabilities.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Work efficiently from a unified launchpad and task center.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Hand over projects to professional developers, who can embed actions and advanced workflows into projects initiated by citizen developers.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Support real-time, event-driven transparency into comprehensive processes and process instances with process visibility dashboards.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In addition, SAP Build Process Automation offers prebuilt content and features – such as bots, process steps, business rules, and workflow components.</a:t>
            </a:r>
          </a:p>
        </p:txBody>
      </p:sp>
    </p:spTree>
    <p:extLst>
      <p:ext uri="{BB962C8B-B14F-4D97-AF65-F5344CB8AC3E}">
        <p14:creationId xmlns:p14="http://schemas.microsoft.com/office/powerpoint/2010/main" val="27850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randombar(horizontal)">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randombar(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50" dur="500"/>
                                        <p:tgtEl>
                                          <p:spTgt spid="8">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55" dur="500"/>
                                        <p:tgtEl>
                                          <p:spTgt spid="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60" dur="500"/>
                                        <p:tgtEl>
                                          <p:spTgt spid="8">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65"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05B9C-880A-6C9C-5B1C-1CFAC6B5D76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0930A1-BFDC-7423-6F75-FDEB9B2A5A8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014C0387-3DF0-F601-F19F-1AFDE247F093}"/>
              </a:ext>
            </a:extLst>
          </p:cNvPr>
          <p:cNvSpPr>
            <a:spLocks noGrp="1"/>
          </p:cNvSpPr>
          <p:nvPr>
            <p:ph type="sldNum" sz="quarter" idx="12"/>
          </p:nvPr>
        </p:nvSpPr>
        <p:spPr>
          <a:xfrm>
            <a:off x="152400" y="4781550"/>
            <a:ext cx="4572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8016B7C2-D5F2-E63F-F090-68573DC21F4D}"/>
              </a:ext>
            </a:extLst>
          </p:cNvPr>
          <p:cNvSpPr>
            <a:spLocks noGrp="1"/>
          </p:cNvSpPr>
          <p:nvPr>
            <p:ph type="title"/>
          </p:nvPr>
        </p:nvSpPr>
        <p:spPr>
          <a:xfrm>
            <a:off x="152400" y="271347"/>
            <a:ext cx="8229600" cy="533401"/>
          </a:xfrm>
        </p:spPr>
        <p:txBody>
          <a:bodyPr/>
          <a:lstStyle/>
          <a:p>
            <a:r>
              <a:rPr lang="en-IN" sz="2500" dirty="0">
                <a:latin typeface="Cooper Black" panose="0208090404030B020404" pitchFamily="18" charset="0"/>
              </a:rPr>
              <a:t>Product Overview</a:t>
            </a:r>
          </a:p>
        </p:txBody>
      </p:sp>
      <p:pic>
        <p:nvPicPr>
          <p:cNvPr id="13314" name="Picture 2" descr="The figure illustrates the three components of SAP Build Process Automation">
            <a:extLst>
              <a:ext uri="{FF2B5EF4-FFF2-40B4-BE49-F238E27FC236}">
                <a16:creationId xmlns:a16="http://schemas.microsoft.com/office/drawing/2014/main" id="{8C1EE60A-53F8-997F-32A7-69F6EDE05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8050" y="1346388"/>
            <a:ext cx="4359743" cy="18422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A8FC7-8B78-937F-3D7A-E4D1B6E419C6}"/>
              </a:ext>
            </a:extLst>
          </p:cNvPr>
          <p:cNvSpPr txBox="1"/>
          <p:nvPr/>
        </p:nvSpPr>
        <p:spPr>
          <a:xfrm>
            <a:off x="171450" y="1276350"/>
            <a:ext cx="4572000" cy="21236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3548"/>
                </a:solidFill>
                <a:effectLst/>
                <a:uLnTx/>
                <a:uFillTx/>
                <a:latin typeface="72 Brand Variable"/>
                <a:ea typeface="+mn-ea"/>
                <a:cs typeface="+mn-cs"/>
              </a:rPr>
              <a:t>SAP Build Process Automation is a solution that evolved out of the former stand-alone SAP products - SAP Workflow Management and SAP Intelligent Robotic Process Automation. It provides a new citizen developer experience that didn't exist in either of the two former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23548"/>
                </a:solidFill>
                <a:effectLst/>
                <a:uLnTx/>
                <a:uFillTx/>
                <a:latin typeface="72 Brand Variable"/>
                <a:ea typeface="+mn-ea"/>
                <a:cs typeface="+mn-cs"/>
              </a:rPr>
              <a:t>As you or your company might have used SAP Workflow Management or SAP Intelligent Robotic Process Automation in the past, you are looking for a path into the joined solution. Fortunately, SAP Build Process Automation is fully compatible with all workflow and automation artifacts that you have created.</a:t>
            </a:r>
            <a:endParaRPr kumimoji="0" lang="en-IN"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1704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FF936-5D85-DD7F-A65D-9D0E2646F7DA}"/>
            </a:ext>
          </a:extLst>
        </p:cNvPr>
        <p:cNvGrpSpPr/>
        <p:nvPr/>
      </p:nvGrpSpPr>
      <p:grpSpPr>
        <a:xfrm>
          <a:off x="0" y="0"/>
          <a:ext cx="0" cy="0"/>
          <a:chOff x="0" y="0"/>
          <a:chExt cx="0" cy="0"/>
        </a:xfrm>
      </p:grpSpPr>
      <p:pic>
        <p:nvPicPr>
          <p:cNvPr id="2" name="Picture 2" descr="A person smiling at a computer&#10;&#10;Description automatically generated">
            <a:extLst>
              <a:ext uri="{FF2B5EF4-FFF2-40B4-BE49-F238E27FC236}">
                <a16:creationId xmlns:a16="http://schemas.microsoft.com/office/drawing/2014/main" id="{C5ADDAA8-09C4-2AD3-B045-D91BD84DA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950"/>
          <a:stretch/>
        </p:blipFill>
        <p:spPr bwMode="auto">
          <a:xfrm>
            <a:off x="457200" y="971550"/>
            <a:ext cx="8229600" cy="3623073"/>
          </a:xfrm>
          <a:prstGeom prst="rect">
            <a:avLst/>
          </a:prstGeom>
          <a:solidFill>
            <a:srgbClr val="FFFFFF"/>
          </a:solidFill>
        </p:spPr>
      </p:pic>
      <p:sp>
        <p:nvSpPr>
          <p:cNvPr id="3" name="Footer Placeholder 2">
            <a:extLst>
              <a:ext uri="{FF2B5EF4-FFF2-40B4-BE49-F238E27FC236}">
                <a16:creationId xmlns:a16="http://schemas.microsoft.com/office/drawing/2014/main" id="{573C06EE-9546-B2F7-B405-F9DEF20D24CC}"/>
              </a:ext>
            </a:extLst>
          </p:cNvPr>
          <p:cNvSpPr>
            <a:spLocks noGrp="1"/>
          </p:cNvSpPr>
          <p:nvPr>
            <p:ph type="ftr" sz="quarter" idx="11"/>
          </p:nvPr>
        </p:nvSpPr>
        <p:spPr>
          <a:xfrm>
            <a:off x="3124200" y="4767263"/>
            <a:ext cx="2895600" cy="273844"/>
          </a:xfrm>
        </p:spPr>
        <p:txBody>
          <a:bodyPr anchor="ctr">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C5BB865-FBB8-C99B-578D-A06188192290}"/>
              </a:ext>
            </a:extLst>
          </p:cNvPr>
          <p:cNvSpPr>
            <a:spLocks noGrp="1"/>
          </p:cNvSpPr>
          <p:nvPr>
            <p:ph type="sldNum" sz="quarter" idx="12"/>
          </p:nvPr>
        </p:nvSpPr>
        <p:spPr>
          <a:xfrm>
            <a:off x="457200" y="4767263"/>
            <a:ext cx="2133600" cy="273844"/>
          </a:xfrm>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90000"/>
                </a:lnSpc>
                <a:spcBef>
                  <a:spcPts val="0"/>
                </a:spcBef>
                <a:spcAft>
                  <a:spcPts val="60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7C3E2BCE-2B31-8239-DE9D-0379C0E515B8}"/>
              </a:ext>
            </a:extLst>
          </p:cNvPr>
          <p:cNvSpPr>
            <a:spLocks noGrp="1"/>
          </p:cNvSpPr>
          <p:nvPr>
            <p:ph type="title"/>
          </p:nvPr>
        </p:nvSpPr>
        <p:spPr>
          <a:xfrm>
            <a:off x="457200" y="438150"/>
            <a:ext cx="8229600" cy="533401"/>
          </a:xfrm>
        </p:spPr>
        <p:txBody>
          <a:bodyPr>
            <a:normAutofit/>
          </a:bodyPr>
          <a:lstStyle/>
          <a:p>
            <a:r>
              <a:rPr lang="en-IN" dirty="0"/>
              <a:t>Hands-on Setup and overview of BPA</a:t>
            </a:r>
          </a:p>
        </p:txBody>
      </p:sp>
    </p:spTree>
    <p:extLst>
      <p:ext uri="{BB962C8B-B14F-4D97-AF65-F5344CB8AC3E}">
        <p14:creationId xmlns:p14="http://schemas.microsoft.com/office/powerpoint/2010/main" val="375261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D26BE-246E-3CB9-BEC5-4CAE6312C25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F6D2150-2174-5A7B-C866-2965535714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4559C181-96E2-152C-800E-5C611BD1B8FB}"/>
              </a:ext>
            </a:extLst>
          </p:cNvPr>
          <p:cNvSpPr>
            <a:spLocks noGrp="1"/>
          </p:cNvSpPr>
          <p:nvPr>
            <p:ph type="sldNum" sz="quarter" idx="12"/>
          </p:nvPr>
        </p:nvSpPr>
        <p:spPr>
          <a:xfrm>
            <a:off x="152400" y="4781550"/>
            <a:ext cx="4572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0596141A-E48C-8765-287D-40A518F1B3AB}"/>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Core Components</a:t>
            </a:r>
            <a:endParaRPr lang="en-IN" sz="2500" dirty="0">
              <a:latin typeface="Cooper Black" panose="0208090404030B020404" pitchFamily="18" charset="0"/>
            </a:endParaRPr>
          </a:p>
        </p:txBody>
      </p:sp>
      <p:pic>
        <p:nvPicPr>
          <p:cNvPr id="11268" name="Picture 4">
            <a:extLst>
              <a:ext uri="{FF2B5EF4-FFF2-40B4-BE49-F238E27FC236}">
                <a16:creationId xmlns:a16="http://schemas.microsoft.com/office/drawing/2014/main" id="{BE8420CB-0CFF-4329-14A1-702F057FA3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397794"/>
            <a:ext cx="45720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4D922D-6FA8-68E0-B4AC-D0A585E10AF5}"/>
              </a:ext>
            </a:extLst>
          </p:cNvPr>
          <p:cNvSpPr txBox="1"/>
          <p:nvPr/>
        </p:nvSpPr>
        <p:spPr>
          <a:xfrm>
            <a:off x="228600" y="1246585"/>
            <a:ext cx="4038600" cy="3657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Lobby </a:t>
            </a:r>
            <a:r>
              <a:rPr kumimoji="0" lang="en-US" sz="1400" b="0" i="0" u="none" strike="noStrike" kern="1200" cap="none" spc="0" normalizeH="0" baseline="0" noProof="0" dirty="0">
                <a:ln>
                  <a:noFill/>
                </a:ln>
                <a:solidFill>
                  <a:prstClr val="black"/>
                </a:solidFill>
                <a:effectLst/>
                <a:uLnTx/>
                <a:uFillTx/>
                <a:latin typeface="Calibri"/>
                <a:ea typeface="+mn-ea"/>
                <a:cs typeface="+mn-cs"/>
              </a:rPr>
              <a:t>– Centrally view and manage all build apps and business processes.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Process Builder- </a:t>
            </a:r>
            <a:r>
              <a:rPr kumimoji="0" lang="en-US" sz="1400" b="0" i="0" u="none" strike="noStrike" kern="1200" cap="none" spc="0" normalizeH="0" baseline="0" noProof="0" dirty="0">
                <a:ln>
                  <a:noFill/>
                </a:ln>
                <a:solidFill>
                  <a:prstClr val="black"/>
                </a:solidFill>
                <a:effectLst/>
                <a:uLnTx/>
                <a:uFillTx/>
                <a:latin typeface="Calibri"/>
                <a:ea typeface="+mn-ea"/>
                <a:cs typeface="+mn-cs"/>
              </a:rPr>
              <a:t>a LCNC design studio to design the business process and add multiple tasks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Connectors</a:t>
            </a:r>
            <a:r>
              <a:rPr kumimoji="0" lang="en-US" sz="1400" b="0" i="0" u="none" strike="noStrike" kern="1200" cap="none" spc="0" normalizeH="0" baseline="0" noProof="0" dirty="0">
                <a:ln>
                  <a:noFill/>
                </a:ln>
                <a:solidFill>
                  <a:prstClr val="black"/>
                </a:solidFill>
                <a:effectLst/>
                <a:uLnTx/>
                <a:uFillTx/>
                <a:latin typeface="Calibri"/>
                <a:ea typeface="+mn-ea"/>
                <a:cs typeface="+mn-cs"/>
              </a:rPr>
              <a:t> – configure connections with the systems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Store</a:t>
            </a:r>
            <a:r>
              <a:rPr kumimoji="0" lang="en-US" sz="1400" b="0" i="0" u="none" strike="noStrike" kern="1200" cap="none" spc="0" normalizeH="0" baseline="0" noProof="0" dirty="0">
                <a:ln>
                  <a:noFill/>
                </a:ln>
                <a:solidFill>
                  <a:prstClr val="black"/>
                </a:solidFill>
                <a:effectLst/>
                <a:uLnTx/>
                <a:uFillTx/>
                <a:latin typeface="Calibri"/>
                <a:ea typeface="+mn-ea"/>
                <a:cs typeface="+mn-cs"/>
              </a:rPr>
              <a:t> – Explore and import pre-built SAP standard process content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Monitoring</a:t>
            </a:r>
            <a:r>
              <a:rPr kumimoji="0" lang="en-US" sz="1400" b="0" i="0" u="none" strike="noStrike" kern="1200" cap="none" spc="0" normalizeH="0" baseline="0" noProof="0" dirty="0">
                <a:ln>
                  <a:noFill/>
                </a:ln>
                <a:solidFill>
                  <a:prstClr val="black"/>
                </a:solidFill>
                <a:effectLst/>
                <a:uLnTx/>
                <a:uFillTx/>
                <a:latin typeface="Calibri"/>
                <a:ea typeface="+mn-ea"/>
                <a:cs typeface="+mn-cs"/>
              </a:rPr>
              <a:t> – Analyze and monitor the on-going processes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a:ea typeface="+mn-ea"/>
                <a:cs typeface="+mn-cs"/>
              </a:rPr>
              <a:t>Control Tower </a:t>
            </a:r>
            <a:r>
              <a:rPr kumimoji="0" lang="en-US" sz="1400" b="0" i="0" u="none" strike="noStrike" kern="1200" cap="none" spc="0" normalizeH="0" baseline="0" noProof="0" dirty="0">
                <a:ln>
                  <a:noFill/>
                </a:ln>
                <a:solidFill>
                  <a:prstClr val="black"/>
                </a:solidFill>
                <a:effectLst/>
                <a:uLnTx/>
                <a:uFillTx/>
                <a:latin typeface="Calibri"/>
                <a:ea typeface="+mn-ea"/>
                <a:cs typeface="+mn-cs"/>
              </a:rPr>
              <a:t>– Discover the implementation guide and configure IRPA desktop agents</a:t>
            </a:r>
          </a:p>
        </p:txBody>
      </p:sp>
    </p:spTree>
    <p:extLst>
      <p:ext uri="{BB962C8B-B14F-4D97-AF65-F5344CB8AC3E}">
        <p14:creationId xmlns:p14="http://schemas.microsoft.com/office/powerpoint/2010/main" val="429385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D304B-42C2-8F72-9593-6BD1CC111E6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1E4151-AA4A-BC22-E3EC-3193B2A33E35}"/>
              </a:ext>
            </a:extLst>
          </p:cNvPr>
          <p:cNvSpPr>
            <a:spLocks noGrp="1"/>
          </p:cNvSpPr>
          <p:nvPr>
            <p:ph type="title"/>
          </p:nvPr>
        </p:nvSpPr>
        <p:spPr>
          <a:xfrm>
            <a:off x="304800" y="223836"/>
            <a:ext cx="8229600" cy="609601"/>
          </a:xfrm>
        </p:spPr>
        <p:txBody>
          <a:bodyPr>
            <a:normAutofit/>
          </a:bodyPr>
          <a:lstStyle/>
          <a:p>
            <a:r>
              <a:rPr lang="en-US" b="1" kern="1200" dirty="0">
                <a:latin typeface="Cooper Black" panose="0208090404030B020404" pitchFamily="18" charset="0"/>
              </a:rPr>
              <a:t>Different working models</a:t>
            </a:r>
          </a:p>
        </p:txBody>
      </p:sp>
      <p:sp>
        <p:nvSpPr>
          <p:cNvPr id="3" name="Footer Placeholder 2">
            <a:extLst>
              <a:ext uri="{FF2B5EF4-FFF2-40B4-BE49-F238E27FC236}">
                <a16:creationId xmlns:a16="http://schemas.microsoft.com/office/drawing/2014/main" id="{4CFB81A8-1E7D-ACF1-3BA6-0374275289AE}"/>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483F2AB6-1867-7693-3F6F-D0918C26372F}"/>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242" name="Picture 2">
            <a:extLst>
              <a:ext uri="{FF2B5EF4-FFF2-40B4-BE49-F238E27FC236}">
                <a16:creationId xmlns:a16="http://schemas.microsoft.com/office/drawing/2014/main" id="{7A5A646D-B172-EBF5-DA18-2C87145AA9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1906810"/>
            <a:ext cx="4038600" cy="1787080"/>
          </a:xfrm>
          <a:prstGeom prst="rect">
            <a:avLst/>
          </a:prstGeom>
          <a:solidFill>
            <a:srgbClr val="FFFFFF"/>
          </a:solidFill>
        </p:spPr>
      </p:pic>
      <p:sp>
        <p:nvSpPr>
          <p:cNvPr id="6" name="TextBox 5">
            <a:extLst>
              <a:ext uri="{FF2B5EF4-FFF2-40B4-BE49-F238E27FC236}">
                <a16:creationId xmlns:a16="http://schemas.microsoft.com/office/drawing/2014/main" id="{5D43AC21-285A-98B7-4232-E8EEBD515099}"/>
              </a:ext>
            </a:extLst>
          </p:cNvPr>
          <p:cNvSpPr txBox="1"/>
          <p:nvPr/>
        </p:nvSpPr>
        <p:spPr>
          <a:xfrm>
            <a:off x="4648200" y="971550"/>
            <a:ext cx="4038600" cy="3657600"/>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As a person that wants to create process in SAP Build Process Automation, you can choose from a set of different working modes:</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Import prebuilt processes and automations from the built-in Store.</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Build custom processes and automations from scratch using the Process Builder tool.</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Reuse workflows from SAP Workflow Management – either as a migration effort or when SAP Build Process Automation capabilities don't fulfill all your needs.</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Reuse automation projects from SAP Intelligent Robotic Process Automation – existing SAP Intelligent Robotic Process Automation Cloud Studio projects are fully compatible with SAP Build Process Automation.</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Calibri"/>
                <a:ea typeface="+mn-ea"/>
                <a:cs typeface="+mn-cs"/>
              </a:rPr>
              <a:t>"Hybrid" mode combining pre-packaged process and workflow content.</a:t>
            </a:r>
          </a:p>
        </p:txBody>
      </p:sp>
    </p:spTree>
    <p:extLst>
      <p:ext uri="{BB962C8B-B14F-4D97-AF65-F5344CB8AC3E}">
        <p14:creationId xmlns:p14="http://schemas.microsoft.com/office/powerpoint/2010/main" val="1944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AB664AAF-BC43-FB00-63FE-759E94B51CF9}"/>
              </a:ext>
            </a:extLst>
          </p:cNvPr>
          <p:cNvGrpSpPr/>
          <p:nvPr/>
        </p:nvGrpSpPr>
        <p:grpSpPr>
          <a:xfrm>
            <a:off x="607230" y="1167942"/>
            <a:ext cx="5397840" cy="1463760"/>
            <a:chOff x="607230" y="1167942"/>
            <a:chExt cx="5397840" cy="146376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04625781-7D92-7873-CD01-9B47A9D67B46}"/>
                    </a:ext>
                  </a:extLst>
                </p14:cNvPr>
                <p14:cNvContentPartPr/>
                <p14:nvPr/>
              </p14:nvContentPartPr>
              <p14:xfrm>
                <a:off x="795150" y="1942302"/>
                <a:ext cx="12240" cy="141120"/>
              </p14:xfrm>
            </p:contentPart>
          </mc:Choice>
          <mc:Fallback>
            <p:pic>
              <p:nvPicPr>
                <p:cNvPr id="8" name="Ink 7">
                  <a:extLst>
                    <a:ext uri="{FF2B5EF4-FFF2-40B4-BE49-F238E27FC236}">
                      <a16:creationId xmlns:a16="http://schemas.microsoft.com/office/drawing/2014/main" id="{04625781-7D92-7873-CD01-9B47A9D67B46}"/>
                    </a:ext>
                  </a:extLst>
                </p:cNvPr>
                <p:cNvPicPr/>
                <p:nvPr/>
              </p:nvPicPr>
              <p:blipFill>
                <a:blip r:embed="rId3"/>
                <a:stretch>
                  <a:fillRect/>
                </a:stretch>
              </p:blipFill>
              <p:spPr>
                <a:xfrm>
                  <a:off x="786510" y="1933662"/>
                  <a:ext cx="298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8D750E79-3DD4-F169-A419-DA39168DE3C3}"/>
                    </a:ext>
                  </a:extLst>
                </p14:cNvPr>
                <p14:cNvContentPartPr/>
                <p14:nvPr/>
              </p14:nvContentPartPr>
              <p14:xfrm>
                <a:off x="766710" y="1765182"/>
                <a:ext cx="119160" cy="230040"/>
              </p14:xfrm>
            </p:contentPart>
          </mc:Choice>
          <mc:Fallback>
            <p:pic>
              <p:nvPicPr>
                <p:cNvPr id="9" name="Ink 8">
                  <a:extLst>
                    <a:ext uri="{FF2B5EF4-FFF2-40B4-BE49-F238E27FC236}">
                      <a16:creationId xmlns:a16="http://schemas.microsoft.com/office/drawing/2014/main" id="{8D750E79-3DD4-F169-A419-DA39168DE3C3}"/>
                    </a:ext>
                  </a:extLst>
                </p:cNvPr>
                <p:cNvPicPr/>
                <p:nvPr/>
              </p:nvPicPr>
              <p:blipFill>
                <a:blip r:embed="rId5"/>
                <a:stretch>
                  <a:fillRect/>
                </a:stretch>
              </p:blipFill>
              <p:spPr>
                <a:xfrm>
                  <a:off x="757710" y="1756542"/>
                  <a:ext cx="1368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C5F565EE-6C5C-6A28-6F5A-A98426B7B36C}"/>
                    </a:ext>
                  </a:extLst>
                </p14:cNvPr>
                <p14:cNvContentPartPr/>
                <p14:nvPr/>
              </p14:nvContentPartPr>
              <p14:xfrm>
                <a:off x="870030" y="1955622"/>
                <a:ext cx="95760" cy="121320"/>
              </p14:xfrm>
            </p:contentPart>
          </mc:Choice>
          <mc:Fallback>
            <p:pic>
              <p:nvPicPr>
                <p:cNvPr id="10" name="Ink 9">
                  <a:extLst>
                    <a:ext uri="{FF2B5EF4-FFF2-40B4-BE49-F238E27FC236}">
                      <a16:creationId xmlns:a16="http://schemas.microsoft.com/office/drawing/2014/main" id="{C5F565EE-6C5C-6A28-6F5A-A98426B7B36C}"/>
                    </a:ext>
                  </a:extLst>
                </p:cNvPr>
                <p:cNvPicPr/>
                <p:nvPr/>
              </p:nvPicPr>
              <p:blipFill>
                <a:blip r:embed="rId7"/>
                <a:stretch>
                  <a:fillRect/>
                </a:stretch>
              </p:blipFill>
              <p:spPr>
                <a:xfrm>
                  <a:off x="861030" y="1946982"/>
                  <a:ext cx="1134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2903F7DC-B168-5FE1-784D-998442B4D642}"/>
                    </a:ext>
                  </a:extLst>
                </p14:cNvPr>
                <p14:cNvContentPartPr/>
                <p14:nvPr/>
              </p14:nvContentPartPr>
              <p14:xfrm>
                <a:off x="1032030" y="1985142"/>
                <a:ext cx="66960" cy="88920"/>
              </p14:xfrm>
            </p:contentPart>
          </mc:Choice>
          <mc:Fallback>
            <p:pic>
              <p:nvPicPr>
                <p:cNvPr id="11" name="Ink 10">
                  <a:extLst>
                    <a:ext uri="{FF2B5EF4-FFF2-40B4-BE49-F238E27FC236}">
                      <a16:creationId xmlns:a16="http://schemas.microsoft.com/office/drawing/2014/main" id="{2903F7DC-B168-5FE1-784D-998442B4D642}"/>
                    </a:ext>
                  </a:extLst>
                </p:cNvPr>
                <p:cNvPicPr/>
                <p:nvPr/>
              </p:nvPicPr>
              <p:blipFill>
                <a:blip r:embed="rId9"/>
                <a:stretch>
                  <a:fillRect/>
                </a:stretch>
              </p:blipFill>
              <p:spPr>
                <a:xfrm>
                  <a:off x="1023030" y="1976142"/>
                  <a:ext cx="846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967E07E9-6E08-9C9B-ECD5-0A1EFA9226C9}"/>
                    </a:ext>
                  </a:extLst>
                </p14:cNvPr>
                <p14:cNvContentPartPr/>
                <p14:nvPr/>
              </p14:nvContentPartPr>
              <p14:xfrm>
                <a:off x="1132470" y="2004582"/>
                <a:ext cx="27000" cy="207000"/>
              </p14:xfrm>
            </p:contentPart>
          </mc:Choice>
          <mc:Fallback>
            <p:pic>
              <p:nvPicPr>
                <p:cNvPr id="12" name="Ink 11">
                  <a:extLst>
                    <a:ext uri="{FF2B5EF4-FFF2-40B4-BE49-F238E27FC236}">
                      <a16:creationId xmlns:a16="http://schemas.microsoft.com/office/drawing/2014/main" id="{967E07E9-6E08-9C9B-ECD5-0A1EFA9226C9}"/>
                    </a:ext>
                  </a:extLst>
                </p:cNvPr>
                <p:cNvPicPr/>
                <p:nvPr/>
              </p:nvPicPr>
              <p:blipFill>
                <a:blip r:embed="rId11"/>
                <a:stretch>
                  <a:fillRect/>
                </a:stretch>
              </p:blipFill>
              <p:spPr>
                <a:xfrm>
                  <a:off x="1123830" y="1995942"/>
                  <a:ext cx="446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5BB3F5C2-A81A-0BFC-BB40-F30CAA1A6312}"/>
                    </a:ext>
                  </a:extLst>
                </p14:cNvPr>
                <p14:cNvContentPartPr/>
                <p14:nvPr/>
              </p14:nvContentPartPr>
              <p14:xfrm>
                <a:off x="1129230" y="1939062"/>
                <a:ext cx="2160" cy="2520"/>
              </p14:xfrm>
            </p:contentPart>
          </mc:Choice>
          <mc:Fallback>
            <p:pic>
              <p:nvPicPr>
                <p:cNvPr id="13" name="Ink 12">
                  <a:extLst>
                    <a:ext uri="{FF2B5EF4-FFF2-40B4-BE49-F238E27FC236}">
                      <a16:creationId xmlns:a16="http://schemas.microsoft.com/office/drawing/2014/main" id="{5BB3F5C2-A81A-0BFC-BB40-F30CAA1A6312}"/>
                    </a:ext>
                  </a:extLst>
                </p:cNvPr>
                <p:cNvPicPr/>
                <p:nvPr/>
              </p:nvPicPr>
              <p:blipFill>
                <a:blip r:embed="rId13"/>
                <a:stretch>
                  <a:fillRect/>
                </a:stretch>
              </p:blipFill>
              <p:spPr>
                <a:xfrm>
                  <a:off x="1120590" y="1930062"/>
                  <a:ext cx="198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44097DB1-61BD-FE90-589D-F9488B07C4C8}"/>
                    </a:ext>
                  </a:extLst>
                </p14:cNvPr>
                <p14:cNvContentPartPr/>
                <p14:nvPr/>
              </p14:nvContentPartPr>
              <p14:xfrm>
                <a:off x="1207350" y="1989462"/>
                <a:ext cx="65520" cy="82080"/>
              </p14:xfrm>
            </p:contentPart>
          </mc:Choice>
          <mc:Fallback>
            <p:pic>
              <p:nvPicPr>
                <p:cNvPr id="14" name="Ink 13">
                  <a:extLst>
                    <a:ext uri="{FF2B5EF4-FFF2-40B4-BE49-F238E27FC236}">
                      <a16:creationId xmlns:a16="http://schemas.microsoft.com/office/drawing/2014/main" id="{44097DB1-61BD-FE90-589D-F9488B07C4C8}"/>
                    </a:ext>
                  </a:extLst>
                </p:cNvPr>
                <p:cNvPicPr/>
                <p:nvPr/>
              </p:nvPicPr>
              <p:blipFill>
                <a:blip r:embed="rId15"/>
                <a:stretch>
                  <a:fillRect/>
                </a:stretch>
              </p:blipFill>
              <p:spPr>
                <a:xfrm>
                  <a:off x="1198710" y="1980822"/>
                  <a:ext cx="8316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DA3230C2-018C-C836-A963-F213025CDD2D}"/>
                    </a:ext>
                  </a:extLst>
                </p14:cNvPr>
                <p14:cNvContentPartPr/>
                <p14:nvPr/>
              </p14:nvContentPartPr>
              <p14:xfrm>
                <a:off x="1295190" y="1996302"/>
                <a:ext cx="63000" cy="86400"/>
              </p14:xfrm>
            </p:contentPart>
          </mc:Choice>
          <mc:Fallback>
            <p:pic>
              <p:nvPicPr>
                <p:cNvPr id="15" name="Ink 14">
                  <a:extLst>
                    <a:ext uri="{FF2B5EF4-FFF2-40B4-BE49-F238E27FC236}">
                      <a16:creationId xmlns:a16="http://schemas.microsoft.com/office/drawing/2014/main" id="{DA3230C2-018C-C836-A963-F213025CDD2D}"/>
                    </a:ext>
                  </a:extLst>
                </p:cNvPr>
                <p:cNvPicPr/>
                <p:nvPr/>
              </p:nvPicPr>
              <p:blipFill>
                <a:blip r:embed="rId17"/>
                <a:stretch>
                  <a:fillRect/>
                </a:stretch>
              </p:blipFill>
              <p:spPr>
                <a:xfrm>
                  <a:off x="1286190" y="1987302"/>
                  <a:ext cx="806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8E32BA48-5B5D-B10E-61E6-4846815A273F}"/>
                    </a:ext>
                  </a:extLst>
                </p14:cNvPr>
                <p14:cNvContentPartPr/>
                <p14:nvPr/>
              </p14:nvContentPartPr>
              <p14:xfrm>
                <a:off x="1396350" y="1888662"/>
                <a:ext cx="31680" cy="168480"/>
              </p14:xfrm>
            </p:contentPart>
          </mc:Choice>
          <mc:Fallback>
            <p:pic>
              <p:nvPicPr>
                <p:cNvPr id="16" name="Ink 15">
                  <a:extLst>
                    <a:ext uri="{FF2B5EF4-FFF2-40B4-BE49-F238E27FC236}">
                      <a16:creationId xmlns:a16="http://schemas.microsoft.com/office/drawing/2014/main" id="{8E32BA48-5B5D-B10E-61E6-4846815A273F}"/>
                    </a:ext>
                  </a:extLst>
                </p:cNvPr>
                <p:cNvPicPr/>
                <p:nvPr/>
              </p:nvPicPr>
              <p:blipFill>
                <a:blip r:embed="rId19"/>
                <a:stretch>
                  <a:fillRect/>
                </a:stretch>
              </p:blipFill>
              <p:spPr>
                <a:xfrm>
                  <a:off x="1387350" y="1880022"/>
                  <a:ext cx="4932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8E151A2E-3542-66D3-E232-1620ED54A929}"/>
                    </a:ext>
                  </a:extLst>
                </p14:cNvPr>
                <p14:cNvContentPartPr/>
                <p14:nvPr/>
              </p14:nvContentPartPr>
              <p14:xfrm>
                <a:off x="1422630" y="1981542"/>
                <a:ext cx="57600" cy="28440"/>
              </p14:xfrm>
            </p:contentPart>
          </mc:Choice>
          <mc:Fallback>
            <p:pic>
              <p:nvPicPr>
                <p:cNvPr id="17" name="Ink 16">
                  <a:extLst>
                    <a:ext uri="{FF2B5EF4-FFF2-40B4-BE49-F238E27FC236}">
                      <a16:creationId xmlns:a16="http://schemas.microsoft.com/office/drawing/2014/main" id="{8E151A2E-3542-66D3-E232-1620ED54A929}"/>
                    </a:ext>
                  </a:extLst>
                </p:cNvPr>
                <p:cNvPicPr/>
                <p:nvPr/>
              </p:nvPicPr>
              <p:blipFill>
                <a:blip r:embed="rId21"/>
                <a:stretch>
                  <a:fillRect/>
                </a:stretch>
              </p:blipFill>
              <p:spPr>
                <a:xfrm>
                  <a:off x="1413990" y="1972542"/>
                  <a:ext cx="752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EADD2BDF-AE18-9943-F897-553D01F1B312}"/>
                    </a:ext>
                  </a:extLst>
                </p14:cNvPr>
                <p14:cNvContentPartPr/>
                <p14:nvPr/>
              </p14:nvContentPartPr>
              <p14:xfrm>
                <a:off x="607230" y="1659342"/>
                <a:ext cx="1189080" cy="743040"/>
              </p14:xfrm>
            </p:contentPart>
          </mc:Choice>
          <mc:Fallback>
            <p:pic>
              <p:nvPicPr>
                <p:cNvPr id="18" name="Ink 17">
                  <a:extLst>
                    <a:ext uri="{FF2B5EF4-FFF2-40B4-BE49-F238E27FC236}">
                      <a16:creationId xmlns:a16="http://schemas.microsoft.com/office/drawing/2014/main" id="{EADD2BDF-AE18-9943-F897-553D01F1B312}"/>
                    </a:ext>
                  </a:extLst>
                </p:cNvPr>
                <p:cNvPicPr/>
                <p:nvPr/>
              </p:nvPicPr>
              <p:blipFill>
                <a:blip r:embed="rId23"/>
                <a:stretch>
                  <a:fillRect/>
                </a:stretch>
              </p:blipFill>
              <p:spPr>
                <a:xfrm>
                  <a:off x="598590" y="1650702"/>
                  <a:ext cx="1206720" cy="760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BE3D9AAB-262B-0D8F-7B32-5CE6048822EE}"/>
                    </a:ext>
                  </a:extLst>
                </p14:cNvPr>
                <p14:cNvContentPartPr/>
                <p14:nvPr/>
              </p14:nvContentPartPr>
              <p14:xfrm>
                <a:off x="652590" y="1550262"/>
                <a:ext cx="1156320" cy="811440"/>
              </p14:xfrm>
            </p:contentPart>
          </mc:Choice>
          <mc:Fallback>
            <p:pic>
              <p:nvPicPr>
                <p:cNvPr id="19" name="Ink 18">
                  <a:extLst>
                    <a:ext uri="{FF2B5EF4-FFF2-40B4-BE49-F238E27FC236}">
                      <a16:creationId xmlns:a16="http://schemas.microsoft.com/office/drawing/2014/main" id="{BE3D9AAB-262B-0D8F-7B32-5CE6048822EE}"/>
                    </a:ext>
                  </a:extLst>
                </p:cNvPr>
                <p:cNvPicPr/>
                <p:nvPr/>
              </p:nvPicPr>
              <p:blipFill>
                <a:blip r:embed="rId25"/>
                <a:stretch>
                  <a:fillRect/>
                </a:stretch>
              </p:blipFill>
              <p:spPr>
                <a:xfrm>
                  <a:off x="643590" y="1541622"/>
                  <a:ext cx="1173960" cy="829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5096013F-D834-09DC-BFAA-07984D2EF8FC}"/>
                    </a:ext>
                  </a:extLst>
                </p14:cNvPr>
                <p14:cNvContentPartPr/>
                <p14:nvPr/>
              </p14:nvContentPartPr>
              <p14:xfrm>
                <a:off x="1862550" y="1980822"/>
                <a:ext cx="2001240" cy="44280"/>
              </p14:xfrm>
            </p:contentPart>
          </mc:Choice>
          <mc:Fallback>
            <p:pic>
              <p:nvPicPr>
                <p:cNvPr id="20" name="Ink 19">
                  <a:extLst>
                    <a:ext uri="{FF2B5EF4-FFF2-40B4-BE49-F238E27FC236}">
                      <a16:creationId xmlns:a16="http://schemas.microsoft.com/office/drawing/2014/main" id="{5096013F-D834-09DC-BFAA-07984D2EF8FC}"/>
                    </a:ext>
                  </a:extLst>
                </p:cNvPr>
                <p:cNvPicPr/>
                <p:nvPr/>
              </p:nvPicPr>
              <p:blipFill>
                <a:blip r:embed="rId27"/>
                <a:stretch>
                  <a:fillRect/>
                </a:stretch>
              </p:blipFill>
              <p:spPr>
                <a:xfrm>
                  <a:off x="1853910" y="1971822"/>
                  <a:ext cx="20188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8547CFD1-0B26-72C6-FC1B-46717C654631}"/>
                    </a:ext>
                  </a:extLst>
                </p14:cNvPr>
                <p14:cNvContentPartPr/>
                <p14:nvPr/>
              </p14:nvContentPartPr>
              <p14:xfrm>
                <a:off x="1994670" y="1759062"/>
                <a:ext cx="5400" cy="113400"/>
              </p14:xfrm>
            </p:contentPart>
          </mc:Choice>
          <mc:Fallback>
            <p:pic>
              <p:nvPicPr>
                <p:cNvPr id="21" name="Ink 20">
                  <a:extLst>
                    <a:ext uri="{FF2B5EF4-FFF2-40B4-BE49-F238E27FC236}">
                      <a16:creationId xmlns:a16="http://schemas.microsoft.com/office/drawing/2014/main" id="{8547CFD1-0B26-72C6-FC1B-46717C654631}"/>
                    </a:ext>
                  </a:extLst>
                </p:cNvPr>
                <p:cNvPicPr/>
                <p:nvPr/>
              </p:nvPicPr>
              <p:blipFill>
                <a:blip r:embed="rId29"/>
                <a:stretch>
                  <a:fillRect/>
                </a:stretch>
              </p:blipFill>
              <p:spPr>
                <a:xfrm>
                  <a:off x="1985670" y="1750422"/>
                  <a:ext cx="230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CF428508-82CA-AA06-14BE-83DDA24178E8}"/>
                    </a:ext>
                  </a:extLst>
                </p14:cNvPr>
                <p14:cNvContentPartPr/>
                <p14:nvPr/>
              </p14:nvContentPartPr>
              <p14:xfrm>
                <a:off x="3476430" y="1765902"/>
                <a:ext cx="168840" cy="168840"/>
              </p14:xfrm>
            </p:contentPart>
          </mc:Choice>
          <mc:Fallback>
            <p:pic>
              <p:nvPicPr>
                <p:cNvPr id="22" name="Ink 21">
                  <a:extLst>
                    <a:ext uri="{FF2B5EF4-FFF2-40B4-BE49-F238E27FC236}">
                      <a16:creationId xmlns:a16="http://schemas.microsoft.com/office/drawing/2014/main" id="{CF428508-82CA-AA06-14BE-83DDA24178E8}"/>
                    </a:ext>
                  </a:extLst>
                </p:cNvPr>
                <p:cNvPicPr/>
                <p:nvPr/>
              </p:nvPicPr>
              <p:blipFill>
                <a:blip r:embed="rId31"/>
                <a:stretch>
                  <a:fillRect/>
                </a:stretch>
              </p:blipFill>
              <p:spPr>
                <a:xfrm>
                  <a:off x="3467790" y="1757262"/>
                  <a:ext cx="1864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F00CD750-85A9-DDF9-9087-D22998D8DC1C}"/>
                    </a:ext>
                  </a:extLst>
                </p14:cNvPr>
                <p14:cNvContentPartPr/>
                <p14:nvPr/>
              </p14:nvContentPartPr>
              <p14:xfrm>
                <a:off x="3876030" y="1740702"/>
                <a:ext cx="1455480" cy="583920"/>
              </p14:xfrm>
            </p:contentPart>
          </mc:Choice>
          <mc:Fallback>
            <p:pic>
              <p:nvPicPr>
                <p:cNvPr id="23" name="Ink 22">
                  <a:extLst>
                    <a:ext uri="{FF2B5EF4-FFF2-40B4-BE49-F238E27FC236}">
                      <a16:creationId xmlns:a16="http://schemas.microsoft.com/office/drawing/2014/main" id="{F00CD750-85A9-DDF9-9087-D22998D8DC1C}"/>
                    </a:ext>
                  </a:extLst>
                </p:cNvPr>
                <p:cNvPicPr/>
                <p:nvPr/>
              </p:nvPicPr>
              <p:blipFill>
                <a:blip r:embed="rId33"/>
                <a:stretch>
                  <a:fillRect/>
                </a:stretch>
              </p:blipFill>
              <p:spPr>
                <a:xfrm>
                  <a:off x="3867030" y="1731702"/>
                  <a:ext cx="1473120" cy="601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169E270E-401B-AE96-1CC8-4E4C192E7069}"/>
                    </a:ext>
                  </a:extLst>
                </p14:cNvPr>
                <p14:cNvContentPartPr/>
                <p14:nvPr/>
              </p14:nvContentPartPr>
              <p14:xfrm>
                <a:off x="3940830" y="1642782"/>
                <a:ext cx="1407600" cy="666720"/>
              </p14:xfrm>
            </p:contentPart>
          </mc:Choice>
          <mc:Fallback>
            <p:pic>
              <p:nvPicPr>
                <p:cNvPr id="24" name="Ink 23">
                  <a:extLst>
                    <a:ext uri="{FF2B5EF4-FFF2-40B4-BE49-F238E27FC236}">
                      <a16:creationId xmlns:a16="http://schemas.microsoft.com/office/drawing/2014/main" id="{169E270E-401B-AE96-1CC8-4E4C192E7069}"/>
                    </a:ext>
                  </a:extLst>
                </p:cNvPr>
                <p:cNvPicPr/>
                <p:nvPr/>
              </p:nvPicPr>
              <p:blipFill>
                <a:blip r:embed="rId35"/>
                <a:stretch>
                  <a:fillRect/>
                </a:stretch>
              </p:blipFill>
              <p:spPr>
                <a:xfrm>
                  <a:off x="3932190" y="1633782"/>
                  <a:ext cx="1425240" cy="684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4094BD4C-929C-161E-7DCA-5FB86970CB30}"/>
                    </a:ext>
                  </a:extLst>
                </p14:cNvPr>
                <p14:cNvContentPartPr/>
                <p14:nvPr/>
              </p14:nvContentPartPr>
              <p14:xfrm>
                <a:off x="4116510" y="2303382"/>
                <a:ext cx="1576800" cy="144360"/>
              </p14:xfrm>
            </p:contentPart>
          </mc:Choice>
          <mc:Fallback>
            <p:pic>
              <p:nvPicPr>
                <p:cNvPr id="25" name="Ink 24">
                  <a:extLst>
                    <a:ext uri="{FF2B5EF4-FFF2-40B4-BE49-F238E27FC236}">
                      <a16:creationId xmlns:a16="http://schemas.microsoft.com/office/drawing/2014/main" id="{4094BD4C-929C-161E-7DCA-5FB86970CB30}"/>
                    </a:ext>
                  </a:extLst>
                </p:cNvPr>
                <p:cNvPicPr/>
                <p:nvPr/>
              </p:nvPicPr>
              <p:blipFill>
                <a:blip r:embed="rId37"/>
                <a:stretch>
                  <a:fillRect/>
                </a:stretch>
              </p:blipFill>
              <p:spPr>
                <a:xfrm>
                  <a:off x="4107870" y="2294742"/>
                  <a:ext cx="15944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09C3983F-6F15-E32B-B902-B4143FC55B04}"/>
                    </a:ext>
                  </a:extLst>
                </p14:cNvPr>
                <p14:cNvContentPartPr/>
                <p14:nvPr/>
              </p14:nvContentPartPr>
              <p14:xfrm>
                <a:off x="5298750" y="1813062"/>
                <a:ext cx="295920" cy="597600"/>
              </p14:xfrm>
            </p:contentPart>
          </mc:Choice>
          <mc:Fallback>
            <p:pic>
              <p:nvPicPr>
                <p:cNvPr id="26" name="Ink 25">
                  <a:extLst>
                    <a:ext uri="{FF2B5EF4-FFF2-40B4-BE49-F238E27FC236}">
                      <a16:creationId xmlns:a16="http://schemas.microsoft.com/office/drawing/2014/main" id="{09C3983F-6F15-E32B-B902-B4143FC55B04}"/>
                    </a:ext>
                  </a:extLst>
                </p:cNvPr>
                <p:cNvPicPr/>
                <p:nvPr/>
              </p:nvPicPr>
              <p:blipFill>
                <a:blip r:embed="rId39"/>
                <a:stretch>
                  <a:fillRect/>
                </a:stretch>
              </p:blipFill>
              <p:spPr>
                <a:xfrm>
                  <a:off x="5290110" y="1804422"/>
                  <a:ext cx="313560" cy="615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BACB8C35-9225-7EDB-6E87-D684645E8492}"/>
                    </a:ext>
                  </a:extLst>
                </p14:cNvPr>
                <p14:cNvContentPartPr/>
                <p14:nvPr/>
              </p14:nvContentPartPr>
              <p14:xfrm>
                <a:off x="4399110" y="2018982"/>
                <a:ext cx="1605960" cy="612720"/>
              </p14:xfrm>
            </p:contentPart>
          </mc:Choice>
          <mc:Fallback>
            <p:pic>
              <p:nvPicPr>
                <p:cNvPr id="27" name="Ink 26">
                  <a:extLst>
                    <a:ext uri="{FF2B5EF4-FFF2-40B4-BE49-F238E27FC236}">
                      <a16:creationId xmlns:a16="http://schemas.microsoft.com/office/drawing/2014/main" id="{BACB8C35-9225-7EDB-6E87-D684645E8492}"/>
                    </a:ext>
                  </a:extLst>
                </p:cNvPr>
                <p:cNvPicPr/>
                <p:nvPr/>
              </p:nvPicPr>
              <p:blipFill>
                <a:blip r:embed="rId41"/>
                <a:stretch>
                  <a:fillRect/>
                </a:stretch>
              </p:blipFill>
              <p:spPr>
                <a:xfrm>
                  <a:off x="4390110" y="2009982"/>
                  <a:ext cx="162360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FAFAF1C1-F5F9-35BF-2975-6D350932DF5C}"/>
                    </a:ext>
                  </a:extLst>
                </p14:cNvPr>
                <p14:cNvContentPartPr/>
                <p14:nvPr/>
              </p14:nvContentPartPr>
              <p14:xfrm>
                <a:off x="4054950" y="1828542"/>
                <a:ext cx="28440" cy="223560"/>
              </p14:xfrm>
            </p:contentPart>
          </mc:Choice>
          <mc:Fallback>
            <p:pic>
              <p:nvPicPr>
                <p:cNvPr id="28" name="Ink 27">
                  <a:extLst>
                    <a:ext uri="{FF2B5EF4-FFF2-40B4-BE49-F238E27FC236}">
                      <a16:creationId xmlns:a16="http://schemas.microsoft.com/office/drawing/2014/main" id="{FAFAF1C1-F5F9-35BF-2975-6D350932DF5C}"/>
                    </a:ext>
                  </a:extLst>
                </p:cNvPr>
                <p:cNvPicPr/>
                <p:nvPr/>
              </p:nvPicPr>
              <p:blipFill>
                <a:blip r:embed="rId43"/>
                <a:stretch>
                  <a:fillRect/>
                </a:stretch>
              </p:blipFill>
              <p:spPr>
                <a:xfrm>
                  <a:off x="4045950" y="1819902"/>
                  <a:ext cx="460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DD28C044-3021-62BD-A7F6-55FC88AA8BA3}"/>
                    </a:ext>
                  </a:extLst>
                </p14:cNvPr>
                <p14:cNvContentPartPr/>
                <p14:nvPr/>
              </p14:nvContentPartPr>
              <p14:xfrm>
                <a:off x="4059630" y="1714422"/>
                <a:ext cx="144360" cy="213480"/>
              </p14:xfrm>
            </p:contentPart>
          </mc:Choice>
          <mc:Fallback>
            <p:pic>
              <p:nvPicPr>
                <p:cNvPr id="29" name="Ink 28">
                  <a:extLst>
                    <a:ext uri="{FF2B5EF4-FFF2-40B4-BE49-F238E27FC236}">
                      <a16:creationId xmlns:a16="http://schemas.microsoft.com/office/drawing/2014/main" id="{DD28C044-3021-62BD-A7F6-55FC88AA8BA3}"/>
                    </a:ext>
                  </a:extLst>
                </p:cNvPr>
                <p:cNvPicPr/>
                <p:nvPr/>
              </p:nvPicPr>
              <p:blipFill>
                <a:blip r:embed="rId45"/>
                <a:stretch>
                  <a:fillRect/>
                </a:stretch>
              </p:blipFill>
              <p:spPr>
                <a:xfrm>
                  <a:off x="4050630" y="1705782"/>
                  <a:ext cx="1620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51F100D6-163A-F006-CF44-71F212315520}"/>
                    </a:ext>
                  </a:extLst>
                </p14:cNvPr>
                <p14:cNvContentPartPr/>
                <p14:nvPr/>
              </p14:nvContentPartPr>
              <p14:xfrm>
                <a:off x="4156110" y="1925742"/>
                <a:ext cx="91440" cy="109800"/>
              </p14:xfrm>
            </p:contentPart>
          </mc:Choice>
          <mc:Fallback>
            <p:pic>
              <p:nvPicPr>
                <p:cNvPr id="30" name="Ink 29">
                  <a:extLst>
                    <a:ext uri="{FF2B5EF4-FFF2-40B4-BE49-F238E27FC236}">
                      <a16:creationId xmlns:a16="http://schemas.microsoft.com/office/drawing/2014/main" id="{51F100D6-163A-F006-CF44-71F212315520}"/>
                    </a:ext>
                  </a:extLst>
                </p:cNvPr>
                <p:cNvPicPr/>
                <p:nvPr/>
              </p:nvPicPr>
              <p:blipFill>
                <a:blip r:embed="rId47"/>
                <a:stretch>
                  <a:fillRect/>
                </a:stretch>
              </p:blipFill>
              <p:spPr>
                <a:xfrm>
                  <a:off x="4147110" y="1917102"/>
                  <a:ext cx="1090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750AE8E0-4153-874F-8B95-1B87C7942AC4}"/>
                    </a:ext>
                  </a:extLst>
                </p14:cNvPr>
                <p14:cNvContentPartPr/>
                <p14:nvPr/>
              </p14:nvContentPartPr>
              <p14:xfrm>
                <a:off x="4273830" y="1944822"/>
                <a:ext cx="91800" cy="98640"/>
              </p14:xfrm>
            </p:contentPart>
          </mc:Choice>
          <mc:Fallback>
            <p:pic>
              <p:nvPicPr>
                <p:cNvPr id="31" name="Ink 30">
                  <a:extLst>
                    <a:ext uri="{FF2B5EF4-FFF2-40B4-BE49-F238E27FC236}">
                      <a16:creationId xmlns:a16="http://schemas.microsoft.com/office/drawing/2014/main" id="{750AE8E0-4153-874F-8B95-1B87C7942AC4}"/>
                    </a:ext>
                  </a:extLst>
                </p:cNvPr>
                <p:cNvPicPr/>
                <p:nvPr/>
              </p:nvPicPr>
              <p:blipFill>
                <a:blip r:embed="rId49"/>
                <a:stretch>
                  <a:fillRect/>
                </a:stretch>
              </p:blipFill>
              <p:spPr>
                <a:xfrm>
                  <a:off x="4265190" y="1936182"/>
                  <a:ext cx="1094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9021BDC9-A852-E01E-5F4F-730F1C28D629}"/>
                    </a:ext>
                  </a:extLst>
                </p14:cNvPr>
                <p14:cNvContentPartPr/>
                <p14:nvPr/>
              </p14:nvContentPartPr>
              <p14:xfrm>
                <a:off x="4419270" y="1932582"/>
                <a:ext cx="52560" cy="112320"/>
              </p14:xfrm>
            </p:contentPart>
          </mc:Choice>
          <mc:Fallback>
            <p:pic>
              <p:nvPicPr>
                <p:cNvPr id="32" name="Ink 31">
                  <a:extLst>
                    <a:ext uri="{FF2B5EF4-FFF2-40B4-BE49-F238E27FC236}">
                      <a16:creationId xmlns:a16="http://schemas.microsoft.com/office/drawing/2014/main" id="{9021BDC9-A852-E01E-5F4F-730F1C28D629}"/>
                    </a:ext>
                  </a:extLst>
                </p:cNvPr>
                <p:cNvPicPr/>
                <p:nvPr/>
              </p:nvPicPr>
              <p:blipFill>
                <a:blip r:embed="rId51"/>
                <a:stretch>
                  <a:fillRect/>
                </a:stretch>
              </p:blipFill>
              <p:spPr>
                <a:xfrm>
                  <a:off x="4410630" y="1923582"/>
                  <a:ext cx="70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9348C198-9425-EF08-09FF-15DACBEDA899}"/>
                    </a:ext>
                  </a:extLst>
                </p14:cNvPr>
                <p14:cNvContentPartPr/>
                <p14:nvPr/>
              </p14:nvContentPartPr>
              <p14:xfrm>
                <a:off x="4543830" y="1931502"/>
                <a:ext cx="182160" cy="128160"/>
              </p14:xfrm>
            </p:contentPart>
          </mc:Choice>
          <mc:Fallback>
            <p:pic>
              <p:nvPicPr>
                <p:cNvPr id="33" name="Ink 32">
                  <a:extLst>
                    <a:ext uri="{FF2B5EF4-FFF2-40B4-BE49-F238E27FC236}">
                      <a16:creationId xmlns:a16="http://schemas.microsoft.com/office/drawing/2014/main" id="{9348C198-9425-EF08-09FF-15DACBEDA899}"/>
                    </a:ext>
                  </a:extLst>
                </p:cNvPr>
                <p:cNvPicPr/>
                <p:nvPr/>
              </p:nvPicPr>
              <p:blipFill>
                <a:blip r:embed="rId53"/>
                <a:stretch>
                  <a:fillRect/>
                </a:stretch>
              </p:blipFill>
              <p:spPr>
                <a:xfrm>
                  <a:off x="4535190" y="1922862"/>
                  <a:ext cx="1998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1BCBCC7-B146-72F5-46A7-CFFA7F631DCF}"/>
                    </a:ext>
                  </a:extLst>
                </p14:cNvPr>
                <p14:cNvContentPartPr/>
                <p14:nvPr/>
              </p14:nvContentPartPr>
              <p14:xfrm>
                <a:off x="4777830" y="1932942"/>
                <a:ext cx="49680" cy="116640"/>
              </p14:xfrm>
            </p:contentPart>
          </mc:Choice>
          <mc:Fallback>
            <p:pic>
              <p:nvPicPr>
                <p:cNvPr id="34" name="Ink 33">
                  <a:extLst>
                    <a:ext uri="{FF2B5EF4-FFF2-40B4-BE49-F238E27FC236}">
                      <a16:creationId xmlns:a16="http://schemas.microsoft.com/office/drawing/2014/main" id="{81BCBCC7-B146-72F5-46A7-CFFA7F631DCF}"/>
                    </a:ext>
                  </a:extLst>
                </p:cNvPr>
                <p:cNvPicPr/>
                <p:nvPr/>
              </p:nvPicPr>
              <p:blipFill>
                <a:blip r:embed="rId55"/>
                <a:stretch>
                  <a:fillRect/>
                </a:stretch>
              </p:blipFill>
              <p:spPr>
                <a:xfrm>
                  <a:off x="4768830" y="1923942"/>
                  <a:ext cx="673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D9E4397F-41D8-7158-927E-B48B02B085BF}"/>
                    </a:ext>
                  </a:extLst>
                </p14:cNvPr>
                <p14:cNvContentPartPr/>
                <p14:nvPr/>
              </p14:nvContentPartPr>
              <p14:xfrm>
                <a:off x="4868550" y="1948782"/>
                <a:ext cx="63000" cy="37800"/>
              </p14:xfrm>
            </p:contentPart>
          </mc:Choice>
          <mc:Fallback>
            <p:pic>
              <p:nvPicPr>
                <p:cNvPr id="35" name="Ink 34">
                  <a:extLst>
                    <a:ext uri="{FF2B5EF4-FFF2-40B4-BE49-F238E27FC236}">
                      <a16:creationId xmlns:a16="http://schemas.microsoft.com/office/drawing/2014/main" id="{D9E4397F-41D8-7158-927E-B48B02B085BF}"/>
                    </a:ext>
                  </a:extLst>
                </p:cNvPr>
                <p:cNvPicPr/>
                <p:nvPr/>
              </p:nvPicPr>
              <p:blipFill>
                <a:blip r:embed="rId57"/>
                <a:stretch>
                  <a:fillRect/>
                </a:stretch>
              </p:blipFill>
              <p:spPr>
                <a:xfrm>
                  <a:off x="4859550" y="1939782"/>
                  <a:ext cx="806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E7EA64A3-0E07-1CBB-F917-A31B9D3E948F}"/>
                    </a:ext>
                  </a:extLst>
                </p14:cNvPr>
                <p14:cNvContentPartPr/>
                <p14:nvPr/>
              </p14:nvContentPartPr>
              <p14:xfrm>
                <a:off x="4890510" y="1923222"/>
                <a:ext cx="142560" cy="104040"/>
              </p14:xfrm>
            </p:contentPart>
          </mc:Choice>
          <mc:Fallback>
            <p:pic>
              <p:nvPicPr>
                <p:cNvPr id="36" name="Ink 35">
                  <a:extLst>
                    <a:ext uri="{FF2B5EF4-FFF2-40B4-BE49-F238E27FC236}">
                      <a16:creationId xmlns:a16="http://schemas.microsoft.com/office/drawing/2014/main" id="{E7EA64A3-0E07-1CBB-F917-A31B9D3E948F}"/>
                    </a:ext>
                  </a:extLst>
                </p:cNvPr>
                <p:cNvPicPr/>
                <p:nvPr/>
              </p:nvPicPr>
              <p:blipFill>
                <a:blip r:embed="rId59"/>
                <a:stretch>
                  <a:fillRect/>
                </a:stretch>
              </p:blipFill>
              <p:spPr>
                <a:xfrm>
                  <a:off x="4881870" y="1914582"/>
                  <a:ext cx="1602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EF995FD3-CD88-5A38-A4DB-89FF722F79F5}"/>
                    </a:ext>
                  </a:extLst>
                </p14:cNvPr>
                <p14:cNvContentPartPr/>
                <p14:nvPr/>
              </p14:nvContentPartPr>
              <p14:xfrm>
                <a:off x="5015430" y="1918902"/>
                <a:ext cx="111600" cy="131040"/>
              </p14:xfrm>
            </p:contentPart>
          </mc:Choice>
          <mc:Fallback>
            <p:pic>
              <p:nvPicPr>
                <p:cNvPr id="37" name="Ink 36">
                  <a:extLst>
                    <a:ext uri="{FF2B5EF4-FFF2-40B4-BE49-F238E27FC236}">
                      <a16:creationId xmlns:a16="http://schemas.microsoft.com/office/drawing/2014/main" id="{EF995FD3-CD88-5A38-A4DB-89FF722F79F5}"/>
                    </a:ext>
                  </a:extLst>
                </p:cNvPr>
                <p:cNvPicPr/>
                <p:nvPr/>
              </p:nvPicPr>
              <p:blipFill>
                <a:blip r:embed="rId61"/>
                <a:stretch>
                  <a:fillRect/>
                </a:stretch>
              </p:blipFill>
              <p:spPr>
                <a:xfrm>
                  <a:off x="5006430" y="1910262"/>
                  <a:ext cx="1292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E29C9D48-2F83-2B22-935B-759983B608FB}"/>
                    </a:ext>
                  </a:extLst>
                </p14:cNvPr>
                <p14:cNvContentPartPr/>
                <p14:nvPr/>
              </p14:nvContentPartPr>
              <p14:xfrm>
                <a:off x="3939750" y="2130582"/>
                <a:ext cx="227160" cy="103680"/>
              </p14:xfrm>
            </p:contentPart>
          </mc:Choice>
          <mc:Fallback>
            <p:pic>
              <p:nvPicPr>
                <p:cNvPr id="39" name="Ink 38">
                  <a:extLst>
                    <a:ext uri="{FF2B5EF4-FFF2-40B4-BE49-F238E27FC236}">
                      <a16:creationId xmlns:a16="http://schemas.microsoft.com/office/drawing/2014/main" id="{E29C9D48-2F83-2B22-935B-759983B608FB}"/>
                    </a:ext>
                  </a:extLst>
                </p:cNvPr>
                <p:cNvPicPr/>
                <p:nvPr/>
              </p:nvPicPr>
              <p:blipFill>
                <a:blip r:embed="rId63"/>
                <a:stretch>
                  <a:fillRect/>
                </a:stretch>
              </p:blipFill>
              <p:spPr>
                <a:xfrm>
                  <a:off x="3930750" y="2121942"/>
                  <a:ext cx="2448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1E31E7DA-BE82-1A48-1D17-07D2DFEDCCAE}"/>
                    </a:ext>
                  </a:extLst>
                </p14:cNvPr>
                <p14:cNvContentPartPr/>
                <p14:nvPr/>
              </p14:nvContentPartPr>
              <p14:xfrm>
                <a:off x="4128390" y="2170902"/>
                <a:ext cx="131040" cy="72720"/>
              </p14:xfrm>
            </p:contentPart>
          </mc:Choice>
          <mc:Fallback>
            <p:pic>
              <p:nvPicPr>
                <p:cNvPr id="40" name="Ink 39">
                  <a:extLst>
                    <a:ext uri="{FF2B5EF4-FFF2-40B4-BE49-F238E27FC236}">
                      <a16:creationId xmlns:a16="http://schemas.microsoft.com/office/drawing/2014/main" id="{1E31E7DA-BE82-1A48-1D17-07D2DFEDCCAE}"/>
                    </a:ext>
                  </a:extLst>
                </p:cNvPr>
                <p:cNvPicPr/>
                <p:nvPr/>
              </p:nvPicPr>
              <p:blipFill>
                <a:blip r:embed="rId65"/>
                <a:stretch>
                  <a:fillRect/>
                </a:stretch>
              </p:blipFill>
              <p:spPr>
                <a:xfrm>
                  <a:off x="4119750" y="2161902"/>
                  <a:ext cx="1486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2161D098-8FFB-8D82-AB07-E66D8B732691}"/>
                    </a:ext>
                  </a:extLst>
                </p14:cNvPr>
                <p14:cNvContentPartPr/>
                <p14:nvPr/>
              </p14:nvContentPartPr>
              <p14:xfrm>
                <a:off x="4307670" y="2138142"/>
                <a:ext cx="19800" cy="95760"/>
              </p14:xfrm>
            </p:contentPart>
          </mc:Choice>
          <mc:Fallback>
            <p:pic>
              <p:nvPicPr>
                <p:cNvPr id="41" name="Ink 40">
                  <a:extLst>
                    <a:ext uri="{FF2B5EF4-FFF2-40B4-BE49-F238E27FC236}">
                      <a16:creationId xmlns:a16="http://schemas.microsoft.com/office/drawing/2014/main" id="{2161D098-8FFB-8D82-AB07-E66D8B732691}"/>
                    </a:ext>
                  </a:extLst>
                </p:cNvPr>
                <p:cNvPicPr/>
                <p:nvPr/>
              </p:nvPicPr>
              <p:blipFill>
                <a:blip r:embed="rId67"/>
                <a:stretch>
                  <a:fillRect/>
                </a:stretch>
              </p:blipFill>
              <p:spPr>
                <a:xfrm>
                  <a:off x="4299030" y="2129142"/>
                  <a:ext cx="374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C9D6DA24-1B63-B7F9-17F9-3A7A18E7D60F}"/>
                    </a:ext>
                  </a:extLst>
                </p14:cNvPr>
                <p14:cNvContentPartPr/>
                <p14:nvPr/>
              </p14:nvContentPartPr>
              <p14:xfrm>
                <a:off x="4390110" y="2112222"/>
                <a:ext cx="74880" cy="167400"/>
              </p14:xfrm>
            </p:contentPart>
          </mc:Choice>
          <mc:Fallback>
            <p:pic>
              <p:nvPicPr>
                <p:cNvPr id="43" name="Ink 42">
                  <a:extLst>
                    <a:ext uri="{FF2B5EF4-FFF2-40B4-BE49-F238E27FC236}">
                      <a16:creationId xmlns:a16="http://schemas.microsoft.com/office/drawing/2014/main" id="{C9D6DA24-1B63-B7F9-17F9-3A7A18E7D60F}"/>
                    </a:ext>
                  </a:extLst>
                </p:cNvPr>
                <p:cNvPicPr/>
                <p:nvPr/>
              </p:nvPicPr>
              <p:blipFill>
                <a:blip r:embed="rId69"/>
                <a:stretch>
                  <a:fillRect/>
                </a:stretch>
              </p:blipFill>
              <p:spPr>
                <a:xfrm>
                  <a:off x="4381470" y="2103582"/>
                  <a:ext cx="925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C88AF5CE-7F73-02DF-F6C3-BB045EE4B2FE}"/>
                    </a:ext>
                  </a:extLst>
                </p14:cNvPr>
                <p14:cNvContentPartPr/>
                <p14:nvPr/>
              </p14:nvContentPartPr>
              <p14:xfrm>
                <a:off x="4371390" y="2196462"/>
                <a:ext cx="108360" cy="59040"/>
              </p14:xfrm>
            </p:contentPart>
          </mc:Choice>
          <mc:Fallback>
            <p:pic>
              <p:nvPicPr>
                <p:cNvPr id="44" name="Ink 43">
                  <a:extLst>
                    <a:ext uri="{FF2B5EF4-FFF2-40B4-BE49-F238E27FC236}">
                      <a16:creationId xmlns:a16="http://schemas.microsoft.com/office/drawing/2014/main" id="{C88AF5CE-7F73-02DF-F6C3-BB045EE4B2FE}"/>
                    </a:ext>
                  </a:extLst>
                </p:cNvPr>
                <p:cNvPicPr/>
                <p:nvPr/>
              </p:nvPicPr>
              <p:blipFill>
                <a:blip r:embed="rId71"/>
                <a:stretch>
                  <a:fillRect/>
                </a:stretch>
              </p:blipFill>
              <p:spPr>
                <a:xfrm>
                  <a:off x="4362750" y="2187462"/>
                  <a:ext cx="1260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076B3618-3BC7-9C90-A795-C8DACFC5523E}"/>
                    </a:ext>
                  </a:extLst>
                </p14:cNvPr>
                <p14:cNvContentPartPr/>
                <p14:nvPr/>
              </p14:nvContentPartPr>
              <p14:xfrm>
                <a:off x="4513230" y="2193222"/>
                <a:ext cx="114120" cy="58680"/>
              </p14:xfrm>
            </p:contentPart>
          </mc:Choice>
          <mc:Fallback>
            <p:pic>
              <p:nvPicPr>
                <p:cNvPr id="45" name="Ink 44">
                  <a:extLst>
                    <a:ext uri="{FF2B5EF4-FFF2-40B4-BE49-F238E27FC236}">
                      <a16:creationId xmlns:a16="http://schemas.microsoft.com/office/drawing/2014/main" id="{076B3618-3BC7-9C90-A795-C8DACFC5523E}"/>
                    </a:ext>
                  </a:extLst>
                </p:cNvPr>
                <p:cNvPicPr/>
                <p:nvPr/>
              </p:nvPicPr>
              <p:blipFill>
                <a:blip r:embed="rId73"/>
                <a:stretch>
                  <a:fillRect/>
                </a:stretch>
              </p:blipFill>
              <p:spPr>
                <a:xfrm>
                  <a:off x="4504230" y="2184582"/>
                  <a:ext cx="1317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D8B160DD-87B1-9736-A0E4-CF62912BBD7C}"/>
                    </a:ext>
                  </a:extLst>
                </p14:cNvPr>
                <p14:cNvContentPartPr/>
                <p14:nvPr/>
              </p14:nvContentPartPr>
              <p14:xfrm>
                <a:off x="4656150" y="2175222"/>
                <a:ext cx="47520" cy="70200"/>
              </p14:xfrm>
            </p:contentPart>
          </mc:Choice>
          <mc:Fallback>
            <p:pic>
              <p:nvPicPr>
                <p:cNvPr id="46" name="Ink 45">
                  <a:extLst>
                    <a:ext uri="{FF2B5EF4-FFF2-40B4-BE49-F238E27FC236}">
                      <a16:creationId xmlns:a16="http://schemas.microsoft.com/office/drawing/2014/main" id="{D8B160DD-87B1-9736-A0E4-CF62912BBD7C}"/>
                    </a:ext>
                  </a:extLst>
                </p:cNvPr>
                <p:cNvPicPr/>
                <p:nvPr/>
              </p:nvPicPr>
              <p:blipFill>
                <a:blip r:embed="rId75"/>
                <a:stretch>
                  <a:fillRect/>
                </a:stretch>
              </p:blipFill>
              <p:spPr>
                <a:xfrm>
                  <a:off x="4647150" y="2166582"/>
                  <a:ext cx="651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052F9D7C-3948-4BE4-0ACA-01D1D3FC23EE}"/>
                    </a:ext>
                  </a:extLst>
                </p14:cNvPr>
                <p14:cNvContentPartPr/>
                <p14:nvPr/>
              </p14:nvContentPartPr>
              <p14:xfrm>
                <a:off x="4811310" y="2138142"/>
                <a:ext cx="360" cy="128880"/>
              </p14:xfrm>
            </p:contentPart>
          </mc:Choice>
          <mc:Fallback>
            <p:pic>
              <p:nvPicPr>
                <p:cNvPr id="47" name="Ink 46">
                  <a:extLst>
                    <a:ext uri="{FF2B5EF4-FFF2-40B4-BE49-F238E27FC236}">
                      <a16:creationId xmlns:a16="http://schemas.microsoft.com/office/drawing/2014/main" id="{052F9D7C-3948-4BE4-0ACA-01D1D3FC23EE}"/>
                    </a:ext>
                  </a:extLst>
                </p:cNvPr>
                <p:cNvPicPr/>
                <p:nvPr/>
              </p:nvPicPr>
              <p:blipFill>
                <a:blip r:embed="rId77"/>
                <a:stretch>
                  <a:fillRect/>
                </a:stretch>
              </p:blipFill>
              <p:spPr>
                <a:xfrm>
                  <a:off x="4802670" y="2129142"/>
                  <a:ext cx="180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43A53372-6F40-1C74-EA9E-445AA0A9AF4C}"/>
                    </a:ext>
                  </a:extLst>
                </p14:cNvPr>
                <p14:cNvContentPartPr/>
                <p14:nvPr/>
              </p14:nvContentPartPr>
              <p14:xfrm>
                <a:off x="4922910" y="2157582"/>
                <a:ext cx="50400" cy="87480"/>
              </p14:xfrm>
            </p:contentPart>
          </mc:Choice>
          <mc:Fallback>
            <p:pic>
              <p:nvPicPr>
                <p:cNvPr id="49" name="Ink 48">
                  <a:extLst>
                    <a:ext uri="{FF2B5EF4-FFF2-40B4-BE49-F238E27FC236}">
                      <a16:creationId xmlns:a16="http://schemas.microsoft.com/office/drawing/2014/main" id="{43A53372-6F40-1C74-EA9E-445AA0A9AF4C}"/>
                    </a:ext>
                  </a:extLst>
                </p:cNvPr>
                <p:cNvPicPr/>
                <p:nvPr/>
              </p:nvPicPr>
              <p:blipFill>
                <a:blip r:embed="rId79"/>
                <a:stretch>
                  <a:fillRect/>
                </a:stretch>
              </p:blipFill>
              <p:spPr>
                <a:xfrm>
                  <a:off x="4914270" y="2148942"/>
                  <a:ext cx="680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3AA04250-D3C2-15E2-E609-05C5FAE18BBB}"/>
                    </a:ext>
                  </a:extLst>
                </p14:cNvPr>
                <p14:cNvContentPartPr/>
                <p14:nvPr/>
              </p14:nvContentPartPr>
              <p14:xfrm>
                <a:off x="4930830" y="2179902"/>
                <a:ext cx="115560" cy="103680"/>
              </p14:xfrm>
            </p:contentPart>
          </mc:Choice>
          <mc:Fallback>
            <p:pic>
              <p:nvPicPr>
                <p:cNvPr id="50" name="Ink 49">
                  <a:extLst>
                    <a:ext uri="{FF2B5EF4-FFF2-40B4-BE49-F238E27FC236}">
                      <a16:creationId xmlns:a16="http://schemas.microsoft.com/office/drawing/2014/main" id="{3AA04250-D3C2-15E2-E609-05C5FAE18BBB}"/>
                    </a:ext>
                  </a:extLst>
                </p:cNvPr>
                <p:cNvPicPr/>
                <p:nvPr/>
              </p:nvPicPr>
              <p:blipFill>
                <a:blip r:embed="rId81"/>
                <a:stretch>
                  <a:fillRect/>
                </a:stretch>
              </p:blipFill>
              <p:spPr>
                <a:xfrm>
                  <a:off x="4922190" y="2170902"/>
                  <a:ext cx="1332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95947765-1CA1-3621-3476-0F1500AB07CF}"/>
                    </a:ext>
                  </a:extLst>
                </p14:cNvPr>
                <p14:cNvContentPartPr/>
                <p14:nvPr/>
              </p14:nvContentPartPr>
              <p14:xfrm>
                <a:off x="5070510" y="2185302"/>
                <a:ext cx="49320" cy="100440"/>
              </p14:xfrm>
            </p:contentPart>
          </mc:Choice>
          <mc:Fallback>
            <p:pic>
              <p:nvPicPr>
                <p:cNvPr id="51" name="Ink 50">
                  <a:extLst>
                    <a:ext uri="{FF2B5EF4-FFF2-40B4-BE49-F238E27FC236}">
                      <a16:creationId xmlns:a16="http://schemas.microsoft.com/office/drawing/2014/main" id="{95947765-1CA1-3621-3476-0F1500AB07CF}"/>
                    </a:ext>
                  </a:extLst>
                </p:cNvPr>
                <p:cNvPicPr/>
                <p:nvPr/>
              </p:nvPicPr>
              <p:blipFill>
                <a:blip r:embed="rId83"/>
                <a:stretch>
                  <a:fillRect/>
                </a:stretch>
              </p:blipFill>
              <p:spPr>
                <a:xfrm>
                  <a:off x="5061510" y="2176662"/>
                  <a:ext cx="669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4581FD50-CBCB-4E5B-D7F1-C0646723620F}"/>
                    </a:ext>
                  </a:extLst>
                </p14:cNvPr>
                <p14:cNvContentPartPr/>
                <p14:nvPr/>
              </p14:nvContentPartPr>
              <p14:xfrm>
                <a:off x="656190" y="1608222"/>
                <a:ext cx="43200" cy="91800"/>
              </p14:xfrm>
            </p:contentPart>
          </mc:Choice>
          <mc:Fallback>
            <p:pic>
              <p:nvPicPr>
                <p:cNvPr id="53" name="Ink 52">
                  <a:extLst>
                    <a:ext uri="{FF2B5EF4-FFF2-40B4-BE49-F238E27FC236}">
                      <a16:creationId xmlns:a16="http://schemas.microsoft.com/office/drawing/2014/main" id="{4581FD50-CBCB-4E5B-D7F1-C0646723620F}"/>
                    </a:ext>
                  </a:extLst>
                </p:cNvPr>
                <p:cNvPicPr/>
                <p:nvPr/>
              </p:nvPicPr>
              <p:blipFill>
                <a:blip r:embed="rId85"/>
                <a:stretch>
                  <a:fillRect/>
                </a:stretch>
              </p:blipFill>
              <p:spPr>
                <a:xfrm>
                  <a:off x="647190" y="1599222"/>
                  <a:ext cx="608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387036FA-79A7-0545-79BC-DCCACE95A29C}"/>
                    </a:ext>
                  </a:extLst>
                </p14:cNvPr>
                <p14:cNvContentPartPr/>
                <p14:nvPr/>
              </p14:nvContentPartPr>
              <p14:xfrm>
                <a:off x="735750" y="1214022"/>
                <a:ext cx="161640" cy="242640"/>
              </p14:xfrm>
            </p:contentPart>
          </mc:Choice>
          <mc:Fallback>
            <p:pic>
              <p:nvPicPr>
                <p:cNvPr id="55" name="Ink 54">
                  <a:extLst>
                    <a:ext uri="{FF2B5EF4-FFF2-40B4-BE49-F238E27FC236}">
                      <a16:creationId xmlns:a16="http://schemas.microsoft.com/office/drawing/2014/main" id="{387036FA-79A7-0545-79BC-DCCACE95A29C}"/>
                    </a:ext>
                  </a:extLst>
                </p:cNvPr>
                <p:cNvPicPr/>
                <p:nvPr/>
              </p:nvPicPr>
              <p:blipFill>
                <a:blip r:embed="rId87"/>
                <a:stretch>
                  <a:fillRect/>
                </a:stretch>
              </p:blipFill>
              <p:spPr>
                <a:xfrm>
                  <a:off x="727110" y="1205022"/>
                  <a:ext cx="1792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53B5A704-7870-0BC9-146E-65DCD0F8BDDB}"/>
                    </a:ext>
                  </a:extLst>
                </p14:cNvPr>
                <p14:cNvContentPartPr/>
                <p14:nvPr/>
              </p14:nvContentPartPr>
              <p14:xfrm>
                <a:off x="966870" y="1327062"/>
                <a:ext cx="16920" cy="118440"/>
              </p14:xfrm>
            </p:contentPart>
          </mc:Choice>
          <mc:Fallback>
            <p:pic>
              <p:nvPicPr>
                <p:cNvPr id="56" name="Ink 55">
                  <a:extLst>
                    <a:ext uri="{FF2B5EF4-FFF2-40B4-BE49-F238E27FC236}">
                      <a16:creationId xmlns:a16="http://schemas.microsoft.com/office/drawing/2014/main" id="{53B5A704-7870-0BC9-146E-65DCD0F8BDDB}"/>
                    </a:ext>
                  </a:extLst>
                </p:cNvPr>
                <p:cNvPicPr/>
                <p:nvPr/>
              </p:nvPicPr>
              <p:blipFill>
                <a:blip r:embed="rId89"/>
                <a:stretch>
                  <a:fillRect/>
                </a:stretch>
              </p:blipFill>
              <p:spPr>
                <a:xfrm>
                  <a:off x="958230" y="1318062"/>
                  <a:ext cx="345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FA5B1D75-CE4F-44FA-3D3F-8F7A296B2039}"/>
                    </a:ext>
                  </a:extLst>
                </p14:cNvPr>
                <p14:cNvContentPartPr/>
                <p14:nvPr/>
              </p14:nvContentPartPr>
              <p14:xfrm>
                <a:off x="972990" y="1258662"/>
                <a:ext cx="360" cy="12960"/>
              </p14:xfrm>
            </p:contentPart>
          </mc:Choice>
          <mc:Fallback>
            <p:pic>
              <p:nvPicPr>
                <p:cNvPr id="57" name="Ink 56">
                  <a:extLst>
                    <a:ext uri="{FF2B5EF4-FFF2-40B4-BE49-F238E27FC236}">
                      <a16:creationId xmlns:a16="http://schemas.microsoft.com/office/drawing/2014/main" id="{FA5B1D75-CE4F-44FA-3D3F-8F7A296B2039}"/>
                    </a:ext>
                  </a:extLst>
                </p:cNvPr>
                <p:cNvPicPr/>
                <p:nvPr/>
              </p:nvPicPr>
              <p:blipFill>
                <a:blip r:embed="rId91"/>
                <a:stretch>
                  <a:fillRect/>
                </a:stretch>
              </p:blipFill>
              <p:spPr>
                <a:xfrm>
                  <a:off x="964350" y="1249662"/>
                  <a:ext cx="180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4FAF8007-E1F9-7B96-C595-D936B2F6E7CD}"/>
                    </a:ext>
                  </a:extLst>
                </p14:cNvPr>
                <p14:cNvContentPartPr/>
                <p14:nvPr/>
              </p14:nvContentPartPr>
              <p14:xfrm>
                <a:off x="1060830" y="1322022"/>
                <a:ext cx="95760" cy="97920"/>
              </p14:xfrm>
            </p:contentPart>
          </mc:Choice>
          <mc:Fallback>
            <p:pic>
              <p:nvPicPr>
                <p:cNvPr id="58" name="Ink 57">
                  <a:extLst>
                    <a:ext uri="{FF2B5EF4-FFF2-40B4-BE49-F238E27FC236}">
                      <a16:creationId xmlns:a16="http://schemas.microsoft.com/office/drawing/2014/main" id="{4FAF8007-E1F9-7B96-C595-D936B2F6E7CD}"/>
                    </a:ext>
                  </a:extLst>
                </p:cNvPr>
                <p:cNvPicPr/>
                <p:nvPr/>
              </p:nvPicPr>
              <p:blipFill>
                <a:blip r:embed="rId93"/>
                <a:stretch>
                  <a:fillRect/>
                </a:stretch>
              </p:blipFill>
              <p:spPr>
                <a:xfrm>
                  <a:off x="1052190" y="1313382"/>
                  <a:ext cx="1134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065EE8AC-D4EB-29D5-4AB6-62C7B43BD498}"/>
                    </a:ext>
                  </a:extLst>
                </p14:cNvPr>
                <p14:cNvContentPartPr/>
                <p14:nvPr/>
              </p14:nvContentPartPr>
              <p14:xfrm>
                <a:off x="1163790" y="1315182"/>
                <a:ext cx="78120" cy="255960"/>
              </p14:xfrm>
            </p:contentPart>
          </mc:Choice>
          <mc:Fallback>
            <p:pic>
              <p:nvPicPr>
                <p:cNvPr id="59" name="Ink 58">
                  <a:extLst>
                    <a:ext uri="{FF2B5EF4-FFF2-40B4-BE49-F238E27FC236}">
                      <a16:creationId xmlns:a16="http://schemas.microsoft.com/office/drawing/2014/main" id="{065EE8AC-D4EB-29D5-4AB6-62C7B43BD498}"/>
                    </a:ext>
                  </a:extLst>
                </p:cNvPr>
                <p:cNvPicPr/>
                <p:nvPr/>
              </p:nvPicPr>
              <p:blipFill>
                <a:blip r:embed="rId95"/>
                <a:stretch>
                  <a:fillRect/>
                </a:stretch>
              </p:blipFill>
              <p:spPr>
                <a:xfrm>
                  <a:off x="1155150" y="1306182"/>
                  <a:ext cx="957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A90EB5B6-2A42-F1B5-4B35-4707B414F4A7}"/>
                    </a:ext>
                  </a:extLst>
                </p14:cNvPr>
                <p14:cNvContentPartPr/>
                <p14:nvPr/>
              </p14:nvContentPartPr>
              <p14:xfrm>
                <a:off x="1257030" y="1252902"/>
                <a:ext cx="33840" cy="196200"/>
              </p14:xfrm>
            </p:contentPart>
          </mc:Choice>
          <mc:Fallback>
            <p:pic>
              <p:nvPicPr>
                <p:cNvPr id="60" name="Ink 59">
                  <a:extLst>
                    <a:ext uri="{FF2B5EF4-FFF2-40B4-BE49-F238E27FC236}">
                      <a16:creationId xmlns:a16="http://schemas.microsoft.com/office/drawing/2014/main" id="{A90EB5B6-2A42-F1B5-4B35-4707B414F4A7}"/>
                    </a:ext>
                  </a:extLst>
                </p:cNvPr>
                <p:cNvPicPr/>
                <p:nvPr/>
              </p:nvPicPr>
              <p:blipFill>
                <a:blip r:embed="rId97"/>
                <a:stretch>
                  <a:fillRect/>
                </a:stretch>
              </p:blipFill>
              <p:spPr>
                <a:xfrm>
                  <a:off x="1248030" y="1244262"/>
                  <a:ext cx="514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1E91FC1B-6C69-322B-3338-B1F9FCCC8072}"/>
                    </a:ext>
                  </a:extLst>
                </p14:cNvPr>
                <p14:cNvContentPartPr/>
                <p14:nvPr/>
              </p14:nvContentPartPr>
              <p14:xfrm>
                <a:off x="1303830" y="1329582"/>
                <a:ext cx="61920" cy="140400"/>
              </p14:xfrm>
            </p:contentPart>
          </mc:Choice>
          <mc:Fallback>
            <p:pic>
              <p:nvPicPr>
                <p:cNvPr id="61" name="Ink 60">
                  <a:extLst>
                    <a:ext uri="{FF2B5EF4-FFF2-40B4-BE49-F238E27FC236}">
                      <a16:creationId xmlns:a16="http://schemas.microsoft.com/office/drawing/2014/main" id="{1E91FC1B-6C69-322B-3338-B1F9FCCC8072}"/>
                    </a:ext>
                  </a:extLst>
                </p:cNvPr>
                <p:cNvPicPr/>
                <p:nvPr/>
              </p:nvPicPr>
              <p:blipFill>
                <a:blip r:embed="rId99"/>
                <a:stretch>
                  <a:fillRect/>
                </a:stretch>
              </p:blipFill>
              <p:spPr>
                <a:xfrm>
                  <a:off x="1295190" y="1320582"/>
                  <a:ext cx="795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8558C2F0-0613-B263-3393-CD4E8559A720}"/>
                    </a:ext>
                  </a:extLst>
                </p14:cNvPr>
                <p14:cNvContentPartPr/>
                <p14:nvPr/>
              </p14:nvContentPartPr>
              <p14:xfrm>
                <a:off x="1482390" y="1167942"/>
                <a:ext cx="145800" cy="297000"/>
              </p14:xfrm>
            </p:contentPart>
          </mc:Choice>
          <mc:Fallback>
            <p:pic>
              <p:nvPicPr>
                <p:cNvPr id="62" name="Ink 61">
                  <a:extLst>
                    <a:ext uri="{FF2B5EF4-FFF2-40B4-BE49-F238E27FC236}">
                      <a16:creationId xmlns:a16="http://schemas.microsoft.com/office/drawing/2014/main" id="{8558C2F0-0613-B263-3393-CD4E8559A720}"/>
                    </a:ext>
                  </a:extLst>
                </p:cNvPr>
                <p:cNvPicPr/>
                <p:nvPr/>
              </p:nvPicPr>
              <p:blipFill>
                <a:blip r:embed="rId101"/>
                <a:stretch>
                  <a:fillRect/>
                </a:stretch>
              </p:blipFill>
              <p:spPr>
                <a:xfrm>
                  <a:off x="1473750" y="1158942"/>
                  <a:ext cx="1634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D3941CA8-7B4F-0DBD-B4AC-540C68BDAFEC}"/>
                    </a:ext>
                  </a:extLst>
                </p14:cNvPr>
                <p14:cNvContentPartPr/>
                <p14:nvPr/>
              </p14:nvContentPartPr>
              <p14:xfrm>
                <a:off x="1633950" y="1286382"/>
                <a:ext cx="82080" cy="189360"/>
              </p14:xfrm>
            </p:contentPart>
          </mc:Choice>
          <mc:Fallback>
            <p:pic>
              <p:nvPicPr>
                <p:cNvPr id="63" name="Ink 62">
                  <a:extLst>
                    <a:ext uri="{FF2B5EF4-FFF2-40B4-BE49-F238E27FC236}">
                      <a16:creationId xmlns:a16="http://schemas.microsoft.com/office/drawing/2014/main" id="{D3941CA8-7B4F-0DBD-B4AC-540C68BDAFEC}"/>
                    </a:ext>
                  </a:extLst>
                </p:cNvPr>
                <p:cNvPicPr/>
                <p:nvPr/>
              </p:nvPicPr>
              <p:blipFill>
                <a:blip r:embed="rId103"/>
                <a:stretch>
                  <a:fillRect/>
                </a:stretch>
              </p:blipFill>
              <p:spPr>
                <a:xfrm>
                  <a:off x="1624950" y="1277742"/>
                  <a:ext cx="997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5C9C49A9-1CD4-903B-0FAF-5718D32AEA0B}"/>
                    </a:ext>
                  </a:extLst>
                </p14:cNvPr>
                <p14:cNvContentPartPr/>
                <p14:nvPr/>
              </p14:nvContentPartPr>
              <p14:xfrm>
                <a:off x="1714950" y="1305102"/>
                <a:ext cx="77760" cy="192240"/>
              </p14:xfrm>
            </p:contentPart>
          </mc:Choice>
          <mc:Fallback>
            <p:pic>
              <p:nvPicPr>
                <p:cNvPr id="64" name="Ink 63">
                  <a:extLst>
                    <a:ext uri="{FF2B5EF4-FFF2-40B4-BE49-F238E27FC236}">
                      <a16:creationId xmlns:a16="http://schemas.microsoft.com/office/drawing/2014/main" id="{5C9C49A9-1CD4-903B-0FAF-5718D32AEA0B}"/>
                    </a:ext>
                  </a:extLst>
                </p:cNvPr>
                <p:cNvPicPr/>
                <p:nvPr/>
              </p:nvPicPr>
              <p:blipFill>
                <a:blip r:embed="rId105"/>
                <a:stretch>
                  <a:fillRect/>
                </a:stretch>
              </p:blipFill>
              <p:spPr>
                <a:xfrm>
                  <a:off x="1705950" y="1296102"/>
                  <a:ext cx="954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5E624AF3-8917-573E-7CC0-B3D706868459}"/>
                    </a:ext>
                  </a:extLst>
                </p14:cNvPr>
                <p14:cNvContentPartPr/>
                <p14:nvPr/>
              </p14:nvContentPartPr>
              <p14:xfrm>
                <a:off x="1823670" y="1301862"/>
                <a:ext cx="107640" cy="117720"/>
              </p14:xfrm>
            </p:contentPart>
          </mc:Choice>
          <mc:Fallback>
            <p:pic>
              <p:nvPicPr>
                <p:cNvPr id="65" name="Ink 64">
                  <a:extLst>
                    <a:ext uri="{FF2B5EF4-FFF2-40B4-BE49-F238E27FC236}">
                      <a16:creationId xmlns:a16="http://schemas.microsoft.com/office/drawing/2014/main" id="{5E624AF3-8917-573E-7CC0-B3D706868459}"/>
                    </a:ext>
                  </a:extLst>
                </p:cNvPr>
                <p:cNvPicPr/>
                <p:nvPr/>
              </p:nvPicPr>
              <p:blipFill>
                <a:blip r:embed="rId107"/>
                <a:stretch>
                  <a:fillRect/>
                </a:stretch>
              </p:blipFill>
              <p:spPr>
                <a:xfrm>
                  <a:off x="1815030" y="1293222"/>
                  <a:ext cx="1252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A7B8D806-FABA-1159-5953-079EA0A220A3}"/>
                    </a:ext>
                  </a:extLst>
                </p14:cNvPr>
                <p14:cNvContentPartPr/>
                <p14:nvPr/>
              </p14:nvContentPartPr>
              <p14:xfrm>
                <a:off x="1932390" y="1216182"/>
                <a:ext cx="3960" cy="11160"/>
              </p14:xfrm>
            </p:contentPart>
          </mc:Choice>
          <mc:Fallback>
            <p:pic>
              <p:nvPicPr>
                <p:cNvPr id="66" name="Ink 65">
                  <a:extLst>
                    <a:ext uri="{FF2B5EF4-FFF2-40B4-BE49-F238E27FC236}">
                      <a16:creationId xmlns:a16="http://schemas.microsoft.com/office/drawing/2014/main" id="{A7B8D806-FABA-1159-5953-079EA0A220A3}"/>
                    </a:ext>
                  </a:extLst>
                </p:cNvPr>
                <p:cNvPicPr/>
                <p:nvPr/>
              </p:nvPicPr>
              <p:blipFill>
                <a:blip r:embed="rId91"/>
                <a:stretch>
                  <a:fillRect/>
                </a:stretch>
              </p:blipFill>
              <p:spPr>
                <a:xfrm>
                  <a:off x="1923390" y="1207542"/>
                  <a:ext cx="216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7" name="Ink 66">
                  <a:extLst>
                    <a:ext uri="{FF2B5EF4-FFF2-40B4-BE49-F238E27FC236}">
                      <a16:creationId xmlns:a16="http://schemas.microsoft.com/office/drawing/2014/main" id="{9631514A-6B9F-7EA8-A674-30DCC73E8447}"/>
                    </a:ext>
                  </a:extLst>
                </p14:cNvPr>
                <p14:cNvContentPartPr/>
                <p14:nvPr/>
              </p14:nvContentPartPr>
              <p14:xfrm>
                <a:off x="1965510" y="1291422"/>
                <a:ext cx="90360" cy="90720"/>
              </p14:xfrm>
            </p:contentPart>
          </mc:Choice>
          <mc:Fallback>
            <p:pic>
              <p:nvPicPr>
                <p:cNvPr id="67" name="Ink 66">
                  <a:extLst>
                    <a:ext uri="{FF2B5EF4-FFF2-40B4-BE49-F238E27FC236}">
                      <a16:creationId xmlns:a16="http://schemas.microsoft.com/office/drawing/2014/main" id="{9631514A-6B9F-7EA8-A674-30DCC73E8447}"/>
                    </a:ext>
                  </a:extLst>
                </p:cNvPr>
                <p:cNvPicPr/>
                <p:nvPr/>
              </p:nvPicPr>
              <p:blipFill>
                <a:blip r:embed="rId110"/>
                <a:stretch>
                  <a:fillRect/>
                </a:stretch>
              </p:blipFill>
              <p:spPr>
                <a:xfrm>
                  <a:off x="1956510" y="1282422"/>
                  <a:ext cx="1080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8" name="Ink 67">
                  <a:extLst>
                    <a:ext uri="{FF2B5EF4-FFF2-40B4-BE49-F238E27FC236}">
                      <a16:creationId xmlns:a16="http://schemas.microsoft.com/office/drawing/2014/main" id="{90431D07-BA8E-0252-EBDC-87764C08F3DE}"/>
                    </a:ext>
                  </a:extLst>
                </p14:cNvPr>
                <p14:cNvContentPartPr/>
                <p14:nvPr/>
              </p14:nvContentPartPr>
              <p14:xfrm>
                <a:off x="2107350" y="1286382"/>
                <a:ext cx="149760" cy="127800"/>
              </p14:xfrm>
            </p:contentPart>
          </mc:Choice>
          <mc:Fallback>
            <p:pic>
              <p:nvPicPr>
                <p:cNvPr id="68" name="Ink 67">
                  <a:extLst>
                    <a:ext uri="{FF2B5EF4-FFF2-40B4-BE49-F238E27FC236}">
                      <a16:creationId xmlns:a16="http://schemas.microsoft.com/office/drawing/2014/main" id="{90431D07-BA8E-0252-EBDC-87764C08F3DE}"/>
                    </a:ext>
                  </a:extLst>
                </p:cNvPr>
                <p:cNvPicPr/>
                <p:nvPr/>
              </p:nvPicPr>
              <p:blipFill>
                <a:blip r:embed="rId112"/>
                <a:stretch>
                  <a:fillRect/>
                </a:stretch>
              </p:blipFill>
              <p:spPr>
                <a:xfrm>
                  <a:off x="2098710" y="1277742"/>
                  <a:ext cx="167400" cy="145440"/>
                </a:xfrm>
                <a:prstGeom prst="rect">
                  <a:avLst/>
                </a:prstGeom>
              </p:spPr>
            </p:pic>
          </mc:Fallback>
        </mc:AlternateContent>
      </p:grpSp>
    </p:spTree>
    <p:extLst>
      <p:ext uri="{BB962C8B-B14F-4D97-AF65-F5344CB8AC3E}">
        <p14:creationId xmlns:p14="http://schemas.microsoft.com/office/powerpoint/2010/main" val="25111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3</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104644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Dev Experience</a:t>
            </a:r>
          </a:p>
          <a:p>
            <a:pPr algn="ctr"/>
            <a:r>
              <a:rPr lang="en-US" sz="1200" dirty="0">
                <a:solidFill>
                  <a:schemeClr val="bg1">
                    <a:lumMod val="50000"/>
                  </a:schemeClr>
                </a:solidFill>
                <a:latin typeface="Arial" pitchFamily="34" charset="0"/>
                <a:cs typeface="Arial" pitchFamily="34" charset="0"/>
              </a:rPr>
              <a:t>Understanding core Components of Build BPA and Create simple process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107721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SAP BPA</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SAP Build Process Automation Capability and Subscription</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BPM Approach</a:t>
            </a:r>
          </a:p>
          <a:p>
            <a:pPr algn="ctr"/>
            <a:r>
              <a:rPr lang="en-US" sz="1200" dirty="0">
                <a:solidFill>
                  <a:schemeClr val="bg1">
                    <a:lumMod val="50000"/>
                  </a:schemeClr>
                </a:solidFill>
                <a:latin typeface="Arial" pitchFamily="34" charset="0"/>
                <a:cs typeface="Arial" pitchFamily="34" charset="0"/>
              </a:rPr>
              <a:t>Approaches used to manage BPM</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107721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BPMS</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Introduction to Business process and Management system</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CD645-4943-7833-2EF3-3DD7B24C93B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813296B-8DED-9265-49F5-AE8C97219F51}"/>
              </a:ext>
            </a:extLst>
          </p:cNvPr>
          <p:cNvSpPr>
            <a:spLocks noGrp="1"/>
          </p:cNvSpPr>
          <p:nvPr>
            <p:ph type="ftr" sz="quarter" idx="11"/>
          </p:nvPr>
        </p:nvSpPr>
        <p:spPr>
          <a:xfrm>
            <a:off x="3124200" y="4767263"/>
            <a:ext cx="2895600" cy="273844"/>
          </a:xfrm>
        </p:spPr>
        <p:txBody>
          <a:bodyPr anchor="ctr">
            <a:norm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b="0" i="0" u="none" strike="noStrike" kern="1200" cap="none" spc="0" normalizeH="0" baseline="0" noProof="0">
                <a:ln>
                  <a:noFill/>
                </a:ln>
                <a:effectLst/>
                <a:uLnTx/>
                <a:uFillTx/>
              </a:rPr>
              <a:t>www.anubhavtrainings.com</a:t>
            </a:r>
          </a:p>
        </p:txBody>
      </p:sp>
      <p:sp>
        <p:nvSpPr>
          <p:cNvPr id="4" name="Slide Number Placeholder 3">
            <a:extLst>
              <a:ext uri="{FF2B5EF4-FFF2-40B4-BE49-F238E27FC236}">
                <a16:creationId xmlns:a16="http://schemas.microsoft.com/office/drawing/2014/main" id="{73FBF042-B9EE-AFB5-39C9-6142B7D4325D}"/>
              </a:ext>
            </a:extLst>
          </p:cNvPr>
          <p:cNvSpPr>
            <a:spLocks noGrp="1"/>
          </p:cNvSpPr>
          <p:nvPr>
            <p:ph type="sldNum" sz="quarter" idx="12"/>
          </p:nvPr>
        </p:nvSpPr>
        <p:spPr>
          <a:xfrm>
            <a:off x="6553200" y="4767263"/>
            <a:ext cx="2133600" cy="273844"/>
          </a:xfrm>
        </p:spPr>
        <p:txBody>
          <a:bodyPr anchor="ctr">
            <a:normAutofit/>
          </a:bodyPr>
          <a:lstStyle/>
          <a:p>
            <a:pPr marL="0" marR="0" lvl="0" indent="0" defTabSz="914400" rtl="0" eaLnBrk="1" fontAlgn="auto" latinLnBrk="0" hangingPunct="1">
              <a:lnSpc>
                <a:spcPct val="90000"/>
              </a:lnSpc>
              <a:spcBef>
                <a:spcPts val="0"/>
              </a:spcBef>
              <a:spcAft>
                <a:spcPts val="600"/>
              </a:spcAft>
              <a:buClrTx/>
              <a:buSzTx/>
              <a:buFontTx/>
              <a:buNone/>
              <a:tabLst/>
              <a:defRPr/>
            </a:pPr>
            <a:fld id="{B6F15528-21DE-4FAA-801E-634DDDAF4B2B}" type="slidenum">
              <a:rPr kumimoji="0" lang="en-US" b="0" i="0" u="none" strike="noStrike" kern="1200" cap="none" spc="0" normalizeH="0" baseline="0" noProof="0" smtClean="0">
                <a:ln>
                  <a:noFill/>
                </a:ln>
                <a:effectLst/>
                <a:uLnTx/>
                <a:uFillTx/>
              </a:rPr>
              <a:pPr marL="0" marR="0" lvl="0" indent="0" defTabSz="914400" rtl="0" eaLnBrk="1" fontAlgn="auto" latinLnBrk="0" hangingPunct="1">
                <a:lnSpc>
                  <a:spcPct val="90000"/>
                </a:lnSpc>
                <a:spcBef>
                  <a:spcPts val="0"/>
                </a:spcBef>
                <a:spcAft>
                  <a:spcPts val="600"/>
                </a:spcAft>
                <a:buClrTx/>
                <a:buSzTx/>
                <a:buFontTx/>
                <a:buNone/>
                <a:tabLst/>
                <a:defRPr/>
              </a:pPr>
              <a:t>4</a:t>
            </a:fld>
            <a:endParaRPr kumimoji="0" lang="en-US" b="0" i="0" u="none" strike="noStrike" kern="1200" cap="none" spc="0" normalizeH="0" baseline="0" noProof="0">
              <a:ln>
                <a:noFill/>
              </a:ln>
              <a:effectLst/>
              <a:uLnTx/>
              <a:uFillTx/>
            </a:endParaRPr>
          </a:p>
        </p:txBody>
      </p:sp>
      <p:pic>
        <p:nvPicPr>
          <p:cNvPr id="6" name="Picture Placeholder 8" descr="A couple of women looking at a computer&#10;&#10;Description automatically generated">
            <a:extLst>
              <a:ext uri="{FF2B5EF4-FFF2-40B4-BE49-F238E27FC236}">
                <a16:creationId xmlns:a16="http://schemas.microsoft.com/office/drawing/2014/main" id="{C77EAB8F-0393-6544-C06C-36E3A4F0F1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161" r="30348" b="-3"/>
          <a:stretch>
            <a:fillRect/>
          </a:stretch>
        </p:blipFill>
        <p:spPr>
          <a:xfrm>
            <a:off x="6096000" y="0"/>
            <a:ext cx="6094413" cy="6858000"/>
          </a:xfrm>
        </p:spPr>
      </p:pic>
      <p:pic>
        <p:nvPicPr>
          <p:cNvPr id="9" name="Picture Placeholder 8" descr="A couple of women looking at a computer">
            <a:extLst>
              <a:ext uri="{FF2B5EF4-FFF2-40B4-BE49-F238E27FC236}">
                <a16:creationId xmlns:a16="http://schemas.microsoft.com/office/drawing/2014/main" id="{C77EAB8F-0393-6544-C06C-36E3A4F0F140}"/>
              </a:ext>
            </a:extLst>
          </p:cNvPr>
          <p:cNvPicPr>
            <a:picLocks noChangeAspect="1"/>
          </p:cNvPicPr>
          <p:nvPr/>
        </p:nvPicPr>
        <p:blipFill>
          <a:blip r:embed="rId2">
            <a:extLst>
              <a:ext uri="{28A0092B-C50C-407E-A947-70E740481C1C}">
                <a14:useLocalDpi xmlns:a14="http://schemas.microsoft.com/office/drawing/2010/main" val="0"/>
              </a:ext>
            </a:extLst>
          </a:blip>
          <a:srcRect l="21161" r="30348" b="-3"/>
          <a:stretch>
            <a:fillRect/>
          </a:stretch>
        </p:blipFill>
        <p:spPr>
          <a:xfrm>
            <a:off x="5562600" y="971549"/>
            <a:ext cx="3581400" cy="3795713"/>
          </a:xfrm>
          <a:prstGeom prst="rect">
            <a:avLst/>
          </a:prstGeom>
        </p:spPr>
      </p:pic>
      <p:sp>
        <p:nvSpPr>
          <p:cNvPr id="12" name="Title 4">
            <a:extLst>
              <a:ext uri="{FF2B5EF4-FFF2-40B4-BE49-F238E27FC236}">
                <a16:creationId xmlns:a16="http://schemas.microsoft.com/office/drawing/2014/main" id="{5B96F0D1-FF73-1EA3-23F6-2D1B4DD1FB90}"/>
              </a:ext>
            </a:extLst>
          </p:cNvPr>
          <p:cNvSpPr>
            <a:spLocks noGrp="1"/>
          </p:cNvSpPr>
          <p:nvPr>
            <p:ph type="title"/>
          </p:nvPr>
        </p:nvSpPr>
        <p:spPr>
          <a:xfrm>
            <a:off x="685801" y="1276350"/>
            <a:ext cx="2895600" cy="533401"/>
          </a:xfrm>
        </p:spPr>
        <p:txBody>
          <a:bodyPr/>
          <a:lstStyle/>
          <a:p>
            <a:r>
              <a:rPr lang="en-IN" sz="3600" dirty="0">
                <a:latin typeface="Cooper Black" panose="0208090404030B020404" pitchFamily="18" charset="0"/>
              </a:rPr>
              <a:t>Hands on : Access SAP Build Work zone for End user</a:t>
            </a:r>
          </a:p>
        </p:txBody>
      </p:sp>
    </p:spTree>
    <p:extLst>
      <p:ext uri="{BB962C8B-B14F-4D97-AF65-F5344CB8AC3E}">
        <p14:creationId xmlns:p14="http://schemas.microsoft.com/office/powerpoint/2010/main" val="279825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D4E14C6-3E7B-2EF3-BBA5-6243B39D143E}"/>
              </a:ext>
            </a:extLst>
          </p:cNvPr>
          <p:cNvSpPr/>
          <p:nvPr/>
        </p:nvSpPr>
        <p:spPr>
          <a:xfrm>
            <a:off x="346771" y="2114550"/>
            <a:ext cx="190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IAS</a:t>
            </a:r>
          </a:p>
        </p:txBody>
      </p:sp>
      <mc:AlternateContent xmlns:mc="http://schemas.openxmlformats.org/markup-compatibility/2006">
        <mc:Choice xmlns:p14="http://schemas.microsoft.com/office/powerpoint/2010/main" Requires="p14">
          <p:contentPart p14:bwMode="auto" r:id="rId2">
            <p14:nvContentPartPr>
              <p14:cNvPr id="90" name="Ink 89">
                <a:extLst>
                  <a:ext uri="{FF2B5EF4-FFF2-40B4-BE49-F238E27FC236}">
                    <a16:creationId xmlns:a16="http://schemas.microsoft.com/office/drawing/2014/main" id="{E241595E-713E-F25F-6F2F-3073CD49EFAB}"/>
                  </a:ext>
                </a:extLst>
              </p14:cNvPr>
              <p14:cNvContentPartPr/>
              <p14:nvPr/>
            </p14:nvContentPartPr>
            <p14:xfrm>
              <a:off x="2334150" y="4152342"/>
              <a:ext cx="155880" cy="669600"/>
            </p14:xfrm>
          </p:contentPart>
        </mc:Choice>
        <mc:Fallback>
          <p:pic>
            <p:nvPicPr>
              <p:cNvPr id="90" name="Ink 89">
                <a:extLst>
                  <a:ext uri="{FF2B5EF4-FFF2-40B4-BE49-F238E27FC236}">
                    <a16:creationId xmlns:a16="http://schemas.microsoft.com/office/drawing/2014/main" id="{E241595E-713E-F25F-6F2F-3073CD49EFAB}"/>
                  </a:ext>
                </a:extLst>
              </p:cNvPr>
              <p:cNvPicPr/>
              <p:nvPr/>
            </p:nvPicPr>
            <p:blipFill>
              <a:blip r:embed="rId3"/>
              <a:stretch>
                <a:fillRect/>
              </a:stretch>
            </p:blipFill>
            <p:spPr>
              <a:xfrm>
                <a:off x="2325510" y="4143702"/>
                <a:ext cx="173520" cy="687240"/>
              </a:xfrm>
              <a:prstGeom prst="rect">
                <a:avLst/>
              </a:prstGeom>
            </p:spPr>
          </p:pic>
        </mc:Fallback>
      </mc:AlternateContent>
      <p:grpSp>
        <p:nvGrpSpPr>
          <p:cNvPr id="98" name="Group 97">
            <a:extLst>
              <a:ext uri="{FF2B5EF4-FFF2-40B4-BE49-F238E27FC236}">
                <a16:creationId xmlns:a16="http://schemas.microsoft.com/office/drawing/2014/main" id="{E8201701-25E6-3486-7FEB-03A58AFCAEAF}"/>
              </a:ext>
            </a:extLst>
          </p:cNvPr>
          <p:cNvGrpSpPr/>
          <p:nvPr/>
        </p:nvGrpSpPr>
        <p:grpSpPr>
          <a:xfrm>
            <a:off x="1131030" y="4374822"/>
            <a:ext cx="851760" cy="482400"/>
            <a:chOff x="1131030" y="4374822"/>
            <a:chExt cx="851760" cy="482400"/>
          </a:xfrm>
        </p:grpSpPr>
        <mc:AlternateContent xmlns:mc="http://schemas.openxmlformats.org/markup-compatibility/2006">
          <mc:Choice xmlns:p14="http://schemas.microsoft.com/office/powerpoint/2010/main" Requires="p14">
            <p:contentPart p14:bwMode="auto" r:id="rId4">
              <p14:nvContentPartPr>
                <p14:cNvPr id="91" name="Ink 90">
                  <a:extLst>
                    <a:ext uri="{FF2B5EF4-FFF2-40B4-BE49-F238E27FC236}">
                      <a16:creationId xmlns:a16="http://schemas.microsoft.com/office/drawing/2014/main" id="{C4D29FA1-56B3-62CC-7083-749D4FD6827B}"/>
                    </a:ext>
                  </a:extLst>
                </p14:cNvPr>
                <p14:cNvContentPartPr/>
                <p14:nvPr/>
              </p14:nvContentPartPr>
              <p14:xfrm>
                <a:off x="1131030" y="4450422"/>
                <a:ext cx="96120" cy="168840"/>
              </p14:xfrm>
            </p:contentPart>
          </mc:Choice>
          <mc:Fallback>
            <p:pic>
              <p:nvPicPr>
                <p:cNvPr id="91" name="Ink 90">
                  <a:extLst>
                    <a:ext uri="{FF2B5EF4-FFF2-40B4-BE49-F238E27FC236}">
                      <a16:creationId xmlns:a16="http://schemas.microsoft.com/office/drawing/2014/main" id="{C4D29FA1-56B3-62CC-7083-749D4FD6827B}"/>
                    </a:ext>
                  </a:extLst>
                </p:cNvPr>
                <p:cNvPicPr/>
                <p:nvPr/>
              </p:nvPicPr>
              <p:blipFill>
                <a:blip r:embed="rId5"/>
                <a:stretch>
                  <a:fillRect/>
                </a:stretch>
              </p:blipFill>
              <p:spPr>
                <a:xfrm>
                  <a:off x="1122390" y="4441782"/>
                  <a:ext cx="1137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2" name="Ink 91">
                  <a:extLst>
                    <a:ext uri="{FF2B5EF4-FFF2-40B4-BE49-F238E27FC236}">
                      <a16:creationId xmlns:a16="http://schemas.microsoft.com/office/drawing/2014/main" id="{EEDEDD71-95DB-2717-A59E-132D3750666C}"/>
                    </a:ext>
                  </a:extLst>
                </p14:cNvPr>
                <p14:cNvContentPartPr/>
                <p14:nvPr/>
              </p14:nvContentPartPr>
              <p14:xfrm>
                <a:off x="1292670" y="4462302"/>
                <a:ext cx="93960" cy="100080"/>
              </p14:xfrm>
            </p:contentPart>
          </mc:Choice>
          <mc:Fallback>
            <p:pic>
              <p:nvPicPr>
                <p:cNvPr id="92" name="Ink 91">
                  <a:extLst>
                    <a:ext uri="{FF2B5EF4-FFF2-40B4-BE49-F238E27FC236}">
                      <a16:creationId xmlns:a16="http://schemas.microsoft.com/office/drawing/2014/main" id="{EEDEDD71-95DB-2717-A59E-132D3750666C}"/>
                    </a:ext>
                  </a:extLst>
                </p:cNvPr>
                <p:cNvPicPr/>
                <p:nvPr/>
              </p:nvPicPr>
              <p:blipFill>
                <a:blip r:embed="rId7"/>
                <a:stretch>
                  <a:fillRect/>
                </a:stretch>
              </p:blipFill>
              <p:spPr>
                <a:xfrm>
                  <a:off x="1284030" y="4453302"/>
                  <a:ext cx="1116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3" name="Ink 92">
                  <a:extLst>
                    <a:ext uri="{FF2B5EF4-FFF2-40B4-BE49-F238E27FC236}">
                      <a16:creationId xmlns:a16="http://schemas.microsoft.com/office/drawing/2014/main" id="{7E06E975-9697-4B7F-42A9-526F05937DE4}"/>
                    </a:ext>
                  </a:extLst>
                </p14:cNvPr>
                <p14:cNvContentPartPr/>
                <p14:nvPr/>
              </p14:nvContentPartPr>
              <p14:xfrm>
                <a:off x="1460070" y="4374822"/>
                <a:ext cx="115200" cy="201600"/>
              </p14:xfrm>
            </p:contentPart>
          </mc:Choice>
          <mc:Fallback>
            <p:pic>
              <p:nvPicPr>
                <p:cNvPr id="93" name="Ink 92">
                  <a:extLst>
                    <a:ext uri="{FF2B5EF4-FFF2-40B4-BE49-F238E27FC236}">
                      <a16:creationId xmlns:a16="http://schemas.microsoft.com/office/drawing/2014/main" id="{7E06E975-9697-4B7F-42A9-526F05937DE4}"/>
                    </a:ext>
                  </a:extLst>
                </p:cNvPr>
                <p:cNvPicPr/>
                <p:nvPr/>
              </p:nvPicPr>
              <p:blipFill>
                <a:blip r:embed="rId9"/>
                <a:stretch>
                  <a:fillRect/>
                </a:stretch>
              </p:blipFill>
              <p:spPr>
                <a:xfrm>
                  <a:off x="1451430" y="4366182"/>
                  <a:ext cx="132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4" name="Ink 93">
                  <a:extLst>
                    <a:ext uri="{FF2B5EF4-FFF2-40B4-BE49-F238E27FC236}">
                      <a16:creationId xmlns:a16="http://schemas.microsoft.com/office/drawing/2014/main" id="{68E4FD8A-BCCB-E788-14EB-1866184EA745}"/>
                    </a:ext>
                  </a:extLst>
                </p14:cNvPr>
                <p14:cNvContentPartPr/>
                <p14:nvPr/>
              </p14:nvContentPartPr>
              <p14:xfrm>
                <a:off x="1343430" y="4667502"/>
                <a:ext cx="162720" cy="189720"/>
              </p14:xfrm>
            </p:contentPart>
          </mc:Choice>
          <mc:Fallback>
            <p:pic>
              <p:nvPicPr>
                <p:cNvPr id="94" name="Ink 93">
                  <a:extLst>
                    <a:ext uri="{FF2B5EF4-FFF2-40B4-BE49-F238E27FC236}">
                      <a16:creationId xmlns:a16="http://schemas.microsoft.com/office/drawing/2014/main" id="{68E4FD8A-BCCB-E788-14EB-1866184EA745}"/>
                    </a:ext>
                  </a:extLst>
                </p:cNvPr>
                <p:cNvPicPr/>
                <p:nvPr/>
              </p:nvPicPr>
              <p:blipFill>
                <a:blip r:embed="rId11"/>
                <a:stretch>
                  <a:fillRect/>
                </a:stretch>
              </p:blipFill>
              <p:spPr>
                <a:xfrm>
                  <a:off x="1334430" y="4658862"/>
                  <a:ext cx="1803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5" name="Ink 94">
                  <a:extLst>
                    <a:ext uri="{FF2B5EF4-FFF2-40B4-BE49-F238E27FC236}">
                      <a16:creationId xmlns:a16="http://schemas.microsoft.com/office/drawing/2014/main" id="{BCCBBD52-0E18-3968-6416-D76CA70B5E29}"/>
                    </a:ext>
                  </a:extLst>
                </p14:cNvPr>
                <p14:cNvContentPartPr/>
                <p14:nvPr/>
              </p14:nvContentPartPr>
              <p14:xfrm>
                <a:off x="1562670" y="4660302"/>
                <a:ext cx="78840" cy="175680"/>
              </p14:xfrm>
            </p:contentPart>
          </mc:Choice>
          <mc:Fallback>
            <p:pic>
              <p:nvPicPr>
                <p:cNvPr id="95" name="Ink 94">
                  <a:extLst>
                    <a:ext uri="{FF2B5EF4-FFF2-40B4-BE49-F238E27FC236}">
                      <a16:creationId xmlns:a16="http://schemas.microsoft.com/office/drawing/2014/main" id="{BCCBBD52-0E18-3968-6416-D76CA70B5E29}"/>
                    </a:ext>
                  </a:extLst>
                </p:cNvPr>
                <p:cNvPicPr/>
                <p:nvPr/>
              </p:nvPicPr>
              <p:blipFill>
                <a:blip r:embed="rId13"/>
                <a:stretch>
                  <a:fillRect/>
                </a:stretch>
              </p:blipFill>
              <p:spPr>
                <a:xfrm>
                  <a:off x="1554030" y="4651302"/>
                  <a:ext cx="964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6" name="Ink 95">
                  <a:extLst>
                    <a:ext uri="{FF2B5EF4-FFF2-40B4-BE49-F238E27FC236}">
                      <a16:creationId xmlns:a16="http://schemas.microsoft.com/office/drawing/2014/main" id="{DB89D63A-72E9-8E28-6265-9C0F7596529D}"/>
                    </a:ext>
                  </a:extLst>
                </p14:cNvPr>
                <p14:cNvContentPartPr/>
                <p14:nvPr/>
              </p14:nvContentPartPr>
              <p14:xfrm>
                <a:off x="1687230" y="4682622"/>
                <a:ext cx="87120" cy="133200"/>
              </p14:xfrm>
            </p:contentPart>
          </mc:Choice>
          <mc:Fallback>
            <p:pic>
              <p:nvPicPr>
                <p:cNvPr id="96" name="Ink 95">
                  <a:extLst>
                    <a:ext uri="{FF2B5EF4-FFF2-40B4-BE49-F238E27FC236}">
                      <a16:creationId xmlns:a16="http://schemas.microsoft.com/office/drawing/2014/main" id="{DB89D63A-72E9-8E28-6265-9C0F7596529D}"/>
                    </a:ext>
                  </a:extLst>
                </p:cNvPr>
                <p:cNvPicPr/>
                <p:nvPr/>
              </p:nvPicPr>
              <p:blipFill>
                <a:blip r:embed="rId15"/>
                <a:stretch>
                  <a:fillRect/>
                </a:stretch>
              </p:blipFill>
              <p:spPr>
                <a:xfrm>
                  <a:off x="1678230" y="4673982"/>
                  <a:ext cx="1047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7" name="Ink 96">
                  <a:extLst>
                    <a:ext uri="{FF2B5EF4-FFF2-40B4-BE49-F238E27FC236}">
                      <a16:creationId xmlns:a16="http://schemas.microsoft.com/office/drawing/2014/main" id="{17D69365-3737-6B53-17E1-5D798908BFE5}"/>
                    </a:ext>
                  </a:extLst>
                </p14:cNvPr>
                <p14:cNvContentPartPr/>
                <p14:nvPr/>
              </p14:nvContentPartPr>
              <p14:xfrm>
                <a:off x="1828350" y="4653822"/>
                <a:ext cx="154440" cy="146880"/>
              </p14:xfrm>
            </p:contentPart>
          </mc:Choice>
          <mc:Fallback>
            <p:pic>
              <p:nvPicPr>
                <p:cNvPr id="97" name="Ink 96">
                  <a:extLst>
                    <a:ext uri="{FF2B5EF4-FFF2-40B4-BE49-F238E27FC236}">
                      <a16:creationId xmlns:a16="http://schemas.microsoft.com/office/drawing/2014/main" id="{17D69365-3737-6B53-17E1-5D798908BFE5}"/>
                    </a:ext>
                  </a:extLst>
                </p:cNvPr>
                <p:cNvPicPr/>
                <p:nvPr/>
              </p:nvPicPr>
              <p:blipFill>
                <a:blip r:embed="rId17"/>
                <a:stretch>
                  <a:fillRect/>
                </a:stretch>
              </p:blipFill>
              <p:spPr>
                <a:xfrm>
                  <a:off x="1819350" y="4645182"/>
                  <a:ext cx="172080" cy="164520"/>
                </a:xfrm>
                <a:prstGeom prst="rect">
                  <a:avLst/>
                </a:prstGeom>
              </p:spPr>
            </p:pic>
          </mc:Fallback>
        </mc:AlternateContent>
      </p:grpSp>
      <p:grpSp>
        <p:nvGrpSpPr>
          <p:cNvPr id="122" name="Group 121">
            <a:extLst>
              <a:ext uri="{FF2B5EF4-FFF2-40B4-BE49-F238E27FC236}">
                <a16:creationId xmlns:a16="http://schemas.microsoft.com/office/drawing/2014/main" id="{A5D769B9-A358-21F7-223F-5E5A6A16F3E5}"/>
              </a:ext>
            </a:extLst>
          </p:cNvPr>
          <p:cNvGrpSpPr/>
          <p:nvPr/>
        </p:nvGrpSpPr>
        <p:grpSpPr>
          <a:xfrm>
            <a:off x="1012950" y="413382"/>
            <a:ext cx="1479960" cy="1534320"/>
            <a:chOff x="1012950" y="413382"/>
            <a:chExt cx="1479960" cy="1534320"/>
          </a:xfrm>
        </p:grpSpPr>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7F5DA65B-1F2F-80A8-A2C4-31E6816732A5}"/>
                    </a:ext>
                  </a:extLst>
                </p14:cNvPr>
                <p14:cNvContentPartPr/>
                <p14:nvPr/>
              </p14:nvContentPartPr>
              <p14:xfrm>
                <a:off x="1012950" y="793182"/>
                <a:ext cx="317520" cy="367200"/>
              </p14:xfrm>
            </p:contentPart>
          </mc:Choice>
          <mc:Fallback>
            <p:pic>
              <p:nvPicPr>
                <p:cNvPr id="9" name="Ink 8">
                  <a:extLst>
                    <a:ext uri="{FF2B5EF4-FFF2-40B4-BE49-F238E27FC236}">
                      <a16:creationId xmlns:a16="http://schemas.microsoft.com/office/drawing/2014/main" id="{7F5DA65B-1F2F-80A8-A2C4-31E6816732A5}"/>
                    </a:ext>
                  </a:extLst>
                </p:cNvPr>
                <p:cNvPicPr/>
                <p:nvPr/>
              </p:nvPicPr>
              <p:blipFill>
                <a:blip r:embed="rId19"/>
                <a:stretch>
                  <a:fillRect/>
                </a:stretch>
              </p:blipFill>
              <p:spPr>
                <a:xfrm>
                  <a:off x="1004310" y="784542"/>
                  <a:ext cx="33516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111FB011-D896-3E1C-8578-7D779DAF77C2}"/>
                    </a:ext>
                  </a:extLst>
                </p14:cNvPr>
                <p14:cNvContentPartPr/>
                <p14:nvPr/>
              </p14:nvContentPartPr>
              <p14:xfrm>
                <a:off x="1040670" y="1158582"/>
                <a:ext cx="236880" cy="207360"/>
              </p14:xfrm>
            </p:contentPart>
          </mc:Choice>
          <mc:Fallback>
            <p:pic>
              <p:nvPicPr>
                <p:cNvPr id="10" name="Ink 9">
                  <a:extLst>
                    <a:ext uri="{FF2B5EF4-FFF2-40B4-BE49-F238E27FC236}">
                      <a16:creationId xmlns:a16="http://schemas.microsoft.com/office/drawing/2014/main" id="{111FB011-D896-3E1C-8578-7D779DAF77C2}"/>
                    </a:ext>
                  </a:extLst>
                </p:cNvPr>
                <p:cNvPicPr/>
                <p:nvPr/>
              </p:nvPicPr>
              <p:blipFill>
                <a:blip r:embed="rId21"/>
                <a:stretch>
                  <a:fillRect/>
                </a:stretch>
              </p:blipFill>
              <p:spPr>
                <a:xfrm>
                  <a:off x="1032030" y="1149582"/>
                  <a:ext cx="2545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9EBC707D-8810-2B90-C04F-141421ED8744}"/>
                    </a:ext>
                  </a:extLst>
                </p14:cNvPr>
                <p14:cNvContentPartPr/>
                <p14:nvPr/>
              </p14:nvContentPartPr>
              <p14:xfrm>
                <a:off x="1095390" y="1054542"/>
                <a:ext cx="126360" cy="65160"/>
              </p14:xfrm>
            </p:contentPart>
          </mc:Choice>
          <mc:Fallback>
            <p:pic>
              <p:nvPicPr>
                <p:cNvPr id="11" name="Ink 10">
                  <a:extLst>
                    <a:ext uri="{FF2B5EF4-FFF2-40B4-BE49-F238E27FC236}">
                      <a16:creationId xmlns:a16="http://schemas.microsoft.com/office/drawing/2014/main" id="{9EBC707D-8810-2B90-C04F-141421ED8744}"/>
                    </a:ext>
                  </a:extLst>
                </p:cNvPr>
                <p:cNvPicPr/>
                <p:nvPr/>
              </p:nvPicPr>
              <p:blipFill>
                <a:blip r:embed="rId23"/>
                <a:stretch>
                  <a:fillRect/>
                </a:stretch>
              </p:blipFill>
              <p:spPr>
                <a:xfrm>
                  <a:off x="1086390" y="1045902"/>
                  <a:ext cx="1440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1479C5AC-4737-453B-82DA-1B2EFE4034EC}"/>
                    </a:ext>
                  </a:extLst>
                </p14:cNvPr>
                <p14:cNvContentPartPr/>
                <p14:nvPr/>
              </p14:nvContentPartPr>
              <p14:xfrm>
                <a:off x="1117710" y="970662"/>
                <a:ext cx="6840" cy="12240"/>
              </p14:xfrm>
            </p:contentPart>
          </mc:Choice>
          <mc:Fallback>
            <p:pic>
              <p:nvPicPr>
                <p:cNvPr id="12" name="Ink 11">
                  <a:extLst>
                    <a:ext uri="{FF2B5EF4-FFF2-40B4-BE49-F238E27FC236}">
                      <a16:creationId xmlns:a16="http://schemas.microsoft.com/office/drawing/2014/main" id="{1479C5AC-4737-453B-82DA-1B2EFE4034EC}"/>
                    </a:ext>
                  </a:extLst>
                </p:cNvPr>
                <p:cNvPicPr/>
                <p:nvPr/>
              </p:nvPicPr>
              <p:blipFill>
                <a:blip r:embed="rId25"/>
                <a:stretch>
                  <a:fillRect/>
                </a:stretch>
              </p:blipFill>
              <p:spPr>
                <a:xfrm>
                  <a:off x="1109070" y="961662"/>
                  <a:ext cx="244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338614A0-B053-AE65-E192-7ED409E01A8E}"/>
                    </a:ext>
                  </a:extLst>
                </p14:cNvPr>
                <p14:cNvContentPartPr/>
                <p14:nvPr/>
              </p14:nvContentPartPr>
              <p14:xfrm>
                <a:off x="1214910" y="953742"/>
                <a:ext cx="24840" cy="10440"/>
              </p14:xfrm>
            </p:contentPart>
          </mc:Choice>
          <mc:Fallback>
            <p:pic>
              <p:nvPicPr>
                <p:cNvPr id="13" name="Ink 12">
                  <a:extLst>
                    <a:ext uri="{FF2B5EF4-FFF2-40B4-BE49-F238E27FC236}">
                      <a16:creationId xmlns:a16="http://schemas.microsoft.com/office/drawing/2014/main" id="{338614A0-B053-AE65-E192-7ED409E01A8E}"/>
                    </a:ext>
                  </a:extLst>
                </p:cNvPr>
                <p:cNvPicPr/>
                <p:nvPr/>
              </p:nvPicPr>
              <p:blipFill>
                <a:blip r:embed="rId27"/>
                <a:stretch>
                  <a:fillRect/>
                </a:stretch>
              </p:blipFill>
              <p:spPr>
                <a:xfrm>
                  <a:off x="1205910" y="944742"/>
                  <a:ext cx="42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1571EE71-0680-ECDB-419A-971F64D4C5FA}"/>
                    </a:ext>
                  </a:extLst>
                </p14:cNvPr>
                <p14:cNvContentPartPr/>
                <p14:nvPr/>
              </p14:nvContentPartPr>
              <p14:xfrm>
                <a:off x="1442070" y="1049502"/>
                <a:ext cx="108000" cy="217080"/>
              </p14:xfrm>
            </p:contentPart>
          </mc:Choice>
          <mc:Fallback>
            <p:pic>
              <p:nvPicPr>
                <p:cNvPr id="14" name="Ink 13">
                  <a:extLst>
                    <a:ext uri="{FF2B5EF4-FFF2-40B4-BE49-F238E27FC236}">
                      <a16:creationId xmlns:a16="http://schemas.microsoft.com/office/drawing/2014/main" id="{1571EE71-0680-ECDB-419A-971F64D4C5FA}"/>
                    </a:ext>
                  </a:extLst>
                </p:cNvPr>
                <p:cNvPicPr/>
                <p:nvPr/>
              </p:nvPicPr>
              <p:blipFill>
                <a:blip r:embed="rId29"/>
                <a:stretch>
                  <a:fillRect/>
                </a:stretch>
              </p:blipFill>
              <p:spPr>
                <a:xfrm>
                  <a:off x="1433070" y="1040862"/>
                  <a:ext cx="1256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F71DB2BD-77FF-9933-9454-B5C3C53210C8}"/>
                    </a:ext>
                  </a:extLst>
                </p14:cNvPr>
                <p14:cNvContentPartPr/>
                <p14:nvPr/>
              </p14:nvContentPartPr>
              <p14:xfrm>
                <a:off x="1461510" y="1165782"/>
                <a:ext cx="57600" cy="37440"/>
              </p14:xfrm>
            </p:contentPart>
          </mc:Choice>
          <mc:Fallback>
            <p:pic>
              <p:nvPicPr>
                <p:cNvPr id="15" name="Ink 14">
                  <a:extLst>
                    <a:ext uri="{FF2B5EF4-FFF2-40B4-BE49-F238E27FC236}">
                      <a16:creationId xmlns:a16="http://schemas.microsoft.com/office/drawing/2014/main" id="{F71DB2BD-77FF-9933-9454-B5C3C53210C8}"/>
                    </a:ext>
                  </a:extLst>
                </p:cNvPr>
                <p:cNvPicPr/>
                <p:nvPr/>
              </p:nvPicPr>
              <p:blipFill>
                <a:blip r:embed="rId31"/>
                <a:stretch>
                  <a:fillRect/>
                </a:stretch>
              </p:blipFill>
              <p:spPr>
                <a:xfrm>
                  <a:off x="1452510" y="1156782"/>
                  <a:ext cx="752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5BB4C613-61EB-A095-A598-FF8083AC6D09}"/>
                    </a:ext>
                  </a:extLst>
                </p14:cNvPr>
                <p14:cNvContentPartPr/>
                <p14:nvPr/>
              </p14:nvContentPartPr>
              <p14:xfrm>
                <a:off x="1592550" y="1074342"/>
                <a:ext cx="83160" cy="185040"/>
              </p14:xfrm>
            </p:contentPart>
          </mc:Choice>
          <mc:Fallback>
            <p:pic>
              <p:nvPicPr>
                <p:cNvPr id="16" name="Ink 15">
                  <a:extLst>
                    <a:ext uri="{FF2B5EF4-FFF2-40B4-BE49-F238E27FC236}">
                      <a16:creationId xmlns:a16="http://schemas.microsoft.com/office/drawing/2014/main" id="{5BB4C613-61EB-A095-A598-FF8083AC6D09}"/>
                    </a:ext>
                  </a:extLst>
                </p:cNvPr>
                <p:cNvPicPr/>
                <p:nvPr/>
              </p:nvPicPr>
              <p:blipFill>
                <a:blip r:embed="rId33"/>
                <a:stretch>
                  <a:fillRect/>
                </a:stretch>
              </p:blipFill>
              <p:spPr>
                <a:xfrm>
                  <a:off x="1583910" y="1065702"/>
                  <a:ext cx="1008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96FFF03A-0FB8-FFCA-E145-03504F54038D}"/>
                    </a:ext>
                  </a:extLst>
                </p14:cNvPr>
                <p14:cNvContentPartPr/>
                <p14:nvPr/>
              </p14:nvContentPartPr>
              <p14:xfrm>
                <a:off x="1720710" y="1140222"/>
                <a:ext cx="153360" cy="88560"/>
              </p14:xfrm>
            </p:contentPart>
          </mc:Choice>
          <mc:Fallback>
            <p:pic>
              <p:nvPicPr>
                <p:cNvPr id="17" name="Ink 16">
                  <a:extLst>
                    <a:ext uri="{FF2B5EF4-FFF2-40B4-BE49-F238E27FC236}">
                      <a16:creationId xmlns:a16="http://schemas.microsoft.com/office/drawing/2014/main" id="{96FFF03A-0FB8-FFCA-E145-03504F54038D}"/>
                    </a:ext>
                  </a:extLst>
                </p:cNvPr>
                <p:cNvPicPr/>
                <p:nvPr/>
              </p:nvPicPr>
              <p:blipFill>
                <a:blip r:embed="rId35"/>
                <a:stretch>
                  <a:fillRect/>
                </a:stretch>
              </p:blipFill>
              <p:spPr>
                <a:xfrm>
                  <a:off x="1712070" y="1131582"/>
                  <a:ext cx="1710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5D4BE5C6-7354-B2AC-9D6A-90DAC5159959}"/>
                    </a:ext>
                  </a:extLst>
                </p14:cNvPr>
                <p14:cNvContentPartPr/>
                <p14:nvPr/>
              </p14:nvContentPartPr>
              <p14:xfrm>
                <a:off x="1931310" y="1147782"/>
                <a:ext cx="5040" cy="64440"/>
              </p14:xfrm>
            </p:contentPart>
          </mc:Choice>
          <mc:Fallback>
            <p:pic>
              <p:nvPicPr>
                <p:cNvPr id="18" name="Ink 17">
                  <a:extLst>
                    <a:ext uri="{FF2B5EF4-FFF2-40B4-BE49-F238E27FC236}">
                      <a16:creationId xmlns:a16="http://schemas.microsoft.com/office/drawing/2014/main" id="{5D4BE5C6-7354-B2AC-9D6A-90DAC5159959}"/>
                    </a:ext>
                  </a:extLst>
                </p:cNvPr>
                <p:cNvPicPr/>
                <p:nvPr/>
              </p:nvPicPr>
              <p:blipFill>
                <a:blip r:embed="rId37"/>
                <a:stretch>
                  <a:fillRect/>
                </a:stretch>
              </p:blipFill>
              <p:spPr>
                <a:xfrm>
                  <a:off x="1922670" y="1139142"/>
                  <a:ext cx="226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 name="Ink 18">
                  <a:extLst>
                    <a:ext uri="{FF2B5EF4-FFF2-40B4-BE49-F238E27FC236}">
                      <a16:creationId xmlns:a16="http://schemas.microsoft.com/office/drawing/2014/main" id="{A4B622C6-694C-614A-E061-66FEAD4B3AEE}"/>
                    </a:ext>
                  </a:extLst>
                </p14:cNvPr>
                <p14:cNvContentPartPr/>
                <p14:nvPr/>
              </p14:nvContentPartPr>
              <p14:xfrm>
                <a:off x="1928430" y="1045542"/>
                <a:ext cx="12960" cy="20520"/>
              </p14:xfrm>
            </p:contentPart>
          </mc:Choice>
          <mc:Fallback>
            <p:pic>
              <p:nvPicPr>
                <p:cNvPr id="19" name="Ink 18">
                  <a:extLst>
                    <a:ext uri="{FF2B5EF4-FFF2-40B4-BE49-F238E27FC236}">
                      <a16:creationId xmlns:a16="http://schemas.microsoft.com/office/drawing/2014/main" id="{A4B622C6-694C-614A-E061-66FEAD4B3AEE}"/>
                    </a:ext>
                  </a:extLst>
                </p:cNvPr>
                <p:cNvPicPr/>
                <p:nvPr/>
              </p:nvPicPr>
              <p:blipFill>
                <a:blip r:embed="rId39"/>
                <a:stretch>
                  <a:fillRect/>
                </a:stretch>
              </p:blipFill>
              <p:spPr>
                <a:xfrm>
                  <a:off x="1919790" y="1036902"/>
                  <a:ext cx="306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 name="Ink 19">
                  <a:extLst>
                    <a:ext uri="{FF2B5EF4-FFF2-40B4-BE49-F238E27FC236}">
                      <a16:creationId xmlns:a16="http://schemas.microsoft.com/office/drawing/2014/main" id="{763D4047-60DA-E7C3-929B-0DDBA9CD53B9}"/>
                    </a:ext>
                  </a:extLst>
                </p14:cNvPr>
                <p14:cNvContentPartPr/>
                <p14:nvPr/>
              </p14:nvContentPartPr>
              <p14:xfrm>
                <a:off x="1955790" y="1138782"/>
                <a:ext cx="123840" cy="90360"/>
              </p14:xfrm>
            </p:contentPart>
          </mc:Choice>
          <mc:Fallback>
            <p:pic>
              <p:nvPicPr>
                <p:cNvPr id="20" name="Ink 19">
                  <a:extLst>
                    <a:ext uri="{FF2B5EF4-FFF2-40B4-BE49-F238E27FC236}">
                      <a16:creationId xmlns:a16="http://schemas.microsoft.com/office/drawing/2014/main" id="{763D4047-60DA-E7C3-929B-0DDBA9CD53B9}"/>
                    </a:ext>
                  </a:extLst>
                </p:cNvPr>
                <p:cNvPicPr/>
                <p:nvPr/>
              </p:nvPicPr>
              <p:blipFill>
                <a:blip r:embed="rId41"/>
                <a:stretch>
                  <a:fillRect/>
                </a:stretch>
              </p:blipFill>
              <p:spPr>
                <a:xfrm>
                  <a:off x="1946790" y="1130142"/>
                  <a:ext cx="1414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F06F2DA2-2672-E3A7-19FF-46BA47370662}"/>
                    </a:ext>
                  </a:extLst>
                </p14:cNvPr>
                <p14:cNvContentPartPr/>
                <p14:nvPr/>
              </p14:nvContentPartPr>
              <p14:xfrm>
                <a:off x="1187550" y="1444782"/>
                <a:ext cx="41040" cy="495000"/>
              </p14:xfrm>
            </p:contentPart>
          </mc:Choice>
          <mc:Fallback>
            <p:pic>
              <p:nvPicPr>
                <p:cNvPr id="23" name="Ink 22">
                  <a:extLst>
                    <a:ext uri="{FF2B5EF4-FFF2-40B4-BE49-F238E27FC236}">
                      <a16:creationId xmlns:a16="http://schemas.microsoft.com/office/drawing/2014/main" id="{F06F2DA2-2672-E3A7-19FF-46BA47370662}"/>
                    </a:ext>
                  </a:extLst>
                </p:cNvPr>
                <p:cNvPicPr/>
                <p:nvPr/>
              </p:nvPicPr>
              <p:blipFill>
                <a:blip r:embed="rId43"/>
                <a:stretch>
                  <a:fillRect/>
                </a:stretch>
              </p:blipFill>
              <p:spPr>
                <a:xfrm>
                  <a:off x="1178550" y="1435782"/>
                  <a:ext cx="5868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7F60D4FB-1F96-8EC5-2817-15721E75CAD6}"/>
                    </a:ext>
                  </a:extLst>
                </p14:cNvPr>
                <p14:cNvContentPartPr/>
                <p14:nvPr/>
              </p14:nvContentPartPr>
              <p14:xfrm>
                <a:off x="1129230" y="1897302"/>
                <a:ext cx="29880" cy="39240"/>
              </p14:xfrm>
            </p:contentPart>
          </mc:Choice>
          <mc:Fallback>
            <p:pic>
              <p:nvPicPr>
                <p:cNvPr id="24" name="Ink 23">
                  <a:extLst>
                    <a:ext uri="{FF2B5EF4-FFF2-40B4-BE49-F238E27FC236}">
                      <a16:creationId xmlns:a16="http://schemas.microsoft.com/office/drawing/2014/main" id="{7F60D4FB-1F96-8EC5-2817-15721E75CAD6}"/>
                    </a:ext>
                  </a:extLst>
                </p:cNvPr>
                <p:cNvPicPr/>
                <p:nvPr/>
              </p:nvPicPr>
              <p:blipFill>
                <a:blip r:embed="rId45"/>
                <a:stretch>
                  <a:fillRect/>
                </a:stretch>
              </p:blipFill>
              <p:spPr>
                <a:xfrm>
                  <a:off x="1120590" y="1888302"/>
                  <a:ext cx="475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7AF0C8EC-25FA-CF6C-FCF9-D0FB1E5ADC27}"/>
                    </a:ext>
                  </a:extLst>
                </p14:cNvPr>
                <p14:cNvContentPartPr/>
                <p14:nvPr/>
              </p14:nvContentPartPr>
              <p14:xfrm>
                <a:off x="1183590" y="1901622"/>
                <a:ext cx="63720" cy="46080"/>
              </p14:xfrm>
            </p:contentPart>
          </mc:Choice>
          <mc:Fallback>
            <p:pic>
              <p:nvPicPr>
                <p:cNvPr id="25" name="Ink 24">
                  <a:extLst>
                    <a:ext uri="{FF2B5EF4-FFF2-40B4-BE49-F238E27FC236}">
                      <a16:creationId xmlns:a16="http://schemas.microsoft.com/office/drawing/2014/main" id="{7AF0C8EC-25FA-CF6C-FCF9-D0FB1E5ADC27}"/>
                    </a:ext>
                  </a:extLst>
                </p:cNvPr>
                <p:cNvPicPr/>
                <p:nvPr/>
              </p:nvPicPr>
              <p:blipFill>
                <a:blip r:embed="rId47"/>
                <a:stretch>
                  <a:fillRect/>
                </a:stretch>
              </p:blipFill>
              <p:spPr>
                <a:xfrm>
                  <a:off x="1174950" y="1892622"/>
                  <a:ext cx="813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8" name="Ink 107">
                  <a:extLst>
                    <a:ext uri="{FF2B5EF4-FFF2-40B4-BE49-F238E27FC236}">
                      <a16:creationId xmlns:a16="http://schemas.microsoft.com/office/drawing/2014/main" id="{ADE4AE4B-45D8-318C-DDFA-7D51D2D7BA26}"/>
                    </a:ext>
                  </a:extLst>
                </p14:cNvPr>
                <p14:cNvContentPartPr/>
                <p14:nvPr/>
              </p14:nvContentPartPr>
              <p14:xfrm>
                <a:off x="1465830" y="708582"/>
                <a:ext cx="121320" cy="253080"/>
              </p14:xfrm>
            </p:contentPart>
          </mc:Choice>
          <mc:Fallback>
            <p:pic>
              <p:nvPicPr>
                <p:cNvPr id="108" name="Ink 107">
                  <a:extLst>
                    <a:ext uri="{FF2B5EF4-FFF2-40B4-BE49-F238E27FC236}">
                      <a16:creationId xmlns:a16="http://schemas.microsoft.com/office/drawing/2014/main" id="{ADE4AE4B-45D8-318C-DDFA-7D51D2D7BA26}"/>
                    </a:ext>
                  </a:extLst>
                </p:cNvPr>
                <p:cNvPicPr/>
                <p:nvPr/>
              </p:nvPicPr>
              <p:blipFill>
                <a:blip r:embed="rId49"/>
                <a:stretch>
                  <a:fillRect/>
                </a:stretch>
              </p:blipFill>
              <p:spPr>
                <a:xfrm>
                  <a:off x="1457190" y="699582"/>
                  <a:ext cx="1389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9" name="Ink 108">
                  <a:extLst>
                    <a:ext uri="{FF2B5EF4-FFF2-40B4-BE49-F238E27FC236}">
                      <a16:creationId xmlns:a16="http://schemas.microsoft.com/office/drawing/2014/main" id="{649E5F92-60E4-9639-F4E1-5A779BA19734}"/>
                    </a:ext>
                  </a:extLst>
                </p14:cNvPr>
                <p14:cNvContentPartPr/>
                <p14:nvPr/>
              </p14:nvContentPartPr>
              <p14:xfrm>
                <a:off x="1633230" y="775902"/>
                <a:ext cx="68400" cy="164880"/>
              </p14:xfrm>
            </p:contentPart>
          </mc:Choice>
          <mc:Fallback>
            <p:pic>
              <p:nvPicPr>
                <p:cNvPr id="109" name="Ink 108">
                  <a:extLst>
                    <a:ext uri="{FF2B5EF4-FFF2-40B4-BE49-F238E27FC236}">
                      <a16:creationId xmlns:a16="http://schemas.microsoft.com/office/drawing/2014/main" id="{649E5F92-60E4-9639-F4E1-5A779BA19734}"/>
                    </a:ext>
                  </a:extLst>
                </p:cNvPr>
                <p:cNvPicPr/>
                <p:nvPr/>
              </p:nvPicPr>
              <p:blipFill>
                <a:blip r:embed="rId51"/>
                <a:stretch>
                  <a:fillRect/>
                </a:stretch>
              </p:blipFill>
              <p:spPr>
                <a:xfrm>
                  <a:off x="1624230" y="767262"/>
                  <a:ext cx="860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0" name="Ink 109">
                  <a:extLst>
                    <a:ext uri="{FF2B5EF4-FFF2-40B4-BE49-F238E27FC236}">
                      <a16:creationId xmlns:a16="http://schemas.microsoft.com/office/drawing/2014/main" id="{5BC99CA7-D76F-4C03-E0EE-ADF00568AACB}"/>
                    </a:ext>
                  </a:extLst>
                </p14:cNvPr>
                <p14:cNvContentPartPr/>
                <p14:nvPr/>
              </p14:nvContentPartPr>
              <p14:xfrm>
                <a:off x="1756710" y="779502"/>
                <a:ext cx="55800" cy="131760"/>
              </p14:xfrm>
            </p:contentPart>
          </mc:Choice>
          <mc:Fallback>
            <p:pic>
              <p:nvPicPr>
                <p:cNvPr id="110" name="Ink 109">
                  <a:extLst>
                    <a:ext uri="{FF2B5EF4-FFF2-40B4-BE49-F238E27FC236}">
                      <a16:creationId xmlns:a16="http://schemas.microsoft.com/office/drawing/2014/main" id="{5BC99CA7-D76F-4C03-E0EE-ADF00568AACB}"/>
                    </a:ext>
                  </a:extLst>
                </p:cNvPr>
                <p:cNvPicPr/>
                <p:nvPr/>
              </p:nvPicPr>
              <p:blipFill>
                <a:blip r:embed="rId53"/>
                <a:stretch>
                  <a:fillRect/>
                </a:stretch>
              </p:blipFill>
              <p:spPr>
                <a:xfrm>
                  <a:off x="1748070" y="770502"/>
                  <a:ext cx="734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1" name="Ink 110">
                  <a:extLst>
                    <a:ext uri="{FF2B5EF4-FFF2-40B4-BE49-F238E27FC236}">
                      <a16:creationId xmlns:a16="http://schemas.microsoft.com/office/drawing/2014/main" id="{4D6F15A8-2ACA-39F7-0274-51BDAC47E3AE}"/>
                    </a:ext>
                  </a:extLst>
                </p14:cNvPr>
                <p14:cNvContentPartPr/>
                <p14:nvPr/>
              </p14:nvContentPartPr>
              <p14:xfrm>
                <a:off x="1876950" y="757902"/>
                <a:ext cx="60120" cy="156960"/>
              </p14:xfrm>
            </p:contentPart>
          </mc:Choice>
          <mc:Fallback>
            <p:pic>
              <p:nvPicPr>
                <p:cNvPr id="111" name="Ink 110">
                  <a:extLst>
                    <a:ext uri="{FF2B5EF4-FFF2-40B4-BE49-F238E27FC236}">
                      <a16:creationId xmlns:a16="http://schemas.microsoft.com/office/drawing/2014/main" id="{4D6F15A8-2ACA-39F7-0274-51BDAC47E3AE}"/>
                    </a:ext>
                  </a:extLst>
                </p:cNvPr>
                <p:cNvPicPr/>
                <p:nvPr/>
              </p:nvPicPr>
              <p:blipFill>
                <a:blip r:embed="rId55"/>
                <a:stretch>
                  <a:fillRect/>
                </a:stretch>
              </p:blipFill>
              <p:spPr>
                <a:xfrm>
                  <a:off x="1868310" y="749262"/>
                  <a:ext cx="777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2" name="Ink 111">
                  <a:extLst>
                    <a:ext uri="{FF2B5EF4-FFF2-40B4-BE49-F238E27FC236}">
                      <a16:creationId xmlns:a16="http://schemas.microsoft.com/office/drawing/2014/main" id="{9554D57A-4A5D-9EA6-7144-9EE3D7C9204F}"/>
                    </a:ext>
                  </a:extLst>
                </p14:cNvPr>
                <p14:cNvContentPartPr/>
                <p14:nvPr/>
              </p14:nvContentPartPr>
              <p14:xfrm>
                <a:off x="1501110" y="454782"/>
                <a:ext cx="151200" cy="187560"/>
              </p14:xfrm>
            </p:contentPart>
          </mc:Choice>
          <mc:Fallback>
            <p:pic>
              <p:nvPicPr>
                <p:cNvPr id="112" name="Ink 111">
                  <a:extLst>
                    <a:ext uri="{FF2B5EF4-FFF2-40B4-BE49-F238E27FC236}">
                      <a16:creationId xmlns:a16="http://schemas.microsoft.com/office/drawing/2014/main" id="{9554D57A-4A5D-9EA6-7144-9EE3D7C9204F}"/>
                    </a:ext>
                  </a:extLst>
                </p:cNvPr>
                <p:cNvPicPr/>
                <p:nvPr/>
              </p:nvPicPr>
              <p:blipFill>
                <a:blip r:embed="rId57"/>
                <a:stretch>
                  <a:fillRect/>
                </a:stretch>
              </p:blipFill>
              <p:spPr>
                <a:xfrm>
                  <a:off x="1492470" y="446142"/>
                  <a:ext cx="1688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3" name="Ink 112">
                  <a:extLst>
                    <a:ext uri="{FF2B5EF4-FFF2-40B4-BE49-F238E27FC236}">
                      <a16:creationId xmlns:a16="http://schemas.microsoft.com/office/drawing/2014/main" id="{F17E2403-6398-C0F9-DA63-40B568586DE9}"/>
                    </a:ext>
                  </a:extLst>
                </p14:cNvPr>
                <p14:cNvContentPartPr/>
                <p14:nvPr/>
              </p14:nvContentPartPr>
              <p14:xfrm>
                <a:off x="1711350" y="559542"/>
                <a:ext cx="19800" cy="71280"/>
              </p14:xfrm>
            </p:contentPart>
          </mc:Choice>
          <mc:Fallback>
            <p:pic>
              <p:nvPicPr>
                <p:cNvPr id="113" name="Ink 112">
                  <a:extLst>
                    <a:ext uri="{FF2B5EF4-FFF2-40B4-BE49-F238E27FC236}">
                      <a16:creationId xmlns:a16="http://schemas.microsoft.com/office/drawing/2014/main" id="{F17E2403-6398-C0F9-DA63-40B568586DE9}"/>
                    </a:ext>
                  </a:extLst>
                </p:cNvPr>
                <p:cNvPicPr/>
                <p:nvPr/>
              </p:nvPicPr>
              <p:blipFill>
                <a:blip r:embed="rId59"/>
                <a:stretch>
                  <a:fillRect/>
                </a:stretch>
              </p:blipFill>
              <p:spPr>
                <a:xfrm>
                  <a:off x="1702710" y="550542"/>
                  <a:ext cx="374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4" name="Ink 113">
                  <a:extLst>
                    <a:ext uri="{FF2B5EF4-FFF2-40B4-BE49-F238E27FC236}">
                      <a16:creationId xmlns:a16="http://schemas.microsoft.com/office/drawing/2014/main" id="{535ECF2C-3658-0962-B913-4C8650928581}"/>
                    </a:ext>
                  </a:extLst>
                </p14:cNvPr>
                <p14:cNvContentPartPr/>
                <p14:nvPr/>
              </p14:nvContentPartPr>
              <p14:xfrm>
                <a:off x="1750950" y="481062"/>
                <a:ext cx="9720" cy="42480"/>
              </p14:xfrm>
            </p:contentPart>
          </mc:Choice>
          <mc:Fallback>
            <p:pic>
              <p:nvPicPr>
                <p:cNvPr id="114" name="Ink 113">
                  <a:extLst>
                    <a:ext uri="{FF2B5EF4-FFF2-40B4-BE49-F238E27FC236}">
                      <a16:creationId xmlns:a16="http://schemas.microsoft.com/office/drawing/2014/main" id="{535ECF2C-3658-0962-B913-4C8650928581}"/>
                    </a:ext>
                  </a:extLst>
                </p:cNvPr>
                <p:cNvPicPr/>
                <p:nvPr/>
              </p:nvPicPr>
              <p:blipFill>
                <a:blip r:embed="rId61"/>
                <a:stretch>
                  <a:fillRect/>
                </a:stretch>
              </p:blipFill>
              <p:spPr>
                <a:xfrm>
                  <a:off x="1741950" y="472062"/>
                  <a:ext cx="273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5" name="Ink 114">
                  <a:extLst>
                    <a:ext uri="{FF2B5EF4-FFF2-40B4-BE49-F238E27FC236}">
                      <a16:creationId xmlns:a16="http://schemas.microsoft.com/office/drawing/2014/main" id="{C9A7169F-00CD-33F1-A0F6-427B1D7DF8FF}"/>
                    </a:ext>
                  </a:extLst>
                </p14:cNvPr>
                <p14:cNvContentPartPr/>
                <p14:nvPr/>
              </p14:nvContentPartPr>
              <p14:xfrm>
                <a:off x="1809270" y="469542"/>
                <a:ext cx="15480" cy="131040"/>
              </p14:xfrm>
            </p:contentPart>
          </mc:Choice>
          <mc:Fallback>
            <p:pic>
              <p:nvPicPr>
                <p:cNvPr id="115" name="Ink 114">
                  <a:extLst>
                    <a:ext uri="{FF2B5EF4-FFF2-40B4-BE49-F238E27FC236}">
                      <a16:creationId xmlns:a16="http://schemas.microsoft.com/office/drawing/2014/main" id="{C9A7169F-00CD-33F1-A0F6-427B1D7DF8FF}"/>
                    </a:ext>
                  </a:extLst>
                </p:cNvPr>
                <p:cNvPicPr/>
                <p:nvPr/>
              </p:nvPicPr>
              <p:blipFill>
                <a:blip r:embed="rId63"/>
                <a:stretch>
                  <a:fillRect/>
                </a:stretch>
              </p:blipFill>
              <p:spPr>
                <a:xfrm>
                  <a:off x="1800270" y="460542"/>
                  <a:ext cx="331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6" name="Ink 115">
                  <a:extLst>
                    <a:ext uri="{FF2B5EF4-FFF2-40B4-BE49-F238E27FC236}">
                      <a16:creationId xmlns:a16="http://schemas.microsoft.com/office/drawing/2014/main" id="{AE180658-C096-0728-7CBF-691A7171F997}"/>
                    </a:ext>
                  </a:extLst>
                </p14:cNvPr>
                <p14:cNvContentPartPr/>
                <p14:nvPr/>
              </p14:nvContentPartPr>
              <p14:xfrm>
                <a:off x="1804230" y="569262"/>
                <a:ext cx="56880" cy="17640"/>
              </p14:xfrm>
            </p:contentPart>
          </mc:Choice>
          <mc:Fallback>
            <p:pic>
              <p:nvPicPr>
                <p:cNvPr id="116" name="Ink 115">
                  <a:extLst>
                    <a:ext uri="{FF2B5EF4-FFF2-40B4-BE49-F238E27FC236}">
                      <a16:creationId xmlns:a16="http://schemas.microsoft.com/office/drawing/2014/main" id="{AE180658-C096-0728-7CBF-691A7171F997}"/>
                    </a:ext>
                  </a:extLst>
                </p:cNvPr>
                <p:cNvPicPr/>
                <p:nvPr/>
              </p:nvPicPr>
              <p:blipFill>
                <a:blip r:embed="rId65"/>
                <a:stretch>
                  <a:fillRect/>
                </a:stretch>
              </p:blipFill>
              <p:spPr>
                <a:xfrm>
                  <a:off x="1795230" y="560262"/>
                  <a:ext cx="745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7" name="Ink 116">
                  <a:extLst>
                    <a:ext uri="{FF2B5EF4-FFF2-40B4-BE49-F238E27FC236}">
                      <a16:creationId xmlns:a16="http://schemas.microsoft.com/office/drawing/2014/main" id="{390B17EB-4B16-93DA-1FB0-215B2B838549}"/>
                    </a:ext>
                  </a:extLst>
                </p14:cNvPr>
                <p14:cNvContentPartPr/>
                <p14:nvPr/>
              </p14:nvContentPartPr>
              <p14:xfrm>
                <a:off x="1966950" y="585822"/>
                <a:ext cx="13320" cy="1080"/>
              </p14:xfrm>
            </p:contentPart>
          </mc:Choice>
          <mc:Fallback>
            <p:pic>
              <p:nvPicPr>
                <p:cNvPr id="117" name="Ink 116">
                  <a:extLst>
                    <a:ext uri="{FF2B5EF4-FFF2-40B4-BE49-F238E27FC236}">
                      <a16:creationId xmlns:a16="http://schemas.microsoft.com/office/drawing/2014/main" id="{390B17EB-4B16-93DA-1FB0-215B2B838549}"/>
                    </a:ext>
                  </a:extLst>
                </p:cNvPr>
                <p:cNvPicPr/>
                <p:nvPr/>
              </p:nvPicPr>
              <p:blipFill>
                <a:blip r:embed="rId67"/>
                <a:stretch>
                  <a:fillRect/>
                </a:stretch>
              </p:blipFill>
              <p:spPr>
                <a:xfrm>
                  <a:off x="1958310" y="576822"/>
                  <a:ext cx="309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8" name="Ink 117">
                  <a:extLst>
                    <a:ext uri="{FF2B5EF4-FFF2-40B4-BE49-F238E27FC236}">
                      <a16:creationId xmlns:a16="http://schemas.microsoft.com/office/drawing/2014/main" id="{EB7BF48E-8FD8-5C25-F444-E40E7C3E953E}"/>
                    </a:ext>
                  </a:extLst>
                </p14:cNvPr>
                <p14:cNvContentPartPr/>
                <p14:nvPr/>
              </p14:nvContentPartPr>
              <p14:xfrm>
                <a:off x="2042910" y="413382"/>
                <a:ext cx="167040" cy="223920"/>
              </p14:xfrm>
            </p:contentPart>
          </mc:Choice>
          <mc:Fallback>
            <p:pic>
              <p:nvPicPr>
                <p:cNvPr id="118" name="Ink 117">
                  <a:extLst>
                    <a:ext uri="{FF2B5EF4-FFF2-40B4-BE49-F238E27FC236}">
                      <a16:creationId xmlns:a16="http://schemas.microsoft.com/office/drawing/2014/main" id="{EB7BF48E-8FD8-5C25-F444-E40E7C3E953E}"/>
                    </a:ext>
                  </a:extLst>
                </p:cNvPr>
                <p:cNvPicPr/>
                <p:nvPr/>
              </p:nvPicPr>
              <p:blipFill>
                <a:blip r:embed="rId69"/>
                <a:stretch>
                  <a:fillRect/>
                </a:stretch>
              </p:blipFill>
              <p:spPr>
                <a:xfrm>
                  <a:off x="2034270" y="404742"/>
                  <a:ext cx="1846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9" name="Ink 118">
                  <a:extLst>
                    <a:ext uri="{FF2B5EF4-FFF2-40B4-BE49-F238E27FC236}">
                      <a16:creationId xmlns:a16="http://schemas.microsoft.com/office/drawing/2014/main" id="{93EA273A-34DC-70EC-F7CC-675B5D8F480D}"/>
                    </a:ext>
                  </a:extLst>
                </p14:cNvPr>
                <p14:cNvContentPartPr/>
                <p14:nvPr/>
              </p14:nvContentPartPr>
              <p14:xfrm>
                <a:off x="2257110" y="521742"/>
                <a:ext cx="27720" cy="109800"/>
              </p14:xfrm>
            </p:contentPart>
          </mc:Choice>
          <mc:Fallback>
            <p:pic>
              <p:nvPicPr>
                <p:cNvPr id="119" name="Ink 118">
                  <a:extLst>
                    <a:ext uri="{FF2B5EF4-FFF2-40B4-BE49-F238E27FC236}">
                      <a16:creationId xmlns:a16="http://schemas.microsoft.com/office/drawing/2014/main" id="{93EA273A-34DC-70EC-F7CC-675B5D8F480D}"/>
                    </a:ext>
                  </a:extLst>
                </p:cNvPr>
                <p:cNvPicPr/>
                <p:nvPr/>
              </p:nvPicPr>
              <p:blipFill>
                <a:blip r:embed="rId71"/>
                <a:stretch>
                  <a:fillRect/>
                </a:stretch>
              </p:blipFill>
              <p:spPr>
                <a:xfrm>
                  <a:off x="2248470" y="512742"/>
                  <a:ext cx="453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0" name="Ink 119">
                  <a:extLst>
                    <a:ext uri="{FF2B5EF4-FFF2-40B4-BE49-F238E27FC236}">
                      <a16:creationId xmlns:a16="http://schemas.microsoft.com/office/drawing/2014/main" id="{BF8DBB4F-D245-2377-5D27-53B03345AF37}"/>
                    </a:ext>
                  </a:extLst>
                </p14:cNvPr>
                <p14:cNvContentPartPr/>
                <p14:nvPr/>
              </p14:nvContentPartPr>
              <p14:xfrm>
                <a:off x="2331630" y="516702"/>
                <a:ext cx="69480" cy="103680"/>
              </p14:xfrm>
            </p:contentPart>
          </mc:Choice>
          <mc:Fallback>
            <p:pic>
              <p:nvPicPr>
                <p:cNvPr id="120" name="Ink 119">
                  <a:extLst>
                    <a:ext uri="{FF2B5EF4-FFF2-40B4-BE49-F238E27FC236}">
                      <a16:creationId xmlns:a16="http://schemas.microsoft.com/office/drawing/2014/main" id="{BF8DBB4F-D245-2377-5D27-53B03345AF37}"/>
                    </a:ext>
                  </a:extLst>
                </p:cNvPr>
                <p:cNvPicPr/>
                <p:nvPr/>
              </p:nvPicPr>
              <p:blipFill>
                <a:blip r:embed="rId73"/>
                <a:stretch>
                  <a:fillRect/>
                </a:stretch>
              </p:blipFill>
              <p:spPr>
                <a:xfrm>
                  <a:off x="2322990" y="508062"/>
                  <a:ext cx="871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1" name="Ink 120">
                  <a:extLst>
                    <a:ext uri="{FF2B5EF4-FFF2-40B4-BE49-F238E27FC236}">
                      <a16:creationId xmlns:a16="http://schemas.microsoft.com/office/drawing/2014/main" id="{774F8F25-F6D1-FEAF-FADA-D26D767422BF}"/>
                    </a:ext>
                  </a:extLst>
                </p14:cNvPr>
                <p14:cNvContentPartPr/>
                <p14:nvPr/>
              </p14:nvContentPartPr>
              <p14:xfrm>
                <a:off x="2442870" y="508422"/>
                <a:ext cx="50040" cy="44280"/>
              </p14:xfrm>
            </p:contentPart>
          </mc:Choice>
          <mc:Fallback>
            <p:pic>
              <p:nvPicPr>
                <p:cNvPr id="121" name="Ink 120">
                  <a:extLst>
                    <a:ext uri="{FF2B5EF4-FFF2-40B4-BE49-F238E27FC236}">
                      <a16:creationId xmlns:a16="http://schemas.microsoft.com/office/drawing/2014/main" id="{774F8F25-F6D1-FEAF-FADA-D26D767422BF}"/>
                    </a:ext>
                  </a:extLst>
                </p:cNvPr>
                <p:cNvPicPr/>
                <p:nvPr/>
              </p:nvPicPr>
              <p:blipFill>
                <a:blip r:embed="rId75"/>
                <a:stretch>
                  <a:fillRect/>
                </a:stretch>
              </p:blipFill>
              <p:spPr>
                <a:xfrm>
                  <a:off x="2433870" y="499782"/>
                  <a:ext cx="67680" cy="61920"/>
                </a:xfrm>
                <a:prstGeom prst="rect">
                  <a:avLst/>
                </a:prstGeom>
              </p:spPr>
            </p:pic>
          </mc:Fallback>
        </mc:AlternateContent>
      </p:grpSp>
      <p:grpSp>
        <p:nvGrpSpPr>
          <p:cNvPr id="125" name="Group 124">
            <a:extLst>
              <a:ext uri="{FF2B5EF4-FFF2-40B4-BE49-F238E27FC236}">
                <a16:creationId xmlns:a16="http://schemas.microsoft.com/office/drawing/2014/main" id="{3BEA4A43-1543-2299-4E93-9E86213981AF}"/>
              </a:ext>
            </a:extLst>
          </p:cNvPr>
          <p:cNvGrpSpPr/>
          <p:nvPr/>
        </p:nvGrpSpPr>
        <p:grpSpPr>
          <a:xfrm>
            <a:off x="160110" y="1123662"/>
            <a:ext cx="447840" cy="209880"/>
            <a:chOff x="160110" y="1123662"/>
            <a:chExt cx="447840" cy="209880"/>
          </a:xfrm>
        </p:grpSpPr>
        <mc:AlternateContent xmlns:mc="http://schemas.openxmlformats.org/markup-compatibility/2006">
          <mc:Choice xmlns:p14="http://schemas.microsoft.com/office/powerpoint/2010/main" Requires="p14">
            <p:contentPart p14:bwMode="auto" r:id="rId76">
              <p14:nvContentPartPr>
                <p14:cNvPr id="123" name="Ink 122">
                  <a:extLst>
                    <a:ext uri="{FF2B5EF4-FFF2-40B4-BE49-F238E27FC236}">
                      <a16:creationId xmlns:a16="http://schemas.microsoft.com/office/drawing/2014/main" id="{4AE78528-A1D8-EF48-5169-4DF04AB64C29}"/>
                    </a:ext>
                  </a:extLst>
                </p14:cNvPr>
                <p14:cNvContentPartPr/>
                <p14:nvPr/>
              </p14:nvContentPartPr>
              <p14:xfrm>
                <a:off x="160110" y="1123662"/>
                <a:ext cx="245520" cy="209880"/>
              </p14:xfrm>
            </p:contentPart>
          </mc:Choice>
          <mc:Fallback>
            <p:pic>
              <p:nvPicPr>
                <p:cNvPr id="123" name="Ink 122">
                  <a:extLst>
                    <a:ext uri="{FF2B5EF4-FFF2-40B4-BE49-F238E27FC236}">
                      <a16:creationId xmlns:a16="http://schemas.microsoft.com/office/drawing/2014/main" id="{4AE78528-A1D8-EF48-5169-4DF04AB64C29}"/>
                    </a:ext>
                  </a:extLst>
                </p:cNvPr>
                <p:cNvPicPr/>
                <p:nvPr/>
              </p:nvPicPr>
              <p:blipFill>
                <a:blip r:embed="rId77"/>
                <a:stretch>
                  <a:fillRect/>
                </a:stretch>
              </p:blipFill>
              <p:spPr>
                <a:xfrm>
                  <a:off x="151470" y="1115022"/>
                  <a:ext cx="2631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4" name="Ink 123">
                  <a:extLst>
                    <a:ext uri="{FF2B5EF4-FFF2-40B4-BE49-F238E27FC236}">
                      <a16:creationId xmlns:a16="http://schemas.microsoft.com/office/drawing/2014/main" id="{9F83FDAF-117D-3BD7-04FF-59A9C8CC7C4E}"/>
                    </a:ext>
                  </a:extLst>
                </p14:cNvPr>
                <p14:cNvContentPartPr/>
                <p14:nvPr/>
              </p14:nvContentPartPr>
              <p14:xfrm>
                <a:off x="483030" y="1161462"/>
                <a:ext cx="124920" cy="171720"/>
              </p14:xfrm>
            </p:contentPart>
          </mc:Choice>
          <mc:Fallback>
            <p:pic>
              <p:nvPicPr>
                <p:cNvPr id="124" name="Ink 123">
                  <a:extLst>
                    <a:ext uri="{FF2B5EF4-FFF2-40B4-BE49-F238E27FC236}">
                      <a16:creationId xmlns:a16="http://schemas.microsoft.com/office/drawing/2014/main" id="{9F83FDAF-117D-3BD7-04FF-59A9C8CC7C4E}"/>
                    </a:ext>
                  </a:extLst>
                </p:cNvPr>
                <p:cNvPicPr/>
                <p:nvPr/>
              </p:nvPicPr>
              <p:blipFill>
                <a:blip r:embed="rId79"/>
                <a:stretch>
                  <a:fillRect/>
                </a:stretch>
              </p:blipFill>
              <p:spPr>
                <a:xfrm>
                  <a:off x="474030" y="1152462"/>
                  <a:ext cx="142560" cy="18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42" name="Ink 41">
                <a:extLst>
                  <a:ext uri="{FF2B5EF4-FFF2-40B4-BE49-F238E27FC236}">
                    <a16:creationId xmlns:a16="http://schemas.microsoft.com/office/drawing/2014/main" id="{794913CB-58D5-6A33-88DA-D0D1FE8A833B}"/>
                  </a:ext>
                </a:extLst>
              </p14:cNvPr>
              <p14:cNvContentPartPr/>
              <p14:nvPr/>
            </p14:nvContentPartPr>
            <p14:xfrm>
              <a:off x="3140910" y="4159542"/>
              <a:ext cx="244800" cy="254520"/>
            </p14:xfrm>
          </p:contentPart>
        </mc:Choice>
        <mc:Fallback>
          <p:pic>
            <p:nvPicPr>
              <p:cNvPr id="42" name="Ink 41">
                <a:extLst>
                  <a:ext uri="{FF2B5EF4-FFF2-40B4-BE49-F238E27FC236}">
                    <a16:creationId xmlns:a16="http://schemas.microsoft.com/office/drawing/2014/main" id="{794913CB-58D5-6A33-88DA-D0D1FE8A833B}"/>
                  </a:ext>
                </a:extLst>
              </p:cNvPr>
              <p:cNvPicPr/>
              <p:nvPr/>
            </p:nvPicPr>
            <p:blipFill>
              <a:blip r:embed="rId81"/>
              <a:stretch>
                <a:fillRect/>
              </a:stretch>
            </p:blipFill>
            <p:spPr>
              <a:xfrm>
                <a:off x="3132270" y="4150902"/>
                <a:ext cx="2624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3" name="Ink 42">
                <a:extLst>
                  <a:ext uri="{FF2B5EF4-FFF2-40B4-BE49-F238E27FC236}">
                    <a16:creationId xmlns:a16="http://schemas.microsoft.com/office/drawing/2014/main" id="{A62BBD89-38B0-EE15-CF21-CAEBEFE8EDCD}"/>
                  </a:ext>
                </a:extLst>
              </p14:cNvPr>
              <p14:cNvContentPartPr/>
              <p14:nvPr/>
            </p14:nvContentPartPr>
            <p14:xfrm>
              <a:off x="3081150" y="4459782"/>
              <a:ext cx="250920" cy="230040"/>
            </p14:xfrm>
          </p:contentPart>
        </mc:Choice>
        <mc:Fallback>
          <p:pic>
            <p:nvPicPr>
              <p:cNvPr id="43" name="Ink 42">
                <a:extLst>
                  <a:ext uri="{FF2B5EF4-FFF2-40B4-BE49-F238E27FC236}">
                    <a16:creationId xmlns:a16="http://schemas.microsoft.com/office/drawing/2014/main" id="{A62BBD89-38B0-EE15-CF21-CAEBEFE8EDCD}"/>
                  </a:ext>
                </a:extLst>
              </p:cNvPr>
              <p:cNvPicPr/>
              <p:nvPr/>
            </p:nvPicPr>
            <p:blipFill>
              <a:blip r:embed="rId83"/>
              <a:stretch>
                <a:fillRect/>
              </a:stretch>
            </p:blipFill>
            <p:spPr>
              <a:xfrm>
                <a:off x="3072150" y="4450782"/>
                <a:ext cx="2685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4" name="Ink 43">
                <a:extLst>
                  <a:ext uri="{FF2B5EF4-FFF2-40B4-BE49-F238E27FC236}">
                    <a16:creationId xmlns:a16="http://schemas.microsoft.com/office/drawing/2014/main" id="{1EFFA0C6-899B-F595-76D7-CDDEC1F74150}"/>
                  </a:ext>
                </a:extLst>
              </p14:cNvPr>
              <p14:cNvContentPartPr/>
              <p14:nvPr/>
            </p14:nvContentPartPr>
            <p14:xfrm>
              <a:off x="3967470" y="4150542"/>
              <a:ext cx="241200" cy="241200"/>
            </p14:xfrm>
          </p:contentPart>
        </mc:Choice>
        <mc:Fallback>
          <p:pic>
            <p:nvPicPr>
              <p:cNvPr id="44" name="Ink 43">
                <a:extLst>
                  <a:ext uri="{FF2B5EF4-FFF2-40B4-BE49-F238E27FC236}">
                    <a16:creationId xmlns:a16="http://schemas.microsoft.com/office/drawing/2014/main" id="{1EFFA0C6-899B-F595-76D7-CDDEC1F74150}"/>
                  </a:ext>
                </a:extLst>
              </p:cNvPr>
              <p:cNvPicPr/>
              <p:nvPr/>
            </p:nvPicPr>
            <p:blipFill>
              <a:blip r:embed="rId85"/>
              <a:stretch>
                <a:fillRect/>
              </a:stretch>
            </p:blipFill>
            <p:spPr>
              <a:xfrm>
                <a:off x="3958830" y="4141542"/>
                <a:ext cx="2588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5" name="Ink 44">
                <a:extLst>
                  <a:ext uri="{FF2B5EF4-FFF2-40B4-BE49-F238E27FC236}">
                    <a16:creationId xmlns:a16="http://schemas.microsoft.com/office/drawing/2014/main" id="{7FA4AAEE-24C2-BC6C-D8E5-F692723C9210}"/>
                  </a:ext>
                </a:extLst>
              </p14:cNvPr>
              <p14:cNvContentPartPr/>
              <p14:nvPr/>
            </p14:nvContentPartPr>
            <p14:xfrm>
              <a:off x="3950910" y="4483902"/>
              <a:ext cx="254160" cy="220680"/>
            </p14:xfrm>
          </p:contentPart>
        </mc:Choice>
        <mc:Fallback>
          <p:pic>
            <p:nvPicPr>
              <p:cNvPr id="45" name="Ink 44">
                <a:extLst>
                  <a:ext uri="{FF2B5EF4-FFF2-40B4-BE49-F238E27FC236}">
                    <a16:creationId xmlns:a16="http://schemas.microsoft.com/office/drawing/2014/main" id="{7FA4AAEE-24C2-BC6C-D8E5-F692723C9210}"/>
                  </a:ext>
                </a:extLst>
              </p:cNvPr>
              <p:cNvPicPr/>
              <p:nvPr/>
            </p:nvPicPr>
            <p:blipFill>
              <a:blip r:embed="rId87"/>
              <a:stretch>
                <a:fillRect/>
              </a:stretch>
            </p:blipFill>
            <p:spPr>
              <a:xfrm>
                <a:off x="3941910" y="4475262"/>
                <a:ext cx="2718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6" name="Ink 45">
                <a:extLst>
                  <a:ext uri="{FF2B5EF4-FFF2-40B4-BE49-F238E27FC236}">
                    <a16:creationId xmlns:a16="http://schemas.microsoft.com/office/drawing/2014/main" id="{7CFD3167-014B-56FA-5DC7-4ED2DDA3936E}"/>
                  </a:ext>
                </a:extLst>
              </p14:cNvPr>
              <p14:cNvContentPartPr/>
              <p14:nvPr/>
            </p14:nvContentPartPr>
            <p14:xfrm>
              <a:off x="4778190" y="4074222"/>
              <a:ext cx="195120" cy="259560"/>
            </p14:xfrm>
          </p:contentPart>
        </mc:Choice>
        <mc:Fallback>
          <p:pic>
            <p:nvPicPr>
              <p:cNvPr id="46" name="Ink 45">
                <a:extLst>
                  <a:ext uri="{FF2B5EF4-FFF2-40B4-BE49-F238E27FC236}">
                    <a16:creationId xmlns:a16="http://schemas.microsoft.com/office/drawing/2014/main" id="{7CFD3167-014B-56FA-5DC7-4ED2DDA3936E}"/>
                  </a:ext>
                </a:extLst>
              </p:cNvPr>
              <p:cNvPicPr/>
              <p:nvPr/>
            </p:nvPicPr>
            <p:blipFill>
              <a:blip r:embed="rId89"/>
              <a:stretch>
                <a:fillRect/>
              </a:stretch>
            </p:blipFill>
            <p:spPr>
              <a:xfrm>
                <a:off x="4769550" y="4065582"/>
                <a:ext cx="2127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7" name="Ink 46">
                <a:extLst>
                  <a:ext uri="{FF2B5EF4-FFF2-40B4-BE49-F238E27FC236}">
                    <a16:creationId xmlns:a16="http://schemas.microsoft.com/office/drawing/2014/main" id="{314DEF27-F3F5-98B5-6C0B-DB05C9FF830C}"/>
                  </a:ext>
                </a:extLst>
              </p14:cNvPr>
              <p14:cNvContentPartPr/>
              <p14:nvPr/>
            </p14:nvContentPartPr>
            <p14:xfrm>
              <a:off x="4769910" y="4477422"/>
              <a:ext cx="287280" cy="207000"/>
            </p14:xfrm>
          </p:contentPart>
        </mc:Choice>
        <mc:Fallback>
          <p:pic>
            <p:nvPicPr>
              <p:cNvPr id="47" name="Ink 46">
                <a:extLst>
                  <a:ext uri="{FF2B5EF4-FFF2-40B4-BE49-F238E27FC236}">
                    <a16:creationId xmlns:a16="http://schemas.microsoft.com/office/drawing/2014/main" id="{314DEF27-F3F5-98B5-6C0B-DB05C9FF830C}"/>
                  </a:ext>
                </a:extLst>
              </p:cNvPr>
              <p:cNvPicPr/>
              <p:nvPr/>
            </p:nvPicPr>
            <p:blipFill>
              <a:blip r:embed="rId91"/>
              <a:stretch>
                <a:fillRect/>
              </a:stretch>
            </p:blipFill>
            <p:spPr>
              <a:xfrm>
                <a:off x="4760910" y="4468422"/>
                <a:ext cx="3049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8" name="Ink 47">
                <a:extLst>
                  <a:ext uri="{FF2B5EF4-FFF2-40B4-BE49-F238E27FC236}">
                    <a16:creationId xmlns:a16="http://schemas.microsoft.com/office/drawing/2014/main" id="{FA84A52E-B790-9823-D65F-3BB0E3BEBFE5}"/>
                  </a:ext>
                </a:extLst>
              </p14:cNvPr>
              <p14:cNvContentPartPr/>
              <p14:nvPr/>
            </p14:nvContentPartPr>
            <p14:xfrm>
              <a:off x="5450670" y="3956142"/>
              <a:ext cx="223200" cy="259920"/>
            </p14:xfrm>
          </p:contentPart>
        </mc:Choice>
        <mc:Fallback>
          <p:pic>
            <p:nvPicPr>
              <p:cNvPr id="48" name="Ink 47">
                <a:extLst>
                  <a:ext uri="{FF2B5EF4-FFF2-40B4-BE49-F238E27FC236}">
                    <a16:creationId xmlns:a16="http://schemas.microsoft.com/office/drawing/2014/main" id="{FA84A52E-B790-9823-D65F-3BB0E3BEBFE5}"/>
                  </a:ext>
                </a:extLst>
              </p:cNvPr>
              <p:cNvPicPr/>
              <p:nvPr/>
            </p:nvPicPr>
            <p:blipFill>
              <a:blip r:embed="rId93"/>
              <a:stretch>
                <a:fillRect/>
              </a:stretch>
            </p:blipFill>
            <p:spPr>
              <a:xfrm>
                <a:off x="5441670" y="3947502"/>
                <a:ext cx="2408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9" name="Ink 48">
                <a:extLst>
                  <a:ext uri="{FF2B5EF4-FFF2-40B4-BE49-F238E27FC236}">
                    <a16:creationId xmlns:a16="http://schemas.microsoft.com/office/drawing/2014/main" id="{C4C6AA7C-C03F-97AD-AB71-AFA27A8B17EC}"/>
                  </a:ext>
                </a:extLst>
              </p14:cNvPr>
              <p14:cNvContentPartPr/>
              <p14:nvPr/>
            </p14:nvContentPartPr>
            <p14:xfrm>
              <a:off x="5510430" y="4393542"/>
              <a:ext cx="304920" cy="261360"/>
            </p14:xfrm>
          </p:contentPart>
        </mc:Choice>
        <mc:Fallback>
          <p:pic>
            <p:nvPicPr>
              <p:cNvPr id="49" name="Ink 48">
                <a:extLst>
                  <a:ext uri="{FF2B5EF4-FFF2-40B4-BE49-F238E27FC236}">
                    <a16:creationId xmlns:a16="http://schemas.microsoft.com/office/drawing/2014/main" id="{C4C6AA7C-C03F-97AD-AB71-AFA27A8B17EC}"/>
                  </a:ext>
                </a:extLst>
              </p:cNvPr>
              <p:cNvPicPr/>
              <p:nvPr/>
            </p:nvPicPr>
            <p:blipFill>
              <a:blip r:embed="rId95"/>
              <a:stretch>
                <a:fillRect/>
              </a:stretch>
            </p:blipFill>
            <p:spPr>
              <a:xfrm>
                <a:off x="5501430" y="4384542"/>
                <a:ext cx="3225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2" name="Ink 51">
                <a:extLst>
                  <a:ext uri="{FF2B5EF4-FFF2-40B4-BE49-F238E27FC236}">
                    <a16:creationId xmlns:a16="http://schemas.microsoft.com/office/drawing/2014/main" id="{625CEF0C-7175-A8F9-A099-DB44BB1C0459}"/>
                  </a:ext>
                </a:extLst>
              </p14:cNvPr>
              <p14:cNvContentPartPr/>
              <p14:nvPr/>
            </p14:nvContentPartPr>
            <p14:xfrm>
              <a:off x="2877030" y="4768302"/>
              <a:ext cx="111240" cy="262800"/>
            </p14:xfrm>
          </p:contentPart>
        </mc:Choice>
        <mc:Fallback>
          <p:pic>
            <p:nvPicPr>
              <p:cNvPr id="52" name="Ink 51">
                <a:extLst>
                  <a:ext uri="{FF2B5EF4-FFF2-40B4-BE49-F238E27FC236}">
                    <a16:creationId xmlns:a16="http://schemas.microsoft.com/office/drawing/2014/main" id="{625CEF0C-7175-A8F9-A099-DB44BB1C0459}"/>
                  </a:ext>
                </a:extLst>
              </p:cNvPr>
              <p:cNvPicPr/>
              <p:nvPr/>
            </p:nvPicPr>
            <p:blipFill>
              <a:blip r:embed="rId97"/>
              <a:stretch>
                <a:fillRect/>
              </a:stretch>
            </p:blipFill>
            <p:spPr>
              <a:xfrm>
                <a:off x="2868030" y="4759662"/>
                <a:ext cx="1288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3" name="Ink 52">
                <a:extLst>
                  <a:ext uri="{FF2B5EF4-FFF2-40B4-BE49-F238E27FC236}">
                    <a16:creationId xmlns:a16="http://schemas.microsoft.com/office/drawing/2014/main" id="{DD554003-4AF6-3891-B013-1A44A6BFD8F6}"/>
                  </a:ext>
                </a:extLst>
              </p14:cNvPr>
              <p14:cNvContentPartPr/>
              <p14:nvPr/>
            </p14:nvContentPartPr>
            <p14:xfrm>
              <a:off x="3021750" y="4875222"/>
              <a:ext cx="93600" cy="97920"/>
            </p14:xfrm>
          </p:contentPart>
        </mc:Choice>
        <mc:Fallback>
          <p:pic>
            <p:nvPicPr>
              <p:cNvPr id="53" name="Ink 52">
                <a:extLst>
                  <a:ext uri="{FF2B5EF4-FFF2-40B4-BE49-F238E27FC236}">
                    <a16:creationId xmlns:a16="http://schemas.microsoft.com/office/drawing/2014/main" id="{DD554003-4AF6-3891-B013-1A44A6BFD8F6}"/>
                  </a:ext>
                </a:extLst>
              </p:cNvPr>
              <p:cNvPicPr/>
              <p:nvPr/>
            </p:nvPicPr>
            <p:blipFill>
              <a:blip r:embed="rId99"/>
              <a:stretch>
                <a:fillRect/>
              </a:stretch>
            </p:blipFill>
            <p:spPr>
              <a:xfrm>
                <a:off x="3013110" y="4866222"/>
                <a:ext cx="1112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4" name="Ink 53">
                <a:extLst>
                  <a:ext uri="{FF2B5EF4-FFF2-40B4-BE49-F238E27FC236}">
                    <a16:creationId xmlns:a16="http://schemas.microsoft.com/office/drawing/2014/main" id="{917FC881-3E3A-EFF8-A7FF-49B9E61663FA}"/>
                  </a:ext>
                </a:extLst>
              </p14:cNvPr>
              <p14:cNvContentPartPr/>
              <p14:nvPr/>
            </p14:nvContentPartPr>
            <p14:xfrm>
              <a:off x="3143070" y="4881702"/>
              <a:ext cx="65520" cy="173160"/>
            </p14:xfrm>
          </p:contentPart>
        </mc:Choice>
        <mc:Fallback>
          <p:pic>
            <p:nvPicPr>
              <p:cNvPr id="54" name="Ink 53">
                <a:extLst>
                  <a:ext uri="{FF2B5EF4-FFF2-40B4-BE49-F238E27FC236}">
                    <a16:creationId xmlns:a16="http://schemas.microsoft.com/office/drawing/2014/main" id="{917FC881-3E3A-EFF8-A7FF-49B9E61663FA}"/>
                  </a:ext>
                </a:extLst>
              </p:cNvPr>
              <p:cNvPicPr/>
              <p:nvPr/>
            </p:nvPicPr>
            <p:blipFill>
              <a:blip r:embed="rId101"/>
              <a:stretch>
                <a:fillRect/>
              </a:stretch>
            </p:blipFill>
            <p:spPr>
              <a:xfrm>
                <a:off x="3134430" y="4873062"/>
                <a:ext cx="83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5" name="Ink 54">
                <a:extLst>
                  <a:ext uri="{FF2B5EF4-FFF2-40B4-BE49-F238E27FC236}">
                    <a16:creationId xmlns:a16="http://schemas.microsoft.com/office/drawing/2014/main" id="{C0F2AC0B-2489-B10D-B923-4A007E7EB1D4}"/>
                  </a:ext>
                </a:extLst>
              </p14:cNvPr>
              <p14:cNvContentPartPr/>
              <p14:nvPr/>
            </p14:nvContentPartPr>
            <p14:xfrm>
              <a:off x="3183030" y="4758942"/>
              <a:ext cx="7920" cy="13320"/>
            </p14:xfrm>
          </p:contentPart>
        </mc:Choice>
        <mc:Fallback>
          <p:pic>
            <p:nvPicPr>
              <p:cNvPr id="55" name="Ink 54">
                <a:extLst>
                  <a:ext uri="{FF2B5EF4-FFF2-40B4-BE49-F238E27FC236}">
                    <a16:creationId xmlns:a16="http://schemas.microsoft.com/office/drawing/2014/main" id="{C0F2AC0B-2489-B10D-B923-4A007E7EB1D4}"/>
                  </a:ext>
                </a:extLst>
              </p:cNvPr>
              <p:cNvPicPr/>
              <p:nvPr/>
            </p:nvPicPr>
            <p:blipFill>
              <a:blip r:embed="rId103"/>
              <a:stretch>
                <a:fillRect/>
              </a:stretch>
            </p:blipFill>
            <p:spPr>
              <a:xfrm>
                <a:off x="3174030" y="4750302"/>
                <a:ext cx="255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6" name="Ink 55">
                <a:extLst>
                  <a:ext uri="{FF2B5EF4-FFF2-40B4-BE49-F238E27FC236}">
                    <a16:creationId xmlns:a16="http://schemas.microsoft.com/office/drawing/2014/main" id="{4A68537E-BB5B-452F-8A4D-44F81C17C48B}"/>
                  </a:ext>
                </a:extLst>
              </p14:cNvPr>
              <p14:cNvContentPartPr/>
              <p14:nvPr/>
            </p14:nvContentPartPr>
            <p14:xfrm>
              <a:off x="3670470" y="4806462"/>
              <a:ext cx="168480" cy="215640"/>
            </p14:xfrm>
          </p:contentPart>
        </mc:Choice>
        <mc:Fallback>
          <p:pic>
            <p:nvPicPr>
              <p:cNvPr id="56" name="Ink 55">
                <a:extLst>
                  <a:ext uri="{FF2B5EF4-FFF2-40B4-BE49-F238E27FC236}">
                    <a16:creationId xmlns:a16="http://schemas.microsoft.com/office/drawing/2014/main" id="{4A68537E-BB5B-452F-8A4D-44F81C17C48B}"/>
                  </a:ext>
                </a:extLst>
              </p:cNvPr>
              <p:cNvPicPr/>
              <p:nvPr/>
            </p:nvPicPr>
            <p:blipFill>
              <a:blip r:embed="rId105"/>
              <a:stretch>
                <a:fillRect/>
              </a:stretch>
            </p:blipFill>
            <p:spPr>
              <a:xfrm>
                <a:off x="3661470" y="4797462"/>
                <a:ext cx="1861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7" name="Ink 56">
                <a:extLst>
                  <a:ext uri="{FF2B5EF4-FFF2-40B4-BE49-F238E27FC236}">
                    <a16:creationId xmlns:a16="http://schemas.microsoft.com/office/drawing/2014/main" id="{B3091E13-0A62-4354-EA6D-BE59AC791F41}"/>
                  </a:ext>
                </a:extLst>
              </p14:cNvPr>
              <p14:cNvContentPartPr/>
              <p14:nvPr/>
            </p14:nvContentPartPr>
            <p14:xfrm>
              <a:off x="3872070" y="4923462"/>
              <a:ext cx="49680" cy="89640"/>
            </p14:xfrm>
          </p:contentPart>
        </mc:Choice>
        <mc:Fallback>
          <p:pic>
            <p:nvPicPr>
              <p:cNvPr id="57" name="Ink 56">
                <a:extLst>
                  <a:ext uri="{FF2B5EF4-FFF2-40B4-BE49-F238E27FC236}">
                    <a16:creationId xmlns:a16="http://schemas.microsoft.com/office/drawing/2014/main" id="{B3091E13-0A62-4354-EA6D-BE59AC791F41}"/>
                  </a:ext>
                </a:extLst>
              </p:cNvPr>
              <p:cNvPicPr/>
              <p:nvPr/>
            </p:nvPicPr>
            <p:blipFill>
              <a:blip r:embed="rId107"/>
              <a:stretch>
                <a:fillRect/>
              </a:stretch>
            </p:blipFill>
            <p:spPr>
              <a:xfrm>
                <a:off x="3863430" y="4914822"/>
                <a:ext cx="673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8" name="Ink 57">
                <a:extLst>
                  <a:ext uri="{FF2B5EF4-FFF2-40B4-BE49-F238E27FC236}">
                    <a16:creationId xmlns:a16="http://schemas.microsoft.com/office/drawing/2014/main" id="{082967D2-75BE-4FC9-C14E-EF3E8C520DB3}"/>
                  </a:ext>
                </a:extLst>
              </p14:cNvPr>
              <p14:cNvContentPartPr/>
              <p14:nvPr/>
            </p14:nvContentPartPr>
            <p14:xfrm>
              <a:off x="3965670" y="4912662"/>
              <a:ext cx="79920" cy="84600"/>
            </p14:xfrm>
          </p:contentPart>
        </mc:Choice>
        <mc:Fallback>
          <p:pic>
            <p:nvPicPr>
              <p:cNvPr id="58" name="Ink 57">
                <a:extLst>
                  <a:ext uri="{FF2B5EF4-FFF2-40B4-BE49-F238E27FC236}">
                    <a16:creationId xmlns:a16="http://schemas.microsoft.com/office/drawing/2014/main" id="{082967D2-75BE-4FC9-C14E-EF3E8C520DB3}"/>
                  </a:ext>
                </a:extLst>
              </p:cNvPr>
              <p:cNvPicPr/>
              <p:nvPr/>
            </p:nvPicPr>
            <p:blipFill>
              <a:blip r:embed="rId109"/>
              <a:stretch>
                <a:fillRect/>
              </a:stretch>
            </p:blipFill>
            <p:spPr>
              <a:xfrm>
                <a:off x="3956670" y="4903662"/>
                <a:ext cx="975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9" name="Ink 58">
                <a:extLst>
                  <a:ext uri="{FF2B5EF4-FFF2-40B4-BE49-F238E27FC236}">
                    <a16:creationId xmlns:a16="http://schemas.microsoft.com/office/drawing/2014/main" id="{6FF3AA7C-29C3-EF80-E2BD-03AC3E147447}"/>
                  </a:ext>
                </a:extLst>
              </p14:cNvPr>
              <p14:cNvContentPartPr/>
              <p14:nvPr/>
            </p14:nvContentPartPr>
            <p14:xfrm>
              <a:off x="4068270" y="4894662"/>
              <a:ext cx="19800" cy="63720"/>
            </p14:xfrm>
          </p:contentPart>
        </mc:Choice>
        <mc:Fallback>
          <p:pic>
            <p:nvPicPr>
              <p:cNvPr id="59" name="Ink 58">
                <a:extLst>
                  <a:ext uri="{FF2B5EF4-FFF2-40B4-BE49-F238E27FC236}">
                    <a16:creationId xmlns:a16="http://schemas.microsoft.com/office/drawing/2014/main" id="{6FF3AA7C-29C3-EF80-E2BD-03AC3E147447}"/>
                  </a:ext>
                </a:extLst>
              </p:cNvPr>
              <p:cNvPicPr/>
              <p:nvPr/>
            </p:nvPicPr>
            <p:blipFill>
              <a:blip r:embed="rId111"/>
              <a:stretch>
                <a:fillRect/>
              </a:stretch>
            </p:blipFill>
            <p:spPr>
              <a:xfrm>
                <a:off x="4059630" y="4885662"/>
                <a:ext cx="374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0" name="Ink 59">
                <a:extLst>
                  <a:ext uri="{FF2B5EF4-FFF2-40B4-BE49-F238E27FC236}">
                    <a16:creationId xmlns:a16="http://schemas.microsoft.com/office/drawing/2014/main" id="{159BD5E6-E9A1-CF86-9F12-26C427EE459D}"/>
                  </a:ext>
                </a:extLst>
              </p14:cNvPr>
              <p14:cNvContentPartPr/>
              <p14:nvPr/>
            </p14:nvContentPartPr>
            <p14:xfrm>
              <a:off x="4075470" y="4824822"/>
              <a:ext cx="12600" cy="30960"/>
            </p14:xfrm>
          </p:contentPart>
        </mc:Choice>
        <mc:Fallback>
          <p:pic>
            <p:nvPicPr>
              <p:cNvPr id="60" name="Ink 59">
                <a:extLst>
                  <a:ext uri="{FF2B5EF4-FFF2-40B4-BE49-F238E27FC236}">
                    <a16:creationId xmlns:a16="http://schemas.microsoft.com/office/drawing/2014/main" id="{159BD5E6-E9A1-CF86-9F12-26C427EE459D}"/>
                  </a:ext>
                </a:extLst>
              </p:cNvPr>
              <p:cNvPicPr/>
              <p:nvPr/>
            </p:nvPicPr>
            <p:blipFill>
              <a:blip r:embed="rId113"/>
              <a:stretch>
                <a:fillRect/>
              </a:stretch>
            </p:blipFill>
            <p:spPr>
              <a:xfrm>
                <a:off x="4066470" y="4816182"/>
                <a:ext cx="302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1" name="Ink 60">
                <a:extLst>
                  <a:ext uri="{FF2B5EF4-FFF2-40B4-BE49-F238E27FC236}">
                    <a16:creationId xmlns:a16="http://schemas.microsoft.com/office/drawing/2014/main" id="{1C0C7083-9B44-7A3E-8750-4828EFB23CCD}"/>
                  </a:ext>
                </a:extLst>
              </p14:cNvPr>
              <p14:cNvContentPartPr/>
              <p14:nvPr/>
            </p14:nvContentPartPr>
            <p14:xfrm>
              <a:off x="4137030" y="4899702"/>
              <a:ext cx="102960" cy="98640"/>
            </p14:xfrm>
          </p:contentPart>
        </mc:Choice>
        <mc:Fallback>
          <p:pic>
            <p:nvPicPr>
              <p:cNvPr id="61" name="Ink 60">
                <a:extLst>
                  <a:ext uri="{FF2B5EF4-FFF2-40B4-BE49-F238E27FC236}">
                    <a16:creationId xmlns:a16="http://schemas.microsoft.com/office/drawing/2014/main" id="{1C0C7083-9B44-7A3E-8750-4828EFB23CCD}"/>
                  </a:ext>
                </a:extLst>
              </p:cNvPr>
              <p:cNvPicPr/>
              <p:nvPr/>
            </p:nvPicPr>
            <p:blipFill>
              <a:blip r:embed="rId115"/>
              <a:stretch>
                <a:fillRect/>
              </a:stretch>
            </p:blipFill>
            <p:spPr>
              <a:xfrm>
                <a:off x="4128390" y="4891062"/>
                <a:ext cx="1206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4" name="Ink 63">
                <a:extLst>
                  <a:ext uri="{FF2B5EF4-FFF2-40B4-BE49-F238E27FC236}">
                    <a16:creationId xmlns:a16="http://schemas.microsoft.com/office/drawing/2014/main" id="{0C4D0212-387D-6EF1-D980-ED0EE9D228D4}"/>
                  </a:ext>
                </a:extLst>
              </p14:cNvPr>
              <p14:cNvContentPartPr/>
              <p14:nvPr/>
            </p14:nvContentPartPr>
            <p14:xfrm>
              <a:off x="4683870" y="4784502"/>
              <a:ext cx="97200" cy="177120"/>
            </p14:xfrm>
          </p:contentPart>
        </mc:Choice>
        <mc:Fallback>
          <p:pic>
            <p:nvPicPr>
              <p:cNvPr id="64" name="Ink 63">
                <a:extLst>
                  <a:ext uri="{FF2B5EF4-FFF2-40B4-BE49-F238E27FC236}">
                    <a16:creationId xmlns:a16="http://schemas.microsoft.com/office/drawing/2014/main" id="{0C4D0212-387D-6EF1-D980-ED0EE9D228D4}"/>
                  </a:ext>
                </a:extLst>
              </p:cNvPr>
              <p:cNvPicPr/>
              <p:nvPr/>
            </p:nvPicPr>
            <p:blipFill>
              <a:blip r:embed="rId117"/>
              <a:stretch>
                <a:fillRect/>
              </a:stretch>
            </p:blipFill>
            <p:spPr>
              <a:xfrm>
                <a:off x="4675230" y="4775862"/>
                <a:ext cx="1148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5" name="Ink 64">
                <a:extLst>
                  <a:ext uri="{FF2B5EF4-FFF2-40B4-BE49-F238E27FC236}">
                    <a16:creationId xmlns:a16="http://schemas.microsoft.com/office/drawing/2014/main" id="{5A268088-7E50-39A3-5902-A63121A6F0E6}"/>
                  </a:ext>
                </a:extLst>
              </p14:cNvPr>
              <p14:cNvContentPartPr/>
              <p14:nvPr/>
            </p14:nvContentPartPr>
            <p14:xfrm>
              <a:off x="4728510" y="4803222"/>
              <a:ext cx="105120" cy="163800"/>
            </p14:xfrm>
          </p:contentPart>
        </mc:Choice>
        <mc:Fallback>
          <p:pic>
            <p:nvPicPr>
              <p:cNvPr id="65" name="Ink 64">
                <a:extLst>
                  <a:ext uri="{FF2B5EF4-FFF2-40B4-BE49-F238E27FC236}">
                    <a16:creationId xmlns:a16="http://schemas.microsoft.com/office/drawing/2014/main" id="{5A268088-7E50-39A3-5902-A63121A6F0E6}"/>
                  </a:ext>
                </a:extLst>
              </p:cNvPr>
              <p:cNvPicPr/>
              <p:nvPr/>
            </p:nvPicPr>
            <p:blipFill>
              <a:blip r:embed="rId119"/>
              <a:stretch>
                <a:fillRect/>
              </a:stretch>
            </p:blipFill>
            <p:spPr>
              <a:xfrm>
                <a:off x="4719510" y="4794582"/>
                <a:ext cx="1227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6" name="Ink 65">
                <a:extLst>
                  <a:ext uri="{FF2B5EF4-FFF2-40B4-BE49-F238E27FC236}">
                    <a16:creationId xmlns:a16="http://schemas.microsoft.com/office/drawing/2014/main" id="{C5140A3D-A874-CAF3-5BD9-D6025EF999CF}"/>
                  </a:ext>
                </a:extLst>
              </p14:cNvPr>
              <p14:cNvContentPartPr/>
              <p14:nvPr/>
            </p14:nvContentPartPr>
            <p14:xfrm>
              <a:off x="4856310" y="4871622"/>
              <a:ext cx="72720" cy="95040"/>
            </p14:xfrm>
          </p:contentPart>
        </mc:Choice>
        <mc:Fallback>
          <p:pic>
            <p:nvPicPr>
              <p:cNvPr id="66" name="Ink 65">
                <a:extLst>
                  <a:ext uri="{FF2B5EF4-FFF2-40B4-BE49-F238E27FC236}">
                    <a16:creationId xmlns:a16="http://schemas.microsoft.com/office/drawing/2014/main" id="{C5140A3D-A874-CAF3-5BD9-D6025EF999CF}"/>
                  </a:ext>
                </a:extLst>
              </p:cNvPr>
              <p:cNvPicPr/>
              <p:nvPr/>
            </p:nvPicPr>
            <p:blipFill>
              <a:blip r:embed="rId121"/>
              <a:stretch>
                <a:fillRect/>
              </a:stretch>
            </p:blipFill>
            <p:spPr>
              <a:xfrm>
                <a:off x="4847310" y="4862622"/>
                <a:ext cx="903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7" name="Ink 66">
                <a:extLst>
                  <a:ext uri="{FF2B5EF4-FFF2-40B4-BE49-F238E27FC236}">
                    <a16:creationId xmlns:a16="http://schemas.microsoft.com/office/drawing/2014/main" id="{6AE6B62E-3CD9-75C2-AB18-B31FE0E3E3FC}"/>
                  </a:ext>
                </a:extLst>
              </p14:cNvPr>
              <p14:cNvContentPartPr/>
              <p14:nvPr/>
            </p14:nvContentPartPr>
            <p14:xfrm>
              <a:off x="4992390" y="4859382"/>
              <a:ext cx="25560" cy="69480"/>
            </p14:xfrm>
          </p:contentPart>
        </mc:Choice>
        <mc:Fallback>
          <p:pic>
            <p:nvPicPr>
              <p:cNvPr id="67" name="Ink 66">
                <a:extLst>
                  <a:ext uri="{FF2B5EF4-FFF2-40B4-BE49-F238E27FC236}">
                    <a16:creationId xmlns:a16="http://schemas.microsoft.com/office/drawing/2014/main" id="{6AE6B62E-3CD9-75C2-AB18-B31FE0E3E3FC}"/>
                  </a:ext>
                </a:extLst>
              </p:cNvPr>
              <p:cNvPicPr/>
              <p:nvPr/>
            </p:nvPicPr>
            <p:blipFill>
              <a:blip r:embed="rId123"/>
              <a:stretch>
                <a:fillRect/>
              </a:stretch>
            </p:blipFill>
            <p:spPr>
              <a:xfrm>
                <a:off x="4983750" y="4850382"/>
                <a:ext cx="432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8" name="Ink 67">
                <a:extLst>
                  <a:ext uri="{FF2B5EF4-FFF2-40B4-BE49-F238E27FC236}">
                    <a16:creationId xmlns:a16="http://schemas.microsoft.com/office/drawing/2014/main" id="{26905038-7350-AD44-4EF6-0616D08FE372}"/>
                  </a:ext>
                </a:extLst>
              </p14:cNvPr>
              <p14:cNvContentPartPr/>
              <p14:nvPr/>
            </p14:nvContentPartPr>
            <p14:xfrm>
              <a:off x="4941990" y="4848222"/>
              <a:ext cx="94680" cy="106200"/>
            </p14:xfrm>
          </p:contentPart>
        </mc:Choice>
        <mc:Fallback>
          <p:pic>
            <p:nvPicPr>
              <p:cNvPr id="68" name="Ink 67">
                <a:extLst>
                  <a:ext uri="{FF2B5EF4-FFF2-40B4-BE49-F238E27FC236}">
                    <a16:creationId xmlns:a16="http://schemas.microsoft.com/office/drawing/2014/main" id="{26905038-7350-AD44-4EF6-0616D08FE372}"/>
                  </a:ext>
                </a:extLst>
              </p:cNvPr>
              <p:cNvPicPr/>
              <p:nvPr/>
            </p:nvPicPr>
            <p:blipFill>
              <a:blip r:embed="rId125"/>
              <a:stretch>
                <a:fillRect/>
              </a:stretch>
            </p:blipFill>
            <p:spPr>
              <a:xfrm>
                <a:off x="4932990" y="4839582"/>
                <a:ext cx="1123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9" name="Ink 68">
                <a:extLst>
                  <a:ext uri="{FF2B5EF4-FFF2-40B4-BE49-F238E27FC236}">
                    <a16:creationId xmlns:a16="http://schemas.microsoft.com/office/drawing/2014/main" id="{5542704D-39B3-63A0-0950-894512DE1B63}"/>
                  </a:ext>
                </a:extLst>
              </p14:cNvPr>
              <p14:cNvContentPartPr/>
              <p14:nvPr/>
            </p14:nvContentPartPr>
            <p14:xfrm>
              <a:off x="5496750" y="4708542"/>
              <a:ext cx="121320" cy="232200"/>
            </p14:xfrm>
          </p:contentPart>
        </mc:Choice>
        <mc:Fallback>
          <p:pic>
            <p:nvPicPr>
              <p:cNvPr id="69" name="Ink 68">
                <a:extLst>
                  <a:ext uri="{FF2B5EF4-FFF2-40B4-BE49-F238E27FC236}">
                    <a16:creationId xmlns:a16="http://schemas.microsoft.com/office/drawing/2014/main" id="{5542704D-39B3-63A0-0950-894512DE1B63}"/>
                  </a:ext>
                </a:extLst>
              </p:cNvPr>
              <p:cNvPicPr/>
              <p:nvPr/>
            </p:nvPicPr>
            <p:blipFill>
              <a:blip r:embed="rId127"/>
              <a:stretch>
                <a:fillRect/>
              </a:stretch>
            </p:blipFill>
            <p:spPr>
              <a:xfrm>
                <a:off x="5487750" y="4699542"/>
                <a:ext cx="1389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0" name="Ink 69">
                <a:extLst>
                  <a:ext uri="{FF2B5EF4-FFF2-40B4-BE49-F238E27FC236}">
                    <a16:creationId xmlns:a16="http://schemas.microsoft.com/office/drawing/2014/main" id="{FCCA657A-DE2D-5F23-6161-2E9E33AF0FC6}"/>
                  </a:ext>
                </a:extLst>
              </p14:cNvPr>
              <p14:cNvContentPartPr/>
              <p14:nvPr/>
            </p14:nvContentPartPr>
            <p14:xfrm>
              <a:off x="5637150" y="4816902"/>
              <a:ext cx="91080" cy="86760"/>
            </p14:xfrm>
          </p:contentPart>
        </mc:Choice>
        <mc:Fallback>
          <p:pic>
            <p:nvPicPr>
              <p:cNvPr id="70" name="Ink 69">
                <a:extLst>
                  <a:ext uri="{FF2B5EF4-FFF2-40B4-BE49-F238E27FC236}">
                    <a16:creationId xmlns:a16="http://schemas.microsoft.com/office/drawing/2014/main" id="{FCCA657A-DE2D-5F23-6161-2E9E33AF0FC6}"/>
                  </a:ext>
                </a:extLst>
              </p:cNvPr>
              <p:cNvPicPr/>
              <p:nvPr/>
            </p:nvPicPr>
            <p:blipFill>
              <a:blip r:embed="rId129"/>
              <a:stretch>
                <a:fillRect/>
              </a:stretch>
            </p:blipFill>
            <p:spPr>
              <a:xfrm>
                <a:off x="5628510" y="4808262"/>
                <a:ext cx="1087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1" name="Ink 70">
                <a:extLst>
                  <a:ext uri="{FF2B5EF4-FFF2-40B4-BE49-F238E27FC236}">
                    <a16:creationId xmlns:a16="http://schemas.microsoft.com/office/drawing/2014/main" id="{A77A954E-B92F-0FDA-25C0-A2399DF457F5}"/>
                  </a:ext>
                </a:extLst>
              </p14:cNvPr>
              <p14:cNvContentPartPr/>
              <p14:nvPr/>
            </p14:nvContentPartPr>
            <p14:xfrm>
              <a:off x="5774670" y="4819062"/>
              <a:ext cx="158040" cy="86400"/>
            </p14:xfrm>
          </p:contentPart>
        </mc:Choice>
        <mc:Fallback>
          <p:pic>
            <p:nvPicPr>
              <p:cNvPr id="71" name="Ink 70">
                <a:extLst>
                  <a:ext uri="{FF2B5EF4-FFF2-40B4-BE49-F238E27FC236}">
                    <a16:creationId xmlns:a16="http://schemas.microsoft.com/office/drawing/2014/main" id="{A77A954E-B92F-0FDA-25C0-A2399DF457F5}"/>
                  </a:ext>
                </a:extLst>
              </p:cNvPr>
              <p:cNvPicPr/>
              <p:nvPr/>
            </p:nvPicPr>
            <p:blipFill>
              <a:blip r:embed="rId131"/>
              <a:stretch>
                <a:fillRect/>
              </a:stretch>
            </p:blipFill>
            <p:spPr>
              <a:xfrm>
                <a:off x="5766030" y="4810422"/>
                <a:ext cx="1756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7" name="Ink 26">
                <a:extLst>
                  <a:ext uri="{FF2B5EF4-FFF2-40B4-BE49-F238E27FC236}">
                    <a16:creationId xmlns:a16="http://schemas.microsoft.com/office/drawing/2014/main" id="{D9436050-1A2F-0487-1AEC-D505EB559FAF}"/>
                  </a:ext>
                </a:extLst>
              </p14:cNvPr>
              <p14:cNvContentPartPr/>
              <p14:nvPr/>
            </p14:nvContentPartPr>
            <p14:xfrm>
              <a:off x="2294190" y="2485542"/>
              <a:ext cx="57600" cy="125280"/>
            </p14:xfrm>
          </p:contentPart>
        </mc:Choice>
        <mc:Fallback>
          <p:pic>
            <p:nvPicPr>
              <p:cNvPr id="27" name="Ink 26">
                <a:extLst>
                  <a:ext uri="{FF2B5EF4-FFF2-40B4-BE49-F238E27FC236}">
                    <a16:creationId xmlns:a16="http://schemas.microsoft.com/office/drawing/2014/main" id="{D9436050-1A2F-0487-1AEC-D505EB559FAF}"/>
                  </a:ext>
                </a:extLst>
              </p:cNvPr>
              <p:cNvPicPr/>
              <p:nvPr/>
            </p:nvPicPr>
            <p:blipFill>
              <a:blip r:embed="rId133"/>
              <a:stretch>
                <a:fillRect/>
              </a:stretch>
            </p:blipFill>
            <p:spPr>
              <a:xfrm>
                <a:off x="2285550" y="2476902"/>
                <a:ext cx="752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8" name="Ink 27">
                <a:extLst>
                  <a:ext uri="{FF2B5EF4-FFF2-40B4-BE49-F238E27FC236}">
                    <a16:creationId xmlns:a16="http://schemas.microsoft.com/office/drawing/2014/main" id="{FB6F05A2-9B9F-A2E1-3218-EA82C6EEFE5B}"/>
                  </a:ext>
                </a:extLst>
              </p14:cNvPr>
              <p14:cNvContentPartPr/>
              <p14:nvPr/>
            </p14:nvContentPartPr>
            <p14:xfrm>
              <a:off x="2351790" y="2533062"/>
              <a:ext cx="1139400" cy="43920"/>
            </p14:xfrm>
          </p:contentPart>
        </mc:Choice>
        <mc:Fallback>
          <p:pic>
            <p:nvPicPr>
              <p:cNvPr id="28" name="Ink 27">
                <a:extLst>
                  <a:ext uri="{FF2B5EF4-FFF2-40B4-BE49-F238E27FC236}">
                    <a16:creationId xmlns:a16="http://schemas.microsoft.com/office/drawing/2014/main" id="{FB6F05A2-9B9F-A2E1-3218-EA82C6EEFE5B}"/>
                  </a:ext>
                </a:extLst>
              </p:cNvPr>
              <p:cNvPicPr/>
              <p:nvPr/>
            </p:nvPicPr>
            <p:blipFill>
              <a:blip r:embed="rId135"/>
              <a:stretch>
                <a:fillRect/>
              </a:stretch>
            </p:blipFill>
            <p:spPr>
              <a:xfrm>
                <a:off x="2343150" y="2524062"/>
                <a:ext cx="11570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9" name="Ink 28">
                <a:extLst>
                  <a:ext uri="{FF2B5EF4-FFF2-40B4-BE49-F238E27FC236}">
                    <a16:creationId xmlns:a16="http://schemas.microsoft.com/office/drawing/2014/main" id="{4FFD8521-2D00-60E4-1F1F-FB1EEF6D3938}"/>
                  </a:ext>
                </a:extLst>
              </p14:cNvPr>
              <p14:cNvContentPartPr/>
              <p14:nvPr/>
            </p14:nvContentPartPr>
            <p14:xfrm>
              <a:off x="3441510" y="2473662"/>
              <a:ext cx="63360" cy="101520"/>
            </p14:xfrm>
          </p:contentPart>
        </mc:Choice>
        <mc:Fallback>
          <p:pic>
            <p:nvPicPr>
              <p:cNvPr id="29" name="Ink 28">
                <a:extLst>
                  <a:ext uri="{FF2B5EF4-FFF2-40B4-BE49-F238E27FC236}">
                    <a16:creationId xmlns:a16="http://schemas.microsoft.com/office/drawing/2014/main" id="{4FFD8521-2D00-60E4-1F1F-FB1EEF6D3938}"/>
                  </a:ext>
                </a:extLst>
              </p:cNvPr>
              <p:cNvPicPr/>
              <p:nvPr/>
            </p:nvPicPr>
            <p:blipFill>
              <a:blip r:embed="rId137"/>
              <a:stretch>
                <a:fillRect/>
              </a:stretch>
            </p:blipFill>
            <p:spPr>
              <a:xfrm>
                <a:off x="3432870" y="2464662"/>
                <a:ext cx="810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0" name="Ink 29">
                <a:extLst>
                  <a:ext uri="{FF2B5EF4-FFF2-40B4-BE49-F238E27FC236}">
                    <a16:creationId xmlns:a16="http://schemas.microsoft.com/office/drawing/2014/main" id="{381AA0C5-AA00-61B7-C94E-4F8FD997F797}"/>
                  </a:ext>
                </a:extLst>
              </p14:cNvPr>
              <p14:cNvContentPartPr/>
              <p14:nvPr/>
            </p14:nvContentPartPr>
            <p14:xfrm>
              <a:off x="3534390" y="2176302"/>
              <a:ext cx="1770120" cy="833040"/>
            </p14:xfrm>
          </p:contentPart>
        </mc:Choice>
        <mc:Fallback>
          <p:pic>
            <p:nvPicPr>
              <p:cNvPr id="30" name="Ink 29">
                <a:extLst>
                  <a:ext uri="{FF2B5EF4-FFF2-40B4-BE49-F238E27FC236}">
                    <a16:creationId xmlns:a16="http://schemas.microsoft.com/office/drawing/2014/main" id="{381AA0C5-AA00-61B7-C94E-4F8FD997F797}"/>
                  </a:ext>
                </a:extLst>
              </p:cNvPr>
              <p:cNvPicPr/>
              <p:nvPr/>
            </p:nvPicPr>
            <p:blipFill>
              <a:blip r:embed="rId139"/>
              <a:stretch>
                <a:fillRect/>
              </a:stretch>
            </p:blipFill>
            <p:spPr>
              <a:xfrm>
                <a:off x="3525750" y="2167662"/>
                <a:ext cx="1787760" cy="850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1" name="Ink 30">
                <a:extLst>
                  <a:ext uri="{FF2B5EF4-FFF2-40B4-BE49-F238E27FC236}">
                    <a16:creationId xmlns:a16="http://schemas.microsoft.com/office/drawing/2014/main" id="{CFCCA613-E1E0-24C6-3B41-3EBC09CC0CCE}"/>
                  </a:ext>
                </a:extLst>
              </p14:cNvPr>
              <p14:cNvContentPartPr/>
              <p14:nvPr/>
            </p14:nvContentPartPr>
            <p14:xfrm>
              <a:off x="3621150" y="2094582"/>
              <a:ext cx="1640160" cy="927720"/>
            </p14:xfrm>
          </p:contentPart>
        </mc:Choice>
        <mc:Fallback>
          <p:pic>
            <p:nvPicPr>
              <p:cNvPr id="31" name="Ink 30">
                <a:extLst>
                  <a:ext uri="{FF2B5EF4-FFF2-40B4-BE49-F238E27FC236}">
                    <a16:creationId xmlns:a16="http://schemas.microsoft.com/office/drawing/2014/main" id="{CFCCA613-E1E0-24C6-3B41-3EBC09CC0CCE}"/>
                  </a:ext>
                </a:extLst>
              </p:cNvPr>
              <p:cNvPicPr/>
              <p:nvPr/>
            </p:nvPicPr>
            <p:blipFill>
              <a:blip r:embed="rId141"/>
              <a:stretch>
                <a:fillRect/>
              </a:stretch>
            </p:blipFill>
            <p:spPr>
              <a:xfrm>
                <a:off x="3612150" y="2085582"/>
                <a:ext cx="1657800" cy="945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2" name="Ink 31">
                <a:extLst>
                  <a:ext uri="{FF2B5EF4-FFF2-40B4-BE49-F238E27FC236}">
                    <a16:creationId xmlns:a16="http://schemas.microsoft.com/office/drawing/2014/main" id="{5729B53E-16C9-9790-A933-838615007D8E}"/>
                  </a:ext>
                </a:extLst>
              </p14:cNvPr>
              <p14:cNvContentPartPr/>
              <p14:nvPr/>
            </p14:nvContentPartPr>
            <p14:xfrm>
              <a:off x="3775230" y="2370342"/>
              <a:ext cx="187560" cy="276120"/>
            </p14:xfrm>
          </p:contentPart>
        </mc:Choice>
        <mc:Fallback>
          <p:pic>
            <p:nvPicPr>
              <p:cNvPr id="32" name="Ink 31">
                <a:extLst>
                  <a:ext uri="{FF2B5EF4-FFF2-40B4-BE49-F238E27FC236}">
                    <a16:creationId xmlns:a16="http://schemas.microsoft.com/office/drawing/2014/main" id="{5729B53E-16C9-9790-A933-838615007D8E}"/>
                  </a:ext>
                </a:extLst>
              </p:cNvPr>
              <p:cNvPicPr/>
              <p:nvPr/>
            </p:nvPicPr>
            <p:blipFill>
              <a:blip r:embed="rId143"/>
              <a:stretch>
                <a:fillRect/>
              </a:stretch>
            </p:blipFill>
            <p:spPr>
              <a:xfrm>
                <a:off x="3766230" y="2361702"/>
                <a:ext cx="2052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3" name="Ink 32">
                <a:extLst>
                  <a:ext uri="{FF2B5EF4-FFF2-40B4-BE49-F238E27FC236}">
                    <a16:creationId xmlns:a16="http://schemas.microsoft.com/office/drawing/2014/main" id="{C0270C81-97A8-91C9-48B9-F7A2283042DA}"/>
                  </a:ext>
                </a:extLst>
              </p14:cNvPr>
              <p14:cNvContentPartPr/>
              <p14:nvPr/>
            </p14:nvContentPartPr>
            <p14:xfrm>
              <a:off x="4004190" y="2496702"/>
              <a:ext cx="83520" cy="101160"/>
            </p14:xfrm>
          </p:contentPart>
        </mc:Choice>
        <mc:Fallback>
          <p:pic>
            <p:nvPicPr>
              <p:cNvPr id="33" name="Ink 32">
                <a:extLst>
                  <a:ext uri="{FF2B5EF4-FFF2-40B4-BE49-F238E27FC236}">
                    <a16:creationId xmlns:a16="http://schemas.microsoft.com/office/drawing/2014/main" id="{C0270C81-97A8-91C9-48B9-F7A2283042DA}"/>
                  </a:ext>
                </a:extLst>
              </p:cNvPr>
              <p:cNvPicPr/>
              <p:nvPr/>
            </p:nvPicPr>
            <p:blipFill>
              <a:blip r:embed="rId145"/>
              <a:stretch>
                <a:fillRect/>
              </a:stretch>
            </p:blipFill>
            <p:spPr>
              <a:xfrm>
                <a:off x="3995550" y="2487702"/>
                <a:ext cx="1011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4" name="Ink 33">
                <a:extLst>
                  <a:ext uri="{FF2B5EF4-FFF2-40B4-BE49-F238E27FC236}">
                    <a16:creationId xmlns:a16="http://schemas.microsoft.com/office/drawing/2014/main" id="{F77336A4-A34C-9214-209A-49892C461D65}"/>
                  </a:ext>
                </a:extLst>
              </p14:cNvPr>
              <p14:cNvContentPartPr/>
              <p14:nvPr/>
            </p14:nvContentPartPr>
            <p14:xfrm>
              <a:off x="4175550" y="2493462"/>
              <a:ext cx="5400" cy="92520"/>
            </p14:xfrm>
          </p:contentPart>
        </mc:Choice>
        <mc:Fallback>
          <p:pic>
            <p:nvPicPr>
              <p:cNvPr id="34" name="Ink 33">
                <a:extLst>
                  <a:ext uri="{FF2B5EF4-FFF2-40B4-BE49-F238E27FC236}">
                    <a16:creationId xmlns:a16="http://schemas.microsoft.com/office/drawing/2014/main" id="{F77336A4-A34C-9214-209A-49892C461D65}"/>
                  </a:ext>
                </a:extLst>
              </p:cNvPr>
              <p:cNvPicPr/>
              <p:nvPr/>
            </p:nvPicPr>
            <p:blipFill>
              <a:blip r:embed="rId147"/>
              <a:stretch>
                <a:fillRect/>
              </a:stretch>
            </p:blipFill>
            <p:spPr>
              <a:xfrm>
                <a:off x="4166550" y="2484462"/>
                <a:ext cx="230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35" name="Ink 34">
                <a:extLst>
                  <a:ext uri="{FF2B5EF4-FFF2-40B4-BE49-F238E27FC236}">
                    <a16:creationId xmlns:a16="http://schemas.microsoft.com/office/drawing/2014/main" id="{C5DA4638-49EF-8CDD-8DAB-5C710D962A64}"/>
                  </a:ext>
                </a:extLst>
              </p14:cNvPr>
              <p14:cNvContentPartPr/>
              <p14:nvPr/>
            </p14:nvContentPartPr>
            <p14:xfrm>
              <a:off x="4173030" y="2377902"/>
              <a:ext cx="7920" cy="23040"/>
            </p14:xfrm>
          </p:contentPart>
        </mc:Choice>
        <mc:Fallback>
          <p:pic>
            <p:nvPicPr>
              <p:cNvPr id="35" name="Ink 34">
                <a:extLst>
                  <a:ext uri="{FF2B5EF4-FFF2-40B4-BE49-F238E27FC236}">
                    <a16:creationId xmlns:a16="http://schemas.microsoft.com/office/drawing/2014/main" id="{C5DA4638-49EF-8CDD-8DAB-5C710D962A64}"/>
                  </a:ext>
                </a:extLst>
              </p:cNvPr>
              <p:cNvPicPr/>
              <p:nvPr/>
            </p:nvPicPr>
            <p:blipFill>
              <a:blip r:embed="rId149"/>
              <a:stretch>
                <a:fillRect/>
              </a:stretch>
            </p:blipFill>
            <p:spPr>
              <a:xfrm>
                <a:off x="4164390" y="2368902"/>
                <a:ext cx="255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36" name="Ink 35">
                <a:extLst>
                  <a:ext uri="{FF2B5EF4-FFF2-40B4-BE49-F238E27FC236}">
                    <a16:creationId xmlns:a16="http://schemas.microsoft.com/office/drawing/2014/main" id="{678963CA-DEF4-22A6-3739-E2C30597C800}"/>
                  </a:ext>
                </a:extLst>
              </p14:cNvPr>
              <p14:cNvContentPartPr/>
              <p14:nvPr/>
            </p14:nvContentPartPr>
            <p14:xfrm>
              <a:off x="4229550" y="2406342"/>
              <a:ext cx="20520" cy="170640"/>
            </p14:xfrm>
          </p:contentPart>
        </mc:Choice>
        <mc:Fallback>
          <p:pic>
            <p:nvPicPr>
              <p:cNvPr id="36" name="Ink 35">
                <a:extLst>
                  <a:ext uri="{FF2B5EF4-FFF2-40B4-BE49-F238E27FC236}">
                    <a16:creationId xmlns:a16="http://schemas.microsoft.com/office/drawing/2014/main" id="{678963CA-DEF4-22A6-3739-E2C30597C800}"/>
                  </a:ext>
                </a:extLst>
              </p:cNvPr>
              <p:cNvPicPr/>
              <p:nvPr/>
            </p:nvPicPr>
            <p:blipFill>
              <a:blip r:embed="rId151"/>
              <a:stretch>
                <a:fillRect/>
              </a:stretch>
            </p:blipFill>
            <p:spPr>
              <a:xfrm>
                <a:off x="4220550" y="2397702"/>
                <a:ext cx="381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37" name="Ink 36">
                <a:extLst>
                  <a:ext uri="{FF2B5EF4-FFF2-40B4-BE49-F238E27FC236}">
                    <a16:creationId xmlns:a16="http://schemas.microsoft.com/office/drawing/2014/main" id="{3FDBC687-015F-E2D9-F2C0-1F014CBD9F48}"/>
                  </a:ext>
                </a:extLst>
              </p14:cNvPr>
              <p14:cNvContentPartPr/>
              <p14:nvPr/>
            </p14:nvContentPartPr>
            <p14:xfrm>
              <a:off x="4347270" y="2361342"/>
              <a:ext cx="103320" cy="210960"/>
            </p14:xfrm>
          </p:contentPart>
        </mc:Choice>
        <mc:Fallback>
          <p:pic>
            <p:nvPicPr>
              <p:cNvPr id="37" name="Ink 36">
                <a:extLst>
                  <a:ext uri="{FF2B5EF4-FFF2-40B4-BE49-F238E27FC236}">
                    <a16:creationId xmlns:a16="http://schemas.microsoft.com/office/drawing/2014/main" id="{3FDBC687-015F-E2D9-F2C0-1F014CBD9F48}"/>
                  </a:ext>
                </a:extLst>
              </p:cNvPr>
              <p:cNvPicPr/>
              <p:nvPr/>
            </p:nvPicPr>
            <p:blipFill>
              <a:blip r:embed="rId153"/>
              <a:stretch>
                <a:fillRect/>
              </a:stretch>
            </p:blipFill>
            <p:spPr>
              <a:xfrm>
                <a:off x="4338630" y="2352342"/>
                <a:ext cx="1209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38" name="Ink 37">
                <a:extLst>
                  <a:ext uri="{FF2B5EF4-FFF2-40B4-BE49-F238E27FC236}">
                    <a16:creationId xmlns:a16="http://schemas.microsoft.com/office/drawing/2014/main" id="{31694B3C-FF54-EC62-918E-C6ACC98E72E1}"/>
                  </a:ext>
                </a:extLst>
              </p14:cNvPr>
              <p14:cNvContentPartPr/>
              <p14:nvPr/>
            </p14:nvContentPartPr>
            <p14:xfrm>
              <a:off x="4615470" y="2429022"/>
              <a:ext cx="230760" cy="177840"/>
            </p14:xfrm>
          </p:contentPart>
        </mc:Choice>
        <mc:Fallback>
          <p:pic>
            <p:nvPicPr>
              <p:cNvPr id="38" name="Ink 37">
                <a:extLst>
                  <a:ext uri="{FF2B5EF4-FFF2-40B4-BE49-F238E27FC236}">
                    <a16:creationId xmlns:a16="http://schemas.microsoft.com/office/drawing/2014/main" id="{31694B3C-FF54-EC62-918E-C6ACC98E72E1}"/>
                  </a:ext>
                </a:extLst>
              </p:cNvPr>
              <p:cNvPicPr/>
              <p:nvPr/>
            </p:nvPicPr>
            <p:blipFill>
              <a:blip r:embed="rId155"/>
              <a:stretch>
                <a:fillRect/>
              </a:stretch>
            </p:blipFill>
            <p:spPr>
              <a:xfrm>
                <a:off x="4606470" y="2420382"/>
                <a:ext cx="2484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39" name="Ink 38">
                <a:extLst>
                  <a:ext uri="{FF2B5EF4-FFF2-40B4-BE49-F238E27FC236}">
                    <a16:creationId xmlns:a16="http://schemas.microsoft.com/office/drawing/2014/main" id="{F41DFA15-0EC4-C5BE-8B71-155A0407A9DC}"/>
                  </a:ext>
                </a:extLst>
              </p14:cNvPr>
              <p14:cNvContentPartPr/>
              <p14:nvPr/>
            </p14:nvContentPartPr>
            <p14:xfrm>
              <a:off x="4874670" y="2423622"/>
              <a:ext cx="104040" cy="182160"/>
            </p14:xfrm>
          </p:contentPart>
        </mc:Choice>
        <mc:Fallback>
          <p:pic>
            <p:nvPicPr>
              <p:cNvPr id="39" name="Ink 38">
                <a:extLst>
                  <a:ext uri="{FF2B5EF4-FFF2-40B4-BE49-F238E27FC236}">
                    <a16:creationId xmlns:a16="http://schemas.microsoft.com/office/drawing/2014/main" id="{F41DFA15-0EC4-C5BE-8B71-155A0407A9DC}"/>
                  </a:ext>
                </a:extLst>
              </p:cNvPr>
              <p:cNvPicPr/>
              <p:nvPr/>
            </p:nvPicPr>
            <p:blipFill>
              <a:blip r:embed="rId157"/>
              <a:stretch>
                <a:fillRect/>
              </a:stretch>
            </p:blipFill>
            <p:spPr>
              <a:xfrm>
                <a:off x="4866030" y="2414622"/>
                <a:ext cx="1216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0" name="Ink 39">
                <a:extLst>
                  <a:ext uri="{FF2B5EF4-FFF2-40B4-BE49-F238E27FC236}">
                    <a16:creationId xmlns:a16="http://schemas.microsoft.com/office/drawing/2014/main" id="{E8B109B6-6319-0F8F-7D50-6C991953CB98}"/>
                  </a:ext>
                </a:extLst>
              </p14:cNvPr>
              <p14:cNvContentPartPr/>
              <p14:nvPr/>
            </p14:nvContentPartPr>
            <p14:xfrm>
              <a:off x="4907790" y="2517582"/>
              <a:ext cx="63360" cy="10440"/>
            </p14:xfrm>
          </p:contentPart>
        </mc:Choice>
        <mc:Fallback>
          <p:pic>
            <p:nvPicPr>
              <p:cNvPr id="40" name="Ink 39">
                <a:extLst>
                  <a:ext uri="{FF2B5EF4-FFF2-40B4-BE49-F238E27FC236}">
                    <a16:creationId xmlns:a16="http://schemas.microsoft.com/office/drawing/2014/main" id="{E8B109B6-6319-0F8F-7D50-6C991953CB98}"/>
                  </a:ext>
                </a:extLst>
              </p:cNvPr>
              <p:cNvPicPr/>
              <p:nvPr/>
            </p:nvPicPr>
            <p:blipFill>
              <a:blip r:embed="rId159"/>
              <a:stretch>
                <a:fillRect/>
              </a:stretch>
            </p:blipFill>
            <p:spPr>
              <a:xfrm>
                <a:off x="4898790" y="2508942"/>
                <a:ext cx="81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4" name="Ink 73">
                <a:extLst>
                  <a:ext uri="{FF2B5EF4-FFF2-40B4-BE49-F238E27FC236}">
                    <a16:creationId xmlns:a16="http://schemas.microsoft.com/office/drawing/2014/main" id="{D1E7F9A2-F638-7AAA-29AB-F9311CC36545}"/>
                  </a:ext>
                </a:extLst>
              </p14:cNvPr>
              <p14:cNvContentPartPr/>
              <p14:nvPr/>
            </p14:nvContentPartPr>
            <p14:xfrm>
              <a:off x="2290590" y="869502"/>
              <a:ext cx="1934280" cy="1204560"/>
            </p14:xfrm>
          </p:contentPart>
        </mc:Choice>
        <mc:Fallback>
          <p:pic>
            <p:nvPicPr>
              <p:cNvPr id="74" name="Ink 73">
                <a:extLst>
                  <a:ext uri="{FF2B5EF4-FFF2-40B4-BE49-F238E27FC236}">
                    <a16:creationId xmlns:a16="http://schemas.microsoft.com/office/drawing/2014/main" id="{D1E7F9A2-F638-7AAA-29AB-F9311CC36545}"/>
                  </a:ext>
                </a:extLst>
              </p:cNvPr>
              <p:cNvPicPr/>
              <p:nvPr/>
            </p:nvPicPr>
            <p:blipFill>
              <a:blip r:embed="rId161"/>
              <a:stretch>
                <a:fillRect/>
              </a:stretch>
            </p:blipFill>
            <p:spPr>
              <a:xfrm>
                <a:off x="2281590" y="860502"/>
                <a:ext cx="1951920" cy="1222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5" name="Ink 74">
                <a:extLst>
                  <a:ext uri="{FF2B5EF4-FFF2-40B4-BE49-F238E27FC236}">
                    <a16:creationId xmlns:a16="http://schemas.microsoft.com/office/drawing/2014/main" id="{1F38D6E5-D896-D81A-3698-4E24BCA42D2D}"/>
                  </a:ext>
                </a:extLst>
              </p14:cNvPr>
              <p14:cNvContentPartPr/>
              <p14:nvPr/>
            </p14:nvContentPartPr>
            <p14:xfrm>
              <a:off x="4126950" y="2058582"/>
              <a:ext cx="56520" cy="66600"/>
            </p14:xfrm>
          </p:contentPart>
        </mc:Choice>
        <mc:Fallback>
          <p:pic>
            <p:nvPicPr>
              <p:cNvPr id="75" name="Ink 74">
                <a:extLst>
                  <a:ext uri="{FF2B5EF4-FFF2-40B4-BE49-F238E27FC236}">
                    <a16:creationId xmlns:a16="http://schemas.microsoft.com/office/drawing/2014/main" id="{1F38D6E5-D896-D81A-3698-4E24BCA42D2D}"/>
                  </a:ext>
                </a:extLst>
              </p:cNvPr>
              <p:cNvPicPr/>
              <p:nvPr/>
            </p:nvPicPr>
            <p:blipFill>
              <a:blip r:embed="rId163"/>
              <a:stretch>
                <a:fillRect/>
              </a:stretch>
            </p:blipFill>
            <p:spPr>
              <a:xfrm>
                <a:off x="4118310" y="2049582"/>
                <a:ext cx="741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6" name="Ink 75">
                <a:extLst>
                  <a:ext uri="{FF2B5EF4-FFF2-40B4-BE49-F238E27FC236}">
                    <a16:creationId xmlns:a16="http://schemas.microsoft.com/office/drawing/2014/main" id="{BF81826A-5DC3-0C2C-09CB-55328974218A}"/>
                  </a:ext>
                </a:extLst>
              </p14:cNvPr>
              <p14:cNvContentPartPr/>
              <p14:nvPr/>
            </p14:nvContentPartPr>
            <p14:xfrm>
              <a:off x="4257630" y="2072982"/>
              <a:ext cx="48960" cy="54000"/>
            </p14:xfrm>
          </p:contentPart>
        </mc:Choice>
        <mc:Fallback>
          <p:pic>
            <p:nvPicPr>
              <p:cNvPr id="76" name="Ink 75">
                <a:extLst>
                  <a:ext uri="{FF2B5EF4-FFF2-40B4-BE49-F238E27FC236}">
                    <a16:creationId xmlns:a16="http://schemas.microsoft.com/office/drawing/2014/main" id="{BF81826A-5DC3-0C2C-09CB-55328974218A}"/>
                  </a:ext>
                </a:extLst>
              </p:cNvPr>
              <p:cNvPicPr/>
              <p:nvPr/>
            </p:nvPicPr>
            <p:blipFill>
              <a:blip r:embed="rId165"/>
              <a:stretch>
                <a:fillRect/>
              </a:stretch>
            </p:blipFill>
            <p:spPr>
              <a:xfrm>
                <a:off x="4248990" y="2063982"/>
                <a:ext cx="666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8" name="Ink 77">
                <a:extLst>
                  <a:ext uri="{FF2B5EF4-FFF2-40B4-BE49-F238E27FC236}">
                    <a16:creationId xmlns:a16="http://schemas.microsoft.com/office/drawing/2014/main" id="{05674F05-CCF6-8D8B-4070-06656E8FCFEA}"/>
                  </a:ext>
                </a:extLst>
              </p14:cNvPr>
              <p14:cNvContentPartPr/>
              <p14:nvPr/>
            </p14:nvContentPartPr>
            <p14:xfrm>
              <a:off x="4483350" y="1906662"/>
              <a:ext cx="88920" cy="178560"/>
            </p14:xfrm>
          </p:contentPart>
        </mc:Choice>
        <mc:Fallback>
          <p:pic>
            <p:nvPicPr>
              <p:cNvPr id="78" name="Ink 77">
                <a:extLst>
                  <a:ext uri="{FF2B5EF4-FFF2-40B4-BE49-F238E27FC236}">
                    <a16:creationId xmlns:a16="http://schemas.microsoft.com/office/drawing/2014/main" id="{05674F05-CCF6-8D8B-4070-06656E8FCFEA}"/>
                  </a:ext>
                </a:extLst>
              </p:cNvPr>
              <p:cNvPicPr/>
              <p:nvPr/>
            </p:nvPicPr>
            <p:blipFill>
              <a:blip r:embed="rId167"/>
              <a:stretch>
                <a:fillRect/>
              </a:stretch>
            </p:blipFill>
            <p:spPr>
              <a:xfrm>
                <a:off x="4474710" y="1898022"/>
                <a:ext cx="1065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79" name="Ink 78">
                <a:extLst>
                  <a:ext uri="{FF2B5EF4-FFF2-40B4-BE49-F238E27FC236}">
                    <a16:creationId xmlns:a16="http://schemas.microsoft.com/office/drawing/2014/main" id="{836D66D5-B6A3-423D-7E60-55C7F17D2774}"/>
                  </a:ext>
                </a:extLst>
              </p14:cNvPr>
              <p14:cNvContentPartPr/>
              <p14:nvPr/>
            </p14:nvContentPartPr>
            <p14:xfrm>
              <a:off x="4625550" y="1981902"/>
              <a:ext cx="53640" cy="102600"/>
            </p14:xfrm>
          </p:contentPart>
        </mc:Choice>
        <mc:Fallback>
          <p:pic>
            <p:nvPicPr>
              <p:cNvPr id="79" name="Ink 78">
                <a:extLst>
                  <a:ext uri="{FF2B5EF4-FFF2-40B4-BE49-F238E27FC236}">
                    <a16:creationId xmlns:a16="http://schemas.microsoft.com/office/drawing/2014/main" id="{836D66D5-B6A3-423D-7E60-55C7F17D2774}"/>
                  </a:ext>
                </a:extLst>
              </p:cNvPr>
              <p:cNvPicPr/>
              <p:nvPr/>
            </p:nvPicPr>
            <p:blipFill>
              <a:blip r:embed="rId169"/>
              <a:stretch>
                <a:fillRect/>
              </a:stretch>
            </p:blipFill>
            <p:spPr>
              <a:xfrm>
                <a:off x="4616550" y="1972902"/>
                <a:ext cx="712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0" name="Ink 79">
                <a:extLst>
                  <a:ext uri="{FF2B5EF4-FFF2-40B4-BE49-F238E27FC236}">
                    <a16:creationId xmlns:a16="http://schemas.microsoft.com/office/drawing/2014/main" id="{198BEFF8-52A1-29EC-CA96-BC13132B9101}"/>
                  </a:ext>
                </a:extLst>
              </p14:cNvPr>
              <p14:cNvContentPartPr/>
              <p14:nvPr/>
            </p14:nvContentPartPr>
            <p14:xfrm>
              <a:off x="4727790" y="1985502"/>
              <a:ext cx="55080" cy="99360"/>
            </p14:xfrm>
          </p:contentPart>
        </mc:Choice>
        <mc:Fallback>
          <p:pic>
            <p:nvPicPr>
              <p:cNvPr id="80" name="Ink 79">
                <a:extLst>
                  <a:ext uri="{FF2B5EF4-FFF2-40B4-BE49-F238E27FC236}">
                    <a16:creationId xmlns:a16="http://schemas.microsoft.com/office/drawing/2014/main" id="{198BEFF8-52A1-29EC-CA96-BC13132B9101}"/>
                  </a:ext>
                </a:extLst>
              </p:cNvPr>
              <p:cNvPicPr/>
              <p:nvPr/>
            </p:nvPicPr>
            <p:blipFill>
              <a:blip r:embed="rId171"/>
              <a:stretch>
                <a:fillRect/>
              </a:stretch>
            </p:blipFill>
            <p:spPr>
              <a:xfrm>
                <a:off x="4719150" y="1976862"/>
                <a:ext cx="727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1" name="Ink 80">
                <a:extLst>
                  <a:ext uri="{FF2B5EF4-FFF2-40B4-BE49-F238E27FC236}">
                    <a16:creationId xmlns:a16="http://schemas.microsoft.com/office/drawing/2014/main" id="{A38A8F63-15B4-EA3A-0E45-AABE01D74106}"/>
                  </a:ext>
                </a:extLst>
              </p14:cNvPr>
              <p14:cNvContentPartPr/>
              <p14:nvPr/>
            </p14:nvContentPartPr>
            <p14:xfrm>
              <a:off x="4801590" y="1981182"/>
              <a:ext cx="78840" cy="107640"/>
            </p14:xfrm>
          </p:contentPart>
        </mc:Choice>
        <mc:Fallback>
          <p:pic>
            <p:nvPicPr>
              <p:cNvPr id="81" name="Ink 80">
                <a:extLst>
                  <a:ext uri="{FF2B5EF4-FFF2-40B4-BE49-F238E27FC236}">
                    <a16:creationId xmlns:a16="http://schemas.microsoft.com/office/drawing/2014/main" id="{A38A8F63-15B4-EA3A-0E45-AABE01D74106}"/>
                  </a:ext>
                </a:extLst>
              </p:cNvPr>
              <p:cNvPicPr/>
              <p:nvPr/>
            </p:nvPicPr>
            <p:blipFill>
              <a:blip r:embed="rId173"/>
              <a:stretch>
                <a:fillRect/>
              </a:stretch>
            </p:blipFill>
            <p:spPr>
              <a:xfrm>
                <a:off x="4792950" y="1972182"/>
                <a:ext cx="964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2" name="Ink 81">
                <a:extLst>
                  <a:ext uri="{FF2B5EF4-FFF2-40B4-BE49-F238E27FC236}">
                    <a16:creationId xmlns:a16="http://schemas.microsoft.com/office/drawing/2014/main" id="{23ABAA24-A438-E637-7D63-47ECC67009CE}"/>
                  </a:ext>
                </a:extLst>
              </p14:cNvPr>
              <p14:cNvContentPartPr/>
              <p14:nvPr/>
            </p14:nvContentPartPr>
            <p14:xfrm>
              <a:off x="4943070" y="1912782"/>
              <a:ext cx="8640" cy="140400"/>
            </p14:xfrm>
          </p:contentPart>
        </mc:Choice>
        <mc:Fallback>
          <p:pic>
            <p:nvPicPr>
              <p:cNvPr id="82" name="Ink 81">
                <a:extLst>
                  <a:ext uri="{FF2B5EF4-FFF2-40B4-BE49-F238E27FC236}">
                    <a16:creationId xmlns:a16="http://schemas.microsoft.com/office/drawing/2014/main" id="{23ABAA24-A438-E637-7D63-47ECC67009CE}"/>
                  </a:ext>
                </a:extLst>
              </p:cNvPr>
              <p:cNvPicPr/>
              <p:nvPr/>
            </p:nvPicPr>
            <p:blipFill>
              <a:blip r:embed="rId175"/>
              <a:stretch>
                <a:fillRect/>
              </a:stretch>
            </p:blipFill>
            <p:spPr>
              <a:xfrm>
                <a:off x="4934430" y="1904142"/>
                <a:ext cx="262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3" name="Ink 82">
                <a:extLst>
                  <a:ext uri="{FF2B5EF4-FFF2-40B4-BE49-F238E27FC236}">
                    <a16:creationId xmlns:a16="http://schemas.microsoft.com/office/drawing/2014/main" id="{64C95922-A4EF-06CC-F335-C51FC4325536}"/>
                  </a:ext>
                </a:extLst>
              </p14:cNvPr>
              <p14:cNvContentPartPr/>
              <p14:nvPr/>
            </p14:nvContentPartPr>
            <p14:xfrm>
              <a:off x="5003550" y="2003502"/>
              <a:ext cx="73080" cy="72720"/>
            </p14:xfrm>
          </p:contentPart>
        </mc:Choice>
        <mc:Fallback>
          <p:pic>
            <p:nvPicPr>
              <p:cNvPr id="83" name="Ink 82">
                <a:extLst>
                  <a:ext uri="{FF2B5EF4-FFF2-40B4-BE49-F238E27FC236}">
                    <a16:creationId xmlns:a16="http://schemas.microsoft.com/office/drawing/2014/main" id="{64C95922-A4EF-06CC-F335-C51FC4325536}"/>
                  </a:ext>
                </a:extLst>
              </p:cNvPr>
              <p:cNvPicPr/>
              <p:nvPr/>
            </p:nvPicPr>
            <p:blipFill>
              <a:blip r:embed="rId177"/>
              <a:stretch>
                <a:fillRect/>
              </a:stretch>
            </p:blipFill>
            <p:spPr>
              <a:xfrm>
                <a:off x="4994910" y="1994862"/>
                <a:ext cx="907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4" name="Ink 83">
                <a:extLst>
                  <a:ext uri="{FF2B5EF4-FFF2-40B4-BE49-F238E27FC236}">
                    <a16:creationId xmlns:a16="http://schemas.microsoft.com/office/drawing/2014/main" id="{3CD6F701-DE60-0207-1522-04E815E971F2}"/>
                  </a:ext>
                </a:extLst>
              </p14:cNvPr>
              <p14:cNvContentPartPr/>
              <p14:nvPr/>
            </p14:nvContentPartPr>
            <p14:xfrm>
              <a:off x="5125590" y="1963542"/>
              <a:ext cx="80280" cy="190080"/>
            </p14:xfrm>
          </p:contentPart>
        </mc:Choice>
        <mc:Fallback>
          <p:pic>
            <p:nvPicPr>
              <p:cNvPr id="84" name="Ink 83">
                <a:extLst>
                  <a:ext uri="{FF2B5EF4-FFF2-40B4-BE49-F238E27FC236}">
                    <a16:creationId xmlns:a16="http://schemas.microsoft.com/office/drawing/2014/main" id="{3CD6F701-DE60-0207-1522-04E815E971F2}"/>
                  </a:ext>
                </a:extLst>
              </p:cNvPr>
              <p:cNvPicPr/>
              <p:nvPr/>
            </p:nvPicPr>
            <p:blipFill>
              <a:blip r:embed="rId179"/>
              <a:stretch>
                <a:fillRect/>
              </a:stretch>
            </p:blipFill>
            <p:spPr>
              <a:xfrm>
                <a:off x="5116950" y="1954902"/>
                <a:ext cx="979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85" name="Ink 84">
                <a:extLst>
                  <a:ext uri="{FF2B5EF4-FFF2-40B4-BE49-F238E27FC236}">
                    <a16:creationId xmlns:a16="http://schemas.microsoft.com/office/drawing/2014/main" id="{F4387C30-73D0-DA44-8A37-17B6A0426415}"/>
                  </a:ext>
                </a:extLst>
              </p14:cNvPr>
              <p14:cNvContentPartPr/>
              <p14:nvPr/>
            </p14:nvContentPartPr>
            <p14:xfrm>
              <a:off x="5258430" y="1966062"/>
              <a:ext cx="136440" cy="116640"/>
            </p14:xfrm>
          </p:contentPart>
        </mc:Choice>
        <mc:Fallback>
          <p:pic>
            <p:nvPicPr>
              <p:cNvPr id="85" name="Ink 84">
                <a:extLst>
                  <a:ext uri="{FF2B5EF4-FFF2-40B4-BE49-F238E27FC236}">
                    <a16:creationId xmlns:a16="http://schemas.microsoft.com/office/drawing/2014/main" id="{F4387C30-73D0-DA44-8A37-17B6A0426415}"/>
                  </a:ext>
                </a:extLst>
              </p:cNvPr>
              <p:cNvPicPr/>
              <p:nvPr/>
            </p:nvPicPr>
            <p:blipFill>
              <a:blip r:embed="rId181"/>
              <a:stretch>
                <a:fillRect/>
              </a:stretch>
            </p:blipFill>
            <p:spPr>
              <a:xfrm>
                <a:off x="5249790" y="1957062"/>
                <a:ext cx="1540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86" name="Ink 85">
                <a:extLst>
                  <a:ext uri="{FF2B5EF4-FFF2-40B4-BE49-F238E27FC236}">
                    <a16:creationId xmlns:a16="http://schemas.microsoft.com/office/drawing/2014/main" id="{5261302B-2666-49CF-DE98-759EF53AAE94}"/>
                  </a:ext>
                </a:extLst>
              </p14:cNvPr>
              <p14:cNvContentPartPr/>
              <p14:nvPr/>
            </p14:nvContentPartPr>
            <p14:xfrm>
              <a:off x="5446350" y="1976862"/>
              <a:ext cx="44280" cy="83880"/>
            </p14:xfrm>
          </p:contentPart>
        </mc:Choice>
        <mc:Fallback>
          <p:pic>
            <p:nvPicPr>
              <p:cNvPr id="86" name="Ink 85">
                <a:extLst>
                  <a:ext uri="{FF2B5EF4-FFF2-40B4-BE49-F238E27FC236}">
                    <a16:creationId xmlns:a16="http://schemas.microsoft.com/office/drawing/2014/main" id="{5261302B-2666-49CF-DE98-759EF53AAE94}"/>
                  </a:ext>
                </a:extLst>
              </p:cNvPr>
              <p:cNvPicPr/>
              <p:nvPr/>
            </p:nvPicPr>
            <p:blipFill>
              <a:blip r:embed="rId183"/>
              <a:stretch>
                <a:fillRect/>
              </a:stretch>
            </p:blipFill>
            <p:spPr>
              <a:xfrm>
                <a:off x="5437710" y="1967862"/>
                <a:ext cx="619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87" name="Ink 86">
                <a:extLst>
                  <a:ext uri="{FF2B5EF4-FFF2-40B4-BE49-F238E27FC236}">
                    <a16:creationId xmlns:a16="http://schemas.microsoft.com/office/drawing/2014/main" id="{5E336B66-8538-EBFF-6318-148F86E34EF1}"/>
                  </a:ext>
                </a:extLst>
              </p14:cNvPr>
              <p14:cNvContentPartPr/>
              <p14:nvPr/>
            </p14:nvContentPartPr>
            <p14:xfrm>
              <a:off x="5524830" y="1840422"/>
              <a:ext cx="207000" cy="219240"/>
            </p14:xfrm>
          </p:contentPart>
        </mc:Choice>
        <mc:Fallback>
          <p:pic>
            <p:nvPicPr>
              <p:cNvPr id="87" name="Ink 86">
                <a:extLst>
                  <a:ext uri="{FF2B5EF4-FFF2-40B4-BE49-F238E27FC236}">
                    <a16:creationId xmlns:a16="http://schemas.microsoft.com/office/drawing/2014/main" id="{5E336B66-8538-EBFF-6318-148F86E34EF1}"/>
                  </a:ext>
                </a:extLst>
              </p:cNvPr>
              <p:cNvPicPr/>
              <p:nvPr/>
            </p:nvPicPr>
            <p:blipFill>
              <a:blip r:embed="rId185"/>
              <a:stretch>
                <a:fillRect/>
              </a:stretch>
            </p:blipFill>
            <p:spPr>
              <a:xfrm>
                <a:off x="5515830" y="1831422"/>
                <a:ext cx="2246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88" name="Ink 87">
                <a:extLst>
                  <a:ext uri="{FF2B5EF4-FFF2-40B4-BE49-F238E27FC236}">
                    <a16:creationId xmlns:a16="http://schemas.microsoft.com/office/drawing/2014/main" id="{2B213441-F80A-1C32-8541-BD4A11D11EE4}"/>
                  </a:ext>
                </a:extLst>
              </p14:cNvPr>
              <p14:cNvContentPartPr/>
              <p14:nvPr/>
            </p14:nvContentPartPr>
            <p14:xfrm>
              <a:off x="5709150" y="1937982"/>
              <a:ext cx="72360" cy="28080"/>
            </p14:xfrm>
          </p:contentPart>
        </mc:Choice>
        <mc:Fallback>
          <p:pic>
            <p:nvPicPr>
              <p:cNvPr id="88" name="Ink 87">
                <a:extLst>
                  <a:ext uri="{FF2B5EF4-FFF2-40B4-BE49-F238E27FC236}">
                    <a16:creationId xmlns:a16="http://schemas.microsoft.com/office/drawing/2014/main" id="{2B213441-F80A-1C32-8541-BD4A11D11EE4}"/>
                  </a:ext>
                </a:extLst>
              </p:cNvPr>
              <p:cNvPicPr/>
              <p:nvPr/>
            </p:nvPicPr>
            <p:blipFill>
              <a:blip r:embed="rId187"/>
              <a:stretch>
                <a:fillRect/>
              </a:stretch>
            </p:blipFill>
            <p:spPr>
              <a:xfrm>
                <a:off x="5700150" y="1929342"/>
                <a:ext cx="900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99" name="Ink 98">
                <a:extLst>
                  <a:ext uri="{FF2B5EF4-FFF2-40B4-BE49-F238E27FC236}">
                    <a16:creationId xmlns:a16="http://schemas.microsoft.com/office/drawing/2014/main" id="{D63B8442-5AE4-01E2-B5BA-B8489304B9A2}"/>
                  </a:ext>
                </a:extLst>
              </p14:cNvPr>
              <p14:cNvContentPartPr/>
              <p14:nvPr/>
            </p14:nvContentPartPr>
            <p14:xfrm>
              <a:off x="3435390" y="3030582"/>
              <a:ext cx="563040" cy="857160"/>
            </p14:xfrm>
          </p:contentPart>
        </mc:Choice>
        <mc:Fallback>
          <p:pic>
            <p:nvPicPr>
              <p:cNvPr id="99" name="Ink 98">
                <a:extLst>
                  <a:ext uri="{FF2B5EF4-FFF2-40B4-BE49-F238E27FC236}">
                    <a16:creationId xmlns:a16="http://schemas.microsoft.com/office/drawing/2014/main" id="{D63B8442-5AE4-01E2-B5BA-B8489304B9A2}"/>
                  </a:ext>
                </a:extLst>
              </p:cNvPr>
              <p:cNvPicPr/>
              <p:nvPr/>
            </p:nvPicPr>
            <p:blipFill>
              <a:blip r:embed="rId189"/>
              <a:stretch>
                <a:fillRect/>
              </a:stretch>
            </p:blipFill>
            <p:spPr>
              <a:xfrm>
                <a:off x="3426390" y="3021582"/>
                <a:ext cx="580680" cy="874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0" name="Ink 99">
                <a:extLst>
                  <a:ext uri="{FF2B5EF4-FFF2-40B4-BE49-F238E27FC236}">
                    <a16:creationId xmlns:a16="http://schemas.microsoft.com/office/drawing/2014/main" id="{BBB90CA5-2D83-2192-5A53-08B464DB291A}"/>
                  </a:ext>
                </a:extLst>
              </p14:cNvPr>
              <p14:cNvContentPartPr/>
              <p14:nvPr/>
            </p14:nvContentPartPr>
            <p14:xfrm>
              <a:off x="3894750" y="3014742"/>
              <a:ext cx="158400" cy="158400"/>
            </p14:xfrm>
          </p:contentPart>
        </mc:Choice>
        <mc:Fallback>
          <p:pic>
            <p:nvPicPr>
              <p:cNvPr id="100" name="Ink 99">
                <a:extLst>
                  <a:ext uri="{FF2B5EF4-FFF2-40B4-BE49-F238E27FC236}">
                    <a16:creationId xmlns:a16="http://schemas.microsoft.com/office/drawing/2014/main" id="{BBB90CA5-2D83-2192-5A53-08B464DB291A}"/>
                  </a:ext>
                </a:extLst>
              </p:cNvPr>
              <p:cNvPicPr/>
              <p:nvPr/>
            </p:nvPicPr>
            <p:blipFill>
              <a:blip r:embed="rId191"/>
              <a:stretch>
                <a:fillRect/>
              </a:stretch>
            </p:blipFill>
            <p:spPr>
              <a:xfrm>
                <a:off x="3886110" y="3006102"/>
                <a:ext cx="1760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1" name="Ink 100">
                <a:extLst>
                  <a:ext uri="{FF2B5EF4-FFF2-40B4-BE49-F238E27FC236}">
                    <a16:creationId xmlns:a16="http://schemas.microsoft.com/office/drawing/2014/main" id="{2AD183A2-30F1-8807-019A-F9C0B11C2835}"/>
                  </a:ext>
                </a:extLst>
              </p14:cNvPr>
              <p14:cNvContentPartPr/>
              <p14:nvPr/>
            </p14:nvContentPartPr>
            <p14:xfrm>
              <a:off x="4196070" y="3191142"/>
              <a:ext cx="63360" cy="822600"/>
            </p14:xfrm>
          </p:contentPart>
        </mc:Choice>
        <mc:Fallback>
          <p:pic>
            <p:nvPicPr>
              <p:cNvPr id="101" name="Ink 100">
                <a:extLst>
                  <a:ext uri="{FF2B5EF4-FFF2-40B4-BE49-F238E27FC236}">
                    <a16:creationId xmlns:a16="http://schemas.microsoft.com/office/drawing/2014/main" id="{2AD183A2-30F1-8807-019A-F9C0B11C2835}"/>
                  </a:ext>
                </a:extLst>
              </p:cNvPr>
              <p:cNvPicPr/>
              <p:nvPr/>
            </p:nvPicPr>
            <p:blipFill>
              <a:blip r:embed="rId193"/>
              <a:stretch>
                <a:fillRect/>
              </a:stretch>
            </p:blipFill>
            <p:spPr>
              <a:xfrm>
                <a:off x="4187070" y="3182142"/>
                <a:ext cx="81000" cy="840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2" name="Ink 101">
                <a:extLst>
                  <a:ext uri="{FF2B5EF4-FFF2-40B4-BE49-F238E27FC236}">
                    <a16:creationId xmlns:a16="http://schemas.microsoft.com/office/drawing/2014/main" id="{17218995-07BC-1A83-BFE9-3258F8786C1E}"/>
                  </a:ext>
                </a:extLst>
              </p14:cNvPr>
              <p14:cNvContentPartPr/>
              <p14:nvPr/>
            </p14:nvContentPartPr>
            <p14:xfrm>
              <a:off x="4160430" y="3179982"/>
              <a:ext cx="105840" cy="88920"/>
            </p14:xfrm>
          </p:contentPart>
        </mc:Choice>
        <mc:Fallback>
          <p:pic>
            <p:nvPicPr>
              <p:cNvPr id="102" name="Ink 101">
                <a:extLst>
                  <a:ext uri="{FF2B5EF4-FFF2-40B4-BE49-F238E27FC236}">
                    <a16:creationId xmlns:a16="http://schemas.microsoft.com/office/drawing/2014/main" id="{17218995-07BC-1A83-BFE9-3258F8786C1E}"/>
                  </a:ext>
                </a:extLst>
              </p:cNvPr>
              <p:cNvPicPr/>
              <p:nvPr/>
            </p:nvPicPr>
            <p:blipFill>
              <a:blip r:embed="rId195"/>
              <a:stretch>
                <a:fillRect/>
              </a:stretch>
            </p:blipFill>
            <p:spPr>
              <a:xfrm>
                <a:off x="4151430" y="3170982"/>
                <a:ext cx="1234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3" name="Ink 102">
                <a:extLst>
                  <a:ext uri="{FF2B5EF4-FFF2-40B4-BE49-F238E27FC236}">
                    <a16:creationId xmlns:a16="http://schemas.microsoft.com/office/drawing/2014/main" id="{79C1F6A7-8841-F21B-3D1F-5222525A0F16}"/>
                  </a:ext>
                </a:extLst>
              </p14:cNvPr>
              <p14:cNvContentPartPr/>
              <p14:nvPr/>
            </p14:nvContentPartPr>
            <p14:xfrm>
              <a:off x="4513590" y="3122022"/>
              <a:ext cx="173520" cy="132840"/>
            </p14:xfrm>
          </p:contentPart>
        </mc:Choice>
        <mc:Fallback>
          <p:pic>
            <p:nvPicPr>
              <p:cNvPr id="103" name="Ink 102">
                <a:extLst>
                  <a:ext uri="{FF2B5EF4-FFF2-40B4-BE49-F238E27FC236}">
                    <a16:creationId xmlns:a16="http://schemas.microsoft.com/office/drawing/2014/main" id="{79C1F6A7-8841-F21B-3D1F-5222525A0F16}"/>
                  </a:ext>
                </a:extLst>
              </p:cNvPr>
              <p:cNvPicPr/>
              <p:nvPr/>
            </p:nvPicPr>
            <p:blipFill>
              <a:blip r:embed="rId197"/>
              <a:stretch>
                <a:fillRect/>
              </a:stretch>
            </p:blipFill>
            <p:spPr>
              <a:xfrm>
                <a:off x="4504590" y="3113022"/>
                <a:ext cx="1911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4" name="Ink 103">
                <a:extLst>
                  <a:ext uri="{FF2B5EF4-FFF2-40B4-BE49-F238E27FC236}">
                    <a16:creationId xmlns:a16="http://schemas.microsoft.com/office/drawing/2014/main" id="{B213BD2C-392E-C84C-3A8D-FDD00FD70BE1}"/>
                  </a:ext>
                </a:extLst>
              </p14:cNvPr>
              <p14:cNvContentPartPr/>
              <p14:nvPr/>
            </p14:nvContentPartPr>
            <p14:xfrm>
              <a:off x="4647150" y="3129942"/>
              <a:ext cx="186840" cy="816480"/>
            </p14:xfrm>
          </p:contentPart>
        </mc:Choice>
        <mc:Fallback>
          <p:pic>
            <p:nvPicPr>
              <p:cNvPr id="104" name="Ink 103">
                <a:extLst>
                  <a:ext uri="{FF2B5EF4-FFF2-40B4-BE49-F238E27FC236}">
                    <a16:creationId xmlns:a16="http://schemas.microsoft.com/office/drawing/2014/main" id="{B213BD2C-392E-C84C-3A8D-FDD00FD70BE1}"/>
                  </a:ext>
                </a:extLst>
              </p:cNvPr>
              <p:cNvPicPr/>
              <p:nvPr/>
            </p:nvPicPr>
            <p:blipFill>
              <a:blip r:embed="rId199"/>
              <a:stretch>
                <a:fillRect/>
              </a:stretch>
            </p:blipFill>
            <p:spPr>
              <a:xfrm>
                <a:off x="4638510" y="3120942"/>
                <a:ext cx="204480" cy="834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5" name="Ink 104">
                <a:extLst>
                  <a:ext uri="{FF2B5EF4-FFF2-40B4-BE49-F238E27FC236}">
                    <a16:creationId xmlns:a16="http://schemas.microsoft.com/office/drawing/2014/main" id="{F780735E-8492-F753-4B1E-C0293A1EAE0B}"/>
                  </a:ext>
                </a:extLst>
              </p14:cNvPr>
              <p14:cNvContentPartPr/>
              <p14:nvPr/>
            </p14:nvContentPartPr>
            <p14:xfrm>
              <a:off x="4953510" y="3046782"/>
              <a:ext cx="122400" cy="123120"/>
            </p14:xfrm>
          </p:contentPart>
        </mc:Choice>
        <mc:Fallback>
          <p:pic>
            <p:nvPicPr>
              <p:cNvPr id="105" name="Ink 104">
                <a:extLst>
                  <a:ext uri="{FF2B5EF4-FFF2-40B4-BE49-F238E27FC236}">
                    <a16:creationId xmlns:a16="http://schemas.microsoft.com/office/drawing/2014/main" id="{F780735E-8492-F753-4B1E-C0293A1EAE0B}"/>
                  </a:ext>
                </a:extLst>
              </p:cNvPr>
              <p:cNvPicPr/>
              <p:nvPr/>
            </p:nvPicPr>
            <p:blipFill>
              <a:blip r:embed="rId201"/>
              <a:stretch>
                <a:fillRect/>
              </a:stretch>
            </p:blipFill>
            <p:spPr>
              <a:xfrm>
                <a:off x="4944870" y="3038142"/>
                <a:ext cx="1400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06" name="Ink 105">
                <a:extLst>
                  <a:ext uri="{FF2B5EF4-FFF2-40B4-BE49-F238E27FC236}">
                    <a16:creationId xmlns:a16="http://schemas.microsoft.com/office/drawing/2014/main" id="{D9E36350-B185-259E-D1D9-98E04F828988}"/>
                  </a:ext>
                </a:extLst>
              </p14:cNvPr>
              <p14:cNvContentPartPr/>
              <p14:nvPr/>
            </p14:nvContentPartPr>
            <p14:xfrm>
              <a:off x="4999590" y="3051462"/>
              <a:ext cx="432360" cy="876240"/>
            </p14:xfrm>
          </p:contentPart>
        </mc:Choice>
        <mc:Fallback>
          <p:pic>
            <p:nvPicPr>
              <p:cNvPr id="106" name="Ink 105">
                <a:extLst>
                  <a:ext uri="{FF2B5EF4-FFF2-40B4-BE49-F238E27FC236}">
                    <a16:creationId xmlns:a16="http://schemas.microsoft.com/office/drawing/2014/main" id="{D9E36350-B185-259E-D1D9-98E04F828988}"/>
                  </a:ext>
                </a:extLst>
              </p:cNvPr>
              <p:cNvPicPr/>
              <p:nvPr/>
            </p:nvPicPr>
            <p:blipFill>
              <a:blip r:embed="rId203"/>
              <a:stretch>
                <a:fillRect/>
              </a:stretch>
            </p:blipFill>
            <p:spPr>
              <a:xfrm>
                <a:off x="4990950" y="3042822"/>
                <a:ext cx="450000" cy="893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3" name="Ink 152">
                <a:extLst>
                  <a:ext uri="{FF2B5EF4-FFF2-40B4-BE49-F238E27FC236}">
                    <a16:creationId xmlns:a16="http://schemas.microsoft.com/office/drawing/2014/main" id="{02927254-00BB-0B22-7AF7-C5B5D5BC6F1D}"/>
                  </a:ext>
                </a:extLst>
              </p14:cNvPr>
              <p14:cNvContentPartPr/>
              <p14:nvPr/>
            </p14:nvContentPartPr>
            <p14:xfrm>
              <a:off x="6143670" y="1365582"/>
              <a:ext cx="169560" cy="908640"/>
            </p14:xfrm>
          </p:contentPart>
        </mc:Choice>
        <mc:Fallback>
          <p:pic>
            <p:nvPicPr>
              <p:cNvPr id="153" name="Ink 152">
                <a:extLst>
                  <a:ext uri="{FF2B5EF4-FFF2-40B4-BE49-F238E27FC236}">
                    <a16:creationId xmlns:a16="http://schemas.microsoft.com/office/drawing/2014/main" id="{02927254-00BB-0B22-7AF7-C5B5D5BC6F1D}"/>
                  </a:ext>
                </a:extLst>
              </p:cNvPr>
              <p:cNvPicPr/>
              <p:nvPr/>
            </p:nvPicPr>
            <p:blipFill>
              <a:blip r:embed="rId205"/>
              <a:stretch>
                <a:fillRect/>
              </a:stretch>
            </p:blipFill>
            <p:spPr>
              <a:xfrm>
                <a:off x="6134670" y="1356582"/>
                <a:ext cx="187200" cy="9262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4" name="Ink 153">
                <a:extLst>
                  <a:ext uri="{FF2B5EF4-FFF2-40B4-BE49-F238E27FC236}">
                    <a16:creationId xmlns:a16="http://schemas.microsoft.com/office/drawing/2014/main" id="{B751C804-29E0-4935-D2B2-82E7C1E8DD26}"/>
                  </a:ext>
                </a:extLst>
              </p14:cNvPr>
              <p14:cNvContentPartPr/>
              <p14:nvPr/>
            </p14:nvContentPartPr>
            <p14:xfrm>
              <a:off x="5513670" y="1467822"/>
              <a:ext cx="309960" cy="225000"/>
            </p14:xfrm>
          </p:contentPart>
        </mc:Choice>
        <mc:Fallback>
          <p:pic>
            <p:nvPicPr>
              <p:cNvPr id="154" name="Ink 153">
                <a:extLst>
                  <a:ext uri="{FF2B5EF4-FFF2-40B4-BE49-F238E27FC236}">
                    <a16:creationId xmlns:a16="http://schemas.microsoft.com/office/drawing/2014/main" id="{B751C804-29E0-4935-D2B2-82E7C1E8DD26}"/>
                  </a:ext>
                </a:extLst>
              </p:cNvPr>
              <p:cNvPicPr/>
              <p:nvPr/>
            </p:nvPicPr>
            <p:blipFill>
              <a:blip r:embed="rId207"/>
              <a:stretch>
                <a:fillRect/>
              </a:stretch>
            </p:blipFill>
            <p:spPr>
              <a:xfrm>
                <a:off x="5505030" y="1459182"/>
                <a:ext cx="3276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5" name="Ink 154">
                <a:extLst>
                  <a:ext uri="{FF2B5EF4-FFF2-40B4-BE49-F238E27FC236}">
                    <a16:creationId xmlns:a16="http://schemas.microsoft.com/office/drawing/2014/main" id="{EA1B5DC4-DF2C-5B00-20E6-3BDE13587C71}"/>
                  </a:ext>
                </a:extLst>
              </p14:cNvPr>
              <p14:cNvContentPartPr/>
              <p14:nvPr/>
            </p14:nvContentPartPr>
            <p14:xfrm>
              <a:off x="5813910" y="1489782"/>
              <a:ext cx="130320" cy="169200"/>
            </p14:xfrm>
          </p:contentPart>
        </mc:Choice>
        <mc:Fallback>
          <p:pic>
            <p:nvPicPr>
              <p:cNvPr id="155" name="Ink 154">
                <a:extLst>
                  <a:ext uri="{FF2B5EF4-FFF2-40B4-BE49-F238E27FC236}">
                    <a16:creationId xmlns:a16="http://schemas.microsoft.com/office/drawing/2014/main" id="{EA1B5DC4-DF2C-5B00-20E6-3BDE13587C71}"/>
                  </a:ext>
                </a:extLst>
              </p:cNvPr>
              <p:cNvPicPr/>
              <p:nvPr/>
            </p:nvPicPr>
            <p:blipFill>
              <a:blip r:embed="rId209"/>
              <a:stretch>
                <a:fillRect/>
              </a:stretch>
            </p:blipFill>
            <p:spPr>
              <a:xfrm>
                <a:off x="5804910" y="1481142"/>
                <a:ext cx="1479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6" name="Ink 155">
                <a:extLst>
                  <a:ext uri="{FF2B5EF4-FFF2-40B4-BE49-F238E27FC236}">
                    <a16:creationId xmlns:a16="http://schemas.microsoft.com/office/drawing/2014/main" id="{E4550627-1AA8-2185-0C3C-3A7F5098F58F}"/>
                  </a:ext>
                </a:extLst>
              </p14:cNvPr>
              <p14:cNvContentPartPr/>
              <p14:nvPr/>
            </p14:nvContentPartPr>
            <p14:xfrm>
              <a:off x="5999670" y="1612902"/>
              <a:ext cx="1080" cy="1080"/>
            </p14:xfrm>
          </p:contentPart>
        </mc:Choice>
        <mc:Fallback>
          <p:pic>
            <p:nvPicPr>
              <p:cNvPr id="156" name="Ink 155">
                <a:extLst>
                  <a:ext uri="{FF2B5EF4-FFF2-40B4-BE49-F238E27FC236}">
                    <a16:creationId xmlns:a16="http://schemas.microsoft.com/office/drawing/2014/main" id="{E4550627-1AA8-2185-0C3C-3A7F5098F58F}"/>
                  </a:ext>
                </a:extLst>
              </p:cNvPr>
              <p:cNvPicPr/>
              <p:nvPr/>
            </p:nvPicPr>
            <p:blipFill>
              <a:blip r:embed="rId211"/>
              <a:stretch>
                <a:fillRect/>
              </a:stretch>
            </p:blipFill>
            <p:spPr>
              <a:xfrm>
                <a:off x="5990670" y="1603902"/>
                <a:ext cx="187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8" name="Ink 157">
                <a:extLst>
                  <a:ext uri="{FF2B5EF4-FFF2-40B4-BE49-F238E27FC236}">
                    <a16:creationId xmlns:a16="http://schemas.microsoft.com/office/drawing/2014/main" id="{36F42CA4-53B5-DD0F-C5C1-92CDEEE8E987}"/>
                  </a:ext>
                </a:extLst>
              </p14:cNvPr>
              <p14:cNvContentPartPr/>
              <p14:nvPr/>
            </p14:nvContentPartPr>
            <p14:xfrm>
              <a:off x="6204510" y="2435502"/>
              <a:ext cx="178200" cy="543600"/>
            </p14:xfrm>
          </p:contentPart>
        </mc:Choice>
        <mc:Fallback>
          <p:pic>
            <p:nvPicPr>
              <p:cNvPr id="158" name="Ink 157">
                <a:extLst>
                  <a:ext uri="{FF2B5EF4-FFF2-40B4-BE49-F238E27FC236}">
                    <a16:creationId xmlns:a16="http://schemas.microsoft.com/office/drawing/2014/main" id="{36F42CA4-53B5-DD0F-C5C1-92CDEEE8E987}"/>
                  </a:ext>
                </a:extLst>
              </p:cNvPr>
              <p:cNvPicPr/>
              <p:nvPr/>
            </p:nvPicPr>
            <p:blipFill>
              <a:blip r:embed="rId213"/>
              <a:stretch>
                <a:fillRect/>
              </a:stretch>
            </p:blipFill>
            <p:spPr>
              <a:xfrm>
                <a:off x="6195870" y="2426502"/>
                <a:ext cx="19584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9" name="Ink 158">
                <a:extLst>
                  <a:ext uri="{FF2B5EF4-FFF2-40B4-BE49-F238E27FC236}">
                    <a16:creationId xmlns:a16="http://schemas.microsoft.com/office/drawing/2014/main" id="{5187F3F0-8CBD-4B1D-07A0-B4E7234F2335}"/>
                  </a:ext>
                </a:extLst>
              </p14:cNvPr>
              <p14:cNvContentPartPr/>
              <p14:nvPr/>
            </p14:nvContentPartPr>
            <p14:xfrm>
              <a:off x="5466510" y="2807742"/>
              <a:ext cx="176040" cy="215280"/>
            </p14:xfrm>
          </p:contentPart>
        </mc:Choice>
        <mc:Fallback>
          <p:pic>
            <p:nvPicPr>
              <p:cNvPr id="159" name="Ink 158">
                <a:extLst>
                  <a:ext uri="{FF2B5EF4-FFF2-40B4-BE49-F238E27FC236}">
                    <a16:creationId xmlns:a16="http://schemas.microsoft.com/office/drawing/2014/main" id="{5187F3F0-8CBD-4B1D-07A0-B4E7234F2335}"/>
                  </a:ext>
                </a:extLst>
              </p:cNvPr>
              <p:cNvPicPr/>
              <p:nvPr/>
            </p:nvPicPr>
            <p:blipFill>
              <a:blip r:embed="rId215"/>
              <a:stretch>
                <a:fillRect/>
              </a:stretch>
            </p:blipFill>
            <p:spPr>
              <a:xfrm>
                <a:off x="5457510" y="2799102"/>
                <a:ext cx="193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0" name="Ink 159">
                <a:extLst>
                  <a:ext uri="{FF2B5EF4-FFF2-40B4-BE49-F238E27FC236}">
                    <a16:creationId xmlns:a16="http://schemas.microsoft.com/office/drawing/2014/main" id="{08BEC30F-BA4A-FEC7-C962-EBE5E30BEF9E}"/>
                  </a:ext>
                </a:extLst>
              </p14:cNvPr>
              <p14:cNvContentPartPr/>
              <p14:nvPr/>
            </p14:nvContentPartPr>
            <p14:xfrm>
              <a:off x="5652990" y="2844822"/>
              <a:ext cx="89280" cy="137520"/>
            </p14:xfrm>
          </p:contentPart>
        </mc:Choice>
        <mc:Fallback>
          <p:pic>
            <p:nvPicPr>
              <p:cNvPr id="160" name="Ink 159">
                <a:extLst>
                  <a:ext uri="{FF2B5EF4-FFF2-40B4-BE49-F238E27FC236}">
                    <a16:creationId xmlns:a16="http://schemas.microsoft.com/office/drawing/2014/main" id="{08BEC30F-BA4A-FEC7-C962-EBE5E30BEF9E}"/>
                  </a:ext>
                </a:extLst>
              </p:cNvPr>
              <p:cNvPicPr/>
              <p:nvPr/>
            </p:nvPicPr>
            <p:blipFill>
              <a:blip r:embed="rId217"/>
              <a:stretch>
                <a:fillRect/>
              </a:stretch>
            </p:blipFill>
            <p:spPr>
              <a:xfrm>
                <a:off x="5644350" y="2836182"/>
                <a:ext cx="1069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61" name="Ink 160">
                <a:extLst>
                  <a:ext uri="{FF2B5EF4-FFF2-40B4-BE49-F238E27FC236}">
                    <a16:creationId xmlns:a16="http://schemas.microsoft.com/office/drawing/2014/main" id="{8F63A1BE-28BE-1A56-10F0-7D890C0F9373}"/>
                  </a:ext>
                </a:extLst>
              </p14:cNvPr>
              <p14:cNvContentPartPr/>
              <p14:nvPr/>
            </p14:nvContentPartPr>
            <p14:xfrm>
              <a:off x="5784030" y="2714142"/>
              <a:ext cx="14760" cy="267480"/>
            </p14:xfrm>
          </p:contentPart>
        </mc:Choice>
        <mc:Fallback>
          <p:pic>
            <p:nvPicPr>
              <p:cNvPr id="161" name="Ink 160">
                <a:extLst>
                  <a:ext uri="{FF2B5EF4-FFF2-40B4-BE49-F238E27FC236}">
                    <a16:creationId xmlns:a16="http://schemas.microsoft.com/office/drawing/2014/main" id="{8F63A1BE-28BE-1A56-10F0-7D890C0F9373}"/>
                  </a:ext>
                </a:extLst>
              </p:cNvPr>
              <p:cNvPicPr/>
              <p:nvPr/>
            </p:nvPicPr>
            <p:blipFill>
              <a:blip r:embed="rId219"/>
              <a:stretch>
                <a:fillRect/>
              </a:stretch>
            </p:blipFill>
            <p:spPr>
              <a:xfrm>
                <a:off x="5775390" y="2705142"/>
                <a:ext cx="324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62" name="Ink 161">
                <a:extLst>
                  <a:ext uri="{FF2B5EF4-FFF2-40B4-BE49-F238E27FC236}">
                    <a16:creationId xmlns:a16="http://schemas.microsoft.com/office/drawing/2014/main" id="{7100F00F-5908-CA94-05C0-24787A4A03B9}"/>
                  </a:ext>
                </a:extLst>
              </p14:cNvPr>
              <p14:cNvContentPartPr/>
              <p14:nvPr/>
            </p14:nvContentPartPr>
            <p14:xfrm>
              <a:off x="5784390" y="2732862"/>
              <a:ext cx="133560" cy="222120"/>
            </p14:xfrm>
          </p:contentPart>
        </mc:Choice>
        <mc:Fallback>
          <p:pic>
            <p:nvPicPr>
              <p:cNvPr id="162" name="Ink 161">
                <a:extLst>
                  <a:ext uri="{FF2B5EF4-FFF2-40B4-BE49-F238E27FC236}">
                    <a16:creationId xmlns:a16="http://schemas.microsoft.com/office/drawing/2014/main" id="{7100F00F-5908-CA94-05C0-24787A4A03B9}"/>
                  </a:ext>
                </a:extLst>
              </p:cNvPr>
              <p:cNvPicPr/>
              <p:nvPr/>
            </p:nvPicPr>
            <p:blipFill>
              <a:blip r:embed="rId221"/>
              <a:stretch>
                <a:fillRect/>
              </a:stretch>
            </p:blipFill>
            <p:spPr>
              <a:xfrm>
                <a:off x="5775750" y="2723862"/>
                <a:ext cx="1512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3" name="Ink 162">
                <a:extLst>
                  <a:ext uri="{FF2B5EF4-FFF2-40B4-BE49-F238E27FC236}">
                    <a16:creationId xmlns:a16="http://schemas.microsoft.com/office/drawing/2014/main" id="{579EBA70-3DDF-AF82-2775-E11B255D4D09}"/>
                  </a:ext>
                </a:extLst>
              </p14:cNvPr>
              <p14:cNvContentPartPr/>
              <p14:nvPr/>
            </p14:nvContentPartPr>
            <p14:xfrm>
              <a:off x="5954310" y="2831862"/>
              <a:ext cx="45720" cy="99360"/>
            </p14:xfrm>
          </p:contentPart>
        </mc:Choice>
        <mc:Fallback>
          <p:pic>
            <p:nvPicPr>
              <p:cNvPr id="163" name="Ink 162">
                <a:extLst>
                  <a:ext uri="{FF2B5EF4-FFF2-40B4-BE49-F238E27FC236}">
                    <a16:creationId xmlns:a16="http://schemas.microsoft.com/office/drawing/2014/main" id="{579EBA70-3DDF-AF82-2775-E11B255D4D09}"/>
                  </a:ext>
                </a:extLst>
              </p:cNvPr>
              <p:cNvPicPr/>
              <p:nvPr/>
            </p:nvPicPr>
            <p:blipFill>
              <a:blip r:embed="rId223"/>
              <a:stretch>
                <a:fillRect/>
              </a:stretch>
            </p:blipFill>
            <p:spPr>
              <a:xfrm>
                <a:off x="5945670" y="2822862"/>
                <a:ext cx="633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4" name="Ink 163">
                <a:extLst>
                  <a:ext uri="{FF2B5EF4-FFF2-40B4-BE49-F238E27FC236}">
                    <a16:creationId xmlns:a16="http://schemas.microsoft.com/office/drawing/2014/main" id="{3293332C-A4D6-D5D0-3069-32A6FDCB79E3}"/>
                  </a:ext>
                </a:extLst>
              </p14:cNvPr>
              <p14:cNvContentPartPr/>
              <p14:nvPr/>
            </p14:nvContentPartPr>
            <p14:xfrm>
              <a:off x="6058350" y="2792982"/>
              <a:ext cx="64440" cy="152280"/>
            </p14:xfrm>
          </p:contentPart>
        </mc:Choice>
        <mc:Fallback>
          <p:pic>
            <p:nvPicPr>
              <p:cNvPr id="164" name="Ink 163">
                <a:extLst>
                  <a:ext uri="{FF2B5EF4-FFF2-40B4-BE49-F238E27FC236}">
                    <a16:creationId xmlns:a16="http://schemas.microsoft.com/office/drawing/2014/main" id="{3293332C-A4D6-D5D0-3069-32A6FDCB79E3}"/>
                  </a:ext>
                </a:extLst>
              </p:cNvPr>
              <p:cNvPicPr/>
              <p:nvPr/>
            </p:nvPicPr>
            <p:blipFill>
              <a:blip r:embed="rId225"/>
              <a:stretch>
                <a:fillRect/>
              </a:stretch>
            </p:blipFill>
            <p:spPr>
              <a:xfrm>
                <a:off x="6049350" y="2784342"/>
                <a:ext cx="82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5" name="Ink 164">
                <a:extLst>
                  <a:ext uri="{FF2B5EF4-FFF2-40B4-BE49-F238E27FC236}">
                    <a16:creationId xmlns:a16="http://schemas.microsoft.com/office/drawing/2014/main" id="{06B4E9F8-B11A-405E-AC80-29504CF4FBFF}"/>
                  </a:ext>
                </a:extLst>
              </p14:cNvPr>
              <p14:cNvContentPartPr/>
              <p14:nvPr/>
            </p14:nvContentPartPr>
            <p14:xfrm>
              <a:off x="6146190" y="2811342"/>
              <a:ext cx="10440" cy="48600"/>
            </p14:xfrm>
          </p:contentPart>
        </mc:Choice>
        <mc:Fallback>
          <p:pic>
            <p:nvPicPr>
              <p:cNvPr id="165" name="Ink 164">
                <a:extLst>
                  <a:ext uri="{FF2B5EF4-FFF2-40B4-BE49-F238E27FC236}">
                    <a16:creationId xmlns:a16="http://schemas.microsoft.com/office/drawing/2014/main" id="{06B4E9F8-B11A-405E-AC80-29504CF4FBFF}"/>
                  </a:ext>
                </a:extLst>
              </p:cNvPr>
              <p:cNvPicPr/>
              <p:nvPr/>
            </p:nvPicPr>
            <p:blipFill>
              <a:blip r:embed="rId227"/>
              <a:stretch>
                <a:fillRect/>
              </a:stretch>
            </p:blipFill>
            <p:spPr>
              <a:xfrm>
                <a:off x="6137190" y="2802702"/>
                <a:ext cx="280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6" name="Ink 165">
                <a:extLst>
                  <a:ext uri="{FF2B5EF4-FFF2-40B4-BE49-F238E27FC236}">
                    <a16:creationId xmlns:a16="http://schemas.microsoft.com/office/drawing/2014/main" id="{A1A4380B-C754-06B0-EBC4-8B3BF125F623}"/>
                  </a:ext>
                </a:extLst>
              </p14:cNvPr>
              <p14:cNvContentPartPr/>
              <p14:nvPr/>
            </p14:nvContentPartPr>
            <p14:xfrm>
              <a:off x="6168870" y="2677782"/>
              <a:ext cx="2160" cy="31320"/>
            </p14:xfrm>
          </p:contentPart>
        </mc:Choice>
        <mc:Fallback>
          <p:pic>
            <p:nvPicPr>
              <p:cNvPr id="166" name="Ink 165">
                <a:extLst>
                  <a:ext uri="{FF2B5EF4-FFF2-40B4-BE49-F238E27FC236}">
                    <a16:creationId xmlns:a16="http://schemas.microsoft.com/office/drawing/2014/main" id="{A1A4380B-C754-06B0-EBC4-8B3BF125F623}"/>
                  </a:ext>
                </a:extLst>
              </p:cNvPr>
              <p:cNvPicPr/>
              <p:nvPr/>
            </p:nvPicPr>
            <p:blipFill>
              <a:blip r:embed="rId229"/>
              <a:stretch>
                <a:fillRect/>
              </a:stretch>
            </p:blipFill>
            <p:spPr>
              <a:xfrm>
                <a:off x="6160230" y="2668782"/>
                <a:ext cx="19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8" name="Ink 167">
                <a:extLst>
                  <a:ext uri="{FF2B5EF4-FFF2-40B4-BE49-F238E27FC236}">
                    <a16:creationId xmlns:a16="http://schemas.microsoft.com/office/drawing/2014/main" id="{DA376E53-70A3-FC01-D59C-4943CF9D491D}"/>
                  </a:ext>
                </a:extLst>
              </p14:cNvPr>
              <p14:cNvContentPartPr/>
              <p14:nvPr/>
            </p14:nvContentPartPr>
            <p14:xfrm>
              <a:off x="4721670" y="325542"/>
              <a:ext cx="265680" cy="267120"/>
            </p14:xfrm>
          </p:contentPart>
        </mc:Choice>
        <mc:Fallback>
          <p:pic>
            <p:nvPicPr>
              <p:cNvPr id="168" name="Ink 167">
                <a:extLst>
                  <a:ext uri="{FF2B5EF4-FFF2-40B4-BE49-F238E27FC236}">
                    <a16:creationId xmlns:a16="http://schemas.microsoft.com/office/drawing/2014/main" id="{DA376E53-70A3-FC01-D59C-4943CF9D491D}"/>
                  </a:ext>
                </a:extLst>
              </p:cNvPr>
              <p:cNvPicPr/>
              <p:nvPr/>
            </p:nvPicPr>
            <p:blipFill>
              <a:blip r:embed="rId231"/>
              <a:stretch>
                <a:fillRect/>
              </a:stretch>
            </p:blipFill>
            <p:spPr>
              <a:xfrm>
                <a:off x="4712670" y="316902"/>
                <a:ext cx="2833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9" name="Ink 168">
                <a:extLst>
                  <a:ext uri="{FF2B5EF4-FFF2-40B4-BE49-F238E27FC236}">
                    <a16:creationId xmlns:a16="http://schemas.microsoft.com/office/drawing/2014/main" id="{5C6880A7-3CDE-C380-BE35-033F85C410CE}"/>
                  </a:ext>
                </a:extLst>
              </p14:cNvPr>
              <p14:cNvContentPartPr/>
              <p14:nvPr/>
            </p14:nvContentPartPr>
            <p14:xfrm>
              <a:off x="4729590" y="640182"/>
              <a:ext cx="230760" cy="187560"/>
            </p14:xfrm>
          </p:contentPart>
        </mc:Choice>
        <mc:Fallback>
          <p:pic>
            <p:nvPicPr>
              <p:cNvPr id="169" name="Ink 168">
                <a:extLst>
                  <a:ext uri="{FF2B5EF4-FFF2-40B4-BE49-F238E27FC236}">
                    <a16:creationId xmlns:a16="http://schemas.microsoft.com/office/drawing/2014/main" id="{5C6880A7-3CDE-C380-BE35-033F85C410CE}"/>
                  </a:ext>
                </a:extLst>
              </p:cNvPr>
              <p:cNvPicPr/>
              <p:nvPr/>
            </p:nvPicPr>
            <p:blipFill>
              <a:blip r:embed="rId233"/>
              <a:stretch>
                <a:fillRect/>
              </a:stretch>
            </p:blipFill>
            <p:spPr>
              <a:xfrm>
                <a:off x="4720950" y="631542"/>
                <a:ext cx="2484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0" name="Ink 169">
                <a:extLst>
                  <a:ext uri="{FF2B5EF4-FFF2-40B4-BE49-F238E27FC236}">
                    <a16:creationId xmlns:a16="http://schemas.microsoft.com/office/drawing/2014/main" id="{508B0917-C099-A3B4-01BF-A0FD2D76751F}"/>
                  </a:ext>
                </a:extLst>
              </p14:cNvPr>
              <p14:cNvContentPartPr/>
              <p14:nvPr/>
            </p14:nvContentPartPr>
            <p14:xfrm>
              <a:off x="4816350" y="506982"/>
              <a:ext cx="88200" cy="45000"/>
            </p14:xfrm>
          </p:contentPart>
        </mc:Choice>
        <mc:Fallback>
          <p:pic>
            <p:nvPicPr>
              <p:cNvPr id="170" name="Ink 169">
                <a:extLst>
                  <a:ext uri="{FF2B5EF4-FFF2-40B4-BE49-F238E27FC236}">
                    <a16:creationId xmlns:a16="http://schemas.microsoft.com/office/drawing/2014/main" id="{508B0917-C099-A3B4-01BF-A0FD2D76751F}"/>
                  </a:ext>
                </a:extLst>
              </p:cNvPr>
              <p:cNvPicPr/>
              <p:nvPr/>
            </p:nvPicPr>
            <p:blipFill>
              <a:blip r:embed="rId235"/>
              <a:stretch>
                <a:fillRect/>
              </a:stretch>
            </p:blipFill>
            <p:spPr>
              <a:xfrm>
                <a:off x="4807710" y="498342"/>
                <a:ext cx="1058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1" name="Ink 170">
                <a:extLst>
                  <a:ext uri="{FF2B5EF4-FFF2-40B4-BE49-F238E27FC236}">
                    <a16:creationId xmlns:a16="http://schemas.microsoft.com/office/drawing/2014/main" id="{7CBAD469-EAF1-50E0-A17D-438DD3CA878B}"/>
                  </a:ext>
                </a:extLst>
              </p14:cNvPr>
              <p14:cNvContentPartPr/>
              <p14:nvPr/>
            </p14:nvContentPartPr>
            <p14:xfrm>
              <a:off x="4812390" y="444702"/>
              <a:ext cx="23760" cy="10080"/>
            </p14:xfrm>
          </p:contentPart>
        </mc:Choice>
        <mc:Fallback>
          <p:pic>
            <p:nvPicPr>
              <p:cNvPr id="171" name="Ink 170">
                <a:extLst>
                  <a:ext uri="{FF2B5EF4-FFF2-40B4-BE49-F238E27FC236}">
                    <a16:creationId xmlns:a16="http://schemas.microsoft.com/office/drawing/2014/main" id="{7CBAD469-EAF1-50E0-A17D-438DD3CA878B}"/>
                  </a:ext>
                </a:extLst>
              </p:cNvPr>
              <p:cNvPicPr/>
              <p:nvPr/>
            </p:nvPicPr>
            <p:blipFill>
              <a:blip r:embed="rId237"/>
              <a:stretch>
                <a:fillRect/>
              </a:stretch>
            </p:blipFill>
            <p:spPr>
              <a:xfrm>
                <a:off x="4803750" y="435702"/>
                <a:ext cx="414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2" name="Ink 171">
                <a:extLst>
                  <a:ext uri="{FF2B5EF4-FFF2-40B4-BE49-F238E27FC236}">
                    <a16:creationId xmlns:a16="http://schemas.microsoft.com/office/drawing/2014/main" id="{C4E6913B-A7A6-30FD-D6E8-33138EE2B83A}"/>
                  </a:ext>
                </a:extLst>
              </p14:cNvPr>
              <p14:cNvContentPartPr/>
              <p14:nvPr/>
            </p14:nvContentPartPr>
            <p14:xfrm>
              <a:off x="4904190" y="444702"/>
              <a:ext cx="1080" cy="2160"/>
            </p14:xfrm>
          </p:contentPart>
        </mc:Choice>
        <mc:Fallback>
          <p:pic>
            <p:nvPicPr>
              <p:cNvPr id="172" name="Ink 171">
                <a:extLst>
                  <a:ext uri="{FF2B5EF4-FFF2-40B4-BE49-F238E27FC236}">
                    <a16:creationId xmlns:a16="http://schemas.microsoft.com/office/drawing/2014/main" id="{C4E6913B-A7A6-30FD-D6E8-33138EE2B83A}"/>
                  </a:ext>
                </a:extLst>
              </p:cNvPr>
              <p:cNvPicPr/>
              <p:nvPr/>
            </p:nvPicPr>
            <p:blipFill>
              <a:blip r:embed="rId211"/>
              <a:stretch>
                <a:fillRect/>
              </a:stretch>
            </p:blipFill>
            <p:spPr>
              <a:xfrm>
                <a:off x="4895550" y="436062"/>
                <a:ext cx="187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74" name="Ink 173">
                <a:extLst>
                  <a:ext uri="{FF2B5EF4-FFF2-40B4-BE49-F238E27FC236}">
                    <a16:creationId xmlns:a16="http://schemas.microsoft.com/office/drawing/2014/main" id="{61AC9A58-8F75-C6F3-D1D5-63641B5380CD}"/>
                  </a:ext>
                </a:extLst>
              </p14:cNvPr>
              <p14:cNvContentPartPr/>
              <p14:nvPr/>
            </p14:nvContentPartPr>
            <p14:xfrm>
              <a:off x="5096070" y="620742"/>
              <a:ext cx="447120" cy="25200"/>
            </p14:xfrm>
          </p:contentPart>
        </mc:Choice>
        <mc:Fallback>
          <p:pic>
            <p:nvPicPr>
              <p:cNvPr id="174" name="Ink 173">
                <a:extLst>
                  <a:ext uri="{FF2B5EF4-FFF2-40B4-BE49-F238E27FC236}">
                    <a16:creationId xmlns:a16="http://schemas.microsoft.com/office/drawing/2014/main" id="{61AC9A58-8F75-C6F3-D1D5-63641B5380CD}"/>
                  </a:ext>
                </a:extLst>
              </p:cNvPr>
              <p:cNvPicPr/>
              <p:nvPr/>
            </p:nvPicPr>
            <p:blipFill>
              <a:blip r:embed="rId240"/>
              <a:stretch>
                <a:fillRect/>
              </a:stretch>
            </p:blipFill>
            <p:spPr>
              <a:xfrm>
                <a:off x="5087430" y="612102"/>
                <a:ext cx="4647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75" name="Ink 174">
                <a:extLst>
                  <a:ext uri="{FF2B5EF4-FFF2-40B4-BE49-F238E27FC236}">
                    <a16:creationId xmlns:a16="http://schemas.microsoft.com/office/drawing/2014/main" id="{F44DF6CE-62AF-E54B-1435-F112A7905BC5}"/>
                  </a:ext>
                </a:extLst>
              </p14:cNvPr>
              <p14:cNvContentPartPr/>
              <p14:nvPr/>
            </p14:nvContentPartPr>
            <p14:xfrm>
              <a:off x="5451390" y="561342"/>
              <a:ext cx="104040" cy="153360"/>
            </p14:xfrm>
          </p:contentPart>
        </mc:Choice>
        <mc:Fallback>
          <p:pic>
            <p:nvPicPr>
              <p:cNvPr id="175" name="Ink 174">
                <a:extLst>
                  <a:ext uri="{FF2B5EF4-FFF2-40B4-BE49-F238E27FC236}">
                    <a16:creationId xmlns:a16="http://schemas.microsoft.com/office/drawing/2014/main" id="{F44DF6CE-62AF-E54B-1435-F112A7905BC5}"/>
                  </a:ext>
                </a:extLst>
              </p:cNvPr>
              <p:cNvPicPr/>
              <p:nvPr/>
            </p:nvPicPr>
            <p:blipFill>
              <a:blip r:embed="rId242"/>
              <a:stretch>
                <a:fillRect/>
              </a:stretch>
            </p:blipFill>
            <p:spPr>
              <a:xfrm>
                <a:off x="5442390" y="552702"/>
                <a:ext cx="1216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77" name="Ink 176">
                <a:extLst>
                  <a:ext uri="{FF2B5EF4-FFF2-40B4-BE49-F238E27FC236}">
                    <a16:creationId xmlns:a16="http://schemas.microsoft.com/office/drawing/2014/main" id="{5D6E429E-A3BD-816B-4CB6-E66DBDAA1964}"/>
                  </a:ext>
                </a:extLst>
              </p14:cNvPr>
              <p14:cNvContentPartPr/>
              <p14:nvPr/>
            </p14:nvContentPartPr>
            <p14:xfrm>
              <a:off x="5616270" y="208182"/>
              <a:ext cx="75960" cy="806400"/>
            </p14:xfrm>
          </p:contentPart>
        </mc:Choice>
        <mc:Fallback>
          <p:pic>
            <p:nvPicPr>
              <p:cNvPr id="177" name="Ink 176">
                <a:extLst>
                  <a:ext uri="{FF2B5EF4-FFF2-40B4-BE49-F238E27FC236}">
                    <a16:creationId xmlns:a16="http://schemas.microsoft.com/office/drawing/2014/main" id="{5D6E429E-A3BD-816B-4CB6-E66DBDAA1964}"/>
                  </a:ext>
                </a:extLst>
              </p:cNvPr>
              <p:cNvPicPr/>
              <p:nvPr/>
            </p:nvPicPr>
            <p:blipFill>
              <a:blip r:embed="rId244"/>
              <a:stretch>
                <a:fillRect/>
              </a:stretch>
            </p:blipFill>
            <p:spPr>
              <a:xfrm>
                <a:off x="5607270" y="199542"/>
                <a:ext cx="93600" cy="8240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78" name="Ink 177">
                <a:extLst>
                  <a:ext uri="{FF2B5EF4-FFF2-40B4-BE49-F238E27FC236}">
                    <a16:creationId xmlns:a16="http://schemas.microsoft.com/office/drawing/2014/main" id="{0DA22BCC-400F-13DC-50AD-3653FBC04334}"/>
                  </a:ext>
                </a:extLst>
              </p14:cNvPr>
              <p14:cNvContentPartPr/>
              <p14:nvPr/>
            </p14:nvContentPartPr>
            <p14:xfrm>
              <a:off x="5633550" y="204222"/>
              <a:ext cx="210960" cy="869400"/>
            </p14:xfrm>
          </p:contentPart>
        </mc:Choice>
        <mc:Fallback>
          <p:pic>
            <p:nvPicPr>
              <p:cNvPr id="178" name="Ink 177">
                <a:extLst>
                  <a:ext uri="{FF2B5EF4-FFF2-40B4-BE49-F238E27FC236}">
                    <a16:creationId xmlns:a16="http://schemas.microsoft.com/office/drawing/2014/main" id="{0DA22BCC-400F-13DC-50AD-3653FBC04334}"/>
                  </a:ext>
                </a:extLst>
              </p:cNvPr>
              <p:cNvPicPr/>
              <p:nvPr/>
            </p:nvPicPr>
            <p:blipFill>
              <a:blip r:embed="rId246"/>
              <a:stretch>
                <a:fillRect/>
              </a:stretch>
            </p:blipFill>
            <p:spPr>
              <a:xfrm>
                <a:off x="5624550" y="195582"/>
                <a:ext cx="228600" cy="8870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80" name="Ink 179">
                <a:extLst>
                  <a:ext uri="{FF2B5EF4-FFF2-40B4-BE49-F238E27FC236}">
                    <a16:creationId xmlns:a16="http://schemas.microsoft.com/office/drawing/2014/main" id="{7FA356FE-1FFA-57AE-8D10-06ECDF8904CD}"/>
                  </a:ext>
                </a:extLst>
              </p14:cNvPr>
              <p14:cNvContentPartPr/>
              <p14:nvPr/>
            </p14:nvContentPartPr>
            <p14:xfrm>
              <a:off x="5910750" y="725142"/>
              <a:ext cx="102600" cy="151560"/>
            </p14:xfrm>
          </p:contentPart>
        </mc:Choice>
        <mc:Fallback>
          <p:pic>
            <p:nvPicPr>
              <p:cNvPr id="180" name="Ink 179">
                <a:extLst>
                  <a:ext uri="{FF2B5EF4-FFF2-40B4-BE49-F238E27FC236}">
                    <a16:creationId xmlns:a16="http://schemas.microsoft.com/office/drawing/2014/main" id="{7FA356FE-1FFA-57AE-8D10-06ECDF8904CD}"/>
                  </a:ext>
                </a:extLst>
              </p:cNvPr>
              <p:cNvPicPr/>
              <p:nvPr/>
            </p:nvPicPr>
            <p:blipFill>
              <a:blip r:embed="rId248"/>
              <a:stretch>
                <a:fillRect/>
              </a:stretch>
            </p:blipFill>
            <p:spPr>
              <a:xfrm>
                <a:off x="5902110" y="716502"/>
                <a:ext cx="1202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82" name="Ink 181">
                <a:extLst>
                  <a:ext uri="{FF2B5EF4-FFF2-40B4-BE49-F238E27FC236}">
                    <a16:creationId xmlns:a16="http://schemas.microsoft.com/office/drawing/2014/main" id="{6CB9CE32-8944-A91C-15E6-3E0894FD6F68}"/>
                  </a:ext>
                </a:extLst>
              </p14:cNvPr>
              <p14:cNvContentPartPr/>
              <p14:nvPr/>
            </p14:nvContentPartPr>
            <p14:xfrm>
              <a:off x="4977630" y="898662"/>
              <a:ext cx="377640" cy="340200"/>
            </p14:xfrm>
          </p:contentPart>
        </mc:Choice>
        <mc:Fallback>
          <p:pic>
            <p:nvPicPr>
              <p:cNvPr id="182" name="Ink 181">
                <a:extLst>
                  <a:ext uri="{FF2B5EF4-FFF2-40B4-BE49-F238E27FC236}">
                    <a16:creationId xmlns:a16="http://schemas.microsoft.com/office/drawing/2014/main" id="{6CB9CE32-8944-A91C-15E6-3E0894FD6F68}"/>
                  </a:ext>
                </a:extLst>
              </p:cNvPr>
              <p:cNvPicPr/>
              <p:nvPr/>
            </p:nvPicPr>
            <p:blipFill>
              <a:blip r:embed="rId250"/>
              <a:stretch>
                <a:fillRect/>
              </a:stretch>
            </p:blipFill>
            <p:spPr>
              <a:xfrm>
                <a:off x="4968990" y="889662"/>
                <a:ext cx="39528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83" name="Ink 182">
                <a:extLst>
                  <a:ext uri="{FF2B5EF4-FFF2-40B4-BE49-F238E27FC236}">
                    <a16:creationId xmlns:a16="http://schemas.microsoft.com/office/drawing/2014/main" id="{C9F8FACE-C048-ACFA-0630-FF4862D3E9F4}"/>
                  </a:ext>
                </a:extLst>
              </p14:cNvPr>
              <p14:cNvContentPartPr/>
              <p14:nvPr/>
            </p14:nvContentPartPr>
            <p14:xfrm>
              <a:off x="5143230" y="977862"/>
              <a:ext cx="84240" cy="93960"/>
            </p14:xfrm>
          </p:contentPart>
        </mc:Choice>
        <mc:Fallback>
          <p:pic>
            <p:nvPicPr>
              <p:cNvPr id="183" name="Ink 182">
                <a:extLst>
                  <a:ext uri="{FF2B5EF4-FFF2-40B4-BE49-F238E27FC236}">
                    <a16:creationId xmlns:a16="http://schemas.microsoft.com/office/drawing/2014/main" id="{C9F8FACE-C048-ACFA-0630-FF4862D3E9F4}"/>
                  </a:ext>
                </a:extLst>
              </p:cNvPr>
              <p:cNvPicPr/>
              <p:nvPr/>
            </p:nvPicPr>
            <p:blipFill>
              <a:blip r:embed="rId252"/>
              <a:stretch>
                <a:fillRect/>
              </a:stretch>
            </p:blipFill>
            <p:spPr>
              <a:xfrm>
                <a:off x="5134590" y="969222"/>
                <a:ext cx="1018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84" name="Ink 183">
                <a:extLst>
                  <a:ext uri="{FF2B5EF4-FFF2-40B4-BE49-F238E27FC236}">
                    <a16:creationId xmlns:a16="http://schemas.microsoft.com/office/drawing/2014/main" id="{99D39646-BE1B-409D-E70D-2D0541C41B2F}"/>
                  </a:ext>
                </a:extLst>
              </p14:cNvPr>
              <p14:cNvContentPartPr/>
              <p14:nvPr/>
            </p14:nvContentPartPr>
            <p14:xfrm>
              <a:off x="5121990" y="1075422"/>
              <a:ext cx="105120" cy="83160"/>
            </p14:xfrm>
          </p:contentPart>
        </mc:Choice>
        <mc:Fallback>
          <p:pic>
            <p:nvPicPr>
              <p:cNvPr id="184" name="Ink 183">
                <a:extLst>
                  <a:ext uri="{FF2B5EF4-FFF2-40B4-BE49-F238E27FC236}">
                    <a16:creationId xmlns:a16="http://schemas.microsoft.com/office/drawing/2014/main" id="{99D39646-BE1B-409D-E70D-2D0541C41B2F}"/>
                  </a:ext>
                </a:extLst>
              </p:cNvPr>
              <p:cNvPicPr/>
              <p:nvPr/>
            </p:nvPicPr>
            <p:blipFill>
              <a:blip r:embed="rId254"/>
              <a:stretch>
                <a:fillRect/>
              </a:stretch>
            </p:blipFill>
            <p:spPr>
              <a:xfrm>
                <a:off x="5112990" y="1066782"/>
                <a:ext cx="1227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85" name="Ink 184">
                <a:extLst>
                  <a:ext uri="{FF2B5EF4-FFF2-40B4-BE49-F238E27FC236}">
                    <a16:creationId xmlns:a16="http://schemas.microsoft.com/office/drawing/2014/main" id="{582F3C11-5103-B269-68B9-287E9F99DE16}"/>
                  </a:ext>
                </a:extLst>
              </p14:cNvPr>
              <p14:cNvContentPartPr/>
              <p14:nvPr/>
            </p14:nvContentPartPr>
            <p14:xfrm>
              <a:off x="5085270" y="1173342"/>
              <a:ext cx="170280" cy="23400"/>
            </p14:xfrm>
          </p:contentPart>
        </mc:Choice>
        <mc:Fallback>
          <p:pic>
            <p:nvPicPr>
              <p:cNvPr id="185" name="Ink 184">
                <a:extLst>
                  <a:ext uri="{FF2B5EF4-FFF2-40B4-BE49-F238E27FC236}">
                    <a16:creationId xmlns:a16="http://schemas.microsoft.com/office/drawing/2014/main" id="{582F3C11-5103-B269-68B9-287E9F99DE16}"/>
                  </a:ext>
                </a:extLst>
              </p:cNvPr>
              <p:cNvPicPr/>
              <p:nvPr/>
            </p:nvPicPr>
            <p:blipFill>
              <a:blip r:embed="rId256"/>
              <a:stretch>
                <a:fillRect/>
              </a:stretch>
            </p:blipFill>
            <p:spPr>
              <a:xfrm>
                <a:off x="5076630" y="1164702"/>
                <a:ext cx="1879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87" name="Ink 186">
                <a:extLst>
                  <a:ext uri="{FF2B5EF4-FFF2-40B4-BE49-F238E27FC236}">
                    <a16:creationId xmlns:a16="http://schemas.microsoft.com/office/drawing/2014/main" id="{40B025A4-6E17-E843-A0E8-D37FEE6D8B5A}"/>
                  </a:ext>
                </a:extLst>
              </p14:cNvPr>
              <p14:cNvContentPartPr/>
              <p14:nvPr/>
            </p14:nvContentPartPr>
            <p14:xfrm>
              <a:off x="5380470" y="885342"/>
              <a:ext cx="463320" cy="234720"/>
            </p14:xfrm>
          </p:contentPart>
        </mc:Choice>
        <mc:Fallback>
          <p:pic>
            <p:nvPicPr>
              <p:cNvPr id="187" name="Ink 186">
                <a:extLst>
                  <a:ext uri="{FF2B5EF4-FFF2-40B4-BE49-F238E27FC236}">
                    <a16:creationId xmlns:a16="http://schemas.microsoft.com/office/drawing/2014/main" id="{40B025A4-6E17-E843-A0E8-D37FEE6D8B5A}"/>
                  </a:ext>
                </a:extLst>
              </p:cNvPr>
              <p:cNvPicPr/>
              <p:nvPr/>
            </p:nvPicPr>
            <p:blipFill>
              <a:blip r:embed="rId258"/>
              <a:stretch>
                <a:fillRect/>
              </a:stretch>
            </p:blipFill>
            <p:spPr>
              <a:xfrm>
                <a:off x="5371470" y="876702"/>
                <a:ext cx="4809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88" name="Ink 187">
                <a:extLst>
                  <a:ext uri="{FF2B5EF4-FFF2-40B4-BE49-F238E27FC236}">
                    <a16:creationId xmlns:a16="http://schemas.microsoft.com/office/drawing/2014/main" id="{FDF25CC7-2B02-5EB2-8C32-6E5A62A4903C}"/>
                  </a:ext>
                </a:extLst>
              </p14:cNvPr>
              <p14:cNvContentPartPr/>
              <p14:nvPr/>
            </p14:nvContentPartPr>
            <p14:xfrm>
              <a:off x="5813910" y="836742"/>
              <a:ext cx="101520" cy="82440"/>
            </p14:xfrm>
          </p:contentPart>
        </mc:Choice>
        <mc:Fallback>
          <p:pic>
            <p:nvPicPr>
              <p:cNvPr id="188" name="Ink 187">
                <a:extLst>
                  <a:ext uri="{FF2B5EF4-FFF2-40B4-BE49-F238E27FC236}">
                    <a16:creationId xmlns:a16="http://schemas.microsoft.com/office/drawing/2014/main" id="{FDF25CC7-2B02-5EB2-8C32-6E5A62A4903C}"/>
                  </a:ext>
                </a:extLst>
              </p:cNvPr>
              <p:cNvPicPr/>
              <p:nvPr/>
            </p:nvPicPr>
            <p:blipFill>
              <a:blip r:embed="rId260"/>
              <a:stretch>
                <a:fillRect/>
              </a:stretch>
            </p:blipFill>
            <p:spPr>
              <a:xfrm>
                <a:off x="5804910" y="827742"/>
                <a:ext cx="1191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89" name="Ink 188">
                <a:extLst>
                  <a:ext uri="{FF2B5EF4-FFF2-40B4-BE49-F238E27FC236}">
                    <a16:creationId xmlns:a16="http://schemas.microsoft.com/office/drawing/2014/main" id="{341E8140-BF14-DBF5-1EBF-86098A56CD83}"/>
                  </a:ext>
                </a:extLst>
              </p14:cNvPr>
              <p14:cNvContentPartPr/>
              <p14:nvPr/>
            </p14:nvContentPartPr>
            <p14:xfrm>
              <a:off x="5793750" y="562062"/>
              <a:ext cx="572040" cy="9720"/>
            </p14:xfrm>
          </p:contentPart>
        </mc:Choice>
        <mc:Fallback>
          <p:pic>
            <p:nvPicPr>
              <p:cNvPr id="189" name="Ink 188">
                <a:extLst>
                  <a:ext uri="{FF2B5EF4-FFF2-40B4-BE49-F238E27FC236}">
                    <a16:creationId xmlns:a16="http://schemas.microsoft.com/office/drawing/2014/main" id="{341E8140-BF14-DBF5-1EBF-86098A56CD83}"/>
                  </a:ext>
                </a:extLst>
              </p:cNvPr>
              <p:cNvPicPr/>
              <p:nvPr/>
            </p:nvPicPr>
            <p:blipFill>
              <a:blip r:embed="rId262"/>
              <a:stretch>
                <a:fillRect/>
              </a:stretch>
            </p:blipFill>
            <p:spPr>
              <a:xfrm>
                <a:off x="5784750" y="553062"/>
                <a:ext cx="589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90" name="Ink 189">
                <a:extLst>
                  <a:ext uri="{FF2B5EF4-FFF2-40B4-BE49-F238E27FC236}">
                    <a16:creationId xmlns:a16="http://schemas.microsoft.com/office/drawing/2014/main" id="{F82B6013-C82E-52EF-B4AF-8A00DA883896}"/>
                  </a:ext>
                </a:extLst>
              </p14:cNvPr>
              <p14:cNvContentPartPr/>
              <p14:nvPr/>
            </p14:nvContentPartPr>
            <p14:xfrm>
              <a:off x="6341310" y="502302"/>
              <a:ext cx="80280" cy="112320"/>
            </p14:xfrm>
          </p:contentPart>
        </mc:Choice>
        <mc:Fallback>
          <p:pic>
            <p:nvPicPr>
              <p:cNvPr id="190" name="Ink 189">
                <a:extLst>
                  <a:ext uri="{FF2B5EF4-FFF2-40B4-BE49-F238E27FC236}">
                    <a16:creationId xmlns:a16="http://schemas.microsoft.com/office/drawing/2014/main" id="{F82B6013-C82E-52EF-B4AF-8A00DA883896}"/>
                  </a:ext>
                </a:extLst>
              </p:cNvPr>
              <p:cNvPicPr/>
              <p:nvPr/>
            </p:nvPicPr>
            <p:blipFill>
              <a:blip r:embed="rId264"/>
              <a:stretch>
                <a:fillRect/>
              </a:stretch>
            </p:blipFill>
            <p:spPr>
              <a:xfrm>
                <a:off x="6332310" y="493662"/>
                <a:ext cx="979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92" name="Ink 191">
                <a:extLst>
                  <a:ext uri="{FF2B5EF4-FFF2-40B4-BE49-F238E27FC236}">
                    <a16:creationId xmlns:a16="http://schemas.microsoft.com/office/drawing/2014/main" id="{1339A636-944A-68FB-58A9-E8CA0D3A5AA8}"/>
                  </a:ext>
                </a:extLst>
              </p14:cNvPr>
              <p14:cNvContentPartPr/>
              <p14:nvPr/>
            </p14:nvContentPartPr>
            <p14:xfrm>
              <a:off x="5583150" y="1189542"/>
              <a:ext cx="105480" cy="130680"/>
            </p14:xfrm>
          </p:contentPart>
        </mc:Choice>
        <mc:Fallback>
          <p:pic>
            <p:nvPicPr>
              <p:cNvPr id="192" name="Ink 191">
                <a:extLst>
                  <a:ext uri="{FF2B5EF4-FFF2-40B4-BE49-F238E27FC236}">
                    <a16:creationId xmlns:a16="http://schemas.microsoft.com/office/drawing/2014/main" id="{1339A636-944A-68FB-58A9-E8CA0D3A5AA8}"/>
                  </a:ext>
                </a:extLst>
              </p:cNvPr>
              <p:cNvPicPr/>
              <p:nvPr/>
            </p:nvPicPr>
            <p:blipFill>
              <a:blip r:embed="rId266"/>
              <a:stretch>
                <a:fillRect/>
              </a:stretch>
            </p:blipFill>
            <p:spPr>
              <a:xfrm>
                <a:off x="5574510" y="1180902"/>
                <a:ext cx="1231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93" name="Ink 192">
                <a:extLst>
                  <a:ext uri="{FF2B5EF4-FFF2-40B4-BE49-F238E27FC236}">
                    <a16:creationId xmlns:a16="http://schemas.microsoft.com/office/drawing/2014/main" id="{860DC040-E30E-F37B-9802-63701AA31EEF}"/>
                  </a:ext>
                </a:extLst>
              </p14:cNvPr>
              <p14:cNvContentPartPr/>
              <p14:nvPr/>
            </p14:nvContentPartPr>
            <p14:xfrm>
              <a:off x="5730390" y="1215102"/>
              <a:ext cx="67680" cy="87480"/>
            </p14:xfrm>
          </p:contentPart>
        </mc:Choice>
        <mc:Fallback>
          <p:pic>
            <p:nvPicPr>
              <p:cNvPr id="193" name="Ink 192">
                <a:extLst>
                  <a:ext uri="{FF2B5EF4-FFF2-40B4-BE49-F238E27FC236}">
                    <a16:creationId xmlns:a16="http://schemas.microsoft.com/office/drawing/2014/main" id="{860DC040-E30E-F37B-9802-63701AA31EEF}"/>
                  </a:ext>
                </a:extLst>
              </p:cNvPr>
              <p:cNvPicPr/>
              <p:nvPr/>
            </p:nvPicPr>
            <p:blipFill>
              <a:blip r:embed="rId268"/>
              <a:stretch>
                <a:fillRect/>
              </a:stretch>
            </p:blipFill>
            <p:spPr>
              <a:xfrm>
                <a:off x="5721390" y="1206462"/>
                <a:ext cx="853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94" name="Ink 193">
                <a:extLst>
                  <a:ext uri="{FF2B5EF4-FFF2-40B4-BE49-F238E27FC236}">
                    <a16:creationId xmlns:a16="http://schemas.microsoft.com/office/drawing/2014/main" id="{A1B18924-606C-5508-0FC4-86C78EFD8538}"/>
                  </a:ext>
                </a:extLst>
              </p14:cNvPr>
              <p14:cNvContentPartPr/>
              <p14:nvPr/>
            </p14:nvContentPartPr>
            <p14:xfrm>
              <a:off x="5839470" y="1151022"/>
              <a:ext cx="32040" cy="147960"/>
            </p14:xfrm>
          </p:contentPart>
        </mc:Choice>
        <mc:Fallback>
          <p:pic>
            <p:nvPicPr>
              <p:cNvPr id="194" name="Ink 193">
                <a:extLst>
                  <a:ext uri="{FF2B5EF4-FFF2-40B4-BE49-F238E27FC236}">
                    <a16:creationId xmlns:a16="http://schemas.microsoft.com/office/drawing/2014/main" id="{A1B18924-606C-5508-0FC4-86C78EFD8538}"/>
                  </a:ext>
                </a:extLst>
              </p:cNvPr>
              <p:cNvPicPr/>
              <p:nvPr/>
            </p:nvPicPr>
            <p:blipFill>
              <a:blip r:embed="rId270"/>
              <a:stretch>
                <a:fillRect/>
              </a:stretch>
            </p:blipFill>
            <p:spPr>
              <a:xfrm>
                <a:off x="5830470" y="1142382"/>
                <a:ext cx="496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95" name="Ink 194">
                <a:extLst>
                  <a:ext uri="{FF2B5EF4-FFF2-40B4-BE49-F238E27FC236}">
                    <a16:creationId xmlns:a16="http://schemas.microsoft.com/office/drawing/2014/main" id="{6B5048F8-90D2-2E20-670D-C30BD639447F}"/>
                  </a:ext>
                </a:extLst>
              </p14:cNvPr>
              <p14:cNvContentPartPr/>
              <p14:nvPr/>
            </p14:nvContentPartPr>
            <p14:xfrm>
              <a:off x="5828310" y="1161822"/>
              <a:ext cx="186120" cy="145080"/>
            </p14:xfrm>
          </p:contentPart>
        </mc:Choice>
        <mc:Fallback>
          <p:pic>
            <p:nvPicPr>
              <p:cNvPr id="195" name="Ink 194">
                <a:extLst>
                  <a:ext uri="{FF2B5EF4-FFF2-40B4-BE49-F238E27FC236}">
                    <a16:creationId xmlns:a16="http://schemas.microsoft.com/office/drawing/2014/main" id="{6B5048F8-90D2-2E20-670D-C30BD639447F}"/>
                  </a:ext>
                </a:extLst>
              </p:cNvPr>
              <p:cNvPicPr/>
              <p:nvPr/>
            </p:nvPicPr>
            <p:blipFill>
              <a:blip r:embed="rId272"/>
              <a:stretch>
                <a:fillRect/>
              </a:stretch>
            </p:blipFill>
            <p:spPr>
              <a:xfrm>
                <a:off x="5819310" y="1152822"/>
                <a:ext cx="2037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96" name="Ink 195">
                <a:extLst>
                  <a:ext uri="{FF2B5EF4-FFF2-40B4-BE49-F238E27FC236}">
                    <a16:creationId xmlns:a16="http://schemas.microsoft.com/office/drawing/2014/main" id="{952EA6FC-4BE8-05F1-AF07-B3E941DADCCC}"/>
                  </a:ext>
                </a:extLst>
              </p14:cNvPr>
              <p14:cNvContentPartPr/>
              <p14:nvPr/>
            </p14:nvContentPartPr>
            <p14:xfrm>
              <a:off x="6049710" y="1200342"/>
              <a:ext cx="66240" cy="66240"/>
            </p14:xfrm>
          </p:contentPart>
        </mc:Choice>
        <mc:Fallback>
          <p:pic>
            <p:nvPicPr>
              <p:cNvPr id="196" name="Ink 195">
                <a:extLst>
                  <a:ext uri="{FF2B5EF4-FFF2-40B4-BE49-F238E27FC236}">
                    <a16:creationId xmlns:a16="http://schemas.microsoft.com/office/drawing/2014/main" id="{952EA6FC-4BE8-05F1-AF07-B3E941DADCCC}"/>
                  </a:ext>
                </a:extLst>
              </p:cNvPr>
              <p:cNvPicPr/>
              <p:nvPr/>
            </p:nvPicPr>
            <p:blipFill>
              <a:blip r:embed="rId274"/>
              <a:stretch>
                <a:fillRect/>
              </a:stretch>
            </p:blipFill>
            <p:spPr>
              <a:xfrm>
                <a:off x="6041070" y="1191342"/>
                <a:ext cx="838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97" name="Ink 196">
                <a:extLst>
                  <a:ext uri="{FF2B5EF4-FFF2-40B4-BE49-F238E27FC236}">
                    <a16:creationId xmlns:a16="http://schemas.microsoft.com/office/drawing/2014/main" id="{48544DE1-AF4F-B232-0C61-D4AB2B254DA3}"/>
                  </a:ext>
                </a:extLst>
              </p14:cNvPr>
              <p14:cNvContentPartPr/>
              <p14:nvPr/>
            </p14:nvContentPartPr>
            <p14:xfrm>
              <a:off x="6151230" y="1146702"/>
              <a:ext cx="17280" cy="119160"/>
            </p14:xfrm>
          </p:contentPart>
        </mc:Choice>
        <mc:Fallback>
          <p:pic>
            <p:nvPicPr>
              <p:cNvPr id="197" name="Ink 196">
                <a:extLst>
                  <a:ext uri="{FF2B5EF4-FFF2-40B4-BE49-F238E27FC236}">
                    <a16:creationId xmlns:a16="http://schemas.microsoft.com/office/drawing/2014/main" id="{48544DE1-AF4F-B232-0C61-D4AB2B254DA3}"/>
                  </a:ext>
                </a:extLst>
              </p:cNvPr>
              <p:cNvPicPr/>
              <p:nvPr/>
            </p:nvPicPr>
            <p:blipFill>
              <a:blip r:embed="rId276"/>
              <a:stretch>
                <a:fillRect/>
              </a:stretch>
            </p:blipFill>
            <p:spPr>
              <a:xfrm>
                <a:off x="6142590" y="1137702"/>
                <a:ext cx="349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98" name="Ink 197">
                <a:extLst>
                  <a:ext uri="{FF2B5EF4-FFF2-40B4-BE49-F238E27FC236}">
                    <a16:creationId xmlns:a16="http://schemas.microsoft.com/office/drawing/2014/main" id="{0A42C5AE-FB28-3B63-CF72-EB8BCABCC149}"/>
                  </a:ext>
                </a:extLst>
              </p14:cNvPr>
              <p14:cNvContentPartPr/>
              <p14:nvPr/>
            </p14:nvContentPartPr>
            <p14:xfrm>
              <a:off x="6144030" y="1197102"/>
              <a:ext cx="87840" cy="71640"/>
            </p14:xfrm>
          </p:contentPart>
        </mc:Choice>
        <mc:Fallback>
          <p:pic>
            <p:nvPicPr>
              <p:cNvPr id="198" name="Ink 197">
                <a:extLst>
                  <a:ext uri="{FF2B5EF4-FFF2-40B4-BE49-F238E27FC236}">
                    <a16:creationId xmlns:a16="http://schemas.microsoft.com/office/drawing/2014/main" id="{0A42C5AE-FB28-3B63-CF72-EB8BCABCC149}"/>
                  </a:ext>
                </a:extLst>
              </p:cNvPr>
              <p:cNvPicPr/>
              <p:nvPr/>
            </p:nvPicPr>
            <p:blipFill>
              <a:blip r:embed="rId278"/>
              <a:stretch>
                <a:fillRect/>
              </a:stretch>
            </p:blipFill>
            <p:spPr>
              <a:xfrm>
                <a:off x="6135390" y="1188102"/>
                <a:ext cx="1054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99" name="Ink 198">
                <a:extLst>
                  <a:ext uri="{FF2B5EF4-FFF2-40B4-BE49-F238E27FC236}">
                    <a16:creationId xmlns:a16="http://schemas.microsoft.com/office/drawing/2014/main" id="{58D91425-D4AA-32B2-847D-3CF33097773C}"/>
                  </a:ext>
                </a:extLst>
              </p14:cNvPr>
              <p14:cNvContentPartPr/>
              <p14:nvPr/>
            </p14:nvContentPartPr>
            <p14:xfrm>
              <a:off x="6222510" y="1119702"/>
              <a:ext cx="2520" cy="3240"/>
            </p14:xfrm>
          </p:contentPart>
        </mc:Choice>
        <mc:Fallback>
          <p:pic>
            <p:nvPicPr>
              <p:cNvPr id="199" name="Ink 198">
                <a:extLst>
                  <a:ext uri="{FF2B5EF4-FFF2-40B4-BE49-F238E27FC236}">
                    <a16:creationId xmlns:a16="http://schemas.microsoft.com/office/drawing/2014/main" id="{58D91425-D4AA-32B2-847D-3CF33097773C}"/>
                  </a:ext>
                </a:extLst>
              </p:cNvPr>
              <p:cNvPicPr/>
              <p:nvPr/>
            </p:nvPicPr>
            <p:blipFill>
              <a:blip r:embed="rId211"/>
              <a:stretch>
                <a:fillRect/>
              </a:stretch>
            </p:blipFill>
            <p:spPr>
              <a:xfrm>
                <a:off x="6213510" y="1110702"/>
                <a:ext cx="201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00" name="Ink 199">
                <a:extLst>
                  <a:ext uri="{FF2B5EF4-FFF2-40B4-BE49-F238E27FC236}">
                    <a16:creationId xmlns:a16="http://schemas.microsoft.com/office/drawing/2014/main" id="{ADF85959-2A2B-B152-5A10-211AABFFC84E}"/>
                  </a:ext>
                </a:extLst>
              </p14:cNvPr>
              <p14:cNvContentPartPr/>
              <p14:nvPr/>
            </p14:nvContentPartPr>
            <p14:xfrm>
              <a:off x="6253470" y="1182702"/>
              <a:ext cx="56880" cy="73800"/>
            </p14:xfrm>
          </p:contentPart>
        </mc:Choice>
        <mc:Fallback>
          <p:pic>
            <p:nvPicPr>
              <p:cNvPr id="200" name="Ink 199">
                <a:extLst>
                  <a:ext uri="{FF2B5EF4-FFF2-40B4-BE49-F238E27FC236}">
                    <a16:creationId xmlns:a16="http://schemas.microsoft.com/office/drawing/2014/main" id="{ADF85959-2A2B-B152-5A10-211AABFFC84E}"/>
                  </a:ext>
                </a:extLst>
              </p:cNvPr>
              <p:cNvPicPr/>
              <p:nvPr/>
            </p:nvPicPr>
            <p:blipFill>
              <a:blip r:embed="rId281"/>
              <a:stretch>
                <a:fillRect/>
              </a:stretch>
            </p:blipFill>
            <p:spPr>
              <a:xfrm>
                <a:off x="6244470" y="1173702"/>
                <a:ext cx="745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01" name="Ink 200">
                <a:extLst>
                  <a:ext uri="{FF2B5EF4-FFF2-40B4-BE49-F238E27FC236}">
                    <a16:creationId xmlns:a16="http://schemas.microsoft.com/office/drawing/2014/main" id="{F33335BA-0821-A037-9041-177B3A5C7AC7}"/>
                  </a:ext>
                </a:extLst>
              </p14:cNvPr>
              <p14:cNvContentPartPr/>
              <p14:nvPr/>
            </p14:nvContentPartPr>
            <p14:xfrm>
              <a:off x="6361470" y="1103142"/>
              <a:ext cx="232920" cy="167040"/>
            </p14:xfrm>
          </p:contentPart>
        </mc:Choice>
        <mc:Fallback>
          <p:pic>
            <p:nvPicPr>
              <p:cNvPr id="201" name="Ink 200">
                <a:extLst>
                  <a:ext uri="{FF2B5EF4-FFF2-40B4-BE49-F238E27FC236}">
                    <a16:creationId xmlns:a16="http://schemas.microsoft.com/office/drawing/2014/main" id="{F33335BA-0821-A037-9041-177B3A5C7AC7}"/>
                  </a:ext>
                </a:extLst>
              </p:cNvPr>
              <p:cNvPicPr/>
              <p:nvPr/>
            </p:nvPicPr>
            <p:blipFill>
              <a:blip r:embed="rId283"/>
              <a:stretch>
                <a:fillRect/>
              </a:stretch>
            </p:blipFill>
            <p:spPr>
              <a:xfrm>
                <a:off x="6352830" y="1094502"/>
                <a:ext cx="250560" cy="184680"/>
              </a:xfrm>
              <a:prstGeom prst="rect">
                <a:avLst/>
              </a:prstGeom>
            </p:spPr>
          </p:pic>
        </mc:Fallback>
      </mc:AlternateContent>
      <p:grpSp>
        <p:nvGrpSpPr>
          <p:cNvPr id="236" name="Group 235">
            <a:extLst>
              <a:ext uri="{FF2B5EF4-FFF2-40B4-BE49-F238E27FC236}">
                <a16:creationId xmlns:a16="http://schemas.microsoft.com/office/drawing/2014/main" id="{2C710A29-58DD-7BD5-1F7F-6AD17EF0DF43}"/>
              </a:ext>
            </a:extLst>
          </p:cNvPr>
          <p:cNvGrpSpPr/>
          <p:nvPr/>
        </p:nvGrpSpPr>
        <p:grpSpPr>
          <a:xfrm>
            <a:off x="6563790" y="302862"/>
            <a:ext cx="2181240" cy="978480"/>
            <a:chOff x="6563790" y="302862"/>
            <a:chExt cx="2181240" cy="978480"/>
          </a:xfrm>
        </p:grpSpPr>
        <mc:AlternateContent xmlns:mc="http://schemas.openxmlformats.org/markup-compatibility/2006">
          <mc:Choice xmlns:p14="http://schemas.microsoft.com/office/powerpoint/2010/main" Requires="p14">
            <p:contentPart p14:bwMode="auto" r:id="rId284">
              <p14:nvContentPartPr>
                <p14:cNvPr id="203" name="Ink 202">
                  <a:extLst>
                    <a:ext uri="{FF2B5EF4-FFF2-40B4-BE49-F238E27FC236}">
                      <a16:creationId xmlns:a16="http://schemas.microsoft.com/office/drawing/2014/main" id="{F1533CE7-257B-6979-DA51-40AB4E24405D}"/>
                    </a:ext>
                  </a:extLst>
                </p14:cNvPr>
                <p14:cNvContentPartPr/>
                <p14:nvPr/>
              </p14:nvContentPartPr>
              <p14:xfrm>
                <a:off x="6563790" y="397542"/>
                <a:ext cx="1265760" cy="606600"/>
              </p14:xfrm>
            </p:contentPart>
          </mc:Choice>
          <mc:Fallback>
            <p:pic>
              <p:nvPicPr>
                <p:cNvPr id="203" name="Ink 202">
                  <a:extLst>
                    <a:ext uri="{FF2B5EF4-FFF2-40B4-BE49-F238E27FC236}">
                      <a16:creationId xmlns:a16="http://schemas.microsoft.com/office/drawing/2014/main" id="{F1533CE7-257B-6979-DA51-40AB4E24405D}"/>
                    </a:ext>
                  </a:extLst>
                </p:cNvPr>
                <p:cNvPicPr/>
                <p:nvPr/>
              </p:nvPicPr>
              <p:blipFill>
                <a:blip r:embed="rId285"/>
                <a:stretch>
                  <a:fillRect/>
                </a:stretch>
              </p:blipFill>
              <p:spPr>
                <a:xfrm>
                  <a:off x="6555150" y="388542"/>
                  <a:ext cx="1283400" cy="6242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04" name="Ink 203">
                  <a:extLst>
                    <a:ext uri="{FF2B5EF4-FFF2-40B4-BE49-F238E27FC236}">
                      <a16:creationId xmlns:a16="http://schemas.microsoft.com/office/drawing/2014/main" id="{3861FA64-A1CC-C972-4462-949EA1341C5F}"/>
                    </a:ext>
                  </a:extLst>
                </p14:cNvPr>
                <p14:cNvContentPartPr/>
                <p14:nvPr/>
              </p14:nvContentPartPr>
              <p14:xfrm>
                <a:off x="6709590" y="313302"/>
                <a:ext cx="1351080" cy="657360"/>
              </p14:xfrm>
            </p:contentPart>
          </mc:Choice>
          <mc:Fallback>
            <p:pic>
              <p:nvPicPr>
                <p:cNvPr id="204" name="Ink 203">
                  <a:extLst>
                    <a:ext uri="{FF2B5EF4-FFF2-40B4-BE49-F238E27FC236}">
                      <a16:creationId xmlns:a16="http://schemas.microsoft.com/office/drawing/2014/main" id="{3861FA64-A1CC-C972-4462-949EA1341C5F}"/>
                    </a:ext>
                  </a:extLst>
                </p:cNvPr>
                <p:cNvPicPr/>
                <p:nvPr/>
              </p:nvPicPr>
              <p:blipFill>
                <a:blip r:embed="rId287"/>
                <a:stretch>
                  <a:fillRect/>
                </a:stretch>
              </p:blipFill>
              <p:spPr>
                <a:xfrm>
                  <a:off x="6700590" y="304662"/>
                  <a:ext cx="1368720" cy="6750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06" name="Ink 205">
                  <a:extLst>
                    <a:ext uri="{FF2B5EF4-FFF2-40B4-BE49-F238E27FC236}">
                      <a16:creationId xmlns:a16="http://schemas.microsoft.com/office/drawing/2014/main" id="{2FEB3B08-D4C6-CE8D-8D5C-DB536159BECA}"/>
                    </a:ext>
                  </a:extLst>
                </p14:cNvPr>
                <p14:cNvContentPartPr/>
                <p14:nvPr/>
              </p14:nvContentPartPr>
              <p14:xfrm>
                <a:off x="6669630" y="659982"/>
                <a:ext cx="283320" cy="274680"/>
              </p14:xfrm>
            </p:contentPart>
          </mc:Choice>
          <mc:Fallback>
            <p:pic>
              <p:nvPicPr>
                <p:cNvPr id="206" name="Ink 205">
                  <a:extLst>
                    <a:ext uri="{FF2B5EF4-FFF2-40B4-BE49-F238E27FC236}">
                      <a16:creationId xmlns:a16="http://schemas.microsoft.com/office/drawing/2014/main" id="{2FEB3B08-D4C6-CE8D-8D5C-DB536159BECA}"/>
                    </a:ext>
                  </a:extLst>
                </p:cNvPr>
                <p:cNvPicPr/>
                <p:nvPr/>
              </p:nvPicPr>
              <p:blipFill>
                <a:blip r:embed="rId289"/>
                <a:stretch>
                  <a:fillRect/>
                </a:stretch>
              </p:blipFill>
              <p:spPr>
                <a:xfrm>
                  <a:off x="6660990" y="650982"/>
                  <a:ext cx="3009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07" name="Ink 206">
                  <a:extLst>
                    <a:ext uri="{FF2B5EF4-FFF2-40B4-BE49-F238E27FC236}">
                      <a16:creationId xmlns:a16="http://schemas.microsoft.com/office/drawing/2014/main" id="{42BCC855-217B-1F43-764A-0772DA75B9CF}"/>
                    </a:ext>
                  </a:extLst>
                </p14:cNvPr>
                <p14:cNvContentPartPr/>
                <p14:nvPr/>
              </p14:nvContentPartPr>
              <p14:xfrm>
                <a:off x="6928110" y="434982"/>
                <a:ext cx="8640" cy="228960"/>
              </p14:xfrm>
            </p:contentPart>
          </mc:Choice>
          <mc:Fallback>
            <p:pic>
              <p:nvPicPr>
                <p:cNvPr id="207" name="Ink 206">
                  <a:extLst>
                    <a:ext uri="{FF2B5EF4-FFF2-40B4-BE49-F238E27FC236}">
                      <a16:creationId xmlns:a16="http://schemas.microsoft.com/office/drawing/2014/main" id="{42BCC855-217B-1F43-764A-0772DA75B9CF}"/>
                    </a:ext>
                  </a:extLst>
                </p:cNvPr>
                <p:cNvPicPr/>
                <p:nvPr/>
              </p:nvPicPr>
              <p:blipFill>
                <a:blip r:embed="rId291"/>
                <a:stretch>
                  <a:fillRect/>
                </a:stretch>
              </p:blipFill>
              <p:spPr>
                <a:xfrm>
                  <a:off x="6919470" y="426342"/>
                  <a:ext cx="262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08" name="Ink 207">
                  <a:extLst>
                    <a:ext uri="{FF2B5EF4-FFF2-40B4-BE49-F238E27FC236}">
                      <a16:creationId xmlns:a16="http://schemas.microsoft.com/office/drawing/2014/main" id="{AB8038F6-AF36-77A8-9595-A970DF0C2A20}"/>
                    </a:ext>
                  </a:extLst>
                </p14:cNvPr>
                <p14:cNvContentPartPr/>
                <p14:nvPr/>
              </p14:nvContentPartPr>
              <p14:xfrm>
                <a:off x="6953310" y="659982"/>
                <a:ext cx="288720" cy="5760"/>
              </p14:xfrm>
            </p:contentPart>
          </mc:Choice>
          <mc:Fallback>
            <p:pic>
              <p:nvPicPr>
                <p:cNvPr id="208" name="Ink 207">
                  <a:extLst>
                    <a:ext uri="{FF2B5EF4-FFF2-40B4-BE49-F238E27FC236}">
                      <a16:creationId xmlns:a16="http://schemas.microsoft.com/office/drawing/2014/main" id="{AB8038F6-AF36-77A8-9595-A970DF0C2A20}"/>
                    </a:ext>
                  </a:extLst>
                </p:cNvPr>
                <p:cNvPicPr/>
                <p:nvPr/>
              </p:nvPicPr>
              <p:blipFill>
                <a:blip r:embed="rId293"/>
                <a:stretch>
                  <a:fillRect/>
                </a:stretch>
              </p:blipFill>
              <p:spPr>
                <a:xfrm>
                  <a:off x="6944310" y="650982"/>
                  <a:ext cx="3063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9" name="Ink 208">
                  <a:extLst>
                    <a:ext uri="{FF2B5EF4-FFF2-40B4-BE49-F238E27FC236}">
                      <a16:creationId xmlns:a16="http://schemas.microsoft.com/office/drawing/2014/main" id="{3605D09A-1FC9-A647-ABE4-D22D4A720F2D}"/>
                    </a:ext>
                  </a:extLst>
                </p14:cNvPr>
                <p14:cNvContentPartPr/>
                <p14:nvPr/>
              </p14:nvContentPartPr>
              <p14:xfrm>
                <a:off x="7234830" y="439662"/>
                <a:ext cx="60840" cy="485640"/>
              </p14:xfrm>
            </p:contentPart>
          </mc:Choice>
          <mc:Fallback>
            <p:pic>
              <p:nvPicPr>
                <p:cNvPr id="209" name="Ink 208">
                  <a:extLst>
                    <a:ext uri="{FF2B5EF4-FFF2-40B4-BE49-F238E27FC236}">
                      <a16:creationId xmlns:a16="http://schemas.microsoft.com/office/drawing/2014/main" id="{3605D09A-1FC9-A647-ABE4-D22D4A720F2D}"/>
                    </a:ext>
                  </a:extLst>
                </p:cNvPr>
                <p:cNvPicPr/>
                <p:nvPr/>
              </p:nvPicPr>
              <p:blipFill>
                <a:blip r:embed="rId295"/>
                <a:stretch>
                  <a:fillRect/>
                </a:stretch>
              </p:blipFill>
              <p:spPr>
                <a:xfrm>
                  <a:off x="7226190" y="430662"/>
                  <a:ext cx="7848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11" name="Ink 210">
                  <a:extLst>
                    <a:ext uri="{FF2B5EF4-FFF2-40B4-BE49-F238E27FC236}">
                      <a16:creationId xmlns:a16="http://schemas.microsoft.com/office/drawing/2014/main" id="{45EAD676-2669-ADAF-63AB-86BA90F10C2C}"/>
                    </a:ext>
                  </a:extLst>
                </p14:cNvPr>
                <p14:cNvContentPartPr/>
                <p14:nvPr/>
              </p14:nvContentPartPr>
              <p14:xfrm>
                <a:off x="7473870" y="679422"/>
                <a:ext cx="444600" cy="5760"/>
              </p14:xfrm>
            </p:contentPart>
          </mc:Choice>
          <mc:Fallback>
            <p:pic>
              <p:nvPicPr>
                <p:cNvPr id="211" name="Ink 210">
                  <a:extLst>
                    <a:ext uri="{FF2B5EF4-FFF2-40B4-BE49-F238E27FC236}">
                      <a16:creationId xmlns:a16="http://schemas.microsoft.com/office/drawing/2014/main" id="{45EAD676-2669-ADAF-63AB-86BA90F10C2C}"/>
                    </a:ext>
                  </a:extLst>
                </p:cNvPr>
                <p:cNvPicPr/>
                <p:nvPr/>
              </p:nvPicPr>
              <p:blipFill>
                <a:blip r:embed="rId297"/>
                <a:stretch>
                  <a:fillRect/>
                </a:stretch>
              </p:blipFill>
              <p:spPr>
                <a:xfrm>
                  <a:off x="7464870" y="670782"/>
                  <a:ext cx="4622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12" name="Ink 211">
                  <a:extLst>
                    <a:ext uri="{FF2B5EF4-FFF2-40B4-BE49-F238E27FC236}">
                      <a16:creationId xmlns:a16="http://schemas.microsoft.com/office/drawing/2014/main" id="{999F07C2-ACD6-72F4-5DF6-098C6320648C}"/>
                    </a:ext>
                  </a:extLst>
                </p14:cNvPr>
                <p14:cNvContentPartPr/>
                <p14:nvPr/>
              </p14:nvContentPartPr>
              <p14:xfrm>
                <a:off x="7461270" y="708582"/>
                <a:ext cx="19800" cy="277200"/>
              </p14:xfrm>
            </p:contentPart>
          </mc:Choice>
          <mc:Fallback>
            <p:pic>
              <p:nvPicPr>
                <p:cNvPr id="212" name="Ink 211">
                  <a:extLst>
                    <a:ext uri="{FF2B5EF4-FFF2-40B4-BE49-F238E27FC236}">
                      <a16:creationId xmlns:a16="http://schemas.microsoft.com/office/drawing/2014/main" id="{999F07C2-ACD6-72F4-5DF6-098C6320648C}"/>
                    </a:ext>
                  </a:extLst>
                </p:cNvPr>
                <p:cNvPicPr/>
                <p:nvPr/>
              </p:nvPicPr>
              <p:blipFill>
                <a:blip r:embed="rId299"/>
                <a:stretch>
                  <a:fillRect/>
                </a:stretch>
              </p:blipFill>
              <p:spPr>
                <a:xfrm>
                  <a:off x="7452630" y="699942"/>
                  <a:ext cx="374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13" name="Ink 212">
                  <a:extLst>
                    <a:ext uri="{FF2B5EF4-FFF2-40B4-BE49-F238E27FC236}">
                      <a16:creationId xmlns:a16="http://schemas.microsoft.com/office/drawing/2014/main" id="{E4BF49F2-0E26-CACC-7341-EFDE22B5B30B}"/>
                    </a:ext>
                  </a:extLst>
                </p14:cNvPr>
                <p14:cNvContentPartPr/>
                <p14:nvPr/>
              </p14:nvContentPartPr>
              <p14:xfrm>
                <a:off x="7877070" y="684462"/>
                <a:ext cx="153720" cy="5400"/>
              </p14:xfrm>
            </p:contentPart>
          </mc:Choice>
          <mc:Fallback>
            <p:pic>
              <p:nvPicPr>
                <p:cNvPr id="213" name="Ink 212">
                  <a:extLst>
                    <a:ext uri="{FF2B5EF4-FFF2-40B4-BE49-F238E27FC236}">
                      <a16:creationId xmlns:a16="http://schemas.microsoft.com/office/drawing/2014/main" id="{E4BF49F2-0E26-CACC-7341-EFDE22B5B30B}"/>
                    </a:ext>
                  </a:extLst>
                </p:cNvPr>
                <p:cNvPicPr/>
                <p:nvPr/>
              </p:nvPicPr>
              <p:blipFill>
                <a:blip r:embed="rId301"/>
                <a:stretch>
                  <a:fillRect/>
                </a:stretch>
              </p:blipFill>
              <p:spPr>
                <a:xfrm>
                  <a:off x="7868430" y="675462"/>
                  <a:ext cx="1713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14" name="Ink 213">
                  <a:extLst>
                    <a:ext uri="{FF2B5EF4-FFF2-40B4-BE49-F238E27FC236}">
                      <a16:creationId xmlns:a16="http://schemas.microsoft.com/office/drawing/2014/main" id="{FB7212FA-1596-9BC5-267F-98EBA32DC998}"/>
                    </a:ext>
                  </a:extLst>
                </p14:cNvPr>
                <p14:cNvContentPartPr/>
                <p14:nvPr/>
              </p14:nvContentPartPr>
              <p14:xfrm>
                <a:off x="7813350" y="1000182"/>
                <a:ext cx="235080" cy="7920"/>
              </p14:xfrm>
            </p:contentPart>
          </mc:Choice>
          <mc:Fallback>
            <p:pic>
              <p:nvPicPr>
                <p:cNvPr id="214" name="Ink 213">
                  <a:extLst>
                    <a:ext uri="{FF2B5EF4-FFF2-40B4-BE49-F238E27FC236}">
                      <a16:creationId xmlns:a16="http://schemas.microsoft.com/office/drawing/2014/main" id="{FB7212FA-1596-9BC5-267F-98EBA32DC998}"/>
                    </a:ext>
                  </a:extLst>
                </p:cNvPr>
                <p:cNvPicPr/>
                <p:nvPr/>
              </p:nvPicPr>
              <p:blipFill>
                <a:blip r:embed="rId303"/>
                <a:stretch>
                  <a:fillRect/>
                </a:stretch>
              </p:blipFill>
              <p:spPr>
                <a:xfrm>
                  <a:off x="7804710" y="991542"/>
                  <a:ext cx="2527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16" name="Ink 215">
                  <a:extLst>
                    <a:ext uri="{FF2B5EF4-FFF2-40B4-BE49-F238E27FC236}">
                      <a16:creationId xmlns:a16="http://schemas.microsoft.com/office/drawing/2014/main" id="{9FB9D7F2-6848-A1D1-0BBB-D2D760DFDC62}"/>
                    </a:ext>
                  </a:extLst>
                </p14:cNvPr>
                <p14:cNvContentPartPr/>
                <p14:nvPr/>
              </p14:nvContentPartPr>
              <p14:xfrm>
                <a:off x="7747110" y="302862"/>
                <a:ext cx="276480" cy="231120"/>
              </p14:xfrm>
            </p:contentPart>
          </mc:Choice>
          <mc:Fallback>
            <p:pic>
              <p:nvPicPr>
                <p:cNvPr id="216" name="Ink 215">
                  <a:extLst>
                    <a:ext uri="{FF2B5EF4-FFF2-40B4-BE49-F238E27FC236}">
                      <a16:creationId xmlns:a16="http://schemas.microsoft.com/office/drawing/2014/main" id="{9FB9D7F2-6848-A1D1-0BBB-D2D760DFDC62}"/>
                    </a:ext>
                  </a:extLst>
                </p:cNvPr>
                <p:cNvPicPr/>
                <p:nvPr/>
              </p:nvPicPr>
              <p:blipFill>
                <a:blip r:embed="rId305"/>
                <a:stretch>
                  <a:fillRect/>
                </a:stretch>
              </p:blipFill>
              <p:spPr>
                <a:xfrm>
                  <a:off x="7738470" y="294222"/>
                  <a:ext cx="2941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17" name="Ink 216">
                  <a:extLst>
                    <a:ext uri="{FF2B5EF4-FFF2-40B4-BE49-F238E27FC236}">
                      <a16:creationId xmlns:a16="http://schemas.microsoft.com/office/drawing/2014/main" id="{59691826-DACB-38F8-F67F-4B792DFF00C0}"/>
                    </a:ext>
                  </a:extLst>
                </p14:cNvPr>
                <p14:cNvContentPartPr/>
                <p14:nvPr/>
              </p14:nvContentPartPr>
              <p14:xfrm>
                <a:off x="7407270" y="321582"/>
                <a:ext cx="225360" cy="221760"/>
              </p14:xfrm>
            </p:contentPart>
          </mc:Choice>
          <mc:Fallback>
            <p:pic>
              <p:nvPicPr>
                <p:cNvPr id="217" name="Ink 216">
                  <a:extLst>
                    <a:ext uri="{FF2B5EF4-FFF2-40B4-BE49-F238E27FC236}">
                      <a16:creationId xmlns:a16="http://schemas.microsoft.com/office/drawing/2014/main" id="{59691826-DACB-38F8-F67F-4B792DFF00C0}"/>
                    </a:ext>
                  </a:extLst>
                </p:cNvPr>
                <p:cNvPicPr/>
                <p:nvPr/>
              </p:nvPicPr>
              <p:blipFill>
                <a:blip r:embed="rId307"/>
                <a:stretch>
                  <a:fillRect/>
                </a:stretch>
              </p:blipFill>
              <p:spPr>
                <a:xfrm>
                  <a:off x="7398270" y="312582"/>
                  <a:ext cx="2430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9" name="Ink 218">
                  <a:extLst>
                    <a:ext uri="{FF2B5EF4-FFF2-40B4-BE49-F238E27FC236}">
                      <a16:creationId xmlns:a16="http://schemas.microsoft.com/office/drawing/2014/main" id="{46143A4A-2680-064C-8AE3-801396D7DC53}"/>
                    </a:ext>
                  </a:extLst>
                </p14:cNvPr>
                <p14:cNvContentPartPr/>
                <p14:nvPr/>
              </p14:nvContentPartPr>
              <p14:xfrm>
                <a:off x="7647390" y="830982"/>
                <a:ext cx="4320" cy="6120"/>
              </p14:xfrm>
            </p:contentPart>
          </mc:Choice>
          <mc:Fallback>
            <p:pic>
              <p:nvPicPr>
                <p:cNvPr id="219" name="Ink 218">
                  <a:extLst>
                    <a:ext uri="{FF2B5EF4-FFF2-40B4-BE49-F238E27FC236}">
                      <a16:creationId xmlns:a16="http://schemas.microsoft.com/office/drawing/2014/main" id="{46143A4A-2680-064C-8AE3-801396D7DC53}"/>
                    </a:ext>
                  </a:extLst>
                </p:cNvPr>
                <p:cNvPicPr/>
                <p:nvPr/>
              </p:nvPicPr>
              <p:blipFill>
                <a:blip r:embed="rId211"/>
                <a:stretch>
                  <a:fillRect/>
                </a:stretch>
              </p:blipFill>
              <p:spPr>
                <a:xfrm>
                  <a:off x="7638750" y="821982"/>
                  <a:ext cx="219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20" name="Ink 219">
                  <a:extLst>
                    <a:ext uri="{FF2B5EF4-FFF2-40B4-BE49-F238E27FC236}">
                      <a16:creationId xmlns:a16="http://schemas.microsoft.com/office/drawing/2014/main" id="{46028237-BBF2-C49A-7CDF-E3D8BBB7E9FB}"/>
                    </a:ext>
                  </a:extLst>
                </p14:cNvPr>
                <p14:cNvContentPartPr/>
                <p14:nvPr/>
              </p14:nvContentPartPr>
              <p14:xfrm>
                <a:off x="7569270" y="459462"/>
                <a:ext cx="3240" cy="3240"/>
              </p14:xfrm>
            </p:contentPart>
          </mc:Choice>
          <mc:Fallback>
            <p:pic>
              <p:nvPicPr>
                <p:cNvPr id="220" name="Ink 219">
                  <a:extLst>
                    <a:ext uri="{FF2B5EF4-FFF2-40B4-BE49-F238E27FC236}">
                      <a16:creationId xmlns:a16="http://schemas.microsoft.com/office/drawing/2014/main" id="{46028237-BBF2-C49A-7CDF-E3D8BBB7E9FB}"/>
                    </a:ext>
                  </a:extLst>
                </p:cNvPr>
                <p:cNvPicPr/>
                <p:nvPr/>
              </p:nvPicPr>
              <p:blipFill>
                <a:blip r:embed="rId211"/>
                <a:stretch>
                  <a:fillRect/>
                </a:stretch>
              </p:blipFill>
              <p:spPr>
                <a:xfrm>
                  <a:off x="7560270" y="450822"/>
                  <a:ext cx="208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21" name="Ink 220">
                  <a:extLst>
                    <a:ext uri="{FF2B5EF4-FFF2-40B4-BE49-F238E27FC236}">
                      <a16:creationId xmlns:a16="http://schemas.microsoft.com/office/drawing/2014/main" id="{27DED600-C612-838F-C242-1A9AE7B14D45}"/>
                    </a:ext>
                  </a:extLst>
                </p14:cNvPr>
                <p14:cNvContentPartPr/>
                <p14:nvPr/>
              </p14:nvContentPartPr>
              <p14:xfrm>
                <a:off x="7896870" y="498702"/>
                <a:ext cx="2160" cy="1080"/>
              </p14:xfrm>
            </p:contentPart>
          </mc:Choice>
          <mc:Fallback>
            <p:pic>
              <p:nvPicPr>
                <p:cNvPr id="221" name="Ink 220">
                  <a:extLst>
                    <a:ext uri="{FF2B5EF4-FFF2-40B4-BE49-F238E27FC236}">
                      <a16:creationId xmlns:a16="http://schemas.microsoft.com/office/drawing/2014/main" id="{27DED600-C612-838F-C242-1A9AE7B14D45}"/>
                    </a:ext>
                  </a:extLst>
                </p:cNvPr>
                <p:cNvPicPr/>
                <p:nvPr/>
              </p:nvPicPr>
              <p:blipFill>
                <a:blip r:embed="rId211"/>
                <a:stretch>
                  <a:fillRect/>
                </a:stretch>
              </p:blipFill>
              <p:spPr>
                <a:xfrm>
                  <a:off x="7888230" y="489702"/>
                  <a:ext cx="198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23" name="Ink 222">
                  <a:extLst>
                    <a:ext uri="{FF2B5EF4-FFF2-40B4-BE49-F238E27FC236}">
                      <a16:creationId xmlns:a16="http://schemas.microsoft.com/office/drawing/2014/main" id="{A8D5FD69-3DD2-7D52-8B1D-F75143A342F7}"/>
                    </a:ext>
                  </a:extLst>
                </p14:cNvPr>
                <p14:cNvContentPartPr/>
                <p14:nvPr/>
              </p14:nvContentPartPr>
              <p14:xfrm>
                <a:off x="7496190" y="1159302"/>
                <a:ext cx="136080" cy="122040"/>
              </p14:xfrm>
            </p:contentPart>
          </mc:Choice>
          <mc:Fallback>
            <p:pic>
              <p:nvPicPr>
                <p:cNvPr id="223" name="Ink 222">
                  <a:extLst>
                    <a:ext uri="{FF2B5EF4-FFF2-40B4-BE49-F238E27FC236}">
                      <a16:creationId xmlns:a16="http://schemas.microsoft.com/office/drawing/2014/main" id="{A8D5FD69-3DD2-7D52-8B1D-F75143A342F7}"/>
                    </a:ext>
                  </a:extLst>
                </p:cNvPr>
                <p:cNvPicPr/>
                <p:nvPr/>
              </p:nvPicPr>
              <p:blipFill>
                <a:blip r:embed="rId312"/>
                <a:stretch>
                  <a:fillRect/>
                </a:stretch>
              </p:blipFill>
              <p:spPr>
                <a:xfrm>
                  <a:off x="7487550" y="1150302"/>
                  <a:ext cx="1537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24" name="Ink 223">
                  <a:extLst>
                    <a:ext uri="{FF2B5EF4-FFF2-40B4-BE49-F238E27FC236}">
                      <a16:creationId xmlns:a16="http://schemas.microsoft.com/office/drawing/2014/main" id="{55359E37-DFDC-4855-1F50-89DE4DD4CBE0}"/>
                    </a:ext>
                  </a:extLst>
                </p14:cNvPr>
                <p14:cNvContentPartPr/>
                <p14:nvPr/>
              </p14:nvContentPartPr>
              <p14:xfrm>
                <a:off x="7652430" y="1140582"/>
                <a:ext cx="98640" cy="122040"/>
              </p14:xfrm>
            </p:contentPart>
          </mc:Choice>
          <mc:Fallback>
            <p:pic>
              <p:nvPicPr>
                <p:cNvPr id="224" name="Ink 223">
                  <a:extLst>
                    <a:ext uri="{FF2B5EF4-FFF2-40B4-BE49-F238E27FC236}">
                      <a16:creationId xmlns:a16="http://schemas.microsoft.com/office/drawing/2014/main" id="{55359E37-DFDC-4855-1F50-89DE4DD4CBE0}"/>
                    </a:ext>
                  </a:extLst>
                </p:cNvPr>
                <p:cNvPicPr/>
                <p:nvPr/>
              </p:nvPicPr>
              <p:blipFill>
                <a:blip r:embed="rId314"/>
                <a:stretch>
                  <a:fillRect/>
                </a:stretch>
              </p:blipFill>
              <p:spPr>
                <a:xfrm>
                  <a:off x="7643430" y="1131942"/>
                  <a:ext cx="1162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25" name="Ink 224">
                  <a:extLst>
                    <a:ext uri="{FF2B5EF4-FFF2-40B4-BE49-F238E27FC236}">
                      <a16:creationId xmlns:a16="http://schemas.microsoft.com/office/drawing/2014/main" id="{D0EBB60C-0C6B-4E78-FB23-1D8B4A531261}"/>
                    </a:ext>
                  </a:extLst>
                </p14:cNvPr>
                <p14:cNvContentPartPr/>
                <p14:nvPr/>
              </p14:nvContentPartPr>
              <p14:xfrm>
                <a:off x="7798950" y="1120782"/>
                <a:ext cx="5400" cy="143280"/>
              </p14:xfrm>
            </p:contentPart>
          </mc:Choice>
          <mc:Fallback>
            <p:pic>
              <p:nvPicPr>
                <p:cNvPr id="225" name="Ink 224">
                  <a:extLst>
                    <a:ext uri="{FF2B5EF4-FFF2-40B4-BE49-F238E27FC236}">
                      <a16:creationId xmlns:a16="http://schemas.microsoft.com/office/drawing/2014/main" id="{D0EBB60C-0C6B-4E78-FB23-1D8B4A531261}"/>
                    </a:ext>
                  </a:extLst>
                </p:cNvPr>
                <p:cNvPicPr/>
                <p:nvPr/>
              </p:nvPicPr>
              <p:blipFill>
                <a:blip r:embed="rId316"/>
                <a:stretch>
                  <a:fillRect/>
                </a:stretch>
              </p:blipFill>
              <p:spPr>
                <a:xfrm>
                  <a:off x="7790310" y="1112142"/>
                  <a:ext cx="230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26" name="Ink 225">
                  <a:extLst>
                    <a:ext uri="{FF2B5EF4-FFF2-40B4-BE49-F238E27FC236}">
                      <a16:creationId xmlns:a16="http://schemas.microsoft.com/office/drawing/2014/main" id="{79BB9FE4-A9F1-3129-76C9-F6AEEEDE9401}"/>
                    </a:ext>
                  </a:extLst>
                </p14:cNvPr>
                <p14:cNvContentPartPr/>
                <p14:nvPr/>
              </p14:nvContentPartPr>
              <p14:xfrm>
                <a:off x="7795350" y="1151022"/>
                <a:ext cx="91800" cy="106200"/>
              </p14:xfrm>
            </p:contentPart>
          </mc:Choice>
          <mc:Fallback>
            <p:pic>
              <p:nvPicPr>
                <p:cNvPr id="226" name="Ink 225">
                  <a:extLst>
                    <a:ext uri="{FF2B5EF4-FFF2-40B4-BE49-F238E27FC236}">
                      <a16:creationId xmlns:a16="http://schemas.microsoft.com/office/drawing/2014/main" id="{79BB9FE4-A9F1-3129-76C9-F6AEEEDE9401}"/>
                    </a:ext>
                  </a:extLst>
                </p:cNvPr>
                <p:cNvPicPr/>
                <p:nvPr/>
              </p:nvPicPr>
              <p:blipFill>
                <a:blip r:embed="rId318"/>
                <a:stretch>
                  <a:fillRect/>
                </a:stretch>
              </p:blipFill>
              <p:spPr>
                <a:xfrm>
                  <a:off x="7786350" y="1142022"/>
                  <a:ext cx="1094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27" name="Ink 226">
                  <a:extLst>
                    <a:ext uri="{FF2B5EF4-FFF2-40B4-BE49-F238E27FC236}">
                      <a16:creationId xmlns:a16="http://schemas.microsoft.com/office/drawing/2014/main" id="{C20080E9-40AB-9D73-C685-D2598103E9BB}"/>
                    </a:ext>
                  </a:extLst>
                </p14:cNvPr>
                <p14:cNvContentPartPr/>
                <p14:nvPr/>
              </p14:nvContentPartPr>
              <p14:xfrm>
                <a:off x="7949430" y="1184502"/>
                <a:ext cx="50760" cy="90360"/>
              </p14:xfrm>
            </p:contentPart>
          </mc:Choice>
          <mc:Fallback>
            <p:pic>
              <p:nvPicPr>
                <p:cNvPr id="227" name="Ink 226">
                  <a:extLst>
                    <a:ext uri="{FF2B5EF4-FFF2-40B4-BE49-F238E27FC236}">
                      <a16:creationId xmlns:a16="http://schemas.microsoft.com/office/drawing/2014/main" id="{C20080E9-40AB-9D73-C685-D2598103E9BB}"/>
                    </a:ext>
                  </a:extLst>
                </p:cNvPr>
                <p:cNvPicPr/>
                <p:nvPr/>
              </p:nvPicPr>
              <p:blipFill>
                <a:blip r:embed="rId320"/>
                <a:stretch>
                  <a:fillRect/>
                </a:stretch>
              </p:blipFill>
              <p:spPr>
                <a:xfrm>
                  <a:off x="7940790" y="1175502"/>
                  <a:ext cx="684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28" name="Ink 227">
                  <a:extLst>
                    <a:ext uri="{FF2B5EF4-FFF2-40B4-BE49-F238E27FC236}">
                      <a16:creationId xmlns:a16="http://schemas.microsoft.com/office/drawing/2014/main" id="{43B2CA97-4882-6174-D078-7B7E2F31DE53}"/>
                    </a:ext>
                  </a:extLst>
                </p14:cNvPr>
                <p14:cNvContentPartPr/>
                <p14:nvPr/>
              </p14:nvContentPartPr>
              <p14:xfrm>
                <a:off x="7911630" y="1205022"/>
                <a:ext cx="25200" cy="47160"/>
              </p14:xfrm>
            </p:contentPart>
          </mc:Choice>
          <mc:Fallback>
            <p:pic>
              <p:nvPicPr>
                <p:cNvPr id="228" name="Ink 227">
                  <a:extLst>
                    <a:ext uri="{FF2B5EF4-FFF2-40B4-BE49-F238E27FC236}">
                      <a16:creationId xmlns:a16="http://schemas.microsoft.com/office/drawing/2014/main" id="{43B2CA97-4882-6174-D078-7B7E2F31DE53}"/>
                    </a:ext>
                  </a:extLst>
                </p:cNvPr>
                <p:cNvPicPr/>
                <p:nvPr/>
              </p:nvPicPr>
              <p:blipFill>
                <a:blip r:embed="rId322"/>
                <a:stretch>
                  <a:fillRect/>
                </a:stretch>
              </p:blipFill>
              <p:spPr>
                <a:xfrm>
                  <a:off x="7902630" y="1196382"/>
                  <a:ext cx="428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29" name="Ink 228">
                  <a:extLst>
                    <a:ext uri="{FF2B5EF4-FFF2-40B4-BE49-F238E27FC236}">
                      <a16:creationId xmlns:a16="http://schemas.microsoft.com/office/drawing/2014/main" id="{58C3FCA5-45D0-1047-D9DB-EA3EEB3A659D}"/>
                    </a:ext>
                  </a:extLst>
                </p14:cNvPr>
                <p14:cNvContentPartPr/>
                <p14:nvPr/>
              </p14:nvContentPartPr>
              <p14:xfrm>
                <a:off x="8045190" y="1178022"/>
                <a:ext cx="121320" cy="83160"/>
              </p14:xfrm>
            </p:contentPart>
          </mc:Choice>
          <mc:Fallback>
            <p:pic>
              <p:nvPicPr>
                <p:cNvPr id="229" name="Ink 228">
                  <a:extLst>
                    <a:ext uri="{FF2B5EF4-FFF2-40B4-BE49-F238E27FC236}">
                      <a16:creationId xmlns:a16="http://schemas.microsoft.com/office/drawing/2014/main" id="{58C3FCA5-45D0-1047-D9DB-EA3EEB3A659D}"/>
                    </a:ext>
                  </a:extLst>
                </p:cNvPr>
                <p:cNvPicPr/>
                <p:nvPr/>
              </p:nvPicPr>
              <p:blipFill>
                <a:blip r:embed="rId324"/>
                <a:stretch>
                  <a:fillRect/>
                </a:stretch>
              </p:blipFill>
              <p:spPr>
                <a:xfrm>
                  <a:off x="8036550" y="1169382"/>
                  <a:ext cx="1389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30" name="Ink 229">
                  <a:extLst>
                    <a:ext uri="{FF2B5EF4-FFF2-40B4-BE49-F238E27FC236}">
                      <a16:creationId xmlns:a16="http://schemas.microsoft.com/office/drawing/2014/main" id="{7E196122-6BDA-8DDF-1DF0-96BD6AAEA6E9}"/>
                    </a:ext>
                  </a:extLst>
                </p14:cNvPr>
                <p14:cNvContentPartPr/>
                <p14:nvPr/>
              </p14:nvContentPartPr>
              <p14:xfrm>
                <a:off x="8138430" y="1098822"/>
                <a:ext cx="8280" cy="20880"/>
              </p14:xfrm>
            </p:contentPart>
          </mc:Choice>
          <mc:Fallback>
            <p:pic>
              <p:nvPicPr>
                <p:cNvPr id="230" name="Ink 229">
                  <a:extLst>
                    <a:ext uri="{FF2B5EF4-FFF2-40B4-BE49-F238E27FC236}">
                      <a16:creationId xmlns:a16="http://schemas.microsoft.com/office/drawing/2014/main" id="{7E196122-6BDA-8DDF-1DF0-96BD6AAEA6E9}"/>
                    </a:ext>
                  </a:extLst>
                </p:cNvPr>
                <p:cNvPicPr/>
                <p:nvPr/>
              </p:nvPicPr>
              <p:blipFill>
                <a:blip r:embed="rId149"/>
                <a:stretch>
                  <a:fillRect/>
                </a:stretch>
              </p:blipFill>
              <p:spPr>
                <a:xfrm>
                  <a:off x="8129430" y="1090182"/>
                  <a:ext cx="259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31" name="Ink 230">
                  <a:extLst>
                    <a:ext uri="{FF2B5EF4-FFF2-40B4-BE49-F238E27FC236}">
                      <a16:creationId xmlns:a16="http://schemas.microsoft.com/office/drawing/2014/main" id="{DCDEADF7-BA15-9190-2517-392C3AE8CDC5}"/>
                    </a:ext>
                  </a:extLst>
                </p14:cNvPr>
                <p14:cNvContentPartPr/>
                <p14:nvPr/>
              </p14:nvContentPartPr>
              <p14:xfrm>
                <a:off x="8175870" y="1153902"/>
                <a:ext cx="118440" cy="108720"/>
              </p14:xfrm>
            </p:contentPart>
          </mc:Choice>
          <mc:Fallback>
            <p:pic>
              <p:nvPicPr>
                <p:cNvPr id="231" name="Ink 230">
                  <a:extLst>
                    <a:ext uri="{FF2B5EF4-FFF2-40B4-BE49-F238E27FC236}">
                      <a16:creationId xmlns:a16="http://schemas.microsoft.com/office/drawing/2014/main" id="{DCDEADF7-BA15-9190-2517-392C3AE8CDC5}"/>
                    </a:ext>
                  </a:extLst>
                </p:cNvPr>
                <p:cNvPicPr/>
                <p:nvPr/>
              </p:nvPicPr>
              <p:blipFill>
                <a:blip r:embed="rId327"/>
                <a:stretch>
                  <a:fillRect/>
                </a:stretch>
              </p:blipFill>
              <p:spPr>
                <a:xfrm>
                  <a:off x="8167230" y="1145262"/>
                  <a:ext cx="1360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32" name="Ink 231">
                  <a:extLst>
                    <a:ext uri="{FF2B5EF4-FFF2-40B4-BE49-F238E27FC236}">
                      <a16:creationId xmlns:a16="http://schemas.microsoft.com/office/drawing/2014/main" id="{19379C3A-5DBF-0987-91D9-38C5953CD607}"/>
                    </a:ext>
                  </a:extLst>
                </p14:cNvPr>
                <p14:cNvContentPartPr/>
                <p14:nvPr/>
              </p14:nvContentPartPr>
              <p14:xfrm>
                <a:off x="8224470" y="1068942"/>
                <a:ext cx="226440" cy="188640"/>
              </p14:xfrm>
            </p:contentPart>
          </mc:Choice>
          <mc:Fallback>
            <p:pic>
              <p:nvPicPr>
                <p:cNvPr id="232" name="Ink 231">
                  <a:extLst>
                    <a:ext uri="{FF2B5EF4-FFF2-40B4-BE49-F238E27FC236}">
                      <a16:creationId xmlns:a16="http://schemas.microsoft.com/office/drawing/2014/main" id="{19379C3A-5DBF-0987-91D9-38C5953CD607}"/>
                    </a:ext>
                  </a:extLst>
                </p:cNvPr>
                <p:cNvPicPr/>
                <p:nvPr/>
              </p:nvPicPr>
              <p:blipFill>
                <a:blip r:embed="rId329"/>
                <a:stretch>
                  <a:fillRect/>
                </a:stretch>
              </p:blipFill>
              <p:spPr>
                <a:xfrm>
                  <a:off x="8215830" y="1059942"/>
                  <a:ext cx="2440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33" name="Ink 232">
                  <a:extLst>
                    <a:ext uri="{FF2B5EF4-FFF2-40B4-BE49-F238E27FC236}">
                      <a16:creationId xmlns:a16="http://schemas.microsoft.com/office/drawing/2014/main" id="{95C9F709-ACC4-2DB8-5762-70EAA403E59D}"/>
                    </a:ext>
                  </a:extLst>
                </p14:cNvPr>
                <p14:cNvContentPartPr/>
                <p14:nvPr/>
              </p14:nvContentPartPr>
              <p14:xfrm>
                <a:off x="8417790" y="1160742"/>
                <a:ext cx="116280" cy="91080"/>
              </p14:xfrm>
            </p:contentPart>
          </mc:Choice>
          <mc:Fallback>
            <p:pic>
              <p:nvPicPr>
                <p:cNvPr id="233" name="Ink 232">
                  <a:extLst>
                    <a:ext uri="{FF2B5EF4-FFF2-40B4-BE49-F238E27FC236}">
                      <a16:creationId xmlns:a16="http://schemas.microsoft.com/office/drawing/2014/main" id="{95C9F709-ACC4-2DB8-5762-70EAA403E59D}"/>
                    </a:ext>
                  </a:extLst>
                </p:cNvPr>
                <p:cNvPicPr/>
                <p:nvPr/>
              </p:nvPicPr>
              <p:blipFill>
                <a:blip r:embed="rId331"/>
                <a:stretch>
                  <a:fillRect/>
                </a:stretch>
              </p:blipFill>
              <p:spPr>
                <a:xfrm>
                  <a:off x="8409150" y="1152102"/>
                  <a:ext cx="1339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34" name="Ink 233">
                  <a:extLst>
                    <a:ext uri="{FF2B5EF4-FFF2-40B4-BE49-F238E27FC236}">
                      <a16:creationId xmlns:a16="http://schemas.microsoft.com/office/drawing/2014/main" id="{C7A89768-EDAD-B417-D67D-2F54B1AD72F4}"/>
                    </a:ext>
                  </a:extLst>
                </p14:cNvPr>
                <p14:cNvContentPartPr/>
                <p14:nvPr/>
              </p14:nvContentPartPr>
              <p14:xfrm>
                <a:off x="8540910" y="1083342"/>
                <a:ext cx="16200" cy="17280"/>
              </p14:xfrm>
            </p:contentPart>
          </mc:Choice>
          <mc:Fallback>
            <p:pic>
              <p:nvPicPr>
                <p:cNvPr id="234" name="Ink 233">
                  <a:extLst>
                    <a:ext uri="{FF2B5EF4-FFF2-40B4-BE49-F238E27FC236}">
                      <a16:creationId xmlns:a16="http://schemas.microsoft.com/office/drawing/2014/main" id="{C7A89768-EDAD-B417-D67D-2F54B1AD72F4}"/>
                    </a:ext>
                  </a:extLst>
                </p:cNvPr>
                <p:cNvPicPr/>
                <p:nvPr/>
              </p:nvPicPr>
              <p:blipFill>
                <a:blip r:embed="rId333"/>
                <a:stretch>
                  <a:fillRect/>
                </a:stretch>
              </p:blipFill>
              <p:spPr>
                <a:xfrm>
                  <a:off x="8532270" y="1074342"/>
                  <a:ext cx="33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35" name="Ink 234">
                  <a:extLst>
                    <a:ext uri="{FF2B5EF4-FFF2-40B4-BE49-F238E27FC236}">
                      <a16:creationId xmlns:a16="http://schemas.microsoft.com/office/drawing/2014/main" id="{F46EEF61-FE2C-FE76-76D1-9956F0FBDF16}"/>
                    </a:ext>
                  </a:extLst>
                </p14:cNvPr>
                <p14:cNvContentPartPr/>
                <p14:nvPr/>
              </p14:nvContentPartPr>
              <p14:xfrm>
                <a:off x="8562510" y="1170102"/>
                <a:ext cx="182520" cy="110160"/>
              </p14:xfrm>
            </p:contentPart>
          </mc:Choice>
          <mc:Fallback>
            <p:pic>
              <p:nvPicPr>
                <p:cNvPr id="235" name="Ink 234">
                  <a:extLst>
                    <a:ext uri="{FF2B5EF4-FFF2-40B4-BE49-F238E27FC236}">
                      <a16:creationId xmlns:a16="http://schemas.microsoft.com/office/drawing/2014/main" id="{F46EEF61-FE2C-FE76-76D1-9956F0FBDF16}"/>
                    </a:ext>
                  </a:extLst>
                </p:cNvPr>
                <p:cNvPicPr/>
                <p:nvPr/>
              </p:nvPicPr>
              <p:blipFill>
                <a:blip r:embed="rId335"/>
                <a:stretch>
                  <a:fillRect/>
                </a:stretch>
              </p:blipFill>
              <p:spPr>
                <a:xfrm>
                  <a:off x="8553870" y="1161462"/>
                  <a:ext cx="200160" cy="127800"/>
                </a:xfrm>
                <a:prstGeom prst="rect">
                  <a:avLst/>
                </a:prstGeom>
              </p:spPr>
            </p:pic>
          </mc:Fallback>
        </mc:AlternateContent>
      </p:grpSp>
      <p:grpSp>
        <p:nvGrpSpPr>
          <p:cNvPr id="240" name="Group 239">
            <a:extLst>
              <a:ext uri="{FF2B5EF4-FFF2-40B4-BE49-F238E27FC236}">
                <a16:creationId xmlns:a16="http://schemas.microsoft.com/office/drawing/2014/main" id="{5FAC03CB-61E2-023A-7553-151C21F76CB2}"/>
              </a:ext>
            </a:extLst>
          </p:cNvPr>
          <p:cNvGrpSpPr/>
          <p:nvPr/>
        </p:nvGrpSpPr>
        <p:grpSpPr>
          <a:xfrm>
            <a:off x="6351750" y="1485822"/>
            <a:ext cx="1666440" cy="361440"/>
            <a:chOff x="6351750" y="1485822"/>
            <a:chExt cx="1666440" cy="361440"/>
          </a:xfrm>
        </p:grpSpPr>
        <mc:AlternateContent xmlns:mc="http://schemas.openxmlformats.org/markup-compatibility/2006">
          <mc:Choice xmlns:p14="http://schemas.microsoft.com/office/powerpoint/2010/main" Requires="p14">
            <p:contentPart p14:bwMode="auto" r:id="rId336">
              <p14:nvContentPartPr>
                <p14:cNvPr id="126" name="Ink 125">
                  <a:extLst>
                    <a:ext uri="{FF2B5EF4-FFF2-40B4-BE49-F238E27FC236}">
                      <a16:creationId xmlns:a16="http://schemas.microsoft.com/office/drawing/2014/main" id="{FA44B7EC-6E2C-C169-40C4-A2B6EE2AEF8A}"/>
                    </a:ext>
                  </a:extLst>
                </p14:cNvPr>
                <p14:cNvContentPartPr/>
                <p14:nvPr/>
              </p14:nvContentPartPr>
              <p14:xfrm>
                <a:off x="6514830" y="1609302"/>
                <a:ext cx="3240" cy="149400"/>
              </p14:xfrm>
            </p:contentPart>
          </mc:Choice>
          <mc:Fallback>
            <p:pic>
              <p:nvPicPr>
                <p:cNvPr id="126" name="Ink 125">
                  <a:extLst>
                    <a:ext uri="{FF2B5EF4-FFF2-40B4-BE49-F238E27FC236}">
                      <a16:creationId xmlns:a16="http://schemas.microsoft.com/office/drawing/2014/main" id="{FA44B7EC-6E2C-C169-40C4-A2B6EE2AEF8A}"/>
                    </a:ext>
                  </a:extLst>
                </p:cNvPr>
                <p:cNvPicPr/>
                <p:nvPr/>
              </p:nvPicPr>
              <p:blipFill>
                <a:blip r:embed="rId337"/>
                <a:stretch>
                  <a:fillRect/>
                </a:stretch>
              </p:blipFill>
              <p:spPr>
                <a:xfrm>
                  <a:off x="6506190" y="1600662"/>
                  <a:ext cx="208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27" name="Ink 126">
                  <a:extLst>
                    <a:ext uri="{FF2B5EF4-FFF2-40B4-BE49-F238E27FC236}">
                      <a16:creationId xmlns:a16="http://schemas.microsoft.com/office/drawing/2014/main" id="{318B023F-6751-E3F4-0EA7-6DCAFBA1DF3D}"/>
                    </a:ext>
                  </a:extLst>
                </p14:cNvPr>
                <p14:cNvContentPartPr/>
                <p14:nvPr/>
              </p14:nvContentPartPr>
              <p14:xfrm>
                <a:off x="6596190" y="1530462"/>
                <a:ext cx="97560" cy="275760"/>
              </p14:xfrm>
            </p:contentPart>
          </mc:Choice>
          <mc:Fallback>
            <p:pic>
              <p:nvPicPr>
                <p:cNvPr id="127" name="Ink 126">
                  <a:extLst>
                    <a:ext uri="{FF2B5EF4-FFF2-40B4-BE49-F238E27FC236}">
                      <a16:creationId xmlns:a16="http://schemas.microsoft.com/office/drawing/2014/main" id="{318B023F-6751-E3F4-0EA7-6DCAFBA1DF3D}"/>
                    </a:ext>
                  </a:extLst>
                </p:cNvPr>
                <p:cNvPicPr/>
                <p:nvPr/>
              </p:nvPicPr>
              <p:blipFill>
                <a:blip r:embed="rId339"/>
                <a:stretch>
                  <a:fillRect/>
                </a:stretch>
              </p:blipFill>
              <p:spPr>
                <a:xfrm>
                  <a:off x="6587190" y="1521462"/>
                  <a:ext cx="1152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28" name="Ink 127">
                  <a:extLst>
                    <a:ext uri="{FF2B5EF4-FFF2-40B4-BE49-F238E27FC236}">
                      <a16:creationId xmlns:a16="http://schemas.microsoft.com/office/drawing/2014/main" id="{E071B659-7C2D-EC07-092E-F61C87D30BE0}"/>
                    </a:ext>
                  </a:extLst>
                </p14:cNvPr>
                <p14:cNvContentPartPr/>
                <p14:nvPr/>
              </p14:nvContentPartPr>
              <p14:xfrm>
                <a:off x="6840630" y="1485822"/>
                <a:ext cx="123120" cy="263520"/>
              </p14:xfrm>
            </p:contentPart>
          </mc:Choice>
          <mc:Fallback>
            <p:pic>
              <p:nvPicPr>
                <p:cNvPr id="128" name="Ink 127">
                  <a:extLst>
                    <a:ext uri="{FF2B5EF4-FFF2-40B4-BE49-F238E27FC236}">
                      <a16:creationId xmlns:a16="http://schemas.microsoft.com/office/drawing/2014/main" id="{E071B659-7C2D-EC07-092E-F61C87D30BE0}"/>
                    </a:ext>
                  </a:extLst>
                </p:cNvPr>
                <p:cNvPicPr/>
                <p:nvPr/>
              </p:nvPicPr>
              <p:blipFill>
                <a:blip r:embed="rId341"/>
                <a:stretch>
                  <a:fillRect/>
                </a:stretch>
              </p:blipFill>
              <p:spPr>
                <a:xfrm>
                  <a:off x="6831630" y="1476822"/>
                  <a:ext cx="1407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29" name="Ink 128">
                  <a:extLst>
                    <a:ext uri="{FF2B5EF4-FFF2-40B4-BE49-F238E27FC236}">
                      <a16:creationId xmlns:a16="http://schemas.microsoft.com/office/drawing/2014/main" id="{78429EED-AD87-8E33-B16B-2A9A15597206}"/>
                    </a:ext>
                  </a:extLst>
                </p14:cNvPr>
                <p14:cNvContentPartPr/>
                <p14:nvPr/>
              </p14:nvContentPartPr>
              <p14:xfrm>
                <a:off x="7002990" y="1621182"/>
                <a:ext cx="171360" cy="226080"/>
              </p14:xfrm>
            </p:contentPart>
          </mc:Choice>
          <mc:Fallback>
            <p:pic>
              <p:nvPicPr>
                <p:cNvPr id="129" name="Ink 128">
                  <a:extLst>
                    <a:ext uri="{FF2B5EF4-FFF2-40B4-BE49-F238E27FC236}">
                      <a16:creationId xmlns:a16="http://schemas.microsoft.com/office/drawing/2014/main" id="{78429EED-AD87-8E33-B16B-2A9A15597206}"/>
                    </a:ext>
                  </a:extLst>
                </p:cNvPr>
                <p:cNvPicPr/>
                <p:nvPr/>
              </p:nvPicPr>
              <p:blipFill>
                <a:blip r:embed="rId343"/>
                <a:stretch>
                  <a:fillRect/>
                </a:stretch>
              </p:blipFill>
              <p:spPr>
                <a:xfrm>
                  <a:off x="6993990" y="1612182"/>
                  <a:ext cx="1890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30" name="Ink 129">
                  <a:extLst>
                    <a:ext uri="{FF2B5EF4-FFF2-40B4-BE49-F238E27FC236}">
                      <a16:creationId xmlns:a16="http://schemas.microsoft.com/office/drawing/2014/main" id="{B13D5C5E-9147-FE28-98B1-5D26627D3E17}"/>
                    </a:ext>
                  </a:extLst>
                </p14:cNvPr>
                <p14:cNvContentPartPr/>
                <p14:nvPr/>
              </p14:nvContentPartPr>
              <p14:xfrm>
                <a:off x="7267230" y="1716222"/>
                <a:ext cx="7920" cy="17640"/>
              </p14:xfrm>
            </p:contentPart>
          </mc:Choice>
          <mc:Fallback>
            <p:pic>
              <p:nvPicPr>
                <p:cNvPr id="130" name="Ink 129">
                  <a:extLst>
                    <a:ext uri="{FF2B5EF4-FFF2-40B4-BE49-F238E27FC236}">
                      <a16:creationId xmlns:a16="http://schemas.microsoft.com/office/drawing/2014/main" id="{B13D5C5E-9147-FE28-98B1-5D26627D3E17}"/>
                    </a:ext>
                  </a:extLst>
                </p:cNvPr>
                <p:cNvPicPr/>
                <p:nvPr/>
              </p:nvPicPr>
              <p:blipFill>
                <a:blip r:embed="rId345"/>
                <a:stretch>
                  <a:fillRect/>
                </a:stretch>
              </p:blipFill>
              <p:spPr>
                <a:xfrm>
                  <a:off x="7258590" y="1707222"/>
                  <a:ext cx="255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31" name="Ink 130">
                  <a:extLst>
                    <a:ext uri="{FF2B5EF4-FFF2-40B4-BE49-F238E27FC236}">
                      <a16:creationId xmlns:a16="http://schemas.microsoft.com/office/drawing/2014/main" id="{301AA46E-DBA9-E0EC-A37A-7B6B705CEFB9}"/>
                    </a:ext>
                  </a:extLst>
                </p14:cNvPr>
                <p14:cNvContentPartPr/>
                <p14:nvPr/>
              </p14:nvContentPartPr>
              <p14:xfrm>
                <a:off x="7381350" y="1612902"/>
                <a:ext cx="160200" cy="149760"/>
              </p14:xfrm>
            </p:contentPart>
          </mc:Choice>
          <mc:Fallback>
            <p:pic>
              <p:nvPicPr>
                <p:cNvPr id="131" name="Ink 130">
                  <a:extLst>
                    <a:ext uri="{FF2B5EF4-FFF2-40B4-BE49-F238E27FC236}">
                      <a16:creationId xmlns:a16="http://schemas.microsoft.com/office/drawing/2014/main" id="{301AA46E-DBA9-E0EC-A37A-7B6B705CEFB9}"/>
                    </a:ext>
                  </a:extLst>
                </p:cNvPr>
                <p:cNvPicPr/>
                <p:nvPr/>
              </p:nvPicPr>
              <p:blipFill>
                <a:blip r:embed="rId347"/>
                <a:stretch>
                  <a:fillRect/>
                </a:stretch>
              </p:blipFill>
              <p:spPr>
                <a:xfrm>
                  <a:off x="7372710" y="1604262"/>
                  <a:ext cx="1778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32" name="Ink 131">
                  <a:extLst>
                    <a:ext uri="{FF2B5EF4-FFF2-40B4-BE49-F238E27FC236}">
                      <a16:creationId xmlns:a16="http://schemas.microsoft.com/office/drawing/2014/main" id="{2D07C8F9-F818-ED3C-E9A2-6CDEF5E41035}"/>
                    </a:ext>
                  </a:extLst>
                </p14:cNvPr>
                <p14:cNvContentPartPr/>
                <p14:nvPr/>
              </p14:nvContentPartPr>
              <p14:xfrm>
                <a:off x="7582590" y="1604982"/>
                <a:ext cx="79200" cy="146520"/>
              </p14:xfrm>
            </p:contentPart>
          </mc:Choice>
          <mc:Fallback>
            <p:pic>
              <p:nvPicPr>
                <p:cNvPr id="132" name="Ink 131">
                  <a:extLst>
                    <a:ext uri="{FF2B5EF4-FFF2-40B4-BE49-F238E27FC236}">
                      <a16:creationId xmlns:a16="http://schemas.microsoft.com/office/drawing/2014/main" id="{2D07C8F9-F818-ED3C-E9A2-6CDEF5E41035}"/>
                    </a:ext>
                  </a:extLst>
                </p:cNvPr>
                <p:cNvPicPr/>
                <p:nvPr/>
              </p:nvPicPr>
              <p:blipFill>
                <a:blip r:embed="rId349"/>
                <a:stretch>
                  <a:fillRect/>
                </a:stretch>
              </p:blipFill>
              <p:spPr>
                <a:xfrm>
                  <a:off x="7573950" y="1596342"/>
                  <a:ext cx="968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33" name="Ink 132">
                  <a:extLst>
                    <a:ext uri="{FF2B5EF4-FFF2-40B4-BE49-F238E27FC236}">
                      <a16:creationId xmlns:a16="http://schemas.microsoft.com/office/drawing/2014/main" id="{869CAB2D-B3F1-7B4E-6CE5-BE4C25CC22C7}"/>
                    </a:ext>
                  </a:extLst>
                </p14:cNvPr>
                <p14:cNvContentPartPr/>
                <p14:nvPr/>
              </p14:nvContentPartPr>
              <p14:xfrm>
                <a:off x="7670070" y="1618662"/>
                <a:ext cx="137160" cy="123480"/>
              </p14:xfrm>
            </p:contentPart>
          </mc:Choice>
          <mc:Fallback>
            <p:pic>
              <p:nvPicPr>
                <p:cNvPr id="133" name="Ink 132">
                  <a:extLst>
                    <a:ext uri="{FF2B5EF4-FFF2-40B4-BE49-F238E27FC236}">
                      <a16:creationId xmlns:a16="http://schemas.microsoft.com/office/drawing/2014/main" id="{869CAB2D-B3F1-7B4E-6CE5-BE4C25CC22C7}"/>
                    </a:ext>
                  </a:extLst>
                </p:cNvPr>
                <p:cNvPicPr/>
                <p:nvPr/>
              </p:nvPicPr>
              <p:blipFill>
                <a:blip r:embed="rId351"/>
                <a:stretch>
                  <a:fillRect/>
                </a:stretch>
              </p:blipFill>
              <p:spPr>
                <a:xfrm>
                  <a:off x="7661430" y="1609662"/>
                  <a:ext cx="1548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34" name="Ink 133">
                  <a:extLst>
                    <a:ext uri="{FF2B5EF4-FFF2-40B4-BE49-F238E27FC236}">
                      <a16:creationId xmlns:a16="http://schemas.microsoft.com/office/drawing/2014/main" id="{B2E69E5E-5371-F09A-A8B4-F07D28706D91}"/>
                    </a:ext>
                  </a:extLst>
                </p14:cNvPr>
                <p14:cNvContentPartPr/>
                <p14:nvPr/>
              </p14:nvContentPartPr>
              <p14:xfrm>
                <a:off x="7845750" y="1578702"/>
                <a:ext cx="172440" cy="137160"/>
              </p14:xfrm>
            </p:contentPart>
          </mc:Choice>
          <mc:Fallback>
            <p:pic>
              <p:nvPicPr>
                <p:cNvPr id="134" name="Ink 133">
                  <a:extLst>
                    <a:ext uri="{FF2B5EF4-FFF2-40B4-BE49-F238E27FC236}">
                      <a16:creationId xmlns:a16="http://schemas.microsoft.com/office/drawing/2014/main" id="{B2E69E5E-5371-F09A-A8B4-F07D28706D91}"/>
                    </a:ext>
                  </a:extLst>
                </p:cNvPr>
                <p:cNvPicPr/>
                <p:nvPr/>
              </p:nvPicPr>
              <p:blipFill>
                <a:blip r:embed="rId353"/>
                <a:stretch>
                  <a:fillRect/>
                </a:stretch>
              </p:blipFill>
              <p:spPr>
                <a:xfrm>
                  <a:off x="7837110" y="1570062"/>
                  <a:ext cx="1900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37" name="Ink 236">
                  <a:extLst>
                    <a:ext uri="{FF2B5EF4-FFF2-40B4-BE49-F238E27FC236}">
                      <a16:creationId xmlns:a16="http://schemas.microsoft.com/office/drawing/2014/main" id="{554A9B8F-1D02-D143-A082-C29BA18269EB}"/>
                    </a:ext>
                  </a:extLst>
                </p14:cNvPr>
                <p14:cNvContentPartPr/>
                <p14:nvPr/>
              </p14:nvContentPartPr>
              <p14:xfrm>
                <a:off x="6351750" y="1581582"/>
                <a:ext cx="245520" cy="157320"/>
              </p14:xfrm>
            </p:contentPart>
          </mc:Choice>
          <mc:Fallback>
            <p:pic>
              <p:nvPicPr>
                <p:cNvPr id="237" name="Ink 236">
                  <a:extLst>
                    <a:ext uri="{FF2B5EF4-FFF2-40B4-BE49-F238E27FC236}">
                      <a16:creationId xmlns:a16="http://schemas.microsoft.com/office/drawing/2014/main" id="{554A9B8F-1D02-D143-A082-C29BA18269EB}"/>
                    </a:ext>
                  </a:extLst>
                </p:cNvPr>
                <p:cNvPicPr/>
                <p:nvPr/>
              </p:nvPicPr>
              <p:blipFill>
                <a:blip r:embed="rId355"/>
                <a:stretch>
                  <a:fillRect/>
                </a:stretch>
              </p:blipFill>
              <p:spPr>
                <a:xfrm>
                  <a:off x="6342750" y="1572582"/>
                  <a:ext cx="263160" cy="174960"/>
                </a:xfrm>
                <a:prstGeom prst="rect">
                  <a:avLst/>
                </a:prstGeom>
              </p:spPr>
            </p:pic>
          </mc:Fallback>
        </mc:AlternateContent>
      </p:grpSp>
      <p:grpSp>
        <p:nvGrpSpPr>
          <p:cNvPr id="239" name="Group 238">
            <a:extLst>
              <a:ext uri="{FF2B5EF4-FFF2-40B4-BE49-F238E27FC236}">
                <a16:creationId xmlns:a16="http://schemas.microsoft.com/office/drawing/2014/main" id="{60970177-A35D-A787-45A0-0BC65D63297C}"/>
              </a:ext>
            </a:extLst>
          </p:cNvPr>
          <p:cNvGrpSpPr/>
          <p:nvPr/>
        </p:nvGrpSpPr>
        <p:grpSpPr>
          <a:xfrm>
            <a:off x="6347070" y="1953462"/>
            <a:ext cx="2268720" cy="280800"/>
            <a:chOff x="6347070" y="1953462"/>
            <a:chExt cx="2268720" cy="280800"/>
          </a:xfrm>
        </p:grpSpPr>
        <mc:AlternateContent xmlns:mc="http://schemas.openxmlformats.org/markup-compatibility/2006">
          <mc:Choice xmlns:p14="http://schemas.microsoft.com/office/powerpoint/2010/main" Requires="p14">
            <p:contentPart p14:bwMode="auto" r:id="rId356">
              <p14:nvContentPartPr>
                <p14:cNvPr id="136" name="Ink 135">
                  <a:extLst>
                    <a:ext uri="{FF2B5EF4-FFF2-40B4-BE49-F238E27FC236}">
                      <a16:creationId xmlns:a16="http://schemas.microsoft.com/office/drawing/2014/main" id="{E2FCAE3F-BE89-AFF7-7965-0571FEF7B6C9}"/>
                    </a:ext>
                  </a:extLst>
                </p14:cNvPr>
                <p14:cNvContentPartPr/>
                <p14:nvPr/>
              </p14:nvContentPartPr>
              <p14:xfrm>
                <a:off x="6424830" y="2093142"/>
                <a:ext cx="84600" cy="118440"/>
              </p14:xfrm>
            </p:contentPart>
          </mc:Choice>
          <mc:Fallback>
            <p:pic>
              <p:nvPicPr>
                <p:cNvPr id="136" name="Ink 135">
                  <a:extLst>
                    <a:ext uri="{FF2B5EF4-FFF2-40B4-BE49-F238E27FC236}">
                      <a16:creationId xmlns:a16="http://schemas.microsoft.com/office/drawing/2014/main" id="{E2FCAE3F-BE89-AFF7-7965-0571FEF7B6C9}"/>
                    </a:ext>
                  </a:extLst>
                </p:cNvPr>
                <p:cNvPicPr/>
                <p:nvPr/>
              </p:nvPicPr>
              <p:blipFill>
                <a:blip r:embed="rId357"/>
                <a:stretch>
                  <a:fillRect/>
                </a:stretch>
              </p:blipFill>
              <p:spPr>
                <a:xfrm>
                  <a:off x="6416190" y="2084142"/>
                  <a:ext cx="1022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37" name="Ink 136">
                  <a:extLst>
                    <a:ext uri="{FF2B5EF4-FFF2-40B4-BE49-F238E27FC236}">
                      <a16:creationId xmlns:a16="http://schemas.microsoft.com/office/drawing/2014/main" id="{4C4AFC47-094C-8B59-EF61-2A9973D7C2E1}"/>
                    </a:ext>
                  </a:extLst>
                </p14:cNvPr>
                <p14:cNvContentPartPr/>
                <p14:nvPr/>
              </p14:nvContentPartPr>
              <p14:xfrm>
                <a:off x="6533910" y="2033742"/>
                <a:ext cx="95400" cy="200520"/>
              </p14:xfrm>
            </p:contentPart>
          </mc:Choice>
          <mc:Fallback>
            <p:pic>
              <p:nvPicPr>
                <p:cNvPr id="137" name="Ink 136">
                  <a:extLst>
                    <a:ext uri="{FF2B5EF4-FFF2-40B4-BE49-F238E27FC236}">
                      <a16:creationId xmlns:a16="http://schemas.microsoft.com/office/drawing/2014/main" id="{4C4AFC47-094C-8B59-EF61-2A9973D7C2E1}"/>
                    </a:ext>
                  </a:extLst>
                </p:cNvPr>
                <p:cNvPicPr/>
                <p:nvPr/>
              </p:nvPicPr>
              <p:blipFill>
                <a:blip r:embed="rId359"/>
                <a:stretch>
                  <a:fillRect/>
                </a:stretch>
              </p:blipFill>
              <p:spPr>
                <a:xfrm>
                  <a:off x="6524910" y="2025102"/>
                  <a:ext cx="1130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38" name="Ink 137">
                  <a:extLst>
                    <a:ext uri="{FF2B5EF4-FFF2-40B4-BE49-F238E27FC236}">
                      <a16:creationId xmlns:a16="http://schemas.microsoft.com/office/drawing/2014/main" id="{4C5A14DC-8759-02A2-F980-D78DA5D2D626}"/>
                    </a:ext>
                  </a:extLst>
                </p14:cNvPr>
                <p14:cNvContentPartPr/>
                <p14:nvPr/>
              </p14:nvContentPartPr>
              <p14:xfrm>
                <a:off x="6762510" y="2072982"/>
                <a:ext cx="118800" cy="136800"/>
              </p14:xfrm>
            </p:contentPart>
          </mc:Choice>
          <mc:Fallback>
            <p:pic>
              <p:nvPicPr>
                <p:cNvPr id="138" name="Ink 137">
                  <a:extLst>
                    <a:ext uri="{FF2B5EF4-FFF2-40B4-BE49-F238E27FC236}">
                      <a16:creationId xmlns:a16="http://schemas.microsoft.com/office/drawing/2014/main" id="{4C5A14DC-8759-02A2-F980-D78DA5D2D626}"/>
                    </a:ext>
                  </a:extLst>
                </p:cNvPr>
                <p:cNvPicPr/>
                <p:nvPr/>
              </p:nvPicPr>
              <p:blipFill>
                <a:blip r:embed="rId361"/>
                <a:stretch>
                  <a:fillRect/>
                </a:stretch>
              </p:blipFill>
              <p:spPr>
                <a:xfrm>
                  <a:off x="6753870" y="2064342"/>
                  <a:ext cx="1364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139" name="Ink 138">
                  <a:extLst>
                    <a:ext uri="{FF2B5EF4-FFF2-40B4-BE49-F238E27FC236}">
                      <a16:creationId xmlns:a16="http://schemas.microsoft.com/office/drawing/2014/main" id="{C1108747-72B0-70DB-A32E-D84BBD76A897}"/>
                    </a:ext>
                  </a:extLst>
                </p14:cNvPr>
                <p14:cNvContentPartPr/>
                <p14:nvPr/>
              </p14:nvContentPartPr>
              <p14:xfrm>
                <a:off x="6945030" y="2076942"/>
                <a:ext cx="80280" cy="132480"/>
              </p14:xfrm>
            </p:contentPart>
          </mc:Choice>
          <mc:Fallback>
            <p:pic>
              <p:nvPicPr>
                <p:cNvPr id="139" name="Ink 138">
                  <a:extLst>
                    <a:ext uri="{FF2B5EF4-FFF2-40B4-BE49-F238E27FC236}">
                      <a16:creationId xmlns:a16="http://schemas.microsoft.com/office/drawing/2014/main" id="{C1108747-72B0-70DB-A32E-D84BBD76A897}"/>
                    </a:ext>
                  </a:extLst>
                </p:cNvPr>
                <p:cNvPicPr/>
                <p:nvPr/>
              </p:nvPicPr>
              <p:blipFill>
                <a:blip r:embed="rId363"/>
                <a:stretch>
                  <a:fillRect/>
                </a:stretch>
              </p:blipFill>
              <p:spPr>
                <a:xfrm>
                  <a:off x="6936030" y="2068302"/>
                  <a:ext cx="979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140" name="Ink 139">
                  <a:extLst>
                    <a:ext uri="{FF2B5EF4-FFF2-40B4-BE49-F238E27FC236}">
                      <a16:creationId xmlns:a16="http://schemas.microsoft.com/office/drawing/2014/main" id="{D6E02B35-B890-EBAB-BB3D-B0C99216F252}"/>
                    </a:ext>
                  </a:extLst>
                </p14:cNvPr>
                <p14:cNvContentPartPr/>
                <p14:nvPr/>
              </p14:nvContentPartPr>
              <p14:xfrm>
                <a:off x="7056630" y="2093502"/>
                <a:ext cx="101520" cy="104040"/>
              </p14:xfrm>
            </p:contentPart>
          </mc:Choice>
          <mc:Fallback>
            <p:pic>
              <p:nvPicPr>
                <p:cNvPr id="140" name="Ink 139">
                  <a:extLst>
                    <a:ext uri="{FF2B5EF4-FFF2-40B4-BE49-F238E27FC236}">
                      <a16:creationId xmlns:a16="http://schemas.microsoft.com/office/drawing/2014/main" id="{D6E02B35-B890-EBAB-BB3D-B0C99216F252}"/>
                    </a:ext>
                  </a:extLst>
                </p:cNvPr>
                <p:cNvPicPr/>
                <p:nvPr/>
              </p:nvPicPr>
              <p:blipFill>
                <a:blip r:embed="rId365"/>
                <a:stretch>
                  <a:fillRect/>
                </a:stretch>
              </p:blipFill>
              <p:spPr>
                <a:xfrm>
                  <a:off x="7047630" y="2084502"/>
                  <a:ext cx="119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141" name="Ink 140">
                  <a:extLst>
                    <a:ext uri="{FF2B5EF4-FFF2-40B4-BE49-F238E27FC236}">
                      <a16:creationId xmlns:a16="http://schemas.microsoft.com/office/drawing/2014/main" id="{D4F3A02B-35C9-420B-DD5F-3BFF92202B74}"/>
                    </a:ext>
                  </a:extLst>
                </p14:cNvPr>
                <p14:cNvContentPartPr/>
                <p14:nvPr/>
              </p14:nvContentPartPr>
              <p14:xfrm>
                <a:off x="7183350" y="2080902"/>
                <a:ext cx="99360" cy="113760"/>
              </p14:xfrm>
            </p:contentPart>
          </mc:Choice>
          <mc:Fallback>
            <p:pic>
              <p:nvPicPr>
                <p:cNvPr id="141" name="Ink 140">
                  <a:extLst>
                    <a:ext uri="{FF2B5EF4-FFF2-40B4-BE49-F238E27FC236}">
                      <a16:creationId xmlns:a16="http://schemas.microsoft.com/office/drawing/2014/main" id="{D4F3A02B-35C9-420B-DD5F-3BFF92202B74}"/>
                    </a:ext>
                  </a:extLst>
                </p:cNvPr>
                <p:cNvPicPr/>
                <p:nvPr/>
              </p:nvPicPr>
              <p:blipFill>
                <a:blip r:embed="rId367"/>
                <a:stretch>
                  <a:fillRect/>
                </a:stretch>
              </p:blipFill>
              <p:spPr>
                <a:xfrm>
                  <a:off x="7174710" y="2071902"/>
                  <a:ext cx="1170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142" name="Ink 141">
                  <a:extLst>
                    <a:ext uri="{FF2B5EF4-FFF2-40B4-BE49-F238E27FC236}">
                      <a16:creationId xmlns:a16="http://schemas.microsoft.com/office/drawing/2014/main" id="{078D4A82-8846-9927-64C2-583D1DD56544}"/>
                    </a:ext>
                  </a:extLst>
                </p14:cNvPr>
                <p14:cNvContentPartPr/>
                <p14:nvPr/>
              </p14:nvContentPartPr>
              <p14:xfrm>
                <a:off x="7396110" y="2035542"/>
                <a:ext cx="105840" cy="171360"/>
              </p14:xfrm>
            </p:contentPart>
          </mc:Choice>
          <mc:Fallback>
            <p:pic>
              <p:nvPicPr>
                <p:cNvPr id="142" name="Ink 141">
                  <a:extLst>
                    <a:ext uri="{FF2B5EF4-FFF2-40B4-BE49-F238E27FC236}">
                      <a16:creationId xmlns:a16="http://schemas.microsoft.com/office/drawing/2014/main" id="{078D4A82-8846-9927-64C2-583D1DD56544}"/>
                    </a:ext>
                  </a:extLst>
                </p:cNvPr>
                <p:cNvPicPr/>
                <p:nvPr/>
              </p:nvPicPr>
              <p:blipFill>
                <a:blip r:embed="rId369"/>
                <a:stretch>
                  <a:fillRect/>
                </a:stretch>
              </p:blipFill>
              <p:spPr>
                <a:xfrm>
                  <a:off x="7387110" y="2026902"/>
                  <a:ext cx="1234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143" name="Ink 142">
                  <a:extLst>
                    <a:ext uri="{FF2B5EF4-FFF2-40B4-BE49-F238E27FC236}">
                      <a16:creationId xmlns:a16="http://schemas.microsoft.com/office/drawing/2014/main" id="{074523C2-4C35-8F93-B190-6FF32242B8E5}"/>
                    </a:ext>
                  </a:extLst>
                </p14:cNvPr>
                <p14:cNvContentPartPr/>
                <p14:nvPr/>
              </p14:nvContentPartPr>
              <p14:xfrm>
                <a:off x="7603110" y="2058942"/>
                <a:ext cx="149760" cy="108000"/>
              </p14:xfrm>
            </p:contentPart>
          </mc:Choice>
          <mc:Fallback>
            <p:pic>
              <p:nvPicPr>
                <p:cNvPr id="143" name="Ink 142">
                  <a:extLst>
                    <a:ext uri="{FF2B5EF4-FFF2-40B4-BE49-F238E27FC236}">
                      <a16:creationId xmlns:a16="http://schemas.microsoft.com/office/drawing/2014/main" id="{074523C2-4C35-8F93-B190-6FF32242B8E5}"/>
                    </a:ext>
                  </a:extLst>
                </p:cNvPr>
                <p:cNvPicPr/>
                <p:nvPr/>
              </p:nvPicPr>
              <p:blipFill>
                <a:blip r:embed="rId371"/>
                <a:stretch>
                  <a:fillRect/>
                </a:stretch>
              </p:blipFill>
              <p:spPr>
                <a:xfrm>
                  <a:off x="7594110" y="2050302"/>
                  <a:ext cx="1674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144" name="Ink 143">
                  <a:extLst>
                    <a:ext uri="{FF2B5EF4-FFF2-40B4-BE49-F238E27FC236}">
                      <a16:creationId xmlns:a16="http://schemas.microsoft.com/office/drawing/2014/main" id="{372D7EDF-18F5-768D-14DE-DA9ED30A0E72}"/>
                    </a:ext>
                  </a:extLst>
                </p14:cNvPr>
                <p14:cNvContentPartPr/>
                <p14:nvPr/>
              </p14:nvContentPartPr>
              <p14:xfrm>
                <a:off x="7809750" y="1998462"/>
                <a:ext cx="185760" cy="167400"/>
              </p14:xfrm>
            </p:contentPart>
          </mc:Choice>
          <mc:Fallback>
            <p:pic>
              <p:nvPicPr>
                <p:cNvPr id="144" name="Ink 143">
                  <a:extLst>
                    <a:ext uri="{FF2B5EF4-FFF2-40B4-BE49-F238E27FC236}">
                      <a16:creationId xmlns:a16="http://schemas.microsoft.com/office/drawing/2014/main" id="{372D7EDF-18F5-768D-14DE-DA9ED30A0E72}"/>
                    </a:ext>
                  </a:extLst>
                </p:cNvPr>
                <p:cNvPicPr/>
                <p:nvPr/>
              </p:nvPicPr>
              <p:blipFill>
                <a:blip r:embed="rId373"/>
                <a:stretch>
                  <a:fillRect/>
                </a:stretch>
              </p:blipFill>
              <p:spPr>
                <a:xfrm>
                  <a:off x="7801110" y="1989462"/>
                  <a:ext cx="2034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145" name="Ink 144">
                  <a:extLst>
                    <a:ext uri="{FF2B5EF4-FFF2-40B4-BE49-F238E27FC236}">
                      <a16:creationId xmlns:a16="http://schemas.microsoft.com/office/drawing/2014/main" id="{457D6BA7-AA78-59B7-DFCF-86974FBD7F10}"/>
                    </a:ext>
                  </a:extLst>
                </p14:cNvPr>
                <p14:cNvContentPartPr/>
                <p14:nvPr/>
              </p14:nvContentPartPr>
              <p14:xfrm>
                <a:off x="7942950" y="2076582"/>
                <a:ext cx="108000" cy="56880"/>
              </p14:xfrm>
            </p:contentPart>
          </mc:Choice>
          <mc:Fallback>
            <p:pic>
              <p:nvPicPr>
                <p:cNvPr id="145" name="Ink 144">
                  <a:extLst>
                    <a:ext uri="{FF2B5EF4-FFF2-40B4-BE49-F238E27FC236}">
                      <a16:creationId xmlns:a16="http://schemas.microsoft.com/office/drawing/2014/main" id="{457D6BA7-AA78-59B7-DFCF-86974FBD7F10}"/>
                    </a:ext>
                  </a:extLst>
                </p:cNvPr>
                <p:cNvPicPr/>
                <p:nvPr/>
              </p:nvPicPr>
              <p:blipFill>
                <a:blip r:embed="rId375"/>
                <a:stretch>
                  <a:fillRect/>
                </a:stretch>
              </p:blipFill>
              <p:spPr>
                <a:xfrm>
                  <a:off x="7934310" y="2067582"/>
                  <a:ext cx="1256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146" name="Ink 145">
                  <a:extLst>
                    <a:ext uri="{FF2B5EF4-FFF2-40B4-BE49-F238E27FC236}">
                      <a16:creationId xmlns:a16="http://schemas.microsoft.com/office/drawing/2014/main" id="{E1372A09-7FF3-2545-7030-E9F3971E8DC6}"/>
                    </a:ext>
                  </a:extLst>
                </p14:cNvPr>
                <p14:cNvContentPartPr/>
                <p14:nvPr/>
              </p14:nvContentPartPr>
              <p14:xfrm>
                <a:off x="8082630" y="1996302"/>
                <a:ext cx="360" cy="33120"/>
              </p14:xfrm>
            </p:contentPart>
          </mc:Choice>
          <mc:Fallback>
            <p:pic>
              <p:nvPicPr>
                <p:cNvPr id="146" name="Ink 145">
                  <a:extLst>
                    <a:ext uri="{FF2B5EF4-FFF2-40B4-BE49-F238E27FC236}">
                      <a16:creationId xmlns:a16="http://schemas.microsoft.com/office/drawing/2014/main" id="{E1372A09-7FF3-2545-7030-E9F3971E8DC6}"/>
                    </a:ext>
                  </a:extLst>
                </p:cNvPr>
                <p:cNvPicPr/>
                <p:nvPr/>
              </p:nvPicPr>
              <p:blipFill>
                <a:blip r:embed="rId229"/>
                <a:stretch>
                  <a:fillRect/>
                </a:stretch>
              </p:blipFill>
              <p:spPr>
                <a:xfrm>
                  <a:off x="8073990" y="1987662"/>
                  <a:ext cx="180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147" name="Ink 146">
                  <a:extLst>
                    <a:ext uri="{FF2B5EF4-FFF2-40B4-BE49-F238E27FC236}">
                      <a16:creationId xmlns:a16="http://schemas.microsoft.com/office/drawing/2014/main" id="{C7F4E382-337F-8E88-D2ED-45BFFE3A525D}"/>
                    </a:ext>
                  </a:extLst>
                </p14:cNvPr>
                <p14:cNvContentPartPr/>
                <p14:nvPr/>
              </p14:nvContentPartPr>
              <p14:xfrm>
                <a:off x="8102430" y="2079822"/>
                <a:ext cx="101520" cy="62640"/>
              </p14:xfrm>
            </p:contentPart>
          </mc:Choice>
          <mc:Fallback>
            <p:pic>
              <p:nvPicPr>
                <p:cNvPr id="147" name="Ink 146">
                  <a:extLst>
                    <a:ext uri="{FF2B5EF4-FFF2-40B4-BE49-F238E27FC236}">
                      <a16:creationId xmlns:a16="http://schemas.microsoft.com/office/drawing/2014/main" id="{C7F4E382-337F-8E88-D2ED-45BFFE3A525D}"/>
                    </a:ext>
                  </a:extLst>
                </p:cNvPr>
                <p:cNvPicPr/>
                <p:nvPr/>
              </p:nvPicPr>
              <p:blipFill>
                <a:blip r:embed="rId378"/>
                <a:stretch>
                  <a:fillRect/>
                </a:stretch>
              </p:blipFill>
              <p:spPr>
                <a:xfrm>
                  <a:off x="8093430" y="2070822"/>
                  <a:ext cx="11916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148" name="Ink 147">
                  <a:extLst>
                    <a:ext uri="{FF2B5EF4-FFF2-40B4-BE49-F238E27FC236}">
                      <a16:creationId xmlns:a16="http://schemas.microsoft.com/office/drawing/2014/main" id="{D1307AF6-9B71-34BF-A0D0-8A100448F022}"/>
                    </a:ext>
                  </a:extLst>
                </p14:cNvPr>
                <p14:cNvContentPartPr/>
                <p14:nvPr/>
              </p14:nvContentPartPr>
              <p14:xfrm>
                <a:off x="8257950" y="1953462"/>
                <a:ext cx="195120" cy="203040"/>
              </p14:xfrm>
            </p:contentPart>
          </mc:Choice>
          <mc:Fallback>
            <p:pic>
              <p:nvPicPr>
                <p:cNvPr id="148" name="Ink 147">
                  <a:extLst>
                    <a:ext uri="{FF2B5EF4-FFF2-40B4-BE49-F238E27FC236}">
                      <a16:creationId xmlns:a16="http://schemas.microsoft.com/office/drawing/2014/main" id="{D1307AF6-9B71-34BF-A0D0-8A100448F022}"/>
                    </a:ext>
                  </a:extLst>
                </p:cNvPr>
                <p:cNvPicPr/>
                <p:nvPr/>
              </p:nvPicPr>
              <p:blipFill>
                <a:blip r:embed="rId380"/>
                <a:stretch>
                  <a:fillRect/>
                </a:stretch>
              </p:blipFill>
              <p:spPr>
                <a:xfrm>
                  <a:off x="8249310" y="1944462"/>
                  <a:ext cx="2127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149" name="Ink 148">
                  <a:extLst>
                    <a:ext uri="{FF2B5EF4-FFF2-40B4-BE49-F238E27FC236}">
                      <a16:creationId xmlns:a16="http://schemas.microsoft.com/office/drawing/2014/main" id="{1BF347E7-F5BE-2D46-EFBD-9BB37B04053A}"/>
                    </a:ext>
                  </a:extLst>
                </p14:cNvPr>
                <p14:cNvContentPartPr/>
                <p14:nvPr/>
              </p14:nvContentPartPr>
              <p14:xfrm>
                <a:off x="8437230" y="2044902"/>
                <a:ext cx="178560" cy="117360"/>
              </p14:xfrm>
            </p:contentPart>
          </mc:Choice>
          <mc:Fallback>
            <p:pic>
              <p:nvPicPr>
                <p:cNvPr id="149" name="Ink 148">
                  <a:extLst>
                    <a:ext uri="{FF2B5EF4-FFF2-40B4-BE49-F238E27FC236}">
                      <a16:creationId xmlns:a16="http://schemas.microsoft.com/office/drawing/2014/main" id="{1BF347E7-F5BE-2D46-EFBD-9BB37B04053A}"/>
                    </a:ext>
                  </a:extLst>
                </p:cNvPr>
                <p:cNvPicPr/>
                <p:nvPr/>
              </p:nvPicPr>
              <p:blipFill>
                <a:blip r:embed="rId382"/>
                <a:stretch>
                  <a:fillRect/>
                </a:stretch>
              </p:blipFill>
              <p:spPr>
                <a:xfrm>
                  <a:off x="8428230" y="2035902"/>
                  <a:ext cx="1962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38" name="Ink 237">
                  <a:extLst>
                    <a:ext uri="{FF2B5EF4-FFF2-40B4-BE49-F238E27FC236}">
                      <a16:creationId xmlns:a16="http://schemas.microsoft.com/office/drawing/2014/main" id="{0A927BC1-3CE0-1CEA-5B31-6D4D45579342}"/>
                    </a:ext>
                  </a:extLst>
                </p14:cNvPr>
                <p14:cNvContentPartPr/>
                <p14:nvPr/>
              </p14:nvContentPartPr>
              <p14:xfrm>
                <a:off x="6347070" y="1966062"/>
                <a:ext cx="257400" cy="148320"/>
              </p14:xfrm>
            </p:contentPart>
          </mc:Choice>
          <mc:Fallback>
            <p:pic>
              <p:nvPicPr>
                <p:cNvPr id="238" name="Ink 237">
                  <a:extLst>
                    <a:ext uri="{FF2B5EF4-FFF2-40B4-BE49-F238E27FC236}">
                      <a16:creationId xmlns:a16="http://schemas.microsoft.com/office/drawing/2014/main" id="{0A927BC1-3CE0-1CEA-5B31-6D4D45579342}"/>
                    </a:ext>
                  </a:extLst>
                </p:cNvPr>
                <p:cNvPicPr/>
                <p:nvPr/>
              </p:nvPicPr>
              <p:blipFill>
                <a:blip r:embed="rId384"/>
                <a:stretch>
                  <a:fillRect/>
                </a:stretch>
              </p:blipFill>
              <p:spPr>
                <a:xfrm>
                  <a:off x="6338070" y="1957062"/>
                  <a:ext cx="275040" cy="165960"/>
                </a:xfrm>
                <a:prstGeom prst="rect">
                  <a:avLst/>
                </a:prstGeom>
              </p:spPr>
            </p:pic>
          </mc:Fallback>
        </mc:AlternateContent>
      </p:grpSp>
      <p:grpSp>
        <p:nvGrpSpPr>
          <p:cNvPr id="243" name="Group 242">
            <a:extLst>
              <a:ext uri="{FF2B5EF4-FFF2-40B4-BE49-F238E27FC236}">
                <a16:creationId xmlns:a16="http://schemas.microsoft.com/office/drawing/2014/main" id="{982EF254-ECFE-C6AC-27C2-4B5600023A0A}"/>
              </a:ext>
            </a:extLst>
          </p:cNvPr>
          <p:cNvGrpSpPr/>
          <p:nvPr/>
        </p:nvGrpSpPr>
        <p:grpSpPr>
          <a:xfrm>
            <a:off x="6371190" y="2449542"/>
            <a:ext cx="263520" cy="378360"/>
            <a:chOff x="6371190" y="2449542"/>
            <a:chExt cx="263520" cy="378360"/>
          </a:xfrm>
        </p:grpSpPr>
        <mc:AlternateContent xmlns:mc="http://schemas.openxmlformats.org/markup-compatibility/2006">
          <mc:Choice xmlns:p14="http://schemas.microsoft.com/office/powerpoint/2010/main" Requires="p14">
            <p:contentPart p14:bwMode="auto" r:id="rId385">
              <p14:nvContentPartPr>
                <p14:cNvPr id="151" name="Ink 150">
                  <a:extLst>
                    <a:ext uri="{FF2B5EF4-FFF2-40B4-BE49-F238E27FC236}">
                      <a16:creationId xmlns:a16="http://schemas.microsoft.com/office/drawing/2014/main" id="{6F8F4A8E-B312-418E-FFA5-747BE7A24213}"/>
                    </a:ext>
                  </a:extLst>
                </p14:cNvPr>
                <p14:cNvContentPartPr/>
                <p14:nvPr/>
              </p14:nvContentPartPr>
              <p14:xfrm>
                <a:off x="6434550" y="2518302"/>
                <a:ext cx="98640" cy="103680"/>
              </p14:xfrm>
            </p:contentPart>
          </mc:Choice>
          <mc:Fallback>
            <p:pic>
              <p:nvPicPr>
                <p:cNvPr id="151" name="Ink 150">
                  <a:extLst>
                    <a:ext uri="{FF2B5EF4-FFF2-40B4-BE49-F238E27FC236}">
                      <a16:creationId xmlns:a16="http://schemas.microsoft.com/office/drawing/2014/main" id="{6F8F4A8E-B312-418E-FFA5-747BE7A24213}"/>
                    </a:ext>
                  </a:extLst>
                </p:cNvPr>
                <p:cNvPicPr/>
                <p:nvPr/>
              </p:nvPicPr>
              <p:blipFill>
                <a:blip r:embed="rId386"/>
                <a:stretch>
                  <a:fillRect/>
                </a:stretch>
              </p:blipFill>
              <p:spPr>
                <a:xfrm>
                  <a:off x="6425550" y="2509662"/>
                  <a:ext cx="1162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152" name="Ink 151">
                  <a:extLst>
                    <a:ext uri="{FF2B5EF4-FFF2-40B4-BE49-F238E27FC236}">
                      <a16:creationId xmlns:a16="http://schemas.microsoft.com/office/drawing/2014/main" id="{5692E61E-83B8-ABEB-7E09-064E50D1ED38}"/>
                    </a:ext>
                  </a:extLst>
                </p14:cNvPr>
                <p14:cNvContentPartPr/>
                <p14:nvPr/>
              </p14:nvContentPartPr>
              <p14:xfrm>
                <a:off x="6571710" y="2449542"/>
                <a:ext cx="63000" cy="242640"/>
              </p14:xfrm>
            </p:contentPart>
          </mc:Choice>
          <mc:Fallback>
            <p:pic>
              <p:nvPicPr>
                <p:cNvPr id="152" name="Ink 151">
                  <a:extLst>
                    <a:ext uri="{FF2B5EF4-FFF2-40B4-BE49-F238E27FC236}">
                      <a16:creationId xmlns:a16="http://schemas.microsoft.com/office/drawing/2014/main" id="{5692E61E-83B8-ABEB-7E09-064E50D1ED38}"/>
                    </a:ext>
                  </a:extLst>
                </p:cNvPr>
                <p:cNvPicPr/>
                <p:nvPr/>
              </p:nvPicPr>
              <p:blipFill>
                <a:blip r:embed="rId388"/>
                <a:stretch>
                  <a:fillRect/>
                </a:stretch>
              </p:blipFill>
              <p:spPr>
                <a:xfrm>
                  <a:off x="6563070" y="2440902"/>
                  <a:ext cx="806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41" name="Ink 240">
                  <a:extLst>
                    <a:ext uri="{FF2B5EF4-FFF2-40B4-BE49-F238E27FC236}">
                      <a16:creationId xmlns:a16="http://schemas.microsoft.com/office/drawing/2014/main" id="{77FF99BB-ED12-142D-3D1D-98F0990935C8}"/>
                    </a:ext>
                  </a:extLst>
                </p14:cNvPr>
                <p14:cNvContentPartPr/>
                <p14:nvPr/>
              </p14:nvContentPartPr>
              <p14:xfrm>
                <a:off x="6371190" y="2729622"/>
                <a:ext cx="86040" cy="98280"/>
              </p14:xfrm>
            </p:contentPart>
          </mc:Choice>
          <mc:Fallback>
            <p:pic>
              <p:nvPicPr>
                <p:cNvPr id="241" name="Ink 240">
                  <a:extLst>
                    <a:ext uri="{FF2B5EF4-FFF2-40B4-BE49-F238E27FC236}">
                      <a16:creationId xmlns:a16="http://schemas.microsoft.com/office/drawing/2014/main" id="{77FF99BB-ED12-142D-3D1D-98F0990935C8}"/>
                    </a:ext>
                  </a:extLst>
                </p:cNvPr>
                <p:cNvPicPr/>
                <p:nvPr/>
              </p:nvPicPr>
              <p:blipFill>
                <a:blip r:embed="rId390"/>
                <a:stretch>
                  <a:fillRect/>
                </a:stretch>
              </p:blipFill>
              <p:spPr>
                <a:xfrm>
                  <a:off x="6362550" y="2720982"/>
                  <a:ext cx="1036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42" name="Ink 241">
                  <a:extLst>
                    <a:ext uri="{FF2B5EF4-FFF2-40B4-BE49-F238E27FC236}">
                      <a16:creationId xmlns:a16="http://schemas.microsoft.com/office/drawing/2014/main" id="{866E5B20-1DE4-319D-F67F-AAC28A426360}"/>
                    </a:ext>
                  </a:extLst>
                </p14:cNvPr>
                <p14:cNvContentPartPr/>
                <p14:nvPr/>
              </p14:nvContentPartPr>
              <p14:xfrm>
                <a:off x="6426630" y="2752662"/>
                <a:ext cx="52560" cy="55440"/>
              </p14:xfrm>
            </p:contentPart>
          </mc:Choice>
          <mc:Fallback>
            <p:pic>
              <p:nvPicPr>
                <p:cNvPr id="242" name="Ink 241">
                  <a:extLst>
                    <a:ext uri="{FF2B5EF4-FFF2-40B4-BE49-F238E27FC236}">
                      <a16:creationId xmlns:a16="http://schemas.microsoft.com/office/drawing/2014/main" id="{866E5B20-1DE4-319D-F67F-AAC28A426360}"/>
                    </a:ext>
                  </a:extLst>
                </p:cNvPr>
                <p:cNvPicPr/>
                <p:nvPr/>
              </p:nvPicPr>
              <p:blipFill>
                <a:blip r:embed="rId392"/>
                <a:stretch>
                  <a:fillRect/>
                </a:stretch>
              </p:blipFill>
              <p:spPr>
                <a:xfrm>
                  <a:off x="6417990" y="2743662"/>
                  <a:ext cx="70200" cy="73080"/>
                </a:xfrm>
                <a:prstGeom prst="rect">
                  <a:avLst/>
                </a:prstGeom>
              </p:spPr>
            </p:pic>
          </mc:Fallback>
        </mc:AlternateContent>
      </p:grpSp>
    </p:spTree>
    <p:extLst>
      <p:ext uri="{BB962C8B-B14F-4D97-AF65-F5344CB8AC3E}">
        <p14:creationId xmlns:p14="http://schemas.microsoft.com/office/powerpoint/2010/main" val="13160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0EE7F-E514-30CF-A0FE-13000C06691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B8AEB6-816B-6421-51F8-0FB021CEEEE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92DE6FD0-70C0-6E3B-36CB-4BAE00AE86DD}"/>
              </a:ext>
            </a:extLst>
          </p:cNvPr>
          <p:cNvSpPr>
            <a:spLocks noGrp="1"/>
          </p:cNvSpPr>
          <p:nvPr>
            <p:ph type="sldNum" sz="quarter" idx="12"/>
          </p:nvPr>
        </p:nvSpPr>
        <p:spPr>
          <a:xfrm>
            <a:off x="152400" y="4781550"/>
            <a:ext cx="457200" cy="27384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320B83AE-DAEF-3FF0-D2D0-D736F000181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Business process?</a:t>
            </a:r>
          </a:p>
        </p:txBody>
      </p:sp>
      <p:sp>
        <p:nvSpPr>
          <p:cNvPr id="2" name="TextBox 1">
            <a:extLst>
              <a:ext uri="{FF2B5EF4-FFF2-40B4-BE49-F238E27FC236}">
                <a16:creationId xmlns:a16="http://schemas.microsoft.com/office/drawing/2014/main" id="{9A7C0E8A-37FF-B256-11B5-96411186DD48}"/>
              </a:ext>
            </a:extLst>
          </p:cNvPr>
          <p:cNvSpPr txBox="1"/>
          <p:nvPr/>
        </p:nvSpPr>
        <p:spPr>
          <a:xfrm>
            <a:off x="189756" y="1092385"/>
            <a:ext cx="8801844"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In big organizations the large number of employees can only be managed when we have pre-defined, standardized processes. Processes in each area like leave request/approval, SRM purchasing, Order-to-cash, order approval, maintenance contract preparation, procure-to-pay, hiring.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It is in the best benefit of a company to comply to business process is to automate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Classical SAP world (On-premised) we have SAP Workflow to automate a business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To create a workflow we use </a:t>
            </a:r>
            <a:r>
              <a:rPr kumimoji="0" lang="en-IN" sz="1600" b="0" i="0" u="none" strike="noStrike" kern="1200" cap="none" spc="0" normalizeH="0" baseline="0" noProof="0" dirty="0" err="1">
                <a:ln>
                  <a:noFill/>
                </a:ln>
                <a:solidFill>
                  <a:prstClr val="black"/>
                </a:solidFill>
                <a:effectLst/>
                <a:uLnTx/>
                <a:uFillTx/>
                <a:latin typeface="Calibri"/>
                <a:ea typeface="+mn-ea"/>
                <a:cs typeface="+mn-cs"/>
              </a:rPr>
              <a:t>tcode</a:t>
            </a:r>
            <a:r>
              <a:rPr kumimoji="0" lang="en-IN" sz="1600" b="0" i="0" u="none" strike="noStrike" kern="1200" cap="none" spc="0" normalizeH="0" baseline="0" noProof="0" dirty="0">
                <a:ln>
                  <a:noFill/>
                </a:ln>
                <a:solidFill>
                  <a:prstClr val="black"/>
                </a:solidFill>
                <a:effectLst/>
                <a:uLnTx/>
                <a:uFillTx/>
                <a:latin typeface="Calibri"/>
                <a:ea typeface="+mn-ea"/>
                <a:cs typeface="+mn-cs"/>
              </a:rPr>
              <a:t> as SWDD.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a:ea typeface="+mn-ea"/>
                <a:cs typeface="+mn-cs"/>
              </a:rPr>
              <a:t>In the modern world the business process is not just about writing some sequence of steps but also require high amount of automation to bring down manual efforts like checking invoice amount from a pdf document and matching with invoice value in SAP S/4HANA database table.</a:t>
            </a:r>
          </a:p>
        </p:txBody>
      </p:sp>
    </p:spTree>
    <p:extLst>
      <p:ext uri="{BB962C8B-B14F-4D97-AF65-F5344CB8AC3E}">
        <p14:creationId xmlns:p14="http://schemas.microsoft.com/office/powerpoint/2010/main" val="28098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DBB92-0448-10F1-FA6A-1DB07C3435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12F512E-4323-5FFE-F414-58920DD3EAE6}"/>
              </a:ext>
            </a:extLst>
          </p:cNvPr>
          <p:cNvSpPr>
            <a:spLocks noGrp="1"/>
          </p:cNvSpPr>
          <p:nvPr>
            <p:ph type="title"/>
          </p:nvPr>
        </p:nvSpPr>
        <p:spPr>
          <a:xfrm>
            <a:off x="457201" y="819150"/>
            <a:ext cx="3008313" cy="871538"/>
          </a:xfrm>
        </p:spPr>
        <p:txBody>
          <a:bodyPr anchor="b">
            <a:normAutofit/>
          </a:bodyPr>
          <a:lstStyle/>
          <a:p>
            <a:r>
              <a:rPr lang="en-US" b="1" kern="1200" dirty="0">
                <a:latin typeface="Arial" pitchFamily="34" charset="0"/>
                <a:ea typeface="+mj-ea"/>
                <a:cs typeface="Arial" pitchFamily="34" charset="0"/>
              </a:rPr>
              <a:t>What is Business Process Management?</a:t>
            </a:r>
          </a:p>
        </p:txBody>
      </p:sp>
      <p:pic>
        <p:nvPicPr>
          <p:cNvPr id="7" name="Picture 6">
            <a:extLst>
              <a:ext uri="{FF2B5EF4-FFF2-40B4-BE49-F238E27FC236}">
                <a16:creationId xmlns:a16="http://schemas.microsoft.com/office/drawing/2014/main" id="{790B497F-271B-04EA-A9B3-F0F042B6FB87}"/>
              </a:ext>
            </a:extLst>
          </p:cNvPr>
          <p:cNvPicPr>
            <a:picLocks noChangeAspect="1"/>
          </p:cNvPicPr>
          <p:nvPr/>
        </p:nvPicPr>
        <p:blipFill>
          <a:blip r:embed="rId2"/>
          <a:stretch>
            <a:fillRect/>
          </a:stretch>
        </p:blipFill>
        <p:spPr>
          <a:xfrm>
            <a:off x="3575050" y="1722874"/>
            <a:ext cx="5111750" cy="1968024"/>
          </a:xfrm>
          <a:prstGeom prst="rect">
            <a:avLst/>
          </a:prstGeom>
          <a:noFill/>
        </p:spPr>
      </p:pic>
      <p:sp>
        <p:nvSpPr>
          <p:cNvPr id="6" name="TextBox 5">
            <a:extLst>
              <a:ext uri="{FF2B5EF4-FFF2-40B4-BE49-F238E27FC236}">
                <a16:creationId xmlns:a16="http://schemas.microsoft.com/office/drawing/2014/main" id="{5A3F413B-EFF8-C4B5-F722-AE70853A02F1}"/>
              </a:ext>
            </a:extLst>
          </p:cNvPr>
          <p:cNvSpPr txBox="1"/>
          <p:nvPr/>
        </p:nvSpPr>
        <p:spPr>
          <a:xfrm>
            <a:off x="457201" y="1733550"/>
            <a:ext cx="3008313" cy="2861073"/>
          </a:xfrm>
          <a:prstGeom prst="rect">
            <a:avLst/>
          </a:prstGeom>
        </p:spPr>
        <p:txBody>
          <a:bodyPr vert="horz" lIns="91440" tIns="45720" rIns="91440" bIns="45720" rtlCol="0">
            <a:normAutofit fontScale="85000" lnSpcReduction="20000"/>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Business process is the heart of an ERP system and a software which manages such business processes is called BPM.</a:t>
            </a: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In a company running thousands of processes, it can be challenging for management to see where things are going wrong. In the end, it all comes down to how well business processes can be defined and executed. </a:t>
            </a: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Business Process Management Software helps you to bring structure into the large amount of your company’s business processes. It helps to prevent potential chaos and to clearly define and manage the processes. </a:t>
            </a:r>
          </a:p>
        </p:txBody>
      </p:sp>
      <p:sp>
        <p:nvSpPr>
          <p:cNvPr id="3" name="Footer Placeholder 2">
            <a:extLst>
              <a:ext uri="{FF2B5EF4-FFF2-40B4-BE49-F238E27FC236}">
                <a16:creationId xmlns:a16="http://schemas.microsoft.com/office/drawing/2014/main" id="{1323F023-5153-4873-8349-333A1B64F85A}"/>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FAA42F60-A368-C0CC-8092-292F67DD5626}"/>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4344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8FA44-B90E-5854-33A6-502174D962B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7ED2CB-E0FF-588B-9D00-4E25739A7A6A}"/>
              </a:ext>
            </a:extLst>
          </p:cNvPr>
          <p:cNvSpPr>
            <a:spLocks noGrp="1"/>
          </p:cNvSpPr>
          <p:nvPr>
            <p:ph type="title"/>
          </p:nvPr>
        </p:nvSpPr>
        <p:spPr>
          <a:xfrm>
            <a:off x="463550" y="192085"/>
            <a:ext cx="8229600" cy="609601"/>
          </a:xfrm>
        </p:spPr>
        <p:txBody>
          <a:bodyPr>
            <a:normAutofit/>
          </a:bodyPr>
          <a:lstStyle/>
          <a:p>
            <a:r>
              <a:rPr lang="en-US" b="1" kern="1200" dirty="0">
                <a:latin typeface="Cooper Black" panose="0208090404030B020404" pitchFamily="18" charset="0"/>
              </a:rPr>
              <a:t>Good v/s Bad Business process</a:t>
            </a:r>
          </a:p>
        </p:txBody>
      </p:sp>
      <p:sp>
        <p:nvSpPr>
          <p:cNvPr id="3" name="Footer Placeholder 2">
            <a:extLst>
              <a:ext uri="{FF2B5EF4-FFF2-40B4-BE49-F238E27FC236}">
                <a16:creationId xmlns:a16="http://schemas.microsoft.com/office/drawing/2014/main" id="{8B0760AA-32FC-1251-13BD-651DE358BB09}"/>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E36DD710-0733-E16F-5FA1-FA563FB9854B}"/>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DEE3C36B-4B34-0213-DD87-DBC5F43E0D83}"/>
              </a:ext>
            </a:extLst>
          </p:cNvPr>
          <p:cNvSpPr txBox="1"/>
          <p:nvPr/>
        </p:nvSpPr>
        <p:spPr>
          <a:xfrm>
            <a:off x="457200" y="971550"/>
            <a:ext cx="4038600" cy="3657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Well-run processes improve communication between people and departments. Accuracy, speed, and efficiency are big advantages. This can eliminate daily confusion or frustration and increase accountability within a team. Rather than blaming a process for delays or failures, team members can take on more responsibility and focus on their goals.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However, not all processes are good. Even if they’re not engineered well, bad processes can still be running in your organization. While these might still get the job done somehow, it is those processes that can cause the biggest issues – for you personally and overall.</a:t>
            </a:r>
          </a:p>
        </p:txBody>
      </p:sp>
      <p:pic>
        <p:nvPicPr>
          <p:cNvPr id="8" name="Picture 7">
            <a:extLst>
              <a:ext uri="{FF2B5EF4-FFF2-40B4-BE49-F238E27FC236}">
                <a16:creationId xmlns:a16="http://schemas.microsoft.com/office/drawing/2014/main" id="{B095D3C8-AD17-FCF6-FDDB-292648A05DD8}"/>
              </a:ext>
            </a:extLst>
          </p:cNvPr>
          <p:cNvPicPr>
            <a:picLocks noChangeAspect="1"/>
          </p:cNvPicPr>
          <p:nvPr/>
        </p:nvPicPr>
        <p:blipFill>
          <a:blip r:embed="rId2"/>
          <a:stretch>
            <a:fillRect/>
          </a:stretch>
        </p:blipFill>
        <p:spPr>
          <a:xfrm>
            <a:off x="4648200" y="2452020"/>
            <a:ext cx="4038600" cy="696659"/>
          </a:xfrm>
          <a:prstGeom prst="rect">
            <a:avLst/>
          </a:prstGeom>
          <a:noFill/>
        </p:spPr>
      </p:pic>
    </p:spTree>
    <p:extLst>
      <p:ext uri="{BB962C8B-B14F-4D97-AF65-F5344CB8AC3E}">
        <p14:creationId xmlns:p14="http://schemas.microsoft.com/office/powerpoint/2010/main" val="41714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C86C5-A195-B861-7128-A3AE791C995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FB84CB-A9F1-F487-01D5-A6699397144E}"/>
              </a:ext>
            </a:extLst>
          </p:cNvPr>
          <p:cNvSpPr>
            <a:spLocks noGrp="1"/>
          </p:cNvSpPr>
          <p:nvPr>
            <p:ph type="title"/>
          </p:nvPr>
        </p:nvSpPr>
        <p:spPr>
          <a:xfrm>
            <a:off x="457201" y="819150"/>
            <a:ext cx="3008313" cy="871538"/>
          </a:xfrm>
        </p:spPr>
        <p:txBody>
          <a:bodyPr anchor="b">
            <a:normAutofit/>
          </a:bodyPr>
          <a:lstStyle/>
          <a:p>
            <a:r>
              <a:rPr lang="en-US" b="1" kern="1200" dirty="0">
                <a:latin typeface="Arial" pitchFamily="34" charset="0"/>
                <a:ea typeface="+mj-ea"/>
                <a:cs typeface="Arial" pitchFamily="34" charset="0"/>
              </a:rPr>
              <a:t>The BPM Approach</a:t>
            </a:r>
          </a:p>
        </p:txBody>
      </p:sp>
      <p:pic>
        <p:nvPicPr>
          <p:cNvPr id="8196" name="Picture 4">
            <a:extLst>
              <a:ext uri="{FF2B5EF4-FFF2-40B4-BE49-F238E27FC236}">
                <a16:creationId xmlns:a16="http://schemas.microsoft.com/office/drawing/2014/main" id="{566D39C5-9746-7E2F-B96A-2410C6F6D4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575050" y="1460898"/>
            <a:ext cx="5111750" cy="2491977"/>
          </a:xfrm>
          <a:prstGeom prst="rect">
            <a:avLst/>
          </a:prstGeom>
          <a:solidFill>
            <a:srgbClr val="FFFFFF"/>
          </a:solidFill>
        </p:spPr>
      </p:pic>
      <p:sp>
        <p:nvSpPr>
          <p:cNvPr id="6" name="TextBox 5">
            <a:extLst>
              <a:ext uri="{FF2B5EF4-FFF2-40B4-BE49-F238E27FC236}">
                <a16:creationId xmlns:a16="http://schemas.microsoft.com/office/drawing/2014/main" id="{4FC6996A-7F52-B019-FE0C-1795426208AE}"/>
              </a:ext>
            </a:extLst>
          </p:cNvPr>
          <p:cNvSpPr txBox="1"/>
          <p:nvPr/>
        </p:nvSpPr>
        <p:spPr>
          <a:xfrm>
            <a:off x="457201" y="1733550"/>
            <a:ext cx="3008313" cy="2861073"/>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Business Process Management (BPM) is an approach used to identify, analyze, measure, and improve an organization’s processes. BPM is not to be seen as just another software in your company, but rather as a strive for operational excellence. It helps a company run faster, better, and at a lower expense, too.</a:t>
            </a:r>
          </a:p>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This is achieved via the BPM lifecycle which consists of six stages that a company should undertake to strive for operational excellence. </a:t>
            </a:r>
          </a:p>
        </p:txBody>
      </p:sp>
      <p:sp>
        <p:nvSpPr>
          <p:cNvPr id="3" name="Footer Placeholder 2">
            <a:extLst>
              <a:ext uri="{FF2B5EF4-FFF2-40B4-BE49-F238E27FC236}">
                <a16:creationId xmlns:a16="http://schemas.microsoft.com/office/drawing/2014/main" id="{F14DB762-E252-3BCD-1593-2F64C9BA2648}"/>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73414087-001F-18A1-3A1E-EA3B71B321C9}"/>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2011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196"/>
                                        </p:tgtEl>
                                        <p:attrNameLst>
                                          <p:attrName>style.visibility</p:attrName>
                                        </p:attrNameLst>
                                      </p:cBhvr>
                                      <p:to>
                                        <p:strVal val="visible"/>
                                      </p:to>
                                    </p:set>
                                    <p:animEffect transition="in" filter="fade">
                                      <p:cBhvr>
                                        <p:cTn id="19" dur="1000"/>
                                        <p:tgtEl>
                                          <p:spTgt spid="8196"/>
                                        </p:tgtEl>
                                      </p:cBhvr>
                                    </p:animEffect>
                                    <p:anim calcmode="lin" valueType="num">
                                      <p:cBhvr>
                                        <p:cTn id="20" dur="1000" fill="hold"/>
                                        <p:tgtEl>
                                          <p:spTgt spid="8196"/>
                                        </p:tgtEl>
                                        <p:attrNameLst>
                                          <p:attrName>ppt_x</p:attrName>
                                        </p:attrNameLst>
                                      </p:cBhvr>
                                      <p:tavLst>
                                        <p:tav tm="0">
                                          <p:val>
                                            <p:strVal val="#ppt_x"/>
                                          </p:val>
                                        </p:tav>
                                        <p:tav tm="100000">
                                          <p:val>
                                            <p:strVal val="#ppt_x"/>
                                          </p:val>
                                        </p:tav>
                                      </p:tavLst>
                                    </p:anim>
                                    <p:anim calcmode="lin" valueType="num">
                                      <p:cBhvr>
                                        <p:cTn id="21" dur="1000" fill="hold"/>
                                        <p:tgtEl>
                                          <p:spTgt spid="8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859</TotalTime>
  <Words>1428</Words>
  <Application>Microsoft Office PowerPoint</Application>
  <PresentationFormat>On-screen Show (16:9)</PresentationFormat>
  <Paragraphs>132</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72</vt:lpstr>
      <vt:lpstr>72 Brand Variable</vt:lpstr>
      <vt:lpstr>Arial</vt:lpstr>
      <vt:lpstr>Calibri</vt:lpstr>
      <vt:lpstr>Cambria</vt:lpstr>
      <vt:lpstr>Cooper Black</vt:lpstr>
      <vt:lpstr>Segoe UI</vt:lpstr>
      <vt:lpstr>Segoe UI Light</vt:lpstr>
      <vt:lpstr>Office Theme</vt:lpstr>
      <vt:lpstr>SAP Build Training for Corporate Professionals</vt:lpstr>
      <vt:lpstr>PowerPoint Presentation</vt:lpstr>
      <vt:lpstr>Agenda</vt:lpstr>
      <vt:lpstr>Hands on : Access SAP Build Work zone for End user</vt:lpstr>
      <vt:lpstr>PowerPoint Presentation</vt:lpstr>
      <vt:lpstr>What is Business process?</vt:lpstr>
      <vt:lpstr>What is Business Process Management?</vt:lpstr>
      <vt:lpstr>Good v/s Bad Business process</vt:lpstr>
      <vt:lpstr>The BPM Approach</vt:lpstr>
      <vt:lpstr>Key roles involved in the Business Process</vt:lpstr>
      <vt:lpstr>SAP BTP Build Process Automation</vt:lpstr>
      <vt:lpstr>Product Overview</vt:lpstr>
      <vt:lpstr>Hands-on Setup and overview of BPA</vt:lpstr>
      <vt:lpstr>Core Components</vt:lpstr>
      <vt:lpstr>Different working models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51</cp:revision>
  <dcterms:created xsi:type="dcterms:W3CDTF">2013-12-05T19:37:13Z</dcterms:created>
  <dcterms:modified xsi:type="dcterms:W3CDTF">2025-07-10T05:59:48Z</dcterms:modified>
</cp:coreProperties>
</file>